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6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Layouts/slideLayout11.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1.xml" ContentType="application/inkml+xml"/>
  <Override PartName="/ppt/ink/ink10.xml" ContentType="application/inkml+xml"/>
  <Override PartName="/ppt/ink/ink9.xml" ContentType="application/inkml+xml"/>
  <Override PartName="/ppt/ink/ink12.xml" ContentType="application/inkml+xml"/>
  <Override PartName="/ppt/ink/ink15.xml" ContentType="application/inkml+xml"/>
  <Override PartName="/ppt/ink/ink14.xml" ContentType="application/inkml+xml"/>
  <Override PartName="/ppt/ink/ink13.xml" ContentType="application/inkml+xml"/>
  <Override PartName="/ppt/ink/ink8.xml" ContentType="application/inkml+xml"/>
  <Override PartName="/ppt/ink/ink7.xml" ContentType="application/inkml+xml"/>
  <Override PartName="/ppt/ink/ink2.xml" ContentType="application/inkml+xml"/>
  <Override PartName="/ppt/ink/ink1.xml" ContentType="application/inkml+xml"/>
  <Override PartName="/ppt/theme/theme2.xml" ContentType="application/vnd.openxmlformats-officedocument.theme+xml"/>
  <Override PartName="/ppt/theme/theme1.xml" ContentType="application/vnd.openxmlformats-officedocument.theme+xml"/>
  <Override PartName="/ppt/ink/ink3.xml" ContentType="application/inkml+xml"/>
  <Override PartName="/ppt/ink/ink4.xml" ContentType="application/inkml+xml"/>
  <Override PartName="/ppt/ink/ink6.xml" ContentType="application/inkml+xml"/>
  <Override PartName="/ppt/ink/ink5.xml" ContentType="application/inkml+xml"/>
  <Override PartName="/ppt/notesMasters/notesMaster1.xml" ContentType="application/vnd.openxmlformats-officedocument.presentationml.notesMaster+xml"/>
  <Override PartName="/ppt/ink/ink27.xml" ContentType="application/inkml+xml"/>
  <Override PartName="/ppt/ink/ink26.xml" ContentType="application/inkml+xml"/>
  <Override PartName="/ppt/ink/ink25.xml" ContentType="application/inkml+xml"/>
  <Override PartName="/ppt/ink/ink28.xml" ContentType="application/inkml+xml"/>
  <Override PartName="/ppt/ink/ink29.xml" ContentType="application/inkml+xml"/>
  <Override PartName="/ppt/ink/ink31.xml" ContentType="application/inkml+xml"/>
  <Override PartName="/ppt/ink/ink30.xml" ContentType="application/inkml+xml"/>
  <Override PartName="/ppt/ink/ink16.xml" ContentType="application/inkml+xml"/>
  <Override PartName="/ppt/ink/ink19.xml" ContentType="application/inkml+xml"/>
  <Override PartName="/ppt/ink/ink18.xml" ContentType="application/inkml+xml"/>
  <Override PartName="/ppt/ink/ink17.xml" ContentType="application/inkml+xml"/>
  <Override PartName="/ppt/ink/ink20.xml" ContentType="application/inkml+xml"/>
  <Override PartName="/ppt/ink/ink23.xml" ContentType="application/inkml+xml"/>
  <Override PartName="/ppt/ink/ink22.xml" ContentType="application/inkml+xml"/>
  <Override PartName="/ppt/ink/ink21.xml" ContentType="application/inkml+xml"/>
  <Override PartName="/ppt/ink/ink24.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31" r:id="rId3"/>
    <p:sldId id="333" r:id="rId4"/>
    <p:sldId id="334" r:id="rId5"/>
    <p:sldId id="261" r:id="rId6"/>
    <p:sldId id="262" r:id="rId7"/>
    <p:sldId id="263" r:id="rId8"/>
    <p:sldId id="336" r:id="rId9"/>
    <p:sldId id="337" r:id="rId10"/>
    <p:sldId id="264" r:id="rId11"/>
    <p:sldId id="270" r:id="rId12"/>
    <p:sldId id="271" r:id="rId13"/>
    <p:sldId id="338" r:id="rId14"/>
    <p:sldId id="272" r:id="rId15"/>
    <p:sldId id="274" r:id="rId16"/>
    <p:sldId id="273" r:id="rId17"/>
    <p:sldId id="332" r:id="rId18"/>
    <p:sldId id="340" r:id="rId19"/>
    <p:sldId id="339" r:id="rId20"/>
    <p:sldId id="289" r:id="rId21"/>
    <p:sldId id="329" r:id="rId22"/>
    <p:sldId id="341" r:id="rId23"/>
    <p:sldId id="278" r:id="rId24"/>
    <p:sldId id="279" r:id="rId25"/>
    <p:sldId id="281" r:id="rId26"/>
    <p:sldId id="284" r:id="rId27"/>
    <p:sldId id="280" r:id="rId28"/>
    <p:sldId id="288" r:id="rId29"/>
    <p:sldId id="285" r:id="rId30"/>
    <p:sldId id="342" r:id="rId31"/>
    <p:sldId id="343" r:id="rId32"/>
    <p:sldId id="286" r:id="rId33"/>
    <p:sldId id="287"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5" r:id="rId58"/>
    <p:sldId id="316" r:id="rId59"/>
    <p:sldId id="317" r:id="rId60"/>
    <p:sldId id="318" r:id="rId61"/>
    <p:sldId id="321" r:id="rId62"/>
    <p:sldId id="322" r:id="rId63"/>
    <p:sldId id="32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4624"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18" y="351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18:41.036"/>
    </inkml:context>
    <inkml:brush xml:id="br0">
      <inkml:brushProperty name="width" value="0.05292" units="cm"/>
      <inkml:brushProperty name="height" value="0.05292" units="cm"/>
      <inkml:brushProperty name="color" value="#FF0000"/>
    </inkml:brush>
  </inkml:definitions>
  <inkml:trace contextRef="#ctx0" brushRef="#br0">17984 3522,'-25'0,"25"0,0 0,0 0,-25 0,25 25,0-25,0 0,0 0,0 0,0 0,0 0,0 0,0 0,0-25,0 25,25 0,-25 0,25-25,-25 25,25-24,-1-1,26 0,-25 0,24 0,1-24,0 24,-1-25,26 1,-1 24,-24-25,24 1,0 24,-24-25,24 26,-24-1,0-25,-1 25,1 1,0 24,-1-25,-24 0,0 0,0 25,-1-25,1 25,0 0,-25-24,0 24,0 0,0 0,0 0,0 0,0 0,0 0,0 0,0 0</inkml:trace>
  <inkml:trace contextRef="#ctx0" brushRef="#br0" timeOffset="525.0301">18182 3448,'0'0,"0"0,0-25,0 25,0 0,0 0,0 0,25-25,-25 25,0 0,25 0,-25 0,25 0,-1-25,1 25,-25 0,50 0,-25 0,-1 0,1 0,25 25,-25-25,24 0,-24 25,25-25,-1 25,1-25,-25 25,24-1,26 1,-26-25,1 25,0 0,24-25,-24 25,-1-25,26 24,-26-24,26 25,-26-25,1 0,-1 25,1-25,0 0,-1 0,-24 0,0 0,24 0,-24 0,-25 0,25 0,-25 0,25 0,-25 0,0 0,0 0</inkml:trace>
  <inkml:trace contextRef="#ctx0" brushRef="#br0" timeOffset="2028.1161">19670 2232,'0'0,"0"0,25 0,-25-24,0 24,0 0,0-25,0 25,0 0,0-25,0 25,25-25,-25 25,0-25,0 25,0-24,-25 24,25-25,0 25,-25-25,25 25,-24 0,24 0,0 0,-25 0,0 0,25 0,-25 0,25 0,-25 25,1-25,24 25,-25-25,0 24,25-24,0 25,-25-25,25 25,0 0,0-25,0 25,0-1,25-24,-25 25,25-25,-25 25,25 0,-1-25,1 25,0-25,0 0,24 24,-24-24,0 25,25-25,-26 25,1-25,0 25,25-25,-25 25,-25-25,24 24,1-24,0 0,-25 25,0-25,25 0,-25 0,0 25,0-25,0 0,-25 0,0 0,25 25,-25-25,1 0,-1 0,0 0,25 0,-25 0,0 0,0 0,1 0,-1 0,25 0,-25 0,25 0,-25 0,25 0,-25 0</inkml:trace>
  <inkml:trace contextRef="#ctx0" brushRef="#br0" timeOffset="2635.1508">20315 2307,'0'0,"0"0,0 0,0 0,0 0,0 0,0 0,-24 0,24 0,0 0,0 0,0 25,0-25,0 0,0 0,0 0,0 0,0 0,0 0,0 0,0 0,0 0,0 0,0 0,0 24,0-24,0 0,24 0,-24 0,0 0,25-24,-25 24,25 0,-25 0,0 0,25-25,-25 25,25-25,-25 25,24 0,-24-25,0 25,0-25,0 25,0 0,0-24,0 24,0-25,0 25,0 0,-24-25,24 25,0 0,-25 0,0 0,25-25,-25 25,0 0,1 25,-1-25,0 0,25 0,-25 25,0-25,1 25,-1-25,25 24,-25 1,25-25,-25 25,25 0,0 0,0-1,0 1,0 0,0 0,0-25,0 25,25-1,-25 1,25-25,-25 25,25-25,-1 25,1-25,0 0,0 0,0 0,-1 0,1 0,0 0,0 0,24 0,-24-25,0 25</inkml:trace>
  <inkml:trace contextRef="#ctx0" brushRef="#br0" timeOffset="2980.1705">20539 1860,'0'0,"0"-24,0 24,0 0,0 0,24 0,-24 0,0 0,0 0,0 0,0 0,0 0,0 0,0 0,0 24,0-24,0 0,0 25,0-25,0 25,0 0,25 0,-25-1,0 1,0 0,0 25,25-26,-25 26,0-25,0 24,0-24,0 0,0 25,0-26,0 1,0 0,0 0,0 0,25-1,-25 1,0-25,0 25</inkml:trace>
  <inkml:trace contextRef="#ctx0" brushRef="#br0" timeOffset="3460.198">20861 2282,'0'0,"0"0,0 0,0 0,0 0,0 0,0 0,0 0,0 0,0 0,0 25,0-25,0 0,0 0,0 0,0 0,25 0,-25 0,0 0,25 0,-25 0,0 0,25-25,-25 25,0 0,0 0,24-25,-24 25,0 0,0-25,25 25,-25-24,0 24,0 0,0-25,0 25,0 0,0-25,0 25,-25 0,25-25,0 25,0 0,-24 0,24 0,-25 0,25 0,-25 0,25 0,-25 25,0-25,25 0,-25 25,1-25,24 25,0-1,-25 1,25-25,0 25,0 0,0 0,0-1,0 1,0-25,25 25,-25 0,24-25,1 25,-25-25,25 24,0-24,0 0,-25 25,49-25,-24 0,0 0</inkml:trace>
  <inkml:trace contextRef="#ctx0" brushRef="#br0" timeOffset="3744.2142">21407 2133,'-25'0,"25"0,0 0,-25 0,25 0,-25 0,25 0,-24 0,24 0,-25 0,25 0,-25 25,25-25,-25 0,25 25,0 0,-25-25,25 24,0 1,0 0,0-25,0 25,0 0,25-1,-25-24,0 25,25 0,0-25,-25 0,25 25,-1-25,1 0,-25 0,25 0,0 0,0 0,24 0,-24-25</inkml:trace>
  <inkml:trace contextRef="#ctx0" brushRef="#br0" timeOffset="3964.2268">21729 1836,'0'-25,"0"25,0 0,0 0,0-25,0 25,-25 0,25 0,0 25,0-25,0 0,0 25,0-25,0 24,0 1,0 0,0 0,0 24,0-24,0 0,0 25,0-26,0 1,0 25,0-25,0-1,0 1,0 0,0 0,0-25,25 25,-25-1,0-24,0 25</inkml:trace>
  <inkml:trace contextRef="#ctx0" brushRef="#br0" timeOffset="4252.2433">21630 2108,'0'0,"0"0,0 0,0 0,25 0,-25 0,0 0,25 0,-25 0,24 0,1-24,0 24,0 0,0 0,-1 0,1 0,0 0,0 0,24 0,-24 0,0 0,0 0,-25 0,25 0,0 0,-25 24,24-24,-24 0,0 0,0 25,25-25,-25 0,0 25,0-25,0 25,0-25,0 25,0-25,0 0,0 24</inkml:trace>
  <inkml:trace contextRef="#ctx0" brushRef="#br0" timeOffset="5543.3171">20489 3175,'0'0,"0"-25,0 25,0-25,0 25,0 0,0-24,0 24,0 0,0 0,0 0,0 0,0 0,0 24,0-24,0 0,0 25,0 0,-25 0,25 0,0-1,0 1,0 25,0-25,-25 24,25-24,0 25,0-26,0 1,-24 0,24 0,0 0,0-25,0 24,0-24,0 0,0 0,0 0,0 0,0 0,0 0,0 0,0 0,0-24,24 24,-24-25,0 0,0 0,25 0,-25-24,0 24,0-25,25 1,-25-1,0 1,25-1,-25 0,0 26,25-26,-25 25,24 0,-24 1,0 24,0-25,25 25,-25 0,0 0,0 0,0 25,0-25,25 24,-25 1,0 25,25-25,-25-1,0 26,25 0,-25-26,0 26,24-25,-24 24,0-24,0 25,25-25,-25-1,0 1,0 0,0 0,0 0,25-25,-25 24</inkml:trace>
  <inkml:trace contextRef="#ctx0" brushRef="#br0" timeOffset="5688.3254">20588 3349,'0'0,"0"0,0 0,25-25</inkml:trace>
  <inkml:trace contextRef="#ctx0" brushRef="#br0" timeOffset="6240.357">20811 3274,'0'0,"0"0,0 0,0 0,0 0,0 0,0 0,0 0,0 0,0 0,25 25,-25-25,25 0,-25 25,25-25,0 25,-25-25,25 24,-1-24,-24 25,25-25,0 25,-25 0,25-25,0 25,-25-1,0-24,24 25,-24-25,0 25,0-25,0 25,0-25,0 0,-24 25,24-25,-25 0,25 0,-25 0,0 0,25 0,-25 0,1 0,24-25,-25 25,25-25,0 0,-25 0,25 25,0-24,0-1,0 0,0 0,0 25,25-25,-25 1,25 24,-1-25,-24 25,25-25,0 25,0-25,0 25,-1 0,1-25,0 25,0 0,24 0,-24 0,0 0,0 0,0 25,-1-25,-24 25,25-25,0 25,-25-25,25 25,-25-1,0-24,0 25,0 0,0-25,0 25,0-25,0 25,0-25,0 0,0 24,0-24,0 0,0 0,-25 0,25-24,0 24,0 0,0-25,0 0,0 0,0 25,0-25,0-24,0 24,0 0,0 0,0 1,0-1,25 0,0 0,-25 0,24 25,-24-24,25 24</inkml:trace>
  <inkml:trace contextRef="#ctx0" brushRef="#br0" timeOffset="7735.4425">21977 3225,'0'0,"25"-25,-25 25,0-25,0 25,0-25,0 25,0-25,0 25,0-24,-25 24,25-25,-25 25,25 0,-24-25,-1 25,25 0,-25 0,0 0,0 25,25-25,-24 0,-1 25,25-25,-25 24,0-24,25 25,-25 0,25-25,0 25,0 0,0-1,0 1,0-25,0 25,0 0,25-25,-25 25,0-25,25 24,-25-24,25 0,-25 0,25 0,-1 0,-24 0,25 0,-25 0,25 0,0-24,-25 24,25-25,-25 25,24-25,-24 0,0 0,0 1,0-1,0 0,0 0,0 0,0 25,0-24,0 24,0-25,0 25,0 0,-24 0,24 0,0 25,0-25,0 24,0-24,0 25,0 0,0-25,0 25,0 0,0-1,0-24,24 25,-24 0,25-25,-25 25,25-25,-25 0,25 25,0-25,-25 0,25 0,-1 0,-24 0,25 0,0 0,-25-25,25 25,0 0,-25-25,24 0,-24 25,25-25,-25 1,0-1,0 0,0 0,0 0,0 25,0-24,0-1,0 25,0 0,0-25,0 25,0 0,0 25,0-25,0 0,0 25,0-25,0 24,0 1,-25 0,25-25,0 25,0 0,0-1,0 1,0-25,0 25,0-25,0 25,0-25,-24 0,24 25,0-25,0 0,0 0,0 0,0-25,0 25,24-25,-24 25,0-25,25 0,-25 25,25-24,-25-1,25 0,-25 0,25 25,-25-25,24 25,-24 0,25-24,0 24,-25 0,25 0,-25 24,0-24,25 25,-25-25,24 25,-24-25,0 25,25 0,-25-25,0 24,0 1,25 0,-25-25,0 25,25-25,-25 25,25-25,-25 0,24 0,1 0,0 0,0 0,0 0,-1 0,1-25,0 25,0 0,0-25,-1 0,1 25,0-25,0 1,0-1,-25 0,24 0,-24 0,0 1,0-1,0 0,0 0,0 0,-24 1,24 24,-25-25,25 25,-25 0,0 0,0 0,1 0,24 25,-25-25,0 24,0-24,25 25,-25-25,25 25,0 0,0 0,0-25,0 24,0-24,0 25,25-25,-25 0,25 25,-25-25,25 0,-25 0,25 0,-25 0,24 0,-24-25,25 25,-25 0,0 0,0 0,25 0,-25 0,0-25,0 25,0 0,0 0,0 25,25-25,-25 25,0-25,0 25,25 0,-25-1,0 1,24 25,-24-25,25 24,-25-24,25 25,-25-1,0 1,25-1,-25-24,0 25,0 0,0-1,0 1,0-1,0-24,-25 25,25-25,-25 24,0-24,25 0,-24-25,-1 25,0-25,0 0,25 0,-25-25,1 25,-1-25,0 0,25 0,-25 1,25-26,0 25,0 0,0-24,0 24,0 0,0 0,25 1,0-26,0 25,-1 0,1 0,0 1,0-1,0 0,24 0,-24 0,25 1,-25-26,-1 25,26 0,-25 1,24-26,-24 25,25-24,-25 24,-1-25,1 25,-25 1,25-1,0 0,-25 0,0 0,0 1,0 24,-25-25,0 25,0 0,1 0,-1 0,0 0,25 25,-25-1,0 1,1 0,24 0,-25 0,25-1,0 26,0-25,0 0,25 24,-1-24,1 0,0 0,0-1,24 1,1 0,-25 0</inkml:trace>
  <inkml:trace contextRef="#ctx0" brushRef="#br0" timeOffset="11091.6345">2704 8111,'0'0,"0"-25,0 1,0-1,0 25,0-25,0 0,-25 0,25 25,-25-25,25 25,0-24,-24 24,-1 0,25 0,-25 0,25 0,-25 0,25 0,-25 24,1-24,24 25,-25 0,25 0,-25 0,25 0,0-1,0 1,0 0,0 25,25-26,-25 1,25 0,-1 0,1-25,0 25,0-25,0 24,24-24,-24 0,0-24,0 24,24-25,-24 25,0-25,24 0,-24 0,0 1,0-26,0 25,0-24,-1 24,1 0,-25-25,25 25,-25 1,0-1,-25 0,25 0,-25 0,1 1,-1 24,-25 0,25 0,0 0,-24 0,24 24,0-24,0 25</inkml:trace>
  <inkml:trace contextRef="#ctx0" brushRef="#br0" timeOffset="11603.6637">2853 8310,'0'0,"25"0,-1 24,-24-24,25 25,-25-25,25 25,-25 0,25 0,-25-1,25 1,-25 0,0 0,25 0,-25 24,0-24,0 0,24 0,-24-1,0 1,0 0,0 0,0-25,0 25,0-25,0 0,0 0,25 0,-25 0,0 0,0 0,0 0,0-25,0 25,0 0,-25-25,25 25,-24-25,24 25,-25-25,0 25,25 0,-25-24,0 24,25 0,-25 0,1 0,-1 0,25 24,-25-24,0 0,0 25,25 0,-24-25,-1 25,25 0,-25-25,25 24,-25 1,25-25,0 25,0-25,0 0,0 0,0 0,0 0,0 0,0 0,0 0,0 0,0-25,0 25,25-25,-25 1,25-1,0 0,-25 0,24 0,1 1,0-1,-25 0,25 0,0 0,-1 1,1 24,0-25,0 25,0 0,0 0,-1 25,1-25,0 24,0 1,-25 0,25 0,-1 0,-24-1,25 1,-25 0,25 0,-25 0,25-1,-25 1,25 0</inkml:trace>
  <inkml:trace contextRef="#ctx0" brushRef="#br0" timeOffset="12016.6874">4440 7739,'0'0,"0"-25,0 0,0 25,-24-24,-1 24,0 0,0-25,0 25,1 0,-1 0,0 0,0 25,0-25,1 24,24 1,-25-25,0 50,25-25,-25-1,25 1,0 25,0-25,0 24,25-24,0 0,-25 0,25 0,-1-1,1-24,0 25,0-25,0 0,-1 0,26 0,-25 0,0-25,-1 25,1-24,0-1,0 0,0 0,-1 0,1-24,-25 24,25 0,-25 0,0-24,0 24,0 0,0 0,-25 0,0 1,1-1,-1 0,-25 25,25-25,1 25,-1 0,0 0,-25 25,50 0,-24-25</inkml:trace>
  <inkml:trace contextRef="#ctx0" brushRef="#br0" timeOffset="12471.7134">4440 8210,'25'25,"0"0,-25 0,25-25,-25 25,0-1,25 1,-25 25,0-25,24-1,-24 1,0 0,0 25,0-26,0 1,0 0,0-25,0 25,0-25,0 25,0-25,0 0,0 0,0 0,0 0,0 0,0 0,0-25,-24 25,24-25,-25 25,25-25,-25 25,25-25,-25 1,0 24,1-25,-1 25,0-25,0 25,0 0,1 0,-1 25,25-25,-25 25,0-25,0 24,1 1,-1 0,25 0,-25 0,0-25,25 24,0-24,0 25,0-25,0 0,0 0,0 0,0 0,0 0,0 0,0 0,0-25,25 25,-25-24,25-1,-25 0,25 0,-1 0,1 1,0-1,0 0,0 0,-1 0,26 25,-25-24,0 24,-1 0,1 0,25 0,-25 0,-1 0,1 0,0 24,0-24,0 25,-25 0,24-25,-24 25</inkml:trace>
  <inkml:trace contextRef="#ctx0" brushRef="#br0" timeOffset="12807.7326">4490 9004,'-25'0,"25"0,0 0,0 0,-25 0,25 0,0 0,-24 25,24-25,0 25,-25-25,25 25,-25-1,25-24,0 25,0-25,0 25,0-25,0 0,0 0,0 0,0 0,0 0,0 0,0-25,0 25,0-25,25 25,-25-24,0-1,25 0,-1 0,-24 0,25 0,0 1,0-1,0 0,-1 0,1 0,25 25,-25 0,-1-24,26 24,-25 0,0 0,-1 24,1-24,0 0,0 0,0 25,-1-25,1 0,0 0,-25 0</inkml:trace>
  <inkml:trace contextRef="#ctx0" brushRef="#br0" timeOffset="13227.7566">5854 7466,'0'-25,"0"1,0 24,-25-25,1 25,24-25,-25 25,0 0,0 0,0 0,1 0,-1 25,0 0,0-1,0 1,25 0,-24 25,-1-1,25-24,0 25,0-1,0 1,25-25,-1-1,-24 1,25 0,0 0,0-25,0 25,-1-25,26 0,-25-25,24 25,-24-25,25 25,-25-25,24 0,-24 1,25-1,-26-25,1 25,0 1,0-1,-25 0,25 0,-25-24,0 24,0 0,0 0,-25 0,25 1,-25 24,0-25,0 25,1 0,-1 0</inkml:trace>
  <inkml:trace contextRef="#ctx0" brushRef="#br0" timeOffset="13679.7825">6003 7813,'25'25,"0"-25,-25 25,24 0,1 0,0-1,0 1,0 0,0 0,-25 0,24 24,1-24,-25 0,25 0,-25 0,0-1,25 1,-25 0,0 0,0 0,0-25,0 24,0-24,0 0,0 0,0 0,0 0,0 0,0 0,0 0,0 0,-25 0,25-24,-25 24,25-25,-25 25,1-25,-1 25,0-25,0 25,0 0,0-25,1 25,-1 0,0 25,-25-25,26 25,-1-25,0 25,0 0,25-1,-25 1,1 0,-1 0,25 0,-25-25,25 24,0-24,-25 25,25-25,0 0,0 0,0 0,0 0,25-25,-25 25,25-24,0 24,-25-25,24 0,1 0,0 0,0 1,24-1,-24 0,0 0,0 0,24 1,-24-1,0 25,25-25,-25 25,-1 0,1 0,0 0,25 25,-26-25,-24 25,25-1,0 1,-25 0,25 0,-25 0,0-1</inkml:trace>
  <inkml:trace contextRef="#ctx0" brushRef="#br0" timeOffset="13983.7999">6127 8706,'0'0,"-25"25,0 0,25-25,-24 25,24 0,-25-1,0 1,25 0,-25 0,0 0,25-25,-24 24,24 1,0-25,0 0,0 0,0 0,0 0,0 0,0 0,0 0,0-25,0 25,24-24,-24-1,25 0,-25 25,25-25,0 0,0 1,-1-1,1 25,0-25,0 25,0-25,0 25,-25 0,24 0,1 25,0-25,0 0,0 0,-25 25,24-25,1 0,0 25</inkml:trace>
  <inkml:trace contextRef="#ctx0" brushRef="#br0" timeOffset="14371.8221">7665 6896,'-25'0,"0"0,-24 0,24 0,0 25,-24-1,24 1,0 0,0 25,0-1,1 1,24-1,0 1,0 0,0-1,0 1,0-1,0-24,24 0,1 0,-25-25,25 25,25-25,-26 0,1 0,0 0,25 0,-26-25,1 25,0 0,25-25,-26 0,1 0,0 25,-25-24,25-1,0 0,-25 0,0 0,0 1,0-26,0 25,-25 0,0 1,25-1,-25 25,0-25,1 25,-1 0,0 0,0 0</inkml:trace>
  <inkml:trace contextRef="#ctx0" brushRef="#br0" timeOffset="14811.8472">7764 7441,'0'25,"25"0,0 0,-25 0,25-1,-25 26,24-25,-24 24,0-24,25 25,-25-25,0 24,0-24,25 25,-25-26,0 26,0-25,0 0,0 24,0-24,0 0,0 0,0-25,0 25,0-25,0 0,0 0,0 0,0 0,0-25,0 25,0-25,0 25,-25-25,25 0,-25 1,1 24,-1-25,25 0,-25 0,0 25,0 0,1 0,-1 0,0 0,25 0,-25 25,0 0,25 0,-24-1,-1-24,25 25,-25 0,25 0,0 0,0-25,0 24,0-24,0 0,0 0,0 0,0 0,0 0,0 0,25 0,-25-24,25 24,-25-25,24 0,1 0,0 0,-25 1,25-1,0 0,-1 0,26 25,-25-25,0 0,-1 25,1 0,25 0,-25 0,-1 0,1 25,0-25,0 25,0 0,-1 0,1-25,-25 25,25-1,-25 1,25 0,-25 0</inkml:trace>
  <inkml:trace contextRef="#ctx0" brushRef="#br0" timeOffset="15015.8589">7715 8731,'0'-25,"0"25,0 0,0-24,24 24,-24-25,25 0,0 0,0 0,0 1,-1-1,26 0,-25 0,24 0,1 1,0-1</inkml:trace>
  <inkml:trace contextRef="#ctx0" brushRef="#br0" timeOffset="15959.9129">1141 6499,'-24'0,"24"0,0 0,0 0,-25 0,25 0,0 0,0 0,0 0,25 0,-1-25,1 25,0 0,0 0,24-25,1 25,0-25,-1 25,26-24,-1 24,-24-25,24 0,0 25</inkml:trace>
  <inkml:trace contextRef="#ctx0" brushRef="#br0" timeOffset="16203.9269">2927 6251,'0'25,"0"-25,0 0,0 0,0 0,0 0,0 0,0 0,0 0,0 0,0 0,25 0,-25 0,25 24,0-24,0 0,-1 0,1 0,0 0,0 0,24 0,-24 0,25-24,-1 24,-24 0,25-25</inkml:trace>
  <inkml:trace contextRef="#ctx0" brushRef="#br0" timeOffset="16383.9372">3845 6152,'0'0,"0"0,0 0,0 0,25 0,-25 0,0 0,25 0,-25 0,24 0,1 0,-25 0,50 0,-25 0,0 0,-1-25,26 25</inkml:trace>
  <inkml:trace contextRef="#ctx0" brushRef="#br0" timeOffset="16538.946">4713 6077,'25'0,"0"0,0 25,-1-25,1 0,0 0,0 0,0 0,-1 0,26 0,-25 0,25-25,-1 25,-24 0,25 0,-1-25,26 25,-26 0,1-24</inkml:trace>
  <inkml:trace contextRef="#ctx0" brushRef="#br0" timeOffset="21592.2351">4093 7665,'0'0,"0"0,0-25,0 25,0 0,0 0,0 0,0 0,0 0,0 0,0-25,0 25,0 0,0 0,0 0,0-25,0 25,0 0,0 0,0-25,0 25,0 0,-25-24,25 24,0-25,-24 25,24-25,-25 25,0-25,0 0,25 25,-25-24,0-1,-24 25,24-25,0 0,0 25,1-25,-1 25,0 0,0-24,0 24,1 0,-1-25,25 25,-25 0,25 0,-25 0,25 0,-25-25,25 25,0 0,-24 0,24 0,0 0,0 0,0 0,0 0,0 0,0 0,0 0,0 0,0 0,0 0,0 0,0 0,0 0,0 0,0 0,0 0,0 0,0 0,0 0,0 0,0 0,0 0,0 0,0 0,0 0,0 0,0 0,0 0,0 0,0 0,0 0,0 0,0 0,0 0,0 0,0 0,0 25,0-25,0 0,0 0,0 0,0 0,0 0,0 0,0 0,0 0,0 0,0 0,0 0,0 0,0 0,0 0,0 0,0 0,0 0,0 0,0 0,0 0,0 0,0 0,0 0,0 0,0 0,24 0,-24 0,0 0,0 0,0 0,0 0,0 0,0 0,0 0,0 0,0 0,0 0,0 0,0 0,0 0,0 0,0 0,0 0,0 0,-24 0,24 0,0 0,0 0,0 0,0 0,0 0,0 0,0 0,0 0,-25 0,25 0,0 0,0 0,0 0,0 0,0 0,0 0,0 0,0 0,0 0,0 0,0 0,0 0,0 0,0 0,0 0,0 0,0 0,0 0,0 0,0 0,0 0,0 0,0 0,0 0,0 0,0 0,0-25,0 25,-25 0,25 0,0 0,0-25,-25 25,25 0,-25-25,1 25,-1-24,0 24,0-25,0 25,-24-25,24 25,-25-25,1 25,-1-25,1 1,-1 24,0-25,1 0,-26 25,26-25,-26 0,26 25,-26-24,26 24,-26-25,26 25,-1 0,0-25,1 25,-1 0,25 0,-24 0,24 0,0 0,0 0,1 0,-1 0,0 0,25 0,-25 0,0 0,25 0,0 0,-24 0,24 0,0 0,0 0,0 0,0 0,0 0,0 0,0 0,0 0,0 0,0 0,0 0,0 0,0 0,0 0,0 0,0 0,0 0,0 0,0 0,0 0,0 0,0 0,0 0,0 0,0 0,0 0,24 0,-24 0,0 0,0 0,0 0,0 0,0 0,0 0,0-25,0 25,0 0,0 0,0-25,0 25,0-25,0 25,-24-24,24 24,0-25,-25 0,25 25,0-25,-25 0,25 25,0-24,-25 24,25-25,0 25,-25 0,25 0,0 0,0 0,0 0,0 0,0 0,0 0,0 0,0 0,0 25,0-25,0 0,0 24,0-24,0 25,0 0,0 0,0-25,0 25,0-1,0 1,0 0,0-25,-25 25,25 0,0 0,0-1,0-24,0 25,0-25,0 0,0 25,-24-25,24 0,0 0,0 0,0 0,0 0,0-25,0 25,0 0,0 0,0-25,0 1,0 24,0-25,0 0,0 0,0 25,0-25,24 0,-24 1,0 24,25-25,-25 25,25-25,-25 0,25 25,0-25,0 25,-1-24,1 24,25-25,-1 25,-24 0,25-25</inkml:trace>
  <inkml:trace contextRef="#ctx0" brushRef="#br0" timeOffset="23995.3725">5805 7392,'0'0,"0"-25,0 25,0 0,0 0,0 0,0-25,0 25,-25 0,25-25,0 25,-25-24,25 24,-25-25,25 0,-25 25,1-25,-1 0,0 1,-25 24,26-25,-26 0,0 0,26 0,-26 1,-24-1,24 0,0 0,-24 0,0 1,24-26,-25 25,1 0,0 0,-1 1,1-1,24 0,-24 25,24-25,1 0,-1 25,0-24,26 24,-1 0,0 0,0 0,0 0,25 0,0 0,0-25,0 25,0 0,0 0,0 0,0 0,0 0,0 0,0 0,0 0,0 0,0 0,0 0,0 0,0 0,0 0,0 0,0 25,0-25,0 0,0 0,0 0,0 0,0 0,0 24,0-24,0 0,0 0,0 0,0 0,0 0,0 0,0 0,0 0,0 0,0 0,0 0,0 0,0-24,0 24,0 0,0 0,0 0,0 0,0 0,0 0,0 0,0-25,-24 25,24 0,0-25,0 25,-25 0,25-25,0 25,-25-25,25 1,-25-1,0 0,25 25,-24-25,24 0,-25 1,0 24,25-25,0 25,-25-25,25 25,0 0,-25 0,25 0,0 0,-25 0,25 25,0-25,-24 0,24 25,-25-25,25 24,-25-24,25 25,0 0,-25-25,25 25,-25 0,1-1,24-24,-25 25,25 0,-25 0,25-25,-25 25,25-25,0 24,-25-24,25 0,0 0,0 0,0 0,0 0,0 0,0 0,0-24,0 24,0 0,0-25,0 25,0-25,25 0,-25 25,0-25,0 1,0-1,25 0,-25 25,25-25,-25 0,0 25,25-24,-25 24,24-25,-24 25,25 0,-25 0,25 0,-25 0,25 0,0 0,-25 0,24 0,1 25,0-25,0 0,25 24,-26-24,1 0</inkml:trace>
  <inkml:trace contextRef="#ctx0" brushRef="#br0" timeOffset="27016.5453">22895 1265,'25'0,"-25"-25,0 0,0 25,0-24,0 24,25-25,-25 25,24-25,1 25,0-25,0 25,0 0,0-25,24 25,-24 0,25-24,-26 24,26 0,0 0,-26 0,1 0,0 0,0 0,0 24,-25-24,24 25,-24-25,0 25,0-25,0 25,0 0,0-1,0 1,0 0,0 0,-24 24,24-24,-25 25,0-1,0 1,0 0,1-1,-1 1,-25-25,25 24,1 1,-1 0,25-26,-25 1,25 25,-25-25,25-1,0-24,0 25,25 0,-25 0,25-25,-25 25,25-1,-1-24,1 25,0-25,0 0,24 25,-24-25,0 0,25 0,-26 0,26 0,-25-25,24 25,-24-25,25 25,-25 0,-1-24,1 24,0-25,0 25,0-25,-25 25,24-25,-24 25,0-25,0 25,-24-24,24 24,0 0,-25-25,0 25,25 0,-25 0,0 0,1 0,-1 25,25-25,-50 24,25 1,1 0,-1 0,25 0,-25 24,0-24,25 25,-25-1,25 1,0-25,0 49,0-24,0-1,0 1,0-1,25 1,-25 0,25-1,0 1,0 0,-1-26,1 26,0 0,25-1,-26-24,1 25,0-26,0 26,-25-25,25 24,-1-24,-24 0,0 0,25 24,-25-24,0 0,-25 0,25 0,-24-25,-1 24,0 1,0 0,0-25,1 25,-1 0,-25-25,25 24,-24-24</inkml:trace>
  <inkml:trace contextRef="#ctx0" brushRef="#br0" timeOffset="32459.8566">11956 6003,'0'0,"0"0,0-25,0 25,0 0,25 0,-25 0,0 0,25 0,-25 0,25 0,-25 25,24-25,-24 25,25-25,0 24,-25 1,25 0,-25 0,25 0,-25-1,24-24,-24 25,25 0,0-25,-25 0,25 25,-25-25,25 0,-1-25,-24 25,25 0,0-25,0 25,0-25,-25 1,24 24,1-25,0 0,-25 0,25 25,0-25,0 1,-1 24,1-25,0 0,0 25,0-25,-1 25,1 0,-25-25,25 25,0 0,0 0,-1 0,1 25,0-25,-25 25,25-25,0 0,-25 25,24 0,-24-25,25 0,-25 24,25-24,-25 0,0 25,25-25,-25 0,0 0,0 0,25 0,-25 0,24 0,-24 0,0 0,25-25,0 25,-25 0,25 0,0 0,-1-24,1 24,-25 0,25 0,0-25,24 25,-24 0,0 0,0 0,0 0,24 0,-24 0,0 0,25 0,-26 0,26 25,-25-25,0 0,-1 0,1 24,0-24,0 25,0-25,-1 25,1-25</inkml:trace>
  <inkml:trace contextRef="#ctx0" brushRef="#br0" timeOffset="34559.9768">15305 12626,'0'0,"0"0,0 24,0-24,0 0,0 0,0 25,0-25,0 0,0 25,25-25,-25 0,0 25,24-25,-24 25,25-25,-25 0,25 0,-25 24,25-24,0 0,-25 0,24 0,1 0,0 0,0 0,0 0,-1 0,1-24,0 24,25 0,-25-25,-1 25,26-25,-25 25,24-25,-24 25,25 0,-25-25,24 25,-24 0,0 0,0 0,-1 0,1 0,0 25,0-25,-25 25,25-25,-25 25,24 0,-24-1,25 1,-25-25,0 25,25 0,-25-25,0 0,25 25,-25-25,25 0,-1 0,-24 0,25 0,0 0,0 0,0-25,-1 25,1 0,25-25,-25 25,-1 0,26-25,0 25,-25-25,24 25,1 0,-1-24,-24 24,25 0,-1 0,1 0,-25 0,24 0,-24 0,25 0,-25 24,24-24,-24 0,0 0,0 25,-1-25,1 0,0 0</inkml:trace>
  <inkml:trace contextRef="#ctx0" brushRef="#br0" timeOffset="35809.0482">20415 11584,'0'0,"-25"0,25 0,0 0,0 0,0 0,0 0,0 0,0 0,0 0,0 0,25 0,-25-25,24 25,-24-25,25 25,0-25,25 1,-26-1,26 0,-25-25,24 26,1-1,0 0,-26-25,26 26,0-26,-25 25,24 0,-24-24,0 24,24-25,-49 25,25 1,0-26,-25 25,0 0,0 1,0-1,0 0,-25 25,25-25,-25 25,25-25,-24 25,24 0,-25 0,0 0,25 0,-25 0,25 0,-25 0,25 25,0-25,-24 0,24 0,0 25,0-25,0 0,-25 0,25 25,0-25,0 25,0-25,0 0,0 0,25 24,-25-24,24 0,1 0,0 25,0-25,0 0,-1 0,1 0,25 0,-25 0,24 0,-24 25,0-25,0 0,-1 25,-24-25,25 25,-25-1,25 1,-25-25,0 25,0 25,-25-26,0 1,25 0,-24 0,-1 25,0-26,25 1,-25 0,0 0,1 0</inkml:trace>
  <inkml:trace contextRef="#ctx0" brushRef="#br0" timeOffset="36532.0896">21332 9798,'0'-25,"25"25,-25 0,0 0,0-25,0 25,0 0,0 25,0-25,0 25,0 0,0-1,0 1,25 0,-25 25,25-26,-25 26,25 0,-25-25,24 24,-24-24,25 25,-25-26,25 1,-25 0,25 0,-25 0,0-25,25 24,-25-24,0 0,0 0,0 0,0 0,0 0,0-24,0-1,0 25,0-50,-25 25,25 1,-25-26,25 0,-25-24,25 24,-25-24,25-1,-24 1,-1 0,25-1,-25 1,25-1,0 26,0-1,0-24,0 24,0 25,25-24,-25 24,25 0,-1 0,1 1,0 24,0 0,0-25,-1 25,1 0,0 25,0-25,0 24,-1-24,1 25,-25 25,25-25,-25-1,0 26,0-25,-25 24,0 1,1 0,-1-26,0 26,-25 0,26-26,-26 26,25-25,0 0,-24-1,24 1,0 0,0-25</inkml:trace>
  <inkml:trace contextRef="#ctx0" brushRef="#br0" timeOffset="37377.1379">21605 9847,'0'0,"0"25,0-25,0 25,0 0,0 0,25-25,-25 24,0 1,0 0,25 0,-25 0,0-25,25 25,-25-1,0-24,24 25,-24-25,25 0,-25 25,0-25,25 0,-25 0,25-25,-25 25,25-25,-25 25,24-24,-24-1,25 25,-25-25,25-25,-25 25,0 1,25-1,-25-25,0 25,0 1,0-26,0 25,0 25,0-25,0 1,0 24,0 0,0-25,0 25,0 0,0 25,0-25,0 0,25 24,-25 1,0-25,24 25,-24 0,0 0,25-1,-25 1,25 0,0-25,-25 25,25 0,0-25,-25 24,24-24,1 0,-25 0,25 0,0 0,0 0,-25 0,24 0,1 0,0-24,0 24,-25-25,25 0,-1 0,-24 0,25 1,-25-1,0 0,0 0,0 0,0 1,0-26,0 50,-25-25,25 0,-24 1,24 24,-25 0,25-25,0 25,0 0,0 0,0 0,0 0,0 0,0 0,0 0,0 0,25 0,-25 0,0 0,24 0,1-25,-25 25,25 0,0 0,0 0,-25 25,24-25,1 0,-25 25,25-1,-25-24,0 25,25 0,-25-25,0 25,0 0,25-1,-25 1,0 0,0-25,24 25,-24 0,0-25,25 24,-25-24,0 25,25-25,-25 0,25 0,0 0,-25 0,24 0,1 0,0-25,0 25,0-24,-1 24,1-25,0 0,0 0,0 0,-1 1,1-26,0 25,-25 0,25-24,-25 24,0-25,0 26,0-1,0 0,-25 25,25-25,-25 25,0 0,1 25,-1 0,0-25,0 25,0-1,25 1,-24 25,24-25,0-1,0 1,0 0,24 0,1 0,0-25,25 24,-26 1,26-25,0 0,-1 0,1 25</inkml:trace>
  <inkml:trace contextRef="#ctx0" brushRef="#br0" timeOffset="38675.2121">8732 13171,'0'-25,"0"25,24-24,-24-1,0 25,0 0,0 0,0 0,0 0,0 0,0 0,-24 0,24 25,0-1,0 1,-25 0,25 0,0 25,0-1,0 1,-25-1,25 1,0 0,0-1,0 1,0-1,0-24,0 25,0-25,0 24,0-24,0 0,0 0,0-25,0 24</inkml:trace>
  <inkml:trace contextRef="#ctx0" brushRef="#br0" timeOffset="39032.2326">9104 13295,'0'25,"0"-25,-25 25,25-25,-25 25,0 0,0-1,25 26,-24-25,-1 24,25 1,-25-25,25 24,-25-24,25 25,0-25,0-1,25 1,-25 0,25 0,0-25,-25 0,24 0,1 0,0 0,0 0,24-25,-24 0,0 0,0 1,0-1,24-25,-24 25,0-24,0-1,-25 25,25-24,-25-1,0 25,0 1,0-26,-25 25,0 0,-25 25,25-24,-24 24,-1 0,1 0,-1 0,25 24,-24 1,-1-25,25 25,0 0,1 0,-1 24</inkml:trace>
  <inkml:trace contextRef="#ctx0" brushRef="#br0" timeOffset="39532.2612">9848 13915,'0'0,"-25"0,25 0,0 0,0-24,0 24,0 0,25 0,0-25,-25 25,49 0,-24 0,0-25,24 25,1 0,0-25,-26 25,26-25,0 25,-1-24,1 24,0-25,-26 25,1 0,25-25,-25 25,-1 0,-24-25</inkml:trace>
  <inkml:trace contextRef="#ctx0" brushRef="#br0" timeOffset="39776.2751">10394 13618,'-25'0,"0"0,0 0,0-25,0 25,25 0,-24 0,24 0,-25 0,25 0,0 25,0-25,0 0,0 0,25 0,-25 25,24-25,-24 0,25 24,0-24,0 0,0 25,0-25,24 0,-24 0,0 0,0 25,-1-25,1 0,0 25,0-25,0 0,-25 25,24-25,-24 24,0 1,0-25,0 25,-24 0,24-25,-25 25,0-1,25 1,-25 0,0-25,1 25,-1-25</inkml:trace>
  <inkml:trace contextRef="#ctx0" brushRef="#br0" timeOffset="40160.2971">11113 13519,'25'0,"-25"-25,0 25,24-25,-24 25,0-25,25 25,0-25,-25 25,25 0,0 0,-1 0,26 0,-25 0,0 0,0 0,-1 0,1 25,0 0,0 0,-25 0,25-1,-25 1,0 25,-25-1,25-24,-25 25,0-1,0-24,1 25,24-25,-25-1,25 1,-25 0,25-25,0 0,0 25,0-25,25 0,0-25,-1 25,1 0,0-25,25 0,-26 25,26-24,0-1,24 0,-24 0,-1 0,26 1,-26-1,26 0,-1 25,-24-25,24 25</inkml:trace>
  <inkml:trace contextRef="#ctx0" brushRef="#br0" timeOffset="46107.6373">2208 15255,'-25'0,"25"0,-25 0,25-25,0 25,0 0,0 0,0 0,0 0,25 0,-25-25,0 25,25 0,0-25,0 25,-25-24,24 24,26-25,-25 0,0 25,-1-25,1 0,0 1,0 24,0-25,-25 25,24 0,-24-25</inkml:trace>
  <inkml:trace contextRef="#ctx0" brushRef="#br0" timeOffset="46551.6627">2208 15180,'0'0,"-25"0,25 25,-25-25,25 0,-24 0,24 0,0 0,0 0,0 0,0 0,0 0,0 0,0 25,0-25,0 0,0 0,0 25,0-25,0 25,0-25,0 24,0-24,0 25,0 0,0-25,0 25,0-25,0 25,0-25,0 0,0 25,0-25,0 0,0 0,0 0,0 0,0 0,0 0,0 0,0 0,0 0,24 0,-24-25,0 25,0 0,25-25,-25 25,25-25,-25 25,25-25,-25 25,25 0,-25-25,24 25,1 0,-25-24,25 24,0 0,24 0,-24 0,0 0,0 24,0-24,-1 25,1-25,0 25,0-25,-25 25,25 0,-25-25,0 25,24-1,-24-24,0 25,-24 0,24-25,0 25,-25-25,0 25,25-1,-25-24,0 25,1-25,-1 25,0-25,0 25,0-25,1 0,-1 0,0 0,0 0,0 0,25 0</inkml:trace>
  <inkml:trace contextRef="#ctx0" brushRef="#br0" timeOffset="46911.6832">2803 15156,'0'0,"25"-25,-25 25,0-25,25 25,-25 0,25-25,-25 25,0 0,24 0,-24-25,25 25,0 0,-25 25,0-25,25 25,-25-25,0 25,25 0,-25-1,0 1,-25 0,25 25,-25-26,25 26,-25-25,0 25,1-26,24 1,-25 0,25 0,-25 0,25-1,0-24,-25 0,25 0,0 0,0 0,25 0,-25-24,25 24,-25-25,25 0,-1 25,26-25,-25 0,0 1,24-1,-24 0,25 0,-1 0,-24 0,25 1,-25 24,24-25</inkml:trace>
  <inkml:trace contextRef="#ctx0" brushRef="#br0" timeOffset="48695.7853">3746 14660,'0'0,"0"-25,-25 25,25 0,0 0,-25 0,25 0,-25 0,25 0,-24 25,24-25,-25 24,25 1,0 0,-25 0,25 0,0 24,0-24,0 0,25 24,-25-24,25 0,-25 0,24-25,1 25,0-25,0 24,0-24,24 0,-24 0,0 0,0-24,24 24,-24-25,0 0,25 25,-26-25,1 0,0 1,25-26,-26 25,1 0,0 1,0-1,-25-25,25 25,-25 1,0-1,0 0,0 25,0-25,-25 0,25 25,-25 0,0 0,0 0,1 0,-1 25,0-25,0 25,0-25,1 25,-1 0,0-1,25 1,-25 0,25 0,-25 0,25-25,0 24,0 1,0-25,0 25,25-25,-25 0,25 0,-25 25,25-25,0 0,-25-25,24 25,1 0,0-25,0 25,-25-25,25 1,-1 24,1-25,-25 0,25 0,-25 0,25 25,-25-24,25-1,-25 0,0 25,24-25,-24 25,0-25,0 25,25 0,-25 0,0 0,0 25,25-25,-25 0,0 25,0-25,25 25,-25-25,0 25,25-25,-25 24,0-24,24 0,-24 0,0 0,25 0,-25 0,25 0,-25 0,25 0,-25 0,25-24,-25 24,24 0,-24-25,0 25,25-25,-25 25,25-25,-25 0,0 25,25-24,-25 24,0-25,0 25,25 0,-25 0,0 0,0-25,24 25,-24 0,0 25,25-25,-25 0,0 0,25 0,-25 25,0-25,25 0,-25 0,25 24,-25-24,24 0,1 0,-25 0,25 0,0 0,0 0,-1 0,1 0,0-24,0 24,0-25,24 25,-24-25,0 0,25 25,-26-25,1 1,0-1,25 0,-26 0,1 0,0 25,0-25,0 1,-25-1,0 25,24-25,-24 25,0 0,-24-25,24 25,-25 0,0 0,0 0,0 0,1 25,-1-25,-25 25,25-25,1 25,24-1,-25-24,0 25,25 0,-25 0,25 0,0-25,0 25,0-25,25 24,-25-24,0 25,25-25,-25 0,25 0,-1 0,-24 0,25 0,0 0,-25-25,25 25,0-24,-25 24,24-25,-24 0,25 0,-25 0,25 0,-25-24,0 24,0-25,0 26,0-26,0 0,-25 1,25-1,-25 1,1-1,-1 0,0 26,25-26,-25 25,0 0,25 1,-24 24,24 0,0 0,0 24,0 1,0 0,0 25,0-26,0 26,0 24,24-24,-24 0,25-1,-25 26,25-26,0-24,0 25,-1-26,1 1,0-25,0 25,0-25,24 25,-24-25,0 0,24-25,-24 25,0 0,25-25,-26 0,1 25,0-24,0-1,0-25,-1 25,1 1,-25-1,25-25,-25 25,0 1,25-1,-25 25,0-25,0 25,0 0,0 0,0 0,25 0,-25 0,24 0,1 0,0 0,0 25,0-25,-1 25,1-25,0 24,-25 1,25-25,-25 25,0 0,0 0,0-1,0 1,-25-25,25 25,-25 0,-24 0,24-1,-25 1,1 0</inkml:trace>
  <inkml:trace contextRef="#ctx0" brushRef="#br0" timeOffset="49755.8459">3721 16470,'25'-49,"-25"24,25 25,-1-25,1 0,-25 0,25 25,-25-24,0 24,25 0,-25-25,0 25,0 0,0 25,0-25,0 0,-25 24,25 1,-25 0,25 0,-25 0,1 24,-1 1,25 0,-25-1,0 1,0-1,25 1,0-25,0 24,0-24,0 0,0 0,25-25,0 25,0-25,0 0,-1 0,1 0,0 0,25-25,-26 25,26-25,-25 0,25 0,-26 1,26-1,-25 0,0 0,-1 0,-24 1,25-1,-25 0,0 0,0 0,-25 1,25 24,-24-25,24 25,-25 0,25 0,0 0,-25 0,25 0,0 25,0-1,-25 1,25 0,0 25,0-26,0 26,0 0,25-26,-25 26,0 0,0-26,0 26</inkml:trace>
  <inkml:trace contextRef="#ctx0" brushRef="#br0" timeOffset="51611.9521">4912 16570,'-25'0,"25"-25,0 25,-25-25,25 25,-25 0,0 0,25 0,-24 0,-1 0,25 0,-25 25,25-25,-25 25,0-1,25 1,-24 0,24 0,0 24,0-24,0 0,0 25,24-26,-24 1,25 0,0-25,0 25,0-25,-1 0,26 25,-25-25,0 0,24-25,-24 25,0 0,25-25,-26 25,1-25,0 0,0 25,0-24,-25-1,24 0,1 0,-25 0,0 25,0-24,0-1,0 0,0 25,0-25,-25 25,-24 0,24 0,25 0,-25 25,0-25,25 25,-24 0,24-1,-25-24,25 25,0 0,0 0,0-25,0 25,0-25,25 24,-25-24,24 0,-24 0,25 0,-25 0,25 0,0 0,-25-24,25 24,-1 0,1-25,-25 0,25 25,0-25,-25 0,25 25,-1-24,-24-1,25 25,-25-25,25 25,-25-25,0 25,25 0,-25-25,0 25,25 0,-25 0,0 0,0 25,0-25,24 0,-24 0,0 25,25-25,-25 0,0 25,25-25,-25 0,25 25,-25-25,25 0,-25 0,24 0,-24 0,25 0,0 0,-25 0,25 0,-25-25,25 25,-1-25,-24 25,25-25,0 25,0-25,-25 25,25-24,-1-1,-24 25,25-25,0 25,-25-25,25 0,-25 25,25-24,-25 24,24-25,-24 25,0-25,25 25,-25 0,0-25,0 25,0 0,0 0,0 0,0 0,0 0,0 0,0 0,0 0,25 0,-25 0,0 25,0-25,0 0,25 0,-25 0,0 0,25 25,-25-25,24 0,-24 0,25 0,-25 0,25 0,0-25,-25 25,25 0,0-25,-25 25,24-25,1 25,0-25,-25 25,25-24,-25-1,25 25,-25-25,0 0,24 0,-24 1,0 24,0-25,-24 0,24 25,-25-25,25 25,-25 0,25 0,-25 0,0 0,25 0,-24 0,24 0,-25 0,25 25,-25-25,25 25,-25-25,25 25,0-25,0 24,0-24,0 25,0-25,0 0,0 0,25 0,-25 25,0-25,25 0,-25 0,25-25,-25 25,24 0,-24-25,25 25,-25-24,25-1,-25 0,25 0,-25 0,25 1,-25-26,0 25,24-24,-24-1,0 0,0 1,-24-26,24 26,-25-1,0 1,0-1,0 25,1-24,24 24,-25 25,25-25,-25 25,25 0,0 0,0 25,0 0,0-1,0 1,25 25,-25-1,25 26,-1-26,1 26,0-26,0 26,0-26,-1 26,1-26,0 1,0 0,0-1</inkml:trace>
  <inkml:trace contextRef="#ctx0" brushRef="#br0" timeOffset="54919.1412">22101 12080,'0'-25,"25"0,-25 0,0 1,25-1,-25 0,0-25,25 26,-25-1,0-25,25 1,-25 24,24-25,-24 1,25 24,-25-25,0 25,0 1,0-1,0 0,0 0,-25 25,25-25,0 25,-24 0,24 0,-25 0,25 25,-25-25,0 25,25-25,-25 25,25 0,0-25,0 24,0 1,0 0,0 0,25 0,0-1,0 1,0-25,-1 25,1 0,0 0,0-25,24 24,-24 1,-25-25,25 25,0-25,-25 25,0-25,0 25,0-25,0 24,-25-24,25 25,-25-25,0 0,1 25,-1-25,0 0,0 25,0-25,1 0,24 0,-25-25,25 25,0 0,0-25,0 25,25-25,-25 25,24-24,-24-1,25 25,0-25,0 0,0 0,24 1,-24-1,0 0,24 0,-24 0,25-24,-1 24,-24 0,25 0,-25-24,-1 24,1 0,0-24,0 24,0 0,-25 0,0 0,0 1,0-1,0 0,-25 25,0-25,0 25,0 0,1 0,-1 0,0 0,0 25,0-25,1 25,24-25,-25 25,25-1,-25 1,25 0,0-25,0 25,25 0,-25-25,25 24,-25 1,24-25,1 0,0 25,0-25,0 0,-1 0,26 0,-25-25,0 25,24-25,1 25,-25-24,24-1,-24 0,25 0,-25-24,24 24,-24-25,0 25,0-24,-1-1,-24 0,25-24,-25 24,0-24,0 24,-25 1,1-1,-1 1,0-1,0 0,0 26,1-1,-1 25,25 0,-25 0,0 0,0 25,25-1,-25 1,1 25,24-1,-25 1,0 0,25-1,0 26,0-26,0 1,0 24,0-24,0-1,0 1,25 0,-25-1,25-24,-1 25,1-25,0-1,0 1,0-25,0 25,-1 0,1-25,0 0,25 0,-26 0,1 0,0 0,0 0,0 0,-1-25,1 25,0-25,0 0,-25 1,25-1,-1 0,-24 0,0 0,0 25,0-24,0-1,0 0,0 25,0 0,0 0,0 0,-24 0,24 0,0 25,-25-25,25 25,-25-1,25 1,0 0,0 0,0 0,0-1,0 1,0-25,0 25,25 0,-25-25,25 25,-1-25,1 0,0 0</inkml:trace>
  <inkml:trace contextRef="#ctx0" brushRef="#br0" timeOffset="55312.1637">23862 11162,'-24'0,"24"0,0 0,-25 0,25 25,0-25,0 0,0 25,0-25,0 25,0-25,0 24,0-24,0 25,0-25,25 0,-25 25,0-25,24 0,-24 0,25 0,-25 0,25-25,-25 25,25 0,0-25,-1 1,-24 24,25-25,0 0,0 0,-25-25,25 26,0-26,-25 0,0 1,0-1,0-24,0 24,0 1,0-1,-25 25,25-24,0 24,-25 25,25-25,0 25,0 25,0 0,0-1,0 1,0 25,0-1,0 1,0 0,0-1,0 26,0-26,25 26,-25-26,0 1,0-25,0 24,0-24,0 25,0-25,0-1,0-24,0 25,0-25,0 25</inkml:trace>
  <inkml:trace contextRef="#ctx0" brushRef="#br0" timeOffset="55471.1728">24086 11112,'25'0,"-1"-24,1 24,0-25,0 25,0 0,-1 0,1 25,0-25,-25 24,25-24,0 25,-25 0,24 0,-24 0,0-25,0 25,0-1,0-24,0 25,0-25</inkml:trace>
  <inkml:trace contextRef="#ctx0" brushRef="#br0" timeOffset="55607.1806">24334 10988,'0'-24,"0"24,0-25,0 0,0 25,0-25,0 25,0 0,0 0,0 0,0 0,0 0</inkml:trace>
  <inkml:trace contextRef="#ctx0" brushRef="#br0" timeOffset="56035.2051">24780 11038,'0'0,"0"0,-25 0,25-25,-24 25,-1 0,0-25,25 25,-25 0,0 25,1-25,-1 0,25 25,-25 0,0-25,25 25,0-1,-25-24,25 25,0 0,0-25,0 25,0-25,25 25,-25-25,0 25,25-25,-25 0,25 0,0 0,-25 0,24 0,-24 0,25-25,0 25,0-25,-25 25,25-25,-1 25,-24-25,25 25,0 0,0-25,-25 25,25 0,-1 0,-24 0,25 25,-25-25,25 25,-25-25,0 25,0-25,0 25,0-25,0 25,0-1,0-24,0 25,0-25,0 0,0 25,0-25,0 0,0 0,25 0,-25-25,25 25,-25 0,24 0,1-25,0 25,0-24,-25 24,49-25,-24 25,0 0,0-25,0 25,0 0,-1 0,1 0,-25 0,25 25,-25-25</inkml:trace>
  <inkml:trace contextRef="#ctx0" brushRef="#br0" timeOffset="56371.2243">22920 12303,'-124'25,"25"25,-1-26,1 1,25-25,-1 25,26 0,-1-25,1 0,24 25,25-25,0 0,0-25,25 25,24-25,1 25,-1-25,26 0,24 1,0-1,0 0,50-25,-25 26,25-26,25 25,-1-25,1 26,0-26,-1 25,1-24,0 24,-26 0,1 0,-25 0,0 1,-25-1,1 25,-26-25,1 0,-26 25,1-25,-25 25,-1-24,1 24,-25 0,0-25,0 25,0 0,-25-25,25 25,-24 0,-1 0</inkml:trace>
  <inkml:trace contextRef="#ctx0" brushRef="#br0" timeOffset="58539.3483">17165 6003,'0'0,"0"0,-25 0,25-25,0 25,0 0,0 0,0 0,0 0,0 0,25 0,-25 0,25-25,25 25,-26 0,26 0,0 0,-1 0,26 0,-1 0,0 0,26 0,-26-25,25 25,1 0,-1 0,-25 0,25 0,1 0,-26 0,0 0,1 0,-1 0,-24 0,-1 0,-24 0,25 0,-50 0,25 0,-25 0,0 0,0 0,-25 0,0 0,0 0,0 0,1 0,-26-24,0 24,1 0,-26 0,26 0,-26 0,1 0,0 0,-1 0,1 24,-1-24,1 0,-25 25,24-25,1 0,-1 25,1-25,0 25,24-25,0 25,1-25,24 0,0 0,0 0,25 24,0-24,25 0,0 0,25 0,-1 0,1 0,-1 0,26 0,-1 0,1 0,24-24,0 24,0 0,1-25,24 25,-25-25,25 25,-25-25,25 25,-25-25,-24 25,-1 0,1-24</inkml:trace>
  <inkml:trace contextRef="#ctx0" brushRef="#br0" timeOffset="62471.5732">23143 2332,'25'-25,"0"25,-25 0,25-25,-25 25,0-25,0 25,0 0,0-25,0 25,0 0,0-24,-25 24,0 0,25 0,-25 0,-24 0,24 0,0 0,-25 0,25 0,-24 0,24 0,0 0,-24 24,24-24,0 0,25 0,-25 0,25 0,-25 0,25-24,0 24,0 0,0 0,0 0,0-25,25 25,-25-25,0 25,25-25,0 25,-25-25,25 1,-1 24,1-25,0 0,-25-25,25 26,0-1,-1-25,-24 1,25 24,-25-25,0 1,0 24,0-25,0 25,-25 25,25-25,-24 25,24 0,-25 0,0 0,0 0,0 25,1 0,-1 0,25 0,-25 24,25-24,0 25,0-25,0 24,0 1,25-1,0-24,-1 25,1-1,0-24,25 25,-26-25,1-1,25 26,-25-25</inkml:trace>
  <inkml:trace contextRef="#ctx0" brushRef="#br0" timeOffset="67259.8471">20712 5581,'0'0,"0"0,-25 0,25 0,0 0,0 0,0 25,0-25,0 0,0 25,0-1,25 1,-25 0,0 0,25 0,-25-1,0 1,25 0,-25 0,0 0,25 0,-25-25,0 24,0 1,0-25,24 0,-24 0,0 25,0-25,0 0,0 0,0 0,0 0,0 0,0-25,0 25,0 0,0-25,0 25,-24-24,24-1,0 0,-25 0,25-25,-25 1,25-1,0 1,-25-1,25-24,0-1,0 26,0-1,0 0,0 1,0-1,25 25,0 1,-25-1,25 25,-1-25,26 0,-25 25,0 0,24-25,-24 25,0 0,25 0,-26 0,26 0,-25 0,0 0,-1 0</inkml:trace>
  <inkml:trace contextRef="#ctx0" brushRef="#br0" timeOffset="67415.856">20886 5606,'0'0,"0"0,25 0,-25 0,0 0,25 0,-25 0,24 0,1 0</inkml:trace>
  <inkml:trace contextRef="#ctx0" brushRef="#br0" timeOffset="68231.9027">21655 5531,'0'0,"25"-24,-25 24,0 0,-25-25,0 25,25 0,-25 0,0 0,1 0,-1 0,0 0,0 0,0 0,1 25,-1-25,0 24,25 1,-25-25,0 25,25 0,-24 0,24-25,0 24,0 1,0-25,0 25,0 0,24-25,-24 0,0 25,0-25,25 0,-25 0,25 0,-25 0,0 0,25 0,-25 0,0-25,25 25,-25-25,0 25,0-25,24 25,-24-25,0 1,0 24,0-25,0 0,25 25,-25-25,0 25,0-25,25 25,-25 0,25-24,-25 24,25 0,-25 0,24 0,1 0,0 24,-25-24,25 0,0 25,-1-25,1 25,-25 0,25-25,-25 25,25-1,-25-24,0 25,0-25,0 25,0-25,0 25,0-25,0 0,0 0,0 25,0-25,0 0,-25 0,25 0,-25 0,25-25,0 25,0 0,-25-25,25 25,0-25,0 25,0-25,0 1,0-1,0 25,0-25,0 25,0-25,25 0,-25 25,25 0,-25-24,25 24,-25 0,25 0,-25-25,24 25,1 0,-25 0,25 0,-25 0,25 0,0 25,-25-25,24 0,-24 24,25-24,0 0,-25 25,0-25,25 25,-25 0,0-25,0 25,25-25,-25 24,0-24,0 25,0 0,0-25,0 0,0 25,0-25,0 0,0 25,0-25,0 0,0 0,0 0,0 0,0 0,0 0,0-25,0 25,0 0,0-25,0 25,0-25,0 0,0 1,25-1,-25 0,0 0,24 0,-24 25,25-24,0-1,-25 0,25 25,0-25,-25 25,24 0,-24 0,25 0,-25 0,25 0,-25 25,25-25,-25 0,0 25,0 0,25-25,-25 24,0-24,0 25,24-25,-24 25</inkml:trace>
  <inkml:trace contextRef="#ctx0" brushRef="#br0" timeOffset="69434.9715">22374 5507,'0'-25,"0"25,0 0,0 0,0-25,0 25,0 0,0 0,0-25,0 25,0 0,0 0,0 0,0 0,0 0,25 25,-25-25,0 0,25 25,-25-25,0 0,25 25,-25-25,0 24,24-24,-24 25,0-25,0 0,25 25,-25-25,0 0,0 25,0-25,0 0,0 0,25 0,-25 0,0 0,0 0,0 0,0 0,25 0,-25-25,0 25,0 0,25-25,-25 25,0-25,24 25,-24-24,0 24,25 0,-25-25,25 25,-25-25,25 25,-25-25,25 25,-1 0,-24-25,25 25,-25 0,0-24,25 24,-25 0,0 0,0 0,0 0,0-25,0 25,25 0,-25 0,0 0,0 0,0-25,0 25,0 0,0 0,0 0,0 0,0 0,0 0,0 0,0 0,0 0,0 0,0 0,0 0,0 0,0 0,0 0,0 25,0-25,0 0,0 0,0 25,0-25,0 24,0-24,0 25,25-25,-25 25,0-25,24 25,-24-25,0 0,25 25,-25-25,25 0,-25 0,0 0,25 0,-25 0,0 0,25 0,-25 0,24-25,-24 25,0-25,25 25,-25-25,25 25,-25-25,0 1,25 24,-25-25,0 0,0 0,0 25,0-25,0 1,0 24,0-25,0 25,0 0,0 0,0 0,0 0,0 0,0 0,0 0,0 0,0 25,25-25,-25 24,25-24,-25 0,24 0,-24 25,25-25,-25 0,25 0,0 0,0 0,-25 0,24-25,1 25,0-24,0 24,0-25,-25 25,24-25,1 0,-25 0,25 1,-25-1,25 0,-25 0,0 0,0-24,0 24,0-25,0 1,0 24,0-25,-25 1,0 24,25 0,-25-25,1 50,24-24,-25 24,0 0,25 24,-25 1,0 0,25 0,-24 24,-1 1,0 0,0-1,25 1,-25 0,25-1,0 1,0-25,25-1,0 26,-25-25,25-25,24 25,-24-1,0 1,0-25,24 0,-24 25,0-25,0 0,0 0,-1 0,1 0,0-25,0 25,-25 0,25-25,-25 1,0 24,0-25,0 0,0 25,0-25,0 25,0-25,0 25,0 0,0 0,0 0,0 0,0 0,-25 25,25-25,0 0,0 25,-25-25,25 25,0-25,0 0,0 0,0 25,0-25,25 0,-25 0,25 0,-1-25,1 25,0 0,-25 0,25 0,0-25,-1 25,-24 0,25 0,-25 0,25 0,-25 25,0-25,0 0,25 0,-25 25,0-25,0 0,0 24,0-24,0 0,0 0,25 0,-25 0</inkml:trace>
  <inkml:trace contextRef="#ctx0" brushRef="#br0" timeOffset="69626.9825">24160 4862,'0'0,"0"0,25 0,-25 25,0-25,0 24,25 1,-25 0,0 0,25 0,-25-1,24-24,-24 25,25 0,0 0,-25 0,25-25,0 24,-1-24,1 25,0-25,0 0</inkml:trace>
  <inkml:trace contextRef="#ctx0" brushRef="#br0" timeOffset="69790.9919">24582 4862,'0'0,"0"-25,-25 0,25 25,0 0,0 0,-25 0,25 0,-25 25,25 0,-24 0,-1-1,0 1,0 0,0 25,1-26,-26 26,25-25,0 0,-24 24,24-24,-25 0</inkml:trace>
  <inkml:trace contextRef="#ctx0" brushRef="#br0" timeOffset="70161.013">21506 6300,'-25'25,"25"-25,-25 0,25 0,0 0,25 0,0 0,0-25,24 25,-24-24,50 24,-26-25,26 0,-1 25,0-25,26 0,-1 1,0-1,25 0,0 25,0-50,0 26,0-1,25 0,-25 0,0 0,0 25,0-24,-25-1,25 0,-24 25,-26-25,25 0,-24 25,-26-25,26 25,-26-24,1 24,-25 0,24-25,-24 25,-25-25,25 25,-25-25,0 25,0 0,0-25,0 25,-25-24,25 24,-25-25</inkml:trace>
  <inkml:trace contextRef="#ctx0" brushRef="#br0" timeOffset="71251.0754">13593 1612,'0'-25,"0"25,0-24,-24 24,24-25,0 25,0 0,0 0,0 0,0 0,0 0,24 0,-24 0,0 0,25 25,-25-25,25 24,-25 1,25-25,-25 25,25 0,-25 0,24-25,-24 25,0-1,0-24,25 25,-25-25,0 0,0 25,0-25,0 0,0 0,0 0,0 0,0 0,0 0,0-25,0 25,0 0,0-25,0 1,0-1,0 0,25 25,-25-25,0 0,0 0,25 1,-25 24,0-25,25 25,-25 0,24-25,-24 25,25 0,-25 0,25 0,0 25,-25-25,25 0,-25 25,24-1,1-24,-25 25,0 0,25 0</inkml:trace>
  <inkml:trace contextRef="#ctx0" brushRef="#br0" timeOffset="71767.1049">14461 1836,'0'0,"0"0,0 0,0 0,0 0,0 0,0 0,0 0,0 24,0-24,0 25,0 0,0 0,0 0,0-1,0 1,0 25,0-25,0 24,0-24,25 25,-25-26,0 1,0 0,0 0,0 0,25-1,-25-24,0 0,0 25,0-25,0 0,0 0,0 0,0 0,0-25,0 25,0 0,0-24,0-1,0 0,0 0,0 0,0 1,-25-26,25 0,0 26,-25-26,25 0,-24 1,24-1,0 1,-25-1,25 0,0 26,0-26,0 0,0 1,0-1,25 25,-25 0,24-24,1 24,0 0,0 25,-25-25,25 25,0 0,-1 0,1 0,0 0,0 0,0 25,-1-25,1 25,-25 0,25 0,-25-1,25 1,-25 0,0 0,0 0,-25-1,0 1,25 0,-25 0,1 0,-1 0,0-1,0 1,0-25</inkml:trace>
  <inkml:trace contextRef="#ctx0" brushRef="#br0" timeOffset="72120.1251">14908 2183,'0'0,"25"0,0 0,-25 25,24-25,-24 0,0 0,25 24,-25-24,25 25,-25-25,0 25,25-25,-25 25,25-25,-25 25,0-25,0 24,0 1,0-25,-25 25,25-25,-25 0,25 25,-25-25,0 0,25 0,-24 0,24 0,-25-25,25 25,-25-25,25 0,0 1,0-1,0 0,0-25,25 26,0-26,-1 25,1-24,0 24,0 0,0 0,24 0,-24 1,25-1,-26 25,26-25,-25 25,0 0</inkml:trace>
  <inkml:trace contextRef="#ctx0" brushRef="#br0" timeOffset="73188.1862">13420 1042,'0'0,"-25"0,25 0,0-25,-25 25,25 0,0 0,0 0,0 0,25 25,-25-25,25 25,-1-25,1 24,0 1,25 0,-25 25,49-1,-24 1,24-1,0 1,1 24,-1 1,1-1,24 1,-25 24,25-25,-24 1,-1-1,-24 1,24-1,-24-24,0-1,-1 1,-24-1,25 1,-26-25,1 0,0-1,0 1,0 0,-1-25,1 0,-25 0,0 0,0 0,25 0,-25 0</inkml:trace>
  <inkml:trace contextRef="#ctx0" brushRef="#br0" timeOffset="73472.2024">14933 1091,'0'0,"0"0,0-24,0 24,-25 0,25 0,-25 24,25-24,-25 25,-24 0,24 0,0 24,-24 1,-1 0,0 24,1 0,-26 1,26 24,-26 0,26 1,-26-1,1 0,-1 0,26-24,-26 24,26 0,-1-25,1-24,-1 24,25-24,0 0,-24-25,49 24,-25-24,0 0,25-25,-25 25,25-25</inkml:trace>
  <inkml:trace contextRef="#ctx0" brushRef="#br0" timeOffset="76547.3783">7467 2877,'0'-24,"-25"-1,25 0,0 0,-25 0,25 1,-25 24,25-25,0 25,-25 0,25 0,-24 0,24 0,-25 25,25-25,-25 24,0 1,25 0,-25 0,1 24,24-24,0 25,-25-1,25-24,0 25,0-1,0 1,25-25,-25 0,24 24,1-24,-25 0,25-25,0 25,0-25,-1 0,1 0,-25 0,25 0,0 0,0-25,-1 25,1-25,0 25,0-25,0 0,-25 1,24-1,1 0,-25 25,25-25,-25 0,0 1,25 24,-25-25,0 0,0 25,25 0,-25 0,0 0,0 0,0 0,0 0,0 25,0-25,0 25,0-1,0 1,0-25,24 25,-24 0,0-25,0 25,25-25,-25 0,25 0,-25 0,25 0,0 0,-25-25,24 25,1-25,-25 25,25-25,-25 0,25 1,0 24,-25-25,0 0,0 0,0 25,0-25,0 25,0-24,-25 24,25-25,-25 25,0 0,0 0,1 0,-1 0,0 0,0 0,0 0</inkml:trace>
  <inkml:trace contextRef="#ctx0" brushRef="#br0" timeOffset="76907.3989">8087 2828,'24'0,"1"0,-25 0,0 0,25 0,-25 0,0 25,0-25,25 0,-25 24,25 1,-25-25,0 25,25 0,-25 0,0-1,0 1,0 0,24-25,-24 25,0 0,0-25,0 24,0-24,0 0,0 0,0 0,25 0,-25 0,0-24,0 24,0-25,0 25,0-25,0 0,0 0,25 1,-25-1,0 0,25 0,-25 0,25 1,-25-1,24 25,-24-25,25 25,0 0,-25 0,25 0,-25 0,25 25,-25-25,24 25,-24-25,25 24,-25-24,0 25,25 0,-25-25,0 25,25-25,-25 25,0-25,25 24</inkml:trace>
  <inkml:trace contextRef="#ctx0" brushRef="#br0" timeOffset="77111.4106">8930 2654,'0'0,"-25"0,25 25,-25 0,1-25,24 25,-25-1,0 1,25 0,-25 0,25 0,-25-1,25 1,0-25,0 25,0 0,0-25,25 25,-25-25,25 0,-25 24,25-24,0 0,-1 0,1-24,0 24</inkml:trace>
  <inkml:trace contextRef="#ctx0" brushRef="#br0" timeOffset="77883.4547">9104 2679,'0'25,"0"-25,0 0,0 0,0 0,0 0,0 0,0 0,24 0,-24 0,25 0,-25 0,25 0,0 0,-25 0,25 0,-1 0,1 0,-25-25,25 25,0 0,-25-25,25 25,-25-25,0 25,0 0,0-25,0 25,0 0,0 0,-25-24,25 24,-25 0,0 0,0 0,1 0,-1 0,0 0,25 24,-25-24,0 25,1-25,24 25,-25 0,25-25,0 25,0 0,0-1,0 1,0-25,25 25,-25 0,24-25,-24 25,25-25,0 0,0 0,0 0,-1 0,1 0,0 0,25 0,-25-25,-1 25,1-25,0 25,0-25,0 0,-1 1,1 24,0-25,-25 0,25 0,-25 0,25 0,-25 1,0-1,0 0,0 0,0 0,-25 25,25-24,-25-1,25 25,0 0,-25-25,25 25,0 25,0-25,0 25,0-1,0 1,0 0,0 25,0-26,0 26,0 0,0-1,0 1,25 0,-25-1,0 1,0-1,0-24,25 25,-25-1,0 1,0-25,0 24,0-24,25 0,-25-25,0 25,0-25,0 0,0 0,0 0,0 0,0 0,0-25,0 0,0 0,0 1,0-26,0 25,0-24,0-1,0-24,0 24,0 0,0-24,0 24,0 1,0-26,24 26,-24-1,25 0,0 26,0-26,0 25,-1 0,1 25,0-24,0 24,0 0,-1 24,1-24,-25 25,25-25,-25 25,25 0,-25 0,0-1,0 1,0 0,0 0,0 0,0-1,-25 1,25 0,-25 0,25-25,0 25,-25-25,25 25,0-25,0 0,-24 0,24-25</inkml:trace>
  <inkml:trace contextRef="#ctx0" brushRef="#br0" timeOffset="78207.4733">10046 2158,'25'-25,"0"0,24 1,-24-1,0 25,25 0,-26 0,1 0,0 25,0-25,0 49,-25-24,25 0,-1 24,-24 1,25 0,0-1,-25 1,0-25,25 24,-25 1,0-25,0 24,0-24,0 0,0 0,25 0,-25-1,0 1,0-25,0 0,0 0,0 0,0 0,0-25,0 25,0-24,24-1,-24 0,0-25,0 25,0-24,0-1,0 25,0-24,25-1,-25 1,25 24,0-25,0 25,-1 1,1-1,0 0,25 0,-26 0,1 25,0-24,25 24,-26 0,1-25,0 25,0 0,0 0,-25 0</inkml:trace>
  <inkml:trace contextRef="#ctx0" brushRef="#br0" timeOffset="78631.4975">8682 3448,'-50'25,"1"-1,-1 1,25 0,1 0,-1-25,0 25,25-25,0 0,0 0,0 0,25 0,0 0,-1-25,26 25,-25-25,24 25,26-25,-26 25,26-25,-1 1,25-1,1 0,-1 0,0 0,0-24,25 24,-24 0,24-24,-25 24,25 0,-25-25,25 26,0-1,-25 0,25-25,-24 26,24-1,-25 0,0 0,0 0,-24 1,-1-1,0 25,1-25,-25 0,-1 25,1-25,-25 25,-1 0,1-24,-25 24,25 0,-25 0,0 0,0 0,0 0,0 0,0 0,0 0,0 0,0 0,0 0,-25 0,25 0,0 0,-25-25,25 25</inkml:trace>
  <inkml:trace contextRef="#ctx0" brushRef="#br0" timeOffset="83435.7723">14710 12973,'0'-25,"0"0,-25 0,25 25,0-24,0 24,0-25,0 25,0 0,0 0,0 0,0 25,0-25,0 24,0-24,0 25,25 25,-25-25,24 24,-24 1,0-1,25 1,-25 0,25-1,-25 1,25 0,-25-1,25 1,-25-1,24-24,-24 25,25-25,0-1,0-24,-25 25,25-25,-1 25,1-25,0 0,0 0,0-25,-1 25,1 0,25-25,-25 1,-1 24,1-25,0 0,0 0,-25 0,25 1,-1-1,-24 0,0 25,0-25,0 0,0 25,-24-24,24 24,-25 0,0 0,0 0,0 24,1-24,-1 25,0 0,0-25,0 25,1 0,24-1,0 1,0 0,0 0,24 0,1-1,0-24,0 25,0 0,-1 0,26 0,-25-1,0 1,-1 0,1-25,-25 25,25 0,-25-1,0 1,0-25,0 25,0 0,-25 0,0-1,1 1,-1-25,0 25,0 0,-24-25,24 25,-25-1,25-24,1 25,-26-25</inkml:trace>
  <inkml:trace contextRef="#ctx0" brushRef="#br0" timeOffset="84011.8052">15975 13469,'0'0,"0"0,0 0,0-25,0 25,0 0,0 0,0 0,0 25,0-25,0 25,0 0,0-25,24 24,-24 1,0 0,0 0,0-25,0 25,0-1,0-24,0 25,0-25,0 0,0 25,25-25,-25 0,0 0,0 0,0 0,0 0,0-25,0 25,0 0,0-25,-25 25,25-24,0-1,0 25,0-25,0 0,0 0,0 25,0-24,0-1,25 25,-25-25,25 25,0 0,0-25,-25 25,24 0,1 0,0 0,0 0,0 25,-25-25,24 25,1-25,-25 25,25-1,-25 1,25-25,-25 25,0 0,0 0</inkml:trace>
  <inkml:trace contextRef="#ctx0" brushRef="#br0" timeOffset="84347.8245">16719 13742,'0'0,"0"-25,0 25,0-25,0 0,0 25,0-24,0 24,-25-25,25 25,-25 0,0 0,25 0,-25 0,1 0,-1 0,0 25,0-25,0 24,1 1,-1 0,0 25,0-26,0 26,1-25,-1 24,25 1,0-25,0 24,0 1,0-25,0 24,0-24,0 0,25 0,-1 0,1-1,0 1,0-25,0 25,-1-25,26 0,-25 0,24 0,1 0,-25 0,25-25,-26 25</inkml:trace>
  <inkml:trace contextRef="#ctx0" brushRef="#br0" timeOffset="84667.8428">16892 14114,'0'0,"0"0,0 0,0 0,0 0,0 25,0-25,25 0,-25 24,25-24,0 25,0-25,-1 25,1 0,-25-25,25 25,0-1,0 1,-1 0,-24 0,25 0,-25-25,0 25,0-1,0 1,0 0,0-25,0 25,-25-25,25 25,-24-25,-1 0,25 0,-25 0,25 0,-25-25,25 25,-25-25,25 0,0 0,0 1,0-1,0 0,25 0,-25-25,25 26,0-1,0 0,-1 0,1 0,25 1,-25-1,-1 0,26 0,-25 0,0 1,-1 24,1-25</inkml:trace>
  <inkml:trace contextRef="#ctx0" brushRef="#br0" timeOffset="85310.8796">17810 13990,'-25'0,"25"0,0 25,-24-25,24 0,0 0,0 0,0 0,0 0,24 0,-24 0,25 0,0 0,0 0,24 0,-24 0,25 0,-25 0,24 0,-24 0,25 0,-26 0,26 0,-25-25,0 25,-1 0,1-25,0 25,0 0,-25 0,0-25,0 25,0 0</inkml:trace>
  <inkml:trace contextRef="#ctx0" brushRef="#br0" timeOffset="85501.8905">18207 13866,'-25'0,"25"0,-25-25,25 25,0 0,0 0,0 0,0 0,0 0,0 0,0 25,0-25,25 0,0 25,-25-25,25 24,0-24,-1 0,-24 25,25 0,0-25,-25 25,25-25,-25 25,0-25,0 24,0-24,0 25,-25 0,25-25,-25 25,0-25,1 25,-1-25,0 24,0-24</inkml:trace>
  <inkml:trace contextRef="#ctx0" brushRef="#br0" timeOffset="86291.9357">18976 13717,'25'-25,"-25"-24,25 24,-25 0,24 0,-24 0,0 1,0-1,-24 0,24 0,-25 25,0-25,0 25,0 0,1 25,-1-25,-25 25,25 0,-24 0,24-1,0 1,0 0,0 25,1-26,24 1,0 0,0 0,24 0,1-1,0 1,0 0,24 0,1-25,-25 25,25-1,-1 1,1-25,-1 25,1 0,-25-25,0 25,-1-1,1 1,-25-25,0 25,0 0,-25-25,25 25,-24-1,-26-24,25 25,0 0,-24-25,24 0,-25 0,26 25,-1-25,0 0,0 0,0-25,0 25,25 0,0-25,0 25,0-25,0 25,0-24,0-1,25 0,0 25,0-25,0 0,0 25,-1-24,1-1,0 25,25-25,-26 25,26-25,-25 25,0 0,24 0,-24 0,25 0,-26 0,1 0,0 25,0 0,0-25,-1 25,-24-1,25-24,-25 25,0 0,0 0,0-25,0 25,0-1,0-24,0 25,-25-25</inkml:trace>
  <inkml:trace contextRef="#ctx0" brushRef="#br0" timeOffset="86426.9434">19422 13692,'0'0,"0"0,0-25,0 25,0 0</inkml:trace>
  <inkml:trace contextRef="#ctx0" brushRef="#br0" timeOffset="87827.0235">19621 13866,'0'0,"0"0,25 25,-25-25,0 24,0-24,0 0,0 25,24-25,-24 25,0-25,0 25,25-25,-25 25,0-1,0-24,25 0,-25 25,0-25,0 25,0-25,0 0,25 0,-25 0,0 0,0 0,0 0,0 0,0 0,0 0,0-25,0 25,0 0,0-25,25 25,-25-24,0 24,24-25,-24 25,0-25,25 25,-25-25,25 25,-25 0,25 0,-25 0,25 0,-25 0,0 0,25 0,-25 25,24-25,-24 25,0-25,0 25,25-25,-25 24,0-24,0 25,0-25,0 25,0-25,0 25,0-25,0 0,0 0,0 25,0-25,0 0,0-25,0 25,25 0,-25-25,0 0,25 25,-25-25,25 1,-1-1,-24 0,25 0,0 0,0 1,0 24,-25-25,24 25,1-25,-25 25,25 0,-25 0,0 25,25-25,-25 0,0 25,0-25,25 0,-25 24,0-24,0 25,0-25,24 0,-24 25,0-25,25 0,-25 0,25 25,-25-25,25 0,-25 0,25-25,-1 25,1 0,-25-25,25 25,0 0,0-25,-25 1,24 24,1-25,0 0,-25 25,25-25,-25 0,25 1,-25-1,0 0,0 0,0 0,0 1,0 24,0 0,0 0,0 0,0 24,0 1,0 0,0 0,0 24,0-24,0 50,0-26,0 26,0-26,0 26,0-1,0 0,0-24,0 25,0-1,0-24,-25-1,25 1,0-1,0-24,0 25,0-25,0-1,0-24,0 25,0-25,0 0,0 0,0 0,0-25,0 25,0-24,0-26,-25 25,25 0,0-24,0-1,0 1,-25-1,25-24,0-1,0 25,0-24,0 0,0-1,25 1,-25 24,25-24,24 24,-24 25,25-24,-1 24,-24 25,25-25,0 25,-1 0,1 25,-25-25,24 25,-24-25,0 25,0-1,-25 1,0 0,0 0,0 0,0-1,-25 1,0-25,0 25,-24 0,24 0,-25-1,1 1,-1 0,0-25,25 25,-24-25,24 0,0 0,0 0,25 0,0 0,0 0,0 0,25 0,-25 0,25 0,0 0,0-25,-1 25,26 0,-25 0,0 0,24 0,-24 0,25-25,-1 25,-24 0,25-25,-25 25,24-24,-24-1,25 25,-26-25,26 0,-25 0,24 1,-24-1,25 0,-25-25,-1 26,1-1,0-25,0 25,0-24,-1-1,-24 25,25-24,-25 24,0 0,0 0,0 1,-25-1,1 25,24 0,-25 0,0 25,25-1,-25 1,0 0,1 25,-1-1,0 1,0-1,0 26,1-26,24 1,-25 0,25-1,0 1,0-25,25 24,-25-24,24 0,1 0,0-1,0 1,24 0,-24-25,25 25,-25-25,24 0,1 0,-1 0,1 0,-25 0,24-25,1 25,-25-25,0 0,0 1,-1-1,1 0,-25 0,25 25,-25-25,0 1,-25 24,25-25,-25 25,1 0,24 25,-25-25,25 24,-25-24,25 25,-25 0,25 0,0-25,0 25,25-1,0 1,0 0,-1-25,1 25,0-25,0 0,24 25,-24-25,0 0,0 0,0 0</inkml:trace>
  <inkml:trace contextRef="#ctx0" brushRef="#br0" timeOffset="88227.0463">19422 14684,'-74'25,"0"-25,-1 0,26 25,-1-25,25 0,-24 0,49 0,0 0,0 0,0 0,24 0,26 0,0 0,-1 0,26 0,-1 0,0 0,26 0,-1 0,25 0,0 0,0-25,0 25,25 0,0 0,-25 0,24 0,1 0,0 0,-25 0,25 0,-25 0,0 0,0 0,-25 0,0-25,1 25,-1 0,-25 0,1-24,-1 24,-24 0,-1-25,-24 25,0 0,0-25,0 25,-25 0,24-25,-24 25,0 0,0 0,0 0,-24 0,24-25,0 25,-25 0,0 0,25 0</inkml:trace>
  <inkml:trace contextRef="#ctx0" brushRef="#br0" timeOffset="90599.182">14015 2853,'0'0,"25"0,0-25,-25 25,24 0,1 0,0-25,25 25,-1 0,1-25,-1 25,26 0,-1-25,1 25,-1-24,25 24,1-25,-26 25,25 0,0-25,-24 25,24-25,-25 25,1 0,-26-25,26 25,-50 0</inkml:trace>
  <inkml:trace contextRef="#ctx0" brushRef="#br0" timeOffset="90823.1948">14759 2778,'-49'0,"-1"0,0 25,1-25,-1 0,0 25,1-25,24 0,0 0,0 25,1-25,-1 0,25 0,0 0,0 0,25 0,-25 0,49 0,-24 0,0 0,24 0,1 0,25-25,-26 25,26 0,-1-25,25 0,-24 25,24-25,-25 1,25 24,1-25,-1 0,-25 25,1-25</inkml:trace>
  <inkml:trace contextRef="#ctx0" brushRef="#br0" timeOffset="90931.201">15354 2729,'0'0,"25"0,0 0,0 0,24 0,-24-25,25 25</inkml:trace>
  <inkml:trace contextRef="#ctx0" brushRef="#br0" timeOffset="96547.5223">14486 695,'-49'0,"-1"0,0 0,26 0,-26 0,0 24,1-24,-26 0</inkml:trace>
  <inkml:trace contextRef="#ctx0" brushRef="#br0" timeOffset="97027.5497">13866 794,'-49'25,"-1"-1,0 1,26 0,-26 0,25 0,-24-1,24 1,0 25,-25-25,25 24,1 1,-1-25,0 49,0-24,0-1,25 26,-24-26,-1 26,25-1,0 1,0-1,0 0,0 1,0-1,0 1,25-1,-25 0,24 1,1-1,0 1,0-26,0 26,-1-26,1 26,25-26,-25 1,24 0,1-1,0-24,-1 25,1-26,-1 1,1 0,24 0,-24 0,24-25,1 24,-1-24,1 0,-1 0,0 0,26-24,-26 24,1-25,24 0,-25 0,25 0,-24 1,-1-1,1 0,-1 0,0 0,1 1,-26-1,1 0,24-25,-24 26,-25-1,25 0,-1-25,-24 25,25-24,-26-1,1 1,0-1,25 0,-50 1,24-26,1 1,-25 0,25-1,-25 26,0-26,0 1,-25-1,25 1,-25-1,1 1,-1 0,-25 24,25-24,-24-1,-1 26,1-26,-1 26,-25-1,26-24,-26 24,1 0,0 26,-26-26,26 25,-25 0,0 1,-25 24,0 0,24 0,-24 0,0 24,-25 1,25 0,0 0,0 24,25 1</inkml:trace>
  <inkml:trace contextRef="#ctx0" brushRef="#br0" timeOffset="98999.6625">16793 13072,'-49'0,"24"-25,-25 25,25 0,-24-25,24 25,-25 0,25 0,1 0,-26 0,25 25,-24-25,24 0,0 25,-25-25,26 25,-1 0,-25-1,25 1,1 0,-26 0,25 0,-24 24,-1 1,25 0,-24-1,-1 1,25 24,-24-24,24 24,0-24,-25 24,25 1,25-1,-24 0,-1 1,25 24,0-25,0 1,0 24,25-24,-25 24,24-25,1 1,0-1,25 0,-25 1,24-1,1-24,-1-1,1 1,0 0,-1-26,1 1,-1 0,26-25,-26 25,1-25,0 0,24 0,-24 0,24 0,-24 0,24-25,1 0,-26 0,26 1,-1-1,-24 0,24-25,-24 26,-1-26,26 0,-26 1,1-1,-1 1,1-1,-25 0,24 1,-24 24,0-49,0 24,0 0,-25 1,0-26,0 26,0-26,0 1,-25-1,0 1,0 0,0-26,-24 26,-1 0,1-1,-1 1,-24-1,-1 1,1 0,-1-1,1 26,0-1,-1 25,-24-25,24 26,1-1,0 0,-26 25,26 0</inkml:trace>
  <inkml:trace contextRef="#ctx0" brushRef="#br0" timeOffset="100927.7728">14784 1364,'0'0,"0"0,0 0,25 0,-25-25,25 25,-25 0,24-24,1 24,0-25,0 25</inkml:trace>
  <inkml:trace contextRef="#ctx0" brushRef="#br0" timeOffset="104082.9533">14486 15156,'0'0,"-25"0,25 0,0 0,0 0,0 0,0 0,0 0,25 0,-25 0,25 0,-25 0,25-25,-25 25,25 0,0-25,-1 25,26-25,-25 25,24-25,-24 1,25-1,-1 0,1-25,24 26,-24-1,0 0,-1 0,1 0,-1 1,1-1,-25 0,0 0,-1 0,1 25,-25 0,0-24,0 24,0 0,0 0,-25 0,25 0,-24 0,-1 0,0 0,0 0,0 0,1 0,-1 24,0-24,0 0,0 0,25 0,-24 0,24 0,-25 0,25 0,0 0,0 0,0 0,25 0,-25 0,24 0,1 0,0 0,0 0,0 0,-1 0,26 0,-25 0,0 0,-1 0,1 0,0 25,0-25,-25 0,0 25,0-25,0 25,0 0,-25-1,25 1,-25 25,-24-25,24 24</inkml:trace>
  <inkml:trace contextRef="#ctx0" brushRef="#br0" timeOffset="110519.3214">11138 6201,'0'0,"0"0,0 0,0 0,0 0,0 0,0 0,0 0,24 0,1 0,0 0,0 0,24 25,1-25,25 0,-1 0,0 0,26 0,-1-25,0 25,25 0,0-25,0 25,0 0,25-24,0 24,0 0,-25 0,24 0,1 0,-25 0,0 0,0 0,0 24,0-24,-24 0,24 25,-25-25,-25 0,25 0</inkml:trace>
  <inkml:trace contextRef="#ctx0" brushRef="#br0" timeOffset="117687.7314">4738 4242,'0'0,"0"0,0 0,0 0,0 0,0 24,0-24,0 25,0-25,0 25,0 0,0 0,0-25,0 24,0 1,0-25,25 0,-25 25,25-25,-1 0,1 0,25-25,-25 25,24-25,-24 1,25-1,24 0,-24-25,24 1,-24-1,49 1,-25-26,26 1,-26-1,25 1,0 24</inkml:trace>
  <inkml:trace contextRef="#ctx0" brushRef="#br0" timeOffset="118634.7856">4292 11286,'0'0,"0"0,0 0,0 25,0-25,0 0,0 25,0-25,0 25,0-1,0 1,24-25,-24 25,25-25,0 25,-25-25,25 0,0 0,24 0,-24-25,25 0,-1 0,1 1,-1-26,26 0,-26 1,26-26,24 26,-24-51,24 26,-25 0,25-1</inkml:trace>
  <inkml:trace contextRef="#ctx0" brushRef="#br0" timeOffset="120542.8947">720 10740,'0'-24,"0"-1,-25 25,25-25,0 25,-25-25,25 25,-25 0,25 0,-25 0,25 0,-24 25,-1-25,25 25,-25 0,25-1,-25 1,25 25,-25-25,25 24,0 1,0-1,25 1,-25 0,25-26,-25 26,25-25,0 0,-1 0,1-1,0 1,25-25,-26 25,1-25,0 0,25 0,-25-25,-1 25,1 0,0-25,0 25,0-24,-1-1,1 0,0 25,-25-25,25 0,-25 0,0 1,25 24,-25-25,0 0,0 0,0 25,0-25,0 1,0 24,-25 0,25 0,0 0,0 0,0 0,25 24,-25-24,0 25,24 0,-24 0,25-25,-25 25,0-1,25 1,-25-25,25 25,-25 0,0-25,25 0,-25 25,0-25</inkml:trace>
  <inkml:trace contextRef="#ctx0" brushRef="#br0" timeOffset="120674.9023">1166 10765,'-25'0,"25"0,0 0,0-25,-24 25,24 0,0 0</inkml:trace>
  <inkml:trace contextRef="#ctx0" brushRef="#br0" timeOffset="120958.9185">1315 10840,'0'0,"25"0,-25 0,25 24,-25-24,24 0,1 25,-25-25,25 25,0-25,0 25,-1-25,-24 25,25-25,0 24,-25 1,25-25,-25 25,0-25,0 25,0-25,0 0,0 25,0-25,0 0,0 0,0 0,0-25,0 25,-25-25,25 25,-25-25,25 0,-25 1,25-1,0 25,0-25,0 0,0 0,0 1,0-1,0 0,0 0,25 0,0 1</inkml:trace>
  <inkml:trace contextRef="#ctx0" brushRef="#br0" timeOffset="121795.9664">1960 10716,'0'0,"0"24,-25-24,25 0,-25 0,25 0,0 0,0 0,-24 25,24-25,0 25,-25-25,25 25,0-25,0 25,0-1,0-24,0 25,0-25,0 25,0-25,0 25,0-25,25 25,-25-25,0 0,24 0,-24 0,25 0,-25 0,25 0,-25 0,25-25,-25 25,25 0,-25-25,24 25,-24-25,25 25,-25-25,0 1,25 24,-25-25,0 0,0 0,25 25,-25-25,0 1,0 24,0-25,0 25,0-25,0 25,0 0,0 0,0 0,0 0,0 0,0 0,0 0,0 0,0 0,0 0,0 0,0 0,0 25,0-25,25 0,-25 25,24-25,-24 24,25-24,-25 25,25-25,-25 25,25-25,0 0,-25 0,24 25,1-25,-25 0,25 0,0 0,-25 0,25-25,-1 25,-24 0,25-25,0 25,-25-25,25 25,-25-24,0 24,25-25,-25 0,0 25,0-25,0 0,0-24,0 24,0 0,0 0,-25-24,25 24,0 0,0 0,-25 1,25-1,0 25,0-25,0 25,0 0,0 0,0 25,0-25,0 0,0 25,0-25,0 24,0-24,25 25,-25-25,0 25,0-25,0 0,0 25,25-25,-25 0,0 0,0 0,24 0,-24 0,0 0,0 0,25-25,-25 25,0-25,0 0,25 1,-25-1,0 0,0 0,0 0,0-24,0 24,0-25,0 1,0 24,-25-25,25 1,-25 24,1-25,-1 1,0 24,0-25,0 25,1 1,-1-1,0 25,25-25,-25 25,25 25,0-25,0 25,0-1,0 1,25 25,-25-1,25-24,0 25,-1-1,1 1,0 0,25-1,-26 1,1 0,0-1,25-24,-26 25,1-26,0 1,0 0</inkml:trace>
  <inkml:trace contextRef="#ctx0" brushRef="#br0" timeOffset="122521.0078">3498 10344,'0'0,"0"0,0-25,0 25,-25-25,25 0,-25 25,0-25,25 1,-24 24,-1-25,0 0,0 25,0 0,1-25,-1 25,-25 0,25 0,1 0,-1 0,0 25,0-25,25 25,-25 0,1-1,24 1,-25 0,25 0,0 0,0-1,0 1,0 0,25 0,-1 0,-24-25,25 24,0 1,-25-25,25 0,0 0,-1 0,1 0,0 0,-25 0,25-25,0 25,-1-24,-24 24,25-25,-25 0,0 25,0-25,0 0,0 1,0-1,0 0,0 0,0 25,0-25,0 1,0 24,-25-25,25 25,0 0,0 0,0 0,0 0,0 0,0 25,0-25,0 24,0 1,0 0,25-25,-25 25,25 0,-25-1,25 1,-25-25,25 25,-25-25,24 0,1 25,-25-25,25 0,0 0,-25 0,25 0,-1 0,-24-25,25 25,-25 0,25-25,-25 25,0-25,0 25,0-24,25-1,-25 0,0 25,0-25,0-24,-25 24,25 0,-25 0,25 25,0-25,-25 1,25 24,0 0,-24-25,24 25,0 0,0 0,0 0,0 0,0 0,0 0,0 0,0 0,24 0,-24 0,0 25,25-25,-25 0,25 0,0 0,-25 24,25-24,-1 0,-24 25,25-25,-25 25,25 0,-25 0,0-25,25 24,-25 1,0 0,0-25,0 25,25 0,-25-25,0 24,0-24,24 0</inkml:trace>
  <inkml:trace contextRef="#ctx0" brushRef="#br0" timeOffset="123208.0471">4515 9723,'-25'-24,"25"-1,-25 25,0-25,1 25,-1 0,0 25,-25-25,26 25,-1-1,0 1,0 0,25 0,-25 0,1-1,24 26,0-25,0 0,0-1,24 1,1 0,-25 0,25-25,0 25,0-25,-1 0,1 0,0 0,0 0,0 0,24 0,-24 0,0-25,0 25,-1-25,1 25,0-25,-25 0,25 25,0-24,-25 24,24-25,-24 25,0 0,0-25,0 25,0 0,0 0,0 0,0 0,0 25,0-25,0 25,0-25,0 24,0-24,0 25,0 0,0-25,25 25,0-25,-25 0,25 25,0-25,-1 0,1-25,0 25,0 0,0-25,-1 25,-24-25,25 25,0-25,-25 25,25-24,-25-1,0 25,0-25,0 25,0-25,-25 25,0 0,25-25,-49 25,24 0,0 0,0-24,0 24,-24 0,24 24,0-24,25 0</inkml:trace>
  <inkml:trace contextRef="#ctx0" brushRef="#br0" timeOffset="124119.0993">4986 9823,'25'0,"0"0,-25 0,25 0,-25 0,24 0,-24 0,25 0,-25 0,25 0,-25 24,0-24,25 0,-25 25,0-25,25 0,-25 25,0-25,0 0,0 0,0 0,24 0,-24 25,0-25,0 0,0 0,0-25,0 25,0 0,0 0,25-25,-25 25,0 0,0-25,0 1,0 24,0-25,0 25,25-25,-25 25,0-25,0 25,25-25,-25 25,0-24,25 24,-25 0,24 0,-24-25,25 25,-25 0,25 0,0 25,-25-25,25 0,-25 0,24 24,-24-24,0 25,25-25,-25 25,0-25,0 25,25-25,-25 25,0-25,0 0,0 0,0 0,0 24,0-24,0 0,0 0,0-24,0 24,25 0,-25-25,0 25,0-25,25 0,-25 0,24 1,-24-1,25 0,-25 0,25 0,-25 1,25-1,-25 25,25 0,-25-25,0 25,0 0,0 25,24-25,-24 0,0 25,0-25,25 24,-25-24,0 25,0-25,25 25,-25-25,0 25,25-25,-25 0,25 0,-25 0,0 0,24 0,-24 0,25 0,-25-25,25 25,-25-25,25 25,-25-25,25 1,-25-1,0 0,24 0,-24 0,0 1,0-26,0 25,0-24,0 24,0-25,-24 25,24-24,-25 24,25 25,0-25,0 25,-25 0,25 0,0 25,0-25,0 25,0 0,0 24,0-24,25 25,-25-1,25-24,-25 25,24-26,-24 26,0-25,25 24,-25-24,25 0,-25-25,0 25,25 0,-25-25,25 0,-25 0,0 0,0 0,0 0,0 0,24 0,-24-25,0 0,25 25,-25-25,0 0,25 1,0-1,-25 0,25 0,0 25,-1-25,1 25,0-24,0 24,0 0,-1 0,1 0,0 24,0-24,0 25,-25 0,0-25,0 25,0 0,0-25,0 24,0 1,0 0,-25-25,0 25,25 0,-25-25,0 24,1-24,-1 25,0-25,0 0,0 25,1-25,-1-25,25 25</inkml:trace>
  <inkml:trace contextRef="#ctx0" brushRef="#br0" timeOffset="124267.1077">6350 9376,'50'0,"-25"0,0 25,24-25,-24 25,0 0,0-1,-1-24,-24 25,25 0,-25 0,25 0,-25-25,0 24,0-24,0 25,0-25,0 25</inkml:trace>
  <inkml:trace contextRef="#ctx0" brushRef="#br0" timeOffset="124416.1162">6400 9203,'0'0,"-25"-25,25 25,0 0,0 0,0 0,0 0,0 0,0 0,0 0,0 0,0 0,0 25</inkml:trace>
  <inkml:trace contextRef="#ctx0" brushRef="#br0" timeOffset="124692.132">6598 9401,'25'25,"-25"0,25-25,0 24,-25 1,0-25,25 25,-25 0,0-25,0 25,0-25,0 24,0-24,0 0,0 0,0 0,0 0,0 0,0 0,24 0,-24 0,0-24,0 24,0-25,0 0,25 0,-25 0,25 25,-25-24,25-1,-25 0,25 0,-25 25,24-25,1 25,-25 0,25 0,-25 0,25 0,-25 25,25-25,-25 25,0-25,0 25,24-25,-24 25,0-25,25 24,-25-24,25 25,-25-25</inkml:trace>
  <inkml:trace contextRef="#ctx0" brushRef="#br0" timeOffset="125191.1606">7442 9351,'0'0,"0"-24,0 24,0-25,0 25,0-25,-25 25,0-25,25 25,-25-25,1 25,-1 0,25 0,-25 0,0 0,0 25,25-25,-24 25,-1-25,25 25,-25-25,25 25,0-1,0 1,0-25,0 25,0 0,0-25,0 25,25-25,-25 0,25 0,-25 24,24-24,1 0,0 0,-25 0,25-24,0 24,-1 0,1 0,-25-25,25 25,0 0,0-25,-1 25,-24 0,25 0,0 0,-25 0,25 0,-25 0,0 0,25 0,-25 25,0-25,0 0,24 25,-24-25,0 0,0 0,0 0,0 0,25 0,-25 0,0 0,25 0,-25-25,25 25,-25-25,0 25,25-25,-25 0,24 25,-24-24,25-1,-25 0,0 0,25 0,-25 1,0-1,0-25,0 25,0-24,0 24,0-25,0 25,0 1,0-1,0 0,0 25,0 0,0 0,0 0,0 25,0 0,0-1,0 1,25 0,-25 0,25 25,-25-26,0 26,24-25,-24 0,0 24,25-24</inkml:trace>
  <inkml:trace contextRef="#ctx0" brushRef="#br0" timeOffset="125383.1716">7789 9227,'0'0,"0"-24,25 24,-25-25,25 25,-25 0,24 0,1 0,-25 0,25 0,0 0,0 0,-25 0,24 0,1 25,-25-25,25 24,0-24,-25 0,0 25,0-25,25 0,-25 25</inkml:trace>
  <inkml:trace contextRef="#ctx0" brushRef="#br0" timeOffset="125515.1791">8285 9004,'0'0,"0"0,0-25,0 25,0 0,0-25</inkml:trace>
  <inkml:trace contextRef="#ctx0" brushRef="#br0" timeOffset="125863.199">8409 9079,'-25'24,"25"-24,0 0,-24 0,24 0,-25 25,25-25,0 0,0 25,0-25,0 0,0 0,0 25,0-25,0 0,0 0,0 0,25 0,-1 0,1 0,-25-25,25 25,0 0,0-25,-1 25,1 0,-25-25,25 25,0 0,-25 0,25 0,-25 0,24 0,-24 0,0 0,0 0,25 0,-25 25,0-25,25 0,-25 25,0-25,0 0,25 0,-25 0,0 25,25-25,-25 0,0 0,24 0,-24 0,25 0</inkml:trace>
  <inkml:trace contextRef="#ctx0" brushRef="#br0" timeOffset="128836.3691">1315 12055,'0'-25,"-25"25,25-25,-25 1,25-1,-24 0,24 0,-25 0,25 25,-25 0,25-24,0 24,0 0,0 24,0-24,0 25,0 0,25 0,-25 0,25-1,-25 26,24-25,-24 24,25-24,-25 25,25-25,-25 0,0 24,25-24,-25 0,0 0,25-25,-25 24</inkml:trace>
  <inkml:trace contextRef="#ctx0" brushRef="#br0" timeOffset="129105.3845">1389 12328,'0'-25,"0"0,-24 25,24-24,0 24,0-25,0 25,24-25,-24 25,25-25,-25 0,25 25,0-25,-25 1,25-1,-1 0,1 0,0 0,0 1,0-1,-1 0,1-25,0 26,0-1,-25-25,25 25,-25 1,24-1,-24 0,0 0,0 25,0-25,0 25,0 0,0 0,0 0,0 0,0 25,0-25,0 25,0 0,0 0,0 24,0-24,0 25,0-1,0-24,0 25,25-26,-25 26,0-25,25 0,-25-1,25 1,-25 0,25-25</inkml:trace>
  <inkml:trace contextRef="#ctx0" brushRef="#br0" timeOffset="130364.4565">2382 12055,'24'-25,"-24"0,25 1,-25-1,0 0,0 25,0-25,-25 0,25 1,-24-1,24 0,-25 25,0-25,0 0,25 25,-25 0,1 0,-1 0,0 0,0 0,25 0,-25 25,1-25,-1 25,25 0,-25-25,25 25,0-1,-25 1,25 0,0 0,0 0,0-25,25 24,-25 1,25-25,-25 25,25-25,-1 0,-24 25,25-25,0 0,0 0,-25 0,25-25,-1 25,-24 0,25-25,-25 25,0 0,0-25,25 1,-25 24,0-25,0 0,0 25,0-25,0 0,0 25,0-24,0 24,0 0,0 0,0 0,0 0,0 0,0 0,0 24,0-24,0 25,0 0,25-25,-25 25,0-25,25 25,-25-25,24 0,-24 24,25-24,0 0,-25 0,25 0,0 0,-25 0,24-24,1 24,-25 0,25-25,0 25,-25-25,25 0,-25 25,24-25,-24 1,0-1,25 25,-25-25,0 0,0 0,0 25,0-24,0 24,0 0,0 0,0 0,0 0,0 0,0 0,0 24,0 1,0-25,0 25,0 0,0-25,0 25,25-1,-25-24,0 0,0 25,0-25,25 0,-25 0,0 0,0 0,25 0,-25-25,0 25,24-24,-24 24,25 0,0-25,-25 25,25-25,0 25,-25-25,24 25,1 0,-25 0,25 0,0 0,-25 0,25 25,0-25,-25 0,24 0,1 0,-25 0,25 0,0 0,0 0,-25-25,24 25,1 0,0-25,0 25,-25-24,25-1,-1 25,-24-25,25 25,-25-25,25 25,-25-25,0 25,0-24,0 24,0-25,-25 25,0-25,25 25,-24-25,-1 25,0 0,0 0,0 0,1 25,24-25,-25 25,25-25,-25 25,25-1,0-24,0 25,0 0,0-25,0 25,0 0,25-25,-25 0,25 24,-1-24,-24 0,25 0,0 0,0 0,0-24,-25 24,24-25,1 25,0-25,0 0,-25 25,25-25,-25 1,24-1,-24 0,0 0,25 0,-25 1,0-26,0 25,0-24,0 24,0-25,0 1,0 24,0-25,-25 25,25 0,0 1,0-1,-24 25,24 0,0 25,0-1,0 1,0 0,0 25,24-1,-24 1,0 0,25-26,-25 26,25 0,0-26,-25 26,25-25,-1 0,-24-1,25-24,0 25,0-25,0 25,-25-25,24 0,1 0,0 0,0-25,-25 25,25-25,-1 25,-24-24,25-1,-25 25,25-25,-25 0,0 0,0 1,0 24,0-25,0 0,0 25,0 0,0-25,0 25,0 0,0 0,0 0,0 0,25 0,-25 0,25 25,-1-25,1 0,-25 25,25-25,0 25,0-25,-25 24,25 1,-25-25,0 25,0 0,0-25,0 25,-25-1,25-24,-25 25,0-25,25 25,-25-25,0 0,1 0,-1 0,25 0</inkml:trace>
  <inkml:trace contextRef="#ctx0" brushRef="#br0" timeOffset="131177.503">3969 10914,'50'25,"-25"-25,-1 25,1-1,-25-24,25 25,0 25,0-25,-1-1,-24 26,25-25,-25 25,25-26,-25 1,0 25,25-25,-25-1,0 1,0-25,0 25,25-25,-25 0,0 25,0-25,0 0,24 0,-24-25,0 25,25 0,-25-25,25 25,-25-25,25 25,0-24,-25 24,24 0,1-25,0 25,0 0,0 0,-1 0,1 0,0 0,-25 0,25 25,0-25,-1 0,1 0,0 0,0 0,0 0,-1 0,1 0,0 0,0-25,0 25,-1 0,-24-25,25 25,0-25,-25 25,25-25,-25 25,25-24,-25-1,0 0,0 25,0-25,-25 0,25 0,-25 1,0 24,0-25,25 25,-24-25,-1 25,0 0,0 0,0 25,25-25,-24 25,-1-1,25-24,-25 25,25 0,0 0,0-25,0 25,0 0,0-25,0 0,25 24,-25-24,25 0,-25 0,24 0,-24 0,25 0,0-24,-25 24,25 0,0-25,-1 0,1 25,0-25,-25 25,25-25,0 0,0 25,-25-24,0 24,24 0,-24 0,0 0,0 0,0 0,0 0,0 24,0-24,25 25,-25-25,0 25,0-25,0 25,0-25,25 25,-25-25,0 0,0 25,25-25,-25 0,0 0,25 0,-25 0,24 0,-24-25,0 25,25 0,-25-25,25 0,-25 25,25-25,-25 0,25 1,-25-1,0 0,0 0,0 0,0-24,0 24,0-25,0 26,0-26,0 25,0-24,0 24,0 25,0-25,0 25,0 0,0 0,0 0,0 25,0 0,0-1,0 1,0 0,24 25,-24-26,0 26,0 0,25-26,-25 26,0-25,0 0,25-1,-25 1</inkml:trace>
  <inkml:trace contextRef="#ctx0" brushRef="#br0" timeOffset="131660.5306">5606 10815,'-25'0,"25"0,-24 25,24-25,-25 24,25-24,-25 25,25 0,0 0,0 0,0-1,0 1,0 0,0 0,0-25,0 25,25-1,-25-24,25 25,-1-25,-24 0,25 0,0 0,0 0,0 0,-1 0,1-25,0 25,0-24,0 24,-1-25,1 0,0 25,0-25,0 0,-1 1,1-1,0 0,0 0,-25 0,25 1,-1-1,-24 25,25-25,-25 25,25 0,-25 0,0 0,0 0,25 25,-25-25,0 25,0-25,0 24,0-24,25 25,-25-25,0 25,0-25,0 0,25 25,-25-25,0 0,24 0,-24 0,0-25,25 25,-25 0,25-25,-25 25,25-25,0 1,-1-1,1 25,0-25,0 0,0 25,24-25,-24 25,0 0,0-24,-1 24,1 0,0 0,-25 24,25-24,-25 25,0-25,0 25,0 0,-25 0,0-1,0 1,1 0,-26 0</inkml:trace>
  <inkml:trace contextRef="#ctx0" brushRef="#br0" timeOffset="132532.5805">1414 12750,'0'-25,"25"25,-25-25,0 0,0 0,0 25,-25-24,25-1,-25 25,1-25,-1 25,0 0,0 0,0 0,1 25,-26-25,25 25,0 24,1-24,-1 25,25-26,-25 51,0-26,25 1,0 0,0 24,0-24,0-1,25 1,-25 0,25-26,0 26,-25-25,24 0,1-1,25-24,-25 0,-1 0,1 0,25 0,-25 0,-1-24,1 24,0-25,0 25,0-25,-1 0,-24 0,0 1,0-1,0 25,0-25,-24 0,24 25,-25-25,0 25,0-25,0 25,1 0,-1 0,0 0,25 0,-25 0,25 0,0 0,0 0,0 0,0 0,0 0,0 0,0 0,25 0,0-24,0 24,-1 0,1-25,0 25,0 0,24-25,-24 25,0 0,0 0,0 0,-1 0,1 0,0 25,-25-25,0 0,25 25,-25-1,0-24,25 25,-25-25,0 25,0 0,0-25,0 0</inkml:trace>
  <inkml:trace contextRef="#ctx0" brushRef="#br0" timeOffset="132877.6002">1935 13022,'0'0,"0"0,0 0,0 0,0 0,0 0,0 0,0 0,0 0,25 0,-25 0,25 0,-25 0,0 0,25-24,-25 24,24 0,-24-25,25 25,-25-25,25 25,-25-25,25 25,-25-25,0 25,0-24,0 24,0-25,0 25,0 0,-25-25,25 25,-25 0,0 0,1 25,24-25,-25 25,0-25,25 24,-25 1,0 0,25 0,0 0,0-1,0 1,0-25,0 25,0 0,0-25,25 25,0-25,-25 24,25-24,0 0,-1 0,1 0,0 0,0-24,24 24</inkml:trace>
  <inkml:trace contextRef="#ctx0" brushRef="#br0" timeOffset="133165.6167">2754 12725,'24'-25,"1"25,-25-25,0 25,0-25,0 25,0 0,-25 25,25-25,-24 25,-1-25,0 25,0 0,25-1,-25 1,1 0,24 25,-25-26,25 1,0 0,-25-25,25 25,0 0,25-25,-25 24,25-24,-25 25,24-25,1 0,-25 0,25 0,0-25,0 25,-1-24,1 24,0-25,0 0,0 25,-1-25,-24 0,25 1,-25-1,0 0,0 0,0 0,0 1,-25 24,1-25,24 0,-25 25,0-25,0 25,-24 0,24 0</inkml:trace>
  <inkml:trace contextRef="#ctx0" brushRef="#br0" timeOffset="134060.6679">2952 12675,'25'25,"0"-25,-25 0,25 0,-25 0,24 25,-24-25,25 25,-25-25,25 0,-25 24,0-24,25 25,-25-25,0 25,0-25,0 25,0-25,0 0,0 0,0 0,0 0,0 0,0 0,0 0,0 0,0 0,0 0,0 0,0-25,0 25,0 0,0-25,0 0,0 25,0-24,0-1,0 25,0-25,0 25,25-25,-25 25,0-25,24 25,-24 0,25-24,0 24,-25 0,25 0,0 0,-25 0,24 0,1 24,-25-24,25 25,-25-25,25 25,-25-25,25 25,-25 0,0-25,24 24,-24 1,0-25,0 25,0-25,0 0,0 25,0-25,0 0,0 0,0 0,0 0,0 0,0-25,0 25,0-25,0 25,25-25,-25 1,0-1,25 0,-25 0,0 0,25 1,0-1,-25 0,24 25,1-25,-25 25,25-25,-25 25,25 0,-25 0,25 25,-25-25,0 0,0 25,24 0,-24-25,0 25,0-25,25 24,-25-24,0 25,0-25,25 25,-25-25,0 0,25 0,-25 0,0 0,25 0,-25 0,24-25,-24 25,25-25,0 25,0-24,-25-1,25 25,-1-25,-24 0,0 0,25 1,-25-1,0 0,0 25,0-25,0 0,0 1,-25 24,25-25,-24 25,24 0,0 0,0 0,0 25,0-1,0-24,0 25,0 25,0-25,0-1,0 1,24 0,-24 0,25 0,0-25,-25 24,25-24,0 0,0 25,-1-25,1 0,0-25,25 25,-26-24,1-1,0 25,0-25,0 0,-1 0,1-24,0 24,0 0,-25-24,25 24,-25-25,0 25,0-24,0-1,0 0,0 1,-25 24,25-25,-25 26,25 24,-25-25,25 25,0 0,0 0,0 25,0-1,0 1,25 25,-25-25,25 24,-25-24,0 25,25-25,-25 24,24-24,-24 0,25 0,-25-1,0 1,25-25</inkml:trace>
  <inkml:trace contextRef="#ctx0" brushRef="#br0" timeOffset="134680.7033">4341 12278,'0'0,"0"-24,0 24,25-25,-25 0,25 25,0-25,-25 25,24 0,1-25,0 25,25 0,-26 0,1 0,0 0,25 0,-26 0,1 25,0-25,0 25,-25-25,25 25,-25-25,24 25,-24-25,0 24,0-24,0 0,0 25,0-25,0 0,0 0,0 0,0 0,0 0,0 0,0 0,0-25,25 25,-25-24,25-1,-25 0,25 0,-25 25,25-25,-1 0,1 1,0 24,0-25,0 25,-25 0,25 0,-1 0,-24 0,25 0,-25 0,25 25,-25-25,0 0,25 24,-25-24,0 0,25 0,-25 25,0-25,24 0,-24 0,25 0,-25 0,25 0,-25 0,25-25,-25 25,25 0,-25-24,0 24,24 0,-24-25,0 25,0 0,0-25,0 25,0 0,0 0,0 0,0 0,0 25,0-25,0 25,0-1,0 1,0 0,0 25,25-1,-25-24,0 25,25-1,-25 1,0 24,0-24,0 24,0-24,0 0,0 24,0-24,-25-1,25 1,-25-1,25 1,-24-25,24 0,-25-1,0 1,25-25,-25 0,0-25,25 25,-24-24,-1-1,0-25,25 25,-25-24,0-1,25 1,-24-1,24 0,0 1,0-1,0 1,24-1,1 0,25 1,-25-26</inkml:trace>
  <inkml:trace contextRef="#ctx0" brushRef="#br0" timeOffset="144586.2699">1092 14536,'0'-25,"0"25,0 0,0 0,0 0,0 25,0-25,0 24,0 1,25 0,-25 0,0 0,24 24,-24 1,25-1,-25 1,25 0,-25 24,0-24,25-1,-25 1,25-25,-25 24,0-24,0 25,0-26,0-24,0 25,0 0,0-25,0 0,0 0,0 0,0 0,0 0,0-25,0 25,-25-25,25 1,0-1,-25-25,0 25,25-24,-25-1,1-24,24 24,-25-24,0-1,-25 26,26-26,-1 1,0 24,0 1,0-1,1 1,-1-1,0 0,25 1,-25 24,25-25,0 25,0 1,0-1,0 0,25 0,-25 25,25-25,0 25,-25 0,24 0,1 0,0 0,0 0,0 25,-25 0,24 0,1 0,-25-1,0 1,25 25,-25-1,0 1,0 0,-25-1,25 1,-25 0,25-26,-24 26,24 0,-25-26,0 26,25-25</inkml:trace>
  <inkml:trace contextRef="#ctx0" brushRef="#br0" timeOffset="145034.2955">1117 14486,'0'0,"0"0,24 0,-24 0,25 25,-25-25,25 0,0 25,-25-25,25 24,-25 1,24 0,-24-25,25 25,-25 0,0-1,25 1,-25-25,0 25,0-25,0 0,0 25,0-25,0 0,0 0,0-25,0 25,0 0,0 0,0-25,0 0,0 25,0-24,0-1,25 25,-25-25,0 0,0 25,25-25,-25 25,0 0,0-24,24 24,-24 0,0 24,0-24,25 25,-25-25,0 25,25-25,-25 25,0 0,0-25,25 24,-25 1,25-25,-25 25,24-25,-24 0,25 25,-25-25,25 0,0-25,0 25,-25 0,24-25,1 25,0-25,-25 1,25-1,0 0,-25 0,24 0,-24 1,0 24,0-25,-24 0,24 25,-25-25,0 25,0 0,0 0</inkml:trace>
  <inkml:trace contextRef="#ctx0" brushRef="#br0" timeOffset="145483.3212">1687 13965,'25'0,"0"0,-1 0,-24 0,25 0,0 25,0 0,-25-25,25 49,0-24,-25 0,24 24,-24-24,25 25,0-1,-25 1,0-25,25 25,-25-1,0-24,25 0,-25 0,0-1,0 1,0 0,0-25,0 0,0 0,0 0,0 0,0 0,0 0,0 0,0 0,0-25,-25 25,25-25,-25 1,25-1,0 0,-25-25,25 26,0-26,0 25,0-25,25 26,0-1,0-25,-1 25,1 1,0-1,25 25,-26 0,26 0,-25 0,0 0,24 0,-24 25,0-1,0-24,-1 25,1 0,-25 25,25-26,-25 1,0 0,0 0,-25 25,25-26,-25 1,1 0,-1 0,0 0,0-1,0 1,-24-25,24 25,0-25,0 25,1-25,-1 0,0 0</inkml:trace>
  <inkml:trace contextRef="#ctx0" brushRef="#br0" timeOffset="146267.3661">2654 14213,'50'-25,"-25"0,0 25,-1-24,1-1,0 25,-25 0,0-25,0 25,0 0,0 0,-25 0,0 25,25-25,-24 0,-1 25,0-1,0-24,0 25,1 0,-1 0,0 0,0-1,25 1,0 0,-25 0,25-25,0 25,0 0,25-25,-25 24,25-24,-25 0,25 25,-25-25,25 0,-1 0,1 0,0-25,-25 25,25 0,0-24,-1-1,-24 25,25-25,-25 0,25 0,-25 25,0-25,0 1,0 24,0-25,0 25,25 0,-25 0,0-25,0 25,0 0,0 25,0-25,0 0,0 0,25 25,-25-25,0 24,24-24,-24 25,0-25,25 0,-25 0,25 0,-25 0,25 0,-25-25,0 25,25 0,-25-24,25-1,-1 0,-24 0,25 0,-25 1,25-1,0-25,-25 25,25-24,-25 24,0-25,24 1,-24 24,0-25,0 1,0-1,-24 25,24-24,-25 24,25 0,0 25,-25-25,25 25,0 0,0 0,0 0,0 25,0 0,0-25,25 50,-25-26,0 1,25 25,-25-25,24-1,-24 26,25-25,-25 0,25-1,-25 1,25 0,-25-25,25 25,-25 0,0-25,24 0,-24 0,0 24,0-24,0 0,0-24,0 24,0 0,0-25,0 0,0 25,0-25,0 0,0 1,0-1,0 0,25 0,-25 25,25-25,0 1,-25 24,25-25,-1 25,1 0,25 0,-25 0,-1 0,1 0,0 25,0-1,-25-24,25 25,-25 0,0 0,0 0,0-1,0 1,0 0,0 0,-25 0,25-25,-25 24,0 1,0 0,25-25,-24 25,-1-25,0 0,0-25,25 25</inkml:trace>
  <inkml:trace contextRef="#ctx0" brushRef="#br0" timeOffset="146414.3745">3547 13593,'25'0,"0"0,0 0,0 25,-1-25,1 25,-25-1,25 1,-25 0,25 0,-25 0,0-25,0 24,0 1,0 0,0-25,0 25,0-25</inkml:trace>
  <inkml:trace contextRef="#ctx0" brushRef="#br0" timeOffset="146535.3814">3498 13320,'0'0,"0"-25,0 25,-25 0,25-24,0 24</inkml:trace>
  <inkml:trace contextRef="#ctx0" brushRef="#br0" timeOffset="146899.4022">3870 13221,'49'0,"-24"25,25-25,-25 25,0-1,24 1,-24 0,0 0,0 24,-1-24,1 25,0-25,0 24,-25-24,25 25,-1-26,-24 1,25-25,-25 25,25 0,-25-25,25 25,-25-25,25 0,-25 0,0 0,24 0,-24 0,0-25,25 25,-25-25,0 25,0-25,25 0,-25 1,0-1,0 0,0 0,0 0,0 1,0-1,0 25,0-25,0 25,0 0,0 0,0 25,0-25,25 25,-25-25,0 24,25 1,-25 0,24 0,-24-25,25 25,-25-1,0 1,25-25,-25 25,0-25,25 25,-25-25,0 0,0 0,0 25</inkml:trace>
  <inkml:trace contextRef="#ctx0" brushRef="#br0" timeOffset="147039.4102">4515 13171,'0'-25,"0"25,0 0,0 0,0-24,0 24,0 0,0 0,0 0</inkml:trace>
  <inkml:trace contextRef="#ctx0" brushRef="#br0" timeOffset="147606.4427">4713 13171,'0'25,"25"-25,0 0,-25 25,25-25,-25 0,24 25,-24-25,25 25,-25-1,25-24,-25 25,25 0,0 0,-25 0,0-1,24-24,-24 25,25 0,-25 0,0-25,0 25,25-25,-25 24,0-24,0 0,0 0,0 0,0 0,0 0,0 0,0-24,0 24,0-25,0 0,0 25,0-25,0 0,0 1,25-1,-25 0,25 25,-25-25,25 0,-1 1,-24 24,25-25,0 25,0-25,0 25,-1 0,-24 0,25 0,0 0,-25 0,25 25,-25-25,0 0,25 25,-25-25,0 0,0 24,0-24,24 0,-24 0,0 0,0 0,25 0,-25 0,0 0,0-24,25 24,-25 0,25-25,-25 0,0 25,25-25,-25 0,0 25,0-25,24 25,-24-24,0 24,0 0,0-25,0 25,0 0,0 25,0-25,0 0,25 24,-25-24,25 25,-25 0,25 0,0 25,-1-26,1 1,-25 25,25-25,0 24,-25-24,25 25,-25-26,24 1,-24 25,0-25,25-1,-25-24,0 25,0-25,0 0,0 0,0 0,0 0,0-25,0 1,0 24,0-25,0-25,0 25,0 1,0-26</inkml:trace>
  <inkml:trace contextRef="#ctx0" brushRef="#br0" timeOffset="148070.4692">1513 15255,'0'0,"-24"0,-1 0,25 0,0-25,0 25,-25 0,25 0,0-25,0 25,25 0,-25-25,25 25,-1-24,26-1,0 25,-1-25,26-25,-1 26,1-1,24-25,0 25,0-24,25-1,0 1,0-1,25 0,-25 1,25 24,0-25,0-24,-1 24,26 1,-25-1,0 0,24-24,1 24,-25-24,24 24,-24 1,25-26,-25 26,0-1,-1 1,1-1,-25 0,25 1,-50-1,25 25,-25 1,-24-26,-1 25,1 0,-26 25,1-24,0 24,-26 0,1-25,-25 25,0 0,0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54:58.288"/>
    </inkml:context>
    <inkml:brush xml:id="br0">
      <inkml:brushProperty name="width" value="0.05292" units="cm"/>
      <inkml:brushProperty name="height" value="0.05292" units="cm"/>
      <inkml:brushProperty name="color" value="#FF0000"/>
    </inkml:brush>
  </inkml:definitions>
  <inkml:trace contextRef="#ctx0" brushRef="#br0">1141 11857,'0'0,"0"0,0 0,0 0,0 0,0 0,0 0,0 24,0-24,0 25,0 0,0 0,0 0,0-1,25 26,-25-25,0 0,25-1,-25 1,0 0,0-25,25 25,-25 0,0-25,0 25,0-25,0 0,25 0</inkml:trace>
  <inkml:trace contextRef="#ctx0" brushRef="#br0" timeOffset="440.0251">1017 11584,'-24'0,"-1"0,0 0,25-25,-25 25,0 0,1 25,-1-25,0 25,25-25,-25 24,0 1,0 25,1-25,24 24,-25-24,25 25,-25-1,25 1,0-1,0 1,0 0,0-1,0 1,25 0,0-1,-25 1,24-1,1 1,0-25,0 24,0-24,0 0,-1 0,1-25,25 25,-25-25,24 0,1 0,-25 0,24 0,1 0,-25-25,24 25,-24-25,25 0,-26 0,26 1,-25-1,0-25,-1 25,1 1,0-26,0 0,0 26,-25-26,24 0,-24 1,0-26,0 26,-24-1,-1-24,25 24,-25 0,-25 1,26-1,-26 1,25-1,-24 25,-1 0,0 1,1-1,-1 25,1-25,-1 25,0 0,1 0,-1 0,1 0,-1 0,0 25</inkml:trace>
  <inkml:trace contextRef="#ctx0" brushRef="#br0" timeOffset="2275.1301">3175 12477,'0'0,"-24"0,24 0,0 0,0 0,0 0,0 0,0 0,0 0,0 0,0 0,0 0,0 0,0 0,0 0,0 0,24 0,-24 0,25 0,0 0,0 0,24 0,-24 0,25 0,-25-25,24 25,-24 0,25 0,-1-25,1 25,-25 0,24 0,1-25,-25 25,24 0,-24 0,25 0,-26-24,1 24,0 0,0 0,0 0,-25 0,25 0,-25 0,0 0,0 0,24 0,-24 0,0 0,0 0,0 0,0 0,0 0,0 0,0 0,0 0</inkml:trace>
  <inkml:trace contextRef="#ctx0" brushRef="#br0" timeOffset="2881.1648">5135 12427,'0'0,"-25"0,25 0,0 0,-25 0,25 0,0 0,-24 0,24 0,0 0,0 0,0 0,0 0,0 0,0 0,0 0,0 0,24 0,-24 0,25 25,0-25,0 0,24 0,-24 0,25-25,-25 25,24 0,1 0,24 0,-24 0,-1-25,26 25,-26 0,1 0,24-24,-24 24,0 0,-1 0,1-25,-25 25,24 0,-24 0,0 0,0 0,0 0,-25 0,24-25,-24 25,0 0,0 0,0 0,0 0,0 0,0 0,0 0,0 0,0 0,0 0,0 0,0 0</inkml:trace>
  <inkml:trace contextRef="#ctx0" brushRef="#br0" timeOffset="3444.197">7219 12378,'0'0,"-25"0,25 0,-25 0,25 0,0 0,-25 0,25 0,0 0,0 0,0 0,0 0,0 0,0 0,0 0,25 0,0 0,-25 0,49 0,-24 0,0 0,25 0,-1 0,1 0,-1 0,1-25,24 25,-24 0,24 0,-24 0,0 0,-1-25,26 25,-26 0,1 0,-25 0,24 0,-24 0,25 0,-50 0,25 0,-1 0,-24 0,25 0,-25 0,0 0,0 0,0 0,0 0,0 0,0 0,0 0,0 0</inkml:trace>
  <inkml:trace contextRef="#ctx0" brushRef="#br0" timeOffset="4036.2308">9476 12402,'0'0,"-25"0,0 0,25 0,-25-24,1 24,24 0,-25 0,25 0,-25 0,25 0,-25 0,25 0,0 0,0 0,0 0,0 0,0 0,0 0,0 0,0 0,25 0,-25 0,25 0,0 0,-1 0,26 0,-25 0,24 0,1 0,0 0,-1-25,1 25,-1 0,1 0,24 0,-24 0,0 0,-1 0,1 0,-25-25,24 25,-24 0,0 0,0 0,-25 0,24 0,-24 0,0 0,0 0,0 0,0 0,0 0,0 0,0 0,0 0,0 0,0 0,0 0</inkml:trace>
  <inkml:trace contextRef="#ctx0" brushRef="#br0" timeOffset="4496.2571">11758 12353,'-25'0,"0"0,0 0,1 0,-1 0,0 0,0 0,25 0,-25 0,1 0,24 0,0 0,0 0,0 0,0 0,0 0,0 0,0 0,24 0,1 25,0-25,25 0,-1 0,1 0,-1 0,26-25,-1 25,1 0,24 0,-25 0,25 0,-24-25,24 25,-24 0,-1-25,0 25,1 0,-26 0,1-25,0 25,-26 0,1-24,-25 24,25 0,-25-25,0 25,0 0,0 0,0-25,0 25,0 0,0-25,0 25,-25 0</inkml:trace>
  <inkml:trace contextRef="#ctx0" brushRef="#br0" timeOffset="7879.4506">13048 6697,'0'0,"0"0,0 0,0 0,0 0,0 0,0 0,0 0,0 0,24 0,1 0,0 0,0 0,0-25,24 25,-24 0,25 0,-1-24,1 24,-1 0,1-25,0 25,-1 0,1-25,0 25,-1 0,-24-25,25 25,-26 0,1 0,0 0,-25 0,0-25,0 25</inkml:trace>
  <inkml:trace contextRef="#ctx0" brushRef="#br0" timeOffset="8214.4698">13048 6499,'0'-25,"0"25,0 0,0 0,0 0,0 0,0 0,0 0,0 0,0 0,0 0,0 0,0 0,0 0,0 0,0 25,0-25,-25 0,25 25,0-1,-25 1,0 0,25 0,-25 0,25-1,-24 1,24-25,0 25,0 0,0 0,24-25,1 24,-25 1,50-25,-25 0,-1 25,26-25,0 0,-1 0,1 0</inkml:trace>
  <inkml:trace contextRef="#ctx0" brushRef="#br0" timeOffset="9693.5544">8484 7293,'0'24,"0"-24,0 0,-25 0,25 0,0 0,0 0,0 0,0 25,0-25,25 0,-25 25,24 0,-24-25,25 25,0-1,-25-24,25 25,0 0,-1-25,1 25,-25-25,25 25,0-25,0 0,-1 24,1-24,0 0,0 0,0 0,-1 0,1-24,0 24,-25 0,25-25,0 25,-1-25,1 0,0 0,0 1,0-1,-1 0,1 0,0 0,0 1,0-26,-1 50,1-25,0 0,0 25,0-24,0 24,-1 0,-24 0,25 0,0 0,-25 0,25 24,-25-24,25 0,-1 25,1-25,-25 25,25-25,0 25,-25-25,25 25,-1-25,1 0,0 24,-25-24,25 0,0 0,-1 0,-24 0,25 0,0 0,0 0,0 0,-1-24,-24 24,25 0,0-25,0 25,0 0,-1-25,1 25,25-25,-25 25,-1-25,1 25,0 0,0 0,24 0,-24 0,0 0,0 0,0 0,0 0,-1 25,-24-25,25 0,0 25,0-25,0 25,-25-25,24 0,1 25,0-25,0 0,0 0,-1 24,1-24,25 0,-25 0,-1 0,1 0,0 0,25 0,-26 0,1 0,0-24,0 24,0 0,-1 0,1 0,0-25,0 25,0 0,-1-25,1 25,-25 0,25-25,0 25,0 0,-25-25,24 25,-24 0,25 0,-25 0,25-24,-25 24,0 0,0 0,0 0,25 0,-25 0,0 0,0 0,0 0,0 0,0 0,0 0,0 24,25-24,-25 0,0 0,25 0,-25 0,24 0,-24 0,25 25,0-25,-25 0,25 0,0 0,-1 25,1-25,0 0,0 0,0 0,-1 0,1 0,0 0,-25 0,25 0,-25 0,25 0,-25 0</inkml:trace>
  <inkml:trace contextRef="#ctx0" brushRef="#br0" timeOffset="14977.8567">8657 5879,'-25'-25,"25"25,-24 0,-1 0,0-25,25 25,-25 0,0-25,1 25,-1 0,25 0,-25 0,0 0,0 0,1 0,-1 0,25 0,-25 0,0 25,0-25,1 0,-1 25,0-25,25 25,-25-25,0 25,0-1,1-24,24 25,-25 0,0 0,25 0,-25-1,25 1,-25 25,25-25,-24 24,24 1,0-25,0 24,0 1,0 24,0-24,0-1,0 1,0 0,0-1,0 26,0-26,24 1,1 0,-25-1,25-24,0 25,0-1,-1 1,1-25,0 24,0-24,25 0,-26 24,1-24,0 0,0-25,24 25,-24 0,0-1,0-24,0 0,-1 25,1-25,0 0,25 0,-26 0,1 0,0-25,0 25,0-24,-1 24,1-25,0 0,0 0,0 0,-1 1,26-26,-25 25,0 0,-1-24,1 24,0-25,-25 1,25 24,0-25,-25 1,24-26,-24 26,25-26,-25 26,0-26,0 1,0-1,0 1,-25 0,25 24,-24-24,-1-1,0 26,0-1,0 0,1 1,-26 24,25-25,-24 25,-1 1,0-1,1 0,-1 25,-24-25,24 25,-49 0,25 25</inkml:trace>
  <inkml:trace contextRef="#ctx0" brushRef="#br0" timeOffset="19830.1342">12229 5755,'0'0,"0"0,0 0,0 0,0 0,0 0,0 0,0 0,0 0,0 0,0 0,0 0,0 24,0-24,0 25,0-25,25 25,-25-25,25 25,-25-25,24 25,-24 0,25-25,-25 24,25-24,0 25,-25-25,25 0,-1 25,-24-25,25 0,0 0,-25 0,25 0,0 0,0 0,-1-25,-24 25,25-25,0 25,0-24,0 24,-1-25,1 0,-25 0,25 0,0 25,0-25,-25 1,24 24,1-25,-25 25,25-25,-25 25,25 0,0 0,-25 0,24 0,-24 0,0 0,25 25,-25-25,25 25,-25-25,25 24,-25 1,25-25,-1 25,-24-25,25 25,-25-25,25 25,-25-25,25 0,0 25,-25-25,24 0,1 0,0 0,-25 0,25 0,0 0,-1 0,-24 0,25 0,0-25,0 25,0 0,-1 0,1-25,0 25,0 0,0-25,0 25,-1 0,1 0,0 0,-25 0,25 0,0 0,-1 0,1 0,-25 0,25 25,0-25,-25 0,25 25,-25-25,24 0,-24 25,25-25,-25 24,25-24,-25 0,25 25,-25-25,25 0,-25 0,24 0,1 0,-25 0,25 0,-25 0,25 0,0 0,-1-25,1 25,0 0,0-24,0-1,-1 25,1-25,0 25,0-25,0 25,-1 0,1-25,-25 25,25 0,-25 0,0 0,25 0,-25 25,0-25,0 0,0 0,0 0,25 25,-25-25,0 0,24 25,-24-25,25 0,-25 25,25-25,0 0,0 24,0-24,-1 0,1 0,0 25,0-25,24 0,-24 0,0 0,0 0,0 0,24 25,-24-25,-25 0,25 0</inkml:trace>
  <inkml:trace contextRef="#ctx0" brushRef="#br0" timeOffset="22278.2742">3349 13295,'0'25,"0"0,25 0,-25 0,25-1,-25 26,0-25,24 24,-24-24,25 25,-25-1,0 1,25-25,-25 0,0 24,25-24,-25 0,0-25,0 25,0-25,0 24,0-24,0 0,25 0,-25 0</inkml:trace>
  <inkml:trace contextRef="#ctx0" brushRef="#br0" timeOffset="22546.2895">3250 13370,'-25'0,"25"0,0 0,0 0,-25 25,25-25,0 0,-25 24,25-24,0 25,-24-25,24 25,0-25,0 25,0-25,0 0,0 25,0-25,0 0,0 0,0 0,0-25,0 25,0 0,0-25,0 0,0 0,0 25,24-24,1-1,-25 0,25 0,0 0,0 1,-1 24,1-25,0 25,0 0,0 0,-1 0,26 0,-25 0</inkml:trace>
  <inkml:trace contextRef="#ctx0" brushRef="#br0" timeOffset="34751.9877">8335 7045,'-25'0,"0"0,0 0,25 0,-24 24,-1-24,0 0,0 0,0 0,25 0,-25 25,25-25,0 0,0 0,0 0,0 0,25 0,0 0,-25 0,25 0,0 0,24 0,-24 0,25 0,-25 0,24-25,1 25,-25 0,24 0,1-24,-25 24,-1-25,1 25,0 0,0 0,0-25,-25 25,24 0,-24 0,0 0,0 0,-24 0,24 0,-25 0,0 0,0 0,-24 25,24-25,-25 0,1 25,-1-1,0-24,26 25,-26-25,25 0,0 25,1-25,24 0,0 0,0 0,0 0,24 0,-24 0,25 0,25 0,-25 0,24-25,1 25,-1-25</inkml:trace>
  <inkml:trace contextRef="#ctx0" brushRef="#br0" timeOffset="35972.0575">3175 13370,'0'0,"0"0,0 0,0 0,0 0,0 0,0 0,0 0,0 25,0-25,0 24,-24 1,24 0,0 0,0 0,0-1,-25 1,25 0,0-25,0 25,0 0,0-25,-25 24,25-24,0 0,0 0,0 0,0 0,0 0,0-24,0 24,0-25,25 0,-25 0,0 0,25 1,-25-26,24 25,-24 0,25 1,-25-1,25 0,0 0,-25 25,25-25,-25 25,24 0,-24 0,25 0,-25 0,25 25,0-25,-25 25,25 0,-1-25,-24 25,25-1,0 1,0-25,0 25,-25 0,24-25,1 25,-25-25,25 24,0-24,-25 0,0 25,25-25</inkml:trace>
  <inkml:trace contextRef="#ctx0" brushRef="#br0" timeOffset="36254.0736">3200 13494,'0'-25,"0"25,0 0,0 0,0 0,0 0,0 0,0 0,0 0,0 0,0 0,0 25,0-25,25 25,-25-1,25 1,-25 25,25-25,-1 24,1 1,-25-1,25 1,0 0,-25-1,25 1,-25-1,24 1,1 0,-25-26,25 26,-25-25,0 0</inkml:trace>
  <inkml:trace contextRef="#ctx0" brushRef="#br0" timeOffset="39335.2498">8930 8781,'0'0,"0"0,0 0,-25 0,25 0,0 0,0 0,0 0,0 0,0 25,0-25,25 0,0 0,-25 0,25 0,-1 0,26 0,-25 0,24 0,1 0,0 0,-1 0,26-25,-26 25,26 0,-1-25,1 0,24 25,-25-25,1 1,24-1,-25 25,1-25,-1 0,0 25,1-25,-25 25,-1-24,-24 24,25 0,-26 0,1 0,-25 0,0 0,0 0,0 0</inkml:trace>
  <inkml:trace contextRef="#ctx0" brushRef="#br0" timeOffset="39571.2633">9401 8830,'-24'0,"-26"25,25-25,0 0,0 0,1 25,24-25,0 0,0 0,0 0,0 0,24 0,1 0,0 0,0 0,25 0,-26-25,51 25,-26 0,1-25,24 25,1-24,-1-1,25 25,-24-25,24 0,-25 25,26-25,-26 25,1-24,-1 24,0-25,1 25</inkml:trace>
  <inkml:trace contextRef="#ctx0" brushRef="#br0" timeOffset="40079.2924">11659 8905,'0'0,"0"25,0-25,0 0,0 0,24 0,-24 0,25 0,0 0,0 0,0 0,24 0,-24 0,25 0,24 0,-24-25,24 25,0 0,26-25,-26 25,25-25,1 0,-26 25,25-24,0 24,-24-25,24 25,-25-25,1 25,-1-25,1 25,-26 0,1 0,-1-25,-24 25,25 0,-25 0,-25 0,25 0,-25-24,0 24,0 0,0 0,0 0,-25 0</inkml:trace>
  <inkml:trace contextRef="#ctx0" brushRef="#br0" timeOffset="42819.4491">18505 11286,'0'25,"-25"-25,0 25,0-25,0 25,1-25,-1 24,25 1,-25 0,0 0,25 24,-25-24,25 0,0 0,0 24,0-24,25 0,0-25,-25 25,25 0,0-25,-1 24,1-24,0 0,25 0,-26 0,1-24,25 24,-25-25,24 25,-24-25,0 0,0 0,-1 1,1-1,0 0,0 0,-25-24,0 24,0 0,0 0,0 0,-25 1,0-1,0 25,1-25,-1 0,0 25,0 0,0 0,1 0,-1 0,0 0,0 0,0 0,1 25,-1-25</inkml:trace>
  <inkml:trace contextRef="#ctx0" brushRef="#br0" timeOffset="43755.5026">19571 11162,'0'0,"0"-25,0 25,0 0,0 0,0 0,0 0,0 0,0 0,0 25,-25-25,25 25,0-25,0 25,0 0,0-1,0 26,0-25,0 0,0-1,0 26,0-25,0 0,0-1,0 1,0 0,0 0,25-25,-25 25,0-1,25-24,-25 25,0-25</inkml:trace>
  <inkml:trace contextRef="#ctx0" brushRef="#br0" timeOffset="44147.5251">20043 11212,'0'0,"0"-25,0 25,24-25,-24 25,0-25,0 25,25-25,-25 25,25 0,0-24,0 24,-1 0,1 0,0 0,0 24,0-24,-1 0,1 25,0-25,-25 25,25 0,-25 0,25 0,-25-1,0 1,0 0,-25 0,0 0,0 24,25-24,-25 0,1-25,-1 25,0-1,25-24,0 25,0-25,0 0,0 0,0 0,0 0,0 0,0 0,25 0,-25 0,25 0,-1-25,1 25,25 0,-25-24,-1 24,26-25,0 25,-1-25,1 25,-1-25</inkml:trace>
  <inkml:trace contextRef="#ctx0" brushRef="#br0" timeOffset="44535.5473">21159 11063,'0'0,"0"-25,0 25,0-25,0 25,25-25,-25 25,0-24,24 24,1 0,-25 0,25-25,0 25,0 0,-1 0,1 0,-25 25,25-25,0 0,-25 24,0-24,0 25,0 0,0-25,0 25,0-25,0 25,-25-1,25-24,-25 25,25-25,0 25,-25-25,25 0,0 25,0-25,0 0,0 0,25 0,-25 0,25 25,-25-25,25 0,0 25,-1-25,1 24,0-24,0 0,-25 25,25-25,-25 25,24 0,-24-25,0 25,0-25,0 24,0-24,0 25,0-25,0 0,0 25,-24-25,-1 0,25 25,-25-25,0 0,0 0,1 0,24-25,-25 25</inkml:trace>
  <inkml:trace contextRef="#ctx0" brushRef="#br0" timeOffset="44891.5676">21903 10790,'25'25,"-1"-25,-24 25,25-25,-25 24,0 1,0 0,0-25,0 25,0 0,0-1,25 1,-25 0,0 0,25 0,-25-25,25 24,0-24,-25 25,24-25,1 25,0-25,0 0,0 0,-25 0,24 0,-24 0,25-25,-25 25,25-25,-25 1,0-1,0 0,0 0,0 0,0 1,0-1,0 0,-25 0,25 25,0-25,0 25,0 0,0 25,0 0,0 0,0 0,0 24,0 1,0-1,0 26,0-25,0 24,0-24,0 24,0-24,0-1,0 1,0 24,0-24</inkml:trace>
  <inkml:trace contextRef="#ctx0" brushRef="#br0" timeOffset="46699.671">3374 13295,'-25'0,"25"-24,0 24,0 0,-25 0,25-25,0 25,0 0,0 0,0 0,0 0,0 0,0 0,0 0,0 0,0 25,0-25,0 0,0 24,0 1,0 0,0 0,25 0,-25 24,25 1,-25-1,0 26,25-26,-25 26,24-1,-24-24,0 24,25 1,-25-26,0 26,25-26,-25 1,0-1,25 1,-25-25,0 0,0 0,25-1,-25 1,0-25,0 0,0 25,0-25,0 0,0-25,0 25,0 0,0-25,0 25</inkml:trace>
  <inkml:trace contextRef="#ctx0" brushRef="#br0" timeOffset="47115.6948">3275 13444,'-25'0,"25"-25,-25 25,25-24,0 24,-25 0,25 0,-25-25,25 25,0 0,0 0,-24 0,24 0,0 25,0-25,-25 24,25-24,0 25,-25 0,25-25,-25 25,25 0,-25-1,25 1,-24 0,24 0,-25 0,25-25,0 24,0-24,0 0,0 25,0-25,0 0,0 0,0-25,0 25,0 0,0-24,0 24,0-25,0 0,0 0,0 0,25 1,-25-1,0 0,24 25,-24-25,25 0,-25 1,25 24,0-25,-25 25,25-25,-1 25,1 0,0 0,0 25,0-25,24 0,-24 25,0-25,0 24,24 1,-24-25,0 25,0 0,24 0</inkml:trace>
  <inkml:trace contextRef="#ctx0" brushRef="#br0" timeOffset="52363.995">2927 12526,'0'0,"0"0,0 0,0 0,0 0,0 0,0 25,0-25,0 0,0 0,25 0,0-25,-25 25,50 0,-26 0,1-24,25 24,-1-25,1 25,0 0,-1-25,1 25,-1-25,1 25,0-25,-1 25,1-24,-25 24,24 0,1-25,-25 25,-1 0,26 0,-25 0,-25 0,25 0,-1 0,-24 0,0 0,0 0,0 0,0 0,-24 0,24 0,-25 0,0 0,0 0,0 0,1 0,-1 25,-25-25,25 0,-24 0,-1 0,25 0,-24 24,-1-24,25 0,-24 0,-1 0,25 0,1 0,-26 0,50 25,-25-25,0 0,25 0,0 0,0 0,0 0,0 0,0 0,0 0,0 0,25-25,0 25,0 0,0 0,-1 0,26 0,-25-24,0 24,24 0,-24 0,0-25,0 25,-1 0,1 0,0 0,-25 0,0 0,25 0,-25 0,0 0,0 0,0 0,-25 0,0 0,25 25,-25-25,-24 24,24 1,0-25,-24 25,-1 0,25-25,-24 25,24-25,0 24,0-24,0 0,25 25,0-25,0 0,0 0,0 0,0-25,25 25,0 0,0 0,24-24,-24 24,25-25,-1 25,-24-25,25 0,-1 25,1-25,0 25,-26-24,1 24,25-25,-25 25,-1 0</inkml:trace>
  <inkml:trace contextRef="#ctx0" brushRef="#br0" timeOffset="54256.1032">3051 11237,'0'-25,"0"25,0-25,0 25,0-25,0 25,0 0,0 0,0 0,0 0,0 0,0 0,0 0,0 25,0-25,0 25,-24-25,24 25,-25-1,25 1,-25 25,0-25,0 24,0 1,1-25,-1 24,0 1,0-25,25 24,-25-24,25 0,0 24,0-49,0 25,0 0,25-25,0 25,0-25,0 0,-1 0,1 0,25 0,-25 0,24-25,1 25,-25-25,24 0,1 25,0-24,-26-1,26 0,0 0,-26 0,1 25,0-24,0-1,0 0,-1 25,-24-25,0 25,0-25,0 25,0-24,0 24,-24-25,-1 25,25-25,-25 25,0 0,0-25,1 25,24 0,-25 0,25 0,-25 0,25 25,0-25,0 25,0 0,0-1,0 1,0 25,0-1,25 1,-25 0,25-1,-25 26,0-26,24 26,-24-26,0 26,0-26</inkml:trace>
  <inkml:trace contextRef="#ctx0" brushRef="#br0" timeOffset="55324.1643">4118 11609,'0'0,"0"0,0 0,0 0,0 0,0 24,0-24,25 25,-25 0,25 0,-1 0,1-1,0 1,25 0,-26 25,1-26,25 1,-25 0,-1 0,1 0,0-1,0-24,0 25,-1 0,1-25,-25 25,25-25</inkml:trace>
  <inkml:trace contextRef="#ctx0" brushRef="#br0" timeOffset="55524.1758">4416 11609,'0'-25,"-25"25,25 0,0 0,0 0,-25 0,25 0,0 25,0-1,-25 1,25 0,-25 0,25 24,-24-24,24 25,-25-25,25 24,-25 1,0-1,25-24,-25 25,1-25,24 24,-25-24,0 25</inkml:trace>
  <inkml:trace contextRef="#ctx0" brushRef="#br0" timeOffset="56072.2071">6077 12700,'0'-25,"0"25,-24 0,24 0,0-25,0 25,0 0,0 0,0 25,-25-25,25 0,0 25,0 0,0 0,0 24,0-24,0 25,0-1,0 1,0-1,0 26,0-26,25 1,-25 25,0-26,0 1,24-1,-24 1,0 0,0-26,0 1,0 0,25 0,-25 0,0-1,0-24,0 0,0 0,0 0</inkml:trace>
  <inkml:trace contextRef="#ctx0" brushRef="#br0" timeOffset="56416.2268">5953 12973,'0'0,"0"-25,-24 25,24 0,0-25,0 25,-25 0,25 0,0 0,0 0,0 0,-25 25,25-25,0 0,-25 25,25-25,0 25,-25-1,25-24,0 25,-24-25,24 0,0 25,0-25,0 0,0 0,0 0,0 0,0 0,0 0,0-25,0 25,24-25,-24 1,0 24,25-25,-25 0,25 0,-25 0,25 1,0-1,-1 0,1 0,-25 25,25-25,0 25,0 0,-1 0,1 0,0 25,0-25,0 25,0 0,-1 0,1-1,0 1,0 0,24 25</inkml:trace>
  <inkml:trace contextRef="#ctx0" brushRef="#br0" timeOffset="63027.6049">1662 12973,'0'0,"0"0,0 0,0 0,0 25,0-25,0 0,0 0,0 24,0-24,0 25,0-25,0 25,25 0,-25 0,0-1,25 26,-25-25,0 0,25 0,-25 24,0-24,0 0,24 0,-24-1,0-24,0 25,0-25</inkml:trace>
  <inkml:trace contextRef="#ctx0" brushRef="#br0" timeOffset="63327.6221">1811 12849,'0'0,"0"0,0 0,0-25,0 25,0 0,0 25,0-25,0 0,0 25,0-25,0 24,0 1,0 0,0 25,25-26,-25 26,0 0,0-26,0 26,0 0,0 24,0-24,0-1,0-24,0 25,0-1,0-24,0 0,0 0,0 0,0-25,0 24,25-24,-25 0</inkml:trace>
  <inkml:trace contextRef="#ctx0" brushRef="#br0" timeOffset="63695.6432">1960 13072,'0'-25,"0"25,0-25,0 25,0 0,0-24,25 24,-25 0,0-25,25 25,-25 0,24 0,-24 0,25 0,-25 25,25-25,-25 0,25 24,-25-24,0 25,25 0,-25 0,0 0,0-1,0 1,-25 0,25 0,0-25,-25 25,25 0,0-1,0-24,0 25,-25-25,25 0,0 0,0 0,0 0,0 0,0 0,0 0,0 0,25 0,-25 0,0-25,25 25,-25 0,25 0,-1-24,-24 24,25-25,0 25,0-25,0 25,-25-25</inkml:trace>
  <inkml:trace contextRef="#ctx0" brushRef="#br0" timeOffset="63951.6578">2357 12874,'0'-25,"0"25,0 0,0 0,0 0,0 0,0 0,0 0,0 0,0 0,0 25,0-25,0 24,0 1,0 0,0 0,0 0,0-1,0 1,25 25,-25-25,0 24,0-24,0 25,0-1,0-24,0 25,0-25,0-1,0 26,0-25,0 0,0-25,0 24,0 1,0-25,0 0,24 0</inkml:trace>
  <inkml:trace contextRef="#ctx0" brushRef="#br0" timeOffset="64359.6811">2630 12948,'0'-25,"0"25,0 0,0-25,0 25,0-24,24 24,-24 0,0 0,25 0,-25 0,0 0,0 0,25 0,-25 0,0 24,25-24,-25 25,0 0,0-25,0 25,0 0,0-25,0 24,0 1,0 0,0-25,0 25,0-25,0 0,0 25,0-25,0 0,0 0,0 0,0 0,0 0,25 0,-25 0,24 0,1 0,-25 0,25 0,-25 0,25 0,0 0,-25 0,0 24,24-24,-24 0,0 25,0-25,0 25,0-25,0 25,0-25,-24 25,24-25,-25 25,25-25,-25 0,25 24,-25-24,0 0,25 0,-24 0,24 0,-25 0,25-24</inkml:trace>
  <inkml:trace contextRef="#ctx0" brushRef="#br0" timeOffset="64591.6944">2952 12799,'25'0,"0"0,-25 0,25 25,-25-25,0 25,0-25,24 25,-24-1,0 26,25-25,-25 0,0 24,0-24,0 25,0-26,0 26,0-25,0 25,0-26,0 1,0 0,0 0,0 0,0-1,0 1,0-25,0 0,0 25,25-25,-25 0</inkml:trace>
  <inkml:trace contextRef="#ctx0" brushRef="#br0" timeOffset="64927.7136">3299 12799,'25'0,"-25"0,0 0,0 0,0 0,25 0,-25 0,0 25,0-25,0 25,25 0,-25-1,0 1,25-25,-25 25,0 0,24 0,-24-1,25-24,-25 25,25-25,-25 0,25 25,-25-25,25 0,-25 0,24 0,1 0,-25 0,25-25,-25 25,25-25,-25 25,25-24,-25 24,0-25,0 0,0 25,0-25,0 0,0 25,0 0,0-24,24 24,-24 0,0 24,0-24,0 25,25 0,-25 0,0 0,0 24,25 1,-25-25,0 24,0 1,0 24</inkml:trace>
  <inkml:trace contextRef="#ctx0" brushRef="#br0" timeOffset="65991.7745">1662 12750,'0'0,"0"0,0-25,0 25,0 0,0 0,0 25,0-25,0 0,0 24,0 1,0-25,0 50,0-25,0 24,0 1,0-1,0 26,-25-1,1 1,-1 24,0 0,0 0,-24 1,24-1,0 0</inkml:trace>
  <inkml:trace contextRef="#ctx0" brushRef="#br0" timeOffset="68687.9287">4936 13717,'0'0,"0"0,0 0,-24 0,24 0,0 0,0 0,-25 25,25-25,0 25,-25-25,25 24,0 1,0 0,0 0,0-25,0 25,0-1,25 1,-25-25,25 25,-25-25,24 25,1-25,0 0,-25 0,25 25,0-25,-25-25,25 25,-1 0,1-25,-25 25,25-25,0 25,-25-25,25 1,-25 24,24-25,-24 0,0 0,0 0,0 25,0-24,0-1,-24 0,24 25,-25-25,0 25,0-25,0 25,1 0,-1-24,0 24,25 0,-25 24,0-24,0 0</inkml:trace>
  <inkml:trace contextRef="#ctx0" brushRef="#br0" timeOffset="68967.9447">5309 13444,'0'0,"24"0,-24 0,0 0,0 0,0 0,0 25,0-25,0 25,0 0,0-1,0 1,0 25,0-25,0 24,0 1,0-1,0 1,0 0,0-1,-24 1,24-1,0 1,0-25,0 24,0-24,0 0,0 0,0 0,0-25,24 24,-24-24,0 0,0 0</inkml:trace>
  <inkml:trace contextRef="#ctx0" brushRef="#br0" timeOffset="69275.9623">5507 13742,'0'-25,"25"25,-25-25,0 25,25-25,-25 25,0 0,24-24,-24 24,25 0,-25 0,25 0,-25 24,0-24,25 25,-25-25,0 25,0 0,0 0,0-1,0 1,-25 25,25-25,-25-1,25 1,0 0,-25 0,25-25,0 25,0-25,0 24,0-24,0 0,0 0,0 0,0 0,0 0,25 0,-25 0,25 0,-25-24,25 24,0-25,-25 25,24-25,1 0,0 25,-25-25,25 1</inkml:trace>
  <inkml:trace contextRef="#ctx0" brushRef="#br0" timeOffset="69491.9747">5879 13593,'0'0,"0"0,0 0,0 0,0 0,0 0,0 0,0 0,0 25,0-25,0 0,0 25,0-1,0 1,0 0,0 0,0 24,0-24,0 25,0-25,0 24,0-24,0 25,0-1,0-24,0 25,0-26,-25 1,25 0,0 0,0 0,0-1,0-24,0 25</inkml:trace>
  <inkml:trace contextRef="#ctx0" brushRef="#br0" timeOffset="69887.9973">6077 13667,'0'0,"25"-24,-25 24,0-25,25 0,-25 25,25-25,-25 25,0 0,25-25,-25 25,25 0,-25 25,24-25,-24 0,0 25,0 0,0-25,0 25,0-1,0 1,0 0,0 0,-24 0,24-1,0 1,-25 0,25-25,0 25,0-25,0 0,0 25,0-25,0 0,0 0,0 0,0 0,0 0,25 0,-25 0,24 0,1 24,-25-24,25 0,-25 0,0 0,25 0,-25 25,0-25,25 0,-25 25,0-25,0 25,0-25,0 25,-25-25,25 24,-25-24,25 0,-25 25,25-25,0 0,-25 0,1 0,24 0,-25 0,25 0,-25 0</inkml:trace>
  <inkml:trace contextRef="#ctx0" brushRef="#br0" timeOffset="70135.0115">6400 13419,'0'0,"0"0,25 25,-25-25,0 25,0 0,0 0,0-1,0 26,0-25,0 24,0 1,0 0,0-1,-25 1,25-1,0 1,-25 0,25-1,0-24,0 25,-25-1,25-24,0 0,0 0,0-1,0 1,0-25,0 25,0-25,0 0,0 0</inkml:trace>
  <inkml:trace contextRef="#ctx0" brushRef="#br0" timeOffset="70471.0307">6549 13643,'0'0,"0"0,0 0,0 0,0 0,0 24,0-24,0 25,0-25,0 25,0 0,0-25,0 25,0-1,0 1,0 0,0-25,0 25,25-25,-25 25,24-25,-24 0,25 0,-25 0,25 0,0 0,-25-25,25 25,-1-25,1 25,-25-25,25 0,-25 25,25-24,-25-1,0 25,0-25,0 25,0 0,0 0,0 0,0 0,0 25,0-25,0 25,0-1,0 1,0 25,0-25,0 24,0-24,0 25,0-1,0-24,0 25,0-26,0 1,0 0</inkml:trace>
  <inkml:trace contextRef="#ctx0" brushRef="#br0" timeOffset="71567.0934">5953 12799,'0'0,"0"0,0 0,0 0,0 0,0 0,0 25,0-25,0 0,0 0,-24 25,24-25,0 25,-25-25,25 0,0 24,0-24,0 0,0 25,0-25,0 0,0 0,0 0,0 0,0 0,0-25,0 25,0 0,0-24,25 24,-25 0,0-25,24 0,-24 25,25-25,0 25,-25-25,25 25,0-24,-25 24,24 0,1 0,-25 0,25 0,0 24,0-24,-25 25,25 0,-1 0,1-25,-25 25,25-1</inkml:trace>
  <inkml:trace contextRef="#ctx0" brushRef="#br0" timeOffset="74804.2785">5457 11261,'25'-24,"-25"24,0 0,0-25,0 25,0 0,0 0,0 0,-25 0,25 0,0 0,0 0,0 0,0 25,0-25,-24 24,24-24,0 25,0 0,-25 0,25 24,-25-24,25 0,-25 25,25-26,-25 1,1 25,24-25,-25-1,25 26,0-25,-25 0,25-25,0 24,0 1,0-25,25 0,-25 25,25-25,-25 0,24 0,1 0,0 0,0 0,0 0,-1 0,1 0,25-25,-25 25,-1 0,26-25,-25 25,24-24,-24 24,0-25,0 0,24 25,-24-25,-25 25,25-25,0 1,-25 24,0-25,0 25,0-25,0 0,0 25,0-25,-25 25,0-24,25 24,-25-25,1 25,-1 0,25 0,-25 0,25 0,0 0,-25 0,25 0,0 25,0-1,0 1,0 25,0-1,0 1,0 0,25-1,-25 1,0 24,0-24,25-1,-25 26,0-26,25 1</inkml:trace>
  <inkml:trace contextRef="#ctx0" brushRef="#br0" timeOffset="76275.3627">7591 12849,'0'0,"0"0,0 0,0 0,0 0,0 0,0 0,0 0,0 25,0-25,0 24,0 1,24 0,-24 0,0 24,0-24,25 25,-25-25,0 24,0-24,0 25,0-25,25 24,-25-24,0 0,0 0,0-1,0 1,0-25,0 25,0-25,0 0</inkml:trace>
  <inkml:trace contextRef="#ctx0" brushRef="#br0" timeOffset="76591.3807">7442 12948,'0'0,"-25"0,25 25,0-25,-25 0,25 0,0 25,0-25,0 0,0 24,0-24,0 25,0-25,0 0,0 25,0-25,0 0,0 0,0 0,0 0,0 0,0 0,0-25,0 25,0 0,0-25,0 25,0-24,0-1,25 25,0-25,-25 0,25 0,-1 25,-24-24,25 24,0 0,0-25,0 25,-1 0,1 25,0-25,0 24,0-24,-1 25,1-25,0 25,0 0</inkml:trace>
  <inkml:trace contextRef="#ctx0" brushRef="#br0" timeOffset="80423.5999">6598 11807,'0'0,"0"0,-24-25,24 25,-25 0,25 0,0-25,0 25,0 0,0 25,0-25,25 25,-25-25,24 25,-24 0,25-1,0 1,0 0,-25 0,25 0,-1-25,1 24,-25 1,25 0,-25-25,25 25,-25-25,0 0,25 25,-25-25,0 0,0 0,0 0</inkml:trace>
  <inkml:trace contextRef="#ctx0" brushRef="#br0" timeOffset="80583.6091">6797 11906,'0'-25,"0"1,-25-1,25 25,0-25,0 25,0 0,0 0,-25 0,25 0,0 0,0 25,0-25,-25 25,25-1,0 1,-24 0,24 0,-25 24,25-24,0 0,-25 25,25-26,-25 1,25 0,0 0</inkml:trace>
  <inkml:trace contextRef="#ctx0" brushRef="#br0" timeOffset="81035.6349">7219 11609,'24'0,"-24"-25,25 0,-25 0,25 0,0 1,0 24,-25-25,24 25,1-25,0 25,0 0,0 0,-1 0,-24 0,25 0,0 0,-25 0,25 0,-25 25,0-25,0 25,0-1,0-24,0 25,0 0,0-25,0 25,0-25,-25 25,25-25,0 24,0-24,0 0,0 25,0-25,0 0,0 0,0 0,25 0,-25 0,25 0,-1 0,1 0,0 25,0-25,0 0,-1 25,1-25,0 25,0-1,0-24,-1 25,-24 0,25 0,-25 0,0-1,0 1,0 0,-25-25,25 25,-24 0,24-1,-25-24,0 25,0-25,0 0,1 25,-1-25,0 0,-25 0,26 0,-1-25,0 25,-25-25,26 25,-1-24,0 24</inkml:trace>
  <inkml:trace contextRef="#ctx0" brushRef="#br0" timeOffset="81600.6673">9575 12824,'0'0,"0"0,0 0,0 0,0 0,0 0,0 25,0-25,0 25,0-1,0 1,0 0,0 0,0 0,25 24,-25-24,0 0,0 24,0-24,0 25,0-25,0 0,0 24,0-24,0 0,0 0,0-1,0 1,0-25,0 25,0-25</inkml:trace>
  <inkml:trace contextRef="#ctx0" brushRef="#br0" timeOffset="81915.6853">9451 12948,'-25'0,"25"0,0 0,-25 0,25 0,0 0,-24 25,24-25,-25 0,25 25,0-25,-25 24,25-24,0 0,0 25,0-25,0 0,0 0,0 0,0 0,0 0,0 0,0 0,0 0,0 0,0-25,0 25,25-24,-25-1,25 0,-25 0,24 0,1 1,0-1,-25 25,25-25,0 0,-1 25,1-25,0 25,0 0,-25 0,25 25,-1-25,1 25,0 0,0-25,0 25,-1-1,1 1,0 0,0 0</inkml:trace>
  <inkml:trace contextRef="#ctx0" brushRef="#br0" timeOffset="82385.7122">8459 11658,'0'-25,"0"25,0 0,0 0,0 25,25-25,-25 25,24-25,-24 25,25 0,-25-1,25 1,0 0,0 0,-25 24,24-24,1 0,0 0,0 0,-25-1,25 1,-1-25,-24 25</inkml:trace>
  <inkml:trace contextRef="#ctx0" brushRef="#br0" timeOffset="82587.7237">8682 11708,'0'-25,"0"25,0 0,0 0,-25-25,25 25,0 0,0 25,0-25,0 25,-25 0,25-1,0 26,-24-25,24 24,-25-24,25 25,-25-1,25 1,-25-25,25 24,-25-24,25 25,-24-25</inkml:trace>
  <inkml:trace contextRef="#ctx0" brushRef="#br0" timeOffset="86031.9207">9401 11708,'0'0,"0"0,-24 0,24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25,24 0,-24-25,0 25,25-25,-25 1,25 24,-25-25,25 0,0 25,-25-25,24 0,1 25,0-24,0 24,0-25,-1 25,1 0,0 0,-25 0,25 0,0 0,-25 0,24 0,-24 25,0-25,0 24,0 1,0-25,0 25,0 0,0 0,-24 24,-1-24,0 25,0-26,-24 1,24 25,0-25,0 24,0-24,-24 0,49 0,-25-25,0 24,25 1,-25-25,25 0,0 0,0 0,0 0,0 0,0 0,0 0,25 0,0 0,-25-25,25 25,0 0,24 0,-24-24,0 24,24-25,-24 25,0 0,25-25,-26 25,26 0,-25-25,24 25,-24 0,0-25,25 25,-26 0,1 0,0-24,25 24,-26 0</inkml:trace>
  <inkml:trace contextRef="#ctx0" brushRef="#br0" timeOffset="86338.9383">10766 11584,'-25'-25,"0"0,25 25,-25-25,25 1,-25 24,25 0,0 0,0 0,0 0,0 0,0 0,0 24,0-24,0 25,25 0,0 0,0 24,0-24,-1 25,1-25,-25-1,25 26,0-25,0 0,-25-1,24 1,-24-25,25 25,-25 0,25-25,-25 25,0-25,0 0,0 0,0 0</inkml:trace>
  <inkml:trace contextRef="#ctx0" brushRef="#br0" timeOffset="86507.9479">10939 11485,'-25'-25,"25"0,-24 25,24 0,-25 0,25 0,-25 0,25 0,-25 25,25 0,-25-1,1 1,24 0,-25 25,0-26,0 26,0 0,1-26,-1 26,0 0,0-26,0 26</inkml:trace>
  <inkml:trace contextRef="#ctx0" brushRef="#br0" timeOffset="87042.9785">12105 12725,'0'0,"0"0,0 0,0 0,0 0,0 0,0 25,0-25,0 24,0 1,0 0,0 25,0-26,0 26,0-25,0 24,0-24,0 25,0-1,0-24,0 0,0 25,0-25,0-1,0 1,25-25,-25 25,0-25,0 0</inkml:trace>
  <inkml:trace contextRef="#ctx0" brushRef="#br0" timeOffset="87334.9952">11956 12799,'0'0,"-25"0,25 25,-24-25,24 25,-25-25,25 25,-25-25,25 24,-25 1,25-25,-25 25,25 0,0-25,-24 25,24-25,0 0,0 0,0 0,0 0,0 0,0 0,0-25,24 0,-24 25,25-25,-25 0,25 1,0-26,-25 25,25 0,-1 1,1-1,0 0,0 0,0 25,-1-25,1 25,0 0,0 25,0-25,-1 25,1 0,0 0,0-1,0 1</inkml:trace>
  <inkml:trace contextRef="#ctx0" brushRef="#br0" timeOffset="90271.1632">12031 11559,'0'0,"0"0,0 0,0 0,0 0,0 0,0 0,0 0,0 0,0 0,0 0,0 0,0 0,0 0,0 0,0 0,0 0,0 0,0 0,0 0,0 0,0-25,0 25,0 0,0-25,24 1,-24 24,25-25,-25-25,25 25,0 1,-25-1,25-25,-25 25,24 1,-24-26,25 25,-25 0,0 0,0 1,0 24,0-25,0 25,0 0,0-25,0 25,0 0,0 25,0-25,0 25,0-1,-25 26,25-25,0 25,0-1,0 1,0-1,0 1,0 0,0-1,0 1,0-1,0 1,0-25,0 24,0-24,0 0,0 0,0 0,0-1,0-24,0 25,0 0,0-25,0 0,0 25,0-25,0 25,0-25,0 0,0 0,0 24,0-24,-24 0,24 0,0 0,-25 25,25-25,-25 0,25 0,-25 0,25 0,-25 0,1 25,24-25,-25 0,0 0,0 0,0 0,25 0,-24 25,-1-25,0 0,0 0,0 0,25 0,-24 0,24 0,0 25,0-25,0 0,0 0,0 0,0 0,24 0,1-25,0 25,0 0,24 0,-24 0,25-25,-1 25,1 0,24-25,-24 25,0 0,24-25,-24 25,-1 0,26-24,-26 24,-24 0,25 0,-25 0,-1 0,-24 0,25 0,-25 0,0 24,0-24</inkml:trace>
  <inkml:trace contextRef="#ctx0" brushRef="#br0" timeOffset="96950.5452">893 15304,'0'0,"0"0,0-24,25 24,-25 0,0 0,25-25,-25 25,0 0,25 25,-25-25,0 24,0-24,0 25,0 0,0 0,0 25,0-26,-25 1,25 25,-25-1,25-24,-25 25,25-25,-24 24,24-24,-25 0,25 0,0-25,0 0,0 24,0-24,0 0,0 0,0 0,25-24,-25 24,24 0,1-25,0 0,0 0,0 0,24 1,-24-1,0 0,24-25,-24 26,0-26,25 25,-26 0</inkml:trace>
  <inkml:trace contextRef="#ctx0" brushRef="#br0" timeOffset="97280.5641">1290 15230,'-25'-25,"1"25,-26-25,25 25,-24 0,-1 0,25 0,-24 0,-1 25,0-25,-24 25,24 0,1 0,-1-1,0 26,1-25,-1 25,25-1,-24 1,24-1,0 1,0 0,1-1,24 26,0-26,0 26,0-26,24 1,-24-1,50 1,-25 0,0-1,24-24,1 0,-1-25,1 25,0-25,-1 0,1-25,24 25,-24-25,0 0,-1 0,1-24,24 24,-24-25,-1 1,1-1,-25 1,24-26,-24 26,0-26,0 1,0 24,-25-24,0-1,0 26,-25-26,0 26,-25-26,26 26,-51-1,26 0,-26 1,1 24,-1 0,1 0,0 25,24 0,-25 0,26 25,-26-25,26 25</inkml:trace>
  <inkml:trace contextRef="#ctx0" brushRef="#br0" timeOffset="98217.6177">7938 7169,'0'0,"25"0,-25 24,24-24,-24 0,25 0,-25 0,25 0,0 0,0 0,-1 0,26 0,0 0,-1 0,1 0,24-24,-24 24,24-25,1 25,-1-25,1 25,-1-25,0 0,1 25,-1-24</inkml:trace>
  <inkml:trace contextRef="#ctx0" brushRef="#br0" timeOffset="101887.8276">3051 15949,'0'0,"0"0,-24 0,24 0,0 0,0 0,0 0,24 0,1 0,0 0,0 0,0 25,24-25,1 0,-1 0,1 0,0-25,24 25,0 0,-24 0,24-24,1 24,-1 0,25 0,-24-25,-1 25,1 0,-26-25,26 25,-1 0,-24 0,24 0</inkml:trace>
  <inkml:trace contextRef="#ctx0" brushRef="#br0" timeOffset="102331.853">5656 15999,'-25'0,"25"0,-25 0,25 0,0 0,0-25,-25 25,25 0,0 0,0 0,25 0,-25 0,25 0,0 0,0 0,24 0,-24 0,25 0,24 0,-24 0,24 0,0-25,1 25,-1 0,26-24,-1 24,0-25,0 25,0-25,-24 25,24-25,0 25,0-25,1 25,-26-24,25 24</inkml:trace>
  <inkml:trace contextRef="#ctx0" brushRef="#br0" timeOffset="102810.8804">9079 15801,'-25'0,"25"0,-25 0,25 0,-25 0,25-25,0 25,0 0,0 0,0 0,0 0,0 0,25 0,0 0,0 0,0 0,-1 0,26 0,0 0,-1 0,1-25,24 25,-24 0,24 0,1 0,-1 0,1-25,-1 25,0 0,1 0</inkml:trace>
  <inkml:trace contextRef="#ctx0" brushRef="#br0" timeOffset="103248.9055">11286 15751,'0'0,"-24"0,24 0,0 0,0 0,0 0,0 0,0 0,0 0,24 0,-24 0,25 0,25 0,-25 0,24 0,1 0,0 0,24 0,-24-25,24 25,0 0,1 0,24 0,-25-25,1 25,24 0,-25 0,1 0,-1 0,26 0,-26 0</inkml:trace>
  <inkml:trace contextRef="#ctx0" brushRef="#br0" timeOffset="103575.9242">14288 15751,'-25'25,"25"-25,0 0,0 0,0 0,0 0,0 0,25 0,-25 0,25 0,24 0,-24 0,25 0,-1-25,1 25,0 0,24 0,0 0,26-25,-26 25,25 0,0 0,1-25,-26 25,25 0,0 0,-24 0,-1 0,26-24,-26 24,0 0</inkml:trace>
  <inkml:trace contextRef="#ctx0" brushRef="#br0" timeOffset="104534.979">12775 14784,'25'0,"-1"0,-24 0,25 0,0 0,-25 24,25-24,0 25,-1 0,1 0,0 24,25-24,-26 25,26-25,0 24,-26-24,26 25,-25-26,24 26,1-25,-25 0,0 24,24-24,-24-25,0 25,0 0,0 0</inkml:trace>
  <inkml:trace contextRef="#ctx0" brushRef="#br0" timeOffset="104719.9896">13420 14932,'-25'0,"0"0,25 0,-25 0,25 0,-25 0,1 25,-1 0,0 0,0 0,0 24,1-24,-26 25,25-1,-24 1,-1-25,25 24,-24 1,-1 0</inkml:trace>
  <inkml:trace contextRef="#ctx0" brushRef="#br0" timeOffset="105168.0152">10741 15081,'0'0,"0"0,0 0,0 0,25 0,-25 0,0 25,0-25,24 25,-24 0,25-1,-25 1,25 25,0-25,-25 24,25-24,-1 0,-24 25,25-26,-25 1,25 0,-25-25,0 25,0 0,25-25</inkml:trace>
  <inkml:trace contextRef="#ctx0" brushRef="#br0" timeOffset="105339.025">10939 15007,'-25'0,"25"-25,-24 25,-1 0,0 0,0 0,0 0,1 25,-1 0,0-1,-25 1,26 25,-26-25,0 24,1 1,-1-25,1 24,-1 1</inkml:trace>
  <inkml:trace contextRef="#ctx0" brushRef="#br0" timeOffset="105815.0522">8012 15156,'0'-25,"0"25,25 0,-25 0,25 25,-25-25,25 24,-1 1,1 25,0-25,25-1,-25 26,24-25,-24 25,0-26,24 1,-24 0,0 0,0 0,0-1,-25 1,24 0</inkml:trace>
  <inkml:trace contextRef="#ctx0" brushRef="#br0" timeOffset="105984.0619">8384 15106,'-24'25,"-1"-25,0 25,0-1,0 1,-24 0,24 0,-25 24,25 1,-24-25,-1 25,25-1,-24 1,-26 24</inkml:trace>
  <inkml:trace contextRef="#ctx0" brushRef="#br0" timeOffset="106504.0917">4862 15280,'0'-25,"0"25,25 0,-25 0,0 0,25 25,-25-25,24 24,1 1,0-25,0 25,0 25,0-25,24-1,-24 1,25 0,-26 0,1 0,25-1,-25 1,-1 0,1 0,0 0,0-1,0-24</inkml:trace>
  <inkml:trace contextRef="#ctx0" brushRef="#br0" timeOffset="106688.1022">5209 15131,'0'0,"-24"0,24 0,-25 25,0-25,25 24,-25 1,0 0,1 25,-1-1,0 1,0 0,0-1,-24 26,24-1,-25 0</inkml:trace>
  <inkml:trace contextRef="#ctx0" brushRef="#br0" timeOffset="108630.2133">3547 16421,'0'0,"0"0,0 0,0 0,-24 0,24 0,0 0,0 0,0 25,0-25,0 0,0 24,0 1,0 0,0 0,0 0,0-1,0 1,0 25,0-25,0-1,0 1,0 25,0-25,0-1,0 1,0 0,0 0,0 24,0-49,0 25,0 0,0 0,0 0,0-25,0 24,0-24,0 0,0 0</inkml:trace>
  <inkml:trace contextRef="#ctx0" brushRef="#br0" timeOffset="108988.2337">3572 16520,'-25'-25,"25"25,0-25,0 25,-24 0,24 0,0 0,-25 0,25 0,0 0,-25 0,25 25,-25-25,25 25,-25-25,1 25,24 0,-25-25,25 24,-25 1,25-25,-25 25,25-25,0 0,-25 25,25-25,0 0,0 0,0 0,0-25,0 25,0-25,0 25,0-25,25 25,-25-24,0-1,0 0,0 25,25-25,-25 0,25 1,-25 24,25-25,-25 25,24-25,1 25,-25 0,25 0,0 25,0-25,-1 25,1-1,0 1,0 0,0 0,-25 24,24-24,1 0</inkml:trace>
  <inkml:trace contextRef="#ctx0" brushRef="#br0" timeOffset="115033.5795">3299 15081,'0'-25,"0"1,-24 24,24-25,0 0,0 25,0 0,0-25,0 25,0 0,0 0,0 0,0 0,0 25,0-25,-25 25,25 0,0-1,-25 1,0 25,25-25,-25 24,1 1,-1-1,0 1,25 0,-25-1,25 1,-25-25,25 24,0-24,0 0,0 0,25 0,-25-25,25 24,-25-24,25 0,0 0,-1 0,1-24,25 24,-25-25,24 25,-24-25,25 0,-1 0,-24 1,25-1,-1 0,-24-25,25 26,-26-1,1-25,0 25,0 0,0 1,-25-1,0 0,0 25,-25-25,0 25,25-25,-25 25,0 0,1 0,-1 0,0 0,0 25,25-25,-25 25,25 0,-24 0,24-1,0 1,0 25,24-25,-24 24,25 1,-25 0,25 24,0-24,-25-1,25 26,-1-26</inkml:trace>
  <inkml:trace contextRef="#ctx0" brushRef="#br0" timeOffset="115688.617">6102 16520,'0'0,"0"-25,25 25,-25 0,0 0,0 0,0 0,0 0,0 0,0 0,0 25,0-25,0 25,0 0,0-1,0 1,0 25,0-25,0 24,0 1,25-1,-25 1,0 0,0-26,25 26,-25 0,0-26,0 1,0 0,25 0,-25 0,0-1,0 1,0-25,0 0</inkml:trace>
  <inkml:trace contextRef="#ctx0" brushRef="#br0" timeOffset="116018.6359">6003 16594,'0'0,"-25"0,25 0,-25 0,25 0,-24 0,24 25,-25 0,25-25,-25 25,25 0,-25-1,25 1,-25 0,25 0,0 0,0-1,0-24,-24 25,24-25,0 0,0 0,0 0,0 0,0 0,24 0,-24-25,0 25,25-24,-25-1,0 0,25 0,-25 0,25 1,-25-1,25-25,-1 25,-24 1,25-1,0 25,-25-25,25 0,0 25,-1 0,1 25,-25-25,50 25,-25-25,0 25,-1-1,1 26,0-25,0 0,0-1,-1 1</inkml:trace>
  <inkml:trace contextRef="#ctx0" brushRef="#br0" timeOffset="119684.8456">6177 14982,'0'0,"0"0,-25 0,25-25,0 25,0 0,0 0,0 0,0-25,0 25,0 0,0 0,25 0,-25-24,25 24,-1 0,1 0,0-25,0 25,0-25,24 25,-24 0,0-25,0 25,-1 0,1-25,-25 25,25 0,-25 0,0 0</inkml:trace>
  <inkml:trace contextRef="#ctx0" brushRef="#br0" timeOffset="120101.8694">6177 14957,'-25'25,"0"-25,0 0,25 0,-25 0,25 0,-24 0,24 0,0 0,0 0,0 25,0-25,-25 0,25 0,0 0,0 0,0 0,0 0,0 25,0-25,0 24,0 1,0 0,0 0,0 0,0-1,-25 1,25 0,0 0,0 0,0-1,0-24,0 25,0-25,0 25,0-25,0 0,0 0,0 0,0 0,0 0,0 0,0 0,0 0,0 0,25-25,-25 25,25-25,-25 25,24-24,1 24,-25-25,25 25,0-25,0 25,0 0,-25-25,24 25,1 0,0 0,0 0,0 25,-1-25,1 25,0-25,0 25,0-25,-1 24,-24 1,25 0,-25 0,0 0,0-25,0 25,0-1,-25 1,25 0,-24 0,-1 0,0-1,0 1,-24-25,24 25,0-25,-25 25,26-25,-1 25,0-25,-25 0,25 0</inkml:trace>
  <inkml:trace contextRef="#ctx0" brushRef="#br0" timeOffset="122605.0126">5829 15925,'25'0,"0"0,-25 0,25 0,0-25,-1 25,26 0,-25 0,24 0,1 0,-25 0,25 0,24 0,-24-25,-1 25,1 0,24 0,-24 0,24 0,-24-25,-1 25,1 0,0 0,-1 0,1-25,-25 25,24 0,-24 0,0 0,0-24,-25 24,24 0,-24 0,0 0,0 0,-24 0,-1 0,0 0,0 0,0 0,-24 0,-1 0,1 0,-1 0,-24 0,24 0,-24 0,-1 24,26-24,-26 0,1 0,-1 25,1-25,24 0,-24 25,24-25,-24 25,24-25,1 25,-1-25,25 0,-24 24,24-24,0 0,0 0,0 25,25-25,0 0,0 0,0 0,0 0,25 0,0 0,0 0,0 0,24 0,-24 0,25 0,-1-25,1 25,-1 0,26 0,-26-24,1 24,25 0,-26-25,1 25,24 0,-24-25,-1 25,1-25,0 25,-26 0,26 0,-25 0,0-25,-25 25,24 0,-24 0</inkml:trace>
  <inkml:trace contextRef="#ctx0" brushRef="#br0" timeOffset="123505.0641">3027 15949,'0'0,"0"0,-25 0,25 0,0 0,0 0,0 0,0 0,0 0,0 0,0 0,0 25,0-25,25 0,-1 0,1 0,25 0,-25 0,24 0,1 0,-1 0,1 0,0 0,24 0,-24-25,-1 25,26 0,-26-24,1 24,24-25,-24 25,-1 0,1 0,-25-25,25 25,-26 0,26 0,-25 0,0-25,-25 25,24 0,-24 0,0 0,0 0,-24 0,24 0,-25 25,0-25,-25 0,26 0,-26 0,0 25,-24-25,24 25,1-25,-26 0,26 24,-1-24,-24 25,24-25,0 0,26 25,-26-25,25 0,0 0,1 0,-1 0,0 0,25 25,0-25,0 0,0 0,0 0,0 0,25 0,0 0,-1-25,1 25,25 0,-1 0,-24 0,25 0,-1-25,1 25,0 0,-1-25,1 25,-1 0,1-24,0 24,-1-25,1 25,0-25,-1 25,1 0</inkml:trace>
  <inkml:trace contextRef="#ctx0" brushRef="#br0" timeOffset="124181.1027">5978 16024,'-25'0,"25"0,0 0,0 0,0 0,0 0,25 0,-25 0,0 0,25 0,0 0,-25 0,25 0,24 0,-24 0,0 0,25-25,-26 25,26 0,0 0,-26 0,26 0,0-25,-1 25,-24 0,25 0,-26-25,1 25,25 0,-25-24,-1 24,-24 0,25 0,-25 0,25-25,-25 25,0 0,0 0,0 0,-25 0,0 0,1 0,-1 0,0 0,-25 0,26 0,-26 0,0 0,1 0,-1 0,1 0,24 0,-25 0,25 25,-24-25,24 0,25 0,-25 0,25 0,0 0,0 0,0 0,0 0,25 0,0 0,0 0,-1 0,26 0,0 0,-1 0,1 0,-1 0,1 0</inkml:trace>
  <inkml:trace contextRef="#ctx0" brushRef="#br0" timeOffset="127317.2821">3101 15974,'-25'0,"25"0,0 0,0 0,0 0,0 0,0 0,0 0,0 0,25 0,-25-25,25 25,-25 0,25 0,-1 0,26 0,-25 0,0 0,24 0,1 0,-1 0,1-24,0 24,-1 0,1 0,-1 0,1 0,24 0,-24 0,0 0,-1 0,1 0,0 0,-1 0,1 0,-1 0,-24 0,25 0,-25-25,-1 25,1 0,-25 0</inkml:trace>
  <inkml:trace contextRef="#ctx0" brushRef="#br0" timeOffset="127538.2947">3448 15999,'0'0,"0"0,0 0,0 0,0 0,0 0,25 0,-25 0,25 0,0 0,-1 25,1-25,25 0,-25 0,24 0,-24 0,25 0,-1 0,-24 0,25 0,-1 0,1 0,-25 0</inkml:trace>
  <inkml:trace contextRef="#ctx0" brushRef="#br0" timeOffset="129179.3886">3324 15925,'0'0,"0"0,0 0,0 0,0 0,0 0,0 0,0 0,0 0,25 0,-25 0,25 24,0-24,-1 0,1 0,0 0,0 0,24 0,1 0,-25 0,24 0,1 0,0 0,24 0,-24 0,-1 0,26 0,-26 0,1 0,0-24,-1 24,1 0,-1 0,-24 0,0 0,0 0,0 0,-1 0,-24 0,25 0,-25 0,0 0,0 0</inkml:trace>
  <inkml:trace contextRef="#ctx0" brushRef="#br0" timeOffset="129810.4247">3895 16024,'24'0,"26"-25,0 25,-25 0,24-25,-24 25,25 0,-26-25,1 25,25 0,-25-24,-1 24,1 0,-25 0,25-25,-25 25,25 0,-25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30754.4787">5606 15900,'0'-25,"0"25,0 0,0 0,0 0,0 0,0 0,0 0,0 0,0 0,0 0,0 0,25 0,-25 0,25 0,0 0,-1 0,26 0,-25 0,24 0,1 0,0 0,-1-25,1 25,-1 0,1 0,0 0,-1 0,26 0,-26 0,1 0,0 0,-1 0,1 0,-1 0,1 25,0-25,-26 0,1 0,25 0,-50 0,25 0,-1 0,-24 25,0-25,0 0,0 0</inkml:trace>
  <inkml:trace contextRef="#ctx0" brushRef="#br0" timeOffset="131051.4957">5581 16024,'0'0,"0"0,0 0,0 0,0 0,25 0,0 0,-25 0,25 0,24 0,-24 0,25 0,-25 0,24 0,1 0,24 0,-24 0,-1 0,26 0,-25 0,24-25,0 25,1 0,-26 0,26-25,-1 25,-24 0,24 0,-24 0,24-25,-24 25</inkml:trace>
  <inkml:trace contextRef="#ctx0" brushRef="#br0" timeOffset="133645.6441">6549 15999,'25'0,"-25"-25,0 25,24-25,1 25,-25-24,25-1,0 25,0-25,24 0,1 0,-25 1</inkml:trace>
  <inkml:trace contextRef="#ctx0" brushRef="#br0" timeOffset="134448.69">9600 16098,'0'0,"0"0,0 0,0 0,0 0,0 0,0 0,0 25,0-25,0 25,0 0,25-1,-25 1,0 0,24 25,-24-26,25 26,-25 0,25-1,-25-24,0 25,0-1,25-24,-25 0,0 25,0-26,0 1,25-25,-25 25,0 0,0-25</inkml:trace>
  <inkml:trace contextRef="#ctx0" brushRef="#br0" timeOffset="134816.711">9600 16173,'0'0,"0"-25,-25 25,25 0,0 0,0 0,-25 0,25 0,-25 0,25 0,0 25,-24-25,-1 24,25-24,-25 25,25 0,-25-25,25 25,0-25,-25 25,25-25,0 0,0 24,-24-24,24 0,0 0,0 0,0 0,0-24,0 24,0 0,0-25,0 25,0-25,0 25,24-25,-24 0,0 1,25 24,-25-25,25 0,0 25,-25-25,25 25,-1 0,1 0,0 0,0 25,0-25,24 25,-24 0,0-25,0 24,-1 1,1 0,0 25,0-26,0 1</inkml:trace>
  <inkml:trace contextRef="#ctx0" brushRef="#br0" timeOffset="135449.7473">9178 14759,'0'0,"0"0,0 0,0-25,0 25,0 0,25 0,-25 0,25-25,-1 25,-24 0,25 0,0 0,0-25,0 25,0 0,-1 0,1 0,-25 0,25-24,-25 24</inkml:trace>
  <inkml:trace contextRef="#ctx0" brushRef="#br0" timeOffset="135858.7706">9104 14784,'-25'0,"25"0,0 0,0 0,0 24,0-24,0 0,0 0,0 0,0 0,0 0,0 0,0 0,0 25,0-25,0 25,0-25,0 25,0 0,0-1,0-24,0 25,-25 0,25 0,0-25,0 25,0-25,0 0,0 24,0-24,0 0,0 25,0-25,0 0,0 0,0 0,0 0,25-25,-25 25,0 0,25 0,-25-24,24 24,-24 0,25-25,0 25,0 0,0-25,-1 25,1 0,0 0,0-25,25 25,-26 0,1 25,0-25,0 25,0 0,-1-25,1 49,0-24,0 0,-25 24,25-24,-25 25,0-25,0 24,0-24,0 0,-25 0,25 24,-25-24,25-25,-25 25,0 0,1 0,24-25,-25 24,0-24,0 0,25 0,-25 0,1 0</inkml:trace>
  <inkml:trace contextRef="#ctx0" brushRef="#br0" timeOffset="136317.7969">11584 16321,'0'-24,"0"24,0 0,0 0,0 0,0 0,0 0,0 24,0-24,0 0,0 25,0-25,25 25,-25 0,0 0,0 0,0-1,0 26,0-25,0 0,0 24,0-24,0 0,0 0,0-1,0 1,0-25,0 25,0-25,0 25,0-25,0 0,0 0,0-25</inkml:trace>
  <inkml:trace contextRef="#ctx0" brushRef="#br0" timeOffset="136588.8124">11485 16346,'0'0,"0"0,0 0,0 0,-25 0,25 0,0 0,0 0,-25 0,25 25,0-25,-24 0,24 25,0-25,0 0,0 0,0 0,0 25,0-25,0 0,0 0,0-25,0 25,0 0,24 0,-24-25,0 25,25-25,-25 0,25 25,0-24,0-1,-25 25,24-25,1 25,0-25,0 25,0 0,-1 0,1 0,0 0,0 0,0 25,-25-25,24 25,1-25,-25 25,25-25,-25 24,0-24,0 0</inkml:trace>
  <inkml:trace contextRef="#ctx0" brushRef="#br0" timeOffset="137088.841">12031 14833,'0'-25,"0"25,0 0,0-24,0 24,0 0,0 0,0 0,0 0,-25 0,25 0,-25 0,25 0,-25 0,0 24,1-24,-1 0,0 25,0-25,0 0,1 25,-1-25,0 0,0 0,0 25,25-25,0 0,0 0,0 0,0 0,0 25,0-25,0 0,0 24,25-24,-25 25,25 0,-25-25,25 25,0 0,-1-25,1 24,0 1,-25 0,25-25,0 25,-1 0,1-1,0-24,0 25,0 0,-1 0,-24-25,25 25,-25-1,25-24,-25 25,0 0,0-25,0 25,0-25,0 25,-25-25,0 25,1-25,24 0,-25 0,0 0,-25 0,26 0,-1 0,0 0,0-25,0 0,1 25,-1-25,0 0,0-24</inkml:trace>
  <inkml:trace contextRef="#ctx0" brushRef="#br0" timeOffset="137216.8483">12179 14684,'0'-24,"25"24,-25 0,25 0,-25 0</inkml:trace>
  <inkml:trace contextRef="#ctx0" brushRef="#br0" timeOffset="137784.8808">14486 14982,'0'0,"0"0,-25 0,25 0,-24 0,24 0,-25 0,25 0,0 25,0-25,0 25,0-25,0 24,0 1,25 0,-25 0,24 0,1-1,0 1,0 0,0 0,0 0,-1-1,1 1,0-25,0 25,0 0,-1-25,-24 25,25-25,-25 25,0-25,0 24,0-24,0 25,-25-25,25 0,-24 25,-1-25,0 0</inkml:trace>
  <inkml:trace contextRef="#ctx0" brushRef="#br0" timeOffset="137941.8898">14387 15007,'25'-25,"24"0,1-24,-25 24,25 0,-1 0,-24 0,25 1,-1-1,1 0,-1 25,1-25,0 0,-1 25,1-24,-1 24</inkml:trace>
  <inkml:trace contextRef="#ctx0" brushRef="#br0" timeOffset="138449.9189">16347 14932,'0'0,"0"0,0 0,0 0,0 0,0 0,24 0,-24 0,25 0,0 0,0 0,0 0,24 0,-24 0,0 0,24 0,-24 0</inkml:trace>
  <inkml:trace contextRef="#ctx0" brushRef="#br0" timeOffset="138604.9277">16495 15180,'0'0,"0"0,0 0,25 0,-25 0,25 0,0 0,0 0,-1 0,26 0,0 0,-25-24,24 24,1 0,24 0</inkml:trace>
  <inkml:trace contextRef="#ctx0" brushRef="#br0" timeOffset="140349.0275">17463 14808,'25'-24,"24"24,-24-25,0 0,24 0,-24 25,0-25,0 25,0-24,24 24,-24 0,0 0,-25 0,25 0,0 0,-1 0,-24 0,0 0,25 24,-25-24,0 25,0-25,0 25,-25 0,1 0,24-1,-25 1,25 0,-25 0,0 0,25-1,-25 1,25 0,0 0,0-25,0 25,0-1,25-24,-25 25,25-25,0 0,0 25,-1-25,1 0,-25 0,25 0,25 0,-26-25,1 25,0-25,0 25,24-24,-24 24,0-25,0 25,24-25,-24 0,-25 25,25-25,0 1,-25 24,0-25,0 25,0-25,0 25,0 0,0 0,0 0,0 0,0 0,-25 25,25-25,0 25,-25-1,25 1,0 25,0-25,-25 24,25-24,0 25,0-1,0-24,0 0,0 24,0-24,0 0,0 0,0 0,0 0,0-25,25 24,-25-24</inkml:trace>
  <inkml:trace contextRef="#ctx0" brushRef="#br0" timeOffset="140581.0407">18852 14684,'0'0,"0"0,25 0,-25 0,25 25,-25-25,24 25,-24 0,25 0,0 24,0-24,0 25,-1-1,26 1,-25-25,0 24,24 1,-24-25,25 24,-26-24,26 0,-25 0,0-1,-1 1,1 0,0-25,0 25,-25-25,0 0</inkml:trace>
  <inkml:trace contextRef="#ctx0" brushRef="#br0" timeOffset="140797.0531">19447 14734,'-25'0,"25"0,0 0,-24 25,24-25,0 0,-25 25,25-1,-25 1,0 0,0 25,1-1,-1 1,0-25,-25 24,26 1,-1-1,-25 1,25-25,-24 24,24-24,0 0,0 25,1-25,-1-25,25 24,-25-24,25 25</inkml:trace>
  <inkml:trace contextRef="#ctx0" brushRef="#br0" timeOffset="141113.0712">19993 14684,'0'0,"-25"0,0 0,1 25,24-25,-25 25,0 0,0-25,25 25,0-1,-25 1,25 0,0 0,0 24,25-24,0 0,-25 0,25 0,0-1,-1 1,1 0,0 0,0 0,0-1,-1 1,1 0,-25 0,25 0,-25-1,0-24,0 25,0-25,0 25,0-25,-25 25,0-25,25 25,-24-25,-1 0,0 0,0 0,0 0</inkml:trace>
  <inkml:trace contextRef="#ctx0" brushRef="#br0" timeOffset="141265.0799">19968 14808,'25'-24,"0"24,0 0,-1 0,1-25,0 25,25 0,-26-25,26 25,-25 0,24-25,1 25</inkml:trace>
  <inkml:trace contextRef="#ctx0" brushRef="#br0" timeOffset="141658.1024">20811 14163,'0'0,"0"0,0 0,0 25,0-25,0 25,0-25,0 25,0 0,0-25,0 24,0 1,25 0,-25-25,25 25,-25 0,25-25,-25 25,25-25,0 0,-25 0,24 24,1-24,0 0,0-24,-25 24,25 0,-1-25,1 25,-25-25,25 0,-25 25,0-25,0 0,0 1,0-1,0 25,0-25,0 25,0 0,0 0,0 0,0 0,-25 25,25 0,-25-1,25 26,-24-25,-1 25,25-1,-25 1,0-1,25-24,-25 25,25-1,0 1,-24 0</inkml:trace>
  <inkml:trace contextRef="#ctx0" brushRef="#br0" timeOffset="142127.1292">18083 16346,'0'0,"0"0,0 0,0 0,0 0,0 0,25-25,-25 25,49 0,-24-24,25 24,-1 0,1-25,24 25,1 0,24-25,0 25,0-25,1 25,24-25,0 25,0 0,0-24,0 24,25-25,-25 25,25 0,-25-25,0 25,0 0,0-25,0 25,-25 0,0 0,0-25,-24 25,-1 0,1 0,-26 0,1-24,-25 24,-1 0,1 0,0 0,-25 0,0 0,0 0,0 0,0-25,0 25,0 0,0 0,-25 0,25 0,-25-25,1 25,-1 0</inkml:trace>
  <inkml:trace contextRef="#ctx0" brushRef="#br0" timeOffset="144196.2475">17885 14486,'0'-25,"0"25,0 0,0 0,0-25,0 25,0 0,0 0,0 0,0 0,0 0,0 0,0 0,0 0,0 0,0 25,0-25,-25 0,25 25,0 0,-25 0,25-1,0 1,-25 0,0 0,1 0,-1-1,0 26,0-25,0 24,0-24,1 0,-1 25,25-26,-25 1,25-25,0 25,0 0,0-25,0 25,0-25,0 0,25 0,0 0,-1 24,1-24,0 0,0 0,0-24,24 24,-24 0,25 0,-25-25,-1 25,26 0,-25-25,24 25,-24-25,0 25,0-25,0 25,-1-24,1 24,0-25,0 25,-25-25,0 25,25-25,-25 25,0-25,0 25,0-24,-25 24,25-25,0 0,-25 25,25 0,-25-25,25 25,0 0,-25 0,25 0,0 0,0 0,0 0,0 0,0 0,-24 25,24-25,0 25,0 0,0-1,0 1,0 0,-25 25,25-26,0 26,0 0,0-1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00:06.230"/>
    </inkml:context>
    <inkml:brush xml:id="br0">
      <inkml:brushProperty name="width" value="0.05292" units="cm"/>
      <inkml:brushProperty name="height" value="0.05292" units="cm"/>
      <inkml:brushProperty name="color" value="#FF0000"/>
    </inkml:brush>
  </inkml:definitions>
  <inkml:trace contextRef="#ctx0" brushRef="#br0">5532 9302,'0'0,"0"0,0 0,0 0,0 0,0 25,0-1,0 1,0 0,0 0,0 0,0 24,0 1,0-25,0 24,0 1,0-1,0-24,0 25,0-25,0 24,0-24,0 0,0 0,0-1,0 1,0-25,0 25,0-25,0 0,0 0,0 0,0 0,0 0,0 0,0-25,0 25,0-25,25 1,-25-1,0 0,0-25,0 26,0-26,0 0,0 1,0 24,0-25,0 1,-25 24,25-25,0 26,0-1,0 0,0 0,0 25,0-25,25 25,-25 0,24 25,1-25,0 25,-25-25,25 25,0 0,24-25,-24 24,0 1,0 0,-1-25,1 25,0-25,0 25,0-25,-1 24,26-24,-25 0,0 0,-1 0,1 0,0 0,-25 0,25 0</inkml:trace>
  <inkml:trace contextRef="#ctx0" brushRef="#br0" timeOffset="357.0204">6226 9550,'0'0,"0"0,0-25,0 25,0 0,0 0,-24 0,24-25,-25 25,25 0,0 25,-25-25,25 0,-25 25,25-25,-25 25,25-25,-25 24,1 1,24-25,-25 25,0 0,25 0,-25-25,25 24,-25-24,25 25,-24-25,24 0,0 0,0 0,0 0,0 0,0 0,0 0,0-25,0 25,24-24,-24-1,0 0,25 0,-25 0,25 1,-25-1,25 0,-25 0,25-24,-1 24,-24 0,25 0,0 0,0 1,0 24,0-25,-25 25,24 0,1 0,-25 0,25 25,0-25,-25 24,25 1,-25 0,24 25,-24-26,25 26,-25-25,0 24,0 1,0-25,0 24,0 1,0-25,0 0,0 24,0-24,0 0,0 0,0-1,0-24,0 25,0-25,0 25</inkml:trace>
  <inkml:trace contextRef="#ctx0" brushRef="#br0" timeOffset="820.0469">6698 9550,'0'0,"0"-25,0 25,0 25,0-25,0 0,0 25,0-1,0 1,0 0,0 0,0 0,0 24,0-24,0 0,0 24,0-24,0 0,0 0,0 24,0-49,0 25,0 0,0 0,0-25,0 0,0 25,0-25,0 0,0 0,0 0,0 0,0-25,0 25,0-25,0 0,0 0,0 1,0-1,0 0,0-25,0 1,0-1,0 1,0-1,0 0,0-24,0 24,24 1,-24-1,25 25,0-24,0 24,0 0,-1 25,1-25,0 25,0 25,0-25,-1 25,1 0,0 24,0-24,0 25,-25-1,24 1,-24 0,25-1,-25 1,0-25,0 24,25 1,-25-25,0-1,0 1,0 0,0 0,0 0,25-25,-25 24,0-24,0 0,0 25,0-25,25 0,-25-25</inkml:trace>
  <inkml:trace contextRef="#ctx0" brushRef="#br0" timeOffset="1004.0575">6797 9723,'0'0,"-25"25,0-25,25 0,0 0,-25 25,25-25,0 0,0 0,0 0,25 0,0 0,0 0,0 0,-1 0,1 0,25 0,-25 0,24 0,1-25,-25 25,24-25,1 25</inkml:trace>
  <inkml:trace contextRef="#ctx0" brushRef="#br0" timeOffset="1272.0728">7516 9426,'0'0,"-25"0,25-25,-24 25,24 0,0 0,0 0,0 0,0 0,0 0,0 0,0 25,0 0,24-25,-24 49,25-24,-25 25,25-26,-25 26,25-25,-25 24,25 1,-25-25,0 0,24 24,-24-24,0 0,0 0,0-1,0 1,0 0,25-25,-25 25,0-25,0 0,0 0,0 0,0 0,0 0,0-25,0 25</inkml:trace>
  <inkml:trace contextRef="#ctx0" brushRef="#br0" timeOffset="1610.0921">7268 9376,'0'0,"0"-25,-25 25,25 0,0 0,0 0,0 0,0 0,0 0,0 0,25 0,0 0,0 0,0 0,-1-24,1 24,25 0,-1 0,-24 0,25-25,-25 25</inkml:trace>
  <inkml:trace contextRef="#ctx0" brushRef="#br0" timeOffset="2460.1407">8012 9252,'0'-25,"0"25,0 0,0 0,0-24,0 24,0 0,0 0,0 0,0 0,0 0,0 24,0-24,0 25,0 0,0 25,0-26,0 1,25 25,-25-1,25-24,-25 25,0-25,0-1,0 1,25 0,-25 0,0 0,0-1,24-24,-24 25,0-25,0 0,0 25</inkml:trace>
  <inkml:trace contextRef="#ctx0" brushRef="#br0" timeOffset="2792.1597">8087 9599,'0'0,"0"0,0 0,0 0,0-24,0 24,0 0,0 0,24 0,-24 0,25-25,0 25,-25 0,25 0,0-25,0 25,-1-25,-24 25,25 0,0-25,0 25,0-24,-1-1,1 25,-25-25,25 25,-25-25,0 0,0 25,0-24,0-1,0 25,0-25,0 0,-25 25,25 0,0-25,0 25,-25 0,25 0,0 0,0 0,0 25,0 0,0 0,0 0,0-1,0 26,0 0,25-26,-25 26,0 0,25-26,-25 1,0 25,25-25,-25-1,25 1,-25 0,0 0,24 0,-24-1,0 1,0-25,25 25</inkml:trace>
  <inkml:trace contextRef="#ctx0" brushRef="#br0" timeOffset="3213.1838">9153 9203,'0'0,"0"0,0 0,0-25,0 25,0 0,0 0,-25 0,25 0,-24-25,-1 25,0 0,0 0,-24 0,24 25,0-25,-25 0,26 0,-1 0,0 0,0 0,0 0,1 0,24 0,0 0,0 0,-25 0,25 0,0 0,0 0,0 0,0 0,0 0,0 0,0 0,0 25,25-25,-25 24,0 1,24 0,-24 0,0 24,0-24,25 25,-25-25,0 24,0-24,0 25,0-26,0 26,0-25,0 24,0-24,25 0,-25 0,0 0,25-1,-25-24,0 25,25 0,-25-25,24 0,-24 25,25-25,-25 0,25 0,0 0,0-25,-1 25,-24-25,25 25,0-25,0 25</inkml:trace>
  <inkml:trace contextRef="#ctx0" brushRef="#br0" timeOffset="3364.1924">8806 9550,'0'0,"-25"25,25-25,0 0,0 0,0 0,0 0,0 0,0 0,0 0,0 0,25 0,0 0,24 0,-24 0,25 0,-25-25,24 25</inkml:trace>
  <inkml:trace contextRef="#ctx0" brushRef="#br0" timeOffset="4072.2329">9699 9475,'0'-24,"0"-1,0 25,0-25,0 25,0-25,0 25,0-25,0 25,0 0,0 0,0 0,0 25,0-25,0 25,0-25,0 25,0 24,0-24,0 0,0 0,0 24,0-24,0 0,0 0,0 0,0-25,0 24,0-24,0 0,0 0,0 25,0-25,0 0,0-25,0 25,0 0,0-24,0 24,0-25,0 0,0 0,0 0,0 1,0-1,0-25,0 25,0-24,0 24,0-25,0 26,0-1,0 0,0 25,0-25,25 25,-25 0,0 25,0-25,25 25,-25-25,24 25,-24-1,25 1,-25 0,25 0,-25 0,25-1,-25 1,25-25,-1 25,-24-25,25 25,-25-25,25 0,0 0,0 0,-1 0,-24-25,25 25,0-25,0 25,0-25,-1 1,-24 24,25-25,0 0,-25 0,25-24,-25 24,0 0,0 0,25 0,-25 1,0 24,0 0,0 0,0 0,0 0,0 24,24 1,-24 0,0 25,0-1,0-24,0 25,0-1,0 1,0-25,0 24,0 1,0-25,0-1,0 1,0 0,0 0,0 0,0-1,0-24,0 25</inkml:trace>
  <inkml:trace contextRef="#ctx0" brushRef="#br0" timeOffset="4464.2554">10592 9401,'0'-25,"0"25,0 0,0 0,0 25,0-25,0 25,0 0,0-1,0 1,-25 0,25 0,0 24,-25-24,25 0,0 0,0 0,0-1,0 1,0-25,0 25,0-25,0 0,0 25,0-25,0 0,0 0,0-25,0 25,0 0,0-25,0 0,0 25,25-49,-25 24,25 0,-25-24,0-1,25 0,-25 1,0-1,25 1,-25-26,24 26,1 24,-25-25,25 25,0 1,0 24,-1 0,1 0,0 0,-25 24,25 26,0-25,-1 24,1 1,0 0,0 24,0-24,-25-1,24 1,-24-1,25-24,-25 25,25-25,-25-1,0 1,25 0,-25 0,0 0,0-25,0 0,25 24,-25-24,0 0</inkml:trace>
  <inkml:trace contextRef="#ctx0" brushRef="#br0" timeOffset="4620.2643">10691 9426,'-25'0,"25"0,0 0,0 0,0 0,0 0,0 0,0 0,0 0,25 0,-25 0,25 0,25 0,-26 0</inkml:trace>
  <inkml:trace contextRef="#ctx0" brushRef="#br0" timeOffset="5064.2897">11237 9103,'-25'0,"25"-24,-25 24,25 0,0 0,0 0,0 0,25 0,0 0,-25-25,49 25,-24 0,25 0,-25 0,24 0,1 0,0-25,-1 25,1 0,-1 0,-24 0,0-25,0 25,0 0,-25 0,0 0,0 0,0 0,0 0,0 0,-25 0,25 0,-25 0,0 0,25 0,-25 0,1 25,24-25,-25 0,25 25,0 0,0-1,-25 1,25 0,0 0,0 24,0-24,0 25,0-1,0 1,0 0,0-26,0 26,0 0,25-26,-25 1,0 25,25-25,-1-1,-24-24,25 25</inkml:trace>
  <inkml:trace contextRef="#ctx0" brushRef="#br0" timeOffset="5328.3048">12353 9054,'0'0,"0"0,0 0,0 0,0 0,0 25,0-25,0 24,0 1,0 0,25 25,-25-26,25 26,-25 0,24-26,1 26,-25 0,25-26,-25 26,25-25,-25 24,0-24,25 0,-25 0,25 0,-25-25,0 24,24-24</inkml:trace>
  <inkml:trace contextRef="#ctx0" brushRef="#br0" timeOffset="5572.3187">13023 9153,'0'0,"0"-25,0 25,0 0,0 0,0-25,-25 25,25 0,-25 0,0 25,1-25,-1 25,0 0,0 0,0-1,25 1,-24 25,-1-25,25-1,0 26,0-25,0 0,0-1,0 1,25-25,-1 25,1 0,0-25,0 0,24 0,-24 0,25 0,-1 0</inkml:trace>
  <inkml:trace contextRef="#ctx0" brushRef="#br0" timeOffset="6005.3435">14660 9575,'0'24,"25"-24,0 0,-25 25</inkml:trace>
  <inkml:trace contextRef="#ctx0" brushRef="#br0" timeOffset="7349.4204">14610 8979,'0'0,"0"0,0 0,0 0,0 25,0-25,0 0,0 0,0-25,25 25,0 0,25 0,-26 0,26 0,0-25,24 25,-24 0,24 0,0-24,-24 24,24 0,1 0,-26-25,26 25,-26 0,1 0,-25 0,24 0</inkml:trace>
  <inkml:trace contextRef="#ctx0" brushRef="#br0" timeOffset="7704.4407">14734 8558,'0'0,"0"-25,0 25,0 0,0-25,0 25,0 0,0 0,0 0,0 0,0 0,-24 0,24 0,0 25,-25-25,25 25,-25-1,0-24,0 50,1-25,-1 0,0 24,0-24,0 0,0 24,25-24,-24 25,24-25,0-1,0 1,0 0,24 0,1 0,25 0,0-25,-1 24,1-24,24 25,1-25,-1 25,0-25</inkml:trace>
  <inkml:trace contextRef="#ctx0" brushRef="#br0" timeOffset="18520.0593">17463 9575,'0'-25,"0"25,0-25,0 25,0-25,0 25,0 0,0-25,0 25,0 0,0 0,0 0,0-24,0 24,0 0,0 0,0 0,0 24,0-24,0 0,0 25,0 0,25 0,-25 0,0-1,24 26,-24-25,25 0,-25 24,0-24,0 0,0 0,0-1,0 1,0 0,0 0,0 0,0-25</inkml:trace>
  <inkml:trace contextRef="#ctx0" brushRef="#br0" timeOffset="18737.0717">17636 9525,'0'0,"0"0,0 0,0 0,0 0,0 0,0 0,0 25,25 0,-25-1,25 1,-25 0,25 0,-25 0,25-1,0 1,-25 0,0 0,24 0,-24-1,0 1,0 0,25 0,-25-25,0 25,0-1</inkml:trace>
  <inkml:trace contextRef="#ctx0" brushRef="#br0" timeOffset="18929.0827">18157 9500,'0'-25,"0"25,0 0,0 25,25-25,-25 0,0 25,0-25,0 25,0 0,25-1,-25-24,0 25,0 0,0 0,0-25,0 25,25-1</inkml:trace>
  <inkml:trace contextRef="#ctx0" brushRef="#br0" timeOffset="19180.0971">18331 9996,'0'25,"0"-25,0 25,0 0,0 0,0-25,0 24,0 1,0-25,0 25,0-25,0 25,0-25,0 25,0-25,25 0,-25 24,0-24,25 0,-25 0,24 0,-24 0,25-24,-25 24,25 0,0-25,-25 25,25-25,-25 0,0 25,0-25,0 25,0-24,0-1,0 25,-25-25,0 25,25 0,-25 0,0 0</inkml:trace>
  <inkml:trace contextRef="#ctx0" brushRef="#br0" timeOffset="19525.1168">17066 10790,'0'25,"0"-25,-25 0,25 0,0 0,0 0,0 0,0 0,0 0,0 0,25 0,-25 0,25 0,-25 0,25 0,24 0,-24 0,25-25,-1 25,1 0,24 0,1-25,-1 25,0 0,1-25,-1 25,1 0,24-24,-25 24,1 0,-1-25,-24 25,-1 0,1 0,0-25,-26 25,1 0,0 0,0 0,-25 0,0 0,0 0,0 0,0-25,-25 25,0 0</inkml:trace>
  <inkml:trace contextRef="#ctx0" brushRef="#br0" timeOffset="27292.5611">17364 11212,'0'0,"24"0,-24-25,0 25,25 0,-25 0,0 0,25 0,-25 0,25 0,-25 0,0 25,0-25,25 0,-25 25,0-25,0 24,0-24,0 25,0 0,-25-25,0 25,0 0,25-1,-25-24,1 25,-1 0,0-25,25 25,-25 0,0-25,25 0,-24 24,24-24,0 0,0 0,0 0,0 0,0 0,0 25,24-25,-24 0,25 0,-25 0,25 0,0-25,0 25,-1 0,1 0,0 0,0-24,0 24,-1 0,1 0,25-25,-25 25</inkml:trace>
  <inkml:trace contextRef="#ctx0" brushRef="#br0" timeOffset="27508.5734">17959 11063,'0'-25,"0"25,0 0,0 0,0 0,0 0,0 0,0 0,0 0,0 0,0 0,0 25,0-25,0 25,0-1,0 1,0 0,0 0,0 25,25-26,-25 1,0 0,25 25,-25-26,0 1,24 0,-24 0,0 0,25-1,-25 1,0-25,25 25,-25 0</inkml:trace>
  <inkml:trace contextRef="#ctx0" brushRef="#br0" timeOffset="27668.5826">18108 11807,'0'0,"0"0,0 0,0 0,0 0,0 0,0 0,0 0,0 0,0 0,0 0,0 0,0 0,0 0,0 0,0 0,0 0,0 0,0-25</inkml:trace>
  <inkml:trace contextRef="#ctx0" brushRef="#br0" timeOffset="34537.9755">18480 11063,'0'0,"0"-25,0 0,0 25,25-25,-25 25,24-24,-24-1,25 25,0 0,-25-25,25 25,-25 0,25 0,-25 0,24 0,-24 0,25 0,-25 0,25 25,-25-25,0 25,0-1,0 1,0 0,0 0,0 0,0-1,-25 1,25 0,-25 25,1-25,-1-1,25 1,-25 0,25 0,-25 0,25-25,0 24,0-24,-25 0,25 25,0-25,0 0,0 0,25 0,-25 0,25 0,0 0,-25 0,25 0,-1 0,1 0,25-25,-25 25,-1-24,1 24,25-25,-25 25,0-25</inkml:trace>
  <inkml:trace contextRef="#ctx0" brushRef="#br0" timeOffset="34761.9883">19174 10840,'0'-25,"0"25,0-25,0 25,0 0,0 0,0 0,0 0,0 0,0 0,0 25,0-25,0 25,0-1,0-24,0 50,0-25,0 0,0-1,0 26,0-25,0 0,0 24,0-24,0 0,25 25,-25-26,0 1,0 0,25 0,-25 0,0-1,0-24,0 25</inkml:trace>
  <inkml:trace contextRef="#ctx0" brushRef="#br0" timeOffset="35050.0048">19298 11559,'0'0,"0"0,0 0,0 0,0 25,0-25,0 0,0 25,0-25,0 0,0 24,0-24,0 25,0-25,0 25,0-25,0 25,25-25,-25 0,25 25,-25-25,25 0,-25 0,25 0,-25-25,24 25,-24 0,25 0,-25-25,25 25,-25 0,0-25,25 25,-25-25,0 25,0 0,0-24,0 24,-25 0,25-25,-25 25,25 0,-25 0,25 0</inkml:trace>
  <inkml:trace contextRef="#ctx0" brushRef="#br0" timeOffset="36015.06">18281 10641,'0'0,"0"0,0 0,0 0,0 0,0 0,0 0,0 0,0 0,0 0,0 0,0 0,0 0,0 0,0 0,0 0,0 0,0 0,0 0,25 0,0 0,-25 0,25 0,0 0,24 0,-24 0,0 0,24-25,1 25,0 0,-1 0,1 0,-1-24,26 24,-1 0,1 0,-1-25,1 25,-1 0,0-25,1 25,-1 0,25-25,-24 25,-1-25,1 25,-26 0,26-24,-26 24,26 0,-26 0,1-25,0 25,-1 0,-24 0,25-25,-26 25,1 0,0 0,-25 0,25 0,-25 0,0 0,0-25,0 25,0 0,0 0,0 0,0 0,0 0,0 0,0 0,0 0,0 0,0 0,0 0,0 0,-25 0</inkml:trace>
  <inkml:trace contextRef="#ctx0" brushRef="#br0" timeOffset="44881.5671">19869 10740,'0'-24,"0"24,25 0,-25-25,25 25,-1 0,-24 0,25 0,0 0,-25 0,25 0,0 0,-25 0,0 25,24-25,-24 24,0-24,0 25,0 0,0 0,-24-25,24 25,-25-1,0 1,0 0,0 0,1 0,-1-1,25 1,-25 0,0-25,25 0,0 25,0-25,0 0,0 0,0 0,25 0,-25 25,25-25,0 0,-1 0,1 0,25-25,-25 25,24 0,-24-25,25 25,-1-25,1 25,-1-25,-24 25,25-24,-1 24,-24 0,0-25,0 25</inkml:trace>
  <inkml:trace contextRef="#ctx0" brushRef="#br0" timeOffset="45052.5769">20588 10790,'0'0,"0"-25,0 25,0-25,0 25,0 0,0-24,0 24,0 0,0 0,0 0,0 0,0 0,0 0,0 24,0-24,0 25,0-25,0 25,0 0,0 0,25-1,-25 1,0 0,0-25,0 25,0 0,0-1,0 1,0 0,0 0,25 0</inkml:trace>
  <inkml:trace contextRef="#ctx0" brushRef="#br0" timeOffset="45322.5923">20762 11361,'0'24,"0"-24,0 0,0 25,0-25,0 0,-25 25,25-25,0 25,0-25,0 25,-25-25,25 0,0 24,0-24,0 0,0 25,0-25,0 0,25 0,-25 0,0 0,25 0,-25 0,25 0,-1 0,-24-25,25 25,0 0,-25-24,25 24,-25-25,0 25,0-25,0 25,0-25,0 25,0 0,0-25,0 25,-25 0,0-24,25 24,-25 0</inkml:trace>
  <inkml:trace contextRef="#ctx0" brushRef="#br0" timeOffset="46229.6442">17264 12055,'0'-25,"0"25,0 0,0 0,0 0,0 0,0 0,0 0,0 0,0 0,-24 25,24-25,-25 25,25 0,0-1,-25 26,0-25,25 25,-25-26,1 26,24 0,-25-26,0 26,25-25,-25 24,25-24,-25 0,25 0,-24 0,24-25,0 24,0-24,0 0,0 0</inkml:trace>
  <inkml:trace contextRef="#ctx0" brushRef="#br0" timeOffset="46518.6607">17140 12005,'0'0,"0"25,-24-25,24 0,0 25,0-25,0 0,0 25,0-25,0 0,0 0,0 25,0-25,0 0,0 0,0 0,0-25,24 25,-24 0,25-25,-25 25,25 0,0-25,-25 0,25 25,-1-24,1 24,0 0,0 0,-25 0,25 0,-1 0,-24 0,25 24,-25-24,25 25,-25 0,0 0,0 0,0-1</inkml:trace>
  <inkml:trace contextRef="#ctx0" brushRef="#br0" timeOffset="47170.698">16099 13271,'0'0,"0"0,0 0,0 0,0-25,0 25,0 0,0 0,0 0,0 25,0-25,0 0,0 24,0 1,0-25,0 25,24 0,-24-25,0 25,0-1,0-24,0 25,0-25,0 25,0-25,0 0,0 0,0 0,0 0,0 0,0 0,0 0,0-25,0 25,0-25,0 25,0-24,0-1,0 0,0 0,0-24,0 24,0 0,0 0,0 0,0 0,0 1,0-1,25 25,-25-25,0 25,0 0,0 0,25 0,-25 0,0 25,25-25,-25 0,0 25,25-25,-25 24,24-24,-24 25,25-25,-25 25,0-25,25 25,-25-25,0 0,25 25,-25-25,0 0,25 0,-25 0,0 0,24 0,-24 0,0 0,25 0,-25-25,0 25,25-25,-25 25,0-25,25 0,-25 1,0 24,25-25,-25 0,0 25,24-25,-24 25,0 0,25 0,-25 0,25 0,-25 0,0 25,25-25,-25 25,25 0,-25-25,24 24,-24 1,0 0,25 0,-25 0,0-25,25 25,-25-1</inkml:trace>
  <inkml:trace contextRef="#ctx0" brushRef="#br0" timeOffset="47816.735">18852 11906,'0'-25,"0"25,0-24,0 24,0 0,0 0,0 0,0 24,0-24,-25 25,25 25,0-25,0 24,0 1,0-1,-25 1,25 0,0-1,-25 1,25 0,-24-1,-1 1,25-1,-25 1,25 0,-25-26,0 1,25 25,0-50,0 25,-24-25,24 24,0-24,0 0</inkml:trace>
  <inkml:trace contextRef="#ctx0" brushRef="#br0" timeOffset="48115.7521">18653 11956,'0'0,"-24"0,24 0,0 0,0 25,-25-25,25 0,0 24,0-24,0 0,0 25,0-25,0 0,0 0,0 0,0 0,25-25,-25 25,24 0,-24-24,25 24,0-25,0 0,0 25,-25-25,24 0,1 25,0-24,0 24,-25 0,25 0,-25 0,25 0,-25 0,24 24,-24 1,25-25,-25 25,0 25,0-26,0 1,0 25,0-25</inkml:trace>
  <inkml:trace contextRef="#ctx0" brushRef="#br0" timeOffset="48573.7783">18257 13271,'0'0,"-25"24,25-24,0 25,0-25,0 25,-25 0,25 0,0-1,0 1,0 0,-25 0,25 0,0-1,0 1,0 0,0 0,0-25,0 25,0-25,0 0,0 0,0 0,0 0,0 0,0 0,0-25,0 25,0-25,0 0,0 0,0 1,0-1,0-25,25 25,-25-24,0 24,0-25,0 26,0-26,25 25,-25 0,0 25,25-25,-25 25,0 0,24 0,-24 0,25 25,-25-25,25 25,0 0,-25 0,25 0,-1-1,-24 1,25 0,-25 0,25 0,-25-1,25 1,-25 0,25 0,-25-25,0 25,0-1,24-24,-24 0,0 0,0 25,0-25</inkml:trace>
  <inkml:trace contextRef="#ctx0" brushRef="#br0" timeOffset="48729.7872">18232 13494,'-25'0,"25"0,0 0,0 0,0 0,0 0,0 0,25 0,0 0,-25 0,24-25,1 25,25 0,-25-25,-1 25,26-25,0 1</inkml:trace>
  <inkml:trace contextRef="#ctx0" brushRef="#br0" timeOffset="50393.8824">20464 11435,'-25'25,"1"0,24-25,-25 24,25 1,-25 25,25-25,-25 24,0-24,25 25,-24-1,-1 1,25-1,-25-24,25 25,-25-1,25-24,-25 25,25-25,0-1,0 1,-24 0,24 0,0 0,0-25,0 0,0 0</inkml:trace>
  <inkml:trace contextRef="#ctx0" brushRef="#br0" timeOffset="50717.9009">20340 11509,'0'0,"-25"0,25 0,0 0,0 0,-24 0,24 0,0 0,0 0,0 0,0 25,0-25,0 0,0 0,0 0,0 0,0 0,0 0,0 0,0 0,0 0,24 0,-24 0,25-25,0 25,0 0,-25-24,25 24,-1-25,1 25,0-25,0 25,-25 0,25-25,-1 25,-24 0,0 25,0-25,0 25,0 0,0-1,0 1,0 0,0 25,-24-26,24 26</inkml:trace>
  <inkml:trace contextRef="#ctx0" brushRef="#br0" timeOffset="51285.9334">19844 12750,'0'0,"0"0,0 0,0 0,0 0,0 0,0 0,25 0,-25 0,25 0,0 0,-1-25,1 25,0 0,0 0,0-25,24 25,-24 0,0-25,24 25,-24 0,0-25,0 25,0 0,-25 0,0 0,0 0,0 0,0 0,0 0,-25 0,0 0,25 0,-25 0,0 0,1 0,-1 0,0 25,0-25,25 0,-25 0,1 25,24-25,0 25,-25-25,25 25,0-25,0 24,0 1,0 0,0 0,0 0,0-1,0 1,25 25,-25-25,0 24,0-24,0 25,0-26</inkml:trace>
  <inkml:trace contextRef="#ctx0" brushRef="#br0" timeOffset="61831.5366">13519 9004,'0'-25,"0"25,0-25,0 25,0 0,0 0,0 0,0 0,0 0,0 25,0-25,0 25,0 0,-25 25,25-26,0 26,-25 0,25-1,0 1,-25-1,25 1,-24 0,24-26,-25 26,25 0,0-26,-25 1,25-25,0 25,0 0,0-25,0 0,0 0,0 0,0 0,0 0,0 0,0-25,0 25,0-25,0 0,0 1,0-1,25-25,-25 25,0-24,25-1,-25 1,0-26,24 26,-24-26,0 26,25-1,-25-25,25 26,-25-1,0 25,0 1,25-1,-25 0,0 25,0 0,25 0,-25 0,0 0,25 25,-25 0,24-1,-24 26,25 0,0-1,0 1,-25 0,25 24,-1-24,1 24,-25-24,25-1,0 1,-25-1,25 1,-25-25,24 0,-24-1,25 1,-25 0,25-25,-25 25,0-25,25 0,-25 0,0 0,0 0,0 0</inkml:trace>
  <inkml:trace contextRef="#ctx0" brushRef="#br0" timeOffset="61987.5455">13469 9376,'0'25,"0"-25,0 0,0 0,0 0,0 0,25 0,-25 0,25 0,0 0,24-25,-24 25,25-25,-25 1,24-1</inkml:trace>
  <inkml:trace contextRef="#ctx0" brushRef="#br0" timeOffset="82320.7085">6127 9401,'0'0,"0"0,-25 25,25-25,0 0,0 0,0 0,0 0,0-25,0 25,0 0,25 0,-25-25,25 25,-25-25,25 25,0-24</inkml:trace>
  <inkml:trace contextRef="#ctx0" brushRef="#br0" timeOffset="82644.727">6698 9599,'0'-24,"0"24,0 0,0 0,0-25,0 25,0 0,0-25,0 25,0 0,24-25,-24 25,25-25</inkml:trace>
  <inkml:trace contextRef="#ctx0" brushRef="#br0" timeOffset="83007.7478">7392 9475,'0'0,"0"0,0 0,0 0,0 0,0 0,0 0,0 0,0 0,25 0,0 0,-25-24,25 24</inkml:trace>
  <inkml:trace contextRef="#ctx0" brushRef="#br0" timeOffset="83359.7679">8236 9550,'0'0,"0"0,0 0,0 0,0 0,0 0,0 0,0 0,0 0,0 0,24 0,-24 0,25 0,0-25,-25 25,25 0</inkml:trace>
  <inkml:trace contextRef="#ctx0" brushRef="#br0" timeOffset="83687.7867">9029 9624,'0'0,"0"0,0 0,0 0,0 0,0 0,0 0,0 0,0 0,25 0,-25 0</inkml:trace>
  <inkml:trace contextRef="#ctx0" brushRef="#br0" timeOffset="84031.8064">10096 9674,'0'0,"0"0,0 0,0 0,0 0,0 0,0 0,0 0</inkml:trace>
  <inkml:trace contextRef="#ctx0" brushRef="#br0" timeOffset="84351.8247">10914 9624,'0'0,"0"0,0 0,0 0,0 0,0 0</inkml:trace>
  <inkml:trace contextRef="#ctx0" brushRef="#br0" timeOffset="84711.8453">11832 9451,'0'0,"0"0,0 0,0 0,0 0,0 0,0 0,0 0,0 0</inkml:trace>
  <inkml:trace contextRef="#ctx0" brushRef="#br0" timeOffset="85035.8638">12651 9500,'0'0</inkml:trace>
  <inkml:trace contextRef="#ctx0" brushRef="#br0" timeOffset="85531.8922">14189 9500,'24'0,"1"0,0 0</inkml:trace>
  <inkml:trace contextRef="#ctx0" brushRef="#br0" timeOffset="86343.9386">6276 11485,'0'0,"0"-25,-25 25,25 0,0-25,0 25,-25 0,25 0,0 0,0 0,0 0,0 0,0 25,0-25,0 25,0-1,0 26,0-25,25 24,-25 1,0 0,25-1,-25 26,0-26,25 26,-25-26,0 1,0-1,0 1,0 0,0-25,0 24,0-24,0 0,0 0,0-1,0-24,0 25,0-25</inkml:trace>
  <inkml:trace contextRef="#ctx0" brushRef="#br0" timeOffset="86619.9544">6673 11534,'0'-25,"0"25,0 0,0 0,0 0,0 0,0 0,25 0,-25 25,0-25,0 25,24 25,-24-26,25 26,-25 0,0-1,25 1,-25 24,0-24,0 24,0-24,0-1,0 1,0 0,25-1,-25-24,0 25,0-25,0-1,0 1,0 0,0 0,0-25,0 0,25 25</inkml:trace>
  <inkml:trace contextRef="#ctx0" brushRef="#br0" timeOffset="86831.9665">7219 11485,'24'0,"-24"-25,25 25,-25 0,25 0,-25 0,25 25,-25-1,25 1,-25 0,0 0,24 24,-24 1,0-25,0 24,0-24,0 25,0-25,0-1,0 26,0-25,0 0</inkml:trace>
  <inkml:trace contextRef="#ctx0" brushRef="#br0" timeOffset="87107.9823">7491 12229,'0'25,"-24"-25,24 24,-25 1,25 0,-25 0,0 0,25-1,-25 1,25 0,0 0,-24 0,24-1,0 1,0 0,0 0,0 0,0-1,0-24,0 0,0 25,24-25,-24 0,25 0,0 0,0-25,0 25,-1-24,1 24,0-25,0 0,0 0,-1 0,-24 1,25-1,-25 0,0 0,0 0,0 1,0 24,0-25,0 0,-25 0,1 25,-1-25,0 25</inkml:trace>
  <inkml:trace contextRef="#ctx0" brushRef="#br0" timeOffset="87656.0137">4316 13271,'-24'0,"24"0,-25 0,25 0,0 0,0-25,0 25,0 0,25 0,-1 0,-24 0,25 0,0 0,25 0,-26 0,26 0,24 0,1 0,-1 0,1 0,24 0,0 0,0 25,1-25,24 0,0 0,0-25,24 25,1 0,-25 0,50-25,-25 25,0-25,-1 25,26-25,-25 25,24-25,-24 25,0-24,25 24,-25-25,-1 0,1 25,0-25,-25 25,25-25,-25 25,0-24,0 24,-25-25,0 25,1 0,-1-25,-25 25,1 0,-1 0,-24-25,-1 25,1 0,-25 0,0 0,-1 0,-24 0,25 0,-25-25,0 25,0 0,0 0,0 0,0 0,0 0,-25 0</inkml:trace>
  <inkml:trace contextRef="#ctx0" brushRef="#br0" timeOffset="92564.2944">5829 9723,'0'0,"0"25,0-25,0 0,0 0,0 0,0 0,0 0,0 0,0 0,0 0,0 0,0 0,0 0,0 0,0 0,0 0,0 0,0 0,0 0,0 0,0 0,0 0,0 0,0 0,0 0,0 0,0 0,0 0,0 0,0 0,0 0,0 0,0-25,0 25,0 0,0 0,0 0,0 0,0 0,0 0,0 0,0 0,0 25</inkml:trace>
  <inkml:trace contextRef="#ctx0" brushRef="#br0" timeOffset="93515.3488">5656 9128,'0'-25,"-25"25,25 0,-25 0,25 0,-25 0,25 0,-24 0,-1 0,25 0,-25 0,25 0,-25 25,25-25,-25 25,25-25,-24 25,24 0,-25-1,25 1,0 0,-25 0,25 0,0 24,0-24,0 25,0-1,0 1,25-25,-25 24,25 1,-25-25,24 24,1 1,-25-25,25 24,0-24,0 0,24 0,-24-1,0 1,0 0,24-25,-24 25,0-25,24 25,-24-25,25 0,-25 0,24 0,-24 0,0 0,24 0,-24 0,25 0,-25-25,0 25,-1 0,1-25,0 0,0 25,0-25,-1 25,1-24,0-1,0 0,-25 0,25 0,-1 1,-24-1,25 0,-25 0,0 0,0 1,25-1,-25 0,0-25,0 26,0-1,0-25,0 25,0-24,0 24,0-25,0 26,-25-26,25 25,-25-24,25 24,-24 0,24 0,-25 0,0 1,25-1,-25 0,0 0,1 0,-1 0,0 1,0-1,-24 0,24 0,-25 0,25 1,-24-1,-1 0,0 0,1 0,-1 25,1 0,24-24,-25 24,1 24,24-24,-25 25,1 0,24 25,-25-26</inkml:trace>
  <inkml:trace contextRef="#ctx0" brushRef="#br0" timeOffset="94595.4106">9947 9079,'0'0,"-25"-25,0 25,25 0,-24-25,24 25,-25 0,0 0,0 0,0 0,1 0,24 0,-25 0,0 25,0-25,0 25,1-25,-1 24,0 1,25 0,-25 0,0 24,25-24,-24 25,-1-1,25 1,0 0,-25 24,25-24,0-1,0 26,0-26,0 1,25-1,0 1,-25-25,24 24,1-24,25 0,-25 0,24 0,-24 0,25-1,-1-24,-24 0,25 25,-1-25,-24 0,25-25,-26 25,26 0,-25-24,0-1,24 25,-24-25,0 0,0 0,-1-24,1 24,0 0,0-25,0 26,0-26,-1 0,-24 1,25-1,-25 1,0-1,0 0,0-24,0 24,0-24,-25 24,1 1,-1-1,0 1,0 24,-25-25,1 25,24 0,-25 25,1-24,-1 24,1 0,-1 0,-24 0,24 24,0 1,-24-25</inkml:trace>
  <inkml:trace contextRef="#ctx0" brushRef="#br0" timeOffset="95900.4852">4713 13866,'0'0,"0"0,0-25,0 25,0-25,0 25,0-25,0 25,0-24,0 24,25-25,-25 25,25-25,0 25,-1 0,1-25,0 25,0 0,0 0,-1 0,26 25,-25-25,0 25,-25-25,25 25,-1-1,-24 1,25 0,-25 25,0-26,0 26,-25 0,1-26,-1 26,0 0,0-1,0 1,0-1,-24 1,24-25,0 0,0 0,1-1,-1-24,0 0,25 0,-25 0,25 0,-25-24,25 24,0-25,0 25,0-25,0 0,0 25,0-25,0 25,25 0,0-25,-25 25,25 0,0 0,-1 0,-24 25,25-25,0 0,0 0,0 0,-1 25,26-25,-25 0,0 0,0 25,-1-25,1 0,0 0,0 0,0 0</inkml:trace>
  <inkml:trace contextRef="#ctx0" brushRef="#br0" timeOffset="96117.4976">5408 13866,'0'-25,"0"25,0 0,0 0,0 0,0 0,0 0,0 0,0 25,0-25,0 25,25-1,-25 1,24 0,-24 0,25 24,-25-24,25 0,-25 25,0-26,25 1,-25 25,0-25,25-1,-25 1,0 25,0-25,0 0,0-1</inkml:trace>
  <inkml:trace contextRef="#ctx0" brushRef="#br0" timeOffset="96408.5143">5457 14982,'-24'0,"24"25,0 0,0-25,0 24,0 1,0 0,0 0,0-25,0 25,0-1,0 1,0-25,24 25,-24-25,25 0,-25 25,25-25,-25 0,25 0,-25 0,25 0,-1 0,-24-25,25 25,0-25,-25 25,25-25,-25 1,25-1,-25 0,24 0,-24 0,0 1,0-1,0 0,0-25,-24 26,24-1,-25 0,0 25,0-25,0 0,-24 25,24 0,-25 0,26 25</inkml:trace>
  <inkml:trace contextRef="#ctx0" brushRef="#br0" timeOffset="99025.664">7268 8806,'-25'-25,"25"0,0 0,0 25,0-25,0 25,0-24,-24 24,24-25,0 25,0 0,0-25,0 25,0 0,0 0,0 0,0 0,0 0,0 0,0 0,0 0,-25 25,25-25,0 25,-25-1,25 1,0 0,-25 0,0 24,25-24,-25 0,25 25,-24-26,24 1,-25 0,25 0,0-25,0 25,-25-25,25 0,0 0,0 0,0 0,0 0,0 0,0 0,0 0,0 0,0 0,0-25,0 25,0 0,0-25,0 25,0-25,0 25,0-25,0 1,0 24,0-25,0 25,0 0,0-25,0 25,-25 0,25 0,0 0,0 0,0 0,0 0,0 0,0 0,0 25,0-25,0 25,0-25,25 24,-25 1,0 0,0-25,0 25,25 0,-25-25,0 25,0-25,25 24,-25-24,24 0,-24 0,25 0,-25 0,25-24,0 24,0-25,24 0,-24 0,25 0,-25 0</inkml:trace>
  <inkml:trace contextRef="#ctx0" brushRef="#br0" timeOffset="100951.7741">11038 8632,'0'-25,"0"0,25 1,-25-1,0 0,0 0,0 25,25-25,-25 25,0-24,0 24,0-25,25 25,-25 0,0 0,0 0,0 0,0 0,0 0,0 0,0 25,0-25,0 24,0 1,0 0,0 0,-25 24,25-24,-25 25,0-25,25 24,-24 1,-1-25,25-1,-25 1,25 0,-25 0,25 0,0-25,-25 24,25-24,0 0,0 0,0 0,0 0,0 0,0 0,0 0,-24-24,24 24,0 0,0-25,0 0,0 25,0-25,0 25,-25-25,25 25,0 0,0-24,0 24,0 0,0 0,0 0,0 0,0 0,0 24,0-24,0 25,0-25,0 25,25 0,-25-25,0 25,0-1,24-24,-24 0,0 25,25-25,-25 0,25 0,0 0,0 0,-25 0,49-25,-24 1,0 24,24-25</inkml:trace>
  <inkml:trace contextRef="#ctx0" brushRef="#br0" timeOffset="101755.8201">14040 8062,'0'-25,"0"0,0 0,0 0,0 0,0 25,0-24,0 24,0-25,0 25,0 0,0 25,0-25,0 24,0 1,0 0,0 0,0 25,0-1,-25-24,25 25,-25-1,0 1,25-1,-24-24,24 0,-25 25,25-26,-25-24,25 25,0 0,0-25,0 0,0 0,0 0,0 0,0 0,0 0,0 0,0 0,0 0,-25-25,25 25,0-25,0 1,0-1,0 25,0-25,0 0,0 25,0-25,0 25,0 0,0 0,-25 0,25 25,0-25,0 25,0 0,0 0,0-25,0 24,0 1,0 0,0-25,0 25,0-25,0 0,0 0,0 0,25 0,0 0,0-25,0 0,-1 25,26-25</inkml:trace>
  <inkml:trace contextRef="#ctx0" brushRef="#br0" timeOffset="103123.8984">6251 13891,'-25'0,"25"0,0 0,0-25,0 25,0 0,0 0,0-25,0 25,0 0,25-25,-25 25,25-25,0 25,0 0,-1-24,1 24,0 0,0 0,0 0,-1 0,1 0,0 0,-25 0,25 0,-25 24,25-24,-25 25,0-25,0 25,0 0,0-25,0 25,-25-1,0 1,25 0,-25 0,25 0,-25-1,1 1,24 0,-25-25,25 25,0-25,0 0,0 0,0 0,0 0,0 0,0 0,25 0,-1-25,-24 25,25 0,0-25,0 25,0 0,-1 0,26 0,-25 0,0 0,-1 0,1 25,-25-25,25 25,-25 0,25-25,-25 24,0 1,0 0,0 0,0 0,0-1,-25 1,25 0,-25 0,0-25,1 25,24 0,-25-25,0 0,0 24,0-24,1 0,-1 0,0 0,0 0,0 0,1 0,-1 0,0-24,0 24,25-25,-25 0,1 0,24 25</inkml:trace>
  <inkml:trace contextRef="#ctx0" brushRef="#br0" timeOffset="103335.9105">6921 13767,'25'0,"-1"0,1 24,-25-24,25 25,-25 0,25 0,-25 24,0-24,25 0,-25 0,0 24,0-24,0 0,24 25,-24-26,0 1,0 0,0 0,0 24,0-24,0 0,0 0</inkml:trace>
  <inkml:trace contextRef="#ctx0" brushRef="#br0" timeOffset="103635.9277">7119 14957,'0'25,"0"0,0 0,0-1,-25 1,25 0,0-25,0 25,0 0,0-1,0 1,0 0,0-25,0 25,25-25,-25 25,25-25,-25 0,25 0,0 0,-25 0,25 0,-25 0,24-25,1 25,-25-25,25 25,-25-25,25 0,0 25,-25-24,0-1,24 0,-24 0,0 0,0 1,0-1,0 0,0 25,-24-25,-1 0,25 25,-25-24,0 24,-24 0,24 0</inkml:trace>
  <inkml:trace contextRef="#ctx0" brushRef="#br0" timeOffset="105196.0169">4589 15007,'0'0,"0"0,0 0,0 0,0 0,0 0,0 0,0 0,0 0,0 0,-25 25,25-25,0 0,0 24,-24 1,24 0,-25 0,25 0,-25 24,0-24,0 25,25-1,-24-24,-1 25,0-25,0 24,0-24,25 0,-24 0,-1 24,25-49,-25 25,25 0</inkml:trace>
  <inkml:trace contextRef="#ctx0" brushRef="#br0" timeOffset="105508.0347">4292 14932,'0'0,"0"0,0 0,0 0,0 0,0 0,0 0,0 25,24-25,-24 0,0 0,25 0,-25 0,25 0,0 0,0 0,-25 0,24-25,1 25,0-24,0 24,0-25,-1 25,26-25,-25 0,0 25,-25 0,24-25,1 25,-25 0,25 0,-25 0,0 25,0-25,0 25,25-25,-25 25,0 24,0-24,0 0,-25 25,25-26,0 26,-25 0</inkml:trace>
  <inkml:trace contextRef="#ctx0" brushRef="#br0" timeOffset="106184.0734">3399 16644,'0'0,"0"0,0 0,0 0,0 0,0 0,0 0,0 25,0 0,0-25,0 24,24 1,-24 0,0-25,0 25,0 0,0-25,0 24,0-24,0 25,0-25,0 0,0 0,0 0,0 0,0 0,0 0,0 0,0-25,-24 25,24-24,0 24,0-25,-25 0,25 0,0 0,-25 1,25-26,0 25,0 0,0 1,0-1,0 0,0 0,0 0,25 25,-25-24,0 24,25 0,-25 0,24 0,-24 0,25 0,-25 0,25 0,-25 24,25-24,-25 25,25-25,-25 25,24-25,-24 25,25-25,-25 25,25-25,-25 24,0-24,25 0,-25 0,0 0,0 0,25 0,-25 0,0-24,0 24,24-25,-24 25,0-25,0 0,0 0,0 1,25-1,-25 25,0-25,0 0,0 0,0 0,0 25,0-24,0 24,0 0,25 0,-25 0,0 0,25 24,-25-24,25 25,-25 0,24 0,1 0,-25 0,25-1,0 1,-25 25,25-25,-25-1,24 1</inkml:trace>
  <inkml:trace contextRef="#ctx0" brushRef="#br0" timeOffset="106830.1104">6673 15032,'0'0,"0"0,-25 0,25 0,0 0,-25 0,25 24,0-24,-25 25,25 0,0 0,-24 24,24-24,-25 25,25-1,-25-24,0 25,25 0,-25-1,1 1,-1-25,25 24,-25 1,0-25,0 24,25-24,-24 0,24 0,0-25,0 24,-25-24,25 0,0 0</inkml:trace>
  <inkml:trace contextRef="#ctx0" brushRef="#br0" timeOffset="107112.1265">6350 15106,'0'0,"0"0,0 0,0 0,0 0,0 0,0 0,25 0,-25 0,0 0,25-25,-25 25,25-25,0 25,-1-24,1 24,0-25,-25 0,25 0,0 25,-1-25,1 1,0 24,0-25,0 25,-25 0,24 0,-24 0,25 0,-25 25,0-1,25 1,-25 0,0 25,0-26,0 26,0 0,0-1</inkml:trace>
  <inkml:trace contextRef="#ctx0" brushRef="#br0" timeOffset="107643.1569">6077 16718,'0'0,"0"-24,0 24,0 0,25 0,-25 0,0 24,0-24,0 25,0 0,0 0,0 0,0-1,0 1,0 0,0 0,0 0,0-1,0 1,0-25,-25 25,25-25,0 25,0-25,0 0,0 0,0 0,0 0,0-25,0 25,0-25,0 25,-24-25,24 1,0-1,0 0,0-25,0 26,0-26,0 25,0-24,0-1,0 25,0-24,0 24,24 0,-24 0,25 0,-25 25,25 0,-25 0,25 0,0 0,-25 25,25 0,-1 0,1 0,0-1,0 1,0 0,-1 0,1 24,0-24,0 0,0 0,-25 0,24-1,1 1,-25 0,25-25,-25 25,25-25,-25 0,0 25</inkml:trace>
  <inkml:trace contextRef="#ctx0" brushRef="#br0" timeOffset="107811.1665">6152 16917,'0'0,"0"0,0 0,0 0,0 0,0 0,0 0,0 0,0-25,25 25,-25 0,25-25,-1 0,1 25,0-24,25-1,-26 0,26-25,-25 26</inkml:trace>
  <inkml:trace contextRef="#ctx0" brushRef="#br0" timeOffset="109259.2493">7690 9029,'0'0,"-25"-25,25 25,-25 0,0 0,1 0,24 0,-25 0,0 0,0 0,0 25,25-25,-24 25,-1-25,0 25,0-1,25 1,-25 0,1 0,24 24,-25-24,25 25,-25-1,25 1,0 0,0-1,0 1,0-1,0 26,0-26,25 1,-25 0,25 24,-1-24,1-1,0 1,0 0,0-1,24 1,-24-1,0 1,24-25,-24 24,25-24,-25 25,-1-25,26-1,-25-24,0 25,24-25,-24 25,0-25,24 0,-24-25,0 25,25 0,-26-25,1 1,25-1,-25 0,0-25,-1 26,1-26,0 0,0 1,0-1,-25 1,24-1,1-25,-25 26,0-26,25 26,-25-26,0 1,0 0,0-1,0 1,-25 24,0-24,1 24,-1 1,0-1,0 0,0 26,-24-1,24 0,-25 25,25 0,1-25,-26 25,25 0,-24 25,24-25,-25 25,25 0,1-25</inkml:trace>
  <inkml:trace contextRef="#ctx0" brushRef="#br0" timeOffset="110571.3243">12006 8781,'0'-25,"0"0,0 25,0-25,0 25,-25-24,25 24,-25-25,25 25,0-25,-25 25,1 0,24-25,-25 25,0 0,25 0,-25 0,0 0,25 25,-24-25,-1 25,0-25,25 25,-25-1,0 1,1 25,-1-25,25 24,-25-24,0 25,25-1,-25 1,1 0,24 24,-25-24,0-1,25 1,0 24,0-24,-25-1,25 1,0 0,0-1,0 1,25-25,0 24,-25-24,25 0,-1 0,1-25,0 24,0-24,0 25,-1-25,26 0,-25 0,24-25,-24 25,0-24,25 24,-26-25,26 25,-25-25,0 0,-1 0,26 1,-25-26,0 25,-1 0,1-24,25-1,-25 25,-1-24,1-1,0 1,-25-1,25 0,-25 1,0-1,0 1,0-1,0 0,-25 1,0-1,-24 0,24 26,-25-26,1 25,-26 0,26 1,-26-1,1 25,-1-25,1 25,0 25,-1-25</inkml:trace>
  <inkml:trace contextRef="#ctx0" brushRef="#br0" timeOffset="112015.4069">8062 13866,'-25'-25,"25"25,0 0,-25 0,25 0,0 0,0-25,0 25,0 0,0 0,0-25,0 25,0 0,0-24,25 24,-25-25,25 25,-25 0,25-25,-1 25,1 0,0 0,0-25,0 25,24 0,-24 25,0-25,0 0,0 25,-1-25,1 25,0-1,-25-24,0 25,0 0,0 0,0 24,-25-24,0 0,1 0,-1 24,0-24,0 0,-24 25,24-26,-25 1,25 0,0 0,1-25,-1 0,0 0,0 0,0 0,25 0,0 0,0 0,-24-25,24 25,0-25,0 25,24 0,-24 0,25 0,0 0,-25 0,25 0,0 0,-1 0,1 25,0-25,25 0,-25 0,-1 25,1-25,0 0,25 0,-26 0,1 25,25-25,-25 0,-1 0,1-25</inkml:trace>
  <inkml:trace contextRef="#ctx0" brushRef="#br0" timeOffset="112197.4173">8831 13841,'0'-25,"0"0,0 1,0-1,0 0,0 25,0-25,0 25,0 0,0 0,0 0,0 0,0 0,0 25,0-25,0 25,0 0,0-1,0 1,25 0,-25 0,0 0,0-1,0 1,0 25,0-25,24-1</inkml:trace>
  <inkml:trace contextRef="#ctx0" brushRef="#br0" timeOffset="112491.4342">8856 14635,'0'25,"0"-25,-25 24,25 1,0-25,0 25,-25 0,25 0,0-25,0 24,0 1,-25 0,25-25,0 25,0 0,0-25,0 24,25-24,-25 0,25 0,-25 25,25-25,-25 0,24-25,-24 25,25 0,0-24,-25-1,25 25,0-25,-25 0,24 0,-24 1,25 24,-25-25,0 0,0 0,0 0,0 25,0-24,-25-1,25 0,-24 25,-1-25,0 25,0 0,0 0</inkml:trace>
  <inkml:trace contextRef="#ctx0" brushRef="#br0" timeOffset="112899.4575">8384 15007,'0'-25,"0"25,0-25,0 25,0-25,0 25,0 0,0 0,0 0,0 25,0-25,0 25,0 0,0 0,0-1,0 26,0-25,0 24,0 1,-24-25,24 24,-25 1,25 0,0-1,-25 1,25-25,-25 24,25-24,-25 25,25-25,-24-1,24 1,0-25,0 25,0-25,0 25,0-25</inkml:trace>
  <inkml:trace contextRef="#ctx0" brushRef="#br0" timeOffset="113187.474">8087 15032,'0'0,"0"0,0 0,0 0,0 0,0 0,0 0,0 0,0-25,0 25,24 0,-24 0,25-25,0 25,0-25,0 0,-25 1,25-1,-1 25,1-25,0 0,0 25,0-25,-25 25,24-24,-24 24,25 0,-25 0,0 24,0-24,25 25,-25-25,0 25,0 0,0 0,0 24,0-24,0 25,0-26</inkml:trace>
  <inkml:trace contextRef="#ctx0" brushRef="#br0" timeOffset="113597.4974">7690 16793,'-25'0,"25"0,0 0,0 0,0 0,0-25,0 25,25 0,-25 0,25 0,-25-25,24 25,1-25,25 25,-25-24,-1-1,26 0,-25 0,24 25,-24-25,0 1,25-1,-26 25,1-25,0 25,-25-25,25 25,-25 0,0 0,0 0,0 0</inkml:trace>
  <inkml:trace contextRef="#ctx0" brushRef="#br0" timeOffset="113720.5045">8037 16545,'-25'0,"0"25,25-25,0 0,-24 0,24 24,0-24,0 25,0-25,0 25,0 0,0 0,0-1,0 1,0 0,24 0,-24 24,0-24,25 25,-25-1,0-24,0 25</inkml:trace>
  <inkml:trace contextRef="#ctx0" brushRef="#br0" timeOffset="116718.6759">10071 14114,'0'0,"0"0,0 0,0 0,0 0,0-25,0 25,0 0,0 0,25 0,0 0,-1 0,1 0,0 0,0 0,24 0,1 0,-25 0,25 0,-1-25,1 25,-1 0,1 0,0-25,-1 25,1 0,-1 0,1 0,0-24,-26 24</inkml:trace>
  <inkml:trace contextRef="#ctx0" brushRef="#br0" timeOffset="117073.6963">10046 13841,'0'0,"0"0,0 0,0-25,0 25,0 0,25 0,-25 0,0 0,0 0,0 25,0-25,0 0,0 0,-25 25,25 0,-25-25,25 24,-24 1,24 0,-25 0,0 24,0-24,0 25,1-1,-1-24,25 25,-25-1,0-24,0 0,25 25,0-25,0-1,0 1,0-25,0 25,25-25,0 25,0-25,0 0,24 0,1 0,-25 0,24-25,1 25,-1 0</inkml:trace>
  <inkml:trace contextRef="#ctx0" brushRef="#br0" timeOffset="118337.7686">11659 14089,'0'0,"0"0,-25 0,25 0,0 0,0 0,0 0,0 25,0-25,0 25,0-1,0-24,0 25,25 0,-25 0,0 0,0-1,0-24,0 25,0 0,0-25,0 0,0 0,0 0,0 0,0 0,0 0,0 0,-25-25,25 25,0-25,-25 25,25-24,-25-1,25 0,-25 0,1-24,24 24,-25 0,0-25,0 1,25-1,-25 1,1-1,-1 0,25 1,0-1,0 1,0 24,0-25,0 25,25 1,-1-1,1 0,0 25,0 0,0 0,-1 0,1 25,0-25,0 25,0-1,-1 1,-24 0,25 0,-25 0,0-1,0 1,0 25,0-25,-25-1,1 26,-1-25,0 0,0-1,0-24,1 25,-1 0,25-25,-25 0,0 0,25 0,0 0,0 0,0-25,0 25,0 0,0 0,0 0,0 0,25 0,-25 0,25 25,0-25,-25 25,24-25,1 25,0-1,-25-24,25 25,0 0,-1-25,1 25,0-25,0 25,0-25,-1 0,26 0,-25 0,0 0,-1 0,26 0,-25 0,0 0,-1-25,26 25,-25-25,-25 25,25-25,-1 25,-24-25,25 1,-25 24,0-25,0 0,0 25,0-25,-25 0,25 1,-24 24,-1-25,25 25,-25-25,0 25,25 0,-25 0,1 0,24 0,-25 25,25-25,-25 25,25-1,0-24,0 25,0 0,0 0,0 0,25-1,-25 1,25-25,-25 25,24-25,1 25,0-25,0 0,0 0,-1 0,1 0,0 0,0 0,24-25,-24 25,0-25,25 25,-26-25,1 1,0 24,0-25,0 0,0 0,-1 0,1 1,0-1,-25 0,25-25,-25 26,25-26,-25 25,0-24,0 24,0 0,0 0,-25 0,25 25,-25 0,25 0,0 0,0 0,0 25,-25 0,25 0,0 24,0 1,0 0,0 24,0 0,0 1,25-1,-25 1,25-1,-25 0,0 1,25-1,-25 1,0-1,0-24,0 24,0-24,0-1,0-24,0 25,0-25,24-1,-24 1,0-25,0 0,0 0,0 0,0 0,0-25,0 1,0-1,0-25,0 25,0-24,0-1,0 1,0-1,0-24,0 24,0-24,0-1,0 1,0-1,0 26,0-26,25 26,0-1,0 25,0 0,-1-24,1 49,25-25,-25 25,-1-25,26 25,-25 0,0 25,-1-25,-24 25,25-25,-25 25,25-1,-25 1,0 0,0-25,-25 25,0 0,25-1,-24-24,-1 25,0 0,0-25,0 25,1-25,-1 0,0 0,0-25</inkml:trace>
  <inkml:trace contextRef="#ctx0" brushRef="#br0" timeOffset="118645.7862">13097 13196,'0'0,"25"0,-25 0,25 0,-25 25,25-25,-1 25,-24 0,25-1,0 1,-25 0,25 25,-25-26,25 1,-25 0,0 0,0 0,0-25,0 24,24 1,-24-25,0 0,0 0,0 0,0 0,0 0,0-25,25 25,-25-24,0-1,0 0,25 0,-25 0,25 1,-25-1,25 0,-25 0,24 0,1 25,0-24,0 24,0 0,0 0,-1 24,1-24,0 25,0 0,0 0,-1 0,-24-1,25 26</inkml:trace>
  <inkml:trace contextRef="#ctx0" brushRef="#br0" timeOffset="119009.807">11262 15056,'-50'25,"-24"0,24 0,25 0,-24-1,24-24,0 0,25 25,0-25,0 0,25 0,0 0,-1-25,26 25,0-24,24-1,25 25,1-25,-1-25,25 26,0-1,25-25,-25 25,24-24,26 24,-25-25,0 26,24-1,-24-25,0 25,0 1,0-1,0 0,-25 0,0 0,0 1,-25-1,0 0,-25 25,1-25,-1 25,-24 0,-1-25,-24 25,0 0,0 0,-25 0,0 0,0 0,0 0,0 0</inkml:trace>
  <inkml:trace contextRef="#ctx0" brushRef="#br0" timeOffset="126612.2418">16272 14709,'0'0,"0"-25,0 25,0 0,0 0,0 0,0 25,0 0,25 0,-25 0,0-1,25 26,-25 0,25-1,-25 1,24-1,-24 26,0-26,25 26,-25-26,0 1,25 0,-25-1,0 1,0 0,0-26,0 1,0 0,0 0,0-25,0 0,25 0</inkml:trace>
  <inkml:trace contextRef="#ctx0" brushRef="#br0" timeOffset="126836.2546">16471 14932,'0'-24,"0"-1,0 25,0-25,0 25,0 0,0 0,24 0,-24 25,0-25,25 25,-25-1,0 1,25 0,0 0,-25 24,25-24,-25 25,24-1,1-24,-25 25,25-1,-25 1,0-25,25 25,-25-26,0 26,0-25,0 0,0-1,25 1,-25 0</inkml:trace>
  <inkml:trace contextRef="#ctx0" brushRef="#br0" timeOffset="127051.2669">16942 14858,'25'0,"-25"0,25 0,-25 0,24 0,-24 0,25 25,0 0,-25-1,25 1,-25 0,25 25,-1-26,-24 1,25 25,-25-25,25 24,-25-24,0 0,0 0,0-1,25 1,-25 0,0 0</inkml:trace>
  <inkml:trace contextRef="#ctx0" brushRef="#br0" timeOffset="127287.2804">17215 15429,'0'24,"0"-24,-25 25,25 0,0 0,-25-25,25 25,0 24,0-24,0 0,0 0,0-1,0 1,0 0,0 0,0-25,0 25,0-25,25 0,-25 0,25 0,-25 0,25 0,-1 0,-24 0,25-25,-25 25,25-25,0 0,-25 0,25 25,-25-24,24-1,-24 0,0 0,0 25,-24-25,24 1,-25 24,0 0,0-25</inkml:trace>
  <inkml:trace contextRef="#ctx0" brushRef="#br0" timeOffset="127659.3017">15677 16594,'-25'0,"0"25,0 0,25-25,-24 0,24 25,-25-25,25 0,0 0,25 0,-25 0,24-25,26 25,0-25,-1 0,1 1,24-1,26 0,-26 0,50-24,-25 24,25-25,0 0,0 26,25-26,0 0,0 26,-25-26,25 0,-1 26,1-26,-25 25,25-24,-25 24,-25 0,25 0,-24-24,-1 24,-25 0,1 0,-26 0,1 25,-1-24,1-1,-25 25,-25 0,25-25,-25 25,0 0,-25 0,0 0,0 0</inkml:trace>
  <inkml:trace contextRef="#ctx0" brushRef="#br0" timeOffset="130627.4715">16892 16793,'0'25,"-24"-25,24 0,0 24,0-24,0 0,0 0,0 0,0-24,24 24,-24 0,25-25,0 25,0-25,0 25,-1-25,26 0,-25 1,24-1,1 0,-25 0,24 0,1 1,-25-1,24 25,-24-25,25 25,-25 0,-1-25,1 25,-25 0,25 25,-25-25,25 25,-25-25,25 25,-25-1,0 1,24 25,-24-25,0 24,0-24,25 0,-25 24,0-24,25 25,-25-25,0-1,25 1,-25 0,0-25,25 25,-25 0,0-25,25 0,-25 24</inkml:trace>
  <inkml:trace contextRef="#ctx0" brushRef="#br0" timeOffset="130831.4832">17984 16421,'0'-50,"0"25,25 0,-25 1,0-1,0 25,0 0,0 0,24 0,-24 0,25 25,-25-1,25 1,0 0,0 0,-1 25,1-26,-25 1,25 25,0-25,0 24,-25-24,24 0,1 0,-25-1,25 1,-25 0,0 0,25 0</inkml:trace>
  <inkml:trace contextRef="#ctx0" brushRef="#br0" timeOffset="131063.4964">18331 17041,'0'25,"0"-1,0-24,0 25,0 0,0 0,0-25,0 25,0-1,0 1,0-25,25 25,-25-25,25 25,-25-25,0 0,24 25,-24-25,25 0,-25-25,25 25,-25-25,25 25,-25-25,25 25,-25-25,0 1,0 24,0-25,0 25,-25-25,25 25,-25-25,0 25,0 0,1 0,-26 0</inkml:trace>
  <inkml:trace contextRef="#ctx0" brushRef="#br0" timeOffset="133649.6443">18604 14833,'-25'0,"25"0,-25-25,25 25,0 0,0 0,0 0,-25 0,25 0,0 0,0 0,25 25,0 0,0 0,0 24,-1-24,26 25,0 24,-1-24,1-1,0 26,-1-26,26 26,-26-25,1-1,-1 1,1-1,0 1,-1 0,1-1,-1-24,-24 25,25-26,-25 1,-1 0,1-25,0 25,0-25,-25 25</inkml:trace>
  <inkml:trace contextRef="#ctx0" brushRef="#br0" timeOffset="133909.6592">19199 14784,'0'-25,"-25"0,1 0,-1 0,25 25,-25 0,25-24,-25 24,25 24,-25-24,1 25,24 0,-25 0,0 24,0 1,0 0,1 24,-1-24,0 49,-25-25,25 25,-24 1,-1-1,1 25,-1-25,0 0,1 25,-1-24,-24-1,24 0,1-25,-1 26,0-26,1 1,-1-1</inkml:trace>
  <inkml:trace contextRef="#ctx0" brushRef="#br0" timeOffset="136201.7903">4168 15180,'0'0,"0"0,0 0,0 0,0 0,0 0,0 0,0 0,0 0,0 0,0 0,0 0,0-24,24 24,-24-25,25 25,0-25,-25 0,25 25,0-25,-1 1,1-1,0 25,0-25,0 25,-1-25,-24 25,25-25,0 25,0-24,-25 24,25 0,-25-25,0 25,24 0,-24 0,0 0,0 0,0 0,0 0,0 0,0 0,0 25,0-25,0 0,0 24,0 1,0 0,0 0,25 0,-25-1,0 26,25-25,-25 24,0 1,0-25,0 24,25-24,-25 25,0-25,0 0,0-1</inkml:trace>
  <inkml:trace contextRef="#ctx0" brushRef="#br0" timeOffset="137081.8407">6276 15180,'0'0,"0"25,-25-25,25 0,0 0,0 0,0 0,0 0,0 0,0 0,25 0,-25 0,25-25,-25 25,25-24,-1 24,1-25,0 0,0 0,0 0,-1 1,1-1,0 0,0 0,0 0,-1 1,1-1,0 0,0 25,0-25,-1 0,-24 25,25 0,-25-24,25 24,-25 0,0 0,0 24,0-24,0 25,0-25,0 25,0 0,0 0,0 24,0-24,0 25,0-1,0-24,0 25,25-1,-25 1,0-25,0 24,25 1,-25-25</inkml:trace>
  <inkml:trace contextRef="#ctx0" brushRef="#br0" timeOffset="137656.8735">8260 14883,'0'0,"0"0,0 0,0-25,0 25,0 0,0 0,0 0,0 0,25-25,-25 25,25-25,-25 25,25-24,-25 24,25-25,-1 0,-24 0,25 25,0-25,0 1,-25-1,25 0,-1 25,-24-25,25 25,-25-25,0 25,0 0,25 0,-25 0,0 25,0-25,0 25,0 0,0 0,0-1,0 1,0 25,0-25,0 24,0 1,0-1,0-24,0 25,0-1,0 1</inkml:trace>
  <inkml:trace contextRef="#ctx0" brushRef="#br0" timeOffset="144661.2742">3002 14536,'-25'24,"-25"1,25-25,1 25,24-25,-25 0,25 25,0-25,0 0,25 0,-25 0,24 0,1 0,0 0,0 0,25 0,-1 0,1 0,-1 0,1-25,0 25,24 0,-24-25,-1 0,26 25,-26-24,1-1,-1 0,1 0,-25 0,24 25,1-24,-25-1,0 0,-1 0,1 25</inkml:trace>
  <inkml:trace contextRef="#ctx0" brushRef="#br0" timeOffset="144873.2863">3771 14188,'-50'0,"25"0,-24 0,24 0,-25 0,25 0,1 0,-1 0,0 0,25 25,-25-25,25 0,0 0,0 25,0-25,0 0,0 0,0 25,25-25,-25 24,25-24,0 0,-1 25,1-25,0 25,0-25,0 25,-1-25,1 25,-25-25,25 25,0-1,0 1,-25 0,0 0,0 0,0-1,0 26,-25 0,0-1,0 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03:16.309"/>
    </inkml:context>
    <inkml:brush xml:id="br0">
      <inkml:brushProperty name="width" value="0.05292" units="cm"/>
      <inkml:brushProperty name="height" value="0.05292" units="cm"/>
      <inkml:brushProperty name="color" value="#FF0000"/>
    </inkml:brush>
  </inkml:definitions>
  <inkml:trace contextRef="#ctx0" brushRef="#br0">23143 6176,'0'0,"-25"0,25 0,0 0,-24 0,24 0,0 0,0-24,0 24,0 0,0 0,0 0,0 0,0 0,24 0,-24 0,25 0,0 0,0 0,0 0,-1 0,1 0,0 0,0 0,-25 0,25 0,-1-25,-24 25,0 0</inkml:trace>
  <inkml:trace contextRef="#ctx0" brushRef="#br0" timeOffset="420.024">23044 6201,'0'0,"-25"0,25 0,0 0,0 25,0-25,0 0,0 0,0 0,0 0,0 0,0 0,0 0,0 25,0-25,0 0,0 25,0-25,0 24,0 1,0-25,0 25,0 0,0-25,0 25,0-25,0 24,0-24,0 25,0-25,0 0,0 0,0 0,0 0,0 25,0-25,25 0,-25 0,0-25,0 25,0 0,0-25,25 25,-25 0,0-24,25 24,-25-25,24 25,-24 0,25-25,-25 25,25 0,0-25,0 25,-25 0,24 0,1 25,0-25,0 0,0 25,-1-25,-24 25,25-1,-25-24,25 25,-25 0,0 0,0-25,0 25,0-1,-25-24,25 25,-25 0,25-25,-24 25,-1-25,0 0,25 25,-25-25,0 0,1 0,-1 0,0 0,0 0,25 0,-25 0,1 0,-1-25</inkml:trace>
  <inkml:trace contextRef="#ctx0" brushRef="#br0" timeOffset="608.0348">23614 6152,'25'24,"-25"-24,0 0,0 25,0-25,0 25,0 0,0-25,0 25,25-1,-25 1,0 0,0 0,0-25,0 25,0-1,25 1,-25-25,0 25,0 0</inkml:trace>
  <inkml:trace contextRef="#ctx0" brushRef="#br0" timeOffset="748.0428">23689 6772,'0'0,"0"0,0 0,0 0,0 24,0-24,0 0,0 0,0 0,0 0,0 0,0 0,25 0,-25 0,0-24</inkml:trace>
  <inkml:trace contextRef="#ctx0" brushRef="#br0" timeOffset="9283.531">348 10046,'-25'-25,"25"25,-25-25,25 25,0 0,-25-25,25 25,0 0,0 0,0 0,25 0,-25 0,25 25,0-25,-1 0,1 25,25 0,-25-25,-1 25,26 0,-25-1,0 1,24 0,-24 0,0-25,0 25,-25-1,24-24,1 25,-25-25,25 25,-25-25,0 0,25 0,-25 0,0 0,0 0,0 0,0 0,0 0,0-25,0 25,0-25,0 1,0-1,-25 0,25-25,0 26,-25-26,25 25,-25-25,1 26,24-26,0 25,-25 0,25 1,0 24,0-25,0 25,0 0,0 0</inkml:trace>
  <inkml:trace contextRef="#ctx0" brushRef="#br0" timeOffset="9615.55">993 9773,'0'0,"0"25,0-25,0 0,-25 0,25 25,0-25,0 24,0-24,0 25,-25 0,25 0,0 0,0-1,0 26,0-25,0 0,25 0,-25-1,0-24,25 25,-25 0,24 0,1-25,-25 0,25 25,-25-25,25 0,0 0,-25-25,24 25,1-25,0 25,-25-25,25 0,0 1,-25-1,0 0,24 0,-24 25,0-25,0 0,0 1,-24-1,24 0,-25 0,0 0,0 1,0 24,1-25,-1 25,0-25,0 25,0 0,1 0,-1 0,0 25,25-25</inkml:trace>
  <inkml:trace contextRef="#ctx0" brushRef="#br0" timeOffset="10104.578">1290 9748,'0'0,"0"0,0 25,0-25,0 25,0-25,0 25,0-25,25 24,-25 1,25-25,-25 25,25 0,-25-25,24 25,-24-25,25 0,-25 24,25-24,-25 0,25 0,0 0,-25 0,24 0,-24 0,25 0,0-24,-25 24,25 0,-25-25,25 25,-25 0,24-25,-24 25,0-25,0 25,0 0,0-25,0 25,0-24,0 24,-24 0,24-25,0 25,0 0,0 0,0 0,0 0,0 0,0 0,0 25,0-25,0 0,0 24,0-24,24 25,-24-25,0 25,25-25,-25 0,25 25,-25-25,25 0,-25 0,25 0,-25 0,24 0,-24-25,25 25,-25 0,25-25,-25 25,25-25,-25 1,25 24,-25-25,0 25,0-25,0 0,0 25,0-25,0 1,-25 24,25-25,-25 0,0 25,0-25,1 0,-1 25,-25-24,25 24</inkml:trace>
  <inkml:trace contextRef="#ctx0" brushRef="#br0" timeOffset="10479.5994">1985 9699,'25'24,"-25"-24,0 0,24 25,-24-25,0 0,0 0,25 0,-25 0,0 0,25-25,-25 25,0 0,25 0,-25-24,0 24,25-25,-25 25,0-25,0 0,0 25,0-25,0 1,0-1,0 25,0-25,0 0,0 0,-25 25,25-24,-25 24,25-25,-25 25,25 0,-25 0,1 0,24 0,-25 0,0 25,25-25,-25 24,25-24,-25 25,25 0,0 0,0 0,0-1,0 1,0 0,0 0,25 0,-25-1,25 1,-25-25,25 25,-25 0,25-25,-1 0,1 25,-25-25,25 0,0 0,0 0,-1-25,1 25,0 0,0-25</inkml:trace>
  <inkml:trace contextRef="#ctx0" brushRef="#br0" timeOffset="10979.628">2059 9153,'-25'-25,"25"0,-24 25,-1-24,25 24,0 0,0 0,0 0,0 0,0 24,0-24,25 25,-1 0,1 0,-25 0,25-1,25 26,-26-25,1 0,0 24,-25-24,25 0,0 0,-1-1,-24 1,25 0,0 0,-25 0,25-1,-25-24,25 25,-25-25,24 0,-24 25,25-25,-25 0,0 0,25 0,-25-25,25 25,-25-25,25 1,-25-1,0 25,24-50,-24 25,0 1,0-1,0 0,0 0,0 0,0 1,0-1,0 0,0 25,0-25,0 25,0 0,0 0,0 0,0 0,0 0,0 25,-24-25,24 25,0-25,0 25,0-1,0 1,0-25,0 25,0 0,24 0,-24-25,25 24,0-24,-25 25,25-25,0 0,-25 25,24-25,1 0,-25 25,0-25,25 0,-25 25,0-25,0 0,0 24,0-24,0 0,0 0,-25 0,25 25,-25-25,1 0,24 0,-25 0,0 0,25 0,-25 0,25 0,-25 0,25-25</inkml:trace>
  <inkml:trace contextRef="#ctx0" brushRef="#br0" timeOffset="11524.6592">3151 9451,'-25'0,"25"0,-25 24,25-24,0 0,0 0,0 0,0 0,0 0,25 0,-25 0,25 0,-1 0,1 0,0-24,0 24,0 0,-1 0,1-25,0 25,0-25,0 25,-1-25,1 25,-25-25,25 25,-25-24,25 24,-25 0,0-25,0 25,0 0,0-25,0 25,0 0,-25 0,25-25,-25 25,0 0,1 0,24 0,-25 0,0 0,0 0,0 0,25 0,-24 0,24 0,0 0,-25 0,25 0,0 0,0 0,25 0,-25 0,24 0,1 25,0-25,0 0,0 0,-1 25,1-25,0 0,0 0,0 25,-25-25,24 24,-24-24,25 25,-25-25,0 25,0 0,0 0,-25-1,1 1,-1 25,0-25,0 24</inkml:trace>
  <inkml:trace contextRef="#ctx0" brushRef="#br0" timeOffset="13929.7968">4044 9327,'0'-25,"0"25,0-25,0 25,0-25,-25 25,25 0,0-25,0 25,0 0,0 0,0 0,0 25,0-25,0 0,0 25,0 0,0 0,0-1,0 1,25 0,-25 25,0-26,24 26,-24-25,0 24,0-24,25 0,-25 0,0 0,0-25,0 24,0-24,0 25,0-25,0 0,25 0,-25 0,0 0,0-25,0 25,0-24,0-1,0 0,0 0,0 0,0-24,0-1,0 25,0-24,-25-26,25 26,0-1,0 25,0-24,0 24,25-25,0 26,-25 24,25-25,-1 25,1 0,0 25,0-25,0 24,-1 1,1 0,0 0,0 0,0 24,-1-24,1 0,0 24,-25-24,25 0,0 0,-25 0,24-1,-24 1,25 0,-25 0,0-25,0 25,25-25,-25 0,0 24,0-24</inkml:trace>
  <inkml:trace contextRef="#ctx0" brushRef="#br0" timeOffset="14109.807">4217 9475,'0'0,"0"0,0 0,0 0,0 0,0 0,0 0,25 0,-25 0,25-24,-25 24,25 0,-1-25,26 25,-25-25,0 25,24-25,-24 0,0 25,24-24,1-1</inkml:trace>
  <inkml:trace contextRef="#ctx0" brushRef="#br0" timeOffset="14546.832">5209 8954,'0'-24,"25"24,-25 0,25-25,-25 25,0-25,0 25,0 0,0 0,0 0,0 0,0 0,0 0,0 0,0 0,-25 0,25 0,-25 0,1 0,24 0,-25 0,0 25,25-25,-25 0,0 0,25 0,-24 0,24 0,-25 25,25-25,-25 0,25 0,0 0,0 0,0 0,0 0,0 0,0 0,0 0,0 24,0-24,0 0,0 25,0 0,0-25,25 25,-25 0,0 0,25 24,-25-24,0 0,24 0,-24 24,25-24,-25 0,0 0,25-1,-25 1,25 0,-25 0,25 0,-25-25,24 24,1-24,-25 0,25 25,0-25,-25 0,25 0,-1 0,1 0,-25-25,25 25,0 0,-25-24,25-1,-1 0,-24 25,25-25,-25 0</inkml:trace>
  <inkml:trace contextRef="#ctx0" brushRef="#br0" timeOffset="14694.8405">5209 9203,'-24'24,"-1"-24,25 0,-25 0,25 0,0 0,0 25,0-25,0 0,0 0,0 0,25 0,-25-25,25 25,-25 0,24 0,1-24,25 24,-25-25,-1 25,26-25,-25 25</inkml:trace>
  <inkml:trace contextRef="#ctx0" brushRef="#br0" timeOffset="15101.8638">5929 8979,'0'0,"0"0,0 0,0 0,0 0,0 0,0 0,0 0,0 0,24 0,-24 0,25-25,0 25,0 0,0 0,-1-24,1 24,0 0,0-25,0 25,-25 0,25-25,-25 25,0 0,0 0,0 0,0 0,0 0,0 0,0-25,0 25,0 0,-25 0,25 0,-25 0,25 0,-25 25,25-25,0 0,-25 25,25-25,0 0,0 25,0-1,0-24,0 25,0 0,0 25,0-25,0-1,25 1,-25 0,25 25,-25-26,25 1,-25 0,25 0,-25 0,0-1,24 1,-24-25,0 25,0 0,25-25,-25 25</inkml:trace>
  <inkml:trace contextRef="#ctx0" brushRef="#br0" timeOffset="15278.8739">6028 9475,'0'0,"0"0,0 0,0 0,0 0,0 0,0 0,25 0,-25 0,24 0,1 0,0 0,0 0,0 0,0 0,-1-24,1 24,25 0,-25-25,24 25,-24-25,0 25</inkml:trace>
  <inkml:trace contextRef="#ctx0" brushRef="#br0" timeOffset="15645.8949">7045 8979,'0'0,"0"0,0-25,-25 25,25 0,0 0,-25 0,25 25,-25-25,25 0,-24 25,-1 0,25-25,-25 25,25 0,0-1,0 1,-25 0,25 25,0-26,0 1,0 0,25 0,-25-25,25 25,0-1,-25-24,24 25,1-25,0 0,0 0,0 0,-1 0,1-25,0 25,0 0,0-24,0-1,-1 25,-24-25,25 0,0 0,-25 1,25-1,-25 0,0 25,0-25,0 0,-25 1,0-1,25 0,-25 0,1 0,-1 0,-25 1,25 24,0 0,1-25,-1 25,0 0,0 0,25 0,-25 0,1 25</inkml:trace>
  <inkml:trace contextRef="#ctx0" brushRef="#br0" timeOffset="15965.9132">7566 8954,'25'25,"-1"-25,-24 25,25-25,-25 25,25 0,-25 0,25-1,-25 1,0 0,25 0,-25 0,24-1,-24 1,25 0,-25 0,25-25,-25 25,25-25,0 24,-25-24,24 0,1 0,0 0,-25-24,25 24,0-25,-1 25,1-25,-25 0,25 25,0-25,-25 1,25-1,-25 0,24 0,-24 0,0-24,0 24,0 0,0-25,0 26,0-1,0 0,0 0,0 0,-24 1,24-1,0 25,-25 0</inkml:trace>
  <inkml:trace contextRef="#ctx0" brushRef="#br0" timeOffset="16089.9203">8508 9029,'50'25,"-25"0,0-25,-1 24,1-24,0 25,-25-25,25 0,-25 25,25-25,-25 0</inkml:trace>
  <inkml:trace contextRef="#ctx0" brushRef="#br0" timeOffset="17369.9935">3771 10096,'0'0,"0"-25,-25 25,25 0,0 0,0 0,0 0,0 0,0 0,0 0,0 0,0 0,0 0,25 0,-25 0,24 0,1 0,0-25,0 25,24 0,1 0,0 0,24-25,1 25,-1 0,0 0,26 0,-1-25,0 25,25 0,0-25,0 25,0 0,0-24,0 24,25-25,0 25,0-25,-1 0,1 25,0-25,25 1,-25-1,-1 0,26 0,-25 0,-25 25,25-24,-25-1,0 25,0-25,0 0,-25 25,0-25,-24 25,24 0,-25-24,-24 24,24-25,-24 25,0 0,-26 0,1-25,0 25,-25 0,25 0,-25 0,0 0</inkml:trace>
  <inkml:trace contextRef="#ctx0" brushRef="#br0" timeOffset="23983.3718">620 11559,'0'0,"-24"-25,24 25,0-25,-25 25,25-24,-25 24,25 0,0 0,-25 0,25 0,0 0,-25 0,25 24,-24-24,24 25,0 0,0 0,-25 0,25-1,0 1,0 25,0-25,25 24,-25-24,24 0,-24 24,25-24,-25 0,25 0,0-25,-25 25,25-25,-1 0,-24 0,25 0,0 0,-25 0,25 0,0-25,-25 0,24 25,-24-25,25 0,-25 1,25-1,-25 0,0 25,0-25,0 0,0 1,0-1,0 25,0-25,0 25,0 0,0 0,0 0,0-25,0 25,0 0,0 25,0-25,0 0,0 25,0-25,0 25,0-1,25 1,-25-25,0 25,25-25,-25 25,25-25,-25 0,24 25,1-25,-25 0,25 0,-25-25,25 25,0 0,-25-25,24 25,-24-25,0 0,0 25,25-24,-25-1,0 25,0-25,-25 25,25-25,-24 25,24-25,-25 25,0 0,25 0,-25 0,0 0,1 25,-1-25,0 0</inkml:trace>
  <inkml:trace contextRef="#ctx0" brushRef="#br0" timeOffset="24588.4064">1017 11460,'25'0,"-25"0,25 0,-25 0,25 25,-25-25,25 0,-25 24,24 1,1-25,-25 25,25-25,-25 25,25 0,-25-25,25 24,-25-24,0 25,0-25,0 0,0 0,24 0,-24 0,0 0,0 0,0 0,0-25,0 25,0-24,0 24,-24-25,24 0,0 0,0 0,-25 1,25-1,0 0,0 0,0 25,0-25,0 25,0 0,0 0,0 0,0 25,0-25,25 25,-25-25,24 25,-24 0,25-1,-25 1,25-25,-25 25,25 0,0-25,-25 0,24 25,1-25,-25 0,25 0,0-25,-25 25,25-25,-1 25,-24-25,25 0,0 1,-25-1,25 0,0 0,-25 0,0 1,24-1,-24 0,0-25,0 50,-24-24,24-1,-25 0,25 0,-25 25,0 0,25 0,-25 0,1 0,24 0,-25 0,25 25,0 0,0-25,0 25,0-1,0-24,0 25,25-25,-25 25,24-25,1 25,0-25,0 25,0-25,-1 0,1 0,0 24,-25-24,25 0,-25 25,0-25,25 0,-25 25,0-25,0 25,-25-25,25 0,-25 25,25-25,-25 24,0-24,1 0,24 0,-25 0</inkml:trace>
  <inkml:trace contextRef="#ctx0" brushRef="#br0" timeOffset="24899.4242">1861 11063,'0'-25,"25"25,-25 0,0 0,0 25,0-25,0 25,0-1,0-24,0 25,0 0,0 0,0 0,0 0,0-1,0 1,24-25,-24 25,0 0,25-25,-25 0,25 0,0 0,-25 0,25 0,-1 0,-24-25,25 25,0-25,-25 0,25 25,-25-24,25-1,-25 0,0 0,0 0,0 25,0-25,0 1,-25 24,0 0,25-25,-25 25,-24-25,24 25,0 0,0 0,0 0,1 0</inkml:trace>
  <inkml:trace contextRef="#ctx0" brushRef="#br0" timeOffset="25231.4432">2208 10889,'25'0,"0"0,-1 25,1-25,-25 0,25 25,-25 0,25-25,-25 24,25 1,-25 0,24-25,-24 25,0 0,0-1,0-24,0 25,0-25,0 25,25-25,-25 0,0 0,0 0,0 0,0 0,0 0,0-25,0 25,0-25,0 1,-25-1,25 0,0 0,0 0,0 1,0-1,0 0,25 0,-25 0,25 25,-25-24,25 24,-25 0,25 0,-25 0,24 0,1 24,-25-24,25 0,-25 25,25 0,0-25,-25 25,24-25,-24 25,0-1</inkml:trace>
  <inkml:trace contextRef="#ctx0" brushRef="#br0" timeOffset="26499.5157">2952 10939,'0'-25,"0"0,0 25,0-25,0 25,0 0,0-24,-25 24,25 0,0-25,-25 25,25 0,-24 0,-1 0,25 0,-25 0,25 0,-25 25,0-25,25 24,-24 1,24 0,-25 0,25 0,0-1,0 1,0 0,0 0,0 0,0-1,25-24,-25 25,24 0,-24-25,25 25,0-25,0 0,0 0,-1 0,1 0,-25-25,25 25,0-25,0 25,0-25,-1 1,-24 24,25-25,-25 0,25 0,-25 25,0-25,0 25,0-24,0-1,0 25,0-25,0 25,-25-25,25 25,0-25,-25 25,25 0,0 0,0 0,-24 0,24 0,0 0,0 0,0 0,0 25,0-25,0 25,0-25,0 25,0-25,24 25,-24-25,25 24,-25-24,25 0,0 0,-25 0,25 0,-1 0,-24 0,25 0,0-24,-25 24,25-25,0 25,-25-25,24 25,-24-25,0 25,25-25,-25 1,0 24,0 0,0-25,0 25,0 0,0-25,0 25,0 0,0 0,0 0,0 0,0 0,0 0,0 25,0-25,0 0,0 0,0 0,0 25,0-25,0 0,0 24,0-24,0 0,0 0,25 25,-25-25,0 0,0 0,0 0,25 0,-25 0,0 0,0 0,25 0,-25 0,0 0,24 0,-24 0,0 0,25-25,-25 25,0 0,25 0,-25 0,25 0,-25-24,25 24,-25 0,24 0,-24-25,0 25,25 0,-25-25,0 25,25-25,-25 25,0-25,25 25,-25-24,0 24,25-25,-25 0,0 0,0 25,0-25,0 1,0-1,0 0,0 0,0-24,-25 24,25 0,-25 0,25-24,-25 24,25 25,-25-25,25 0,0 25,0 0,0 0,0 0,0 25,0-25,0 25,0 0,0-1,25 1,-25 25,25-25,-25-1,25 1,0 0,-25 0,24 0,1-1,-25-24,25 25,0-25,0 0,-25 25,24-25,1 0,-25 0,25-25,-25 25,25 0,-25-25,0 25,25-24,-25 24,0-25,24 25,-24-25,25 25,-25-25,25 25,-25 0,25 0,-25 0,25 0,-25 0,0 0,25 0,-25 25,0-25,0 0,0 25,0-25,0 25,0-25,0 24,0-24</inkml:trace>
  <inkml:trace contextRef="#ctx0" brushRef="#br0" timeOffset="26660.5249">3547 10592,'0'0,"-24"-25,24 0,0 25,0-25,0 0,24 1,-24 24,25-25,0 0,-25 0,50 0,-26 1,1-1,25 25,-25-25,24 0,1 0,-25 1,24 24</inkml:trace>
  <inkml:trace contextRef="#ctx0" brushRef="#br0" timeOffset="31737.8153">10369 7392,'-25'0,"25"0,-25 0,0-25,25 25,-25 0,25 0,-24 0,24-25,0 25,0 0,0 0,0 0,0 0,0 0,0 0,24 0,-24 0,25 0,25 0,0 0,-1 0,1 0,24 0,1 0,24 0,0 0,0 0,25-25,-25 25,25 0,1 0,-1 0,0 0,24-24,-24 24,0 0,-24 0,24-25,-25 25,0 0,0-25,-24 25,-1 0,-24 0,-1-25,1 25,-25 0,0 0,-25 0,0 0,0 0,0 0,-25 0,0 0,0 0,0 25,-24-25,-1 0</inkml:trace>
  <inkml:trace contextRef="#ctx0" brushRef="#br0" timeOffset="32049.8332">10294 7541,'-74'0,"-1"0,26 0,-1 0,25 0,-24 0,24 0,0 0,25 0,0 0,0-25,0 25,0 0,25 0,0 0,24-25,-24 25,50 0,-26-25,26 25,-1-25,25 1,1 24,-1-25,25 0,0 25,0-25,0 0,0 1,25-1,-25 25,0-25,0 0,0 0,0 25,0-24,-25-1,25 25,-25-25,-24 25,24-25,-25 25,-24-25,24 25,-24 0,-25 0,0-24,-1 24,1 0,-25 0,0 0</inkml:trace>
  <inkml:trace contextRef="#ctx0" brushRef="#br0" timeOffset="32765.8741">15553 7367,'0'0,"0"0,0 0,0 0,0 0,0-25,0 25,0 0,25 0,-1 0,1 0,25 0,0-25,-1 25,1 0,24-24,1 24,-1-25,25 25,0-25,1 0,-1 0,25 25,-25-24,0-1,25 0,-24 25,24-25,-25 0,0 1,0 24</inkml:trace>
  <inkml:trace contextRef="#ctx0" brushRef="#br0" timeOffset="33329.9064">19274 7169,'-25'0,"-25"0,25 0,-24 24,24-24,0 0,0 0,1 25,24-25,0 0,0 0,0 0,0 0,0 0,24 25,1-25,0 0,25 0,-26 0,26 0,24 25,-24-25,24 0,26 0,-1 0,0-25,0 25,25 0,0 0,0 0,0-25,0 25,25 0,-25 0,0-25,25 25,-25 0,0 0,0 0,0-24,-25 24,25 0,-24 0,-1-25,-25 25,26 0,-26 0,0-25,-24 25,0 0,-1 0,1 0,-25-25,-1 25,1 0,-25 0,0 0</inkml:trace>
  <inkml:trace contextRef="#ctx0" brushRef="#br0" timeOffset="45118.5806">2630 5631,'-25'0,"25"0,0 0,-25 0,25 0,0 0,0 0,0 0,0 0,0 0,0 0,0 0,25 0,0 0,-25-25,24 25,1 0,0-25,0 25,0 0,-1-25,1 25,25-25,-25 25,-1-24,1 24,0-25,0 25,-25 0,25 0,-25-25,0 25,25 0,-25 0,0 0,0 0,-25 0,25 25,-25-25,0 0,25 25,-25-25,25 0,-25 0,25 0,-24 0,24 0,-25 0,25 24,0-24,0 0,0 0,0 25,0-25,0 25,0-25,0 25,0 0,0-1,0 1,0 0,0 0,25 0,-25-1,0-24,0 25,0 0,0-25,24 25,-24 0,0-25,0 25,0-25,0 0</inkml:trace>
  <inkml:trace contextRef="#ctx0" brushRef="#br0" timeOffset="45429.5984">3076 5730,'0'0,"0"0,0 25,0-25,0 0,0 0,-25 24,25-24,0 0,0 25,0 0,0-25,0 25,0-25,0 25,0-25,0 0,0 25,25-25,-25 0,25 0,-25 0,25 0,-25 0,25 0,-25 0,24 0,1-25,-25 25,25 0,0-25,-25 25,25-25,-25 25,24-25,-24 25,0-25,0 25,0-24,0 24,-24 0,24-25,-25 25,25 0,-25 0,0-25,0 25,25 0,-24 0,-1 0</inkml:trace>
  <inkml:trace contextRef="#ctx0" brushRef="#br0" timeOffset="45646.6108">3349 5457,'25'0,"-25"0,25 0,-25 0,0 0,24 25,-24-25,0 25,25-1,-25 1,0 0,25 0,-25 0,0-1,25 1,-25 0,0 0,0-25,25 25,-25-1,0-24,0 25,0-25,24 25,-24-25,0 0,0 0,0 0,0 25,0-25</inkml:trace>
  <inkml:trace contextRef="#ctx0" brushRef="#br0" timeOffset="45789.619">3448 5680,'0'0,"0"0,0 0,0 0,0 0,0 0,0-25,25 25,-25 0,25 0,-25 0,25 0,-1 0,-24-24,25 24,0 0,0 0,0-25</inkml:trace>
  <inkml:trace contextRef="#ctx0" brushRef="#br0" timeOffset="46365.652">4044 5531,'0'0,"0"0,0 0,-25 25,25-25,-25 0,25 25,-25-25,25 25,-25-25,25 25,-25-25,25 24,-24 1,24-25,0 25,0-25,0 25,0-25,0 25,0-25,0 24,0-24,0 0,24 0,-24 0,0 25,25-25,-25 0,25 0,-25 0,0-25,25 25,-25 0,0 0,25-24,-25 24,0 0,25-25,-25 25,0-25,0 25,0-25,0 25,0-25,0 25,24-24,-24 24,0 0,0 0,0 0,0 0,0 0,0 0,0 0,0 0,0 0,0 24,0-24,25 25,-25-25,0 25,0-25,25 25,-25-25,25 25,-25-25,25 24,-1-24,-24 0,25 25,0-25,0 0,-25 0,25 0,-1 0,1 0,-25-25,25 25,0 0,0 0,-25-24,24 24,-24-25,25 25,-25-25,25 0,-25 25,0-25,0 1,0-1,0 0,0 0,-25 0,25 1,-25-1,1-25,-1 25,0 1,0-1,0 0,1 0,-1 0,25 25,-25 0,25 0,-25 25,25-25,0 25,0 0,0 0,0 24,0-24,25 25,0-1,-25 1,25-25,-1 24,-24-24,25 25,0-26,0 1,0 0</inkml:trace>
  <inkml:trace contextRef="#ctx0" brushRef="#br0" timeOffset="47612.7233">5681 5705,'0'-25,"-25"0,0 1,25 24,-25-25,0 0,1 25,-1-25,0 25,0-25,25 25,-25 0,1 0,-1 0,0 25,0-25,25 0,-25 25,1 0,24-25,0 25,-25-1,25 1,0 0,0-25,0 25,0 0,25-1,-25 1,24-25,-24 25,25 0,-25-25,25 0,0 0,-25 25,25-25,-1 0,1 0,-25-25,25 25,-25 0,25 0,-25-25,25 25,-25-25,24 25,-24-25,0 25,0-24,0-1,0 25,0-25,0 0,0 25,0-25,0 25,0-24,0 24,0 0,0 0,0 0,0 0,0 0,0 0,0 0,0 24,0-24,0 25,25-25,-25 25,0 0,25 0,-25-25,25 24,-25 1,25-25,-25 25,24-25,-24 25,25-25,0 0,-25 25,25-25,0 0,-1 0,-24 0,25 0,0-25,-25 25,25 0,0-25,-25 25,24 0,-24-25,0 0,25 25,-25-24,0 24,0-25,0 0,0 0,-25 0,25 25,-24-24,-1-1,25 0,-25 25,0-25,25 25,-25 0,1 0,24 0,-25 0,25 0,-25 0,25 25,0-25,0 0,0 25,0-25,0 0,0 25,25-25,-25 0,25 0,-1 0,1 0,-25 0,25 0,0 0,24 0,-24-25,0 25,0 0,0 0,-1-25,1 25,0 0,-25 0,25 0,0 0,-25 0,25 0,-25 0,0 25,0-25,0 25,24-25,-24 24,0 1,0-25,0 25,0-25,0 25,25 0,-25-25,0 24,0-24,0 25,25-25,-25 0,25 0,-25 25,0-25,25 0,-1 0,-24-25,25 25,-25 0,25 0,0-25,-25 25,25-24,-25 24,24-25,1 25,-25-25,0 0,0 25,25-25,-25 1,0-1,0 0,0 0,-25 0,0 25,25-24,-24-1,-1 0,0 25,0 0,25 0,-25 0,25 0,-24 0,24 0,-25 0,25 0,0 0,0 25,0-25,0 0,0 0,25 0,-25 25,24-25,-24 0,25 0,0-25,0 25,0 0,-1 0,1 0,0 0,0 0,0 0,-1 0,1 0,0 0,-25 25,25-25,-25 24,25 1,-25-25,0 25,0 0,0 0,0-25,0 24,0 1,0 0,0-25,0 25,0-25,0 25,0-25</inkml:trace>
  <inkml:trace contextRef="#ctx0" brushRef="#br0" timeOffset="48569.778">6921 5606,'25'0,"-25"-25,0 25,24-25,-24 0,0 25,0-24,0-1,0 25,0-25,0 25,0-25,-24 25,24 0,-25 0,25 0,-25 0,25 0,-25 0,25 25,-25 0,25-25,-24 25,24-1,0 1,0 0,0-25,0 25,0 0,0-1,0 1,0-25,24 25,-24-25,25 0,-25 25,25-25,-25 0,25 0,0 0,-25 0,24-25,1 25,-25 0,25-25,0 25,-25 0,0-25,25 25,-25-24,0 24,0-25,0 25,0-25,0 0,0 25,0-25,0 1,0 24,0 0,0 0,0 0,-25 0,25 0,0 0,0 0,0 0,0 24,0-24,0 25,0 0,0-25,0 25,0 0,25-25,-25 24,0-24,24 0,-24 0,25 25,0-25,0 0,0 0,0 0,-1 0,1 0,0-25,-25 25,25 0,0-24,-1 24,-24 0,25-25,-25 25,25-25,-25 0,0 25,0-25,0 25,0-24,0 24,0-25,-25 25,25 0,0 0,0 0,0 0,0 0,0 0,0 0,0 25,0-25,0 24,0 1,0-25,0 25,0-25,0 25,0-25,0 25,0-25,0 0,0 0,0 0,0 0,0 0,0 0,25 0,-25 0,25 0,-25 0,25-25,-25 25,24 0,1-25,0 25,-25 0,25-25,0 25,-1 0,-24-25,25 25,0 0,0-24,-25 24,25 0,-25 0,24-25,-24 25,0 0,25 0,-25-25,0 25,0 0,0 0,0-25,0 25,0 0,0 0,0-25,-25 25,25 0,-24 0,24 0,-25 0,25 0,-25 25,0-25,25 25,-25 0,25-25,0 25,0-1,0 26,0-25,0 0,0 24,0-24,0 25,25-26,-25 26,25-25,-25 25,25-1,-25-24,25 25,-25-1,0-24,24 25,-24-26,0 26,0-25,0 0,0-1,0 1,0-25,0 0,0 0,0 0,-24 0,24 0,0-25,-25 25,25-24,-25-1,25 0,-25 0,25 0,0-24,0 24,0 0,0 0,0 1,0-1,0 0,25 0,0 0</inkml:trace>
  <inkml:trace contextRef="#ctx0" brushRef="#br0" timeOffset="49445.8282">8012 5705,'0'25,"0"-25,0 0,0 0,0 0,0 25,0-25,0 0,0 0,25 0,-25 0,0 0,25 0,-25 0,25 0,-1 0,-24 0,25 0,-25 0,25-25,0 25,-25 0,0 0,0-25,0 25,0 0,0-25,0 25,0 0,0-25,-25 25,0 0,25-24,-25 24,1 0,-1 0,0 0,0 0,0 0,25 24,-24-24,-1 25,25-25,-25 25,25 0,0 0,0-25,0 24,0 1,0 0,0-25,0 25,25-25,-25 25,25-25,-1 25,1-25,0 0,0 0,0 24,-1-24,1 0,25-24,-25 24,0 0,-1 0,26-25,-25 25,0 0,-1-25,-24 25,25-25,0 25,-25-25,0 25,0-25,0 25,0-24,0 24,0-25,0 25,0-25,-25 25,25 0,0-25,0 25,0 0,0 0,-25 0,25 0,0 25,0-25,0 0,0 0,0 25,0-25,0 25,0-25,0 24,0-24,0 0,0 25,0-25,0 0,0 0,0 0,0 25,0-25,0 0,0 0,0 0,0 0,0 0,0 0,0 0,0-25,0 25,0 0,25 0,-25-25,0 25,0 0,0-24,25 24,-25-25,25 25,-25 0,0-25,25 25,-1 0,-24 0,25 0,0 0,-25 0,25 0,0 0,-25 0,24 25,-24-25,25 0,-25 25,25-25,-25 24,0-24,25 25,-25-25,0 25,0-25,0 0,0 25,0-25,0 0,0 0,0 0,0 0,0 0,0 0,0 0,0 0,25 0,-25 0,0-25,0 25,0-25,0 25,24-25,-24 25,0-24,25 24,-25-25,0 25,25-25,0 25,-25 0,25 0,-25 25,24-25,-24 0,25 25,-25-25,25 24,-25-24,0 0,25 25,-25-25,25 25,-25-25,24 0,1 0</inkml:trace>
  <inkml:trace contextRef="#ctx0" brushRef="#br0" timeOffset="50213.8721">9327 5705,'0'0,"0"0,0 25,0-25,0 0,25 0,-25 0,0 0,25 0,-25 0,0 0,24 0,1-25,-25 25,25 0,-25 0,25-25,-25 25,25 0,-25-25,0 25,24 0,-24-24,0 24,0-25,0 25,0-25,0 25,0-25,0 25,-24 0,24-25,-25 25,25-24,-25 24,0 0,25 0,-25 0,1 0,-1 0,0 0,25 24,-25-24,0 25,25 0,-25 0,25 0,0-25,0 24,0 1,0 0,0 0,0 0,25-25,0 24,-25 1,25-25,0 25,0-25,24 0,-24 0,0 25,0-25,24 0,-24 0,0-25,24 25,-24 0,0 0,0-25,0 25,-1 0,1-25,0 25,-25 0,25-24,0 24,-25-25,24 25,-24 0,0 0,0 0,0 0,0 0,0 0,0 0,0 0,0 0,0 0,0 0,0 0,0 25,0-25,0 0,0 24,0-24,0 0,0 0,0 0,0 0,0 0,0 0,0 0,0 0,0 0,0 0,0 0,0 0,0 0,25 0,-25 0,25 0,0 0,-25 0,25 0,-1 0,-24 0,25 0,0 0,0 0,0 0,-1-24,1 24,-25 0,25-25,0 25,0-25,-1 25,-24-25,25 0,-25 1,25-1,-25 25,0-25,0 0,0 0,0-24,0 24,0 0,0 0,-25 1,25-1,-25 25,25-25,-24 25,24 0,0 0,-25 0,25 25,0-25,0 25,0-1,0 1,0 25,0-25,0 24,0-24,0 0,0 24,0-24,0 0,25 0,-25-25,0 25,0-1</inkml:trace>
  <inkml:trace contextRef="#ctx0" brushRef="#br0" timeOffset="50396.8825">10294 5655,'0'0,"0"0,0 0,25 0,-25 0,25-24,-25 24,25 0,0-25,-1 25,1 0,0-25,0 25,0 0,24-25,-24 25,0-25,24 25,-24 0,0-24,0 24,-25 0,25 0</inkml:trace>
  <inkml:trace contextRef="#ctx0" brushRef="#br0" timeOffset="52232.9876">645 7094,'-25'0,"25"0,-24 0,24 0,0 0,0 0,0 0,0 0,0 0,0 0,0 0,0 0,24 0,-24 0,25 0,0 0,25-25,-26 25,26 0,-25-24,25 24,-26-25,26 0,-25 0,24 25,-24-25,0 1,0-1,0 25,-1-25,-24 25,25-25,-25 25,0-25,0 25,-25 0,25-25,-24 25,24 0,-25 0,25 0,-25-24,0 24,0 0,25 0,-24 0,-1 0,25 0,-25 0,25 0,0 0,0 24,0-24,0 0,0 0,0 0,0 0,25 25,-25-25,25 0,-25 0,24 25,1-25,0 0,0 25,0-25,-1 0,1 0,0 25,0-25,0 25,-25-25,24 24,-24 1,25-25,-25 25,0 0,0 24,-25-24,1 25,-1-25</inkml:trace>
  <inkml:trace contextRef="#ctx0" brushRef="#br0" timeOffset="54346.1084">695 8781,'0'0,"-25"0,25 0,0 0,0 0,0 0,0 0,0 0,0 0,0 0,0 0,0 0,0 0,0 0,0 0,25-25,-25 25,25-25,-1 25,1-25,0 1,25-1,-25 0,-1 0,26 0,-25 1,0-26,-1 25,26 0,-25 1,0-1,-1 0,-24 0,25 0,-25 25,25-24,-25 24,0 0,0 0,-25-25,0 25,25 0,-24 0,-1 25,0-25,0 0,0 0,25 0,-24 0,-1 0,25 0,0 0,0 0,-25 0,25 0,0 0,0 0,0 0,0 0,0 0,25 0,-25 0,25 0,-1 0,1 0,0 0,0 0,0 0,-1 0,1 0,25 0,-25 24,-25-24,24 0,1 25,-25-25,0 25,0 0</inkml:trace>
  <inkml:trace contextRef="#ctx0" brushRef="#br0" timeOffset="102454.8601">18232 7367,'0'0,"0"-25,0 25,0 0,0 0,0 0,0-25,0 25,0 0,25 0,-25 25,0-25,24 0,1 0,-25 25,25-25,0 0,-25 25,25-25,-1 0,1 25,0-25,0 24,0-24,-25 25,24-25,1 0,-25 25,25-25,0 0,-25 0,25 0,-1 0,-24 0,25 0,-25-25,25 25,0-25,-25 25,25-24,-1-1,1 0,-25 0,25 0,0 1,0-26,0 25,-25 0,24 1,1 24,0-25,0 25,0-25,-25 25,24 0,1 0,0 25,0-25,-25 25,25-25,-1 24,1 1,-25 0,25-25,0 25,-25 0,25-1,-1-24,-24 25,25-25,0 0,0 25,0-25,-25 0,24 0,1 0,0 0,0 0,0 0,-1 0,1-25,0 25,0-25,0 1,-1-1,1 0,0 0,25 0,-26 1,1-1,25 25,-25-25,0 25,24 0,-24 0,0 0,0 0,-1 0,1 25,-25-25,25 25,0-25,0 24,-1 1,-24-25,25 25,0-25,0 0,0 25,-1-25,1 0,0 0,0 0,0 0,-1 0,1 0,0 0,25-25,-26 25,26 0,0-25,-26 25,26 0,0-25,-1 25,1 0,-25 0,24 0,1 0,-25 0,24 0,-24 0,25 0,-25 0,-1 0,1 0,25 0</inkml:trace>
  <inkml:trace contextRef="#ctx0" brushRef="#br0" timeOffset="118117.756">11063 10120,'-25'-24,"25"24,0 0,0 0,0 0,0 0,0 0,0 0,0 0,0 24,0 1,0 0,0 0,0 0,0-1,25 26,-25 0,0-26,25 26,-25-25,0 0,0 24,0-24,25 0,-25-25,0 25,0-1,0-24,0 25,25-25,-25 25</inkml:trace>
  <inkml:trace contextRef="#ctx0" brushRef="#br0" timeOffset="118454.7752">10790 10220,'0'-25,"-24"25,24-25,0 0,0 25,0-25,0 25,24-24,1 24,0-25,0 0,0 25,-1-25,26 25,0-25,-1 25,1 0,-1 0,1 0,0 0,-26 0,26 25,0-25,-1 25,-24 0,25 0,-25-1,-1 1,1 25,0-25,-25 24,0-24,0 25,0-26,0 1,0 25,0-25,-25-1,0 1,1 25,-1-25,-25-1,25 1,1 0,-26-25,25 25,-25-25,26 25,-1-25,0 0,0 0,0 0,1-25</inkml:trace>
  <inkml:trace contextRef="#ctx0" brushRef="#br0" timeOffset="119169.8161">12031 10244,'0'-24,"0"24,0 0,0 0,0 0,0 0,0 0,0 0,0 0,0 0,0 24,24-24,-24 25,0 0,0 25,25-26,-25 1,0 25,25-25,-25 24,0-24,25 0,-25 24,0-24,0 0,0 0,25 0,-25-1,0-24,0 25,0-25,0 0,0 25,0-25,0 0,0 0,0-25,0 25,0 0,0-25,0 1,0-1,0 0,0 0,0 0,0-24,-25-1,25 1,0-1,-25 0,25 1,0-1,0-24,0 24,0 1,0 24,25-25,-25 25,25 0,-1 25,1-24,0 24,0 0,24 0,-24 0,0 0,0 0,24 24,-24-24,0 25,0 0,-25 0,25 0,-25 0,0-1,0 1,0 25,0-25,0-1,-25 26,0-25,0 0,-24-1,24 1,0 0,0 0,0-25,1 25,-1-25,25 0,-25 0,25 0,-25-25,25 25,0 0,0-25,0 25,0 0,0 0,0 0,25 0,0 0,-25 0,25 25,-1-25,1 25,0-25,0 24,0-24,-1 25,1-25,0 25,0 0,0-25,0 25,-1-25,26 0,-25 24,0-24,-1 0</inkml:trace>
  <inkml:trace contextRef="#ctx0" brushRef="#br0" timeOffset="119944.8605">13023 10096,'0'0,"0"-25,0 25,0-25,0 25,0 0,0-25,0 25,0 0,0 0,0 0,0 0,0 25,0-25,0 25,25 0,-25-1,24 26,1-25,0 24,0-24,0 25,-1-25,1 24,0-24,0 0,0 0,-1-1,1-24,0 25,0-25,0 25,-1-25,1 0,0 0,-25-25,25 25,0-25,0 25,-1-24,-24-1,25 0,0-25,-25 26,25-26,-25 0,25 1,-25-1,0 1,24-1,-24 0,0 1,0-1,0 25,0 0,0 1,0-1,0 25,0 0,0 0,0 0,0 0,0 0,0 0,0 0</inkml:trace>
  <inkml:trace contextRef="#ctx0" brushRef="#br0" timeOffset="120573.8964">14362 9996,'-25'-25,"25"25,0-24,-24 24,24 0,0-25,0 25,0 0,0 25,0-25,0 24,0-24,0 25,0 25,0-25,0 24,24-24,-24 25,25-25,-25 24,0-24,25 25,-25-26,25 1,-25 0,0 0,0-25,0 25,0-25,25 24,-25-24,0 0,0 0,0 0,0 0,0 0,0 0,0-24,0 24,0-25,0 0,-25 0,25 0,0 1,-25-26,25 0,-25 1,25-1,0 1,0-1,0 0,0 1,0-1,0 0,25 26,-25-1,25 0,0 0,-1 25,1-25,0 25,25 0,-25 0,-1 0,1 0,0 25,0-25,0 25,-1-25,1 25,-25 0,25-1,-25 1,0 0,0-25,0 25,0 24,-25-24,0 0,1 0,-1 0,-25 0,25-1,1 1,-1-25,-25 25,50-25,-25 0,0 0,25 0,-24 0,24-25,0 25,0 0,0 0,24 0,-24 0,25 0,0 0,0 0,0 0,0 25,-1-25,1 25,0 0,0-25,0 24,-1 1,26-25,-25 25,0 0,-1-25,1 25,25-1,-25-24,-1 0</inkml:trace>
  <inkml:trace contextRef="#ctx0" brushRef="#br0" timeOffset="121272.9364">15801 9947,'0'0,"0"0,0 0,0 0,0-25,0 25,0 0,25 0,0 0,-1-25,1 25,25 0,-1 0,-24-25,25 25,24 0,-24-25,-1 25,1 0,-25-24,24 24,-24 0,0 0,0 0,0 0,-25 0,0 0,0 0,-25 0,0 0,0 0,0 0,-24 24,24-24,-25 0,26 0,-26 25,25-25,0 0,1 0,-1 0,0 0,25 0,0 0,0 0,0 0,0 0,0 0,0 0,0 25,0-25,0 25,0 0,0-1,25-24,-25 50,25-25,-25 0,24 0,-24-1,0 1,25 0,-25 0,25 0,-25-1,0 1,25 0,-25-25,0 25,0 0,0-25,0 24</inkml:trace>
  <inkml:trace contextRef="#ctx0" brushRef="#br0" timeOffset="121436.9458">15925 10492,'0'0,"-25"0,25 0,0 0,0 0,0 0,0 25,0-25,25 0,-25 0,25 0,0 0,-25 0,24 0,1 0,25 0,-25 0,24 0,1 0,-25-25,49 25,-24-24,-1 24,26-25,-26 25</inkml:trace>
  <inkml:trace contextRef="#ctx0" brushRef="#br0" timeOffset="121837.9687">17215 9872,'0'0,"25"-25,-25 25,0 0,24 0,-24-24,0 24,0 0,0 0,0 0,0 0,0 0,0 0,-24 0,-1 0,25 0,-25 0,0 0,0 0,-24 0,24 0,0 0,0 0,-24 0,24 0,25 0,-25 0,0 0,25 0,0 0,0 0,0 0,0 0,-24 24,24-24,0 0,0 0,0 25,0 0,0-25,0 25,0 0,0-1,0 1,0 0,0 0,0 25,0-26,0 1,0 0,0 25,0-26,24 1,-24 0,0 0,0 0,25-1,-25 1,25-25,-25 25,25-25,-25 0,25 25,-1-25,1 0,0-25,0 25,0 0,-1-25,1 25,0-25,0 1,0 24,-1-25</inkml:trace>
  <inkml:trace contextRef="#ctx0" brushRef="#br0" timeOffset="121965.9761">17116 10096,'-25'0,"0"0,25 0,-25 0,25 0,0 0,0 0,0 0,0 0,25-25,0 25,0 0,-1 0,1-25,0 25,25 0</inkml:trace>
  <inkml:trace contextRef="#ctx0" brushRef="#br0" timeOffset="123917.0877">17364 9550,'0'0,"0"0,0-25,0 25,0 0,0 0,0-25,0 25,0 0,-25-25,25 25,0-24,-25 24,25 0,0-25,-25 25,0-25,25 25,-24-25,-1 25,25-25,-25 25,0-24,0 24,1-25,-1 25,-25-25,25 25,1 0,-1-25,0 25,-25 0,26 0,-1 0,0 0,0-25,0 25,-24 0,24 0,0 0,0 0,0 0,-24 0,24 0,0 0,0 0,1 0,-1 0,0 0,0 0,0 0,25 0,-24 0,-1 25,0-25,25 0,-25 0,0 0,25 0,-24 0,-1 0,25 0,-25 0,0 25,25-25,-25 0,1 0,-1 0,25 0,-25 25,0-25,25 0,-25 0,1 0,24 0,-25 25,25-25,-25 0,0 0,25 24,-25-24,25 0,0 25,-24-25,24 0,-25 25,25-25,-25 0,25 25,0-25,-25 25,25-25,-25 24,25-24,0 25,-24-25,24 25,0-25,0 25,-25-25,25 25,0-1,0-24,-25 25,25 0,0-25,0 25,-25 0,25-1,0-24,0 25,0 0,-25 0,25-25,0 25,0-1,0 1,0 0,0-25,0 25,0 0,0-1,0 1,0 0,0 0,0 0,0 0,0-1,0 1,0 0,0 0,0 0,0-1,25 1,-25 0,25 0,-25 0,0-1,25 1,-25 0,25 25,-25-26,24 1,-24 0,25 0,0 0,-25-25,25 24,0 1,-25 0,24 0,1 0,-25-25,25 24,0 1,0 0,-1-25,-24 25,25 0,0-1,0-24,0 25,-1 0,1 0,0-25,0 25,0-1,-1-24,1 25,0 0,0-25,0 0,-1 25,1-25,0 0,25 0,-26 0,1 0,25 0,-25 0,-1 0,1 0,25 0,-25 0,24 0,-24-25,25 25,-25 0,24-25,-24 25,0-25,24 25,-24-24,0 24,25-25,-26 25,1-25,0 0,0 25,0-25,-1 1,1 24,25-25,-25 0,-1 0,1 25,0-25,0 1,0-1,-1 0,1 25,0-25,0 0,-25 1,25-1,-1 0,-24 25,25-25,0 0,-25 1,0-26,25 25,-25 0,0 1,25-1,-25-25,0 25,0 1,0-26,0 25,0 0,0 1,0-26,0 25,0 0,0 0,0 1,0-1,-25 0,25-25,-25 26,25-1,-25 0,0 0,25 0,-24 1,-1-1,0-25,0 25,0 1,1-1,-1-25,0 25,0 1,-24-1,24 25,0-25,-25 25,1-25,24 25,-49 0,24 0</inkml:trace>
  <inkml:trace contextRef="#ctx0" brushRef="#br0" timeOffset="129235.3919">13370 5581,'0'0,"-25"0,25 0,0-25,0 25,0 0,0 0,0 0,0 0,25 0,-25-25,25 25,0 0,24 0,-24 0,25-24,-25 24,24 0</inkml:trace>
  <inkml:trace contextRef="#ctx0" brushRef="#br0" timeOffset="129470.4053">14362 5457,'0'0,"0"0,0 0,0 0,0 0,0 25,0-25,25 0,-25 0,25 0,0 0,-25 0,24 0,1 0,25 0,-25-25,24 25,-24 0,25-25,-1 25</inkml:trace>
  <inkml:trace contextRef="#ctx0" brushRef="#br0" timeOffset="131574.5256">16446 10691,'-25'0,"25"0,0 0,-25-25,25 25,0 0,0 0,0 0,0 0,0 0,0 0,0 25,0-25,0 0,25 0,-25 0,25 0,0 25,-1-25,26 0,-25 0,24 0,-24 0,25 0,0 0,-1 0,26-25,-26 25,1 0,-1-25,1 25,0 0,-1-25</inkml:trace>
  <inkml:trace contextRef="#ctx0" brushRef="#br0" timeOffset="131823.5399">16595 10765,'-25'0,"0"0,0 25,0-25,25 0,-24 0,24 0,-25 0,25 0,0 0,0 0,0 0,25 0,-25 0,24 0,1 0,0 0,0 0,24-25,1 25,-25-25,25 25,-1-24,1 24,-1-25,1 25,0-25,-1 25,1-25,-25 25,24-25,-24 25,0-24,0 24</inkml:trace>
  <inkml:trace contextRef="#ctx0" brushRef="#br0" timeOffset="137568.8685">11336 10666,'0'-25,"0"25,0 0,0 0,0 0,0 0,0 0,0 0,0-25,0 25,0 0,0 0,0 0,0 0,0 0,0 0,0 0,0 0,0 0,0 0,0 0,0 0,0 25,0-25,0 0,0 25,0-25,25 25,-25-25,0 25,25-1,-25 1,0 0,25 25,-25-26,24 1,-24 25</inkml:trace>
  <inkml:trace contextRef="#ctx0" brushRef="#br0" timeOffset="138353.9134">12601 10443,'0'0,"0"0,0 0,0 0,0 0,0 0,0 0,0 0,0 0,0 0,0 0,0 0,0 0,0 0,0 0,0 25,0-25,0 24,0-24,0 25,0 0,0 25,0-26,-25 26,25-25,-24 24,24 1,-25 0</inkml:trace>
  <inkml:trace contextRef="#ctx0" brushRef="#br0" timeOffset="139108.9566">13593 10244,'-24'0,"24"0,0 0,0-24,0 24,0 0,0 0,0 0,0 0,0 0,0 0,0 0,0 0,0 0,0 24,0-24,0 0,0 25,0-25,0 25,0 0,0 0,0 24,0-24,0 25,0-1,0-24</inkml:trace>
  <inkml:trace contextRef="#ctx0" brushRef="#br0" timeOffset="139760.9939">14958 10021,'0'0,"0"0,0 0,0 0,0 0,0 0,0 0,0 0,0 0,0 0,0 0,0 0,0 0,0 0,0 25,0-25,0 25,0-25,0 25,-25-1,25 26,0-25,-25 24,25-24,-25 25,25-1</inkml:trace>
  <inkml:trace contextRef="#ctx0" brushRef="#br0" timeOffset="140538.0383">16644 10988,'0'0,"25"0,-25 0,0 0,0 0,0 0,0 0,0 25,0-25,0 25,-25-25,25 25,0 0,0 24,-25-24,25 25,-24-1,24 1</inkml:trace>
  <inkml:trace contextRef="#ctx0" brushRef="#br0" timeOffset="143592.213">12279 11658,'0'0,"-25"0,25 0,0 0,0 0,0 0,-25 0,25 0,0 0,0 0,0 0,0 0,0 0,0 0,25 0,0 0,-25-25,24 25,1 0,0-24,0 24,24 0,-24-25,0 25,25-25,-25 25,24-25,-24 25,25-25,-26 25,1 0,0-24,-25 24,25 0,-25 0</inkml:trace>
  <inkml:trace contextRef="#ctx0" brushRef="#br0" timeOffset="144180.2467">12254 11708,'0'0,"0"0,0 0,-25-25,25 25,0 0,0 0,0 0,0 0,0 25,0-25,0 0,-25 0,25 25,0-25,0 24,0 1,0-25,-25 25,25 0,0 0,0-1,0-24,-24 25,24 0,0 0,0 0,0-25,0 24,0-24,-25 25,25-25,0 0,0 25,0-25,0 0,0 0,0 0,0 0,0 0,0 0,0 0,0 0,0 0,0 0,0 0,25-25,-25 25,0 0,24 0,-24-25,25 25,-25 0,25-24,-25 24,25 0,0 0,-25 0,24-25,1 25,0 0,0 0,0 0,-1 0,1 0,0 0,0 0,0 0,0 0,-1 25,1-25,0 0,-25 24,25 1,-25-25,25 25,-25 0,0-25,0 25,0-1,0 1,0 0,0-25,0 25,0 0,-25 0,25-1,-25 1,25-25,-25 25,0 0,1-25,-1 25,0-1,0-24,0 25,0-25,1 25,-1-25,0 0,0 25,0-25,1 0,-1 0,0 0,0 0,0 25,25-25,-24 0,24 0,-25 0,25 0,-25-25,25 25,0 0,0 0</inkml:trace>
  <inkml:trace contextRef="#ctx0" brushRef="#br0" timeOffset="144521.2662">12899 11584,'0'0,"0"0,0 0,0 0,25 0,-25 0,0 0,0 25,0-25,0 24,0 1,24 0,-24 25,0-26,0 1,25 25,-25-25,0-1,0 26,0-25,0 0,25-1,-25 1,0 0,0 0,0 0,0-1,0-24,0 25,0 0,0-25</inkml:trace>
  <inkml:trace contextRef="#ctx0" brushRef="#br0" timeOffset="144845.2847">13048 12427,'0'0,"0"25,0-25,0 25,0-25,0 25,-25-25,25 24,0-24,0 25,0 0,0-25,0 25,0-25,0 25,0-25,0 24,0-24,0 25,25-25,-25 0,24 0,-24 25,25-25,-25 0,25 0,0 0,-25 0,25 0,-25-25,24 25,1 0,-25-25,25 25,-25-24,25 24,-25-25,25 25,-25-25,0 0,0 0,0 25,0-24,0-1,0 25,-25-25,25 0,-25 25,0-25,0 25,1 0,-1-24,0 24,0 0,0 0</inkml:trace>
  <inkml:trace contextRef="#ctx0" brushRef="#br0" timeOffset="148493.4934">11411 10666,'0'0,"0"0,0 0,0 0,0 0,-25 0,25 0,0 0,0 0,0 0,0 0,0 0,0 0,0 0,0 0,0 0,0 0</inkml:trace>
  <inkml:trace contextRef="#ctx0" brushRef="#br0" timeOffset="148917.5176">12403 10542,'0'0,"0"0,0 0,0 0,0 0,0 0,0 0,0 0,0 0,0 0,0 0,0 0,0 0,0 0</inkml:trace>
  <inkml:trace contextRef="#ctx0" brushRef="#br0" timeOffset="149268.5377">13792 10294,'0'0,"0"0,0 0,0 0,0 0,0 0,0 0,0 0,0-25,0 25,0 0,0 0,0 0,0 0</inkml:trace>
  <inkml:trace contextRef="#ctx0" brushRef="#br0" timeOffset="149576.5553">14834 10096,'0'0,"0"0,0 0,0 0,0 0,0 0,0 0,0 0,0 0,0 0</inkml:trace>
  <inkml:trace contextRef="#ctx0" brushRef="#br0" timeOffset="149841.5705">16669 10244,'0'0,"0"0,0 0,25 0</inkml:trace>
  <inkml:trace contextRef="#ctx0" brushRef="#br0" timeOffset="155788.9106">12477 10765,'25'0,"-25"0,0 0,0 0,25 25,-25-25,25 0,-25 0,24-25,1 25,-25 0,25 0,0-25,0 25,-1 0,-24 0,25-24,-25 24,25 0,-25 0,0 0</inkml:trace>
  <inkml:trace contextRef="#ctx0" brushRef="#br0" timeOffset="155921.9182">12626 10790,'0'0,"-25"25,0-25,1 0,24 25,-25-25,25 0,0 0,0 0,0 0,0 0,0 24,0-24,0 0,0 0,25 0,-25 0,24-24,1 24,0 0,-25 0,25 0,0-25,24 25</inkml:trace>
  <inkml:trace contextRef="#ctx0" brushRef="#br0" timeOffset="156628.9587">14685 10641,'-25'0,"0"0,25 0,-25 0,25 0,-24 0,24 0,0 0,0 0,0 0,0 0,0 0,0 0,24 0,-24 0,25 0,-25 0,25 0,0 0,0 0,-1 0,1 0,0 0,25-25,-26 25,1 0,0 0,-25 0,25-24,0 24,-25 0,24 0,-24 0,0 0,0 0,0 0,-24 0,-1 0,25 0,-25 0,0 0,0 0,-24 24,24-24,0 0,0 25,1-25,24 0,-25 0,25 0,0 25,0-25,0 0,0 0,0 0</inkml:trace>
  <inkml:trace contextRef="#ctx0" brushRef="#br0" timeOffset="157825.0271">11907 13022,'0'0,"0"0,-25 0,25 0,0 0,0 0,-25 0,25 0,0 0,0 0,0 0,0 0,0 0,25 0,-25 0,25 0,-25 25,24-25,1 0,25 0,-25 0,24 0,1 0,-1 0,26 0,-26 0,26 0,-1 0,1 0,24-25,-25 25,1 0,24 0,-25 0,1-24,24 24,-25 0,1-25,24 25,-25 0,-24 0,25-25,-26 25,1 0,-1 0,-24-25,25 25,-50 0,25 0,-1 0,-24 0,0 0,0 0</inkml:trace>
  <inkml:trace contextRef="#ctx0" brushRef="#br0" timeOffset="158445.0626">12452 13519,'0'0,"0"-25,0 25,0-25,0 25,0 0,0-25,0 25,0-25,25 25,-25-24,25 24,0 0,0-25,-1 25,1 0,0 0,0-25,0 25,-1 0,1 25,0-25,-25 0,25 25,-25-1,0-24,0 25,0 0,0 0,0 0,-25-1,0 1,25 0,-25 0,1 0,-1-1,0 1,0 0,0 0,1-25,-1 25,0-1,0-24,0 25,0-25,25 0,-24 0,24 0,-25 0,25-25,0 25,-25 0,25-24,0 24,0 0,0-25,0 25,0 0,25 0,-25 0,25-25,-25 25,24 0,-24 0,25 0,0 0,-25 0,25 0,0 25,0-25,-1 0,1 0,0 0,0 0,0 25,-1-25,1 0,0 0,0 0,-25 0,25 0,-1 0,1 0</inkml:trace>
  <inkml:trace contextRef="#ctx0" brushRef="#br0" timeOffset="158661.0749">13196 13345,'0'0,"0"-25,0 25,0 0,0 0,0 0,0 0,0 0,0 0,0 0,0 25,0-25,0 25,0-25,25 25,-25-1,0 1,0-25,0 25,0 0,25 0,-25-1,0 1,0-25,25 25,-25 0,0 0,0-25,0 24,0-24,0 25,0-25</inkml:trace>
  <inkml:trace contextRef="#ctx0" brushRef="#br0" timeOffset="158926.0901">13246 14039,'0'0,"0"25,0-25,0 25,0-25,0 0,0 25,0-25,0 0,0 25,25-25,-25 0,0 0,25 0,-25 24,24-24,-24 0,0 0,25-24,0 24,-25 0,25-25,-25 25,25-25,-25 25,0-25,0 25,0-25,0 25,0-24,0 24,0-25,0 25,-25-25,25 25,-25-25,0 25,0 0,1 0,-26 0</inkml:trace>
  <inkml:trace contextRef="#ctx0" brushRef="#br0" timeOffset="162893.317">15280 9004,'0'-25,"0"25,-25 0,25 0,0-25,0 25,0 0,0 0,0 0,0 0,0 0,0 0,0 0,0 25,0-25,25 0,-25 0,25 25,0-25,-1 0,1 25,0-25,0 0,0 25,-1-25,26 0,-25 25,0-25,-1 0,26 0,-25 0,0 24,0-24,-1 0,-24 0,25 0,0-24,-25 24,0 0,25 0,-25 0,0-25,0 25,0 0,0-25,0 25,0 0,0-25,0 25,0-25,-25 25,25 0,-25-25,25 25,-25 0,25-24,-24 24,24 0,0-25,-25 25,25 0,0 0,0 0,0 0,0 0,0 0,0 0,0 0,0 0,0 0,0 0,0 25,0-25,0 0,25 0,-25 24,0-24,24 25,1-25,-25 0,25 25,-25-25,25 0,0 25,-25-25,24 25,1-25,-25 0,25 0,-25 25,0-25,0 0,0 24,0-24,0 0,0 25,-25-25,0 25,25-25,-24 25,-26-25,25 25,0-1,1-24,-1 0,0 25,0-25,0 25</inkml:trace>
  <inkml:trace contextRef="#ctx0" brushRef="#br0" timeOffset="165828.4849">14089 12576,'0'-25,"0"25,0 0,0 0,-24-25,24 25,0 0,0 0,0 0,0 0,24 25,-24-25,25 0,0 25,0 0,0-25,-1 25,1-1,25-24,-25 25,24 0,-24 0,25-25,-26 25,1-1,0-24,0 25,0-25,0 0</inkml:trace>
  <inkml:trace contextRef="#ctx0" brushRef="#br0" timeOffset="166034.4966">14461 12452,'0'0,"-24"0,24 0,-25 0,25 0,0 0,-25 25,25-25,-25 25,25-1,-25 26,25-25,-24 24,24-24,-25 25,0-1,25 1,-25 0,0-1,25-24,-24 25,24-26,-25 1,25 0</inkml:trace>
  <inkml:trace contextRef="#ctx0" brushRef="#br0" timeOffset="167984.6082">16371 10740,'0'0,"0"0,0 0,0 0,0 0,0 0,0 0,0 25,0-25,0 0,25 0,-25 0,25 0,-25 0,25 0,0 0,-1 0,1-25,25 25,-25 0,24 0,-24-24,25 24,-1 0,-24-25,25 25,-1 0,1-25,-25 25,24-25,-24 25,25 0,-25 0,-1-25,-24 25,25 0,-25 0,25 0,-25 0,0 0,0 0,-25 0,25 0,-25 0,1 25,24-25,-50 0,25 0,0 25,1-25,-26 0,25 25,-24-25,24 0,0 25,-25-25,26 24,-1-24,0 25,0-25,0 0,0 25,1-25,-1 0,25 25,-25-25,25 0,0 0,0 0,0 0,0 0,0 0,0 0,0 0,25 0,-25 0,25 0,-25 0,24-25,1 25,0 0,0 0,0-25,0 25,-1 0,1-25,0 25,0 0,0 0,-1-24,1 24,-25 0,25 0,-25-25,25 25,-25 0,0 0,0 0,0 0,-25 0,25 0,-25 0,0 0,1 25,-1-25,0 0,-25 24,26-24,-1 0,-25 25,25-25,0 0,1 25,-1-25,25 0,-25 0,25 25,-25-25,25 0,0 0,0 0,0 0,0 0,25 0,-25-25,25 25,0 0,24 0,-24-25,0 25,25 0,-1-25,-24 25</inkml:trace>
  <inkml:trace contextRef="#ctx0" brushRef="#br0" timeOffset="170686.7627">16967 10815,'0'0,"0"0,0 0,0 0,0-25,0 25,0 0,0 0,0 25,0-25,0 0,25 0,-25 25,24-1,-24 1,25 0,0 0,0 0,0 24,-1-24,1 25,0-1,0 1,-25-25,25 24,-1-24,1 25,0-25,-25-1,25 1,-25 0,25-25,-25 25,0-25,0 25,0-25,0 0</inkml:trace>
  <inkml:trace contextRef="#ctx0" brushRef="#br0" timeOffset="171046.7833">16967 10964,'0'0,"0"-25,-25 25,25 0,0 0,0 0,0 0,0 0,0 0,-25 0,25 0,0 25,0-25,-25 24,25 1,0-25,0 25,-24-25,24 25,0-25,0 0,0 25,0-25,0 0,0 0,0 0,0 0,0-25,0 25,-25 0,25 0,0-25,0 25,0-25,0 0,0 1,0 24,0-25,0 0,0 0,25 0,-25 1,24-1,-24 0,25 25,0-25,-25 25,25 0,0 0,-1 0,1 0,0 25,0-25,0 25,-1 0,1-25</inkml:trace>
  <inkml:trace contextRef="#ctx0" brushRef="#br0" timeOffset="173486.9229">16198 10294,'0'0,"0"0,0 0,0 0,0 0,0 0,0 0,0 0,0 0,0 0,0 25,0-25,0 0,0 0,0 0,0 0,0 0,0 0,0 0,0 0,0 0</inkml:trace>
  <inkml:trace contextRef="#ctx0" brushRef="#br0" timeOffset="174286.9687">17388 10120,'0'0,"0"0,0 0,0 0,0 0,0 0,0 0,0 0,0 0,0 0,0 0,0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78852.2298">15181 11931,'25'0,"-25"0,0-25,0 25,0 0,0 0,0 0,0 0,0 0,0 0,0 0,0 25,0-25,0 0,-25 0,25 25,-25-25,25 0,-25 0,25 0,-25 25,25-25,-24 0,-1 0,25-25,-25 25,25 0,-25 0,25-25,-25 25,25-25,-24 0,24 25,0-24,-25-1,25 0,0 25,0-25,0 0,0 1,0 24,0-25,0 0,0 25,25 0,-25-25,24 25,1 0,-25 0,25 0,0 0,-25 0,25 0,-1 0,1 0,25 25,-25-25,-1 25,1 0,0-1,0 1,-25 0,25 25,-1-26,-24 1,0 25,0-1,0-24,-24 25,24-1,-25-24,0 25,0-25,0 24,1-24,-1 25,0-25,0-1,0 1,1-25,-1 25,0-25,25 0,-25 0,25-25,-25 25,25-25,-24 1,24-1,0 0,0 0,0 0,0 1,0-1,0 0,24 25,-24-25,25 0,0 25,0-25,0 25,-1 0,1 0,0 0,0 0,0 25,-1-25,1 25,0-25,0 25,0-25,-1 0,1 25,0-25,0 25,-25-25,25 24,-1-24,1 0,0 25,-25-25,25 0,0 0,-25 0,24 0,1 0</inkml:trace>
  <inkml:trace contextRef="#ctx0" brushRef="#br0" timeOffset="179061.2417">15727 11658,'0'-25,"0"1,0-1,0 25,0 0,0 0,0 0,0 0,0 0,0 0,0 25,0-25,0 24,24 1,-24 0,25 0,0 0,-25 24,25-24,-25 0,25 24,-25-24,0 0,24 25,-24-26,0 1,25 25,-25-25,0-1,0 1</inkml:trace>
  <inkml:trace contextRef="#ctx0" brushRef="#br0" timeOffset="179370.2594">15999 12551,'0'25,"0"0,0-25,0 25,-24-1,24-24,0 25,0 0,-25-25,25 25,0 0,0-1,0-24,0 25,0-25,0 25,0-25,0 0,25 25,-25-25,24 0,-24 0,0 0,25 0,-25 0,25-25,-25 25,25-25,0 25,-25-25,24 1,-24-1,25 25,-25-25,0 0,0 0,0 1,0-1,0 0,0 25,-25-25,25 0,-24 25,-1 0,0 0,-25 0,26 0,-26 25</inkml:trace>
  <inkml:trace contextRef="#ctx0" brushRef="#br0" timeOffset="183994.5239">17215 12154,'-25'0,"0"0,25 0,-25 0,1 0,24 0,-25 0,25 0,0 0,0 0,0 0,-25 0,25 0,0 0,0 0,25 0,-25 0,25 0,-25 0,24 0,1 0,0 0,0 0,0 0,-1 0,26 0,-25-25,24 25,-24 0,25 0,-25-24,24 24,-24 0,0-25,24 25,-24-25,0 25,0 0,0-25,-25 25,25 0,-25 0,24-25,-24 25,0 0,0 0,0 0,-24-24,24 24,-25 0,25 0,-25 0,0-25,25 25,-25 0,0 0,1 0,24 0,-25 0,0 0,25 0,0 0,0 0,0 0,0 0,0 0,0 0,0 0,0 0,0 0,0 25,25-25,0 0,-25 24,24-24,26 0,-25 25,0-25,0 0,-1 25,1-25,0 25,0-25,-25 25,25-25,-25 24,0 1,0-25,0 25,-25 0,0 0,25 0,-25-1,0-24,1 25,-1 0,0 0,0-25</inkml:trace>
  <inkml:trace contextRef="#ctx0" brushRef="#br0" timeOffset="184414.5479">18009 11782,'0'0,"0"-25,0 25,0 0,-25 0,25 0,0 0,0 0,0 25,25-25,-25 25,24 0,1 0,0-1,0 1,0 0,-1 0,1 0,0-1,-25 1,25 0,0-25,-1 25,-24-25,25 25,-25-25,25 0,-25 0,0 0,25 0,-25 0,0-25,0 25,25-25,-25 25,0-25,0 0,0 1,0-1,0-25,0 25,0-24,0 24,0-25,0 26,0-26,-25 25,25 0,-25 1,25-1,0 0,0 0,0 25,0-25</inkml:trace>
  <inkml:trace contextRef="#ctx0" brushRef="#br0" timeOffset="185131.5889">18753 11609,'0'0,"0"0,0 0,0 0,-25 0,25 0,-25 0,0 0,25 0,-25 24,25-24,-24 25,-1 0,25 0,-25 0,25-25,0 24,0 1,0 0,0 0,0 0,25-25,-25 24,25-24,-25 25,24-25,-24 0,25 0,0 0,-25 0,25 0,-25 0,25 0,-25-25,0 25,24-24,-24 24,0-25,0 0,0 25,0-25,0 0,0 1,0-1,-24 0,24 0,0 0,0 1,0 24,0-25,0 0,0 25,0-25,0 25,0-25,24 25,-24 0,25 0,-25 0,0 0,25 0,-25 0,0 0,25 25,-25-25,25 25,-25-25,0 25,25-25,-25 25,0-1,0-24,24 25,-24-25,0 25,0-25,25 25,-25-25,0 0,25 25,-25-25,0 0,25 0,-25 0,0 0,25-25,-25 25,24 0,1-25,-25 25,25-25,-25 25,25-25,-25 25,25-24,-25-1,0 25,24-25,-24 25,0 0,0-25,0 25,0 0,0 0,0 0,0 0,0 0,0 0,0 0,0 0,0 25,0-25,0 0,25 25,-25-25,25 25,-25-25,0 24,25-24,-25 0,25 0,-25 25,24-25,-24 0,25 0,0 0,-25-25,25 25,0 0,-25-24,24 24,-24-25,25 25,-25-25,0 25,0-25,0 0,0 25,0-24,0-1,0 0,-25 25,1-25,-1 0,0 1,25 24,-25-25,0 25,1-25,-1 25,0 0</inkml:trace>
  <inkml:trace contextRef="#ctx0" brushRef="#br0" timeOffset="185902.633">19522 11336,'0'0,"0"0,0 25,0-25,0 0,0 0,0 0,0 0,0 24,0-24,0 0,0 0,0 0,24 0,-24 0,25 0,-25 0,25 0,0 0,-25 0,25 0,-25-24,24 24,-24 0,25-25,-25 25,0-25,0 25,0-25,0 25,0-25,0 25,0-24,-25 24,25-25,-24 25,-1-25,25 25,-25 0,0 0,0 0,25 0,-24 25,-1-25,0 25,25-1,-25-24,0 25,25 25,0-25,0-1,0 1,0 0,0 0,25 0,-25-25,25 24,0 1,-25-25,25 0,-1 25,1-25,0 0,0 0,0 0,-1-25,1 25,0 0,25-25,-26 1,1-1,0 0,0 0,-25 0,25 1,0-1,-1 0,-24-25,25 26,-25-26,0 0,0 1,0-1,0 0,0 1,0-1,0 1,0-1,-25 25,25 0,-24 1,24-1,0 25,-25 0,25 0,0 25,-25-1,25 1,0 0,-25 25,25-26,0 26,0 0,0-1,0 1,0-1,0 1,0 0,0-25,0-1,25 1,-25 0,25 0,0 0,-1-25,1 24,0-24,0 0,0 0,-1 25,1-25,0-25,0 25,0 0,-1-24,1 24,0-25,0 25,0-25,-1 0,-24 0,0-24,0 24,0 0,0 0,0 0,0-24,0 24,-24 25,24-25,0 25,0-25,0 25,0 0,24 0,-24 0,25 25,0-25,0 25,0-25,-1 25,1 0,-25-1,25 1,-25 0,0-25,0 25,0 0,0-25,0 25,-25-1,0-24,1 25,-1 0,-25-25,25 25</inkml:trace>
  <inkml:trace contextRef="#ctx0" brushRef="#br0" timeOffset="186286.655">18331 12502,'0'0,"0"-25,0 25,0 0,0 0,25 0,-25 0,0 25,25-25,-25 24,24 1,1 0,0 0,-25 24,25-24,-25 0,25 0,-25 0,24-1,-24-24,0 25,0 0,0-25</inkml:trace>
  <inkml:trace contextRef="#ctx0" brushRef="#br0" timeOffset="186678.6774">18157 12799,'0'0,"0"-25,0 25,0-24,0 24,25-25,-25 25,25-25,0 0,0 25,-1-25,1 25,0-24,25 24,-26-25,1 25,0 0,0 0,0 0,-25 0,24 25,1-25,-25 24,0-24,0 25,25 0,-25 0,0 0,0-1,25-24,-25 25,0 0,25-25,-25 25,24-25,1 0,0 0,0 0,-25 0,25-25,-1 25,1-25,0 25,0-25,0 1,0-1,-1 25,-24-25,25 0,-25 0,0 1,0-26,0 25,0 0,-25 1,25-1,-24 0,-1 25,0-25,0 25,0-25,0 25,1 0,-1 0,-25 25,50-25,-25 0,1 25,24-25,-25 25,25-25,0 25,0-25</inkml:trace>
  <inkml:trace contextRef="#ctx0" brushRef="#br0" timeOffset="187430.7204">19100 12477,'25'-25,"24"25,-24-25,0 25,0-25,0 1,-25 24,24-25,-24 0,0 25,0-25,-24 25,24-25,-25 25,0 0,0 0,25 0,-25 0,1 0,-1 0,25 25,-25-25,25 0,0 0,0 25,0-25,0 0,0 0,0 0,25 25,-25-25,25 0,-1 0,-24-25,25 25,-25 0,25 0,0 0,-25-25,25 25,-25 0,24 25,1-25,0 0,-25 25,25-25,0 25,-1-1,1 1,-25 0,25 0,0 0,-25 24,25-24,-25 0,24 0,-24-1,0 26,0-25,0 0,-24-1,24 1,-25 0,0 0,0 0,25-1,-25-24,1 0,-1 0,0 0,25 0,-25 0,25-24,-25 24,25-25,0 0,0 0,0 0,0 1,25-1,-25 0,25-25,0 26,0-1,-1-25,1 25,25-24,-25 24,-1 0,1-24,0 24,-25 0,25 0,0 0,-25-24,24 24,-24 0,0 0,0 0,0 1,0-1,0 0,0 25,0-25,0 25,-24 0,24 0,-25 0,25 0,-25 25,25-25,-25 25,25 0,0-1,-25 1,25 0,0-25,0 25,0 0,0 0,25-25,-25 24,25-24,0 25,-25-25,25 0,-1 0,1 0,0 0,0 0,0 0,-1 0,1-25,0 25,0-24,0-1,0 25,-1-25,-24 0,25 0,0-24,-25 24,25 0,-25-25,0 1,0-1,0 25,0-24,0-1,-25 25,25 1,-25-1,25 0,0 25,0 0,0 0,0 25,0 0,0-1,0 1,0 25,0-25,0 24,0-24,25 25,-25-26,25 26,-25-25,0 0,25-1,-25 1</inkml:trace>
  <inkml:trace contextRef="#ctx0" brushRef="#br0" timeOffset="187950.7502">19943 11981,'25'-25,"-25"25,25 0,-25-25,25 0,-25 25,25-25,-25 25,24-24,1-1,-25 25,25-25,-25 0,25 0,-25 25,0-24,0 24,0 0,0-25,0 25,0 0,0 0,0 25,0-25,0 0,0 24,0 1,25 0,-25 0,0-25,0 25,0-1,0 1,24 0,-24 0,0-25,0 25,0-25,25 24,-25-24,0 0,25 0,-25 0,0 0,25 0,-25 0,25 0,-25 0,24-24,-24 24,25 0,-25 0,25-25,-25 25,25 0,-25 0,25-25,-25 25,24 0,-24 0,25 0,-25 0,0 0,25-25,-25 25,0 0,25 0,-25 0,25-25,-25 25,0 0,24-24,-24 24,0 0,25-25,-25 25,25 0,-25 0,0-25,0 25,0 0,0 0,0 0,0 0,0 0,0 0,0 0,0 0,0 0,25 0,-25 0,0 0,0 0,25 25,-25-25,24 0,-24 0,25 25,0-25,-25 0,25 0,0 0</inkml:trace>
  <inkml:trace contextRef="#ctx0" brushRef="#br0" timeOffset="188074.7573">21134 11881,'0'0,"0"0,0 25,25-25,-25 0,0 0,0 0,0 0,0 0,0-25,0 25,0 0</inkml:trace>
  <inkml:trace contextRef="#ctx0" brushRef="#br0" timeOffset="196403.2336">15751 8830,'0'0,"0"0,0 0,0 0,0 0,0 0,0 0,0 0,0 0,0 0,0 25,0-25,25 0,-25 25,0-25,25 25,-25-25,25 25,-25-25,25 24,-25-24,24 25,-24-25,25 25,-25-25,0 0,25 25,-25-25,0 25,25-25,-25 0,0 0,0 25,0-25,0 0,0 0,0 24,-25-24,25 0,-25 25,25-25,-25 0,1 0,24 25,-25-25,25 0,-25 0,25 0,-25 0,25 0,-25 25,25-25,-24 0,24 0,0 0,0 0,0 25,0-25</inkml:trace>
  <inkml:trace contextRef="#ctx0" brushRef="#br0" timeOffset="203198.6223">16545 10790,'0'0,"0"0,0 0,0 0,0 0,0 25,0-25,0 0,25 0,-25 0,0 0,25 0,-25 0,24 0,1 0,-25 0,25 0,0 0,0 0,0-25,24 25,-24 0,0 0,0-25,24 25,-24 0,0-25,0 25,24 0,-24 0,0-24,-25 24,25 0,-1 0,-24 0,25 0,-25 0,0 0,0 0,0 0,0 0,0 0,-25 0,25 0,-24 0,24 0,-25 0,25 0,-25 0,25 0,-25 0,25 0,-25 0,1 24,24-24,-25 0,25 0,-25 0,25 0,-25 25,0-25,25 0,-24 0,24 0,0 25,-25-25,25 0,0 0</inkml:trace>
  <inkml:trace contextRef="#ctx0" brushRef="#br0" timeOffset="211358.089">993 13419,'0'0,"0"0,0 0,0 0,0 0,0 0,0 0,24 0,-24-24,25 24,0-25,-25 0,25 0,0 25,-1-25,26 1,-25-1,0 0,-1 0,26 0,-25 0,0 1,-1-1,-24 25,25 0,-25-25,25 25,-25 0,0 0,0 0,-25 0,25 25,-25-25,1 25,24-25,-25 24,0 1,25-25,-25 25,25-25,-25 25,25-25,-24 0,24 25,0-25,0 0,0 25,0-1,24-24,-24 25,25 0,0 0,-25 24,25-24,0 0,-1 25,1-26,0 26,0-25,0 24,-1-24,-24 25,25-25,0-1,-25 1,25 0,-25 0,25 0,-25-1,24-24,-24 25,0-25,25 0</inkml:trace>
  <inkml:trace contextRef="#ctx0" brushRef="#br0" timeOffset="211671.1069">1712 13494,'0'0,"0"0,0 0,0 0,0 0,-25 25,25-25,0 24,0 1,0 0,0 0,0 0,0-1,0 1,0-25,25 25,0 0,-25-25,24 25,1-25,-25 0,25 0,0 0,0 0,0-25,-1 0,1 25,0-25,0 0,0 1,-25-26,24 25,1 0,-25-24,25 24,-25 0,0 0,0 1,-25-1,25 25,-25-25,1 0,-1 25,0 0,0-25,-24 25,24 0,-25 0,25 0,0 25,-24-25,24 0,0 0</inkml:trace>
  <inkml:trace contextRef="#ctx0" brushRef="#br0" timeOffset="211874.1185">1836 13022,'25'0,"-25"0,25-24,-25 24,24 0,-24 24,0-24,25 0,0 25,0 0,0 0,-25 0,24-1,1 26,0-25,0 0,0 0,-1 24,1-24,0 0,0 0,-25-1,25-24,-25 25,24 0,1-25,-25 25,0-25</inkml:trace>
  <inkml:trace contextRef="#ctx0" brushRef="#br0" timeOffset="212598.1599">2134 13345,'0'-25,"0"25,0 0,0 0,0 0,0 0,0-25,0 25,0 0,24 0,-24-24,25 24,0-25,-25 25,25-25,0 25,-1-25,1 0,25 0,-25 1,-1 24,1-25,0 0,0 0,0 25,-25-25,24 25,1-24,-25 24,0-25,0 25,0 0,0 0,0 0,-25 0,25 0,-24 0,24 25,-25-25,25 0,-25 24,25-24,-25 25,25 0,-25-25,25 25,0 0,0-25,0 24,0 1,0-25,0 25,25-25,-25 25,0-25,25 0,-25 0,25 0,0 0,-25 0,24 0,-24 0,25-25,-25 25,25 0,0-25,-25 25,0-25,25 1,-25 24,0-25,24 25,-24-25,0 25,0-25,0 25,0 0,0-25,0 25,0 0,0 0,0 0,0 0,0 0,0 0,0 25,0-25,25 0,-25 25,0-25,25 0,-25 25,25-25,-25 0,25 25,-1-25,-24 0,25 0,0 0,-25 0,25 0,0-25,-1 25,-24-25,25 25,0-25,-25 0,25 25,-25-24,25-1,-25 0,0 0,0 0,0-24,0 24,0 0,0 0,-25 1,25-26,-25 25,0-24,-24 24,24-25,-25 1,25 24,-24-25,-1 25,25 1,1-1,-26 0,50 25,-25 0,25 0,-25 0,25 0,0 25,25 0,-25-1,25 1,-25 25,25-1,0 1,-1-25,1 24,25 1,-25 0,-1-26,1 26,25-25,-25 0,-1 24,1-49,0 25,0 0,0-25,0 25,-1-25,1 0,0 0</inkml:trace>
  <inkml:trace contextRef="#ctx0" brushRef="#br0" timeOffset="212798.1714">3498 12427,'25'0,"-25"0,0 0,24 0,-24 0,0 0,25 0,-25-25,25 25,0 0,-25-24,25 24,-1-25,1 25,0-25,0 0,0 25,-1-25,-24 1</inkml:trace>
  <inkml:trace contextRef="#ctx0" brushRef="#br0" timeOffset="212946.1798">3597 12576,'0'25,"0"-25,0 25,0-25,0 0,25 0,-25 0,25 0,-25 0,24-25,1 25,0-25,25 0,-26 25,1-25,25 1,-1-1,-24 0</inkml:trace>
  <inkml:trace contextRef="#ctx0" brushRef="#br0" timeOffset="219032.528">5457 11311,'0'-25,"0"25,0-25,0 25,-24-24,24 24,-25 0,0 0,25 0,-25 0,25 24,-25-24,25 25,-24-25,-1 25,25 0,-25 24,25-24,-25 25,25-1,0 1,0 0,0 24,0-24,0 24,0-24,25-1,-25 26,25-51,0 26,-25-25,24 0,1-1,0 1,0 0,0-25,-1 0,1 0,0 0,0-25,0 25,-1-25,26 25,-50-24,25-1,0 0,-1 0,-24 0,0 1,0-26,0 25,0 0,0 1,-24-1,24 25,-25-25,-25 0,25 25,1-25,-26 25,25 0,-24 0,24 0,-25 25,25-25,1 25,-1-25,0 25,25 0,-25-25,25 24,-25-24</inkml:trace>
  <inkml:trace contextRef="#ctx0" brushRef="#br0" timeOffset="219252.5405">5780 11137,'25'-25,"-25"1,24-1,1 0,-25 25,0-25,0 25,25 0,-25 25,25-25,-25 25,25 0,-1-1,1 26,-25-25,25 25,0-26,0 26,-25-25,24 24,1-24,-25 0,25 25,-25-26,25 1,-25 0,25 25,-25-26,25 1</inkml:trace>
  <inkml:trace contextRef="#ctx0" brushRef="#br0" timeOffset="219504.555">6226 11931,'0'25,"0"0,0-1,25 1,-25 0,0 0,0-25,0 25,0-1,25-24,-25 25,25-25,-25 25,25-25,-25 0,24 0,-24 0,25-25,0 25,-25-25,25 1,0 24,-25-25,0 0,24 0,-24 0,0 1,0-1,0 0,-24 0,24 25,-25-25,0 25,0 0,0 0,1 0,-26 0,25 25</inkml:trace>
  <inkml:trace contextRef="#ctx0" brushRef="#br0" timeOffset="219889.577">5036 13022,'0'0,"0"0,0 0,0 0,0 0,0 0,0 0,0-24,25 24,-25 0,24 0,1-25,0 25,0-25,24 0,1 0,0 1,-1-1,26 0,24-25,-25 1,25-1,1 1,-1-1,25-24,0 24,-25 0,25-24,0 24,-25 1,1-1,24 0,-50 1,25-1,-24 25,24-24,-25 24,-24 0,24 0,-24 1,0-1,-26 0,1 0,0 25,0-25,0 25,-25 0,0-24,0 24,0 0,0 0</inkml:trace>
  <inkml:trace contextRef="#ctx0" brushRef="#br0" timeOffset="220792.6286">6028 13395,'0'0,"-25"-25,25 25,0-25,-25 25,25-25,0 0,0 1,0 24,25-25,-25 0,25 0,0 25,-25-25,24 0,26 25,-25-24,0 24,0 0,-1 0,1 0,0 0,0 24,0-24,-25 25,24 0,-24 0,0 25,-24-26,24 26,-25-25,0 24,0 1,0-25,1 24,-1-24,0 0,25 0,-25 0,0-25,25 0,-25 0,25 0,0 0,0 0,0-25,0 25,0-25,25 0,0 25,0-25,-25 1,25-1,0 0,24 0,-24 0,0 1,24-1,-24 0,25 0,-25 0,24 1,1-1,-25 0,24 0,-24 0,0 0,0 1,-1-1,1 0,-25 0,0 25,25-25,-25 1,0-1,0 0,0 0,-25 0,25 1,-25-1,1 0,24-25,-25 26,0-1,0 0,25 0,-25 25,25-25,-24 25,24 0,0 0,0 0,0 0,0 0,24 25,1-25,-25 25,25 0,0 0,0-1,-1 26,1-25,0 0,0-1,-25 26,25-25,-1 0,-24 24,25-24,0 0</inkml:trace>
  <inkml:trace contextRef="#ctx0" brushRef="#br0" timeOffset="221032.6424">7119 13345,'25'25,"-25"-25,25 25,-25-25,0 24,25 1,-25 0,0 0,0 0,25-1,-25 1,0 0,0 0,24-25,-24 25,0-25,0 24,25-24,-25 0,25 0,-25 0,0 0,25 0,-25-24,25-1,-25 0,24 25,-24-50,0 26,0-1,0 0,0 0,0 25,-24-25,24 1,-25 24,0-25,0 25,-24 0,24 0,0 0,0 0,-25 25</inkml:trace>
  <inkml:trace contextRef="#ctx0" brushRef="#br0" timeOffset="222476.725">12328 4887,'0'0,"0"0,0 0,0 0,0 0,0 24,0-24,0 0,0 0,0 0,0 0,0 0,0 0,25 0</inkml:trace>
  <inkml:trace contextRef="#ctx0" brushRef="#br0" timeOffset="222748.7405">12998 4862,'0'0,"0"0,0 0,0 0,0 0,0 0,0 0,0 0,0 0,0 0,0 0,0 0,0 0,0 0,0 0,0 0</inkml:trace>
  <inkml:trace contextRef="#ctx0" brushRef="#br0" timeOffset="223116.7616">13767 4986,'0'0,"0"0,0 0,0 0,0 0,0 0,0 0,0 0,0 0,-25 0,25 0</inkml:trace>
  <inkml:trace contextRef="#ctx0" brushRef="#br0" timeOffset="223399.7777">14164 4986,'0'0,"0"0,0 0,0 0,0 0,0 0,0 0,0 0</inkml:trace>
  <inkml:trace contextRef="#ctx0" brushRef="#br0" timeOffset="223604.7895">14561 4986,'0'0,"0"0</inkml:trace>
  <inkml:trace contextRef="#ctx0" brushRef="#br0" timeOffset="223780.7995">15280 4986,'0'0,"0"0,25 0,-25 0</inkml:trace>
  <inkml:trace contextRef="#ctx0" brushRef="#br0" timeOffset="230042.1577">15801 8806,'-25'0,"25"0,0 0,0 0,0 0,0 0,0 0,0 0,0 0,0 0,0 0,25 0,-25 0,25 0,-25 0,25 24,-1-24,1 0,0 0,0 0,0 0,24 0,1 0,-25 0,24 0,26 0,-26 0,26 0,-1 0,0 0,1 0,24-24,-24 24,24 0,0 0,0 0,25 0,-25 0,25 0,0 0,0-25,1 25,-1 0,0 0,24 0,1 0,-25 0,25 0,0 0,0 0,0-25,24 25,-24 0,0-25,0 25,-1 0,1-25,-25 25,25 0,-25-24,25 24,-25-25,-25 25,25 0,-24-25,-1 25,0-25,-25 25,1-25,-26 25,26-24,-26 24,-24-25,0 25,0-25,0 25,-25 0,0-25,0 25,-25 0,0-25</inkml:trace>
  <inkml:trace contextRef="#ctx0" brushRef="#br0" timeOffset="230474.1824">17810 8954,'-49'0,"-26"25,50-25,-24 0,24 0,0 0,0 0,25 0,0 0,0 0,0 25,25-25,0 0,0 0,24 0,-24 0,50 0,-26 0,26 0,-1-25,25 25,0 0,1-25,24 1,0 24,0-25,24 0,1 25,0-25,-25 0,25 25,25-24,-26-1,1 25,0-25,0 25,-25-25,25 25,-25-25,25 25,-25-24,0 24,-25 0,0-25,0 25,1 0,-26 0,0-25,1 25,-26 0,-24 0,25-25,-25 25,-1 0,1 0,-25 0,0 0,0 0,0 0,0 0,0 0,0 0,0 0,0 0,-25 0</inkml:trace>
  <inkml:trace contextRef="#ctx0" brushRef="#br0" timeOffset="232740.312">7665 15503,'-25'25,"0"-25,1 0,24 0,0 0,0 0,0 0,0 0,0 0,0 0,0 0,0 0,24 0,1 0,-25 0,25 0,0 0,24 0,-24 0,0-25,25 25,-26 0,26-25,-25 25,24 0,1 0,-25-25,24 25,-24 0,0-24,0 24,0 0,0 0,-25 0,24 0,-24 0,0 0,0 0,0 0,-24 0,24 24,-25-24,25 0,-25 25,0-25,25 25,-25-25,0 25,1-25,-1 25,25-25,-25 0,25 0,-25 24,25-24,-25 0,25 0,0 0,0 25,0-25,0 0,0 25,0-25,0 25,0 0,0-1,0 1,0 0,0 25,0-26,0 1,0 0,0 25,0-26,0 1,0 25,0-25,0-1,0 1,0 0,0 0,0-25,0 25,0-25</inkml:trace>
  <inkml:trace contextRef="#ctx0" brushRef="#br0" timeOffset="233094.3322">8335 15801,'0'0,"0"0,0 0,0 0,0 0,0 0,-25 24,25-24,0 25,-25-25,25 25,0-25,0 25,0 0,0-1,0 1,0-25,0 25,0 0,25-25,-25 25,25-25,-25 24,25-24,-25 0,24 0,1 0,0 0,-25 0,25 0,0 0,-1-24,-24 24,25-25,-25 25,25-25,-25 0,25 0,-25 25,0-24,0-1,0 25,0-25,-25 0,25 25,-25 0,0-25,25 25,-24 0,-1-24,0 24,0 0,0 0,1 0,24 0,-25 0</inkml:trace>
  <inkml:trace contextRef="#ctx0" brushRef="#br0" timeOffset="233317.345">8707 15453,'0'-24,"25"24,-25 0,0 0,24 0,-24 0,0 0,0 24,0 1,0 0,0 0,25 0,-25-1,0 26,0-25,0 0,0 24,25-24,-25 0,0 24,0-24,0 0,0 0,0 0,0-25,25 24,-25 1,0-25,0 25,0-25</inkml:trace>
  <inkml:trace contextRef="#ctx0" brushRef="#br0" timeOffset="234076.3884">8707 15825,'0'0,"0"-24,0 24,-25 0,25 0,0 0,0 0,25 0,-25-25,0 25,25 0,-25 0,24-25,1 25,0-25,0 25,24-25,-24 25,0-24,25 24,-26-25,26 0,-25 25,24 0,-24-25,0 25,0 0,0-25,-1 25,1 0,0 0,-25 0,25 0,-25 0,0 0,0 0,0 0,0 25,-25-25,25 0,-25 0,25 0,-25 25,25-25,-24 25,24-25,-25 25,25-25,-25 24,25-24,0 25,0 0,0-25,0 25,0-25,0 25,0-1,0-24,0 0,0 25,0-25,25 0,-25 25,0-25,25 0,-25 0,24-25,-24 25,25 0,0-25,-25 25,25-24,-25 24,25-25,-25 25,0-25,25 0,-25 25,0-25,0 25,0-24,0 24,0 0,0 0,0 0,0 0,0 0,0 0,0 0,0 0,0 0,0 24,0-24,0 25,0 0,0-25,0 25,24 0,-24-25,0 24,25 1,-25-25,25 25,-25-25,25 25,0-25,-25 0,24 0,1 0,-25 0,25 0,0 0,0-25,-25 25,24-25,1 25,0-25,-25 1,25-1,0 0,-25 0,0 0,24-24,-24 24,0 0,0-24,0 24,-24-25,24 25,-25-24,0-1,0 0,0 1,-24-1,24 25,0-24,0 24,1 0,-1 0,0 1,0 24,25 0,0 24,-25-24,25 25,0 25,0-25,0 24,25 1,-25-1,25 1,0 0,-25-1,25 26,-1-26,1 1,0 0,0-1,0 1,-1-1,1-24,0 25,-25-25,25-1,0-24,-1 25,1 0,0-25,-25 0</inkml:trace>
  <inkml:trace contextRef="#ctx0" brushRef="#br0" timeOffset="234276.3999">10294 15429,'0'0,"0"0,0 0,25 0,-25 0,0 0,25 0,-25 0,25 0,-25-25,25 25,-1 0,1 0,0 0,0-25,0 25,-1 0</inkml:trace>
  <inkml:trace contextRef="#ctx0" brushRef="#br0" timeOffset="234436.409">10319 15577,'0'25,"0"-25,0 0,0 25,0-25,0 0,25 0,-25 0,0 0,25 0,-25 0,25 0,-1 0,1 0,0-25,0 25,24 0,-24-25,0 25</inkml:trace>
  <inkml:trace contextRef="#ctx0" brushRef="#br0" timeOffset="235954.4958">11634 14982,'-25'0,"25"0,0 0,0-25,0 25,-25 0,25 0,0 0,0 0,0 25,0-25,0 0,25 25,-25-25,0 25,25-1,0 1,-1 0,-24 0,25 24,0-24,0 0,0 0,-1 24,1-24,0-25,0 25,-25 0,25-25,-1 0,-24 0,25 0,-25 0,25 0,-25 0,25-25,-25 25,0-25,25 0,-25 1,0-1,24 0,-24 0,0-24,0 24,0 0,0 0,0-24,-24 24,24 0,0 25,0-25,-25 0,25 25,0-24,0 24</inkml:trace>
  <inkml:trace contextRef="#ctx0" brushRef="#br0" timeOffset="236256.5131">12279 14982,'0'0,"0"0,0 0,0 0,0 0,0 25,0-25,-25 0,25 0,-25 25,25-25,-25 24,25-24,-25 25,25 0,0 0,0 0,0-1,0 1,0 0,0 0,0-25,0 25,25-25,-25 24,25-24,0 0,-25 0,25 0,-1 0,-24 0,25 0,0 0,-25-24,25 24,0-25,-25 0,0 25,24-25,-24 0,0 25,0-24,0 24,-24-25,-1 0,25 25,-25-25,0 25,0-25,1 25,-1 0,0-24,25 24</inkml:trace>
  <inkml:trace contextRef="#ctx0" brushRef="#br0" timeOffset="236708.539">12576 14932,'0'0,"25"0,-25 25,25-25,-25 0,0 25,0 0,0-25,0 25,0-1,0 1,-25 0,25-25,0 25,0 0,0-1,0-24,0 25,0-25,0 25,0-25,25 0,-25 0,25 0,-25 0,0 0,25 0,-25 0,24-25,-24 25,0-25,25 25,-25-24,0 24,25-25,-25 25,0-25,0 25,0-25,0 0,0 25,0 0,0-24,0 24,0 0,0 0,0 0,0 0,0 0,0 24,0-24,0 0,0 25,25-25,-25 25,0-25,25 25,-25-25,0 25,24-25,-24 0,25 0,-25 24,25-24,-25 0,25-24,0 24,-25 0,24-25,1 25,-25-25,25 25,0-25,-25 0,0 25,0-24,0 24,0-25,0 0,0 25,-25 0,25-25,-25 25,25-25,-25 25,1-24,24 24,-25 0,25-25</inkml:trace>
  <inkml:trace contextRef="#ctx0" brushRef="#br0" timeOffset="237249.5699">13221 14908,'0'0,"0"24,25-24,-25 0,0 25,0-25,0 0,0 25,0-25,0 0,0 0,0 0,0 25,0-25,0 0,25 0,-25 0,0 0,0 0,25 0,-25-25,24 25,-24 0,25-25,-25 25,0-25,25 1,-25 24,25-25,-25 25,0-25,0 0,0 25,0-25,0 25,-25-24,25 24,-25 0,25-25,-25 25,1 0,24 0,-25 0,0 25,25-25,-25 24,25-24,-25 25,25 0,0 0,0 0,0-1,0 1,0 0,0 0,25 0,-25-1,25 1,0 0,-25-25,25 25,-1-25,1 0,25 25,-25-25,-1-25,26 25,-25 0,0-25,24 25,-24-25,0 0,25 25,-26-24,1-1,0 0,0-25,0 26,-1-1,-24 0,25-25,-25 26,0-26,0 25,0-24,0-1,0 25,-25-24,1-1,-1 0,0 1,0 24,25-25,-25 25,1 25,-1 0,0 0,25 0,0 25,-25 0,25 25,0-25,0 24,0 26,0-26,0 1,0 24,0 1,0-26,25 26,-25-1,25-24</inkml:trace>
  <inkml:trace contextRef="#ctx0" brushRef="#br0" timeOffset="237548.587">12452 15999,'0'0,"0"-25,0 25,0 0,0 0,0-25,25 25,-25-24,25 24,0-25,0 25,-1-25,26 0,-25 25,24-25,-24 1,25-1,-25 25,-1-25,1 0,-25 25,25 0</inkml:trace>
  <inkml:trace contextRef="#ctx0" brushRef="#br0" timeOffset="237688.595">12651 15776,'0'0,"-25"0,25 25,0-25,0 0,0 0,0 24,0-24,0 25,0-25,0 25,0 0,25 0,-25-1,25 1,-25 0,0-25,24 25,-24 0,0-1,25-24,-25 25</inkml:trace>
  <inkml:trace contextRef="#ctx0" brushRef="#br0" timeOffset="237892.6067">12651 15577,'0'0,"0"0,0 0,0 0,0 0,0 25,0 0,0 0,25 0,-25 24,24-24,-24 25,25-1,-25-24,25 25,-25-1,0-24,25 25,-25-26,0 1,25 0,-25 0</inkml:trace>
  <inkml:trace contextRef="#ctx0" brushRef="#br0" timeOffset="238392.6353">13246 15875,'25'0,"-25"-25,0 25,0 0,0-25,0 25,0 0,-25 0,25 25,-25-25,25 25,-25-25,25 25,-24 0,24-1,-25 26,25-25,0 0,0-1,0 1,0 0,0-25,25 25,-25-25,24 25,-24-25,25 0,0 0,-25 0,25 0,0-25,-1 25,-24-25,25 0,0 25,0-25,-25 1,25-1,-25 0,0 0,0 0,0 25,-25-24,25-1,-25 0,0 25,0-25,1 25,-26-25,25 25,0 0</inkml:trace>
  <inkml:trace contextRef="#ctx0" brushRef="#br0" timeOffset="238940.6666">13618 15701,'0'-24,"25"24,-25-25,0 25,0 0,-25 0,25 0,-25 0,1 0,24 0,-25 25,25-25,-25 24,25-24,0 25,0-25,0 25,0 0,0-25,0 25,25-25,-25 0,25 24,-1-24,-24 0,25 0,-25 0,25 0,0-24,-25 24,25 0,-25-25,0 25,0-25,0 25,0-25,0 25,0 0,0-25,0 25,0 0,0 0,0 0,0 0,0 25,0-25,24 25,-24 0,25 0,-25-1,0 1,25 0,0 25,-25-26,0 1,25 25,-25-25,0 24,0-24,0 0,0 0,0-1,0 1,0 0,0 0,-25-25,25 25,0-25,-25 0,25-25,-25 25,25-25,-25 25,25-25,0 0,-24 1,24-1,0 0,0-25,0 26,0-1,24 0,-24-25,25 26,0-26,0 25,-25 0,25-24,-1 24,1 0,0 0,0-24,0 24,-1 0,-24 25,25-25,-25 1,0 24,0-25,0 25,0 0,0 0,-25 0,25 0,-24 0,24 0,-25 25,0-25</inkml:trace>
  <inkml:trace contextRef="#ctx0" brushRef="#br0" timeOffset="239216.6824">14858 14734,'-24'0,"24"0,-25 0,25 0,0 0,0 0,0 0,0 0,25 0,-25 0,24 25,1-25,0 0,0 0,24 0,-24 0,0-25,25 25,-26 0,26 0,-25-25,0 25,-1 0</inkml:trace>
  <inkml:trace contextRef="#ctx0" brushRef="#br0" timeOffset="239392.6925">15032 14511,'0'0,"0"0,-25 0,25 25,0-25,0 0,0 24,0 1,0 0,0 0,25 0,-25-1,25 26,-25-25,0 0,25 24,-25-24,24 0,-24 24,0-24,25 0,-25 0</inkml:trace>
  <inkml:trace contextRef="#ctx0" brushRef="#br0" timeOffset="239748.7129">15999 14461,'0'0,"0"0,0 0,0 0,0 25,0-25,0 25,0 0,0-1,25 1,-25 0,25 25,0-26,-25 1,25 0,-1 0,-24-25,25 25,0-1,0-24,-25 0,25 0,-1 0,-24 0,25 0,0 0,-25-24,25 24,-25-25,25 0,-25 25,0-25,0 0,0 1,0-1,0 0,0 0,0-24,-25 24,25 0,-25 0,0 0,25 1,-25-1</inkml:trace>
  <inkml:trace contextRef="#ctx0" brushRef="#br0" timeOffset="240074.7315">16669 14461,'0'0,"25"0,-25 0,0 0,0 0,0 0,0 0,-25 0,25 0,-25 0,25 25,-25-25,1 25,24 0,-25-25,0 24,25 1,0 0,0 0,0-25,0 25,0-1,0-24,0 25,25-25,0 0,-1 25,-24-25,25 0,25 0,-25 0,0-25,-1 25,1-25,0 25,0-24,0 24,-1-25,1 0,0 25,-25-25,0 0,0 1,0 24,0-25,0 0,-25 0,0 25,1-25,-1 1,0 24,0-25,0 25,1 0,-1-25</inkml:trace>
  <inkml:trace contextRef="#ctx0" brushRef="#br0" timeOffset="240544.7584">16868 14263,'0'0,"0"0,0 0,24 24,-24-24,0 25,0-25,0 25,25 0,-25 0,0 0,25-1,-25 1,25 0,-25 0,25-25,-25 25,24-25,1 24,0-24,-25 0,25 25,0-25,-1 0,-24 0,25 0,0-25,-25 25,25 0,-25-24,0 24,25 0,-25-25,0 25,0-25,0 0,0 25,0-25,0 1,0 24,0-25,-25 0,25 25,0 0,0-25,0 25,0 0,0 0,0 0,0 25,0-25,0 25,0-25,0 25,25-25,-25 24,0 1,24 0,-24-25,25 25,0-25,-25 25,25-25,0 0,-1 0,-24 0,25 0,0 0,0 0,0 0,-1 0,-24-25,25 25,0-25,-25 25,25-25,-25 25,0-25,0 1,0 24,0-25,0 0,0 0,-25 0,25 0,-25 25,0-24,1-1,-1 0,0 25</inkml:trace>
  <inkml:trace contextRef="#ctx0" brushRef="#br0" timeOffset="241262.7995">17736 14263,'0'24,"25"-24,-25 25,24-25,-24 0,0 25,25-25,-25 0,0 0,0 0,25 0,-25 0,0 0,25 0,-25 0,25 0,-25-25,24 25,-24 0,25-25,-25 25,25-24,0-1,-25 25,25-25,-25 0,0 25,0-25,0 1,0 24,0-25,0 0,-25 25,0-25,0 25,25 0,-25 0,1 0,-1 0,0 0,0 25,0-25,1 25,-1 0,25-1,-25 1,25 25,-25-25,25-1,0 1,0 0,0 25,0-25,25-25,0 24,-25 1,25 0,-1-25,1 0,0 25,0-25,0 0,-1 0,26 0,-25-25,0 25,24 0,-24-25,25 0,-26 1,26 24,-25-25,24 0,-24-25,0 25,0 1,0-1,-1-25,1 25,0-24,-25 24,0-25,0 1,0-1,0 25,0-24,0 24,0 0,-25 25,25 0,-25 0,25 0,0 0,0 25,-24 0,24 0,0 24,-25-24,25 25,0-1,0 1,0-25,0 24,0 1,0-25,0 24,25-24,-25 0,24 0,1 0,0-25,0 24,0-24,24 0,-24 0,0 0,24-24,-24 24,0-25,0 25,0-25,-25 0,24 25,-24-25,25 0,-25 1,0-1,0 0,0 25,25-25,-25 25,0-25,25 25,-25 0,25 0,0 25,-25-25,24 25,-24 0,25-25,-25 25,25-1,-25 1,0 0,0 0,-25 0,25-25,-25 25,1-1,-1 1,0-25,-25 25,25-25,-24 25,-1-25</inkml:trace>
  <inkml:trace contextRef="#ctx0" brushRef="#br0" timeOffset="241752.8275">16744 15453,'-25'-24,"25"24,0-25,0 25,0 0,0 0,0 0,0 0,0 25,0-25,0 24,25 1,-25-25,24 25,-24 0,25 0,-25-1,0 1,25 0,-25 0,25-25,-25 25,0-25,25 24,-25-24,0 0,0 0,24-24,-24 24,25-25,-25 25,25-25,-25-25,25 26,0-1,-1 0,-24-25,25 26,0-1,-25 0,25 0,0 0,-25 25,24 0,-24-25,25 25,-25 25,25-25,-25 0,25 25,-25-25,0 25,25-25,-25 25,0-25,24 25,-24-25,0 24,0-24,0 25,25-25</inkml:trace>
  <inkml:trace contextRef="#ctx0" brushRef="#br0" timeOffset="242527.8718">17438 15404,'0'0,"25"0,-25 0,0 0,0 0,25 0,-25 0,0 0,24 0,-24 0,0 0,25-25,-25 25,25 0,0-25,-25 25,25 0,-25-25,24 0,1 25,-25-24,0 24,0-25,0 25,0-25,0 25,0-25,0 25,-25-25,25 25,-24 0,-1-24,25 24,-25 0,0 0,0 0,25 0,-24 24,24-24,-25 25,25-25,0 25,0 0,0-25,0 25,0-1,0 1,25-25,-1 25,-24-25,25 25,0-25,0 0,24 0,-24 0,0 0,25 0,-25 0,24-25,-24 25,25-25,-26 25,26-25,-25 25,0-24,-1-1,-24 25,25-25,0 25,-25-25,0 25,0-25,0 25,0 0,0 0,0 0,0 0,0 0,0 0,0 0,0 0,0 0,0 25,25-25,-25 0,0 0,0 25,25-25,-25 0,0 0,24 0,-24 0,25 0,-25 0,25 0,0-25,-25 25,25 0,-1-25,-24 25,25 0,0-24,0 24,-25-25,25 25,-1 0,-24 0,25-25,-25 25,25 0,-25 0,25 0,-25 0,25 0,-25 0,0 0,0 0,24 0,-24 0,0 0,0 0,25 0,-25 0,0 0,0 0,25 0,-25 0,0-25,25 25,-25 0,0 0,25-25,-25 25,0-24,24 24,-24 0,0 0,0-25,0 25,0 0,0 0,0 0,-24 0,24 0,-25 0,0 0,25 0,-25 0,0 0,25 25,-24-25,-1 24,25-24,0 25,0 0,0-25,0 25,0 0,0-25,0 24,0 1,25-25,-1 25,-24-25,25 25,0-25,0 0,0 0,24 0,-24 0,0-25,0 25,24 0,-24-25</inkml:trace>
  <inkml:trace contextRef="#ctx0" brushRef="#br0" timeOffset="242845.89">19497 14585,'-25'-25,"25"1,-25 24,0 0,25-25,0 25,0 25,0-25,0 24,0 1,0 0,25 0,-25 24,25-24,-25 25,25-25,-25 24,25-24,-25 25,24-26,-24 1,0 0,25 0,-25-25,0 25,0-25</inkml:trace>
  <inkml:trace contextRef="#ctx0" brushRef="#br0" timeOffset="243143.907">19497 14908,'0'-25,"0"25,0-25,25 25,-1 0,-24 0,25 0,0 0,0 0,-25 0,25 0,-1 25,1-25,0 25,0-25,0 24,-1 1,-24-25,25 25,0 0,-25-25,25 25,-25-25,25 24,-25-24,25 0,-25 0,24 0,-24 0,25 0,-25 0,25 0,0-24,-25 24,25 0,-25-25,0 0,24 25,-24-25,0 25,0-25,-24 1,24-1,-25 0,0 25,0-25,0 0,-24 25,24-24,0 24,-25 0,26 0,-1 0,25 0</inkml:trace>
  <inkml:trace contextRef="#ctx0" brushRef="#br0" timeOffset="243919.9514">20464 14883,'25'-25,"0"0,0 25,-25-25,24 25,-24-24,0 24,-24-25,-1 25,0-25,0 25,0 0,1 0,-1 0,0 0,0 0,0 0,25 0,-24 0,24 25,0-25,0 0,0 0,0 25,0-25,0 0,24 0,1 24,-25-24,25 0,0 0,-25 0,25 0,-1 25,-24-25,25 0,0 25,-25-25,25 25,-25 0,25-25,-25 24,0 1,24 0,-24 0,25 0,-25 24,0-24,0 0,0 24,0-24,0 0,0 25,0-26,0 1,-25 0,25 25,0-25,-24-1,24-24,-25 25,25 0,-25-25,25 0,0 0,-25 0,25-25,0 25,-25-25,25 1,0-1,0 0,0 0,0 0,25 0,-25 1,25-1,0-25,0 25,-1 1,1-1,0-25,0 25,0 1,-1-1,1-25,0 25,0 1,0-1,-1 0,1 0,-25 0,25 1,-25-1,0 0,0 0,0 25,0-25,-25 1,25 24,-25 0,1 0,24 0,-25 0,0 0,25 0,-25 24,25-24,-25 25,25-25,0 25,0-25,0 25,0 0,0-25,25 24,-25-24,25 0,-25 25,25-25,0 0,-1 0,-24 0,25 0,0-25,0 25,0-24,0 24,-1-25,1 25,0-25,0 0,0 0,-1 1,-24-1,25 0,0 0,-25-24,0-1,0 25,0-24,0-1,-25 0,25 25,-25-24,1 24,24 0,-25 0,25 25,-25 0,25 0,0 25,0 0,0 25,0-26,0 26,0 0,25-1,-25-24,25 25,-1-1,-24-24,25 0,0 25,-25-26,25-24,0 25,-25 0</inkml:trace>
  <inkml:trace contextRef="#ctx0" brushRef="#br0" timeOffset="244235.9695">21109 14560,'-25'-24,"25"24,0-25,0 25,0 0,0 0,25-25,-25 25,25 0,-25-25,25 25,0 0,-25-25,24 25,1-24,0 24,-25 0,25-25,-25 25,25 0,-25-25,0 25,0 0,0 0,0 0,0 25,0-25,0 0,0 25,0-1,0-24,0 25,0 0,0 0,0 0,0-1,0 1,0 0,0 0,0 0,0-25,0 24,24-24,-24 0,25 25,0-25,0 0,-25 0,25 0,-1 0,26 0,-25 25,0-25,-1 0,1 0,0 0,0 0,0 0,-25 0</inkml:trace>
  <inkml:trace contextRef="#ctx0" brushRef="#br0" timeOffset="246725.1119">13841 16495,'0'0,"0"0,0 25,0-25,0 0,0 0,0 0,0 0,0 0,0 0,0 0,0 25,0-25,0 0,0 0,0 0,0 0,0 0,0 0,0 0,0 0,0 0,0 0,0 0,0 0,0 0,0 0,0 0,0 0,0 0,0 0,0 0,0 0,0 0,0 0,0 0,0 0,0 0,0 0,0 0,0 0,0 0,0 0,0 0,0 0,0 0,0 0,0 0,0 0,0 0,0 0,0 0,0 0,0 0,0 0,0 0,0 0,0 0,0 0,0 0,0 0</inkml:trace>
  <inkml:trace contextRef="#ctx0" brushRef="#br0" timeOffset="257142.7077">7665 16694,'0'-25,"-25"25,25 0,0 0,0 0,0 0,0 0,0-25,25 25,0 0,0 0,24-25,-24 25,25 0,24-25,0 1,1-1,-1 25,26-25,-26 0,25 0,0-24,1 24,24 0,-25 0,0 0,0 1,0-1,1 0,-1 0,-25 0,1 1,-1-1,-24 0,24 25,-49-25,25 25,-26-25</inkml:trace>
  <inkml:trace contextRef="#ctx0" brushRef="#br0" timeOffset="257470.7265">8161 16545,'-74'25,"-1"-1,26 1,-1-25,0 0,26 25,-1-25,0 0,0 0,25 0,0 0,25 0,-25 0,25 0,24 0,-24-25,50 25,-26-25,26 25,-1-24,1-1,24 0,-25 0,25 0,1 1,-26-26,25 25,0 0,-24 0,-1 1,25-1,-24 0,-1 0,-24 0,24 1,-24 24,0-25,-26 25,26 0,-25-25,-25 25,25 0,-25 0,24 0,-24 0,0 0,0 0,0 0,0 0,0 0,0 0,0 0,0 0,-24 0,24 0</inkml:trace>
  <inkml:trace contextRef="#ctx0" brushRef="#br0" timeOffset="259151.8226">8211 14808,'0'0,"0"-24,0 24,0 0,0 0,0-25,0 25,0 0,0 0,0 0,0 0,0 0,0 0,0 25,25-25,-25 0,0 0,24 24,-24-24,25 0,-25 25,25-25,-25 0,25 25,-25-25,25 0,-25 0,24 0,1-25,0 0,0 1,0-1,24-25,1 1,-1-26,26 1,-1-1,1-24,24 0,0 0</inkml:trace>
  <inkml:trace contextRef="#ctx0" brushRef="#br0" timeOffset="260326.8899">12006 14585,'0'0,"0"0,-25 0,25-25,0 25,0 0,0 0,0 0,0 0,0 0,0 0,0 25,25-25,-25 0,0 25,25-25,-25 25,24-25,-24 25,25-25,0 0,0 24,-25-24,25 0,24-24,-24 24,0-25,24 0,1-25,0 1,-1-1,26 1</inkml:trace>
  <inkml:trace contextRef="#ctx0" brushRef="#br0" timeOffset="263190.0536">15404 14089,'0'-25,"0"25,0-25,0 25,0 0,0 0,25 0,-25 0,0 0,25 0,-25 25,24 0,-24-25,25 25,0 24,0-24,0 25,-1-1,26 1,-25 0,25 24,-26 1,1-1,25 0,-25 1,-1 24,26-25,-25 26,0-26,-1 0,1 1,0-1,-25 1,25-26,0 1,-25-25,24 24,-24-24,0 0,25 0,-25-25,0 25,0-25,0 0,25 0</inkml:trace>
  <inkml:trace contextRef="#ctx0" brushRef="#br0" timeOffset="264250.1143">15578 13990,'0'-25,"0"25,0 0,0-25,0 25,0 0,0-25,24 25,1 0,0 0,0-24,0 24,0 0,24-25,1 25,-1-25,26 25,-26-25,26 0,-1 25,25-24,1-1,-1 0,0 0,0 0,25 1,0-26,0 25,25 0,-25 1,0-26,25 25,-25 0,25 1,-25-1,25 0,-25 0,25 0,-25 1,0-1,0 0,0 25,-25-25,25 0,-25 25,0-25,1 25,-26 0,25-24,-24 24,-1 0,-24 0,24 0,-24 0,-1 0,1-25,0 25,-1 0,1 0,-1 0,-24 0,25 0,-25 0,24 0,-24 0,25 0,-26 0,1 0,25 0,-25 0,-1 0,1 0,0 0,25 0,-26 0,1 0,-25 0,25 0,0 0,0 0,-25 0,24 0,-24 0,0 0,25 0,-25 0,25 25,-25-25,25 0,-25 0,25 24,-25-24,25 25,-1-25,1 25,-25-25,25 25,0 0,0 0,-1-1,1 26,25-25,-25 24,-1-24,1 25,0-1,0 1,0 0,24-1,-24 1,0-1,0 1,-1 24,1-24,-25 0,25-1,0 1,0 24,-1-24,1-1,0 1,0 25,-25-26,25 1,-25-1,24 1,-24 0,25-26,-25 26,0 0,0-1,25-24,-25 25,0-1,0-24,0 0,0 24,0-24,25 0,-25 0,0 0,0-25,0 24,0-24,0 25,0-25,0 0,0 25,0-25,-25 0,25 0,0 0,-25 0,0 0,25 25,-24-25,-1 0,0 0,0 0,-24 0,24 25,0-25,-25 0,26 0,-26 24,0-24,26 0,-26 0,-24 25,24-25,-24 0,24 25,-49-25,24 0,1 25,-25-25,-1 0,-24 25,25-25,-25 25,0-25,-25 0,25 24,-25-24,1 25,-1-25,0 25,0-25,0 25,0-25,1 25,-1-25,0 24,0-24,0 25,1-25,-1 25,0-25,25 25,-25-25,25 25,0-25,-25 24,50 1,-25-25,25 25,-1 0,1-25,25 25,-1-25,1 24,24-24,1 25,-1-25,1 25,-1-25,25 25</inkml:trace>
  <inkml:trace contextRef="#ctx0" brushRef="#br0" timeOffset="268488.3567">9823 16694,'0'0,"0"-25,-25 25,25 0,0 0,0 0,0 0,-25 25,25-25,-24 24,24-24,0 25,-25-25,0 25,25 0,0 0,-25-1,25 1,-25 25,25-25,0-1,-24 1,24 25,0-25,0 24,0-24,0 0,24 24,-24-24,0 0,25 0,-25 0,25-25,-25 24,25-24,-25 25,25-25,-1 0,1 0,-25 0,25 0,0-25,0 25,-25 0,24-24,1 24,-25-25,25 0,-25 0,25 25,-25-25,0 1,25-1,-25 0,0 25,0-25,-25 0,25 1,-25 24,25-25,-25 25,0 0,25 0,-24-25,-1 25,0 0,25 0,-25 0,0 25,25-25,-24 0</inkml:trace>
  <inkml:trace contextRef="#ctx0" brushRef="#br0" timeOffset="268744.3713">10170 16644,'0'-25,"25"25,-25 0,25 0,-25 0,0 0,25 25,-25-25,24 25,-24 0,0-25,25 24,-25 1,25 0,-25 25,0-26,25 1,-25 0,0 0,0 0,0-1,25 1,-25-25,0 25,0 0,0-25,0 0,0 25,0-25</inkml:trace>
  <inkml:trace contextRef="#ctx0" brushRef="#br0" timeOffset="269044.3885">10468 17314,'0'24,"0"-24,25 25,-25-25,0 25,0-25,25 25,-25-25,0 25,0-25,24 0,-24 0,25 0,-25 0,25 0,-25 0,25 0,-25 0,0-25,25 25,-25 0,0-25,24 25,-24-25,0 25,0 0,0-25,0 25,0-24,0-1,-24 25,24 0,-25-25,25 25,-25 0,0 0,25 0</inkml:trace>
  <inkml:trace contextRef="#ctx0" brushRef="#br0" timeOffset="269453.4119">9699 17859,'0'0,"-25"0,25 0,0 0,0 0,0 0,25 0,-25 0,25 0,0 0,-25 0,49 0,-24-24,25 24,-1 0,1-25,-1 25,26-25,-26 25,26-25,-1 0,1 1,24-1,-25 0,1 0,-1 0,1 1,-1-1,0 0,-24 0,24 25,-24-25,0 25,-26-25,1 25,0 0,0 0,0-24,-25 24,0 0,0 0,0 0</inkml:trace>
  <inkml:trace contextRef="#ctx0" brushRef="#br0" timeOffset="269909.4379">10269 18231,'-24'0,"24"0,0 0,0 0,0-24,0 24,0 0,0-25,0 25,0 0,24-25,-24 25,25-25,-25 0,25 25,0-24,0 24,-25-25,25 25,-1 0,1-25,0 25,-25 0,25 0,-25 25,25-25,-25 25,0-25,0 24,0 1,0 0,-25 0,25 0,-25-1,25 1,-25-25,0 25,25 0,-24 0,-1-1,25-24,-25 25,25-25,-25 25,25-25,0 0,0 0,0 0,0 0,0 0,0-25,25 25,-25 0,25 0,-25-25,25 25,-1 0,1 0,0-24,0 24,0 0,24-25,-24 25,0-25,24 25,-24 0,25-25,-25 25,-1-25,26 25</inkml:trace>
  <inkml:trace contextRef="#ctx0" brushRef="#br0" timeOffset="270116.4498">11014 17884,'0'-25,"0"25,0 0,0 0,0-24,0 24,0 0,0 0,0 24,24-24,-24 0,25 25,-25-25,0 25,25-25,0 25,-25 0,0-25,25 24,-25 1,24 0,-24-25,0 25,0 0,25-1,-25-24,0 25,0-25,0 25,0-25</inkml:trace>
  <inkml:trace contextRef="#ctx0" brushRef="#br0" timeOffset="270387.4653">11262 18306,'0'25,"24"-25,-24 0,0 0,0 0,0 24,0-24,0 0,0 25,0-25,25 0,-25 25,0-25,0 0,25 25,-25-25,0 0,25 0,-25 0,0 0,25 0,-25 0,25 0,-25 0,0-25,24 25,-24 0,25-25,-25 25,0-25,0 25,0-24,0 24,0-25,0 25,0-25,0 25,-25-25,1 25,24 0,-25-25,0 25,0 0,0-24,-24 24,24 0</inkml:trace>
  <inkml:trace contextRef="#ctx0" brushRef="#br0" timeOffset="270880.4935">11634 17363,'0'0,"-25"0,25 0,0 0,0 0,0 0,0 0,0-25,0 25,0 0,0 0,25 0,-25 0,25 0,-25 0,24 0,1 0,0 0,0 0,0-24,-1 24,1 0,0 0,0 0,-25-25,25 25,-25 0,0 0,24 0,-24 0,0 0,0 0,0 0,-24 0,24 0,0 0,-25 0,0 0,25 0,-25 0,0 0,1 25,-1-25,0 0,0 0,0 0,25 0,-24 0,24 24,0-24,0 0,0 0,0 0,0 0,0 0,24 0,1 0,0 0,-25 0,25 0,0-24,24 24,-24 0,0 0,0-25</inkml:trace>
  <inkml:trace contextRef="#ctx0" brushRef="#br0" timeOffset="272264.5727">12552 16743,'0'0,"0"0,0 25,0-25,0 25,0-25,24 25,-24-25,25 24,0-24,0 25,0-25,-1 25,1-25,0 25,25-25,-26 0,1 0,0 25,0-25,0 0,-1 0,1 24,0-24,0 0,-25 25,0-25,25 0,-25 25,0-25,0 0,0 25,-25-25,25 25,0-25,-25 24,0-24,25 0,-25 25,1-25</inkml:trace>
  <inkml:trace contextRef="#ctx0" brushRef="#br0" timeOffset="272416.5814">12601 16867,'0'0,"0"-25,0 1,25 24,-25-25,25 0,-25 0,25 25,-1-25,1 1,0-1,0 0,24 0,-24 0,0 25,0-24,24-1,-24 0,0 25</inkml:trace>
  <inkml:trace contextRef="#ctx0" brushRef="#br0" timeOffset="272615.5927">13320 16495,'25'0,"-25"25,0-25,0 25,25-25,-25 25,0-1,25 1,-25 0,0 0,25 0,-25-1,0 1,24 0,-24 0,0 0,0-1,25 1,-25 0,0 0,0-25</inkml:trace>
  <inkml:trace contextRef="#ctx0" brushRef="#br0" timeOffset="272920.6102">13569 17264,'0'25,"0"0,0-1,0 1,0-25,0 25,0 0,0-25,0 25,24-25,-24 0,0 24,25-24,-25 0,0 0,25 0,-25 0,25 0,-25 0,25 0,-25-24,0 24,24 0,-24-25,0 25,25-25,-25 0,0 25,0-25,0 1,0 24,0-25,0 0,-25 25,25-25,-24 25,-1-25,25 25,-25 0,0 0,0 0,1 0,-1 0,0 0</inkml:trace>
  <inkml:trace contextRef="#ctx0" brushRef="#br0" timeOffset="273617.65">12924 13543,'0'0,"24"0,-24 0,0 25,0-25,-24 25,24-25,-25 25,0 0,0-1,0 26,1-25,-1 24,-25-24,25 25,-24-1,24 1</inkml:trace>
  <inkml:trace contextRef="#ctx0" brushRef="#br0" timeOffset="274099.6776">15652 11683,'-25'0,"25"0,-25 25,1-25,24 25,-25-25,0 24,0 1,0 0,-24 25,-1-26,25 26,-49 0,24-1,1 1</inkml:trace>
  <inkml:trace contextRef="#ctx0" brushRef="#br0" timeOffset="276279.8023">8335 16743,'25'-25,"-25"1,24 24,-24-25,0 25,0 0,0 0,0 0,0 0,0 25,25-25,-25 24,0 1,25 0,-25 0,25 0,0 24,-1-24,1 25,0 24,0-24,0 24,24 25,-24-24,25 24,-26-25,26 26,-25-1,24 0,1 0,-25-24,24 24,-24-25,0-24,25 24,-26-24,1-1,0-24,0 0,0 25,-25-50,24 24,1 1,-25-25,25 25,-25-25,0 25,25-25,-25 0,0 0</inkml:trace>
  <inkml:trace contextRef="#ctx0" brushRef="#br0" timeOffset="277139.8515">8657 16818,'25'0,"-25"0,25-25,0 0,-1 25,1-25,0 0,25 25,-26-24,26-1,0 0,-1 0,26 0,-1 1,-24-1,24 0,1 0,24 0,-25 1,1-1,24 0,0 0,-25 0,26 0,-1 1,0-1,0 0,1 0,24 0,-25 1,0-1,0 25,0-25,1 0,24 0,-25 1,0 24,0-25,1 0,24 0,-25 0,-25 25,25-24,1-1,-26 0,25 25,-24-25,24 0,-25 1,1 24,-1-25,1 25,-1-25,0 0,-24 25,24-25,-24 25,24-24,-24 24,24-25,-24 25,0-25,-1 25,26 0,-26-25,1 25,0 0,-1 0,-24 0,25-25,-1 25,1 0,-25 0,24-24,1 24,-25 0,24 0,-24 0,25 0,-26 0,26 0,-25 0,0 0,-1 0,26 0,-25 0,0 24,-1-24,1 0,-25 25,25-25,0 0,0 25,-25-25,24 25,1-25,-25 25,25-25,-25 24,25 1,0-25,-25 25,25 0,-25 0,24-1,1 1,-25 0,25 0,0 0,0 24,-1-24,1 25,-25-26,50 26,-25 0,-1-1,1 1,0-1,0 1,24 0,-24 24,0-24,0 24,0-24,24 24,-24-24,0 24,0-24,24 24,-24-24,0-1,24 26,-24-26,0 26,0-26,24 1,-24 24,0-24,0 0,0-1,-1 1,1 0,0-26,0 26,-25-25,25 24,-25-24,25 25,-25-25</inkml:trace>
  <inkml:trace contextRef="#ctx0" brushRef="#br0" timeOffset="277647.8806">11286 18728,'-49'0,"-1"0,25 0,1 0,-1 0,0 0,0 0,25 0,0 0,0 0,0 0,0 0,0 0,0 0,0 0,0 0,25 0,-25 0,25 0,0 0,24-25,-24 25,25 0,-1-25,1 25,24 0,1-25,-1 25,1-25,24 1,25 24,-25-25,25 0,0 0,0 0,25 0,0 1,0-1,-1 0,1-25,0 26,25-1,-25 0,24-25,-24 26,25-1,-26-25,26 25,-25 1,0-26,24 25,-24 0,-25 1,25-26,-25 25,0 0,0 1,-25 24,25-25,-49 0,24 0,-25 25,1-25,-26 1,1 24,0-25</inkml:trace>
  <inkml:trace contextRef="#ctx0" brushRef="#br0" timeOffset="290740.6294">14362 12229,'0'0,"0"0,0 0,0-25,-25 25,25 0,0-25,-24 25,24 0,0 0,-25-25,25 25,-25 0,25 0,-25-25,25 25,-25 0,1 0,24 0,-25 0,0 0,0 0,25 0,-25 0,1 0,-1 25,0-25,0 0,25 25,-25-25,1 0,-1 25,25 0,-25-25,0 25,25-1,-25 1,25-25,-24 25,24 0,-25 0,25-1,0 26,0-25,0 0,0 24,0-24,0 25,0-26,0 26,0-25,0 24,25-24,-25 0,24 25,1-26,-25 1,25 25,0-25,0-1,-1 1,1 0,0 0,0 0,24-25,-24 24,0 1,0 0,24-25,-24 25,0-25,0 0,0 25,-1-25,1 0,0 0,0-25,24 25,-24 0,0-25,-25 25,25-25,0 0,0 1,-1 24,1-25,-25 0,25 0,0 0,-25 1,25-1,-25-25,0 25,24 1,-24-1,0-25,0 25,0-24,0-1,0 1,-24-1,24 25,0-24,-25-1,25 0,-25 26,0-26,0 25,25 0,-24 1,-1-1,0 0,0 25,0-25,-24 25,24-25,0 25,-25 0,26 0,-26 0</inkml:trace>
  <inkml:trace contextRef="#ctx0" brushRef="#br0" timeOffset="299892.1529">13370 11311,'0'0,"0"0,0 0,0 0,0 0,0 0,0 0,0 0,0 0,0 0,0 0,0 0,0 25,-25-25,25 0,0 25,0-25,-25 24,25 1,-24-25,24 25,0 0,-25 0,25-25,-25 24,25-24,-25 25,25-25,0 0,0 0,0 0,0 25,0-25,-25 0,25 0,0-25,0 25,0 0,0 0,0 0,0-25,0 25,0-24,0 24,0-25,-24 25,24 0,0-25,0 25,0 0,0-25,0 25,0 0,0 0,0 0,0 0,0 0,0 0,0 0,0 0,0 0,0 0,0 0,0 25,0-25,0 0,0 25,0-25,0 25,0-25,0 24,0-24,0 25,0 0,0-25,0 25,0-25,0 0,0 0,0 25,0-25,24 0,-24 0,25 0,-25-25,25 25,0 0,-25-25,49 25,-24-25,0 0</inkml:trace>
  <inkml:trace contextRef="#ctx0" brushRef="#br0" timeOffset="303587.3642">12924 12254,'0'0,"0"0,0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24,0-24,0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05459.4713">12899 11509,'0'0,"0"0,0 0,0 0,0 0,0 0,0 0,0 0,0 0,0 0,0 0,0 0,0 0,0 0,0 0,0 0,0 0,0 0,0 0,0 0,0 0,0 0,0 0,0 0,0 25,0-25,0 0,0 25,25 0,-25-25,0 25,24-1,-24 26,0-25,25 0,-25-1,0 26,0-25,25 0,-25 24,0-24,0 0,25 0,-25-1,0 1,0 0,0 0,0-25,25 25,-25-25,0 24,0-24,0 0,0 0,0 0,0 25,0-25,0 0,0 0,0 0,0 0,0 0,0 0,0 0,0 0,0-25,0 25,0 0,0 0,0-24,0 24,0-25,0 0,0 0,0 0,0 1,0-1,0 0,0 0,0 0,-25-24,25 24,0 0,0-24,-25 24,25-25,0 25,-25 1,25-1,0 0,-25 0,25 25,-24-25,24 1,0 24,0 0,0-25,0 25,-25 0,25 0,0 0,0 0,0 0,0 0,0 0,0 25,0-25,0 0,0 24,0-24,25 25,-25 0,0 0,0 0,24 24,-24-24,0 25,25-26,-25 26,0 0,25-26,-25 26,0-25,0 24,0-24,0 0,0 0,0 0,25-25,-25 24,0-24,0 25,0-25,0 0,0 0,0 0,0 0,0 0,0 0</inkml:trace>
  <inkml:trace contextRef="#ctx0" brushRef="#br0" timeOffset="306515.5317">13172 12378,'0'0,"0"0,0 0,0 0,0 0,-25 0,25 0,0 0,0 0,-25 0,25 0,0 24,0-24,0 0,0 0,-25 0,25 25,0-25,0 0,0 25,0-25,0 0,-25 25,25-25,0 25,0-1,0-24,0 25,0-25,0 25,0-25,0 25,0-25,0 25,0-25,0 24,25-24,-25 0,0 25,0-25,25 0,-25 0,0 0,25 0,-25 0,0 0,25 0,-25 0,24 0,-24 0,0 0,25-25,-25 25,0 0,25-24,-25 24,0-25,0 25,0 0,25-25,-25 0,0 25,0-25,0 25,0-24,0 24,0-25,0 25,0-25,0 25,-25-25,25 25,-25-25,25 25,-25 0,25-24,-24 24,-1 0,25 0,-25 0,25 0,-25 0,25 0,-25 0,25 0,0 0,-24 24,24-24,-25 0,25 25,0-25,0 0,-25 25,25-25,0 0,0 25,0-25,0 25,0-25,0 24,0-24,0 25,0-25,25 25,-25-25,0 25,25-25,-25 0,0 25,24-25,-24 0,25 0,-25 0,25 0,-25 0,25-25,-25 25,25 0,-25-25,0 25,24-25,-24 25,25-25,-25 25,0-24,0-1,0 25,0-25,0 25,0-25,0 25,0-25,-25 25,25 0</inkml:trace>
  <inkml:trace contextRef="#ctx0" brushRef="#br0" timeOffset="314195.971">11460 10542,'-25'0,"25"0,-24 0,24-25,0 25,-25 0,25 0,-25 0,25 0,0-25,0 25,-25 0,25 0,0 0,0 0,0 0,-25 0,25 0,0-24,0 24,0 0,0 0,-25 0,25 0,0 0,0 0,0 0,0 0,0 0,0 24,0-24,0 0,0 0,0 25,0-25,25 0,-25 25,25 0,-25-25,25 25,-25-1,25-24,-25 25,0 0,25-25,-25 25,24-25,-24 25,25-1,-25-24,0 25,25-25,-25 25,0-25,25 25,-25-25,0 0,0 25,0-25,0 0,0 0,25 0,-25 0,0 0,0 24,0-24,0 0</inkml:trace>
  <inkml:trace contextRef="#ctx0" brushRef="#br0" timeOffset="314618.9952">12378 10418,'0'-25,"0"25,0 0,0 0,0 0,0 0,0 0,0 0,0 0,0 0,0 0,0 0,0 0,0 0,0 0,0 0,0 25,0-25,-25 0,25 25,0-25,0 25,0-1,0 1,0 0,0 0,0 0,-25-1,25 1,0 0,0 0,0 0,0-1,-25 1,25 0,0-25,0 25</inkml:trace>
  <inkml:trace contextRef="#ctx0" brushRef="#br0" timeOffset="315200.0284">13246 10344,'0'0,"0"-25,0 25,0 0,0 0,0-25,0 25,0 0,0 0,0 0,0 0,0 0,0 0,0 0,0 25,0-25,0 0,0 25,0-1,0 1,0-25,25 25,-25 0,0 24,0-24,0 0,0 0,0 0,25-1,-25 26,0-25</inkml:trace>
  <inkml:trace contextRef="#ctx0" brushRef="#br0" timeOffset="315672.0554">14561 10021,'0'0,"0"0,0 0,0 0,0 0,0 0,0 25,0-25,0 0,0 0,0 25,0-25,0 25,0-1,0 1,0 0,0 0,0 0,0-1,0 1,0 0,0 25</inkml:trace>
  <inkml:trace contextRef="#ctx0" brushRef="#br0" timeOffset="316696.114">16099 10616,'0'0,"0"0,0 0,0 0,0 0,0 0,0 25,0-25,0 0,0 0,-25 25,25-25,-25 25,25 0,0-25,-25 24,25 1,-25 0,1 0,24 0,-25-1,0 26,25-25,-25 0,25-1,-25-24,25 25,0 0,-24-25,24 0,0 25,0-25,0 0,0 0,0 0,0 0,0-25,0 25,0 0,0-25,24 25,-24-25,25 1,-25-1,25 25,-25-25,25 0,-25 0,25 25,-25-24,0-1,24 25,-24-25,0 25,0 0,25 0,-25-25,0 25,0 0,0 0,0 0,0 0,0 0,0 0,0 0,0 25,0-25,0 0,-25 0,25 25,0-25,-24 25,24-25,0 24,-25-24,25 25</inkml:trace>
  <inkml:trace contextRef="#ctx0" brushRef="#br0" timeOffset="322438.4424">12700 10443,'0'0,"0"-25,0 25,0 0,0 0,0 0,0 0,0 0,0 0,0 0,0 0,0 0,0 25,-24-25,24 25,0-1,0-24,0 25,-25 0,25 0,0-25,0 25,0-1,0-24,0 25,0-25,0 0,0 0,0 0,0 0,0 0,0 0,0 0,0 0,0 0,0 0,0-25,0 25,0-24,0 24,0-25,0 25,25-25,-25 0,0 25,0 0,0-25</inkml:trace>
  <inkml:trace contextRef="#ctx0" brushRef="#br0" timeOffset="323389.4968">14858 10145,'0'0,"0"-25,25 25,-25 0,0 0,0-24,0 24,0 0,0 0,0 0,0 0,0 0,0 24,0-24,0 0,0 25,0-25,0 25,0 0,-25-25,25 25,0-1,-24 1,24 0,-25 0,25 0,-25-1,25-24,-25 25,25 0,0-25,0 0,0 0,0 0,0 0,0 0,0 0,0 0,0 0,25-25,-25 0,0 25,25-24,-25-1,0 25,25-25,-25 25,24-25,-24 25,0-25,0 25,25 0,-25 0,0 0,0 0,0 0,0 25,0-25,-25 25,25 0</inkml:trace>
  <inkml:trace contextRef="#ctx0" brushRef="#br0" timeOffset="324377.5533">12552 14015,'24'0,"-24"-25,0 25,25 0,-25 0,25 0,0-25,0 25,-25 0,24 0,1-25,0 25,0 0,24-25,-24 25,0-24,0 24,0-25,-25 25,24-25,1 25,0 0,-25-25,25 25,-25 0,0 0,0 0,0 0,0 0,0 0,0 0,0 0,-25 0,0 25,25-25,-25 0,1 25,-1-25,0 0,0 25,0-25,1 24,-1-24,0 25,0-25,25 25,-25-25,25 0,-24 25,24-25,0 0,0 0,0 0,0 0,24 0,-24-25,25 25,0 0,0-25,-25 25</inkml:trace>
  <inkml:trace contextRef="#ctx0" brushRef="#br0" timeOffset="329357.8382">14089 11038,'0'0,"0"0,0 0,0 0,0 0,0-25,25 25,-25 0,0 0,0 0,0 0,0 0,0 0,0 0,0 25,0-25,-25 0,25 0,-24 25,24-25,-25 25,0-25,0 24,0 1,1 0,-1 0,25-25,-25 25,0 0,0-25,1 0,24 24,-25-24,25 0,0 0,0 0,0-24,0 24,0 0,0-25,0 25,0-25,0 25,0-25,25 0,-25 0,0 25,24-24,-24-1,25 0,-25 0,25 0,-25 1,0-1,25 0,-25 25,0-25,0 25,0-25,0 25,-25 0,25-24,0 24,-25 0,25 0,-25 0,25 0,-24 24,24-24,-25 0,25 0,0 25,0-25,0 25,0-25,0 25,0 0,0-1,25-24,-25 25,24 0,26 0,-25 0,0 24,24-24,-24 0,0 0,24 0,-24-1</inkml:trace>
  <inkml:trace contextRef="#ctx0" brushRef="#br0" timeOffset="333260.0614">15851 8806,'0'0,"0"0,0 0,0 0,0 0,24 0,-24 24,0-24,25 0,-25 25,0-25,25 0,-25 25,25-25,-25 25,0-25,25 25,-25-25,24 24,-24-24,25 25,-25-25,25 25,-25-25,25 25,-25-25,25 0,-25 25,0-25,24 0,-24 25,0-25,0 0,0 0,0 0,0 0,0 0,0 24,0-24,0 0,0 0,0 0,0 0,0 0,-24 0,24 0,-25 0,0 0,25 0,-25 0,0 0,1 25,-1-25,25 0,-25 0,0 0,25 25,-25-25,1 0</inkml:trace>
  <inkml:trace contextRef="#ctx0" brushRef="#br0" timeOffset="338856.3815">13817 10616,'0'0,"-25"0,25 0,0 0,-25 0,25 0,-25 0,25 0,0 0,-25 0,25 0,0 25,-24-25,24 0,-25 25,25-25,-25 25,25-25,0 25,-25-1,25 1,-25 0,25 0,0 24,0-24,0 25,0-1,0 1,0-25,0 24,25 1,-25 0,25-25,0 24,0-24,-25 25,24-26,26 1,-25 0,0-25,-1 25,26-25,-25 25,0-25,24 0,-24 0,25 0,-26-25,26 25,-25 0,0-25,24 25,-24-25,0 0,0 25,-1-24,1-1,0 0,0 0,0 0,-1-24,-24 24,25 0,-25-25,0 26,25-1,-25-25,0 1,0 24,-25-25,25 1,-25 24,1-25,24 25,-25-24,0 24,-25 0,26-24,-1 24,-25 0,25 25,-24-25,24 0,-25 25,26-24,-26 24,25 0,-24 0,24 0</inkml:trace>
  <inkml:trace contextRef="#ctx0" brushRef="#br0" timeOffset="339492.4179">14461 13395,'0'24,"0"-24,0 0,0 0,0 0,0 0,0 0,0 0,25 0,-25 0,0 0,25 0,-25 0,25-24,0-1,0-25,24 25,1-24,-1-1,1-24,24 24,1-24</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11:59.574"/>
    </inkml:context>
    <inkml:brush xml:id="br0">
      <inkml:brushProperty name="width" value="0.05292" units="cm"/>
      <inkml:brushProperty name="height" value="0.05292" units="cm"/>
      <inkml:brushProperty name="color" value="#FF0000"/>
    </inkml:brush>
  </inkml:definitions>
  <inkml:trace contextRef="#ctx0" brushRef="#br0">7516 8880,'0'0,"0"0,0 0,0 0,0 0,-25 0,25 0,0 0,0 0,0 0,0 0,25 0,0 0,-25 0,25-25,0 25,24 0,-24 0,25-25,-26 25,26 0,-25-24,24 24,-24-25,25 25,-1-25,-24 25,25 0,-25-25,-1 25,1 0,0-25,0 25,-25 0,25 0</inkml:trace>
  <inkml:trace contextRef="#ctx0" brushRef="#br0" timeOffset="224.0128">7938 8756,'0'0,"-25"0,25 0,-25 25,25-25,0 0,-25 0,25 0,0 0,0 0,0 0,0 25,0-25,0 0,0 24,0 1,25 0,-25 0,0 0,25-1,-25 1,25 0,-25 0,25 0,-25 24,24-49,-24 25,25 0,-25 0,25 0,-25-1,25-24,-25 25,0 0,0-25,25 25,-25-25,0 25,0-25</inkml:trace>
  <inkml:trace contextRef="#ctx0" brushRef="#br0" timeOffset="424.0242">7789 9351,'-25'25,"25"-25,0 0,0 0,0 0,0 0,0 0,0 0,0 0,0 0,25 0,-25-25,25 25,0 0,-1 0,1 0,0-24,25 24,-1-25,-24 25,25-25,-1 25,1-25,0 0,-1 25,1-24,-1 24,1-25</inkml:trace>
  <inkml:trace contextRef="#ctx0" brushRef="#br0" timeOffset="1019.0582">9004 8806,'0'0,"-24"-25,24 25,0 0,0 0,-25-25,25 25,0 0,0 0,0 0,0 0,-25 0,25 0,0 0,0 25,0-25,0 25,0-1,0 1,0 0,0 0,0 0,0 24,0-24,0 0,0 0,25 0,-25-1,0 1,0-25,0 25,0-25,0 25,0-25,0 0,0 0,0 0,0 0,0 0,0 0,0 0,0-25,0 25,0-25,0 0,0 1,-25-1,25 0,-25 0,25 0,-25-24,25 24,0 0,-24 0,24 0,0 1,0-1,0 25,0 0,24 0,-24 0,25 0,0 25,0-25,0 24,24-24,-24 25,0 0,24 0,-24-25,0 25,25-25,-26 24,1-24,25 25,-25-25,0 0,-1 0,26 0,-25 0,0 0,-1 0,1 0,-25-25,25 25</inkml:trace>
  <inkml:trace contextRef="#ctx0" brushRef="#br0" timeOffset="1199.0685">9525 8657,'-24'-25,"24"25,-25-25,0 0,25 25,0 0,-25-24,25 24,0 24,0-24,0 25,0-25,0 25,0 0,25 0,-25 24,25-24,-25 0,25 0,-25 24,24-24,-24 0,25 0,-25-1,0 1,25-25,-25 25,25 0,-25-25,0 25,25-25</inkml:trace>
  <inkml:trace contextRef="#ctx0" brushRef="#br0" timeOffset="1431.0818">9897 8657,'0'25,"0"-25,0 24,0-24,0 25,0 0,25 0,-25 0,0 24,25-24,-25 25,25-26,-25 1,25 0,-25 25,0-25,24-1,-24-24,0 25,0 0,25-25,-25 25,0-25,0 0,0 25,25-25,-25 0,0 0</inkml:trace>
  <inkml:trace contextRef="#ctx0" brushRef="#br0" timeOffset="1711.0978">9724 8657,'0'-25,"0"25,25-25,-1 25,-24 0,25-25,25 25,-25 0,24 0,-24 25,25-25,-1 25,26-25,-26 25,1-25,-1 25,1-1,0-24,-1 25,-24 0,25 0,-25 24,-1-24,1 0,-25 0,25 24,-25-24,0 0,0 0,-25 0,0 0,25-1,-24 1,-1 0,0 0,-25 0,26-1,-1 1,0-25,-25 25,25-25,1 0,-26 0,25 0</inkml:trace>
  <inkml:trace contextRef="#ctx0" brushRef="#br0" timeOffset="2235.1278">11634 8483,'0'0,"0"0,-25-25,25 25,0 0,0 0,0 0,-25 0,25 0,-25 0,25 0,-24 0,-1 0,0 0,25 25,-50-25,26 0,-1 25,0-25,0 25,-25-25,26 25,-1-25,0 0,0 24,0-24,1 0,-1 0,25 25,-25-25,25 0,0 0,0 0,0 0,0 0,0 0,0 0,0 0,0 0,25 0,-25 0,0 25,25-25,-25 25,24 0,-24-1,25 1,-25 0,25 0,-25 0,0 24,25-24,-25 25,25-26,-25 1,0 25,24-25,-24 0,0-1,25 1,-25 0,0-25,25 25,-25 0,25-25,-25 24,25-24,0 0,-1 0,-24 0,25 0,0 0,0 0,0 0,-1-24,1 24,0-25,0 25</inkml:trace>
  <inkml:trace contextRef="#ctx0" brushRef="#br0" timeOffset="2409.1377">11237 8905,'0'0,"0"0,0 0,0 0,0 0,0 0,25 0,-25-25,24 25,1 0,0-25,0 25,0-25,24 25,-24-24,25 24,-1-25,1 25</inkml:trace>
  <inkml:trace contextRef="#ctx0" brushRef="#br0" timeOffset="3075.1758">12552 8731,'0'-25,"-25"1,25 24,0-25,0 25,-25-25,25 25,0 0,-25 0,25 0,0 25,0-25,0 25,0-1,0 1,0 0,0 25,0-1,25-24,-25 25,25-26,-25 26,0-25,25 0,-25 24,24-24,-24-25,0 25,0 0,0-25,0 25,0-25,25 0,-25 0,0 0,0 0,0 0,0 0,0-25,0 25,0-25,-25 25,25-25,0 0,-24 1,24-26,-25 25,25-25,-25 26,25-26,-25-24,25 24,-25-24,0 24,25-24,0-1,0 26,0-1,0 0,0 1,25 24,0 0,0 0,0 1,24 24,-24 0,0 24,25-24,-26 25,1-25,0 25,0 0,-25 0,25-1,-25 1,0 25,0-25,0-1,0 1,-25 0,25 0,-25 0,0-1,25 1,-25-25,1 25,-1 0,0-25,0 0,25 25</inkml:trace>
  <inkml:trace contextRef="#ctx0" brushRef="#br0" timeOffset="3511.2008">13841 8235,'25'-25,"0"25,-25 0,25 0,-25 0,0 0,0 0,-25 25,0-25,0 0,1 0,-1 25,0-25,-25 0,26 25,-26-25,25 0,-24 25,24-25,0 0,0 0,0 0,0 0,25 0,-24 0,24 0,0 0,0 24,0-24,0 0,0 0,0 0,0 0,0 25,0-25,0 25,0 0,0 0,24-1,-24 26,0-25,0 24,0-24,0 25,0-1,0-24,0 25,0-1,0-24,0 25,0-25,0-1,25 26,-25-25,25 0,-25-25,25 25,0-1,-25-24,25 25,-1-25,1 0,0 0,0 0,0 0,-1 0,26 0,-25-25,0 25,-1-24,1-1,0 25,0-25</inkml:trace>
  <inkml:trace contextRef="#ctx0" brushRef="#br0" timeOffset="3676.2102">13519 8731,'-25'0,"25"25,0-25,0 0,0 0,25-25,-25 25,25 0,0 0,-1 0,1-25,0 25,25 0,-26-24,26 24,0-25,-26 25</inkml:trace>
  <inkml:trace contextRef="#ctx0" brushRef="#br0" timeOffset="4167.2383">14437 8458,'0'0,"0"0,-25 0,25 0,0 0,0 0,0 0,0 25,0-25,0 25,0 0,0 0,0-1,25 1,-25 25,24-25,-24 24,0-24,25 25,-25-26,0 1,0 0,0 0,0 0,0-1,0-24,0 25,0-25,0 0,0 25,0-25,0 0,0-25,0 25,0-25,0 25,0-24,0-1,0 0,0 0,0 0,0-24,-25-1,25 25,0-24,0-1,-24 1,24 24,0-25,0 25,0 1,0-1,0 25,24 0,-24 0,25 0,0 0,0 25,0-1,0 1,-1 0,26 0,-25 0,0-1,24 1,-24 0,0 0,24 0,-24-1,0 1,25-25,-26 25,1-25,0 25,0-25,0 0,-1 0,1 0,-25 0,25-25</inkml:trace>
  <inkml:trace contextRef="#ctx0" brushRef="#br0" timeOffset="4339.2481">15156 8582,'0'-24,"-25"-1,0-25,1 1,-1 24,0-25,0 25,0-24,25 24,-24 0,24 25,-25-25,25 25,0 0,0 0,0 25,0 0,0 0,25 0,-25 24,24-24,1 25,-25-1,25 1,0-1,-25 1,25-25,-25 24,24 1,1-25,-25 0,25-1,-25 1,25 0</inkml:trace>
  <inkml:trace contextRef="#ctx0" brushRef="#br0" timeOffset="4587.2623">15478 8334,'-24'0,"24"0,0 0,0 25,0-25,0 0,0 25,0 0,24 0,-24 24,0-24,25 25,-25-26,25 26,-25-25,25 24,-25-24,0 0,0 0,25 0,-25-1,0-24,0 25,0-25,0 0,0 0,0 0,0 0</inkml:trace>
  <inkml:trace contextRef="#ctx0" brushRef="#br0" timeOffset="4863.2781">15379 8409,'0'-25,"-25"0,25 0,0 25,0-24,0-1,25 25,-25-25,25 25,0 0,0-25,-1 25,1 0,0 25,25-25,-1 25,1-25,0 25,-1-1,1 1,24 0,-24 0,-1 0,-24-1,25 1,-25 25,-1-25,1-1,0 26,0-25,-25 0,0 24,0-24,0 0,0 0,-25-1,0 1,0 25,-24-25,24-1,-25 1,1-25,-1 25,1 0,-1-25,0 25,-24-25,24 0,1 0,-1 0,0 0</inkml:trace>
  <inkml:trace contextRef="#ctx0" brushRef="#br0" timeOffset="5327.3047">17240 7987,'0'-25,"0"25,0 0,0 0,-25 0,25 0,-25 0,0 25,0-25,1 0,-26 0,0 25,26-25,-26 25,0-25,1 25,24-25,-25 0,26 24,-1-24,0 0,0 0,0 0,25 25,0-25,-25 0,25 0,0 0,0 0,0 0,0 0,0 0,0 0,0 25,25-25,-25 25,0 0,25-1,-25 1,0 0,25 25,-25-26,0 26,0-25,0 24,25 1,-25 0,0-1,0-24,25 25,-25-1,24-24,-24 0,25 24,-25-24,25 0,0 0,0 0,-1-25,1 24,0-24,0 25,0-25,-1 0,1 0,25 0,-25 0,-1-25,1 25,0-24,0-1,0 0,-1 25</inkml:trace>
  <inkml:trace contextRef="#ctx0" brushRef="#br0" timeOffset="5483.3136">16868 8582,'-25'0,"25"25,-25-25,25 0,0 0,0 0,0 0,0 0,25 0,-25-25,25 25,-1 0,1 0,0-24,25 24,-1-25,1 25,-1-25,1 25</inkml:trace>
  <inkml:trace contextRef="#ctx0" brushRef="#br0" timeOffset="5900.3374">17761 8285,'-25'0,"25"0,0 0,0 0,-25 0,25 0,0 25,0-25,0 24,0 1,0 0,0 0,0 0,0 24,0-24,0 25,0-26,0 1,0 25,0-25,0-1,0-24,0 25,0-25,0 25,0-25,0 0,0 25,0-25,0 0,0-25,0 25,0-25,0 25,0-25,0 1,0-1,0-25,0 25,0 1,0-26,0 0,0 1,0-1,0 25,0-24,0-1,0 25,0 1,25-1,-25 0,25 25,-1 0,-24 25,25-25,0 25,0-1,24 1,-24 0,0 0,25 0,-26 24,1-24,0 0,25 0,-26-25,1 24,0 1,25-25,-26 25,1-25,0 0,0 0,0 0,-1 0</inkml:trace>
  <inkml:trace contextRef="#ctx0" brushRef="#br0" timeOffset="6076.3475">18281 8062,'-24'-50,"-1"25,0 0,0 0,0 1,25 24,0 0,0 0,0 24,0 1,0 0,25 0,-25 25,25-1,0 1,-25-1,25 1,-1-25,-24 24,25 1,0-25,-25 24,25-24,-25 0,25 0,-1 0,-24-1</inkml:trace>
  <inkml:trace contextRef="#ctx0" brushRef="#br0" timeOffset="6343.3628">19026 7888,'-25'0,"25"-25,-25 25,0 0,0 0,1 0,-26 0,25 25,0 0,0-1,-24 1,24 25,0-25,0 24,1 1,24 0,-25-26,25 26,0 0,0-26,0 26,25-25,-1 0,1 24,0-24,0 0,0-25,24 25,-24-1,25-24,-1 25,1-25,0 0,-1 0,1 0</inkml:trace>
  <inkml:trace contextRef="#ctx0" brushRef="#br0" timeOffset="6756.3864">20191 7863,'0'0,"0"0,0 0,0 0,0 0,-24 0,24 0,-25 0,0 0,0 0,-24 0,24 0,-25 0,1 0,-1 25,0-25,1 0,-1 0,25 0,0 0,-24 0,49 0,-25 0,0 0,25 0,0 0,0 0,0 0,0 0,0 0,0 0,0 25,0-25,25 24,-25-24,0 25,0 0,25 25,-25-25,0-1,0 26,0-25,25 24,-25 1,0-25,0 24,0 1,24-25,-24 24,0 1,0 0,25-1,-25-24,25 25,-25-26,25 26,0-25,-1 0,1-1,0 1,0 0,25 0,-26-25,26 25,0-25,-1 0,1 0,-25 0,24 0,1 0,-1-25,-24 0,25 25</inkml:trace>
  <inkml:trace contextRef="#ctx0" brushRef="#br0" timeOffset="6904.3949">20018 8458,'-25'0,"0"0,0 0,25-24,0 24,0 0,0 0,25-25,0 25,0 0,0 0,24-25,-24 25,25 0,-1-25,1 25,24 0,-24 0</inkml:trace>
  <inkml:trace contextRef="#ctx0" brushRef="#br0" timeOffset="11021.6304">8236 10840,'0'0,"0"-25,0 25,0 0,0 0,0 0,0 0,0 0,0 0,0 0,0 0,0 0,0 0,0 0,0 0,0 0,0 25,0-25,0 0,0 0,0 0,0 0,0 24,0-24,0 25,0 0,0 0,0 0,24-1,-24 1,0 0,0 25,0-26,0 1,0 0,0 0,0 0,0 0,0-25,0 24,0-24,0 25,0-25,0 0,0 0,0 0,0 0,0 0,0-25,0 25,0-24,0 24,-24-25,24 0,0 0,0 0,0-24,-25 24,25-25,0 1,-25 24,25-25,0 1,0 24,0 0,0 0,0 0,0 25,0-24,25 24,0 0,-25 24,24-24,1 25,0 0,0-25,0 25,-1 0,26 24,-25-24,0 0,-1 0,1-1,0-24,25 25,-26 0,1-25,0 25,0-25,0 0,-1 0,-24 25,25-25,0 0,0-25,-25 25,25 0</inkml:trace>
  <inkml:trace contextRef="#ctx0" brushRef="#br0" timeOffset="11237.6427">8682 10616,'0'-24,"-25"24,25-25,0 25,0 0,0 0,0 0,0 0,0 0,0 0,0 25,0-25,0 24,0-24,25 25,-25 0,25 25,-25-26,25 26,-25-25,24 24,-24-24,25 25,-25-25,25-1,-25 26,0-25,25 0,-25-1,0-24,0 25,25 0,-25-25</inkml:trace>
  <inkml:trace contextRef="#ctx0" brushRef="#br0" timeOffset="11544.6603">9228 10691,'0'0,"0"0,0 0,0 0,0-25,0 25,0 0,0 0,0 0,0 0,0 25,0-25,0 0,24 25,-24-25,0 24,0 1,25 0,-25 0,0 0,0-1,25 26,-25-25,0 0,25-1,-25 1,0 0,0-25,25 25,-25-25,0 25,0-25,0 0,0 24,0-24,0 0</inkml:trace>
  <inkml:trace contextRef="#ctx0" brushRef="#br0" timeOffset="11849.6777">9128 10567,'0'0,"0"0,0 0,0 0,0-25,25 25,-25 0,25 0,0-25,-25 25,25 0,24 0,-24 0,0 0,25 0,-26 0,26 0,0 0,-1 25,1-25,-25 25,24 0,1-1,-25 1,-1 0,26 0,-50 0,25 24,-25-24,0 0,0 24,0-24,0 0,-25 25,0-26,0 1,1 25,-1-25,-25-1,25 1,1-25,-26 25,25 0,0-25,-24 0,24 0,0 0</inkml:trace>
  <inkml:trace contextRef="#ctx0" brushRef="#br0" timeOffset="12753.7294">9724 8186,'-25'-25,"25"0,0 25,-25-25,25 25,0-25,-25 25,25 0,0 0,0-24,0 24,0 0,-24 0,24 0,0 0,0 24,0-24,0 25,-25-25,25 25,0 0,-25 24,25-24,-25 50,25-26,-25 1,25 24,-24 1,-1-1,25 0,-25 1,0-1,0 1,1-26,24 26,-25-50,25 24,-25 1,25-25,-25-1,25-24,0 25,0-25,0 25,0-25,0 0,0 0,0 0,0 0,0-25</inkml:trace>
  <inkml:trace contextRef="#ctx0" brushRef="#br0" timeOffset="13093.7489">10766 8037,'0'0,"0"0,0 0,0 0,-25 0,25 0,0 0,-25 0,25 25,-25-1,25-24,-25 25,25 0,-24 25,-1-26,0 26,0 0,0 24,1-24,-1 24,0 0,0 1,0-1,-24 1,24-1,0 0,0-24,0 25,25-51,-24 26,-1-25,25 0,0-1,0 1,0-25,0 0,0 25,0-25,0 0</inkml:trace>
  <inkml:trace contextRef="#ctx0" brushRef="#br0" timeOffset="14088.8058">10468 10542,'0'0,"-25"-25,25 25,0 0,0-25,-25 25,25 0,0 0,0 0,0 0,0 0,0 0,0 25,0-25,0 25,25 0,-25 0,0 24,25-24,-25 25,0-26,0 26,25-25,-25 24,0 1,25-25,-25 0,0-1,0 1,0 0,0 0,24 0,-24-25,0 0,0 24,0-24,0 0,0 0,0-24,0 24,0 0</inkml:trace>
  <inkml:trace contextRef="#ctx0" brushRef="#br0" timeOffset="14337.82">10344 10542,'-25'-25,"25"0,0 25,0-24,0-1,0 0,0 0,25 0,0 1,-25-1,25 25,24-25,-24 0,0 25,24-25,1 25,-25 0,24 0,1 0,-25 0,24 0,-24 25,0-25,0 25,0-25,-25 25,0 0,0-1,0 1,0 0,-25 0,0 0,0-1,0 1,-24 0,24 0,-25 0,26-25,-26 24,0-24,26 25,-1-25,0 0</inkml:trace>
  <inkml:trace contextRef="#ctx0" brushRef="#br0" timeOffset="15221.8706">13023 7789,'0'-25,"0"25,0-25,0 0,0 25,0 0,0 0,0 0,0 0,0 0,0 0,0 0,0 25,0-25,-25 25,25 24,-25-24,25 25,-25-1,25 26,-24-25,-1 24,0 25,0-24,0-1,1 25,-26-24,25 24,0-25,1 1,-26-1,25 0,0-24,1 0,24-1,-25-24,25 0,0-25,0 25,0-25,0 25,0-25,0 0,0 0,0 0,0 0,0-25</inkml:trace>
  <inkml:trace contextRef="#ctx0" brushRef="#br0" timeOffset="16580.9483">11882 10368,'0'0,"0"0,-25 0,25-24,0 24,0 0,0 0,0 0,0 24,0-24,0 25,0 0,0 0,0 0,0-1,0 26,0-25,0 24,0 1,0 0,0-1,-25-24,25 25,0-1,0 1,-25-25,25 24,0-24,0 0,0 0,0-1,-24-24,24 25,0-25,0 0,0 0,0-25,0 25,0 0,0-24,0-1,0 0,0 0,0 0,0-24,0 24,0-25,0 1,0-1,0 1,0-1,0 0,0 1,0 24,0-25,24 1,-24 24,25 0,0 0,-25 25,25-24,0 24,-1 0,1 0,0 24,0 1,0-25,-1 25,1 0,25 0,-25-1,-1 1,1 0,25 0,-25-25,-1 25,1-1,0-24,0 25,0-25,-1 0,1 25,0-25,0 0,0 0,0 0,-25 0</inkml:trace>
  <inkml:trace contextRef="#ctx0" brushRef="#br0" timeOffset="16768.9591">12477 10294,'-25'-25,"0"0,1 1,-1-1,25 0,-25 0,25 25,-25 0,25 0,0 0,0 0,0 25,0 0,0 0,25-1,-25 26,0-25,25 24,-25 1,25-25,-25 24,24-24,-24 25,0-25,25-1,-25 1,25 0,-25 0,0 0,25-1</inkml:trace>
  <inkml:trace contextRef="#ctx0" brushRef="#br0" timeOffset="17530.0026">15280 7516,'0'-25,"0"25,25 0,-25-25,0 25,0 0,0 0,0 25,0-25,0 25,-25-25,25 25,0-1,0 26,-25 0,25-1,-25 26,1-1,-1 0,0 26,0-1,0 0,-24 0,-1 1,25-1,-24 0,-1 0,25-24,-24 24,24-25,0-24,0 24,1-24,24-25,0 24,0-24,0-25,0 25,0 0,0-25,0 0</inkml:trace>
  <inkml:trace contextRef="#ctx0" brushRef="#br0" timeOffset="18309.0472">13296 10418,'-25'0,"25"-25,-25 25,0-25,25 25,0 0,-25-24,25 24,0 0,0 24,0-24,0 25,0-25,0 25,0 25,0-26,0 1,0 25,0-25,0 24,0-24,0 25,0-26,25 1,-25 0,0 0,0-25,0 25,0-25,0 24,0-24,0 0,0 0,0 0</inkml:trace>
  <inkml:trace contextRef="#ctx0" brushRef="#br0" timeOffset="18578.0626">13097 10468,'-25'-25,"25"0,0 0,-24 0,24 1,0 24,0-25,0 25,24-25,1 25,0 0,0 0,24 0,-24 25,25-25,-1 25,1-1,0 1,-1 0,1 0,-25 0,24-1,-24 26,25-25,-25 0,-25 24,24-24,-24 0,0 24,0-24,0 0,0 0,-24 24,24-24,-25 0,0 0,0 0,-24-1,24 1,-25-25,25 25,-24-25,-1 0,25 0,-24 0,-1 0,25 0</inkml:trace>
  <inkml:trace contextRef="#ctx0" brushRef="#br0" timeOffset="19305.1041">16123 8037,'0'-25,"0"0,0 25,0-25,0 0,0 25,0 0,0 0,0 0,0 0,-24 0,24 25,0-25,0 25,-25 25,25-25,-25 24,25 1,-25 24,0 1,1-1,-1 0,0 1,0 24,0-25,-24 26,24-1,-25-25,26 26,-26-26,25 0,0 1,0-26,1 26,-1-50,0 24,25-24,0 0,0 0,0-1,0-24,0 25</inkml:trace>
  <inkml:trace contextRef="#ctx0" brushRef="#br0" timeOffset="20621.1794">14213 10443,'0'0,"0"-25,0 25,0 0,0 0,0 0,0 0,0 0,0 25,0 0,0-1,0 1,0 0,0 0,0 24,0-24,0 25,0-25,0 24,25-24,-25 25,0-26,0 1,0 0,0-25,0 25,0-25,0 25,0-25,0 0,0-25,0 25,0 0,0-25,0 0,0 0,0 1,0-1,0-25,0 25,0-24,0 24,0-25,0 1,0-1,0 25,0-24,0 24,0 0,0 25,25-25,-25 25,25 0,0 25,-25-25,24 25,1 0,0 0,0-1,0 1,-1 0,1-25,0 25,0 0,0-1,0-24,-1 25,1-25,0 25,0-25,0 0,-1 0,-24 0,25 0,0 0,-25 0,25 0,-25-25,0 25,25-25,-25 25,0-24,0-1,0 0,0 0,-25-24,25 24,-25-25,0 25,25-24,-25 24,1-25,-1 26,25-1,-25 0,25 25,-25-25,25 25,0 0,0 25,0-25,0 25,25 24,-25-24,25 25,-25-25,25 24,-25 1,24-1,-24-24,25 25,-25-25,25 24,-25-24,0 0,25 0,-25-1,0-24,0 25,0-25</inkml:trace>
  <inkml:trace contextRef="#ctx0" brushRef="#br0" timeOffset="21273.2167">18480 7417,'0'0,"0"0,0 0,-25 0,25 0,-25 0,25 0,-25 24,25 1,-24 0,24 0,-25 0,0 24,0 1,0 24,1 1,-1-1,0 0,-25 26,26-1,-26 25,0-25,26 0,-26 1,0 24,1-25,-1-25,25 25,-24-24,24-1,0-24,0 0,25-26,-25 1,25 0,0 0,0-25,0 25,0-25,0 0</inkml:trace>
  <inkml:trace contextRef="#ctx0" brushRef="#br0" timeOffset="22057.2616">15776 10145,'0'-25,"0"25,0-24,0 24,0-25,0 25,0 0,0-25,-25 25,25 0,0 0,-24 0,-1 0,25 0,-25 0,0 25,0-25,-24 25,24 24,0-24,-25 0,26 24,-1 1,0 0,0-1,0 1,1-1,24 1,0 0,0-1,0-24,24 25,-24-26,25 1,0 0,0 0,24-25,-24 0,25 0,-1 0,26 0,-25-25,24 25,-24-25,24 0,0 1,-24-1,0 0</inkml:trace>
  <inkml:trace contextRef="#ctx0" brushRef="#br0" timeOffset="23357.3359">7814 10071,'-25'0,"25"0,0 0,0 0,0-25,0 25,0 0,0 0,0 25,0-25,0 0,0 25,0-1,0 1,25 0,-25 0,25 24,-25 1,24 0,1-1,-25 26,25-1,0 0,0 1,-1-1,-24 1,25 24,0 0,-25-25,25 26,-25-26,25 25,-25-24,0-1,24 1,-24-1,0-24,0-1,25 1,-25-1,0-24,0 0,0 0,25 0,-25-1,0-24,0 0,0 0</inkml:trace>
  <inkml:trace contextRef="#ctx0" brushRef="#br0" timeOffset="25253.4444">7938 10096,'0'0,"0"0,0 0,0 0,0 0,0 0,0 0,0 0,0 0,25 0,-25 0,0 0,24 0,-24 0,25 0,-25 0,25 0,0 0,-25 0,25 0,-1 0,1 0,0 0,0 0,0 0,0 0,-1 0,1 0,0 0,0 0,0 0,-1-25,1 25,25 0,-25 0,-1 0,1 0,25 0,-25 0,-1 0,1-25,0 25,25 0,-26 0,1 0,0 0,25 0,-26-25,1 25,25 0,-25 0,-1 0,1 0,25 0,-25-25,-1 25,1 0,0 0,0 0,24 0,-24 0,0 0,0 0,0-25,0 25,-1 0,1 0,0 0,0 0,-25 0,25 0,-1 0,1 0,0 0,0 0,0-24,-1 24,1 0,0 0,0 0,24 0,-24 0,0 0,0 0,0-25,-1 25,1 0,0 0,0 0,0 0,24 0,-24-25,0 25,0 0,-1 0,1 0,0 0,0 0,0 0,-1 0,1-25,0 25,0 0,0 0,0 0,-1 0,1 0,0 0,-25 0,25 0,0 0,-1 0,1-25,-25 25,25 0,0 0,0 0,-25 0,24 0,1 0,0 0,-25 0,25 0,0 0,-25 0,24 0,1 0,-25 0,25 0,0-24,-25 24,25 0,-1 0,1 0,-25 0,25 0,0 0,0 0,-1 0,-24 0,25 0,0 0,0 0,0 0,-25-25,24 25,1 0,0 0,0 0,-25 0,25 0,-1 0,1 0,0 0,0 0,0 0,0 0,-1 0,1 0,0 0,25 0,-26 0,1-25,0 25,0 0,0 0,24 0,-24 0,0 0,0 0,24 0,-24 0,0-25,0 25,-1 0,26 0,-25 0,0 0,-1 0,1 0,0 0,0 0,0 0,-1 0,1 0,0 0,0 0,0-25,-1 25,1 0,0 0,0 0,0 0,-1 0,1 0,0 0,0 0,0 0,0 0,-1 0,1 0,0 0,0 0,0 0,-1 0,1 0,0 0,0 0,0 0,-1 0,1 0,0 0,0 0,0 0,-1 0,1 0,0 0,0 0,0 0,-1 0,1 0,0 0,25 0,-26-24,1 24,25 0,-25 0,-1 0,26 0,-25 0,0 0,24 0,-24 0,0 0,25 0,-26-25,1 25,25 0,-25 0,-1 0,1 0,25 0,-25 0,-1 0,1 0,0 0,25 0,-26 0,1 0,25 0,-25 0,-1 0,1 0,25 0,-25 0,-1 0,26 0,-25 0,24 0,-24 0,0 0,25 0,-26 0,26 0,-25 0,0 0,24 0,-24 0,0 0,25 0,-26 0,26 0,-25 0,24 0,-24 0,25 0,-1 0,-24 0,25 0,-1 0,-24 0,25 0,-1 0,-24 0,25 0,-25 0,24 0,-24 0,25 0,-1 0,-24 0,25 0,-1 0,-24 0,25 0,-1 0,-24 0,25 0,-1 0,1 0,-25 0,24 0,1 0,0 0,-26 0,26 0,-25 0,24 0,-24 0,25 0,-25 0,24 0,-24 0,0 0,24 0,-24 0,0 0,0 0,0 0,-1 0,1 0,-25 0,25 0,-25 0,25 0,-25 0,0 0,0 0,0 0,0 0,0 0,0 0,0 0,0 0,0 0,0 0,0 0,0 0,0 0,0 0,0 25,0-25,0 0,0 0,0 0,0 24,0-24,0 0,0 25,-25-25,25 25,0 0,0-25,0 25,0-1,0 1,0 0,0 0,0 24,25-24,-25 0,25 25,-25-25,25 24,-25-24,24 25,1-1,0-24,0 25,-25-1,25-24,-1 25,1-1,0 1,0-1,0-24,-1 25,1-1,0 1,-25 0,25-1,0 1,-25-1,24 1,1 0,-25-26,25 26,-25 0,25-25,-25-1,25 1</inkml:trace>
  <inkml:trace contextRef="#ctx0" brushRef="#br0" timeOffset="27232.5576">8161 11981,'0'0,"-25"0,25 0,0 0,0 0,0 0,-25 0,25 0,0 0,0 0,0 0,0 0,0 0,0 0,0 0,0 0,0 0,0 0,0 0,0 0,0-25,0 25,0 0,0 0,25 0,-25 0,0 0,25 0,-25 0,25-25,0 25,0 0,-1 0,1-25,0 25,25 0,-26-25,26 25,0 0,-1-24,1 24,-25 0,24-25,26 25,-26-25,1 25,-1 0,1-25,0 25,24-25,-24 25,-1 0,1-24,-1 24,26 0,-25 0,-1-25,1 25,-1 0,1 0,0-25,-1 25,1 0,24 0,-24 0,-1-25,1 25,0 0,-1 0,1-25,-1 25,26 0,-26-24,1 24,0 0,-1-25,1 25,0 0,24-25,-24 25,-1 0,1-25,24 25,-24 0,-1 0,1-25,0 25,-1 0,26 0,-26-24,1 24,-1 0,1 0,0-25,24 25,-24 0,-1-25,26 25,-26 0,1 0,0-25,-1 25,26 0,-26 0,1-25,-1 25,1 0,0 0,-1 0,1-24,-1 24,1 0,0 0,-1 0,1-25,0 25,-1 0,1 0,-1 0,1 0,0 0,-1 0,-24 0,25 0,-1-25,-24 25,25 0,-26 0,26 0,0 0,-26 0,26 0,0 0,-26 0,26 0,-25 0,24-25,1 25,-25 0,25 0,-26 0,1 0,25 0,-25 0,-1 0,26 0,-25-25,0 25,-1 0,26 0,-25 0,0 0,-1 0,26 0,-25 0,0 0,24 0,-24 0,0-24,24 24,-24 0,0 0,0 0,24 0,-24 0,0 0,25-25,-26 25,1 0,0 0,0 0,0 0,24 0,-24 0,0-25,0 25,0 0,24 0,-24 0,0 0,24 0,-24-25,0 25,25 0,-26 0,1 0,25 0,-25 0,-1 0,26 0,-25-25,0 25,24 0,-24 0,0 0,0 0,24 0,-24 0,0 0,0 0,-1 0,1 0,0-25,25 25,-26 0,1 0,0 0,0 0,0 0,0 0,-1 0,1 0,0 0,0 0,0 0,-25-24,24 24,1 0,0 0,0 0,0 0,-1 0,1 0,-25 0,25 0,0 0,0 0,-1 0,1 0,0 0,0 0,-25 0,25 0,-1 0,1 0,0 0,0 0,-25 0,25 0,-1 0,1 0,0 0,0 0,0 0,-25 0,24 0,1 0,0 0,0 0,0 0,-1 0,1 0,-25 0,25 0,0 0,0 0,-25 0,25 0,-1 0,1 0,-25-25,25 25,0 0,-25 0,25 0,-1 0,-24 0,25 0,-25 0,0 0,25 0,-25 0,0 0,0 0,0 0,0 0,0 0,0 0,0 0,0 0,25 0,-25 0,0 0,0 0,0 0,0-25,0 25,0 0,25 0,-25 0,0 0,0 0,0 0,0 0,0 0</inkml:trace>
  <inkml:trace contextRef="#ctx0" brushRef="#br0" timeOffset="32308.8479">17463 10195,'0'0,"0"0,0 0,0 0,0 0,25 0,-25-25,24 25,1 0,0 0,0-25,0 25,-1 0,1-25,25 25,-25-24,24 24,-24 0,0-25,0 25,0 0,-1-25,-24 25,0 0</inkml:trace>
  <inkml:trace contextRef="#ctx0" brushRef="#br0" timeOffset="32501.859">17661 10170,'0'0,"-25"25,25-25,0 0,-24 0,24 0,0 25,0-25,0 0,-25 24,25-24,0 25,0 0,0-25,0 25,0 0,0-1,0 1,25 0,-25 0,0 0,24-1,-24 1,0 0,25 0,-25-25,25 25,-25-1,0 1,0-25,0 25,25-25,-25 25</inkml:trace>
  <inkml:trace contextRef="#ctx0" brushRef="#br0" timeOffset="32688.8697">17463 10840,'-25'0,"25"24,-25-24,25 0,-25 0,25 0,0 0,0 0,0 0,25 0,-25 0,25 0,0 0,0 0,-1-24,26 24,-25 0,24-25,1 25,0-25,-1 25,1-25,-25 0,24 25,1-24,0 24</inkml:trace>
  <inkml:trace contextRef="#ctx0" brushRef="#br0" timeOffset="33652.9248">8087 9575,'0'24,"0"-24,0 0,0 0,0 25,24-25,-24 0,25 25,-25-25,25 0,-25 25,25-25,0 0,0 0,-1-25,1 25,0-25,0 0,0 25,-1-49,1 24,25 0,-25 0,-1 1,1-1,0 0,0-25,-25 26,25-1</inkml:trace>
  <inkml:trace contextRef="#ctx0" brushRef="#br0" timeOffset="34432.9694">11113 9475,'0'0,"0"0,0 0,0 0,0 0,0 25,0-25,0 0,25 25,-25-25,24 25,-24-25,25 0,-25 25,25-25,-25 0,25 0,0 0,-1 0,-24-25,25 25,0-25,25 0,-25 0,-1 1,26-1,-25 0,24-25,-24 26,25-26,-25 25</inkml:trace>
  <inkml:trace contextRef="#ctx0" brushRef="#br0" timeOffset="35429.0264">18777 9922,'25'-25,"0"25,-25-25,25 25,0 0,-25 0,25 0,-25-25,0 25,0 0,0 0,0 0,0 0,0 0,0 0,0 0,0 0,-25 0,25 25,-25-25,0 0,0 0,0 0,1 25,-1-25,-25 25,25-25,1 0,-26 0,25 25,0-25,25 0,-24 0,-1 0,25 0,0 0,0 0,0 0,0 0,0 0,0 24,0-24,0 0,0 0,0 0,0 0,0 25,0-25,0 25,0-25,0 25,0 0,0 24,0-24,0 0,0 25,0-26,0 1,0 25,0-25,0 24,0-24,0 0,0 0,25-1,-25 1,24 0,-24 0,25-25,-25 25,25-25,0 0,0 24,-1-24,1 0,0 0,0-24,0 24,-1 0,1-25,0 0,25 25,-25-25,-1 0,1 1,0-1,-25 0,25 0</inkml:trace>
  <inkml:trace contextRef="#ctx0" brushRef="#br0" timeOffset="35570.0344">18703 10294,'-25'25,"25"-25,-25 0,25 0,0 0,0 0,0 0,0 0,25 0,-25-25,25 25,0 0,-25-25,25 25,24 0,-24-25,0 1,0 24,24-25,-24 0,25 25</inkml:trace>
  <inkml:trace contextRef="#ctx0" brushRef="#br0" timeOffset="36314.077">13742 9451,'0'0,"0"0,0 0,0 0,0 0,0 0,0 0,0 0,0 0,0 0,0 0,0 0,0 0,0 0,0 0,0 0,0 0,0 0,25 0,-25-25,25 25,0-25,-1 0,26 0,-25 1,24-1,1-25,24 25,-24-24,24 24</inkml:trace>
  <inkml:trace contextRef="#ctx0" brushRef="#br0" timeOffset="37369.1373">19794 9748,'25'0,"-25"-25,25 25,-25 0,0 0,0 0,0 0,0 0,0 0,0 0,0 0,0 0,-25 0,25 0,-25 25,1-25,-1 0,0 25,0-25,-24 0,24 25,0-25,-25 25,26-25,-1 24,0-24,0 0,0 0,25 0,-24 0,24 0,0 0,0 25,0-25,0 0,0 0,0 0,0 0,0 0,0 0,0 0,0 0,24 25,-24-25,0 25,25-25,-25 25,0-1,25 1,-25 0,0 25,0-25,25-1,-25 26,0 0,0-26,0 26,0-25,25 24,-25-24,0 0,0 0,24 0,-24-1,0 1,25-25,-25 25,25-25,-25 0,25 0,0 0,-1 0,1 0,0-25,0 25,24-25,-24 1,25-1,-25 0,24 0,-24 0</inkml:trace>
  <inkml:trace contextRef="#ctx0" brushRef="#br0" timeOffset="37525.1463">19745 10145,'0'0,"0"0,0 0,0 0,0 0,0 0,25 0,-25-25,24 25,1 0,0-24,0 24,0-25,24 25,-24-25,25 25,-1-25,-24 0</inkml:trace>
  <inkml:trace contextRef="#ctx0" brushRef="#br0" timeOffset="38117.1801">17240 9277,'0'0,"0"0,0 0,0 0,0 0,0 0,0 0,24 0,-24 0,0 0,25 0,0-25,-25 25,50 0,-26-25,26 25,-25-24,24-1,26 0,-26 0</inkml:trace>
  <inkml:trace contextRef="#ctx0" brushRef="#br0" timeOffset="38905.2252">20936 9624,'0'0,"0"-25,0 25,0 0,0 0,0-24,0 24,0 0,0 0,0 0,0 0,0 0,0 0,-25 0,25 24,-25-24,0 0,0 0,25 25,-25-25,1 0,-1 25,25-25,-25 0,25 0,0 0,0 25,-25-25,25 0,0 0,0 0,0 0,0 25,0-25,0 0,0 24,0 1,0-25,0 25,0 0,0 0,0-1,0 1,0 0,0 0,0 0,0-1,0 26,0-25,0 0,0 24,0-24,25 0,-25 0,0 24,25-24,-25-25,25 25,-25 0,24-25,1 25,0-25,0 24,0-24,0 0,-1 0,1 0,25 0,-25-24,-1 24,26-25,-25 0,0 25,-1-25</inkml:trace>
  <inkml:trace contextRef="#ctx0" brushRef="#br0" timeOffset="39078.2351">20861 10021,'0'0,"0"0,0 0,0 0,0-25,0 25,25 0,0 0,-25-25,25 25,-1 0,1-24,0 24,25-25,-26 25,26-25,0 25,-26-25,26 0,0 25</inkml:trace>
  <inkml:trace contextRef="#ctx0" brushRef="#br0" timeOffset="39769.2746">22647 9451,'25'0,"-25"-25,0 25,0 0,0-25,0 25,0 0,0 0,-25 0,25-25,-25 25,0 0,1 0,-1 0,0 0,0 25,-24-25,24 0,0 0,0 25,0-25,1 0,-1 0,0 25,0-25,25 0,-25 0,25 0,0 0,0 0,0 0,0 0,0 0,0 0,0 0,0 24,0-24,0 0,0 25,0-25,0 25,0 0,0 0,0-1,0 1,0 0,0 0,0 0,0 24,0-24,0 25,0-26,0 1,-24 25,24-25,0 24,0-24,0 25,0-25,0 24,0-24,0 0,0 0,0-1,0 1,24 0,-24-25,25 25,-25-25,25 0,0 25,0-25,-1 0,1-25,0 25,25-25,-26 25,26-25,-25 0,0 1,24-1,-24-25,0 25</inkml:trace>
  <inkml:trace contextRef="#ctx0" brushRef="#br0" timeOffset="39917.2831">22349 9897,'-24'25,"-1"-25,25 0,0 0,0-25,0 25,25 0,-25 0,24-25,1 25,0 0,0-25,0 25,24 0,-24-24,25 24,-1-25,1 25</inkml:trace>
  <inkml:trace contextRef="#ctx0" brushRef="#br0" timeOffset="41637.3815">20266 8954,'0'-24,"25"24,-1 0,1 0,0-25,0 25,0-25,-1 25,26-25,-25 0</inkml:trace>
  <inkml:trace contextRef="#ctx0" brushRef="#br0" timeOffset="42141.4103">16843 9302,'0'0,"0"-25,0 25,0 0,0 0,25-25,-1 25,-24 0,25-25,25 25,-25-24,24 24,-24-25,49 0,-24 25</inkml:trace>
  <inkml:trace contextRef="#ctx0" brushRef="#br0" timeOffset="42729.4439">13444 9451,'25'0,"0"-25,0 25,0 0,-25 0,25-25,-1 25,26 0,-25-25,0 25,24-25,1 25,-25-24,24-1,1 25</inkml:trace>
  <inkml:trace contextRef="#ctx0" brushRef="#br0" timeOffset="43267.4747">11262 9649,'24'-25,"-24"25,25 0,0 0,0-25,25 25,-26-24,26 24,0-25,24 25,-24-25,24 0,0 0,1 1,24-1,-25 0</inkml:trace>
  <inkml:trace contextRef="#ctx0" brushRef="#br0" timeOffset="66137.7828">6648 14312,'-25'0,"25"0,0 0,-25 0,25 0,0 0,0 0,0 0,0 0,0 0,0 0,25 0,-25 0,25-25,0 25,-25 0,25-24,-1 24,1-25,0 25,0-25,0 25,-1-25,1 25,0-25,0 25,-25 0,25 0,-1 0,-24 0,0 0,25 25,-25-25,25 25,-25 0,0 0,25-1,-25 26,25-25,-25 25,24-26,-24 26,0 0,25-1,-25-24,0 25,0-1,0-24,25 0,-25 24,0-24,0 0,0-25,25 25,-25 0,0-25,0 0</inkml:trace>
  <inkml:trace contextRef="#ctx0" brushRef="#br0" timeOffset="66341.7945">7293 14188,'25'-25,"-25"25,0 0,0 0,25-24,-25 24,0 24,0-24,24 0,-24 25,0-25,25 25,-25-25,25 25,0 0,-25-25,25 24,-25 1,24 0,-24 0,0-25,25 25,-25 0,0-1,0 1</inkml:trace>
  <inkml:trace contextRef="#ctx0" brushRef="#br0" timeOffset="66628.8109">7566 14784,'0'24,"0"-24,0 25,0-25,0 0,0 25,0-25,0 25,0-25,0 25,25-25,-25 24,0 1,0-25,24 25,-24-25,0 0,25 0,-25 25,0-25,25 0,-25-25,25 25,-25 0,25-25,-25 25,24-25,-24 1,25 24,-25-25,0 0,0 0,0 25,0-25,0 1,-25 24,25-25,-24 25,-1-25,0 25,0-25,0 25,1 0,-1 0,0 0,0 0,0 0,25 0,-24 0</inkml:trace>
  <inkml:trace contextRef="#ctx0" brushRef="#br0" timeOffset="67284.8484">7987 13990,'25'-25,"0"0,-25 0,25 1,0 24,-25-25,24 25,-24-25,0 25,25 0,-25 0,0-25,0 25,0 0,0 0,0 25,0-25,-25 0,25 25,-24-25,24 0,-25 25,0-1,0-24,0 25,1 0,24-25,-25 25,0-25,25 25,-25-25,25 0,0 0,0 0,-25 24,25-24,0 0,0 0,0 0,0 0,0 0,0 0,0 0,0 0,25 0,-25 0,0 0,0 0,0 25,25-25,-25 0,0 25,25-25,-25 25,25-25,-25 25,0-1,24-24,-24 25,25 0,-25-25,25 25,-25 0,0-25,25 24,-25-24,0 0,0 25,25-25,-25 0,0 0,0 0,0 0,0 0,0 0,0 0,0-25,0 25,24 0,-24-24,0 24,0-25,25 25,-25-25,0 25,25-25,-25 25,25-25,-25 25,25 0,-25-24,25 24,-1 0,1 0,-25 0,25 0,0 24,0-24,-25 0,24 25,1-25,-25 25,0 0,25-25,-25 25,0-1,0 1,0 0,0-25,-25 25,25 0,0 0,-25-25,25 24,-24-24,-1 25,25-25,-25 0,0 25,25-25,-25 0,1 0,-1-25,25 25</inkml:trace>
  <inkml:trace contextRef="#ctx0" brushRef="#br0" timeOffset="67476.8594">8310 13767,'25'0,"0"0,-1 24,-24-24,25 0,0 25,0 0,-25-25,25 25,-1 0,-24-1,25 1,0 0,-25 0,25 0,-25-25,25 24,-25 1,0 0,24 0,-24 0,0-1</inkml:trace>
  <inkml:trace contextRef="#ctx0" brushRef="#br0" timeOffset="67737.8743">8831 14560,'0'25,"25"-25,-25 25,0 0,24-25,-24 25,0-25,25 24,-25-24,0 25,25-25,-25 0,0 0,25 25,-25-25,25 0,-25-25,0 25,24 0,-24 0,25-25,-25 25,0-24,0 24,0-25,0 25,0-25,0 0,0 25,0-25,-25 25,25-24,-24 24,-1 0,0-25,0 25,0 25,-24-25</inkml:trace>
  <inkml:trace contextRef="#ctx0" brushRef="#br0" timeOffset="77020.4053">9377 13370,'24'-25,"-24"0,0 0,0 1,0 24,0-25,0 25,0-25,0 25,-24 0,24 0,0 0,-25 0,25 0,0 25,-25-25,25 25,-25-25,25 24,-25 1,25 25,0-25,0 24,0 1,0-1,0 1,0 0,0-1,25 1,-25-1,25-24,-25 25,25-25,0-1,-1-24,-24 25,25-25,0 0,0 0,0 0,-1 0,-24 0,25 0,0-25,0 25,-25-24,25-1,-1 25,-24-25,0 0,25 0,-25 25,0-24,0-1,-25 25,25-25,-24 0,-1 25,0 0,0-25,0 25,1 0,-1 0,0 0,-25 25,26-25,-1 25,0 0,0 0,0-25,0 24,25 1</inkml:trace>
  <inkml:trace contextRef="#ctx0" brushRef="#br0" timeOffset="77237.4177">9897 13196,'25'-25,"-25"25,25 0,-25 0,0 0,0 0,0 0,25 25,-25 0,0 0,0 0,25-1,-25 1,24 25,-24-25,0 24,25-24,-25 25,25-26,-25 1,0 25,25-25,-25-1,0 1,0 0</inkml:trace>
  <inkml:trace contextRef="#ctx0" brushRef="#br0" timeOffset="77505.433">10121 13965,'0'25,"0"-25,0 25,0-25,0 24,0 1,0-25,0 25,0 0,24-25,-24 25,0-25,25 24,-25-24,25 0,-25 0,25 0,-25 0,25 0,-25 0,24 0,-24-24,25 24,-25-25,25 25,-25-25,25 0,-25 25,0-25,0 25,0-24,0 24,0-25,-25 25,25-25,-25 25,0 0,1 0,-1 0,0 25,0 0</inkml:trace>
  <inkml:trace contextRef="#ctx0" brushRef="#br0" timeOffset="83990.804">7020 15677,'-25'0,"25"24,-25-24,25 0,0 0,0 0,0 0,0 0,0 0,25 0,-25 0,25 0,0 0,0 0,-1 0,26 0,-25-24,25 24,24-25,-24 0,24 0,0 0,26 1,-1-1,0-25,0 25,25-24,0 24,0-25,0 1,25-1,-25 0,25 1,0 24,-25-25,0 1,25-1,-25 1,0 24,-25-25,25 1,-25 24,0 0,1-25,-26 26,0-1,1 25,-25-25,-1 0,1 25,-25-25,-1 25,1 0,-25-24,0 24</inkml:trace>
  <inkml:trace contextRef="#ctx0" brushRef="#br0" timeOffset="84574.8374">7467 16197,'-25'-24,"25"24,0-25,0 25,0-25,0 0,25 25,-25-25,24 1,-24 24,25-25,0 0,0 25,0-25,-1 25,1 0,0 0,0 0,0 0,-25 0,24 0,-24 25,25-25,-25 25,0 0,0-25,0 24,0 1,0 0,0 0,-25 0,25-1,0 1,-24-25,24 25,0-25,0 0,0 0,0 25,0-25,0 0,0 0,24-25,-24 25,25 0,0 0,-25 0,25 0,0-25,-1 25,26 0,-25 0,0 0,-1 25,1-25,-25 0,25 25,0-25,-25 25,25-25,-25 24,0 1,0 0,0 0,0-25,0 25,0 0,-25-1,25-24,-25 25,0 0,25-25,-25 25,1 0,-1-25,0 0,0 24,0-24,1 0,-1 0,0 0,0 0,0 0,1-24,-1 24</inkml:trace>
  <inkml:trace contextRef="#ctx0" brushRef="#br0" timeOffset="84770.8486">8037 15999,'50'-25,"-26"25,1 0,0-25,0 25,-25 0,25 0,-25 25,25-25,-25 25,0-25,24 25,-24 0,25-1,-25 1,0-25,25 25,-25 0,25 0,-25-1,0 1,25 0,-25 0,24 0</inkml:trace>
  <inkml:trace contextRef="#ctx0" brushRef="#br0" timeOffset="85050.8646">8508 16619,'25'0,"-25"25,0-25,0 0,0 0,0 25,0-25,0 0,0 25,0-25,0 0,0 24,25-24,-25 25,0-25,0 0,0 25,25-25,-25 0,0 0,0 0,25 0,-25 0,24-25,-24 25,25 0,-25-25,0 25,25-24,-25 24,25-25,-25 0,0 25,0-25,0 0,0 1,-25 24,25-25,-25 25,25-25,-25 25,1-25,-1 25,0 0,0 0,0 0,1 0,-1 0,0 0,0 25,25-25,-25 0</inkml:trace>
  <inkml:trace contextRef="#ctx0" brushRef="#br0" timeOffset="85886.9124">8980 15751,'0'0,"0"0,0 0,0 0,0 0,0 0,0 0,0 0,0 25,-25-25,25 0,-25 25,25-25,-25 0,25 0,-25 24,1-24,24 0,-25 0,25 0,-25 0,25-24,-25 24,25 0,0-25,-25 25,25-25,0 25,0-25,0 25,0-25,0 1,0 24,0-25,0 0,0 25,25-25,-25 25,0-25,25 25,0 0,-25 0,25 0,-1 0,-24 0,25 0,0 0,0 25,0-25,-1 25,1 0,-25 0,25-1,-25 1,25 0,-25 25,0-26,0 26,0-25,0 24,-25 1,25-25,-25 24,25-24,-25 25,1-25,24-1,-25 1,0-25,25 25,-25-25,25 0,-25 0,25 0,-24-25,24 25,-25-25,25 25,0-24,-25-1,25 0,0 0,0 0,0 1,25-1,-25 25,25-25,-1 25,-24-25,25 25,0 0,0 0,24 0,-24 25,0-25,0 0,0 0,-1 25,1-25,0 0,0 0,0 0,-1 25,-24-25,25 0,0 0,0 0,-25-25,25 25</inkml:trace>
  <inkml:trace contextRef="#ctx0" brushRef="#br0" timeOffset="86058.9222">9476 15602,'0'-25,"-25"-24,25 24,0 0,0 0,0 25,0-24,0 24,0 0,0 0,0 0,0 0,0 24,25-24,-25 25,25-25,-25 25,24 0,-24 0,25-1,-25 1,25 0,-25 0,0 0,25-1,-25 26,0-25</inkml:trace>
  <inkml:trace contextRef="#ctx0" brushRef="#br0" timeOffset="86338.9383">9773 16123,'0'25,"25"-25,-25 25,0-25,0 24,0-24,0 25,0 0,0-25,0 25,25-25,-25 25,0-25,0 24,0-24,25 0,-25 0,0 0,25 0,-25 0,24 0,-24 0,0 0,25-24,-25 24,25-25,-25 25,0-25,25 0,-25 25,0-25,0 1,0 24,0-25,0 0,-25 25,25-25,-25 25,25-25,-25 25,1 0,-1 0,0 0,0 0,0 25,1-25,24 0</inkml:trace>
  <inkml:trace contextRef="#ctx0" brushRef="#br0" timeOffset="87563.0083">10021 15180,'0'-24,"0"-1,0 0,0 0,0 25,0-25,0 1,0 24,0 0,0-25,0 25,0 0,0 0,-24 25,24-25,0 0,0 24,0-24,0 25,0 0,0 0,0 0,0 24,0-24,0 0,0 0,24-1,-24 1,0 0,25 0,-25-25,25 25,-25-25,25 25,0-25,-1 0,1 0,0 0,0 0,0-25,-1 25,1-25,0 25,25-25,-25 0,-1 0,26 1,-25-1,0 0,24 0,-24 0,-25 1,25-1,0 0,-25 25,0-25,0 0,0 25,-25-24,25 24,-25 0,25 0,-25 0,25 0,0 0,-25 0,25 0,0 24,0-24,0 25,0 0,0 0,0 0,0 24,25-24,-25 0,0 0,25-1,-25 26,0-25,25 0,-25 0,0-25,25 24,-25 1,0 0,24-25,-24 25,0-25,25 0,-25 25,0-25</inkml:trace>
  <inkml:trace contextRef="#ctx0" brushRef="#br0" timeOffset="87767.0199">10890 14883,'0'-25,"0"0,0 25,0-25,-25 25,25 0,0 0,0 0,0 25,25-25,-25 25,24 0,-24 0,25-1,-25 26,25-25,-25 0,25 24,-25-24,0 0,25 24,-25-24,0 0,24 0,-24 0,0-1,0 1,25-25</inkml:trace>
  <inkml:trace contextRef="#ctx0" brushRef="#br0" timeOffset="88015.0341">11237 15478,'0'25,"25"0,-25 0,0-25,0 24,0 1,0 0,0 0,0 0,0-1,0 1,0 0,0-25,0 25,0 0,24-25,-24 24,0-24,25 0,-25 0,0 0,25 0,-25 0,25 0,-25-24,25 24,-25 0,25-25,-25 0,0 25,24-25,-24 0,0 25,0-24,0-1,-24 0,24 25,-25-25,0 25,0 0,0 0,0 0</inkml:trace>
  <inkml:trace contextRef="#ctx0" brushRef="#br0" timeOffset="101658.8145">8285 13221,'-25'0,"25"-25,0 25,-24 0,24 0,0 0,0 0,0 0,0 25,0-25,0 0,0 25,0 0,0-1,0 26,0-25,0 24,0 1,0 24,0-24,0 24,0 1,0-1,0 25,0-24,0 24,0 0,0 0,0-24,0 24,0-24,0-1,0-24,0-1,0 1,0-25,0-1,0-24,0 25,0-25,0 0,0 0,24 0,-24 0</inkml:trace>
  <inkml:trace contextRef="#ctx0" brushRef="#br0" timeOffset="119009.8069">13320 11633,'0'0,"0"-24,0-1,-24 0,24 25,0-25,0 25,0-25,-25 25,25-24,0 24,0 0,0 0,0 0,0 0,0 24,0 1,0-25,0 25,0 25,25-26,-25 26,0 0,24-1,-24 1,0-1,0 1,0 0,0-1,0-24,0 25,0-1,0-24,0 0,0 0,0 0,0-1,-24 1,24-25,0 25,0-25,0 0</inkml:trace>
  <inkml:trace contextRef="#ctx0" brushRef="#br0" timeOffset="119332.8254">13172 11609,'0'0,"0"0,0 0,0 0,0 0,0 0,0 0,0 0,0 24,0-24,0 25,-25 0,25-25,0 25,-25 0,25-1,0 1,-25 0,25 0,0-25,0 25,0-25,0 0,0 24,0-24,0 0,0 0,0 0,0-24,0 24,0 0,0-25,0 0,0 25,0-25,25 0,-25 1,25-1,0 0,-1 25,1-25,0 25,0-25,0 25,-1 0,1 25,0-25,0 25,0 0,-1 0,1-1,0 1</inkml:trace>
  <inkml:trace contextRef="#ctx0" brushRef="#br0" timeOffset="121326.9395">17636 10815,'0'0,"0"0,0 0,0 0,0 0,0 0,0 0,0 0,0 25,0-25,0 0,0 24,0-24,25 25,-25-25,0 25,0-25,0 25,25-25,-25 25,0-25,0 0,25 0,-25 0,0 0,25 0,-25 0,25-25,-1 25,-24-25,25 25,0-25,0 0,24 1,-24 24,0-25</inkml:trace>
  <inkml:trace contextRef="#ctx0" brushRef="#br0" timeOffset="121986.9772">18505 10592,'0'-25,"0"25,0 0,0 0,0 0,0 0,0 0,0 0,0 0,0 0,0 0,0 0,0 0,0 25,24-25,-24 0,0 24,0-24,25 25,-25 0,0-25,0 25,0-25,25 25,-25-1,0-24,25 0,-25 25,25-25,-1 0,-24 0,25 0,25-25,-25 25,-1-24,26-1,-25 25,25-25,-1 0</inkml:trace>
  <inkml:trace contextRef="#ctx0" brushRef="#br0" timeOffset="122599.0122">19398 10567,'0'0,"0"0,0 0,0 0,0 0,24 0,-24 0,0 0,0 0,0 0,0 25,25-25,-25 0,0 0,0 24,0-24,25 25,-25-25,0 0,0 25,0-25,25 0,-25 0,25 25,-25-25,24 0,-24-25,25 25,0 0,25 0,-26-25,1 0,25 25,-1-24,1-1,0 0,-1 0,1 0,0 1,-1-1</inkml:trace>
  <inkml:trace contextRef="#ctx0" brushRef="#br0" timeOffset="123167.0447">20762 10294,'0'0,"0"0,0 0,0 0,0 25,0-25,25 0,-25 0,0 25,0-25,0 24,24 1,-24-25,0 25,0 0,0-25,0 25,0-25,25 24,-25-24,0 0,25 25,-25-25,25 0,0 0,-25 0,49-25,-24 25,0-24,25 24,-26-25,26 0,0 0,-1 0,1 1,-1-1</inkml:trace>
  <inkml:trace contextRef="#ctx0" brushRef="#br0" timeOffset="123635.0715">22275 10368,'0'0,"0"0,0 0,0 0,0 25,0-25,0 0,0 25,0-25,0 0,0 25,0-25,0 0,0 25,25-25,-25 0,25 0,-25 0,24 0,1 0,25 0,-1-25,1 25,0-25,24 25,-24-25,24 0,0 1,1-1</inkml:trace>
  <inkml:trace contextRef="#ctx0" brushRef="#br0" timeOffset="126026.2082">9897 12750,'0'-25,"0"25,0-25,0 0,0 0,25 25,-25-24,0 24,0-25,0 0,25 25,-25 0,0-25,0 25,0 0,0 0,0 0,0 25,0-25,0 25,0-25,0 25,-25-1,25 1,0 0,-25 0,25 0,-24 24,-1-24,25 0,-25 0,0-1,0 1,25 0,-24-25,24 25,0-25,-25 25,25-25,0 0,0 0,0 0,0 0,0-25,0 25,0 0,-25-25,25 25,0-25,0 25,0-25,0 25,0 0,0-24,0 24,0 0,0 0,0 0,0-25,0 25,0 0,0 0,0 25,0-25,0 0,0 0,0 24,0-24,0 25,0-25,25 25,-25-25,0 0,0 25,25-25,-25 0,0 25,0-25,24 0,-24 0,25 0,-25 0,25 0,0 0,0-25,-1 25,1-25</inkml:trace>
  <inkml:trace contextRef="#ctx0" brushRef="#br0" timeOffset="130706.4759">8558 10889,'0'-25,"0"25,0 0,0 0,0 0,0-24,0 24,0 0,0 0,0 0,0 0,0 0,0 0,0 0,0 0,0 0,0 0,0 0,0 0,0 24,0 1,0-25,-25 25,25 25,0-26,-25 1</inkml:trace>
  <inkml:trace contextRef="#ctx0" brushRef="#br0" timeOffset="131266.508">9649 10988,'25'-24,"-25"24,0 0,0-25,25 25,-25 0,0 0,0 0,0 0,0 0,0 0,0 0,0 25,0-25,0 24,0 1,0 0,0 0,0 0,0-1,0 26,0-25,0 0</inkml:trace>
  <inkml:trace contextRef="#ctx0" brushRef="#br0" timeOffset="131746.5354">10890 10691,'0'0,"0"0,0 0,0 0,-25 0,25 0,0 0,0 0,0 0,-25 0,25 0,-25 25,0-25,25 24,-24-24,-1 25,-25 0,25 0,1 0,-26-1,25 26</inkml:trace>
  <inkml:trace contextRef="#ctx0" brushRef="#br0" timeOffset="132313.5679">12229 10492,'0'0,"0"0,0-24,0 24,0 0,0 0,0 0,0 0,0 0,0 0,0 24,0-24,-25 25,25 0,-25 0,25 0,-24-1,-1 1,0 0,0 0</inkml:trace>
  <inkml:trace contextRef="#ctx0" brushRef="#br0" timeOffset="132786.5949">13370 10542,'0'0,"0"0,0 0,0 0,0 0,0 0,0 0,0 0,0 25,0-25,0 25,-25-25,25 24,-25 1,25 0,-24-25,24 50,-25-26,0 1</inkml:trace>
  <inkml:trace contextRef="#ctx0" brushRef="#br0" timeOffset="133254.6217">14635 10542,'0'0,"0"0,0 0,0 0,0 0,0 25,0-25,0 25,0-25,0 24,-25 1,25 0,-24 25,24-26,-25 1,25 0,-25 25,25-26,-25 26</inkml:trace>
  <inkml:trace contextRef="#ctx0" brushRef="#br0" timeOffset="133607.6419">15801 10592,'0'0,"0"0,0-25,0 25,0 0,0 0,0 0,0 25,0-25,0 24,-25-24,25 25,-25 0,25 0,-24 0,-1-1,25 26</inkml:trace>
  <inkml:trace contextRef="#ctx0" brushRef="#br0" timeOffset="137506.8649">6846 13097,'0'-25,"0"25,0-25,0 0,0 25,0-24,0-1,0 25,0-25,0 25,0 0,0-25,0 25,0 0,0 0,0 0,0 0,0 0,0 25,25-25,-25 25,0 0,0-1,0 1,0 0,0 0,-25 24,25 1,-24 0,-1-1,25 1,-25 0,0-1,0 1,1-25,-1 24,0-24,25-25,-25 25,25-25,0 25,0-25,0 0,0 0,0 0,0-25,0 25,0-25,0 25,0-25,0 25,0-25,0 1,0-1,0 25,0-25,0 25,0-25,0 25,0-25,0 25,0 0,0 0,0-24,0 24,0 0,0 0,0 0,0 0,0 24,0-24,0 0,0 25,0-25,25 25,-25 0,0 0,0-1,25-24,-25 25,0 0,0 0,0-25,25 25,-25-25,0 0,24 0,-24 0,25 0,0-25,-25 25,25-25,24 0,-24 0,0 1,25-1</inkml:trace>
  <inkml:trace contextRef="#ctx0" brushRef="#br0" timeOffset="148470.492">8657 11336,'0'0,"0"0,0 0,-25 25,25-25,0 0,0 0,0 0,0 0,0 0,0 0,0 0,0 0,0 0,0 0,0 0,25 0,-25 0,25 0,0 0,-25 0,25 0,-1 0,1 0,25-25,-25 25,-1 0,1 0,0-25,0 25,0 0,-1 0,-24 0,25-25,-25 25,0 0,25 0,-25 0,0 0,0 0,0 0,0 0,0 0</inkml:trace>
  <inkml:trace contextRef="#ctx0" brushRef="#br0" timeOffset="149489.5503">11683 11162,'-24'0,"24"0,0 0,0 0,0 0,0 0,0 0,0 0,0 0,0 0,0 0,24 0,-24 0,25 0,0 0,0 0,0-25,24 25,-24 0,25 0,-1-25,1 25,-1 0,1 0,0-24,-1 24,1-25,-1 25,26 0,-26-25,1 25,-25 0,25-25,-26 25,26 0,-25 0,0 0,-25-25,24 25,-24 0,0 0,0 0,0 0,0 0</inkml:trace>
  <inkml:trace contextRef="#ctx0" brushRef="#br0" timeOffset="149943.5762">14238 11187,'0'0,"-25"0,25 25,0-25,0 0,0 0,0 0,0 0,0 0,0 0,25 0,0 0,0 0,0 0,-1 0,26 0,0 0,-26 0,26 0,0-25,-1 25,1 0,0 0,-1 0,1 0,-1 0,-24 0,25-25</inkml:trace>
  <inkml:trace contextRef="#ctx0" brushRef="#br0" timeOffset="150853.6283">8211 16793,'0'0,"0"25,0-25,0 24,0 1,-25-25,25 25,0 0,-25 0,25-1,0 1,-25 0,25 0,0 24,0-24,0 0,-25 0,25 0,0 24,0-24,0 0,0 0,0-1,0-24,0 25,0-25,0 25,0-25,0 0</inkml:trace>
  <inkml:trace contextRef="#ctx0" brushRef="#br0" timeOffset="151178.6469">7987 16917,'0'0,"0"-25,0 25,0 0,0 0,0 0,0 0,0 25,0-25,0 0,0 0,0 0,0 25,0-25,0 0,0 0,0 0,25 0,-25 0,0 0,0 0,0-25,25 25,-25 0,25-25,0 0,-25 25,24-25,1 1,0 24,-25-25,25 25,-25-25,25 25,0 0,-25 0,24 25,-24-25,25 0,-25 25,25-1,-25-24,25 25,-25 0,25 0,-25-25,0 25,0-1,0 1</inkml:trace>
  <inkml:trace contextRef="#ctx0" brushRef="#br0" timeOffset="151750.6796">7491 17859,'0'-24,"0"24,0-25,0 25,0-25,0 25,0 0,0 0,0 0,0 0,0 25,0-25,0 0,0 25,25-1,-25-24,0 25,25 0,-25 0,0-25,0 25,0-1,0-24,0 25,0-25,0 0,0 25,0-25,0 0,0 0,0-25,0 25,0 0,-25-25,25 25,-25-24,25-1,-24 0,24 0,-25 0,25-24,-25 24,25 0,-25 0,25 1,0-1,0 0,0 0,0 25,0 0,0 0,0 0,25 0,0 0,0 25,-1 0,1-25,0 25,0-1,0 1,24-25,-24 25,0 0,0 0,-1-25,1 24,-25-24,25 25,0-25,-25 0,25 0,-25 0,0 0,24 25,-24-25,0 0</inkml:trace>
  <inkml:trace contextRef="#ctx0" brushRef="#br0" timeOffset="151929.6898">7739 17562,'-24'-25,"24"25,0 0,-25-25,25 25,0 0,0 0,0 0,0 25,0-25,25 0,-25 25,0 0,24-1,1 1,0 0,-25 0,25 0,0-1,-1 26,1-25,0 0,-25-1,25 1,0 0,-25 0,24 0</inkml:trace>
  <inkml:trace contextRef="#ctx0" brushRef="#br0" timeOffset="154470.8352">9749 11385,'0'0,"0"0,0 0,0 0,0 0,0 0,0 0,0 0,0 0,0 0,0 0,0 0,0 0,0 0,0 25,0-25,0 25,0 0,24 0,-24-1,0 1,25 25,-25-25,0-1,25 26,-25-25,0 24,0-24</inkml:trace>
  <inkml:trace contextRef="#ctx0" brushRef="#br0" timeOffset="155114.872">13569 11187,'0'0,"0"-25,0 25,0 0,-25-25,25 25,0 0,0 0,0-25,0 25,0 0,0 0,0 0,0 25,0-25,0 25,0-25,0 25,0 0,0 0,0-1,0 26,0-25,0 24,0-24</inkml:trace>
  <inkml:trace contextRef="#ctx0" brushRef="#br0" timeOffset="156285.939">9178 16644,'0'-25,"0"25,0 0,0 0,0 0,0 0,0 0,0 25,0-25,0 0,0 25,0 0,0-1,0 1,0 0,0 0,0 0,0 24,25-24,-25 25,0-1,0-24,0 0,0 24,0-24,0 0,0 25,-25-26,25-24,0 25,0 0,0-25</inkml:trace>
  <inkml:trace contextRef="#ctx0" brushRef="#br0" timeOffset="156630.9587">9029 16718,'0'0,"-25"25,25-25,0 25,0-25,-24 25,24-25,0 0,0 25,0-25,0 0,0 0,0 0,0 24,0-24,0 0,0 0,0-24,0 24,0 0,0 0,0-25,24 0,-24 25,0-25,25 0,-25 25,0-24,25-1,-25 0,25 25,-25-25,25 25,-25 0,24 0,-24 0,25 0,0 0,0 25,-25 0,25-25,-1 25,1-1,-25 1,25 0</inkml:trace>
  <inkml:trace contextRef="#ctx0" brushRef="#br0" timeOffset="157239.9936">9128 17636,'0'0,"0"0,0-25,0 25,0 0,0 0,0-24,0 24,0-25,0 25,25-25,-25 25,25-25,0 25,-25-25,25 25,-1 0,1-25,-25 25,25 0,0 0,-25 25,0-25,25 25,-25 0,0-25,0 25,0 0,0 24,0-24,0 0,-25 24,25-24,-25 25,25-25,-25 24,25-24,-25 0,25 0,-24-1,24 1,0-25,0 25,0-25,0 0,0 0,0 0,24 0,1-25,-25 25,25-25,0 25,0-24,0-1,24 0,-24 0,0 25,24-25,-24 1,0-1,25 25,-26-25,1 0,0 25,25 0,-50-25,24 25,1 0,-25 0,25 0,-25 0,0 0,0 0,0 0,0 0,0 0,0 0</inkml:trace>
  <inkml:trace contextRef="#ctx0" brushRef="#br0" timeOffset="161220.2212">18505 11038,'-25'0,"25"0,0 0,0 0,0 0,0 0,-25 0,25 0,0 0,0 0,0 0,0 0,0 0,0 0,0 25,25-25,-25 0,25 0,-1 0,1 0,0 0,25 0,-26 0,26 0,0 0,-1 0,1 0,24 0,-24 0,24 0,1 0,-1 0,25-25,-24 25,24 0,0 0,0 0,1-25,-1 25,0 0,0-25,25 25,-24 0,24 0,0-24,-25 24,25 0,0-25,0 25,-25 0,25 0,0 0,-25-25,25 25,-24 0,24 0,-25 0,0 0,0 0,1 0,-1 0,-25 0,25 0,1 0,-26 0,0-25,26 25,-26 0,0 0,-24 0,25 0,-26 0,26 0,-26 0,1-25,-25 25,24 0,-24 0,0 0,0 0,-1 0,-24 0,25 0,-25 0,0 0,0 0,0-24,0 24</inkml:trace>
  <inkml:trace contextRef="#ctx0" brushRef="#br0" timeOffset="162232.2791">10741 16049,'0'0,"25"-25,-25 25,0-25,0 25,0 0,0 0,0 0,24 0,-24 0,0 0,0 25,25-25,-25 25,0-1,25 1,-25 0,0 0,25 0,-25-1,0 1,0 0,25 25,-25-26,0 1,0-25,0 25,0 0,0 0,0-25,0 25,0-1,0-24,0 0,0 0</inkml:trace>
  <inkml:trace contextRef="#ctx0" brushRef="#br0" timeOffset="162532.2963">10691 16123,'0'0,"-25"0,25 0,0 0,0 0,0 0,0 0,-24 25,24-25,0 0,0 25,0-25,0 0,0 24,0-24,0 0,0 0,0 25,0-25,0 0,0 0,0 0,0-25,0 25,0 0,0-24,24 24,-24-25,0 0,25 0,-25 0,25 1,0-1,-25-25,25 25,-1 1,1-1,-25 0,25 25,0-25,0 25,-25 0,24 25,1-25,0 25,-25-25,25 25,-25-1,25 1,-25 0</inkml:trace>
  <inkml:trace contextRef="#ctx0" brushRef="#br0" timeOffset="163594.357">11510 16694,'25'-25,"-1"25,-24 0,25-25,-25 25,0 0,0 0,0 0,0 0,0 0,0 0,0 0,0 0,0 0,-25 0,25 0,0 0,-24 25,24-25,-25 0,25 0,-25 25,25-25,-25 0,25 0,-25 24,25-24,-24 0,24 0,0 0,-25 0,25 0,0 0,0 0,-25 0,25 0,0 0,0 0,0 0,0 0,0-24,0 24,0 0,0 0,0 0,0 0,0 0,0 0,0 0,0 0,0 0,0 0,0 0,0 0,0-25,0 25,0 0,0 0,0 0,0 0,0 0,0 0,0 0,0 0,0 0,0 0,0 0,0 0,0 0,0 0,0 0,0 25,0-25,0 0,0 0,0 0,0 0,-25 0,25 0,0 0,0 0,-25 0,25 24,-25-24,25 0,0 0,-24 0,24 25,-25-25,25 0,0 0,-25 0,25 0,0 0,0 0,0 0,0 0,0 0,0 0,0 0,0 0,0 0,0 0,0 0,0 0,0 0,0 0,0 0,0 0,0 0,0 0,0-25,0 25,0 0,25 0,-25 0,0 0,0 0,0 0,0-24,0 24,25 0,-25 0,0 0,0 0,0 0,0 0,0 0,0 0,0 24,0-24,0 0,0 0,0 0,0 0,0 0,0 0,0 0,0 0,0 0,0 0,0 0,-25 0,25 0,0 0,0 0,0 0,0 25,0-25,0 0,-25 0,25 25,0-25,0 25,0-25,0 25,0-1,0-24,0 25,0 0,0-25,0 25,0 0,25-1,-25 1,0-25,25 25,-25 0,24 0,1-25,-25 24,25 1,0-25,-25 25,25-25,0 25,-1-25,-24 0,25 0,0 0,0 0,0 0,-25 0,24 0,1-25,-25 25,25 0,0-25,-25 0,25 25,-25-24,24-1,-24 25,0-25,0 0,25 25</inkml:trace>
  <inkml:trace contextRef="#ctx0" brushRef="#br0" timeOffset="163766.3669">11361 16942,'0'0,"0"0,0 0,0 0,0 0,0 0,0 0,0-25,25 25,-25 0,25-25,-1 25,26-25,-25 0,24 25,-24-24,25-1,-25 0</inkml:trace>
  <inkml:trace contextRef="#ctx0" brushRef="#br0" timeOffset="166209.5066">9277 17537,'0'0,"0"-25,0 25,0 0,0-25,0 25,0 0,0 0,0 0,0 0,0 0,0 0,0 0,0 0,0 0,0 0,0 25,0-25,0 0,0 25,0 0,0 0,0-1,0 1,25 0,-25 0,0 0,25-1,-25 1,0 25,0-25,25-1,-25 1,0 0,0 0,25 0,-25-25,0 24,0 1,0 0,0-25,24 25,-24-25,0 25,0-25,0 0,0 0,0 24,0-24,0 0</inkml:trace>
  <inkml:trace contextRef="#ctx0" brushRef="#br0" timeOffset="166586.5282">9252 17686,'0'-25,"0"25,0 0,0 0,0-25,0 25,0 0,0-25,25 25,-25 0,25-24,-25 24,25-25,0 25,0-25,-1 25,1-25,0 25,0 0,0-25,24 25,-24 0,0 25,0-25,24 0,-24 25,0-25,0 25,-1 0,1-1,0-24,0 25,-25 0,25 0,-25 0,0-1,0 1,0 0,0 0,-25 0,0 24,0-24,25 0,-49 0,24-1,0 1,0 0,0 0,-24 0,24-1,0 1,-24-25,24 25,0 0,0-25,0 0,1 0</inkml:trace>
  <inkml:trace contextRef="#ctx0" brushRef="#br0" timeOffset="167837.5997">10518 12328,'0'0,"0"-25,0 25,0-25,0 25,0-24,24 24,-24-25,25 25,0 0,0-25,0 25,24 0,-24 0,25 0,-1 0,-24 0,25 25,-1-25,1 25,-25-1,24 1,-24 0,25 25,-26-1,1 1,0-1,0 26,-25-26,25 26,-25-1,0 1,0-1,0 0,0 1,0-1,0 1,0-1,-25 1,25-1,0 25,0-24,0-26,0 26,0-1,0 0,0 1,25-26,-25 26,24-1,1-24,0 24,0 1,0-26,0 1,24 24,-24-24,25 0,-1 24,1-24,-1-1,1 26,0-1,-1-24,1 24,-1-24,1 24,0 0,-1 1,1-25,-1 24,1 0,0 1,-26-1,26 1,-25-26,24 26,-24-1,25 0,-25 1,0-26,-1 26,1-1,0-24,0 24,0 1,-1-26,1 26,0-1,0-24,0 24,-25-24,24-1,-24 26,25-26,-25 1,25 0,-25-1,0 1,0-1,0 1,-25 0,25-1,-25-24,1 25,-1-25,0-1,-25 1,26 0,-26 0,0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16:12.813"/>
    </inkml:context>
    <inkml:brush xml:id="br0">
      <inkml:brushProperty name="width" value="0.05292" units="cm"/>
      <inkml:brushProperty name="height" value="0.05292" units="cm"/>
      <inkml:brushProperty name="color" value="#FF0000"/>
    </inkml:brush>
  </inkml:definitions>
  <inkml:trace contextRef="#ctx0" brushRef="#br0">6102 5407,'0'25,"0"-25,0 0,0 0,0 0,0 25,0-25,25 0,0 25,0-25,0 0,24 25,1-25,-1 0,26 0,-1 24,1-24,24 0,-25 0,25-24,1 24,-1 0,25-25,-25 25,0-25,1 0,-1 25,-25-25,25 25,-24-24,-1 24,1 0,-1-25,-24 25,-1 0,1-25,-25 25,0 0,-1 0,1 0,-25 0,0 0,0 0,0 0,25 0</inkml:trace>
  <inkml:trace contextRef="#ctx0" brushRef="#br0" timeOffset="780.0446">11361 5705,'-25'0,"25"0,0 0,0 0,0 0,0 0,0 0,25 0,0 0,0 0,24 0,1 0,-1 0,1 0,24 0,1 0,24 0,0 0,-24-25,49 25,-25 0,0 0,25 0,0-25,-25 25,25 0,-24 0,-1 0,0 0,0-24,0 24,-24 0,-1 0,-24 0,0 0,-1-25,-24 25,0 0,0 0,-25 0,0 0,0 0</inkml:trace>
  <inkml:trace contextRef="#ctx0" brushRef="#br0" timeOffset="14591.8346">6226 5407,'-24'0,"24"0,0 0,0 0,0 0,0-24,0 24,-25 0,25 0,0 0,0 0,0-25,0 25,25 0,-25 0,0 0,24-25,-24 25,25 0,0 0,0 0,0 0,24 0,1 0,-1 0,1 0,24 0,-24 0,24 0,1-25,24 25,-25 0,26 0,-26 0,25 0,1-25,-1 25,0 0,-25 0,26-24,-1 24,-25 0,1 0,-1 0,-24-25,24 25,-24 0,-1 0,-24 0,25 0,-25 0,-1 0,1 0,0 0,-25-25,0 25,0 0</inkml:trace>
  <inkml:trace contextRef="#ctx0" brushRef="#br0" timeOffset="15317.8762">11535 5581,'0'0,"-25"0,0 0,25-25,0 25,0 0,0 0,-25 0,25 0,0 0,0 0,0 0,0 0,25 0,-25 0,25 0,0 0,24 0,1 0,-1 0,1 0,24-25,26 25,-26 0,25 0,0 0,1 0,-1-24,0 24,0 0,25 0,-24 0,-1 0,0 0,0-25,0 25,1 0,-26 0,0 0,1-25,-25 25,24 0,-24 0,-26 0,1 0,0 0,0 0,-25 0,25-25,-25 25,0 0,0 0,0 0,0 0,0 0</inkml:trace>
  <inkml:trace contextRef="#ctx0" brushRef="#br0" timeOffset="21939.2549">3994 8409,'-25'0,"25"-25,0 25,0-25,0 25,0 0,0 0,0 0,0 0,0 0,0 0,0 0,0 0,0 25,0-25,0 25,0 0,25-1,-25 1,0 25,25-1,-25-24,25 25,-25-1,0 1,0 0,24-1,-24 1,0 24,0-49,0 25,0-1,0 1,0-25,0 24,0-24,0 0,0-25,0 25,0 0,0-25,0 0,0 0,0 0</inkml:trace>
  <inkml:trace contextRef="#ctx0" brushRef="#br0" timeOffset="22350.2784">4341 8434,'0'-25,"0"25,-25 0,25 0,0 25,-24-25,24 0,0 24,-25 1,25-25,-25 25,25 25,0-26,0 1,-25 25,25-25,0 24,0-24,0 0,0 24,25-24,-25 0,25 0,-25 0,25-1,-25 1,24-25,1 0,-25 25,25-25,0 0,-25 0,25 0,-1 0,1 0,0-25,-25 25,25-25,0 1,-1 24,1-25,-25 0,25 0,0 0,-25 1,0-1,0 0,0 0,0 0,0 1,0-26,-25 25,0 0,0-24,1 24,-1 0,0 0,0 1,-24 24,24-25,0 25,0-25,0 25,1 0,-1 0,0 0,0 0</inkml:trace>
  <inkml:trace contextRef="#ctx0" brushRef="#br0" timeOffset="22606.293">4912 8186,'0'0,"0"0,0 0,0 0,0 0,0 24,0-24,0 25,24 0,-24 0,0 0,25 24,-25-24,0 0,25 24,-25-24,0 0,0 25,0-26,25 1,-25 0,0 0,0 0,0-1,0 1,0 0,0 0</inkml:trace>
  <inkml:trace contextRef="#ctx0" brushRef="#br0" timeOffset="22898.3097">5036 9079,'0'24,"0"-24,0 25,0 0,0 0,0 0,0-1,0 1,0 0,0 25,0-26,0 1,0 0,0 0,0 0,0-25,0 24,0-24,0 25,25-25,-25 0,24 0,-24 0,25 0,-25 0,25 0,-25 0,25-25,0 25,-25-24,24 24,-24-25,25 0,-25 25,25-25,-25 0,0 1,0-1,0 25,0-25,0 0,0 0,-25 25,25-24,-25 24,1-25,-1 25,0-25,0 25</inkml:trace>
  <inkml:trace contextRef="#ctx0" brushRef="#br0" timeOffset="23282.3317">3845 10046,'-25'0,"0"25,25-25,0 0,0 0,0 0,0 0,0 0,0 0,25 0,0 0,0 0,24-25,1 25,0-25,24 0,-24 25,49-25,-25 1,1-1,24 0,0-25,0 26,1-1,-1 0,0 0,25 0,-25-24,1 24,-1 0,0 0,0 1,-24-1,24 0,-25 0,1 25,-1-25,-24 1,24-1,-24 25,-1-25,1 25,-25-25,0 25,-1-25,1 25,0 0,-25 0,0 0,0 0,0 0,0 0,0 0</inkml:trace>
  <inkml:trace contextRef="#ctx0" brushRef="#br0" timeOffset="25777.4744">6177 8533,'-25'0,"25"0,-25 0,25 0,-25 0,25 0,0 0,0 0,0 0,0 0,0 0,0 0,0 0,0 0,25 0,0-25,0 25,0 0,-1-25,26 25,-25 0,24-25,1 1,0 24,-1-25,26 25,-26-25,1 0,-1 25,1-25,0 1,-1 24,-24-25,25 25,-26-25,1 25,-25 0,25-25</inkml:trace>
  <inkml:trace contextRef="#ctx0" brushRef="#br0" timeOffset="26100.4929">6226 8161,'0'0,"0"0,0 0,0 0,0-25,0 25,0 0,0 0,0 0,0 0,0 0,0 0,0 25,0-25,0 25,0-25,0 24,-24 1,24 0,-25 0,25 24,-25-24,25 0,-25 25,25-26,0 26,0-25,0 0,0-1,25 1,-25 0,25-25,0 25,-1-25,1 0,0 0,0 0,24 0,1 0,0 0,-1-25,1 0</inkml:trace>
  <inkml:trace contextRef="#ctx0" brushRef="#br0" timeOffset="30852.7647">3076 7789,'0'-25,"0"0,0 25,0-25,0 25,0 0,0-25,0 25,0 0,0 25,0-25,0 25,25 0,-25 0,25-1,0 26,-1 0,1 24,0 1,0-1,0 0,-1 26,1-1,0 25,-25-25,25 0,0 25,-25 0,0-24,24 24,-24-25,0 0,0 0,0 0,25-24,-25-1,0 1,0-26,0 1,25-1,-25 1,0-25,0 0,0 0,25-1,-25-24,0 25,0-25,0 0</inkml:trace>
  <inkml:trace contextRef="#ctx0" brushRef="#br0" timeOffset="31473.8002">3027 8012,'-25'-25,"25"25,0-25,0 25,0-25,0 25,0-24,25 24,-1 0,1-25,25 25,-1-25,1 0,0 25,24-25,0 1,1-1,24 0,0 0,25 0,-25 1,26-26,23 25,-24 0,25-24,-25 24,25 0,-25-24,25 24,-25 0,0 0,-25 0,0 1,1 24,-26-25,0 25,1-25,-26 25,1 0,-25 0,0-25,-1 25,1 0,-25 0,0 0,0 0,0 0,0 25,0-25,0 0,0 0,0 0,0 0,0 0,0 0,0 0,-25 25,25-25,0 0,0 0,0 0,0 25,0-25,0 0,-24 0,24 24,0-24,0 0,0 25,0-25,0 25,0-25,0 25,0 0,0-25,0 24,0-24,0 25,0 0,0 0,24 0,-24-1,25 1,0 0,-25 25,25-1,0 1,-1 24,1-24,0 49,0-24,0 24,0 0,-1 0,1 0,0 25,25-24,-26 24,1-25,0 25,0 0,0-25,-1 25,1-25,0 1,0-1,0 0,-1-25,1 26,0-26</inkml:trace>
  <inkml:trace contextRef="#ctx0" brushRef="#br0" timeOffset="357679.4581">6326 5680,'0'0,"-25"0,25-25,0 25,0 0,0 0,0-24,0 24,0 0,0 0,0 0,0 0,0 0,-25 0,25 0,0 0,0 0,25 0,0 0,-1 0,1 0,25 0,-1-25,1 25,24 0,1 0,-1 0,1 0,24-25,-25 25,1 0,24 0,-25 0,26 0,-26 0,0 0,26-25,-26 25,0 0,1 0,-1 0,-24 0,-1 0,1-25,0 25,-1 0,-24 0,0 0,0 0,-25 0,0 0,0 0,0 0,0 0,0 0,0 0,0 0,0 0,0 0</inkml:trace>
  <inkml:trace contextRef="#ctx0" brushRef="#br0" timeOffset="358467.5032">11187 5730,'-25'-25,"1"25,-1-25,25 25,-25-25,25 25,0 0,0 0,0-24,0 24,0 0,0 0,0 0,0 0,0 24,25-24,0 0,-1 0,26 0,0 0,-1 25,26-25,-1 0,25 0,-24 25,24-25,0 0,0 0,1 0,-1 25,0-25,0 0,0 0,1 0,-26 0,25 0,-24 0,-1 0,25 0,-49 0,24 0,1 0,-26 0,1 0,0 0,-26 0,26-25,-25 25,-25 0,25 0,-25 0,0 0,0 0,0 0,0 0,0 0,0 0,0 0</inkml:trace>
  <inkml:trace contextRef="#ctx0" brushRef="#br0" timeOffset="358863.5258">11311 5804,'-49'0,"24"0,0 0,25 0,-25-25,25 25,0 0,0 0,0 0,0 0,0 0,25 0,0 0,0-24,-1 24,1 0,25 0,-25 0,49-25,-24 25,24 0,1-25,-1 25,25 0,0-25,1 25,-1-25,25 25,-25-24,25 24,0 0,-25-25,25 25,-24-25,-1 25,0-25,0 25,0 0,-24-25,-1 25,1-24,-26 24,26 0,-26-25,-24 25,0 0,0 0,0 0,-25-25,0 25,0 0,0 0,0 0,0 0</inkml:trace>
  <inkml:trace contextRef="#ctx0" brushRef="#br0" timeOffset="363565.7948">11559 6028,'0'0,"0"0,0 0,0 0,0 0,0 0,0 0,0-25,0 25,25 0,0 0,0 0,0 0,-1 0,26 0,0 0,-1 0,26 0,-1 0,0-25,1 25,24 0,-25 0,26 0,-1 0,0 0,-24-25,24 25,-25 0,25 0,-24 0,-1-25,-24 25,24 0,-24 0,-1-24,1 24,-25 0,24 0,-24-25,0 25,0 0,0 0</inkml:trace>
  <inkml:trace contextRef="#ctx0" brushRef="#br0" timeOffset="369704.1459">6077 7863,'0'0,"0"0,25 0,-25 0,0 0,0 0,0 0,0 0,0 0,0 25,0-25,0 25,0-1,0 1,-25 0,25 25,-24-1,24-24,-25 25,0-1,0 1,25 0,-25-1,1-24,24 25,-25-26,25 26,0-25,0 0,0-1,0-24,0 25,0 0,25-25,-1 25,1-25,0 0,0 25,0-25,-1 0,1 0,25 0,-25 0,0 0,24 0,-24 0,0 0,24 0,-24 0,0 0,0 0,0 0,-1 0,1 0,-25 0,25 0</inkml:trace>
  <inkml:trace contextRef="#ctx0" brushRef="#br0" timeOffset="370083.1676">6301 8409,'-25'0,"0"0,25-25,-25 25,25 0,-24 0,24 0,0 0,0 0,0 0,0 0,0 0,0 0,0 0,0 0,0 0,24-25,1 25,0 0,0 0,24-25,1 25,24-24,-24-1,24 25,26-25,-26-25,25 26,0-1,-24 0,24 0,0-24,1 24,-1 0,0 0,-25 0,26 0,-26 1,-24 24,24-25,-24 0,-1 25,-24 0,0-25,0 25,-1 0,-24 0,0-25,0 25,0 0,0 0,0 0,0 0,0 0,0 0,0 0,0 0,0 0,0 0,0 0,0 0,0 0,0 0,-24 0,24 0,0 0</inkml:trace>
  <inkml:trace contextRef="#ctx0" brushRef="#br0" timeOffset="503063.7736">14089 9922,'0'-25,"0"0,0 0,0 25,0-24,0-1,0 25,0-25,0 25,0-25,0 25,0 0,0 0,0 0,0 0,0 0,0 0,25 25,-25-25,0 25,0 0,0-1,0 26,25 0,-25-1,0 1,0 24,0-24,-25 24,0 1,1-1,24 1,-25-26,0 26,25-26,-25 1,25-1,-25-24,25 0,0 0,0 0,0-1,0 1,0-25,0 0,0 0,0 0,0 0</inkml:trace>
  <inkml:trace contextRef="#ctx0" brushRef="#br0" timeOffset="503450.7958">14387 10071,'25'0,"-25"0,0-25,0 25,0 0,0-25,0 25,0 0,0 25,0-25,0 0,0 25,-25 0,25-1,-25 26,25-25,-25 24,25 1,-24 0,24-26,0 26,0 0,0-1,0-24,0 25,0-26,0 1,0 0,24 0,-24-25,25 25,0-25,0 0,-25 0,25 0,-1 0,1 0,25 0,-25-25,0 25,-1-25,1 0,0 0,0 25,0-24,-1-1,1 0,0-25,-25 26,0-1,0-25,0 25,0-24,0-1,0 25,-25-24,0 24,1 0,-1 0,-25 1,25-1,1 25,-26 0,25 0,-25 0,26 0,-1 0</inkml:trace>
  <inkml:trace contextRef="#ctx0" brushRef="#br0" timeOffset="503651.8073">15206 9773,'24'0,"1"0,-25 0,25 0,0 0,-25 0,0 25,0-25,25 25,-25-1,0 1,0 0,0 25,0-26,0 1,0 25,0 0,0-26,0 26,0-25,-25 24</inkml:trace>
  <inkml:trace contextRef="#ctx0" brushRef="#br0" timeOffset="503902.8216">15255 10716,'0'24,"0"1,0-25,0 25,0-25,0 25,0 0,0-25,0 24,0 1,0-25,0 25,0 0,0-25,0 25,0-25,25 0,-25 0,25 24,-25-24,25 0,-25 0,24-24,-24 24,25 0,-25 0,0-25,25 25,-25-25,0 25,0-25,0 25,0-25,0 25,0-24,-25 24,0-25,1 25</inkml:trace>
  <inkml:trace contextRef="#ctx0" brushRef="#br0" timeOffset="504314.8452">13048 11286,'-25'0,"0"0,0 0,0 0,25 0,-24 0,24 0,0 0,0 0,0 0,24 0,-24 0,25 0,25 0,-1 0,26 0,-1 0,1 25,24-25,25 0,-25 0,50 0,-25 0,25 0,0 0,-1 25,1-25,25 0,-25 0,24 0,-24 0,25 0,-1 25,1-25,0 0,-25 0,24 0,1-25,-1 25,-24 0,0 0,0 0,0 0,-25 0,-25 25,25-25,-50 0,26 0,-51 0,26 0,-50 0,24 0,-49 24,0-24</inkml:trace>
  <inkml:trace contextRef="#ctx0" brushRef="#br0" timeOffset="504930.8804">13444 11782,'25'-25,"0"1,-25 24,25-25,-25 25,0-25,0 25,0 0,0 0,0 0,0 0,-25 0,25 0,-25 25,0-25,1 25,-1-1,-25 26,25 0,1-26,-26 51,25-26,-24 1,24 0,0 24,0-24,0-1,1 26,-1-26,25-24,0 25,0-1,0-24,0 0,25 0,-1-25,-24 25,50-25,-25 0,0 0,24 0,-24 0,25 0,-26-25,26 0,-25 25,24-25,-24 0,0 1,25-26,-25 25,-25 0,24 1,-24-1,0 0,0 0,0 0,-24 1,-1-1,0 0,0 0,0 25,0-25,1 25,-1 0,-25 0,25 0,1 0</inkml:trace>
  <inkml:trace contextRef="#ctx0" brushRef="#br0" timeOffset="505126.8916">14114 11782,'50'-25,"-1"1,1-1,-25 25,24-25,-49 25,25 0,0 25,-25-25,0 25,0 24,0-24,0 25,0-26,0 26,0 0,0-26,-25 26,25-25,0 24,-25-24,25 0,0 0</inkml:trace>
  <inkml:trace contextRef="#ctx0" brushRef="#br0" timeOffset="505410.9079">14164 12601,'0'25,"0"-1,0 1,0-25,0 25,-25 0,25 0,0-1,0 1,-25 0,25 0,0 0,0-25,0 24,0 1,0 0,0-25,25 25,-25-25,25 0,-25 0,25 0,-1 0,-24 0,25 0,0 0,0 0,0-25,-1 25,1-25,0 25,0-25,-25 25,25-24,-25-1,0 25,0-25,0 25,-25-25,0 0,0 25,0-24,1-1,-1 25,0 0,-25-25,26 25,-1 0</inkml:trace>
  <inkml:trace contextRef="#ctx0" brushRef="#br0" timeOffset="505858.9335">15379 11931,'0'-25,"25"25,0 0,-25-25,0 25,0 0,0 0,0 0,0 25,0-25,0 25,0 0,0 0,0 24,0-24,0 25,0-26,0 26,0-25,0 0,0 0,0-1,0 1,0 0,25 0,-25-25,24 25,1-25,0 0,0 0,0 0,-1 0,1 0,0 0,0-25,0 25,-25-25,25 0,-1 0,-24 1,25-1,-25 0,25 25,-25-25,0 0,0 0,0 25,0 0,0 0,0 25,0 0,0 0,0 0,0 24,0 1,-25 0,0-1,25 26,-24-26,-1 1,0 24,0-24,0-1,0 1,25 0,-24-1,-1 1,25-25,-25-1,25 1,0 0,0 0</inkml:trace>
  <inkml:trace contextRef="#ctx0" brushRef="#br0" timeOffset="506066.9454">16247 11881,'25'0,"-25"0,25 0,-25 25,0 0,25 0,-25 0,0-1,0 26,0 0,25-1,-25 1,0 0,0-1,0-24,-25 25,25-26,-25 26,25-25,-25 24,0-24,25 0</inkml:trace>
  <inkml:trace contextRef="#ctx0" brushRef="#br0" timeOffset="506338.961">16297 12725,'0'25,"0"-1,0 1,0 0,-25 0,25 0,-25-1,25 1,-24 0,24 25,-25-26,0 1,25 25,-25-25,25-1,-25 26,25-25,0 0,0 0,0-25,0 24,25 1,-25-25,25 0,-25 25,25-25,0-25,-1 25,1 0,0-25,0 25,0-24,-1-1,1 0,0 0,-25 0,25 0,-25 1,0-1,0 0,-25 0,0 25,0-25,1 25,-1-24,-25 24,25 0</inkml:trace>
  <inkml:trace contextRef="#ctx0" brushRef="#br0" timeOffset="506937.9952">18827 9872,'0'-25,"0"1,0-1,0 0,25 0,0 0,0-24,-1 24,26 0,-25 25,24-25,-24 25,25-24,-1 24,1 24,-25-24,24 25,-24 0,0 0,25 0,-26-1,-24 26,25 0,-25-1,0 1,0-1,-25 26,25-25,-24 24,-1 0,0-24,0 24,0 1,1-1,-1-24,0 24,0-24,0-1,1 1,24 0,-25-26,25 26,0-25,0 0,0 24,0-49,25 25,-25 0,24-25,-24 0,25 25,-25-25,0 0,0 0,0 0,0 0,25 0,-25-25</inkml:trace>
  <inkml:trace contextRef="#ctx0" brushRef="#br0" timeOffset="507134.0064">19174 11509,'0'0,"0"0,0 0,-24 0,24 0,0-24,0 24,0 0,0-25,0 25,24 0,-24-25,25 25,-25 0</inkml:trace>
  <inkml:trace contextRef="#ctx0" brushRef="#br0" timeOffset="507499.0273">19968 9327,'-49'-50,"24"0,25 1,-25 24,25-25,0 1,0 24,0 0,25 0,0 0,-1 1,1 24,0 0,0 0,24 0,1 0,-25 0,24 24,1 1,0 0,-26 0,26 25,-25-26,0 26,-25 24,0-24,0 24,0 1,0-1,-25 1,0-1,0 0,0 1,1-1,-1-24,0 24,0 1,0-26,1 1,24 0,0 24,0-24,0-1</inkml:trace>
  <inkml:trace contextRef="#ctx0" brushRef="#br0" timeOffset="507622.0343">20390 10864,'0'25,"0"-25,0 25,0-25,0 0,0 0,0 0,0 0,0 0,0 0,0-25,0 25</inkml:trace>
  <inkml:trace contextRef="#ctx0" brushRef="#br0" timeOffset="507923.0516">20836 9178,'0'-25,"0"-25,0 1,0 24,0-25,0 1,25 24,0-25,0 25,0-24,-1 24,1 0,25 0,-25 25,24 0,1 0,-1 0,1 0,0 25,-26 0,26 25,-25-26,-25 26,25 24,-25 1,0-25,-25 49,0-25,-25 25,26-24,-26 24,0 0,1-24,24-1,-25 0,26 1,24-1,-25-24,25 0,0 24,25-24</inkml:trace>
  <inkml:trace contextRef="#ctx0" brushRef="#br0" timeOffset="508062.0595">21456 11038,'0'25,"0"0,0-1,0 1,0 0,0-25,-24 0,24 25,0-25,0 0,0 0,0 0,0 0</inkml:trace>
  <inkml:trace contextRef="#ctx0" brushRef="#br0" timeOffset="508367.077">18877 12378,'-25'0,"0"0,25 0,0 0,25-25,0 25,0-25,24 0,26-24,-1 24,25 0,25-25,0 1,25-1,0 0,25 1,24-1,0 1,26-26,-26 26,25-1,25-24,-24 24,24 0,0 1,-25-1,0 1,0-1,1 0,-51 26,1-1,-25 0,-50 0,0 0,-49 25</inkml:trace>
  <inkml:trace contextRef="#ctx0" brushRef="#br0" timeOffset="508595.09">19869 12427,'-199'50,"51"-1,-1 1,25-25,0-25,49 25,1-25,24-25,26 25,24-25,0-25,24 26,26-26,24-24,26 24,-1-24,25 24,25-25,-1 1,26-25,0 24,24 1,-24-25,49 24,-25 1,1 0,24-1,0 1,-24-1,24 26,0-1,-24 0,-26 1</inkml:trace>
  <inkml:trace contextRef="#ctx0" brushRef="#br0" timeOffset="512496.3131">14561 11609,'0'-25,"0"0,-25 0,25 25,0-25,0 1,0 24,0-25,0 25,0 0,0 0,0 0,0 25,-25-25,25 24,0 1,0 25,0-25,0 24,-25 1,25-1,-25 1,25 0,-24-1,-1 1,25-1,-25-24,0 25,25-25,-25-1,1 1,24 0,0 0,0-25,0 25,0-25,0 0,0 0,0 0,0-25,0 25,0-25,0 0,24 0,-24 1,25-1,-25-25,25 1,-25-1,25 25,-25-49,25 24,-25 1,0-1,0 0,0 1,0-1,0 25,0 1,0-1,0 25,0 0,0 0,0 0,0 25,0-1,-25 1,25 0,0 25,0-1,-25 1,25-1,-25 1,25 0,-25 24,1-24,24-26,-25 26</inkml:trace>
  <inkml:trace contextRef="#ctx0" brushRef="#br0" timeOffset="513396.3646">16396 11857,'25'-25,"-25"0,0 25,0-25,0 25,0-25,0 25,0 0,25-24,-25 24,0 0,0 0,0 0,0 24,0-24,0 25,0-25,0 25,0 25,0-26,0 26,0-25,-25 24,25 1,-25-25,25 24,-25 1,25-25,0 25,-24-26,24 1,0 0,0 0,0-25,0 25,0-25,0 0,0 0,0 0,0 0,0-25,0 25,0-25,24 25,-24-25,0 0,25 1,-25-1,0 0,0 0,0-25,0 26,0-1,0-25,0 25,0 1,0 24,0-25,0 25,0 0,0 0,0 0,-25 25,25-1,0 1,-24 0,24 0,-25 24</inkml:trace>
  <inkml:trace contextRef="#ctx0" brushRef="#br0" timeOffset="513865.3914">16272 13047,'0'0,"0"-25,0 25,0 0,0 0,0 0,0 0,0 25,0-25,0 0,-25 25,25-25,0 25,-24-25,24 25,0-1,0-24,0 25,0-25,0 25,0-25,0 0,0 25,24-25,-24 0,25 0,0 0,-25-25,25 25,0 0,-1-25,-24 25,25-25,0 25,-25-24,25-1,-25 25,25-25,-25 0,0 25,0-25,0 25,-25-24,0 24,25-25,-25 25,-24 0,24 0,0 0</inkml:trace>
  <inkml:trace contextRef="#ctx0" brushRef="#br0" timeOffset="515180.4667">14486 12750,'0'0,"0"0,-25-25,25 25,0 0,0 0,-24 0,24 0,0 0,-25 25,25-25,-25 24,25-24,0 25,-25 0,25-25,-25 25,25 0,0-1,0 1,0 0,0 0,0-25,0 25,0-25,0 24,0-24,0 0,0 25,0-25,25 0,-25 0,25 0,-25-25,25 25,0-24,-25 24,24-25,-24 25,25-25,-25 0,25 0,-25 25,0-24,0-1,0 25,-25-25,0 25,25-25,-24 25,-1 0,-25 0,25 0,-24 0,24 0,-25 25</inkml:trace>
  <inkml:trace contextRef="#ctx0" brushRef="#br0" timeOffset="515844.5046">16173 13097,'0'0,"0"0,0 0,0 0,0 0,0 0,0 0,0 0,0 0,0 25,0-25,-25 24,25-24,0 25,-25 0,25 0,0-25,-24 25,24 0,0-1,0-24,0 0,0 25,24-25,-24 0,25 0,0 0,-25-25,25 25,0 0,-1-24,1-1,0 25,0-25,0 0,-1 25,-24-25,25 0,-25 25,0-24,0 24,-25-25,1 25,24-25,-25 25,0 0,0 0</inkml:trace>
  <inkml:trace contextRef="#ctx0" brushRef="#br0" timeOffset="523240.9277">14213 12948,'0'-25,"0"25,0-25,0 25,0 0,0-24,0 24,0 0,0 0,0 0,0 0,0 0,-24 0,24 0,0 0,0 24,0-24,0 25,0-25,0 25,0 0,0-25,0 25,24-25,-24 24,25-24,-25 0,25 25,-25-25,25 0,-25 0,25 0,-1 0,1 0,-25-25,25 25,0 0,0-24,-25 24,24-25,1 0,-25 25,25-25,-25 0,0 25,0-24,0-1,0 25,-25-25,0 25,1 0,-1 0,0 0,0 0,-24 0,24 0</inkml:trace>
  <inkml:trace contextRef="#ctx0" brushRef="#br0" timeOffset="523972.9696">16297 13022,'0'0,"-25"0,25 0,0 0,0 0,-25 0,25 25,-24-25,24 25,0-25,0 25,0 0,0-1,0 1,0 0,0 0,0-25,0 25,0-25,24 25,-24-25,25 0,0 24,0-24,-25 0,25-24,-1 24,1 0,0-25,0 25,-25-25,25 0,-1 25,-24-25,0 0,25 1,-25-1,0 25,0-25,-25 0,25 0,-24 1,-1-1,0 25,0-25,0 0,-24 25,24 0</inkml:trace>
  <inkml:trace contextRef="#ctx0" brushRef="#br0" timeOffset="524280.9872">16644 12005,'0'-24,"25"24,-25-25,0 25,25-25,-25 25,0 0,0 0,0 0,0 25,0-25,0 25,0 24,0-24,0 25,0 24,0-24,0 24,0 1</inkml:trace>
  <inkml:trace contextRef="#ctx0" brushRef="#br0" timeOffset="532040.431">6251 5383,'-25'0,"1"-25,-1 25,0 0,25 0,0 0,0 0,0 0,0 0,25 0,0 0,-1 25,26-25,0 0,-1 0,26 0,-1 0,25 0,0 0,-24 0,49-25,-25 25,0 0,1-25,24 25,-25 0,0-25,0 25,0 0,1 0,-1-25,-25 25,1 0,-1 0,-24-24,-1 24,1 0,0 0,-26 0,1-25,-25 25,25 0,-25 0,0 0</inkml:trace>
  <inkml:trace contextRef="#ctx0" brushRef="#br0" timeOffset="533298.503">1290 11881,'0'0,"0"-24,0 24,-25-25,25 25,0-25,-24 25,24 0,-25 0,25 0,-25 25,0-25,25 25,-25-1,1 1,-1 0,0 0,0 24,0 1,1 0,-1-1,0 1,25 0,-25-1,25 1,0-1,0 1,0 0,0-1,0-24,25 0,-25 0,25-1,0 1,-1-25,1 0,0 0,0 0,0 0,24-25,-24 1,0 24,0-25,-1 0,1 0,0 0,0 25,-25-24,0-1,0 0,0 25,-25-25,0 25,0-25,1 25,-1-24,0 24,0 0,0 0,-24 0,24 0,0 0</inkml:trace>
  <inkml:trace contextRef="#ctx0" brushRef="#br0" timeOffset="533906.5377">1464 12179,'0'0,"0"0,0 0,25 0,-25 0,0 0,24 0,1 25,0-25,0 0,0 25,-1-25,1 25,0-1,0-24,0 25,-1 0,-24-25,25 25,-25 0,25-25,-25 24,0 1,0-25,0 25,0-25,0 0,0 25,-25-25,25 0,-25 0,25-25,0 25,-24 0,24-25,-25 0,25 1,-25 24,25-25,0 0,0 0,0 0,25 25,-25-24,25-1,-1 25,1-25,0 25,0-25,25 25,-26 0,1 0,0 0,0 0,0 0,-1 0,1 25,-25-25,25 0,-25 25,0-25,25 0,-25 25,0-25,0 0,0 0,0 24,0-24,0 0,0 0,0 0,0 0,0 0,0 0,0 0,0 0,25 0,-25-24,0 24,24 0,-24-25,25 25,-25-25,25 25,-25-25,0 0,0 25,25-25,-25 25,0-24,0 24,0-25,-25 25,25 0,-25-25,0 25,25 0,-24 25,24-25,-25 0,0 25,0-1,25-24,-25 25,1 0,24 0,0 0,0 24,0-24,0 0,0 0,0 0,24-1,-24 1,25-25,0 25,0 0,24-25,-24 0,25 0,-25 0,24 0,1 0,-1 0</inkml:trace>
  <inkml:trace contextRef="#ctx0" brushRef="#br0" timeOffset="534270.5586">2754 12353,'24'0,"-24"-25,25 25,-25-25,0 25,-25-25,1 25,-1-24,0 24,0 0,0 0,-24 0,24 0,0 0,0 24,-24-24,24 25,25-25,-25 25,0 0,25-25,0 25,0-1,0-24,25 25,-25 0,25-25,0 0,0 25,-1-25,1 0,0 0,0 0,0-25,-1 25,1 0,0-25,0 25,0-25,-25 1,24-1,1 25,-25-25,25 0,-25-24,25 24,-25 0,0-25,0 25,0-24,0-1,0 1,-25-1,25 0,-25 1,25-1,-25 1,25 24,0 0,0 0,-24 25,24 0,0 25,0-25,0 25,0 24,0 1,24-25,-24 49,25-24,-25-1,25 1,-25 0,0-1,25 1,-25-25,25 24,-25-24,0 0,24 0,-24 0,25-1</inkml:trace>
  <inkml:trace contextRef="#ctx0" brushRef="#br0" timeOffset="534694.5828">3151 11782,'0'-25,"0"1,0 24,0-25,0 25,-25 0,25 0,0 0,0 0,0 25,0-25,0 24,0 1,0 25,0-25,0 24,0 1,0-25,0 24,0-24,0 25,0-26,0 1,0 0,0 0,0 0,0 0,0-25,0 24,0-24,0 0,0 0,0 0,0 0,0-24,0 24,0-25,0 0,0 25,25-25,-25-25,0 26,24-1,1 0,0 25,0-25,0 25,-1-25,1 25,0 0,25 25,-26-25,1 25,0 0,-25-25,25 25,0-1,-25 1,0 0,0 0,0 0,0-25,0 25,-25-1,25-24,-25 25,25-25,-25 25,0-25,1 0,24 0,-25 0,0 0,25 0,-25 0,0-25,25 25,-24-25</inkml:trace>
  <inkml:trace contextRef="#ctx0" brushRef="#br0" timeOffset="535698.6402">3795 12080,'50'-25,"-25"25,0-25,-1 25,1 0,-25-25,0 25,0 0,0-24,0 24,-25 0,1 0,-1 0,0 0,0 0,0 0,1 0,-1 24,0-24,0 25,0 0,1-25,24 25,0 0,0-1,0 1,0-25,0 25,0 0,0-25,24 0,-24 25,25-25,0 0,0 0,0 0,-1 0,1 0,0 0,0 0,0-25,-1 25,1-25,-25 25,25-25,-25 25,25-25,-25 1,0-1,0 25,0-25,0 0,0 0,0 25,0-24,0 24,0 0,0 0,0 0,0 0,0 24,0 1,0 0,0-25,0 25,0 0,0-1,0 1,0 0,0 0,0 0,25-25,0 25,-25-25,24 24,1-24,-25 0,25 0,0 0,0 0,-1 0,1 0,-25-24,25 24,0 0,0-25,-25 0,24 25,1-25,-25 0,25 0,-25-24,0 24,25 0,-25-24,0 24,0-25,0 1,0-1,-25 0,25 1,-25-1,0 1,25-1,-24 25,24 0,-25 1,0 24,25 0,-25 0,25 24,-25 1,25 0,-24 0,24 24,0 1,0 0,0-1,0 1,0-1,0 1,0 0,24-1,-24-24,25 25,0-26,0 1,0 0,-1-25,1 25,0-25,0 0,0 0,-1 0,26-25,-25 25,0-25,-1 0,1 1,0-1,0 0,0-25,-1 26,-24-26,25 0,0 1,-25-26,0 26,0-1,0 1,0-1,0 0,0 1,-25 24,25 0,0 0,-25 25,25 25,-24-25,24 25,-25 0,25 24,-25 1,25 0,-25-1,25 1,-25-1,25 26,0-26,0 1,0 0,0-26,0 26,0-25,25 0,-25-1,25-24,0 25,0-25,-1 0,1 0,0 0,0 0,0 0,-1-25,-24 25,25-24,0-1,0 25,-25-25,25 0,-25 0,24 1,-24-1,25 25,-25-25,0 0,0 25,0 0,0 0,25 0,-25 0,25 25,-25-25,25 25,0-25,-25 25,24-1,1 1,0 0,-25 0,25-25,-25 25,25-1,-25 1,0-25,0 25,0 0,0-25,0 25,0-25,-25 0,25 25,-25-25,0 0,0 0,1 0,-26 0,25 0,0 0,0-25</inkml:trace>
  <inkml:trace contextRef="#ctx0" brushRef="#br0" timeOffset="536194.6686">5929 12055,'0'-25,"0"25,24 0,-24 0,0 0,0 0,-24 0,-1 0,25 25,-25-25,0 0,-24 0,24 25,-25-25,25 0,-24 25,24-25,-25 0,26 0,24 0,-25 0,25 0,0 0,0 0,0-25,0 25,25-25,-1 0,1 0,0 1,0-1,0 0,24-25,-24 26,0-26,24 0,-24 26,0-26,0 0,0 1,-25-1,24 1,-24 24,0-25,-24 25,24 1,-25-1,0 25,0 0,-24 0,24 25,0-1,0 1,0 25,1-25,-1 24,25 26,0-26,0 1,0-1,25 26,-1-26,1 1,0-25,0 24,0-24,-1 0</inkml:trace>
  <inkml:trace contextRef="#ctx0" brushRef="#br0" timeOffset="536882.708">6350 11361,'0'0,"0"-25,0 0,0 25,0 0,-24-25,24 25,0 0,0 0,0 0,0 0,0 0,0 25,0 0,0 0,0-1,0 1,0 0,0 0,0 0,0 24,24-24,-24 0,25 0,0-1,0-24,0 25,-1-25,1 25,0-25,0 0,0 0,-1 0,1-25,0 25,0-25,0 25,-25-24,24-1,1 0,-25 0,0 0,25 1,-25-26,0 25,0 0,0 25,0-24,0 24,0 0,0 0,0 0,0 24,0-24,0 50,0-25,25 0,-25 24,0 1,0-25,0 24,0 1,0-25,0 24,0-24,0 25,0-26,25 1,-25 0</inkml:trace>
  <inkml:trace contextRef="#ctx0" brushRef="#br0" timeOffset="537442.74">7219 11733,'0'-25,"24"0,-24 25,25-25,-25 0,25 1,-25-1,0 0,0 0,0 0,0 1,0 24,-25-25,0 25,1-25,24 25,-25 0,0 0,0 0,0 25,0 0,1-25,24 24,-25 1,0 0,25 0,-25 0,25-1,0 1,0 0,0-25,25 25,-25-25,25 0,0 0,-25 0,24 0,1 0,0 0,0-25,0 25,0-25,-1 0,1 25,-25-24,25 24,-25-25,25 25,-25 0,0 0,0 0,0 0,0 0,25 25,-25-1,24 1,1 0,-25 25,25-1,0 1,0-1,-1 1,-24 0,25-1,0 1,-25-1,0 1,0 0,0-1,0-24,0 25,0-25,-25-1,25 26,-25-50,25 25,-24 0,24-25,-25 0,25 0,-25-25,0 25,25-25,-25 0,1 0,24 1,-25-1,0-25,25 25,0 1,0-26,0 25,0-25,25 26,0-1,-25-25,49 25,-24-24,0 24</inkml:trace>
  <inkml:trace contextRef="#ctx0" brushRef="#br0" timeOffset="538050.7748">7640 11534,'0'0,"0"0,0-25,0 25,0 0,-25 0,25-24,0 24,0 0,0 0,25 0,0 0,-25 0,25 0,0 24,24-24,-24 25,0 0,0-25,24 25,-24 0,0-1,-25 1,25 0,-25 0,0 0,0-25,0 24,0 1,0 0,0-25,-25 25,25-25,-25 0,25 0,-25 0,25 0,-25-25,25 25,-24-25,24 0,-25 1,25-1,0 0,0 0,0 0,0-24,25 24,-1 0,-24 25,25-25,0 1,0 24,0 0,24-25,-24 25,0 0,0 0,-25 0,24 0,1 25,-25-25,25 0,-25 0,0 0,0 24,0-24,0 0,0 25,0-25,0 0,0 25,0-25,-25 25,25-25,0 0,0 25,0-25,0 0,25 0,-25 24,25-24,-25 0,0 0,25 0,0 0,-25-24,24 24,1 0,-25 0,25-25,0 25,-25-25,25 25,-1-25,-24 25,0-25,0 1,0 24,0-25,0 0,0 0,-24 25,-1-25,0 25,0-24,0 24,1 0,-1 24,0-24,0 0,0 25,0 0,1 0,24 0,-25-25,25 24,0 1,0 0,0 0,0 0,0-1,0 1,25 0,-25-25,24 25,1-25,0 25,0-25,0 0,0 0,-1 0,26 0,-25 0,24 0,-24-25</inkml:trace>
  <inkml:trace contextRef="#ctx0" brushRef="#br0" timeOffset="538698.8118">8608 11460,'0'0,"0"-25,-25 25,25 0,0 0,0 0,0 0,0 25,0-25,0 0,0 0,0 0,0 0,0 25,0-25,0 0,0 0,25 0,-25 0,24 0,-24 0,25 0,-25 0,25 0,0 0,0-25,-25 25,24 0,-24 0,25-25,-25 25,25 0,-25-25,0 25,0-25,0 25,0-24,-25 24,25-25,-25 25,1 0,24 0,-25 0,0 0,0 0,0 0,1 25,-1-25,0 24,0 1,0 0,25 0,0 0,0-1,0 1,0 0,0-25,0 25,0 0,25-1,-25-24,25 0,0 25,0-25,-25 0,49 0,-24 0,0 0,0 0,-1 0,1 0,0-25,25 25,-26 0,-24-24,25 24,0-25,0 0,-25 25,25-25,-25 0,0 1,0-1,0 25,0-25,0 0,0 0,0 25,-25-24,25 24,0 0,0 0,0 0,0 24,0-24,0 25,0 0,0-25,-25 25,25 0,0-1,0 1,0 0,0 0,0-25,0 25,0-1,0-24,0 0,0 25,0-25,0 0,0 0,0 0,0 0,0 0,0-25,0 25,25-24,-25-1,25 25,-25-25,24 0,1 0,0 1,0 24,-25-25,25 25,-1 0,1 0,-25 0,25 25,-25-25,25 24,-25 1,0-25,0 25,0 0,0 0,0-1,0 1,0-25,0 25,0 0,25-25,-25 25</inkml:trace>
  <inkml:trace contextRef="#ctx0" brushRef="#br0" timeOffset="539155.838">9699 10964,'-25'-25,"0"0,1 25,-1-25,25 0,-25 25,25-24,-25 24,25 0,0 24,0-24,0 25,0 25,0-25,0 24,0 1,0-1,0 1,0 25,0-26,0 1,25-25,-25 24,0 1,0-25,0-1,0 1,0 0,0 0,0 0,0-25,0 24,0-24,0 0,0 0,0 0,0 0,0 0,0-24,0 24,0-25,0 0,0 0,0 0,25 1,-25-1,25 0,-1 0,1 0,0 25,25-24,-26 24,1 0,0 0,25 24,-50-24,24 25,1 0,-25 0,0 0,0-25,0 24,0 1,0 0,0 0,0 0,-25-25,1 24,-1-24,25 25,-25-25,0 25,0-25,1 0,-1 0,0 0,0 0,0-25</inkml:trace>
  <inkml:trace contextRef="#ctx0" brushRef="#br0" timeOffset="540143.8945">10344 11311,'25'0,"-25"-25,0 0,0 25,0-24,0 24,-25-25,0 25,25 0,-25-25,0 25,-24 0,24 25,0-25,0 25,1-1,-1-24,0 25,25 0,-25 0,25 0,0-1,0 1,0-25,0 25,0 0,0-25,25 25,0-25,-25 0,25 24,-1-24,1 0,0 0,0 0,0 0,-1-24,-24 24,25 0,0-25,-25 25,0-25,25 0,-25 0,0 25,0-24,0-1,0 0,0 0,0 0,0 25,0 0,0 0,0 0,0 0,0 0,0 25,0 0,0 0,0 0,0-1,0 1,0 0,0 0,0 0,0-1,25 1,-25 0,0-25,25 25,-25-25,24 25,1-25,-25 0,25 0,0 0,-25 0,25-25,-1 25,1-25,0 25,0-25,-25 0,25 1,-1-1,1 0,-25-25,25 26,0-26,-25 0,0-24,0 24,25 1,-25-26,0 1,0-1,0 26,0-1,0 1,0-1,-25 25,25 0,-25 1,0 24,0 24,1-24,-1 25,0 0,0 25,0-1,1 1,-1-1,0 26,25-26,-25 26,25-1,0-24,0 0,0 24,0-24,0-26,25 26,-25-25,25 24,0-24,-1-25,1 25,25 0,-25-25,24 0,-24 0,25 0,-26-25,26 25,-25-25,24 0,-24 1,0-26,0 25,24-24,-24-1,0-24,-25 24,25-25,0 1,-25 0,24-1,-24 1,0 24,0-24,0 49,0-25,0 26,0-1,-24 25,24 0,-25 25,25-1,-25 1,0 0,0 25,25-1,-24 26,-1-26,25 26,-25-1,25-24,0 24,0-24,0 24,0-24,0-25,0 24,0-24,25 0,-25 0,25-1,-1 1,1 0,-25-25,25 0,0 0,0 0,-1 0,1 0,0-25,0 0,0 1,-25-1,24 0,1-25,-25 26,25-26,0 25,0-24,-25 24,25 0,-1 25,1 0,0 0,0 0,0 25,-1 0,1-1,-25 1,25 0,-25 25,0-26,0 1,0 0,0 25,0-26,-25 1,0-25,1 25,-1 0,-25 0,1-25,-26 24,1-24,-1 0</inkml:trace>
  <inkml:trace contextRef="#ctx0" brushRef="#br0" timeOffset="541118.9503">3597 12849,'0'-25,"0"25,0-25,0 0,0 25,0 0,0 0,0 0,0 25,0 0,0 0,0 0,0 24,0 1,0-1,0-24,0 25,-25 24,25-24,0 0,-25-1,25 1,-24-1,24 1,-25-25,25 24,0-24,-25 0,25 0,0 0,-25-1,25-24,0 25,0-25,0 0,0 0,-25 0,25-25,0 25,0-24,-24-1,24 0,-25 0,25 0,-25 1,25-1,0 0,-25 0,25 0,0 1,0 24,0 0,0 0,0 0,0 24,0-24,0 25,25 0,-25 25,25-26,-25 1,0 25,0-25,25-1,-25 1,0 0,24 0,-24-25,25 0,-25 0,25 0,0 0,0 0,-1-25,1 0,0 0,0 1,24-1,-24 0,25-25,-25 26,-1-26,26 25</inkml:trace>
  <inkml:trace contextRef="#ctx0" brushRef="#br0" timeOffset="542110.0069">7169 5606,'0'0,"-25"0,25 0,0 0,0 0,25 0,0 0,24 0,-24 0,25 0,24 0,1-25,-1 25,0 0,1 0,24 0,-25-25,26 25,-1 0,0-25,-24 25,-1 0,0-24,1 24,-1 0,-24 0,-25 0,24 0</inkml:trace>
  <inkml:trace contextRef="#ctx0" brushRef="#br0" timeOffset="542742.0431">12204 5060,'0'0,"0"0,0 0,0 0,0 25,25-25,-25 0,25 0,0 0,24 0,1 25,-1-25,1 0,25 0,-1 0,25 0,-24-25,24 25,0 0,0 0,0 0,25 0,-49-25,24 25,-24 0,-1 0,0 0,-24 0,0 0,-26 0,1 0,0 0,-25 0,0 0,0 0,0 0</inkml:trace>
  <inkml:trace contextRef="#ctx0" brushRef="#br0" timeOffset="543998.1149">2059 12824,'-25'0,"25"0,-24 25,24-25,0 0,0 0,0 0,0 0,0 0,0 0,0 0,0 0,24 0,1 0,25 0,-1-25,1 25,24 0,1-25,-1 25,25-25,1 25,-1-24,25-1,-25 25,25-25,0 0,0 0,25 25,-25-24,0-1,0 0,25 0,-25 25,0-25,0 1,-25-1,25 25,-25-25,-24 25,24-25,-49 25,24-25,-24 25,-1 0,-24 0,0 0,0-24,-25 24,0 0,0 0,0 0,0 0,0 0</inkml:trace>
  <inkml:trace contextRef="#ctx0" brushRef="#br0" timeOffset="544624.1507">7913 12328,'0'0,"0"0,25 0,0-25,-1 25,1 0,0 0,25 0,-1 0,26-25,-1 25,1 0,24-24,0 24,25-25,-25 25,25-25,0 25,25-25,-25 0,25 25,0-25,0 1,-1 24,-24-25,25 0,0 25,-25-25,0 0,0 25,0-24,-25-1,1 25,-26-25,0 0,1 25</inkml:trace>
  <inkml:trace contextRef="#ctx0" brushRef="#br0" timeOffset="546732.2713">3523 12998,'0'-25,"0"0,24 25,-24-25,0 25,0-25,0 25,0 0,0 0,0 0,0 0,0 0,0 0,0 0,0 25,0 0,25-25,-25 50,0-26,0 26,0-25,0 24,0 1,-25 25,25-26,0 26,-24-26,24 26,-25-26,25 1,-25 24,25-49,0 25,-25-26,25 26,0-25,0-25,0 25,0-25,0 24,0-24,0 0,0 0</inkml:trace>
  <inkml:trace contextRef="#ctx0" brushRef="#br0" timeOffset="546988.286">3299 13519,'-24'0,"24"-25,-25 0,0 25,25-25,0 25,-25 0,25 0,0-25,0 25,0 0,0 25,0-25,0 25,25 0,-25-25,0 49,25-24,-25 0,25 25,-25-26,24 26,-24-25,25 0,-25 24,0-24,25-25,-25 25,0-25,25 0,-25 0,25 0,-25 0,24 0,1-25,0 0,0 0,0 1,-1-26,1 25,25-24,-25-1,24 25,-24-24,0-1</inkml:trace>
  <inkml:trace contextRef="#ctx0" brushRef="#br0" timeOffset="552422.5968">12353 10195,'-25'0,"0"0,25 0,-24 0,24 0,0-25,0 25,-25 0,25-25,0 25,0-25,0 1,0-1,25-25,-1 25,-24 0,25-24,0-1,25 25,-26-24,26-1,0 1,-1-1,26 25,-26-24,26-1,-26 25,26 0,-26-24,26 49,-26-25,1 0,0 25,-1 0,1 0,-1 25,-24-25,25 25,-25-25,-1 25,1-25,0 24,-25 1,25-25,-25 25,25-25,-25 0,0 0,0 25,0-25,25 0,-25-25,0 25,0 0,24-25,-24 25,0-25,0 25,0-24,25-1,-25 0,0 25,0-25,0 0,0 1,0-1,0 0,0 0,0 25,-25-25,25 1,-24-1,24 0,-25 25,0-25,25 25,-25-25,25 25,0 0,0 0,-25 0,25 0,0 0,0 0,0 0,0 25,0-25,0 0,0 25,0-25,0 25,0-25,25 25,-25-1,25-24,-25 25,25-25,0 25,-1 0,1-25,0 25,0-25,0 24,-1 1,1 0,-25 0,25 0,-25-1,0 1,0 0,-25 0,0 0,-24 24,-1-24,1 25,-26-26,1 26</inkml:trace>
  <inkml:trace contextRef="#ctx0" brushRef="#br0" timeOffset="554692.7266">12427 13643,'-24'0,"-26"24,25-24,0 0,1 0,24 0,-25 0,25 0,0 0,25 0,-25 0,24 0,1 0,25 0,-1 0,1 0,25 0,-1 0,0 0,26 0,-1 0,0 0,25 0,-25 0,25 0,0 0,25 0,-25 0,25 0,0 0,0 25,-1-25,26 0,-25 0,25 0,-26 25,26-25,-25 0,0 0,-1 25,1-25,0 0,-25 0,0 25,0-25,-25 0,25 0,-49 0,24 24,-24-24,-26 0,26 0,-51 0,1 0,0 0,-25 0,0 0,0 0,-25 0,0 25</inkml:trace>
  <inkml:trace contextRef="#ctx0" brushRef="#br0" timeOffset="555039.7465">13569 13965,'-149'0,"0"25,25-25,0 25,0-25,0 0,25 24,-1-24,1 0,25 0,-1 25,26-25,24 0,0 0,0 0,25 0,0 0,25 0,0 0,24-25,1 25,24 0,-24 0,49 0,-24-24,49 24,-25 0,25-25,25 25,-25-25,25 25,0 0,-1-25,26 25,-25-25,0 25,24 0,-24 0,0-24,0 24,0 0,-25 0,24 0,-24 0,0 0,-24 0,-1-25,0 25,0 0,-24 0,-1 0,1 0,-26 0,1 0,-25 0,-1 0,1 0,-25 0,25 0,-25 0,0 0</inkml:trace>
  <inkml:trace contextRef="#ctx0" brushRef="#br0" timeOffset="556839.8494">4416 9798,'0'0,"-25"0,25 0,0-25,0 25,0-25,0 25,0 0,0 0,0-25,0 25,25 0,-25-24,24 24,1-25,0 25,25-25,-1 0,1 0,-1 1,26-1,-1 0,1 0,24 0,-25 1,26-1,-1 0,0-25,0 26,0-1,1 0,-26 0,25 0,0 25,-24-24,-1-1,1 25,-1-25,-24 25,-1 0,-24-25,0 25,0 0,0 0,-25 0,0 0,0 0,0 0,0 0</inkml:trace>
  <inkml:trace contextRef="#ctx0" brushRef="#br0" timeOffset="557063.8623">4416 9599,'-50'25,"25"0,0-25,25 25,0-25,0 25,0-25,25 0,0 0,0-25,24 25,1-25,24 25,1-25,-1 0,25 1,1-1,-1-25,25 25,0-24,0 24,0-25,0 1,25-1,-25 1,25-1,-25 25</inkml:trace>
  <inkml:trace contextRef="#ctx0" brushRef="#br0" timeOffset="561304.1048">7243 5556,'50'50,"0"-1,-1 1,1-25,24 0,-24-25,-1 24,26-24,-1 0,1-24,-26 24,50-25,-24 0,-1-25,26 26,-26-26,25 0,-24 1,24-26,-25 26,25-1,-24-24,-1-1,1 26,-1-26,0 1,-24 0,-25-26,24 26,-24-1,-25-24,0 25,0-25,-25 24,-24-24,-1 25,1-1,-1 1,-24-1,24 26,-24-1,-26 1,26-1,0 25,-26 0,1 25,0 0,-25 0,25 0,-25 25,0 0,0 25,0-1</inkml:trace>
  <inkml:trace contextRef="#ctx0" brushRef="#br0" timeOffset="563275.2175">13345 13345,'0'0,"0"0,0 0,0 0,25 0,-25 0,25 25,0-25,-1 0,1 0,0 25,25-25,-1 0,1 0,0 0,-1-25,26 25,-26-25</inkml:trace>
  <inkml:trace contextRef="#ctx0" brushRef="#br0" timeOffset="565790.3614">8459 12080,'0'0,"0"25,25-1,-25-24,24 25,-24-25,25 0,0 25,0-25,0 0,24 25,1-25,-1 0,1 0,24 0,1 0,-1 0,1-25,24 25,-25 0</inkml:trace>
  <inkml:trace contextRef="#ctx0" brushRef="#br0" timeOffset="566370.3946">15255 13171,'50'0</inkml:trace>
  <inkml:trace contextRef="#ctx0" brushRef="#br0" timeOffset="571722.7007">2654 12923,'0'0,"0"0,0 0,0 0,0 0,0 0,0 0,0 25,0-25,25 0,-25 0,25 0,-25 0,25 0,0 0,-1 0,1 0,0-25,0 25,0-25,24 25,-24-24,25-1,-25 0,24 0,1 0,-1 1,1-1,0 25,-1-25,1 0,-1 0,26 1,-26 24,1 0,0-25,-26 25,26 0,0 0,-1 25,-24-25,0 24,24-24,-24 25,0-25,0 25,0-25,0 25,-1-25,1 0,-25 0,25 0,0 0,0 0,24 0,-24 0,0 0,24-25,-24 25,25-25,-1 25,1-25,24 1,-24-1,24 25,1-25,-1 0,1 25,24-25,-25 25,1-24</inkml:trace>
  <inkml:trace contextRef="#ctx0" brushRef="#br0" timeOffset="572413.7402">7516 5904,'0'0,"-25"0,25 0,0 0,0 0,0 24,25-24,-25 0,25 0,-25 0,25 0,0 0,-1-24,26 24,0-25,-1 25,1-25,24 0,1-25,-1 26,25-26,1 0,24 1,-25-1,25-24,25 24</inkml:trace>
  <inkml:trace contextRef="#ctx0" brushRef="#br0" timeOffset="586184.5279">2059 13122,'0'0,"0"0,0 0,0 0,25 0,-25 0,25 0,24 0,-24 0,25 0,24 0,-24 0,49-25,-25 25,50-25,-24 25,24-25,25 0,-25 1,24-1,1 0,0 0,25 0,-26 25,1-24,25-1,-25 0,0 0,-1 25,-24-25,25 25,-25-24,-24 24,24 0,-25-25,-25 25,25 0</inkml:trace>
  <inkml:trace contextRef="#ctx0" brushRef="#br0" timeOffset="595691.0716">7343 14511,'24'-50,"-24"1,0 24,0-25,0 25,0 0,0 1,0-1,0 25,0 0,0 0,0 0,-24 0,24 25,0-1,-25 1,25 0,0 25,-25 24,0 1,0-1,25 0,-49 26,24-1,0 0,0 25,-24-25,24 25,-25-24,25-1,1 0,-26 0,25-24,0-26,25 1,-24-1,24 1,-25-25,25-25,0 25,0-25,0 0,0 0,0 0,0 0,0-25,0 0,0 0,0-24,25 24,-25-50,0 26,24-1,1 1,-25-1,25 0,0 26,0-1,-25 0,24 25,1 0,0 0,0 25,0 0,-1-1,1 1,0 25,0-25,0 24,0-24,-1 0,1 0,0 24,-25-49,25 25,0 0,-1-25,1 25,0-25,-25 0,25 0,0 0,-1-25,1 25,0-25,0 0,0 25,-1-49,-24 24,25 0,0-25,0 26,-25-26,25 25,-25-24,0 24,24 0,-24 0,0 25,0-25,0 25,25 0,-25 25,0-25,25 25,-25 0,25-25,-25 25,0-1,25 1,-25 0,0 0,24 0,-24-1,0 1</inkml:trace>
  <inkml:trace contextRef="#ctx0" brushRef="#br0" timeOffset="595826.0793">7764 15007,'0'-25,"-25"0,25 0,-24 25,24-24,0 24,0-25,-25 25,25 0,0 0</inkml:trace>
  <inkml:trace contextRef="#ctx0" brushRef="#br0" timeOffset="596226.1022">8111 15156,'25'0,"-25"24,25-24,-25 25,25-25,-25 25,25 0,-25 0,25-1,-25 1,24 0,1 0,-25 25,25-26,-25 1,25 0,-25 0,25 0,-25-25,24 24,-24-24,25 25,-25-25,0 0,25 0,-25 0,0 0,25-25,-25 25,0-24,25 24,-25-25,24 0,-24-25,25 26,-25-1,0-25,25 25,-25-24,25 24,-25 0,0-25,25 26,-25-1,24 25,-24-25,25 25,-25-25,25 25,-25 0,25 0,-25 0,25 0,-25 0,0 0,24 0,-24 0,0 25,25-25,-25 0,0 25,25-25,-25 25,0-1,25 1,-25 0,0 0,0 0,0-1,0 1,0 0,0 0,25 0,-25-25</inkml:trace>
  <inkml:trace contextRef="#ctx0" brushRef="#br0" timeOffset="596370.1104">8732 14709,'-25'0,"25"-25,-25 25,25 0,-25 0,25 0,0 0</inkml:trace>
  <inkml:trace contextRef="#ctx0" brushRef="#br0" timeOffset="597026.148">9079 14957,'25'25,"-1"0,1 0,0-1,0-24,-25 25,25 0,-25 0,24 24,-24-24,25 0,-25 0,0 0,0-25,0 24,0 1,0-25,0 25,0-25,0 0,0 0,0 0,0 0,0-25,25 25,-25-25,0 1,25-1,0 0,-25 0,25-24,-1 24,1 0,-25 0,25 0,0 1,0 24,-25-25,24 25,1 25,-25-25,25 24,-25-24,25 25,-25 0,0-25,25 25,-25 0,24-25,-24 24,25-24,0 0,-25 25,25-25,-25 0,25 0,-1 0,-24 0,25-25,-25 25,25-24,0 24,-25-25,25 0,-25 25,24-25,-24 0,0-24,0 24,0 0,-24 0,-1-24,0 24,0 0,0 0,1 1,-26 24,25 0,0 0,1 0,-1 0,0 24,25 1,-25 0,25 25,0-1,0-24,0 25,0 24,0-24,25-1,0 1,0-1,24 1,1 0,-25-1,49 1,-24 0,-1-1,1 26,24-26,-24 26,-1-26,-24 26,25-26,-25 26,-1-26,1 26,-25-26,0 1,0-1,0 1,-25 0,1-25,-1-1,0 1,-25-25,1 0,24 0,-25 0,1-25,-1 1,1-1,24 0,-25 0,25-25,1 1,24 24,0-25,0 1,0 24,24-25,1 1,25-1,-1 1,1-26,0 26</inkml:trace>
  <inkml:trace contextRef="#ctx0" brushRef="#br0" timeOffset="597242.1603">11063 14362,'-25'-25,"1"25,-1 0,0 0,0 0,25-25,-25 25,25 0,0 0,0 0,25 0,-25-25,25 25,0 0,24-24,1 24,0-25,-26 25,26-25,0 0,-1 0,-24 1</inkml:trace>
  <inkml:trace contextRef="#ctx0" brushRef="#br0" timeOffset="597394.169">11063 14163,'0'25,"0"0,0 25,0-26,25 26,0 0,-25-25,25 24,-25 1,24-1,1 1,-25 0,0-1,25 1,-25-25,0 24,0 1,0-25,0-1,0 1</inkml:trace>
  <inkml:trace contextRef="#ctx0" brushRef="#br0" timeOffset="597821.1934">11286 14263,'25'-25,"-25"0,0 25,0 0,25 0,-25 25,0 0,25-1,-25 1,25 25,-25-25,0 24,25 1,-25 0,0-1,0 1,0-1,0 1,0 0,0-26,0 26,0-25,0 0,0 24,0-49,0 25,0 0,0-25,0 25,0-25,24 0,-24 0,25-25,0 25,-25-25,25 0,0 0,24 1,-24-1,0 0,24 0,-24 0,0 25,25-24,-26-1,26 25,-25 0,0 0,-1 0,1 0,0 0,0 25,-25-25,25 0,-1 24,-24-24,25 0,0 25,-25-25,25 0,0 0,-25 0,24 0,-24 0,25 0,-25 25,25-25,-25 0,0 0,0 25,25-25,-25 0,0 0,0 25,25-25,-25 0,0 24,0-24,24 0,-24 0,0 0</inkml:trace>
  <inkml:trace contextRef="#ctx0" brushRef="#br0" timeOffset="597954.201">12130 14362,'-25'-25,"25"25,-25 0,25-25,-25 25,25 0,0 0,-24 0,24 0</inkml:trace>
  <inkml:trace contextRef="#ctx0" brushRef="#br0" timeOffset="598390.226">12576 14560,'25'0,"-25"0,0 25,25-25,-25 0,0 0,0 0,0 0,0 0,0 0,0 0,0 0,0 0,25-25,-25 25,0 0,25-24,-25-1,0 25,24-25,-24 0,0 0,0-24,0 24,0 0,0 0,-24 0,24 1,-25-1,25 0,-25 25,25-25,0 25,-25 25,25-25,0 25,0 0,-25 24,25-24,0 25,0-1,0 26,0-26,0 26,0-1,0 1,25-1,-25 0,0 26,0-26,0 0,0 26,0-26,0 1,0-1,0 0,0 1,0-1,-25-24,1 24,24-24,-25-1,25 1,-25-25,0 0,25-25,-25 24,0-24,1 0,24-24,-25-1,0 0,0 0,0-24,1-1,24 25,0-24,0-26,0 26,24-1,-24 0,50 1</inkml:trace>
  <inkml:trace contextRef="#ctx0" brushRef="#br0" timeOffset="598618.239">12179 14635,'0'0,"0"0,0 0,0 0,25 25,-25-25,25 24,0 1,0 0,-1 0,-24 24,25-24,0 25,0-25,-25 24,0-24,25 25,-25-26,0 1,0 0,0 0</inkml:trace>
  <inkml:trace contextRef="#ctx0" brushRef="#br0" timeOffset="598758.247">12105 14511,'0'-25,"0"0,0 0,0 25,0-24,0 24,0-25,25 25,-25 0,0 0</inkml:trace>
  <inkml:trace contextRef="#ctx0" brushRef="#br0" timeOffset="599298.2779">12279 14784,'0'-25,"0"25,24-25,-24 25,0 0,0-25,0 25,0 0,0 0,0 0,0 0,0 0,0 25,0-25,0 25,0-25,0 25,0-25,0 24,0-24,0 25,0-25,0 0,0 25,0-25,0 0,0 0,0-25,0 25,0 0,0-25,0 1,0 24,25-25,-25 0,25 25,0-25,0 0,-1 25,1 0,0 0,25 0,-25 25,-1 0,1 0,0 0</inkml:trace>
  <inkml:trace contextRef="#ctx0" brushRef="#br0" timeOffset="604502.5756">14387 16123,'25'-25,"-25"0,0 25,0 0,0 0,0 0,0 0,0 0,0 25,0 0,0 0,0 24,0-24,0 25,0-25,0 24,0 1,0-25,-25 24,25-24,-25 25,25-25,-25-1,25 1,0-25,0 25,-24-25,24 0,0 0,0 0,0 0,0-25,0 25,0-25,0 1,0-26,0 25,0-24,0-1,0 0,0 1,24-1,-24 0,25 26,-25-26,25 25,-25 0,25 1,0 24,-1 0,1 0,0 24,0 1,0 0,0 0,-1 0,1 24,0-24,0 0,0 0,-1-1,1 1,0 0,25 0,-26 0,1 0,0-25,0 0,0 0,-1 0,1 0,0 0,0-25,0 0,-25 0,24 0,1 0,0 1,-25-26,25 0,-25 1,25-1,-25-24,0 24,0-24,0-1,-25 1,25 0,-25-1,25 26,-25-1,25 0,0 26,-25-1,25 25,0 25,0-25,0 24,0 1,0 25,25-1</inkml:trace>
  <inkml:trace contextRef="#ctx0" brushRef="#br0" timeOffset="605103.61">15925 15999,'0'0,"0"-25,0 0,0 1,0-1,-25 25,0-25,1 25,-1 0,0 0,0 25,0 0,1-25,-26 49,25-24,0 0,0 24,25-24,-24 25,24-25,-25 24,25-24,0 0,25 0,-25-1,24-24,-24 25,25-25,0 0,0 0,0 0,0 0,-1 0,1-25,0 25,-25-24,25-1,0 25,-1-25,-24 0,25 0,-25 1,0-1,0-25,0 25,25 1,-25-1,0-25,25 25,-25 1,25-1,-25 25,24-25,1 25,-25-25,25 25,0 0,0 25,-25-25,24 0,1 25,-25 0,25-1,-25 1,25 0,-25 0,0 0,25-1,-25 1,0 0,24 0,-24 0,0-1,25 1,-25-25,0 25,0 0,25-25,-25 25,0-25,0 0,0 0,25 0,-25 0,0 0,0-25,25 25,-25-25,0 0,24 0,-24 1,25-1,0 0,-25 0,25-24,0 49,-1-25,1 0,0 25,0 0,0 0,-1 0,1 25,0-25,-25 25,25-1,-25 1,0 0,0 0,0 0,0 24,0-24,0 0,0 0,0-1,0 1,0 0,0-25</inkml:trace>
  <inkml:trace contextRef="#ctx0" brushRef="#br0" timeOffset="605245.6181">17091 16098,'49'0,"-24"0,-25 0,25 0,0 0,0 0,-25 0,24 0,-24 0,25 0,0 0,0 0,0 0,-1 0,1 0,0 0</inkml:trace>
  <inkml:trace contextRef="#ctx0" brushRef="#br0" timeOffset="605669.6423">17810 15304,'0'-24,"-25"-1,25 0,0 25,0 0,0 0,0 0,0 0,0 0,0 25,0 0,0 24,0-24,0 25,0-1,0 1,-24 24,24-24,-25 0,25 24,0-24,-25 24,25-24,0-1,-25 1,25-25,0-1,0 26,0-25,25 0,-25-25,25 24,-25-24,25 25,-1-25,1 0,0 0,0-25,0 25,-1-24,1 24,25-25,-25 0,-1 0,1 0,0-24,0 24,-25 0,25-24,-1 24,-24 0,25 0,-25 0,25 25,-25 0,0 0,25 0,-25 25,0 0,0 0,0 0,25-1,-25 26,0-25,0 24,0-24,0 0,0 0,0 0,0-1,0-24,0 25,0-25,0 25,0-25,0 0</inkml:trace>
  <inkml:trace contextRef="#ctx0" brushRef="#br0" timeOffset="605793.6494">18232 15553,'0'0,"-25"0,25 0,-25 0,25 0,-25 0,25 0</inkml:trace>
  <inkml:trace contextRef="#ctx0" brushRef="#br0" timeOffset="606125.6684">18430 15677,'0'24,"0"1,25 0,-25 0,0 0,0-1,0 26,0-25,0 0,0 24,25-24,-25 25,0-26,0 1,0 0,0 0,0 0,25-25,-25 24,0-24,24 25,-24-25,25 0,-25 0,25 0,0 0,-25-25,25 25,-1-24,1-1,-25 0,25 0,0 0,0 1,-1-26,1 25,0 0,-25 1,25 24,0-25,0 25,-25 0,24 25,-24-25,25 0,-25 24,25 1,-25-25,0 25,0 0,0 0,0-25,0 24,0-24,0 25,0-25,0 25,0-25</inkml:trace>
  <inkml:trace contextRef="#ctx0" brushRef="#br0" timeOffset="606277.6771">18827 15404,'0'0,"-25"-25,25 25,-25-25,25 25,0 0,0 0,0 0,0 0,0 0,0 0</inkml:trace>
  <inkml:trace contextRef="#ctx0" brushRef="#br0" timeOffset="606723.7026">19174 15627,'25'0,"-25"0,0 0,25 0,-25 0,0 0,0 0,0 0,0 0,0 25,0-25,0 0,0 0,0 0,0 0,0 0,25 0,-25 0,0 0,25-25,-25 25,0-25,24 25,-24-25,25 1,-25-1,25 0,-25 25,0-25,0 0,0 25,0 0,0-24,0 24,0 0,0 0,0 24,0-24,0 25,-25 0,25 25,-25-26,25 26,-24 0,24 24,0-24,0 24,0-24,0 24,0-24,0 24,24 0,-24-24,25 24,-25-24,25 25,-25-1,25 0,-25 1,25-26,-25 26,0-26,24 26,-24-26,0 1,0 0,0-26,0 1,-24 0,24 0,0-25,-25 0,0 0,25 0,-25-25,0 0,1 0,24 1,-25-1,0-25,25 25,0-24,0-1,0 1,0-1,0 0,25 1,0-1</inkml:trace>
  <inkml:trace contextRef="#ctx0" brushRef="#br0" timeOffset="607093.7238">20563 14932,'-24'0,"24"25,0-25,0 0,0 0,0 0,0 0,24-25,1 25,0 0,0-24,0 24,24-25,1 0,-25 25,24-25,1 0,-25 1,0-1,-1 25,1-25,-25 0,0 25,0-25,0 1,0 24,-25 0,1 0,-1 0,0 0,0 24,0-24,0 25,1 0,-1 25,0-1,25 1,-25-1,25 1,-25 24,25-24,0 24,-24 1,24-26,0 26,-25-25,25 24,0-24,0-1,-25 1,25-1,0-24,0 25,-25-25,25-1</inkml:trace>
  <inkml:trace contextRef="#ctx0" brushRef="#br0" timeOffset="607553.7501">20811 15032,'0'-25,"0"25,0 25,0-25,0 24,0-24,0 25,0 25,-24-25,24 24,0 1,0-1,0 1,0 0,-25 24,25-24,0-1,0 1,0 0,0-1,0-24,0 25,0-26,0 1,0 0,25 0,-25 0,24-25,1 24,0-24,0 0,0 0,0 0,-1-24,1 24,25-25,-25 0,24 25,-24-25,25 25,-26-25,1 25,25-24,-25 24,-1 0,1 0,0 0,0 0,0 0,-1 24,1-24,0 25,0-25,-25 25,25-25,-1 25,-24-25,25 0,0 25,0-25,-25 0,25 0,-1 0,-24 0,25-25,0 25,-25-25,25 25,0-25,-25 25,24-25,-24 25,25-24,-25 24,0-25,25 25,-25 0,0 0,0 0,0 0,0 0,25 0,-25 0,0 0,0 0,0 0,25 0</inkml:trace>
  <inkml:trace contextRef="#ctx0" brushRef="#br0" timeOffset="607683.7575">21952 15354,'0'-25,"-24"0,-1 1,0-1,25 0,0 0,-25 25,25-25,0 25</inkml:trace>
  <inkml:trace contextRef="#ctx0" brushRef="#br0" timeOffset="608061.7792">22399 15230,'0'0,"0"0,0 0,0 0,0 0,0 0,0 25,-25-25,0 0,1 25,-1-1,0 1,0 0,25 25,-25-25,1 24,-1 1,0-1,25 1,0 0,-25-1,25 1,0-1,0 1,25 0,-25-26,25 26,-25 0,25-1,-25 1,24-1,1 1,-25 0,25-26,-25 26,25 0,-25-1,0 1,0-25,0 24,0-24,-25 25,25-25,-25-1,0-24,1 25,-1-25,0 0,-25-25,26 25,-1-24,0-1,0-25,0 1,0 24,25-25,0 1,0-1,0 25,0-25,50 1,-25 24,0-25,24 26,1-1,0-25,24 25,-24 1,-1-1,26 0,-26 0,1 25,-1-25</inkml:trace>
  <inkml:trace contextRef="#ctx0" brushRef="#br0" timeOffset="608465.8023">15826 17487,'-50'0,"1"0,24 0,25-25,0 25,49 0,-24 0,50-24,24 24,0-25,25 25,0-25,50 0,-1 0,26 1,24-1,0 0,25 0,0 0,25 1,-25-1,25 0,-25-25,25 26,0-1,0 0,0 0,-1-24,1 24,0 0,0 0,-25 0,0 1,-25-1,0 25,1-25,-26 0,1 0,-26 1,-24 24,0-25,-25 0,0 25,-25-25,-24 25,-26-25,1 25,-25 0,-1-24,-24 24</inkml:trace>
  <inkml:trace contextRef="#ctx0" brushRef="#br0" timeOffset="610821.937">5656 16991,'-50'25,"1"-25,-1 0,25 25,0-25,25-25,0 25,0 0,25-25,0 25,25-25,-26 25,51-24,-1-1,1 0,24 25,0-25,25 0,25 1,0-26,24 25,1-24,24 24,1-25,24 1,0-26,1 26,24-1,0 0,0-24,0 24,0 1,0-26,25 26,-25-1,0-24,-25 24,25 0,-25 1,1 24,-1-25,-25 26,1-26,-26 25,-24 0,0 1,-25 24,0-25,-25 25,-24-25,-1 25,-49 0,25 0</inkml:trace>
  <inkml:trace contextRef="#ctx0" brushRef="#br0" timeOffset="611173.9572">6202 16867,'124'-25,"24"1,1-26,25 0,24 1,-24-1,49 1,-24-26,49 26,-25-26,25 25,0-24,0 0,25 24,-25-24,25-1,-25 26,25-26,-25 26,0-26,0 26,0-1,-25-24,0 24,1 25,-26-24,0-1,-24 25,0 0,-25-24,-1 24,-24 0</inkml:trace>
  <inkml:trace contextRef="#ctx0" brushRef="#br0" timeOffset="624185.7014">13593 2877,'-24'-24,"-1"-26,25 25,-25 0,0 1,25-1,-25 0,25 25,0-25,0 25,0 0,0 0,0 25,0-25,0 25,0 0,25 24,-25-24,25 25,-25-1,25-24,-25 25,25-1,-25 1,0-25,0 24,0-24,0 0,0 0,0-1,0 1,0-25</inkml:trace>
  <inkml:trace contextRef="#ctx0" brushRef="#br0" timeOffset="624489.7188">13122 2803,'-25'-25,"0"-24,-24-1,24 25,25-25,-25 26,25-26,0 25,25-24,0 24,0 0,-1 0,26-24,0 49,24-25,0 0,1 25,-1-25,1 25,24 0,-25 0,1 0,-1 25,1-25,-1 25,0 0,-24-1,0 1,-1 25,1-25,-25 24,-1-24,-24 25,0-1,0 1,0 0,-24-1,-1 1,0-1,-25 1,1-25,-1 24,1 1,-1-25,0 0,1-1,-1 1,1 0,-1-25,25 0,-24 0,24 0,-25 0,25-25,1 25</inkml:trace>
  <inkml:trace contextRef="#ctx0" brushRef="#br0" timeOffset="624669.7291">14337 2406,'25'0,"0"25,0-25,0 25,-25-25,24 24,-24 26,25-25,-25 24,0-24,0 25,0-25,0 24,0-24,0 0,0 0,0 0,0-1,0 1</inkml:trace>
  <inkml:trace contextRef="#ctx0" brushRef="#br0" timeOffset="624809.7371">14213 2084,'0'-25,"0"0,0 0,0 25,0 0,0 0,0-25,0 25,0 0,0 0</inkml:trace>
  <inkml:trace contextRef="#ctx0" brushRef="#br0" timeOffset="625378.7696">14834 1836,'0'-25,"24"0,-24 25,0 0,0 0,0 0,0 0,-24 0,24 25,-25-25,25 25,-25 24,0-24,25 25,-25-1,25 1,0-1,0 26,0-26,0 26,0-1,25 1,-25-26,25 26,0-1,0-24,-1 24,-24-24,25-1,0 1,-25 0,25-1,-25 1,0-25,0 24,0-24,0 0,0 0,0-1,-25 1,25 0,-25-25,0 0,1 0,-1 0,0-25,0 0,0 1,-24-1,24-25,0 25,0-24,1-1,-1 1,25 24,0-25,0 1,0 24,0-25,25 25,-1-24,1 24,25 0,-25-25,24 26,1-26,-1 0,1 26,0-26,-1 0,1 1,-1 24,1-25,0 1,-26-1,1 25,0-24,0-1,-25 1,0-1,0 0,-25 1,0 24,0-25,25 26,-24-1,-1 0,25 25,-25 0,0 0,25 25,-25 0,25-1,-24 26,24 0,0-1,0 1,0 24,0 1,24-26,1 26,0-1,25 0,-26-24,1 24,0-24,0 24,0-24,-1-25,1 25,0-1,-25-24,25 0,-25 0,0-1,0 1,0 0,0 0,0-25</inkml:trace>
  <inkml:trace contextRef="#ctx0" brushRef="#br0" timeOffset="626393.8277">15057 2679,'0'-25,"0"25,0-25,25 25,-1 0,-24-25,25 25,0-24,0 24,0-25,24 0,-24 25,0-25,0 0,24 1,-24-1,0 0,24 0,-24 0,25 1,-25-1,-1-25,26 25,-25 1,0-1,24 0,-49 0,25 0,0 1,0-1,-25 0,0 0,0 0,0 25,0-24,0 24,-25-25,25 25,-25 0,0 0,1 25,-1-25,0 24,0-24,0 25,25 0,-25 0,25 0,0-1,0 1,0 0,0 25,0-26,0 1,25 0,0 0,-25 0,25-1,0 1,0-25,-1 25,26-25,-25 0,0 0,-1 0,1 0,0 0,0 0,0-25,-1 25,1-25,0 1,0 24,-25-25,25 0,-25 0,24 0,-24 1,25 24,-25-25,0 0,25 25,0-25,-25 25,25 0,-25 0,24 0,-24 0,25 25,0-25,-25 25,25-25,-25 25,25-25,-25 24,0 1,24-25,-24 25,25-25,-25 25,0-25,25 25,-25-25,25 0,0 0,-25 0,24 0,1 0,0 0,0 0,0-25,24 25,-24-25,0 25,0-25,0 0,24 1,-24 24,0-25,0 0,-1 0,-24 0,25 1,-25-26,25 25,-25 0,0 25,0-24,0-1,0 25,0-25,-25 25,0 0,25 25,-24-25,-1 0,25 25,-25-1,0-24,25 25,0 0,0 0,0 0,0-25,0 24,0 1,0-25,0 25,25-25,-25 25,25-25,0 0,-1 0,1 0,0 0,0 0,0 0,-1 0,1 0,0 0,0-25,0 25,-1 0,1-25,0 25,0-25,-25 25,25-24,-1 24,-24-25,25 25,-25 0,25-25,-25 25,25 0,-25 0,0 0,25 0,-25 0,0 25,0-25,0 0,24 0,-24 25,0-25,0 0,25 0,-25 0,0 0,25 24,-25-24,0 0,25 0,0 0,-25 0,24 0,1 0,-25 0,25 0,0-24,0 24,-1 0,1-25,25 25,-25-25,0 25,-1-25,1 0,0 1,-25-1,25 0,0 0,-25 0,24 1,-24-26,25 25,-25-24,0 24,0 0,0 0,0 0,0 0,0 25,0 0,0 0,-25 25,25 0,0 0,0 0,0 0,-24-1,24 26,0-25,0 24,0-24,0 0,0 0,0 0</inkml:trace>
  <inkml:trace contextRef="#ctx0" brushRef="#br0" timeOffset="626550.8367">18083 1811,'0'-25,"25"-25,-25 26,25-26,-1 25,1 0,0-24,0 24,0 0,24 0,-24 0,25 25,-1-24,-24 24,25-25,-26 25,1 0,0 0</inkml:trace>
  <inkml:trace contextRef="#ctx0" brushRef="#br0" timeOffset="626920.8578">14561 3721,'-75'25,"50"24,-24-24,49-25,0 25,0-25,25 0,-1-25,26 25,25-25,-1 0,0-24,26 24,24 0,0-25,24 1,1-1,25 1,0-1,-1 0,26 1,-1-26,0 26,1-26,-1 26,1-26,-1 26,1-1,-1 1,-24-1,24 0,-24 1,-1-1,1 25,-25-24,25 24,-50-25,24 25,-24 1,-24-1,24 0,-50 0,0 0,1 25,-26-24,1 24,0-25,-25 25,-25 0,0 0,0 0</inkml:trace>
  <inkml:trace contextRef="#ctx0" brushRef="#br0" timeOffset="629564.009">19224 3349,'-25'0,"25"0,0 0,0-25,0 25,0-25,0 25,25 0,0-25,0 25,24 0,1-25,-1 1,1 24,24-25,-24 25,24-25,1 0,-26 0,26 25,-1-24,-24-1,0 25,-26-25,26 25,-25-25,-25 25,0 0,0 0,0 0,-25 0,0 0,0 25,1-25,-1 25,0-25,-25 25,26-25,-1 0,0 24,0-24,25 25,-25-25,25 25,-25 0,25-25,0 25,0-1,0 26,0-25,0 0,0 24,0-24,0 0,0 24,0-24,0 0,0 25,0-26,0 1,0 0,0 0,0-25,0 25,0 0</inkml:trace>
  <inkml:trace contextRef="#ctx0" brushRef="#br0" timeOffset="630016.0349">20216 3497,'25'-24,"0"-1,-25 0,25 25,-25-25,0 25,0-25,0 25,0 0,0 0,-25 0,0 25,25-25,-25 25,0-25,1 25,24 0,-25-1,25 1,0 0,-25 0,25 0,0-25,0 24,25 1,-25-25,25 25,-1-25,1 0,0 0,-25 0,50 0,-26 0,1 0,0 0,0-25,0 25,-25-25,24 25,1-24,0 24,-25-25,25 25,-25-25,0 0,0 25,0-25,0 25,0 0,0-24,0 24,0 0,0 0,0 0,0 0,0 0,0 0,0 24,0-24,0 0,0 25,-25-25,25 0,0 25,0-25,0 0,0 0,25 25,-25-25,25 0,-25 0,24 0,1-25,-25 25,25 0,0-25,0 25,-1-25,1 25,-25-24,25-1,0 0,-25 0,25 25,-25-25,0 1,0-1,-25 0,25 0,-25 0,0 1,0 24,-24-25</inkml:trace>
  <inkml:trace contextRef="#ctx0" brushRef="#br0" timeOffset="630192.0449">20811 3026,'25'0,"-25"0,25 25,0-25,-25 25,25-25,-25 25,0-1,25 1,-25 0,0 0,24 0,-24-1,0 1,0 0,0 0,0 0,0-1,0 1</inkml:trace>
  <inkml:trace contextRef="#ctx0" brushRef="#br0" timeOffset="630335.0531">20787 2902,'0'-25,"-25"25,25-24,0 24,0-25,0 25,0 0,0-25,0 25,0 0,0 0,0 0</inkml:trace>
  <inkml:trace contextRef="#ctx0" brushRef="#br0" timeOffset="630720.0751">21407 2803,'0'25,"25"-25,-25 25,0-1,0 1,0 0,24 0,-24 0,0-1,0 1,25 0,-25 0,25-25,-25 25,25-25,-25 24,25-24,-1 0,1 0,0 0,0-24,0 24,-1 0,1-25,0 0,0 25,-25-25,25 0,-1 1,1-1,-25 0,25 0,-25 0,25 1,-25-1,0 0,0 0,0 0,0 25,0 0,0-24,0 24,0 0,0 0,0 24,0-24,25 25,-25-25,24 25,-24 0,25 0,0-1,0 1,0 0,0 25,24-26,-24 1,0 0,0 0,-1-25,1 25,-25-1,25 1,-25-25,0 25,0-25,0 0,0 25,0-25,0 0,-25 25</inkml:trace>
  <inkml:trace contextRef="#ctx0" brushRef="#br0" timeOffset="630981.0901">20638 3746,'-50'0,"1"24,24-24,0 0,25 0,0 0,0 0,25-24,0 24,24-25,1 0,24 25,1-25,-1 0,50 0,-25 1,50-1,-25-25,25 25,0 1,0-1,-1-25,-23 25,23 1,-24-1,0 0,-24 0,-1 0,-25 1,1-1,-1 25,-24-25,-26 25,1 0,0 0</inkml:trace>
  <inkml:trace contextRef="#ctx0" brushRef="#br0" timeOffset="639537.5795">5755 14163,'-25'-49,"25"24,-25 0,25 0,-24 25,24-24,0 24,0 0,0 24,0 1,0-25,0 50,0-1,0 1,0 0,24 24,-24 25,25-24,-25 24,25 0,-25 25,25-25,-25 1,25 24,-25-25,0 0,0 0,0 1,0-1,0 0,0 0,0-24,0-1,-25 0,25 1,0-26,0 1,0 0,0-1,0-24,0 0</inkml:trace>
  <inkml:trace contextRef="#ctx0" brushRef="#br0" timeOffset="640149.6145">5259 14188,'0'-25,"25"1,-25 24,25-25,-1 25,1 0,0-25,0 25,24-25,26 25,-26-25,26 25,24-24,-25 24,26-25,24 0,-25 25,25-25,25 0,0 1,-1-1,1 0,25 0,0 0,-1 1,1-1,-1 0,26-25,-26 26,26-1,-1 0,1-25,-1 26,-24-1,24 0,1 0,-26 0,26 1,-26-1,1 0,0 0,-1 25,-24-25,0 25,0 0,0 0,-25-24,0 24,0 0,-25 0,0 0,0 0,1 0,-26 0,0 0,1 24,-1-24,-24 0,24 0,-24 0,-25 0,24 25,-24-25,0 0,0 0,0 25,-25-25,24 0,-24 25,0-25,0 0,0 25,0-25,0 24,0-24,0 25,0-25,0 25,0 0,0-25,0 49,0-24,0 0,0 25,0-1,0 1,25-1,-25 26,0-1,0 1,25 24,-25 0,25-25,-25 26,25-1,-25 25,0-25,24 0,-24 25,25-24,-25-1,25 25,-25-25,25 0,-25 1,25-1,-25 0,24 0,1 0,-25-24,25 24,-25-25</inkml:trace>
  <inkml:trace contextRef="#ctx0" brushRef="#br0" timeOffset="644392.8572">7640 5730,'0'0,"0"-25,0 25,0 0,0 0,0-25,0 25,25 0,0-25,0 25,-1-24,26 24,-25-25,24 25,1-25,0 0,-1 25,26-25,-1 1,-24 24,24-25,1 0,-1 0,0 0,1 25,-26-24,26-1,-26 0,1 25,0-25,-1 25,1-25,-25 25,-1 0,-24 0,25 0,-25 0,0 0,0 0,0 0,0 0</inkml:trace>
  <inkml:trace contextRef="#ctx0" brushRef="#br0" timeOffset="647981.0624">744 15999,'0'0,"-24"0,24-25,0 25,0-25,0 25,0-24,0-1,24 25,-24-25,25 25,-25-25,25 25,0 0,0 0,0 0,-1 0,1 0,25 25,-25-25,-1 25,1 0,-25-1,25 1,0 0,-25 25,0-26,0 1,0 25,0-25,0 24,0-24,0 0,-25 24,25-24,-25 0,25 0,-25 0,25 0,0-25,-24 24,24-24</inkml:trace>
  <inkml:trace contextRef="#ctx0" brushRef="#br0" timeOffset="648254.078">1365 15553,'0'0,"0"0,0 0,0 0,-25 24,25-24,-25 25,25-25,-25 25,25 25,-25-26,25 26,0 0,0-26,0 26,0 0,0-1,25 1,-25-25,25 24,0-24,0 0,-1 0,1-1,0-24,0 25,0-25,-1 0,1 0,0 0,0 0,0-25,-1 25</inkml:trace>
  <inkml:trace contextRef="#ctx0" brushRef="#br0" timeOffset="649425.145">819 15999,'0'0,"0"0,0 0,0 0,0 0,0 0,-25 25,25-25,-25 25,25-25,-25 24,1 1,-1-25,0 25,-25 0,26 0,-1-25,0 24,0 1,-24-25,24 0,0 0,0 25,0-25,1 0,-1-25,0 25,0 0,0-25,1 25,-1-24,25-1,-25 0,0 0,25 0,-25 1,25-1,0 0,0-25,0 26,25-26,-25 25,25 0,-25-24,25 24,0 0,-1-24,-24 24,25 0,0 0,-25 0,25 25,-25-24,25 24,-25 0,24-25,-24 25,0 0,0 25,0-25,0 0,0 24,0-24,0 25,0-25,0 25,-24 0,24-25,0 25,-25-25,25 24,0-24,-25 25,25-25,0 0,-25 0,25-25,-25 25,25-24,0 24,-24-25,24 0,0 0,0 0,0-24,0 24,0 0,0-24,0-1,0 25,0-25,0 1,0-1,24 25,-24-24,25-1,0 25,0-24,0 24,-1 0,1-24,0 24,0 0,0 0,-1 25,1-25,0 25,0 0,0 0,-1 0,-24 0,0 0,0 0,25 25,-25-25,0 0,0 25,0-25,0 0,0 25,-25-25,25 0,0 0,0 25,-24-25,24 0,0 0,0-25,-25 25,25 0,-25-25,25 25,0-25,-25 25,25-25,0 1,-25-1,25 0,0-25,0 26,0-1,0-25,25 25,-25 1,25-26,0 25,0 0,-1 25,1-24,0-1,25 25,-26 0,26 0,-25 0,25 0,-1 0,-24 25,25-1,-26 1,1 0,0 0,0 24,0-24,-1 25,-24-1,0-24,25 25,-25-25,0-1,0 1,0 0,0 0,0-25,25 25,-25-25,0 0,0 0,0 0,0 0,0 0,0 0,0-25,0 25,0-25,0 0,0 0,0 25,0-24,25-1,-25 0,25 0,-25 25,24-25,-24 25,25 0,0 0,0 0,0 0,-1 0,1 0,25 25,-25-25,24 25,-24-25,0 25,24 0,-24-25,0 24,0 1,0 0,-1 0,-24 24,25-24,-25 0,25 0,-25 0,0-1,0 1,-25 25,0-25,25-1,-24 1,-1 0,-25 0,25 0,1-1,-26-24,25 25,-24-25,24 25,0-25,0 0,0 0,25 0,-24 0,24 0,0 0,0 0,0 0</inkml:trace>
  <inkml:trace contextRef="#ctx0" brushRef="#br0" timeOffset="650206.1897">1886 15677,'0'0,"0"0,0 0,0 0,0 0,0 0,0 0,0 0,24 0,-24 24,25-24,0 25,0-25,24 25,-24 0,25 0,-1-25,-24 24,25 1,-1-25,-24 25,25-25,-25 25,-1-25,1 25,0-25,0 0,0 24</inkml:trace>
  <inkml:trace contextRef="#ctx0" brushRef="#br0" timeOffset="650502.2066">2084 15478,'0'0,"0"-25,-25 25,25 0,0 0,0 0,0 0,-25-24,25 24,0 0,-24 24,24-24,-25 0,0 25,0-25,0 25,1-25,-26 25,25 0,0-1,-24-24,24 25,0 0,0-25,0 25,1-25,24 0,0 0,-25 0,25 25,0-25,25 0,-1 0,1 24,0-24,0 25,24 0,1 0,0 0,24-1</inkml:trace>
  <inkml:trace contextRef="#ctx0" brushRef="#br0" timeOffset="655089.469">918 17363,'0'0,"0"-25,0 25,0 0,-25-24,25 24,0 0,-24 0,24 0,0 24,0-24,-25 25,25-25,0 25,-25 0,25 0,0-1,0 1,0 25,0-25,0 0,0 24,25-24,-25 0,25 0,-1-1,-24 1,25 0,0-25,0 25,-25-25,25 0,-1 0,1 0,-25 0,25 0,0-25,0 25,-25-25,24 0,-24 25,25-24,-25-1,25 0,-25 25,0-25,0 0,-25 25,25 0,-25-24,25 24,-24 0,-1 0,0 0,0 24,0-24,1 25,-1-25,0 25</inkml:trace>
  <inkml:trace contextRef="#ctx0" brushRef="#br0" timeOffset="655717.5049">1464 17289,'0'0,"-25"0,25-25,0 25,0 0,0 0,0 0,0 0,0 0,0 0,0 0,0 25,0-25,0 25,0-25,25 24,-25-24,0 25,25-25,-25 25,0 0,0-25,0 0,0 25,0-25,24 0,-24 0,0 0,0 0,0 0,0 0,0 0,0 0,-24 0,24-25,0 25,0 0,-25-25,25 0,0 25,-25-25,25 1,0 24,0-25,0 0,0 25,0-25,25 25,-25-25,25 25,-25-24,24 24,1 0,-25 0,25 0,0 0,0 0,-1 0,1 0,-25 24,25-24,0 25,-25-25,25 25,-25-25,24 25,-24-25,0 25,0-25,25 24,-25-24,0 0,0 0,0 0,0 0,0 0,0 0,0-24,0 24,0-25,-25 0,25 25,0-25,0-24,0 24,0 0,0 0,0 0,0 1,0 24,25-25,-25 25,25-25,-25 25,25 0,0 0,0 0,-25 0,24 25,1-25,0 25,0-25,-25 24,25-24,-25 25,24 0,-24-25,0 25</inkml:trace>
  <inkml:trace contextRef="#ctx0" brushRef="#br0" timeOffset="656973.5768">2332 16818,'0'0,"0"-25,0 0,0 25,0-25,0 25,-25-25,25 25,-25 0,1 0,24 0,-25 0,0 0,25 0,-25 25,0 0,25-25,0 25,-24 0,24-1,0 1,0-25,0 25,0 0,0 0,24-25,-24 24,25-24,-25 25,25-25,-25 0,25 0,0 0,-25 0,24 0,1 0,-25-25,25 25,-25-24,25 24,0-25,-25 0,24 25,-24-25,0 0,0 1,0 24,0-25,0 0,0 25,0-25,0 25,0 0,0-25,0 25,0 0,0 0,0 25,0-25,25 25,-25-25,25 25,-25-25,25 25,-25-25,25 24,-1-24,-24 25,25-25,0 0,-25 0,25 0,0 0,-25 0,24 0,1 0,-25-25,25 25,0-24,-25 24,25-25,-25 0,24 0,-24 0,25 25,-25-24,0-1,0 0,25 0,-25 0,0 1,0-1,0 0,-25 25,25-25,0 0,0 25,0-24,0 24,0-25,0 25,-25-25,25 25,0 0,0-25,0 25,0 0,0-25,0 25,0 0,0 0,0-25,0 25,0 0,0-24,0 24,0 0,0 0,0 0,0-25,0 25,0 0,0 0,0 0,0 0,-24 0,24 0,0 25,0-25,0 0,0 0,-25 24,25 1,0 0,25 0,-25 0,0 0,24 24,1-24,-25 0,25 24,0-24,0 25,-1-25,1 24,0-24,0 0,25 24,-26-24,1 0,0 0,0 24,-25-24,25 0,-1 0,1 0,-25-25,25 24,0 1,-25-25,0 25,25-25,-25 0,0 0,0 0,0 0,0 0,-25 0,25-25,-25 0,0 25,25-24,-25-1,25 0,-24 0,24-24,0 24,0 0,0 0,0-24,0 24,0-25,24 25,-24 1,25-26,0 25,-25 0,25-24,0 24,-25 0,24-24,1 24,-25 0,25 0,-25 0,0 0,0 1,0-1,0 0,0 0,0 25,0-25,-25 25,25-24,0 24,-25 0,25 0,0 0,0 0,-24 0,24 0,0 0,0 0,0 0,0 0,0 0,-25 24,25-24,0 0,0 25,0-25,0 0,0 25,0-25,0 25,0 0,25-25,-25 24,24-24,-24 25,0-25,25 0,-25 25,0-25,25 0,-25 0,0 0,25 0,-25 0,0 0,0 0,0 0,25 0,-25-25,0 25,0-25,0 25,0-24,0 24,0-25,0 25,0-25,0 0,-25 25,25 0,0-25,0 25,-25 0,25 0,0 0,0 0,0 0,0 0,0 0,0 0,0 0,0 0,0 0,0 0,0 0,0 0,0 0,0 0,0 0,0 0,0 0,0 0,0 0,0 0,0 0,0 0,25 0,-25 0,0 0,0 0,0 0,0 0,0 0,0 0,0 0</inkml:trace>
  <inkml:trace contextRef="#ctx0" brushRef="#br0" timeOffset="657385.6003">3696 15801,'25'0,"-25"0,0 0,0 0,0 0,0 0,-25 0,25 0,0 0,0 0,-25-25,25 25,0 0,0 0,0 0,0 0,0 0,0 0,0 0,0 0,0 0,0 0,0 0,0 0,0 0,-24 0,24 0,0 0,0 0,0 0,0-25,0 25,-25 0,25-25,0 0,0 25,0-24,0-1,-25 25,25-25,0 0,0 0,0 25,0-24,0 24,0-25,-25 25,25 0,0 0,0 25,0-25,25 24,-25-24,25 25,-25 25,25-25,-1-1,-24 1,25 25,0-25,-25-1,25 1,-25 0,0 0,25-25,-25 25,24-1,-24 1,0-25,0 25,0-25,0 0</inkml:trace>
  <inkml:trace contextRef="#ctx0" brushRef="#br0" timeOffset="658029.6372">3795 15999,'-24'-25,"24"25,-25-25,25 25,-25-24,25 24,-25-25,25 25,-25-25,25 25,0-25,0 25,0 0,0-25,0 1,25 24,-25-25,25 25,0-25,0 0,-1 25,1-25,25 25,-25 0,-1-24,26 24,-25 0,25 0,-26 24,1-24,0 0,0 25,0-25,-25 25,24-25,-24 25,25-25,-25 25,0-25,0 24,0-24,0 0,-25 25,25-25,0 0,-24 0,24 0,-25 0,25 0,0 0,-25-25,25 25,0-24,-25 24,25-25,0 25,0-25,0 25,25-25,-25 0,25 25,-25-24,25-1,-1 0,-24 25,25-25,0 0,0 1,-25-1,25 0,-1 0,-24 25,25-25,-25 1,25-1,-25 0,0 25,0-25,0 0,0 25,0-25,0 25,0-24,-25 24,25 0,0 0,-25 0,25 0,-24 0,24 24,0-24,-25 25,25 0,0 0,-25 0,25 0,0-1,0 1,0 0,25 0,-25 0,25-1,-25 1,24 0,1-25,-25 25,25-25,0 25,0-25,-25 0,24 0,1 0,0 0,0-25,0 25,-1-25,1 25,0-25,0 0,0 1,-1-1,1 0,-25 0,25 0,-25 1,0-1,0 0,0 0,-25 0,25 0,-25 1,1-1,24 25,-25 0,25 0,-25 25,25-25,0 24,0 1,0 0,0 0,0 0,25 0,0-1,-1 1,1 0,0 0,0-25,0 25</inkml:trace>
  <inkml:trace contextRef="#ctx0" brushRef="#br0" timeOffset="658361.6562">3151 17562,'0'0,"24"0,-24 0,25 0,0-25,25 0,-26 0,1-24,25 24,-1-25,26 1,-26-1,26 0,-1-24,1 0,-1-1,25 26,-24-26,24-24,0 25,0-1,1 1,24-1,-25 1,0-1,0 26,0-1,-24 1,24-1,-24 0,-1 26,-24-1,-1 0,1 0,-25 25,-1-25</inkml:trace>
  <inkml:trace contextRef="#ctx0" brushRef="#br0" timeOffset="690261.4807">14586 13717,'124'0,"0"-25,0 25,24 0,-24-25,25 25,-25 0,0-24,25 24,-25 0,0 0,-25 0,25 24,-24-24,-1 0,0 0,-25 25,1-25,-1 0</inkml:trace>
  <inkml:trace contextRef="#ctx0" brushRef="#br0" timeOffset="693673.6759">4862 12427,'0'0,"0"0,0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698165.9328">1786 12948,'-25'0,"25"0,0 0,0 0,0 25,0-25,0 0,0 25,0-25,25 24,-25 1,0-25,0 25,25 0,-25 0,25-25,-25 24,25-24,-25 25,25-25,-25 0,24 0,1 0,-25 0,25-25,0 25,-25 0,25-24,-1-1,1 25,0-25,0 0,0 0,-1 1,1-1,0 25,0-25,0 0,-1 0,1 25,25 0,-25-24,-1 24,26 0,-25 0,24 0,-24 0,0 24,25-24,-26 0,26 25,-25-25,24 0,1 25,-25-25,24 0,1 25,0-25,-1 0</inkml:trace>
  <inkml:trace contextRef="#ctx0" brushRef="#br0" timeOffset="703240.2231">16843 7293,'0'0,"-25"-25,25 0,-25 0,25 0,0 25,-25-24,25-1,-24 25,24-25,0 25,0 0,0 0,0 0,0 0,0 25,0-25,0 25,0-25,0 49,0-24,0 0,0 0,0-1,0 26,0-25,0 0,0-1,0 1,0 0,0-25,0 25,0-25,-25 25,25-25,0 0</inkml:trace>
  <inkml:trace contextRef="#ctx0" brushRef="#br0" timeOffset="703504.2382">16694 7417,'0'-25,"-25"-25,25 25,-25 1,25-26,-25 25,25 0,-24 1,-1-1,25 0,0 0,0 0,0 1,0 24,0-25,0 25,25-25,-1 25,1 0,25 0,-25 0,24 0,1 0,-25 0,24 25,1-25,0 25,-1-1,1 1,-1 0,-24 0,25 0,-25-1,-1 1,1 0,-25 0,0 0,0-1,0 1,0-25,0 25,-25 0,1 0,24-25,-50 24,25-24,0 25,1-25,-26 25,25-25,-24 0,24 0,-25 0,25 0,1 0</inkml:trace>
  <inkml:trace contextRef="#ctx0" brushRef="#br0" timeOffset="704207.2784">17388 7243,'25'0,"-25"0,25 0,0 25,-25-25,0 0,25 0,-25 25,24-25,-24 0,25 24,-25-24,0 0,25 0,0 0,-25 0,25 0,-1 0,1 0,0 0,-25-24,25 24,0 0,0-25,-1 25,-24-25,25 0,-25 25,25-25,-25 1,0 24,0-25,0 0,0 0,0 25,0-25,0 25,-25-24,25 24,-25-25,25 25,-24 0,-1 0,25 0,-25 25,25-25,-25 24,25-24,-25 25,25 0,-25 0,25 0,0 24,0-24,0 0,0 0,0-1,0 1,0 0,25-25,-25 25,25 0,0-25,0 0,0 24,-1-24,1 0,0 0,0 0,0-24,-1 24,1-25,0 25,0-25,0 0,-1 0,1 1,0-1,0 0,-25-25,25 1,-25 24,24-25,-24 1,0-1,0 1,0-1,0 25,0-25,0 26,0 24,-24-25,24 25,0 0,0 0,-25 0,25 25,0-1,0 1,-25 0,25 25,0-1,-25 26,25-26,0 26,-25-1,25 1,0-1,-24 0,24-24,0 24,0-24,0 0,0-1,0 1,0-25,0-1,0 1,24 0,1-25,-25 25,25-25,0 0,-25 0,25 0,-1-25,1 25,0-25,0 0,0 1,-1-1,-24-25,25 25,-25 1,0-26,0 25,0 0,-25 1,25-1,-24 0,-1 0,0 25,0-25,0 25,25 0,-24 0,-1 0,0 0,0 0</inkml:trace>
  <inkml:trace contextRef="#ctx0" brushRef="#br0" timeOffset="705347.3436">18629 7243,'24'0,"26"-25,-25 0,-25 25,25-24,-25-1,0 25,0-25,0 0,0 25,-25-25,25 25,-25-24,0 24,0 0,1 0,-26 0,25 0,0 0,1 24,-1 1,0-25,0 25,0 0,25 0,0-1,0 1,0-25,0 25,0 0,0 0,0-25,25 24,0-24,0 0,0 0,-1 0,1 0,0 0,0 0,0 0,-1 0,1-24,0 24,0-25,0 0,-1 25,-24-25,25 0,-25 1,0-1,0 25,25-25,-25 0,0 25,0 0,0-25,0 25,0 0,0 0,0 0,0 25,0-25,0 0,0 25,0 0,0-25,0 25,0-1,0-24,0 25,0-25,0 25,0 0,0-25,0 0,25 25,-25-25,25 0,-25 0,25 0,-25 0,24 0,1 0,-25 0,25 0,-25 0,25-25,0 25,-25-25,24 25,-24-25,25 0,-25 1,25-1,-25 25,0-25,0 0,25 0,-25 1,0 24,0-25,0 25,0-25,0 25,0 0,0 0,0 0,0 0,0 0,0 0,0 25,0-25,0 25,0-25,0 0,0 24,0-24,0 25,0-25,0 0,0 25,0-25,25 0,-25 25,24-25,-24 0,25 0,0 25,0-25,-25 0,25 0,-1 0,1 0,0 0,0-25,0 25,-1 0,1 0,0-25,-25 25,25 0,0-25,-25 25,24-25,-24 25,0-24,25 24,-25 0,0-25,0 25,0 0,0 0,0 0,0-25,0 25,0 0,0 0,0 25,0-25,0 25,0-25,0 24,0-24,0 25,0 0,0 0,0 0,0-25,0 24,0 1,25-25,-25 25,25-25,-25 25,25-25,-1 0,-24 0,25 0,0 0,-25 0,25 0,0 0,-1-25,1 25,0-25,0 0,-25 25,25-24,0-26,-1 25,1 0,0-24,0-1,-25 1,25-1,-25-25,0 26,0-26,0 1,0 24,0-24,0 24,-25 1,0-1,25 25,0 1,-25 24,25 0,0 24,-25 1,25 0,0 25,0-1,-24 1,24-1,0 26,0-26,0 26,0-26,24 26,-24-25,25-1,0-24,-25 25,25-26,0 1,-25 25,24-50,-24 25,0-1,0-24,25 25,-25-25,0 0,0 0,0 0,0 0,25-25,-25 25,0-24,0 24,25-25,-25 0,0 0,0 0,0 1,0 24,0-25,0 0,0 0,0 0,0 25,0-24,0 24,0 0,0-25,0 25,0 0,25-25,-25 25,24-25</inkml:trace>
  <inkml:trace contextRef="#ctx0" brushRef="#br0" timeOffset="705567.3562">20415 6375,'0'0,"0"0,0 25,0-25,0 0,-25 24,25-24,0 25,0 0,0 0,-25 0,25-1,0 26,0-25,0 24,0 1,0-25,-25 24,25-24,0 25,0-25,-25 0,25-1,0 1,0 0,0 0,0 0,-24-25,24 24</inkml:trace>
  <inkml:trace contextRef="#ctx0" brushRef="#br0" timeOffset="705699.3637">20291 6945,'0'-24,"0"-1,0 0,0 25,-25-25,25 25,0 0,0 0,0-25,0 25,0 0,0 0,25 0,-25 0,24 0,-24-25,25 25,0 0,0 0,0-24,-1 24</inkml:trace>
  <inkml:trace contextRef="#ctx0" brushRef="#br0" timeOffset="706183.3914">21680 6772,'0'0,"-25"24,0-24,25 0,0 0,0 0,0 0,0 0,0 0,0 0,0 0,25 0,0 0,-1 0,1 0,25 0,-25 0,24 0,1-24,-1 24,-24-25,25 25,-25-25,24 25,-24-25,-25 25,25-25,-25 25,0-24,0 24,0-25,-25 0,0 25,1-25,-1 0,25 1,-25 24,0-25,0 25,0 0,25-25,0 25,0 0,0 0,0 0,0 0,0 25,0-25,25 0,0 25,-25-25,25 24,25-24,-26 25,1 0,25 0,-25-25,24 25,-24-1,0 1,0 0,-1 0,1 0,-25-1,0 1,0 0,0 0,-25-25,1 25,-1 0,0-1,-25-24</inkml:trace>
  <inkml:trace contextRef="#ctx0" brushRef="#br0" timeOffset="707399.461">22672 6821,'0'-25,"0"25,0-24,25 24,-25-25,24 0,-24 0,25 0,0 1,-25-1,25 0,-25 0,25 0,-25 1,0-1,0 0,0 25,0-25,0 25,-25 0,25 0,0 0,-25 0,25 0,0 0,0 0,0 25,-25-25,25 25,0-25,0 25,25-1,-25-24,25 25,0 0,-25-25,24 25,1 0,0-25,0 24,-25-24,25 25,-25-25,24 25,-24-25,0 0,0 25,0-25,0 0,-24 0,24 0,-25 0,25 0,-25 0,25 0,0-25,-25 25,25 0,0-25,0 25,0-25,0 1,0 24,0-25,0 25,25-25,-25 0,25 25,-25-25,25 25,-1-24,1 24,-25 0,25 0,0 0,-25 0,25 0,0 0,-25 24,24-24,-24 25,25-25,-25 25,0 0,0-25,0 25,0-25,0 24,0-24,0 0,0 25</inkml:trace>
  <inkml:trace contextRef="#ctx0" brushRef="#br0" timeOffset="707518.4678">23069 6325,'-25'0,"25"0,0-25,0 25</inkml:trace>
  <inkml:trace contextRef="#ctx0" brushRef="#br0" timeOffset="708227.5083">23143 6424,'0'0,"0"0,0 25,0-25,25 0,-25 25,0-25,25 25,0-25,-25 25,24-1,-24-24,25 25,-25 0,25-25,-25 25,0-25,0 25,0-25,0 0,0 0,0 0,0 24,0-24,0 0,0 0,0-24,0 24,0 0,0-25,0 25,0-25,0 0,0 25,0-25,0 1,0-1,0 25,0-25,0 0,0 25,25-25,-25 25,25 0,-25-24,24 24,1 0,-25 0,25 0,0 24,-25-24,25 25,-1-25,-24 25,25-25,-25 25,25 0,-25-25,25 24,-25-24,0 25,0 0,0-25,0 25,25-25,-25 0,0 25,0-25,0 0,0 0,0 0,0 0,0 0,0 0,0 0,0 0,0 0,0-25,0 25,0-25,24 0,-24 25,0-25,25 1,-25-1,0 25,25-25,-25 25,0-25,25 25,-25 0,0 0,25 0,-25 0,0 0,24 0,-24 0,0 25,25-25,-25 25,25-25,-25 0,0 25,25-25,-25 0,25 0,-25 24,24-24,-24 0,25 0,-25 0,25-24,-25 24,25 0,-25 0,25-25,-25 25,0-25,24 25,-24-25,0 0,0 25,25-24,-25 24,0-25,0 25,0 0,0 0,0 0,0 0,0 0,0 25,25-25,-25 0,0 24,0 1,25-25,-25 25,0 0,25-25,-25 25,0-25,0 24,25-24,-25 0,0 25,0-25</inkml:trace>
  <inkml:trace contextRef="#ctx0" brushRef="#br0" timeOffset="708347.5152">24086 5953,'-25'-25,"25"1,-25 24,25 0,-25 0,25 0,-25-25</inkml:trace>
  <inkml:trace contextRef="#ctx0" brushRef="#br0" timeOffset="708839.5433">24334 5879,'25'0,"-25"0,0 0,0 25,24-25,-24 24,0 1,25-25,-25 25,25 25,-25-26,0 1,25 25,-25-25,0 24,0-24,0 25,0-26,25 1,-25 0,24 0,-24 0,0-1,25 1,-25-25,25 25,-25-25,25 0,0 25,-1-25,-24 0,25 0,0 0,0-25,0 25,-25 0,24-25,1 0,-25 25,25-24,-25-1,0 0,0 0,0 0,0 25,0-24,0-1,0 25,0 0,0 0,-25 0,25 0,-25 0,1 25,24-25,-25 0,25 24,0 1,-25-25,25 25,0-25,0 25,0-25,0 25,0-25,25 0,-25 0,25 24,-1-24,-24 0,25 0,0 0,0-24,0 24,-1 0,-24 0,25-25,0 25,0 0,0 0,-25 0,24 0,-24 0,25 25,-25-25,25 24,-25-24,25 25,-25-25,25 25,-25-25,24 25,-24 0,25-25,-25 24</inkml:trace>
  <inkml:trace contextRef="#ctx0" brushRef="#br0" timeOffset="709115.5591">23689 6995,'-50'25,"1"-25,24 0,0 25,25-25,0 0,0 0,0-25,25 25,0 0,24 0,1-25,24 25,1 0,-1-25,25 25,1 0,-1-25,25 25,-25-24,25 24,-25-25,25 25,-25-25,1 25,-1 0,-25-25,1 25,-1-25,-24 25,-1 0,1-25,0 25,-26 0,1 0,-25-24,0 24</inkml:trace>
  <inkml:trace contextRef="#ctx0" brushRef="#br0" timeOffset="710518.6394">17909 12030,'-24'0,"-1"0,-25 0,25 0,1 25,-26-25,25 0,0 0,25 0,-25 0,25 0,0 0,0 0,0 0,0 0,0 0,25 0,0 0,0-25,0 25,24-25,1 25,-25-24,49-1,-24 0,-1 25,1-25,24 0,-24 1,0-1,-1 25,1-25,-1 0,-24 0,-25 25,25-24,-25 24</inkml:trace>
  <inkml:trace contextRef="#ctx0" brushRef="#br0" timeOffset="710759.6532">17810 11633,'-25'0,"25"0,0 0,0 0,0 0,0 0,0 0,0 0,0 0,0 0,0 0,0 25,0-25,-24 0,24 25,0 0,-25 0,0-1,0 1,25 25,-25-25,0 24,1-24,-1 25,25-1,-25-24,25 0,0 0,25-1,0 1,-1 0,26-25,0 0,-1 0,26 0,-1 0,1 0</inkml:trace>
  <inkml:trace contextRef="#ctx0" brushRef="#br0" timeOffset="719911.1766">1761 13146,'125'-24,"-1"-1,-25 0,50 0,-25 0,0 1,24-26,1 25</inkml:trace>
  <inkml:trace contextRef="#ctx0" brushRef="#br0" timeOffset="719999.1816">3374 12774,'149'-24,"24"-26,-24 25,0-24,0 24,0-25,24 25,-49 1,25-1,0-25,-25 25,0 1,0-1,0 25,-25-25,25 0,-49 25,24-25</inkml:trace>
  <inkml:trace contextRef="#ctx0" brushRef="#br0" timeOffset="729230.7096">11857 15999,'25'0,"-25"0,0 0,0 0,0 0,0 0,0 0,0 0,0 25,0-25,0 25,0-25,0 24,0 1,0 25,0-25,0 24,0 1,0-1,0 1,0 0,0-1,-25 1,25 0,0-1,-25 1,25-1,0-24,0 25,0-25,0-1,0-24,0 25,-25-25,25 25</inkml:trace>
  <inkml:trace contextRef="#ctx0" brushRef="#br0" timeOffset="729583.7298">11857 16123,'0'-25,"-25"25,25 0,0 0,-25 0,25 0,-24 0,24 25,-25-25,25 25,-25 0,0-25,0 24,1 1,24 0,-25 25,0-26,0 1,0 0,1 0,-1-25,25 25,-25 0,25-25,0 0,0 0,0 0,0-25,0 25,0-25,25 0,-25 0,25-24,-1 24,1-25,0 1,25-1,-26 0,26 1,0 24,-1-25,-24 26,25-26,-1 50,-24-25,25 25,-26 0,26 25,-25 0,24-25,-24 49,0-24,25 0,-26 0,1 24,25-24,-25 0,24 0,1 0</inkml:trace>
  <inkml:trace contextRef="#ctx0" brushRef="#br0" timeOffset="778119.5059">620 7218,'0'0,"0"-25,0 25,0 0,-24-24,24 24,0 0,0-25,0 25,0 0,-25 0,25-25,0 25,0 0,0 0,0 0,-25 0,25 25,0-25,-25 0,25 25,0-1,-25 1,25 0,0 0,0 0,0-1,0 26,0-25,0 24,0-24,25 0,-25 25,25-26,0 1,-25 0,25-25,-1 25,-24-25,25 0,0 25,0-25,0 0,-1 0,-24-25,25 25,0 0,0-25,0 25,-25-25,25 25,-25-25,0 1,24 24,-24-25,0 25,0 0,-24-25,24 25,-25 0,0-25,0 25,0 0,0 0,1 0,-1 0,0 25,0-25,0 0,25 25,-24-25,-1 0</inkml:trace>
  <inkml:trace contextRef="#ctx0" brushRef="#br0" timeOffset="779586.5898">918 7218,'25'0,"-25"0,0 0,0 0,25 0,-25 25,25-25,-25 25,24-25,-24 25,25-1,0 1,-25-25,25 25,-25 0,25-25,-25 25,0-25,24 24,-24-24,0 25,0-25,0 0,25 0,-25 0,0 0,0 0,0 0,0 0,0 0,0-25,-25 25,25-24,-24 24,24-25,-25 0,25 0,-25 0,0-24,25 24,-25 0,1-24,-1 24,0 0,25-25,-25 26,25-1,0 0,0 0,0 0,0 1,0-1,25 25,0 0,-25-25,25 25,-1 0,-24 0,25 0,-25 25,25-25,-25 25,25-1,-25 1,0 0,0 0,0 0,0 24,-25-24,25 0,0 0,-25 24,25-49,0 25,-25 0,25-25,0 25,0-25,0 24,0-24,25 0,-25 0,25 25,-25-25,25 0,0 0,-1 0,-24 0,25 0,0 0,0 0,0 0,-1 0,1 0,-25-25,25 25,0-24,0 24,-1 0,1-25,-25 25,25-25,-25 0,25 25,-25-25,25 1,-25 24,0-25,0 0,0 25,0-25,0 25,-25-25,25 1,-25 24,25-25,-25 25,25 0,-25-25,25 25,-24 0,24 25,0-25,-25 0,25 25,0-25,0 0,0 24,0-24,0 25,25-25,-25 0,24 25,-24-25,25 0,0 0,0 25,0-25,-1 0,1 0,0-25,0 25,24 0,-24 0,0-25,0 25,0-25,-1 25,1-24,0 24,0-25,0 0,-25 0,25 0,-25 25,24-24,-24-1,0 0,0 25,0-25,0 25,-24-25,-1 25,25 0,-25 0,0 0,0 0,25 25,-25-25,1 25,-1-25,25 25,-25 0,25-1,-25-24,25 25,0 0,0 0,0-25,25 25,-25-25,25 0,-25 24,25-24,-25 0,24 0,-24 0,25-24,0 24,-25-25,25 25,-25-25,25 0,-25 0,0 25,0-24,0-26,0 25,0 0,0 0,0-24,0 24,0-25,-25 1,0-1,0 1,0 24,1-25,-1 1,-25 24,25-25,1 25,24 25,-25-24,25 24,0 0,0 24,0-24,0 25,25 25,-1-25,1 24,0 1,0-1,0-24,-1 25,26-1,-25-24,0 0,0 0,-1 0,26-1,-25-24,-25 0,25 25,-1-25,1 0,-25-25,25 25,0 0,-25-24,25 24,-25-25,24 0,-24 0,0 0,0-24,0 24,0-25,0 26,-24-26,-1 25,0-24,0-1,0 25,1-24,-1 24,25 0,-25 25,0-25,25 25,0 0,0 0,0 0,0 25,0-25,0 25,25 0,-25-1,0 1,25 0,-25 0,25 0,-25-1,0 1,24 0,-24 0,25 0,-25-25,0 0,25 24,-25-24,0 0,0 0,0 0,0 0,0 0,0 0,0 0,0 0,0-24,0 24,0-25,0 25,0-25,0 0,0 0,0 1,25-1,-25 0,25 0,-1 0,-24 1,25 24,25-25,-25 0,-1 25,26-25,-25 25,24 0,-24 0,0 0,25 25,-26-25,1 25,-25-25,25 25,-25-1,25-24,-25 25,0 0,0 0,0-25,0 25,0-1,-25-24,25 25,-25 0,25-25,0 0,-25 0,1 25,24-25,-25 0,25 0,-25 0,25 0,-25 0</inkml:trace>
  <inkml:trace contextRef="#ctx0" brushRef="#br0" timeOffset="780346.6333">2902 6176,'0'-24,"0"24,0 0,0-25,0 25,0 0,-24-25,-1 25,25 0,-25 0,0-25,0 25,1 0,24 25,-25-25,0 0,25 25,-25 0,25-25,0 24,0 1,0 0,0 0,0 0,25-25,-25 24,25 1,0-25,-25 0,24 25,1-25,0 0,0 0,0 0,-1-25,1 25,25 0,-50-25,25 25,0-24,-1 24,1-25,-25 25,25-25,-25 0,0 0,0 25,0-24,0-1,0 0,0 0,0 0,0 25,0-24,-25-1,25 25,0 0,0-25,0 25,0 0,0 0,0 25,0-25,0 0,0 25,0-25,25 24,-25 1,0 0,25 0,-25-25,25 25,-25-1,24-24,-24 25,25-25,-25 25,25-25,-25 0,25 0,0 0,-25 0,24 0,1-25,-25 25,25-25,-25 25,25-24,-25-1,25 25,-25-25,24 0,-24 0,0 1,0-1,0 0,0-25,0 26,0-26,0 25,-24-25,24 1,-25-1,0 25,0-24,0 24,25-25,-24 26,-1 24,25-25,-25 25,25 0,0 25,-25-25,25 24,0 1,0 0,0 25,0-26,25 26,0-25,-25 24,25-24,-1 0,1 0,0 0,0 0,0-25,-1 24,1-24,0 0,0 0,24 0,-24-24,0 24,25-25,-26 0,1 0,0 0,0 0,0-24,-1 24,-24-25,25 26,-25-26,0 0,0 1,0-1,0 1,0-1,-25 0,1 26,24-1,-25 0,25 0,-25 25,25 0,0 25,0 0,0 0,0-1,0 26,25 0,-25-1,25 1,-1-1,-24 1</inkml:trace>
  <inkml:trace contextRef="#ctx0" brushRef="#br0" timeOffset="780702.6537">1910 7317,'-74'50,"24"-25,1 0,-1 24,0-24,1-25,24 25,0-25,0 25,25-25,0 0,0 0,25 0,0-25,0 25,24-25,1 0,24-24,1 24,-1-25,26 1,-1-26,0 26,25-26,0 1,0-1,0 1,0-1,0 1,0 0,0-1,0 1,-25 24,25-24,-24-1,-1 26,-25-1,1 1,-1-1,1 0,-26 26,1-1,-1 0,-24 0,0 25,-25 0,0-25,0 25,0 0,0 0</inkml:trace>
  <inkml:trace contextRef="#ctx0" brushRef="#br0" timeOffset="787463.0403">645 8111,'-25'0,"25"0,-24 25,24-25,0 0,0 0,24 0,-24 0,25-25,0 25,0 0,24-25,-24 1,25-1,24 0,-24 0,24 0,26-24,-1-1,0 25,0-24,25-1,-25 0,25 1,25-1,-25 1,0-1,0 0,0 1,0-1,0 1,0-26,0 26,-24-1,-1 0,0 1,-24-1,24 1,-25-1,1 25,-26 0,1-24,-1 24,1 25,-25-25,0 0,-1 25,1 0,-25-25</inkml:trace>
  <inkml:trace contextRef="#ctx0" brushRef="#br0" timeOffset="789603.1627">472 7888,'-25'-25,"25"25,-25-25,25 25,0 0,-25 0,25 0,0 0,-25 0,25 0,0 25,0 0,-24-25,24 49,-25-24,25 25,0 0,-25-1,25 1,0-1,0 26,0-26,0 26,0-26,0 1,0 24,0-24,25-25,-25 24,25-24,-1 0,-24-25,25 25,0-25,-25 0,25 0,0 0,-1 0,1 0,0-25,0 0,-25 25,25-25,-1 25,-24-24,25-1,-25 0,0 25,0-25,0 0,0 1,0 24,0-25,-25 25,25-25,0 25,-24 0,24 0,0 0,-25 0,25 0,0 0,-25 0,25 0,0 25,0-25,0 0,0 25,0-25,0 24,0-24,0 25,25-25,-25 25,25-25,-1 0,-24 25,25-25,0 0,25 0,-26 25,1-25,0 0,0 0,-25 0,25 24,0-24,-25 0,0 25,0-25,0 25,0 0,0 0,-25-1,0 1,25-25,-25 25,0 0,0 0,1-1</inkml:trace>
  <inkml:trace contextRef="#ctx0" brushRef="#br0" timeOffset="790071.1895">844 8210,'25'0,"-25"-24,0 24,0-25,0 25,0 0,0 0,0 0,0 0,0 0,0 0,0 25,0-1,0 1,0 0,0 0,0 0,-25 24,25-24,0 25,-25-1,25-24,0 25,-25-26,25 26,0-25,0 0,0-1,25-24,-25 25,25-25,-25 0,25 0,-1 0,1-25,0 25,0-24,0 24,-1-25,1 0,0-25,0 26,0-1,-1 0,-24 0,25 0,-25-24,25 24,-25 0,0 25,0-25,0 1,-25-1,25 25,-25-25,25 25,-24 0,24 0,0 0,0 0,0 25,0-25,0 25,0-1,0 1,0 25,0-25,0 24,24 1,-24-25,25 24,0-24,-25 25,25-26,0 1,-25 0,24 0,1 0</inkml:trace>
  <inkml:trace contextRef="#ctx0" brushRef="#br0" timeOffset="790990.2421">1613 8136,'0'-25,"0"25,0 0,0 0,0 0,0 0,0 0,0 25,0-25,0 25,0 0,0-25,0 49,24-24,-24 0,25 0,-25 24,0-24,0 0,0 0,25-25,-25 24,0-24,0 25,0-25,0 0,0 25,0-25,0 0,0 0,0-25,0 25,0 0,0-25,0 25,-25-24,25-1,-25 0,25 0,-24 0,24 1,-25-26,0 25,25-24,-25 24,0-25,25 25,-24 1,24-26,0 25,0 0,0 0,0 1,24-1,1 25,-25 0,25-25,0 25,-25 0,25 25,-25-25,24 25,-24-1,25-24,-25 25,0 0,0 25,0-25,0-1,0-24,0 25,0 0,0 0,0-25,0 25,0-25,0 0,0 0,0 0,0 0,0 0,25 0,-25 0,25 0,0 0,-1 0,1-25,0 25,0 0,0 0,0 0,-1 25,1-25,0 0,0 0,-25 24,25-24,-25 25,0-25,0 25,0-25,0 25,0 0,0-25,0 24,0-24,-25 25,25-25,-25 0,0 25,0-25,1 0,24 0,-25 0,0 0,0-25</inkml:trace>
  <inkml:trace contextRef="#ctx0" brushRef="#br0" timeOffset="791559.2746">1737 7640,'24'0,"-24"-25,25 25,-25 0,25 25,-25-25,0 25,25-25,-25 24,25 1,-25 25,0-25,25-1,-1 26,-24-25,25 0,-25 24,25-24,-25 0,25 0,-25-25,25 25,-1-25,-24 24,25-24,-25 0,25 25,-25-25,25 0,-25-25,0 25,25 0,-25-24,24 24,-24-25,25 0,-25 0,0 0,0 0,0 1,0 24,25-25,-25 0,0 0,0 25,0-25,0 25,0-24,0 24,0 0,0 0,0 0,0 0,0 0,0 24,0-24,25 0,-25 25,0-25,25 25,-25 0,24-25,-24 25,25-25,-25 24,25-24,-25 25,25-25,0 25,-25-25,24 0,1 0,0 0,-25 0,25 0,0 0,-25 0,24-25,1 25,0-25,-25 25,25-24,0-1,-25 0,24 0,-24 0,0 25,0-24,0-1,0 0,0 0,-24 0,-1 1,25 24,-25 0,0-25,0 25,25 0,-24 25,24-25,0 24,0-24,0 25,0 0,0 0,0 0,0-25,0 24,24 1,-24-25,25 25,0-25,0 0,0 0,-1 0,1 0,0 0,0-25,24 25</inkml:trace>
  <inkml:trace contextRef="#ctx0" brushRef="#br0" timeOffset="792078.3043">2778 7565,'0'0,"0"-24,0 24,0 0,-24 0,24 0,0 0,0 0,0 0,0 0,0 0,0 0,0 0,0 0,24 0,-24 0,25 0,-25-25,0 25,25-25,-25 25,0 0,25-25,-25 25,0-25,0 25,0 0,0-24,0 24,-25 0,25 0,-25 0,0 24,25-24,-24 0,-1 25,0-25,25 25,0-25,-25 25,25 0,0-25,0 24,0 1,25-25,-25 25,25 0,0-25,-1 25,1-25,0 0,0 0,0 0,24 0,-24 0,25-25</inkml:trace>
  <inkml:trace contextRef="#ctx0" brushRef="#br0" timeOffset="792610.3347">3423 7243,'0'-25,"-24"0,24 25,0-24,-25-1,25 25,0 0,0 0,0 0,0 0,0 0,0 25,0-1,0 1,0-25,25 25,-25 0,0 0,24-1,-24 1,0 0,0 0,25-25,-25 25,0-25,0 24,25-24,-25 0,0 0,0 0,0 0,0 0,0 0,0 0,0 0,0 0,0-24,0 24,0-25,0 0,0 25,0-25,-25 0,25-24,-25 24,25 0,-24-24,-1 24,25-25,-25 25,25-24,-25 24,25 0,0 0,0 1,0 24,0-25,0 25,25 0,-25 25,25-25,-25 24,0-24,25 25,-25 0,0 0,0 0,0 24,0-24,0 0,0 0,0-1,0-24,0 25,0-25,0 25,0-25,24 0,-24 0,25 0,-25 0,25 0,0 0,0 0,-1 0,1 0,0 0,0 0,0 0,-1 0,1 0,0 0,0 0,0 25,-25-25,24 0,-24 25,25-25,-25 24,0-24,0 25,0-25,0 0,0 25,0-25,-25 0,25 0,-24 0,-1 25,25-25,-25 0,0-25,25 25,-25 0</inkml:trace>
  <inkml:trace contextRef="#ctx0" brushRef="#br0" timeOffset="793350.3771">3944 6921,'0'-25,"25"25,-25 0,0 0,0 0,0 0,0 0,0 0,0 25,0-25,-25 0,25 24,0 1,0 0,-25-25,25 25,0 0,0-1,0-24,0 25,0 0,0-25,25 25,0-25,-25 0,25 0,-25 0,25 0,0 0,-1 0,1 0,-25-25,25 25,0 0,0-25,-25 0,24 25,-24-24,0-1,0 0,0 0,0 25,0-25,0 1,0-1,0 0,0 25,0-25,0 25,0 0,0 0,0 0,0 0,0 0,0 25,0-25,0 25,25 0,-25-25,25 24,-25 1,0-25,25 25,-25-25,25 0,-25 25,24-25,-24 0,25 0,0 0,0-25,-25 25,25 0,-1-25,1 0,0 25,-25-24,25-1,0 0,-1 0,-24 0,25 0,0 1,-25-1,25-25,-25 25,0-24,0-1,0 1,0-1,-25 0,25 1,-25-1,0 1,1 24,-1-25,0 25,0 1,0 24,1 0,24 0,-25 0,25 24,-25-24,25 25,0 25,0-25,0 24,0 1,0-25,25 24,0-24,-25 25,24-26,1 1,-25 0,25 0,0 0,0-1,-1-24,1 0,0 0,0 0,0 0,-1 0,1 0,0-24,0 24,0-25,-1 0,1 0,0 0,0-24,-25 24,0-25,25 1,-25-1,0-24,-25 24,0 1,0-1,0 0,1 26,-1-26,0 50,0-25,0 25,1 25,24-25,0 50,-25-26,25 26,0 0,0-1,25 1,-1-1,-24 1,25 24,0-24,0 0,0-26,-25 26,24-25,1 24</inkml:trace>
  <inkml:trace contextRef="#ctx0" brushRef="#br0" timeOffset="794126.4215">4366 4738,'-25'0,"25"-25,-25 25,25-25,0 25,0-25,0 25,0-25,0 25,0 0,0-24,0 24,0 0,0-25,25 25,-25 0,25-25,0 25,0 0,-25-25,24 25,1 0,0 25,0-25,-25 25,25 0,-1-1,-24 1,0 0,25 25,-25-26,0 26,0-25,0 25,0-1,0 1,0-25,0 24,0 1,0-25,25 24,-25 1,25-25,-25 24,25-24,-1 25,1-26,0 26,0-25,0 0,24 24,-24-24,0 0,24 0,-24-1,25 1,-25 0,24 0,-24 0,0-1,0 1,0 25,-1-25,1 0,0-1,0 26,-25-25,25 0,-25 24,0-24,0 25,0-1,0-24,0 25,-25-1,-25 1,25-25</inkml:trace>
  <inkml:trace contextRef="#ctx0" brushRef="#br0" timeOffset="795598.5057">794 7937,'0'0,"0"0,0 25,0-25,0 0,0 0,0 0,0 0,0 0,25 0,0 0,0 0,-25 0,49 0,-24-25,0 1,24 24,-24-25,25 0,-1 0,1 0,0 1,-1-1,-24 0,25 0,-1 25</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19:26.882"/>
    </inkml:context>
    <inkml:brush xml:id="br0">
      <inkml:brushProperty name="width" value="0.05292" units="cm"/>
      <inkml:brushProperty name="height" value="0.05292" units="cm"/>
      <inkml:brushProperty name="color" value="#FF0000"/>
    </inkml:brush>
  </inkml:definitions>
  <inkml:trace contextRef="#ctx0" brushRef="#br0">844 9153,'0'-25,"0"25,0-25,0 25,0 0,0 0,0 0,0 0,0 0,0 25,0-25,0 25,25-25,-25 25,0 0,24-1,-24 1,0 0,0 0,25 0,-25-1,0-24,0 25,0 0,0-25,0 0,0 25,0-25</inkml:trace>
  <inkml:trace contextRef="#ctx0" brushRef="#br0" timeOffset="379.0217">794 8905,'-25'-25,"0"0,1 0,-1 1,0 24,0-25,0 25,1 0,-1 0,0 0,0 0,0 25,1-25,-1 24,0 1,25 25,-25-25,0 24,25 1,-24-25,24 24,0 26,0-26,0 1,0 0,0-1,24 1,1-1,-25-24,50 25,-25-25,-1-1,1 1,25 0,-1 0,1-25,-25 0,24 0,1 0,0 0,-1 0,1-25,0 25,-1-25,1 0,-1 1,1-1,-25 0,24-25,-24 26,25-26,-25 25,-1-24,-24 24,25-25,-25 1,0 24,0-25,0 1,-25-1,1 25,-26-25,0 1,1 24,-1 0,1 0,-1 1,0 24,1 0,-26 0,26 0,-1 24</inkml:trace>
  <inkml:trace contextRef="#ctx0" brushRef="#br0" timeOffset="1683.0963">2406 8682,'0'0,"0"0,0 0,0-25,0 25,0 0,0 0,0 0,0 0,0 0,0 0,0 0,0 0,-24 0,24 0,-25 25,25-25,-25 0,0 24,25-24,-25 25,1 0,-1 0,0 24,0-24,25 25,-25-1,1 1,24 0,-25-1,25 1,0-25,0 24,0 1,25-25,-1 24,-24-24,25 0,0 0,0 0,0-25,-1 0,26 24,-25-24,0 0,-1-24,26 24,-25 0,0-25,-1 0,1 25,0-25,-25 0,25 1,-25 24,25-25,-25 0,0 0,0 0,0 25,-25-24,0-1,0 25,0-25,1 25,-1 0,0 0,0 0,0 0,1 0,-1 0,0 0,0 25,25-25</inkml:trace>
  <inkml:trace contextRef="#ctx0" brushRef="#br0" timeOffset="2104.1204">3051 8979,'0'0,"0"0,0 0,0 0,0 0,0 0,0 0,0 0,0 0,0 0,0 25,25-25,-25 25,0 0,0-25,25 25,-25-1,0 1,0 0,0 0,0-25,0 25,0-1,0-24,25 25,-25-25,0 0</inkml:trace>
  <inkml:trace contextRef="#ctx0" brushRef="#br0" timeOffset="2248.1286">3002 8756,'0'-25,"-25"25,25 0,0-25,0 25,0 0,0 0,0 0,0 0,0 0,0 0,0 0</inkml:trace>
  <inkml:trace contextRef="#ctx0" brushRef="#br0" timeOffset="2748.1572">3572 9203,'25'0,"-25"-25,0 25,0-25,0 25,0-25,-25 25,0-25,25 1,-24 24,-1-25,25 25,-25 0,0-25,0 25,1 0,24 25,-25-25,25 25,-25-25,25 24,0 1,0 0,0 0,0-25,0 25,0-1,0-24,25 25,-25-25,25 25,-1-25,1 0,-25 0,25 0,0 0,0-25,-1 25,1 0,0-25,-25 1,25-1,0 25,-1-25,-24 0,25 0,-25 1,0-26,25 25,-25 0,0 0,0-24,0 24,-25 0,25-24,-25 24,25 25,0-25,-24 0,24 25,0 0,0 25,0-25,0 25,0 0,0-1,0 26,0-25,24 24,-24-24,0 25,25-25,-25 0,0-1,0 26,25-50,-25 25,0 0,25-25</inkml:trace>
  <inkml:trace contextRef="#ctx0" brushRef="#br0" timeOffset="3596.2057">3870 9029,'0'0,"0"0,25 25,-25-25,0 0,24 25,-24-25,0 0,25 0,-25 0,25 24,-25-24,25 0,-25 0,25 0,0 0,-25-24,24 24,1 0,-25-25,25 25,-25 0,25-25,-25 25,25-25,-25 25,0-25,0 25,0-25,0 25,0-24,0-1,0 25,0-25,0 25,-25 0,25-25,-25 25,0 0,25 0,-25 0,1 25,24-25,-25 0,0 25,25 0,0-1,0 1,0-25,0 25,0 0,0 0,0 0,0-1,0 1,0 0,0 0,25-25,0 25,-1-25,1 24,0-24,0 0,0 0,-1 0,26 0,-25 0,0-24,24 24,-24 0,0-25,0 25,-1-25,-24 0,25 25,-25-25,0 1,0-1,0 0,0 0,0 25,0-25,0 0,0 25,-25 0,25 0,0 0,0 0,0 0,0 0,0 0,0 25,0-25,0 25,0-25,25 25,-25 0,0-25,0 25,0-1,0-24,25 0,-25 25,0-25,0 25,0-25,0 0,0 0,0 0,0 0,0 0,25 0,-25 0,0-25,0 25,25-25,-25 25,0 0,24-24,-24 24,25-25,-25 25,25-25,-25 25,25 0,-25 0,25 0,-1 0,-24 25,25-25,-25 0,25 25,-25-25,25 24,-25-24,25 0,-25 0,24 25,-24-25,25 0,-25 0,0 0,25 0,-25 0,25-25,-25 25,25 0,-25-24,24 24,-24-25,25 25,-25-25,0 25,0-25,0 0,0 0,0 1,0-1,0-25,0 25,-25-24,25 24,-24 0,24 0,0 1,-25 24,25-25,0 25,0 25,0-25,0 24,0 1,0 0,25 0,-25 24,24-24,-24 25,25-25,-25-1,0 1,25 0,-25 0</inkml:trace>
  <inkml:trace contextRef="#ctx0" brushRef="#br0" timeOffset="3796.2172">4862 8905,'0'0,"25"-25,-25 25,25 0,-1 0,1 0,0 0,0 0,0 0,0 0,24 25,-24-25,0 0,24 25,-24-25,0 24,0-24,-25 25,25-25,-25 25,0-25,0 25</inkml:trace>
  <inkml:trace contextRef="#ctx0" brushRef="#br0" timeOffset="4661.2667">5705 8806,'-24'24,"-1"-24,0 0,25 25,-25-25,0 25,1 0,24-25,-25 25,25-1,0 1,0-25,0 25,0 0,0 0,0 0,25-25,-1 24,-24-24,25 25,0-25,0 0,0 0,24 0,-24 0,0 0,24 0,-24-25,0 25,25 0,-26-24,1 24,0-25,0 25,0-25,-1 25,1-25,-25 25,25-25,-25 0,0 25,0-24,0 24,0-25,0 25,0 0,-25-25,0 25,25 0,-24 0,-1 25,0-25,25 0,-25 25,0-25,25 24,-24-24,24 25,0 0,-25-25,25 25,0-25,0 25,0-25,0 0,25 0,-25 0,24 25,-24-25,25 0,0-25,-25 25,25 0,0 0,-1-25,1 25,-25 0,25-25,0 25,-25-25,25 25,0-25,-25 25,0-24,0 24,24 0,-24 0,0-25,0 25,0 0,0 0,0 25,0-25,0 0,0 24,0-24,0 25,0-25,25 25,-25-25,0 0,0 25,25-25,-25 0,25 0,-25 0,0 0,25 0,-1 0,-24 0,25 0,0-25,-25 25,25-25,0 25,-25-25,24 1,1 24,-25-25,0 0,25 0,-25 0,0 1,0-26,0 25,0-24,0-1,0 0,0 1,-25 24,25-25,-25 26,25-1,0 0,-24 25,24 0,0 0,0 25,0 0,-25 24,25-24,0 25,0 24,0-24,0-1,0 1,0-1,0 1,0 0,0-26,0 26</inkml:trace>
  <inkml:trace contextRef="#ctx0" brushRef="#br0" timeOffset="4884.2794">5234 8558,'0'-25,"0"25,-25-25,25 25,0-25,0 25,0-25,0 25,0 0,0 0,0 0,0 0,0 0</inkml:trace>
  <inkml:trace contextRef="#ctx0" brushRef="#br0" timeOffset="5800.3318">7020 9103,'0'-24,"0"24,-25 0,25-25,0 25,0 0,0 0,0 0,0 0,0 0,0 0,0 25,0-1,0-24,25 25,-25 25,0-25,0-1,25 26,-25-25,0 0,0 24,0-24,0 0,0 0,25-25,-25 24,0-24,0 25,0-25,0 0,0 0,0 0,0 0,0 0,0-25,0 25,0-24,0 24,0-25,0-25,0 25,0 1,0-26,0 25,-25-24,25-1,0 0,-25 1,25-1,0 0,0 1,0-1,0 1,0-1,25 25,0 0,-1 1,1-1,0 25,0 0,0 0,24 0,-24 25,0-1,0-24,-25 25,25 25,-1-25,-24-1,0 1,0 0,0 0,0 0,-24-1,24 1,-25 0,0 0,0 0,0-25,25 0,-24 25,-1-25</inkml:trace>
  <inkml:trace contextRef="#ctx0" brushRef="#br0" timeOffset="6140.3513">7243 8508,'25'-25,"-25"25,25-25,0 25,-25 0,25 0,-25 0,24 0,1 25,-25 0,25 0,0 0,0-1,-25 1,24 25,1-25,0 24,-25 1,25-25,0-1,-25 26,0-25,24 0,-24-1,0-24,0 25,0 0,0-25,0 0,0 25,0-25,0 0,25 0,-25 0,0-25,0 25,0 0,0-25,25 0,-25 25,0-24,25-1,-25 0,25 25,-25-25,24 25,1 0,-25 0,25 0,0 0,-25 25,25-25,-25 25,24 0,-24-25,25 24,-25 1,0-25,0 25,0-25,0 25</inkml:trace>
  <inkml:trace contextRef="#ctx0" brushRef="#br0" timeOffset="6556.375">8012 8880,'0'0,"0"-25,0 0,0 25,0 0,0-24,0 24,0 0,0 0,0 0,25 24,-25-24,0 0,25 25,-25-25,0 25,25-25,-25 0,24 25,-24-25,25 0,0 0,-25 0,25 0,0 0,0 0,-25 0,24 0,1-25,-25 25,25-25,-25 25,0-25,0 25,0 0,0 0,0-24,0 24,0 0,0 0,0 24,0-24,0 25,0-25,0 25,0 0,0 24,0-24,0 25,0-25,25 24,-25-24,25 25,-25-1,0-24,0 25,0-1,0-24,0 25,0-25,0 24,-25-24,25 0,0 0,-25-25,25 0,-25 0,25 0,-25 0,25-25,-24 0,24 0,-25 0,0 1,25-1,-25-25,0 25,25 1,0-26,0 25,0 0,0 1,25-1,0 0,0 25</inkml:trace>
  <inkml:trace contextRef="#ctx0" brushRef="#br0" timeOffset="7121.4074">8980 8607,'-25'-25,"25"1,-25-26,25 25,-25 0,25 1,-25-1,25 0,0 0,-24 25,24 0,0 0,0 0,0 0,0 0,0 25,0-25,0 25,0 24,0-24,0 25,24-25,-24 24,0-24,0 25,0-26,0 26,0-25,0 0,0-1,0-24,0 25,0 0,0-25,0 0,0 0,25 0,-25 0,0 0,0 0,0 0,25-25,-25 25,25-25,-25 25,25-24,-25-1,24 25,1-25,0 25,0 0,0 0,-1 0,1 0,25 0,-25 25,-1-25,1 25,0-1,0 1,-25 0,25-25,-25 25,0 0,0-1,0-24,0 25,0 0,0-25,-25 25,25-25,-25 0,0 25,0-25,25 0,-24 0,-1 0,0-25,0 25,0 0,1-25,24 0,-25 25,0-25,25 1,0-1</inkml:trace>
  <inkml:trace contextRef="#ctx0" brushRef="#br0" timeOffset="7403.4235">9401 8731,'25'0,"0"0,-25 0,25 0,-25 0,0 0,0 0,0 0,0 0,0 0,0 25,-25-25,25 25,0 0,-25-25,25 24,0 1,0 0,0-25,0 25,0 0,0-25,0 24,25-24,-25 0,25 25,0-25,-1 0,1 0,0 0,0 0,0-25,-1 25,1 0,0-24,0 24,0-25,-1 25,-24-25,0 25,0-25,0 25,0-25,0 1,0 24,-24-25,-1 0,0 25,0-25,-24 0,24 25,0 0,-25-24,26 24</inkml:trace>
  <inkml:trace contextRef="#ctx0" brushRef="#br0" timeOffset="7703.4407">9848 8682,'49'0,"-24"0,0 0,0 0,0 0,-25 0,0 0,24 0,-24 0,0 24,0-24,0 0,-24 25,24-25,-25 25,0 0,25 0,-25-1,25-24,0 25,0 0,0 0,0-25,0 25,0-25,0 24,0-24,25 0,-25 25,25-25,0 0,-1 0,1 0,0-25,0 25,0 0,-1-24,1 24,0 0,0-25,-25 25,25-25,-25 0,0 25,0-25,0 1,0 24,-25-25,0 0,25 0,-25 0,-24 25,24-24,0-1,0 0</inkml:trace>
  <inkml:trace contextRef="#ctx0" brushRef="#br0" timeOffset="7932.4538">10418 8334,'25'0,"-25"0,25 0,-25 0,0 0,0 0,0 0,0 0,0 25,0 0,0 0,0 0,0 24,0-24,0 25,0-1,0 1,0-1,0-24,0 25,0-1,0-24,0 0,0 25,0-26,0 1,0-25,0 25,0 0,0-25,0 25</inkml:trace>
  <inkml:trace contextRef="#ctx0" brushRef="#br0" timeOffset="8335.4768">10741 8657,'0'0,"0"0,0 0,-25-25,25 25,-25 0,25 0,-25 0,1 25,-1-25,0 0,25 25,-25-1,0-24,25 25,0 0,0-25,0 25,0 0,0-1,0-24,0 25,0-25,25 0,0 25,0-25,0 0,-1 0,1 0,0 0,0 0,0 0,-1-25,1 25,0 0,-25-25,25 25,-25-24,25 24,-25 0,0-25,0 25,0-25,0 25,0 0,0 0,0 0,0 0,0 0,0 25,24-25,-24 25,25-1,-25 1,25 0,-25 0,25 0,0-1,-25 1,24 0,-24 0,25 0,-25 0,0-25,25 24,-25 1,0-25,0 25,0-25,-25 0,0 0,25 0,-24 0,-1 0,0 0,0-25,0 25</inkml:trace>
  <inkml:trace contextRef="#ctx0" brushRef="#br0" timeOffset="8895.5088">12204 8880,'0'-25,"25"25,-25 0,0 0,0-25,0 25,0 0,-25 0,25 0,-25 0,1 0,-26 25,25-25,-24 25,-1-25,25 25,-24-25,-1 25,25-25,0 24,1-24,-1 0,25 0,0 0,0 0,0 0,0 0,25-24,-25 24,24-25,1 0,0 25,0-25,24 0,-24 1,25-1,-25-25,-1 25,26 1,-25-26,0 25,-1-24,1 24,-25-25,0 1,0 24,0-25,0 25,-25-24,1 24,24 0,-25 25,0-25,0 25,0 25,1-25,-1 25,25 25,-25-26,25 26,0 0,0 24,0-24,25 24,-25 0,25-24,-1 24,1-24,0 0,0-1,0-24,24 25,-24-25,0-1</inkml:trace>
  <inkml:trace contextRef="#ctx0" brushRef="#br0" timeOffset="9559.5468">12725 8434,'0'-25,"0"0,25 0,-25 0,25 1,-25-1,25 0,-1 0,-24 25,25 0,-25-25,25 25,-25 0,0 0,0 0,0 25,0 0,0-25,0 25,-25 0,25 24,-25-24,25 0,-24 24,24-24,-25 25,25-25,0-1,0 1,0 0,0 0,0-25,25 25,-1-25,1 0,0 24,0-24,24 0,-24-24,25 24,-1 0,-24-25,25 0,-25 25,24-25,-24 0,0 1,-25-1,25 0,-25 0,0 0,0 1,0-1,0 25,0-25,0 25,0 0,0 0,0 0,0 25,0-25,0 49,0-24,0 25,0-25,0 24,0 1,0-1,0 1,0 0,0-1,0-24,0 0,0 24,0-24,0 0,0-25,0 25</inkml:trace>
  <inkml:trace contextRef="#ctx0" brushRef="#br0" timeOffset="9803.5608">13742 8657,'0'0,"0"25,0-25,0 0,0 24,0-24,0 25,25-25,-25 25,25 0,-25 0,0-1,0 1,25 0,-25-25,0 25,0-25,0 25,0-25,0 0</inkml:trace>
  <inkml:trace contextRef="#ctx0" brushRef="#br0" timeOffset="9927.5679">13717 8458,'0'-24,"0"-1,-24 0,24 0,0 25,0 0,0-25,0 25,0 0,0 0</inkml:trace>
  <inkml:trace contextRef="#ctx0" brushRef="#br0" timeOffset="10331.591">14139 8830,'0'0,"0"0,0 0,0-24,0 24,0 0,0 0,-25-25,0 25,1 0,-1 0,0 0,0 0,25 0,-25 0,1 25,-1-25,25 24,-25 1,25-25,0 25,0 0,0 0,0-1,0-24,0 25,25-25,0 25,-1-25,-24 0,25 0,0 0,0 0,0 0,-1-25,1 25,0-25,-25 25,25-24,0-1,-25 0,24 0,1 0,-25 1,0-26,25 0,-25 26,0-26,0 0,0 1,0-1,0 1,0 24,-25-25,25 50,0-25,0 25,-25 0,25 25,0 0,0 0,0 24,0 1,0 0,0-1,0 1,0-1,25 1,-25 0,25-1,-25-24,25 0,-25 0,25-1</inkml:trace>
  <inkml:trace contextRef="#ctx0" brushRef="#br0" timeOffset="11107.6354">14437 8706,'0'0,"0"0,0 25,0-25,0 0,0 0,0 25,0-25,24 0,-24 0,25 25,-25-25,25 0,-25 0,25 0,0 0,-25 0,25 0,-1-25,-24 25,25 0,-25-25,0 25,0 0,25-25,-25 25,0-24,0 24,0-25,0 25,-25-25,0 0,25 25,-24-25,-1 25,0 0,0-24,0 24,0 0,25 24,-24-24,-1 25,25 0,-25-25,25 50,0-26,0 1,0 0,0 0,0 0,25-1,-25 1,25 0,-1 0,1 0,0-1,0-24,0 25,0-25,24 0,-24 0,25 0,-26 0,1 0,25 0,-25-25,-1 25,1-24,0-1,-25 25,25-25,-25 0,0-24,0 24,0 0,0 0,0 25,0-25,0 1,0 24,0 0,0 0,0 0,-25 24,25-24,0 25,0 0,0 0,0 0,0-1,0 1,-25 0,25 0,0 0,0-1,0-24,0 25,0-25,0 0,0 0,0 0,0 0,0 0,0 0,25 0,-25 0,25-25,-25 25,25 0,-1-24,-24 24,25 0,-25 0,25 0,-25 0,25-25,-25 25,25 0,-25 0,24 0,1 25,-25-25,25 0,-25 0,25 0,-25 0,25 0,-25-25,24 25,1 0,-25 0,25-25,0 25,-25-25,25 0,-1 25,-24-24,25-1,-25 0,0-25,25 26,-25-26,0 0,0 26,0-26,0 0,0 1,-25 24,25 0,-25 0,25 1,0 24,0 0,0 24,0 1,-24 0,24 0,0 0,0 24,0-24,0 25,0-26,0 26,0-25,24 0,-24 24,25-24</inkml:trace>
  <inkml:trace contextRef="#ctx0" brushRef="#br0" timeOffset="11299.6463">15354 8682,'-24'-25,"24"25,0 0,0-25,0 25,24 0,-24 0,25 0,0 0,0 25,-25-25,25 25,-1-25,1 24,0 1,0-25,0 25,-1 0,1 0,0-1,0-24,-25 25,25-25,-25 25,0-25,0 0</inkml:trace>
  <inkml:trace contextRef="#ctx0" brushRef="#br0" timeOffset="11407.6525">15727 8706,'0'-24,"0"-1,0 0,0-25,0 26,-25-1,25 0,-25 25,25-25,0 25,0 0</inkml:trace>
  <inkml:trace contextRef="#ctx0" brushRef="#br0" timeOffset="12095.6919">16074 8682,'0'0,"-25"0,0 0,25 24,-25-24,1 0,-1 25,25 0,-25-25,0 25,25 0,-25-25,25 24,0 1,0 0,0-25,0 25,0 0,25-25,-25 24,25 1,0-25,0 0,24 25,-24-25,0 0,24 0,1 0,0 0,-26 0,26 0,0 0,-1-25,-24 25,25 0,-26-25,26 25,-25-24,0 24,-25-25,24 0,-24 25,0-25,0 25,0-25,0 25,-24 0,-1-24,25 24,-25 0,0 0,0 24,1-24,-1 0,25 25,-25-25,0 0,25 25,0-25,0 0,0 25,0-25,0 0,0 0,0 0,0 0,0 25,25-25,-25 0,25 0,0 0,-25-25,24 25,-24 0,25 0,-25 0,25 0,-25-25,25 25,-25 0,0 0,0 0,0 0,0 25,0-25,0 0,0 0,0 25,0-25,0 24,25-24,-25 0,0 25,24-25,-24 0,0 0,25 25,-25-25,25 0,0 0,-25-25,25 25,0 0,-1-25,-24 25,25-24,0-1,0 25,-25-25,25 0,-1-24,-24 24,25-25,-25 1,25-1,-25 0,25 1,-25-26,0 26,0-26,0 26,0-1,0 1,0 24,-25 0,25 0,0 25,-25 0,25 25,-25 0,25 24,0-24,-24 25,24 24,0-24,0 24,0 1,0-26,0 26,0-26,0 1,0-1</inkml:trace>
  <inkml:trace contextRef="#ctx0" brushRef="#br0" timeOffset="12943.7404">17736 8806,'0'-25,"0"0,0 25,0-25,0 0,0 25,0-24,-25-1,0 25,25 0,-25 0,0 0,1 25,-1-25,0 24,0 1,0 0,1 0,24 0,-25-1,0 26,25-25,0-25,0 25,0-1,25-24,-25 25,25-25,-1 25,1-25,0 0,0-25,0 25,24 0,-24-25,0 1,25 24,-26-25,26 0,-25-25,0 26,-1-1,1 0,0-25,0 26,-25-26,0 25,0-24,0-1,0 25,0-24,-25 24,0 0,25 0,-25 0,25 1,0 24,0 0,-24 0,24 0,0 24,0-24,0 25,0 0,0 25,0-26,0 26,24 0,-24-1,25-24,-25 25,25-1,-25 1,0-25,25-1,-25 1,25 0,-25 0,24 0,-24-25,0 0,25 24,-25-24,0 0,25-24,-25 24,25-25,-25 25,25-25,-25 0,24 0,-24 25,25-24,0-1,-25 0,25 25,-25-25,25 25,-1 0,-24 25,25-25,-25 0,0 25,25 0,-25-25,0 24,0-24,25 25,-25-25,0 25</inkml:trace>
  <inkml:trace contextRef="#ctx0" brushRef="#br0" timeOffset="13943.7976">18529 8682,'0'0,"-24"0,24 0,0 0,0 0,0 0,0 0,0 0,0 0,0 0,0 0,0 0,0 0,0 24,24-24,-24 0,0 0,25 0,0-24,-25 24,25 0,-25 0,25 0,-25-25,24 25,-24 0,0-25,0 25,0-25,0 25,0 0,0-25,0 25,0-24,-24 24,-1 0,0-25,25 25,-25 0,0 0,1 25,-1-25,0 24,25 1,-25 0,0 0,25 0,0-1,0 1,0 0,0 0,0 0,25-1,-25 1,25 0,0-25,0 25,-1-25,1 25,0-25,0 0,24 0,-24 0,25 0,-25-25,-1 25,1 0,0-25,0 0,0 25,0-25,-25 1,24-1,-24 0,0-25,0 26,0-26,0 25,0-24,-24 24,24-25,0 25,-25 1,25-1,0 25,0-25,0 25,0 0,0 0,0 0,0 0,0 25,0 0,0-25,25 24,-25 26,24-25,-24 0,25-1,-25 26,25-25,0 0,-25-1,25 1,-25 0,24 0,-24 0,0-25,25 24,-25-24,0 25,0-25,0 0,0 0,25 0,-25 0,0-25,0 25,0-24,25-1,-25 25,0-50,25 25,-25 1,0-1,24 0,-24 0,25 0,-25 1,25 24,0-25,-25 25,25 0,-1 0,-24 0,25 0,0 0,0 25,-25-25,25 24,-25 1,24 0,-24-25,25 25,-25 0,0-1,0 1,0-25,0 25,0 0,0-25,0 25,0-25,0 0,0 24,0-24,0 0,0 0,0-24,0 24,0-25,0 25,25-25,-25 0,25 0,-25 1,25-1,-25 0,24 0,1 0,0 25,0-24,-25 24,25 0,-1 0,-24 0,25 0,-25 24,25-24,-25 25,25 0,-25 0,0-25,0 25,25-1,-25-24,0 25,24 0,-24-25,0 0,25 25,-25-25,25 0,0 0,-25 0,25-25,-25 25,25 0,-1-25,-24 25,25-25,0 1,-25-1,0 0,25 0,-25 0,0 1,25-1,-25 25,0-25,0 25,0 0,0 0,24 0,-24 25,0-25,0 25,25-1,-25 1,0 0,0 0,0 0,0-1,0-24,25 25</inkml:trace>
  <inkml:trace contextRef="#ctx0" brushRef="#br0" timeOffset="14095.8063">20018 8359,'-25'0,"0"-25,0 1,1 24,24-25,-25 25,25 0,0 0,0 0,0 0,0 0,0 0,0 0,0 0,-25 0</inkml:trace>
  <inkml:trace contextRef="#ctx0" brushRef="#br0" timeOffset="14519.8305">20390 8508,'0'-25,"0"25,0 0,0-25,0 25,0-24,0 24,0 0,-25-25,25 25,-25 0,0 0,25 0,-24 0,-1 0,0 0,25 25,-25-25,0 24,25 1,0-25,0 25,0 0,0 0,25-25,-25 24,25 1,0 0,0 0,-1-25,1 25,0-1,0-24,0 25,-25-25,24 25,-24-25,0 25,25-25,-25 0,0 25,0-25,-25 0,1 0,-1 0,0 24,0-24,0 0,1-24,-1 24,0 0</inkml:trace>
  <inkml:trace contextRef="#ctx0" brushRef="#br0" timeOffset="14708.8413">20514 8062,'25'24,"-1"-24,1 0,-25 25,25 0,0-25,-25 25,25 0,-25 24,0-24,24 0,-24 24,0-24,0 25,0-25,0-1,0 26,25-25,-25 0,0-1</inkml:trace>
  <inkml:trace contextRef="#ctx0" brushRef="#br0" timeOffset="15271.8735">20613 8533,'0'0,"0"-25,0 0,0 25,0-25,25 1,-25 24,25-25,-25 25,24 0,1 0,0 0,0 0,0 0,24 0,-24 0,0 25,25-25,-26 24,1-24,0 25,0-25,0 25,-1 0,-24-25,25 25,-25-1,0-24,0 25,0 0,0-25,0 0,0 25,0-25,0 0,0 0,0 0,-25 0,25 0,0 0,0-25,0 25,25-25,-25 25,25-25,0 25,-25 0,25 0,-1 0,1 0,0 0,0 0,-25 0,25 0,-1 0,1 0,0 25,0-25,-25 0,25 0,-1 0,1 25,-25-25,25 0,-25 0,25 0,0 0,-25 0,24-25,-24 25,0 0,25 0,-25 0,0-25,0 25,0 0,0 0,0 0,0 0,0 0,0 0,0 0,0 25,0-25,0 25,0 0,-25 0,25-1,0 1,0 25,0-25,0 24,-24-24,24 25,-25-26,25 1,0 25,-25-25,25 0,-25-1,0 1,25 0,-24 0,24-25,-25 25,0-25,25 0,-25-25,25 25,0 0,0-25,0 0,-25 0,25 1,0-1,0 0,0 0,25-25,0 26,-25-1,25 0</inkml:trace>
  <inkml:trace contextRef="#ctx0" brushRef="#br0" timeOffset="15743.9005">22300 7714,'0'0,"-25"0,25 0,0-25,0 25,0 0,-25 25,25-25,0 25,0 0,0 0,0-1,0 26,0-25,0 24,0 1,0 0,0-1,0 1,0-25,0 24,0-24,-25 25,25-25,0-1,0 1,0 0,0 0,0-25,0 25,0-25,0 0,0 0,0 0,0 0,25 0,-25 0,25-25,-25 25,25-25,-25 0,25 25,-25-25,24 1,1 24,0-25,0 25,0-25,-1 25,1 0,0 0,0 0,0 0,-1 25,-24-25,25 25,-25-25,0 24,0-24,0 25,0-25,0 25,0-25,-25 25,25-25,-24 25,-1-25,25 0,-25 0,0 0,0 0,1 0,24 0,-25 0,0 0,25-25,0 25,-25 0</inkml:trace>
  <inkml:trace contextRef="#ctx0" brushRef="#br0" timeOffset="16023.9166">22672 8186,'0'0,"25"0,-25 0,0 0,0 24,0-24,0 0,0 0,0 25,-25-25,25 25,0 0,-25 0,25-25,0 24,0 1,0 0,0-25,0 25,25-25,-25 25,25-25,-1 24,-24-24,25 0,0 25,0-25,0 0,-1 0,1 0,0 0,-25-25,25 25,0 0,-25 0,24-24,-24 24,25-25,-25 25,0 0,0-25,0 25,0-25,0 25,-25-25,1 1,24 24,-25-25,25 25,-25 0,0-25,25 25</inkml:trace>
  <inkml:trace contextRef="#ctx0" brushRef="#br0" timeOffset="16323.9337">23143 8260,'25'0,"-25"0,25 0,0 25,-25-25,0 0,0 0,0 0,0 0,0 0,0 0,-25 0,0 25,25-25,-25 24,25-24,-25 25,25 0,-24-25,24 25,0-25,0 25,0-25,0 24,0-24,24 25,-24-25,25 25,0-25,-25 0,25 0,0 0,-1 0,-24 0,25 0,0 0,0 0,0 0,-25-25,24 25,1 0,-25-25,0 25,0-24,0 24,0-25,0 25,0-25,-25 0,25 0,-24 1,-1 24,25-25,-25 0</inkml:trace>
  <inkml:trace contextRef="#ctx0" brushRef="#br0" timeOffset="16519.9449">23490 7987,'25'0,"0"0,-25 0,25 0,-25 25,0-25,0 25,0-25,0 25,0-1,0 26,0-25,0 24,0-24,0 25,0-25,0 24,0-24,-25 0,25 24,0-24,-25 0,25 0,0 0,0-25,0 24,0-24,-25 25</inkml:trace>
  <inkml:trace contextRef="#ctx0" brushRef="#br0" timeOffset="16715.9561">23788 8260,'0'-25,"0"0,0 25,0-24,0 24,-25 0,25 0,-25 0,25 0,-24 24,24-24,-25 25,0 0,25-25,-25 25,25 0,0-1,0 1,0-25,0 25,25 0,-25-25,25 25,0-25,-1 24,1-24</inkml:trace>
  <inkml:trace contextRef="#ctx0" brushRef="#br0" timeOffset="16837.9631">24433 8533,'25'25,"-25"-25,25 24,-25-24,0 25,0-25,0 0,0 0,0 25,0-25</inkml:trace>
  <inkml:trace contextRef="#ctx0" brushRef="#br0" timeOffset="19061.0903">645 10740,'0'-24,"-25"24,25-25,0 0,0 25,0-25,0 25,0-25,25 25,-25-24,25 24,-25 0,25-25,-25 25,25 0,-1 0,-24 25,25-25,-25 0,0 24,25 1,-25 0,0 0,0 0,0-1,-25 26,25-25,-25 24,1 1,-1-25,25 24,-25-24,25 0,-25 0,25 0,0-25,0 24,0-24,25 0,-25 0,25 0,0 0,-1-24,1 24,0-25,25 0,-25 0,-1 0,26 1,-25-1,24-25,-24 25,0 1,25-26,-26 25,1 0,-25 1,25-1,0-25,-25 25,0 1,0-1,0 0,0 0,0 0,-25 1,0-1,0 0,1 0,-26 25,0-25,26 25,-51-24,26 24,-1 0,-25 0,26 24,-1 1,-24 0,24 0,1 0,24-1,-25 26,25 0,-24-1,24 1,0-1,25 26,-25-26,25 26,0-1,0-24,25 24,-25-24,25 24,0-24,0-25,24 24,-24-24,25 0,-26 0,26-25,0 0,-1 0,1 0,-1 0,1-25,0 25,-1-25,1 0,0 1,-1-26,1 0,-1 26,1-26,-25 0,24-24,1 24,-25 1,24-26,-24 26,0-1,0 0,-25 1,0-1,0 1,0-1,-25 0,0 1,-24 24,-1 0,0 0,-24 1,0 24,24 0,-24 0</inkml:trace>
  <inkml:trace contextRef="#ctx0" brushRef="#br0" timeOffset="20220.1566">2406 10468,'0'-25,"0"0,0 25,0-25,0 0,0 25,0-24,0 24,0-25,0 25,0 0,0 0,0 0,0 0,0 0,-24 0,24 25,-25-25,25 24,-25 1,0 0,0 25,1-26,24 26,-25 0,0-1,25 26,-25-26,25 1,0-1,0 26,0-26,0-24,25 25,0-25,-25-1,25 1,-1-25,26 25,-25-25,0 0,-1 0,26-25,-25 25,24-25,-24 1,25-1,-25 0,-1 0,1 0,-25 1,25-1,-25 25,0-25,0 0,0 0,-25 25,0-24,1-1,-1 25,0 0,-25 0,26 0,-26 0,0 0,26 0,-1 25</inkml:trace>
  <inkml:trace contextRef="#ctx0" brushRef="#br0" timeOffset="21016.2021">3597 10740,'0'-24,"0"24,0-25,0 0,-25 25,25-25,-25 25,1-25,24 25,-25 0,0 0,0 0,0 25,1-25,24 25,-25 0,0 0,0-1,25 1,0 0,0 0,0 0,0 24,0-24,0 0,25 0,-25-25,25 24,0-24,-1 0,1 0,0 0,0 0,0 0,-1-24,1 24,0-25,0 0,0 0,-1 0,1 1,-25-1,25 0,-25 0,25 0,-25-24,0 24,0 0,0 0,0-24,0 24,-25-25,0 1,25 24,-25 0,25-24,-24 24,24 25,0-25,0 25,-25 0,25 25,0-25,0 25,0 24,0-24,0 25,0-1,25-24,-1 25,-24-1,25 1,0-25,0 24,0-24,-1 0,1 0,0-1,0-24,0 25,-1-25,26 0,-25 0,0 0,-25 0,25 0,-1 0,-24-25,25 25,-25-24,0-1,0 25,0-25,0 25,0-25,0 25,0-25,0 25,0 0,0 0,0 25,0-25,0 0,0 25,25-25,-25 25,0 0,0-25</inkml:trace>
  <inkml:trace contextRef="#ctx0" brushRef="#br0" timeOffset="21132.2087">4168 10517,'0'-25,"-25"1</inkml:trace>
  <inkml:trace contextRef="#ctx0" brushRef="#br0" timeOffset="21663.2391">4738 10269,'25'-25,"-25"25,0 0,0-24,-25 24,0 0,25 0,-25 0,1 0,-26 24,25 1,0-25,1 50,-1-25,0-1,25 26,-25-25,25 24,0 1,0 0,0-1,0 1,25-1,0 26,-25-26,25 1,-1 0,1-1,-25 1,25-1,-25 1,0-25,0 25,0-26,0 1,0 0,0 0,0-25,0 25,-25-25,0 24,25-24,-24 0,-1 0,25 0,-25-24,0 24,25-25,-25 0,25 0,-24 0,24 1,0-1,0-25,0 25,24 0,-24 1,25-26,-25 25,25 0,0 1,0-26,-1 25,1 0,0-24,25 24,-26 0,1-24,0 24,0-25,24 25,-24-24,-25 24,25-25,0 26,-25-26,0 25,0-24,0 24,0 0,-25 0,0 25,0-25,25 25,-24 25,-1-25,25 25,-25 0,25 0,-25-1,25 26,0 0,0-1,0 1,0 24,25-24,0-1,-25 1,25 24,-1-24,-24-25,25 24,-25 1,0-25,0 24,0-24</inkml:trace>
  <inkml:trace contextRef="#ctx0" brushRef="#br0" timeOffset="21792.2465">4688 10864,'-24'-24,"24"24,0-25,0 25,0-25,0 25,24-25,1 25,-25-25,25 25,0-24</inkml:trace>
  <inkml:trace contextRef="#ctx0" brushRef="#br0" timeOffset="21914.2535">5358 10641,'25'0,"-25"0,0 25,0-25,0 0,0 0,0 0,0 0</inkml:trace>
  <inkml:trace contextRef="#ctx0" brushRef="#br0" timeOffset="22595.2924">6177 10740,'0'0,"-25"-24,0 24,0-25,25 25,-25 0,25 0,-24 0,24 25,0-25,0 24,0 1,0 25,0-1,-25 1,25 0,0-1,0 1,0-25,0 24,0 1,0-25,25 24,-25-24,0 0,0-25,0 25,24-25,-24 0,0 0,0 0,0 0,0 0,0-25,0 0,0 25,0-25,0 1,0-26,0 25,0 0,0-24,0-1,0 25,0-24,0-1,0 0,0-24,0 24,0 1,0-1,25 1,0-1,-25 0,25 26,0-1,0 25,-1-25,1 25,-25 0,25 25,-25 0,25-25,-25 24,0 1,0 25,0-25,0-1,-25 1,25 0,-25 0,0 0,1-1,-1 1,25 0,-25-25,0 25</inkml:trace>
  <inkml:trace contextRef="#ctx0" brushRef="#br0" timeOffset="22931.3116">6326 10120,'24'-24,"-24"24,25-25,0 25,-25 25,25-25,-25 24,25 1,-1 0,1 25,-25-26,25 26,0 0,-25-1,25 1,-25-1,24 1,-24-25,25 24,-25-24,0 0,0 25,0-50,25 24,-25 1,0-25,0 0,0 0,0 0,0 0,0 0,25-25,-25 1,0 24,0-25,25 0,-25 0,24 0,1-24,-25 24,25 25,0-25,0 0,-1 25,1 0,0 0,-25 0,25 0,0 25,-1-25,1 25,-25 0,25 0,-25-1,0 1,25 0,-25-25,0 25</inkml:trace>
  <inkml:trace contextRef="#ctx0" brushRef="#br0" timeOffset="23343.3352">7169 10517,'0'-25,"0"25,0-24,0 24,0 0,0 0,0 0,0 0,0 0,25 24,-25-24,0 25,25-25,-25 25,24-25,1 25,-25-25,25 0,0 0,0 25,-1-25,1 0,0-25,0 25,-25 0,25-25,-1 25,1-25,-25 25,25 0,-25-25,0 25,0 0,0 0,0-24,0 24,0 0,0 24,0-24,0 25,0 0,0 0,0 24,25 1,0 0,-25-1,24 1,1-1,-25 1,25 24,-25-24,25 0,-25-1,0 26,0-26,0 1,0-25,-25 24,25-24,-25 0,0 0,1 0,24-25,-25 0,0 0,0 0,0-25,1 25,-1-25,0-25,0 26,0-1,1-25,-1 1,25-1,-25 25,25-25,0 1,25-1,0 1,-1 24</inkml:trace>
  <inkml:trace contextRef="#ctx0" brushRef="#br0" timeOffset="23823.3627">8087 10294,'-25'-25,"25"0,-25 1,0 24,25-25,-25 0,25 25,-24 0,24 0,0 0,0 0,0 25,0 0,0 24,0-24,0 25,0-26,0 26,24 0,-24-1,25-24,-25 25,0-26,25 26,-25-25,0 0,0-1,25 1,-25-25,0 25,0-25,0 0,0 0,0 0,0 0,0 0,25 0,-25-25,0 25,0-25,0 1,0 24,24-25,-24 0,25 0,-25 25,25-25,0 1,-25 24,25 0,0 0,-1 0,1 0,0 0,-25 24,25-24,0 25,-25 0,0-25,0 25,0 0,0-1,0-24,0 25,0 0,0-25,-25 25,0-25,25 25,-25-25,0 24,25-24,-24 0,-1 0,0 0,25-24,-25 24,0 0</inkml:trace>
  <inkml:trace contextRef="#ctx0" brushRef="#br0" timeOffset="24104.3787">8583 10492,'49'0,"-49"0,25 0,0 0,-25 0,0 0,0 25,0-25,-25 25,25 0,-25 0,1-1,24 1,0 0,0 0,0 0,0-25,0 24,0 1,0 0,0-25,24 0,1 25,-25-25,25 0,0 0,0 0,-1-25,-24 25,25 0,0-25,0 25,0-25,-25 1,24 24,-24-25,0 25,0-25,0 0,0 25,-24-25,24 1,-25 24,0-25,0 0,0 25,-24 0,24-25,0 25</inkml:trace>
  <inkml:trace contextRef="#ctx0" brushRef="#br0" timeOffset="24400.3957">9054 10492,'25'25,"-25"-25,0 0,0 0,0 0,0 0,0 25,0-25,0 25,-25-25,25 25,-25-1,25 1,-25 0,25 0,0 0,0-25,0 24,0 1,0 0,25-25,-25 25,25-25,-25 25,25-25,0 0,-1 0,-24 0,25 0,0-25,0 25,0-25,-25 25,24-25,1 25,-25-25,25 25,-25-24,0-1,0 0,0 25,0-25,-25 0,25 1,-25 24,1-25,-1 0,0 0,-25 25</inkml:trace>
  <inkml:trace contextRef="#ctx0" brushRef="#br0" timeOffset="24604.4073">9525 10170,'25'0,"-25"0,25 25,0 0,-25-25,0 49,0-24,25 0,-25 24,0 1,0 0,0-1,0 1,0-25,0 24,-25 1,25-25,0-1,0 26,0-25,0-25,0 25,-25-1</inkml:trace>
  <inkml:trace contextRef="#ctx0" brushRef="#br0" timeOffset="24891.4238">9873 10517,'0'-25,"0"1,0-1,0 0,0 0,-25 25,0 0,0 0,25 0,-25 0,1 0,-1 25,0 0,0 0,0-1,1 1,-1 0,25 0,0 0,0-1,0 1,0-25,0 25,25-25,-1 25,1-25,0 0,0 25,0-25,-1 0,26-25,-25 25,0 0,-1 0,1 0,0-25,-25 25,25 0,-25 0,0 0,0 0,0 0,0 0,0 0,0 0,0 0,0 25,0-25,0 0,0 0,0 0</inkml:trace>
  <inkml:trace contextRef="#ctx0" brushRef="#br0" timeOffset="25385.452">10741 10666,'-25'-25,"0"25,0-25,1 25,-1 0,-25-24,25 24,1 0,-1-25,0 25,-25 0,26 25,-1-25,0 0,0 24,0-24,25 0,0 25,0-25,0 0,0 25,25-25,0 25,0-25,0 25,24-1,-24-24,25 25,-26-25,1 25,0 0,0-25,0 25,-25-25,0 24,0-24,0 25,0-25,-25 25,25-25,-25 25,0-25,0 0,-24 25,24-25,0 0,-24 0,24 0,0 0</inkml:trace>
  <inkml:trace contextRef="#ctx0" brushRef="#br0" timeOffset="25846.4784">11857 10765,'0'25,"-25"-25,-24 0,24 0,0 25,-25-25,26 0,-26 25,0-25,26 24,-26-24,25 0,-24 25,24-25,25 0,-25 0,25 0,0 0,0 0,0-25,0 25,25-24,-25 24,25-25,-1 0,1 0,0 0,0 1,24-1,-24 0,25-25,-25 26,-1-1,26-25,-25 25,0-24,-1-1,1 25,-25-24,0-1,0 25,0-24,0 24,-25-25,25 26,-24 24,-1-25,-25 25,25 0,1 25,-1-1,0 1,0 0,0 25,25-1,0 1,0-1,0 26,0-26,25 1,-25 24,25-24,25 0,-26-26,1 26,25-25</inkml:trace>
  <inkml:trace contextRef="#ctx0" brushRef="#br0" timeOffset="26427.5116">12552 10096,'24'-25,"-24"25,25-25,-25 25,25-25,-25 25,0 0,0-25,0 25,0 0,0 25,0-25,0 25,0 0,-25-25,25 25,-25 24,25-24,-24 0,24 0,-25-1,0 26,25-25,0 0,0-25,0 24,0 1,0-25,25 25,0-25,-1 25,1-25,0 0,25 0,-1 0,1 0,-1-25,1 25,0-25,-1 25,-24-25,25 1,-26 24,1-25,0 0,0 0,-25 25,0-25,0 1,0 24,0-25,0 0,0 25,0 0,0 0,0 25,0-25,-25 25,25-1,0 26,-25-25,25 24,0 1,0 0,0-1,0 1,0-25,0 24,0-24,0 0,0 24,0-24</inkml:trace>
  <inkml:trace contextRef="#ctx0" brushRef="#br0" timeOffset="27083.5491">14040 10542,'0'-25,"0"25,0-25,0 25,0-24,-25 24,25-25,-25 25,25-25,-25 25,1-25,-1 25,0 0,0 0,0 0,1 0,-1 25,0-25,0 25,0 0,1-1,-1-24,25 25,-25 0,25 0,0-25,0 25,25-25,-25 24,25-24,-1 0,1 0,0 0,0 0,0 0,-1 0,26-24,-25 24,0-25,-1 0,26 25,-25-25,0 0,-1 1,-24-1,25 0,0 0,-25 0,25-24,-25 24,0-25,0 26,0-26,0 0,0 26,-25-1,25 0,-25 0,25 0,-25 25,1 0,24 25,0 0,0 0,-25 0,25 24,0 1,0-1,0 1,0 0,0-1,25-24,-25 25,24-26,-24 26,25-25,0 0,-25-25,25 24,0-24,-1 25,1-25,0 0,0 0,0-25,-1 25,1 0,-25-24,25 24,0-25,-25 25,25-25,-25 0,0 25,0-25,0 25,0 0,0 0,0 0,0 0,0 25,24-25,-24 25,0 0,0 0,0-1,25 1,-25-25,0 25</inkml:trace>
  <inkml:trace contextRef="#ctx0" brushRef="#br0" timeOffset="27227.5574">14586 10368,'-25'-24,"0"-26,25 25,-25 0,0 1,25-26,-25 50,25-25,0 0,0 25</inkml:trace>
  <inkml:trace contextRef="#ctx0" brushRef="#br0" timeOffset="27495.5727">14933 10021,'0'0,"0"-25,0 25,-25 0,25 0,-25 0,0 0,1 0,24 0,-25 25,0 0,0 0,25 0,-25 24,25 1,0-1,0 1,0 24,25-24,-25 0,25 24,0-24,-25-1,25 1,-25-25,24 24,-24 1,0-25,0 24,0-24,0 0,0 0,-24-1,24 1,-25 0,0-25,0 0,25 0,-25 0,1-25,-1 25,25-25,-25 1</inkml:trace>
  <inkml:trace contextRef="#ctx0" brushRef="#br0" timeOffset="27730.5861">14635 10815,'0'-25,"0"-25,0 26,0-1,25-25,-25 25,25 1,0-1,-1 0,26 0,-25 0,24 1,-24-1,25 0,-1 25,-24-25,25 0,-25 1,24-1,-24 0,25 0,-26 0,1 1,0-1,0 0,-25 0,0 0,0 1,0-1,0 0,0 0,-25 25,0 0,0 0,1 0,24 0,-25 25,0 0,0 0,25 24,-25 1,25-1,0 1,0 0,0-1,0 1,0-1,25 1,-25 0,25-26,-25 26,25-25,-25 0,25-1,-25-24</inkml:trace>
  <inkml:trace contextRef="#ctx0" brushRef="#br0" timeOffset="27867.594">15057 10592,'0'-25,"0"25,0-25,0 0,0 0,25 25,-25-24,24-1,1 25,0-25,0 0,0 25,-1-25,26 25</inkml:trace>
  <inkml:trace contextRef="#ctx0" brushRef="#br0" timeOffset="29323.6773">16347 10468,'24'-25,"-24"0,0 0,0 0,0 1,0-1,0 0,0 25,-24-25,-1 25,0 0,25 0,-25 25,0-25,1 25,-1 0,0-1,0 1,25 0,-25 0,25 0,0-1,0 1,0-25,0 25,25 0,0-25,0 0,0 0,-1 25,1-25,25 0,-25-25,24 25,1-25,-25 25,24-25,1 25,-25-25,24 1,-24-1,0 0,25-25,-26 26,-24-1,25-25,-25 25,0-24,0-1,0 1,0 24,0-25,0 25,-25 0,1 1,24-1,-25 0,25 25,0 0,-25 25,25 0,0-1,-25 1,25 25,0-25,0 24,-25 1,25 0,0 24,0-24,0-26,0 26,0 0,0-26,0 1,0 0,0 0,25-25,-25 25,25-25,-25 0,25 0,0 0,-1-25,1 25,0 0,0-25,0 25,-1-25,1 25,0-25,0 25,-25 0,25 0,-1 0,-24 0,25 0,-25 25,25-25,-25 0,25 25,-25-25,25 0,-25 25,24-25,-24 0,25 0,-25 0,25 0,0 0,-25 0,25 0,-1 0,1 0,0 0,0-25,0 25,-1-25,-24 25,25-25,0 25,0-24,0-1,-1 0,-24 25,0-25,0 0,0 1,0-1,0 0,-24 0,-1 0,0 1,0 24,0-25,1 25,-1 0,25 0,-25 25,0-25,0 24,25 1,-24 0,24 0,0 0,0-25,0 24,24 1,-24 0,25 0,0-25,0 25,0-25,-1 24,1-24,0 0,0 0,0 0,24 0,-24 0,0 0,0-24,-1 24,26 0,-50-25,25 0,0 25,0-25,-25 0,24 1,1-1,-25 0,0 0,0 25,25-25,-25 1,0-1,0 25,0-25,0 25,0 0,0 0,0 0,0 0,0 0,0 25,0-25,0 0,0 25,0-25,0 24,0 1,0-25,25 25,-25-25,0 25,25-25,-25 25,0-25,24 0,-24 24,0-24,25 0,-25 0,0 0,0 0,25 0,-25 0,0 0,25-24,-25 24,25 0,-25-25,24 25,-24-25,25 25,-25-25,25 0,0 25,0-24,-25 24,24 0,1 0,-25 0,25 0,0 0,-25 0,25 24,-25-24,0 25,24-25,-24 25,0 0,0-25,0 25,0-1,0 1,0-25,0 25,0 0,0-25,0 25,0-25,0 0,0 0,0 0,0 0,0 0,0 0,0 0,25-25,-25 25,25-25,-25 0,25 0,0 1,-1-1,1 0,0 25,0-25,0 0,-1 1,1 24,0 0,0 0,0 0,-1 0,1 24,-25-24,25 25,-25-25,25 25,-25-25,0 25,0-25,0 25</inkml:trace>
  <inkml:trace contextRef="#ctx0" brushRef="#br0" timeOffset="29455.6848">19174 10344,'25'0,"-25"0,25 0,-25-25,0 25,0 0,0 0,0 0,0 0,25-25,-25 25</inkml:trace>
  <inkml:trace contextRef="#ctx0" brushRef="#br0" timeOffset="30003.7162">19745 9872,'0'0,"-25"-25,25 1,-25 24,25-25,0 0,0 25,0 0,-25-25,25 25,0 0,0 25,0-25,-24 25,24 0,0-1,0 26,0-25,-25 24,25-24,0 25,0 0,0-26,0 26,0-25,0 24,0-24,0 0,0 0,25-25,-25 25,0-25,0 0,24 24,-24-24,0 0,25-24,-25 24,0 0,25-25,-25 25,25-25,0 0,-25 25,24-25,1 1,0 24,0-25,0 0,24 25,-24-25,0 25,0 0,0 0,-1 25,1-25,0 25,-25-25,25 25,-25-1,0 1,0-25,0 25,0 0,-25-25,25 25,-25-1,0-24,1 25,-1-25,0 25,0-25,0 0,1 0,-1 0,0 0,0 0,25-25,-25 25,25-25</inkml:trace>
  <inkml:trace contextRef="#ctx0" brushRef="#br0" timeOffset="30283.7322">20191 10096,'25'-25,"0"25,-25 0,25 0,-25 0,0 0,0 0,0 0,0 25,0-25,0 24,0-24,-25 25,25 0,-25 0,25 0,0-1,0 1,0 0,0-25,25 25,0 0,-25-25,25 24,-1-24,1 0,0 0,0 0,0 0,-1 0,1 0,0 0,0 0,0 0,-1-24,-24 24,25-25,-25 25,25-25,-25 25,0 0,0-25,0 0,-25 25,25-24,-25 24,1-25,-1 0,0 25,0-25,25 25,-25-25</inkml:trace>
  <inkml:trace contextRef="#ctx0" brushRef="#br0" timeOffset="30599.7502">20836 10096,'0'0,"25"0,0 0,-25 0,0-25,0 25,0 0,-25 0,0 25,0-25,25 0,-24 24,-1-24,0 25,25 0,-25 0,25 0,0-1,0 1,0 0,0-25,0 25,0 0,25-1,0-24,0 25,-1-25,1 0,0 0,0 0,0 0,0 0,-1 0,1 0,0 0,0-25,0 25,-25-24,24 24,-24-25,0 25,0-25,0 25,0-25,0 0,0 1,-24-1,-1 0,0 0,0 0,0 1,1 24,-26-25,25 0</inkml:trace>
  <inkml:trace contextRef="#ctx0" brushRef="#br0" timeOffset="30791.7612">21109 9798,'25'0,"0"0,-25 0,25 0,-25 0,24 25,-24-25,25 24,-25 1,0 0,0 25,0-26,0 26,0 0,0-1,0-24,0 25,0-25,0 24,-25-24,25 0,0 0,0-1,-24 1,24 0</inkml:trace>
  <inkml:trace contextRef="#ctx0" brushRef="#br0" timeOffset="30995.7729">21407 10220,'25'-25,"-25"0,0 0,24 0,-24 1,0 24,0-25,0 25,0-25,0 25,-24 0,24 0,-25 0,0 25,25-25,-25 25,0-25,1 24,-1 1,25 0,-25-25,25 25,0 0,0-1,0-24,25 25,-25-25,25 25,-1-25,1 25,0-25,0 0,24 0</inkml:trace>
  <inkml:trace contextRef="#ctx0" brushRef="#br0" timeOffset="31102.779">22027 10344,'0'0,"25"24,-25-24,0 0,0 0,25 0,-25 0,0 0,0 0,0 0</inkml:trace>
  <inkml:trace contextRef="#ctx0" brushRef="#br0" timeOffset="32296.8473">298 12402,'0'-24,"0"24,0 0,0 0,0-25,0 25,25 0,-25 0,25 0,-25 0,24 0,1 0,0 0,-25 25,25-1,0-24,-25 25,0 0,0 0,0 0,0-1,0 1,-25 0,25 0,-25 0,25-1,-25 1,25-25,0 0,0 25,0-25,0 0,0 0,0 0,0 0,0-25,0 25,25 0,0 0,0-25,-25 25,24 0,1 0,0 0,0 0,0 0,-1 0,-24 0,0 0,25 25,-25-25,0 25,0 0,0-25,-25 25,1-1,24-24,-25 25,0 0,0 0,0-25,1 25,-26-25,25 24,0-24</inkml:trace>
  <inkml:trace contextRef="#ctx0" brushRef="#br0" timeOffset="32673.8689">422 12080,'0'-25,"0"0,-25 25,25 0,-25 0,1 0,-1 0,0 25,-25 0,26 0,-1-1,0 1,0 25,-24 0,24-1,0 1,0-1,0 26,25-1,-24-24,-1 24,25 1,0-1,0-24,0 24,25-24,-25-1,24 1,1-25,0-1,0 26,24-50,-24 25,25-25,-25 0,24 0,1 0,-1-25,1 0,0 0,-1 1,1-1,-1-25,1 25,0-24,-26 24,26-25,-25 1,0-1,0-24,-25 24,0 1,0-1,0-24,0 24,-25 0,0 1,0-1,-25 25,1-24,-1 24,-24 0,24 0,1 0,-26 25,26 0,-1 25</inkml:trace>
  <inkml:trace contextRef="#ctx0" brushRef="#br0" timeOffset="33425.9119">2109 12254,'0'-25,"0"25,0-25,0 0,0 25,0-25,-25 25,25 0,-25 0,25 0,-25 25,1 0,-1 0,25 0,-25 24,0 1,0-1,1 1,-1 24,25-24,-25 24,25-24,0 0,0-1,0 1,25-1,0-24,-25 0,24 0,1-25,0 25,25-25,-26 0,1 0,25-25,-25 25,24-25,-24 0,0 25,24-25,-24-24,0 24,0 0,0 0,-1 1,-24-1,0 0,0 0,0 0,0 1,-24 24,-26-25,25 25,-24 0,24 0,-25 0,1 0,24 25,-25-25,1 24</inkml:trace>
  <inkml:trace contextRef="#ctx0" brushRef="#br0" timeOffset="36634.0954">3349 12700,'0'-25,"0"25,0 0,0-25,0 25,0-24,-25 24,25 0,0 0,0 0,0 0,0 0,0 24,0-24,0 25,25 0,-25-25,0 25,0 0,0-1,0 1,25-25,-25 25,0 0</inkml:trace>
  <inkml:trace contextRef="#ctx0" brushRef="#br0" timeOffset="36774.1034">3399 12502,'0'-25,"-25"0,25 0,-25 0,25 1,-25-1,25 0,0 25,0-25,0 25,-25 0,25-25</inkml:trace>
  <inkml:trace contextRef="#ctx0" brushRef="#br0" timeOffset="37202.1279">3820 12650,'0'0,"0"0,0-24,0 24,0 0,-25 0,25 0,-24 0,24 0,-25 0,0 0,0 0,25 24,-25-24,1 0,-1 25,25 0,-25 0,25-25,0 25,0-1,0 1,0-25,0 25,0 0,0-25,25 0,-25 25,25-25,-1 0,-24 0,25 0,0-25,0 25,0-25,-1 25,1-25,0 0,-25 25,25-24,0-1,-1 0,-24 0,25 0,-25 1,25-1,-25 0,0 0,0-24,0 24,0 0,0 0,0 0,0 1,-25-1,25 0,0 0,-25 25,25 0,0 0,0 0,0 25,0 0,0 0,25 24,-25 1,25-1,0 1,-25 0,25-1,0 1,-1-25,1 24,0-24,-25 0</inkml:trace>
  <inkml:trace contextRef="#ctx0" brushRef="#br0" timeOffset="37957.1711">4267 12650,'0'0,"0"0,0 0,0 0,25 0,-25 0,0 0,24 0,1 0,-25 0,25 0,0-24,-25 24,25-25,-1 25,1-25,-25 25,25-25,0 25,-25-25,25 25,-25-24,0 24,0-25,0 25,0-25,0 25,-25 0,25-25,-25 25,25 0,-25 0,0 0,1 0,24 0,-25 25,25-25,-25 25,25-25,-25 25,25-1,0 1,0 0,0 25,0-26,25 1,-25-25,25 25,-25 0,25-25,-25 25,24-25,-24 0,25 0,0 0,0 0,-25 0,25 0,-1 0,1 0,-25-25,25 25,0-25,-25 25,25-25,-25 25,0 0,0 0,24-25,-24 25,0 0,0 0,0 0,0 0,0 25,0-25,0 0,0 25,0 0,0-25,0 25,0-1,0 1,25-25,-25 25,0 0,0-25,0 25,0-25,0 0,0 0,25 0,-25 0,0 0,25 0,-25-25,25 25,-1 0,-24-25,25 0,0 25,0-25,0 25,-1-24,-24-1,25 25,0 0,0-25,-25 25,25 0,-25 0,0-25,0 25,0 0,0 0,0 0,25 0,-25-25,0 25,0 0,24 0,-24-24,0 24,0-25,25 0,-25 0,0 0,0 1,0-1,0 0,0-25,-25 1,25 24,-24-25,24 26,-25-1,0 0,25 0,-25 0,25 25,0 0,0 0,0 0,0 25,0-25,0 50,0-25,0-1,25 26,-25 0,25-26,0 26,-25 0,24-26</inkml:trace>
  <inkml:trace contextRef="#ctx0" brushRef="#br0" timeOffset="38153.1823">5061 12452,'24'0,"-24"-25,25 25,-25-25,25 25,0 0,0 0,24 0,-24 25,0-25,0 25,24 0,-24-25,0 25,0-1,-1 1,-24 0,25 0,-25 0,0-25</inkml:trace>
  <inkml:trace contextRef="#ctx0" brushRef="#br0" timeOffset="38273.1891">5309 12229,'0'-25,"0"25</inkml:trace>
  <inkml:trace contextRef="#ctx0" brushRef="#br0" timeOffset="38947.2277">5755 12353,'-25'25,"0"-25,1 24,24 1,-25 0,0-25,0 25,25 0,-25-1,25 1,0 0,0 0,0 0,0-1,25 1,-25-25,25 25,0 0,0-25,-1 0,1 25,0-25,0 0,24 0,-24-25,0 25,25 0,-26 0,26-25,-25 25,0-25,-1 25,1-25,0 25,0-24,0 24,0-25,-25 25,24-25,-24 25,0-25,0 25,0 0,0 0,0-25,-24 25,24 0,-25 0,25 0,-25 25,0-25,25 0,-25 25,25-25,-25 0,25 25,0-25,0 0,0 25,0-25,0 0,0 0,0 0,0 0,0 0,0 0,25 0,-25 0,25 0,-25 0,25 0,-25-25,25 25,-25 0,25 0,-25 0,24 0,-24 0,0 0,0 0,0 0,0 0,25 0,-25 0,0 0,25 0,-25 0,0 0,25 0,-25 0,0 0,25 0,-25 0,24 0,1-25,-25 25,25 0,0-25,0 25,-1-25,-24 1,25 24,0-25,0 0,-25 0,25 0,-25 1,24-1,-24-25,0 25,0-24,0-1,0 0,0 1,0-1,-24 1,24-1,-25 0,0 26,25-26,-25 50,25-25,-25 50,25-25,0 25,-24 24,24 1,0 0,0-1,0 1,0 24,24 1,-24-26,25 1,-25 24,25-24,0 0</inkml:trace>
  <inkml:trace contextRef="#ctx0" brushRef="#br0" timeOffset="39429.2553">6772 12700,'0'0,"0"0,-25 0,25 0,0 0,0 0,0 25,0-25,0 25,0 24,0-24,25 25,-25-26,0 26,0-25,25 0,-25 24,0-24,0 0,0 0,0-25,0 24,0-24,0 0,0 25,0-25,0 0,0-25,0 25,0 0,0-24,0-1,0 25,0-25,-25 0,25-24,0 24,0 0,0-25,0 1,0-1,0 1,0-26,0 26,0-1,25-24,0 24,-1 25,1-24,0 24,0 0,24 25,-24-25,0 25,0 25,0-25,-1 25,-24 0,25-1,-25 1,0 0,0 0,0 0,-25-1,25 1,-24 0,-1 0,0 0,25-1,-25 1,0-25</inkml:trace>
  <inkml:trace contextRef="#ctx0" brushRef="#br0" timeOffset="39749.2736">7045 12080,'25'0,"-25"0,24 25,1-25,-25 24,25 1,0 0,0 25,0-25,-1 24,1 1,0-1,-25 1,25 0,-25-26,25 26,-25 0,0-26,0 1,0 0,0 0,0 0,0-25,0 24,0-24,0 0,0 0,0-24,24 24,-24-25,0 0,25 0,-25 0,0 1,25-26,0 25,-25 0,25 1,-1-1,-24 0,25 0,0 25,-25 0,25 0,-25 0,0 25,25-25,-25 25,0 0,24-1,-24 1,0 0,0 0,0-25</inkml:trace>
  <inkml:trace contextRef="#ctx0" brushRef="#br0" timeOffset="40142.2961">7814 12452,'0'-25,"0"0,25 25,-25-24,0 24,0-25,0 25,0 0,0 25,0-25,0 0,24 24,-24 1,0-25,25 25,-25-25,0 25,25-25,-25 0,25 25,-25-25,25 0,-25 0,24-25,-24 25,0 0,25 0,-25-25,0 25,0 0,0-25,0 25,0 0,0 0,0 0,0 0,0 25,0 0,0 0,0-1,0 26,0 0,0-1,0 1,25-1,-25 1,25 24,-25-24,0 0,0-1,0 1,0-1,0 1,0-25,-25 25,25-26,-25 26,25-25,-25-25,25 25,-24-25,24 0,-25-25,0 25,25-25,-25 0,0 0,25 1,-24-1,24-25,-25 25,25-24,0 24,0-25,0 25,25-24</inkml:trace>
  <inkml:trace contextRef="#ctx0" brushRef="#br0" timeOffset="40614.323">8533 12030,'-25'0,"1"-25,-1 1,25 24,0 0,0 0,0 0,0 0,0 24,0 1,0 0,0 25,0-26,0 26,0 0,25-25,-25 24,0-24,0 25,0-26,24 1,-24 0,0 0,0 0,0-1,0-24,0 25,0-25,0 0,0 0,0 0,0 0,0 0,0-25,0 1,0 24,25-25,-25 0,0 0,0 0,25 1,-25-1,25 0,0 25,-25-25,24 25,1-25,0 25,0 0,24 0,-24 25,0-25,-25 25,25 0,0-25,-25 25,0-1,0 1,0 0,0 0,0 0,-25-1,25 1,-25-25,0 25,0-25,25 25,-24-25,-1 0,0 0,0 0,0 0,1 0</inkml:trace>
  <inkml:trace contextRef="#ctx0" brushRef="#br0" timeOffset="40921.3406">9352 12278,'25'-24,"-25"24,0 0,0 0,0 0,0 24,-25-24,0 0,25 25,-25 0,0 0,0 0,25-1,-24 1,24-25,-25 25,25 0,0 0,0-25,0 24,0-24,25 25,-1-25,-24 0,25 0,0 0,-25 0,25 0,0-25,-25 25,25-24,-25 24,24-25,-24 0,0 25,0-25,0 0,0 25,0-24,0-1,-24 25,-1-25,0 0,25 25,-25-25,0 25,0 0,1 0,24 0</inkml:trace>
  <inkml:trace contextRef="#ctx0" brushRef="#br0" timeOffset="41193.3562">9550 12303,'0'0,"0"0,0 0,0 25,0-25,0 0,-25 0,25 25,-24-25,24 0,-25 25,25-1,0-24,0 25,0 0,0-25,0 25,0-25,0 25,0-25,25 0,-1 24,-24-24,25 0,0 0,-25 0,25 0,0 0,-25-24,24 24,1 0,-25-25,25 25,-25 0,0-25,0 25,0-25,0 0,0 25,-25-24,25 24,-25-25,1 0,-1 0,25 25</inkml:trace>
  <inkml:trace contextRef="#ctx0" brushRef="#br0" timeOffset="41678.3839">9649 11931,'0'25,"0"-25,25 25,-25-1,0 1,25 0,-25 0,0 24,25-24,-25 25,0 0,0-26,0 26,0-25,0 24,25-24,-25 0,0 0,0 0,0-1,0 1,0 0,0-25,24 0,-24 25,0-25,25 0,-25-25,0 25,25 0,0-25,-25 25,25-25,-1 1,-24-1,25 0,-25 0,25 0,-25 1,25-1,-25 0,25 0,-25 0,24 1,-24-1,25 0,-25 0,0 25,0-25,0 25,0 0,0-25,-25 25,1 0,24 25,-25-25,0 0,0 0,0 25,25-25,-24 25,24-25,0 25,0-25,0 0,24 25,-24-25,25 0,0 24,0-24,24 0,-24 25,25-25,-25 0,24 0,-24 0,25 25,-26-25,26 25,-25-25,0 25,0-1,-1 1,-24 0,25-25,0 25,-25 0,0-1,0 1,0 0,0-25,0 25,0-25,0 25,-25-25,0 24</inkml:trace>
  <inkml:trace contextRef="#ctx0" brushRef="#br0" timeOffset="42117.409">11609 12551,'25'25,"-25"-25,0 0,0 25,-25-25,0 0,-24 25,24-25,-25 24,1-24,-1 25,0-25,25 25,-24-25,24 25,0-25,0 0,25 0,0 0,0 0,0 0,25-25,-25 25,25-25,0 0,0 25,24-24,-24-1,0 0,25 0,-26 0,26 1,-25-1,0-25,-1 25,1 1,0-1,0 0,0-25,-25 26,0-1,0-25,0 25,0-24,-25 24,25 0,-25-25,0 26,0 24,1 0,-1 0,0 0,-25 24,26 1,24 25,-25-1,0 1,25 0,0-1,0 26,0-26,0 1,25 0,-25-1,25 1,-1-1</inkml:trace>
  <inkml:trace contextRef="#ctx0" brushRef="#br0" timeOffset="42721.4436">12452 11981,'0'-25,"25"-25,0 25,-25 1,25 24,-25-25,25 0,-25 25,0 0,0-25,0 25,0 0,0 25,0-25,0 25,-25 0,25-1,-25 26,25-25,-25 24,0-24,25 25,-25-25,25 24,0-24,0 0,0 0,0 0,0-25,25 24,0 1,-25-25,50 0,-25 0,-1 0,26 0,0 0,-26 0,26-25,0 25,-26-24,26-1,0 25,-26-25,1 0,0 0,0 0,0 1,-25-1,0 0,0 0,0 0,0 25,0-24,0 24,0 0,0 0,-25 24,25 1,0 0,-25 0,25 24,0-24,-25 25,25 0,0-1,0 1,0-1,0 1,0-25,0 24,0-24</inkml:trace>
  <inkml:trace contextRef="#ctx0" brushRef="#br0" timeOffset="43529.4898">13668 12452,'25'0,"-25"-25,24 25,-24-25,0 25,0-24,25-1,-25 25,0-25,0 25,0-25,0 0,0 25,-25-24,25 24,-24-25,-1 25,25 0,-25 0,0 0,0 0,1 25,-1-25,0 24,0 1,0 0,0 0,25 24,-24-24,24 0,0 0,0 0,0-1,24 1,1 0,-25-25,25 25,0-25,0 0,24 0,-24 0,0 0,25 0,-26 0,1-25,0 0,25 25,-26-25,1 1,0-1,0-25,-25 25,25 1,-25-26,24 25,-24-24,0-1,0 0,0 1,0-1,0-24,0 24,0 0,-24 26,24-26,-25 25,25 0,0 25,0 0,0 25,0 0,0 0,0 24,0 1,0 0,25 24,-25-24,0-1,24 1,-24 0,25-1,-25 1,0-25,25-1,-25 26,25-50,-25 25,25 0,-1-25,-24 24,25-24,-25 0,25-24,-25 24,25-25,0 25,-25-25,24 0,-24 0,25 1,-25-1,0 0,0 0,0 0,0 1,0 24,0-25,0 25,0 0,0 0,25 0,-25 25,0-1,0 1,0 0,0 0,25 24,-25-24,0 0,0 0,0 0,0-1,25 1,-25-25</inkml:trace>
  <inkml:trace contextRef="#ctx0" brushRef="#br0" timeOffset="43671.4979">14362 11931,'0'0,"-25"0,25 0,0 0,0 0</inkml:trace>
  <inkml:trace contextRef="#ctx0" brushRef="#br0" timeOffset="43925.5124">15057 11683,'0'0,"0"-25,0 0,0 25,0-24,-25 24,25 0,-25 24,0-24,1 25,-1 0,0 25,25-1,-25 1,0 24,1 1,24-1,0 0,0 1,0-1,0 26,0-26,0 0,0 1,0-26,0 26,0-26,0 1,24 0,-24-26,0 26,0-25,0 0,0-1,0-24,0 25,0-25,-24 25</inkml:trace>
  <inkml:trace contextRef="#ctx0" brushRef="#br0" timeOffset="44201.5282">14710 12576,'0'-25,"24"0,1-24,25 24,-25 0,-1-24,26 24,-25 0,24-25,1 26,-25-26,24 0,-24 25,25-24,-25-1,-1 1,1 24,0-25,0 1,-25-1,0 25,0 0,0 1,0-1,0 25,-25 0,25 0,-25 25,0-1,25 1,-24 25,-1-1,25 26,-25-1,25-24,0 24,0 1,0-1,0-24,0 24,25-24,-25-1,25-24,-25 25,0-25,24 24,-24-49,0 25</inkml:trace>
  <inkml:trace contextRef="#ctx0" brushRef="#br0" timeOffset="44333.5358">15082 12328,'0'-25,"0"25,0-25,24 25,1-24,0 24,0-25,0 25,24-25</inkml:trace>
  <inkml:trace contextRef="#ctx0" brushRef="#br0" timeOffset="44462.5432">15826 12154,'25'0,"-25"0,0 0,0 0,0 0,0 0,0 0,0 0,24 0,-24-25,0 25,0 0,0 0</inkml:trace>
  <inkml:trace contextRef="#ctx0" brushRef="#br0" timeOffset="45834.6216">16793 11981,'0'-25,"-25"25,25-25,-24 25,-1-25,0 25,0 0,0 25,0-25,1 25,-1 0,25-1,-25 26,0-25,25 0,0 24,0-24,0 0,0 0,0 0,25-1,0 1,0-25,-1 0,26 25,-25-25,0 0,24 0,1 0,-25-25,24 25,-24-25,25 25,-25-24,24-1,-24 0,0 0,0 0,-1 0,1-24,-25 24,25-25,-25 1,0-1,0 1,0-1,0 0,0 1,-25-1,25 25,0-24,-25 24,25 25,0 0,0 0,-24 25,24 0,0-1,0 26,-25-25,25 49,0-24,0-1,0 1,0 24,-25-24,25-25,0 24,0-24,0 25,0-25,0-25,0 25,0-25,0 24,0-24,0 0,25 0,-25 0,25-24,-25 24,24-25,1 25,-25-25,25 25,0-25,0 25,-1 0,-24 0,25 0,0 0,0 0,0 0,-1 0,1 25,0-25,0 0,0 25,-1-25,1 0,0 0,0 0,24 25,-24-25,0 0,25 0,-25-25,-1 25,1 0,0 0,0-25,0 25,-1-25,-24 25,25-25,-25 25,25-25,-25 1,0 24,0-25,0 0,0 0,-25 0,25 1,-25-1,1 25,-1-25,0 0,0 25,0 0,1 0,-1 0,25 25,-25-25,0 25,25 0,-25-1,25 1,0 0,0 0,0 0,25-1,-25 1,25 0,-25-25,25 25,0-25,-1 25,1-25,0 0,0 0,0 0,24 0,-24 0,0 0,24 0,-24-25,0 25,25 0,-26-25,1 25,0-25,0 0,0 25,-25-24,24-1,1 0,-25 0,25 0,-25 1,0-1,0 0,0 25,0-25,0 25,0 0,0 25,0-25,0 25,0-25,0 25,0-1,0 1,0 0,0-25,0 25,0 0,0-1,-25-24,25 25,0-25,0 25,0-25,0 0,0 25,0-25,0 0,0 0,0 0,25 0,-25 0,0 0,25 0,-25-25,25 25,-25 0,24-25,-24 0,25 25,-25-24,25 24,0-25,-25 25,25-25,-1 25,1 0,-25 0,25 0,-25 25,25-25,-25 25,0-1,0-24,0 25,0 0,0-25,0 25,0 0,0-25,0 0,0 0,0 25,0-25,0 0,0 0,0-25,0 25,25 0,-25 0,24-25,-24 0,25 25,0-25,-25 0,25 1,0-1,-1 25,1-25,0 0,0 25,0 0,-25-25,25 25,-1 0,1 25,-25-25,25 25,-25-25,0 25,25-25,-25 25</inkml:trace>
  <inkml:trace contextRef="#ctx0" brushRef="#br0" timeOffset="45953.6284">19398 12204,'0'0,"24"0,-24 0,25 0,-25 0,0 0,0 0</inkml:trace>
  <inkml:trace contextRef="#ctx0" brushRef="#br0" timeOffset="46501.6598">20340 11485,'0'-25,"-25"0,25 0,-24 0,24 1,-25 24,25-25,0 25,0 0,0 0,0 25,-25-25,25 24,0 26,0-25,0 24,0-24,0 25,0-1,0 1,0 0,0-26,0 26,0-25,25 24,-25-24,0 0,25-25,-25 25,0 0,24-25,-24 0,0 0,0 0,0 0,25 0,-25 0,0-25,25 0,-25 25,25-25,-25 0,25 1,-1-1,-24 25,25-25,0 0,0 25,0-25,24 25,-24 0,0 25,0-25,-1 25,1-25,0 25,0 0,-25-1,25 1,-25 25,0-25,0-1,0-24,0 25,-25 0,0 0,25-25,-25 0,0 25,1-25,-1 0,0 0,0 0,0 0,25 0,-24-25,24 25,0-25</inkml:trace>
  <inkml:trace contextRef="#ctx0" brushRef="#br0" timeOffset="46785.676">20936 11683,'0'0,"0"0,0 0,0 0,0 0,-25 25,25-25,-25 25,0-1,25 1,-25 0,0 0,25 0,-24-1,24 26,0-25,0 0,0-1,24 1,1 0,0 0,-25-25,25 25,0-25,24 0,-24 0,0 24,0-24,24 0,-24-24,0 24,0 0,24-25,-24 25,-25-25,25 25,0-25,-25 25,0-25,0 1,0-1,-25 0,25 0,-25 25,0-49,1 24,-26 0,25 25,0-25,1 0,-26 1</inkml:trace>
  <inkml:trace contextRef="#ctx0" brushRef="#br0" timeOffset="47081.693">21382 11708,'25'0,"-25"0,0 25,0-25,0 0,0 24,0-24,0 25,0 0,-25-25,25 25,-25 0,25-1,0 1,0 0,-25 0,25 0,0-1,0 1,0 0,25-25,-25 25,25-25,0 0,-25 25,25-25,-1 0,-24 0,25 0,0 0,0-25,0 25,-25 0,24-25,1 25,-25-25,25 0,-25 25,0-24,0-1,0 0,0 0,-25 0,25 1,-25-1,1 0,-1-25,0 26,0 24,0-25,1 0</inkml:trace>
  <inkml:trace contextRef="#ctx0" brushRef="#br0" timeOffset="47289.7049">21804 11410,'0'0,"24"0,-24 0,0 25,0 0,0 0,25-1,-25 1,0 25,0-1,0 1,0 24,0-24,0 0,0-1,-25 1,25-25,0 24,-24-24,24 0,0 0,0-1,0-24,0 25</inkml:trace>
  <inkml:trace contextRef="#ctx0" brushRef="#br0" timeOffset="47477.7156">22002 11832,'0'-25,"0"0,0 0,0 1,0 24,0 0,-25 0,25 0,-25 0,1 24,24-24,-25 25,0 0,0 25,25-26,0 1,0 0,0 0,0 0,0-1,0 1,25-25,-25 25,25 0,0-25,24 0</inkml:trace>
  <inkml:trace contextRef="#ctx0" brushRef="#br0" timeOffset="47576.7213">22622 12105,'0'24,"25"-24,0 0,-25 25,25-25,-25 0,0-25,0 25</inkml:trace>
  <inkml:trace contextRef="#ctx0" brushRef="#br0" timeOffset="50321.8783">5110 9401,'-25'0,"25"0,-24 0,24 0,0 0,0 0,0 0,0 0,0 0,24 0,1 0,25 0,-1 0,1 0,24-25,26 25,-1-25,0 25,25-24,0 24,25-25</inkml:trace>
  <inkml:trace contextRef="#ctx0" brushRef="#br0" timeOffset="51610.952">13891 11286,'0'0,"0"0,0 25,25-25,-25 0,49 0,-24 0,25 0,-1 0,26 0,-1 0,1 0,24 0,0 0,25 0</inkml:trace>
  <inkml:trace contextRef="#ctx0" brushRef="#br0" timeOffset="67432.857">15801 9451,'25'0,"0"0,-1 0,1 0,25 24,-1-24,-24 0,50 0,-26 0,1 0,24 0,-24 0,24 0,1 0,24 0,-25 0,26 0,-26 25,25-25,-24 0,-1 0,25 25,-24-25,-1 0</inkml:trace>
  <inkml:trace contextRef="#ctx0" brushRef="#br0" timeOffset="69165.9561">3746 11385,'0'0,"0"0,0 0,0 0,0 0,0 0,0 0,0 0,0 0,0 0,0 0,25 0,-1 0,1 25,0-25,25 0,-26 0,51 0,-25 0,24 0,-24 0,24 0,25 25,-24-25,24 0,-25 0</inkml:trace>
  <inkml:trace contextRef="#ctx0" brushRef="#br0" timeOffset="70826.0511">16843 10964,'0'0,"0"0,25 0,-1 24,1-24,0 0,0 0,24-24,1 24,0 0,-1-25,26 25,24 0,-25-25,25 25,1-25,24 0</inkml:trace>
  <inkml:trace contextRef="#ctx0" brushRef="#br0" timeOffset="73346.1952">3647 13345,'0'0,"0"0,0 0,0 0,0 0,0 0,0 0,24 0,1 0,0 0,25 0,-26 0,26 0,24 0,1 0,-1 0,1 0,-1-25,25 25,1 0,-1-25,0 25</inkml:trace>
  <inkml:trace contextRef="#ctx0" brushRef="#br0" timeOffset="74601.267">14511 12824,'0'0,"0"0,0 0,0 0,0 25,0-25,0 0,0 0,0 0,25 0,0 0,0 0,-1 0,26 0,-25 0,24 0,26 0,-26 0,26 0,24 0,-25-25,26 25,-26 0,25-25,0 25,1-25</inkml:trace>
  <inkml:trace contextRef="#ctx0" brushRef="#br0" timeOffset="97419.5721">18257 7317,'0'-24,"0"-1,0 0,-25 0,25 0,0 1,0 24,0 0,-25 0,25 0,0 24,0 1,0 0,-25 0,25 0,-25 24,25 1,0-25,-24 24,-1-24,25 25,-25-26,25 1,-25 25,25-25,-25-25,25 24,0 1,0-25,0 0,0 0,0 0,0 0,0 0,0 0,0 0,0-25,0 25,0-24,0-1,0-25,0 25,25-24,-25-1,25 1,-25-26,0 1,25 24,-25-24,0-1,25 26,-25-1,0 1,0 24,24 0,-24 0,0 25,25 25,-25-25,25 25,0 24,0-24,-25 25,24-1,1 26,0-26,0 1,0 24,-25-24,24 0,1-26,-25 26,25-25,-25 24,25-24,-25 0,0-25,0 25,25 0,-25-25,0 24,0-24,0 0,0 0,0 0,0 0,0 0,0 0,0 0,-25 0</inkml:trace>
  <inkml:trace contextRef="#ctx0" brushRef="#br0" timeOffset="97994.605">18232 7491,'-25'-25,"25"25,-25-25,25 25,0 0,0 0,0-24,0 24,0 0,0 0,25-25,-25 25,25 0,-25 0,25-25,-1 25,-24 0,25-25,0 25,0-25,0 25,-25-24,24 24,1 0,-25-25,25 25,-25 0,25 0,-25-25,25 25,-25 0,0 0,24 0,-24 25,25-25,-25 0,25 0,-25 25,25-25,0 24,-1-24,1 25,0 0,0 0,0-25,-1 25,1-1,0 1,-25 0,25 0,0-25,0 25,-25-1,24-24,-24 25,0-25,0 25,25-25,-25 25,0-25,0 0,0 0,0 0,0 0,0 0,-25 0,25 0,0-25,-24 25,24 0,-25-25,25 25,-25-25,25 1,-25-1,25 0,0 0,-25 0,25-24,0 24,0 0,0 0,0 1,0-1,25 25,-25-25,25 25,0-25,0 25,-1 0,26 25,-25-25,0 25,-1-25,1 25,25-1,-50 1,25 0,-1-25,1 25,-25 0,25-1,-25 1,0 0,0-25,0 25,0-25,0 25,0-25,0 0,0 0,0 0,0 0,0 0,0 0,0 0,0 0,0-25,0 25,0-25,0 25,0-25,0 0,0 1,0-1,0 0,25-25,-25 26,25-1,-25 0,24 25,1-25,-25 25</inkml:trace>
  <inkml:trace contextRef="#ctx0" brushRef="#br0" timeOffset="99058.6659">19621 7293,'0'0,"25"0,-25 0,0 0,0-25,0 25,0 0,0-25,0 25,-25-25,25 25,-25-25,25 25,0-24,-25 24,25 0,-25 0,25-25,-24 25,24 0,-25 0,25 0,0 0,-25 25,25-25,-25 24,25-24,-25 25,25 0,0-25,0 25,0 0,0-1,0-24,0 25,0 0,25-25,-25 25,25-25,-25 25,25-25,-25 0,25 0,-1 24,1-24,-25 0,25 0,0-24,0 24,-25 0,24 0,1-25,-25 25,25-25,-25 25,25-25,-25 25,0-25,25 25,-25-24,0 24,0-25,0 25,0 0,0 0,0 0,0 0,0 0,0 0,0 25,0-25,0 24,0-24,0 25,0 0,0-25,0 25,0-25,24 0,-24 25,0-25,25 0,-25 24,25-24,-25 0,25 0,-25 0,25 0,-25 0,25 0,-1 0,-24 0,25-24,0 24,-25 0,25-25,0 25,-25-25,24 25,-24-25,25 25,-25-25,0 25,25-24,-25 24,0 0,0 0,25-25,-25 25,0 0,0 0,0 0,25 25,-25-25,0 0,24 0,-24 24,25-24,-25 0,0 0,25 25,-25-25,25 0,-25 0,25 0,-1 0,-24 0,25 0,0 0,0 0,-25 0,25-25,-1 25,1 0,0-24,0 24,-25-25,25 25,-25-25,24 0,-24 25,0-25,0 1,0-1,0 0,-24 25,24-25,-25 0,25 25,-25 0,25 0,-25 0,25 0,-25 0,25 25,0-25,0 25,0 0,0 0,0 24,0-24,0 25,0-26,0 26,25-25,-25 24,25-24,-25 25,25-25,-25 24,0-24,25 0,-25 24,0-24,0 0,0 0,0 0,0-25,0 24,0-24,0 25,0-25,-25 0,25-25,0 25,0-24,-25-1,25 25,0-25,0 0,0-24,0 24,0 0,0 0,0 0,25 1,0-1,-1-25,1 25,0 1,0-1,0 0,24 0,-24 0,25 1,-26-26,26 25,-25 0,25-24,-26 24,1 0,-25-24,25 24,-25 0,0 0,0 0,0 1,0 24,-25 0,25 0,-25 0,25 24,-24-24,24 25,-25 0,25 25,0-26,0 1,0 25,0-25,0-1,25 1,-25 0,24 0,1 0,25-1,-25 1,-1-25,26 0,-25 25,0-25,24 0,-24 0,0 25,-25-25</inkml:trace>
  <inkml:trace contextRef="#ctx0" brushRef="#br0" timeOffset="99331.6815">19298 7764,'-74'25,"0"-1,-1-24,26 25,24-25,0 0,25 0,0 0,0-25,25 25,0 0,49-24,-24 24,24-25,25 25,25-25,0 0,0 25,25-25,-25 1,50 24,-25-25,-1 0,-24 25,25-25,-25 25,-24-25,-1 25,0-24,-25 24,-24-25,-25 25,0 0,-1-25,-24 25,0 0,-24 0,-1-25,-25 25</inkml:trace>
  <inkml:trace contextRef="#ctx0" brushRef="#br0" timeOffset="114148.529">23069 9847,'0'0,"0"0,0 0,0 0,0 0,0 0,0 0,0-24,0 24,0 0,0 0,0 0,0 0,0 0,0 0,0 0,0 0,0 0,0 0,0 0,0 0,0 0,0 24,0-24,0 25,0-25,0 25,0 0,0 0,25-1,-25 26,0-25,0 25,0-26,0 26,0-25,24 0,-24 24,0-24,0 0,0-25,0 25,0-1,0 1,0-25,0 25,0-25,25 0,-25 0,0 25,0-25,0 0,0 0</inkml:trace>
  <inkml:trace contextRef="#ctx0" brushRef="#br0" timeOffset="114541.5514">23366 9996,'25'0,"-25"-25,0 25,0 0,0 0,0 0,0 0,0 0,0 0,0 0,0 25,-25-25,25 25,0-25,-24 25,24 0,0 0,0-1,0-24,0 25,0 0,0 0,0 0,0-1,0-24,24 25,-24-25,25 25,-25-25,25 25,-25-25,25 0,0 0,-25 0,24 0,1 0,0 0,-25 0,25 0,0-25,-1 25,1 0,0-25,-25 25,25 0,-25-25,0 1,0 24,0-25,0 0,0 0,0 25,0-25,-25 1,0-1,0 0,25 0,-24 0,-1 25,0-25,0 25,0-24</inkml:trace>
  <inkml:trace contextRef="#ctx0" brushRef="#br0" timeOffset="114765.5643">23937 9723,'0'0,"0"0,0 0,0 25,25-25,-25 0,0 25,0-25,0 25,0 0,0-1,24 1,-24 0,0 0,0 0,0-1,0 1,25 0,-25 0,0 0,0-25,0 25</inkml:trace>
  <inkml:trace contextRef="#ctx0" brushRef="#br0" timeOffset="115032.5795">24036 10344,'0'0,"0"24,0-24,0 0,-25 25,25-25,0 25,0-25,0 25,0-25,0 25,0-25,0 24,0-24,0 0,0 25,0-25,0 0,0 0,25 0,-25 0,25 0,-25 0,25 0,-25 0,25 0,-25 0,24 0,-24-25,25 25,-25 0,0-24,0 24,0-25,0 25,0-25,0 25,-25-25,25 25,-24-25,-1 25</inkml:trace>
  <inkml:trace contextRef="#ctx0" brushRef="#br0" timeOffset="115381.5995">22994 10864,'0'25,"0"-25,0 0,0 0,0 0,0 0,25 25,0-25,0 0,0 0,-1 0,26 0,0-25,-1 25,26 0,-26 0,26-25,-1 25,0 0,1-24,-1 24,1-25,-1 25,0 0,1-25,-1 25,-24-25,0 25,-1-25,-24 25,0 0,0-24,-25 24,0 0,0 0,0-25,0 25,0-25,-25 25,25 0,-25-25</inkml:trace>
  <inkml:trace contextRef="#ctx0" brushRef="#br0" timeOffset="115838.6256">22548 9674,'0'0,"0"-25,0 25,0-25,0 25,0-25,0 25,0 0,0 0,0 0,0 0,0 0,25 0,-25 0,0 25,24 0,-24 0,25 0,-25-1,25 26,-25 0,25-1,-25 1,25-1,-1 26,-24-1,0-24,25 24,-25 1,0-1,25-24,-25 24,0-24,0-1,0 1,0 0,0-1,25-24,-25 0,0 0,0-1,25 1,-25-25,0 25,0-25,0 0</inkml:trace>
  <inkml:trace contextRef="#ctx0" brushRef="#br0" timeOffset="116421.659">22796 9550,'0'0,"0"0,0 0,25-25,-25 25,24 0,1 0,-25-25,50 25,-25 0,24 0,-24-25,25 25,24 0,-24 0,24-24,1 24,24 0,-25-25,1 25,24-25,-25 25,25-25,1 25,-26 0,25-25,-24 25,-1 0,1-24,-1 24,-24 0,-1 0,-24 0,25 0,-26 0,-24 0,25 0,-25 0,0 0,0 0,0 0,0 0,0 24,0-24,0 0,0 25,-25 0,25 0,0 0,0-1,-24 1,24 25,0-25,0 24,0-24,0 25,0-1,0 1,0-1,0 1,0 24,0-24,0 25,0-26,0 26,0-26,24 26,-24-26,0 26,0-26,25 1,-25-1,0 1,0 0,0-26,25 26,-25-25,0 0,0-1,0 1,25 0,-25-25,0 25,0-25,0 25,0-25,0 0,0 0,0 0,0 0,0 0,0 0,0 0,0 0,0-25,0 25,0 0,0-25,0 25,0-25,0 0,0 25</inkml:trace>
  <inkml:trace contextRef="#ctx0" brushRef="#br0" timeOffset="203558.6429">2158 9773,'0'0,"0"0,0 0,25 0,-25 0,25 0,0 0,24 0,-24-25,25 25,24 0,-24-25,24 25,1 0</inkml:trace>
  <inkml:trace contextRef="#ctx0" brushRef="#br0" timeOffset="204012.6689">4192 9500,'-24'0,"24"0,0 0,0 0,0 0,0 0,0 0,0 0,0 0,0 0,24 0,1 0,0 0,0 0,24 0,1 0,0 0,-1 0,1-25,24 25,1 0,-1-24,25 24</inkml:trace>
  <inkml:trace contextRef="#ctx0" brushRef="#br0" timeOffset="204272.6838">7194 9327,'0'0,"0"0,-25 0,25 0,0 0,0 24,0-24,0 0,0 0,0 0,0 0,0 0,0 25,25-25,0 0,-25 0,24 0,1 0,0 0,0-25</inkml:trace>
  <inkml:trace contextRef="#ctx0" brushRef="#br0" timeOffset="204452.6941">8608 9252,'24'0,"26"25,-25-25,0 0,-1 0,1 0,0 25,25-25,-26 0,1 0,0 0,25 25,-26-25,26 0,-25 0,24 0,1 0</inkml:trace>
  <inkml:trace contextRef="#ctx0" brushRef="#br0" timeOffset="208508.9261">918 14660,'0'0,"0"0,0 0,0 0,0 0,0 0,25 0,-25 0,0 24,0-24,25 25,-25-25,0 25,0 0,25-25,-25 25,0-1,0-24,0 25,0-25,0 25</inkml:trace>
  <inkml:trace contextRef="#ctx0" brushRef="#br0" timeOffset="208907.9489">869 14511,'-25'-25,"25"0,-25 25,0-25,25 25,-25 0,0-24,25 24,-24 0,-1 0,0 24,25-24,-25 0,0 25,25 0,-24 0,-1-25,25 49,0-24,-25 0,25 0,0 24,0 1,0-25,0 24,0-24,25 25,-25-1,25-24,-1 0,1 25,0-50,25 24,-26 1,1 0,25-25,0 0,-26 0,26 0,0 0,-26 0,26-25,0 25,-26-25,26 25,-25-24,24-1,-24 0,25 0,-25 0,-1 1,1-1,-25 0,25 0,-25 0,0 1,0-1,0 0,0-25,0 26,-25-1,0 0,1-25,-26 26,0-1,1 0,-1 0,1 0,-1 1,25-1,-24 25,-1 0,25 0,-24 0</inkml:trace>
  <inkml:trace contextRef="#ctx0" brushRef="#br0" timeOffset="210069.0153">2952 14387,'0'0,"0"0,0 0,0 0,0 0,0 0,0 25,0-25,0 24,0-24,0 25,25 0,-25 0,0 0,25 24,-25-24,25 0,-25 24,0-24,24 0,-24 0,0 0,0-1,25 1,-25 0,0 0,0-25,0 25,0-25,0 0,0 24,0-24,0 0,0 0,0 0,0-24,0 24,0 0,0-25,0 25,0-25,0 25,0-25,0 0,-25 1,25-1,-24 0,24-25,-25 26,25-1,-25-25,25 25,0-24,-25 24,25-25,0 26,0-26,0 25,0 0,0 0,0-24,25 49,0-25,-25 0,25 0,-1 25,1-24,-25 24,25 0,0 0,0 0,-1 24,1-24,-25 25,25-25,0 25,-25 0,25 0,-25-1,0 1,0-25,0 25,-25 0,25 0,-25 0,25-25,-25 24,25 1,-25-25,1 25</inkml:trace>
  <inkml:trace contextRef="#ctx0" brushRef="#br0" timeOffset="210629.0473">3622 14486,'0'0,"0"0,0 0,0 0,0 25,0-25,0 0,0 25,0-25,0 24,0-24,0 25,25 0,-25 0,0 0,0-25,0 24,24 1,-24-25,0 25,0-25,0 25,0-25,25 25,-25-25,0 0,0 0,0 0,0 24,0-24,0 0,0 0,0 0,0-24,0 24,0 0,0 0,0-25,0 25,0-25,0 0,-25 0,25 25,0-24,0-26,0 25,0 0,0-24,0 24,0-25,0 26,0-26,0 25,25 0,-25 0,25 1,0-1,0 0,-25 25,24-25,1 25,0 0,0 0,0 0,-1 0,-24 0,25 0,0 25,-25-25,0 25,0-25,0 25,0-1,0-24,0 25,-25 0,25 0,-25 0,1 0,-1-25,0 24,0 1,0-25,1 0</inkml:trace>
  <inkml:trace contextRef="#ctx0" brushRef="#br0" timeOffset="211104.0745">4391 14436,'0'25,"0"-25,0 25,0 0,0-25,-25 25,25-1,0 1,0 0,0 0,0 0,0-1,0 1,0 0,0 0,0-25,0 25,25-1,-25-24,0 25,0-25,0 0,0 0,0 25,0-25,0 0,0 0,0 0,0 0,0 0,0-25,0 25,0 0,0-25,0 25,0-24,0-1,0 0,0 0,0 0,0 1,0-1,0-25,0 25,0-24,0 24,0-25,0 26,0-1,0-25,0 25,25 0,-25 1,24 24,1-25,-25 25,25-25,0 25,0 0,-1 0,-24 0,25 0,0 25,0-25,-25 25,25-25,-25 24,0 1,0 0,0 0,-25 0,25-25,-25 25,0-1,0 1,25 0,-49-25,24 25,0-25,0 25</inkml:trace>
  <inkml:trace contextRef="#ctx0" brushRef="#br0" timeOffset="211616.1038">4912 14436,'0'25,"0"-25,0 0,0 0,0 0,0 25,0-25,0 0,0 25,0-25,0 25,0-1,0 1,0 0,0 0,0 0,0-1,24 26,-24-25,0 0,0-1,0 1,0-25,0 25,25 0,-25-25,0 25,0-25,0 0,0 0,0 0,0 0,0 0,0 0,0 0,0 0,0 0,0-25,0 25,0-25,0 0,0 0,0 25,0-24,0-26,0 25,0 0,0-24,0 24,-25-25,25 1,0 24,0-25,0 1,0 24,0-25,0 25,25 1,0-1,-25 0,25 0,0 25,0 0,-1 0,1 0,0 0,-25 25,25-25,0 25,-1-25,-24 25,0-1,0 1,0-25,0 25,0 0,0 0,-24 0,24-25,-25 24,0 1,0-25,0 25,1-25,-1 25</inkml:trace>
  <inkml:trace contextRef="#ctx0" brushRef="#br0" timeOffset="212173.1357">5681 14461,'0'0,"0"0,0 0,-25 0,25 0,0 0,0 0,0 0,0 25,0-25,0 25,0 0,0-1,0 1,0 0,0 0,0 0,0 24,0-24,0 0,0-25,0 25,0-1,25-24,-25 25,0-25,0 25,0-25,0 0,0 0,0 0,0 0,0 0,0 0,0-25,0 25,0-25,0 1,0-1,0 0,0 0,0-24,0 24,0-25,0 1,0-1,24 0,-24 1,0 24,25-25,-25 1,25 24,0-25,0 50,-1-25,1 1,0 24,0 0,0 0,-1 24,1-24,0 25,0 0,-25-25,25 25,-25 0,0-1,0 1,0 0,-25 0,0 0,0 0,-24-25,24 24,-25 1</inkml:trace>
  <inkml:trace contextRef="#ctx0" brushRef="#br0" timeOffset="214380.2619">6350 14312,'25'-25,"-25"25,25 0,-25-24,0 24,0 0,0 0,0 0,0 0,0 0,0 24,0-24,0 25,0-25,0 25,0 0,0 25,25-26,-25 1,0 25,0-25,0-1,0 26,0-25,0 0,0-1,0 1,0 0,0 0,0 0,0-25,0 24,0-24,0 0,0 0,0 0,0 0,0 0,0 0,0 0,0-24,0 24,0 0,0-25,0 0,0 25,0-25,0 0,0 1,0-1,0-25,0 25,0 1,0-26,0 0,0 1,25-1,-25 0,0 1,24-1,1 1,-25 24,25-25,0 25,0 1,-1 24,1-25,0 25,0 0,0 0,-1 25,1-1,0 1,-25 0,25 0,-25 0,0-1,0 26,0-25,0 0,-25-1,0 1,-24 0,24 0,-25 0,1 0</inkml:trace>
  <inkml:trace contextRef="#ctx0" brushRef="#br0" timeOffset="223732.7968">7913 14213,'0'0,"0"-25,0 25,0-25,0 25,0-24,-25-1,25 25,0-25,-25 25,25 0,-24-25,24 25,-25 0,0 0,0 0,0 0,1 0,-1 25,0-25,0 25,0 0,-24-1,24 1,0 0,0 0,1 0,-1 24,25-24,-25 0,25 25,0-26,0 1,0 0,25 0,0 0,-1-1,-24 1,25-25,0 25,25-25,-26 0,1 0,0 25,0-25,24 0,-24 0,0 0,0-25,0 25,-1 0,1 0,-25-25,25 25</inkml:trace>
  <inkml:trace contextRef="#ctx0" brushRef="#br0" timeOffset="224147.8206">8608 14163,'0'0,"0"-24,24-1,-24 0,0 25,0-25,0 25,0-25,0 25,0-24,-24 24,24 0,-25 0,0 0,25 0,-25 0,0 0,1 24,-1-24,0 25,0 0,0 0,1 0,-1-1,0 1,0 25,25-25,0-1,0 26,0-25,0 0,0 0,25-1,-25 1,25 0,0-25,-1 25,1-25,0 25,0-25,24 0,-24 0,0 0,0 0,0 0,24 0,-24 0,0 0,-25 0</inkml:trace>
  <inkml:trace contextRef="#ctx0" brushRef="#br0" timeOffset="224583.8455">9575 14139,'0'-25,"0"25,0-25,0 25,0-25,0 0,0 25,0-24,0 24,0-25,0 25,-25 0,25 0,-25-25,25 25,-24 0,-1 25,0-25,0 0,0 25,1-25,-1 24,0 1,25 0,-25 25,0-26,25 1,-25 25,25-25,0 24,0-24,0 0,0 0,25 0,0-1,-25 1,25 0,0-25,0 25,-1-25,1 0,0 0,0 0,24 0,-24 0,0 0,25 0</inkml:trace>
  <inkml:trace contextRef="#ctx0" brushRef="#br0" timeOffset="224927.8652">10766 14114,'0'-25,"0"25,0-25,0 25,-25-25,25 25,-25-24,25 24,-25 0,25-25,-25 25,1 0,24 0,-25 0,0 25,0-25,0 24,1-24,-1 25,0 25,0-25,0 24,25-24,-24 25,-1-26,25 26,0 0,0-25,0-1,0 1,25 0,-1 0,1 0,0-25,0 24,24-24,1 0,0 0,24 0,0 0,-24 0,24 0</inkml:trace>
  <inkml:trace contextRef="#ctx0" brushRef="#br0" timeOffset="225871.9192">11981 14287,'-25'0,"0"0,1 0,24-24,-25 24,0 0,25 0,-25 0,25 0,0 0,0 0,0 0,0 0,0 0,25 0,-25 0,25 0,0 0,24 0,-24 0,25 0,-1 0,1 0,24 0,-24-25,24 25,-24 0,24-25,1 25,-26-25,26 25,-1-25,-24 25,-1-24,26 24,-26-25,-24 25,25-25,-25 25,24 0,-49-25,25 25,-25-25,0 25,0 0,0-24,0 24,-25-25,25 25,-25 0,1-25,-1 25,0-25,-25 25,26 0,-1-25,0 25,0 0,0 0,25 0,-24 0,24 0,0 0,0 0,0 25,0-25,24 0,-24 25,25-25,0 25,0-25,0 25,-1-25,1 24,0 1,0 0,0 0,-1 0,1-25,0 24,-25 1,0 0,0 0,0 0,0-1,-25-24,0 50,-24-25,24 0,-25 0,1-1,-26 1</inkml:trace>
  <inkml:trace contextRef="#ctx0" brushRef="#br0" timeOffset="228260.0558">3423 15106,'0'0,"25"25,0-25,0 0,0 0,-1 0,1 0,0 0,0 25,0-25,24 0,-24 0,0 0,0 24,24-24,-24 0,25 0,-26 0,26 25,0-25,-1 0,1 0,0 0,-1 0,1 25,-1-25,1 0,0 0,24 0,-24 0,-1 0,26 25,-26-25,26 0,-26 0,26 25,-26-25,26 0,-1 0,-24 24,24-24,1 0,-1 0,-24 25,24-25,0 0,1 0,-1 25,1-25,-1 0,0 0,1 25,-1-25,1 0,-1 0,1 25,24-25,-25 0,1 0,-1 25,0-25,1 0,-1 0,25 24,-24-24,-1 0,1 0,-1 25,1-25,-1 0,0 0,1 25,-1-25,1 0,-1 0,0 25,1-25,-1 0,-24 25,24-25,1 0,-1 0,-24 0,24 24,1-24,-26 0,26 0,-1 0,-24 25,24-25,-24 0,24 0,0 0,-24 0,24 0,1 0,-26 0,26 0,-1 0,-24-25,24 25,-24 0,24 0,-24 0,24 0,-24 0,0-24,24 24,-24 0,-1 0,1 0,-1 0,1-25,0 25,-1 0,1 0,-25 0,24-25,1 25,-25 0,24 0,-24 0,25-25,-25 25,24 0,-24 0,0-25,0 25,-1 0,1 0,-25 0,25 0,-25 0,0 0,0-24,0 24,0 0,0 0,0 0,0 0,0 0,0 0</inkml:trace>
  <inkml:trace contextRef="#ctx0" brushRef="#br0" timeOffset="234501.4128">5061 14709,'0'0,"0"0,0 0,0 0,0 0</inkml:trace>
  <inkml:trace contextRef="#ctx0" brushRef="#br0" timeOffset="235280.4573">6549 14635,'0'0,"0"0,0 0,0 0,0 0</inkml:trace>
  <inkml:trace contextRef="#ctx0" brushRef="#br0" timeOffset="236084.5033">8558 14461,'0'0,"0"0,0 0,0 0,0 0,0 0</inkml:trace>
  <inkml:trace contextRef="#ctx0" brushRef="#br0" timeOffset="236463.525">9550 14387,'0'25,"0"-25,0 0,0 0,0 0,0 0,0 0</inkml:trace>
  <inkml:trace contextRef="#ctx0" brushRef="#br0" timeOffset="237504.5845">14288 13717,'0'-25,"-25"0,25 25,0-24,-25-1,25 0,0 25,0 0,0-25,0 25,0 0,0 0,0 0,0 0,0 25,0-25,0 25,0 0,0-1,0 1,0 25,0-25,0 24,0 1,0-1,0 1,0-25,-25 24,25 1,-24 0,24-26,0 26,-25-25,25 24,0-24,0 0,0-25,0 25,0 0,0-25,0 0,0 0,0 0</inkml:trace>
  <inkml:trace contextRef="#ctx0" brushRef="#br0" timeOffset="237904.6074">14486 13692,'0'0,"0"0,0-25,0 25,0 0,0 0,0 0,0 0,0 25,0-25,0 25,-25-25,25 25,0 0,-24-1,24 1,0 0,-25 0,25 0,0-1,0 1,0 25,0-25,0-25,25 24,-25 1,24 0,-24-25,25 25,-25-25,25 25,0-25,-25 0,25 0,0 0,-25 0,24 0,1-25,0 25,0-25,-25 25,25-25,-1 0,-24 25,25-24,0-1,-25 0,0 0,0 0,0 1,0-1,0 0,0 0,-25 0,0 1,1-1,-1 0,0 25,0-25,0 0,1 25,-26-24,25 24,0 0</inkml:trace>
  <inkml:trace contextRef="#ctx0" brushRef="#br0" timeOffset="238140.6209">14982 13395,'0'0,"0"0,0 0,0 0,0 0,0 0,0 24,0-24,0 25,25 0,-25 0,0 0,0 24,0-24,0 0,0 24,0-24,0 0,0 0,0 24,0-49,0 25,0 0,0 0</inkml:trace>
  <inkml:trace contextRef="#ctx0" brushRef="#br0" timeOffset="238412.6365">15032 14312,'0'25,"0"0,-25-25,25 25,0 0,0-25,0 24,0-24,0 25,0-25,0 0,0 0,25 0,-25 0,25 0,-25 0,25 0,-25 0,24 0,1-25,-25 25,25-24,-25 24,25-25,-25 25,0-25,0 0,0 25,0-25,0 0,-25 25,25-24,-25 24,0-25,1 25,-1 0</inkml:trace>
  <inkml:trace contextRef="#ctx0" brushRef="#br0" timeOffset="239052.6731">13519 14536,'0'0,"0"0,0 0,0 0,0 0,0 0,0 0,0 0,0 0,0 0,25-25,-25 25,25 0,-25 0,24 0,1 0,0 0,0 0,0 0,-1 25,26-25,-25 0,24 0,1 0,0 0,24 0,-24 0,24 0,0 0,1 0,-1 0,1 0,24 0,-25 0,26 24,-26-24,25 0,0 0,1 0,-1 0,0 0,0 0,-24 0,24 0,-25 0,26 0,-26 25,25-25,-24 0,-1 0,0 0,-24 0,24 0,-24 0,0 0,-1 0,-24 25,25-25,-26 0,1 0,0 0,-25 0,25 0,-25 0,0 0,0 0,0 0,0-25,0 25,0 0,0 0,-25 0,25 0,0 0,-25 0</inkml:trace>
  <inkml:trace contextRef="#ctx0" brushRef="#br0" timeOffset="240563.7595">3076 15056,'0'0,"0"-24,0 24,0 0,0 0,0 0,0 0,0 0,0 0,0 24,0-24,0 0,25 25,-25-25,25 25,-25 0,25 0,-1-25,-24 24,25 1,0 0,0 0,0-25,-1 25,-24-25,25 24,0-24,0 0,0 0,-1 0,1 0,0 0,0 0,0-24,-1 24,1-25,0 25,0-25,0 0,24 25,-24-25,0 1,24-26,-24 25,25 0,-25 1,24-1,-24 0,25 0,-1 25,-24-25,25 1,-1 24,-24 0,25-25,-25 25,24 0,-24 25,25-25,-26 0,1 24,0-24,25 25,-26-25,1 25,0-25,0 25,0 0,-1-25,26 0,-25 24,0-24,-1 0,1 25,0-25,0 0,24 0,-24 0,0-25,25 25,-25 0,-1-24,26 24,-25-25,24 25,-24-25,25 25,-1-25,-24 0,25 25,-25-24,24-1,1 25,-25-25,24 25,1 0,-25 0,-1 0,26 0,-25 0,0 25,-1-25,1 25,25-25,-50 24,25 1,-1-25,1 25,0 0,0-25,0 25,-1-25,1 0,0 24,0-24,0 0,0 0,24 0,-24 0,0 0,24-24,-24 24,25 0,-25-25,24 25,-24-25,25 25,-1-25,-24 0,0 25,24-24,-24 24,0 0,25-25,-26 25,1 0,-25 0,25 0,0 0,-25 0,25 0,-25 0,0 0,24 0,-24 0,25-25,-25 25,25 0,-25 0,25 0,-25 0,0 0,0 0,25 0</inkml:trace>
  <inkml:trace contextRef="#ctx0" brushRef="#br0" timeOffset="241855.8334">14015 14883,'0'0,"0"0,0 0,-25-25,25 25,-25 0,25 0,-24 0,-1 0,0 0,0 25,0-25,1 25,-1-1,0 1,0 0,0 0,1 24,-1 1,0-25,0 24,0 1,1 0,24-26,-25 26,25-25,0 25,0-26,0 1,25 0,-25-25,24 25,1-25,0 25,-25-25,25 0,0 0,-1 0,1 0,25 0,-50-25,25 25,-1 0,1-25,0 25,-25-25,25 25,-25-25,0 1,0 24,0-25,0 0,0 0,-25 25,25-25,-25 0,0 1,1 24,-1-25,0 25,0-25,0 25,1 0,24-25,-25 25</inkml:trace>
  <inkml:trace contextRef="#ctx0" brushRef="#br0" timeOffset="242075.846">14238 14734,'25'-25,"0"25,-25 0,0 25,0-25,0 0,0 25,25 0,-25-1,0 1,0 0,0 25,0-26,0 1,0 25,0-25,0-1,0 1,-25 0,25 0,0 0,0-1,0-24</inkml:trace>
  <inkml:trace contextRef="#ctx0" brushRef="#br0" timeOffset="242359.8622">14089 15478,'0'0,"-24"25,24 0,0-25,0 25,0-1,0-24,0 0,0 25,24-25,-24 25,0-25,25 0,-25 0,25 0,0 0,-25 0,25-25,-1 25,-24 0,25-25,-25 25,25-24,-25 24,25-25,-25 25,0-25,0 25,0-25,0 0,0 25,-25-24,25 24,-25-25,0 25,25 0,-24 0,-1-25,0 25,25 0</inkml:trace>
  <inkml:trace contextRef="#ctx0" brushRef="#br0" timeOffset="243732.9408">7690 14759,'0'0,"0"-25,0 25,0 0,0-25,0 25,0 0,0 0,0 0,0 0,0 0,0 0,25 25,-25-25,0 25,0-25,24 25,-24-1,0 1,25-25,-25 25,25 0,-25 0,25-25,0 24,-25 1,24-25,1 0,0 25,0-25,0 0,24 0,-24 0,0 0,24 0,-24-25,25 25,-25-25,24 25,1-24,0-1,-26 25,26-25,0 25,-1-25,-24 0,25 25,-1-24,-24 24,25 0,-1 0,-24 0,25 0,-1 0,-24 0,25 24,-26-24,26 25,-25 0,0-25,24 25,-24 0,25-1,-26 1,1-25,25 25,-25 0,24-25,-24 25,25-25,-25 0,24 24,-24-24,25 0,-1 0,-24-24,25 24,-1 0,1-25,-1 25,1-25,0 25,-26-25,26 0,0 25,-1-24,1-1,-1 0,1 0,-25 0,25 1,-1 24,1-25,-25 25,24 0,1 0,-25 0,-1 0,26 0,-25 0,0 25,-1-1,1-24,0 25,0 0,-25-25,25 25,-1-25,1 25,0-25,0 0,0 24,-1-24,1 0,0 0,0-24,24 24,-24 0,0-25,25 25,-26 0,1-25,0 25,25-25,-25 25,-1 0,-24 0,25 0,-25 0,25 0</inkml:trace>
  <inkml:trace contextRef="#ctx0" brushRef="#br0" timeOffset="244579.9892">14759 14883,'0'0,"0"-25,25 25,-25 0,0 0,0 0,0 0,0 0,0 0,0 0,0 0,0 0,0 0,0 0,0 25,-25 0,25-25,-25 24,25 1,0 0,-24 0,24 0,0-1,0 1,0 0,0-25,0 25,0-25,0 25,24-25,-24 0,25 0,-25 0,25 0,0 0,-25 0,25 0,-1 0,1-25,0 25,0 0,-25-25,25 25,-1-25,-24 0,25 25,-25 0,0-24,0 24,0-25,25 25,-25 0,0 0,0 0,0 0,0 0,0 25,0-25,0 24,0 1,0 0,0 0,0 0,0-1,-25 1,25 0,0 25,0-26,0 1,0-25,0 25,0 0,0 0,0-25,0 25,0-25,0 24,25-24</inkml:trace>
  <inkml:trace contextRef="#ctx0" brushRef="#br0" timeOffset="244808.0023">15528 14808,'0'-24,"25"24,-25 0,0 0,25 0,-25 0,0 24,0-24,0 25,0 0,0 0,0 0,0-1,0 1,0 0,0 0,0 0,0-1,0 26,-25-50,25 25,-25 0,25-1,0 1,-25 0,25-25,0 25</inkml:trace>
  <inkml:trace contextRef="#ctx0" brushRef="#br0" timeOffset="245060.0167">15528 15453,'0'25,"0"-25,0 25,0 0,0 0,0-1,0 1,0-25,0 25,0 0,0 0,0-25,0 24,0-24,0 25,25-25,-25 0,0 0,25 0,-25 0,24 0,1-25,-25 25,25-24,0 24,0-25,0 25,-25-25,24 0,1 0,-25 25,0-24,0-1,0 25,0-25,0 0,-25 25,1 0,-1-25,0 25,-25 0,1 0</inkml:trace>
  <inkml:trace contextRef="#ctx0" brushRef="#br0" timeOffset="249218.2545">16595 13320,'0'0,"0"0,0 0,0 0,0 0,0 0,24-25,-24 25,25 0,0 0,0 0,0 25,0-25,24 0,-24 0,25 25,-26-25,26 0,-25 25,0 0,-1-25,1 24,0 1,0 25,-25-25,25-1,-25 26,0 0,0-1,0 1,0-1,-25 1,25 0,-25 24,0 0,25-24,-25 24,1 1,-1-1,25-24,-25 24,0 1,25-1,-25 1,25-26,0 26,-24-1,24 0,0-24,0 24,0 1,0-26,24 26,-24-26,25 1,-25 0,0-1,25 1,-25 0,25-1,-25-24,0 25,0-26,25 26,-25-25,0 0,0-25,0 24,0-24,0 25,-25-25,25 0,-25 0,0 0,0 0,1 0,-1 0,-25 0,25 0,-24 0,-26 0,26 0,-26 25</inkml:trace>
  <inkml:trace contextRef="#ctx0" brushRef="#br0" timeOffset="250862.3485">348 16173,'0'0,"0"-25,24 25,-24-25,25 25,0-25,-25 25,25 0,0-25,24 25,-24 0,0-24,0 24,-1 0,1 0,-25 24,25-24,-25 25,25-25,-25 25,0 0,0 0,-25-1,25 1,-25 0,25 0,-25 0,25-1,-24 1,24 0,0 0,0-25,0 0,0 25,0-25,0 0,0 0,24 0,-24 0,25-25,0 25,-25-25,25 25,0-25,24 0,-24 1,0 24,0-25,0-25,-1 25,-24 1,25-1,0 0,-25-25,25 26,-25-26,0 25,0 0,0-24,-25 24,0 0,0 0,1 1,-26-1,0 0,1 25,-1-25,0 25,1 0,-1 25,1-25,-1 25,0 0,1-1,-1 1,25 25,1-1,-26-24,25 25,25-1,-25 1,25 0,0-1,0 1,0-1,0 1,25 0,0-1,0-24,24 25,-24-25,0-1,25 1,-1-25,1 25,-1-25,-24 0,25 0,24-25,-24 25,-1-25,1 1,0-1,-1 0,1-25,-25 26,24-26,-24 25,25-25,-25 1,-1-1,1 1,-25-1,0 0,0 1,0-1,-25 1,1-1,-1 0,-25 1,1 24,-26-25,26 26,-26 24,25-25,-24 25,24 0,-24 25</inkml:trace>
  <inkml:trace contextRef="#ctx0" brushRef="#br0" timeOffset="251785.4013">3919 11286,'0'0,"0"25,0-25,0 0,0 0,0 0,0 0,25 0,-25 0,25 25,25-25,-25 0,24 25,1-25,-1 0,26 0,-26 24,26-24,-1 0,25 0,-24-24</inkml:trace>
  <inkml:trace contextRef="#ctx0" brushRef="#br0" timeOffset="252338.433">6648 11261,'0'0,"0"0,0 0,25 0,-25 25,25-25,-1 0,1 0,25 0,-25 0,24 0,1 0,24 0,-24 0,24 0,1 0,-1-25,25 25</inkml:trace>
  <inkml:trace contextRef="#ctx0" brushRef="#br0" timeOffset="252582.4469">9029 11212,'0'0,"0"25,0-25,0 0,0 0,25 0,0 0,-25 0,49 0,-24 0,25 0,-1 0,1-25,25 25,-1 0</inkml:trace>
  <inkml:trace contextRef="#ctx0" brushRef="#br0" timeOffset="254390.5503">2258 16024,'0'0,"0"-25,0 25,0 0,0 0,-25 0,25 0,0 0,0 0,0 25,0-25,0 25,0-25,25 24,-25 1,0-25,0 25,24 0,-24 0,0-1,0 1,0-25,0 25,0 0,0-25,0 25,0-25,0 0,25 24,-25-24,0 0,0 0,0 0,0 0,0-24,0 24,0 0,0-25,0 25,0-25,-25 0,25 0,0 1,-24 24,24-25,0-25,0 25,-25 1,25-1,0 0,0-25,0 26,0-26,0 25,0 0,25-24,-25 24,24 0,1 0,0 1,0 24,0-25,-1 25,1-25,0 25,0 0,0 0,-1 0,-24 0,25 25,-25-25,25 25,-25-1,0-24,0 25,0 0,-25 0,25 0,0-1,-25 1,1 0,24-25,-25 25,0 0,0-1,0 1,1-25,-1 25</inkml:trace>
  <inkml:trace contextRef="#ctx0" brushRef="#br0" timeOffset="254601.5624">2778 16222,'0'25,"0"-25,0 25,0 0,0-25,0 24,0 1,0 0,0 0,0 0,-24 0,24-1,0-24,0 25,0 0,0 0,0-25,0 25,0-25</inkml:trace>
  <inkml:trace contextRef="#ctx0" brushRef="#br0" timeOffset="255010.5858">3027 16197,'0'0,"24"0,-24 25,0-25,0 0,0 25,0-25,0 25,0-25,0 25,-24-1,24-24,0 25,0 0,0-25,0 25,0-25,0 25,0-25,0 0,0 0,0 0,0 0,0 0,0 0,0 0,0 0,0 0,0-25,0 25,0-25,-25 0,25 25,0-25,0 1,0-1,0 0,-25-25,25 26,0-1,0-25,0 25,0 1,0-26,25 25,-25 0,25-24,-25 24,24 0,1 25,0-25,0 25,0-24,-1 24,1 0,0 0,0 0,-25 24,25-24,-25 25,0 0,0-25,0 25,0 0,-25-1,0 1,25 0,-25 0,0 0,1-1,-1 1,0-25,0 25</inkml:trace>
  <inkml:trace contextRef="#ctx0" brushRef="#br0" timeOffset="255285.6015">3399 16247,'0'25,"24"-25,-24 0,0 25,25-25,-25 0,0 24,0-24,25 25,-25 0,0-25,0 25,0 0,0-25,0 25,-25-1,25 1,0-25,0 25,0 0,-25-25,25 0,0 25,0-25,0 0,0 24,0-24,25 0,-25 0,0 0,25-24,-25 24,25 0,-25-25,25 25,-1-25</inkml:trace>
  <inkml:trace contextRef="#ctx0" brushRef="#br0" timeOffset="255677.624">4093 16073,'25'25,"-25"-25,0 0,0 25,0 0,0-25,0 25,0-1,0 1,0 0,0 0,0 0,0-1,-25 1,25 0,0 0,0 0,0-25,0 25,0-25,0 24,0-24,0 0,0 0,0 0,0 0,0 0,0 0,0 0,0-24,0 24,0-25,0 0,0 25,0-25,-25-25,25 26,0-1,0 0,0-25,0 26,-24-26,24 0,0 26,0-26,0 25,24-24,1 24,-25 0,25 0,0 0,0 25,-1-24,1 24,0 0,-25 0,25 0,0 24,-25-24,24 25,-24 0,0-25,0 25,0 0,-24-1,24 1,-25 0,0 0,0 0,0-1,1 1</inkml:trace>
  <inkml:trace contextRef="#ctx0" brushRef="#br0" timeOffset="256033.6443">4366 16371,'0'0,"25"0,-25 25,0-25,0 0,0 0,25 0,-25 0,0 25,0-25,0 0,0 25,0-25,0 24,0-24,0 25,0-25,-25 25,25-25,0 25,0-25,0 0,0 25,0-25,0 0,0 0,0 24,25-24,-25 0,24 0,-24 0,25 0,0 0,-25 0,25 25,-25-25,25 0,-25 0,0 0,0 25,0-25,0 0,0 25,0-25,0 0,0 0,-25 25,25-25,-25 0,0 0,25 0,-25 0,1 0,24 0</inkml:trace>
  <inkml:trace contextRef="#ctx0" brushRef="#br0" timeOffset="256401.6654">4763 16098,'25'0,"-1"25,-24-25,25 25,-25-25,25 25,-25-25,0 24,0 1,0 0,0 0,0 0,0-1,0 1,0 0,0-25,0 25,-25-25,25 25,0-25,0 0,0 25,0-25,0 0,0 0,0-25,0 25,0 0,-25-25,25 0,0 25,0-25,0 0,-24 1,24-26,0 25,0 0,0-24,0 24,0-25,0 1,0 24,0-25,24 26,1-1,0 0,-25 0,25 25,0-25,-1 25,1 0,0 0,0 0,-25 0,25 25,-25-25,0 25,0 0,0 0,0-25,-25 24,0 1,0 0,0 25,1-26</inkml:trace>
  <inkml:trace contextRef="#ctx0" brushRef="#br0" timeOffset="256721.6837">5061 16297,'24'0,"-24"24,0 1,0 0,0 0,0-25,0 25,0 0,0-1,0 1,25 0,-25 0,0-25,0 25,0-25,25 0,-25 24,0-24,25 0,0 0,-25 0,24-24,-24 24,25 0,0-25,-25 0,25 25,-25-25,0 25,25-25,-25 25,0-24,0 24,0 0,0 0,0 0,0 0,0 0,0 0,0 0,0 24,0-24,0 25,0 0,-25-25,25 25,0 0,0-1,0-24,0 25,0-25,0 25</inkml:trace>
  <inkml:trace contextRef="#ctx0" brushRef="#br0" timeOffset="257086.7046">5705 16321,'25'0,"-25"0,0 0,25 0,-25 25,0-25,0 25,0 0,0 0,0-25,0 25,0-1,0 1,0-25,0 25,0 0,0-25,-25 0,25 25,0-25,0 0,0 0,0 0,0 0,0-25,0 25,0 0,0-25,0 0,0 0,0 1,0-1,0 0,0 0,0-25,0 26,0-26,0 0,25 26,-25-26,0 0,25 26,-25-26,25 25,-25 0,24 1,1-1,0 25,-25 0,25 0,0 25,-1-25,-24 24,25 1,-25 0,0 0,0 0,0-1,0 1,-25 0,25 0,-24 0,-1-1,0 1</inkml:trace>
  <inkml:trace contextRef="#ctx0" brushRef="#br0" timeOffset="257365.7205">6053 16346,'24'25,"-24"-25,0 0,0 0,-24 25,24-25,-25 25,25-25,-25 25,0-1,25 1,-25 0,25 0,0 0,0-25,0 24,0 1,25 0,-25-25,25 25,0-25,-25 25,25-25,-1 24,-24-24,25 25,-25-25,25 0,-25 25,0-25,0 0,0 25,0-25,-25 0,25 25,-25-25,1 0,-1 0,0 0</inkml:trace>
  <inkml:trace contextRef="#ctx0" brushRef="#br0" timeOffset="257474.7268">5929 16446,'24'-25,"1"0,0 25,0-25,0 25,-1-25</inkml:trace>
  <inkml:trace contextRef="#ctx0" brushRef="#br0" timeOffset="257889.7505">6797 16049,'0'24,"25"-24,-25 25,0 0,24-25,-24 25,0 0,0-1,0 26,0-25,0 0,0-1,0 26,0-25,0 0,0 0,-24-1,24 1,0 0,0 0,0-25,0 25,0-25,0 0,0 0,0 0,0 0,0 0,0-25,0 25,0-25,0 25,0-25,0 0,0 1,0-26,0 25,0 0,0-24,0 24,0-25,0 1,0 24,0-25,0 25,24-24,-24 24,25 0,0 0,0 1,-25-1,25 25,-1-25,1 25,0 0,0 0,-25 0,25 0,-25 25,0-25,24 25,-24-1,0-24,0 25,-24 0,-1 0,25 0,-25-25,0 24,0 1</inkml:trace>
  <inkml:trace contextRef="#ctx0" brushRef="#br0" timeOffset="258190.7677">7144 16421,'25'0,"-25"0,0 0,0 25,-25-25,25 0,-25 24,25-24,-25 25,1 0,24 0,-25 0,0-1,25 1,-25 0,25-25,0 25,0 0,0-1,0-24,0 25,0-25,0 0,25 0,-25 0,25 0,0 0,-25 0,24 0,1 0,-25-25,0 25,25 0,-25-24,0 24,0 0,0-25,0 25,-25 0,25 0,-25-25,1 25,-1 0</inkml:trace>
  <inkml:trace contextRef="#ctx0" brushRef="#br0" timeOffset="261249.9427">8087 16049,'0'0,"0"-25,0 25,0-25,-25 25,25 0,0-25,-25 25,25 0,-25-25,25 25,-25 0,25 0,-24 25,-1-25,0 25,25 0,-25 0,0-1,25 1,-24 0,24 0,-25 0,25 24,0-24,0 0,0 0,25-1,-25 1,24 0,1 0,0 0,0-25,0 25,-1-25,26 0,-25 0,24 0</inkml:trace>
  <inkml:trace contextRef="#ctx0" brushRef="#br0" timeOffset="261441.9537">8533 16371,'0'0,"-25"0,25 0,0 25,0-25,0 25,0-25,0 25,0-1,0 1,-24-25,24 25,0 0,0 0,0-1,0 1,0 0,0 0,0 0,0-25,0 24</inkml:trace>
  <inkml:trace contextRef="#ctx0" brushRef="#br0" timeOffset="261765.9722">9153 16148,'0'0,"0"-25,0 0,0 25,0-25,0 25,-25-24,1 24,24-25,-25 25,0 0,25-25,-25 25,0 0,1 0,-1 25,25-25,-25 25,0-25,0 24,25 1,-24 0,24 0,-25 0,25 24,0-24,0 0,0 0,0-1,25 1,-25 0,24 0,1-25,0 25,0-25,0 0,-1 0,26 0,-25 0</inkml:trace>
  <inkml:trace contextRef="#ctx0" brushRef="#br0" timeOffset="262113.9921">9327 16396,'0'0,"25"0,-25 0,0 0,25-25,-25 25,24 0,-24 0,25 0,-25 0,25 0,0 0,-25 0,25 0,-25 0,24 25,-24-25,0 25,0 0,0-1,0 1,0 0,-24 0,24 0,-25-1,0 26,0-25,25 0,-25-25,25 24,-24 1,24-25,0 0,0 25,0-25,0 0,0 0,0 0,24 0,1-25,-25 25,25 0,0-25,24 1,-24 24,0-25</inkml:trace>
  <inkml:trace contextRef="#ctx0" brushRef="#br0" timeOffset="262390.0079">10220 16049,'-25'-25,"25"25,-25-25,25 25,-25-25,25 25,-24 0,24 0,-25 0,0 0,0 25,0-25,1 25,24 0,-25-1,0 1,25 0,-25 0,25 0,0 24,0-24,0 0,0 0,0-25,25 24,0 1,-25-25,25 25,-1-25,1 0,25 0,-25 0</inkml:trace>
  <inkml:trace contextRef="#ctx0" brushRef="#br0" timeOffset="262782.0303">10369 16297,'0'0,"0"0,0 0,0 0,0 0,0 0,0 0,0 0,0 0,25 0,-25 0,24 24,-24-24,25 0,-25 0,25 0,-25 25,0-25,0 0,0 25,0-25,0 25,0-25,0 25,0-25,-25 25,25-1,-25-24,25 25,0-25,-24 25,24-25,0 25,0-25,0 0,0 25,0-25,24 0,-24 0,0 24,25-24,-25 0,25 0,-25 25,25-25,-25 0,25 25,-25-25,0 0,24 25,-24-25,0 0,0 25,0-25,0 0,0 24,-24-24,24 0,-25 0,25 0,-25 0,0 0,0 0,25 0,-24 0,-1 0,0-24</inkml:trace>
  <inkml:trace contextRef="#ctx0" brushRef="#br0" timeOffset="263454.0688">10989 16073,'25'0,"-25"-24,0 24,24-25,-24 25,0-25,0 25,0-25,0 25,-24 0,24-25,-25 25,0 0,25 0,-25 0,0 0,1 25,-1-25,0 25,0 0,0 0,1-1,-1 1,25 0,-25 0,25 0,-25-1,25 1,0 0,0 0,25-25,-25 25,25-1,0-24,-1 25,1-25,0 0,0 0,24 0,-24 0,0 0,25 0,-26 0,1 0,0 0,0-25,0 25,-1 0,-24 0,25-24,-25 24,0 0,25 0,-25-25,0 25,0 0,0 0,0 0,0 0,0 0,0 0,0 0,0 0,-25 0,25 25,0-25,0 0,0 24,0-24,0 0,0 25,0-25,0 25,0-25,0 25,0-25,0 0,25 25,-25-25,25 0,-25 0,25 0,-1 0,1 0,-25 0,25 0,0-25,0 25,0 0,-1-25,-24 25,25 0,-25-25,25 25,-25 0,25-25,-25 25,0 0,0 0,0 0,0 0,0 25,0-25,0 25,-25 0,25 0,0 0,-25 24,25-24,-25 0</inkml:trace>
  <inkml:trace contextRef="#ctx0" brushRef="#br0" timeOffset="267298.2886">12328 16222,'0'0,"-25"0,25-25,-24 25,24 0,0 0,0 0,0 0,0 0,0 0,0 0,0 0,0 0,24 0,1 0,0 25,0-25,24 0,1 0,0 0,-1 0,1 0,0 0,-1 0,1 0,-1 0,1 0,-25 0,0 0,24 0,-24 0,0-25,-25 25,25 0,-25 0,0 0,24 0,-24 0,0-24,0 24,0 0,-24 0,24 0,-25 0,25-25,-25 25,25 0,-25-25,0 25,25 0,-24 0,24-25,-25 25,25 0,0 0,0 0,0 0,0 0,0 0,0 0,0 0,0 0,0 0,0 0,25 0,-25 25,24-25,1 25,-25-25,25 0,0 25,0-25,-1 24,-24 1,25-25,-25 25,25-25,-25 25,0 0,0-25,-25 24,0 1,25 0,-24 0,-26-25,25 25,0 0,-24-1,24 1,-25 0,1-25,24 25</inkml:trace>
  <inkml:trace contextRef="#ctx0" brushRef="#br0" timeOffset="272666.5957">14139 16272,'0'-25,"0"25,0-25,0 25,0-25,-25 25,25-24,0 24,0 0,0-25,0 25,0 0,0 0,0 25,0-25,0 24,0-24,0 25,25 0,-25 25,0-26,0 1,0 25,0-25,0 0,0 24,0-24,0 25,0-26,0 1,0 0,0 0,0 0,0-1,-25-24</inkml:trace>
  <inkml:trace contextRef="#ctx0" brushRef="#br0" timeOffset="272990.6142">14387 16371,'25'-25,"-25"25,0 0,0-25,0 25,0 0,0 0,0 0,-25 0,25 25,0-25,0 25,-25-25,25 25,0 0,0 0,0 24,0-24,0 0,0 0,0-1,25 1,-25 0,25 0,-25-25,25 25,-1-25,-24 24,25-24,0 0,0 0,0 0,-25 0,25 0,-1-24,1 24,0-25,-25 25,25-25,-25 0,25 0,-25 1,0 24,0-25,0 0,0 0,-25 0,0 1,0-1,25 0,-25 0,1 25,-1-25,0 25,0-25</inkml:trace>
  <inkml:trace contextRef="#ctx0" brushRef="#br0" timeOffset="273185.6254">14982 16098,'0'25,"25"-25,-25 0,0 25,0-25,0 25,25-25,-25 24,0 1,0 0,25 0,-25 24,0-24,0 0,0 0,0 0,0 24,0-24,0 0,0 0,0 0</inkml:trace>
  <inkml:trace contextRef="#ctx0" brushRef="#br0" timeOffset="273451.6406">15007 16793,'-25'25,"25"-25,0 0,-24 24,24-24,0 25,-25-25,25 0,0 25,0 0,0-25,0 25,0-25,0 24,0-24,25 25,-25-25,0 25,24-25,-24 0,25 0,-25 0,0 0,25 0,-25 0,0 0,25 0,-25 0,25-25,-25 25,0 0,24-25,-24 25,0-24,0 24,0-25,-24 25,24-25,-25 25,0-25,0 25,0 0,1 0</inkml:trace>
  <inkml:trace contextRef="#ctx0" brushRef="#br0" timeOffset="274569.7045">794 17363,'0'-25,"0"25,0 0,0-24,0 24,0-25,0 25,0-25,0 25,25 0,-25 0,25 0,-25 0,25 0,-25 0,24 25,-24-25,0 25,25-1,-25 1,0 0,0 0,0-25,-25 25,25-1,0 1,-24 0,24 0,0 0,0-25,-25 0,25 25,0-25,0 0,0 0,25 0,-25 0,0 0,24-25,-24 25,25 0,0 0,0 0,-25 0,25 0,-1 0,1 0,0 0,-25 25,25-25,-25 0,0 24,25-24,-25 25,0-25,0 25,0 0,-25-25,25 25,0-25,-25 24,0-24,25 0,-25 25,1-25,-1 0,0 0,0 0</inkml:trace>
  <inkml:trace contextRef="#ctx0" brushRef="#br0" timeOffset="274945.726">918 17041,'0'0,"0"-25,0 25,-25-25,1 25,-1 0,0 0,0 0,0 25,0-25,1 25,-1-25,0 25,0-1,0 26,1-25,-1 24,25 1,-25 0,25-1,-25 1,25 24,0-24,25 0,-25-1,25 1,0-25,-1 24,1-24,0 25,25-26,-26-24,26 25,0 0,-1-25,1 0,0 0,-1 0,1 0,-1-25,1 0,0 25,-1-24,1-1,-1 0,1-25,0 26,-26-1,1-25,25 1,-50-1,25 25,-1-25,-24-24,0 24,-24 1,-1-1,0 1,0-1,-24 0,-1 1,0 24,1 0,-26 0,26 1,-26-1,26 25,-26 0,1 0</inkml:trace>
  <inkml:trace contextRef="#ctx0" brushRef="#br0" timeOffset="277757.8869">2754 17388,'0'-25,"0"25,0 0,0 0,0-25,0 25,0 0,0 25,0-25,0 0,0 25,0 0,0 0,0-1,0 1,24 0,-24 0,0 0,0 0,25-1,-25 1,0 0,0 0,0-25,25 25,-25-25,0 0,0 0,0 0,0 0,0 0,0 0,0 0,0 0,0-25,-25 0,25 25,0-25,0 0,0 1,0-1,-25 0,25-25,0 25,0-24,0 24,0 0,0-24,0 24,0-25,0 25,25 1,-25-1,25 0,-25 0,25 25,0-25,-1 25,1-24,0 24,-25 0,25 0,0 0,-25 0,0 0,25 24,-25-24,0 25,0-25,-25 25,25 0,-25 0,25-1,-25 1,0 0,0 0,1-25</inkml:trace>
  <inkml:trace contextRef="#ctx0" brushRef="#br0" timeOffset="278177.9109">3572 17289,'0'25,"25"-1,-25 1,0 25,0-25,0-1,0 1,0 0,0 25,0-25,0-1,0 1,0 0,0 0,0 0,0-25,0 24,0-24,0 0,0 0,0 0,0 0,0 0,0 0,0 0,0 0,0 0,0-24,0 24,0-25,-25 0,25 0,0 0,0-24,0 24,-25 0,25-25,0 1,0 24,0-25,0 1,0 24,0-25,0 26,25-1,-25 0,25 0,0 0,0 25,-25-24,24 24,1 0,0 0,-25 0,25 0,-25 0,25 24,-25-24,0 25,0 0,0-25,-25 25,25 0,-25-1,0 26,0-25,1 0,-1-1,0 1,-25 0</inkml:trace>
  <inkml:trace contextRef="#ctx0" brushRef="#br0" timeOffset="278661.9386">4440 17487,'0'0,"0"0,0 0,0 0,0 0,0 25,0-25,0 25,-24-25,24 25,0 0,0-1,0 1,0 0,0-25,0 25,0 0,-25-1,25-24,0 25,0 0,0-25,0 0,0 0,0 0,0 25,0-25,0 0,0-25,0 25,-25 0,25-25,0 25,0-25,0 1,0-1,0 0,0 0,0 0,0-24,0 24,0 0,0-25,0 26,0-26,25 25,-25-24,25 24,-1 0,1 0,0 0,0 25,-25-24,25 24,-1 0,1 0,0 0,0 0,-25 24,25-24,-25 25,0 0,0 0,0-25,0 25,-25-1,0 1,25 0,-25 0,0 0,-24-1,24 1</inkml:trace>
  <inkml:trace contextRef="#ctx0" brushRef="#br0" timeOffset="279125.9651">5284 17413,'0'0,"0"0,0 0,0 0,0 25,0-25,-25 24,25-24,0 25,0 0,-25 0,25 0,0 0,0 24,0-24,0 0,0 0,0-1,0 1,0-25,0 25,0 0,0-25,0 0,0 25,0-25,0 0,0 0,0 0,0 0,0-25,0 25,0 0,0-25,0 0,0 0,0 1,0-1,0 0,0 0,-25-24,25-1,0 25,0-25,0 1,0-1,0 1,25 24,-25-25,0 25,25 1,0-1,-25 0,25 25,-1 0,1-25,0 25,-25 0,25 25,-25-25,25 0,-25 25,0-25,0 25,0-1,0-24,0 25,-25 0,0 0,0 0,0-1</inkml:trace>
  <inkml:trace contextRef="#ctx0" brushRef="#br0" timeOffset="279638.9945">5805 17438,'0'0,"0"0,0 0,0 24,0-24,0 0,0 25,0-25,0 25,0 0,0 0,0 24,24-24,-24 0,0 25,0-26,0 1,0 0,25 0,-25 0,0-25,0 24,0-24,0 25,0-25,0 0,0 0,0 0,0 0,0 0,0-25,-25 25,25-24,0-1,-24 0,24 0,0 0,-25 1,25-1,0-25,-25 25,25-24,0 24,0-25,0 1,0 24,0-25,25 1,-25 24,25 0,-1 0,26 0,-25 1,0-1,-1 25,1 0,25 0,-25 0,-1 0,-24 0,25 0,-25 0,25 25,-25-25,0 24,0 1,-25 0,25-25,-25 25,1 0,-1-1,0 1,-25-25,26 25,-26 0</inkml:trace>
  <inkml:trace contextRef="#ctx0" brushRef="#br0" timeOffset="280078.0196">6822 17438,'24'0,"-24"24,0 1,0 0,0 0,0 0,0 0,-24-1,24 1,0 0,-25 25,25-26,0 1,-25 25,25-25,0-1,0 1,-25 0,25-25,0 25,0-25,0 25,0-25,0 0,0 24,0-24,0 0,0 0,0-24,0 24,0 0,0-25,0 0,0 25,0-25,0 0,0 1,0-26,0 25,0 0,0-24,0 24,0-25,0 1,25-1,-25 0,25 1,-25 24,25-25,-1 26,1-1,25 0,-25 0,-1 25,1 0,0 0,0 0,0 0,-1 0,1 25,-25 0,0-25,0 25,-25-1,25 1,-24 25,-26-25,25-1,-24 1</inkml:trace>
  <inkml:trace contextRef="#ctx0" brushRef="#br0" timeOffset="283345.2065">8087 17462,'0'0,"0"-24,0 24,0-25,0 25,-25-25,25 25,0-25,-25 25,25 0,-25 0,25 0,-25 0,1 0,-1 0,25 0,-25 25,0-25,0 25,1 0,-1-1,0 1,0 0,25 0,-25 0,25 24,-24-24,24 0,0 0,0 0,0-1,24 1,-24-25,25 25,0-25,0 25,0-25,-1 0,1 0,0 0,25 0</inkml:trace>
  <inkml:trace contextRef="#ctx0" brushRef="#br0" timeOffset="283520.2165">8409 17686,'0'0,"0"0,0 0,0 0,0 0,0 0,0 0,0 25,0-25,0 0,0 24,0-24,0 25,0-25,0 25,0 0,0 0,0-1,0-24,0 25,0 0,0-25,0 25</inkml:trace>
  <inkml:trace contextRef="#ctx0" brushRef="#br0" timeOffset="283815.2333">9054 17487,'25'-25,"0"1,-1-1,-24 0,0 0,0 0,0 25,0-24,0 24,-24-25,-1 25,25 0,-25 0,0 25,-24-25,24 24,0-24,0 25,0 0,1 0,-1 0,25 24,-25-24,25 0,-25 0,25 0,0-1,25 1,-25 0,25 0,-25-25,25 25,-1-25,1 0,0 0,0 24,0-24,24 0</inkml:trace>
  <inkml:trace contextRef="#ctx0" brushRef="#br0" timeOffset="284108.2501">9352 17611,'0'0,"0"0,0 0,0 0,0 0,0 0,0 0,0 0,0 0,25 0,-25 0,24 0,-24 25,25-25,-25 0,25 25,-25-25,25 25,-25-25,0 25,0-1,0 1,0 0,-25 0,25 0,-25-1,25 1,-25 0,25-25,-24 25,24 0,-25-25,25 24,0-24,0 25,0-25,0 0,0 0,25 0,-25 0,24 0,1-25,-25 25,25-24,0 24,0-25,-1 0</inkml:trace>
  <inkml:trace contextRef="#ctx0" brushRef="#br0" timeOffset="284360.2645">10121 17388,'0'-25,"0"25,-25 0,25-25,-25 25,25-24,-25 24,25 0,-25 0,1 0,-1 0,25 24,-25-24,0 25,0 0,1 0,-1 0,25-1,-25 26,25-25,-25 0,25 24,0-24,0 0,0 0,25 0,-25-1,25-24,-25 25,25-25,-1 25,1-25,0 0,0 0</inkml:trace>
  <inkml:trace contextRef="#ctx0" brushRef="#br0" timeOffset="284739.2862">10319 17686,'0'0,"0"0,0 0,0 0,0 0,0 0,0 0,0 0,25 0,-25-25,0 25,25 0,-25 0,25 25,-25-25,0 0,24 0,-24 25,0-25,0 0,0 24,0-24,0 25,-24 0,24-25,0 25,-25-25,25 25,0-1,-25-24,25 25,0-25,0 25,0-25,0 0,0 25,25-25,-25 0,0 0,25 25,-25-25,24 0,-24 0,25 0,-25 24,25-24,-25 0,0 25,25-25,-25 0,0 25,0-25,-25 25,25-25,-25 25,0-25,25 24,-24-24,-1 25,0-25,0 0,0 0,0 0,1 0,-1 0</inkml:trace>
  <inkml:trace contextRef="#ctx0" brushRef="#br0" timeOffset="285011.3018">11088 17289,'-25'0,"0"0,1 0,-1 0,-25 25,25-25,-24 24,24 1,0 0,0 0,1 0,-1 24,0-24,25 0,-25 25,25-26,0 1,0 0,25 0,-25 0,25-1,0 1,-1-25,1 25,0-25</inkml:trace>
  <inkml:trace contextRef="#ctx0" brushRef="#br0" timeOffset="285308.3187">11187 17686,'0'-25,"0"25,0 0,0 0,0 0,0 0,-25 0,25 25,0-25,0 0,0 0,-24 25,24-25,0 0,0 24,0-24,0 0,0 25,0-25,24 25,-24-25,0 0,25 25,-25-25,0 0,25 0,-25 0,25 25,-25-25,25 0,-1 0,-24-25,25 25,0 0,0-25,0 25,0-25,-1 25,1-25,-25 25,25 0,0-24,-25 24,25 0,-25 0,0 24,0-24,0 25,0-25,0 25,-25 0,25 24,0-24,-25 0,25 0,-25 24,25-24,0 0</inkml:trace>
  <inkml:trace contextRef="#ctx0" brushRef="#br0" timeOffset="285870.3509">12105 17587,'0'0,"0"0,0 0,0 0,25 0,0 0,-25 0,24 0,1 0,25 24,-25-24,24 0,-24 0,25 0,-1-24,1 24,0 0,-1 0,1-25,-1 25,1-25,0 25,-1 0,-24-25,25 25,-26-25,1 25,-25-25,25 25,-25-24,0 24,0 0,-25-25,25 25,-25-25,1 25,-1-25,25 25,-25-25,0 25,0 0,25-24,-24 24,24 0,0 0,0-25,0 25,0 0,0 0,0 25,24-25,-24 0,25 24,0-24,0 25,0-25,-1 25,1 0,-25-25,25 25,0-1,-25 1,0-25,0 25,0 0,0-25,0 25,-25 0,0-1,0-24,-24 25,-1-25,25 25</inkml:trace>
  <inkml:trace contextRef="#ctx0" brushRef="#br0" timeOffset="289861.5792">13817 17115,'0'0,"0"0,0-25,0 25,0 0,0-24,0 24,0 0,0 0,0 0,0 24,0 1,0-25,0 25,0 25,24-26,-24 26,0-25,0 24,0-24,0 25,0-25,0-1,0 1,0 25,0-25,0-25,0 25,0-1,0-24,0 25</inkml:trace>
  <inkml:trace contextRef="#ctx0" brushRef="#br0" timeOffset="290181.5975">14213 17239,'0'0,"0"-25,0 25,0-24,0 24,-24-25,24 25,-25 0,25 0,-25 0,25 0,-25 0,25 25,-25-1,25 1,-24 0,24 0,0 0,0-1,0 1,0 0,0 0,0 0,24-25,-24 24,25 1,0-25,-25 25,25-25,0 0,-1 0,-24 0,25 0,0 0,0 0,0 0,-25 0,24-25,1 25,-25-25,25 25,-25-24,0-1,0 25,0-25,0 0,0 0,0 1,-25-1,0 0,25 0,-24 0,-1 25,0-24,25 24,-25-25,25 25,-25 0</inkml:trace>
  <inkml:trace contextRef="#ctx0" brushRef="#br0" timeOffset="290361.6078">14586 17090,'0'0,"24"0,-24 25,0-25,0 25,25 0,-25 0,0-25,0 24,0 26,0-25,0 0,0-1,0 1,0-25,0 25,0 0,0 0,-25-1,25-24,0 25,0-25</inkml:trace>
  <inkml:trace contextRef="#ctx0" brushRef="#br0" timeOffset="290561.6192">14561 17686,'0'0,"0"25,0-25,-25 0,25 24,0-24,0 0,0 25,0-25,0 0,25 0,-25 0,0 0,25 0,-25 0,0 0,24 0,-24 0,25 0,-25 0,25-25,-25 25,0 0,25-24,-25 24,0 0,0-25,-25 25</inkml:trace>
  <inkml:trace contextRef="#ctx0" brushRef="#br0" timeOffset="290817.6339">13320 17983,'25'0,"0"0,0 0,24 0,-24 0,50 0,-26 0,26 0,-1-24,1 24,24-25,0 25,-25-25,26 25,-1-25,0 25,0-25,1 25,-26-24,0 24,26 0,-51-25,26 25,-26 0,1 0,-25 0,24 0</inkml:trace>
  <inkml:trace contextRef="#ctx0" brushRef="#br0" timeOffset="291157.6533">14313 18058,'-25'25,"0"-25,0 24,0 1,1 0,-1 0,0 0,0-1,25 1,-25 0,1 0,24 24,0-24,0 0,0 0,0 0,0-25,24 24,1 1,0-25,0 25,0-25,-1 0,26 0,-25 0,0 0,24 0,-24 0,0 0,0 0,-1 0,1-25,0 25,-25-25,0 25,0 0,0-24,0 24,-25-25,25 25,-25 0,1-25,-1 25,-25 0,25 0,-24 0,24 0,-25 0,26 0,-1 0</inkml:trace>
  <inkml:trace contextRef="#ctx0" brushRef="#br0" timeOffset="291341.6638">14809 18207,'25'0,"-1"0,1 0,-25 0,25 0,-25 24,0-24,0 25,-25-25,25 25,0 0,-25 0,25-1,0-24,0 25,-24 0,24-25,0 25,0-25</inkml:trace>
  <inkml:trace contextRef="#ctx0" brushRef="#br0" timeOffset="291505.6732">14858 18678,'0'0,"0"0,0 0,0 0,0 0,0 0,0 0,0 0,0 0,0 0,0 0,0 0,0 0,0-25,0 25,0-25</inkml:trace>
  <inkml:trace contextRef="#ctx0" brushRef="#br0" timeOffset="293709.7993">18133 12998,'0'0,"0"-25,24 25,1 0,0 0,0 0,0 0,24 0,-24 0,25 0,-26 25,26-25,0 24,-1-24,-24 25,25 0,-1 0,-24 0,25-1,-26 26,1 0,0-1,0 1,0 0,-25 24,25 0,-25 1,0 24,0-25,0 26,0 24,-25-25,25 25,-25-25,0 25,0 0,25 0,-25 0,1 25,-1-25,25 0,0 0,-25 25,25-25,0 0,0 0,0-25,25 25,-25 0,25-25,-25 26,24-26,-24 0,25 25,-25-25,25 0,-25 1,0-1,25 0,-25 0,0-24,25 24,-25-25,0 1,0-1,0-24,0-1,0 1,0 0,0-1,-25-24,0 25,25-26,-25 1,0-25,-24 25,24-25,-25 25,1-25,-26 0,26 0,-26 25,-24-25,25 0,-25 0,-1 0,-24 0,0 0,0 0,0 0,0 0,-25 0,25 0</inkml:trace>
  <inkml:trace contextRef="#ctx0" brushRef="#br0" timeOffset="294911.868">3473 12948,'0'0,"0"25,0 0,0-1,0 1,0-25,25 25,-25 0,25 0,-25-1,24 1,1 0,-25-25,25 25,25-25,-26 25,1-25,0 0,25 0,-26 0,26-25,0 25,-1-25,1 0,0 0,-1 1,26-1,-26 0,1 0,24 25,-24-25,-1 1,1 24,24-25,-24 25,0 0,-1 0,26 0,-26 25,1-25,-1 24,1-24,0 25,-1 0,1-25,0 25</inkml:trace>
  <inkml:trace contextRef="#ctx0" brushRef="#br0" timeOffset="701746.1376">19646 13618,'0'0,"0"0,0 0,0 0,0 25,0-25,0 24,0 26,-25-25,25 24,0 1,0 0,0-1,-25 1,25 24,0-24,0-1,0 1,-25 0,25-1,0-24,0 0,0 0,-25 0,25-1,0-24</inkml:trace>
  <inkml:trace contextRef="#ctx0" brushRef="#br0" timeOffset="702131.1596">19546 13519,'-24'0,"24"-25,0 25,0 0,0-25,24 25,-24-25,25 25,0 0,0 0,0 0,-1-25,26 25,0 0,-1 0,1-24,0 24,24-25,-24 25,24-25,-24 25,24 0,-24-25,24 25,-24 0,-1 0,26 0,-26 0,-24 0,25 0,-1 25,-24-25,25 25,-26 0,1-1,0 1,0 0,0 25,-25-26,25 26,-1 0,-24-1,0 1,25-1,-25 1,0 0,25-1,-25 1,0-1,0 1,25 0,-25-1,0 1,25-25,-25 24,0-24,0 25,0-25,0-1,0 1,0 0</inkml:trace>
  <inkml:trace contextRef="#ctx0" brushRef="#br0" timeOffset="702427.1766">19224 14486,'0'0,"0"25,0-25,25 0,-25 0,25 0,24-25,-24 25,25 0,-1 0,1 0,24 0,1-25,-1 25,0-25,1 25,24-24,-24 24,24-25,-25 25,25-25,1 25,-26-25,25 25,-24 0,-1-25,0 25,1-25,-25 25,-1 0,1 0,-1-24,-24 24,25 0</inkml:trace>
  <inkml:trace contextRef="#ctx0" brushRef="#br0" timeOffset="703279.2253">19720 13891,'25'0,"-25"-25,0 25,25-25,-25 25,0 0,0 0,0-25,0 25,0 0,0 0,0 0,0 0,0 25,0-25,24 0,-24 25,0 0,0-1,0-24,0 25,0 0,25 0,-25 0,0-1,0 1,0 0,0 0,0 0,0-25,0 24,0-24,0 0,0 25,0-25,0 0,0 0,0 0,0 0,0-25,0 25,0-24,0 24,0-25,0 0,0 0,0 0,0-24,0 24,0-25,0 26,0-26,0 25,0-24,0 24,0 0,25 0,-25 0,25 1,0-1,-25 25,25-25,-1 25,1-25,25 25,-25 0,-1 0,1 25,0-25,0 25,0-25,-25 25,24-1,-24-24,0 25,0 0,0 0,-24-25,24 25,-25-1,0-24,0 25,0 0,1-25,-1 0,0 25,0-25</inkml:trace>
  <inkml:trace contextRef="#ctx0" brushRef="#br0" timeOffset="703838.2573">21804 13295,'0'-24,"0"24,0 0,0 0,0 0,0 24,0 1,24 0,-24 0,25 24,-25 1,0 0,25-1,-25 1,0-1,0 26,0-26,0 1,0-25,0 24,0-24,0 25,0-25,-25-1,25 1,0 0</inkml:trace>
  <inkml:trace contextRef="#ctx0" brushRef="#br0" timeOffset="704215.2789">21853 13171,'0'0,"0"-25,0 25,25-24,-25 24,25-25,0 25,-1-25,1 25,0-25,0 25,25-25,-1 25,1 0,-1-24,26 24,-26 0,26-25,-26 25,26 0,-1 0,1 0,-1 0,0 0,-24 0,24 0,-24 0,25 0,-26 25,1-25,24 24,-24-24,-1 25,-24 0,25 0,-1 0,-24 24,25-24,-25 25,-1-25,1 24,0 1,0-1,0 26,-25-26,24 1,-24 0,0-1,0 1,0-1,0-24,0 25,0-25,0 24,0-24,0 0,0 24,-24-24,24 0,0 0,-25 0,0-1</inkml:trace>
  <inkml:trace contextRef="#ctx0" brushRef="#br0" timeOffset="704447.2921">21804 14312,'-25'0,"25"0,0 0,0 0,0 0,25 0,-1 0,1 0,25 0,-1 0,1-25,25 25,-1 0,0 0,1-24,24-1,0 25,0-25,1 0,-1 25,0-25,0 1,1-1,-26 0</inkml:trace>
  <inkml:trace contextRef="#ctx0" brushRef="#br0" timeOffset="704726.3081">22746 13419,'-25'-24,"25"-1,-24 25,-1-25,0 25,0-25,-24 25,24 0,-25 0,25 0,-24 0,-1 25,25 0,-24 0,24 24,0-24,0 25,1-1,-1-24,25 25,0-1,0-24,25 0,-1 0,1-1,0 1,25 0,24-25,-24 25,24-25,25 0,-24 0,24-25,0 25</inkml:trace>
  <inkml:trace contextRef="#ctx0" brushRef="#br0" timeOffset="709594.5865">20340 14536,'0'0,"0"0,0 0,0 0,0 0,0 0,0 0,0 0,0 24,0 1,0 0,-25-25,25 50,0-26,0 1,-24 25,24-1,0-24,0 25,-25-1,25 1,0-25,-25 24,25 1,0-25,0 0,0-1,-25 1,25-25,0 25,0-25,0 0</inkml:trace>
  <inkml:trace contextRef="#ctx0" brushRef="#br0" timeOffset="709918.6051">20291 14660,'0'0,"0"0,-25 0,25 0,-25 24,25-24,-25 0,0 25,25-25,-24 25,24-25,-25 25,25-25,-25 25,25-25,0 0,-25 0,25 24,0-24,0 0,0-24,0 24,0 0,0-25,0 0,0 0,0 0,25 1,0-1,-25 0,25 0,-1 0,26 1,-25-1,24 0,-24 0,0 0,25 25,-26 0,1 0,0 0,0 0,0 0,-1 25,1-25,-25 25,25 0,-25 0,25-25,-25 24,25 1,-25 0</inkml:trace>
  <inkml:trace contextRef="#ctx0" brushRef="#br0" timeOffset="710398.6325">22697 14412,'0'0,"0"0,0 0,0 24,-25-24,25 25,0 25,0-25,0-1,-25 26,25 0,0-1,0 1,0-1,-25-24,25 25,0-25,-25 24,25-24,0 0,0 0,0-1,0-24,0 25,0-25,0 0</inkml:trace>
  <inkml:trace contextRef="#ctx0" brushRef="#br0" timeOffset="710670.6481">22548 14536,'0'0,"0"0,0 0,-25 0,25 0,0 24,-25-24,25 0,0 25,-25-25,25 25,0-25,-24 25,24-25,0 25,0-25,-25 0,25 0,0 0,0 0,0 0,25 0,-25-25,0 0,24 25,1-25,-25 0,25 1,0-1,0-25,24 25,-24 1,0-1,24 25,-24-25,0 25,25 0,-26 0,1 25,25 0,-25-1,-1 1,-24 0,25 25,-25-26,0 26</inkml:trace>
  <inkml:trace contextRef="#ctx0" brushRef="#br0" timeOffset="712050.727">21035 16173,'0'0,"25"0,-25 0,0 0,0 0,0 0,0 0,0 0,-25 0,0 0,25 24,-25-24,0 0,1 0,-1 25,0-25,0 0,0 0,-24 0,24 0,0 0,0 0,0 0,1 0,-1-25,25 25,-25-24,0 24,25-25,-25 0,25 0,0 0,0 1,0-1,0-25,0 25,0 25,0-24,25-1,0 25,-25-25,25 25,0-25,-1 25,1 0,0 0,0 0,0 0,-1 25,1-25,25 25,-25 0,0-1,-1 1,1 0,0 0,-25 0,25 24,-25-24,0 0,0 24,0-24,-25 25,0-25,0 24,1-24,-1 25,0-25,-25 24,25-24,-24 0,24 0,0-1,-24 1,24-25,0 0,0 0,25 0,-25 0,1-25,24 1,0-1,-25 0,25 0,0 0,25-24,-25 24,24 0,-24 0,25 25,0-25,25 25,-26 0,1 25,25-25,-25 25,-1-25,26 25,-25 0,25-25,-26 25,1-1,25 1,-25-25,-1 25,1 0,0-25,0 0,-25 25,25-25,-1 0,-24 0,25 0</inkml:trace>
  <inkml:trace contextRef="#ctx0" brushRef="#br0" timeOffset="712238.7378">21531 15825,'25'-24,"-25"-1,0 0,24 0,-24 25,0 0,0 0,0 0,0 0,0 25,0 0,0 0,0-1,0 26,0-25,25 24,-25-24,0 25,0-25,0 24,0-24,0 0,0 24,0-24,0 0,0 0,0 0</inkml:trace>
  <inkml:trace contextRef="#ctx0" brushRef="#br0" timeOffset="712496.7525">21580 16570,'0'24,"0"-24,0 25,0-25,-24 25,24 0,0 0,-25-25,25 24,-25 1,25 0,0 0,-25 0,25-1,0 1,-25 0,25 0,0 0,0-1,0-24,0 25,0-25,0 25,0-25,25 0,-25 0,0 0,25 0,-25-25,25 25,0 0,-25-25,24 1,-24-1,25 0,-25 0,0 0,0 1,0-1,0 0,0 0,-25 0,1 1,-1-1,0 25,0-25,0 25,1 0,-1 25,-25-25</inkml:trace>
  <inkml:trace contextRef="#ctx0" brushRef="#br0" timeOffset="712810.7705">21952 15801,'0'0,"0"0,0 0,0 0,0 0,0 24,0-24,0 25,25 0,-25 0,25 0,0 24,-25-24,25 25,0-26,-1 1,1 25,0-25,0-1,-25 1,25 0,-25 0,24-25,-24 25,25-1,-25-24</inkml:trace>
  <inkml:trace contextRef="#ctx0" brushRef="#br0" timeOffset="712978.7801">22201 15875,'0'0,"0"0,0-25,0 25,0 0,0 0,0 25,-25-25,25 25,-25 0,0 24,0-24,1 0,-1 24,0-24,0 25,-25-1,26-24,-1 25,-25-25</inkml:trace>
  <inkml:trace contextRef="#ctx0" brushRef="#br0" timeOffset="713838.8293">20539 13196,'-25'-25,"0"0,0 1,-24 24,24-25,0 25,-25 0,26-25,-26 25,0 0,26 0,-26 0,0 0,1 25,-1-25,1 25,-1-1,0 1,1 25,-1-25,0 24,1 1,24 0,-25-1,1 26,24-26,0 26,0-1,1 0,24-24,0 24,0 1,24-26,-24 1,50 24,-25-24,24 0,-24-1,25-24,-1 0,1 0,0 0,24-1,1-24,-26 25,26-25,-1-25,0 25,1-24,-1 24,1-50,-1 25,0 0,1-24,-26 24,26-25,-26-24,1 24,0 1,-25-26,24 1,-24-1,0 1,-25 0,0-1,0 1,-25-1,-25 1,26 24,-51-24,25 24,-24 25,0 1,-1-1,-24 0,0 25,0 0,-1 0,1 25,-25 0,25-1,0 1</inkml:trace>
  <inkml:trace contextRef="#ctx0" brushRef="#br0" timeOffset="717227.0231">23044 15577,'0'0,"-25"0,25 0,-25 0,0 0,1 25,-1-25,0 25,0-25,0 25,1 24,-1-24,0 0,-25 25,50-1,-24 1,-1-25,0 24,25 1,0-1,0-24,0 25,0-25,0-1,0 1,25 0,0-25,-1 25,-24-25,50 0,-25 0,0 0,-1 0,26 0,-25-25,0 25,-1-25,1 25,0-25,0 25,-25-24,25-1,-25 25,0-25,-25 0,25 25,-25-25,25 1,-25 24,0-25,1 25,-1 0,0 0,0-25,0 25,1 0,-1 0,0 0,0 0</inkml:trace>
  <inkml:trace contextRef="#ctx0" brushRef="#br0" timeOffset="717407.0334">23366 15577,'25'0,"0"0,-25 25,0-25,25 25,-25 0,0 0,0-1,0 1,0 0,0 0,0 24,-25-24,25 0,0 0,0 0,0-1,0 1,0 0,0 0</inkml:trace>
  <inkml:trace contextRef="#ctx0" brushRef="#br0" timeOffset="717635.0464">23267 16396,'0'0,"0"25,-25 0,25-25,0 24,0 1,0-25,0 25,0-25,0 0,0 25,25-25,-25 0,0 0,25 0,-25 0,25 0,-25-25,25 25,-25 0,24-25,-24 0,25 25,-25-24,0 24,0-25,0 0,0 25,-25-25,1 25,24 0</inkml:trace>
  <inkml:trace contextRef="#ctx0" brushRef="#br0" timeOffset="717839.0581">22622 16669,'25'0,"25"0,-26 0,26 0,0 0,-1-25,1 25,-1 0,26-25,-25 25,-1-25,26 25,-26 0,1-24,-25 24,24 0,-24 0</inkml:trace>
  <inkml:trace contextRef="#ctx0" brushRef="#br0" timeOffset="718187.078">22697 16942,'-25'24,"25"-24,-25 25,0 0,0 0,1-25,-1 49,-25-24,25 0,1 25,-1-26,0 26,0 0,0-1,25-24,-24 25,24-1,0-24,0 25,0-25,0-1,0 1,24 0,-24-25,25 25,0-25,0 0,0 0,-1 0,1 0,0 0,0-25,24 25,-24-25,0 25,0-25,0 1,-25-1,24 25,-24-25,0 0,-24 25,24-25,-25 25,0 0,0-25,0 25,-24 0,24 0,0 0,0 0,-24 0,24 25,0-25,0 0</inkml:trace>
  <inkml:trace contextRef="#ctx0" brushRef="#br0" timeOffset="718382.0891">23118 17016,'25'0,"-25"0,0 25,0-25,0 25,0-1,0 1,0 0,-25 0,25 0,0-1,0 1,-24 0,24 25,0-26,-25 1,25 0,0 0,0 0,0-25</inkml:trace>
  <inkml:trace contextRef="#ctx0" brushRef="#br0" timeOffset="718643.1041">22994 17810,'0'25,"0"-1,-25 1,25 0,-24 0,24 0,-25-1,25 1,-25 0,25 0,0 0,-25-1,25 1,0-25,0 25,25-25,-25 0,25 0,-25 0,25-25,-1 25,1-25,0 1,-25-1,25 0,0 0,0 0,-25 1,24 24,-24-25,0 0,0 0,0 25,-24 0,-1 0,0 0,0 0,-25 0,26 25,-26 0,0 0,1-1</inkml:trace>
  <inkml:trace contextRef="#ctx0" brushRef="#br0" timeOffset="721914.2912">23218 15577,'-25'25,"0"0,0 25,0-26,1 26,-1 0,0-1,-25 26,25-26,-24 26,24-1,-25 0,1 1,24 24,-25-24,1 24,24 0,-25-25,26 26,-26-26,25 25,0-24,1-1,-1 0,0 1,0-1,0-24,25-1,-24 1,24 0,-25-25,25-1,0 1,0 0,-25 0</inkml:trace>
  <inkml:trace contextRef="#ctx0" brushRef="#br0" timeOffset="722882.3465">19819 14560,'0'0,"0"0,25-24,-25 24,25 0,0-25,0 25,-1-25,26 0,-25 25,24-25,1 1,0-1,-1 0,1 0,-1 0,1 0,0 25,-26-24,26-1,-25 25,0 0,-25-25,24 25,-24 0,0 0,0 0,0 0,0 0,0 0,0 0,0 0,0 0,0 0,0 0,0 0,0 0,0 0</inkml:trace>
  <inkml:trace contextRef="#ctx0" brushRef="#br0" timeOffset="723574.3861">22870 14114,'0'25,"0"-1,0-24,0 25,0 0,0 0,0-25,0 25,0-1,0-24,0 25,25-25,-25 0,25 0,0 0,-1 0,1-25,0 1,25 24,-1-50,1 25,24 0,-24-24,24 24,1-25,-1 1,1 24,-1-25,0 26,-24-1,0 0,-1 0,1 0,-25 25,-1 0,-24-24,25 24,-25 0,0 0,0 0,0 0,0 0,0 24,0-24,0 0,0 0,0 25,-25-25,25 0,0 0,0 25,0-25,0 0,-24 0,24 25,0-25,0 0,0 0,0 0,0 0,0 0,0 0,0 0,0 0,0 0,0-25,0 25,0 0</inkml:trace>
  <inkml:trace contextRef="#ctx0" brushRef="#br0" timeOffset="729744.7391">20340 14337,'50'-25,"24"0,-24 1</inkml:trace>
  <inkml:trace contextRef="#ctx0" brushRef="#br0" timeOffset="730632.7898">19993 14461,'0'0,"0"0,0 0,0 0,-25 0,25 0,0 0,0 0,0 0,25 0,0 0,-25 0,49 0,-24 0,25 0,-1 0,1 0,24-25,1 25,-1-24,25 24,1-25</inkml:trace>
  <inkml:trace contextRef="#ctx0" brushRef="#br0" timeOffset="730876.8038">22672 14536,'0'0,"0"0,25 24,-25-24,24 0,1 0,0 0,0 0,0-24,24 24,-24 0,25 0,-1-25,26 25,-26-25</inkml:trace>
  <inkml:trace contextRef="#ctx0" brushRef="#br0" timeOffset="733244.9393">20762 17537,'0'0,"0"0,0 0,0 0,0 0,0 0,25 0,-25-25,24 25,26-25,-25 25,25-25,24 1,-24-1,24 0,0 0,1 0,-1-24,1 24,24 0,0-24,0 24,-24 0,24 0,0 0,0 1,1-1,-26 25,0-25,1 0,-1 25,1-25,-26 25,26 0,-51-24,26 24,-25 0,0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34:47.704"/>
    </inkml:context>
    <inkml:brush xml:id="br0">
      <inkml:brushProperty name="width" value="0.05292" units="cm"/>
      <inkml:brushProperty name="height" value="0.05292" units="cm"/>
      <inkml:brushProperty name="color" value="#FF0000"/>
    </inkml:brush>
  </inkml:definitions>
  <inkml:trace contextRef="#ctx0" brushRef="#br0">11435 3597,'0'0,"0"-25,0 25,0 0,-24-25,24 25,0 0,0-25,0 25,0 0,0-25,0 25,0 0,0 0,0 0,24-24,-24 24,0 0,25 0,0 24,0-24,-25 0,25 25,-1-25,26 25,-25-25,0 25,-1 0,1-25,0 0,0 24,0-24,-1 25,-24-25,25 0,0 0,0 0,0 0,-1 0,-24-25,25 25,0 0,-25-24,25 24,0-25,-25 0,24 25,-24-25,25 0,-25 1,25-1,0 0,-25 0,25 0,-25 1,24 24,1-25,-25 0,25 25,0 0,0 0,-1 0,1 0,0 0,0 0,0 25,-1-25,1 25,0-25,0 24,0-24,0 25,-1-25,1 25,0-25,0 25,0-25,24 0,-49 0,25 0,0 0,0 0,-1 0,1 0,0 0,0 0,0-25,-1 25,1-25,0 25,0-25,0 1,-1-1,-24 25,25-25,0 0,0 0,0 1,-1-1,1 25,0-25,25 0,-26 25,1 0,0 0,0 0,0 0,24 25,-24-25,0 25,0-25,0 25,-1-1,1-24,0 25,25 0,-50-25,49 25,-49-25,25 25,0-25,0 0,-1 0,26 0,-25 0,0 0,-1 0,1 0,0-25,0 25,0 0,-1-25,26 25,-25-25,0 0,-1 25,1-24,25-1,-25 0,-1 0,1 0,25 25,-25-24,-1-1,1 25,0 0,0 0,0 0,24 25,-24-25,0 0,0 24,0 1,24-25,-24 25,0 0,0 0,24-25,-24 24,25 1,-26-25,26 25,-25-25,24 25,-24-25,25 0,-1 0,-24 0,25 0,-25 0,24 0,1 0,-25-25,24 25,-24 0,25-25,-26 25,26-25,0 1,-1 24,-24-25,25 0,-1 0,-24 25,25-25,-1 1,-24 24,25-25,-25 25,24 0,-24 0,25 0,-26 25,1-25,0 24,25-24,-26 25,1-25,0 25,0 0,0-25,24 25,-24-1,0-24,0 25,24-25,-24 0,0 25,25-25,-26 0,26 0,0 0,-26 0,26-25,-25 25,24 0,1 0,-25-25,24 25,1-24,-25 24,24-25,1 0,0 0,-1 25,-24-25,25 1,-1-1,1 0,-1 25,1-25,-25 25,25 0,-26 0,26 0,-25 0,24 0,-24 0,0 25,0-25,0 25,-1 0,1-25,0 24,0 1,0 0,-1 0,26-25,-25 25,0-1,24-24,-24 25,25-25,-1 0,1 0,-25 0,24 0,26 0,-26 0,1-25,-1 25,1 0,0-24,-1 24,1-25,-25 25,24-25,1 25,-25-25,0 25,-1-25,-24 25</inkml:trace>
  <inkml:trace contextRef="#ctx0" brushRef="#br0" timeOffset="1035.0592">16719 1215,'25'-24,"-25"-1,24 0,-24 0,25 0,-25 1,0-1,0 25,0-25,0 0,25 25,-25-25,0 25,0 0,0 0,0 0,0 0,0 0,-25 0,25 25,-25 0,25 0,-24 0,-1-1,-25 26,25 0,0-26,-24 26,24 0,0-1,-24-24,24 25,0-26,0 1,0 0,1-25,24 25,-25-25,25 0,0 0,-25 0,25 0,0 0,0-25,-25 0,25 25,0-25,0 1,0-1,0 0,0-25,0 26,0-1,0 0,0 0,0 0,0 1,0-1,0 0,0 0,0 25,0 0,0 0,0 0,0 0,0 0,0 25,0 0,0 0,0-1,0 1,0 0,0 25,0-26,0 26,0-25,0 0,0-1,0 1,0 0,0-25,0 25,25-25,-25 25,0-25,25 0,-25 0,25 0,-1 0,1 0,0-25,0 25,0-25,24 25,-24-25,25 0</inkml:trace>
  <inkml:trace contextRef="#ctx0" brushRef="#br0" timeOffset="3544.2027">12651 4018,'0'0,"0"-24,0 24,-25 0,25 0,0 0,0 0,0 0,0 0,0 24,0 1,0 0,0 0,0 0,0 24,0-24,0 25,0-1,0-24,0 0,0 24,0-24,0 0,0 0,0-25,0 25,0-25,0 24,0-24,0 0,0 0,0 0,0-24,0 24,0 0,0-25,-25 0,25 0,0 0,-25 1,25-1,0-25,-24 1,24-1,-25 0,25 1,-25-26,25 26,0-1,0 1,0-1,0 25,0 0,0 1,0 24,25 0,-25 0,25 0,-1 24,1 1,-25 0,25 25,0-26,24 26,-24 0,0-1,0 1,0-25,-25 24,24 1,1-25,0 24,-25-24,25 0,-25 0,0-1,25 1,-25-25,0 25,24-25,-24 0,0 0,25 25,-25-25</inkml:trace>
  <inkml:trace contextRef="#ctx0" brushRef="#br0" timeOffset="4159.2379">12651 4167,'0'0,"0"0,25-25,-25 25,24 0,-24-24,25 24,-25 0,25-25,-25 25,25-25,-25 25,0 0,25-25,-25 25,0 0,24 0,-24 0,0 0,25 0,-25 0,25 0,-25 0,25 0,0 0,-25 25,24-25,1 0,0 25,0-25,0 25,-1-1,1-24,0 25,0 0,0 0,-1-25,-24 25,25-1,0 1,-25-25,25 25,-25 0,0-25,0 25,0-25,0 24,0-24,0 0,0 25,0-25,0 0,0 0,-25 0,25-25,-25 25,0 0,25-24,-24-1,-1 0,0 0,25 0,-25 1,0-1,25 0,-24 0,24 0,0 1,0-1,0 0,24 25,-24-25,25 0,0 1,0 24,0-25,-1 25,1 0,0 0,25 0,-26 0,1 0,25 25,-25-25,-1 24,1 1,0-25,-25 25,25 0,0 0,-25-1,0-24,0 25,25 0,-25-25,0 25,0-25,0 0,0 25,0-25,0 0,0-25,0 25,-25 0,25-25,0 0,-25 0,25 1,0-1,-25 0,25 0,0-24,0 24,0 0,0-25,0 26,25-1,-25 0,25 0,-25 25,25-25,-1 25,1 0</inkml:trace>
  <inkml:trace contextRef="#ctx0" brushRef="#br0" timeOffset="5191.297">14065 3919,'0'0,"0"0,0-25,0 25,0-24,0 24,0-25,0 25,-25-25,25 25,-25-25,0 25,25-25,-25 25,1 0,24-24,-25 24,0 0,25 0,-25 0,25 0,-25 24,25-24,0 25,-24 0,24 0,0 0,0-1,0 1,0 0,0 0,0 0,0-1,0 1,0-25,0 25,24 0,-24-25,25 0,-25 25,25-25,-25 0,0 0,25 0,-25 0,25-25,-25 25,24 0,-24-25,25 25,-25-25,25 25,-25-25,0 1,0 24,0-25,0 0,0 0,0 25,0-25,0 25,0-24,0 24,0 0,0 0,0 0,0 0,0 0,0 24,0-24,0 25,0-25,25 25,-25 0,0-25,25 25,-25-25,0 24,24-24,-24 25,25-25,-25 0,25 0,-25 25,25-25,0 0,-25 0,24-25,1 25,0 0,-25-25,25 25,-25-24,25 24,-25-25,24 0,-24 25,0-25,0 0,0 1,0-1,0 0,0 0,0 0,-24 1,24 24,0-25,0 25,0 0,0 0,0 0,0 0,0 25,0-25,0 24,0-24,0 25,0 0,0 0,0 0,24-1,-24 1,0-25,0 25,0-25,0 25,0-25,0 0,0 0,0 25,0-25,0 0,0 0,25-25,-25 25,0 0,25-25,-25 25,0-25,25 25,-25-25,25 25,-25-24,24 24,-24-25,25 25,-25 0,25 0,-25 0,25 0,-25 0,25 0,-25 0,25 0,-25 0,24 0,-24 25,25-25,-25 0,25 0,0 0,-25 0,25-25,-1 25,-24 0,25-25,0 25,0-25,0 25,-25-25,24 1,1 24,-25-25,25 0,-25 0,0 25,0-25,0 0,0 25,-25-24,25 24,-25-25,1 25,-1 0,0 0,0 0,25 0,-25 0,1 25,24-1,0 1,0 0,0 0,0 0,0 24,0 1,0-25,24 24,-24 1,25 24,0-24,0 0,0-1,-25 1,24-1,1 26,-25-26,25 1,-25 0,0-1,25 1,-25-25,0 24,0-24,0 0,0 0,0-1,0-24,0 0,0 0,0 0,-25 0,25-24,-25-1,0 25,25-25,-24 0,-1 0,25-24,-25 24,25 0,0 0,0 1,0-26,25 25</inkml:trace>
  <inkml:trace contextRef="#ctx0" brushRef="#br0" timeOffset="6053.3463">15354 4018,'0'0,"0"0,0 0,0 0,0 0,0-24,0 24,0 0,25 0,-25-25,0 25,25-25,-25 25,25-25,-25 25,0-25,25 1,-25-1,0 25,0-25,0 0,0 0,-25 25,25-24,-25 24,0-25,0 25,25 0,-24 0,-1 0,0 25,0-25,0 24,1 1,-1-25,25 50,-25-25,25-1,-25 1,25 0,0 0,0 0,0-1,25 1,-25 0,25 0,-25-25,25 25,-1-25,1 24,0-24,0 0,0 0,-1 0,1 0,0 0,25 0,-26-24,1 24,0-25,25 25,-26-25,1 0,0 0,-25 1,25-1,0 0,-25 0,0 0,0 1,0-26,0 25,0 0,0 1,0-1,0 0,0 0,0 25,-25-25,25 25,0 0,0 0,0 0,0 0,0 25,0-25,0 0,0 25,0 0,0 0,0-1,0 1,0 0,0 0,0 0,0-25,25 24,-25 1,0 0,0-25,0 25,0-25,0 25,0-25,0 0,0 0,0 0,25 24,-25-24,0-24,0 24,0 0,0-25,0 25,0-25,0 0,24 0,-24 1,0-1,25 0,-25 0,0 0,25 1,0-1,-25 25,25 0,-1-25,1 25,-25 0,25 25,0-25,0 0,-1 25,-24-1,25-24,0 25,-25 0,0-25,0 25,25 0,-25-1,0-24,0 25,0-25,0 25,0-25,0 0,0 0,0 0,0 0,0 0,0 0,0 0,0 0,0-25,0 25,0-25,0 1,0-1,0 0,0 0,0 0,25 1,-25 24,0-25,24 25,1-25,-25 25,25 0,-25 25,25-25,0 0,-25 25,24-1,-24-24,25 25,0 0,-25 0,25-25,-25 25,25-1,-25-24,24 25,-24-25</inkml:trace>
  <inkml:trace contextRef="#ctx0" brushRef="#br0" timeOffset="6739.3855">16619 3795,'0'0,"0"0,0 0,0 0,0 0,25 0,-25 0,0 0,25 0,-25 0,0 0,25 0,-25 0,25 0,-25-25,25 25,-25 0,24-24,1 24,-25-25,25 25,-25 0,25-25,-25 25,0-25,0 25,0-25,0 25,0-25,0 1,-25 24,25-25,-25 25,0-25,1 25,-1 0,25 0,-25 0,0 0,0 0,25 25,-25 0,1-25,24 24,0 1,-25 0,25 0,0 0,0 0,0-1,0 1,25 0,-25 0,24 0,1-1,-25-24,25 25,0-25,25 25,-26-25,1 0,25 0,-25 0,24 0,-24 0,25-25,-26 25,1 0,25-25,-25 25,-1-24,1-1,0 25,0-25,0 0,-1 25,-24-25,25 25,0-24,-25 24,0 0,0 0,25 0,-25 0,0 0,0 0,0 0,0 0,0 0,0 24,0-24,0 25,0-25,0 0,0 25,0-25,0 25,0-25,0 25,0-25,25 0,-25 0,24 24,-24-24,25 0,-25 0,25 0,0 0,-25 0,25-24,-1 24,-24 0,25-25,-25 25,25-25,0 25,-25-25,25 0,-1 25,-24-24,25-1,-25 0,25 0,-25-25,0 26,0-1,25 0,-25 0,0 0,0 25,0-24,0 24,0 0,0 0,0 0,0 0,0 24,-25 1,25-25,0 25,0 0,0 0,0 24,0-24,0 0,0 0,25 0,-25-1</inkml:trace>
  <inkml:trace contextRef="#ctx0" brushRef="#br0" timeOffset="6915.3956">17885 3646,'0'0,"0"-25,24 1,-24 24,25-25,-25 25,25-25,0 25,0-25,24 0,-24 25,0-24,24 24,1-25,-25 25,24 0,-24-25,0 25,0 0,0 0</inkml:trace>
  <inkml:trace contextRef="#ctx0" brushRef="#br0" timeOffset="7283.4166">15826 4663,'-99'50,"-1"-1,26-24,24 0,-24 0,49 0,-25 0,50-25,-24 0,24 0,24 0,1 0,0 0,25-25,-1 25,26-25,24 0,0 0,0 0,25-24,0 24,25-25,-25 26,25-26,0 0,0 26,0-26,24 25,-24-24,0 24,-25-25,25 25,0-24,-25 24,24 0,-24-24,-24 24,24 0,-25 0,25 0,-25 1,-24-1,-1 0,0 0,1 0,-1 25,-24-24,-25-1,24 25,-24 0,-25 0,25-25,-25 25,0 0,0 0,0 0,0 0</inkml:trace>
  <inkml:trace contextRef="#ctx0" brushRef="#br0" timeOffset="11827.6765">1166 1563,'0'0,"0"0,0 0,0 0,0 0,0 0,25-25,-25 25,25 0,0-25,-1 25,1 0,-25-25,50 25,-50-25,25 25,-1-24,1 24,0 0,-25-25,0 25</inkml:trace>
  <inkml:trace contextRef="#ctx0" brushRef="#br0" timeOffset="12259.7012">1166 1587,'0'0,"-25"0,25 0,0 0,0 0,0 0,0 0,0 0,-24 0,24 25,0-25,0 0,0 0,0 0,0 0,0 0,0 0,0 25,0-25,0 25,0-25,0 25,0-25,0 25,0-1,0-24,0 25,0 0,0-25,0 0,0 25,0-25,0 25,0-25,0 0,0 0,0 0,0 0,0 0,0 0,24 0,-24 0,0 0,0 0,0 0,25 0,-25-25,0 25,25 0,-25-25,25 25,-25-25,25 25,-1-25,1 25,-25 0,25-24,0 24,0 0,-1 0,1 0,0 24,25-24,-26 25,1-25,-25 25,25 0,0-25,0 25,-25-1,0 1,0 0,0-25,0 25,0 0,0-1,-25-24,25 25,-25 0,0-25,25 25,-25-25,1 25,-1-25,0 0,0 24,0-24,1 0,-1 0,0 0</inkml:trace>
  <inkml:trace contextRef="#ctx0" brushRef="#br0" timeOffset="12875.7365">1960 1439,'0'0,"0"0,0 24,25 1,-25-25,0 25,0 0,0 0,0-1,0 1,0 0,0 0,25 0,-25-25,0 25,0-1,0-24,0 0,0 25,0-25,0 0,0 0,0 0,0 0,0 0,0-25,0 25,0 0,0-24,0 24,-25-25,25 0,0 0,-25 0,25-24,0 24,-25-25,25 25,-25-24,25 24,0-25,0 26,0-26,0 25,0 0,0 1,0-1,25 25,0-25,-25 25,25-25,-25 25,25 0,-1 0,-24 0,25 25,-25-25,0 0,25 25,-25-25,0 25,0-1,0-24,0 25,-25 0,25 0,0-25,-25 25,25-1,0 1,-24-25,24 25,0-25,0 0,0 0,0 0,0 0,0 0,0 0,0 0,24 0,-24 0,25 0,0 0,0 0,0 0,-1 0,26 25,-25-25,0 0,-1 25,1-25,0 24,0-24,-25 25,25-25,-25 25,24 0,-24-25,0 25,0-25,0 0,0 24,0-24,0 0,-24 25,24-25,-25 0,0 0,25 25,-25-25,0 0,1 0,-1-25,0 25,25 0,-25-25,0 25</inkml:trace>
  <inkml:trace contextRef="#ctx0" brushRef="#br0" timeOffset="13175.7536">2530 1240,'0'0,"0"0,0 25,0 0,0-25,0 25,0-1,0-24,0 25,0 0,0 0,0-25,0 25,0-25,25 24,-25-24,0 25,25-25,-25 0,25 0,0 0,-25 0,24 0,1-25,-25 25,25 0,0-24,-25 24,25-25,-25 25,0-25,0 25,0-25,0 0,0 25,0-24,-25 24,25-25,-25 25,0 0,25-25,-25 25,1 0,-1 0,0 0,0 0</inkml:trace>
  <inkml:trace contextRef="#ctx0" brushRef="#br0" timeOffset="13887.7944">2853 1215,'0'25,"0"-25,0 0,0 25,25-25,-25 25,0-25,24 25,-24-25,25 24,-25-24,25 0,0 0,-25 0,25 0,0 0,-1 0,-24 0,25 0,0 0,0 0,-25-24,25 24,-1-25,-24 25,25-25,-25 25,25-25,-25 25,0-25,0 1,0 24,0-25,0 25,0-25,0 25,0-25,0 25,0 0,0 0,0 0,0 0,0 0,0 0,0 25,0 0,25 0,-25-25,25 24,-25 1,24 25,-24-25,0-1,25 1,-25 0,25 0,-25 0,0-1,25 1,-25 0,0-25,0 25,0 0,0-1,0-24,0 25,0-25,0 25,0-25,-25 0,25 0,0 0,0 0,-25 0,25 0,0 0,-25-25,25 25,0-25,-24 1,24-1,0 0,0 0,0 0,0-24,0 24,0 0,24-24,-24 24,25-25,0 25,0 1,0-26,-1 25,1-24,0 24,0 0,0-25,-1 26,1-1,0 0,-25 0,25 0,-25 25,0-24,0 24,0-25,0 25,0 0,-25 0,25 0,-25 0,25 0,-25 25,25-25,-24 0,24 24,-25-24,25 25,0 0,25-25,-1 25,-24-25,25 25,25-1,-25-24,-1 25,1 0,25-25,-25 25,-1-25,1 25,0-25,-25 24,25-24,-25 25,0-25,0 25,-25-25,25 25,-25-25,0 25,1-1,-1-24</inkml:trace>
  <inkml:trace contextRef="#ctx0" brushRef="#br0" timeOffset="15691.8976">372 4738,'0'0,"0"0,0 0,0 0,0 0,0 0,0 0,0 0,0 0,0 0,0 0,0 0,0 0,0 0,0 0,25 0,0 0,-25 0,25-25,0 25,-1 0,1 0,25 0,-25 0,-1 0,26-25,-25 25,24 0,1-25,-25 25,25 0,-26 0,1-25,25 25,-25 0,-1 0,1-24,0 24,-25 0,25 0,0 0,-25 0,24 0,-24 0,0 0,0-25,0 25,0 0,0 0,0 0,0 0,0 0,0 0,0 0,0 0,0 0,0 0,0 0,0 0</inkml:trace>
  <inkml:trace contextRef="#ctx0" brushRef="#br0" timeOffset="16252.9296">1613 4564,'-25'0,"25"0,0 0,0 0,0 0,0 0,0 0,0 0,0 0,0 0,0 0,0 0,0 0,0 0,25 0,-25 0,24 0,-24 0,25 0,0 0,-25-25,25 25,24 0,-24 0,0 0,0-25,25 25,-26 0,26-24,0 24,-1 0,-24-25,25 25,-1-25,1 25,-25 0,24-25,1 25,-25 0,-1-25,26 25,-25 0,0 0,-25 0,24-24,1 24,-25 0,0 0,25 0,-25 0,0 0,0 0,0 0,0 0</inkml:trace>
  <inkml:trace contextRef="#ctx0" brushRef="#br0" timeOffset="16786.9602">2927 4266,'0'0,"0"0,0 0,0 0,0 0,0 0,0 0,0 0,0 0,0 0,0 0,0 0,0 0,0 0,0 0,25 0,-25 0,0 0,25 0,0 0,0 0,-1 0,1 0,0 0,0 0,24-24,-24 24,25 0,-25-25,24 25,1 0,-1-25,-24 25,25-25,-1 25,1 0,-25-25,0 25,24 0,-24-24,0 24,0 0,-1-25,-24 25,25 0,-25 0,0 0,0 0,0 0,0 0,0 0,0 0,0 0,0 0,0 0</inkml:trace>
  <inkml:trace contextRef="#ctx0" brushRef="#br0" timeOffset="17331.9914">4515 4018,'0'0,"-25"0,25 0,0 0,0 0,0 0,0 0,0 0,0 0,0 0,0 0,0 0,0 0,0 0,0 0,0 0,0 0,0 0,0 0,0 0,25 0,-25 0,0 0,25 0,-1 0,-24 0,25 0,0 0,0-24,0 24,-1 0,1 0,25 0,-25-25,-1 25,26 0,-25 0,0-25,-1 25,26 0,-25 0,0-25,0 25,-25 0,24 0,1 0,-25 0,0 0,0 0,0 0,0 0,0 0,0 0,0 0,0 0,0 0,0 0,0 0,0 0,0 0,-25 0,25 0</inkml:trace>
  <inkml:trace contextRef="#ctx0" brushRef="#br0" timeOffset="17787.0174">5681 3845,'0'0,"0"0,0 0,0 0,0 0,0 0,0 0,0 0,0 0,0 0,0 0,0 0,0 0,0 0,0 0,0 0,0 0,0 0,0 0,0 0,0 0,24 0,-24 0,25 0,0 0,0 0,0-25,-1 25,26 0,-25 0,24 0,1-25,0 25,-1 0,1-25,0 25,-1 0,1-24,24 24,-24 0,-1-25,1 25,0 0,-1-25,1 25,-25 0,24 0,-24-25,0 25,0 0,-1 0,1 0,-25 0,0 0,0 0,0-25,0 25,0 0</inkml:trace>
  <inkml:trace contextRef="#ctx0" brushRef="#br0" timeOffset="22075.2627">2183 2108,'0'0,"0"0,0 0,0 0,0 0,-25 0,25 0,0 25,-24-25,24 0,0 0,0 25,0-25,0 0,-25 25,25-25,0 25,0-25,25 24,-25-24,0 25,24-25,-24 25,25-25,0 25,-25-25,25 0,0 0,-25 0,24 0,1 0,0 0,-25 0,25-25,0 25,-1-25,1 25,-25-25,25 1,0 24,-25-25,25 0,-25 0,0 25,24-25,-24 1,0-1,0 25,0-25,-24 25,24-25,-25 0,25 25,-25 0,0-24,0 24,25 0</inkml:trace>
  <inkml:trace contextRef="#ctx0" brushRef="#br0" timeOffset="22345.2781">2481 2381,'0'25,"25"-25,-25 25,0 0,24-1,-24 1,0 0,0 0,25-25,-25 25,0-1,0 1,0-25,25 25,-25-25,0 25,0-25,0 0,0 25,0-25,0 0,0 0,0 0,0 0,0 0,0 0,0 0,0 0,0-25</inkml:trace>
  <inkml:trace contextRef="#ctx0" brushRef="#br0" timeOffset="22621.2939">2530 2604,'0'0,"0"0,0 0,-24 0,24 0,0 0,0 0,0 0,0 0,0 0,-25 25,25-25,0 0,0 0,-25 25,25-25,0 0,0 25,0-25,0 0,0 0,0 25,-25-25,25 0,0 0,0 0,0 0,0 0,0 0,0 0,0-25,0 25,0 0,0 0,25-25,-25 25,0-25,25 0,-25 25,0-24,25 24,-25-25,24 0,-24 25,25 0,-25-25,25 25,-25 0,25 0,-25 0,25 0,-25 0,0 0,24 25,-24-25,0 0,25 25,-25-25,0 25</inkml:trace>
  <inkml:trace contextRef="#ctx0" brushRef="#br0" timeOffset="22949.3127">2530 2803,'0'0,"0"0,0 0,0 0,0 0,0 0,0 0,0 25,0-25,-24 0,24 0,0 25,0-25,-25 24,25-24,0 25,0-25,-25 0,25 0,0 25,0-25,0 0,0 0,0 0,0 0,0 0,0 0,0-25,0 25,0 0,0 0,25-25,-25 25,0-24,0 24,25-25,-25 25,24-25,-24 25,25 0,0-25,-25 25,25 0,-25 0,25 0,-25 0,24 25,1-25,-25 0,25 0,-25 25</inkml:trace>
  <inkml:trace contextRef="#ctx0" brushRef="#br0" timeOffset="33281.9036">571 3969,'0'0,"25"-25,-25 25,24 0,-24-25,25 25,0-25,0 25,-25-24,25-1</inkml:trace>
  <inkml:trace contextRef="#ctx0" brushRef="#br0" timeOffset="33764.9313">496 4018,'-24'0,"24"0,0 0,0 0,0 0,0 0,-25 0,25 0,0 0,0 0,0 0,0 0,0 0,0 0,0 0,0 25,0-25,0 0,0 0,0 25,0-25,0 25,0-25,0 25,0-1,0-24,0 25,0 0,0-25,0 25,0-25,0 25,0-25,0 24,0-24,25 0,-25 25,0-25,0 0,0 0,0 0,0 0,0 0,0 0,0 0,0 0,0 0,0 0,0 0,0 0,24-25,-24 25,0 0,25 0,-25-24,25 24,-25-25,25 25,0 0,-25-25,24 25,1 0,0 0,-25-25,25 25,0 0,-1 25,1-25,0 0,0 25,-25-25,25 25,0-25,-25 24,0-24,24 25,-24-25,0 25,0-25,0 25,0 0,-24-25,24 24,-25-24,25 0,-25 25,0-25,0 0,0 25,25-25,-24 0,-1 0,0 0,0 0,0 0</inkml:trace>
  <inkml:trace contextRef="#ctx0" brushRef="#br0" timeOffset="34077.9492">918 4043,'0'-25,"0"25,0 0,0 0,0 0,0 0,25 25,-25-25,0 0,25 0,-25 25,25-25,-1 25,1-25,-25 25,25-25,0 24,-25-24,25 25,-1-25,-24 0,25 25,-25-25,25 0,-25 0,0 25,25-25,-25 0</inkml:trace>
  <inkml:trace contextRef="#ctx0" brushRef="#br0" timeOffset="34254.9593">1067 3994,'0'-25,"0"25,0 0,0 25,0-25,-25 0,25 24,0 1,0-25,0 25,0 0,0 0,0-1,0 1,0 0,0 0,0 0,0-25,0 24</inkml:trace>
  <inkml:trace contextRef="#ctx0" brushRef="#br0" timeOffset="39586.2642">1513 3671,'0'0,"0"0,0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0,25 0,-25 0,0 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0,0-24,0 24,0 0,0 0,0 0,0 0,0 0,0 24,0-24,0 0,0 0,0 0,0 25,0-25,-25 25,25-25,0 25,-24 25,24-26,-25 1,25 0,0 0,-25 24,25-24,0 0,0 0,-25 0,25-25,0 24,0-24,0 25,0-25,0 0,0 0,25 0,-25 25,25-25,0 0,-25 0,24 0,26 0,-25 0,0-25,-1 25,26 0,-25-25,24 25,-24-24,0 24,0 0,25-25,-26 25,1-25,0 25,-25-25,25 25,-25 0,0-25,0 25,0-24,0 24,0 0,0-25,-25 25,0 0,25-25,-25 25,1 0,-1-25,0 25,0 0,25 0,-25-25,25 25,-25 0,25 0,0 0,0 0,0 0,0 25,0-25,0 25,0 0,25 0,0-1,-25 26,25-25,-25 24,25-24,0 0,-25 25,24-26,-24 1,25 0,-25 0,25 0,-25-25,25 24</inkml:trace>
  <inkml:trace contextRef="#ctx0" brushRef="#br0" timeOffset="39882.2812">2357 3646,'0'0,"0"0,0 0,0 0,0 0,0 0,0 0,0 0,25 25,-25-25,24 25,1-25,0 25,0 0,0-25,-1 24,1 1,0 0,0-25,0 25,-1 0,1-25,-25 24,25-24,-25 25,0-25,25 0,-25 0</inkml:trace>
  <inkml:trace contextRef="#ctx0" brushRef="#br0" timeOffset="40062.2915">2605 3621,'0'0,"-25"-24,25 24,0 0,0 0,0 0,0 0,0 0,-25 0,25 24,0-24,0 25,0 0,0 0,-25 0,25 24,0-24,-24 0,24 25,0-26,-25 26,25-25,0 0,-25-1</inkml:trace>
  <inkml:trace contextRef="#ctx0" brushRef="#br0" timeOffset="41325.3637">2878 3572,'0'0,"0"0,0 0,0 0,0 0,0-25,0 25,0 0,0 0,0 0,0-25,0 25,0 0,24-25,1 25,-25-24,25 24,0-25,0 25,-25 0,25-25,-1 25,1 0,-25 0,25 0,-25 0,25 0,-25 25,0-25,0 0,0 25,0-25,0 24,0 1,0-25,0 25,0 0,0-25,0 25,-25-1,25-24,0 25,-25-25,25 0,0 0,0 0,0 0,0 0,0 0,0 0,0 0,0 0,0 0,0 0,25 0,0-25,-25 25,25 0,-1 0,1 0,0-24,0 24,0 0,-1 24,1-24,0 25,0-25,0 25,-25-25,24 25,-24 0,25-25,-25 25,0-1,0-24,0 25,0 0,-25-25,25 25,-24 0,24-25,-25 0,0 24,25-24,-25 0,0 25,1-25,24 0,-25 0,0 0,0 0,0-25,25 25,-24 0,-1 0,25-24,-25 24</inkml:trace>
  <inkml:trace contextRef="#ctx0" brushRef="#br0" timeOffset="41565.3774">3473 3448,'0'25,"0"-25,25 0,-25 24,25-24,-25 25,24-25,1 25,-25 0,25-25,0 25,0-1,-25-24,24 25,1-25,-25 25,25-25,-25 0,25 0,-25 25</inkml:trace>
  <inkml:trace contextRef="#ctx0" brushRef="#br0" timeOffset="41745.3877">3721 3448,'0'-25,"-25"25,25 0,0 25,0-25,0 25,0-25,0 24,0 1,0 0,-25 0,25 0,0-1,0-24,0 25,0 0,0 0,0-25,0 25,0-25,0 0</inkml:trace>
  <inkml:trace contextRef="#ctx0" brushRef="#br0" timeOffset="42117.409">4440 3324,'0'0,"0"0,0-25,0 25,0 0,0 0,0-25,25 25,0 0,-25 0,25 0,0 0,-25 0,24 0,1 0,0 25,-25-25,25 25,-25-25,0 25,0-1,0 1,0 0,0 0,0 0,-25-1,25 1,-25 0,25 0,-25-25,25 25,-24-25,24 24,0-24,0 0,0 0,0 0,0 0,0 0,24 0,-24 0,25 0,0-24,0 24,0-25,-1 25,26-25,-25 0</inkml:trace>
  <inkml:trace contextRef="#ctx0" brushRef="#br0" timeOffset="42657.4399">5656 2977,'0'0,"0"0,0 0,25 0,-25 0,0 0,0 0,0 0,0 0,0 0,0 0,0 0,0 0,0 0,0 0,0 0,0 0,0 24,0-24,0 25,0 0,0-25,0 25,0 0,0-1,0 1,0 0,0 0,0-25,0 25,0-1,0-24,0 25,0-25,0 0,0 25,0-25,0 0,0 0,0 0,0 0,0-25,0 25,24 0,-24-25,0 25,25-24,-25 24,0-25,0 0,0 0,0 0,0 1,0-1,0 25,0-25,0 0,0 0,0 25,-25-24,25 24,0-25,0 25,-24 0,24 0,0 0,0 0,0 0,0 0,0 0,0 25,0-25,0 24,0 1,0 25,0-25,0-1,0 1,0 25,0-25,0 24,0-24,0 0,0 24,0-24,0 0,0 0,0 24,0-24,0 0</inkml:trace>
  <inkml:trace contextRef="#ctx0" brushRef="#br0" timeOffset="42861.4516">5532 3696,'0'25,"0"-25,0 0,0 0,0 0,0 0,0 0,0-25,25 25,-1 0,-24 0,25-25,0 25,25-25,-26 25,1-25,25 25,-1-24,-24-1,25 25,-1-25,-24 0,0 25,25-25</inkml:trace>
  <inkml:trace contextRef="#ctx0" brushRef="#br0" timeOffset="43125.4667">5085 3225,'-24'0,"24"0,0 0,0-25,0 25,0 0,0 0,0 0,0 0,0 0,0 0,0 25,0-25,24 24,-24-24,25 25,-25 0,25-25,0 25,0 0,-25-1,24 1,-24-25,25 25,-25-25,0 25,0-25,25 0,-25 25</inkml:trace>
  <inkml:trace contextRef="#ctx0" brushRef="#br0" timeOffset="43277.4754">5185 3175,'-25'-25,"25"25,-25 0,25 0,0 0,0 0,-25 25,25-25,0 25,-25 0,25-1,0 1,0 0,0 0,-24 24,24-24,0 0</inkml:trace>
  <inkml:trace contextRef="#ctx0" brushRef="#br0" timeOffset="50416.8837">199 4837,'0'25,"0"-25,25 0,-25 0,24 0,-24 0,25 0,0-25,0 25,24 0,-24 0,25 0,-25-25,24 25,-24 0,25-25,-1 25,-24-25,25 25,-26-24,26 24,-25 0,0 0,0-25,-1 25,-24 0,25 0,-25 0,0 0,0 0,0 0,0 0,0 0,-25 0,25 0,-24 0,-1 0,0 0,0 0,0 0,-24 0,24 0,0 25,-25-25,1 0,24 0,-25 24,26-24,-1 0,0 0,0 25,0-25,1 0,24 0,-25 0,25 0,0 0,0 25,0-25,0 0,0 0,0 0,0 0,0 0,0 0,25 0,-1-25,-24 25,25 0,0 0,0 0,0 0,-25-25,24 25,1 0,0 0,0 0,-25-24,25 24,-25 0,0 0,0 0,0 0,0 0,0 0,0 0,0 0,0 0,0 24,-25-24,0 0,25 0,-25 25,0-25,25 0</inkml:trace>
  <inkml:trace contextRef="#ctx0" brushRef="#br0" timeOffset="51504.9459">893 5383,'0'24,"0"-24,0 0,0 0,0 0,0 0,25 0,0-24,0 24,0 0,-1 0,1-25,25 25,-25-25,24 25,-24-25,25 25,-26-25,26 25,0-24,-26 24,26-25,-25 25,0-25,-1 25,1 0,0-25,-25 25</inkml:trace>
  <inkml:trace contextRef="#ctx0" brushRef="#br0" timeOffset="51868.9668">819 5209,'0'0,"0"0,0 0,0 0,0-25,0 25,0 0,0 0,0 0,0 0,0 0,0 0,0 0,0 0,0 0,0 0,0 0,0 25,0-25,0 0,0 25,-25-25,25 25,-25-1,0 1,25 0,-24 25,-1-26,0 26,0-25,0 24,25-24,0 25,0-25,0-1,0-24,0 25,0 0,25-25,0 0,0 25,0-25,-1 0,26 0,-25 0,25-25</inkml:trace>
  <inkml:trace contextRef="#ctx0" brushRef="#br0" timeOffset="53161.0407">5606 4366,'-25'24,"1"-24,-1 0,25 0,-25 0,25 0,0 0,-25 25,25-25,0 0,0 0,0 0,0 0,25 0,0 0,0 0,-1 0,1-25,0 25,25 0,-26 0,26-24,-25 24,24 0,1-25,-25 25,24-25,1 25,-25-25,0 0,24 25,-24-24,0 24,0-25,0 25,-1-25,1 25,-25-25,25 25,-25-25,25 25,-25 0,0-24,0 24,0 0,0-25,0 25,-25-25,25 25,-25 0,0-25,25 25,-24 0,24 0,-25 0,25 0,0 0,-25 0,25 0,0 0,0 0,0 0,0 0,0 0,0 0,25 0,-25 0,25 0,-1 0,-24 0,25 25,25-25,-25 0,-1 0,26 25,-25-25,0 0,-1 25,1-25,0 0,-25 24,25-24,-25 25,0 0,0 0,-25-25,0 25,-24-1,24 26</inkml:trace>
  <inkml:trace contextRef="#ctx0" brushRef="#br0" timeOffset="55228.1589">4713 4440,'0'0,"0"0,-25 25,25-25,0 0,0 0,0 0,0 0,0 0,0 0,0 0,0 0,0 0,0 0,25-25,-25 25,25 0,-25 0,25-25,0 25,-25 0,24-25,-24 25,25 0,-25-24,0 24,0 0,0 0,0 0,0 0,0 0,0 0,-25 0,25 0,-24 0,-1 0,0 0,0 0,0 0,1 0,24 0,-25 0,25 0,-25 0,25 0,0 0,0 0,0 0,0 0,0 0,0 0,0 0,0 0,0 0,25 0,-25 0,25 0,-25 0,24 0,-24-25,25 25,-25 0,0 0,25 0,-25 0</inkml:trace>
  <inkml:trace contextRef="#ctx0" brushRef="#br0" timeOffset="56109.2093">2084 4862,'0'-25,"0"25,0-25,0 25,-25-25,25 25,0 0,0-25,0 25,0 0,0 0,0 0,0 0,0 0,0 0,0 0,0 0,0 0,0 0,0 0,0 0,0 25,0-25,0 0,0 0,0 0,0 0,0 0,0 0,0 0,0 0,0 0,0 0,0 0,0 0,0 0,0 0,0 0,0-25,0 25,25 0,-25 0,0-24,0 24,0 0,0 0</inkml:trace>
  <inkml:trace contextRef="#ctx0" brushRef="#br0" timeOffset="56846.2514">3374 4514,'0'0,"0"25,0-25,0 25,0 0,25 0,-25-1,0 26,24-25,-24 24,25-24,-25 25,0-25,25 24,-25-24,0 0,0 0,0 24,0-24,0 0,0-25,25 25,-25 0,0-25,0 0</inkml:trace>
  <inkml:trace contextRef="#ctx0" brushRef="#br0" timeOffset="57150.2688">3225 4589,'0'0,"0"25,0-25,0 24,0-24,0 25,0-25,0 25,0-25,0 25,0-25,0 0,0 0,0 0,0 0,0 0,0 0,0 0,0-25,25 25,-25-25,0 25,25-25,-25 1,0 24,24-25,-24 0,25 25,-25-25,25 25,-25-25,25 25,0 0,-1 0,-24 0,25 0,0 0</inkml:trace>
  <inkml:trace contextRef="#ctx0" brushRef="#br0" timeOffset="77465.4308">13841 16098,'0'0,"0"0,0 0,0-25,0 25,-24 0,24 0,0 0,0-24,0 24,-25 0,25 0,0 0,0-25,-25 25,25 0,0 0,-25-25,25 25,-25 0,25 0,-24-25,24 25,-25 0,0 0,25 0,-25-25,25 25,-25 0,1 0,24 0,-25 0,0-24,0 24,25 0,-25 0,0 0,1 0,24 0,-25 0,0 0,0 0,0 0,1 0,24 0,-25 0,0 0,0 0,0 0,1 0,-1 0,0 24,0-24,0 0,1 0,-1 0,0 25,0-25,0 0,1 0,-1 25,0-25,0 0,25 25,-25-25,1 0,-1 25,0-25,0 24,0-24,1 0,-1 25,0-25,0 25,0-25,1 0,-1 25,0-25,25 25,-25-25,0 24,0-24,25 25,-24 0,-1-25,25 25,-25-25,0 25,0-25,25 24,-24 1,-1-25,25 25,-25 0,0 0,25-25,-25 25,1-1,24 1,-25 0,25 0,-25 0,0-1,25-24,-25 25,25 0,0 0,-24 0,24-1,0 1,-25 0,25 0,0 0,-25-1,25 1,0 0,0 0,0-25,0 25,0-1,0 1,0 0,0 0,0 0,0-1,0 1,0 0,0 0,0 0,0-1,0 1,0-25,0 25,25 0,-25 0,0-1,0 1,25 0,-25 0,0 0,24-1,-24 1,25 0,-25-25,25 25,-25 0,25 0,-25-1,25 1,-25-25,24 25,1 0,-25 0,25-25,0 24,-25-24,25 25,-1 0,-24-25,25 25,0-25,0 25,0-1,-1-24,1 25,0-25,0 25,25-25,-26 0,1 25,0-25,25 25,-26-25,26 0,-25 24,0-24,24 0,-24 25,25-25,-26 0,26 0,-25 0,24 0,-24 0,25 25,-25-25,24 0,-24 0,25 0,-26 0,26 0,-25 0,24-25,-24 25,0 0,25 0,-25 0,-1-25,26 25,-25 0,0-24,-1 24,26 0,-25-25,0 25,-1-25,1 25,0-25,25 0,-26 25,1-24,0-1,0 25,0-25,-25 0,24 25,1-25,0 1,0 24,-25-25,25 0,-1 0,-24 0,25 25,0-24,0-1,-25 0,25 0,-25 0,24 0,1 25,-25-24,25-1,-25 0,25 0,-25 0,25 1,-25-1,0 0,24 0,-24 0,25 25,-25-24,0-1,25 0,-25 0,0 25,0-25,0 1,25-1,-25 25,0-25,0 0,0 25,0-25,0 1,0-1,0 25,0-25,0 0,0 0,0 25,0-24,0-1,0 0,0 25,-25-25,25 0,0 25,0-24,0-1,-25 25,25-25,0 25,0-25,0 25,-25-25,25 25,0-24,-24-1,24 25,0-25,-25 25,25-25,-25 0,25 25,-25-24,25 24,-25-25,25 25,-24-25,24 25,0-25,-25 25,25-25,-25 25,25-25,-25 25,25-24,0 24,-25 0,25-25,-24 25,24-25,0 25,-25 0,25-25,0 25,0 0,-25-25,25 25,0-24,0 24,-25 0,25-25,0 25,-25-25,25 25,0 0,-24-25,24 25,0 0,-25-25,25 25,0-24,-25 24,25 0,-25-25,25 25,-25 0,25 0,-24-25,-1 25,25 0,-25 0,0 0,0-25,1 25,-1 0,0 0,0 0,0 25,1-25,-1 0,-25 0</inkml:trace>
  <inkml:trace contextRef="#ctx0" brushRef="#br0" timeOffset="78833.509">12502 15925,'0'0,"0"0,0 0,0 0,0 0,0 0,0 0,0 0,0 0,0 0,0 0,0 0,0 24,0-24,0 25,25-25,-25 25,25 0,-25 0,24-1,1 26,0-25,0 0,-25 24,25-24,-1 25</inkml:trace>
  <inkml:trace contextRef="#ctx0" brushRef="#br0" timeOffset="79456.5447">14387 15974,'0'0,"0"0,0 0,-25 25,25-25,-25 25,25 0,-24-1,-1 26,-25-25,25 24,-24 1,24 0,-25-1,1 1</inkml:trace>
  <inkml:trace contextRef="#ctx0" brushRef="#br0" timeOffset="80226.5887">12353 17264,'25'-25,"-25"25,0 0,0 0,0 0,-25 0,25 0,-25 0,25 0,-25 0,1 25,-1 0,0-25,0 25,0-1,1 1,-26 0,25 0</inkml:trace>
  <inkml:trace contextRef="#ctx0" brushRef="#br0" timeOffset="80756.619">14437 17214,'0'0,"0"0,0 0,0 0,0 0,0 0,0 0,0 0,24 25,-24-25,25 0,0 25,0 0,0-25,0 25,24-1,-24-24,25 25,-26 0</inkml:trace>
  <inkml:trace contextRef="#ctx0" brushRef="#br0" timeOffset="81272.6486">13172 17711,'0'0,"0"24,0-24,24 0,-24 25,0-25,0 25,0 0,0 24,0-24,-24 0,24 25,0-1,0-24,-25 25,25-1,0 1,-25-1,25-24,-25 25</inkml:trace>
  <inkml:trace contextRef="#ctx0" brushRef="#br0" timeOffset="81880.6833">11832 17487,'0'0,"0"0,0 0,0 0,25 0,-25 0,25-25,0 25,-1 0,1-24,0 24,0-25,24 25,-24-25</inkml:trace>
  <inkml:trace contextRef="#ctx0" brushRef="#br0" timeOffset="82596.7243">14313 17090,'0'0,"-25"0,25 0,0 0,0 0,0 0,0 0,0 0,0 0,0 0,0 0,0 0,0 0,0 25,25-25,-25 0,24 25,1-25,0 25,0 0,24-25,-24 24,0 1,25 0,-25 0</inkml:trace>
  <inkml:trace contextRef="#ctx0" brushRef="#br0" timeOffset="83725.7889">7938 16446,'-25'-25,"25"0,0 25,-25-25,25 25,0-25,-25 25,25 0,0 0,-24 0,24 0,0 0,0 0,0 25,0-25,-25 25,25 0,0 0,0-1,25 1,-25 25,24-25,-24-1,25 26,0-25,0 0,0-1,-1-24,1 25,0-25,25 25,-26-25,1 0,25 0,-25 0,24-25,-24 25,25-25,-25 1,24-1,-24 0,0 0,0 0,-1-24,-24 24,25 0,-25-24,0 24,0 0,0-25,0 25,-25 1,1-1,-26-25,25 50,-24-25,-1 1,0 24,1 0,-1 0,0 0,1 0,-1 24,1 1,24 0,-25 0,25 0,1-1,-1 1,25 25</inkml:trace>
  <inkml:trace contextRef="#ctx0" brushRef="#br0" timeOffset="84037.8067">8310 16966,'0'0,"0"0,0 0,0 0,0 0,0 0,0 0,0 25,25-25,-25 25,0 0,0 0,0-1,0 1,0 0,0 25,0-26,0 1,0 25,0-25,0-1,0 1,0 0,0 0,0 0</inkml:trace>
  <inkml:trace contextRef="#ctx0" brushRef="#br0" timeOffset="84372.8259">8211 17165,'-25'0,"25"0,-25 0,25 0,0 0,-25 0,0 25,25-25,-24 24,-1-24,25 25,-25 0,25-25,-25 25,25 0,-25-25,25 24,0-24,0 0,-24 25,24-25,0 0,0 0,0 0,0-25,24 25,-24 0,0-24,25-1,-25 25,25-25,-25 0,25 0,0 1,-1-1,1 0,0 0,0 0,0 1,0 24,-1-25,26 25,-25 0,0 0,-1 0,1 0,25 25,-25-1,-25-24,24 25,1 0,-25 0,25 0,-25 24,0-24,0 0,0 0,0-1</inkml:trace>
  <inkml:trace contextRef="#ctx0" brushRef="#br0" timeOffset="84724.846">8310 17587,'0'0,"0"0,-25 0,25 0,0 0,-25 0,25 0,0 0,-24 24,24-24,-25 25,0 0,25-25,-25 25,25 0,-25-25,0 24,25 1,-24-25,24 0,0 25,0-25,0 0,0 0,0 0,0 0,0-25,0 25,0 0,0-25,0 1,24-1,-24 25,25-25,-25-25,25 26,0-1,0 0,0 25,-1-25,1 0,0 25,0 0,0 0,-1 0,1 0,0 25,0 0,0-25,-1 25,1 0,0-1,-25 1,25 0,0 0,-1-25,1 25</inkml:trace>
  <inkml:trace contextRef="#ctx0" brushRef="#br0" timeOffset="86656.9565">11807 17487,'0'0,"0"0,-24 0,24 0,0 0,0 0,0 0,0 0,0 0,0 0,0 0,0 0,24 0,-24 0,0 0,25 0,0 0,-25 0,25-25,0 25,-1 0,1-24,0 24,0-25,24 25,-24-25,0 25,0-25,0 25,-25 0,24-25,1 25,-25 0,0 0,0 0,0 0,0 0,0 0,0 0,0 0,-25 0,25 0,-24 0,24 25,-25-25,0 0,0 25,0-25,1 25,-26-25,25 0,0 25,25-25,-24 24,-1-24,0 0,25 0,0 0,0 25,0-25,0 0,0 0,0-25,0 25,0 0,25 0,0 0,-1-24,-24 24,25-25,25 25,-25 0,-1-25,1 25,0-25,0 25</inkml:trace>
  <inkml:trace contextRef="#ctx0" brushRef="#br0" timeOffset="87550.0076">12477 15974,'0'0,"0"0,0 0,0-25,0 25,0 0,0 0,0-24,0 24,0 0,0 0,0 0,0 0,0 0,0 0,0 0,0 0,0 0,0 0,0 0,0 0,0 0,0 24,0-24,25 25,0 0,-25 0,25-25,-1 25,1-1,0 1,0 0,-25 0,25 0,-25-25,24 24,-24-24,25 25,-25-25,0 25,0-25,0 0,0 0,0 0,0 0,0 0,0 0,0 0,0 0,0-25,-25 25,25-25,-24 25,24-24,-25 24,0-25,25 0,-25 25,0-25,1 0,-1 1,0-1,0 25,25-25,-25 25,25-25,-25 25,25 0,0 0,0 0,0 25,0-25,0 25,25 0,-25-25,25 24,-25 1,25 0,0 0,-25 0,25-1</inkml:trace>
  <inkml:trace contextRef="#ctx0" brushRef="#br0" timeOffset="88497.0618">14337 16024,'0'0,"0"0,0 0,0 0,0 0,0-25,0 25,0 0,0 0,0 0,0 0,0 0,0 0,0 0,0 0,0 0,0 25,0-25,0 0,0 25,-24-25,24 24,-25-24,0 25,25 0,-25 0,0 0,1-1,-1 1,-25 0,25 0,1 0,-1-1,0 1,0 0,25 0,-25-25,25 25,-24-25,24 0,0 0,0 0,0 0,0 0,0 0,0 0,0 0,24-25,-24 0,25 25,0-25,-25 0,25 1,0 24,-1-25,1 0,0 0,0 0,0 25,-1-24,1-1,0 25,0 0,-25-25,25 25,-25 0,0 0,0 0,0 0,0 0,0 0,0 25,-25-25,0 25,25-25,-25 24</inkml:trace>
  <inkml:trace contextRef="#ctx0" brushRef="#br0" timeOffset="89409.1139">14387 17090,'0'0,"0"-24,0 24,0 0,0 0,0 0,-25 0,25 0,0 0,0 0,0 0,0 0,0 0,0 0,25 0,-25 24,25 1,-25-25,25 25,-1 0,1 0,0-1,0 1,0 0,0 25,-1-26,1 1,0-25,0 25,0 0,-1 0,1-25,0 24,-25-24,25 25,-25-25,0 0,0 0,0 0,0 0,0 0,0 0,0 0,0 0,0 0,0-25,-25 25,0-24,25 24,-25-25,1 0,-1 0,-25 25,25-25,-24 1,24-1,-25 0,1 0,24 25,-25-25,25 1,-24 24,24 0,0 0,25-25,-25 25,25 0,0 0,0 0,0 25,25-25,-25 0,25 24,0-24,24 25,-24 0,0-25,25 25,-26 0</inkml:trace>
  <inkml:trace contextRef="#ctx0" brushRef="#br0" timeOffset="90361.1684">13221 17785,'0'0,"0"0,0 0,0-25,0 25,-25 0,25 0,0 0,0 0,0 25,0-25,0 0,0 0,0 25,0 0,0-25,0 24,0 1,0 0,0 0,0 0,0-1,0 1,-24 0,24 0,0 0,0-1,0-24,0 25,0 0,0-25,0 0,0 25,0-25,0 0,0 0,0 0,0-25,0 25,0-25,0 25,0-25,0 1,24-1,-24 0,0 0,0 0,0 1,0-1,0 0,0 0,0 0,0 1,-24-1,24 25,0-25,-25 25,25 0,0 0,0 0,-25 0,25 0,0 25,0-25,0 25,0-1,0-24,0 25,0 0,0 0,0 24,0-24,0 0,0 0,0 0,0-1,0-24,0 25,0 0,0-25</inkml:trace>
  <inkml:trace contextRef="#ctx0" brushRef="#br0" timeOffset="91269.2203">11634 17413,'0'0,"0"0,0 0,0 0,0 0,0 0,0 0,0 0,25 0,-25 0,24 0,-24 0,25 0,0-25,0 25,0-25,24 25,-24-25,0 1,24 24,-24-25,0 0,25 0,-26 0,1 25,0-24,0 24,-25-25,25 25,-25 0,0 0,0 0,0 0,0 0,0 0,0 0,-25 0,25 25,-25-25,0 24,0-24,1 25,-1 0,0 0,0 0,0-1,-24 1,24 0,0 0,0-25,1 25,24-1,-25-24,25 0,0 0,0 0,0 0,0 0,0 0,0 0,25 0,-25-24,24 24,1-25,0 0,0 25,0-25,-1 0,26 1,-25-1,0 25,-1-25,1 0,25 0,-50 1,25 24,-1 0,-24-25,25 25,-25 0,0 0,0 0</inkml:trace>
  <inkml:trace contextRef="#ctx0" brushRef="#br0" timeOffset="92020.2633">12130 17239,'0'0,"0"0,0 0,0 0,0-25,0 25,0 0,0 0,0 0,0 0,-25 0,25 0,0 0,0 0,-25 25,25-25,0 0,-25 0,25 25,0-25,0 0,0 0,0 25,0-25,0 0,0 0,0 0,0 0,25 0,-25 0,25 0,-25 0,25 0,0-25,-1 25,1 0,0 0,0-25,-25 25,25 0,-1-25,1 25,0 0,-25-24,25 24,-25 0,0 0,0 0,0 0,0 0,0 0,0 0,0 0,-25 0,0 24,0-24,1 25,-26-25,25 25,0 0,-24 0,24-25,0 24,0 1,-24-25,49 25,-25-25,0 25,25-25,0 0,0 0,0 0,0 0,0 0,0 0,25-25,0 25,0 0,-1-25,1 0,0 25,0-24,0-1,-1 25,26-25,-25 25,-25-25,25 25,-1 0,-24 0,0 0,0 0,-24 0,24 25,-25 0,0-25</inkml:trace>
  <inkml:trace contextRef="#ctx0" brushRef="#br0" timeOffset="97384.5701">12229 15825,'0'0,"0"-24,25 24,-25 0,0 0,0 0,0 0,0 24,0-24,25 0,-25 25,0 0,24-25,1 25,0 0,-25-1,25 26,0-25,-1 0,1-1,0 1,0 0,0 25,0-26,-25 1,24-25,1 25,-25 0,25 0,-25-25,25 0,-25 24,25-24,-25 0,0 0,0 25,0-25,0 0,0 0,0 0,0-25,0 25,0 0,-25 0,25-24,-25 24,25-25,-25 0,25 25,-25-25,25 0,-24 1,-1-1,0 0,0 0,0 0,0 1,1-1,-1 0,0 25,0-25,0 0,25 25,-24 0,24 0,0-24,0 24,0 0,0 0,0 24,0-24,24 25,-24-25,25 25,0 0,0 0,0-25,-1 24,1 1,0 0,0 0,0 0,-25-1,25-24,-1 25,-24 0,25-25,-25 25,25-25,-25 0,0 25,0-25,0 0,0 0,0 0,0 0,0 0,0 0,0-25,0 25,-25 0,25-25,-25 0,25 25,-24-25,-1 1,0-1,25 0,-25 0,0 0,0 1,25 24,-24-25,24 25,0 0,0 0,0 0,0 0,0 0,0 0,0 0,24 25,-24-25,25 24,-25-24,25 25,0 0</inkml:trace>
  <inkml:trace contextRef="#ctx0" brushRef="#br0" timeOffset="98225.6182">14337 16049,'0'0,"25"-25,-25 25,25 0,-25-25,0 25,25 0,-25 0,0 0,0 0,0 0,0 0,0 0,-25 0,25 25,-25-25,25 0,-25 25,1-1,-1 1,0 0,0 0,0 0,1-1,-1 1,-25 25,25-25,1-1,-1 1,0 0,0 0,25 0,-25 0,25-25,0 24,0-24,0 0,0 0,0 0,0 0,0 0,0 0,25-24,0 24,0-25,0 25,-1-25,1 0,0 0,25-24,-26 24,26 0,0 0,-26-24,26 24,-25 0,24 0,-24 25,0-25,0 1,0 24,-25 0,25 0,-25 0,0 0,-25 0,25 24,-25-24,0 25,0-25,0 25,1 0,-26 0,25-1,-24 1,24 0</inkml:trace>
  <inkml:trace contextRef="#ctx0" brushRef="#br0" timeOffset="99040.6648">14015 17066,'0'0,"0"0,0 0,-25 0,25 0,0 24,0-24,25 0,-25 25,25-25,0 25,-1-25,1 25,0 0,0-25,24 24,-24 1,25 0,-25 0,24 0,-24-1,25 1,-26 0,1-25,0 25,0 0,0-25,0 24,-1-24,-24 0,25 25,-25-25,0 0,25 0,-25 25,0-25,0 0,0 0,0-25,-25 25,25 0,0 0,-25-25,1 25,24-24,-25 24,0-25,0 0,-25 0,26 25,-1-25,0 1,-25-1,26 0,-1 0,0 25,0-25,0 25,25-24,-24 24,24 0,0 0,0 0,0 0,0 0,0 0,0 24</inkml:trace>
  <inkml:trace contextRef="#ctx0" brushRef="#br0" timeOffset="99852.7113">13172 17785,'0'-25,"0"25,0-25,0 25,0 0,0 0,0-24,0 24,0 0,0 0,0 0,0 24,0-24,0 25,0-25,0 25,0 0,0 24,0-24,0 0,0 25,0-26,0 26,0 0,0-26,0 26,0-25,0 24,0-24,0 0,0 0,0 0,0-1,0 1,0-25,0 25,0-25,0 0,0 0,0 0,0 0,0 0,0 0,0 0,0 0,0-25,0 25,24-25,-24 1,0-1,0 0,0 0,0 0,0 1,0-1,0 0,0 0,-24 0,24 1,0 24,0-25,-25 25,25 0,0 0,0 0,0 25,-25-25,25 24,0-24,0 25,0 0,0-25,0 25,0 0,0-1,0-24,0 25,0-25</inkml:trace>
  <inkml:trace contextRef="#ctx0" brushRef="#br0" timeOffset="100492.7479">11708 17462,'-25'0,"25"0,0 0,0 0,0 0,0 0,0 0,0 0,0 0,0 0,0 0,0 0,25 0,0-24,-25 24,25 0,0-25,-1 25,26-25,-25 0,0 0,24 1,-24-1,25-25,-26 25,26 1,-25-1,24-25,-24 50,0-25,0 1,-25 24,25-25,-25 25,0 0,0 0,0 0,-25 0,25 0,-25 25,0-25,0 0,1 24,-1-24</inkml:trace>
  <inkml:trace contextRef="#ctx0" brushRef="#br0" timeOffset="106090.068">17711 16545,'0'0,"-25"0,25-25,0 25,0 0,25 0,-25-25,25 25,0 0,-25 0,24-25,1 25,25-24,-25 24,-1 0,1-25,25 0,-25 25,24-25,-24 0,0 25,0-25,-25 25,24 0,-24-24,0 24,0 0,-24 0,24 0,-25 0,25 0,-25 0,0 0,0 0,1 0,24 0,-25 0,0 0,25 24,0-24,-25 0,25 25,0-25,0 25,0 0,0 0,0 0,0-1,0 1,0 25,25-1,-25-24,0 25,25-1,-25 1,0-25,0 24,0-24,25 0,-25 25,0-26,0 1,0 0,0 0,0 0</inkml:trace>
  <inkml:trace contextRef="#ctx0" brushRef="#br0" timeOffset="106275.0786">17636 17214,'0'0,"0"0,0 0,0 0,25 0,-25 0,25 0,-25 0,25 25,0-25,0 0,24-25,-24 25,25 0,-26 0,26-24,0 24,-1-25,1 25,-25 0,24-25</inkml:trace>
  <inkml:trace contextRef="#ctx0" brushRef="#br0" timeOffset="107379.1418">18728 16991,'25'0,"-25"0,0-25,0 25,0 0,0-24,-25 24,25-25,0 25,-25-25,0 25,25 0,-25 0,1-25,-1 25,0 0,0 0,0 25,1-25,-1 0,25 25,-25-25,0 25,25-1,-25-24,25 25,0-25,0 25,0 0,0-25,25 25,-25-25,25 24,-25-24,25 0,0 25,-1-25,1 0,0-25,25 25,-26-24,1 24,0-25,0 0,0 0,-1 0,1 1,0-1,0-25,-25 25,25-24,-25 24,25-25,-25 1,0-1,0 1,0-26,-25 26,25-1,-25 0,25 1,-25 24,0-25,0 25,25 1,-24-1,-1 25,25 0,-25 0,25 0,-25 0,25 0,0 25,-25-1,25 1,0 0,0 25,0-26,0 26,0-25,0 25,25-1,-25 1,25-1,-25-24,25 25,0-1,-25-24,24 0,1 25,0-26,0 1,0-25,0 25,-1-25,1 25,0-25,0 0,24 0,-24 0,0 0,0 0,0-25,-1 25,-24-25,25 0,0 1,0-1,-25 0,25-25,-25 26,0-26,0 25,0 0,0-24,0 24,-25 0,25 25,-25-25,0 25,25 0,-25 0,1 0,-1 0,25 25,-25-25,0 25,25 0,-25 0,25-1,-24 1,24-25,0 25,0 0,0 0,0-25,0 24,24 1,-24-25,25 0,-25 25,25-25,-25 0,25 0,0 0,-1-25,1 25,0-25,0 25,0-24,-1-1,1 0,0 0,0 0,0 1,-25-1,24 0,-24 0,25 0,-25 25,0-24,0 24,0 0,0 0,0 0,0 24,0-24,0 25,-25 0,25 0,0 0,0-1,0 1,0 0,0 0,0 0,0-25,0 24,0 1,0-25,0 25,0-25,0 0,0 0,0 0,0 0,0 0,0 0,0 0,0-25,25 25,-25 0,25 0,-25-25,25 25,-25 0,25 0,-1 0,-24 25,25-25,0 0,0 0,-25 0,25 0,-1 0,-24 0,25 0,0 0,-25 0,25 0,0-25,-25 25,24-24,-24-1,25 25,-25-25,0 0,25 0,-25-24,0 24,25-25,-25 26,0-26,0 0,0 1,0-1,0 0,0 1,0-1,0 1,0 24,0 0,0 0,0 25,0 0,0 25,0-25,0 25,-25 0,25-1,0 26,0-25,0 24,0 1,0-25,25 24,-25-24,0 0,0 25,0-25,0-1,0 1,0 0</inkml:trace>
  <inkml:trace contextRef="#ctx0" brushRef="#br0" timeOffset="107579.1532">19844 16371,'0'0,"25"0,0 0,-25 0,25-25,-1 25,1 0,0 0,0 0,24 25,-24-25,0 25,25-25,-26 25,1-25,0 25,-25-1,25-24,-25 25,0 0,0-25,0 25,0 0,0-25</inkml:trace>
  <inkml:trace contextRef="#ctx0" brushRef="#br0" timeOffset="107706.1605">20291 16148,'0'0,"0"-25,0 25,0 0,0-25,0 25</inkml:trace>
  <inkml:trace contextRef="#ctx0" brushRef="#br0" timeOffset="108371.1985">20787 16148,'0'25,"0"-25,-25 0,25 24,-25-24,0 25,25 0,-25-25,25 25,-24 0,24-1,0 1,0-25,0 25,0 0,0-25,24 25,-24-25,25 25,0-25,0 0,0 24,-1-24,26 0,-25 0,25-24,-26 24,1 0,25-25,-25 25,-1-25,26 0,-25 0,0 25,-1-25,-24 1,25-1,-25 0,25 0,-25 25,0-25,0 1,0 24,-25 0,25-25,-25 25,25 0,-24 0,24 0,-25 25,0-25,0 0,25 24,-25-24,25 25,-24-25,24 0,0 25,0-25,0 0,0 0,0 25,24-25,-24 0,25 0,0 0,-25 25,25-25,0 0,-25 0,24 0,1 0,0 0,-25 0,25 0,0 0,-25 0,24 0,-24 0,0 0,25 0,-25 0,25 0,-25 0,0 0,25 0,-25 0,25 0,-25 0,0 0,24-25,1 25,-25 0,25-25,0 25,0-25,-1 0,-24 1,25-1,0 0,0 0,0-24,-25-1,24 0,-24 1,0-1,25-24,-25 24,0-24,0 24,0 1,-25-1,25 25,-24 0,24 1,0 24,-25 0,25 0,-25 24,25 1,-25 25,0-1,25 1,-24 24,-1-24,25 24,-25 1,25-1,-25 1,25-26,-25 26,25-26,-24 1,24-1,-25 26</inkml:trace>
  <inkml:trace contextRef="#ctx0" brushRef="#br0" timeOffset="108707.2177">19224 17661,'-50'25,"1"0,24-25,0 24,0-24,25 0,0 0,25-24,0 24,0-25,24 25,26-25,-26 0,26 0,24-24,0 24,25-25,0 25,25-24,0-1,0 1,24-1,1 25,0-24,-1-1,1 25,0 0,-1 1,-24-1,0-25,0 50,0-25,-1 1,-24-1,0 25,-24-25,-1 25,0-25,-25 25,-24 0,24 0,-49-25,0 25,0 0,0 0,-25 0,0-24,0 24,0 0,0 0</inkml:trace>
  <inkml:trace contextRef="#ctx0" brushRef="#br0" timeOffset="114958.5753">4118 16446,'0'0,"0"0,25-25,-25 25,0-25,25 25,-25-25,24 0,1 25,0-25,0 1,24-1,-24 0,0 0,0 25,0-25,-1 1,-24 24</inkml:trace>
  <inkml:trace contextRef="#ctx0" brushRef="#br0" timeOffset="115358.5982">4192 16321,'-24'25,"-1"-25,0 25,25-25,-25 25,25-25,-25 0,25 25,0-25,-24 0,24 0,0 25,0-25,0 24,0-24,0 25,0-25,0 25,0 0,0-25,0 25,0-1,0 1,0-25,0 25,-25 0,25-25,0 25,0-25,0 0,0 24,0-24,0 0,0 0,0 0,0 0,0 0,0 0,0 0,0 0,25 0,-25-24,0 24,0-25,24 25,-24-25,25 25,0-25,0 0,0 25,-1-24,1 24,0 0,0-25,0 25,-1 0,26 25,-25-25,0 0,-1 24,1 1,0-25,-25 25,25 0,-25-25,0 25,0-1,0 1,0 0,0 0,-25 0,25-25,-25 24,0 1,1-25,24 25,-25-25,0 25,0-25,0 0,-24 0,24 25,0-25,0 0</inkml:trace>
  <inkml:trace contextRef="#ctx0" brushRef="#br0" timeOffset="116078.6393">4936 16520,'25'-25,"0"0,-25 25,0-24,0-1,0 25,-25-25,25 25,-25-25,1 25,-1 0,0-25,0 25,0 0,1 0,-1 0,0 0,0 25,0-25,25 25,-24-25,24 25,0-25,0 25,0-1,0-24,0 25,0-25,24 0,1 25,0-25,-25 0,25 0,0-25,-1 25,-24 0,25 0,-25-25,25 25,-25-24,0 24,0 0,0 0,0 0,0 0,0 0,0 0,0 0,25 0,-25 24,0 1,25-25,-25 25,0 0,24 0,-24 24,0-24,0 0,0 0,0 24,0-24,0 25,0-26,0 26,-24-25,24 0,-25 24,25-24,-25-25,25 25,0 0,-25-25,25 0,0 0,-25 0,25 0,0-25,-24 25,24-25,0 0,0 0,0 1,0-26,0 25,0 0,24-24,1-1,-25 25,25-24,0-1,0 1,-1 24,-24-25,25 25,0-24,-25 24,0 0,0 0,0 0,0 1,0-1,0 25,0-25,-25 25,25 0,-25 0,25 0,-24 25,-1-25,25 25,-25-25,25 24,0-24,-25 25,25-25,0 25,0-25,0 25,0-25,25 0,-25 0,25 0,-25-25,25 25,-1-25,1 25,0-25,-25 25,25-24,0 24,0 0,-25-25,24 25,1 0,-25 0,25 0,-25 25,25-25,-25 24,25-24,-25 25,24 0,-24 0,0 0,0 0,0-1,0 1,25 0,-25 0,0-25,0 25,0-25</inkml:trace>
  <inkml:trace contextRef="#ctx0" brushRef="#br0" timeOffset="116340.6543">5408 16321,'0'-24,"0"24,0-25,0 0,0 25,-25 0,25 0,0 0,-25 0,25 25,-25-25,25 25,0-25,0 24,-24 1,24 0,0-25,0 25,0 0,24-25,-24 25,0-25,25 24,-25-24,25 0,0 0,-25 0,25-24,-1 24,1 0,-25-25,25 25,0-25,-25 0,25 25,-25-25,0 0,0 25,0-24,0 24,-25-25,0 0,25 25,-25 0,0-25,1 25,-1 0,0 0</inkml:trace>
  <inkml:trace contextRef="#ctx0" brushRef="#br0" timeOffset="117038.6943">5557 16123,'0'0,"0"0,0 0,0 0,0 0,0 0,0 25,0-25,0 0,0 25,0-25,0 24,0-24,24 25,-24-25,0 0,25 25,-25-25,25 0,-25 0,25 25,-25-25,25 0,-1 0,1-25,0 25,0 0,0-25,-25 25,24-25,1 1,0 24,-25-25,25 0,-25 25,0-25,25 25,-25-25,0 1,0 24,0 0,0-25,0 25,0 0,0 0,0 0,0 0,0 0,0 0,0 0,0 25,24-25,-24 24,0-24,0 25,25-25,-25 25,25-25,-25 0,0 0,25 0,-25 25,25-25,-25 0,0-25,24 25,-24 0,25-25,-25 25,0-25,25 1,-25-1,0 25,0-25,0-25,0 26,0-1,0 0,-25 0,25 0,0 1,-25-1,1 0,24 0,-25 0,25 25,0 0,-25 0,25 25,0 0,0 0,0 0,0 24,0 1,0-1,0 26,0-26,0 26,25-26,-25 26,0-26,0 1,0 25,25-26,-25 1,0-1,0-24,24 25,-24-25,0-1,25 1,-25 0,0-25,25 25,-25-25,0-25,0 25,25-25,-25 0,0 1,0-26,0 0,0 1,25-1,-25-24,0-1,0 26,25-26,-1 26,-24-1,25 25,0-24,0 24,0 25,-1-25,-24 25,25 25,0-25,-25 25,0-1,0-24,0 50,0-25,-25 0,25-1,-25 1,1 25,-1-25,0-1</inkml:trace>
  <inkml:trace contextRef="#ctx0" brushRef="#br0" timeOffset="117286.7084">4192 17413,'0'0,"0"25,0-25,0 0,25-25,0 25,25 0,-1-25,1 0,24 0,1 1,-1-1,25-25,0 25,1-24,-1 24,0-25,0 1,25 24,-24-25,-1 26,25-26,-25 25,0-24,0 24,1 0,-1 0,-25 0,1 1,-1-1</inkml:trace>
  <inkml:trace contextRef="#ctx0" brushRef="#br0" timeOffset="117814.7386">8632 18132,'0'0,"0"0,0 0,-24 0,24 0,0 0,-25 0,25 25,0-25,0 0,0 0</inkml:trace>
  <inkml:trace contextRef="#ctx0" brushRef="#br0" timeOffset="119245.8205">9600 17115,'0'0,"-25"0,0 0,25 0,-25 0,1 0,24 25,0-25,-25 0,25 0,0 0,0 25,25-25,-25 0,24 25,1-25,0 0,0 0,24 0,-24 0,25 0,-1 0,1 0,-25 0,24 0,1-25,0 25,-1 0,-24-25,25 25,-26-25,26 0,-25 25,0-24,-1-1,-24 25,25-25,-25 25,0-25,0 0,0 25,0-24,-25 24,25-25,-24 25,-1-25,0 25,0-25,0 25,1 0,24 0,-25 0,0 0,25 0,-25 0,25 0,0 0,0 0,0 0,25 25,0-25,-25 0,25 25,-1-25,1 0,25 25,-25-25,-1 24,1-24,0 25,0-25,-25 25,0 0,0-25,0 25,0-1,-25 1,25 0,-25 0,-24 0,24 24,-25-24,25 0,-24 0,-1-1,25 1,-24 0,-1-25</inkml:trace>
  <inkml:trace contextRef="#ctx0" brushRef="#br0" timeOffset="124235.1059">12353 15751,'0'0,"-25"0,25-25,0 25,-25 0,25 0,0 0,0 0,0 0,0 0,0 0,0 25,0 0,25 0,-25-1,25 26,0 0,0-26,24 26,-24 0,0-1,25 1,-26-1,26-24</inkml:trace>
  <inkml:trace contextRef="#ctx0" brushRef="#br0" timeOffset="124939.1461">14561 15999,'25'0,"-25"-25,24 25,-24 0,0 0,0 0,0 0,0 0,0 0,0 0,0 0,-24 0,24 25,-25-25,0 25,-25 0,1-1,-1 26,0-25,-24 24,0 1,-1 0,-24-1,25 1</inkml:trace>
  <inkml:trace contextRef="#ctx0" brushRef="#br0" timeOffset="125666.1877">14263 16966,'0'0,"0"0,0 0,0 0,0-24,0 24,0 0,0 0,0 24,0-24,0 0,25 25,0 0,-25 0,24 0,1-1,0 1,0 25,24-25,-24 24,0 1,0-25,25 24,-26 1,1-25,0 24,0 1,24-25</inkml:trace>
  <inkml:trace contextRef="#ctx0" brushRef="#br0" timeOffset="126231.22">13023 17810,'0'0,"0"25,25-25,-25 24,0 1,24 0,-24 0,25 24,-25-24,0 25,25-1,-25-24,25 25,-25-1,0-24,0 25,0-25,0-1,0 26,0-25,0 0</inkml:trace>
  <inkml:trace contextRef="#ctx0" brushRef="#br0" timeOffset="126682.2458">12452 17041,'0'-25,"0"25,0 0,0 0,-25 0,1 25,-1-25,0 25,-25-25,1 24,-1 26,1-25,-1 24,-24-24,24 25,-24-1,-1 1,-24 24,25-24</inkml:trace>
  <inkml:trace contextRef="#ctx0" brushRef="#br0" timeOffset="139737.9926">15230 15652,'0'0,"-24"0,24-25,0 25,-25 0,25-25,-25 25,25 0,0 0,-25 0,25 0,-25 0,25 0,-24 25,24-25,-25 0,25 25,-25-25,25 25,0-1,0 1,0-25,0 25,0 0,0 0,0-25,0 24,0 1,0-25,0 0,25 25,-25-25,25 0,-25 0,24 0,1 0,-25 0,25 0,0 0,0-25,-25 25,24-25,1 1,0 24,-25-25,25 0,-25 0,25-24,-25 24,0 0,0 0,0 0,-25 1,0 24,25-25,-25 0,0 25,1 0,-1 0,-25 0,25 0</inkml:trace>
  <inkml:trace contextRef="#ctx0" brushRef="#br0" timeOffset="140286.0239">15082 15875,'0'0,"0"0,24 0,-24 0,0 0,0 0,0 0,0 25,25-25,-25 25,0-1,25 1,-25 0,0 0,0 0,0-1,0-24,0 25,0 0,0 0,0 0,0-25,0 24,0-24,0 25,0-25,0 0,0 25,0-25,0 0,0 0,0 0,0 0,0-25,0 25,0 0,0 0,0-25,-25 25,25 0,0-24,0 24,-25 0,25-25,-24 25,24 0,0 0,-25 0,25 0,-25 0,25 0,0 0,-25 0,25 0,-25 0,1 25,24-25,-25 24,25-24,-25 0,25 25,-25-25,25 0,0 0,0 25,0-25,0 0,0 0,0 0,0 0,0 0,0-25,0 25,25 0,-25-25,25 25,0-24,-25 24,24-25,1 0,0 25,0-25,0 25,-1-25,26 25,-25 0,0-24,-1 24,-24 0,25 0,0 24,0-24,-25 0,0 25,25-25,-25 0,0 25,0-25,0 25,0-25</inkml:trace>
  <inkml:trace contextRef="#ctx0" brushRef="#br0" timeOffset="140622.0432">15057 16321,'0'0,"0"0,0 0,0 0,0 0,0 0,0 0,0 25,0-25,-25 0,25 25,0-25,0 25,-25-25,25 25,0-25,-25 25,25-25,0 0,0 24,0-24,0 0,0 0,0 0,0 0,0 0,0 0,0 0,0-24,0 24,0-25,0 25,25-25,-25 0,25 25,-25-25,0 25,25-25,0 25,-25 0,24-24,-24 24,25 0,0 24,-25-24,25 25,-25-25,25 25,-25-25,24 25,1 0,-25-25,25 25,0-1,-25-24</inkml:trace>
  <inkml:trace contextRef="#ctx0" brushRef="#br0" timeOffset="150874.6296">15255 16024,'0'-25,"0"25,0 0,0 0,-25 0,25 0,0 0,0 0,0 0,0 0,0 0,0 0,0 0,-24 0,24 0,0 0,0 0,0 0,0 0,0 0,0 0,0 0,0 0,0 0,0 0,0 0,0 0,0 0,0 0,0 0,0 0,0 0,0 0,0 0</inkml:trace>
  <inkml:trace contextRef="#ctx0" brushRef="#br0" timeOffset="158582.0704">15751 15925,'-24'0,"-1"0,25 24,-25-24,25 0,0 0,0 0,0 0,0 0,0 0,0 0,0 0,25 25,-25-25,25 0,-1 0,1 0,0 0,0 0,0 0,-1 0,1 0,0 0,0 0,0 0,-1-25,1 25,0 0,-25 0,25 0,-25-24,0 24</inkml:trace>
  <inkml:trace contextRef="#ctx0" brushRef="#br0" timeOffset="158911.0892">15652 15850,'0'0,"0"0,0-25,0 25,0 0,0 0,0 0,0 0,0 0,0 0,0 0,0 0,0 0,0 0,0 0,0 0,0 0,0 0,0 0,0 0,0 0,0 0,0 25,0 0,-25-25,25 25,-25 0,1-1,24 26,-25-25,0 0,0-1,25 26,-25-25,25 0,-24-25,24 24,0 1,24-25,-24 25,25-25,0 0,0 25,0-25,24 0,-24-25,25 25</inkml:trace>
  <inkml:trace contextRef="#ctx0" brushRef="#br0" timeOffset="176799.1124">18356 17909,'25'-25,"-25"25,0-25,0 25,0 0,0-24,0 24,0 0,0 0,0-25,0 25,0 0,0 0,0 0,0 0,0 25,0-25,-25 0,25 24,-25-24,25 25,-25 0,0 0,1 0,24-1,-25 26,0-25,0 0,0 24,25-24,-24 0,24 0,0-1,-25 1,25-25,0 25,25-25,-25 25,24-25,1 25,0-25,0 0,0 0,-1 0,26 0,-25 0,24 0,-24 0,25-25,-25 25,24 0,-24-25,25 25,-26-25,1 25,0-25,0 25,-25 0,25-24,-25 24,0-25,0 25,0-25,0 25,-25-25,25 0,-25 25,0-24,25 24,-25-25,1 25,24 0,-25 0,0-25,25 25,-25 0,25 0,0 0,0 0,-25 25,25-25,0 0,0 25,25-1,-25 1,0 0,25 0,-25 0,0-1,25 1,-25 0,0 0,25 0,-1-1,-24 1,0-25,25 25,-25 0,0-25,0 25</inkml:trace>
  <inkml:trace contextRef="#ctx0" brushRef="#br0" timeOffset="177130.1313">19224 18083,'0'-25,"0"25,-25-25,25 25,0-25,0 25,0 0,0 0,0 0,0 0,0 0,0 25,0-25,25 25,-25 0,25-1,0 1,-1 0,1 0,0 0,0-25,0 24,-1 1,1-25,0 25,0-25,0 0,-1 0,-24 25,25-25,-25 0,0 0,0 0</inkml:trace>
  <inkml:trace contextRef="#ctx0" brushRef="#br0" timeOffset="177302.1411">19546 18058,'0'0,"0"-25,0 25,-24 0,24 0,0 0,0 0,-25 0,25 0,0 0,-25 25,25-25,-25 25,0-1,1 1,24 0,-25 0,0 24,0-24,0 0,1 0,-1 0,0-1,0 1,0-25,25 25</inkml:trace>
  <inkml:trace contextRef="#ctx0" brushRef="#br0" timeOffset="178831.2286">11956 15602,'0'0,"0"-25,-25 25,25 0,0 0,0 0,0 0,0 0,0 0,0 0,0 25,25-25,-25 25,25-25,0 25,0 0,-1-25,1 24,25 1,-25-25,-1 25,1 0,0-25,25 0,-26 25,1-25,0 0,0 0,0 24,-25-24,24 0</inkml:trace>
  <inkml:trace contextRef="#ctx0" brushRef="#br0" timeOffset="179019.2393">12254 15528,'-25'0,"25"0,-25 0,25-25,0 25,0 0,-25 0,25 0,0 0,0 0,0 0,0 25,-24-25,24 25,0-1,-25 1,25 0,-25 25,25-26,-25 26,25 0,-25-26,1 26,24 0</inkml:trace>
  <inkml:trace contextRef="#ctx0" brushRef="#br0" timeOffset="179822.2853">12477 15900,'-25'0,"25"0,0-25,0 25,0 0,0 0,0 0,0 0,0 0,0 0,0 25,25-25,-25 25,0-25,25 24,0 1,0 0,-1 0,-24 24,25-24,0 0,0 0,0 0,-1-25,1 24,-25 1,25-25,-25 25,25-25,-25 25,0-25,25 0,-25 0,0 0,0 0,0 0,0 0,0 0,0 0,-25-25,25 25,0-25,-25 25,0-25,25 1,-25-1,1 0,-1 0,-25-24,25 24,1 0,-1 0,0 0,0 1,0-1,25 0,-25 25,25 0,-24 0,24 0,0 0,0 0,0 25,24 0,1-1,-25 1,25 0,0 0,0 24,0-24,-1 0,1 0,0 0,0-1,0 1</inkml:trace>
  <inkml:trace contextRef="#ctx0" brushRef="#br0" timeOffset="191967.98">12006 15503,'0'25,"25"-25,-1 25,1-1,0 1,0 0,0-25,-1 25,1 0,-25-1,25 1,0-25,0 25,-1-25,-24 25,25-25</inkml:trace>
  <inkml:trace contextRef="#ctx0" brushRef="#br0" timeOffset="192174.9918">12204 15503,'0'0,"0"0,0 0,-25 0,25-25,0 25,0 0,0 25,0-25,-24 0,24 25,0 0,-25-1,25 1,-25 0,25 0,0 0,-25-1,25 26,-25-25,25 0,0-1,-24 1,24 25,0-25,-25-1,25 1</inkml:trace>
  <inkml:trace contextRef="#ctx0" brushRef="#br0" timeOffset="193370.0602">20142 17934,'0'0,"0"0,0 0,-25 0,25 0,0 0,-25 0,25 0,0-25,0 25,-25 0,25 0,0 0,0 0,0 0,0-25,0 25,0 0,0 0,0 0,0-25,0 25,25 0,-25 0,0-24,25 24,-25 0,25 0,-25 0,0 0,25 0,-25 0,0 0,0 24,0-24,0 0,0 0,0 25,0-25,0 25,0-25,0 0,0 25,-25-25,25 25,0-25,-25 0,25 0,0 24,0-24,0 0,0 0,0 0,0 0,0 0,0 0,0 0,0 0,25 0,-25-24,25 24,-25 0,24 0,1 0,0 0,-25 0,25 0,0 0,-25 0,24 24,1-24,-25 25,0-25,25 25,-25 0,0 0,0-25,0 24,0 1,-25-25,25 25,-25 0,1-25,24 25,-25-25,0 0,0 24,0-24,1 0,-1 0,0 0,0 0,0 0,1 0,-1 0,0-24,0 24,0 0,1 0,-1-25,25 25,-25 0,25 0,0-25</inkml:trace>
  <inkml:trace contextRef="#ctx0" brushRef="#br0" timeOffset="193626.0748">20539 17611,'0'0,"0"0,0 0,0 0,0 0,0 25,0-25,24 0,-24 25,25 0,-25-25,25 25,0-1,24 1,-24 0,0 0,25-25,-26 25,1-1,0 1,25-25,-25 25,-1 0,1 0,0-25,-25 24,25-24,0 25,-25-25,24 0,-24 0</inkml:trace>
  <inkml:trace contextRef="#ctx0" brushRef="#br0" timeOffset="193810.0853">21010 17686,'0'0,"0"0,-25-25,25 25,0 0,-25 0,25 0,-24 0,24 0,-25 25,25-25,-25 25,0-1,0 1,0 0,1 25,-1-26,0 26,-25-25,26 24,-1 1,0-25,-25 24,26-24,-1 25,0-25</inkml:trace>
  <inkml:trace contextRef="#ctx0" brushRef="#br0" timeOffset="195602.1878">21407 17537,'0'0,"0"0,0-25,25 25,-25 0,0-25,0 25,24 0,-24 0,0-25,25 25,-25 0,25 0,0 0,-25 25,25-25,-1 0,-24 25,25 0,-25-25,0 25,0 0,0-1,0 1,0 0,0 0,-25 0,25 24,-24-24,-1 0,25 0,-25 24,0-24,0 0,1 0,-1-1,25 1,-25-25,0 25,25-25,0 0,0 0,0 0,0 0,0 0,0 0,0 0,25 0,-25 0,25 0,0 0,-1-25,1 25,0 0,25 0,-26 0,26 0,-25 0,24 0,-24 0,25 0,-25 0,-1 0,1 0,25 0,-25 0,-25 0,24 0,1 0,-25 0,25 0,-25-25,0 25,0 0,0 0,0 0,0-24</inkml:trace>
  <inkml:trace contextRef="#ctx0" brushRef="#br0" timeOffset="196022.2119">22052 17338,'0'0,"0"0,0-24,-25 24,25 0,0 0,0 0,0 0,0 0,0 0,0 24,0-24,25 25,-25 0,25-25,-1 25,-24 0,25-1,0 1,0 0,0 0,-1 0,-24 0,25-1,0-24,0 25,-25 0,25-25,-25 25,24-25,-24 0,0 25,0-25,0 0,0 0</inkml:trace>
  <inkml:trace contextRef="#ctx0" brushRef="#br0" timeOffset="196246.2247">22275 17289,'0'0,"0"0,-25-25,25 25,0 0,-25 25,25-25,0 0,-24 25,-1-1,25 1,-25 0,25 0,-25 0,0-1,1 26,24-25,-25 0,0 24,0-24,0 0,25 0,-25 0,25-1,-24 1,-1 0,25 0,0-25,-25 25,25-1</inkml:trace>
  <inkml:trace contextRef="#ctx0" brushRef="#br0" timeOffset="196674.2492">22647 17264,'0'0,"0"0,0 0,0 0,0 0,0 0,0 0,0 0,0 0,0 0,25 0,-25 0,25-25,-1 25,-24 0,25-25,0 1,0 24,0-25,-25 0,24 25,-24-25,25 0,-25 25,0-24,0 24,0-25,0 25,0 0,0 0,0-25,-25 25,25 0,0 0,0 25,-24-25,24 25,0-25,-25 24,25 1,0 0,0 0,0 24,0-24,0 25,25-25,-25 24,0-24,0 25,24-26,-24 1,0 0,0 0,0 0,25 0,-25-1,0 1,0 0,0-25,0 25,0-25,0 25,0-25,0 0</inkml:trace>
  <inkml:trace contextRef="#ctx0" brushRef="#br0" timeOffset="196909.2626">22498 17760,'0'25,"-25"-25,25 0,-24 0,24 0,0 0,0 0,0 0,0 0,24 0,-24 0,25 0,0 0,0 0,24 0,-24 0,25-25,-25 25,24 0,1-25,-25 25,24-24,1 24,-1-25,-24 25,25-25,-25 25,24 0,-24-25,0 25,0 0,-25 0,25-25,-25 25,0 0,0 0,0 0,0 0,0 0,0 0,0 0,0 0</inkml:trace>
  <inkml:trace contextRef="#ctx0" brushRef="#br0" timeOffset="204251.6826">15305 15032,'-25'0,"25"-25,-25 25,0 0,25-25,-24 25,-1 0,25 0,-25 0,0 0,0 0,25 25,-24-25,-1 25,0-1,0 1,0 0,1 0,-1 0,0 24,-25 1,26-1,-1 1,0 25,0-26,25 26,-25-26,25 26,-24-1,24 0,0 1,0-1,0 1,24-26,-24 26,25-26,-25 26,25-26,0 1,0 0,-25-1,24 1,1-25,0 24,25-24,-26 0,1 0,25-1,-25-24,24 25,-24-25,25 0,-1 0,1 0,-1-25,-24 25,25-24,-1-1,1-25,0 25,-1 1,-24-26,25 0,-1 1,-24-1,25 0,-25 1,24-1,-24-24,0 24,0-24,-25-1,24 1,-24 0,0-1,0 1,-24-1,24-24,-50 25,25-1,-24 1,-1-1,0 26,1-26,-26 26,26-1,-1 1,-24 24,24 0,-24 0,24 0,-24 25,-1 0,1 25,-1-25</inkml:trace>
  <inkml:trace contextRef="#ctx0" brushRef="#br0" timeOffset="206937.8362">14461 16049,'0'0,"-24"0,24 24,0-24,-25 0,0 25,25-25,-25 0,0 25,1 0,24-25,-25 25,0-1,0 1,0-25,1 25,24 0,-25 0,0-1,25 1,-25-25,25 25,-25 0,25-25,0 25,0-25,0 0,0 0,0 0,0 0,0 0,25-25,-25 25,25 0,-25-25,25 0,0 25,-1-25,1 1,0-1,0 0,0 0,-1 25,1-25,0 1,0-1,0 0,-1 25,1-25,-25 25,25-25,-25 25,0 0,25 0,-25 0,0 0,0 0,-25 0,25 25,-25-25,25 25,-25 0,1 0</inkml:trace>
  <inkml:trace contextRef="#ctx0" brushRef="#br0" timeOffset="212846.1741">21258 14312,'-25'-25,"0"25,1-24,-1 24,0-25,25 25,-25-25,0 0,1 25,-1-25,0 25,0-24,0-1,1 25,-1-25,0 25,-25 0,25-25,1 25,-1 0,0-25,-25 25,26 0,-1 0,0 0,-25 0,26 0,-1 0,0 0,0 0,-24 0,24 25,0-25,0 0,0 0,1 0,-1 0,0 0,0 0,0 0,-24 0,24 25,0-25,0 0,1 0,-1 0,-25 0,25 0,1 0,-1 0,-25 25,25-25,0 0,1 0,-1 0,0 0,0 0,0 25,1-25,-1 0,0 0,0 0,0 24,1-24,-1 0,0 25,0-25,0 25,1-25,-1 25,0-25,0 25,-24-25,24 24,0-24,25 25,-25 0,0-25,1 25,-1-25,0 25,25-25,-25 25,0-25,25 24,-24 1,-1 0,25-25,-25 25,0 0,0-1,25 1,-24-25,24 25,-25 0,0 0,25-1,-25-24,25 25,-25 0,25 0,-25 0,25-25,-24 24,24 1,0 0,0-25,-25 25,25 0,0-1,0 1,-25 0,25-25,0 25,0 0,0-1,0 1,0 0,0 0,0 0,0-1,0 1,0 0,0 0,0 0,25 24,-25-24,25 0,-25 0,24 0,1-25,0 24,0 1,0 0,0 0,-1 0,1-1,0 1,0-25,24 25,-24 0,0-25,25 25,-26-1,26-24,-25 25,24 0,-24-25,25 25,-25-25,24 0,-24 25,25-25,-1 0,1 0,-1 24,1-24,0 0,-1 0,26 0,-26 0,26-24,-1 24,1 0,-26-25,26 25,-1-25,-24 25,24-25,-24 0,-1 25,1-24,-1-1,1 0,0 0,-1 25,-24-25,25 1,-25-1,-1 0,26 0,-25 0,0 1,-1-1,1 0,0 0,0 0,0-24,-1 24,-24 0,25-25,0 26,-25-26,25 25,-25-24,25 24,-25-25,24 1,-24 24,0-25,0 25,0-24,-24 24,24-25,-25 26,0-26,25 0,-25 26,-24-26,24 0,-25 1,25-26,-24 26,-1-1,-24 0,24 1,-24-1,-1 1,1-1,-1 25,-24 0,0 1,0-1,0 25,-25 0</inkml:trace>
  <inkml:trace contextRef="#ctx0" brushRef="#br0" timeOffset="214650.2773">19224 471,'-25'0,"25"-25,0 25,-25 0,25 0,0 0,0 0,0 0,0 0,25 0,0 0,0 0,0 0,24 0,-24 0,25 0,-26-24,26 24,0 0,-26 0,26 0,-25 0,0 0,-1 0,-24 0,25 0,-25 0,0 0,-25 0,25 0</inkml:trace>
  <inkml:trace contextRef="#ctx0" brushRef="#br0" timeOffset="215098.3029">19274 471,'-50'0,"25"0,-24 0,24 0,0 0,0 0,25 0,-25 0,25 0,0 0,-24 0,24 0,0 0,0 0,0 0,0 0,0 0,0 0,0 0,0 0,-25 25,25-25,0 25,-25-25,25 25,0-25,-25 25,25-25,-25 24,25 1,0-25,0 25,-24-25,24 25,0-25,0 25,0-25,0 0,0 24,0-24,0 0,0 0,0 0,0 0,0 0,0 0,0 0,0 0,0 0,0 0,24 0,-24 0,25 0,0 0,-25-24,25 24,0 0,-1 0,1-25,0 25,0 0,0 0,24 0,-24 0,0 0,0 0,-1 0,1 25,0-25,0 24,0 1,-1 0,-24-25,25 25,-25 0,0-1,0 1,0 0,0 0,-25 0,25-1,-24 1,-1-25,0 25,0 0,0-25,-24 25,24-25,-25 0,26 24,-26-24,25 0,-24 0,24 0,0-24,-25 24,26 0,-1-25,0 25,-25 0,25-25,1 25</inkml:trace>
  <inkml:trace contextRef="#ctx0" brushRef="#br0" timeOffset="216460.3809">20315 794,'-24'0,"-1"0,0 0,0-25,0 25,25 0,-24 0,24 0,0 0,0 0,0 0,0 0,24 0,1 0,0 0,0 0,24 0,-24 0,25 0,-1 0,1 0,24 0,-24 0,0 0,24 0,-24 0,-1 0,1-25,0 25,-1 0,-24 0,25 0,-26 0,1 0,-25-25,25 25,-25 0,0 0,0 0,0-24,0 24,-25-25,0 25,25-25,-24 25,-1-25,25 25,-25 0,25-25,-25 25,25 0,-25 0,25-24,0 24,0 0,0 0,0 0,0 0,0 0,0 0,0 0,25 0,-25 24,0-24,25 0,-25 0,25 25,0-25,-25 0,24 25,-24-25,25 25,-25-25,25 25,-25-25,0 24,25-24,-25 25,0-25,0 25,0-25,0 0,0 25,-25-25,0 25,25-25,-25 24,1-24,-1 0,0 25,0-25</inkml:trace>
  <inkml:trace contextRef="#ctx0" brushRef="#br0" timeOffset="217084.4165">21754 546,'25'0,"-25"-25,25 25,-25 0,0 0,0 0,0 0,0 0,0 0,0 0,0 0,0 0,0 0,0 0,0 0,0 0,0 25,0-25,0 0,0 25,0-1,0 1,-25 0,25 0,-25 0,0-1,0 1,1 25,-1-25,0-1,0 1,0 0,1 0,24 0,-25-1,25 1,0-25,0 25,0-25,0 25,0-25,0 0,25 25,-25-25,24 0,1 24,0-24,25 0,-26 0,26 0,-25 0,24 0,-24 0,25 0,-25 0,24-24,-24 24,25 0,-25 0,-1 0,1-25,0 25,-25 0,25 0,-25-25,0 25,0-25,0 0,0 25,0-24,0-1,0-25,-25 25,25 1,-25-1,25 0,-25 25,25-25,-24 0,24 25,-25 0,25-24,0 24,0 0,0 0,-25 0,25 0,0 0,0 0,0 24,0-24,0 25,0 0,0 0,0 0,0 24,0-24,0 0,0 0,0 24,0-24,0 0,-25 0,25-1,0 1,0 0,-25 0,25 0,0-25,-25 24,25 1,0 0</inkml:trace>
  <inkml:trace contextRef="#ctx0" brushRef="#br0" timeOffset="217348.4316">22548 620,'0'0,"25"0,-25 0,0 0,0 0,0 0,0 25,0-25,0 25,0 0,0-1,0 1,0 0,0 25,0-26,0 26,0-25,0 0,0-1,-25 26,25-25,0 0,-25-1,25-24,0 25,0 0,-25 0,25 0,0-25,0 24,-25-24</inkml:trace>
  <inkml:trace contextRef="#ctx0" brushRef="#br0" timeOffset="217619.4471">22523 1364,'0'0,"-25"25,25-25,-25 25,1 0,24-1,-25 1,0-25,25 25,0 0,-25 0,25-25,0 24,0 1,0-25,25 25,-25-25,25 25,0-25,-1 0,-24 25,25-25,25 0,-25 0,-1 0,1-25,0 25,0 0,0-25,-1 25,1-25,-25 25,25-25,-25 1,0-1,0 25,0-25,-25 0,0 0,1 1,-1 24,-25-25,25 25</inkml:trace>
  <inkml:trace contextRef="#ctx0" brushRef="#br0" timeOffset="217912.4639">21332 1910,'25'0,"-25"25,25-25,0 0,0 0,24 0,1 0,-1-25,26 25,-1 0,1 0,-1 0,25 0,1-25,-1 25,25 0,-25 0,0 0,0 0,1 0,-1 0,-25 0,1-25,-1 25,1 0,-26 0,1 0,-25 0,24 0,-24-24,-25 24,25 0,-25 0,0 0,0 0,0 0,0 0,0 0,0-25,-25 25,25 0,-25-25</inkml:trace>
  <inkml:trace contextRef="#ctx0" brushRef="#br0" timeOffset="223947.8091">20315 3398,'0'0,"0"-25,0 25,0-24,0 24,0-25,-24 25,24-25,0 25,0-25,0 25,0 0,0 0,0 0,0 0,0-25,0 25,0 0,0 0,0 25,0-25,0 25,0-25,-25 25,25 0,0 24,0-24,-25 25,25-1,-25 1,25-1,-25 1,25-25,-24 25,24-1,-25 1,25-25,-25-1,25 26,0-25,0-25,0 25,0-1,0 1,-25-25,25 0,0 25,0-25,0 0,0 0,0 0</inkml:trace>
  <inkml:trace contextRef="#ctx0" brushRef="#br0" timeOffset="225276.8851">20613 3522,'0'0,"0"-25,0 25,0 0,0 0,0 0,0 0,0 0,0 0,0 0,0 0,0 25,0-25,25 25,-25-25,25 25,-1 0,-24-1,25 1,0 0,0 0,0 0,-1 0,-24-1,25-24,0 25,0 0,0 0,-25-25,25 25,-25-25</inkml:trace>
  <inkml:trace contextRef="#ctx0" brushRef="#br0" timeOffset="225475.8965">20911 3473,'0'0,"0"-25,0 25,0 0,-25 0,25 0,-25 25,25-25,0 24,-25-24,0 25,1 0,24 25,-25-26,0 1,-25 25,26-25,-1 24,0-24,0 0,0 25,1-26,-1 1,0 0</inkml:trace>
  <inkml:trace contextRef="#ctx0" brushRef="#br0" timeOffset="228282.057">21779 3324,'25'-25,"-25"25,0 0,0-25,0 25,0-25,0 25,0-24,24 24,-24 0,0 0,0-25,0 25,0 0,0 0,0 0,0 0,0 0,0 0,0 0,0 0,0 25,-24-25,24 24,-25 1,0 0,0 0,-24 0,-1-1,25 26,-24-25,-1 0,0-1,26 26,-1-25,0 0,0-25,0 24,25 1,0 0,0-25,0 25,0-25,25 25,0-25,-25 25,25-25,24 0,-24 0,0 0,25 0,-26 0,26 0,0 0,-26 0,26-25,-25 25,24-25,-24 25,25-25,-25 25,-1-25,-24 25,25-25,0 25,-25-24,0-1,0 25,0-25,0 0,0 25,0-25,-25 25,25 0,0-24,-25 24,25 0,-24 0,24 0,-25 0,25 24,0 1,-25-25,25 25,-25 25,25-26,0 1,0 0,0 25,0-25,-25 24,25-24,0 0,0 24,0-24,0 0,0 0,0 0,0-1</inkml:trace>
  <inkml:trace contextRef="#ctx0" brushRef="#br0" timeOffset="228570.0735">22126 3547,'0'0,"0"-25,0 25,25 0,-25 0,0-25,0 25,0 0,0 25,25-25,-25 0,0 25,25-25,-25 25,24 0,-24-1,25-24,0 25,-25 0,25 0,-25-25,25 25,-25 0,0-25,24 24,-24-24,0 25,0-25,0 0,0 0,0 0</inkml:trace>
  <inkml:trace contextRef="#ctx0" brushRef="#br0" timeOffset="228762.0845">22300 3547,'0'0,"0"-25,0 25,0 0,0 0,0 0,0 0,0 0,0 25,0-25,-25 25,25 0,0-25,-25 24,25 26,-25-25,25 0,-24 0,24 24,-25-24,25 0,-25 0,25-1,0 1,-25 0,25-25,0 25</inkml:trace>
  <inkml:trace contextRef="#ctx0" brushRef="#br0" timeOffset="229209.11">22573 3497,'0'-24,"24"24,-24-25,25 25,0-25,-25 0,25 25,0 0,-1-25,1 25,0 0,0 0,0 0,-1 0,-24 0,25 0,-25 25,0-25,0 0,0 25,0-25,0 25,0-25,-25 25,25-1,-24-24,-1 25,25 0,-25-25,0 25,25-25,-25 0,25 25,0-25,0 0,0 0,0 0,0 0,0 0,25 0,-25 0,25 0,0 0,0 24,-1-24,1 0,0 0,0 25,-25-25,25 25,-1-25,1 25,-25 0,25-25,-25 25,0-1,0-24,0 25,0 0,0-25,0 25,0-25,-25 25,25-25,-25 0,1 0,-1 24,0-24,0 0,-24-24,24 24,0 0,0-25,0 25,1-25,-1 0,25 25</inkml:trace>
  <inkml:trace contextRef="#ctx0" brushRef="#br0" timeOffset="230408.1786">23565 3497,'0'-24,"0"-1,0 0,0 25,0-25,0 25,0-25,0 25,0 0,0 0,0 0,0 0,0 0,0 0,0 25,25 0,-25 0,24-25,1 49,-25-24,25 0,0 0,0 0,-25-1,24 1,-24-25,25 25,-25 0,0-25,25 25,-25-25,0 0,0 25,0-25,0 0</inkml:trace>
  <inkml:trace contextRef="#ctx0" brushRef="#br0" timeOffset="230580.1885">23788 3448,'-25'-25,"25"25,0-25,0 25,-25 0,25 0,0 0,-24 0,24 0,-25 25,25 0,-25-25,25 25,-25-1,0 1,25 0,-24 0,-1 0,25-1,-25 1,25-25,-25 25,25 0,0 0,-25-25,25 25</inkml:trace>
  <inkml:trace contextRef="#ctx0" brushRef="#br0" timeOffset="230892.2063">23862 3324,'25'0,"0"-25,0 25,0 0,-1 0,1 0,0 0,0 0,0 0,0 25,-1-25,1 25,-25-1,0 1,0-25,0 25,0 0,-25 0,1 24,-1-24,0 0,0 0,0-25,0 24,1 1,-1 0,0-25,0 25,25-25,-25 0,25 25,0-25,0 0,0 0,0 0,0 0,25 0,0 0,-25 0,25 0,0 0,24 0,-24 0,0-25,25 25,-26 0,26-25</inkml:trace>
  <inkml:trace contextRef="#ctx0" brushRef="#br0" timeOffset="231084.2173">24259 3274,'0'0,"0"0,0 0,0 0,0 25,0 0,25 0,-25-25,25 24,-25 26,25-25,-25 0,25-1,-25 1,24 0,1-25,-25 25,25 0,-25-25,25 24,-25-24,0 25,25-25,-25 0</inkml:trace>
  <inkml:trace contextRef="#ctx0" brushRef="#br0" timeOffset="231256.2271">24557 3373,'0'0,"-25"0,25 0,0 0,-25 25,25-25,-24 25,-1-25,25 25,-25 0,0-1,0 1,1 0,24-25,-25 25,0 0,25-1,-25 1,25-25,-25 25,25-25,-24 25</inkml:trace>
  <inkml:trace contextRef="#ctx0" brushRef="#br0" timeOffset="231456.2386">24731 3175,'24'0,"-24"0,0 0,25 0,-25 0,0 25,25-25,-25 25,0-1,25 1,-25 25,0-25,0 24,0 1,25-25,-25 24,0-24,0 25,0-26,0 1,0 0,0 0</inkml:trace>
  <inkml:trace contextRef="#ctx0" brushRef="#br0" timeOffset="232025.2711">20291 4341,'-25'0,"0"0,0 0,0 25,25-25,0 0,0 0,0 0,0 0,0 0,25 0,-25 0,25 0,25 0,-26 0,26 0,24 0,-24 0,24 0,26 0,-1-25,0 25,25 0,0-25,25 25,-25-25,25 25,24 0,-24-25,25 25,0-24,-1 24,1 0,-1-25,1 25,0-25,-25 25,24 0,-24 0,25-25,-50 25,24 0,-23 0,-26-25,0 25,0 0,-24 0,-1-24,-24 24,-1 0,1 0,-25-25,-1 25,1 0,0-25,-25 25,0 0,0 0,0 0,0-25,0 25,0 0,0 0,0 0,0 0,0 0,0 0,0 0,0 0</inkml:trace>
  <inkml:trace contextRef="#ctx0" brushRef="#br0" timeOffset="235322.4597">22027 6499,'0'-25,"0"25,-25 0,25-25,0 25,0-25,0 25,0 0,0 0,-25-24,25 24,0 0,0 0,0 0,0 0,0 0,0 24,0-24,0 25,0-25,0 25,25 0,-25 0,0-1,0 1,0 0,0 0,0 0,0-25,0 24,0 1,0 0,0-25,0 25,0-25,0 25,0-25,0 0,0 0,0 0,0 0,0 0,0 0,0-25,0 25,0-25,0 25,25-25,-25 0,0 25,25-24,-25-1,25 0,-25 0,0 25,24-25,-24 25,25 0,0-24,-25 24,25 0,0 24,-25-24,24 0,1 25,-25 0,25-25,-25 25,25 0,-25-1,25-24,-25 25,0 0,0-25,0 25,0-25,0 25,0-25,0 24,0-24</inkml:trace>
  <inkml:trace contextRef="#ctx0" brushRef="#br0" timeOffset="235514.4707">22548 6672,'0'0,"0"0,0 0,0 0,25 0,-25 0,0 0,24 0,1 0,-25 0,25 0,0 0,0 0,-1 0,1 0,0 0,25 0,-26 0</inkml:trace>
  <inkml:trace contextRef="#ctx0" brushRef="#br0" timeOffset="235733.4832">23218 6474,'0'0,"0"0,0-25,0 25,0 0,0 0,0 0,0 0,0 0,0 0,0 0,0 0,-25 25,25-25,0 25,0 0,0-25,0 24,0 26,0-25,-25 0,25-1,0 1,0-25,0 25,0 0,0 0,-25-25,25 24,0-24,0 0</inkml:trace>
  <inkml:trace contextRef="#ctx0" brushRef="#br0" timeOffset="236121.5054">23689 6226,'25'-25,"-25"25,0 0,0 0,0 0,0 0,24 0,-24 0,0 25,0 0,0 0,0-1,0 1,0 0,0 25,0-1,0-24,0 25,0-1,0-24,0 0,0 24,0-24,0 0,0-25,0 25,-24 0,24-1,0-24</inkml:trace>
  <inkml:trace contextRef="#ctx0" brushRef="#br0" timeOffset="236391.5209">23590 6995,'-25'25,"25"-25,0 25,-25-1,25 1,0-25,0 25,-25 0,25 0,0-25,0 24,-25 1,25 0,0-25,0 25,0-25,0 25,25-25,-25 0,25 0,-25 24,25-24,0 0,-25 0,24-24,1 24,0 0,-25 0,25-25,0 25,-25-25,24 25,-24-25,0 25,0-25,0 1,0 24,-24-25,-1 0,0 25,0-25,0 25</inkml:trace>
  <inkml:trace contextRef="#ctx0" brushRef="#br0" timeOffset="236885.5491">22101 5904,'25'0,"-25"0,0-25,0 25,0 0,0 0,0 0,0 0,0 0,0 25,0-25,0 24,-25-24,25 25,-24 25,-1-25,-25 49,25-24,-24 24,24-24,-25 24,1 25,24-24,-25-1,25 0,1 1,-1-26,25 26,0-25,0-1,0 1,25-1,-1 1,1-25,25 24,-1-24,1 0,0 0,24-25,-24 25</inkml:trace>
  <inkml:trace contextRef="#ctx0" brushRef="#br0" timeOffset="237277.5715">23218 5978,'0'0,"0"0,0 0,0-25,0 25,0 0,0 0,0 25,0-25,0 0,0 25,24 0,-24-25,25 49,0-24,0 25,0-1,-1 1,1-1,-25 26,25-26,0 26,-25-1,0 1,0-1,-25 0,0 1,0-1,-24 1,-26 24,26-25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39:13.599"/>
    </inkml:context>
    <inkml:brush xml:id="br0">
      <inkml:brushProperty name="width" value="0.05292" units="cm"/>
      <inkml:brushProperty name="height" value="0.05292" units="cm"/>
      <inkml:brushProperty name="color" value="#FF0000"/>
    </inkml:brush>
  </inkml:definitions>
  <inkml:trace contextRef="#ctx0" brushRef="#br0">10989 9451,'-25'-25,"0"25,0-25,1 25,24-25,-25 25,25-25,0 25,0-24,0 24,0 0,0-25,25 25,-25-25,24 25,26-25,-25 25,24-25,1 25,-25-24,24 24,1-25,0 0,-1 25,1-25,0 25,-26 0,26-25,-25 25,-25 0,25 0,-25 0,0 0,0 0,-25 0,0 25,-25-25,26 25,-26 0,0 0,1-25,-1 24,25 1,-24-25,-1 25,0-25,26 25,-1-25,-25 25,25-25,1 0,-1 0,25 0,-25 0,25 24,0-24,-25 0,25 0,0 0,0 0,0 0,0 0,0 25,0-25,0 0,0 25,-25-25,25 25,0 0,0-25,0 24,0 1,-24 0,24 0,-25-25,25 25,0-1,-25-24,25 25,0 0,0-25,0 25,0-25,0 0,0 0,0 25,0-25,0 0,0 0,0 0,0 0,0 0,0 0,0 0,0-25,25 25,0 0,-25 0,24 0,1-25,0 25,0 0,0-25,-1 25,1 0,0 0,0-25,0 25,-1 0,26 25,-25-25,0 0,-1 25,1-25,0 25,-25 0,25-1,-25 1,25 0,-25 0,0 0,0-25,0 24,-25 1,0 0,25 0,-25 0,0-1,-24 1,24-25,0 25,-24 0,24-25,0 25,-25-25,1 25,24-25,0 0,-24 0,24 0,0 0,-25-25,26 25</inkml:trace>
  <inkml:trace contextRef="#ctx0" brushRef="#br0" timeOffset="245.014">11758 9178,'25'-25,"-25"25,24 0,-24 25,0-25,0 0,0 25,0-1,0 1,0 0,0 25,0-1,0 1,0-1,0 1,25 0,-25-1,0 1,0-1,0 1,0-25,0 0,0 24,0-24,0 0,0 0,0-1,0 1,0 0,0 0</inkml:trace>
  <inkml:trace contextRef="#ctx0" brushRef="#br0" timeOffset="465.0266">11832 10319,'0'25,"0"-25,0 24,0 1,0 0,-25 25,25-26,-24 1,24 0,-25 0,25 0,0-1,0 1,0-25,0 25,0-25,0 25,0-25,25 0,-25 0,24 0,1 0,-25 0,25 0,0 0,0-25,-1 25,1-25,-25 25,25-25,-25 1,25 24,-25-25,0 0,0 0,-25 25,25-25,-25 25,0 0</inkml:trace>
  <inkml:trace contextRef="#ctx0" brushRef="#br0" timeOffset="837.0478">10344 11361,'-25'24,"0"1,0 0,1-25,24 0,0 25,0-25,0 0,0 0,24 0,1 0,25-25,0 25,-1-25,1 25,49-25,-25 1,26-1,-1 0,0-25,25 26,0-1,25-25,-25 25,25 0,-25-24,25 24,-25 0,0-24,0 24,0 0,-25 0,25 0,-50 1,26-1,-26 25,0-25,-24 0,0 0,-1 25,-24-24,25 24,-26-25,-24 25,25 0,-25-25,25 25,-25 0,0-25,0 25,0 0,0 0,0-25,0 25,0 0,0 0,0 0,0 0,0-24,0 24,-25 0</inkml:trace>
  <inkml:trace contextRef="#ctx0" brushRef="#br0" timeOffset="1692.0967">9947 9351,'0'50,"-25"-25,25 49,0-24,0 24,25 1,-25-1,25 25,-25 0,25 1,-25 24,24-25,1 25,-25 0,25 0,-25 0,0 0,0 0,0-25,0 1,0-26,0 0,0 1,0-26,0 1,0 0,0-26,0 1,0-25,0 25,0-25</inkml:trace>
  <inkml:trace contextRef="#ctx0" brushRef="#br0" timeOffset="2184.1249">10121 8558,'24'0,"-24"0,0 0,25-25,0 25,0-25,0 25,24-25,1 0,0 1,24-1,0 0,1 0,24 0,0-24,25 24,-25 0,25 0,25-24,-25 24,0 0,0 0,25-24,-25 24,0 25,0-25,-25 0,25 25,-49-25,24 25,-24 0,-1 0,-24 0,-26 0,26 0,-25 25,0-25,-25 25,24-25,-24 0,0 25,0 0,0-25,0 25,0-1,0 26,0-25,0 0,0 24,0 1,0 24,0 1,0 24,0-25,-24 50,24-25,0 25,0 25,-25-25,25 25,0-25,-25 0,25 0,0 0,0 0,0 0,0-24,0 24,0-25,0 0,0-25,0 1,25 24,-25-49,0 24,25-24,-25 24,24-24,-24-1</inkml:trace>
  <inkml:trace contextRef="#ctx0" brushRef="#br0" timeOffset="2448.14">13693 9451,'0'0,"0"0,0-25,0 25,0 0,0 0,24 0,1 0,0 0,0-25,0 25,-1 0,26 0,-25-25</inkml:trace>
  <inkml:trace contextRef="#ctx0" brushRef="#br0" timeOffset="2600.1487">13668 9748,'0'0,"0"0,0 0,25 0,-1 0,-24 0,25 0,25 0,-25-25,24 25,1-24,-1 24</inkml:trace>
  <inkml:trace contextRef="#ctx0" brushRef="#br0" timeOffset="2893.1654">15106 9103,'0'0,"-24"0,24 0,0 0,-25 25,25-25,0 0,-25 25,25 0,0 24,0-24,-25 25,25-1,0 1,0 0,0-1,0 1,0-1,0 1,0 0,0-26,0 26,0-25,25 0,-25-1,0-24,0 25,0-25,25 25,-25-25,25 0</inkml:trace>
  <inkml:trace contextRef="#ctx0" brushRef="#br0" timeOffset="3473.1986">15379 9178,'25'-25,"-25"0,0 0,0 1,25-1,-25 25,25-25,-1 25,-24-25,25 25,0 0,0 0,0 0,-1 0,1 0,25 25,-25-25,0 25,-1 0,1-1,-25 26,25-25,-25 0,0 24,0 1,0-25,-25 24,0-24,25 25,-24-26,-1 1,0 0,0 0,0 0,25-25,-25 24,25-24,0 0,0 25,0-25,0 0,0 0,25 0,0 0,0-25,0 25,24 0,-24-24,25 24,-1-25,1 0,0 0,-1 25,-24-25,25 1,-1-1,-24 0,0 0,24 25,-49-25,25 1,0-1,-25 25,25-25,-25 25,0 0,0 0,0 0,0 0,0 0,0 0,-25 0,25 25,-25-25,25 25,-25-1,25-24,-24 25,24 0,0 0,0 0,0-25,0 24,0 1,24-25,1 25,-25-25,25 25,0-25,0 0,-1 0,1 0,25 0,-25 0,24 0,-24-25,25 25,-26-25,26 0,-25 1,0-1,0 0,-1 0,-24-24,0 24,0-25,0 25,0-24,-24 24,-1 0,-25 0,0 1,1 24,-1 0,1 0,-26 0,1 24</inkml:trace>
  <inkml:trace contextRef="#ctx0" brushRef="#br0" timeOffset="3776.216">14908 10368,'0'0,"0"0,0 0,25 0,-25 0,25 0,-1-24,26 24,0-25,-1 25,26-25,-1 0,0 0,1 1,24-1,25 25,-25-25,25 0,-24 0,24 1,0-1,0 0,-25 0,25 0,-25 0,25 1,-25 24,1-25,-26 0,0 25,1-25,-26 25,1 0,0-25,-1 25,-24 0,-25 0,25 0,-25 0,0 0,0 0,0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3:40:07.749"/>
    </inkml:context>
    <inkml:brush xml:id="br0">
      <inkml:brushProperty name="width" value="0.05292" units="cm"/>
      <inkml:brushProperty name="height" value="0.05292" units="cm"/>
      <inkml:brushProperty name="color" value="#FF0000"/>
    </inkml:brush>
  </inkml:definitions>
  <inkml:trace contextRef="#ctx0" brushRef="#br0">4639 9823,'-25'0,"25"-25,-25 25,0 0,1-25,24 25,-25 0,0 0,25 0,-25 0,0 25,25-25,-24 25,24-1,-25 1,25 0,-25 0,25 0,0-1,0 26,0-25,0 0,0 24,25-24,0 0,-25 0,24 0,1-1,0-24,0 25,0-25,-1 0,1 0,0 0,0 0,0 0,24-25,-24 25,0-24,0 24,-1-25,-24 0,25 0,-25 0,0 25,0-24,0-1,0 0,0 0,-25 0,1 0,-1 25,0-24,0-1,-24 0,-1 0,0 0,1 1,24 24,-25-25,1 0,24 0,-25 0,26 25,-1-24,0-1,0 0,25 25,-25-25,25 0,0 1,0-1,0 0,0 0,25 0,0 1,-25 24,25-25,0 0,-1 0,1 25,0-25,25 25,-26-24,1 24,0 0,0 0,0 24,-1-24,-24 25,25 0,0 25,-25-26,0 26,0 0,0-26,0 26,0 0,0-1,0-24,0 25,0-26,0 1,0 0,0 0,0 0,0-1,0-24</inkml:trace>
  <inkml:trace contextRef="#ctx0" brushRef="#br0" timeOffset="229.0131">4961 9674,'25'-25,"-25"25,25 0,-25 0,25 0,-25 0,0 25,0-25,25 0,-25 25,0-25,0 24,0 1,24 0,-24-25,0 25,0 0,0-1,25 1,-25 0,0 0,0 0,0-1,0 1,0 0,0 0,0 0,25 0,-25-1,0-24,0 25,25 0,-25-25,0 25</inkml:trace>
  <inkml:trace contextRef="#ctx0" brushRef="#br0" timeOffset="443.0253">5209 10294,'0'25,"0"-25,0 25,0-1,0-24,0 25,0 0,0-25,0 25,0 0,0-25,0 24,0-24,0 25,25-25,-25 0,0 25,25-25,-25 0,25 0,-25 0,25 0,-25-25,24 25,-24 0,25-25,-25 25,25-24,-25 24,25-25,-25 0,25 25,-25-25,0 0,0 1,0 24,0-25,-25 25,25-25,-25 25,25-25,-25 25,25 0,-25 0,25-25,-24 25,24 0</inkml:trace>
  <inkml:trace contextRef="#ctx0" brushRef="#br0" timeOffset="1012.0579">5953 9649,'25'0,"0"0,-25 0,0-25,0 25,0 0,0 0,0 0,0 0,0 25,-25-25,25 0,-25 25,1-25,-1 25,0-25,0 0,25 24,-25-24,1 0,-1 0,0 0,0 0,25 0,-25 0,25 0,0-24,0 24,0 0,0-25,0 25,0-25,0 25,0-25,0 0,0 25,0-24,25-1,-25 0,25 25,0-25,-25 25,25-25,-1 25,1-24,0 24,0 0,0 0,-1 0,-24 0,25 24,0-24,0 25,0 0,-25 0,24 0,-24-1,0 1,0 0,0 25,0-26,-24 26,-1-25,0 24,0 1,0-25,1 0,-1 24,0-24,0 0,0-25,1 25,-1-25,0 25,25-25,-25 0,25 0,0 0,0-25,0 25,-25-25,25 0,0 25,0-25,0 0,25 1,-25-1,25 25,0-25,-25 25,25 0,-1-25,1 25,0 0,25 25,-26-25,1 0,0 25,0-25,0 0,-1 25,1-25,0 0,0 24,0-24,0 0,-25 0,24 0,1 0</inkml:trace>
  <inkml:trace contextRef="#ctx0" brushRef="#br0" timeOffset="1492.0853">6474 9500,'-24'-25,"24"-24,0 24,0 0,0 25,0 0,0 0,0 0,0 0,0 25,0 0,0 0,24 24,-24-24,0 25,0-26,25 26,-25 0,0-26,0 1,0 25,25-25,-25-1,0 1,0 0,25-25,-25 25,25 0,-25-25,24 0,-24 24,25-24,-25 0,0 0,25 0,-25 0,25 0,-25 0,0 0,25 0,-25 0,0 0,0-24,0 24,0 0,24 0,-24-25,0 25,0 0,0 0,0-25,0 25,0 0,0 0,0 0,0 0,0 0,0 0,0 0,0 25,0-25,0 0,0 0,0 25,0-25,0 0,0 24,0-24,0 0,0 0,0 25,0-25,25 0,-25 0,25 0,-25 0,0 0,25 0,-25 0,25 0,-25 0,24 0,-24 0,25 0,-25-25,0 25,0 0,0 0,0-24,0 24,0 0,0-25,0 25,0 0,-25 0,25 0,-24 0,-1 0,0 0,0 0</inkml:trace>
  <inkml:trace contextRef="#ctx0" brushRef="#br0" timeOffset="1999.1143">4664 10790,'0'0,"0"0,0 0,0 0,0 0,0 0,0 0,0 0,0 0,0 0,0 0,24 0,1 0,0 0,25-25,-1 25,26 0,-1-25,1 25,24-24,0-1,25 0,-25 25,50-25,-25 0,25 1,0-1,-25 0,25 0,-1 0,1 1,0-1,0 25,-25-25,25 0,-50 0,25 1,-25 24,0-25,1 0,-26 25,0-25,-24 25,0 0,-1-25,-24 25,0 0,0 0,-25-24,0 24,0 0,0 0,0 0,0 0,0 0,-25 0,25 0</inkml:trace>
  <inkml:trace contextRef="#ctx0" brushRef="#br0" timeOffset="12453.7123">14337 7417,'0'0,"-24"0,24 0,0 0,-25 0,25-25,0 25,-25 0,25 0,0 0,-25 0,0 0,25-25,-24 25,24 0,-25 0,25 0,0 0,-25 0,25 0,-25 0,25 0,-25 0,25 0,-24 25,24-25,-25 0,25 0,0 0,-25 0,25 0,0 0,-25 25,25-25,0 0,0 0,-25 0,25 24,-24-24,24 0,-25 25,25-25,0 25,-25-25,25 0,0 25,0-25,-25 25,0-25,25 24,0-24,0 25,-24-25,24 25,0-25,-25 25,25-25,0 25,0-25,0 24,0-24,0 25,0 0,0-25,0 25,0 0,0-1,0-24,0 25,0 0,0 0,0 0,0-25,0 24,0 1,0 0,0 0,0 0,0 0,0-25,0 24,0 1,0 0,0 0,25-25,-25 25,0-1,0-24,24 25,-24 0,0-25,25 25,-25-25,0 25,25-1,-25-24,0 25,25-25,-25 25,25 0,-25-25,0 25,24-25,-24 24,0-24,25 25,-25-25,0 25,25-25,-25 25,25-25,-25 0,0 25,25-25,-25 24,24-24,-24 25,25-25,-25 0,25 25,-25-25,25 25,0-25,-25 0,24 25,1-25,0 0,-25 24,25-24,0 0,-1 25,1-25,0 0,-25 25,25-25,0 0,-1 25,1-25,-25 0,25 25,0-25,0 0,-25 0,25 0,-1 24,1-24,0 0,0 0,-25 0,25 25,-1-25,1 0,0 0,0 0,0 0,-1 25,1-25,0 0,0 0,0 0,-1 0,-24 0,25 0,0 25,0-25,0 0,24 0,-24 0,0 0,0 0,-1 0,1 0,25 0,-25 0,-1 0,1 0,0 0,25 0,-26 0,1 0,0 0,0 0,0 0,-1 0,1 0,-25 25,25-25,0 0,0 0,0 0,-1 0,-24 0,25 0,0 0,0 0,0 0,-1 0,1 0,0 0,0 0,0 0,-1 0,1 0,0 0,0 0,0 0,-1 0,1 0,0 0,0 0,0 0,-1 0,1 24,0-24,0 0,0 0,-1 0,1 0,0 0,-25 0,25 0,0 0,-1 0,1 0,0 0,-25 0,25 0,0 0,-1 0,1 0,0 0,0 0,0 0,0 0,-1 0,1 0,0-24,0 24,0 0,-1 0,26 0,-25 0,-25 0,25 0,-1 0,1 0,0 0,0 0,-25 0,25 0,-1 0,1-25,0 25,0 0,-25 0,25 0,-1-25,1 25,0 0,0 0,0 0,-1-25,-24 25,25 0,0 0,0-25,0 25,-1 0,1-24,0 24,0 0,-25-25,25 25,-1 0,1-25,0 25,0 0,0-25,0 25,-25 0,24-25,1 25,0 0,-25-24,25 24,0 0,-1-25,-24 25,25-25,-25 25,25-25,-25 25,25-25,-25 25,25-24,-25-1,0 25,24-25,-24 25,25-25,-25 0,0 25,0-24,0-1,25 25,-25-25,0 0,25 25,-25-25,0 1,0 24,0-25,0 0,0 0,0 25,0-25,0 1,0-1,0 25,0-25,0 0,0 0,0 1,0-1,0 25,0-25,0 0,-25 0,25 0,-25 1,25 24,0-25,-25 0,25 0,0 25,-24-25,24 1,-25 24,25-25,-25 0,25 25,-25-25,25 25,-25-25,25 1,-24 24,-1-25,25 25,-25-25,0 25,25-25,-25 25,1 0,-1-25,0 25,0 0,0-24,25 24,-25 0,1 0,-1-25,0 25,0 0,-24 0,24 0,0-25,0 25,0 0,1 0,-1-25,0 25,0 0,0 0,1 0,-1-25,-25 25,25 0,1 0,-1 0,0-24,-25 24,26 0,-1 0,0 0,0 0,-24 0,24 0,0 0,0-25,0 25,1 0,-1 0,0 0,0 0,0 0,0 0,1 0,-1 0,-25 0,25-25,1 25,-1 0,0 0,0 0,0 0,1 0,-1 0,0 0,-25 0,26 0,-1 0,0 0,0-25,0 25,-24 0,24 0,0 0,0 0,1 0,-1 0,0 0,0 0,0 0,1 0,-1 0,0 0,0 0,0 0,1 0,-1 0,0 0,0 0,0 0,25 0,-25-25,1 25,24 0,-25 0,0 0,25 0,-25 0,0 0,25 0,-24 0,24 0,-25 0,0 0,25 0,-25 0,25 0,-25 0,1 0,24 0,-25 0,0 0,0-24,25 24,-25 0,1 0,-1 0,0 0,0 0,0 0,25 0,-24 0,-1 0,0 0,0 0,0 0,1 0,-1 0,0 0,0 0,0 0,1 0,-1 0,0 0,0 0,0 0,1 0,-1 0,0 0,0 0,0 0,1 0,-26 0,25 24,0-24,0 0,-24 0,24 0,0 0,-24 0,24 25,-25-25,1 0,-1 0,25 25,-24-25,-26 25,26-25,-1 25</inkml:trace>
  <inkml:trace contextRef="#ctx0" brushRef="#br0" timeOffset="17668.0105">11311 10592,'0'-25,"0"25,0 0,0 0,0 0,0-25,0 25,0 0,0 0,0 0,0 0,0 0,0 0,0 0,0 25,0-25,0 0,0 25,0-1,0 1,0 0,0 0,0 0,0 24,0-24,0 25,0-1,-25-24,25 25,0-26,0 26,0-25,0 0,0-1,0 1,0 0,0-25</inkml:trace>
  <inkml:trace contextRef="#ctx0" brushRef="#br0" timeOffset="18080.0341">11832 10542,'0'-25,"0"25,0 0,0 0,0 0,0 0,0 0,0 0,0 0,0 0,0 0,0 0,0 0,0 0,0 0,0 25,0-25,0 25,0 0,0-1,0 1,0 0,0 0,0 0,0 24,25-24,-25 25,0-26,0 26,0-25,0 24,0-24,25 0,-25 0,0 0,0-1,0 1,0 0,0 0,0-25</inkml:trace>
  <inkml:trace contextRef="#ctx0" brushRef="#br0" timeOffset="18468.0563">12328 10641,'0'0,"0"0,0 0,0-25,0 25,0 0,0 0,0 0,0 0,0 0,0 0,0 0,0 0,0 25,0-25,0 0,0 25,0 0,0 0,0-1,0 1,0 0,0 25,25-26,-25 1,0 25,0-25,0 24,0-24,0 0,0 0,0-1,0 1,0 0,0 0,0-25,0 25,0-25,25 25,-25-25,0 0</inkml:trace>
  <inkml:trace contextRef="#ctx0" brushRef="#br0" timeOffset="18832.0771">12849 10666,'0'0,"0"0,0-25,25 25,-25 0,0 0,0-25,0 25,0 0,0 0,0 0,0 0,0 0,0 0,0 25,0-25,0 0,0 25,0-25,25 25,-25 0,0-1,0 1,0 0,0 25,0-26,25 1,-25 25,0-25,0-1,0 26,0-25,0 0,0-1,0 1,24-25,-24 25,0 0,0-25,0 25,0-25,0 0,0 25</inkml:trace>
  <inkml:trace contextRef="#ctx0" brushRef="#br0" timeOffset="19161.0959">13494 10567,'25'-25,"-25"25,0 0,0 0,0 0,0 0,0 0,0 0,0 0,0 0,0 25,0-25,0 25,0-1,0 1,0 0,25 25,-25-1,0-24,0 25,0-1,0 1,0-1,25-24,-25 25,0-1,0-24</inkml:trace>
  <inkml:trace contextRef="#ctx0" brushRef="#br0" timeOffset="20736.186">14362 10567,'0'0,"0"-25,0 25,0 0,0 0,0-25,0 25,0 0,0 0,0 0,0 0,0 0,0 0,0 0,0 0,0 25,0-25,0 0,0 25,0 0,0-25,0 49,0-24,0 0,0 24,0-24,0 25,0-25,0 24,25 1,-25-25,0 24,0-24,0 0,0 0,25-1,-25 1,0 0,0 0,0 0</inkml:trace>
  <inkml:trace contextRef="#ctx0" brushRef="#br0" timeOffset="21179.2114">14883 10567,'0'-25,"0"25,0 0,0 0,0 0,0-25,0 25,0 0,0 0,0 0,0 0,0 0,0 0,0 0,0 0,0 0,0 0,0 25,0-25,0 0,0 25,0 0,0-25,0 24,0 26,0-25,25 0,-25 24,0-24,0 25,25-26,-25 26,0-25,25 24,-25-24,0 0,0 25,24-26,-24 1,0 0,0 0,25 0</inkml:trace>
  <inkml:trace contextRef="#ctx0" brushRef="#br0" timeOffset="22249.2726">15454 10592,'0'0,"0"0,0-25,0 25,0 0,0 0,24 0,-24 0,0 0,0 0,0 0,0 0,0 0,0 0,0 0,0 25,0-25,25 24,-25 1,0 0,25 0,-25 0,0-1,0 26,0 0,25-1,-25-24,0 25,0-1,0 1,0-1,0 1,0-25,0 25,0-26</inkml:trace>
  <inkml:trace contextRef="#ctx0" brushRef="#br0" timeOffset="24789.4178">16520 10368,'0'0,"0"0,0 0,0 0,0 0,0-24,0 24,0 0,0 0,-25 0,25-25,0 25,0 0,0 0,-24 0,24 0,0 0,-25 0,25 0,-25 0,25 0,-25 0,25 0,-25 0,25 0,-24 0,-1 0,25 0,-25 25,25-25,-25 0,0 0,25 24,-24-24,-1 0,25 25,-25-25,25 25,-25-25,0 0,1 25,24-25,-25 25,0-1,25-24,-25 25,0-25,25 25,-24 0,-1-25,25 25,-25-1,25-24,-25 25,25 0,-25 0,25-25,0 25,0-1,-24 1,24 0,-25 0,25 0,0-1,0 1,0 0,0 0,0 0,0-1,0 1,0 0,0 0,0 0,0-1,0 1,0 0,0 0,0 0,25-25,-25 25,24-1,-24 1,25 0,-25 0,25 0,-25-1,25-24,0 25,-1 0,1 0,0-25,0 25,0-1,-1-24,1 25,0-25,0 25,0 0,24-25,-24 0,0 25,24-25,-24 24,0-24,25 0,-26 0,26 0,-25 0,24 0,-24 0,25 0,0 0,-26 0,26 0,0 0,-1-24,1 24,-1 0,1-25,0 25,-1 0,1-25,-1 25,1-25,0 25,-1-25,1 25,-25-24,24 24,1-25,-25 25,24-25,-24 25,25-25,-25 0,-1 25,26-24,-25-1,0 0,-1 0,1 25,0-25,0 1,0-1,-25 0,24 0,1 0,0 0,-25 1,25-1,-25 0,25 0,-25 0,24 1,-24-1,0 0,0 0,0 0,0 1,0-1,0 0,0 0,0 0,0 1,0-1,-24 0,24 0,0 25,-25-25,25 1,-25-1,25 25,-25-25,25 0,-25 25,25-25,-24 1,24 24,-25-25,0 0,0 25,25-25,-25 25,1-25,-1 25,0-24,0 24,0-25,1 0,-1 25,0 0,0-25,-25 25,26 0,-1-25,0 25,-25 0,26 0,-26-24,25 24,-24 0,24 0,-25 0,1 0,24 0,-25 0,1 0,-1 0,25 0,-24 24,-1-24,-24 0,24 0,0 0,1 25,-26-25,26 0,-1 0,-24 25,24-25,0 25,1 0,-1-25,1 24,-1 1,0-25</inkml:trace>
  <inkml:trace contextRef="#ctx0" brushRef="#br0" timeOffset="25286.4463">16495 10666,'0'0,"0"0,0 0,0 0,25 0,-25-25,0 25,0 0,0 0,0 0,0 0,0 0,0 25,0-25,0 0,0 25,0-25,0 25,0-1,0 1,25 25,-25-25,0 24,0-24,25 25,-25-26,0 26,0-25,0 0,25-1,-25 26,0-25,0-25,24 25,-24 0,0-1,0-24,0 25,0-25,0 0,0 0,25 0,-25 0</inkml:trace>
  <inkml:trace contextRef="#ctx0" brushRef="#br0" timeOffset="25617.4652">17091 10691,'0'-25,"0"25,0 0,0 0,0-25,0 25,0 0,0 0,0 0,0 0,0 0,0 0,0 0,0 0,0 0,0 25,0-25,0 25,0-25,0 25,0-1,0 1,25 0,-25 25,0-26,24 26,-24-25,0 0,25 24,-25-24,0 25,0-26,25 1,-25 0,0 0,0 0</inkml:trace>
  <inkml:trace contextRef="#ctx0" brushRef="#br0" timeOffset="39548.262">10617 12601,'0'-25,"0"25,0-25,0 25,0-25,0 25,0-24,0 24,0-25,-25 25,25-25,-25 25,25 0,-25-25,25 25,-24 0,-1 0,0 0,0 0,0 0,25 0,-24 25,-1-25,0 25,0-25,0 25,0-1,1 1,-1 0,25 0,-25 0,25 24,0-24,0 0,0 0,0-1,0-24,0 25,25-25,0 25,-25-25,24 0,1 0,0 0,-25 0,25 0,0-25,0 25,-1 0,1-25,-25 25,25-24,0-1,-25 25,25-25,-25 25,0-25,0 25,0-25,0 25,0-24,0 24,0-25,0 25,0 0,0-25,0 25,0 0,0 0,0 0,0 0,0 0,0 25,0-25,0 25,0-25,0 24,0 26,0-25,0 24,0-24,0 25,0-1,0 1,0-25,0 24,0-24,0 25,0-25,24-1,-24 1,0 0,0 0,0 0,25-25,-25 25,0-25,0 24,0-24,0 0,25 0</inkml:trace>
  <inkml:trace contextRef="#ctx0" brushRef="#br0" timeOffset="40104.2938">11038 12998,'0'24,"0"-24,0 0,0 0,0 0,0 0,0 0,0 0,25 0,-25 0,25 0,0 0,0 0,-25 0,24 0,1 0,25 0,-25 0,-1 0,1-24,0 24,0 0,25 0,-26-25,1 25,-25 0,25 0,-25-25,25 25,-25 0,0 0,0 0,0-25,0 25,0 0,-25 0,25-25,0 25,-25 0,25 0,-25-24,25 24,-24 0,24 0,0 0,-25-25,25 25,0 0,0 0,0 0,0 0,0 0,0 0,0 0,0 0,0 25,0-25,25 0,-25 0,24 24,-24-24,25 25,-25-25,25 25,0-25,-25 25,25-25,-25 25,0-1,0-24,0 25,0 0,0-25,-25 25,25 0,-25-25,0 24,0 1,1-25</inkml:trace>
  <inkml:trace contextRef="#ctx0" brushRef="#br0" timeOffset="41529.3753">11435 10864,'0'0,"0"0,0 0,0 0,0-24,0 24,0 0,0 0,0 0,0 0,0 0,0 0,-24 24,24-24,-25 0,0 25,0-25,0 25,0 0,1-25,-26 25,25-1,0 1,1-25,-1 25,0 0,0-25,25 25</inkml:trace>
  <inkml:trace contextRef="#ctx0" brushRef="#br0" timeOffset="41991.4017">11907 10864,'0'0,"0"0,0 0,0 0,0 0,0 0,0 0,0 0,0 0,0 0,0 0,0 0,0 0,0 0,0 25,-25-25,25 0,-25 25,25-25,-25 25,25 0,-25-1,1-24,-1 25,0 0,25 0,-25 0</inkml:trace>
  <inkml:trace contextRef="#ctx0" brushRef="#br0" timeOffset="42527.4324">12378 10988,'0'0,"0"-24,0 24,25 0,-25 0,0 0,0-25,0 25,24 0,-24 0,0 0,0 0,0-25,0 25,0 0,0 0,0 0,0 0,0 0,0 25,0-25,0 0,0 0,-24 0,24 25,-25-25,25 24,-25 1,0-25,0 25,25 0,-24 0,-1-1,-25 1,25 0,1 0,24 0</inkml:trace>
  <inkml:trace contextRef="#ctx0" brushRef="#br0" timeOffset="43047.4621">12973 10964,'25'0,"-25"0,0-25,0 25,0 0,25-25,-25 25,0 0,25-25,-25 25,0 0,0 0,0 0,0-25,0 25,0 0,0 0,0 25,0-25,0 0,0 0,-25 25,25-25,-25 25,0 0,25-25,-25 24,1 1,-1 0,0 0,0 0,0-1,1 1</inkml:trace>
  <inkml:trace contextRef="#ctx0" brushRef="#br0" timeOffset="43537.4902">13618 10691,'0'0,"0"0,0-25,0 25,0 0,25 0,-25 0,0 0,0-25,0 25,0 0,25 0,-25 0,0 0,0 0,0 0,0 0,0 0,0 0,0 0,0 0,0 0,0 0,0 25,0-25,0 0,0 25,0-25,-25 25,25-1,-25 1,0 0,1 0,-26 0,25-1,-25 1,26 0</inkml:trace>
  <inkml:trace contextRef="#ctx0" brushRef="#br0" timeOffset="44055.5198">14461 10889,'0'0,"0"0,0 0,0 0,0 0,0 0,0 0,0 25,0-25,-24 0,-1 0,25 25,-25-25,0 25,0-1,-24 1,24 0,0-25,-24 25,24 0,0-1,-25 1</inkml:trace>
  <inkml:trace contextRef="#ctx0" brushRef="#br0" timeOffset="44576.5496">14958 10840,'0'0,"0"0,0 0,0 0,0 0,0 0,0 0,0 0,0 0,0 0,0 0,0 0,0 0,0 0,0 24,-25-24,25 25,-25 0,0 0,25 0,-25-1,1 1,-1 0,0 0,0 0,0-1,1 1</inkml:trace>
  <inkml:trace contextRef="#ctx0" brushRef="#br0" timeOffset="45024.5752">15503 10840,'25'0,"-25"0,0 0,0 0,0 0,0 0,0-25,0 25,0 0,0 0,0 0,0 0,25 0,-25 0,0 0,0 0,0 0,0 0,0 0,0 0,0 25,0-25,0 0,0 24,0-24,0 25,-25-25,25 25,-25 0,0 0,25-1,-49 1,24 0</inkml:trace>
  <inkml:trace contextRef="#ctx0" brushRef="#br0" timeOffset="45483.6015">16297 11509,'25'0,"-25"0,0 0,0 0,0 0,0-24,0 24,0 24,0-24,0 0,0 25,-25-25,25 25,-25 0,0 0,1 24,-1-24,-25 25,25-1,-24-24</inkml:trace>
  <inkml:trace contextRef="#ctx0" brushRef="#br0" timeOffset="47743.7308">11014 12948,'0'0,"0"0,0 0,0 0,-25 0,25 0,0 0,0 0,0 0,0 0,0 25,0-25,0 0,0 0,25 0,-25 0,24 25,1-25,0 0,0 24,0-24,-1 0,1 0,25 25,-25-25,-1 0,26 0,0 0,-25 0,24 0,-24 0,25 0,-26 0,1-25,0 25,0 0,0 0,-25 0,0 0,0-24,0 24,0 0,0 0,0 0,0 0,0-25,0 25,0 0,-25 0,25-25,-25 25,0 0,25-25,-25 25,1 0,-1 0,25-25,-25 25,25 0,-25 0,25 0,-25 0,25 0,0 0,0 0,0 0,0 0,0 0,0 0,0 0,0 0,0 0,0 25,25-25,-25 0,25 25,-25-25,25 25,0-25,-25 0,24 25,1-25,-25 24,25-24,0 25,-25-25,25 0,-25 25,0 0,0-25,0 25,0-25,-25 24,0 1,0 0,0 0,1 0,-26 0,25-25,-24 24,24 1,-25 0,25 0</inkml:trace>
  <inkml:trace contextRef="#ctx0" brushRef="#br0" timeOffset="52648.0113">11411 12849,'0'-25,"-25"25,25 0,0-25,0 25,0 0,0 0,0 0,0 0,0 0,0 0,0 0,0 0,0 0,0 25,25-25,-1 25,-24-25,25 0,0 25,0-25,0 24,-1-24,1 25,-25-25,25 25,0-25,0 0,-25 25,24-25,1 0,-25 0,25 0,-25 25,0-25,0 0,0 0,0 0,0 24,0-24,0 0,0 0,0 25,0-25,0 0,-25 25,0 0,25-25,-24 25,-1-1,25-24,-25 25,0 0,0 0,1-25,-1 25</inkml:trace>
  <inkml:trace contextRef="#ctx0" brushRef="#br0" timeOffset="55107.1519">12973 13047,'0'0,"-25"-25,25 1,-24 24,-1 0,25-25,-25 25,0 0,0 0,1 25,-1-25,0 24,0-24,0 25,1 0,-1 0,0 0,25-1,-25 26,25-25,-25 0,25 24,0-24,0 0,0 0,25 0,0-1,0-24,-25 25,25 0,-1-25,1 0,25 0,-25 0,-1 0,1-25,0 25,0-25,24 25,-24-24,0-1,0 0,0 0,-1 0,-24 1,25-1,-25 0,0 0,0 0,0 0,0 25,0-24,-25-1,1 0,24 0,-25 0,0 25,-25-24,26-1,-1 0,0 25,-25-25,26 0,-1 25,0-24,0-1,-24 25,24-25,0 0,0 25,25-25,-25 1,25-1,-24 0,24 0,0-24,0 24,0 0,24 0,-24 0,25 1,0-1,0 0,0 0,-1 0,26 1,-25-1,0 25,24-25,-24 25,0 0,24 0,-24 0,0 25,0-25,0 25,-25-1,24 1,-24 25,25-1,-25-24,0 25,0-1,0 1,-25 0,25-1,0 1,-24-1,24-24,-25 0,25 25,0-26,-25 1,25 0,0-25,0 25,0-25</inkml:trace>
  <inkml:trace contextRef="#ctx0" brushRef="#br0" timeOffset="55347.1657">13717 12626,'0'0,"0"0,0 0,0 0,0 0,0 24,0-24,0 25,0 0,0 0,0 0,-24-1,24 26,0-25,0 0,0 24,0-24,0 0,0 0,0 24,0-24,0 0,0 0,0-1,0 1,-25 0</inkml:trace>
  <inkml:trace contextRef="#ctx0" brushRef="#br0" timeOffset="55636.1822">13643 13643,'0'0,"0"24,-25 1,25-25,0 25,0 0,-25 0,25-1,0 1,0 0,0-25,0 25,0 0,0-25,25 24,-25-24,25 25,-25-25,25 0,0 0,-1 0,-24 0,25 0,0 0,0 0,0-25,-1 25,1-24,0-1,-25 0,25 0,0 25,-25-25,24 1,-24-26,0 25,0 0,-24 25,-1-24,0-1,0 25,-24-25,24 25,-25 0,1 25</inkml:trace>
  <inkml:trace contextRef="#ctx0" brushRef="#br0" timeOffset="62541.5771">16471 10840,'0'-25,"0"25,0-25,0 25,0-25,0 25,0-25,0 25,0-24,0 24,0 0,0 0,0-25,0 25,0 0,0 0,0 0,0 0,0 0,0 0,0 0,0 0,24 25,-24-25,0 24,0 1,0 0,25 0,-25 0,0 24,25-24,-25 25,0-26,25 26,-25-25,0 0,0 24,0-24,0 0,0 0,0-25,0 25,0-1,0-24,0 0,0 25,0-25,0 0,0 0,0 0,0 0,0 0,0 0,0-25,0 25,0-24,0 24,0-25,0 0,0 0,0 0,0 0,0-24,0 24,0 0,0-24,0 24,0-25,-25 25,25 1,0-1,0-25,-25 25,25 25,0-24,0 24,0-25,0 25,0 0,0 0,0 0,0 0,0 0,0 25,0-1,0 1,0 0,0 25,0-26,0 26,0-25,0 24,0 1,0-25,0 24,0-24,0 0,0 0,0 0,0 0,0-25,0 24,0-24,0 25,0-25,0 0,0 25</inkml:trace>
  <inkml:trace contextRef="#ctx0" brushRef="#br0" timeOffset="63161.6126">17240 10840,'0'-25,"0"25,0 0,-25-25,25 25,0-25,0 25,0 0,0-25,-25 25,25-24,0 24,0 0,0 0,0 0,0 0,0 0,0 0,0 0,0 0,0 24,0-24,0 25,0 0,0 0,0 0,-25 24,25-24,0 25,0-26,0 26,-25-25,25 0,0-1,0 1,-24 0,24 0,0 0,0-25,0 25,0-25,0 0,0 0,0 0,0 0,0 0,0 0,0 0,0 0,0-25,0 25,0-25,0 0,0 0,0 0,0-24,0 24,0-25,24 26,-24-26,0 25,0-24,0 24,0 0,0 0,0 25,0-25,0 25,0 0,0 25,0-25,0 25,0 0,0 0,0-1,0 26,0-25,0 24,0-24,0 0,0 25,0-26,0 26,0-25,0 0,0 0,0-1,0-24,0 25,-24 0</inkml:trace>
  <inkml:trace contextRef="#ctx0" brushRef="#br0" timeOffset="63677.6421">16545 10691,'0'0,"0"-25,0 25,0 0,0 0,0 0,0-25,0 25,0 0,0 0,0 25,0-25,0 25,0-25,0 25,0 24,0-24,0 25,0-1,0-24,0 25,0-1,0 1,0-1,0 1,0-25,0 25,0-26,0 1,0 0,0-25,0 25,0-25,0 0,0 25,0-25,0 0,0 0,0 0,0-25,0 25,0 0,0-25,0 0</inkml:trace>
  <inkml:trace contextRef="#ctx0" brushRef="#br0" timeOffset="64117.6673">17140 10691,'0'0,"0"25,0-25,0 0,0 0,0 24,0-24,0 25,0 0,0 0,0 0,0-1,0 26,0-25,0 0,0-1,0 1,0 0,0 0,0-25,0 25,0-25,0 24,0-24,0 0,0 0,0 0,0 0,0 0,0 0,0 0,0-24,0 24,0-25,0 0,0 0,0 0,0 1,0-1,25 0,-25-25,0 26,0-1,0 0,0 0,0 0,0 25,0-24,0 24,0 0,0 0,0 24,0-24,0 25,0 0,0 25,0-26,0 26,0-25,0 24,0-24,0 25,0-25,0 24,0-24,0 25,0-25</inkml:trace>
  <inkml:trace contextRef="#ctx0" brushRef="#br0" timeOffset="65539.7486">17488 10517,'0'0,"0"-25,0 1,-25 24,25-25,-25 0,25 0,-25 0,25 1,-25 24,1-25,24 0,-25 0,0 0,25 1,-25 24,0-25,1 0,-1 25,0-25,0 25,0-25,1 25,-1 0,-25 0,25-24,-24 24,24 0,-25 0,1 24,24-24,-25 0,26 0,-1 0,-25 25,25-25,0 25,1-25,-1 25,-25-25,25 25,1-25,-1 24,0 1,0 0,0-25,1 50,-1-26,0 1,0 0,0 0,1 0,-1 24,-25-24,25 0,1 0,-1 24,0-24,25 0,-25 24,0-24,1 0,24 25,0-26,0 26,0-25,0 24,0-24,0 25,24-25,-24 24,25-24,-25 25,25-25,0-1,0 26,-1-25,-24 0,25-1,0 1,0 0,24-25,-24 25,0 0,25-1,-26-24,26 25,0-25,-1 0,1 25,-1-25,1 0,25 0,-26 0,1 0,24 0,-24 0,-1 0,1-25,24 25,-24-25,0 25,-1-24,1 24,-1-25,1 0,0 0,-1 0,-24 1,25-1,-26 0,1 0,25 0,-25 1,0-26,-1 25,1-25,-25 26,25-26,0 25,-25-24,0-1,0 0,0 1,0-1,0 1,0-1,-25 0,0 1,0-1,1 1,-1-1,0 25,-25-24,1-1,-1 25,0 0,1 1,-1-1,-24 0,24 0,-24 0,-1 25,1 0,0 0,-1 25,-24-25</inkml:trace>
  <inkml:trace contextRef="#ctx0" brushRef="#br0" timeOffset="68696.9292">14710 12750,'0'0,"24"0,-24 0,25 0,-25 0,0 0,0 0,-25 0,25 24,-24-24,24 25,-25-25,0 0,25 25,-25-25,0 0,1 25,-1-25,25 0,-25 0,0 0,0 0,25 0,-25 0,25 0,-24 0,24 0,0-25,-25 25,25-25,0 25,0-25,0 25,0-24,0 24,0-25,0 0,25 25,-25-25,24 0,-24 25,25-24,-25 24,25-25,-25 25,25-25,0 25,-25 0,25 0,-25 0,24 0,-24 0,25 0,-25 0,25 0,-25 25,25-25,0 25,-25-1,24 1,-24 0,25 0,-25 0,0-1,0 26,0-25,0 24,0-24,0 0,-25 25,25-26,-24 1,-1 25,0-25,0-1,0 1,1 0,24 0,-25 0,0 0,0-25,0 24,0-24,1 25,24-25,-25 0,25 0,-25 0,0-25,25 25,-25-24,25-1,0 25,-24-25,24 0,0 0,0 0,0 1,0-1,0 0,0 25,24-25,-24 25,25-25,0 25,-25 0,25 0,0 0,-1 25,-24-25,25 25,0-25,0 25,0 0,0-25,-1 24,1 1,0-25,0 25,0-25,-1 25,-24-25,25 0,0 25,-25-25,25 0,-25 0,25 25,-25-25,0 0</inkml:trace>
  <inkml:trace contextRef="#ctx0" brushRef="#br0" timeOffset="69223.9594">15082 12675,'24'-25,"-24"25,25-24,-25 24,25 0,-25 0,0 0,0 0,25 0,-25 24,0-24,0 25,25 25,-25-25,24-1,-24 26,25 0,-25-26,0 26,0-25,0 24,0-24,0 0,0 0,0 0,0-1,0 1,0 0,0 0,0 0,0 0,0-25,0 24,0-24,0 25,0-25,0 0,0 0,0 0,0 0,0 0,0 0,0 0,0 0,0 0,0 0,0 0,0 25,0-25,0 0,-25 0,25 25,0-25,0 25,0-25,-24 24,24-24,0 25,0 0,-25 0,25 0,0-1,0 1,0 0,0 0,-25 0,25-1,0 1,0-25,0 25,0 0,0-25,0 0,0 25,25-25,-25 0,25 24,-25-24,0 0,24 0,-24-24,25 24,0 0,-25-25,25 25,-25-25,25 25,-25-25,24 25,-24-25,0 1,0-1,0 25,0-25,0 0,0 0,-24 1,-1 24,25-25,-25 0,0 25,-24 0,24 0,0 0,-25 0,26 0</inkml:trace>
  <inkml:trace contextRef="#ctx0" brushRef="#br0" timeOffset="69910.9987">14114 12774,'0'0,"0"25,0-25,0 25,25 0,-25 0,25-1,-25 1,0 0,25-25,-25 25,24 0,-24-1,0-24,25 25,-25-25,0 0,0 25,0-25,25 0,-25 0</inkml:trace>
  <inkml:trace contextRef="#ctx0" brushRef="#br0" timeOffset="70099.0094">14288 12750,'0'0,"0"0,0 0,0 0,0 0,0 0,0 0,0 0,-25 24,25-24,-25 25,25-25,-25 25,25 0,-24 0,24-1,-25 1,0 0,0 0,0 0,1-1,-1 1</inkml:trace>
  <inkml:trace contextRef="#ctx0" brushRef="#br0" timeOffset="70763.0474">11559 14436,'0'0,"25"0,0 0,0 0,24 0,-24 0,25 0,-25 0,49 0,-24 0,24 0,-24 0,49 0,-25 0,25 0,-24-24,49 24,-25 0,0 0,25 0,0-25,0 25,0 0,25 0,-25-25,25 25,-25 0,25 0,0-25,0 25,-1 0,-24-25,25 25,0-25,0 25,-25 0,25-24,-25 24,0-25,0 25,0 0,0-25,0 25,-25-25,0 25,1-25,-26 25,25-24,-24 24,-1-25,-24 25,24 0,-24-25,-1 25,-24 0,0-25,25 25,-50 0,24 0,-24 0,0 0,0 0,0 0,0 0,0 0,0 0,0 0</inkml:trace>
  <inkml:trace contextRef="#ctx0" brushRef="#br0" timeOffset="71591.0948">11907 12105,'0'0,"-25"-25,25 25,0 0,0 0,0 0,0 0,0 0,0 0,0 25,0-25,0 24,0 1,0 0,25 0,-25 25,0-1,24 1,-24-1,0 26,25-1,-25 1,0-1,0 0,0 1,0 24,0-25,0 26,0-1,0 0,0-24,-25 24,25 0,0-25,0 26,-24-26,24 0,0 1,0-26,0 26,0-26,0 1,0-25,0 24,0-24,0 0,0 0,0-25,0 25,0-25</inkml:trace>
  <inkml:trace contextRef="#ctx0" brushRef="#br0" timeOffset="72349.1381">12179 11857,'25'0,"25"0,-1 0,26 0,-26-25,26 25,-1 0,26 0,-26-25,25 25,-24 0,24 0,25 0,-25-25,0 25,25 0,0 0,0-25,0 25,0 0,0-24,0 24,25 0,-25-25,0 25,0 0,25-25,-25 25,0 0,0-25,-25 25,25 0,-24 0,-1 0,0 0,0-25,1 25,-26 0,25 0,-49 0,24 0,1 0,-26 25,1-25,-1 0,1 0,0 0,-26 0,1 0,0 25,0-25,-25 0,25 0,-25 0,0 0,0 0,0 0,0 0,0 0,0 0,0 0,0 0,0 0,0 0,0 0,0 25,0-25,0 0,0 25,0-1,-25-24,25 25,0 0,0 25,0-26,0 26,0 0,-25-1,25 26,0-26,-25 26,25-1,0 25,-25-24,25 24,0-25,-24 26,24-1,0 0,0 0,-25-24,25 24,0 0,0-24,0-1,0 25,0-24,0-1,0 0,0 1,0-1,0 1,0-1,25 0,-25 1,0-26,0 26,0-25,0 24,0-24,0-1,0 1,0-25,0 24,0 1,0-25,0-1,0 1,0 0</inkml:trace>
  <inkml:trace contextRef="#ctx0" brushRef="#br0" timeOffset="95811.4801">1265 12948,'0'0,"-24"0,24 0,0 0,0 0,0 0,0 0,0 25,0-25,0 25,0-1,0 1,0 0,24 25,-24-26,0 1,25 25,-25-25,0 0,25 24,-25-24,25 0,-25 0,0-25,0 24,25-24,-25 25,0-25,0 0,0 0,0 0,0 0,0-25,-25 25,25-24,-25 24,25-25,-25 0,25 0,-25-24,1 24,-1 0,0-25,0 25,-24-24,24 24,0-25,-25 1,26 24,-1-25,25 1,-25 24,25-25,0 26,0-26,25 25,-25 0,25-24,-1 24,1 25,25-25,-25 0,24 25,-24-24,25 24,-1 0,1 0,-25 24,24-24,-24 25,0 0,0-25,-1 25,1 0,-25-1,25 1,-25 25,0-25,0-1,0 1,0 0,0 0,0-25,-25 25,25-1,-25-24,25 0,0 25,-24-25,24 0,0 0,-25 0,25 0,0-25,0 25,0 0,0 0,0 0,25 0,-25-24,24 24,1 0,0 0,0 0,0-25,-1 25,26 0,-25 0,0 25,-1-25,1 0,0 24,-25-24,25 25,-25 0,25-25,-25 25,0 0,0-1,0-24,0 25,-25-25,25 25,-25 0,0-25,25 0,-25 25,1-25,-1 0,0 0,0 0,0 0,-24 0,24 0,0 0,0 0,-24-25</inkml:trace>
  <inkml:trace contextRef="#ctx0" brushRef="#br0" timeOffset="96107.497">1985 12626,'0'0,"0"0,0 24,0-24,0 25,0-25,0 25,0 0,-25 0,25-1,0 26,0-25,0 0,25-1,-25 1,25 0,-25-25,24 25,1-25,-25 25,25-25,0 0,0 0,-1 0,1 0,0 0,-25 0,25-25,0 25,-25 0,24-25,1 25,-25-25,0 0,0 25,0-24,0-1,0 0,-25 25,25-25,-24 0,-26 1,25 24,0-25,1 25,-26 0,25-25</inkml:trace>
  <inkml:trace contextRef="#ctx0" brushRef="#br0" timeOffset="96806.537">2332 12526,'0'0,"0"25,0-25,0 25,0-25,25 25,-25-25,25 25,-25-1,0 1,24 0,-24-25,25 25,0 0,-25-25,25 0,0 24,-25-24,24 0,1 0,0 0,-25 0,25-24,0 24,-1-25,-24 25,25-25,-25 25,25-25,-25 0,25 1,-25-1,0 0,0 25,0-25,0 0,0 1,0-1,-25 25,25-25,0 25,0-25,0 25,0 0,0 25,0-25,0 0,0 25,0 0,0-1,0 1,25 0,-25 0,25 0,-25 24,24-24,-24 0,25 24,-25-24,25 0,-25 25,25-26,-25 1,25 25,-25-25,0-1,0 1,0 25,0-25,0-1,-25 1,25 0,0 0,-25-25,25 0,0 25,-25-25,25 0,-25-25,25 25,0-25,-24 25,24-25,0 0,0 1,0-1,0 0,0 0,0-24,0 24,24 0,-24-25,25 1,-25 24,25-25,-25 1,25-1,-25 1,25-1,-25 0,24 1,-24-1,0 25,0-24,0 24,0 0,0 0,0 25,0 0,0 0,0 0,0 0,0 0,0 0,0 25,0-25,0 25,0-25,0 25,0-25,25 25,-25-1,25-24,0 25,25-25,-26 0,1 25,0-25,25 0,-26 0,1 25,0-25,-25 0,25 25,-25-25,0 0,0 24,0-24,0 25,-25 0,0-25,-24 25,24 0,-25-25,25 24,-24 1,-1-25</inkml:trace>
  <inkml:trace contextRef="#ctx0" brushRef="#br0" timeOffset="98127.6126">4267 12154,'25'-25,"-1"25,1-24,0 24,-25 0,0 0,0 0,0 0,-25 0,25 24,-25-24,1 25,-1 0,0-25,-25 25,26 0,-1 0,-25-25,25 24,1 1,-1-25,0 0,0 25,25-25,-25 0,25-25,0 25,0 0,0-25,0 25,0-24,0-1,0 0,25 0,0 0,-25 0,25-24,0 24,-25-25,24 26,1-26,-25 25,0-24,0-1,0 25,0-24,-25 24,25-25,-24 25,-1 1,0-1,0 25,0-25,0 25,1 0,-1 0,0 0,25 25,-25-25,25 25,-25-1,25 1,0 25,25-25,0 24,0-24,0 25,-1-1,26 1,-25-25,25 24,-1-24,1 25,-25-26,24 1,-24 0</inkml:trace>
  <inkml:trace contextRef="#ctx0" brushRef="#br0" timeOffset="99102.6683">2059 13767,'0'-25,"0"25,0-25,-25 0,1 25,-1 0,0 0,0 0,0 0,1 25,-26-25,25 50,0-26,0 1,1 25,-1-1,0 1,25 0,0-1,0 1,0-1,0-24,25 25,0-1,297 26,-247-125,-51 50,1-25,0 1,-25 24,25-25,-25 25,0 0,0-25,-25 25,0 0,0 0,1 0,-1 0,0 0,0 0,0 0,25 0,-24 0,-1 0,25 0,0 0,0-25,0 25,0-25,0 25,25-24,-1 24,-24-25,25 0,0 25,0-25,0 25,-1 0,1-25,0 25,0 0,-25 0,25 25,-1-25,-24 0,25 25,-25-25,25 25,-25 0,25-25,-25 24,25-24,-25 25,24-25,-24 0,25 0,-25 0,25 0,-25 0,25 0,-25 0,25-25,-1 25,-24-24,25 24,-25-25,0 0,25 25,-25-25,0 0,0 1,0-1,0 25,0-25,0 0,-25 25,25 0,0-25,0 25,0 0,0 0,0 0,0 25,0-25,0 0,25 25,-25 0,0-25,25 25,-25-25,0 24,25-24,-25 25,24-25,-24 0,0 25,0-25,0 0</inkml:trace>
  <inkml:trace contextRef="#ctx0" brushRef="#br0" timeOffset="99243.6764">2406 13742,'-24'0,"-1"0,25 0,0 0,-25 0,25 0,0 0,0 0,-25 0</inkml:trace>
  <inkml:trace contextRef="#ctx0" brushRef="#br0" timeOffset="103371.9125">2754 13866,'-25'0,"25"-25,0 25,0 0,0 0,0 0,0 0,0 0,0 0,0-25,0 25,25 0,-25 0,24 0,1 0,0 0,0 0,0 0,-1 25,1-25,0 0,0 25,0-25,0 25,-25-25,24 24,-24 1,0 0,0 0,0-25,0 25,0-1,0 1,-24 0,24 0,-25-25,25 0,-25 25,25-25,0 0,-25-25,25 25,-25-25,25 0,-25 0,25 1,0-1,-24 0,24 0,0-24,0 24,0-25,0 25,0-24,24-1,-24 1,0-1,25 0,-25 1,25-1,-25 1,25-1,-25 25,25-24,-25 24,0 0,0 0,25 0,-25 0,0 25,0 0,0 0,0 0,0 0,-25 0,25 25,0-25,0 25,-25 0,25 0,0 0,0 24,0 1,0-25,0 24,25 1,-25-1,25 1,-1-25,-24 24,25-24,0 0,0 0,0 0,-1-25,1 24,0-24,0 0,24 0,-24 0,0 0,0 0,0-24,-1-1,1 25,0-25,0 0,-25 0,25 1,-25 24,0-25,0 0,0 0,0 0,-25 1,25 24,0-25,-25 0,25 25,-25 0,25 0,0-25,0 25,0 0,0 0,0 0,25 0,-25 25,25-25,0 0,-1 25,1-25,0 25,0-25,0 24,-1-24,1 25,-25-25,25 25,-25-25,25 25,-25-25,0 25,0-1,0-24,-25 25,0-25,25 25,-25 0,1-25,-1 0,0 25</inkml:trace>
  <inkml:trace contextRef="#ctx0" brushRef="#br0" timeOffset="105379.0273">4788 13196,'0'0,"0"-25,0 0,0 25,-25-24,0-1,25 25,-25-25,0 25,1-25,-26 25,25 0,0 0,1 0,-1 0,0 25,0-25,0 25,1 0,-1-1,25 1,-25 0,25 0,0 0,0 0,0-1,0 1,0 0,0-25,0 25,25 0,0-25,-25 24,24-24,1 0,0 0,-25 0,25 0,0 0,-1 0,-24-24,25 24,0-25,-25 25,25-25,-25 0,25 25,-25-25,24 1,-24-1,0 0,0 0,0 25,0-25,0 0,0 25,0-24,0 24,-24-25,24 25,0 0,0 0,0 0,0 0,0 25,0-25,0 24,0-24,24 25,-24 0,25 0,-25 0,25 0,0-1,-25 1,25 0,-1-25,-24 25,25 0,0-25,0 0,0 24,-25-24,24 0,1 0,0 0,-25-24,25 24,0-25,0 25,-25-25,24 0,-24 0,25 1,-25-1,0 0,25-25,-25 25,0-24,0 24,0-25,-25 1,0-1,1 1,-1-1,0 0,0 1,-25-1,1-24,24 24,-25 25,26-24,-26 24,25 0,25 25,-25-25,25 25,-24 25,24 0,0-25,0 50,24-26,-24 26,25 0,0-1,0 1,0-1,-1 1,1 0,25-1,-25-24,24 25,1-26,-25 1,24 0,-24-25,25 25,-1-25,-24 0,25 0,-25 0,24 0,-24-25,0 25,0-25,-1 0,1 1,-25-1,25 0,-25-25,0 26,0-26,-25 0,25 1,-25-1,-24 1,24-1,0 0,-24 1,24-1,0 25,0 1,0 24,1 0,24 0,0 0,0 24,0 1,0 0,24 25,-24-1,25 1,0-1,0 1,0 0,-1-26,1 26,-25 0,25-26,0 1,0 0,-1 0,1-25,-25 25,25-1,-25-24,25 0</inkml:trace>
  <inkml:trace contextRef="#ctx0" brushRef="#br0" timeOffset="107379.1417">5209 12774,'0'0,"0"0,0 0,0 0,0 0,0 0,25 0,-25 0,25 0,-25 0,25 0,0 0,-1-24,-24 24,25 0,0-25,0 25,0-25,-1 0,1 25,0-25,0 1,0 24,-1-25,1 0,-25 0,25 25,-25-25,25 25,-25-24,0 24,25-25,-25 25,0 0,0 0,0-25,0 25,0 0,0 0,-25 0,25 0,0 0,0 0,-25 0,25 0,0 0,0 0,0 0,0 0,0 0,-25 0,25 0,0 0,0 0,0 0,0 0,0 0,0 0,0 0,0 0,0 0,0 0,0 0,0 0,0 0,0 0,0-25,0 25,0 0,0 0,0-25,0 25,0 0,0-24,0 24,-25 0,25-25,0 25,-24 0,24 0,0-25,0 25,-25 0,25 0,0 0,-25 0,25 0,0 0,-25 25,25-25,-25 0,25 25,0-25,-24 24,24-24,0 25,0 0,0-25,0 25,0 0,24-1,-24 1,25 0,-25 0,25 0,0-1,0 1,-25-25,24 25,1-25,0 25,0-25,0 0,-1 0,26 0,-25 0,0 0,-1-25,1 25,0-25,0 25,0-25,-1 1,1-1,-25 0,25 25,-25-25,0 0,0 1,0-1,0 0,-25 0,0 0,25 1,-24-1,-1 25,0-25,0 25,0 0,1 0,24 0,-25 0,0 0,25 25,-25-25,25 0,0 25,0-25,0 0,0 0,0 24,25-24,-25 0,25 0,0 0,-25 0,24 0,1-24,0 24,0 0,0-25,-1 25,1-25,0 25,0-25,0 25,-25 0,24-25,-24 25,25 0,-25-24,0 24,0 0,0 0,0 0,0 24,0-24,0 0,0 0,0 25,25-25,-25 25,0-25,0 25,0-25,25 0,-25 25,0-25,0 0,25 0,-25 0,0 0,25 0,-25 0,24 0,-24 0,25 0,-25-25,25 25,-25 0,25-25,-25 25,0-25,0 25,0-25,0 25,0-24,0-1,-25 0,25 25,0-25,-25 0,25 25,-25-25,25 25,0 0,0 0,0 0,0 0,0 0,0 0,0 25,0 0,0-25,0 25,25 0,-25 0,0-1,25 1,-25 0,0 0,25-25,-25 25,0-1,25-24,-25 25,0-25,0 25,24-25,-24 0,0 25,0-25,0 0,0-25,0 25,25 0,-25-25,25 0,-25 25,0-24,25-1,-25 0,25 0,-25 0,24 1,1 24,-25-25,25 25,0 0,0 0,-25 0,24 0,1 0,-25 0,25 25,0-25,-25 0,25 24,-25-24,24 25,-24-25,0 0,25 0,-25 25,25-25,-25 0,0 0,25 0,-25 0,25-25,-25 25,24 0,-24-25,25 25,-25-24,25 24,0-25,-25 0,0 25,0-25,0 0,25 0,-25 1,0-1,0 0,-25 0,25 0,-25 1,25 24,-25-25,25 25,-25 0,1 0,-1 25,25-25,-25 24,0-24,25 25,-25 0,25 0,-24-25,24 25,0-1,0 1,0-25,0 25,0-25,24 25,-24-25,25 25,-25-25,25 0,-25 0,25 0,0 0,-25 0,24 0,1-25,0 25,-25-25,25 25,0-25,-25 0,0 25,24-24,-24-1,0 0,0 0,0 0,0 1,0 24,0-25,0 0,0 25,0 0,0 0,0 0,0 0,0 25,0-25,0 25,0-1,0-24,0 25,0 0,0 0,25 0,-25-1,25 1,-25-25,25 25,0-25,-25 0,24 25,1-25,-25 0,25 0,0 0,0 0,0-25,-1 25,1-25,0 25,0-25,-25 1,25-1,-1 0,1 0,-25 0,25-24,0 24,-25-25,25 1,-25-1,0 1,0-1,0 0,0 1,-25-1,25-24,-25 24,0 1,0-1,1 0,24 26,-25-1,0 0,25 25,-25 0,25 0,-25 25,25 0,0-1,0 26,0-25,0 24,0 26,0-26,0 1,0 0,0 24,25-24,-25-1,25 1,0-1,0-24,-1 0,26 25,-25-26,0-24,24 25,1-25,-25 25,24-25,1 0,-1-25,-24 25,25 0,-1-25,-24 1,0-1,0 0,0 0,-1 0,1-24,-25 24,0-25,0 1,0 24,0-25,0 26,-25-1,25 0,-24 25,-1 0,25 0,-25 0,0 25,25-25,-25 25,25-1,0 1,0 25,0-25,0-1,0 1,25 0,-25 0,25 0,0-1,0 1,-1-25,-24 25,25-25,25 0,-25 0,-1 0,1 0,0 0,0 0,0-25,0 25,-25-25,24 1,-24-1,25 0</inkml:trace>
  <inkml:trace contextRef="#ctx0" brushRef="#br0" timeOffset="107543.1511">7268 11534,'-49'0,"-1"25,25-25,0 25,0-25,1 0,24 25,0-25,0 0,24 0,1 0,0 0,0 0,25-25,-26 25,51-25,-26 25,26-25,-1 0,1 1</inkml:trace>
  <inkml:trace contextRef="#ctx0" brushRef="#br0" timeOffset="108315.1952">3423 15106,'0'-25,"-24"25,24-25,-25 25,0 0,25 0,-25 0,0 0,25 25,-24 0,-1 0,25 0,-25-1,25 26,0-25,0 24,0-24,0 0,25 25,0-25,-1-25,1 24,0 1,0-25,0 0,24 0,-24 0,25 0,-1 0,-24 0,25-25,-26 1,26-1,-25 25,24-50,-24 25,0 0,0 1,-25-1,25 0,-25-25,0 26,0-1,-25-25,25 25,-25 1,25-1,-25 0,25 25,-25-25,25 25,0 0,0 0,0 25,0-25,0 25,25 0,0-1,-25 1,25 0,0 0,-25-25,24 25,1-1,-25-24,25 0,-25 25</inkml:trace>
  <inkml:trace contextRef="#ctx0" brushRef="#br0" timeOffset="108707.2177">4019 14784,'25'0,"-1"0,1 24,0-24,0 0,0 25,-1-25,1 25,0-25,0 25,0 0,-1-25,-24 24,25 1,-25 0,0 0,0 0,0-25,0 24,0 1,0 0,-25-25,25 25,-24-25,24 0,-25 0,0 0,25-25,-25 25,0-25,25 25,-24-25,24 1,-25-1,25 0,0-25,0 26,0-1,0 0,25 0</inkml:trace>
  <inkml:trace contextRef="#ctx0" brushRef="#br0" timeOffset="109191.2454">4713 14412,'-25'0,"25"0,-24 0,24 0,0 0,-25 0,25 0,0 0,0 0,0 0,0 0,-25 0,25 0,0 0,0 0,0 0,0 0,0 0,0 0,0 0,0 0,0 0,0 0,0 0,0 0,0 0,0 0,0 0,25 0,-25-25,0 25,0 0,0 0,0 0,0 0,0 0,0-25,0 25,0 0,0 0,0 0,0 0,0 0,0 0,0 0,0 0,0 0,0 0,0 0,0 0,0 0,0 0,0 0,0 0,0 0,0 0,0 0,0 0,0 0,0 0,0 0,0 25,0-25,0 0,-25 0,25 0,0 25,-25-25,25 24,0-24,-25 25,25 0,-24 0,24 24,0-24,0 25,0-25,0-1,0 26,0-25,24 0,1-25,0 24,0 1,0-25,-1 0,26 0,-25 0</inkml:trace>
  <inkml:trace contextRef="#ctx0" brushRef="#br0" timeOffset="109443.2598">4763 13915,'-25'0,"25"-24,0 24,0-25,0 25,0-25,0 25,0 0,25 0,0 0,-1 0,1 25,0-25,0 25,0-1,-1 26,26-25,-25 24,0 1,0 0,-1-1,1 1,0-1,-25 1,25-25,0 25,-25-26,0 26,24-25,-24 0,0-1,0-24</inkml:trace>
  <inkml:trace contextRef="#ctx0" brushRef="#br0" timeOffset="109791.2797">5408 14114,'25'0,"-1"0,-24 0,25 0,-25 0,25 25,-25-25,0 0,25 0,-25 24,0-24,25 0,-25 0,0 0,24 0,-24 0,0 0,25 0,-25-24,25 24,-25 0,0-25,0 25,0-25,0 0,0 25,0-25,-25 1,25 24,-25-25,1 0,-1 25,0 0,0-25,0 25,1 25,-26-25,25 25,25 0,-25-1,1 1,24 0,-25 25,25-26,0 1,25 25,-25-25,24-1,1 26,0-50,0 25,24 0,-24-25,25 25,-1-25,1 0,0-25,-1 25,1-25,-1 25,1-25,-25 0</inkml:trace>
  <inkml:trace contextRef="#ctx0" brushRef="#br0" timeOffset="110251.306">3820 14486,'-25'0,"25"0,-24 0,-1 0,25 0,-25 0,25 0,-25 0,0 25,25-25,-24 25,24-25,0 24,0-24,0 0,0 0,0 0,0 0,0 0,0 0,0 0,0 0,24 0,-24 0,0 0,25-24,-25 24,0 0,25-25,-25 25,0 0,0 0</inkml:trace>
  <inkml:trace contextRef="#ctx0" brushRef="#br0" timeOffset="110719.3328">2580 16942,'-25'24,"0"1,25-25,-24 25,24-25,0 0,24 0,-24 0,25 0,0 0,0-25,24 25,1-25,24 1,1-1,-1-25,26 1,24-1,-25 0,25 1,25-26,-25 26,24-26,1 1,25-1,-25 1,24 0,1 24,-25-24,24-1,1-24,0 25,-25-1,24 1,-24-1,25 1,-26 24,1-24,0-1,-25 26,0-1,0 1,0-1,-25 0,-24 1,24-1,-24 25,-26 1,1-26,-1 25,1 0,-25 25,-25-24,25 24,-25-25,0 25,-25-25,0 25</inkml:trace>
  <inkml:trace contextRef="#ctx0" brushRef="#br0" timeOffset="111629.3848">348 12154,'0'0,"-25"-25,25 25,-25 0,25-24,0 24,0 0,0 0,0 0,0 0,0 0,0 24,0-24,0 25,25 0,-25 0,25 25,-1-1,1 1,25 24,-25 1,24 24,1-25,-1 25,-24 1,25 24,-1-25,-24 25,25 0,-25 0,24 0,-24 0,25 25,-25-25,24 25,1-25,-25 0,24 25,-24-25,25 0,-1 0,1 0,-1-25,-24 0,25 25,-1-49,-24 24,25-25,-1 25,-24-24,0-26,25 26,-26-26,1 1</inkml:trace>
  <inkml:trace contextRef="#ctx0" brushRef="#br0" timeOffset="112567.4385">298 11832,'0'-25,"0"25,0 0,25-25,0 25,-1-25,1 25,25-24,-1-1,1 0,24 25,1-25,-1 0,1-24,24 24,0 0,25-24,0 24,0-25,0 25,25-24,0-1,0 1,0-1,24 0,1 1,-1-1,1-24,0 24,24 0,-24 1,24-1,-24 1,24-1,1 0,-1 1,-24-1,24 1,1-1,-26 0,1 26,0-26,-1 25,1-24,-25 24,-1 0,-23 0,23 0,-24 1,0 24,-24-25,24 0,-25 0,0 25,-25-25,26 25,-26-25,1 25,-26-24,26 24,-26 0,1 0,-1-25,-24 25,0 0,0 0,0 0,-25 0,0 0,0 25,0-25,0 0,0 24,24 1,-24-25,0 25,0 0,0 25,0-26,25 26,-25 24,25-24,0 24,-25 1,25-1,-1 1,-24 24,25 25,0-25,0 25,0-25,-1 25,1 0,0 25,-25-25,25 0,0 0,-1 0,1 0,0 25,0-25,0 0,0 0,-1 0,1 0,0 0,0 0,0 0,-25-24,24 24,1-25,0 25,0-25,0 25,-25-25,24 0,1-24,-25 24,25-24,-25 24,25-25,-25-24,25 24,-25-24,24-1,-24 1,0 0,25-1,-25-24,0 0,25 0,-25-1,0 1,0 0,0-25,0 25,0-25,0 0,0 0,0 25,0-25,0 0,0 0,-25-25,0 25,1 0,-1 0,0-25,-25 25,1 0,-26 0,1 0,0 0,-26 0,1 0,0 0,-25 0,-25 25,0-25,-24 25,-1-1,-25 1,-24 25,-25-25,0 24</inkml:trace>
  <inkml:trace contextRef="#ctx0" brushRef="#br0" timeOffset="155632.9017">19745 7987,'-25'0,"25"0,0 0,0-25,0 25,0 0,0-25,25 25,0-24,-1 24,1 0,0-25,25 25,-25 0,-1-25,26 25,-25-25,0 25,-1 0,1 0,-25-25,0 25,0 0,0 0,0 0,0 0,0 25,-25-25,1 0,-26 25,25-25,-24 25,24 0,-25-25,25 24,-24-24,24 25,-25-25,25 25,1-25,-1 25,25-25,-25 0,0 25,25-25,0 0,-25 25,25-25,0 24,0-24,0 0,0 25,0-25,0 25,0-25,0 25,0-25,0 25,0-25,0 0,0 24,25-24,-25 0,0 0,0 25,0-25,0 0,0 0,0 0,25 0,-25 0,0 0,25-25,-25 25,25 0,-25-24,24 24,1 0,0-25,0 25,0-25,-1 25,1 0,0 0,0-25,25 25,-26 0,1 25,0-25,25 25,-26-25,-24 25,25-25,0 24,-25 1,0 0,0 0,0-25,0 25,0-1,-25 1,25 0,-25 0,1 0,-1-1,0-24,-25 25,26 0,-1-25,0 25,0-25,-25 0,26 25,-1-25,0 0,0 0,0-25,1 25,24 0,-25-25</inkml:trace>
  <inkml:trace contextRef="#ctx0" brushRef="#br0" timeOffset="155840.9136">20464 7863,'25'0,"0"0,-25 0,25 0,-25 25,0-25,0 25,0-25,0 24,0 1,0 0,0 25,0-25,0 24,0-24,0 0,0 0,0 24,-25-24,25 0,0 0</inkml:trace>
  <inkml:trace contextRef="#ctx0" brushRef="#br0" timeOffset="156124.9298">20539 8508,'0'25,"0"-25,0 25,0-25,0 0,-25 24,25 1,-25-25,0 25,25 0,-25 0,25-1,-24 1,24-25,0 25,0 0,0 0,0-1,0-24,0 25,0-25,24 0,-24 25,25-25,-25 0,25 0,-25 0,25 0,0 0,-1-25,-24 25,25 0,0-25,-25 25,25-24,-25 24,0-25,0 0,0 0,0 25,0-25,-25 1,25-1,-25 0,0 0,25 0,-24 1,-1-1,0 0</inkml:trace>
  <inkml:trace contextRef="#ctx0" brushRef="#br0" timeOffset="156560.9547">21134 7764,'0'-25,"0"25,0-25,0 25,25 0,-25-25,25 25,-25-24,24 24,1 0,0 0,0-25,0 25,-1 0,1 0,0 0,0 25,-25-25,25 0,-1 0,-24 24,25-24,-25 0,0 25,0-25,0 25,0-25,-25 25,1 0,24-25,-25 24,25 1,-25-25,25 25,-25-25,25 25,0-25,0 0,0 0,0 25,25-25,-25 0,25 24,0 1,-25-25,24 25,-24-25,25 25,-25 0,25-25,-25 25,0-1,0-24,0 25,0 0,0-25,0 25,-25-25,25 25,-25-25,25 0,-24 24,-1-24,0 0,0 25,0-25,1 0,24 0,-25 0,0-25,0 25,0-24,1 24</inkml:trace>
  <inkml:trace contextRef="#ctx0" brushRef="#br0" timeOffset="156728.9644">21754 7714,'25'0,"24"25,-24-25,25 25,-50 0,25-25,-1 24,-24 1,25 25,-25-25,0-1,0 1,0 25,0-25,0 0,0-1,0 26,-25-25,25 0</inkml:trace>
  <inkml:trace contextRef="#ctx0" brushRef="#br0" timeOffset="156968.9781">21754 8607,'0'25,"0"0,0 0,0-25,-25 24,25 1,0-25,0 0,0 25,0-25,0 0,0 25,0-25,25 0,-25 0,25 0,-25 0,25 0,-25-25,24 25,1 0,0-25,0 0,0 25,-1-24,1-1,0 0,-25 0,25 25,-25-25,0-24,0 24,0 0,0 0,-25 1,0-1,0 0</inkml:trace>
  <inkml:trace contextRef="#ctx0" brushRef="#br0" timeOffset="157677.0186">22523 7689,'0'0,"25"-24,0 24,-25-25,24 25,1-25,0 25,-25 0,25 0,0 0,-1 0,26 0,-25 0,0 25,-25 0,24-1,1 1,-25 0,0 0,0 0,0 24,-25-24,1 25,-1-1,0-24,0 25,-24-25,24-1,0 1,0 0,25 0,-25-25,25 25,0-25,0 0,0 24,0-24,25 0,0 0,0-24,0 24,-1 0,1-25,25 25,-25-25,24 0,1 0,-25 1,24-1,1 0,-25-25,24 25,-24-24,0 24,25 0,-26 0,1-24,-25 24,25 25,-25-25,25 25,-25-25,0 25,0 0,0 0,0 0,0 0,0 0,0 0,0 25,0-25,-25 25,25-25,0 25,0 0,0-1,-25 1,25 0,0 0,0 0,0-1,0 1,0 0,0 0,25-25,-25 25,25 0,-25-25,25 24,-1-24,-24 25,25-25,0 0,-25 0,25 0,0 0,-25 0,24 0,-24 0,25 0,-25 0,0 0,0 0,0 0,0 0,0 25,0-25,0 0,-25 25,25 0,0-25,-24 24,24-24,0 25,0-25,0 25,0-25,0 25,0-25,0 25,0-25,0 0,0 24,24-24,1 0,-25 0,25 0,0 0,-25 0,25 0,-1 0,-24-24,25 24,-25 0,25-25,-25 25,0 0,0-25,0 0,-25 25,0-25,1 25,-1-24</inkml:trace>
  <inkml:trace contextRef="#ctx0" brushRef="#br0" timeOffset="158097.0426">19993 9029,'-50'25,"1"-25,24 0,0 25,0-25,0 0,25 0,0 0,0 0,0 0,0 0,50 0,-25 0,25 0,24 0,0 0,1 0,24 0,25 0,0-25,0 25,0 0,25 0,25-25,-26 25,26 0,-25-25,24 25,1 0,0-25,-1 25,1 0,0-25,-1 25,1 0,0 0,-1-24,-24 24,0 0,0 0,-25 0,0 0,0 0,-25-25,0 25,-24 0,-1 0,0 0,-24-25,-25 25,24 0,-24 0,-25 0,25-25,-25 25,0 0,0 0,0 0,0 0,0 0</inkml:trace>
  <inkml:trace contextRef="#ctx0" brushRef="#br0" timeOffset="239948.7243">21506 11361,'-25'-25,"25"25,0-25,-25 0,1 25,24-25,-25 1,0 24,0-25,25 0,-25 0,1 25,-1-25,0 0,-25 1,26 24,-1-25,0 25,-25-25,26 25,-26-25,25 25,-24 0,-1-25,0 25,25 0,-24 0,-1-24,1 24,-1 0,0 0,1 24,-1-24,1 0,-1 25,25-25,-24 0,-1 25,0-25,1 0,-1 25,25-25,-24 0,24 25,-25-25,26 24,-26-24,25 25,-25-25,26 25,-1 0,-25 0,25-25,1 25,-1-1,-25 1,25 0,-24 0,24-25,0 25,-24-1,24 1,-25 0,25 0,1 0,-1-1,-25 1,25 0,1 0,-1 0,0-1,-25 1,26 0,-1 25,0-26,0 1,0 25,1-25,24-1,-25 26,0-25,0 24,25-24,-25 25,0-25,25 24,-24-24,24 0,-25 25,25-26,0 1,-25 25,25-25,0-1,-25 26,25-25,0 24,0-24,0 25,0-25,0 24,-25 1,25-25,0 24,0-24,0 25,0-1,0-24,0 25,0-26,0 26,0 0,0-26,0 26,25-25,-25 25,0-1,25-24,-25 25,25-26,-25 26,25-25,-1 0,-24 24,25-24,0 0,0 0,0-1,-25 1,25 25,-1-25,1-1,0-24,0 25,0 0,24 0,-24 0,0-1,0 1,-1 0,26 0,-25-25,24 25,-24-1,25-24,-25 25,24-25,-24 25,25-25,-26 25,26 0,0-25,-26 24,26-24,-25 25,24-25,1 25,0-25,-25 25,24-25,1 25,-1-25,1 0,0 24,-1-24,1 0,-1 0,1 25,0-25,-1 0,1 0,-1 0,1 0,0 0,-26 0,26 0,0 0,-1 0,1-25,0 25,-1 0,1-24,-25 24,24 0,1-25,-25 25,24-25,1 25,-25-25,-1 25,26-25,-25 1,0-1,-1 25,1-25,0 0,0 0,0 1,-1-1,1 0,0 0,0 0,0 1,-1-1,-24 0,25 0,0 0,0 1,0-1,-25-25,24 25,1 1,-25-1,25 0,-25 0,25-24,-25 24,25 0,-25 0,0 0,24 1,-24-1,25 0,-25 0,0 0,25 1,-25-1,0 0,25 0,-25 0,0 0,25 1,-25-1,0 0,0 0,25 0,-25 1,0-1,0 0,0 0,0 0,0 1,24 24,-24-25,0 0,0 0,0 0,0 1,0-1,0 0,0 0,0 0,0 1,0 24,0-25,0 0,0 0,0 0,0 1,0-1,0 0,0 0,0 0,0 1,0-1,-24 25,24-25,0 0,0 0,0 25,0-24,0-1,0 25,0-25,0 0,0 25,-25-25,25 0,0 25,0-24,-25-1,25 25,0-25,-25 0,25 25,-25-25,25 1,0-1,-25 25,25-25,-24 0,24 0,-25 1,25 24,-25-25,25 0,-25 0,25 25,0-25,-25 1,25-1,-24 25,24-25,0 25,-25-25,25 0,-25 25,25-24,-25 24,25-25,-25 25,1-25,24 0,-25 25,0-25,0 1,25 24,-25-25,1 0,-1 0,0 25,0-25,0 1,1-1,-1 0,0 0,0 25,-24-25,24 1,0-1,0 0,-24 25,24-25</inkml:trace>
  <inkml:trace contextRef="#ctx0" brushRef="#br0" timeOffset="243643.9356">20811 10641,'0'-25,"0"25,0 0,25-24,-25 24,0 0,0-25,0 25,0 0,0 0,0 25,0-25,0 24,0 1,-25 0,25 0,0 24,0-24,-24 25,24-1,-25 26,25-26,-25 1,25 0,0 24</inkml:trace>
  <inkml:trace contextRef="#ctx0" brushRef="#br0" timeOffset="244700.9961">21580 11832,'0'0,"0"0,0 0,0 0,0 0,0 0,25-25,-25 25,25 0,0-25,0 25,24-25,1 25,-1-24,1-1,0 0,-1 0,26 0</inkml:trace>
  <inkml:trace contextRef="#ctx0" brushRef="#br0" timeOffset="245233.0265">21878 12849,'0'0,"-25"0,25 0,0 25,0-25,0 0,0 0,0 0,25 0,-25 0,25 0,0 24,-1-24,1 0,0 0,25 0,-1 0,-24 0,25 0,-1 25</inkml:trace>
  <inkml:trace contextRef="#ctx0" brushRef="#br0" timeOffset="245764.0569">21357 13940,'0'25,"0"-25,0 0,0 25,0-25,0 0,25 25,-25-25,25 24,-25 1,25 0,-25 0,24 0,1 24,0-24,0 0,0 0,-1-1,1 26</inkml:trace>
  <inkml:trace contextRef="#ctx0" brushRef="#br0" timeOffset="246352.0905">20588 14064,'0'-25,"0"25,0 0,0 0,0 0,0 0,0 0,0 0,0 0,0 25,0 0,0-25,0 50,-25-26,25 1,0 25,0-1,-24 1,24 0,0-1,-25 1,25 0,0-26,-25 26,25 0</inkml:trace>
  <inkml:trace contextRef="#ctx0" brushRef="#br0" timeOffset="247016.1285">19472 13717,'0'0,"0"25,0-25,-25 0,25 25,-25-25,25 24,-24 1,-1 0,0 0,0 0,0-1,-24 1,24 25,0-25,-24 24,24 1,-25-25,1 24</inkml:trace>
  <inkml:trace contextRef="#ctx0" brushRef="#br0" timeOffset="247696.1674">18455 13221,'0'0,"-25"0,25 0,0 0,0 0,-25 0,25 0,0 0,0 0,0 0,0 0,0 0,25 0,0 0,-25 0,25 0,0 0,24 0,-24 0,0-25,24 25,1-25,0 25</inkml:trace>
  <inkml:trace contextRef="#ctx0" brushRef="#br0" timeOffset="248388.207">18653 12129,'0'0,"0"0,0 0,0 0,0 0,0 0,0 0,0 0,0 0,0 0,0 25,0-25,0 0,0 0,25 25,0-25,-25 25,25-25,0 25,-1-25,1 25,0-1,0 1,0-25,24 25</inkml:trace>
  <inkml:trace contextRef="#ctx0" brushRef="#br0" timeOffset="249036.244">19150 11311,'-25'0,"25"0,0 0,0 0,0 25,0-25,0 0,25 25,-25-1,24 1,-24 0,25 0,0 0,-25-1,25 1,0 0,-1 0,1 24,0-24</inkml:trace>
  <inkml:trace contextRef="#ctx0" brushRef="#br0" timeOffset="249432.2667">19919 10716,'0'0,"0"0,-25 0,25 0,0 0,0 0,0 0,0 0,0 0,0 0,0 24,0-24,0 25,0 0,0 25,0-1,0 1,25-1,-25 1,24 0,-24 24,25-24</inkml:trace>
  <inkml:trace contextRef="#ctx0" brushRef="#br0" timeOffset="253756.514">21159 10195,'0'0,"0"-25,0 25,0-25,0 25,0 0,0 0,0 0,0 0,0 0,0 0,0 0,0 25,0 0,0 0,0-1,25 26,-25-25,0 0,24 24,-24-24,0 0,0 0,0-1,0 1,0 0,0-25,0 25,0-25,0 25,0-25,0 0,0 0,0 0,0 0,0-25,0 25,0 0,0-25,0 0,0 25,0-25,0 1,0-1,0 0,0-25,0 26,0-26,0 25,25-24,-25 24,0-25,0 1,25 24,-25 0,25-25,-25 50,25-25,-1 1,1 24,0 0,0-25,0 25,-25 0,24 25,1-25,-25 0,25 24,-25-24,0 25,0 0,0-25,0 25,0 0,-25 0,25-1,-25 1,25 0,-24-25,24 25,-25 0,25-25,-25 24,25-24,0 0,0 25,0-25,0 0,25 0,0 0,-1 0,1 0,0 25,0-25,24 0,-24 25,25-25,-25 25,24-25,-24 24,0 1,0-25,-1 25,1 0,-25 0,0-25,0 24,0 1,0 0,0-25,-25 25,1 0,-1-25,0 24,0-24,0 0,-24 0,24 0,-25 0,26 0,-26 0</inkml:trace>
  <inkml:trace contextRef="#ctx0" brushRef="#br0" timeOffset="254738.5702">22622 12898,'0'-24,"0"24,0-25,0 25,0 0,0-25,0 25,0 0,0 25,0-25,0 25,0-1,0 1,0 0,0 0,0 0,0-1,0 26,0-25,0 0,0-1,0-24,0 25,0 0,0-25,0 25,0-25,0 0,0 0,0 25,0-25,0 0,0-25,0 25,0 0,0-25,0 25,0-25,0 0,0 1,0-1,0 0,0 0,0 0,25-24,-25 24,0-25,25 1,-25 24,25-25,-1 26,1-1,0-25,0 50,0-25,-1 1,1 24,0 0,0 0,0 0,-1 0,-24 0,25 24,-25 1,0-25,0 25,0 0,0-25,-25 25,25-1,-24 1,24 0,-25 0,0-25,0 25,25-1,-25-24,25 0,-24 25,24-25,0 0,0 0,0 0,24 0,-24 25,25-25,0 0,0 0,0 0,-1 0,26 25,-25-25,0 25,24-25,-24 24,0-24,0 25,0-25,-1 25,-24 0,0-25,0 25,0-25,-24 24,24 1,-25-25,0 25,-25-25,26 25,-26-25,0 0,1 25,-1-25,0 0,1 0</inkml:trace>
  <inkml:trace contextRef="#ctx0" brushRef="#br0" timeOffset="255899.6366">20439 15230,'0'-25,"0"25,0-25,-24 25,24 0,0-24,0 24,0 0,0 0,0 24,0-24,0 25,0 0,0 0,0 0,0-1,0 26,24-25,-24 25,0-26,0 1,0 0,0 0,0 0,0-1,0 1,0-25,0 25,0-25,0 25,0-25,0 0,0 0,0 0,0 0,0 0,0-25,0 25,0-25,0 0,0 1,0-1,0 0,0-25,0 1,0 24,0-25,0 1,0-1,0 0,25 1,-25-1,25 1,-25 24,25 0,0 0,-1 0,-24 1,25 24,0 0,0 0,0 0,-25 24,24-24,1 25,-25-25,25 25,-25 0,0 0,0-1,0 26,0-25,-25 0,25-1,-25 1,25 0,-24 0,24 0,-25-1,25 1,-25 0,25-25,0 25,0-25,0 0,0 0,0 0,0 25,0-25,25 0,0 0,-1 0,1 0,0 0,0 0,24 25,-24-25,0 0,25 24,-25-24,-1 25,1-25,-25 25,25-25,-25 25,0 0,0-25,0 24,-25-24,25 25,-25 0,1-25,-1 25,0-25,-25 25,25-25,-24 24,-1-24,1 0,-1 0,0 0,1 0,-26 0</inkml:trace>
  <inkml:trace contextRef="#ctx0" brushRef="#br0" timeOffset="257118.7063">17984 13295,'0'0,"0"0,0 0,0 0,0 0,0 0,0 25,0 0,0-25,0 25,0 0,0 24,0-24,0 0,0 0,0-1,0 1,0 0,0 0,0-25,0 25,0-25,0 24,0-24,0 0,0 0,0 25,0-25,-25 0,25-25,0 25,0 0,0-24,0 24,-25-25,25 0,0 0,-25 0,25 1,0-1,-24 0,24-25,0 26,0-1,-25-25,25 25,0 1,0-1,0 25,25-25,-25 0,24 25,1 0,-25-25,25 25,0 0,0 0,-25 0,24 0,1 0,-25 25,25-25,-25 25,0-25,0 25,25-25,-25 25,0-1,0-24,0 25,0 0,0 0,0-25,0 25,0-25,0 24,0-24,0 0,0 25,0-25,0 0,0 0,25 25,-1-25,1 0,-25 25,25-25,0 25,0-25,-1 24,-24-24,25 25,0-25,-25 25,0 0,0-25,0 25,0-25,0 24,0-24,-25 25,25-25,-25 25,1-25,-1 0,0 0,0 25,0-25,-24 0,24 0,-25 0,26 0,-26-25</inkml:trace>
  <inkml:trace contextRef="#ctx0" brushRef="#br0" timeOffset="258114.7633">18877 10939,'0'0,"-25"25,25-25,0 0,0 24,0 1,0-25,0 25,0 0,0 0,0-1,0 1,0 0,0 0,-25 0,25-25,0 25,0-25,0 24,0-24,0 0,0 0,0 0,0 0,0 0,0 0,0 0,0-24,0 24,0-25,0 0,0 0,0 0,0 0,0 1,0-26,0 25,0-24,0-1,0 25,25-24,-25-1,25 25,0 0,-25 1,24-1,1 0,0 0,0 0,0 25,-1 0,1 0,0 0,0 0,0 0,-1 0,-24 0,25 25,-25-25,0 25,0 0,0 0,-25-1,1 1,24 0,-25 0,0 0,0-1,-24 1,24 0,25 0,-25-25,0 25,25-25,0 0,0 24,0-24,0 0,0 0,0 0,25 25,-25-25,25 0,0 0,-1 25,1-25,0 0,0 25,0-25,-1 25,1-25,0 24,0-24,-25 25,0 0,0-25,0 25,0 0,0-25,-25 25,25-1,-25-24,-24 25,24 0,-25-25,1 25,-1 0</inkml:trace>
  <inkml:trace contextRef="#ctx0" brushRef="#br0" timeOffset="261421.9525">18877 11237,'0'0,"0"0,0 0,0 0,0 0,0 0,0 0,0 0,0 0,0 0,0 0,0 0,0 0,0 0,0 0,0 24,0-24,0 0,0 25,0-25,0 25,0-25,0 25,0-25,0 25,0-25,0 24,0-24,0 0,0 0,25 25,-25-25,24 0,-24 0,25 0,0-25,0 25,0 0</inkml:trace>
  <inkml:trace contextRef="#ctx0" brushRef="#br0" timeOffset="263830.0902">19050 10889,'0'0,"0"-25,0 25,0 0,0 0,0 0,-24 0,24 0,0 0,0 0,-25 0,25 25,-25-25,25 25,-25-25,0 25,25 0,-24-1,24 1,0 0,0-25,-25 25,25 0,0-25,0 24,0-24,0 25,25-25,-25 0,0 0,24 0,-24 0,25 0,0 0,-25-25,25 25,0-24,-1-1,1 0,0 0,-25 0,25 1,-25-1,25 0,-25 25,0-25,0 0,0 1,-25 24,25 0,-25-25,0 25,0 25,1-25,-1 24,0-24,0 50,0-25,1 0,-1 24,0-24,0 25,25-26,0 26,0-25,0 0,0 0,0-1,25 1,0-25,-25 25,25-25,-1 0,1 25,25-25,-25 0,-1-25,26 25,-25 0,0-25,24 0,-24 1,0 24,0-25,-1 0,-24 0,0-25,0 26,0-1,0 0,-24 25,-1-25,0 0,0 25,0 0,1 0,-26 0,25 0,0 0,25 25,-24-25,-1 25,25 0,0-25,0 25,0-25,0 0,25 24,-25-24,24 0,1 0,0 0,0-24,0 24,-1-25,1 25,0-25,25 0,-50 25,24-25,1 1,-25-1,0 0,0 0,-25 0,1 25,-1-24,0 24,-25-25,26 25,-26 0</inkml:trace>
  <inkml:trace contextRef="#ctx0" brushRef="#br0" timeOffset="264648.137">21704 10468,'25'-25,"-25"0,0 0,0 0,0 25,-25-24,25-1,-24 0,-1 25,0-25,25 25,-25 0,0 0,1 0,-1 0,0 0,-25 25,26-25,-1 25,0 0,25-25,-25 24,25 1,0-25,0 25,0-25,0 25,0-25,0 25,25-25,0 0,-25 0,25 0,-1 0,1 0,0 0,0-25,0 25,-1-25,1 25,0-25,0 0,0 1,-25 24,24-25,-24 0,0-25,0 26,0-1,0 0,-24-25,24 26,-25-1,0-25,0 25,0 0,1 25,-1-24,-25 24,25 0,1 0,-1 24,0-24,-25 25,26 0,-1 0,25 0,-25 0,25-1,0 1,0 0,0-25,0 25,0 0,25-25,0 24,-25-24,24 0,1 25,0-25,0 0,0-25,24 25,-24 0,0-24,0 24,-1-25,-24 0,25 0,-25 0,0-24,0 24,0 0,0 0,0 0,-25 1,1-1,-1 25,0 0,0 25,0-25,1 24,-1 26,-25-25,25 25,1-26</inkml:trace>
  <inkml:trace contextRef="#ctx0" brushRef="#br0" timeOffset="265447.1827">22920 12824,'25'-25,"-25"25,0-25,0 25,0-24,0 24,-25 0,25 0,-25 0,25 0,-25 0,0 0,1 24,24-24,-25 25,0-25,25 25,0 0,0 0,0-1,0-24,0 25,0 0,25-25,-25 25,25-25,-1 0,1 25,0-25,0 0,0 0,-1 0,1 0,25-25,-25 25,0 0,-1-25,1 25,-25-25,25 0,-25 25,25-24,-25-1,0 0,0 0,0 0,-25 1,25-1,-25 0,0 0,1 25,-1 0,0 0,0 0,0 25,0-25,1 25,-1 0,0-1,25 1,-25 0,25 0,0 0,0-1,0 1,25-25,0 25,0 0,-1-25,1 25,0-25,0 0,0 0,24 0,-24 0,0 0,25 0,-26 0,1 0,0-25,-25 25,25-25,-25 0,0 0,-25 25,0-24,0-1,1 0,-26 25,25-25,-24 25,-1 0,-25 0</inkml:trace>
  <inkml:trace contextRef="#ctx0" brushRef="#br0" timeOffset="266238.2279">20613 15329,'25'0,"-25"25,25-25,-1 0,-24 0,25-25,0 25,0 0,-25 0,25-25,-1 25,1-24,0 24,0-25,-25 25,25-25,0 0,-25 25,0-25,0 25,0-24,0 24,0-25,0 25,-25 0,0 0,0 0,-25 0,26 25,-26-25,25 24,-24 1,24 0,-25 25,25-26,-24 1,24 0,25 25,-25-25,25-1,0 1,0 0,0 0,0 0,0-1,25 1,0-25,0 25,-1-25,26 25,-25-25,24 0,-24 0,25 0,-1 0,1-25,0 25,-1-25,-24 25,25-25,-25 1,-1 24,-24-25,0 0,0 0,0 25,-24-25,-1 25,0 0,0 0,-24 0,24 0,-25 25,25-25,-24 25,24 0,0 0,0-1,25 1,-25-25,25 25,0 0,25-25,0 25,-25-25,25 0,0 24,24-24,-24 0,0-24,0 24</inkml:trace>
  <inkml:trace contextRef="#ctx0" brushRef="#br0" timeOffset="267010.2721">18133 13320,'0'0,"0"-25,0 25,0 0,0-24,0 24,0 0,0 0,-25 24,25-24,-25 25,25 0,0 0,-25 0,25 24,-25-24,25 25,0-26,-24 1,24 25,0-25,0-1,0 1,0-25,0 25,24-25,-24 25,25-25,-25 0,25 0,0 0,0-25,-1 25,-24-25,25 25,0-25,0 1,0-1,-25 0,24 0,-24 0,0 1,0-1,0 0,-24 0,24 0,-25 1,0 24,0-25,0 25,1 0,24 0,-25 25,0-25,25 24,-25 1,25 0,0-25,0 25,0 0,25-1,-25-24,25 25,0-25,-1 0,1 0,0 0,0 0,0 0,-1 0,-24-25,25 25,-25-24,0 24,0-25,0 0,-25 25,-24-25,-1 25,1-25,-26 25,1 0,-25 0,-1 0</inkml:trace>
  <inkml:trace contextRef="#ctx0" brushRef="#br0" timeOffset="268841.3768">19100 10641,'0'0,"0"0,0-25,0 25,-25 0,25 0,-25 0,25 0,-24 25,-1-25,0 25,0 0,0 0,25-1,-24 1,-1 0,25 0,-25 0,25-25,0 24,0 1,0-25,0 25,25-25,-25 25,25-25,-1 0,-24 0,25 0,0 0,0-25,0 25,-1-25,1 25,0-25,0 25,0-24,-1-1,-24 0,25 0,-25 25,0-25,0 1,0 24,-25-25,1 25,24-25,-25 25,0 0,-25 0,26 25,-1-25,0 0,0 25,0-1,1-24,24 25,-25-25,25 25,0-25,0 25,0-25,25 25,-25-25,24 0,1 0,-25 0,25 0,0 0,-25-25,25 25,-25 0,0 0,0-25,0 25,0 0</inkml:trace>
  <inkml:trace contextRef="#ctx0" brushRef="#br0" timeOffset="269542.4169">19298 11485,'0'0,"0"-25,0 25,0-25,0 0,-24 25,24-25,0 25,0-24,0 24,0-25,0 25,0 0,0 0,0 0,0 0,0 0,0 0,0 25,0-25,0 24,0-24,24 25,-24 0,25 0,-25 0,25-1,-25 1,25 0,-25 0,25 0,-25-1,24-24,-24 25,25 0,-25-25,0 0,25 25,-25-25,0 0,0 0,0 0,0 0,0 0,0-25,0 25,0 0,0-25,-25 0,25 1,-25 24,25-25,-24-25,-1 25,0 1,0-1,25 0,-25 0,1 0,-1 1,25-1,0 0,0 25,0 0,0 0,0 0,0 25,0-25,0 25,0-1,25 1,-25 0,24 0,1 0,-25-1,25 1</inkml:trace>
  <inkml:trace contextRef="#ctx0" brushRef="#br0" timeOffset="270085.448">18753 12030,'0'-25,"0"25,0 0,0 0,0 0,0 0,0 25,0-25,0 25,24-25,1 25,0 0,0-1,0-24,24 25,-24 0,0 0,25 0,-26-25,26 25,-25-1,0-24,24 25</inkml:trace>
  <inkml:trace contextRef="#ctx0" brushRef="#br0" timeOffset="271637.5368">18777 12378,'0'-25,"-24"25,24-25,-25 25,25-25,0 25,0 0,-25-25,25 25,0 0,0 0,0 0,0 0,0 0,0 0,0 0,0 0,0 0,0 0,25 0,-25 0,25 25,-25-25,24 0,1 25,0-25,0 25,0-25,0 25,-1-25,26 24,-25-24,0 25,-1-25,1 0,25 25,-25-25,-1 0,-24 0,25 0,0 0,-25 0,0 0,0 0,0 0,0 0,0 0,0 0,0 0,-25 0,25-25,-25 25,1-25,-1 1,0 24,0-25,-24 0,24 0,0 25,-25-25,26 1,-1-1,-25 25,25-25,0 25,25 0,-24-25,24 25,0 0,0 0,0 0,0 0,0 0,0 0,24 0,-24 0,25 25,0-25,0 0,0 25,0-25,-1 0,1 25,0-25,0 0,0 0,-1 24,-24-24,25 0,-25 0,0 0,0 0,0 25,0-25,0 0,0 0,-25 0,25 0,-24 0,-1-25,0 25,0 0,0 0,1-24,-1 24,0-25,-25 25,25-25,25 25,-24-25,-1 0,0 25,25-25,-25 25,25 0,0 0,0-24,0 24,0 0,25 24,-25-24,25 0,0 0,-1 25,-24-25,50 25,-25-25,0 25,0-25,-1 25,1-25,0 0,25 25,-26-25,1 24,0-24,0 0,0 0,-25 25,24-25,-24 0,0 0,25 0,-25 0,0 0,0 0,-25 0,25 0,-24 0,-1-25,0 25,0 0,0-24,1-1,-1 25,0-25,0 25,0-25,1 25,-1-25,0 25,0-25,25 25,-25-24</inkml:trace>
  <inkml:trace contextRef="#ctx0" brushRef="#br0" timeOffset="274455.6979">19224 11237,'0'0,"0"0,0-25,0 25,0 0,0 0,0 0,0 0,0 0,0 0,25 0,-25 25,0-25,25 24,-25-24,0 25,24 0,1 0,-25 0,25-1,0 1,0 0,-25 0,24 24,1-24,0 0,-25-25,25 25,-25 0,25-1,-25-24,24 0,-24 25,0-25,0 0,0 0</inkml:trace>
  <inkml:trace contextRef="#ctx0" brushRef="#br0" timeOffset="275109.7354">20092 10691,'0'0,"0"0,0-25,0 25,0 0,-25 0,25-25,0 25,0 0,0 0,-24 0,24-25,0 25,0 0,0 0,-25 0,25 0,0 0,0 0,0 0,-25 0,25 0,0 0,0 0,0 0,-25 25,25-25,0 25,0-25,0 25,0 24,0-24,0 0,0 25,0-1,0 1,0-25,0 24,0 1,0-1,25 1,-25-25,0 25,0-26,25 1,-25 25,0-25,25-25,-25 24,0 1,24 0,-24-25,0 0,0 25,0-25,25 0,-25 0,0 0,0 0</inkml:trace>
  <inkml:trace contextRef="#ctx0" brushRef="#br0" timeOffset="275647.7661">20811 10517,'0'0,"0"0,0 0,0-25,0 25,0 0,0 0,0 0,0 0,0 0,0 0,0 0,0 0,0 25,0-25,0 25,25 0,-25 0,0-1,0 1,0 25,0-25,0 24,0 1,0-1,0 1,-25 0,25-1,-24 1,24-1,-25-24,25 25,-25-25,25 0,0-1,0 1,0 0</inkml:trace>
  <inkml:trace contextRef="#ctx0" brushRef="#br0" timeOffset="276407.8096">22275 11584,'0'0,"0"0,0 0,0 0,0 0,0 0,0 0,0 0,-25 0,25 0,-25 0,1 0,-1 25,0-25,-25 0,26 24,-26 1,0-25,1 25,-1 0,0 0,1-25,-1 24,25 1,-24 0,24-25,0 25</inkml:trace>
  <inkml:trace contextRef="#ctx0" brushRef="#br0" timeOffset="277131.851">21853 12824,'0'0,"0"0,0 0,0 0,0 0,0 0,0 0,0 0,0 0,0 0,25 0,0 0,0 25,-1-25,1 0,25 0,-25 25,24-25,-24 0,25 24,-1-24,1 0,-25 25,24-25,1 0,-25 25,0-25,24 0,-49 0,25 25</inkml:trace>
  <inkml:trace contextRef="#ctx0" brushRef="#br0" timeOffset="277831.891">21283 13940,'0'0,"0"-25,0 25,0 0,0 0,0 0,0-24,0 24,0 0,0 0,0 0,0 0,0 0,0 0,25 24,-25-24,24 0,-24 25,25 0,0-25,-25 50,25-26,0 1,-25 25,24-25,1 24,0 1,-25-25,25 24,0-24,-25 25,24-25,1-1,-25 1,25 0,-25 0,0-25,25 25</inkml:trace>
  <inkml:trace contextRef="#ctx0" brushRef="#br0" timeOffset="278468.9275">20836 14015,'-25'0,"25"-25,0 25,-24-25,24 25,0 0,-25-25,25 25,0 0,0 0,0 0,-25 0,25-25,0 25,0 0,0 0,0 25,0-25,0 0,-25 25,25-25,0 25,-25 0,25 24,0-24,0 25,-24-1,24 1,0-1,-25 1,25 0,0 24,-25-24,25-1,0 1,0 0,0-1,-25 1,25-1,0-24,0 25</inkml:trace>
  <inkml:trace contextRef="#ctx0" brushRef="#br0" timeOffset="279204.9696">19646 13593,'0'0,"0"0,0-25,0 25,0 0,0 0,0 0,0 0,0 0,0 0,0 0,0 0,0 0,0 25,-25-25,0 25,0 0,0-1,1 1,-1 0,-25 0,1 24,24-24,-25 25,1-25,-1 24,0-24,1 25,-1-1,1-24,-1 0</inkml:trace>
  <inkml:trace contextRef="#ctx0" brushRef="#br0" timeOffset="279688.9973">18653 13395,'-24'0,"24"0,-25 0,25-25,0 25,-25 0,25 0,0-25,0 25,0 0,-25 0,25 0,0 0,0 0,0 0,0 0,0 0,0 0,0 0,25 0,-25 0,25 0,0 0,-25 0,24 0,1 0,25 0,-25 0,24 0,-24 0,25 0</inkml:trace>
  <inkml:trace contextRef="#ctx0" brushRef="#br0" timeOffset="280240.0288">18678 11981,'0'0,"0"0,0 0,0-25,0 25,0 0,0 0,0 0,0 0,0 0,0 0,0 25,0-25,0 0,25 24,-25-24,25 25,0 0,-1 0,1 0,0-1,25 1,-25 0,24 0,1 0,-1-25,1 25,0-1</inkml:trace>
  <inkml:trace contextRef="#ctx0" brushRef="#br0" timeOffset="280808.0613">19224 11137,'0'-25,"-25"25,25 0,0 0,-25-24,25 24,0 0,0 0,0 0,0 0,0 0,0 24,0-24,0 0,0 25,0 0,0 0,25 25,-25-26,25 1,0 25,0-25,-1 24</inkml:trace>
  <inkml:trace contextRef="#ctx0" brushRef="#br0" timeOffset="303865.3801">20439 12452,'0'-25,"25"25,-25 0,0-25,25 25,-25 0,0 0,25-24,-25 24,0 0,0 0,0 0,25-25,-25 25,0 0,0 0,0 0,0 25,-25-25,25 0,-25 0,25 24,-25-24,25 25,-25-25,1 25,-1-25,25 25,-25-25,25 25,-25-25,25 0,0 0,0 0,0 0,0 0,0 0,25 0,-25 0,25 0,-25-25,0 25</inkml:trace>
  <inkml:trace contextRef="#ctx0" brushRef="#br0" timeOffset="314964.0149">21580 11857,'0'0,"0"-25,0 25,25 0,0-25,-25 25,25-25,0 0,-25 1,49 24,-24-25,0 0,24 0,1 0,-25 1,24 24,1-25,0 25,-25-25,-1 25,1 0,0-25,0 25,-25 0,0 0,0 0,-25 0,0 0,0 0,1 0,-26 25,0-25,1 25,-1 0,0-1,-24 1,24 0,1 0,-1 0,1-1,24 1,0 0,0-25,25 25,0-25,0 0,0 0,0 0,0 0,25 0,0 0,0-25,24 25,-24-25,25 25,-1-25,1 25,24-24,-24-1,-1 25,26-25,-25 25,-1-25,1 25,-25-25,24 25,-49 0,25 0,0 0,-25 0,0 0,0 0,-25 25,0-25,0 25,1 0,-1-25,-25 25,25-1,1 1,-26-25,25 25,25-25,-25 25,25-25,0 0,0 0,0 0,0-25,25 25,0-25</inkml:trace>
  <inkml:trace contextRef="#ctx0" brushRef="#br0" timeOffset="316364.095">22597 11112,'0'0,"-24"0,24 0,0-24,0 24,0 0,0 0,0 0,0 0,0 0,0 0,0-25,0 25,0 0,0 0,0 0,0 0,0 0,0 0,0 0,0 0,0 0,0 0,0 0,0 0,0 0,0 0,0 0,0 0,0 0,0 0,0 0,0 0,0 0,0 0,0 0,0 0,0 0,0 0,0 0,0 25,0-25,0 0,0 0,0 0,0 0,24 0,-24 0,0 0,0 0,0 24,0-24,0 0,0 0,0 0,0 0,0 0,0 0,0 0,0 0,0 0,0 0,0 0,0 0,0 0,0 0,0 25,0-25,0 0,0 0,0 0,0 0,0 0,0 0,0 0,0 0,0 0,0 0,0 0,0 0,0 0,0 0,0 0,0 0,0 0,0 0,0 0,0 0,0 0,0 0,0 0,0 0,0 0,0 0,0 0,0 0,0 0,0 0,0 0,0 0,0 0,0 0,0 0,0 0,0 0,0 0,0 0,0 0,0 0,0 25,0-25,0 25,0-25,0 25,0 0,0-1,0 1,0 0,0 0,0 24,0-24,0 0,0 0,0 0,0-1,0 1,0 0,0-25,0 25,0-25,0 25,0-25,0 0,0 0,0 0,0 0,0 0,0 0,25-25,-25 25,0-25,0 0,0 25,0-25,0 1,25-1,-25 0,0 0,0 0,0 1,25-26,-25 25,0-24,0 24,0 0,25-25,-25 25,0 1,24-1,1 0,-25 0,25 0,-25 25,25-24,0 24,-1 0,-24-25,25 25,0 0,0 25,-25-25,25 24,-25-24,24 25,-24 0,0-25,0 25,0 0,0-1,0 1,0 0,-24 0,-1 0,25 0,-25-1,0-24,0 25,1 0,24-25,-25 0,0 25,25-25,0 0,0 0,0 0,0 0,0 0,0 0,25-25,-25 25,25 0,-1-25,1 25,25 0,-25 0,24 0,-24 0,25 0,-25 0,24 0,-24 25,0-25,24 25,-24 0,-25-1,25 1,-25-25,0 25,0 0,0 0,0-1,-25 1,0 0,1-25,-1 25,0 0,0-25,0 24,-24-24,24 25,0-25,-25 0,26 0,-1 0,-25 0,25-25,1 25,-1 0,-25-24,25 24</inkml:trace>
  <inkml:trace contextRef="#ctx0" brushRef="#br0" timeOffset="316852.1229">21506 11906,'0'0,"0"0,0 0,0-25,0 25,0 0,25-24,-25 24,25 0,-1 0,1-25,25 25,-25-25,24 25,1-25,-1 25,1-25,0 25,-26-24,26 24,0 0,-25-25,-1 25,-24 0,25-25,-25 25,0 0,-25 0,1 0,-1 0,0 0,0 0,-25 0,1 0,-1 0,1 0,-1 25,25-25,-24 0,24 0,0 0,25 0,0 0,0 0,25 0,0-25,24 25,1-25,-1 25,26-25,-1 1,1-1,-1 25,1-25</inkml:trace>
  <inkml:trace contextRef="#ctx0" brushRef="#br0" timeOffset="320999.3601">8360 15627,'0'-25,"0"0,0 25,0-24,0-1,0 25,0 0,0-25,0 25,0 0,0 0,0 0,0 0,-25 0,25 0,0 0,0 0,0 0,-25 0,25 25,0-25,-25 25,25-1,-25 1,25 0,0 0,0 0,0 24,0-24,0 0,25 24,-25-24,25 0,0-25,-25 25,25 0,-1-25,1 0,0 24,0-24,0 0,24-24,-24 24,0 0,0-25,-1 0,1 25,0-25,0 0,0 1,-1-1,1-25,-25 25,25 1,-25-1,0-25,0 25,-25 1,0-1,25-25,-24 50,-1-25,-25 1,25-1,1 25,-26 0,25 0,-24 0,24 25,-25-25,25 24</inkml:trace>
  <inkml:trace contextRef="#ctx0" brushRef="#br0" timeOffset="321472.3871">8657 15999,'0'0,"0"0,0 0,0 0,0 0,0 25,0-25,0 25,0-25,0 24,0 1,0 0,0 0,0 0,0-1,0 1,0 0,0 0,0 0,0-25,0 24,0-24,0 25,0-25,0 0,0 0,0 0,0 0,0 0,0 0,0 0,0-25,0 25,0 0,0-24,0-1,-25 25,25-25,-24 25,24-25,-25 25,25-25,-25 25,0 0,0 0,25 0,-24 0,-1 0,25 0,-25 0,0 25,25-25,-25 0,25 0,0 25,-24-25,24 0,0 0,0 0,0 0,0 0,24-25,-24 25,25 0,-25-25,25 25,0-24,-25 24,25-25,24 0,-24 0,0 25,0-25,-1 25,26-24,-25 24,0 0,-1 0,1 0,0 24,0 1,-25-25,25 25,-25 0,0-25,0 25,0-1,0 1</inkml:trace>
  <inkml:trace contextRef="#ctx0" brushRef="#br0" timeOffset="321772.4043">8533 16346,'-25'0,"25"0,0 0,0 0,0 0,-24 25,24-25,0 25,-25 0,25 0,-25-25,25 24,-25 1,25 0,0 0,-25-25,25 0,0 25,0-25,0 0,0 0,0-25,0 25,25 0,-25-25,0 25,25-25,-25 0,25 1,0 24,-1-25,1 0,0 25,0-25,0 25,-1-25,1 25,0 0,-25 0,25 0,0 0,-1 0,-24 0,25 25,0-25,-25 0,25 0</inkml:trace>
  <inkml:trace contextRef="#ctx0" brushRef="#br0" timeOffset="322087.4223">10096 15230,'25'-25,"-25"0,0 1,0 24,0 0,-25 0,0 24,0 1,0 0,1 0,-1 24,0-24,0 25,0 0,1-1,24-24,-25 25,25-1,0-24,0 0,0 0,25-1,-1 1,1-25,0 25,0-25,0 0,-1 0,1 0,0-25,25 25,-26-25,1 1,0-1,0 0,0 25,-1-50,-24 26,25-1,-25 0,0 0,-25 0,1 1,-1-1,0 0,0 0,-24 0,24 25,-25 0,1 0</inkml:trace>
  <inkml:trace contextRef="#ctx0" brushRef="#br0" timeOffset="322543.4484">10145 15726,'50'0,"-25"25,0 0,-1 0,1-25,-25 24,25 1,-25 0,25 25,-25-26,0 1,0 0,0 0,0 0,0-1,0 1,-25 0,25 0,0 0,0-25,0 0,0 24,0-24,0 0,0 0,0 0,0 0,0 0,0-24,0 24,0 0,0-25,-25 0,25 25,-25-25,1 0,24 25,-25-24,0 24,0 0,0 0,1 0,-1 0,0 24,0 1,0-25,25 25,-24 0,-1 0,0-1,25 1,0 0,-25 0,25 0,0-25,0 24,0-24,0 0,0 0,25 0,-25-24,25 24,-25-25,25 25,-1-25,-24 0,25 0,0 1,0-1,24 0,-24 0,0 0,0 25,24-24,-24 24,0-25,0 25,0 25,0-25,-25 0,24 24,1 1,-25-25,0 25,0 0,0 0,0-25,0 24,0 1,0 0</inkml:trace>
  <inkml:trace contextRef="#ctx0" brushRef="#br0" timeOffset="323016.4755">11286 15304,'0'-24,"-24"24,24 0,-25 0,0 0,0 0,0 0,25 24,-24 1,-1 0,0 25,0-25,25 24,-25 1,25-25,0 24,0-24,0 25,25-26,-25 1,25 0,0-25,0 0,-1 25,1-25,0 0,25-25,-26 25,26-25,-25 25,0-25,24 1,-24-1,0 0,0 0,0 0,-1-24,-24 24,0 0,0-24,0 24,-24-25,-1 25,0 0,-25-24,26 24,-1 0,-25 25,0 0,26 0,-26 0</inkml:trace>
  <inkml:trace contextRef="#ctx0" brushRef="#br0" timeOffset="323447.5001">11262 15776,'24'0,"1"25,-25-1,25 1,0-25,-25 25,0 0,0 0,0-1,0 1,0 0,0 0,0 0,0-1,0 1,0 0,0 0,0-25,0 25,0-25,0 0,0 24,0-24,0 0,0 0,-25 0,25-24,0 24,0 0,-25-25,25 25,-25-25,1 25,24-25,-25 0,0 25,0-24,0 24,1 0,-1 0,0 0,25 0,-25 24,0 1,25-25,-24 25,24 0,-25-25,25 25,-25-25,25 24,0-24,0 25,0-25,0 0,25 0,0 0,-25-25,24 25,1-24,0 24,0-25,0 0,-1 0,1 25,0-25,0 1,0 24,-1-25,26 25,-25 0,0 0,-25 0,25 0,-1 0,1 25,-25-25,25 24,-25-24,25 25,-25-25,25 0,-25 25,0-25,24 0</inkml:trace>
  <inkml:trace contextRef="#ctx0" brushRef="#br0" timeOffset="323767.5184">12378 15280,'0'-25,"0"0,0 0,0 25,0 0,-25 0,0 25,0-25,1 25,-1 24,0-24,0 25,0 0,1-1,-1-24,25 25,-25-1,25 1,0-25,0-1,0 1,25 0,-25 0,25-25,-1 25,1-25,0 0,0 0,24-25,-24 25,0-25,0 25,0-25,-1 0,1 1,0-1,0 0,-25-25,25 26,-25-1,0-25,0 25,-25 1,0-26,0 25,0 0,-24 0,24 1,0 24,-24-25,24 25</inkml:trace>
  <inkml:trace contextRef="#ctx0" brushRef="#br0" timeOffset="324207.5436">12303 15974,'25'0,"0"25,0 0,0 0,-1-1,-24 1,0 0,0 0,0 0,0-1,0 1,0 0,0 0,-24 0,24-25,0 24,-25 1,25-25,0 0,0 25,0-25,0 0,0 0,0 0,0 0,0-25,0 25,0-25,0 25,0-24,-25 24,25-25,-25 0,0 25,25-25,-24 0,-1 25,0 0,0 0,0 0,25 0,-24 0,-1 25,0-25,0 25,25 0,-25-25,1 25,-1-1,25-24,0 25,-25-25,25 25,0-25,0 0,0 0,0 0,0 0,25-25,-25 25,25 0,-25-25,24 1,1 24,0-25,0 0,0 25,-1-25,1 25,0-25,0 25,0 0,-1 0,-24 0,25 0,0 0,0 0,0 25,-25-25,24 25,-24-25,0 25,0-25,0 25,0-1</inkml:trace>
  <inkml:trace contextRef="#ctx0" brushRef="#br0" timeOffset="324499.5603">12130 16421,'0'0,"0"0,-25 0,25 0,0 0,0 0,0 25,0-25,0 24,-25-24,25 25,0 0,-25 0,25 0,0-1,0 1,0 0,0 0,0-25,0 25,0-25,0 0,0 0,0 0,0 0,25 0,-25-25,25 25,0-25,0 0,-1 0,1 25,0-24,0-1,0 25,-1-25,-24 25,25 0,0 0,0 0,-25 0,25 0,-25 25,24-25,-24 0,25 25,-25-25</inkml:trace>
  <inkml:trace contextRef="#ctx0" brushRef="#br0" timeOffset="324859.5809">13172 15230,'0'-25,"0"0,0-24,-25 24,0 0,25 25,-25-25,0 1,25 24,-24 0,-1 0,25 24,-25-24,0 25,25 25,-25-25,25 24,-24 1,24-25,0 24,0-24,0 25,0-25,24-1,-24 1,25-25,-25 25,25-25,0 25,0-25,-1 0,1 0,0-25,0 25,0 0,-1-25,1 0,0 25,0-24,0-1,-1-25,-24 25,0-24,0 24,0-25,0 25,-24 1,-1-26,0 25,0 25,-24-25,-1 25,25 0</inkml:trace>
  <inkml:trace contextRef="#ctx0" brushRef="#br0" timeOffset="325287.6054">13196 15677,'25'49,"0"-24,0 0,0 24,-1-24,-24 25,25-25,-25-1,0 26,0-25,0 0,0-1,0 1,0 0,-25 0,25 0,0-1,-24-24,24 25,0-25,0 0,-25 0,25 0,0 0,0 0,0 0,-25 0,25-25,0 1,-25 24,25-25,-25 0,25 0,-24 0,24 1,-25-1,25 25,-25-25,25 25,-25 0,25 0,0 25,-25-25,25 25,0-25,-24 24,24 1,0 0,-25-25,25 25,0 0,0-25,0 0,0 24,25-24,-25 0,24-24,1 24,-25 0,25-25,0 25,24-25,-24 25,0-25,0 25,24 0,-24 0,0 0,0 0,0 25,-25 0,24-25,1 25,-25-1,0 1,0 0,0-25,0 25,0 0,0-1</inkml:trace>
  <inkml:trace contextRef="#ctx0" brushRef="#br0" timeOffset="328971.8161">21704 11708,'-24'25,"-1"-25,25 0,0 0,0 0,0 0,25 0,-1 0,1 0,25-25,-25 25,49-25,-24 25,24-25,25 0,1 1</inkml:trace>
  <inkml:trace contextRef="#ctx0" brushRef="#br0" timeOffset="337037.2774">9997 14957,'-25'0,"0"0,25 25,-25-25,0 0,1 25,-1 0,0-1,0 1,25 25,-25-25,1 24,-1 1,0-1,0 1,0 0,25 24,-24-24,24 24,0 1,0-1,0 0,0 1,24-1,-24 1,25-1,0-24,-25 24,25 0,0-24,-1 25,1-26,0 1,25-1,-26 1,1 0,25-26,-25 1,24 0,1 0,-1 0,-24-25,25 0,-1 0,1 0,0-25,-1 0,-24 0,25 0,-1 1,1-26,0 0,-26 26,26-26,0-24,-26 24,1 0,0-24,0 24,0-24,-1-1,1 1,-25 0,0-1,0 1,0-25,-25 24,1 1,-1-1,-25 1,1 24,-1-24,0 24,1 1,-1-1,-24 25,24 0,-24 1,-1-1,26 25,-26 0,1 0,-1 25,1-1,0 1,-1 25,26-25,-26 24,1 26,-1-26</inkml:trace>
  <inkml:trace contextRef="#ctx0" brushRef="#br0" timeOffset="345293.7496">21382 13915,'0'0,"-25"0,25 0,0 0,0-24,0 24,0 0,0 0,-25-25,25 25,0 0,0 0,0-25,0 25,0 0,0 0,0 0,0 0,0 0,0 0,0 0,0 0,0 0,0 0,0 25,0-25,25 25,-25-1,25 1,-25 0,25 25,0-26,-25 26,24-25,-24 24,25 1,-25-25,25 24,-25 1,25-25,-25 0,25 0,-1-1,-24 1,25 0,-25 0,0 0,25-25,-25 24,25-24,-25 0,0 0,0 0,0 25,0-25,0 0,0-25,0 25,0 0,0-24,0 24,0-25,-25 0,25 0,-25 0,25 1,-25-26,1 25,24-25,-25 26,0-26,0 0,25 26,-25-26,1 25,24-24,-25 24,25 0,-25 0,25 0,0 25,-25-24,25 24,0-25,0 25,0 0,0 0,0 0,0 0,0 0,0 0,0 25,0-1,25 1,0 0,-25 0,25 0,-1 24,1-24,0 25,0-26,0 26,-1-25,1 24,0-24,0 0,-25 0,25 0,-1 0,-24-1,25-24,-25 25,0-25,25 25,-25-25,0 0,0 0,0 0,0 0,0 0,0-25,-25 25,25-25,-25 25,1-24,24-26,-25 25,-25 0,25-24,1 24,-1-25,0 25,-25-24,26-1,-1 25,0 1,0-26,0 50,25-25,-24 0,24 25,0 0,0 0,0 0,0 0,0 25,24-25,-24 25,25 0,0 24,25-24,-26 25,1-25,0 24,0-24,0 25,-1-26,1 1,0 0,0 0,0 0,-1 0,-24-1,25 1,-25-25</inkml:trace>
  <inkml:trace contextRef="#ctx0" brushRef="#br0" timeOffset="346321.8084">19695 13643,'0'0,"0"0,0 0,0 0,-25 0,25 0,-24 24,-1-24,25 0,-25 25,-25 0,26 0,-1 0,-25-1,1 1,24 25,-25-25,1-1,-1 26,0-25,1 0,24-1,0 26,-24-25,24 0,0-25,0 24,25-24,-25 25,25-25,0 0,0 0,0 0,0 0,0 0,0-25,25 25,-25-24,25-1,0 0,0 0,-1 0,1 1,25-1,-25-25,24 25,-24 1,25-1,-26 0,1 0,25 0,-25 1,-1-1,1 25,-25-25,25 25,-25 0,0 0,0 0,0 0,0 0,-25 0,25 25,-25-25,1 25,-1-1,-25-24,25 25,-24 0,24 0,-25 0,26-1,-1 1,-25 0,25-25,1 25,24-25,-25 0,25 25,0-25,0 0,0 0</inkml:trace>
  <inkml:trace contextRef="#ctx0" brushRef="#br0" timeOffset="347161.8565">18653 11956,'0'0,"0"-25,0 25,0 0,0 0,0 0,0 0,0 0,0 0,25 0,-25 25,25-25,-25 25,25-25,0 24,-1 1,1 0,0 0,0 0,0-1,0 1,-1 0,1 0,0-25,0 25,-25 0,25-1,-1-24,-24 25,0-25,0 0,25 0,-25 25,0-25,0 0,0 0,0 0,0-25,0 25,-25 0,25-25,-24 25,24-24,-25-1,0 0,25 0,-25 0,0-24,1 24,-26-25,25 25,0 1,0-26,1 25,-1 0,0 1,0-1,25 0,-25 25,25 0,0 0,0 0,0 0,0 25,25-25,0 25,-25-1,50 1,-26 0,1 25,25-26,-25 1,24 0,-24 0,25-25,-1 25</inkml:trace>
  <inkml:trace contextRef="#ctx0" brushRef="#br0" timeOffset="347969.9027">20216 10567,'0'-25,"-25"0,25 25,-24-25,24 25,0 0,0-24,-25 24,25 0,0 0,0 24,0-24,0 0,0 25,0-25,0 25,-25 25,25-26,0 26,0-25,0 24,0 26,-25-26,25 1,0 24,0-24,0 0,0-1,-25 1,25 0,0-1,0-24,0 0,0 0,0-1,0-24,0 25,0-25,0 0,0 0,0 0,0 0,0 0,0-25,0 25,0-24,0-1,0-25,0 25,0-24,0-1,0 0,0 1,0-1,0-24,0 24,0-24,-24 24,24 1,-25-1,25 25,0-24,-25 24,25 25,0-25,0 25,0 25,0-25,0 25,0-1,0 26,0 0,0-1,0 1,0-1,25 1,-25 24,0-24,0 24,0-24,0 0,0-1,0 1,0 0,0-1,-25-24,25 25</inkml:trace>
  <inkml:trace contextRef="#ctx0" brushRef="#br0" timeOffset="349835.0094">23193 10641,'0'0,"0"-25,0 1,-25 24,25-25,-25 0,0 25,25-25,-24 0,-1 25,-25 0,25-24,0 24,-24 0,-1 24,25-24,-24 25,-1 0,1 0,-1 0,25-1,-24 26,-1 0,0-1,26 1,-26 24,25 1,0-1,1 0,-1 1,0-1,0 1,25 24,0-25,0-24,0 24,25 1,-25-26,25 26,24-26,-24-24,25 25,-1-25,1 24,0-24,-1-25,26 25,-26-25,26 25,-26-25,1-25,24 25,-24-25,24 0,1 0,-26 1,26-26,-1 25,-24-24,24-26,-24 26,-1-1,1-24,0 24,-1-24,-24-1,25 1,-50-1,24 1,-24-1,0 1,0 0,-24-26,-1 26,-25 24,25-24,-24 0,-26 24,1 0,24 1,-49-1,25 25,-1 1,-24 24,0 0</inkml:trace>
  <inkml:trace contextRef="#ctx0" brushRef="#br0" timeOffset="362244.7192">10071 17140,'0'-25,"25"25,-25-25,0 25,25-24,-25 24,0-25,0 25,0 0,0-25,0 25,0 0,0 0,0 0,0 0,0 0,0 0,0 0,0 0,0 25,-25-25,25 25,0-25,-25 24,0 1,25 0,-25 25,1-26,-1 26,0-25,0 24,0 1,25-25,-24 24,24-24,-25 0,25 0,0 0,0-25,25 25,-25-25,24 24,-24-24,25 0,0 0,25 0,-26 0,1 0,25 0,-25-24,-1 24,26-25,-25 25,24-25,-24 0,0 25,0-25,0 0,0 25,-1-24,-24 24,0-25,25 25,-25 0,0-25,0 25,0-25,-25 25,25 0,0-25,-24 25,24-24,-25 24,25 0,0 0,-25-25,25 25,-25 0,25 0,0 0,-25 0,25 25,0-25,-25 24,25 1,0 0,0 0,0 24,0 1,0-25,0 25,0 24,25-24,-25-1,0 1,0-1,25 1</inkml:trace>
  <inkml:trace contextRef="#ctx0" brushRef="#br0" timeOffset="363784.8073">10840 17190,'0'-25,"-25"25,25-25,0 25,0-25,0 25,0 0,0 0,0 0,0 0,0 0,0 25,25 0,-25 0,25-1,0 1,-1 0,175 322,-199-322,25 0,-25-25,0 25</inkml:trace>
  <inkml:trace contextRef="#ctx0" brushRef="#br0" timeOffset="364008.8201">11063 17239,'0'0,"0"-25,0 25,0-24,0 24,-25 0,25 0,0 0,0 0,0 0,0 0,-24 24,24 1,0 0,0 0,-25 0,25 24,-25-24,25 25,-25-1,0-24,25 25,-24-25,-1 24,25-24,-25 0,25 0,-25-1,25 1,0 0</inkml:trace>
  <inkml:trace contextRef="#ctx0" brushRef="#br0" timeOffset="364605.8542">11386 17190,'0'0,"0"-25,0 25,0-25,0 25,0-25,0 0,0 25,0-24,0-1,25 25,-25-25,24 0,1 25,0-25,0 25,0 0,-1-24,1 24,0 0,0 0,0 24,-25-24,24 25,-24-25,25 25,-25-25,0 25,0 0,0-1,0 1,-25 0,25 0,-24 0,24-1,-25 1,25 0,-25-25,25 25,-25 0,25-25,-25 24,25-24,0 0,0 0,0 0,0 0,0 0,0 0,25-24,-25 24,25 0,0-25,-25 25,25 0,24 0,-24-25,0 25,0 25,-1-25,1 0,0 25,0-1,0 1,-1-25,-24 25,25 0,-25 0,0 24,0-24,0 0,0-25,0 25,0 0,-25-1,1 1,24-25,-25 25,0-25,0 0,0 25,-24-25,24 0,0 0,-24 0,24-25,0 25,-25 0,26-25,-1 25,0-25</inkml:trace>
  <inkml:trace contextRef="#ctx0" brushRef="#br0" timeOffset="365809.9231">12353 16942,'0'0,"25"-25,-25 25,0 0,0 0,0-25,0 25,0 0,0 0,0 25,25-25,-25 0,0 25,24-1,1 1,0 0,0 0,0 0,0-1,-1 1,1 25,25-25,-25-1,-1 1,1 0,0 0,0 0,0-1,-1 1,-24-25,25 25,-25-25,25 0,-25 25</inkml:trace>
  <inkml:trace contextRef="#ctx0" brushRef="#br0" timeOffset="365992.9336">12849 17066,'-25'-25,"25"0,-24 25,24-25,-25 25,25 0,0 0,-25 0,25 0,0 0,-25 0,25 25,-25-25,25 25,-24 0,24-1,0 1,-25 25,25-25,0-1,-25 26,25-25,0 0,-25-1,25 1,0 0</inkml:trace>
  <inkml:trace contextRef="#ctx0" brushRef="#br0" timeOffset="366344.9537">13122 16917,'0'-25,"25"25,-25-25,25 25,-25-25,24 1,1 24,0-25,0 25,24 0,-24 0,25 0,-25 0,-1 25,1-25,0 24,0 1,-25 0,0 0,0 24,0-24,-25 0,0 25,0-26,25 26,-24-25,-1 24,0-24,0 0,0 0,25 0,-24-25,24 24,0-24,0 0,0 0,0 0,0 0,24 0,-24 0,25 0,0 0,0 0,24-24,-24 24,25-25,-25 25,24-25,1 0,-25 25,24-25</inkml:trace>
  <inkml:trace contextRef="#ctx0" brushRef="#br0" timeOffset="366532.9645">14040 16768,'0'0,"0"-25,25 25,-25 0,0 0,0 0,0 25,24-25,-24 0,25 25,0 0,0-25,0 24,-1 1,1-25,0 25,0 0,0 0,-1-25,1 24,0-24,0 25,0-25,-1 0,-24 25,25-25</inkml:trace>
  <inkml:trace contextRef="#ctx0" brushRef="#br0" timeOffset="366701.9741">14412 16743,'-25'-25,"0"1,25-1,-25 25,1 0,24 0,-25 0,0 0,25 25,-25-1,0 1,25 0,-24 0,-1 0,25 24,-25-24,25 0,-25 24,25-24,-25 0,25 0,-24 0,24-1</inkml:trace>
  <inkml:trace contextRef="#ctx0" brushRef="#br0" timeOffset="366892.9851">14486 16520,'25'0,"0"25,-25-25,25 25,-25-25,25 24,-25 26,24-25,-24 24,0-24,25 25,-25-1,0-24,0 25,25-25,-25 24,0-24,0 0</inkml:trace>
  <inkml:trace contextRef="#ctx0" brushRef="#br0" timeOffset="367441.0164">9897 18256,'0'0,"0"0,0 0,0 0,0 0,25 0,0-25,0 25,0 0,24 0,1 0,-1-24,26 24,-1 0,26 0,-26-25,50 25,-25-25,25 25,0-25,0 0,25 1,0-1,0 0,24 0,-24 0,25 1,-1-26,1 25,25 0,-26-24,1 24,24 0,-24-24,-1 24,26-25,-25 25,-1 1,-24-1,25-25,-26 25,1 0,0 1,-25-1,0 25,0-25,-25 0,25 0,-49 25,24-24,-25-1,1 25,-1-25,-24 25,0-25,-1 25,-24-25,25 25,-26 0,1-24,-25 24,25 0,-25 0,0 0</inkml:trace>
  <inkml:trace contextRef="#ctx0" brushRef="#br0" timeOffset="368822.0954">22250 14709,'0'-25,"0"25,0-24,0 24,0-25,0 25,0 0,0 0,0-25,0 25,0 0,-25 25,25-25,0 25,0-25,0 24,0 26,0-25,0 24,0-24,0 25,0-1,0 1,0-25,0 24,0-24,0 25,0-25,0-1,0 1,0-25,0 25,0-25,0 0,0 25,0-25,0 0,0 0,0-25,0 25,0-25,0 25,0-25,25 1,-25-1,0 0,0-25,0 26,0-26,0 0,0 1,0-1,25 1,-25 24,0-25,0 1,25 24,-25 0,25 0,-25 0,24 1,-24-1,25 25,0 0,-25-25,25 25,0 0,-25 0,24 25,1-25,-25 25,25-25,-25 24,0 1,0-25,0 25,0 0,0 0,0-1,0 1,-25-25,25 25,-25 0,25 0,0-25,0 24,0-24,0 25,0-25,0 0,25 0,-25 0,25 25,0-25,24 0,-24 0,0 25,25-25,-26 0,26 25,-25-1,0-24,-1 25,1 0,0 0,-25 0,0-25,0 24,0 1,0 0,0 0,-25-25,0 25,1-1,-1-24,0 25,-25-25,26 0,-26 25,0-25,1 0,-1 0,1 0</inkml:trace>
  <inkml:trace contextRef="#ctx0" brushRef="#br0" timeOffset="370877.2129">18356 14610,'0'-25,"-25"25,25 0,0 0,-25 0,25 0,0 0,-25 0,25 0,0 0,0 0,-24 0,24 0,0 25,0-25,0 25,0 0,0-25,0 49,0-24,0 0,0 0,0 24,0-24,0 0,0 24,0-24,0 0,0 0,0 0,0-1,0 1,0-25,0 25,0-25,0 0,0 25,0-25,0 0,0 0,0-25,0 25,0 0,0-25,0 25,0-25,-25 1,25-1,0 0,-25 0,25 0,0 1,0-26,-25 25,25 0,0 1,0-1,0 25,0-25,0 0,0 25,0-25,0 25,25 0,-25-24,0 24,0 0,0-25,0 25,0-25,0 25,25 0,-25 0,0-25,0 25,0 0,0 0,0 0,0-25,0 25,0 0,0 0,0 0,0 0,0 0,0 0,0 0,0 0,0 0,0 0,0 0,25 0,-25-24,24 24,-24 0,25 0,-25 0,25 0,0-25,0 25,-1 0,1 0,0 0,0 0,0 25,-1-25,26 0,-25 24,-25-24,25 25,-1-25,-24 25,0-25,0 25,0 0,0-25,-24 24,24 1,-25-25,0 25,0 0,0 0,1-25,-1 24,0-24,0 25,0-25,25 0,-24 25,-1-25,25 0,-25-25,25 25,0 0,0 0,0-25,0 25,0 0,0-24,25 24,-25 0,25 0,-1 0,1-25,0 25,25 0,-26 25,1-25,25 0,-25 24,-1-24,26 25,-25-25,-25 25,25 0,-1 0,-24-25,25 24,-25 1,0 0,0 0,0 0,-25-25,25 24,-24 1,24-25,-25 25,0-25,0 0,-24 0,24 25,0-25,-25 0,1-25,24 25,-25-25,1 25,-1-25,1 25,24-24</inkml:trace>
  <inkml:trace contextRef="#ctx0" brushRef="#br0" timeOffset="371861.2692">18083 11708,'0'-25,"-25"25,25-25,0 25,-25 0,25 0,-24 0,24 0,0 0,0 0,0 25,0 0,0 0,0-1,0 1,-25 0,25 0,0 24,0-24,0 0,0 0,0 0,0-1,0 1,0-25,-25 25,25-25,0 0,0 0,0 0,0 0,0 0,0-25,0 25,0-25,0 1,0-1,0 0,0-25,0 26,0-26,0 25,0-24,0-1,0 25,0-24,25-1,-25 25,25 0,-25 1,24-1,-24 0,25 0,-25 25,25 0,0-25,-25 25,25 0,-25 25,0-25,24 0,-24 25,0-25,0 25,0 0,0-1,0-24,0 25,-24 0,24 0,-25 0,25-1,-25 1,25 0,0-25,-25 25,25-25,0 0,0 0,0 0,25 0,-25 0,25 0,0 0,-1 0,1 25,25-25,-25 0,-1 0,26 24,-25-24,24 0,-24 25,0-25,0 25,0-25,-25 25,0-25,0 25,0-25,-25 24,25 1,-25-25,0 25,0-25,1 25,-26-25,25 25,-24-25,24 0,-25 0,25 0,-24 0,-1 0</inkml:trace>
  <inkml:trace contextRef="#ctx0" brushRef="#br0" timeOffset="372662.315">19844 9823,'0'-25,"0"25,25-25,-25 0,0 25,0-25,0 25,0 0,0 0,0 0,0 25,0-25,0 25,0-25,25 25,-25 0,0-1,0 1,0 25,0-25,0-1,0 1,0 0,0 0,0-25,0 25,0-25,0 25,0-25,0 0,-25 0,25 0,0 0,0 0,0-25,-25 25,25-25,0 0,-25 0,25 0,0-24,-25 24,25-25,0 26,0-26,0 0,-24 1,24 24,0-25,0 26,24-26,-24 25,25 25,0-25,0 1,0 24,0 0,-1 0,1 0,0 0,25 0,-26 24,1-24,0 25,0 0,-25 0,0 0,0-1,0 1,0 0,0 0,0 0,-25-1,0 26,0-50,25 25,-24 0,-1-1,25-24,-25 0,25 0,0 0,0 0,25 0,0 0,-1 0,1 0,0 0,25 0,-26 0,26 0,0 0,-1 0,-24 25,25-25,-26 0,1 25,0-25,-25 25,0-25,0 25,-25-1,0-24,-24 25,-1 0,1 0,-26 0</inkml:trace>
  <inkml:trace contextRef="#ctx0" brushRef="#br0" timeOffset="377703.6034">13717 18107,'0'0,"25"0,-25-24,0 24,0 0,0 0,0 24,0-24,0 25,0 0,0 0,0-25,0 25,0-1,25 1,-25 0,0-25,0 25,0 0,0-25,0 0,0 24,0-24,0 0,0 0,0 0,0 0,0 0,0 0,0 0,0-24,-25 24,25 0,0-25,-25 0,25 0,0 25,-24-25,24 1,0-1,0-25,0 25,0 1,0-1,0 0,0 25,0-25,24 0,-24 25,25-24,-25 24,25-25,-25 25,25 0,-25 0,25 0,-25 0,24 25,-24-25,0 0,25 24,-25 1,0-25,0 25,0 0,25-25,-25 25,0-1,0-24,0 25,0-25,0 25,0-25,0 25,0-25,25 0,-25 0,25 0,-25 0,24 25,1-25,0 0,0 24,0-24,-25 0,24 25,1-25,0 0,0 25,-25-25,0 0,25 25,-25-25,0 0,0 25,-25-25,25 0,-25 0,25 24,-25-24,0 0,1 0,-1 0,-25 25,25-25,1 0,-26 0,25-25,0 25,-24 0</inkml:trace>
  <inkml:trace contextRef="#ctx0" brushRef="#br0" timeOffset="377995.6201">14511 17983,'25'0,"-25"0,0 0,0 0,0 0,0 0,-25 0,25 25,-25-25,25 25,-25 0,1-25,24 25,0-1,-25 1,25-25,0 25,0 0,0-25,25 0,-25 0,24 25,-24-25,25 0,0 0,0 0,-25 0,25-25,0 25,-1 0,1-25,0 0,0 25,-25-25,25 1,-25-1,0 0,24 25,-24-25,0 0,-24 25,24-24,0 24,-25-25,25 25</inkml:trace>
  <inkml:trace contextRef="#ctx0" brushRef="#br0" timeOffset="378605.655">15032 17835,'0'0,"0"0,0 0,0 0,0 0,0 0,0 0,0 24,0-24,0 0,0 0,25 0,-25 0,0 25,25-25,-1 0,-24 0,25 0,0 0,-25 0,25 0,0 0,-1 0,-24 0,25 0,0-25,-25 25,25 0,-25 0,25-24,-25 24,0 0,0 0,0 0,0 0,0 0,0 0,0 0,0 0,-25 24,25-24,0 25,0 0,0 0,-25 0,25-25,0 24,0 1,0 0,0 0,0 0,0-1,0 1,0 0,-25-25,25 0,0 25,0-25,0 0,0 0,0 0,0 0,0 0,0 0,0-25,0 25,0-25,0 0,0 1,0-1,25 0,-25-25,0 26,25-1,-25-25,25 25,-25 1,24-1,-24 0,25 0,-25 0,25 25,-25-24,0 24,0-25,0 25,0 0,0 0,0 0,0 0,0 0,0 0,0 25,0-25,25 0,-25 0,0 24,25-24,-1 25,-24-25,25 0,0 25,0-25,0 25,-1-25,1 0,-25 25,25-25,0 24,-25-24,0 25,0-25,0 25,0-25,0 25,-25-25,0 25,25-25,-49 24,24-24,0 25</inkml:trace>
  <inkml:trace contextRef="#ctx0" brushRef="#br0" timeOffset="379551.7091">16644 17711,'0'0,"0"-25,0 0,0 25,0-25,0 25,0-25,0 25,0 0,0 0,25-24,-25 24,0 0,0 0,0 0,25 24,-25-24,0 25,0-25,0 25,0 0,0 0,0 24,0-24,0 0,-25 24,25-24,-25 25,25-1,-25-24,25 0,0 25,0-26,0 1,0 0,0-25,25 25,0-25,0 0,0 0,0 0,24 0,1 0,-25 0,24 0,1 0,-1 0,1-25,0 25,-1 0,1-25,-25 25,24-25,-24 25,0 0,0 0,-1-24,-24 24,0 0,25 0,-25 0,0-25,-25 25</inkml:trace>
  <inkml:trace contextRef="#ctx0" brushRef="#br0" timeOffset="379930.7308">17016 17562,'0'-25,"0"0,0 25,0 0,0-25,0 25,0-25,-24 25,24 0,0 0,0 0,0 25,0-25,0 25,0-25,0 25,0 0,0-25,24 25,-24-1,0 1,25-25,-25 25,25-25,-25 25,25-25,0 0,-25 0,24 0,1 0,0 0,0 0,0-25,-1 25,-24-25,25 25,0-25,-25 1,25-1,-25 0,25 0,-25 0,0 25,0-25,0 25,0 0,0 0,0 0,0 0,0 25,0-25,0 25,0 25,0-25,0 24,0-24,24 25,-24-26,0 26,0-25,25 24,-25-24,0 25,0-25</inkml:trace>
  <inkml:trace contextRef="#ctx0" brushRef="#br0" timeOffset="382507.8782">17761 17165,'0'0,"0"-25,0 25,0 0,0 0,0 0,0 0,0 0,0 0,0 25,24 0,1-1,0 1,0 25,24-25,1 24,-25 1,24-25,1 24,0-24,-1 25,1-25,-1-1,-24 1,25 25,-25-50,-1 25,1-1,-25 1,25-25,-25 25,25 0</inkml:trace>
  <inkml:trace contextRef="#ctx0" brushRef="#br0" timeOffset="382731.891">18356 17214,'-25'0,"25"-24,0 24,-25 0,25 0,-25 0,1 24,24 1,-25 0,0 0,0 24,0 1,1-25,-1 24,25 1,-25 0,0-1,-24 1,24 24,0-49,0 25,0-1,1 1,-1 0,0-1,25 1,-25-25,0 24</inkml:trace>
  <inkml:trace contextRef="#ctx0" brushRef="#br0" timeOffset="395698.6326">20985 10641,'0'0,"0"-25,0 25,0 0,0-24,0 24,0 0,0 0,0 0,0 0,0 0,0 0,0 0,0 0,0 0,0 24,0-24,0 25,0 0,0 0,-25 24,25-24,-24 25,24-25,-25 24,25-24,-25 25,25-26,-25 26,25-25,-25 0,25-1,0 1,0-25,0 25,0-25,-25 0,25 0,0 0,0 0,0 0,0 0,0 0,0-25,0 0,0 25,25-24,-25-26,25 25,-25 0,25-24,-25-1,25 25,-25-24,25-1,-25 1,0 24,0-25,0 25,0 1,0 24,0-25,0 25,0 0,0 0,0 0,0 25,0-1,0 1,-25 25,25-25,0 24,-25 1,25 24,-25-24,25-1,-25 1,25 0,-25-26,25 26,0-25,0 0,0 0,0-1</inkml:trace>
  <inkml:trace contextRef="#ctx0" brushRef="#br0" timeOffset="396950.7043">21903 13072,'-25'0,"25"-25,-25 25,25 0,0 0,0 0,0 0,0 0,25 0,-25 0,25-25,0 25,-1 0,26 0,-25 0,25 0,-1 25,1-25,-1 0,1 0,0 0,24 0,-24 0,-1 0,-24 0,25 0,-26 0,26 0,-25 0,0 0,-25 0,24 0,-24 0,0 0,0 0,0 0,0 0,-24-25,-1 25,0 0,0 0,-24 0,-1-24,0 24,1 0,-1 0,1 0,-1 0,0 0,1 0,-1-25,25 25,1 0,-1 0,25 0,0 0,0 0,0 0,25 0,-25 0,24 0,1 0,25 0,-1 0,-24-25,25 25,24 0,-24 0,-1 0,1 0,0 0,-1 0,-24 0,25 0,-26 0,1 0,-25 0,25 0,-25 0,0 0,0 0,0 0</inkml:trace>
  <inkml:trace contextRef="#ctx0" brushRef="#br0" timeOffset="400353.8989">23639 10592,'0'0,"0"0,0 0,0 0,25-25,-25 25,0-25,25 0,0 25,24-25,-24 1,25-1,-1 0,1 0</inkml:trace>
  <inkml:trace contextRef="#ctx0" brushRef="#br0" timeOffset="401753.979">23019 15577,'0'25,"25"-25,-25 50,0-25,25-1,-25 1,0 25,25-25,-25 24,24 1,-24-1,25 1,0-25,0 24,0 1,-1 0</inkml:trace>
  <inkml:trace contextRef="#ctx0" brushRef="#br0" timeOffset="406927.2749">19919 10244,'0'0,"0"0,0 0,0 0,24 0,-24 0,25 0,0 0,0 0,0 0,24 0,1 0,-1 0,26 0,-1 0</inkml:trace>
  <inkml:trace contextRef="#ctx0" brushRef="#br0" timeOffset="407459.3053">23193 11931,'-25'0,"25"0,0 0,0 0,0 0,0 0,0 25,25-25,0 0,-1 0,1 0,25 0,-1 0,1 0,0 0,24-25,-24 25,24 0,0-25</inkml:trace>
  <inkml:trace contextRef="#ctx0" brushRef="#br0" timeOffset="413423.6465">19050 10939,'-24'-25,"24"25,-25-25,25 25,0 0,0 0,-25 0,25 0,0 0,0 0,0 0,0 25,25 0,0-25,-25 25,49 24,-24-24,0 25,24-26,1 26,0-25,-1 25,1-1,24-24,-24 25</inkml:trace>
  <inkml:trace contextRef="#ctx0" brushRef="#br0" timeOffset="420303.0399">18877 17016,'0'0,"0"0,0 0,0 0,0 0,0 0,0 0,0 0,0 0,0 0,25 0,-25-25,24 25,1 0,0 0,0 0,0 0,-1-25,1 25,0 0,0 0,0 0,-1-24,1 24,-25 0,25 0,-25 0,0 0,0 0,0 0</inkml:trace>
  <inkml:trace contextRef="#ctx0" brushRef="#br0" timeOffset="420703.0628">18926 17090,'-24'0,"-1"0,25 0,0 0,-25 0,25 0,0 0,0 0,0 0,0 0,0 0,0 0,0 0,0 25,0-25,0 0,0 0,0 0,0 0,0 25,0-25,0 25,0-25,-25 25,25-1,0 1,0 0,-25 25,25-26,0 1,0 0,-25-25,25 25,0 0,0-25,0 24,0-24,0 0,0 0,0 25,0-25,0 0,0 0,0-25,0 25,25 0,-25 0,0 0,25-24,-25 24,25 0,-25-25,25 25,-25-25,25 25,-1 0,1 0,0 0,0 0,0 0,-1 0,1 0,0 0,0 25,0 0,-1-25,1 24,-25 1,25 0,0 0,-25 0,0 0,0-1,0 1,0-25,0 25,-25 0,25 0,-25-1,0 1,1-25,-1 25,-25 0,25-25,-24 25,24-25</inkml:trace>
  <inkml:trace contextRef="#ctx0" brushRef="#br0" timeOffset="423482.2218">19571 16718,'25'-24,"-25"-1,0 25,25-25,-25 25,0-25,0 25,0 25,0-25,25 25,-25 0,0-1,24 1,-24 25,25-1,-25-24,25 25,0-1,-25 26,25-26,-25 1,0 0,24-1,-24 1,25-25,-25 24,0 1,25-25,-25-1,0 26</inkml:trace>
  <inkml:trace contextRef="#ctx0" brushRef="#br0" timeOffset="423815.2408">19894 17711,'0'0,"-25"0,25 24,0-24,-25 25,25-25,0 25,-25 0,25 0,-25-1,25 1,0 0,0 25,0-26,0 1,0 25,0-25,0-1,0 1,0 25,0-50,25 25,-25-1,0 1,25-25,-25 25,25-25,0 0,-25 0,25 0,-1 0,1-25,0 25,-25-25,25 1,0-1,-1 0,-24 0,25 0,-25 1,25-26,-25 25,0 0,0-24,-25 24,25 0,-25 0,1 25,-1-24,0 24,0 0,-24 0,24 0,0 0,-25 24,25-24,-24 25,24 0,-25 0</inkml:trace>
  <inkml:trace contextRef="#ctx0" brushRef="#br0" timeOffset="426415.3895">16049 2356,'0'-24,"0"-1,0 0,0 0,0 25,0-25,0 1,-25 24,25-25,0 25,0 0,0 0,0 0,0 0,0 0,0 0,0 0,0 0,0 25,0-25,0 24,0-24,0 25,0 0,0 0,0 0,0-1,0 26,-25-25,1 24,24-24,-25 0,0 25,25-26,0 1,0 0,0-25,0 25,0-25,0 25,0-25,25 0,-25 25,25-25,-1 0,1 0,0 0,25 0,-26 0,1-25,0 25,25 0,-26-25,1 25,0-25,0 25,0-25,-1 25,1-25,0 25,-25-24,0 24,0-25,0 25,0-25,0 0,0 25,-25-25,25 25,-25-24,1 24,24 0,-25-25,25 25,-25 0,25 0,0 0,-25 0,25 0,0 25,0-25,0 24,0-24,0 25,0 0,0 0,0 24,0-24,0 0,0 0,25 0,-25 24,0-24,0 0,0 0,25 0,-25-1,0 1,0 0,0-25,0 25,0 0,0-1,25-24</inkml:trace>
  <inkml:trace contextRef="#ctx0" brushRef="#br0" timeOffset="426707.4062">16768 2332,'0'-25,"0"0,0 25,0-25,0 0,0 25,0 0,0 0,0-24,0 24,0 0,0 24,25-24,-25 25,0-25,25 25,-25 0,0 0,25-1,-25 1,0 0,25 0,-25 0,0-1,0 1,0 0,0 0,0-25,24 25,-24-25,0 24,0 1,0-25,0 0,0 25</inkml:trace>
  <inkml:trace contextRef="#ctx0" brushRef="#br0" timeOffset="427002.4231">16843 2853,'0'24,"0"1,-25 0,25-25,0 25,0 0,0-25,0 24,0 1,0-25,0 25,25-25,-25 25,25-25,-25 25,24-25,1 0,0 0,-25 0,25 0,0-25,-1 25,1 0,0-25,0 0,0 25,-1-25,-24 1,25 24,0-25,-25 0,0 25,0-25,0 0,0 25,0-24,0-1,0 25,-25-25,0 25,1-25,-1 25,0 0,0 0,0 0,1-25,-1 25</inkml:trace>
  <inkml:trace contextRef="#ctx0" brushRef="#br0" timeOffset="427270.4384">17314 2208,'0'0,"0"0,25 0,-25 0,25 24,-25-24,24 25,-24-25,25 25,0 0,0 0,0-1,-1 1,1 0,0 0,0 0,0-1,-1 1,1-25,0 25,0 0,-25-25,25 0,-25 25,25-25,-25 0</inkml:trace>
  <inkml:trace contextRef="#ctx0" brushRef="#br0" timeOffset="427491.4511">17612 2133,'0'0,"0"-25,0 25,0 0,0 0,0 25,0-25,0 25,0-25,0 25,0 0,0 24,-25-24,25 25,0-26,0 26,-25 0,0-26,25 26,-25-25,25 24,-24-24,-1 0,25 0,-25 0,25 0,-25-25,25 24,0-24</inkml:trace>
  <inkml:trace contextRef="#ctx0" brushRef="#br0" timeOffset="428002.4803">18182 1960,'25'0,"-25"-25,0 25,25 0,-25-25,25 25,-1 0,1-25,0 25,0 0,0-25,24 25,-24-24,0 24,24 0,-24-25,0 25,0 0,0 0,-25-25,24 25</inkml:trace>
  <inkml:trace contextRef="#ctx0" brushRef="#br0" timeOffset="428426.5046">18157 1935,'0'0,"0"0,0 0,0 0,0 0,0 0,0 0,0 0,0 0,0 25,0-25,0 0,0 24,0-24,0 25,0-25,0 25,0 0,0-25,0 25,0-1,0-24,0 25,0-25,0 25,0-25,0 0,25 25,-25-25,0 0,0 0,0 0,0 0,0 25,0-25,0 0,25-25,-25 25,0 0,25 0,-25-25,25 25,-1 0,-24-25,25 25,0 0,0-25,0 25,-1 0,-24 0,25 0,0 0,0 0,0 0,-1 0,1 25,0-25,0 25,0-25,-1 25,-24 0,25-1,-25 1,0 0,0-25,0 25,0 0,0-1,-25 1,25-25,-24 25,-1-25,0 25,0-25,0 25,1-25,-26 0,25 0,0 0,1 0,-1 0,0 0,0-25</inkml:trace>
  <inkml:trace contextRef="#ctx0" brushRef="#br0" timeOffset="428670.5185">19050 1612,'0'0,"25"0,-25 25,0 0,0 0,0 0,0-1,0 26,0-25,0 24,0-24,25 25,-25-1,0-24,0 25,25-25,-25-1,0 26,0-25,25 0,-25-1,0 1,0 0,0-25,0 25,0 0,0-25</inkml:trace>
  <inkml:trace contextRef="#ctx0" brushRef="#br0" timeOffset="428938.5339">19249 2456,'0'0,"0"24,0 1,0 0,0-25,-25 25,25 0,-25-1,25 1,-25 0,25 0,-24-25,24 25,0 0,0-1,0-24,0 25,0-25,0 25,24-25,-24 0,25 0,-25 0,25 0,0 0,-25 0,25 0,-1 0,1-25,0 25,0-25,0 25,-25-24,24-1,-24 25,25-25,-25 0,0 0,0 0,-25 25,1-24,-1-1,0 25,0 0,0 0</inkml:trace>
  <inkml:trace contextRef="#ctx0" brushRef="#br0" timeOffset="429374.5588">16570 3795,'-50'25,"1"0,-26 0,26-1,-1-24,25 25,0-25,-24 25,49-25,-25 0,25 0,0 0,0 0,0 0,0 0,0 0,25 0,24 0,-24-25,25 0,24 25,1-24,-1-1,25 0,1-25,-1 26,25-1,0-25,0 25,25-24,-25 24,24-25,1 1,0 24,25-25,-25 25,-1-24,26-1,-25 25,0-24,0 24,-1-25,1 26,-25-26,0 25,0 0,-25 1,1-1,-1 0,0 25,-49-25,24 0,-24 25,-1 0,-24-24,0 24,0 0,0 0,-25-25,0 25,0 0,0 0,0 0,0 0,0 0,0 0,0 0,0 0,0 0,0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04:38.152"/>
    </inkml:context>
    <inkml:brush xml:id="br0">
      <inkml:brushProperty name="width" value="0.05292" units="cm"/>
      <inkml:brushProperty name="height" value="0.05292" units="cm"/>
      <inkml:brushProperty name="color" value="#FF0000"/>
    </inkml:brush>
  </inkml:definitions>
  <inkml:trace contextRef="#ctx0" brushRef="#br0">10939 3101,'25'0,"25"-25,-26 25,1-25,0 25,25 0,-26 0,1 0,-25 0,25 0,0 25,0-25,-25 25,24-25,1 0,-25 24,25-24,0 25,-25-25,25 25,0-25,-1 0,1 25,0-25,0 0,0 0,-1 0,1 0,25-25,-25 25,24 0,-24-25,25 25,-1-25,1 25,-1-24,-24 24,25 0,-1-25,-24 25,25-25,-1 25,-24 0,25 0,-25 0,24 0,-24 0,25 0,-26 0,26 0,-25 25,25-25,-26 0,1 25,25-25,-25 24,-1-24,26 0,-25 25,0-25,24 0,-24 0,0 0,24 0,-24 0,25 0,-1 0,-24 0,25 0,-1-25,1 25,0 0,-1-24,1 24,-1 0,1-25,0 25,-1 0,1 0,0 0,-1 0,-24 0,0 0,24 0,-24 0,0 25,0-25</inkml:trace>
  <inkml:trace contextRef="#ctx0" brushRef="#br0" timeOffset="1898.1086">18678 2257,'0'25,"0"-25,-25 0,25 0,0 0,0 25,0-25,0 0,0 0,0 0,0 0,0 0,0 0,0 0,0 0,25 0,-25 0,25 0,0 0,-25-25,49 25,-24 0,0-25,0 25,25-25,-1 1,-24-1,25 0,-1 25,1-25,-25 0,24 1,1-1,-25 0,-1 0,1 0,0 1,0-26,-25 25,0 0,0 1,0-1,0 0,-25 0,25 0,-25 25,25-24,-25 24,25 0,-24 0,-1 0,25 0,-25 24,25-24,-25 0,0 25,25-25,0 0,-24 25,24-25,0 0,0 25,24-25,-24 0,25 25,0-25,0 0,0 24,-1-24,26 0,-25 25,24-25,-24 0,25 25,-25-25,-1 25,1 0,0-25,0 24,-25 1,25 0,-25 0,0 0,-25-25,0 24,25 26,-50-25,26 0,-1-1,0-24,-25 25,26 0,-1 0</inkml:trace>
  <inkml:trace contextRef="#ctx0" brushRef="#br0" timeOffset="2267.1297">20340 1290,'0'-25,"0"0,0 0,-25 25,25-24,-24 24,-1 0,0 0,0 0,0 0,1 0,-1 24,0-24,0 25,0 0,1 0,-1-25,25 25,-25-1,25 1,0 25,0-25,0-1,25 1,0 0,-25 0,24 0,26-1,-25 1,0 0,-1 0,26 0,-25 0,24-1,-24 1,0 0,0-25,0 25,-25 0,24-1,-24-24,0 25,0 0,0-25,0 25,0-25,-24 0,-1 25,0-25,0 0,0 24,1-24,-1 0,-25 0,25 0,1-24</inkml:trace>
  <inkml:trace contextRef="#ctx0" brushRef="#br0" timeOffset="3046.1743">20514 1662,'25'0,"-25"0,24 0,-24 25,25-25,-25 0,25 0,-25-25,0 25,25 0,-25 0,25-25,-25 25,24 0,1-25,-25 25,25-25,0 25,-25-24,25 24,-25-25,24 0,-24 25,25-25,-25 0,0 1,0 24,0-25,0 0,0 25,-25-25,25 25,0 0,-24 0,24 0,-25 0,0 0,25 0,-25 25,0-25,1 25,24 0,-25-1,0 1,25 0,0 0,-25 0,25-1,0 1,0 0,0 0,0 0,25 0,-25-1,25 1,0-25,-25 25,24-25,1 0,0 25,0-25,0 0,24-25,-24 25,25 0,-25-25,24 25,-24-25,25 1,-26-1,26 0,-25 0,24 0,-24 0,0-24,0-1,0 1,-25-1,24 0,-24 1,0-26,0 26,-24-1,24-24,-25 24,0 1,25-1,-25 25,0 0,25 1,-24-1,24 25,-25 0,25 0,-25 0,25 25,-25-25,0 24,25 26,-24-25,24 24,-25-24,25 25,0-1,0 1,0 0,0-1,0-24,0 25,0-1,25-24,-25 25,24-26,1 1,0 25,0-25,0-1,-1 1,1-25,0 25,0 0,0-25,-1 0,26 25,-25-25,24 0,-24-25,25 25,-25-25,-1 25,26-25,-25 0,-25 1,25-1,-1-25,-24 25,0-24,0 24,0 0,-24 0,24 1,-25 24,25 0,-25 0,25 0,0 0,-25 24,25 1,-25 0,25 0,-24 0,24-1,0 1,0 0,0 0,0 0,0-1,24-24,-24 25,25 0,0-25,0 25,0-25,-1 0,1 0,25 0,-25 0,24 0</inkml:trace>
  <inkml:trace contextRef="#ctx0" brushRef="#br0" timeOffset="3382.1935">22151 1265,'-25'0,"25"0,0 25,-25-25,25 25,-24-25,24 24,0 1,0 0,0-25,0 25,0 0,0-1,0 1,24-25,-24 25,25 0,-25-25,25 0,0 25,-25-25,25 0,-1 0,1 0,0 0,0-25,0 25,-1-25,1 0,0 25,0-25,0-24,-1 24,1 0,0-24,-25-1,0 0,0 1,0-1,0-24,0 24,-25 25,25-24,0 24,-25 0,25 0,0 25,0 0,0 0,-24 25,24 0,0 0,0 24,0-24,0 25,0-25,0 24,0 1,0-25,0 24,24 1,-24-25,0-1,0 26,0-25</inkml:trace>
  <inkml:trace contextRef="#ctx0" brushRef="#br0" timeOffset="3568.2041">22374 1191,'25'-25,"-25"0,25 25,0-25,-25 25,24 0,1 0,0 0,0 25,0-25,-1 25,1 0,25-25,-25 24,-1 1,1 0,0 0,-25-25,25 25,-25-1,0-24,25 25</inkml:trace>
  <inkml:trace contextRef="#ctx0" brushRef="#br0" timeOffset="3698.2115">22969 992,'0'0,"0"-25,0 25,0 0,0 0,0-24,0 24,0 0,0 0</inkml:trace>
  <inkml:trace contextRef="#ctx0" brushRef="#br0" timeOffset="4154.2376">23292 1042,'0'0,"0"0,0 0,0 0,-25 0,25 25,-25-25,1 24,24-24,-25 25,0 0,25-25,0 25,-25 0,25-25,0 24,0 1,0-25,0 25,0-25,0 25,0-25,0 25,25-25,-25 24,25-24,-25 0,25 0,-25 0,24 0,1 0,0-24,0 24,-25-25,25 25,-1-25,1 25,0-25,0 0,0 25,-1-24,1 24,0 0,-25 0,25 0,0 0,-1 0,-24 0,25 0,-25 24,0-24,25 25,-25-25,0 25,0-25,0 25,0-25,0 25,0-25,0 24,0-24,0 0,0 0,0 0,0 0,0 0,0 0,25 0,-25 0,25 0,-25-24,24 24,1-25,0 25,0-25,0 25,24-25,-24 25,0 0,24 0,-24 0,25 0,0 0,-26 0,26 0,-25 25,24-25,-24 0,-25 25,25 0,-25-25</inkml:trace>
  <inkml:trace contextRef="#ctx0" brushRef="#br0" timeOffset="4430.2534">21456 2480,'-49'25,"24"0,0-25,25 0,0 0,25-25,0 0,24 1,1-1,24 0,1 0,24-24,0 24,25-25,0 25,0-24,25-1,0 1,0 24,0-25,-1 1,1-1,0 25,-25-24,25 24,-50 0,0 0,1 0,-26 25,-24-24,-1 24,-24 0,0 0,0-25,-25 25,0 0</inkml:trace>
  <inkml:trace contextRef="#ctx0" brushRef="#br0" timeOffset="5613.3211">17140 9947,'0'24,"0"-24,0 0,0 0,0 0,0 0,0 0,0 0,0 0,25 0,0 0,0 25,0-25,-1 0,26 0,0 0,-1 0,1 0,-1 0,26-25,-26 25,26 0,-1 0,-24-24,24 24,-24 0,24 0,-24 0,0 0,-1-25,1 25,-1 0,-24 0</inkml:trace>
  <inkml:trace contextRef="#ctx0" brushRef="#br0" timeOffset="5928.3391">19298 9872,'-24'0,"24"0,0 0,-25 0,25 0,0 0,0 0,0 0,0 0,0 0,0 25,0-25,25 0,-1 0,1 0,0 0,25 0,-26 0,26 0,24 0,-24 0,24-25,-24 25,24 0,1 0,-1 0,-24-25,24 25,-24 0,24 0,-24 0,0 0,-1 0,1 0,-25 0</inkml:trace>
  <inkml:trace contextRef="#ctx0" brushRef="#br0" timeOffset="6158.3523">21010 9897,'25'0,"-25"0,0 0,0 0,25 0,-25 0,0 0,0 0,24 0,1 0,-25 0,25 0,0 0,0 0,-1 0,26 0,-25 0,24 0,-24 0,25 0,-1 0,1 0,-25 0,24 0,26 0,-26-25,1 25</inkml:trace>
  <inkml:trace contextRef="#ctx0" brushRef="#br0" timeOffset="6370.3644">22597 9922,'25'0,"-25"0,25 0,-25 0,0 25,0-25,25 0,-25 0,0 0,25 0,-25 0,0 0,24 0,-24 0,25 0,0 0,0 0,0 0,24 0,-24 0,25 0,-1 0,1 0,0-25,-1 25,26 0,-26 0,1 0,-1 0</inkml:trace>
  <inkml:trace contextRef="#ctx0" brushRef="#br0" timeOffset="7038.4026">18009 10492,'-25'0,"25"0,0 0,0 0,-25 0,25 0,0 25,0 0,-25 0,25 0,0 24,-25 1,25-1,-24 1,24 24,0-24,-25 0,25-1,-25 1,25-1,0-24,-25 0,25 0,0 0,0 0,0-25</inkml:trace>
  <inkml:trace contextRef="#ctx0" brushRef="#br0" timeOffset="7322.4188">17761 10542,'0'0,"0"-25,-25 25,25 0,-25 0,25 0,-25 0,0 25,0-25,25 25,-24 0,-1-1,0-24,25 25,-25 0,0 0,25-25,0 25,-24-25,24 0,0 0,0 0,0 0,0 0,0-25,0 0,0 25,24-25,-24 0,25 1,0-26,-25 25,25 0,0 1,24-1,-24 0,0 0,25 25,-26 0,26 0,-25 0,0 0,-1 25,26-25,-25 25,0 0,-1-1,1 1,-25 0</inkml:trace>
  <inkml:trace contextRef="#ctx0" brushRef="#br0" timeOffset="17247.9865">8756 15999,'0'-25,"-24"25,24 0,0-25,0 25,0-24,-25 24,25 0,0-25,0 25,0 0,0-25,0 25,0 0,0 0,0 0,0 0,0 0,0 0,0 25,0-25,25 25,-25-25,24 24,1-24,-25 25,25 0,-25 0,25-25,-25 25,0-1,25-24,-25 25,0-25,0 25,24-25,-24 0,0 0,0 0,0 0,0 0,0 0,0 0,0 0,0 0,-24-25,24 25,0-25,0 1,-25 24,25-25,0 0,0 0,0 0,0 1,0-1,0 0,0 0,25 0,-25 1,24 24,-24-25,25 25,0 0,0 0,0 0,-25 0,24 0,1 25,0-1,0-24,0 25,-1 0,-24 0,25 0,0-25,-25 24,25 1,-25 0</inkml:trace>
  <inkml:trace contextRef="#ctx0" brushRef="#br0" timeOffset="17681.0113">9972 15776,'0'-25,"0"0,0 25,0-25,0 1,0 24,-25-25,25 25,0-25,-25 25,25 0,-25 0,25 0,-24 0,24 0,-25 25,0-25,0 25,0-1,1 1,-1 25,0-25,0 24,0 1,1 24,-1-24,0 24,25 1,-25-1,25 0,-25 1,25-1,0-24,0 24,25 1,-25-26,25 1,0 0,0-26,-1 1,1 0,0 0,25 0,-26-25,26 0,-25 0,24 0,-24 0,25-25,-25 25,24-25,1 0,-25 0,-1 1,26-26</inkml:trace>
  <inkml:trace contextRef="#ctx0" brushRef="#br0" timeOffset="18097.0351">10418 16446,'-24'0,"24"0,0 0,0 0,0 0,0 0,0 0,0 0,0 0,0 0,0 0,0 0,24 0,-24 0,0-25,25 25,0 0,-25 0,25 0,24 25,-24-25,0 0,25 24,-26-24,26 25,-25 0,24 0,-24 0,0-1,25 1,-26 0,-24 25,25-26,0 1,-25 25,0-25,0-1,0 1,0 0,-25 0,25-25,-25 25,1-25,-1 0,25 0,-25 0,0-25,0 25,1-25,-1-25,0 26,0-1,0-25,25 25,0-24,0 24,0-25,0 26,25-26,0 25,0-24,0 24,24 0,-24-25,0 25,24 1,-24-1,25 0</inkml:trace>
  <inkml:trace contextRef="#ctx0" brushRef="#br0" timeOffset="19960.1417">11584 16024,'0'0,"0"0,-25 0,25 0,0-25,0 25,0 0,0 0,0 0,0 0,25 0,-25 0,25 0,0 0,0-25,-1 25,1 0,25 0,-25-25,24 25,1 0,-1-24,-24 24,25-25,-1 25,-24-25,25 25,-25-25</inkml:trace>
  <inkml:trace contextRef="#ctx0" brushRef="#br0" timeOffset="20193.155">11783 16173,'0'24,"-25"-24,25 0,0 0,-25 0,25 0,0 0,0 0,0 0,0 0,25 0,-25 0,25 0,-25 0,24 0,1 0,25 0,-25 0,24 0,-24 0,25-24,-1 24,1 0,-1-25,1 25,0 0,-26-25,26 25</inkml:trace>
  <inkml:trace contextRef="#ctx0" brushRef="#br0" timeOffset="22316.2764">8781 16371,'-25'0,"25"0,-24 0,24 25,0-25,0 0,0 0,0 0,0 0,0 0,0 0,0 0,0 0,0 0,24 0,-24 0,25 0,-25-25,25 25,0 0,-25 0,25-25,-1 25,-24 0,25 0,0-25,-25 25,25 0,-25-24,25 24,-25 0,0 0,0 0,0 0,0 0,0 0,0 0,0 0,0 0,-25 0,25 0,-25 24,0-24,25 25,-25-25,1 25,-1 0,0-25,25 25,-25-25,25 25,-25-25,25 0,0 0,0 24,0-24,0 0,25 0,-25-24,25 24,-25 0,25 0,0 0,-1-25,1 25,0-25,0 25,0-25,24 25,-24-25,0 25,0-25,-1 25,1-24,0 24,0 0,-25-25,25 25,-25 0,0 0</inkml:trace>
  <inkml:trace contextRef="#ctx0" brushRef="#br0" timeOffset="23256.3302">8657 15354,'-25'0,"1"25,-1-25,0 25,0-25,0 25,1-25,-1 24,0 1,0 0,0 0,1 0,24-1,-25 1,0 25,0-25,25 24,-25 1,25-1,0 1,0 0,0-1,0 1,0-1,0 1,25 0,0-1,0 1,-25-1,25-24,24 25,-24-25,0 24,0-24,-1 0,26 0,-25 0,0-25,24 24,-24-24,0 25,24-25,-24 0,25 0,-25-25,-1 25,26-24,-25-1,24 25,-24-25,0 0,0-24,24 24,-24 0,0-25,0 25,0 1,-1-26,1 25,0-24,0-1,-25 25,25-24,-25-1,0 25,25-24,-25-1,0 0,-25 1,25 24,-25-25,0 1,0-1,0 25,1-24,-26 24,25 0,-24-24,-1 49,0-25,1 0,-1 0,1 25,-1 0,0-25,1 25,-1 0,-24 0,24 0,1 0,-1 0,0 25,1-25,-1 25</inkml:trace>
  <inkml:trace contextRef="#ctx0" brushRef="#br0" timeOffset="23832.3632">7516 16173,'-25'0,"25"0,-24 0,24 0,0 0,0 0,0 0,0 0,0 0,24 0,-24 0,25 0,0-25,0 25,24 0,-24-25,25 25,-25-25,24 25,-24-25,25 25,-26-24,1-1,25 25,-25-25,-1 25,-24-25,25 25,-25 0,0-25</inkml:trace>
  <inkml:trace contextRef="#ctx0" brushRef="#br0" timeOffset="24204.3844">7219 16098,'0'0,"0"0,0-25,24 25,-24 0,0 0,25-24,-25 24,0 0,0 0,25 0,-25 0,0 0,0 0,0 0,0 0,0 0,0 0,0 0,-25 24,25-24,-25 25,25 0,-24 0,24 0,-25-1,0 26,25-25,-25 0,25-1,-25 1,25 25,0-25,0-25,0 25,0-1,0-24,0 25,25-25,0 0,0 0,0 0,-1 0,26 0,0-25,-1 1,1-1,-1 25,1-25,0 0</inkml:trace>
  <inkml:trace contextRef="#ctx0" brushRef="#br0" timeOffset="27720.5855">4366 16768,'0'0,"-25"25,25-25,0 0,0 0,0-25,0 25,0 0,25-25,-25 0,25 25,0-24,-1-1,1-25,25 25,-1 1,-24-26,25 25,-25-24,24 24,-24 0,0 0</inkml:trace>
  <inkml:trace contextRef="#ctx0" brushRef="#br0" timeOffset="27883.5949">4664 16495,'-25'0,"25"25,0-25,0 25,-25-25,25 25,0-25,25 24,-25 1,25 0,-25-25,24 25,1 0,0 24,0-24,-25 0,25 0,-1-1,1 26,0-25,-25 0,25-1,-25 1,25-25,-25 25</inkml:trace>
  <inkml:trace contextRef="#ctx0" brushRef="#br0" timeOffset="28192.6125">5110 16644,'0'0,"0"0,0 0,-25 25,25-25,0 0,-24 25,24-1,0-24,0 25,0 0,0 0,0 0,0-1,24-24,-24 25,0 0,25-25,0 0,-25 25,25-25,0 0,-1 0,-24 0,25-25,0 25,0 0,-25-25,25 0,-1 25,-24-24,0-1,25 0,-25 0,0 0,0 25,-25-24,25-1,-24 0,-1 25,0-25,0 25,0 0,1 0,-1 0,-25 0,25 0,1 0,-1 0</inkml:trace>
  <inkml:trace contextRef="#ctx0" brushRef="#br0" timeOffset="28380.6233">5085 16272,'25'0,"-25"-25,25 25,-25 0,0 0,0 0,25 0,-25 0,25 25,-25-25,24 25,1-1,0 1,0 0,0 25,-1-25,1-1,-25 26,25-25,0 0,0-1,-25 1,24 0,1 0,-25 0</inkml:trace>
  <inkml:trace contextRef="#ctx0" brushRef="#br0" timeOffset="29028.6604">5358 16594,'0'-24,"-25"24,25 0,0-25,0 25,0-25,0 25,0-25,25 0,-25 25,25-24,-25-1,25 0,0 0,-1 0,1 0,0 1,0-1,-25 0,25 0,-1 25,1-25,0 1,-25-1,25 25,-25-25,0 25,0 0,0 0,0 0,0 0,0 0,-25 0,25 0,-25 25,25-25,-25 25,25-1,-24-24,24 25,0 0,-25 0,25 0,0-1,0 1,0 0,25 0,-25-25,0 25,24-25,-24 25,25-25,-25 0,25 0,-25 0,25 0,-25 0,25 0,-25-25,24 25,-24-25,0 0,25 0,-25 25,0-25,0 1,25-1,-25 25,0-25,0 0,0 25,0 0,0 0,0 0,0 0,0 0,0 0,0 0,25 25,-25-25,25 25,-25-25,24 25,-24-25,25 0,0 24,0-24,-25 0,25 0,-1 0,1 0,0 0,-25-24,25 24,0-25,-25 0,24 0,1 0,-25 1,0-1,25-25,-25 1,0 24,0-25,0 1,-25-26,0 26,1-1,-26-24,0 24,1-24,-26 24,1 0,24 26,-24-1,24 0,1 0,-1 25,25 0,1 0,-1 25,25 0,0 0,0 24,25-24,-25 49,49 1,-24-26,25 26,-26-1,26 1,24-1,-24 0,0-24,-1 0,1-1,-1 1,1-1,0-24,-1 0</inkml:trace>
  <inkml:trace contextRef="#ctx0" brushRef="#br0" timeOffset="29339.6782">5333 17537,'0'25,"0"-25,0 0,0-25,25 25,-25-25,25 0,25 0,-26-24,26-1,0 1,24-1,0 0,1-24,-1 0,1-1,24 1,-25-1,26 1,-26 0,25-1,-24 1,-1 24,0 1,1-1,-26 0,1 25,0 1,-26-1,1 0,0 25,0-25,-25 25,0 0,0 0,0 0,0 0</inkml:trace>
  <inkml:trace contextRef="#ctx0" brushRef="#br0" timeOffset="30668.7542">11262 16942,'-25'0,"25"0,0-25,0 25,0 0,0 0,0 0,0 0,0 25,0-25,25 24,-25 1,24 0,-24 0,25 0,0-1,0 26,-25-25,25 24,0-24,-25 0,24 0,-24 24,0-24,25 0,-25-25,0 25,0 0,0-25,0 0,0 24,0-24,0 0,-25 0,25 0,-24 0,24 0,-25 0,0 0,0 0,25 0,-25 0,0-24,1 24,24 0,-25-25,25 25,-25 0,25 0,0-25,0 25,0 0,0 0,0 0,0 0,0 25,0-25,25 0,0 25,-25-25,24 24,1 1,0 0,0 0,0-25,0 25,-1 0,1-1,0-24,-25 25,25-25,0 25,-1-25,1 0,-25 0,25 0,-25-25,25 25,-25-25,25 1,-25-1,24 0,-24 0,25 0,-25 0,0 1,0-1,0 0,0 0,0 0,0 25,0-24,0-1</inkml:trace>
  <inkml:trace contextRef="#ctx0" brushRef="#br0" timeOffset="31943.8271">12130 17934,'0'-25,"-25"25,25-25,-25 25,0 0,25 0,-24-25,24 25,-25 0,25 25,-25-25,25 0,-25 25,25-25,-25 25,25-25,0 25,-24-1,24-24,0 25,0-25,24 25,-24-25,25 0,0 25,-25-25,25 0,0 0,-1 0,1 0,0 0,0 0,0 0,-1 0,1 0,0 0,0 0,-25 0,25 25,-25-25,24 0,-24 24,0-24,0 25,0-25,-24 25,24-25,0 25,-25-25,25 0,-25 25,25-25,-25 0,0 24,1-24,24 0</inkml:trace>
  <inkml:trace contextRef="#ctx0" brushRef="#br0" timeOffset="32723.8717">12229 17959,'0'0,"25"0,-25 0,25 0,-25 0,0 0,24 24,-24-24,25 0,-25 0,0 0,25 0,-25 0,25 0,-25 0,25-24,-25 24,24 0,-24-25,0 0,25 25,-25-25,0 0,0 1,0 24,0-25,0 0,0 0,0 0,0 1,-25 24,25-25,-24 25,24-25,-25 25,25 0,-25 0,25 0,-25 0,25 25,-25-25,25 0,-24 25,24-25,0 24,-25 1,25 0,0 0,0-25,25 25,-25-1,24 1,-24 0,25 0,0 0,0-25,0 24,-1-24,1 25,0-25,0 0,0 0,0 0,-1 0,1-25,-25 25,25-24,0 24,0-25,-25 0,24 0,-24 0,0 1,25-1,-25 0,0-25,0 26,0-26,0 0,0 1,0-1,-25 0,1 1,24-26,-25 26,0-1,0 1,0 24,-24 0,24 0,25 0,-25 25,0-24,0 24,25 24,-24-24,-1 0,25 25,0 0,-25 0,25 24,0-24,25 25,-25-1,25-24,-1 25,-24-1,25 1,0 0,0-25,0 24,0-24,-1 0,1 0,0-1,0-24,24 25,-24-25,0 0,0 0,0 0,-1 0,1 0,0-25,0 25,0-24,-1-1,1 0,-25 0,25 0,-25 1,25-1,-25 0,0 0,0 0,0 25,0-25,0 1,-25 24,25 0,-25 0,25 0,-25 0,25 0,-24 24,24-24,-25 25,25-25,0 25,0 0,0 0,0 0,0-1,25 1,-25 0,24 0,1 0,-25-25,25 24,0-24,0 25,-1-25,1 0,0 0,0 0,0 0,-1-25,1 25</inkml:trace>
  <inkml:trace contextRef="#ctx0" brushRef="#br0" timeOffset="33071.8916">13469 17264,'0'-50,"0"26,-25-1,25 0,-24 0,-1 25,25-25,-25 25,25 0,-25 0,25 25,-25-25,25 0,0 25,0 0,0-25,0 25,0 24,25-24,0 0,-25 0,25-1,0 1,-1 0,-24 0,25-25,0 25,0-25,0 0,0 24,-25-24,24-24,1 24,0 0,-25-25,25 0,0 0,-25 0,24 1,-24-1,0 0,0-25,0 26,0-26,0 25,-24-24,-1 24,0-25,0 25,25 1,-25-1,1 0,-1 25,25 0,0 0,0 0,0 0,0 25,0 0,25-1,-25 1,24 0,1 25,-25-26,25 26,0-25,-25 0,25 24,-25-24,24 0,-24 0,25-1</inkml:trace>
  <inkml:trace contextRef="#ctx0" brushRef="#br0" timeOffset="33272.9031">13569 17264,'0'-25,"24"25,-24-25,25 25,-25-24,25-1,0 25,0-25,-1 25,26-25,-25 25,0 0,-1 0,1 0,0 0,0 0,0 0,-1 25,-24-25,25 25,-25 0,0-1,0-24,0 25,0 0,0 0</inkml:trace>
  <inkml:trace contextRef="#ctx0" brushRef="#br0" timeOffset="33431.9122">13767 16917,'0'-25,"0"25,0-25,0 25,0 0,0 0</inkml:trace>
  <inkml:trace contextRef="#ctx0" brushRef="#br0" timeOffset="34016.9457">14238 16892,'0'0,"-25"-25,25 25,-24 0,24 0,-25 0,25 0,-25 25,0-25,25 25,-25-25,25 25,0-1,0 1,0 0,0 0,0 0,0-1,0 1,25 0,-25 0,25 0,-25-25,25 24,-25-24,25 25,-1-25,-24 0,25 0,0 0,0-25,-25 25,25-24,-25 24,24-25,-24 0,0 25,0-25,0 0,0 25,0-24,0-1,0 25,0-25,0 25,0-25,0 25,25 0,-25 0,0 0,0 0,25 0,-25 0,0 0,25 0,-25 0,0 25,25-25,-25 0,0 25,0-25,24 25,-24-1,0-24,0 25,0 0,0-25,0 25,0-25,0 25,0-25,0 0,25 0,-25 0,0 0,0 0,0 0,0 0,0-25,0 25,0-25,0 25,25-25,-25 0,0 1,0-1,25 25,-25-25,25 25,-25-25,25 25,-1 0,-24 0,25 0,-25 0,25 0,0 25,-25-25,25 0,-25 25,0-25,24 25,-24-1,0-24,0 25,0 0</inkml:trace>
  <inkml:trace contextRef="#ctx0" brushRef="#br0" timeOffset="34279.9607">13742 18008,'-25'0,"25"25,-24-25,24 0,0 0,24 0,-24 0,25-25,0 0,25 25,-1-49,1 24,24 0,1-24,-1 24,25-25,0 1,1-1,-1 0,0 1,0-1,1 25,-1-24,0 24,-25-25,1 25,-26 25,1-24,0-1,-26 25,1 0,0 0,-25 0</inkml:trace>
  <inkml:trace contextRef="#ctx0" brushRef="#br0" timeOffset="40220.3005">12973 15280,'0'0,"0"0,0 0,0 0,0-25,-25 25,25 0,0 0,0 0,0 0,0 0,0 0,0 0,0 0,0 0,0 0,0 0,0 0,0 0,0 25,0-25,25 0,-25 24,0 1,25-25,-25 25,25 0,-25-25,25 25,-25 0,0-1,24-24,-24 25,0-25,25 25,-25-25,0 25,0-25,0 0,0 0,0 0,0 0,0 0,0 0,0 0,0 0,0 0,0 0,0-25,0 25,-25 0,25-25,0 25,-24-25,24 1,0 24,0-25,0 0,0 0,0 25,0-25,0 0,0 25,0-24,24 24,-24-25,25 25,-25 0,25-25,-25 25,25 0,0 0,-25 0,24 0,1 0,0 0,0 25,0-25,-1 25,1-25,0 24,0-24,-25 25,25-25,-1 0,-24 25,25-25,-25 25,25-25,-25 0,0 25,25-25,-25 0,0 0,0 25,0-25</inkml:trace>
  <inkml:trace contextRef="#ctx0" brushRef="#br0" timeOffset="40547.3192">13593 14883,'0'-25,"0"0,0 25,0-25,0 25,0-24,0 24,-24 0,24 0,0 0,0 0,0 0,0 0,0 0,0 0,0 24,0-24,0 25,24-25,-24 25,0 0,25 0,-25-1,0 1,25 0,-25 0,0 0,25-1,-25 1,0 0,25 0,-25-25,0 25,24-1,-24-24,0 25,25 0,-25-25</inkml:trace>
  <inkml:trace contextRef="#ctx0" brushRef="#br0" timeOffset="40872.3378">13817 15329,'0'25,"0"-25,0 25,0-25,0 25,0 0,0-25,0 24,0 1,24-25,-24 25,0-25,25 25,-25-25,25 25,-25-25,25 0,-25 0,0 0,25 0,-25 0,24 0,-24 0,25 0,-25-25,0 25,25-25,-25 25,0-25,0 0,0 25,0-24,0-1,0 0,0 25,-25-25,25 0,-25 25,1-25,24 25,-25-24,0 24,25 0,-25 0,0 0,25 0,-24 0,24 0</inkml:trace>
  <inkml:trace contextRef="#ctx0" brushRef="#br0" timeOffset="41560.3771">13023 15949,'-25'0,"25"0,-25 0,25 0,-25 0,25 0,0 0,0 0,0 0,0 0,0 0,0 0,0 0,0 0,0 0,0 0,25 0,-25 0,25 0,0 0,0 0,-1 0,1-24,25 24,-25 0,24-25,1 0,-1 25,1-25,24 0,-24 1,25-1,-1 0,0 0,1-24,-1 24,1 0,-1 0,0 0,1 1,-1-1,25 0,-24 0,-26 0,26 1,-1-1,-24 0,24 25,-24-25,0 0,-1 25,1-25,-1 25,-24-24,25 24,-25-25,-1 25,1 0,-25-25,0 25,25 0,-25 0,0 0,0 0,0 0,-25 0,25 0,0 0,-25 0,25 0</inkml:trace>
  <inkml:trace contextRef="#ctx0" brushRef="#br0" timeOffset="42308.4199">8980 16247,'-25'0,"25"0,0 0,0 0,0 0,0 0,0 0,0 0</inkml:trace>
  <inkml:trace contextRef="#ctx0" brushRef="#br0" timeOffset="44107.5228">10766 17140,'0'0,"0"0,0 0,0 0,0 0,0 0,0 0,0 0,24 0,-24 0,25 0,0-25,0 25,0 0,24-25,-24 25,0-24,0 24,-1-25,1 25,0-25,0 25,-25 0,0 0,0 0,0 0,0 0,-25 0,0 0,0 25,1-25,-26 25,0-1,26 1,-26 0,25 0,-24 0,24-1,0 1,0 0,0 0,1-25,24 25,-25-25,25 0,0 0,25 0,-25 0,24 0,1 0,0-25,0 0,24 25</inkml:trace>
  <inkml:trace contextRef="#ctx0" brushRef="#br0" timeOffset="44924.5696">13345 16272,'0'0,"-25"0,25 0,0 0,25 0,-25 0,0-25,25 25,-25 0,25 0,0 0,-1 0,1 0,25 0,-25 0,24 0,-24 25,0-25,25 0,-26 0,1 25,0-25,-25 24,25-24,-25 0,25 25,-25 0,0-25,0 25,-25-25,25 25,0 0,-25-25,0 24,25-24,-25 0,1 25,-1-25,25-25,-25 25,0 0,0-24,25-1,-24 0,24 0,0 0,0 0,0-24,0 24,0 0,24-24,-24 24,25 0,0 0,0 0,0-24,-25 24,24 0,1 0,0 25,0-24,0-1</inkml:trace>
  <inkml:trace contextRef="#ctx0" brushRef="#br0" timeOffset="45156.5828">14139 15825,'0'0,"0"0,0 25,0-25,0 25,0-25,25 25,-25 0,0 24,25-24,-25 0,24 24,-24-24,0 0,25 0,-25 0,25 24,-25-24,25 0,-25 0,25-1,-25 1</inkml:trace>
  <inkml:trace contextRef="#ctx0" brushRef="#br0" timeOffset="45429.5984">14387 16619,'0'0,"0"25,0-25,0 25,0-25,0 25,25-25,-25 24,0 1,0-25,25 25,-25-25,0 0,24 25,-24-25,0 0,25 0,-25 0,25-25,-25 25,25-25,-25 25,0-25,25 25,-25-24,0-1,25 0,-25 0,0 25,0-25,0 1,-25-1,25 25,-25-25,25 25,-25 0,0 0,0 0,-24 25,24-25,-25 25,26 24</inkml:trace>
  <inkml:trace contextRef="#ctx0" brushRef="#br0" timeOffset="47679.7271">14958 15652,'0'0,"0"0,0 0,0-25,0 25,0 0,0 0,-25 25,25-25,-25 0,25 25,-25-1,25 1,-25 0,25 0,0 24,-24-24,24 25,0-25,24 24,-24 1,25-25,-25 24,25-24,0 0,0 0,-1-1,1 1,25-25,-25 25,-1-25,26 0,-25 0,24 0,-24 0,25 0</inkml:trace>
  <inkml:trace contextRef="#ctx0" brushRef="#br0" timeOffset="48348.7654">15379 15801,'-25'-25,"25"25,0 0,0 0,0 0,0 0,0-25,-24 25,24 0,0 0,0 0,0 25,24-25,-24 0,0 25,25-25,-25 0,0 24,25 1,-25-25,25 25,-25 0,25 0,-25-25,0 24,24 1,-24-25,0 25,0-25,0 25,25-25,-25 0,0 0,0 0,0 0,0 0,0 0,0 0,0-25,0 25,-25-25,25 0,0 1,0-1,0 0,0 0,0 0,0 1,0-1,25 0,-25 0,0 0,25 25,-25-24,25 24,-25 0,25 0,-1 0,1 0,-25 0,25 0,0 24,-25-24,25 25,0 0,-25-25,24 25,-24 0,25-25,-25 24,25 1,-25-25,25 25</inkml:trace>
  <inkml:trace contextRef="#ctx0" brushRef="#br0" timeOffset="48531.7759">15975 15677,'0'0,"0"0,0 0,0 0,24 0,-24 0,0 0,25 0,-25 0,25 0,0-25,0 25,-25 0,24-25,1 25,0-25</inkml:trace>
  <inkml:trace contextRef="#ctx0" brushRef="#br0" timeOffset="48867.7951">16173 15354,'0'0,"0"0,0 0,0 0,0 0,25 0,-25 0,25 0,-1 0,-24 0,25 0,25 0,-25 25,-1-25,1 0,0 25,25-25,-26 25,1-25,-25 24,25-24,0 25,-25-25,0 25,25-25,-25 25,0-25,0 25,-25-25,25 24,-25-24,25 0,-25 0,25 0,-25 0,25 0,-24 0,-1-24,25 24,-25-25,0 0,25 25,-25-25,25 0,0 1,0 24,0-25,0 25,0-25,0 0,0 25,25-25,-25 0,25 25,-25-24,25-1</inkml:trace>
  <inkml:trace contextRef="#ctx0" brushRef="#br0" timeOffset="49136.8105">16396 14908,'0'0,"0"0,0 0,0 0,0 0,0 0,0 0,25 24,-25-24,25 0,0 25,-1-25,26 25,-25-25,24 25,-24 0,25-1,0 1,-1 0,-24 0,25 0,-26-1,26 1,-25 0,0 25,-1-26,1 1,-25 0,0 25,0-25,0 24,0-24,0 25,-25-1,25-24,-24 25,-1-26,0 1,25 0,-25 0</inkml:trace>
  <inkml:trace contextRef="#ctx0" brushRef="#br0" timeOffset="49404.8258">17190 14709,'0'-25,"0"25,0 0,0 0,25 0,-25 0,0 25,0-25,0 25,25 0,-25 0,24-1,-24 1,25 25,-25-25,25-1,-25 1,25 25,-25-25,25-1,-25 1,24 0,-24 0,25-25,-25 25</inkml:trace>
  <inkml:trace contextRef="#ctx0" brushRef="#br0" timeOffset="49684.8418">17512 15453,'0'25,"0"-25,0 25,0 0,0-25,0 25,0-1,0 1,0 0,0 0,0-25,0 25,25-1,-25 1,0-25,0 25,25-25,-25 0,25 0,-25 0,25 0,-25 0,24-25,-24 25,0-25,25 25,-25-24,0-1,25 0,-25 0,0 0,0 1,-25-1,25 25,-25-25,1 0,-1 25,0-25,0 25,0 0,1 25</inkml:trace>
  <inkml:trace contextRef="#ctx0" brushRef="#br0" timeOffset="50739.9022">14809 15404,'-25'0,"25"0,0 0,0 0,0 0,0 0,0 0,0 0,0 0,0 0,0 0,0 0,0 0,0-25,0 25,25 0,-25 0,25 0,-1-25,1 25,25-25,-1 0,1 25,0-24,-1-1,26 0,-1 0,0-24,1 24,24 0,0-25,1 26,-1-26,0 25,25-24,-25-1,25 25,-25-24,25 24,0-25,-24 25,24-24,0 24,-25 0,0 0,0-24,1 24,-26 0,0 0,1 25,-26-24,1-1,0 25,-25 0,-1-25,-24 25,25 0,-25 0,0 0,0 0,0 0,-25 0,25 0,0 0,-24 0,24 0,0 0,0 0,-25 0</inkml:trace>
  <inkml:trace contextRef="#ctx0" brushRef="#br0" timeOffset="55488.1738">13916 14908,'0'0,"0"0,0 0,0 0,0 0,0 0,0 24,0-24,0 0,0 0,0-24,0 24,0 0,25-25,-25 0,24 25,1-50,0 26,0-26,0 25,24-24,1-1,-25 0,24 1,1-1,-1 1</inkml:trace>
  <inkml:trace contextRef="#ctx0" brushRef="#br0" timeOffset="57057.2635">14387 16148,'0'0,"0"0,0-25,0 25,0 0,0-25,0 25,0 0,0-25,0 1,0 24,25-25,-25 0,25-25,-25 26,24-1,1 0,0-25,-25 26</inkml:trace>
  <inkml:trace contextRef="#ctx0" brushRef="#br0" timeOffset="58200.3289">15503 16570,'25'0,"-25"0,0 0,0 0,0 0,25 24,-25-24,0 0,0 0,25 0,-25 0,24 0,-24 0,25 0,-25 0,25 0,-25 0,25-24,0 24,-25-25,25 0,-1 25,1-25,0 0,-25 1,25-1,0-25,-1 25,1 0,0 1,0-1,0 0,-1 0,1 0,0 1,0-1,0 25,-1-25,1 25,0-25,-25 25,25 0,0 0,-25-25,0 25,24 0,-24 25,25-25,-25 0,0 0,25 25,-25-25,0 0,25 25,-25-25,25 0,-25 0,24 0,-24 0,25 0,-25 0,25 0,0 0,0-25,-25 25,24-25,1 25,0-25,25 1,-26-1,1 0,25 0,0 0,-26 1,26-1,0 0,-1 0,-24 25,25-25,-1 1,-24 24,25-25,-26 25,26-25,-25 25,24 0,-24-25,0 25,25 0,-26 0,1 0,0 0,0-25,24 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22:50.781"/>
    </inkml:context>
    <inkml:brush xml:id="br0">
      <inkml:brushProperty name="width" value="0.05292" units="cm"/>
      <inkml:brushProperty name="height" value="0.05292" units="cm"/>
      <inkml:brushProperty name="color" value="#FF0000"/>
    </inkml:brush>
  </inkml:definitions>
  <inkml:trace contextRef="#ctx0" brushRef="#br0">2754 11534,'0'0,"0"-25,0 25,-25 0,25-24,0 24,0 0,0 0,0 0,0 0,0 0,0 0,0 0,0 0,0 0,0 24,0-24,0 25,0-25,0 25,0 0,0 0,0-1,0 1,0 0,0 25,0-26,0 26,0 0,0-1,0 1,0-1,0 1,-25 0,25 24,0-24,0 24,0 1,0-26,0 26,0-1,0 0,0 1,0-26,0 26,0-1,0-24,0 24,0 1,25-26,-25 26,0-26,0 26,0-26,0 26,0-26,0 26,0-26,0 26,0-26,0 26,0-1,0-24,-25 24,25 1,0-1,-25 0,25 1,-25-1,25 1,-24-1,24 1,-25-1,25-24,0 24,-25 0,25 1,-25-1,25 1,-25-1,25 0,0-24,-24 25,24-1,0 0,0-24,-25 0,25 24,0-24,0-1,-25 1,25-1,0 1,0-25,-25 24,25 1,0-25,0 24,0-24,-25 0,25 0,0 24,0-24,0 0,0 0,-24 0,24 0,0-1,0 1,-25 0,25 0,0 0,0-25,-25 24,25-24,0 0,0 25,0-25</inkml:trace>
  <inkml:trace contextRef="#ctx0" brushRef="#br0" timeOffset="1595.0912">2828 11435,'25'0,"-25"0,25 0,24 0,-24 0,0 0,0 0,24 0,-24 0,25 0,-25 0,24 0,-24 0,25 0,-1 0,1 0,-1 0,1 25,-25-25,24 0,1 0,0 0,24 0,-24 0,-1 0,26 0,-26 0,26 0,-26 0,26 25,-26-25,26 0,-26 0,26 0,-26 0,26 24,-26-24,1 0,24 0,-24 25,24-25,-24 0,0 0,24 0,-24 25,24-25,-24 0,-1 0,26 0,-26 25,1-25,24 0,-24 0,0 0,-1 0,26 0,-26 0,1 25,-1-25,26 0,-26 0,1 0,0 0,-1 24,1-24,24 0,-24 0,0 0,-1 0,1 25,-1-25,1 0,0 0,-1 0,1 0,-1 0,1 0,0 0,-1 0,1 0,-1 0,-24 0,25-25,-1 25,1 0,-25 0,25 0,-1 0,-24-24,25 24,-1 0,-24 0,0 0,24 0,-24 0,0 0,0 0,0-25,-1 25,1 0,0 0,0 0,0 0,-1 0,-24 0,25 0,0 0,-25 0,25 0,-25 0,25-25,-25 25,0 0,0 0,24 0,-24 0,0 0,0 0,0 0,0 0,0 0,0 0,0 0,0 0,0 0,0 0,0 0,0 0,0 0,0 0,0 0,0 0,0 0,0 0,0 0,0 0,0 0,0 0,0 0,0 0,0 0,0 0,0 0,0 25,0-25,0 0,0 0,0 25,0-25,0 0,0 24,0 1,0-25,25 25,-25 0,0 0,25-1,-25 1,0 0,0 0,25 24,-25-24,0 0,0 0,0 24,0-24,0 0,0 25,0-26,0 26,0-25,0 25,0-26,0 26,0 0,0-1,-25 1,25-1,-25 1,25 0,-25-1,25 1,-24-1,24 1,-25 0,25-1,-25 1,25-1,-25 1,25 0,-25-1,25 1,0 0,0-1,-24 1,24-1,0 1,0 0,0-26,0 26,0 0,0-1,0-24,0 25,-25-26,25 26,0-25</inkml:trace>
  <inkml:trace contextRef="#ctx0" brushRef="#br0" timeOffset="2918.1669">2803 14213,'0'0,"0"0,0 0,0 0,0 0,-25 0,25-25,0 25,0 0,0 0,0 0,0 0,0 0,0 0,0 0,0 0,0 0,0 0,0 0,25 0,-25 0,0 0,25 0,0 0,0 0,-1 0,1 0,25 0,-25 0,24 0,1 0,0 0,-1 0,1 0,-1 0,26 0,-26 0,1 0,24 0,-24 0,24 0,1 0,-26 0,26 0,-1 0,1 0,-1 0,1 0,-1 25,0-25,-24 0,24 0,1 0,-26 0,26 0,-26 0,26 0,-26 0,26 25,-26-25,1 0,25 0,-26 0,1 0,-1 0,1 0,0 25,-1-25,26 0,-26 0,1 0,-1 0,26 0,-26 24,26-24,-26 0,1 0,24 0,-24 0,0 25,24-25,-24 0,-1 0,1 0,24 0,-24 25,0-25,-1 0,1 0,-1 0,1 0,0 25,-1-25,1 0,-25 0,24 0,-24 0,25 0,-26 0,1 0,25 0,-25 25,-1-25,1 0,0 0,0 0,0 0,0 0,-1 0,1 0,0 0,0 0,0 0,-1 0,1 0,0 25,0-25,0 0,-1 0,1 0,0 0,0 0,0 0,-1 24,1-24,0 0,0 0,0 0,-1 0,1 0,0 0,0 0,0 0,-25 0</inkml:trace>
  <inkml:trace contextRef="#ctx0" brushRef="#br0" timeOffset="3675.2102">7839 13593,'0'0,"0"0,-25 0,25 0,0 0,0 25,0-25,0 0,0 25,0-25,0 24,0-24,0 25,0 0,-25 0,25-25,0 25,0-1,-25 1,25 0,0 25,-25-26,25 1,-24 25,24-1,0-24,-25 25,25-1,-25 1,25-25,-25 24,25 1,0-25,-25 25,25-26,0 1,0 0,0 0,0 0,0-1,0-24,0 25,0 0,0-25,0 25,0-25,0 0,0 25,0-25,0 0,0 0,0 0</inkml:trace>
  <inkml:trace contextRef="#ctx0" brushRef="#br0" timeOffset="5346.3058">2754 12402,'0'0,"0"0,24 0,-24 0,25 0,0 0,0 0,-25 0,25 0,-1 0,26 0,-25 0,0 0,0 0,-1 0,26 0,-25 0,24 0,-24 0,25 0,-25 0,24 0,1 0,-25 0,24 0,1 0,-25 0,24 0,-24 0,25 0,-1 25,-24-25,25 0,-1 0,-24 0,25 25,-1-25,-24 0,25 0,-1 0,1 0,-25 25,24-25,1 0,0 0,-1 0,1 0,-1 0,-24 25,25-25,-1 0,1 0,0 0,-26 0,26 24,0-24,-1 0,-24 0,25 25,-1-25,-24 0,25 0,-1 25,-24-25,25 0,-1 0,-24 0,25 25,-25-25,24 0,1 0,-25 0,24 0,1 0,-1 25,1-25,0 0,-26 0,26 0,0 0,-1 0,1 0,-1 0,1 24,-25-24,24 0,1 0,0 0,-25 0,24 0,1 0,-25 0,24 25,-24-25,25 0,-1 0,-24 0,25 0,-1 0,-24 0,25 0,-26 25,26-25,0 0,-26 0,26 0,-25 0,24 0,-24 0,0 0,25 0,-26 0,1 25,25-25,-25 0,0 0,24 0,-24 0,0 0,0 0,-1 0,1 0,25 0,-25 0,-1 0,1 0,25 0,-25 0,-1 0,1 0,25 0,-25 0,-1 0,1 0,0 0,0 0,-25 0,25 0,-1 0,1 0,-25 0,25 0,0 0,-25 0,25 0,-25 0,24-25,1 25,-25 0,25 0,0 0,0 0,-25 0,24 0,1 0,0 0,-25 0,25 0,-25 0,25 0,-25 0,0 0,0 0,0 0</inkml:trace>
  <inkml:trace contextRef="#ctx0" brushRef="#br0" timeOffset="6827.3905">2679 13444,'0'0,"0"0,0 0,0 0,0 0,0 0,25 0,-25 0,0 0,0 0,25 0,-25 0,25 0,-25 0,24 0,-24 0,25 0,0 0,-25 0,25 0,0 0,-1 0,1 0,0 0,25 0,-25 0,24 0,1 0,-25 0,24 0,1 0,-1 0,1 0,0 0,-1 0,1 0,-1 0,1 0,0 0,-1 0,1 0,-1 0,-24 25,25-25,-1 0,-24 0,25 0,0 0,-26 25,26-25,0 0,-26 0,26 0,-25 0,24 25,1-25,-25 0,24 0,-24 0,25 0,-1 0,-24 0,25 24,-1-24,1 0,-25 0,24 0,1 0,0 0,-26 0,26 0,0 0,-1 0,1 0,-25 0,24 0,1 0,0 0,-26 0,26 0,0 25,-1-25,1 0,-1 0,1 0,0 0,-26 0,26 0,0 0,-1 0,1 25,-25-25,24 0,1 0,-25 0,24 0,1 0,-25 0,24 0,-24 0,25 0,-25 0,24 0,-24 0,25 0,-26 0,1 0,0 25,0-25,0 0,-1 0,1 0,0 0,0 0,-25 0,25 0,-1 0,1 0,-25 0,25 0,0 25,0-25,-1 0,1 0,0 0,0 0,0 0,-1 0,1 0,0 0,0 0,0 0,-1 0,1 0,0 0,0 0,25 0,-26 0,1 0,0 0,25 0,-26 0,1 0,0 0,0 0,0 0,-1 0,1 0,0 0,0 0,0 0,-1 0,-24-25,25 25,-25 0,25 0,-25 0,25 0,-25 0,0 0,0 0,0 0,0 0,0 0,0 0,0 0,0 0</inkml:trace>
  <inkml:trace contextRef="#ctx0" brushRef="#br0" timeOffset="9176.5248">13320 7937,'0'0,"0"0,0 0,0-24,0 24,0 0,0 0,0 0,0 0,0 0,0 0,0 0,0 0,0 0,0 0,0 24,25-24,-25 25,25-25,-25 25,25-25,0 25,-25-25,24 25,1-25,0 25,0-25,0 24,24-24,-24 25,0-25,25 25,-26-25,26 25,0-25,-1 0,1 25,-1-25,1 0,0 0,24 24,-24-24,24 0,0 0,-24 0,24 0,1 0,-1 0,1 25,-26-25,26 0,-1 0,1 0,-1 0,0 25,-24-25,24 0,1 0,-26 0,26 25,-1-25,-24 0,-1 0,26 0,-25 0,24 0,-24 25,-1-25,1 0,-1 0,1 0,0 0,-26 0,26 0,-25 0,24 0,-24 0,0-25,0 25,24 0,-24 0,0-25,0 25,24-25,-24 25,0-25,0 1,24-1,-24 25,0-25,25 0,-25 0,-1 1,26 24,-25-25,0 0,-1 0,1 0,0 0,0 1,0 24,-1-25,-24 0,25 0,0 0,0 1,0-1,-1 0,-24 0,25 0,0 1,0-1,0 0,-1 0,1 0,0 1,-25-1,25 0,0 0,-25 0,24 1,-24-26,0 25,0 0,0-24,0 24,0-25,0 26,-24-26,24 0,-25 26,0-26,25 0,-25 26,0-1,1-25,-1 25,0 0,0 1,0-1,1-25,-26 25,25 1,-24-1,-1 0,0 0,-24 0,24 1,-24-1,-1 0,26-25,-26 26,1-1,0 0,-1 0,26 25,-26-25,1 1,24-1,-24 0,24 0,-24 0,24 25,1-24,-26-1,25 25,-24-25,24 25,1-25,-1 25,-24 0,24-25,-24 25,24 0,1-24,-1 24,-24 0,24 0,0 0,-24 0,24 0,1 0,-26 0,26 0,-1 24,0-24,1 0,-1 25,-24-25,24 0,1 25,-1-25,25 0,-24 25,-1-25,0 25,1-25,-1 24,25-24,-24 25,-1 0,25-25,-24 25,24 0,0-1,-24 1,24 0,0 0,0 0,0 24,25-24,-25 25,1-26,-1 26,0-25,25 24,-25 1,0 0,1-1,-1 1,25 0,-25 24,0-24,0 24,1-24,24 24,-25 0,25-24,-25 24,25-24,0 24,0-24,0 24,0-24,0 0,25 24,-25-24,25 24,-25-24,24-1,1 1,-25 0,25-1,25 1,-26-25,1 24,25-24,-1 25,1-26,0 1,-1 0,1 0,24 0,1-1,-1 1,1 0,-1-25,25 25,0-25,1 25,24-25,-25 24,0-24,0 0</inkml:trace>
  <inkml:trace contextRef="#ctx0" brushRef="#br0" timeOffset="11480.6566">14834 1712,'0'0,"24"0,-24 0,0 0,25 0,-25 0,0-25,25 25,-25-25,0 25,25-25,-25 0,0 25,0-25,0 1,0-1,-25 0,0 0,25 0,-25 25,-24-24,24-1,0 0,0 25,1 0,-26 0,25 0,0 25,1-25,-1 25,0-1,0 1,0 0,25 0,-25 0,25-1,-24 26,24-25,0 0,24-25,-24 25,25-1,0 1,-25-25,25 0,0 25,0-25,-1 0,1 0,0 0,25-25,-26 25,1-25,0 1,25-1,-26 0,1 0,0 0,25-24,-26 24,-24-25,25 25,0-24,-25 24,0-25,0 1,0-1,0 25,0-24,-25-1,25 1,-25 24,1-25,24 25,-25 1,25 24,-25-25,25 25,0 0,-25 25,25-1,0-24,0 25,-25 25,25-25,0 24,0-24,0 25,0-26,25 26,-25 0,25-26,0 26,0-25,-25 0,24-1,1 1,0 0,0-25,0 25,-1-25,1 0,0 0,0 0,-25 0,25 0,-25 0,24-25,-24 25,25-25,-25 0,0 25,0-24,0 24,0 0,25 0,-25 0,0 24,0-24,25 25,-25 0,0 0,0 0,25-1,-25 1,0 0,0 0,0-25,24 25</inkml:trace>
  <inkml:trace contextRef="#ctx0" brushRef="#br0" timeOffset="11604.6637">15280 992,'0'-25,"0"1,0-1,0 25,0-25</inkml:trace>
  <inkml:trace contextRef="#ctx0" brushRef="#br0" timeOffset="11872.679">15999 868,'0'0,"-24"0,-1 0,0 0,0 0,0 0,1 25,-26-25,25 25,0 0,1-1,-1 1,25 25,-25-25,0 24,25 1,0 24,0-24,0 24,0 1,0-26,0 26,25-1,-25-24,25-1,-25 1,0 0,0-1,0 1,0-25,0 24,0-24,0 0,0 0,0-1,0-24,0 25,0-25,0 0,0 0,0 0</inkml:trace>
  <inkml:trace contextRef="#ctx0" brushRef="#br0" timeOffset="12152.6951">15553 1637,'25'-25,"-25"0,24 1,1-1,0 0,25 0,-25 0,-1 25,26-24,0-1,-26 0,26 0,0 25,-1-25,-24 1,25-1,-26 0,1 25,0-25,0 0,0 1,-1-1,-24 0,0 0,0 0,0 25,0-24,0-1,-24 25,24-25,-25 25,25 0,-25 0,0 0,0 25,25 0,-24-1,-1 1,25 25,-25-25,25 24,0 1,0-1,0 1,0 0,0-1,0 1,0-1,25-24,-25 25,25-25,-25 0,0-1,24 1,-24 0,0 0</inkml:trace>
  <inkml:trace contextRef="#ctx0" brushRef="#br0" timeOffset="12829.7338">15975 1463,'0'-24,"0"24,0 0,24-25,1 25,-25 0,25 0,0 0,0 0,-1 0,1-25,0 25,25 0,-26 0,1 0,0 0,0-25,0 25,-1 0,1 0,0-25,0 25,0 0,-1-24,-24 24,25-25,-25 25,25 0,-25-25,0 25,0-25,0 25,0-25,0 25,0 0,0-24,-25 24,25 0,-25 0,25-25,-24 25,24 0,-25 0,0 25,25-25,-25 0,25 24,-25-24,25 25,0 0,0-25,0 25,0 0,0-1,0 1,0-25,0 25,0 0,25 0,-25-25,25 24,0-24,0 25,-1-25,-24 0,25 25,0-25,0 0,24 0,-24-25,0 25,-25 0,25-25,0 25,0-24,-1 24,1-25,0 25,0-25,-25 25,25-25,-1 25,1-25,-25 25,25 0,-25-24,0 24,25 0,-25 0,0 0,0 0,0 0,0 0,0 24,0-24,0 0,0 0,25 25,-25-25,0 0,0 0,0 25,0-25,0 0,24 25,-24-25,0 0,0 0,0 0,25 0,-25 0,0 25,25-25,-25 0,25 0,-25-25,25 25,-25 0,24 0,-24-25,25 25,-25 0,25 0,-25-25,25 25,-25 0,25-25,-25 25,0 0,0 0,0 0,0 0,0 0,0 0,0 0,0 0,0 0,0 0,0 0,0 0,0 0,0 0,0 25,0-25,0 0,0 0,24 25,-24-25</inkml:trace>
  <inkml:trace contextRef="#ctx0" brushRef="#br0" timeOffset="13582.7769">17562 1265,'0'0,"0"0,0 0,0 0,0 0,0 0,0 0,0 0,0 0,0 0,25 0,-25-25,25 25,-25 0,24 0,1 0,-25-25,25 25,-25 0,0 0,0-24,0 24,0 0,0 0,0-25,0 25,-25 0,0 0,1 0,-1 0,0 0,0 0,0 0,1 0,-1 0,0 25,0-25,0 24,1-24,24 25,0-25,0 25,0-25,0 25,0-25,0 25,24-25,1 0,0 24,0-24,0 0,-1 0,26 25,-25-25,24 0,1 0,-25 0,25-25,-26 25,1 0,25 0,-25-24,-25 24,24 0,-24-25,25 25,-25-25,0 25,0-25,0 25,0-25,0 25,0 0,0 0,0 0,0 0,0 25,0-25,0 0,0 25,0-25,0 25,0-25,0 25,0-25,0 24,0-24,25 0,-25 25,0-25,25 0,-25 0,25 0,-25 0,24 0,-24 0,25 0,0 0,0-25,0 25,-25 0,24 0,1 0,0 0,0-24,-25 24,25 0,-1 0,1 0,0 0,-25-25,25 25,0 0,-25 0,24-25,-24 25,25 0,-25 0,25-25,-25 25,25-25,-25 25,25-24,-25-1,0 25,24-25,-24 0,0 0,0 1,0-1,0 25,0-25,0 0,-24 0,24 25,0 0,0 0,-25 0,25 0,0 0,-25 0,25 25,0 0,0 0,-25 0</inkml:trace>
  <inkml:trace contextRef="#ctx0" brushRef="#br0" timeOffset="13700.7836">18604 1191,'25'0,"-25"0,24-25,-24 25,25 0,0-25,-25 25,25-25,0 0,-1 25,1-24,0 24</inkml:trace>
  <inkml:trace contextRef="#ctx0" brushRef="#br0" timeOffset="14124.8079">15181 2977,'0'-50,"0"25,0 0,0 1,0-1,25 25,-25-25,0 25,0 0,0 0,0 0,0 0,0 25,0-25,24 25,-24-1,0 1,25 0,-25 0,0 0,0-1,0 1,0 0,25 0,-25-25,0 25,0-25</inkml:trace>
  <inkml:trace contextRef="#ctx0" brushRef="#br0" timeOffset="14256.8154">15181 2505,'-25'-25,"25"1,0-1,0 0,0 25,0-25,0 25,0 0,0 0,0 0,25 0,-25 25</inkml:trace>
  <inkml:trace contextRef="#ctx0" brushRef="#br0" timeOffset="14672.8392">15801 3001,'25'0,"0"0,-1-24,-24 24,25-25,-25 25,0-25,0 0,0 0,0 1,-25-1,1 25,24-25,-25 25,0-25,0 25,0 0,1 0,-1 0,0 25,0 0,0-25,0 25,1-1,-1 1,25 0,-25 0,25-25,0 25,0-25,0 24,25-24,-25 25,25-25,-1 0,1 0,0-25,0 25,25 0,-26-24,1-1,25 0,-25 0,-1 0,1 1,0-26,0 25,-25-24,25-1,-25 0,0-24,0 24,0-24,0 24,0 1,-25-1,25 0,0 26,0 24,0 0,0 0,0 24,0 1,0 25,0-25,0 24,0 1,0-1,25 1,-25 0,0-1,24 1,-24 0,0-26,25 1,-25 25,25-25,0-1,-25 1,25 0</inkml:trace>
  <inkml:trace contextRef="#ctx0" brushRef="#br0" timeOffset="15352.8781">16223 2729,'0'0,"0"0,0 0,24 0,-24 0,0 0,25 24,0-24,-25 0,25 0,0 0,-1 0,1-24,0 24,0 0,0 0,-1-25,1 25,0 0,-25-25,25 25,0-25,-25 25,24-25,-24 25,0-25,0 25,0-24,0-1,0 0,-24 25,-1-25,0 25,0-25,0 25,1 0,-1 0,0 0,0 25,0 0,25-25,-24 25,-1 0,25-1,-25 1,25 0,0-25,0 25,0 0,0 0,0-1,25-24,0 25,-25-25,24 25,1-25,0 0,0 0,0 25,-25-25,24 0,1-25,0 25,0 0,0 0,-1-25,1 25,-25-25,25 25,-25-24,25 24,-25-25,25 25,-25 0,0 0,0-25,0 25,0 0,0 0,0 0,0 25,0-25,0 0,25 0,-25 25,0-25,0 0,0 24,0-24,24 0,-24 25,0-25,0 0,0 0,25 0,-25 0,25 0,-25 0,0 0,25 0,-25 0,25 0,-25 0,24 0,1-25,-25 25,25 0,0-24,-25 24,25-25,-1 25,-24-25,25 0,0 0,-25 0,25 1,-25-26,25 25,-25-24,0 24,24-25,-24 25,25 1,-25-1,0 0,0 0,0 25,0 0,0 0,0 0,0 0,0 25,0 0,0 0,0-1,25 1,-25 0,0 25,0-26,0 1,25 0,-25 25,0-26,0 1,0 0,0-25,0 25,25 0</inkml:trace>
  <inkml:trace contextRef="#ctx0" brushRef="#br0" timeOffset="15520.8877">17190 2555,'0'-25,"0"25,0-25,25 0,0 25,-25 0,24 0,1 0,0 0,0 0,0 0,-1 25,1-25,0 25,0 0,0 0,-25-25,24 24,1 1,-25 0,0-25,0 25,0 0</inkml:trace>
  <inkml:trace contextRef="#ctx0" brushRef="#br0" timeOffset="15644.8948">17488 2406,'0'-25,"0"0,0 25,0-24,0 24,0-25,0 25</inkml:trace>
  <inkml:trace contextRef="#ctx0" brushRef="#br0" timeOffset="16340.9346">17860 2456,'-25'0,"25"0,-25 0,0 24,25-24,-24 25,-1 0,25-25,-25 25,25 0,0-25,0 24,0 1,0 0,0-25,25 25,-25 0,25-25,-1 25,1-25,25 24,-25-24,24 0,-24 0,25 0,-1 25,1-25,-25 0,24-25,1 25,-1 0,-24-24,25 24,-25 0,-1-25,1 0,0 25,-25-25,0 25,0-25,0 25,0 0,0-25,-25 25,0 0,1 0,-26 0,25 0,0 25,-24-25,24 0,0 0,0 25,1-25,24 0,-25 25,25-25,0 0,0 25,0-25,0 0,0 0,0 25,25-25,-1 0,1 0,0 0,0 0,0 0,-1 0,1 0,25-25,-25 25,-1 0,-24-25,25 25,0-25,-25 25,25-25,-25 25,0-25,0 25,0-24,0 24,0 0,0 0,0 0,0 0,-25 0,25 0,-25 24,25-24,0 0,0 25,0-25,0 25,0-25,0 0,0 25,25-25,-25 0,25 25,-25-25,25 0,-1 0,1 0,0 0,0-25,0 25,-1 0,1-25,0 25,25-25,-26 0,1 1,0-1,0 0,0 0,0 0,-1-24,-24-1,25 1,-25-1,0 0,0-24,0 24,-25 26,25-26,0 25,-24 0,24 1,-25 24,25 24,-25 1,0 0,25 25,-25-1,25 1,-25-1,25 26,0-1,0-24,0 24,0-24,0-1,25 1,0 0,-25-25,25-1,0 1</inkml:trace>
  <inkml:trace contextRef="#ctx0" brushRef="#br0" timeOffset="16676.9538">19919 2034,'0'-25,"0"0,0 25,0-24,0-1,-25 0,25 25,0 0,-25 0,25 0,0 25,0 0,-25 24,25-24,-25 49,0-24,1 24,-1 1,0-1,0 1,-24-1,24 0,0-24,-25 25,26-26,-1 1,0-1,25-24,-25 0,25 0,0 0,0-25</inkml:trace>
  <inkml:trace contextRef="#ctx0" brushRef="#br0" timeOffset="16984.9714">20315 2183,'25'-25,"-25"25,0 0,0 0,-25 0,1 25,-1-25,-25 25,25-25,1 24,-26 1,25 0,0 0,1 0,-1-1,25 1,0 0,0 0,0 0,0-1,25 1,-1 0,1 0,0 0,25-25,-26 24,26 1,-25 0,0 0,24-25,-49 25,25-25,0 25,-25-25,0 24,0-24,0 25,0-25,-25 0,25 25,-25-25,-24 0,24 0,-25 0,25 0,-24 0,-1-25,1 25,24-25</inkml:trace>
  <inkml:trace contextRef="#ctx0" brushRef="#br0" timeOffset="18078.034">20762 2505,'25'0,"-1"0,-24-25,0 25,0-24,-24 24,-1-25,25 25,-25 0,-25 0,26 0,-1 0,0 0,-25 0,26 0,-1 25,0-1,0-24,25 25,-25 0,25-25,0 25,0 0,0-25,0 24,0-24,25 25,-25-25,25 25,0-25,0 25,-1-25,1 0,0 0,0 0,0 0,-1 0,1 0,0-25,0 25,-25 0,25-25,-1 0,-24 1,25 24,-25-25,25 0,-25 0,0 0,0 1,0-1,0 25,0-25,0 25,-25 0,25 0,0 0,-25 25,25-25,0 25,-24-25,24 24,0 1,0-25,0 25,0-25,0 25,24-25,-24 25,25-25,0 24,-25-24,25 0,0 25,-25-25,25 0,-1 0,1 0,0 0,0 0,0 0,-1 0,1-25,-25 25,25-24,0 24,-25-25,25 0,-25 0,24 0,-24 1,0-1,0 0,0-25,0 26,0-1,0 25,0-25,0 25,0 0,0-25,0 25,0 0,0 25,0-25,0 0,25 25,-25 0,0-25,0 24,0 1,25 0,-25 0,0 0,0-25,0 24,0 1,0 0,0-25,0 25,0-25,0 25,0-25,0 0,0 0,0 0,0 0,0 0,25 0,-25 0,0 0,0 0,25-25,-25 25,24 0,-24-25,25 0,-25 25,25-25,-25 25,25-24,-25 24,25 0,-25 0,24-25,-24 25,25 0,0 25,-25-25,25 0,-25 24,0-24,25 25,-25-25,24 25,-24-25,0 25,0-25,0 25,0-25,25 24,-25-24,0 25,0-25,0 0,0 25,0-25,0 0,0 0,0 0,0 0,0 0,0 0,25 0,-25-25,0 25,25-25,0 1,-1 24,1-25,0 0,0 0,0 0,-1 1,1 24,0-25,0 25,0 0,-1 0,1 0,-25 0,25 25,-25-25,25 24,-25-24,0 25,25 0,-25-25,25 25,-25-25,24 25,1-25,0 24,-25-24,50 0,-26 0,1 0,0 0,0 0,0 0,-1 0,1 0,0-24,0 24,0-25,-1 0,-24 25,25-25,-25 0,0 1,0-26,-25 25,1-24,-1 24,0 0,25-25,-25 26,0 24,1-25,24 25,0 0,0 0,0 0,0 25,0-1,0 1,24 0,1 0,0 0,0 24,24-24,1 0,0 24,-1-24</inkml:trace>
  <inkml:trace contextRef="#ctx0" brushRef="#br0" timeOffset="19733.1286">14065 2232,'99'-49,"-25"24,-24 0,-1 0,-24 25,0 0,-25 0,0 0,0 25,-25 0,0 0,-24 0,-1-1,1 26,-1-25,-24 24,-1-24,26 0,-26 0,1 0,-1-1,26-24,-1 25,-24-25,24 0,0 0,1-25,24 25,-25-24,26-1,-1 0,0 0,0-24,0-1,25 0,0-24,0 24,25-24,0 0,0-1,0 1,24-1,1 26,-1-26,1 50,25-24,-26 24,26 0,-26 25,1 0,24 0,-24 25,-1 25,26-26,-26 26,-24 25,25-26,-25 26,-1-1,1 0,0 1,-25 24,0-25,-25 26,0-26,1 25,-26-24,25-1,-24 1,-1-1,25-24,-24-1,24 1,0-1,-25-24,50 0,-24 0,24-25,-25 0,25-25,0 25,0-25,0 0,0-24,0-1,0 1,25-1,-1 0,1-24,0 24,0-24,0 24,24-24,1 24,-25 25,24-24,1 24,-1 25,1 0,0 0,-1 25,1 0,-25-1,-1 1,1 25,0-25,0 24,0-24,-25 0,0 24,0-24,0 0,0 0,0 0,0-25,0 25,0-1,0-24,0 0,0 25,0-25,0 0,0 0,0 0,-25-25,25 25,0-24,0-1,0 0,0 0,0 0,0 0,0-24,0 24,0-25,0 26,25-1,0 0,-25 25,24-25,1 25,0 0,0 0,-25 0,25 25,-1-25,-24 25,25 0,0-1,-25 1,25 0,-25 0,25 0,-25-25,0 24,24 1,-24-25,0 25,0-25,25 25,-25-25,0 0,25 0,-25 0,0 0,0 0,0 0,0 0,0-25,25 25,-25-25,25 25,-25-25,24 1,-24 24,25-25,-25 25,25-25,-25 0,25 25,0-25,-1 1,1-1,0 0,0 25,24-25,-24 0,0 1,0-1,0-25,-1 25,1 1,-25-1,25 0,-25-25,25 26,-25-1,0 0,0 25,0-25,0 25,-25 0,25 0,-25 25,25-25,-25 25,25 24,-24-24,24 25,-25-1,0 26,25-26,-25 26,0-1,1 1,-1-1,0 1,0-1,0 0,1 1,24-1,-25-24,0 24,25-24,-25-1,25 1,0 0,0-26,0 1,0 0,0-25,0 0,0 0,0 0,25-25,-25 25,25-49,-25 24,25-25,-1 1,-24-1,25-24,0-1,0 1,0-1,-1 1,1 0,0 24,0-25,24 26,-24 24,0 0,0 0,24 1,-24 24,0 0,-25 0,25 24,0-24,-25 25,0 0,0 0,-25 0,0-1,0 1</inkml:trace>
  <inkml:trace contextRef="#ctx0" brushRef="#br0" timeOffset="19945.1408">13717 3423,'-24'25,"-1"-25,25 0,0 0,0 0,25 0,-1-25,26 25,0-25,24 0,0-24,1 24,24-25,0 26,25-26,0 0,0 1,25-1,0 1,-25-1,0 0,0 26,0-26,-25 25,-24-24,-1 24</inkml:trace>
  <inkml:trace contextRef="#ctx0" brushRef="#br0" timeOffset="24382.3946">13172 7913,'0'0,"0"0,24 0,-24 0,25 0,-25 0,25 0,0 0,0 0,24 0,1 0,-1 24,26-24,24 0,0 0,1 0,24 0,0 0,24 0,1 0,0 0,0 25,0-25,24 0,-24 25,0-25,25 0,-26 25,1-25,-25 0,25 25,-25-25,0 0,-25 25,1-25,-26 0,0 0,-24 0,0 24,-25-24,-25 0,0 0,0 0,-25 0,0 0</inkml:trace>
  <inkml:trace contextRef="#ctx0" brushRef="#br0" timeOffset="24643.4095">13420 8037,'-124'25,"24"-25,1 24,25-24,-1 0,26 25,24-25,-25 0,50 0,0 0,0 0,0 0,25 0,25 0,-1 0,1 0,24 0,26-25,-1 25,0-24,25 24,25-25,-25 0,50 25,-26-25,26 0,-25 0,25 25,-1-24,1-1,-1 25,1-25,-25 25,24-25,-48 25,23 0,-24-25,0 25,-24 0,-1 0</inkml:trace>
  <inkml:trace contextRef="#ctx0" brushRef="#br0" timeOffset="28630.6375">10766 4291,'0'-25,"0"25,0 0,0 0,0 0,0 0,0 0,-25 0,25 0,-25 25,25-25,-25 25,25 0,-25-25,25 25,-24-1,24 1,0-25,0 25,0-25,0 0,0 25,0-25,24 0,-24 0,25 25,-25-25,25 0,-25 0,25-25,-25 25,25 0,-1 0,-24-25,25 25,-25 0,25-25,-25 25,0 0,0 0,0 0,0 0,0 0,0 0,0 0,0 0,0 0,0 0,0 0,0 0,0 0,0 25,0-25,0 0,0 25,0-25,25 0,-25 0,25 0,-25 0,24 0,1 0,-25 0,25 0,0-25,0 25,-1-25,1 0,0 25,0-24,0-1,-1 0,1 0,-25 25,25-25,-25 1,0-1,0 25,0-25,-25 25,25-25,-25 25,1 0,-1 0,25-25,-25 25,0 0</inkml:trace>
  <inkml:trace contextRef="#ctx0" brushRef="#br0" timeOffset="28810.6478">11336 4093,'25'0,"-25"25,25-25,-25 0,25 0,-25 24,0-24,0 25,0-25,0 25,0 0,0 0,0-1,0-24,0 25,0 0,0 0,0 0,0-25,0 24,0-24,0 25</inkml:trace>
  <inkml:trace contextRef="#ctx0" brushRef="#br0" timeOffset="28946.6556">11460 3795,'0'0,"0"-25,0 25,0-24,0 24,0 0,0 0,0-25,0 25</inkml:trace>
  <inkml:trace contextRef="#ctx0" brushRef="#br0" timeOffset="29110.665">11634 3770,'0'0,"25"25,-25-25,0 0,0 25,0-25,0 25,0-25,0 25,24-1,-24 1,0 0,0 0,0 0,0-1,0 1,0 0,25 0,-25 0,0-25,0 24,0 1,0-25,0 25</inkml:trace>
  <inkml:trace contextRef="#ctx0" brushRef="#br0" timeOffset="29470.6856">11584 4093,'0'-25,"0"0,0 25,0 0,0-25,0 25,0-24,0 24,25 0,0-25,-25 25,25 0,-1-25,1 25,0 0,0-25,0 25,-1-25,-24 25,25-24,0 24,0-25,-25 25,25 0,-25-25,0 25,0 0,0 0,0 0,0 0,24 0,-24 25,0-25,0 25,0-25,0 24,0 1,0 0,0 0,0 0,0-1,0 1,0 0,0-25,0 25,0 0,0-25,0 0,0 24,25-24,-25 0,0 0,0 0,25-24,-25 24,0-25,25 25,0-25,-25 25,24-25,1 25,0-25,0 25,0-24,-1 24,1 0,-25 24,25-24,0 25,-25-25,25 25,-25 0,0 0,0-1,0 1</inkml:trace>
  <inkml:trace contextRef="#ctx0" brushRef="#br0" timeOffset="30386.738">11559 4688,'0'0,"0"0,0 0,0 0,0 0,0 0,0 0,25 0,0 25,0-25,-25 0,49 25,-24-25,0 24,0-24,0 25,24 0,-24-25,-25 25,25 0,0 0,-25-25,0 24,0 1,0-25,0 25,0-25,0 25,0-25,-25 0,0 0,25 0,-25 0,25 0,-25 0,1-25,24 25,0-25,0 25,0-25,0 1,0-1,0 25,24-25,-24 0,25 0,0 0,0 25,0-24,-1-1,1 25,0-25,0 25,0-25,-1 25,1 0,0-25,0 25,0-24,-1 24,1-25,0 25,-25-25,25 25,-25-25,25 25,-25 0,0-25,0 25,0 0,0-24,0 24,0-25,0 25,-25 0,0 0,25 0,-25 0,0 0,1 0,24 0,-25 0,0 25,25-25,0 24,-25-24,25 25,0 0,0 0,0 0,0-1,0-24,25 25,-25 0,25 0,0-25,-1 25,-24-25,25 24,25-24,-25 0,-1 0,1 0,25 0,-25 0,24 0,-24-24,25 24,-25-25,-1 25,26-25,-25 0,0 0,-1 1,1-26,0 25,0-24,0 24,-25-25,0 25,0-24,0 24,0 0,0 0,0 1,0 24,0-25,-25 25,25 25,0-25,0 24,0 1,-25 25,25-1,0 1,-25 24,25-24,-25 24,25 1,-24-1,24 1,0-1,-25-24,25 24,-25-24,25-1,0 1,0 0,-25-26,25 1,0 0,0 0,0 0,0-25,0 0,0 0,0 0,25-25,-25 0,0 0,0 0,0-24,25-1,-25 1,0-1,0 0,25-24,-25 24,24-24,1 24,0 1,0-1,0 0,24 26,-24-1,0 0,24 25,-24 0,0 0,0 0,0 25,-1-25,1 25,-25-1,0 1,0 0,0 0,0-25,0 25,-25-1,1 1,-1-25,0 25,0 0,0-25,-24 0,24 0</inkml:trace>
  <inkml:trace contextRef="#ctx0" brushRef="#br0" timeOffset="30678.7547">13271 4167,'49'0,"-24"0,25 0,-25 25,-1-25,-24 0,25 25,-25 0,25-1,-25 1,0 0,0 0,0 24,-25-24,0 0,25 0,-24 0,24-25,-25 24,25-24,0 0,0 0,0 0,0 0,0 0,25-24,-25 24,24-25,-24 0,25 0,0 0,0 1,-25-1,25 0,0 0,-1 0,1 25,0 0,0-24,0 24,-1 24,1-24,-25 0,25 25,-25-25,0 25,0 0,0 0</inkml:trace>
  <inkml:trace contextRef="#ctx0" brushRef="#br0" timeOffset="32138.8382">16744 4167,'0'0,"0"-25,0 25,0-24,0 24,0 0,0 0,0 0,0 0,0 0,0 0,0 0,0 0,0 0,0 0,0 0,0 0,24-25,1 25,-25 0,25-25,0 25,-25 0,25-25,-1 25,1-25,-25 25,25 0,0-24,-25 24,25 0,-25 0,0 0,24 24,-24-24,25 25,-25 0,0 0,25 0,-25-1,25 26,-25-25,0 24,0-24,0 25,0-25,0-1,0 1,0 0,0 0,0-25,0 25,0-25,0 0,0 0,0 0,0 0,0 0,0-25,0 0,0 25,0-25,0 0,25 1,-25-1,24-25,1 25,-25 1,25-26,0 25,0-24,-1-1,1 25,0 0,0-24</inkml:trace>
  <inkml:trace contextRef="#ctx0" brushRef="#br0" timeOffset="32826.8776">17612 4093,'0'25,"0"-25,0 24,0-24,0 0,0 0,0 0,0 25,0-25,0 0,0 0,0 0,0 0,0 0,0 0,0 0,0 0,24 0,-24-25,25 25,-25-24,25 24,-25 0,0-25,0 0,0 25,0-25,0 0,0 25,0-24,0-1,-25 25,0-25,1 25,24 0,-25 0,0 25,0-25,0 25,1-1,-1 1,0 0,25 0,-25 0,25-1,0 1,0 0,0-25,0 25,25 0,-25-1,25-24,0 25,-1-25,1 0,0 25,0-25,0 0,24 0,-24 0,25 0,-1-25,-24 25,25 0,-1-25,-24 1,25 24,-25-25,24 0,-24-25,0 26,24-1,-49-25,25 1,0 24,-25-25,0 25,0-24,0 24,0 0,0 25,0 0,0 0,-25 0,25 25,-25 0,25 0,-24 24,-1 1,25-1,-25 26,0-26,0 26,25-26,-24 1,24 24,-25-24,25 0,-25-26,25 26,0-25,0 24,0-24,0-25,0 25,0 0,0-25,0 0,0 0,0 0,0-25,25 25,-25-25,25 0,-25 1,24-26,1 25,-25-24,25-1,0-24,0 24,-25 0,24-24,1 24,0 1,0-1,0 25,-1 1,1-1,0 25,0 0,0 0,-25 25,24-1,-24-24,0 25,0 0,0 0,0 0,-24 24,-1-49,25 25,-25 0,0 0,-24-1,24-24,0 25,-25-25</inkml:trace>
  <inkml:trace contextRef="#ctx0" brushRef="#br0" timeOffset="33098.8931">18728 3621,'49'0,"-24"0,0 25,0-25,0 25,-25-25,25 25,-25 0,0-25,0 25,0-1,0 1,-25 0,25 0,-25 0,25-1,0-24,-25 25,25-25,0 0,0 0,0 0,0 0,0 0,0 0,25 0,-25-25,25 25,-25-24,25-1,-1 25,1-25,0 0,0 25,0-25,-1 25,1 0,0 0,0 0,0 0,-1 25</inkml:trace>
  <inkml:trace contextRef="#ctx0" brushRef="#br0" timeOffset="33431.9122">17016 4887,'100'0,"-1"-25,25 25,-25-25,50 25,-25-25,25 25,0-25,-1 0,1 25,25-24</inkml:trace>
  <inkml:trace contextRef="#ctx0" brushRef="#br0" timeOffset="40452.3137">13569 8186,'24'0,"26"0,0-25,24 25,0 0,1-25,-1 0,25 25,25-25,-24 1,24 24,25-25,-25 0,24 25,-24-25,25 25,-25-25,25 25,-25-25,25 25,-25 0,0 0,0 0,-25 0,0 0,-24 0,24 0,-49 25</inkml:trace>
  <inkml:trace contextRef="#ctx0" brushRef="#br0" timeOffset="40594.3218">14387 8012,'-74'0,"24"0,-24 0</inkml:trace>
  <inkml:trace contextRef="#ctx0" brushRef="#br0" timeOffset="40746.3305">14040 8037,'-25'0,"25"0,0 0,0 25,0-25,25 0,0-25,-1 25,26 0,0 0,24-25,0 25,1-25,-1 25,26-25,-1 0,25 25,0-24,0-1,0 25,0-25,0 25,25-25,-25 0,0 25,0-24,0 24,-25 0,0-25,0 25,-24 0,-1-25,-24 25,-1 0</inkml:trace>
  <inkml:trace contextRef="#ctx0" brushRef="#br0" timeOffset="44198.528">1439 11683,'0'0,"-25"0,25 0,0 0,0 0,0 0,-25 0,25 0,0 0,0 0,0 0,0 0,25 0,0 25,-25-25,25 25,0-25,-1 24,1-24,25 25,-25-25,24 25,-24-25,25 0,-1 0,-24 25,25-25,-1 0,1-25,-25 25,24 0,-24-25,25 25,-25-25,-1 25,1-24,0 24,0-25,0 25,-25 0,0-25,0 25,0-25,0 25,0 0,-25-25,0 25,25-24,-25 24,0 0,1 0,24-25,-25 25,0 0,25 0,0 0,-25 0,25 0,0 0,0 0,0 0,0 25,0-25,25 0,-25 0,25 24,0-24,-25 25,24-25,1 0,0 25,0-25,0 25,-25-25,24 25,-24-25,0 24,0-24,0 25,0 0,0-25,0 25,-24 0,-1-1,0 1,0 0,-24 0,24 0</inkml:trace>
  <inkml:trace contextRef="#ctx0" brushRef="#br0" timeOffset="44862.566">1712 12973,'-25'0,"25"0,-25 0,25-25,0 25,0 0,0 0,0 0,0 0,0 0,0 0,25 0,0 25,0-25,-1 0,1 0,0 0,25 0,-25 0,24 0,-24-25,25 25,-26 0,26 0,-25-25,24 25,-24 0,0-25,0 25,0 0,-25 0,24-24,-24 24,0 0,0 0,0 0,-24-25,24 25,-25 0,0 0,0 0,0 0,25-25,-24 25,-1 0,0 0,25 0,-25 0,25 0,0 0,0 0,0 0,0 0,0 0,0 0,0 0,25 0,-25 25,25-25,0 0,-25 25,24-25,1 0,0 24,0-24,0 25,-1-25,-24 0,25 25,-25-25,25 25,-25-25,0 25,0-25,-25 24,25-24,-25 25,1-25,-1 25,0-25,0 25,0-25,-24 0,24 25,0-25</inkml:trace>
  <inkml:trace contextRef="#ctx0" brushRef="#br0" timeOffset="45323.5923">1265 13742,'0'0,"0"0,0 0,0 0,0 0,0 0,0 0,0 0,0 0,0 25,25-25,-25 0,25 0,-25 0,25 0,0 0,24 24,-24-24,0 0,24 0,1 0,-25-24,24 24,-24 0,25 0,-25 0,-1-25,1 25,-25 0,25 0,-25 0,0 0,0 0,0-25,0 25,-25 0,25 0,-25-25,25 25,-24 0,24-25,-25 25,0 0,25 0,0-24,-25 24,25 0,0 0,0 0,0 0,0 0,0 0,0 0,0 0,25 0,-25 0,25 24,-25-24,25 0,-1 25,1-25,-25 25,25-25,0 25,-25-25,0 25,0-1,0 1,0-25,0 25,-25 0,25 0,-25-1,0 1</inkml:trace>
  <inkml:trace contextRef="#ctx0" brushRef="#br0" timeOffset="46838.679">20911 7689,'0'0,"0"0,0 0,0 0,25 0,-1 0,-24 0,25 0,0 0,25 0,-26 0,26 0,0 0,-26 25,26-25,0 0,-1 0,-24 0,25 0,-26 0,1 0,-25 0,0 0,0 0,-25 0,1 0,-26 0,25 0,-24 25,-1-25,0 0,-24 0,24 0,26 25,-26-25,25 0,25 0,-25 0,25 0,0 0,25-25,25 25,-25 0,24 0,1 0,24 0,-24 0,24 0</inkml:trace>
  <inkml:trace contextRef="#ctx0" brushRef="#br0" timeOffset="48479.7728">15330 11336,'0'0,"0"-25,0 25,-25-25,25 25,0-25,0 25,0 0,0 0,0 0,0 0,0 0,0 25,0 0,0 0,0 0,0 24,0 1,0-25,25 24,-25 1,0-1,0-24,24 25,-24-1,0-24,0 0,0 0,0 0,0-1,0 1,0-25,0 0,0 25,0-25,0 0,0-25,0 25,0 0,0-25,-24 1,24-1,0 0,-25-25,25 26,0-26,0 0,0 1,-25-26,25 1,0 24,0-24,0 0,0-1,0 1,25 24,0 0,-1 1,1 24,25 0,-25 0,24 25,-24 0,25 0,-26 0,26 25,-25 0,0 0,0 0,-1-1,1 26,-25-25,0 24,0-24,-25 25,1 0,-1-26,0 26,-25 0,1-26,24 1,-25 0,25 0,-24 0,24-25,0 24,0-24,1-24,24 24,0 0,0-25,0 25,0-25,0 0,24 25,-24-25,25 25,-25 0,25 0,0 25,0-25,-1 25,1-25,0 25,0 0,0-1,-1 1,1 0,0 0,0 0,25-1,-26 1,1 0,0 0,0 0,0-1,24 1,-24 0,0 0,0 0</inkml:trace>
  <inkml:trace contextRef="#ctx0" brushRef="#br0" timeOffset="48957.8002">16669 11311,'0'-25,"25"0,0 1,-25-1,0 0,0 0,0 0,0 0,-25 1,0-1,0 25,0 0,-24 0,24 0,-25 0,26 0,-26 25,25-1,-24 1,-1 25,25-25,0 24,-24 1,24 0,25-1,-25 1,25-1,0 1,0-25,0 24,0 1,25-25,0 0,0-1,-1 1,26 0,-25-25,24 25,1-25,-25 0,24 0,1 0,0 0,-26 0,26 0,-25 0,0-25,-25 25,25-25,-25 0,0 25,0-24,0-1,-25 0,0 25,0-25,0 0,0 25,1-24,-1-1,0 25,0 0,25-25,-25 25,25 0,0-25,0 25,25 0,0 0,-25-25,25 25,0 0,-1 0,1 25,0-25,0 0,0 25,0-25,-25 25,24 0,1-1,-25-24,0 25,0 0,25 0,-25 0,0-1,0 1,0 0,0-25,0 25,0 0,0-25,0 24,0-24</inkml:trace>
  <inkml:trace contextRef="#ctx0" brushRef="#br0" timeOffset="49506.8316">17140 11559,'25'-25,"0"0,0 1,-25 24,25-25,-25 25,24 0,-24 0,0 0,25 0,-25 25,0-25,0 24,0 1,0 0,25 0,-25 0,0 24,0-24,0 0,0 0,0-1,0 1,0 0,0 0,0 0,0-25,0 0,0 24,0-24,0 0,0 0,0 0,0-24,0 24,0-25,0 0,0 0,0-24,0 24,0-25,0 1,0-1,0 25,0-49,0 24,0 1,0 24,25-25,0 1,-25 24,24 0,1 0,0 0,25 25,-26-25,1 25,0 0,0 0,0 0,-1 25,-24-25,25 25,-25 0,0 0,0 0,-25-1,25 1,-24 0,-26 25,25-26,0 1,-24 25,-1-25,25-1,1 1,-1-25,0 25,0-25,25 0,0 0,0 0,0 0,0 0,0 0,25 0,0 0,0 0,-1-25,26 25,-25 0,24 0,-24 25,25-25,-1 0,-24 25,0-25,25 25,-25-25,-1 24,-24 1,25 0,-25 0,0 0,0-1,-25 1,1-25,-1 25,0 0,-25-25,25 25,-24-25,-1 24,1-24,-1 0,0 0,1 0,-1 0,1 0,24-24</inkml:trace>
  <inkml:trace contextRef="#ctx0" brushRef="#br0" timeOffset="52783.019">18281 11137,'0'-25,"0"25,0-24,0 24,0-25,0 25,0 0,0 0,0 25,0-25,0 24,25-24,-25 25,0 0,25 0,-25 0,25 0,-25-1,25-24,-25 25,24 0,1-25,-25 0,25 25,0-25,0 0,-1 0,1 0,0 0,0-25,0 25,-1 0,-24-25,25 25,0-25,-25 1,25 24,-25-25,0 0,0 0,0 25,0-25,0 0,0 25,0-24,0 24,0-25,0 25,0 0,-25 0,25 0,0 0,0 25,0-25,0 24,0 1,0 0,0 0,0 0,0 24,0-24,25 0,0 25,-25-26,24 1,1 0,-25 25,25-26,-25 1,25 0,-25 0,0 0,0-1,0 1,0 0,0 0,-25-25,25 25,-25-25,0 24,-24-24,24 0,-25 0,1 0,24 0,-25-24,1 24,24 0,-25-25,26 25,-1 0,0-25,0 25,25 0,-25-25,25 25</inkml:trace>
  <inkml:trace contextRef="#ctx0" brushRef="#br0" timeOffset="53295.0483">19497 11237,'0'0,"0"-25,-25 25,0 0,25-25,-25 25,1 25,-1-25,25 25,-25-1,0 1,0 0,1 0,24 24,0-24,0 0,0 25,0-26,0 1,0 0,0 0,24 0,-24-1,25 1,0-25,0 25,0-25,-1 25,-24-25,25 0,0 0,0 0,0 0,-1-25,-24 25,25-25,-25 25,25-25,-25 1,25 24,-25-25,25 0,-25 0,0 0,0 25,0-24,0 24,0-25,0 25,0 0,0 0,0 25,0-25,0 24,0 1,0-25,0 25,24 0,-24 0,25-1,-25 1,25 0,0 0,0-25,-1 25,1-25,0 24,0-24,0 0,24 0,1 0,-25-24,24 24,1-25,-25 0,24 0,-24 0,25 1,-25-1,-1 0,1 0,-25-24,0 24,0-25,0 1,-25 24,1-25,-1 1,0 24,-25 0,1 0</inkml:trace>
  <inkml:trace contextRef="#ctx0" brushRef="#br0" timeOffset="57905.312">5854 12154,'0'0,"0"0,0 25,0-25,0 0,0 0,0 0,0 0,0 0,0 0,0 0,0 0,0 0,0 0,25 0,0 0,0-25,-1 25,1 0,25-25,24 1,1-1,24 0,0-25,25 26,0-26</inkml:trace>
  <inkml:trace contextRef="#ctx0" brushRef="#br0" timeOffset="58889.3682">5953 13122,'0'0,"25"0,-25 0,25 0,-25-25,25 25,0 0,24 0,-24-25,25 25,-1-25,1 25,24 0,1-25,-26 25</inkml:trace>
  <inkml:trace contextRef="#ctx0" brushRef="#br0" timeOffset="59388.3968">6202 14089,'0'-25,"0"25,0 0,24-25,-24 25,0 0,25-24,0 24,-25-25,25 25,24-25,-24 25,25-25,-1 0,1 25,0-24,24-1,0 25,1-25</inkml:trace>
  <inkml:trace contextRef="#ctx0" brushRef="#br0" timeOffset="61064.4927">15082 13915,'-25'-24,"25"24,-25-25,0 25,0-25,1 25,-26-25,25 25,0 0,-24 25,24-25,0 25,-24 0,24-1,0 1,-25 25,26-1,-1 1,0 24,0-24,0 24,0 1,1-1,24 1,-25-1,25-24,0 24,0-24,0 24,25-24,-25-1,24-24,1 25,0-25,25-1,-25 1,24-25,1 25,-1-25,1-25,24 25,-24-25,24 1,1-1,-1-25,1 25,-1-24,0-1,1 1,-1-1,-24 0,24 1,-24-26,0 26,-26-1,1-24,0-1,-25 26,-25-26,0 1,1 24,-1 1,-25-1,0 25,-24-24,24 49,-24-25,0 25,-1 0,-24 0,25 0,-1 0,1 25,-1-1,26-24,-26 25</inkml:trace>
  <inkml:trace contextRef="#ctx0" brushRef="#br0" timeOffset="61380.5107">16446 13891,'25'-25,"-25"25,24-25,-24 25,25 0,-25 0,0 0,0 0,0 25,0 0,0-1,0 26,0 24,0-24,0 24,-25 1,25 24,0-24,-24-1,24 25,0-24,-25-1,25 0,-25-24,25 24,0-24,0 0,0-1,0-24,0 0,0 0,0-1</inkml:trace>
  <inkml:trace contextRef="#ctx0" brushRef="#br0" timeOffset="61704.5293">16347 13915,'0'-49,"0"-1,-25 25,25-24,0-1,0 1,25-1,-25 0,24 26,1-26,25 25,-25 0,24 1,1-1,-1 0,1 25,25-25,-26 25,1 0,24 0,-24 25,-1-25,1 25,0 0,-1-1,-24 1,0 0,0 25,-1-26,-24 76,0-51,0-24,-24 25,-26-1,25-24,-24 25,-1-26,-24 1,24 25,-24-25,-1-1,1-24,24 25,-24 0,24-25,0 0,1 0,-1 0,25 0,-24 0</inkml:trace>
  <inkml:trace contextRef="#ctx0" brushRef="#br0" timeOffset="62028.5478">18108 13494,'-25'0,"0"0,25 0,-25-25,25 25,0-25,25 25,-25 0,25 0,0 0,0 0,24-25,1 25,-1 0,1 0,0 0,24 0,-24 0,24-24,-24 24,24 0,-49-25,24 25,-24-25,0 25,0 0,-25-25,0 25</inkml:trace>
  <inkml:trace contextRef="#ctx0" brushRef="#br0" timeOffset="62212.5583">18579 13345,'-25'0,"0"0,-24 0,24 25,25-25,-25 0,0 25,25-25,0 24,0 1,0 0,0 0,0 24,0 1,0 0,0-1,-24 1,24 24,-25-24,25 24,-25 1,25-1,-25-24,0 24,1 0,-1 1,0-25,0-1,0 26,25-26,-24-24,-1 25,25-1,-25-24,25 0,-25 0,25-1,0-24</inkml:trace>
  <inkml:trace contextRef="#ctx0" brushRef="#br0" timeOffset="62456.5723">19199 13767,'25'0,"-25"0,25 0,-25 24,0 1,0 0,0 0,0 24,-25 1,0 0,25 24,-25-24,1 24,-1-24,0 24,25-24,-25-1,0 1,25-25,-24 24,24-24,0 0,0 0,0 0,0-25,0 24,0-24</inkml:trace>
  <inkml:trace contextRef="#ctx0" brushRef="#br0" timeOffset="62796.5917">19919 13915,'24'-24,"-24"24,0 0,0-25,-24 25,24 0,-25 0,0 25,-25-1,25 1,-24 0,24 0,-25 24,26 1,-26 0,25-1,0-24,1 25,-1-1,25 1,0-25,0 24,25-24,-25 0,24 0,1 0,0-1,0-24,24 25,1-25,-25 0,24 0,1 0,25 0,-26 0,1-25,-1 25,1-24,-25-1,24 0,-24 0,0 0,0-24,0-1,-25 25,0-24,-25-1,0 0,0 1,0-1,-24 25,-1-24,1 24,-1 0,0 25</inkml:trace>
  <inkml:trace contextRef="#ctx0" brushRef="#br0" timeOffset="63212.6155">21134 13891,'50'24,"-26"-24,26 25,-25 0,0 0,-25 0,24-1,-24 26,0-25,0 24,0 1,0 0,-24-26,24 26,-25 0,25-1,-25-24,0 0,0 25,25-26,-24 1,-1-25,25 25,-25 0,25-25,-25 0,25 25,0-25,0 0,0-25,0 25,0 0,0-25,0 0,0 0,0-24,0 24,0-25,0 1,25-1,-25 0,0-24,25 24,0 1,-25-26,24 51,-24-26,25 25,0 0,0 25,-25 0,25 0,-25 25,24-25,1 25,-25 25,0-26,25 26,-25-25,25 24,0-24,-25 25,24-25,1-1,0 1,0 0,24 0,-24 0,25 0,-25-1,24-24,-24 25,25-25</inkml:trace>
  <inkml:trace contextRef="#ctx0" brushRef="#br0" timeOffset="63392.6258">22002 13643,'0'-50,"0"25,0 0,0 25,0 0,0 0,0 0,0 50,0-25,0 24,0 1,0 0,-25 24,25-24,-25 24,25 0,-24-24,24 24,-25-24,25 24,0-24,0-25,0 25,0-1,0-24,0 0</inkml:trace>
  <inkml:trace contextRef="#ctx0" brushRef="#br0" timeOffset="63676.6421">22845 13866,'0'-25,"0"25,0 0,-24 0,-1 0,0 0,-25 0,1 0,-1 25,1 0,24-1,-25 1,25 0,1 0,24 0,0 24,0-24,0 0,24 24,1-24,25 25,-25-1,24-24,1 25,-1-25,1 24,-25-24,24 25,-24-25,0-1,0 1,-25 25,25-25,-25-1,0-24,0 25,-25 0,0-25,0 25,-24-25,-1 0,0 0,-24 0,0 0</inkml:trace>
  <inkml:trace contextRef="#ctx0" brushRef="#br0" timeOffset="64196.6718">14139 16148,'-74'0,"-1"0,1 0,24 0,1 0,24 0,25 0,0 0,0 0,25 0,24 0,1 0,24 0,1 0,49-25,0 25,24 0,26-25,0 25,24-25,25 25,1-24,24 24,0-25,25 0,-1 25,26-25,25 25,-26-25,26 1,24-1,-25 25,26-25,-1 0,0 0,0 1,1 24,-1-25,0 0,1 25,-26-25,0 0,1 25,-25 0,-26 0,1 0,-25 0,-24 0,-26 0,-24 0,-26 0,-23 0,-1-24,-50 24,0 0,1-25,-50 25,-1 0,1-25,-25 25,0-25,-25 25,1-25,-1 25</inkml:trace>
  <inkml:trace contextRef="#ctx0" brushRef="#br0" timeOffset="67100.8379">7169 12204,'0'0,"0"0,25 0,-25 0,0 0,25 0,-1 0,1 0,0 0,0 0,24 0,1-25,0 25,-1 0,1 0,24 0,1 0,-26 0,26 0,-1 0,0 0,1-25,-26 25,26 0,-1 0,1 0,-1 0,-24 0,24 0,-24-25,-1 25,1 0,-25 0,24 0,-24 0,0-24,0 24,-25 0,0 0,0 0,0 0,0-25,0 25,0 0,0 0,0 0,0-25</inkml:trace>
  <inkml:trace contextRef="#ctx0" brushRef="#br0" timeOffset="67387.8543">8756 11832,'0'0,"-24"0,24 0,0 0,-25 0,25 0,0 0,0 0,0 0,0 0,0 0,0 25,0-25,0 0,0 24,0-24,25 0,-25 25,24-25,1 25,0-25,0 25,0-25,24 25,-24-25,0 0,0 24,-1-24,1 25,0-25,0 0,-25 25,0-25,0 25,0-25,0 25,0-25,-25 24,25-24,-25 25,0-25,1 25,-26-25,25 25,0-25,-24 25</inkml:trace>
  <inkml:trace contextRef="#ctx0" brushRef="#br0" timeOffset="68324.9079">7194 12254,'0'-25,"0"25,0 0,0 0,0 0,25 0,-1 0,-24 0,50 0,-25 0,24 0,-24 0,25-25,24 25,-24 0,24 0,-24-25,24 25,1 0,-1 0,-24-25,24 25,0 0,-24 0,0 0,24-25,-49 25,25 0,-26 0,1 0,0 0,-25 0,0 0,0 0,0 0,0 0,-25-24,0 24,1 0,-1 0,-25 24,25-24,-24 0,-1 0,0 0,-24 0,24 25,1-25,-1 0,1 0,-1 25,0-25,1 0,-1 0,1 0,-1 0,25 25,0-25,1 0,-1 0,25 0,-25 0,25 0,0 0,25 0,-25 0,25 0,-1 25,1-25,25 0,-25 0,24 0,1-25,-1 25,1 0,24 0,-24 0,24-25,1 25,-26 0,26-25,-1 25,1 0,-1-25,1 25,-1 0,-24 0,-1-24,1 24,-1 0,-24 0,0 0,-25 0,0 0,0 0,0 0,-25 0,0 0,1 0,-26 0,0 0,1 0,-1 0,-24 0,24 0,-24 0,24 24,1-24,-26 0,25 0,1 0,-1 25,25-25,-24 0,24 0,0 0,25 0,0 0,0 0,0 0,25 0,-25 0,25 0,24 0,-24 0,25 0,-1 0,1-25,25 25,-26 0,1 0,-1-24,26 24,-26 0,-24 0,25-25,-25 25,24 0,-24 0,-25 0,25 0</inkml:trace>
  <inkml:trace contextRef="#ctx0" brushRef="#br0" timeOffset="68687.9287">8732 11807,'0'0,"0"0,0 0,-25 0,25 0,0 0,-25 0,25 0,0 0,0 0,0 25,0-25,0 0,0 25,0-25,0 0,25 24,-25 1,25-25,-1 25,1-25,0 25,0 0,0-25,24 24,-24-24,25 25,-26-25,26 25,-25-25,24 25,-24-25,0 25,0-25,-25 0,25 24,-25-24,0 0,0 25,-25-25,0 0,0 25,0-25,-24 25,-1-25,1 0,24 25,-25-25,1 25,-1-25,25 24,0-24</inkml:trace>
  <inkml:trace contextRef="#ctx0" brushRef="#br0" timeOffset="72472.1451">3746 11509,'0'0,"0"0,0 25,-25-25,25 0,-25 25,0 0,1 0,-1-1,0 1,-25 25,26-25,-26 24,25 1,-24-25,24 24,-25-24,25 0,1 24,-1-24,0-25,25 25,-25 0,25-25,-25 0,25 0,0 0,0 0,0 0,25 0,-25 0,25 0,-25-25,25 25,0-25,-1 25,1-25,0 1,0-1,24 0,-24 0,0 0,25 1,-1-1,-24 0,25 0,-1-24,1 24,-1 0,-24 0,25 0,-1 1,1-1,-25 25,25-25,-26 25,1 0,0 0,-25 0,0 25,0-25,0 25,0-1,-25 1,25 0,-25 25,1-26,-1 26,-25-25,25 24,0-24,1 0,-1 25,0-26,0 1,25 0,-25 0,25-25,-24 25,24-25,0 24,0-24,0 0,24 0,-24 0,25 0,0 0,0-24,0 24,-1-25,1 25,0-25,25 0,-1 0,-24 1,25-1,-1 0,1 0,0 0,24-24,-24 24,-1 0,1-24,-1 24,1 0,0 0,-1 0,1 1,-25 24,24-25,-24 25,0 0,-25 0,25 25,-25-25,0 24,0 1,-25 0,0 0,25 0,-25 24,-24-24,24 25,0-1,-25-24,26 25,-1-26,0 26,0-25,0 0,1-1,24-24,-25 25,25-25,0 25,0-25,0 0,0 0,25 0,-25 0,24 0,1 0,0 0,0-25,0 25,-1-25,1 25,25-24,-1-1,-24 0,25 0,-1 0,1 1,0-1,-1 0,1-25,0 26,-1-1,1 0,-1 0,1 25,-25-25,0 25,-1 0,1 0,-25 25,0-25,0 25,0 0,0 0,-25 24,1-24,-1 25,0-26,0 26,0-25,1 24,-26-24,25 25,0-25,25 0,-24-1,-1 1,25 0,0 0,-25-25,25 0,0 25,0-25,25 0,-25 0,25 0,-25 0,24-25,1 25,0-25,25 25,-26-25,26 0,-25 1,24-1,1 0,0 0,-1 0,26 0,-26 1,1-1,-1 0,1 0,0 0,-1 1,-24 24,25-25,-26 25,1 0,0 0,-25 0,25 25,-25-25,0 24,0 1,0-25,-25 25,25 0,-25 24,0-24,1 0,-1 0,25 0,-25 24,0-24,0 0,1-25,24 25,-25 0,25-25,0 24,0-24,0 0,0 0,0 0,0 0,0 0,25 0,-25-24,24 24,1-25,0 25,25-25,-26 0,26 0,0 1,-1-1,1 0,0-25,24 25,-24 1,24-1,-24 0,24 0,-24 0,-1 1,1 24,-1-25,-24 25,0 0,0 0,-25 0,25 25,-25-25,0 24,-25 1,25 0,-25 0,0 24,-24-24,24 25,-25-25,1 24,24-24,-25 25,25-25,1-1,-1 1,0 0,0 0,25-25,0 0,-25 25,25-25,0 0,25 0,-25-25,25 25,0 0,0-25,-1 0,26 0,-25 1,24-1,1 0,0 0,-26 0,51 1,-26-1,1-25,0 25,24 0,-24 1,-1-1,1 0,0 0,-1 0,-24 25,0 0,0 0,-1 0,-24 25,0 0,-24 0,-1 0,0 24,0-24,0 25,-24-25,24 24,0-24,0 0,1 0,-1-1,25-24,0 0,0 25,25-25,-1-25,1 25,25 0,-25-24</inkml:trace>
  <inkml:trace contextRef="#ctx0" brushRef="#br0" timeOffset="78512.4906">9947 11460,'0'0,"0"0,-25-25,25 25,0 0,0 0,0 0,0 0,0-25,0 25,25 0,-25 0,25-25,0 25,-1 0,1-24,25 24,-25 0,-1-25,26 25,-25 0,0 0,-1-25,1 25,0 0,-25 0,0 0</inkml:trace>
  <inkml:trace contextRef="#ctx0" brushRef="#br0" timeOffset="78936.5149">9798 11460,'-25'0,"1"0,24 0,0 0,0 0,0 0,0 0,0 0,0 0,0 0,0 0,0 0,0 0,0 0,0 25,0-25,0 0,-25 24,25 1,0-25,0 25,-25 0,25-25,0 25,-25-1,25 1,0-25,0 25,-25-25,25 25,0-25,0 25,0-25,0 0,0 24,0-24,0 0,0 0,0 0,0 0,0 0,0 0,0 0,0 0,0 0,0-24,0 24,25 0,-25 0,25 0,-25-25,25 25,-25 0,25-25,-1 25,1 0,0 0,0 0,24 0,-24 0,0 0,25 0,-26 0,1 25,0-25,0 25,0-25,-1 24,1 1,-25 0,0 0,0 0,0 24,-25-24,25 0,-24 0,-1-25,0 24,0 1,0 0,1-25,-26 25,25-25,-24 25,-1-25,0 0,1 0,24 0,-25 0</inkml:trace>
  <inkml:trace contextRef="#ctx0" brushRef="#br0" timeOffset="81803.6789">16942 10964,'0'-25,"0"0,0 0,0 25,0-25,0 25,0-24,0 24,0 0,0-25,0 25,0 0,0 0,0 25,0-25,0 24,-25-24,25 25,-25 25,25-25,-24 24,-26 26,25-26,-24 26,-1 24,0 0,-24 0,-1 1,1 24,-25-25,0 25,24-25,-24 0,25 1,-26-1,26-25,24 1</inkml:trace>
  <inkml:trace contextRef="#ctx0" brushRef="#br0" timeOffset="85123.8688">7268 13221,'0'0,"0"0,0 0,0 0,0 0,0 0,0 0,0 0,0 0,0 0,25 0,-25 0,0 0,25 0,0 0,-25 0,24 0,1 0,0 0,0 0,24 0,-24-25,25 25,-1 0,1 0,0 0,-1 0,1 0,-1 0,1 0,0 0,-1 25,26-25,-26 0,1 0,24 0,-24 0,0 0,-1 0,1 0,-1 0,1 0,0 0,-1 0,-24 0,25-25,-1 25,-24 0,0 0,24 0,-24 0,0 0,0 0,0 0,-25 0,24 0,-24 0,0 0,0-25,0 25,0 0,0 0,0 0,0 0,0 0,0 0</inkml:trace>
  <inkml:trace contextRef="#ctx0" brushRef="#br0" timeOffset="85451.8875">8806 12973,'0'0,"0"0,0 0,0 0,0 0,0 0,0 0,-25 0,25 0,0 0,0 25,0-25,0 0,25 0,-25 0,0 24,25-24,-25 0,25 0,-25 25,24-25,-24 0,25 25,0-25,0 0,0 25,-25-25,24 0,1 25,0-25,-25 0,25 24,-25-24,0 25,0-25,0 25,0-25,0 25,-25-25,0 25,0-25,1 25,-1-1,0 1,-25-25,26 25,-1 0,-25 0,25-25</inkml:trace>
  <inkml:trace contextRef="#ctx0" brushRef="#br0" timeOffset="90088.1527">9897 12725,'0'0,"0"-25,0 0,0 25,0 0,0-25,0 25,0 0,0-24,0 24,25 0,-25 0,0 0,0 0,0 0,0 0,0 0,0 0,0 0,0 24,0-24,-25 25,25-25,-24 25,24 0,-25 0,0-1,0 1,0 0,25 0,-24 0,-1-1,0 26,0-50,25 25,-25 0,25-1,0 1,0-25,0 25,0-25,0 25,25-25,0 0,0 0,0 25,-1-25,1 0,0 0,25 0,-26 0,26 0,-25 0,0 0,24 0,-24 0,0-25,0 25,-1 0,1-25,0 25,0 0,0-25,-25 25,24 0,-24-25,0 25,0-24,0 24,0-25,0 25,-24-25,24 25,-25 0,0-25,25 25,-25 0,25 0,0 0,-25 0,25 0,0 25,0-25,0 25,0 0,0-1,-24 1,24 25,0-1,0-24,0 25,0 0,-25-1,25 1,0-1,-25 1</inkml:trace>
  <inkml:trace contextRef="#ctx0" brushRef="#br0" timeOffset="91298.2219">7219 14114,'0'0,"-25"0,25 0,0-25,-25 25,25 0,0 0,0 0,0 0,0 0,0 0,0 0,0 0,0 0,0 0,25 0,-25 0,25 0,-1 0,1 0,0 0,25 0,-1 0,-24 0,49 0,-24 0,0 0,24 0,-24 0,24 0,-24 0,24 0,-24 0,24 0,-24 0,-1 0,1 0,24 25,-49-25,25 0,-1 0,1 0,-25 0,0 0,24 0,-24 0,0 0,0-25,-1 25,1 0,-25 0,25 0,0-25,-25 25,0 0,0-25,0 25,0-24,0 24,0 0,0-25,0 25,-25-25,25 25,-25-25,25 25,0-25,-25 25,25 0,0-24,-24 24,24 0,0 0,0-25,-25 25,25 0,0 0,0 0,-25 0,25 0,0 0,0 0,0 0,0 0,0 0,0 0,0 0,0 0,0 0,0 25,0-25,0 0,25 24,-25-24,25 25,-1-25,-24 25,25 0,0-25,0 25,-25-25,25 24,-1-24,-24 25,25-25,-25 25,0 0,0-25,0 25,0-1,0-24,-25 25,1 0,-1 0,0-25,0 25,0-1,1-24,-1 25,0 0,-25 0,26-25</inkml:trace>
  <inkml:trace contextRef="#ctx0" brushRef="#br0" timeOffset="92850.3107">19373 10790,'0'0,"0"0,0 0,0 0,0 0,0 0,0 0,0 0,-25 25,25-25,-25 25,0 24,-24-24,24 25,-25-1,1 26,-1-1,-24 1,24-1,-24 25,-1 0,1 1,-25 24,24-25,-24 25,25-25,-26 25</inkml:trace>
  <inkml:trace contextRef="#ctx0" brushRef="#br0" timeOffset="94806.4226">4068 13022,'-24'0,"24"0,0 0,0 0,0 0,0 0,0 0,0 0,0 0,0 0,24 0,-24 0,0 0,25 0,0-24,0 24,0 0,-1-25,1 0,25 25,-25-25,24 0,1 1,-1-1,1 0,0 0,-1-24,26 24,-26 0,1 25,-1-25,1 0,-25 25,24 0,-24 0,0 0,0 0,-25 0,0 25,0 0,-25 0,25 0,-25-1,0 1,-24 25,24-1,-25 1,1-25,-1 24,25 1,-24 0,24-26,0 1,0 0,1 0,24 0,-25-25,25 25,0-25,0 0,25 0,-1 0,-24 0,25 0,0 0,0 0,24-25,-24 25,0-25,25 25,-1-25,-24 0,25 25,-1-25,1 1,24-1,-24 0,0-25,24 26,-24-1,24 0,-24 0,24 0,-24 25,24-24,-24 24,-1 0,1 0,-25 0,-1 0,1 24,0-24,0 25,-25 0,0 0,0 0,-25 24,25-24,-25 0,0 0,25-25,-24 24,24 1,0-25,0 0,0 0,0 0,0 0,0 0,0 0,0 0,24 0,-24 0,25-25,0 25,0-24,0 24,-1-25,26 0,-25 25,24-25,1 0,0 1,-1-1,26 0,-26 0,26 0,-1 25,-24-24,24-1,1 0,-26 25,26 0,-26 0,1 0,-25 0,-1 25,1-25,0 25,-25-1,0 1,0 0,0 0,0-25,0 25,0-1,0 1,0-25,0 25,0-25,25 0,0 0,-1 25,1-25,0 0,25-25,-1 25,1 0</inkml:trace>
  <inkml:trace contextRef="#ctx0" brushRef="#br0" timeOffset="100466.7463">10145 13866,'0'0,"0"-25,0 25,0 0,0-25,0 25,0-25,25 1,0 24,0-25,0 0,-1 25,26-25,-25 25,0-25,24 25,-24-24,25 24,-25 0,24 0,-24 0,0 0,0 0,-1 24,-24-24,0 0,0 25,0 0,0-25,0 25,-24 0,-1-1,0 1,0 0,0 0,1 0,-1-25,0 24,0 1,0 0,1-25,-1 0,25 25,0-25,-25 0,25 0,0 25,0-25,0 0,0 0,0-25,25 25,-25 0,25 0,-25 0,24 0,1 0,-25-25,25 25,0 0,0 25,-1-25,1 0,0 25,0-1,0-24,-1 25,-24 0,25 0,-25 24,0-24,0 0,0 0,0 0,-25-1,1 1,-1 0,0-25,-25 25,26 0,-1-25,-25 0,25 25,-24-25,-1 0,25-25,-24 25,-1 0,25-25,-24 25,-1-25,25 25,-24-25</inkml:trace>
  <inkml:trace contextRef="#ctx0" brushRef="#br0" timeOffset="102493.8623">7913 12204,'0'0,"0"0,0 0,0 0,0 0,0 0,0 0,0 0,0 0,25 0,-25 0,25 0,-1 0,-24 0,50 0,-25 25,24-25,-24 0,50 0,-26 0,1-25,24 25,1 0,-1 0,1 0,-1 0,0 0,1-25,-1 25,1 0,-26 0,1 0,-1 0,1 0,0 0,-26 0,1 0,-25 0,25 25,-25-25,0 0,0 0,0 0,0 0,0 0,0 0,-25 0,25 0,0-25,0 25,-25 0,25 0,0 0</inkml:trace>
  <inkml:trace contextRef="#ctx0" brushRef="#br0" timeOffset="102866.8836">9029 11956,'0'0,"0"0,0 0,0 0,-25 0,25 0,0 0,0 0,0 0,0 0,0 25,0-25,0 0,25 0,-25 24,0-24,25 0,-25 25,25-25,0 25,-1-25,-24 25,25-25,0 25,0-25,0 24,-1-24,1 25,0-25,0 25,-25-25,0 25,25-25,-25 25,0-25,0 25,-25-25,25 24,-25-24,25 25,-25-25,0 25,1-25,-1 25,0-25,-25 25,26-25,-1 24,0-24,-25 25,26-25,-1 0,0 25</inkml:trace>
  <inkml:trace contextRef="#ctx0" brushRef="#br0" timeOffset="103590.925">8930 12948,'0'0,"-25"-25,25 25,0-25,0 25,-25 0,25 0,0 0,0 0,0 0,0 0,0 0,0 0,-24 0,24 25,0-25,0 25,0-25,0 25,24-25,1 25,-25-25,25 24,0 1,-25-25,25 25,-1-25,1 25,0-25,-25 25,25-25,0 24,-25-24,0 0,24 25,-24-25,0 0,0 25,0-25,0 0,0 25,-24-25,-1 25,25-25,-25 25,0-25,25 24,-25-24,1 25,-1 0,0-25,0 25,25 0</inkml:trace>
  <inkml:trace contextRef="#ctx0" brushRef="#br0" timeOffset="104221.9611">8608 13990,'0'-25,"0"25,0 0,-25 0,25 0,0 0,0 0,0 0,0 0,0 0,0 0,0 0,0 0,0 0,0 0,0 0,0 0,25 25,-25-25,0 0,24 25,1-25,-25 0,25 24,-25-24,25 0,0 25,-25-25,24 0,-24 25,25-25,-25 25,25-25,-25 25,0-25,0 24,0-24,0 25,-25-25,25 25,-25 0,1-25,-1 25,0-1,0 1,0 0,1 0,-1 0</inkml:trace>
  <inkml:trace contextRef="#ctx0" brushRef="#br0" timeOffset="105931.0589">5408 15528,'0'0,"0"0,0 0,0 0,0 0,-25 0,25 0,0 0,0 0,0 0,0 0,0 0,0 0,0 0,25 0,-25 0,25 0,-25 0,24 0,1 0,25 0,-25 0,24 0,-24 0,25-25,-1 25,-24 0,25 0,-1-25,-24 25,25 0,-26 0,1 0,0-25</inkml:trace>
  <inkml:trace contextRef="#ctx0" brushRef="#br0" timeOffset="106570.0954">5358 15677,'0'-25,"0"25,0 0,0 0,0 0,0 0,0-25,0 25,0 0,0 0,0 0,0 0,0 0,0 0,0 0,0 0,0 0,0 25,0-25,0 0,0 25,0-25,0 24,0 1,0-25,0 25,-25 0,25 0,0-25,0 24,0 1,-24-25,24 25,0-25,0 25,0-25,0 0,0 25,-25-25,25 0,0 0,0 0,0 0,0 0,0 0,25 0,-25-25,0 25,24 0,-24-25,0 25,25-25,0 25,-25 0,25-25,0 25,-1 0,-24-24,25 24,0 0,0 0,0-25,-1 25,1 0,0 0,0 25,0-25,-1 0,1 24,0 1,0-25,0 25,-25 0,24 0,1-1,0 1,-25 0,25 0,-25 0,0-1,0-24,0 25,0 0,0 0,0 0,-25-1,25-24,-25 25,0 0,1-25,-1 25,0-25,0 25,0-25,-24 0,24 0,0 0,0 0,1 0,-26 0,25 0,0-25,1 25,24 0,-25-25,0 25,25 0</inkml:trace>
  <inkml:trace contextRef="#ctx0" brushRef="#br0" timeOffset="107314.138">7343 15429,'0'-25,"24"25,-24 0,25 0,-25 0,0 0,0 0,0 0,0 0,0 0,0 0,0 0,0 0,0 0,0 25,0-25,0 24,-25 1,25-25,-24 25,-1 0,0 0,0-1,0 26,1-25,-1 0,0-1,0 1,25 0,-25 0,25 0,0-25,0 24,0-24,0 25,0-25,0 0,25 0,0 25,0-25,0 0,-1 0,1 0,25-25,-1 25,-24 0,25 0,-1-25,1 25,0 0,-1-24,1 24,-1-25,1 25,-25-25,0 0,24 25,-24-25,-25 25,25-24,-25 24,0 0,0-25,-25 25,0-25,25 25,-25-25,1 25,-1-25,0 25,25 0,-25 0,0 0,25 0,-24 0,24 25,0-25,0 25,0-25,0 25,0 0,0-1,0 26,0-25,0 0,24 24,-24-24,0 0,25 0,-25-1,0 26,25-25,-25 0,0-1,25-24,-25 25,25 0,-25 0,0-25,0 25</inkml:trace>
  <inkml:trace contextRef="#ctx0" brushRef="#br0" timeOffset="108218.1897">9699 15577,'0'0,"0"0,0-24,0 24,25-25,0 25,-25-25,24 25,1-25,0 25,0 0,0 0,24 0,-24 0,0 0,24 0,-24 25,0-25,0 25,-25-25,25 25,-25-25,0 24,0 1,0-25,0 25,-25 0,25-25,-25 25,0-25,25 24,-25-24,25 25,-24-25,24 0,0 0,0 0,0 0,0 0,0 0,24 0,1 0,0 0,0 0,0 0,-1 0,26 25,-25-25,0 0,24 25,-24 0,0-25,-25 24,25 1,-25 0,0-25,0 25,0 0,0-1,-25 1,0 0,0-25,0 25,1 0,-26-25,0 24,1-24,-1 0,1 25,-1-25,0 0</inkml:trace>
  <inkml:trace contextRef="#ctx0" brushRef="#br0" timeOffset="109754.2775">3572 17562,'0'0,"0"0,0 0,25 0,-25 0,25 0,-25 0,25 0,-1 0,1 0,25-25,-1 25,-24 0,25-25,-1 25,1-25,0 25,-1-25,1 1,-25 24,0 0,-1-25,1 25,-25 0,0 0,0 0,0 0,-25 0,25 0,-24 0,-1 0,0 25,0-25,0 0,1 0,-1 0,0 24,25-24,-25 0,25 0,0 0,-25 25,25-25,0 0,0 25,0-25,0 25,0 0,0 0,0-1,25 1,-25 0,0 0,0 24,25-24,-25 0,0 0,0 0,0 24,0-24,25 0,-25 0,0-1,0-24,0 25,0 0,-25 0</inkml:trace>
  <inkml:trace contextRef="#ctx0" brushRef="#br0" timeOffset="109926.2874">3671 18157,'-24'0,"24"0,0 0,0 0,0 0,0 0,0 0,24 0,-24 0,25 0,-25 0,25 0,25 0,-26 0,26-25,-25 25,24 0,1-25,0 25,-1-24,1 24,24 0,-24-25,0 25</inkml:trace>
  <inkml:trace contextRef="#ctx0" brushRef="#br0" timeOffset="110458.3178">5457 17909,'0'0,"0"-25,0 25,0 0,-24 0,24 0,0 0,-25 25,0-25,0 0,0 25,1-25,-1 25,-25-25,25 24,-24 1,24-25,-25 25,26 0,-26-25,25 25,0-25,0 24,1-24,-1 0,0 0,25 0,0 25,0-25,0-25,0 25,25 0,-25 0,25-24,-1-1,1 0,0 25,0-25,0 0,24 1,-24-1,0 0,0 0,0-24,24 24,-24 0,0 0,0 0,-25-24,24 24,1 0,-25 0,0-24,0 24,0 0,-25 0,25 0,-24 1,-1-1,0 0,0 25,0-25,1 25,-1 0,0 0,25 0,-25 25,0-25,25 25,-24 0,24-1,0 1,0 0,0 0,0 25,0-26,24 26,1 0,-25-26,25 26,0-25,0 0,-1 24,1-24,0 0,0 0,0-1,-1 1,-24 0,25-25,0 25</inkml:trace>
  <inkml:trace contextRef="#ctx0" brushRef="#br0" timeOffset="110766.3354">6202 17363,'-25'0,"25"0,0 0,0 0,0 0,0 0,0 0,0 0,25 0,-25 0,24 0,1 0,0 0,25 0,-1 0,-24 0,25 0,-1 0,1 0,-1 0,1-25,-25 25,24 0,-24 0,0 0,-25-24,0 24,0 0</inkml:trace>
  <inkml:trace contextRef="#ctx0" brushRef="#br0" timeOffset="110938.3453">6350 17388,'0'0,"-24"0,24 25,-25-25,25 0,0 25,0-25,0 24,0-24,0 25,0 0,0 0,0 0,0 0,0-1,0 1,0 25,0-25,0-1,0 1,0 0,0 0,0 0,0-1,0 1,0 0,0-25,0 25</inkml:trace>
  <inkml:trace contextRef="#ctx0" brushRef="#br0" timeOffset="111170.3585">6598 17462,'25'-24,"0"24,-25-25,25 25,-25 0,0 0,0 0,0 25,0-25,25 24,-25 1,0 0,0 25,0-25,0 24,0-24,0 0,0 24,0-24,0 0,0 0,0 0,0-1,0 1,0 0,0-25,0 25,0-25,0 25,0-25,0 0</inkml:trace>
  <inkml:trace contextRef="#ctx0" brushRef="#br0" timeOffset="111382.3707">6152 17959,'0'0,"0"24,-25-24,25 0,0 0,0 0,0 0,25 0,-25 0,25 0,0 0,-1 0,1 0,25 0,-1 0,1 0,0 0,-1 0,26-24,-26 24,26 0,-1-25,0 25,1 0,-26 0,26-25,-1 25,-24 0</inkml:trace>
  <inkml:trace contextRef="#ctx0" brushRef="#br0" timeOffset="111985.4052">8285 17884,'0'0,"-25"25,25-25,-24 0,-1 0,0 0,0 0,-25 0,1 25,-1-25,1 0,-1 25,0-25,1 0,-1 0,25 0,-24 0,24 0,0 0,0 0,1 0,24 0,0-25,0 25,0 0,24-25,1 0,-25 25,25-25,25 1,-26 24,1-25,25 0,-1 0,-24 0,25 1,-25 24,24-25,-24 0,0 0,0-24,-1 24,1 0,-25 0,0 0,0 0,0 1,-25-1,1 0,-1 0,-25 0,25 1,1 24,-26 0,25 0,0 0,1 24,-1-24,0 25,25 0,0 0,0 0,0 24,0-24,25 25,-25-1,25 1,-1-25,1 24,0 1,0-25,0 24,-1-24,26 25,-25-25,0-1,24 1,-24 0,0 0,0-25,24 25</inkml:trace>
  <inkml:trace contextRef="#ctx0" brushRef="#br0" timeOffset="112266.4212">9302 17314,'0'0,"-25"0,25 0,0 0,0 0,0 0,0 0,0 0,0 0,0 0,25 0,0 0,25 24,-26-24,26 0,0 0,-1 0,26 0,-26-24,26 24,-26 0,1-25,-1 25,1 0,-25-25,0 25,-1-25,-24 25,0 0,0-25</inkml:trace>
  <inkml:trace contextRef="#ctx0" brushRef="#br0" timeOffset="112429.4306">9426 17264,'-25'0,"-24"25,24-25,25 25,-25-25,0 24,25 1,-25-25,25 25,0 0,0 0,-24-1,24 26,0-25,0 0,0 24,0-24,0 0,0 0,0 0,0 24,0-24,0 0,0-25,0 25,0-1,0 1</inkml:trace>
  <inkml:trace contextRef="#ctx0" brushRef="#br0" timeOffset="112666.4441">9625 17388,'24'0,"-24"-25,25 25,-25 0,0 0,0 0,0 0,0 0,0 25,0 0,0-25,0 49,0-24,0 0,0 25,0-25,0-1,-25 26,25-25,0 0,0 24,0-24,0 0,0 0,0-1,0-24,0 25,0-25,0 25,0-25,25 0</inkml:trace>
  <inkml:trace contextRef="#ctx0" brushRef="#br0" timeOffset="112873.456">9848 17462,'0'-24,"0"-1,0 0,0 25,0-25,25 25,-25-25,0 25,0 25,0-25,0 25,24 0,-24 0,0-1,0 26,0-25,25 25,-25-26,0 26,0-25,0 24,0-24,0 0,0 25,0-26,0 1,0 0,0 0,0 0,0-25,0 24,0 1,0-25</inkml:trace>
  <inkml:trace contextRef="#ctx0" brushRef="#br0" timeOffset="113170.4729">8781 18107,'-25'25,"1"-25,24 0,-25 25,25-25,0 0,0 0,25 0,-1 0,1 0,0 0,25-25,-1 25,26 0,-26 0,50-25,-24 25,24-24,25-1,-25 25,25-25,-24 0,24 25,0-25,-25 1,25 24,-25-25,-24 25,-1-25,0 25,-24-25,0 25,-26 0,1 0,-25 0,25-25,-25 25,0 0,-25 0,25 0,-25 0,1 0,-1 0,0 0</inkml:trace>
  <inkml:trace contextRef="#ctx0" brushRef="#br0" timeOffset="118999.8064">5309 17041,'0'0,"-25"-25,25 25,0-25,0 25,-25 0,25-25,-25 25,25 0,-25 0,25 0,-24-24,24 24,-25 0,0 0,0 0,25 0,-25 0,1 24,-1-24,0 0,0 25,0-25,0 25,1 0,-1 0,0-25,0 24,0 1,1 25,-1-25,0-1,25 26,-25-25,0 24,25-24,-24 25,24-1,0 1,0-25,0 25,0-1,0 1,0-25,24 24,-24-24,25 0,-25 24,25-24,0 0,0 25,-1-26,1 1,0 0,0 0,0 0,24-1,-24 1,0 0,0 0,0-25,-1 25,1-25,0 0,0 0,0 24,-1-24,1 0,0-24,0 24,0 0,-1-25,1 25,0-25,0 0,24 0,-24 1,0-1,0-25,0 25,-1 1,26-1,-25-25,0 25,-1 1,1-1,-25 0,25-25,0 26,0-1,-25 0,24-25,-24 26,25-26,-25 25,0-25,0 26,0-26,0 0,0 1,-25-1,25 1,-24-1,-1 25,0-24,25-1,-50 25,26 0,-1 1,-25-1,25 0,-24 0,24 0,-25 1,1-1,-1 25,25-25,-24 25,-1 0,25 0,-24 0,24 0,-25 0</inkml:trace>
  <inkml:trace contextRef="#ctx0" brushRef="#br0" timeOffset="119907.8583">8012 17090,'-25'0,"1"0,-26-24,25 24,0 0,1 0,-1 0,-25 0,25 0,1 0,-1 24,0-24,0 25,-24 0,24 0,0 24,0-24,0 25,25-25,-24 24,-1 1,25-1,0 1,-25 0,25 24,0-24,0 24,0-24,0 24,25 1,-25-26,0 1,25 24,-1-24,-24-25,25 24,0-24,0 25,24-26,-24 1,0-25,25 25,-1-25,-24 25,25-25,-1 0,1 0,-1 0,1 0,0 0,-1 0,1-25,0 25,-1-25,-24 0,25 1,-26-1,26 0,-25-25,24 26,-24-26,0 0,0 1,0-1,-25 1,24-1,-24 0,0-24,0 24,0 1,-24-1,-1-24,0 24,-25 0,26 1,-26 24,25-25,-24 26,-1-26,0 25,1 0,-1 25,0-24,1-1,-1 25,-24 0,24 0,1 0,-1 0</inkml:trace>
  <inkml:trace contextRef="#ctx0" brushRef="#br0" timeOffset="123382.057">15851 17214,'0'0,"24"0,-24 0,0 0,0 0,0 0,0 0,0 0,0 0,-24 0,24 0,0 0,-25 0,0 0,0 0,-24 25,-1-25,0 0,1 0,-1 25,0-25,1 25,-26 0,26-25,-1 24,1-24,-1 25,0-25,26 0,-1 0,0 25,0-25,25 0,0 0,0 0,0 0,0-25,0 25,0 0,25-25,0 25,-25-24,25-1,24 0,-24 0,0 0,0 1,24-1,-24 0,0 0,24 0,-24 1,0-1,0-25,0 25,-1 1,1-26,0 25,-25 0,25-24,-25 24,0-25,0 26,0-1,0 0,0 0,0 0,0 1,0 24,0-25,0 25,-25 0,25 0,0 0,-25 25,25-25,0 24,-25 1,25 0,0 0,0 24,-24-24,24 25,0-1,0 1,0 0,0-1,24 26,-24-26,0 26,0-1,0-24,25 24,-25-24,0-1,0 1,25 0,-25-26,0 26,25-25,-25 0,0-1,25 1</inkml:trace>
  <inkml:trace contextRef="#ctx0" brushRef="#br0" timeOffset="123982.0913">16396 17090,'0'0,"-25"0,25 0,0 0,0 0,0-24,0 24,0 0,0 0,25 0,-25 0,25 0,0 0,0 0,24 0,-24 0,25 0,-1 0,-24 0,25 0,-1 0,1 0,0 0,-1-25,1 25,-1 0,-24-25,25 25,-25-25,-25 25,24-25,-24 25,0-24,0 24,-24-25,24 25,-25-25,0 25,0-25,0 25,1-25,-1 25,0 0,0 0,25 0,-25-24,1 24,24 0,0 0,0 0,0 0,0 0,0 24,0-24,0 0,24 0,-24 25,25-25,-25 0,25 25,0-25,0 25,-1-25,1 25,0-1,0 1,0-25,-1 25,-24 0,25 0,-25-1,25 1,-25 0,0 0,-25 0,0-1,1 1,-1-25,0 25,0 0,-24 0,-1-1,25-24,-24 25,-1-25,25 25</inkml:trace>
  <inkml:trace contextRef="#ctx0" brushRef="#br0" timeOffset="124402.1154">17959 16768,'0'0,"0"-25,0 0,0 25,0-24,0 24,0 0,0 0,0 0,0 0,0 24,25 1,0 0,-1 0,1 24,0-24,25 25,-1-1,1 1,-1-25,1 24,0 1,-26 0,26-26,0 26,-26-25,1 0,0-1,0 1,0 0,-25-25,24 25,-24-25,0 0,0 0</inkml:trace>
  <inkml:trace contextRef="#ctx0" brushRef="#br0" timeOffset="124634.1286">18529 16718,'0'0,"0"-24,0 24,0 0,0 0,0 0,-24 0,24 0,0 24,-25-24,25 25,-25 25,0-25,0 24,1 1,-1-1,-25-24,25 50,-24-26,24 1,-25-25,1 24,-1 1,25-1,-24-24,24 25,0-25,-24-1,24 1,0 0,0-25</inkml:trace>
  <inkml:trace contextRef="#ctx0" brushRef="#br0" timeOffset="125206.1613">15007 17983,'-25'0,"-24"25,24-25,0 0,0 0,1 0,24 0,0 0,24 25,1-25,0 0,25 0,-26-25,51 25,-26 0,26 0,24-25,-25 25,26 0,24 0,0-24,0 24,0 0,25 0,-1-25,1 25,25 0,0-25,-1 25,26 0,-26-25,26 25,-26 0,1-25,0 25,-1-24,-24 24,-25 0,25-25,-25 25,-25-25,25 25,-49-25,24 25,-25-25,1 25,-26-24,1 24,-1-25,-24 25,0-25,-25 25,25 0,-25-25,0 25,0 0,0-25,0 25,-25 0,25 0,0-24,-25 24,25 0,0 0,0 0,0 0,0 0,0 0,0 0,0 0,0 0,0 0,0 0,0 0,0 0,0 0,-25 0,25 0</inkml:trace>
  <inkml:trace contextRef="#ctx0" brushRef="#br0" timeOffset="126454.2327">18653 16966,'0'-24,"25"24,-25-25,25 25,-25 0,25 0,-25 0,0 0,25 25,-25-25,0 24,24 1,-24 0,25 0,-25 0,25-1,-25 26,25-25,-25 0,0-1,25 1,-25 0,0 0,0-25,0 25,0-1,0-24,0 0,0 0,0 0,0 0,0 0,0 0,0 0,0 0,0-24,0-1,0 25,0-25,0 0,0 0,0 1,0-26,0 25,25 0,-25 1,0-1,0 25,24-25,-24 0,25 25,-25 0,25 0,0 0,-25 0,25 0,-1 0,1 25,0-25,0 25,0 0,-1-25,-24 24,25 1,0 0,-25 0,25 0,-25-1,0 1,0 0,0 0,0 0,0-25,0 24,0-24,0 25,0-25,0 0,0 0,0 0,0 0,0 0,0-25,0 25,0-24,0-1,0 0,0 0,0 0,0-24,25 24,-25 0,24 0,1 1,0-1,0 0,0 25,-1-25,1 25,0 0,0 25,0-25,-25 25,24-25,1 25,-25-1,25 1,-25 0,0 0,25-25,-25 25,0-1,0 1,0 0,-25-25</inkml:trace>
  <inkml:trace contextRef="#ctx0" brushRef="#br0" timeOffset="127261.2789">19770 17016,'0'-25,"0"25,0 0,0-25,0 25,0 0,0 0,0 0,0 25,0-25,-25 0,25 25,0 0,0 0,0-1,0 1,0 0,0 0,0 0,0-1,0 1,25 0,-25-25,24 25,-24 0,25-25,-25 24,25-24,0 0,0 0,-25 0,25 0,-1 0,1 0,0 0,0-24,0 24,-25-25,24 0,1 0,-25 0,25 1,-25-1,25 0,-25 0,25 0,-25-24,0 24,0 0,0 25,0-25,0 1,0 24,-25 0,25 0,0 24,-25-24,25 25,-25 0,25-25,-25 25,25 24,-24-24,24 0,0 0,0 0,0-1,0 26,0-25,0 0,0-25,24 24,-24 1,25-25,0 25,0-25,0 25,-1-25,1 0,25 0,-25 0,24 0,-24-25,25 25,-1-25,-24 25,25-25,-1 1,1-26,-25 25,24 0,1-24,-25-1,24 1,-24-1,0 0,-25 1,25-1,-25 1,0-26,-25 26,25-1,-25 0,0 1,0 24,25 0,-24 25,-1 0,0 0,25 25,-25 0,0 0,1 24,24 1,-25-1,25 1,-25 0,25-1,0 1,0-1,0-24,25 25,-25-25,25 24,-1-24,1 0,0 0,0-25,0 24,-1 1,1-25,0 0,25 0,-25 0,-1 0,1-25,0 25,0-24,0-1,-1 0,1-25,0 26,0-26,-25 0,25 1,-25-1,0 1,24-1,-24-24,0 49,0-25,0 25,0 1,0 24,0 0,0 0,0 24,0 1,0 25,0-25,0 24,0 26,0-26,-24 1,24-1,0 1,0 0,0-1,0-24,-25 25,25-26,0 1,0 0,-25 0,25 0,0-1,-25-24</inkml:trace>
  <inkml:trace contextRef="#ctx0" brushRef="#br0" timeOffset="127442.2892">21109 17016,'25'-25,"-25"25,25-25,0 25,-25 0,24 0,1 0,0 25,0-25,0 25,-1 0,1-25,-25 25,25-1,0-24,-25 25,0-25,25 25,-25 0,0-25,0 0</inkml:trace>
  <inkml:trace contextRef="#ctx0" brushRef="#br0" timeOffset="127606.2986">21680 16768,'0'-25,"0"0,0 25,0-24,0-1,0 25,0-25,-25 25,25-25,0 25,0 0,0 0,-25 0,25 0</inkml:trace>
  <inkml:trace contextRef="#ctx0" brushRef="#br0" timeOffset="128694.3609">21556 16892,'0'25,"0"0,0 24,0 1,0-25,0 24,0 1,0-1,0 1,0 0,-25-1,25 1,0-1,0 1,-25 0,25-1,-25 1,25 0,-25-1,1 1,24-25,-25 24,25-24,-25 0,25 0,-25-1,25-24,0 0,-25 25,25-25,0 0,0 0,0-25,0 25,0-24,0 24,0-25,0 0,25 0,-25-24,0 24,0-25,25 1,-25-1,25 0,0-24,-25 24,24-24,1-1,0 26,25-26,-26 26,26 24,-25-25,24 26,-24 24,25 0,-25 0,-1 0,26 24,-25-24,0 25,-25 0,24 0,-24 0,0-1,0 1,0 25,0-25,0-1,-24 1,-1 0,0 0,0 0,0-1,1-24,-1 25,0-25,0 25,0-25,25 0,-24 0,24 0,0 0,-25-25,25 25,0 0,0 0,0 0,25-25,-25 25,24 0,1 0,-25 0,50 0,-25-24,-1 24,1 0,25 0,-25 0,24-25,1 25,-25-25,24 0,-24 25,25-25,-1 1,-24-1,25 0,-1-25,-24 26,25-26,-25 25,24-24,-24-1,0 0,0 1,-1-1,1 1,-25-1,25-24,-25 24,0 0,-25 1,25 24,-25 0,1 0,-1 25,0 25,0 0,-24 0,24 24,-25 1,25 0,-24-1,24 26,0-26,0 26,1-26,-1 26,25-26,-25 1,25-1,0-24,25 25,-25-25,25-1,-25 26,24-50,1 25,0 0,0-25,-25 24,25-24,-1 0,1 0,0 0,0 0,0-24,-1 24,1-25,0 25,0-25,0 0,-1 25,1-25,-25 1,25 24,0 0,-25-25,0 25,25 0,-25 0,0 25,0-25,0 0,0 24,-25-24,25 25,0-25,0 25,0-25,0 25,0-25,0 25,0-25,0 24,0-24,0 0,0 25,25-25,-25 0,0 0,24 0,-24 0,25 0,-25 0,25 0,-25 0,25-25,0 25,-25 0,24-24,-24 24,0-25,25 25,-25 0,0-25,0 25,0 0,0 0,0 0,0 25,0-25,0 25,0-1,-25 1,25 0,0 0,-24 25,24-26,-25 26,0-25,25 24,-25 1,0 0,1-1,-1 1,0-25,0 24,0 1,-24-1,24 1,0-25,-24 0,24-1,0 1,0-25,0 25,25-25,-24 0,-1-25,25 25,0-25,0 1,0-26,0 25,0-24,25-1,-25 25,24-24,-24-1,25 0,0 26,25-1,-26-25,26 25,0 1,-1 24,1-25</inkml:trace>
  <inkml:trace contextRef="#ctx0" brushRef="#br0" timeOffset="129034.3803">23813 18033,'0'0,"0"0,-25 0,25 0,-25 0,0 0,1 0,-1 0,-25 0,-24-25,24 25,-49 0,25-25,-26 25,1 0,-25-24,0 24,0 0,-25 0,0-25,1 25,-1 0,0 0,-25 0,25-25,-24 25,-1 0,-24 0,24 0,-24-25,24 25,-24 0,24 0,0-25,1 25,24 0,0-24,0 24,25 0,0-25,0 25,25 0,0-25,24 25,1 0,24-25,-24 25,49 0,0 0,0 0,25-25,0 25,0 0,25 0</inkml:trace>
  <inkml:trace contextRef="#ctx0" brushRef="#br0" timeOffset="132743.5925">5259 16520,'0'0,"0"0,0 0,-25 0,25 0,0 0,0 0,0 0,0 0,25 0,-25 0,25 0,-25 0,25 25,-1-25,26 0,-25 0,24 0,26 0,-26 0,26 0,-1-25,25 25,-24 0,24 0</inkml:trace>
  <inkml:trace contextRef="#ctx0" brushRef="#br0" timeOffset="133239.6208">7739 16346,'25'0,"-25"0,25 0,-25 0,25 0,0 0,-1 0,26 0,-25 0,24 0,26 0,-26 0,26 0,-1 0,-24 0</inkml:trace>
  <inkml:trace contextRef="#ctx0" brushRef="#br0" timeOffset="133703.6474">10121 16371,'0'0,"0"-25,0 25,0 0,0 0,0 0,0 0,0 0,24 0,1 0,0 0,25 0,-1 0,1-25,24 25,-24 0,24 0</inkml:trace>
  <inkml:trace contextRef="#ctx0" brushRef="#br0" timeOffset="137919.8885">5011 18182,'0'0,"0"0,0 0,0 0,0 0,0-25,25 25,-25 0,0 0,25 0,-1 0,1-25,0 25,0-25,0 25,24-24,-24 24,0-25,24 25,-24-25,0 25,0 0,0 0,-1-25,1 25,-25 0,0 0,0 25,-25-25,25 0,-24 25,-1-25,-25 25,25-25,-24 24,-1 1,1 0,-1-25,25 25,-24 0,24-25,-25 0,25 24,25-24,-25 0,25 0,0 0,0 0,0 0,0 0,25 0,0 0,0-24,25 24</inkml:trace>
  <inkml:trace contextRef="#ctx0" brushRef="#br0" timeOffset="138603.9277">6549 15776,'0'-25,"-25"0,25 25,0-25,0 25,0 0,0 0,0 0,0-24,0 24,0 0,0 24,0-24,0 25,0 0,25 0,0 0,-1 24,1-24,0 25,0-1,0-24,-1 25,1-26,0 1,0 25,0-25,-1-1,1 1,-25 0,25-25,0 25,-25-25,25 25,-25-25</inkml:trace>
  <inkml:trace contextRef="#ctx0" brushRef="#br0" timeOffset="138855.9421">6871 15751,'-25'-50,"25"26,0 24,0-25,0 0,0 25,0 0,0-25,0 25,-24 0,24 0,0 0,0 0,0 25,0-25,-25 25,25 0,-25-1,25 1,-25 25,0-25,1 24,-1 1,-25-25,25 24,1 1,-1-25,0 24,-25-24,26 0,-1 0,0-1,25 1,-25-25,0 25,25-25,0 25,-24-25,24 0</inkml:trace>
  <inkml:trace contextRef="#ctx0" brushRef="#br0" timeOffset="139414.974">8533 15528,'0'0,"0"0,25 0,-25 0,0 0,0 0,25 0,-25 25,0-1,25-24,-1 25,-24 25,25-25,0-1,0 26,0-25,-1 24,1-24,0 25,0-25,0 24,-1-24,1 0,0 0,0-1,-25 1,25 0,-1-25,1 25,-25-25,0 0,25 0</inkml:trace>
  <inkml:trace contextRef="#ctx0" brushRef="#br0" timeOffset="139631.9865">8980 15577,'0'0,"0"-24,-25 24,25-25,0 25,0 0,-25 0,25-25,0 25,0 0,0 25,-25-25,25 25,-25-25,25 24,-24 26,-1-25,0 24,0-24,0 25,1-1,-1 1,0 0,-25-1,26 1,-1-1,-25 1,25-25,1 0,-1 24,-25-24,25 0</inkml:trace>
  <inkml:trace contextRef="#ctx0" brushRef="#br0" timeOffset="141232.078">10617 15528,'-25'-25,"25"25,-25 0,25 0,0 0,0-25,0 25,0 0,0 0,0 0,0 0,0 0,25 0,-25 0,50 0,-26 0,1 0,25-25,-1 25,1 0,0 0,-1 0,1 0,-1 0,-24 0</inkml:trace>
  <inkml:trace contextRef="#ctx0" brushRef="#br0" timeOffset="141396.0874">10617 15701,'-25'0,"25"25,0-25,0 0,0 0,0 0,0 0,25 0,-25 0,25 0,-1 0,26 0,-25 0,24 0,1 0,0 0,-1 0,1 0</inkml:trace>
  <inkml:trace contextRef="#ctx0" brushRef="#br0" timeOffset="147651.4451">11758 15056,'0'-24,"0"24,0-25,0 0,0 25,0-25,0 0,0 25,0 0,-25 0,25 0,-25 0,0 25,1-25,-1 25,0 0,-25 0,26-1,-26 26,25 0,0-1,-24 1,24-1,0 1,-25 25,26-1,-1-24,0 24,25-24,-25-1,0 26,25-51,0 26,0 0,0-26,0 1,25 0,0 0,-25-25,25 25,24-25,-24 0,0 0,25 0,-25 0,24-25,-24 25,0-25,24 0,-24 0,0 1,-25 24,25-25,-25 0,0 0,0 0,0 1,0-1,-25 0,0 0,0 0,1 25,-26-24,25 24,-24 0,24 0,-25 0,0 0,26 24,-1-24,-25 25,25-25,1 25,24-25,-25 25,25-25,0 0</inkml:trace>
  <inkml:trace contextRef="#ctx0" brushRef="#br0" timeOffset="148011.4657">12055 15404,'25'0,"0"-25,-25 25,25-25,-25 25,0 0,0 0,-25 0,25 0,-25 0,25 0,-25 25,1 0,-1-25,0 25,0 24,25-24,-25 0,1 24,24-24,0 25,0-25,0 24,0-24,0 0,0 0,0-1,24 1,-24 0,25-25,0 25,0-25,0 25,-1-25,26 0,-25 0,24-25,-24 25,25-25,-25 25,24-25,-24 0,0 1,0-1,-1 0,1 0,-25 0,25 1,-25-26,0 25,-25-24,0 24,1 0,-1-25,0 26,-25-1,1 0,-1 0,1 25,24-25,-25 25,1 0</inkml:trace>
  <inkml:trace contextRef="#ctx0" brushRef="#br0" timeOffset="148383.487">10865 16644,'-25'0,"0"25,-24-25,49 25,-25-25,25 0,-25 0,25 0,0 0,0 0,25 0,-25 0,25-25,-1 25,26 0,0 0,-26-25,51 25,-1-25,-24 25,49-25,-25 1,26 24,24-25,-25 0,25 25,0-25,0 0,0 25,0-24,0-1,0 25,-25-25,1 25,-1-25,0 25,-49 0,24-25,-24 25,-1 0,-24 0,25-25,-50 25,24 0,-24 0,0 0,0-24,0 24,0 0,0 0,0-25,-24 25,24 0,-25-25</inkml:trace>
  <inkml:trace contextRef="#ctx0" brushRef="#br0" timeOffset="162454.2918">6673 12229,'0'0,"-25"0,25 0,0 0,0 0,0 0,0 0,0 0,0 0,0-25,0 25,0 0,0 0,0 0,25-25,-25 25,25-25,-1 0,1 25,25-24,-25-1,24 0,1-25</inkml:trace>
  <inkml:trace contextRef="#ctx0" brushRef="#br0" timeOffset="162884.3164">6921 13171,'0'0,"0"0,0 0,0 0,0 0,0-25,0 25,0 0,0 0,0 0,25 0,-25-24,24 24,1-25,0 25,25-25,-26 0</inkml:trace>
  <inkml:trace contextRef="#ctx0" brushRef="#br0" timeOffset="163355.3434">6772 14238,'0'0,"0"0,25-25,-25 25,25-25,-1 0,1 25,0-24,0-1,24 0,-24 25</inkml:trace>
  <inkml:trace contextRef="#ctx0" brushRef="#br0" timeOffset="169867.7158">13420 13122,'24'0,"1"-25,0 25,-25-25,25 25,-25-25,0 25,0 0,0 0,0 0,0 0,0 0,0 0,0 0,0 25,0-25,0 25,0 0,0 24,0 1,0 0,0 24,0 0,0 1,0 24,0 0,-25 25,25 0,0 0,-25 0,0 0,1 0,24 25,-25-25,0 25,0-25,-24 0,24 25,0-25,0-25,0 25,-24 0,24-25,0 1,0-26,1 0,-1 1,0-1,25-24,-25-25,25 24,0-24,0 0,0-25,0 0</inkml:trace>
  <inkml:trace contextRef="#ctx0" brushRef="#br0" timeOffset="170627.7593">13221 13072,'0'0,"0"0,0-25,0 25,0 0,0 0,0 0,0 0,25 0,0 0,0-25,24 25,-24 0,25 0,-1 0,26 0,-26 0,26 0,-1 0,1 0,-1 0,25 0,0 0,1 0,-1 0,25 0,0 0,0 25,0-25,25 0,-25 0,25 0,24 0,-24 0,25 25,-1-25,1 0,24 25,-24-25,24 25,1-25,-1 24,26-24,-26 25,25 0,-24-25,24 25,-25 0,1 0,24-1,-24 1,-1 0,-24 0,24 0,-24-1,-1 1,1 0,0 0,-26 24,26-24,-25 0,-25 0,25 0,-25 24,0-24,0 0,-25 0,25-1,-25 1,0 0,1 0,-1-25,-25 25,26-1,-26-24,0 0,-24 25,24-25,-24 0,24 25,-24-25,0 0,-1 0,-24 0,25 0,-26 0,1 0,0 0,0 0,0 0,-1 0,1-25,-25 25,25 0,0 0,-25 0,25 0,-1 0,-24 0,25-25,0 25,0 0,-25 0,25 0,0 0,-1 0,1 0,-25 0,25 0,0 0,0-24,-25 24,24 0,-24 0</inkml:trace>
  <inkml:trace contextRef="#ctx0" brushRef="#br0" timeOffset="172208.8497">17041 12898,'99'0,"-24"0,24 0,0 0,-24 0,24 0,0 25,0-25,1 0,-1 0,0 0,0 0,0 0,1 25,-26-25,25 0,0 0,1 0,-1 25,-25-25,26 0,-1 0,-25 25,25-25,1 0,-26 0,25 24,-24-24,24 0,-25 0,1 0,24 0,-25 25,1-25,-1 0,1 0,-1 0,-24 0,24 0,-24 0,24 0,-24 0,-1 0,26 0,-26 0,1 0,24 0,-24 0,0 25,-1-25,1 0,-1 0,26 0,-26 0,-24 0,25 0,-1 0,1 0,0 0,-1 0,1 0,-1 0,1 0,0 0,-1 0,1 0,-1 0,1 0,0 0,-1 0,-24 0,0 0,25 25,-26-25,1 0,0 0,0 0,0 0,-1 0,1 0,-25 0,25 0,0 0,0-25,-25 25,24 0,1 0,0 0,0 0,-25 0,25-25,-1 25,1 0,-25 0,25 0,0 0,0 0,-25 0,24 0,-24 0,25 0,-25 0,25 0,-25 0,25 0,-25 0,0 0,25 0,-25 0,0 0,24 0,-24 0,25 0,-25 0,25 0,-25 0,25 0,-25 0,25 0,-25 0,0 0,24 0,-24 0,0 0,0 0,0 0,0 0,0 0,0 0,0 0,0 0,0 25,0-25,0 0,0 25,0 0,0-25,0 24,0 1,0 0,0 0,0 0,0 0,25-1,-25 26,0-25,0 24,0 1,0 0,0-1,0 1,25-1,-25 1,0 24,0-24,25 24,-25-24,25 24,-25-24,0 24,25 1,-25-26,24 26,-24-25,0 24,0 0,25-24,-25 0,0 24,0-24,0 24,0-24,0-1,0 1,0-1,25 1,-25 0,0-1,0-24,0 25,0-1,0-24,25 0,-25 25,0-26,0 1,0 0,0 0,0-25,0 25,0-1,0-24,0 25</inkml:trace>
  <inkml:trace contextRef="#ctx0" brushRef="#br0" timeOffset="173255.9096">13320 15503,'0'0,"0"0,0 0,0 0,0-25,0 25,0 0,0 0,0 0,0 0,0 0,0 0,0 0,0 0,0 0,0 0,0 0,0 0,0 25,0-25,0 25,0-25,25 25,-25-1,25 1,-25 0,25 25,-25-26,25 1,-25 0,24 25,-24-26,25 1,-25 0,25 0,0 0,0-1,-25-24,49 25,-24 0,0-25,25 25,-1-25,1 25,24-25,1 0,-1 0,0 0,26 0,-26 0,50 0,-25 0,25 0,-24 0,48 0,-24 0,0 24,25-24,0 0,0 0,0 25,0-25,-1 0,1 25,25-25,-1 0,1 25,-25-25,25 0,-1 25,1-25,-1 24,1-24,0 0,-25 25</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06:03.070"/>
    </inkml:context>
    <inkml:brush xml:id="br0">
      <inkml:brushProperty name="width" value="0.05292" units="cm"/>
      <inkml:brushProperty name="height" value="0.05292" units="cm"/>
      <inkml:brushProperty name="color" value="#FF0000"/>
    </inkml:brush>
  </inkml:definitions>
  <inkml:trace contextRef="#ctx0" brushRef="#br0">2406 9451,'0'0,"0"-25,-24 25,24-25,0 25,-25-25,25 25,0 0,0-25,0 25,0 0,0 0,0 0,0 0,0 0,0 25,0-25,0 25,25 0,-25 0,24-1,-24 1,0 0,25 0,-25 24,25-24,-25 25,0-25,0-1,0 1,0 0,0 0,0 0,0-25,0 24,0-24,0 25,0-25,0 0,0 0,-25 0,25 0,0 0,-25 0,25-25,-24 25,24-24,-25 24,25-25,-25 25,0-25,0 25,25-25,-24 25,-1-25,25 25,0 0,-25 0,25 0,0 0,0 0,0 0,0 25,0-25,25 25,-25-25,25 25,-25 0,0-1,24 1,-24 0,25 0,-25-25,0 25,25-25,-25 24,0-24,25 0,-25 0,25 0,-25-24,24 24,1-25,-25 25,25-25,0 0,-25 0,25 1,-1-1,1 0,-25 0,25 0,-25 1,25 24,-25-25</inkml:trace>
  <inkml:trace contextRef="#ctx0" brushRef="#br0" timeOffset="520.0298">1761 10492,'-24'-49,"24"24,-25 0,25 0,-25 1,0-1,0 25,25-25,-24 25,24 0,-25 0,0 25,25 0,-25-25,25 24,-25 1,25 0,-24 0,24 24,0-24,0 0,24 0,-24 0,25-1,0-24,0 25,0-25,-1 25,26-25,-25 0,0 25,-1-25,26 0,-25 0,0 0,0 25,-1-25,-24 0,25 0,-25 24,0-24,0 25,0-25,0 25,-25 0,25-25,-24 25,-1-1,0 1,0-25,0 25,0 0,-24-25,24 25,0-25,0 0</inkml:trace>
  <inkml:trace contextRef="#ctx0" brushRef="#br0" timeOffset="1272.0728">1910 10592,'25'0,"-25"0,25 0,0 0,-25 0,0 0,25 0,-25 0,24 0,-24 0,25 0,-25 0,25 0,-25 0,0 0,25 0,-25-25,25 25,-25 0,0 0,24-25,-24 25,0 0,0-25,0 25,0-25,0 25,0-24,0 24,0 0,0-25,0 25,-24 0,24 0,0-25,-25 25,25 0,-25 25,25-25,-25 25,25-25,-25 24,25 1,0 0,0 0,0 0,0-1,0 1,0 0,0 0,0 0,25-25,-25 24,25 1,-25-25,25 25,0-25,-1 0,1 0,-25 0,25 0,0 0,0 0,-1-25,1 25,0-25,-25 25,25-24,0-1,-1 0,-24 0,25 0,0-24,-25 24,0-25,0 26,0-26,0 0,0 1,-25-1,0 1,1 24,-1-25,0 1,0 24,0 0,1 25,-1-25,0 25,0 0,0 0,25 25,-24 0,24-25,-25 25,25 24,0-24,0 0,0 24,0-24,0 25,25-1,-1-24,1 25,0-25,-25-1,25 1,0 0,-1 0,1 0,0-25,0 24,0-24,-1 0,1 0,25 0,-25 0,-1 0,1 0,25-24,-25-1,-1 25,1-25,0 0,0 0,0 1,-25-1,24 0,-24 0,0 0,0 1,0 24,0-25,0 25,0-25,-24 25,24 0,0 0,-25 0,25 0,-25 25,25-25,-25 25,25-25,0 24,0 1,0-25,0 25,0 0,0 0,25-1,-25-24,25 25,-25 0,25-25,-25 0,24 25,-24-25,25 0,0 0,0 0,0 0,-1-25</inkml:trace>
  <inkml:trace contextRef="#ctx0" brushRef="#br0" timeOffset="1488.0852">3175 10120,'-24'0,"24"0,-25 25,25-25,-25 0,25 0,0 25,-25-25,25 25,0 0,0-25,0 24,0 1,0-25,0 25,0-25,25 25,-25-25,25 0,-25 25,25-25,-25 0,24 0,-24 0,25 0,0 0,-25-25,25 25,0-25,-1 0,1 25</inkml:trace>
  <inkml:trace contextRef="#ctx0" brushRef="#br0" timeOffset="1692.0968">3473 9723,'-25'0,"25"-24,0-1,-25 25,25 0,-24-25,24 25,-25 0,25 0,0 0,0 0,-25 0,25 0,0 0,0 25,0-25,0 25,0-1,25 1,-25 25,25-25,-25 24,24-24,1 25,-25-26,25 1,-25 25,0-25,25 0,-25-1,25 1,-25 0,0 0,0 0,0-25</inkml:trace>
  <inkml:trace contextRef="#ctx0" brushRef="#br0" timeOffset="1900.1087">3473 10071,'0'-25,"0"25,0 0,0-25,0 25,0-25,0 25,25-25,-25 25,25-24,-25 24,24 0,1 0,0-25,0 25,0 0,-1 0,1 25,0-25,0 0,0 24,-1-24,-24 25,25-25,0 25,-25-25,0 25,25-25,-25 25</inkml:trace>
  <inkml:trace contextRef="#ctx0" brushRef="#br0" timeOffset="2053.1175">3671 9723,'0'0,"0"-24,0 24,0 0,0-25,0 25,0 0,0 0,0 0,0 0,0 0,0 0,25 0</inkml:trace>
  <inkml:trace contextRef="#ctx0" brushRef="#br0" timeOffset="2532.1449">4192 9699,'0'0,"25"0,-25-25,0 25,0 0,0 0,0-25,-25 25,25 0,-24 0,-1 0,0 0,25 0,-25 0,0 0,25 25,-24-25,-1 25,25-1,0 1,-25 0,25-25,0 25,0 0,0-1,0 1,0 0,0-25,0 25,0-25,0 25,25-25,-25 0,25 0,-25 0,0 0,24 0,-24 0,25-25,-25 25,25-25,-25 25,0-25,25 0,-25 25,25-24,-25-1,24 0,-24 0,25 25,-25-25,25 25,-25-24,25 24,0 0,-25 0,24 0,1 0,-25 0,25 0,-25 24,25-24,-25 0,0 25,25-25,-25 0,0 25,0-25,24 0,-24 0,0 25,0-25,0 0,0 0,0 0,0 0,0-25,0 25,0 0,0-25,0 25,25-25,-25 1,0-1,25 0,-25 0,25 0,-25 1,25-1,-1 25,1-25,-25 25,25 0,0 0,0 0,-1 25,-24-25,25 25,0-1,-25 1,0 0</inkml:trace>
  <inkml:trace contextRef="#ctx0" brushRef="#br0" timeOffset="3152.1803">2778 10964,'0'0,"0"-25,0 25,0 0,0 0,0 25,0-25,25 24,-25 1,25 0,-25 0,25 0,0-1,-25 26,24-25,1 0,-25 24,25-24,-25 0,25 25</inkml:trace>
  <inkml:trace contextRef="#ctx0" brushRef="#br0" timeOffset="3396.1943">2853 11485,'0'0,"0"0,0 0,0 0,0 0,25 0,-25 0,24 0,-24 0,25 0,0 24,0-24,0 25,0-25,-1 0,1 25,-25-25,25 0,0 0,0 0,-1 0,1 0,-25 0,25-25,0 25,-25-25,25 1,-1-1,-24 0,0 0,25 0,-25 1,0-1,0 0,0 0,0 0,0 1,0-1</inkml:trace>
  <inkml:trace contextRef="#ctx0" brushRef="#br0" timeOffset="4112.2353">2580 12477,'0'-25,"-25"0,25 25,-25-25,25 25,-24-24,-1 24,25 0,-25 24,0-24,25 25,-25 0,1 0,24 0,-25 24,25 1,0-25,0 24,25 1,-25-25,24 24,1-24,0 25,-25-26,25-24,0 25,-1-25,1 0,0 0,0 0,0 0,-1-25,1 25,-25-24,25-1,0-25,0 25,-25 1,24-26,-24 25,0-24,0-1,0 0,0 1,0-1,-24 1,24-26,-25 26,0-1,0 0,0 1,-24-1,24 25,0-24,25 49,-25-25,25 25,-24 0,24 0,0 0,0 0,24 25,-24-1,25 1,0 0,0 25,0-26,-1 26,26-25,-25 25,0-1,-1-24,1 25,0-26,0 1,0 0,-1 0,-24 0,25-25,0 24,-25-24,25 0,-25 0,0 0,25 0,-25 0,0-24,0 24,0-25,0 0,0 0,0 0,0 1,0-1,0 0,0 0,0 25,25-25,-1 25,-24-24,25 24,0 0,-25 24,25-24,0 25,-1-25,1 25,0 0,-25-25,25 25,0-1,-1-24,-24 25,25-25,-25 25,25-25,-25 0,25 0</inkml:trace>
  <inkml:trace contextRef="#ctx0" brushRef="#br0" timeOffset="4380.2506">3423 12080,'0'-25,"0"0,0 25,0-25,0 25,0 0,0 0,0 0,0 25,25-25,-25 25,0-25,0 25,25 0,-25-1,0-24,25 25,-25 0,25-25,-25 25,0-25,24 25,-24-25,25 0,0 0,-25 0,25-25,-25 25,25-25,-1 25,-24-25,25 0,-25 1,25-1,-25 0,0 0,0 0,0 1,0-1,-25 0,25 0,-25 25,1-25,-1 25,0 0,25 0,-25 0,0 0,1 25,-1-25</inkml:trace>
  <inkml:trace contextRef="#ctx0" brushRef="#br0" timeOffset="4653.2662">3696 11559,'25'0,"-25"0,25 0,-25 0,0 0,0 0,0 0,-25 0,25 25,0-25,0 25,0-1,0-24,25 25,-25 0,25-25,-25 25,24-25,1 25,0-25,25 24,-26-24,1 25,0-25,0 0,0 0,0 25,-1-25,1 0,-25 0,0 25,25-25,-25 0,0 0,0 0,-25 25,25-25,-25 0,1 0,-1 0,0 0,0 0,0 0,0 0</inkml:trace>
  <inkml:trace contextRef="#ctx0" brushRef="#br0" timeOffset="4984.2851">4118 11485,'25'0,"0"-25,-1 25,-24 0,25-25,0 25,-25-25,25 25,-25-25,25 25,-1-24,-24-1,25 25,-25-25,25 0,-25 0,25 1,-25-1,25 0,-25 0,0 0,24 0,-24 1,0 24,0-25,0 0,-24 0,24 25,-25-25,25 25,-25 0,25 0,-25 25,0 0,1 0,-1 0,25 24,-25-24,0 25,0 24,1-24,24-1,0 1,0 0,0-26,0 1,24 0,1 0,0-25,0 0,24 0,1-25,0 0,-1 0,1 1,24-1,1-25,-26 1,26-1,-1 25,-24-24</inkml:trace>
  <inkml:trace contextRef="#ctx0" brushRef="#br0" timeOffset="6751.3862">4713 8334,'-25'-24,"25"24,0-25,0 25,0-25,0 0,0 25,0-25,25 25,0 0,-25-24,25 24,0 0,-25 0,24 0,1 24,0-24,0 25,0 0,-1 0,1 0,0 24,0-24,0 25,-25-1,25 1,-1 24,-24-24,0 24,25 1,-25-26,0 26,0-26,0 26,0-26,0 1,25-25,-25 24,0-24,25 0,0 0,-25 0,24-25,1 0,25 0,-25 0,-1 0,1 0,25 0,-25-25,24 0,-24 25,0-25,0 0,24 25,-49-24,25 24,0-25,-25 25,0 0,0 0,0 0,0 0,0 25,0-25,-25 0,0 0,25 24,-25-24,1 25,24 0,-25 0,0 0,25-25,0 24,0 1,0 0,0 25,0-26,25 1,-25 0,25 0,-1 24,-24-24,25 0,0 25,0-26,0 1,24 25,-24-25,0-1,0 1,-1 0,1 0,-25 24,25-24,0 0,-25 0,0 0,0 0,0-1,0 1,0 0,-25 25,25-26,-25 1,25 0,-25 0,25 0,-24-1,24-24,-25 25,0 0,25 0</inkml:trace>
  <inkml:trace contextRef="#ctx0" brushRef="#br0" timeOffset="7803.4464">6450 9426,'0'-25,"-25"25,25 0,0 0,0-25,-25 25,25 0,0 0,0 0,0 0,0 0,0 0,-25 0,25-25,0 25,0 0,0 0,0 0,0 0,0 25,0-25,0 0,0 0,-25 0,25 0,0 0,0 0,0 25,0-25,-24 0,24 0,0 25,0-25,-25 0,25 0,0 25,0-25,0 0,0 0,0 0,0 0,0 0,0 0,0 0,0 0,0 0,0 0,0 0,0 0,0 0,0 0,0 0,0 0,0 0,0 0,0 0,0 0,0 0,0 0,0 0,0-25,0 25,0 0,0 0,0 0,0 0,0 0,0 0,0 0,0 0,0 0,0 0,0 0,0 0,0 0,0 0,0 0,0 0,0 0,0 0,0 0</inkml:trace>
  <inkml:trace contextRef="#ctx0" brushRef="#br0" timeOffset="8344.4773">6375 9475,'0'0,"0"-24,-25 24,25 0,0 0,-24 0,24 0,-25 0,25 0,0 0,-25 0,25 0,0 24,-25-24,25 0,0 25,-25 0,25 0,0 0,0-1,0 26,0-25,0 0,25 24,-25-24,0 0,25 0,-25-1,25-24,0 25,-25-25,24 25,1-25,-25 0,25 0,0 0,0 0,-25-25,24 25,1 0,-25-25,25 25,0-24,-25-1,25 25,-25-25,0 0,24 0,-24 1,0 24,0-25,25 0,-25 25,0-25,0 25,0 0,0 0,0 0,0 0,0 0,0 0,0 25,0-25,0 25,0-25,0 25,25-1,-25-24,25 25,-25 0,25-25,-25 25,24-25,-24 0,25 0,-25 25,25-25,0 0,-25-25,25 25,-25 0,24-25,-24 25,25-25,-25 25,0-25,25 25,-25-24,0 24,0-25,0 25,-25-25,25 25,-25-25,1 25,-1-25,0 25,0 0,0 0,1 0,-1 0,0 0</inkml:trace>
  <inkml:trace contextRef="#ctx0" brushRef="#br0" timeOffset="9280.5309">6747 9525,'25'0,"-25"0,0 0,25 0,-25 0,0 0,25 0,-25 0,24 25,-24-25,25 0,0 25,-25-25,25 24,-25-24,25 25,-25-25,0 25,24-25,-24 25,0-25,0 0,0 25,0-25,0 0,0 0,0 0,0 0,0 0,0 0,0-25,0 25,0 0,0-25,0 25,0-25,-24 25,24-25,0 25,0-24,-25 24,25-25,0 0,0 25,0-25,0 25,0 0,0-25,25 25,-25 0,0 0,24 0,-24 0,25 0,-25 0,25 0,-25 0,25 25,0-25,-25 25,24-25,-24 25,25-25,-25 0,0 25,0-25,25 24,-25-24,0 0,0 0,0 0,0 25,0-25,0 0,0 0,0-25,0 25,0 0,0-24,0 24,0-25,0 0,0 0,0 0,0 1,0-26,0 25,0 0,25 1,-25-1,25 0,-25 25,25-25,-25 25,24 0,-24 0,25 25,-25-25,25 25,-25-25,25 25,-25-25,25 24,-25 1,24-25,-24 25,0-25,25 0,-25 0,25 25,-25-25,25 0,-25 0,0-25,25 25,-25 0,0-25,0 25,0-25,24 1,-24-1,0 25,0-50,0 25,0 1,0-1,0-25,-24 1,24 24,-25-25,0 0,0 26,0-26,1 25,-1 0,0 1,0-1,25 25,-25 0,25 0,0 25,0-25,0 24,25 1,-25 25,25-25,0 24,-25-24,25 25,-1-25,1 24,-25-24,25 25,0-26,-25 1,25 0,-25 0,24 0,-24-1,25-24,-25 25,0-25,25 0,-25 0,0 0,0 0,0 0,0-25,0 25,0-24,0-1,0 0,0 0,0 0,0 1,0-1,25 0,-25 25,0-25,25 25,-25-25,24 25,-24 0,25 0,0 0,-25 0,25 25,0-25,-25 25,24-25,-24 25,0-25,0 25,0-25,0 24,0 1,0-25,0 25,-24 0,24-25,-25 25,0-1,0 1,0-25,1 25,-1-25,0 0</inkml:trace>
  <inkml:trace contextRef="#ctx0" brushRef="#br0" timeOffset="9448.5405">7541 9029,'25'0,"0"0,-25 0,24 25,1-25,0 0,-25 25,25-25,-25 0,25 24,-25-24,24 25,-24-25,0 25,25-25,-25 0,0 0,0 25,0-25</inkml:trace>
  <inkml:trace contextRef="#ctx0" brushRef="#br0" timeOffset="9563.547">7566 8905,'-25'0,"25"0,0 0</inkml:trace>
  <inkml:trace contextRef="#ctx0" brushRef="#br0" timeOffset="9867.5644">7789 8979,'0'0,"25"0,-25 25,25-25,-25 25,24-25,-24 25,0-25,25 25,-25-1,0-24,0 25,0-25,0 25,0-25,0 0,25 0,-25 0,0 0,0 0,0 0,0 0,0 0,25 0,-25-25,0 25,0-25,25 1,-25 24,24-25,-24 0,25 0,0 0,0 25,-25-25,25 25,-1-24,1 24,0 0,0 0,0 0,-25 0,25 24,-1-24,-24 0,25 25,-25-25,25 25,-25-25,25 0,-25 0,25 0</inkml:trace>
  <inkml:trace contextRef="#ctx0" brushRef="#br0" timeOffset="10387.5942">8508 8855,'0'-25,"0"1,-24 24,24-25,-25 0,0 25,25-25,-25 25,0 0,1 0,24 0,-25 0,0 25,0-25,25 25,-25 0,1-1,24-24,0 25,0 0,0 0,0 0,0-25,0 24,0 1,0-25,0 0,0 25,24-25,-24 0,25 0,-25 25,0-25,25 0,-25-25,25 25,-25 0,25-25,-1 25,-24-25,0 25,25-24,-25-1,25 25,-25-25,0 0,0 0,25 25,-25-24,0 24,0-25,25 25,-25 0,0 0,24 0,-24 25,25-25,-25 24,0-24,25 25,-25-25,25 25,-25-25,25 25,-25-25,0 0,24 25,-24-25,25 0,-25 0,25 0,-25 0,25 0,-25-25,25 25,-25-25,24 25,-24-25,25 0,-25 25,0-24,25-1,-25 0,0-25,0 26,0-1,0-25,-25 25,25-24,-25 24,25-25,-24 26,24-1,0 25,0-25,-25 25,25 0,0 0,0 25,0-25,0 25,0-1,25 26,-25-25,0 24,24-24,-24 25,25-25,-25 24,0-24,25 0,-25 24,0-24,0 0,25 0</inkml:trace>
  <inkml:trace contextRef="#ctx0" brushRef="#br0" timeOffset="10587.6056">8707 8756,'0'-25,"0"0,0 25,0-24,25-1,-25 25,0-25,24 25,1 0,-25-25,25 25,0 0,0 0,-1 0,-24 0,25 0,0 0,-25 0,25 0,0 0,-25 0,0 25,24-25,-24 0</inkml:trace>
  <inkml:trace contextRef="#ctx0" brushRef="#br0" timeOffset="10703.6123">9029 8483,'0'0,"0"0,0 0</inkml:trace>
  <inkml:trace contextRef="#ctx0" brushRef="#br0" timeOffset="11128.6366">9327 8359,'0'0,"-25"25,0-25,25 25,-25 0,25-1,-24-24,24 25,-25 0,25 0,0 0,0-1,0 1,0-25,0 25,0-25,0 25,0-25,0 25,0-25,0 0,25 0,-25-25,24 25,-24 0,25-25,-25 0,25 25,-25-25,25 1,-25-1,25 0,0 25,-25-25,24 0,-24 25,25-24,0 24,-25 0,25 0,-25 0,25 0,-25 0,24 24,-24-24,0 25,25-25,-25 25,0-25,0 25,0-25,25 25,-25-25,0 0,0 0,0 0,25 0,-25 0,0 0,25-25,-25 25,24-25,1 0,-25 0,25 1,0 24,0-25,-1 0,1 25,0-25,0 25,0 0,-1 0,-24 0,25 0,-25 0,0 0,0 25,0 0,0-25,0 25</inkml:trace>
  <inkml:trace contextRef="#ctx0" brushRef="#br0" timeOffset="11476.6565">7020 10765,'0'0,"0"0,0 0,0-25,25 1,24-1,-24-25,25 25,24-24,1-1,24-24,-25 24,26-24,24-1,0 1,-25 0,25-1,0 1,0-1,0 1,0-1,0-24,0 25,0-1,-25 1,25 0,-25-1,1 1,-1 24,-25 1,1-26,-1 50,1-24,-26 24,1-25,-25 25,-1 25,1-24,-25 24,0-25,0 25,0 0,0 0,0 0,0 0,0 0,-25 25</inkml:trace>
  <inkml:trace contextRef="#ctx0" brushRef="#br0" timeOffset="20830.1915">12130 7119,'0'0,"0"0,0-25,0 25,-25 0,25 0,0 0,0 0,0 0,0 0,0 0,0 0,0 0,0 0,0 0,0 25,0-25,0 0,25 0,0 0,-25 0,24 0,1 25,25-25,-25 0,24 0,1 0,-1-25,26 25,-25 0,24 0,-24 0,24 0,0 0,1-25,-1 25,1 0,-1-25,0 25,26 0,-26-24,0-1,1 25,-1-25,1 25,-26-25,26 0,-26 25,1-24,0 24,-26 0,26-25,-25 25,0 0,-1 0,-24-25,0 25,25 0,-25 0,0 0,0 0,0 0</inkml:trace>
  <inkml:trace contextRef="#ctx0" brushRef="#br0" timeOffset="21540.2321">14759 8508,'0'0,"0"-25,0 25,0 0,0 0,0 0,0-25,0 25,0 0,25 0,-25 0,25 0,0-24,24 24,-24 0,25 0,-1-25,1 25,24 0,-24-25,24 25,1-25,-1 25,25-25,-24 25,24-24,-25-1,26 25,-1-25,-25 0,25 25,-24-25,-1 25,1-24,-1 24,-24-25,-1 25,1-25,-1 25,-24 0,0-25,0 25,0 0,-25 0,0 0,0 0,0 0,0 0</inkml:trace>
  <inkml:trace contextRef="#ctx0" brushRef="#br0" timeOffset="36319.0774">10691 10220,'25'0,"-25"-25,0 25,0 0,0-25,0 25,0 0,0 0,0 0,0 0,0 0,0 0,0 0,0 0,-25 0,25 25,0-25,-25 0,25 25,-24-1,24 1,-25 0,25 0,-25 0,0 24,25-24,-25 25,25-1,0-24,-24 25,24-26,0 26,0-25,0 0,0 24,24-24,-24-25,25 25,-25 0,25-25,0 24,-25-24,25 0,-1 0,1 0,0 0,0 0,-25-24,25 24,-1-25,1 25,-25-25,25 0,-25 25,25-25,-25 25,0-24,0-1,0 25,-25-25,25 25,-25-25,0 25,1 0,-1 0,0 0,0 0,0 0,1 0,-1 0,0 0,0 25,0-25,25 0,-24 25,24-25</inkml:trace>
  <inkml:trace contextRef="#ctx0" brushRef="#br0" timeOffset="36816.1058">11187 10418,'0'25,"0"-25,0 0,0 0,0 0,0 0,0 0,0 0,0 0,25 0,-25 0,25 0,0 0,-1 0,-24 0,25-25,0 25,0 0,0-25,0 25,-1-25,1 25,0-24,-25 24,25-25,-25 25,0 0,0-25,0 25,0 0,0 0,0-25,0 25,0 0,-25 0,25 0,-25 0,0-25,25 25,-24 0,24 0,-25 0,25 0,0 0,0 0,0 0,0 0,0 0,0 0,0 0,0 0,0 0,25 0,-25 0,24 25,-24-25,25 0,0 25,0-25,0 0,-25 25,24-25,1 25,0-25,-25 0,25 24,-25 1,0-25,0 25,0-25,0 25,0 0,0-25,-25 24,0 1,25-25,-25 25,25-25,-24 25,-1-25</inkml:trace>
  <inkml:trace contextRef="#ctx0" brushRef="#br0" timeOffset="37188.1271">11981 10220,'0'0,"0"0,-25-25,25 25,0 0,0-25,0 25,0 0,0-25,0 25,25 0,-25 0,25-25,0 25,-25 0,24 0,1 0,-25 0,25 0,0 25,-25-25,25 25,-25-25,0 25,0 0,0-1,0 1,0 0,0 0,-25 0,0-1,25 26,-25-50,25 25,0 0,-25-25,25 24,0-24,0 0,0 0,0 25,0-25,25 0,-25-25,25 25,-25 0,25-24,0 24,-1-25,1 0,0 25,0-25</inkml:trace>
  <inkml:trace contextRef="#ctx0" brushRef="#br0" timeOffset="37732.1582">12651 10071,'0'0,"0"0,0 0,0 0,0 0,0 0,0 0,0 0,0 25,0-25,0 24,0 1,0 0,0 0,0 0,0-1,0 1,0 0,25 0,-25 0,0-1,0 1,0 0,0-25,0 25,0-25,0 25,0-25,0 0,0 0,0 0,0 0,0 0,0 0,0 0,0 0,0-25,0 25,0-25,0 25,0-25,-25 0,25-24,0 24,-25-25,25 26,0-26,-25 25,25-24,0 24,0-25,0 25,0 0,0 1,25 24,-25-25,25 25,-25 0,25 0,-25 0,24 0,-24 0,25 0,-25 0,0 25,25-25,-25 24,0-24,0 25,0 0,0 0,0 0,-25 0,25-1,-25 1,25 0,-24-25,24 25,0-25,0 25,0-25,0 0,0 0,0 0,0 0,24 0,-24 0,25 24,-25-24,25 0,0 0,0 0,-1 0,1 0,0 0,0 0,0 0,-25 25,24-25,1 0,-25 25,0-25,0 25,0-25,0 25,0-25,0 24,0-24,0 0,-25 25,1-25,24 25,-25-25,0 0,0 0,0 0,1 0,-1 0,0 0</inkml:trace>
  <inkml:trace contextRef="#ctx0" brushRef="#br0" timeOffset="38012.1742">13072 10096,'0'0,"25"24,-25-24,0 25,0 0,0-25,0 25,0 0,0-1,0 1,0 0,0-25,0 25,0 0,0-25,0 24,25-24,-25 25,25-25,-25 0,25 0,-25 0,24 0,-24-25,25 25,0 0,-25-24,25 24,-25-25,25 25,-25-25,0 25,0-25,0 0,0 1,-25 24,25-25,-25 0,0 0,0 25,1-25</inkml:trace>
  <inkml:trace contextRef="#ctx0" brushRef="#br0" timeOffset="38672.212">13320 10046,'0'25,"25"-25,-25 0,25 25,-25-25,0 0,0 24,25-24,-25 25,0-25,25 25,-25-25,24 25,-24-25,0 0,25 25,0-25,-25 0,25 0,-25 0,25 0,0 0,-25-25,24 25,-24 0,25-25,-25 25,25-25,-25 0,0 25,0-24,0-1,0 25,0-25,0 25,0-25,0 25,0 0,-25 0,25 0,0 0,0 0,0 25,0 0,0 0,0-1,0 1,0 0,0 25,25-1,-25-24,25 25,-25-1,25 1,-25-1,24 1,-24 0,25-1,-25-24,0 25,0-1,0 1,0-1,0-24,0 25,0-25,0-1,0 1,0 0,-25-25,25 0,0 0,-24 0,24-25,0 0,0 25,-25-49,25 24,0 0,0 0,0-24,0 24,25-25,-25 26,24-26,1 25,0-24,0 24,0-25,-1 1,1 24,0-25,0 1,0 24,-1-25,1 1,0 24,-25-25,25 25,-25 1,0-26,0 25,0 25,0-25,0 25,0-25,-25 25,25 0,-25 0,25 0,0 0,-25 25,25-25,0 0,0 25,0 0,0-25,0 25,0 0,25-25,0 24,-25 1,25 0,0-25,-1 25,1 0,0-1,0-24,0 25,-25 0,24 0,-24-25,0 25,0-1,0 1,0-25,-24 25,-1 0,0-25,25 25,-25-25</inkml:trace>
  <inkml:trace contextRef="#ctx0" brushRef="#br0" timeOffset="39408.2541">16247 9971,'0'0,"0"25,-24-25,-1 0,0 25,0 0,0-25,-24 25,-1 0,-24 24,24-24,-24 0,-1 0,26-1,-26 26,1-25,24-25,1 25,-1-1,0-24,1 25,24-25,0 0,0 0,25 0,0 0,0-25,0 25,25-24,-25-1,25 0,25 0,-26-24,26 24,0-25,-1 1,1-1,24 0,-24 1,24-1,1 0,-26 1,1-1,0 1,-1-1,1 0,-25 1,-1-1,1 1,-25-1,0 0,0 1,-25-1,25 25,-24-24,-1 24,0 0,0 0,0 1,1 24,-1 0,0 0,0 0,0 24,1-24,-1 25,0 25,0-25,0 24,25 1,-24-1,24 1,0 24,0-24,0 24,24 1,1-1,0 1,0-26,0 26,-1-1,26 1,-25-26,24 26,-24-1,25-24,-1-1,-24 26,25-26,-25 1</inkml:trace>
  <inkml:trace contextRef="#ctx0" brushRef="#br0" timeOffset="40203.2995">17041 9451,'0'0,"0"0,0 0,0-25,0 25,25 0,-25-25,0 25,25-25,-25 25,25 0,-1-25,1 25,0-24,0-1,0 25,-1-25,1 25,0-25,0 25</inkml:trace>
  <inkml:trace contextRef="#ctx0" brushRef="#br0" timeOffset="40661.3257">16992 9426,'0'0,"-25"0,25 0,0 0,0 0,0 0,0 25,0-25,0 0,0 0,0 24,0-24,0 25,0 0,25-25,-25 25,0 0,0-1,0-24,24 25,-24 0,0 0,0-25,0 25,0-1,0-24,25 25,-25 0,0-25,0 25,0-25,0 0,0 25,0-25,0 0,25 0,-25 0,0 0,0 0,0 0,0 0,0 0,0-25,25 25,-25 0,0-25,25 25,-25-25,24 25,-24-25,25 25,-25-24,25 24,0-25,0 25,-1-25,1 25,25 0,-25 0,-1-25,26 25,0 0,-26 0,26 25,-25-25,0 25,24-25,-24 25,0-1,0 1,-25 0,25-25,-25 25,0 0,0-1,0 1,0 0,0 0,-25 0,0-1,0 1,0-25,0 25,1 0,-1 0,0-25,0 25,0-25,1 0,-26 0,25 24,0-24,1-24,-1 24</inkml:trace>
  <inkml:trace contextRef="#ctx0" brushRef="#br0" timeOffset="41155.354">18133 9252,'24'-25,"-24"1,0 24,0-25,0 25,0-25,0 25,-24 0,-1 25,25-25,-25 0,0 25,0-1,25 1,-24 0,-1 0,0 24,0 1,25-25,-25 24,25 1,0 0,0-26,0 26,0-25,0 0,0 24,25-24,0-25,0 25,0 0,-1-25,1 24,0-24,25 0,-26 0,26 0,-25 0,24 0,-24-24,0 24,25-25,-50 25,24 0,1-25,-25 25,0-25,0 25,0-25,0 25,-25-24,25 24,-24 0,-1 0,0-25,0 25,25 0,-25 0,25 0,-24 0,24 0,0-25,0 25,0 0,24 0,-24-25,25 25,0 0,0 0,0 0,-1-25,1 25,0 0,25 25,-26-25,1 25,0-25,-25 25,25-25,0 25,-25-1,24 1,-24-25,0 25,0-25,0 25,25 0,-25-25</inkml:trace>
  <inkml:trace contextRef="#ctx0" brushRef="#br0" timeOffset="41580.3783">19100 9525,'25'0,"-25"0,0 0,0 0,25 0,-25 0,24 0,-24 0,25 0,0 0,0 0,0 0,-1-25,1 25,0 0,-25 0,25-25,0 25,-1 0,-24 0,25 0,-25-24,0 24,0 0,0-25,0 25,0-25,0 25,0-25,0 25,0-25,-25 25,25-24,-24 24,24-25,-25 25,25-25,-25 25,25 0,0 0,-25 0,25 0,0 0,0 0,0 0,0 0,25 25,-25-25,25 25,0-25,-25 24,24 1,1-25,0 25,0 0,24 0,-49-1,25-24,0 25,0 0,-25 0,0 0,0-1,0-24,0 25,0 0,-25-25,0 25,0 0,1-25,-1 24,0 1,0-25</inkml:trace>
  <inkml:trace contextRef="#ctx0" brushRef="#br0" timeOffset="41960.4">19919 9227,'0'-24,"0"-1,0 25,0-25,0 25,0-25,24 25,-24-25,25 25,-25 0,25 0,0-24,0 24,-1 0,1 24,0-24,0 0,0 25,-1-25,1 25,-25 0,25 0,-25-1,0 26,0-25,-25 0,0 24,1 1,-1-25,0 24,0-24,0 25,1-26,-1 1,0 0,0 0,0 0,25-25,0 24,0-24,0 0,0 25,0-25,0 0,25 0,0 0,0 0,0-25,-1 25,1 0,0-24,25 24,-26-25,1 0,25 25,-25-25,-1 0</inkml:trace>
  <inkml:trace contextRef="#ctx0" brushRef="#br0" timeOffset="44559.5487">10890 11088,'-25'24,"25"-24,-25 0,25 0,0 25</inkml:trace>
  <inkml:trace contextRef="#ctx0" brushRef="#br0" timeOffset="45743.6164">11286 11757,'0'0,"0"0,0 0,0 0,0-24,0 24,0 0,0 0,0 0,0 0,0 0,0 0,0 0,-24 0,24 0,0 0,0 24,-25-24,25 25,-25-25,25 25,-25 0,25 0,-25 24,25-24,0 0,-24 24,24-24,0 25,0-1,0-24,0 25,0-25,0 24,24-24,-24 0,25 0,-25 0,25-1,-25 1,25 0,0-25,-1 25,-24-25,25 0,0 0,0 0,0 0,-25-25,25 25,-1 0,1-25,0 25,-25-25,25 1,-25-1,25 25,-25-25,0 0,0 0,0 25,0-24,-25-1,0 25,25-25,-25 25,0 0,1-25,-1 25,0 0,0 0,25 25,-25-25,0 0,1 25,-1-25,25 25,-25-25,25 24,0-24,-25 25,25-25</inkml:trace>
  <inkml:trace contextRef="#ctx0" brushRef="#br0" timeOffset="46207.643">12179 11906,'0'0,"25"-25,-25 25,0 0,0-24,-25 24,25-25,0 25,-24 0,24 0,-25-25,25 25,-25 0,25 0,-25 25,0-25,1 0,-1 25,25-25,-25 24,0 1,0 0,1 0,-1 0,25 24,-25-24,0 25,25-26,-25 26,25-25,-24 25,24-1,0 1,0-1,0-24,0 25,0-1,24-24,-24 25,25-25,-25-1,25 1,-25 0,25-25,0 25,-1-25,1 0,0 25,0-25,0 0,-1-25,1 25,0 0,0-25,0 25,-1-25,26 25,-25-25,0 25,-1-24,-24 24,25-25,0 0,0 25,0-25</inkml:trace>
  <inkml:trace contextRef="#ctx0" brushRef="#br0" timeOffset="46734.6731">12700 12402,'-24'0,"24"0,0-24,-25 24,25 0,0-25,0 25,0 0,0-25,0 25,0 0,0-25,0 25,0 0,0 0,25-25,-25 25,24 0,-24 0,25 0,0 0,-25 0,25 0,0 0,-25 0,24 0,1 25,-25-25,25 25,-25 0,25-25,-25 25,0-1,0 1,0 0,0 25,0-26,0 26,-25-25,25 24,-25-24,0 25,25-25,-24 24,24-24,-25 0,25 0,0-1,0-24,0 25,0-25,0 0,0 0,0 0,25 0,-1 0,-24-25,25 25,0-24,0 24,24-25,-24 0,25 0,-25 0,24 25,1-24,-25-1,24 0,1 0,-25 0,-1 25,1-24,0 24,0-25,-25 25,25 0,-25 0,0 0,0 0,0 0,0 0,0 0,0 0,0 0,-25 0,25 0,0 0,0 0,0 0,0 0,-25 0,25 0,0 0,0 0,0 0,0 0</inkml:trace>
  <inkml:trace contextRef="#ctx0" brushRef="#br0" timeOffset="47717.7293">17661 10418,'0'0,"0"0,0 0,0 0,0 0,0 0,0 0,0 0,0 0,0 0,0 0,0 0,25 0,-25 0,25 0,0-25,-25 25,49-25,-24 25,25-24,-25-1,24 0,1 0,24 0,-24 1,24-1,-24 0,-1 0,26 0,-26 1,1 24,0-25,-26 0,1 25,0 0,0-25,-25 25,25 0,-25 0,0 0,0 0,0 0,-25 0,25 0</inkml:trace>
  <inkml:trace contextRef="#ctx0" brushRef="#br0" timeOffset="48351.7656">19720 9922,'0'0,"0"0,0 0,0 0,0 0,25 0,-25 0,25 0,-25 0,24 0,26 0,-25-25,25 25,-1-25,1 0,-1 25,1-24,0-1,24 0,-24 0,-1 25,1-25,24 1,-49 24,25-25,-26 25,26-25,-50 25,25 0,0-25,-25 25,0 0,0 0,0 0,0 0,0 0,0 0,0 0,0 25,-25-25,25 0</inkml:trace>
  <inkml:trace contextRef="#ctx0" brushRef="#br0" timeOffset="49299.8198">17041 11162,'0'0,"0"0,0 0,0-25,25 25,-25 0,0 0,25-25,-25 25,25 0,-25 0,24-24,-24 24,25 0,-25-25,0 25</inkml:trace>
  <inkml:trace contextRef="#ctx0" brushRef="#br0" timeOffset="49748.8455">16992 11212,'-25'0,"25"25,-25-25,25 0,0 0,-25 0,25 0,0 24,0-24,0 0,-25 0,25 0,0 25,0-25,0 25,0-25,0 25,0-25,0 25,-24-25,24 24,0 1,0-25,0 25,0 0,0-25,0 25,0-25,0 24,0-24,0 25,0-25,0 0,0 25,0-25,0 0,0 0,0 0,24 0,-24 0,0 0,0 0,0-25,0 25,25 0,-25-25,0 25,25 0,-25-24,25 24,-25 0,0-25,25 25,-25 0,24-25,1 25,-25 0,25 0,0 0,0 0,-25 0,24 25,1-25,0 0,0 25,0-25,-25 24,24-24,-24 25,25-25,-25 25,0-25,0 25,0-25,0 25,0-25,0 24,0-24,-25 25,1 0,-1-25,25 25,-25-25,0 25,0-25,1 0,-1 24,0-24,0 0,0 0,1 0,24 25,-25-25</inkml:trace>
  <inkml:trace contextRef="#ctx0" brushRef="#br0" timeOffset="50091.8651">17934 11286,'0'0,"-25"0,1 0,-1 0,0 0,0 0,0 0,1 25,-1-25,0 25,-25 0,25-25,1 24,-1 1,0 25,0-25,25-1,-25 26,25 0,-24-26,24 26,0 0,-25-1,25 1,0-1,0 1,0-25,0 24,0-24,25 25,-25-25,24-1,-24 1,25 0,-25-25,25 25,0-25,0 0,24 0,-24 0,25 0,-25 0,24 0,1-25</inkml:trace>
  <inkml:trace contextRef="#ctx0" brushRef="#br0" timeOffset="50451.8857">18207 11956,'0'0,"0"0,0-25,0 25,0 0,25 0,-25-25,25 25,-25 0,24 0,1 0,0-25,0 25,0 0,-1 0,1 25,0-25,0 0,0 25,-1-25,-24 25,25 0,-25-1,0 1,0 25,-25-25,1 24,-1-24,0 25,0-25,0 24,1-24,-26 25,25-26,0 26,1-25,-1 0,25-1,-25-24,25 25,0-25,0 0,0 0,25 0,0 0,-1-25,1 25,25-24,-1 24,1-25,0 0,-1 0,1 0,-1 1,1-1,0 25,-1-25,1 0,-25 25</inkml:trace>
  <inkml:trace contextRef="#ctx0" brushRef="#br0" timeOffset="53907.0834">19571 6871,'0'0,"0"0,-25-25,25 25,0 0,-24 0,24 0,-25 0,25-25,-25 25,0 0,0 0,1 0,-1 0,0-25,0 25,-24 0,-1 0,25 0,-24 25,-1-25,0 0,1 0,-1 25,1-25,-1 25,0-25,1 25,-26 0,26-25,-1 24,0 1,1 0,-1 0,1 0,-1-1,0 1,1 0,-1 0,25-25,1 25,-26-1,25 1,0 0,1 0,-1 24,0-24,25 0,-25 0,0 0,25-1,-24 1,24 25,-25-25,25-1,0 26,0-25,0 0,0 24,0-24,0 25,0-1,25-24,-25 25,0-26,24 26,-24 0,25-25,-25 24,25-24,0 25,0-26,-1 26,1-25,0 0,0 24,0-24,-1 0,26 0,0-25,-26 24,26 1,24-25,-24 0,0 0,24 0,-24 0,24-25,0 1,-24 24,25-25,-1 0,0-25,-24 26,24-1,-24-25,24 25,-24-24,0 24,-1-25,1 1,-1-1,-24 25,25-24,-25-1,-1 0,26 1,-25-1,0 1,-1-1,-24 0,25 1,0-1,-25 1,0-1,0 0,0 1,0-1,0 1,-25-1,0 0,1 26,-1-26,-25 25,25-24,-24 24,-1 0,1 0,-1 25,-24-25,24 25,-24-25,-1 25,1 0,-1 0,-24 0,25 25,-26-25</inkml:trace>
  <inkml:trace contextRef="#ctx0" brushRef="#br0" timeOffset="59279.3906">14437 11832,'-25'-25,"0"0,0 0,-24 1,24-1,0 0,0 25,0-25,25 25,-24-25,24 25,-25 0,25 0,0 0,0 0,0 0,0 0,25 0,-1 25,1-25,0 25,25 0,-26 0,51-1,-26 26,1-25,25 24,-26-24,26 25,-1-1,0-24,1 25,-1-1,1-24,-26 0,26 0,-1 0,-24 0,-1-1,1 1,-1-25,1 25,0-25,-26 25,26-25,-25 0,0 0,-25 0,25 0,-25 0,0 0,0 0,0 0,0 0</inkml:trace>
  <inkml:trace contextRef="#ctx0" brushRef="#br0" timeOffset="59608.4095">15280 11361,'0'-25,"-25"0,0 0,25 0,-24 1,24-1,-25 25,25-25,0 25,-25 0,25 0,0 0,-25 25,25-25,-25 25,25 24,-24-24,-1 25,25 24,-25-24,0 24,25 25,-25 0,1 1,-1-1,0 25,25 0,-25-25,0 25,1 0,24-25,-25 25,0-49,25 24,0-25,-25-24,25 24,-25-49,25 25,0-25,0 0,0-1,0 1,0-25,0 0,0 0,0 25,0-25,-24 0,24 0,0-25,0 25</inkml:trace>
  <inkml:trace contextRef="#ctx0" brushRef="#br0" timeOffset="66019.7762">12031 13543,'0'0,"24"0,-24 0,0 0,25 0,0 0,-25-24,50 24,-26 0,1-25,25 25,-1-25,1 25,0-25,-1 0,26 25,-26-24,1-1,24 0,-24 25,24-25,-24 0,0 1,24-1,-24 0,-1 25,1-25,-25 25,24-25,-24 25,0 0,0-25,-1 25,-24 0,25 0,-25 0,0 0,0 0,0 0</inkml:trace>
  <inkml:trace contextRef="#ctx0" brushRef="#br0" timeOffset="66835.8228">17885 13047,'-25'0,"25"0,0 0,0 0,0 0,0 0,0 0,0 0,25-25,-25 25,24 0,1-24,0 24,25 0,-26-25,26 0,0 25,-1-25,1 25,-1-25,1 1,24-1,-24 25,24-25,-24 0,0 25,-1-25,1 25,-1-24,-24 24,0 0,0-25,0 25,-25 0,25 0,-25 0,0 0,0 0,0 0</inkml:trace>
  <inkml:trace contextRef="#ctx0" brushRef="#br0" timeOffset="70361.0245">11634 14238,'0'0,"0"0,0 0,0 0,-25 0,25 0,0-25,0 25,0 0,0 0,0 0,0 0,0 0,0 0,-25 0,25 0,0 25,-25-25,25 0,-24 0,24 25,0-25,-25 24,25-24,-25 25,0 0,25 0,-25 0,25 0,-24-1,24 1,-25 0,25 0,-25 24,25-24,-25 0,25 25,0-26,0 1,0 25,0-25,0-1,0 1,0 25,0-25,25-1,-25 1,25 0,-25-25,25 25,-25 0,24-25,-24 24,25-24,0 0,-25 25,25-25,0 0,-25 0,24 0,-24 0,25-25,0 25,-25 0,25-24,-25 24,0-25,25 25,-25-25,0 0,24 25,-24-25,0 25,0-24,0-1,0 25,-24-25,24 25,0-25,-25 25,25 0,0-25,-25 25,25 0,-25 0,25 0,-25 0,25 0,-24 0,-1 0,25 0,-25 25,25-25,-25 0,25 25,0-25,-25 0,25 0,0 25</inkml:trace>
  <inkml:trace contextRef="#ctx0" brushRef="#br0" timeOffset="70707.0443">12031 14188,'0'0,"0"-25,0 25,0 0,0-24,0 24,0 0,0 0,0 0,0 0,0 0,0 0,0 0,0 24,0-24,0 25,0-25,0 25,0 0,0 24,24-24,-24 0,0 0,0 25,0-26,0 1,0 0,25 0,-25 0,0-1,0 1,0-25,0 25,0-25,25 25,-25-25,0 25,0-25,0 0,0 0,0 24,0-24</inkml:trace>
  <inkml:trace contextRef="#ctx0" brushRef="#br0" timeOffset="71064.0647">12130 15007,'0'25,"0"-25,0 24,0-24,25 25,-25 0,0-25,0 25,0-25,24 0,-24 25,0-25,25 0,-25 24,0-24,25 0,-25 0,25 0,-25 0,0 0,25 0,-25-24,0 24,24 0,-24-25,0 25,25 0,-25-25,0 25,0-25,0 25,0-25,0 25,0-24,0 24,0-25,-25 25,25-25,0 25,-24 0,24-25,-25 25,0 0,25 0,-25 0,25 0,-25 0,1 0</inkml:trace>
  <inkml:trace contextRef="#ctx0" brushRef="#br0" timeOffset="71707.1015">10518 15850,'0'0,"0"0,0-25,0 25,0 0,0 0,0 0,0 0,0 0,0 0,0-24,0 24,0 0,0 0,24 0,-24 0,25 0,0 0,-25 0,25-25,0 25,-1 0,1-25,0 25,0 0,0-25,24 25,-24-25,25 25,-26-24,26 24,0-25,-1 25,1-25,-1 25,26-25,-26 25,1-25,25 1,-1 24,-24-25,24 0,0 25,1-25,-1 0,1 1,-1 24,0-25,1 25,-1-25,1 0,-1 25,-24-25,24 25,1-25,-26 25,26-24,-26 24,1-25,-1 25,1 0,0-25,-26 25,26-25,-25 25,24 0,-24-25,0 25,25-24,-26 24,1-25,0 25,-25 0,25-25,0 25,-25 0,0 0,0 0,0 0,0-25,0 25,0 0,0 0,0 0,0 0,0 0,0 0,0 25,-25-25,0 0</inkml:trace>
  <inkml:trace contextRef="#ctx0" brushRef="#br0" timeOffset="72540.1491">10914 16297,'0'0,"0"0,-24 0,24-25,0 25,0 0,0 0,0-25,0 25,0 0,0-25,0 25,24 0,-24-25,25 25,-25 0,25-24,0 24,0 0,-25-25,24 25,1 0,0 0,0 0,0 0,-1 25,1-25,0 24,0-24,-25 25,25-25,-1 25,-24 0,0 0,25-1,-25 1,0 0,-25 0,25 0,0 24,-24-24,-1 25,25-25,-25-1,0 1,0 0,25 0,-24 0,-1-25,25 24,-25-24,0 0,25 0,-25-24,25 24,0 0,-24-25,24 25,0-25,0 25,0-25,0 0,0 25,0 0,0-24,24 24,-24-25,25 25,0 0,-25 0,25 0,0 0,-1 0,1 0,-25 0,25 0,0 0,0 0,-1 0,1 0,0 0,0 0,0 0,-25 0,25 0,-1 0,1 0,-25-25,25 25,0 0</inkml:trace>
  <inkml:trace contextRef="#ctx0" brushRef="#br0" timeOffset="72789.1633">11559 15801,'0'0,"-24"0,24 0,0 0,0 0,0 0,0 0,0 0,0 0,24 24,-24-24,25 25,-25 0,25 0,0 0,-25-1,25 1,-1 25,-24-25,25-1,-25 1,0 0,25 0,-25-25,0 25,0-1,25-24,-25 25,0-25,0 25,0-25,0 25</inkml:trace>
  <inkml:trace contextRef="#ctx0" brushRef="#br0" timeOffset="73100.1811">11758 16619,'-25'0,"25"25,0-25,0 25,0 0,25-25,-25 24,0-24,0 25,25-25,-25 25,0-25,24 25,-24-25,0 0,25 0,-25 0,0 0,25 0,-25 0,25 0,-25-25,0 25,25 0,-25-25,24 25,-24-25,0 1,25-1,-25 25,0-25,25 0,-25 0,0 1,0-1,0 25,0-25,-25 25,25-25,-25 25,25-25,-24 25,-1 0,25 0,-25 0,0 25,0-25,1 25,24-25,-25 25,0 0</inkml:trace>
  <inkml:trace contextRef="#ctx0" brushRef="#br0" timeOffset="75055.293">12179 15577,'0'0,"0"-24,0 24,0 0,0-25,0 25,0 0,25 0,-25 0,0 0,0 0,0 0,0 0,0 0,0 0,0 25,0-25,0 24,0 1,0 0,0 0,0 0,-25-1,25 1,-24 25,24-25,-25 24,25-24,0 0,-25 0,25-1,0 1,0 0,0 0,0-25,0 25,25-25,-25 0,25 0,-1 0,-24 0,25 0,0-25,0 25,0 0,-1-25,1 0,0 25,25-25,-26 1,1-1,0 25,0-25,0 0,-25 0,25 25,-1-24,-24-1,0 25,25-25,-25 25,0-25,0 25,0-25,-25 25,25 0,-24-24,24 24,0 0,-25 0,25 0,0 0,-25 0,25 0,0 0,0 0,0 0,0 0,0 24,0-24,0 25,0 0,0 0,0 0,25-1,-25 1,25 0,-25 0,0 0,24 24,-24-24,25 0,-25 0,0-1,25 1,-25 0,0 0,25-25,-25 25,0-1,25-24,-25 0,0 25,0-25,0 0,24 0,-24 0</inkml:trace>
  <inkml:trace contextRef="#ctx0" brushRef="#br0" timeOffset="75311.3076">12973 15553,'0'0,"25"0,-25-25,0 25,0 0,0 0,0 0,0 0,0 0,0 25,0-25,0 24,25 1,-25 0,0 0,0 0,0-1,0 1,25 0,-25 0,0 0,0-1,0 1,0-25,24 25,-24 0,0-25,0 25,0-1,0-24,0 25,0 0,0-25,0 25</inkml:trace>
  <inkml:trace contextRef="#ctx0" brushRef="#br0" timeOffset="75599.3241">13147 16396,'0'25,"0"-25,0 25,0-25,0 24,0-24,25 0,-25 25,0-25,0 0,0 25,24-25,-24 0,25 0,-25 0,0 0,25 0,-25 0,0 0,25-25,-25 25,25 0,-25-25,0 25,24-24,-24-1,25 25,-25-25,0 0,25 25,-25-25,0 0,0 25,0-24,0 24,0-25,-25 25,25-25,-25 25,25 0,-24 0,-1 0,0 0,25 25,-25-25</inkml:trace>
  <inkml:trace contextRef="#ctx0" brushRef="#br0" timeOffset="76487.3749">13817 14511,'0'0,"0"0,0 0,0 0,0 0,24 0,-24 25,25-25,-25 24,25 1,0 0,0 0,-1 0,1-1,0 1,0 25,24-25,-24-1,0 1,0 0,24 0,-24 0,0-1,0 1,-25 0,25 0,-1-25,-24 25,25-25,-25 0,0 24,0-24,25 0</inkml:trace>
  <inkml:trace contextRef="#ctx0" brushRef="#br0" timeOffset="76739.3893">14189 14585,'0'0,"0"0,0 0,0 0,0-25,0 25,-25 0,25 0,0 0,0 0,0 25,-25-25,25 0,0 25,-25 0,25 0,-25-1,1 1,24 0,-25 25,0-26,25 26,-25-25,0 24,1 1,24-25,-25 24,0-24,25 0,-25 25,0-26,25 1,-24 0,24 0,0-25</inkml:trace>
  <inkml:trace contextRef="#ctx0" brushRef="#br0" timeOffset="77513.4336">17016 11931,'0'0,"0"0,0 0,0 25,0-25,0 0,25 0,-25 0,25 0,0 0,-25 0,25 0,-1 0,1 0,0 0,-25 0,25 0,0-25,-1 25,1 0,-25-25,25 25,-25 0,25 0,-25 0,0-25,0 25,0 0,0 0,0 0,0 0,0 0,0 0,-25 0,25 0,0 25</inkml:trace>
  <inkml:trace contextRef="#ctx0" brushRef="#br0" timeOffset="78227.4744">15181 13543,'25'0,"-25"0,0 0,24 0,-24 0,0-24,25 24,0 0,-25 0,25 0,-25 0,25 0,-25 0,24-25,-24 25,25 0,-25 0,0 0,0 0,0 0,-25 0,25 0,0 25,-24-25,-1 0,0 24</inkml:trace>
  <inkml:trace contextRef="#ctx0" brushRef="#br0" timeOffset="78647.4984">15206 13593,'-25'0,"0"0,25 25,-25-25,25 0,-25 0,25 25,0-25,-24 0,24 0,0 0,0 0,0 0,0 0,0 0,0 24,0-24,0 0,0 0,0 25,0-25,0 25,0-25,0 25,0 0,0-25,0 24,0-24,0 25,0-25,0 25,0-25,0 25,0-25,0 0,0 0,0 25,0-25,0 0,0 0,0 0,0 0,0 0,0 0,0-25,0 25,0 0,24 0,-24 0,0 0,25-25,-25 25,25 0,-25-25,25 25,-25 0,25-25,-1 25,1 0,-25 0,25 0,0 0,0 0,-1 0,1 0,0 25,0-25,-25 25,25-25,-1 25,-24-25,25 25,-25-1,0-24,0 25,0 0,0-25,0 25,0 0,0-25,-25 24,25 1,-24-25,24 25,-25 0,25-25,-25 25,0-25,25 0,-25 24,1-24,-1 0,25 0,-25 0,0 0,0 0,25-24,-24 24,-1 0,25-25,-25 25</inkml:trace>
  <inkml:trace contextRef="#ctx0" brushRef="#br0" timeOffset="78903.5131">15751 13345,'25'0,"-25"0,0 0,25 0,-25 0,0 25,0-25,0 25,0-1,0 1,0 25,25-25,-25-1,0 26,0-25,25 0,-25 24,0-24,0 0,24 0,-24-1,0-24,0 25,0 0,25-25,-25 25,0-25,0 25,0-25,0 24,0-24,0 25</inkml:trace>
  <inkml:trace contextRef="#ctx0" brushRef="#br0" timeOffset="79167.5282">15851 14287,'0'25,"0"0,0 0,0 0,0 0,0-25,0 24,0 1,24-25,-24 25,25-25,-25 0,0 25,25-25,-25 0,25 0,-25 0,25 0,-25-25,24 25,-24 0,25-25,-25 25,0-25,25 25,-25-24,0-1,0 25,0-25,0 25,-25-25,25 0,0 25,-25 0,25-25,-24 25,-1 0,25 0,-25 0</inkml:trace>
  <inkml:trace contextRef="#ctx0" brushRef="#br0" timeOffset="79639.5552">15007 14908,'0'0,"0"0,0 0,0 0,0 0,0 0,0 0,0 0,0 0,25 0,-25 0,25-25,0 25,-1 0,1 0,0-25,0 25,24-25,1 25,-25 0,24-25,26 25,-26-24,26-1,-1 25,1-25,24 0,-25 0,26 1,-1 24,0-25,25 0,-25 0,0 0,1 1,-1-1,0 25,0-25,1 0,-1 0,-25 1,1-1,-1 25,0-25,1 0,-26 0,1 25,0-25,-1 25,-24-24,0 24,0-25,0 25,-25 0,0 0,0 0,0 0,0 0,0-25,0 25,-25 0,25 0,0 0,-25 0,25 0</inkml:trace>
  <inkml:trace contextRef="#ctx0" brushRef="#br0" timeOffset="80707.6163">15280 15354,'0'0,"0"0,0-25,0 25,0-25,0 25,0 0,25-24,-25 24,25-25,-1 25,1 0,0 0,25-25,-26 25,1 0,25 0,-25 25,-1-25,1 0,0 25,-25-25,25 24,-25 1,0 0,0 0,0 0,-25 0,25-1,-25 1,0 0,1 0,-1 0,0 24,0-24,0 0,1 0,-1-25,0 24,0 1,0-25,1 0,-1 0,25 0,-25 0,25-25,0 25,-25 0,25-24,0 24,0 0,25-25,-25 25,25 0,0 0,-25 0,24 0,1 0,0 0,0 25,0-25,-1 0,1 0,-25 24,25-24,0 0,0 0,-1 25,1-25,-25 0,25 0,0 0,0 0,-25-25,25 25</inkml:trace>
  <inkml:trace contextRef="#ctx0" brushRef="#br0" timeOffset="80907.6277">15900 15156,'0'0,"0"0,0 0,0 0,0 24,25-24,-25 25,0-25,25 25,-25 0,0 0,25-1,-25 1,0 0,24 0,-24 0,0 0,0-1,25 1,-25 0,0 0,0 24,0-24,0 0,0 0</inkml:trace>
  <inkml:trace contextRef="#ctx0" brushRef="#br0" timeOffset="81171.6428">16024 16049,'0'24,"0"-24,0 25,0-25,0 25,25-25,-25 25,0-25,0 25,0-25,25 0,-25 24,0-24,0 0,25 0,-25 0,24 0,-24 0,0 0,25-24,-25 24,25 0,-25-25,25 25,0-25,-25 0,24 25,-24-25,0 1,25 24,-25-25,0 0,0 25,-25-25,25 25,-24-25,-1 25,25 0,-25-24,0 24,0 0,1 0,-1 24</inkml:trace>
  <inkml:trace contextRef="#ctx0" brushRef="#br0" timeOffset="81776.6774">16570 15056,'0'-24,"0"24,0-25,0 0,0 25,0-25,25 25,-25-25,24 1,-24 24,25-25,0 0,0 25,0 0,-25-25,25 25,-1 0,26 0,-25 0,-25 0,25 0,-1 25,1-25,-25 25,25-25,-25 25,0-1,0-24,0 25,0 0,0 0,-25-25,25 25,-25-1,25-24,-24 25,24 0,-25-25,25 0,0 25,0-25,0 0,0 0,0 0,0 0,0 0,0 0,0 0,0 0,25 0,-25 0,24 0,1 0,0 0,0 25,0-25,-1 0,-24 0,25 24,0-24,0 25,0-25,-25 25,0-25,24 25,-24 0,0-25,0 24,0 1,0 0,0-25,0 25,0 0,-24-25,24 25,-25-25,0 24,25-24,-25 25,0-25,1 0,24 0,-25 0,0 0,0 0,-24 0,24 0,0 0,0-25,0 25,1-24,-1 24,25-25,-25 0</inkml:trace>
  <inkml:trace contextRef="#ctx0" brushRef="#br0" timeOffset="82007.6906">17388 14759,'25'25,"0"-25,-25 24,25 1,-25 0,0 0,0 0,25-1,-25 1,0 0,0 25,24-26,-24 1,0 25,0-25,25-1,-25 1,0 0,0 0,0 0,0-1,0 1,0 0,0-25,0 25,0 0,0 0</inkml:trace>
  <inkml:trace contextRef="#ctx0" brushRef="#br0" timeOffset="82283.7064">17512 15949,'0'0,"0"25,0-25,0 0,0 25,0-25,0 0,0 0,25 25,-25-25,0 0,0 0,0 0,25 0,-25 0,0 0,25 0,-25 0,25-25,-25 25,24-25,-24 25,25-25,-25 25,25-24,-25-1,0 25,0-25,0 0,0 25,0-25,-25 25,0 0,25-24,-24 24,-1 0,0 0,0 0,0 0,-24 0,24 24</inkml:trace>
  <inkml:trace contextRef="#ctx0" brushRef="#br0" timeOffset="90565.1801">17984 14064,'0'0,"0"0,0 0,0 0,0 0,0 0,-25 0,25 0,0 0,0 0,0 0,0 0,25 0,-25 0,0 0,25 0,-1 0,1-25,-25 25,50 0,-25 0,-1 0,1 0,0-24,25 24,-26 0,26-25,-25 25,0 0,-1-25,1 25,-25 0</inkml:trace>
  <inkml:trace contextRef="#ctx0" brushRef="#br0" timeOffset="90782.1925">18182 14362,'0'0,"0"0,0 0,0 0,0 0,0 0,25 0,-25 0,25 0,0 0,-1 0,1-25,0 25,0 0,0 0,24-25,-24 25,25-25,-1 25,-24-24,25 24,-26-25,26 25,-25-25,0 25,-1-25</inkml:trace>
  <inkml:trace contextRef="#ctx0" brushRef="#br0" timeOffset="92633.2984">12576 16594,'0'0,"0"0,0 0,0 0,0 0,0 0,0 0,25-24,-25 24,25 0,-25-25,25 25,0 0,-25-25,24 25,1 0,-25 0,25-25,-25 25,25 0,-25 0,0 0,0 0,0 0,0 0,0 0,0 0,0 0,0 0,0 0,-25 0,25 25,-25-25,25 0,0 0,-25 25,1-25,24 0,-25 25,25-25,-25 0,25 24,-25-24,25 0,0 0,-25 0,25 0,0 0,0 0,0 0,0 0,0 0,0 0,0 0,25 0,-25 0,25 0,-25 0,25 0,-25 0,25-24,-25 24,24 0,-24 0,25-25,-25 25,0 0,25 0,-25 0,0 0,0-25,0 25,0 0,0 0,0 0,0 0,0 0,0 0,0 25,-25-25,25 0,0 0,-25 25,25-25,-24 0,24 24,-25-24,25 0,0 0,0 0,0 0,0 0,0 0,0 0,0 0,0 0,0 0,0 0,25 0,-25 0,24 0,-24-24,25 24,-25 0,25-25,-25 25,25 0,-25 0,0-25,25 25,-25 0,0-25</inkml:trace>
  <inkml:trace contextRef="#ctx0" brushRef="#br0" timeOffset="95161.443">19001 13246,'0'0,"0"0,0 0,0 0,0 0,0 0,0 0,0 0,0 0,0 0,0 0,0 0,0 0,0 0,0 0,-25 25,25-25,0 24,0-24,-25 25,25 0,-25 0,25 0,0-1,-24 1,24 25,0-25,0 24,0-24,0 0,0 24,0-24,24 0,-24 0,25 0,-25-1,25 1,0-25,-25 25,25-25,-25 0,24 0,1 0,-25 0,25 0,0 0,-25 0,25 0,-1-25,-24 25,25-25,-25 25,0-24,25 24,-25-25,0 25,0-25,0 0,0 25,-25-25,25 25,-25 0,25-24,-24 24,24 0,-25 0,0 0,25 0,-25 24,0-24,1 0,24 25,-25-25,25 25,-25-25,25 0,-25 25</inkml:trace>
  <inkml:trace contextRef="#ctx0" brushRef="#br0" timeOffset="95525.4638">19348 13196,'0'-25,"0"25,0 0,-25 0,25 0,0 0,0 0,0 0,0 0,0 25,0-25,0 0,25 25,-25-25,25 25,-25-25,25 25,-1-1,1 1,0-25,0 25,0 0,-1-25,1 25,0-25,-25 24,25-24,0 0,-1 25,-24-25,25 0,-25 0,25 0,-25 25</inkml:trace>
  <inkml:trace contextRef="#ctx0" brushRef="#br0" timeOffset="95848.4823">19571 13047,'0'0,"0"0,0 0,0 0,0 0,-25 0,25 0,0 0,0 25,0-25,0 0,0 25,0 0,-24-25,24 24,0 1,0 0,-25 0,25 25,0-26,0 1,-25 0,25 25,0-26,0 1,0 0,-25 0,25 0,0-1,0-24,0 25,0-25,0 25,0-25,0 0,0 25,0-25,0 0,0 0</inkml:trace>
  <inkml:trace contextRef="#ctx0" brushRef="#br0" timeOffset="96445.5164">19919 12923,'0'0,"0"0,0 0,0 0,0 0,0 0,24 0,-24 0,0 0,25 0,-25-25,25 25,0 0,-25 0,25 0,-1-24,-24 24,25 0,-25 0,25-25,-25 25,25 0,-25 0,0-25,0 25,0 0,0 0</inkml:trace>
  <inkml:trace contextRef="#ctx0" brushRef="#br0" timeOffset="96936.5445">19894 12973,'0'0,"0"0,0 0,0 0,0 0,0 0,-25 0,25 0,0 0,0 0,0 25,0-25,0 0,0 24,0-24,0 0,0 25,0-25,0 25,0-25,0 25,0-25,0 0,0 0,0 25,0-25,0 0,0 0,0 0,0 0,0 0,25 24,-25-24,0 0,0 0,0 0,0-24,0 24,0 0,0 0,0 0,0 0,25 0,-25-25,0 25,24 0,-24 0,0 0,25 0,-25-25,25 25,-25 0,25 0,-25 0,25 0,-25 0,24 0,1 0,-25 0,25 0,-25 0,25 0,0 0,-25 25,24-25,1 0,-25 25,0-25,25 0,-25 24,0-24,0 25,25-25,-25 25,0-25,0 25,0-25,0 0,-25 25,25-25,-25 0,25 25,-25-25,1 0,24 0,-25 24,0-24,25 0,-25 0,0 0,1 0,24 0,-25 0,0-24,25 24,-25 0,25 0</inkml:trace>
  <inkml:trace contextRef="#ctx0" brushRef="#br0" timeOffset="98489.6333">20464 12898,'0'-24,"0"24,0 0,0 0,0 0,0 0,0 0,0 0,0 0,0 24,0-24,25 25,0-25,-25 25,25-25,-1 25,1-25,-25 25,25-1,0-24,0 25,-25-25,24 0,-24 25,25-25,-25 0,25 0,-25 25,0-25,25 0,-25 0,0 0,0 0</inkml:trace>
  <inkml:trace contextRef="#ctx0" brushRef="#br0" timeOffset="98720.6465">20638 12750,'0'0,"0"0,0 0,0 0,0 0,-25 0,25 0,0 0,0 24,0-24,0 0,0 25,0 0,0 0,0 0,0-1,0 1,-25 0,25 0,0 0,0-1,0 1,-25 0,25 0,0 0,0-1,0-24,0 25,0-25,0 25,0-25,-24 0,24 0</inkml:trace>
  <inkml:trace contextRef="#ctx0" brushRef="#br0" timeOffset="99204.6742">20787 12551,'0'-25,"0"25,0 0,0 0,0 0,0 0,0 0,0 0,0 0,0 25,0-25,0 25,0 0,0-25,0 25,24-1,-24 1,0 0,25 0,-25-25,25 25,-25-1,25-24,-25 0,0 25,25-25,-25 0,0 0,25 0,-25 0,0 0,24 0,-24-25,0 25,25-24,-25 24,25-25,-25 25,0-25,25 0,-25 25,0-25,0 1,0-1,0 0,0 25,0-25,0 25,-25-25,25 25,0 0,0 0,0 0,0 25,0-25,0 25,0 0,0 0,0-1,25 1,-25 0,0 25,25-26,-25 1,0 25,24-25,-24-1,25 1,-25 0,25-25,-25 25,0 0,25-25,-25 24,0-24,0 0,0 25,25-25,-25 0,0 0,0 0</inkml:trace>
  <inkml:trace contextRef="#ctx0" brushRef="#br0" timeOffset="99453.6885">21308 12278,'0'0,"0"0,0 25,0-25,0 0,0 25,0 0,24-25,-24 25,0 24,0-24,25 0,-25 0,0 24,0-24,0 0,0 0,0-1,25 1,-25 0,0-25,0 25,0-25,0 25,0-25,0 0</inkml:trace>
  <inkml:trace contextRef="#ctx0" brushRef="#br0" timeOffset="99731.7044">21407 13072,'0'0,"0"25,0-25,0 0,0 25,0-25,0 0,0 24,0-24,0 0,0 0,0 25,0-25,25 0,-25 0,0 0,0-25,24 25,-24 0,0 0,0-24,25 24,-25 0,0-25,0 25,0 0,0-25,0 25,0-25,0 25,-25 0,25 0,-24-25,24 25,-25 0,0 25,0-25</inkml:trace>
  <inkml:trace contextRef="#ctx0" brushRef="#br0" timeOffset="103374.9128">19001 14337,'0'0,"0"0,0 0,0 0,0 0,0-25,0 25,0 0,0 0,0 0,0 0,25 0,-25 0,24-25,1 25,-25 0,25-24,0-1,24 25,-24-25,25 0,-25 25,24-25,1 1,-1-26,26 25,-26 0,26 1,-1-26,-24 25,24 0,26-24,-26 24,0-25,1 26,24-1,-25-25,1 25,24-24,-25 24,1-25,-1 26,25-1,-24-25,-1 25,1 1,-26-1,26-25,-1 25,-24 1,24-1,-24 0,-1-25,1 25,0 1,-1-1,1 0,-1 0,1 25,-25-25,24 1,-24-1,0 0,25 25,-26-25,1 25,-25-25,25 25,-25 0,25-24,-25 24,0 0,0 0,0 0,0 0,0 0,0 0,0 0,0 0,0 0,0 0,0 0,0 0,0 0</inkml:trace>
  <inkml:trace contextRef="#ctx0" brushRef="#br0" timeOffset="104738.9908">19199 14759,'0'0,"0"0,-25-25,25 25,0 0,0 0,0-25,0 25,0 0,0-25,25 25,-25 0,25-24,-25 24,25 0,0-25,-1 25,-24 0,25 0,0-25,0 25,0 0,-1 0,1 25,0-25,-25 0,25 25,0-25,-25 24,24-24,-24 25,0 0,0 0,0 0,0-1,0 1,-24 0,24 25,-25-26,25 1,-25 0,0 0,0 0,25-1,-24 1,-1-25,25 0,-25 0,0 0,25 0,-25 0,25-25,0 25,-24-24,24 24,0-25,0 25,0-25,24 25,-24-25,25 25,-25-25,25 25,0 0,0 0,-25 0,24 0,1 0,0 0,0 0,0 0,-1 0,1 0,0 0,0 0,-25-24,25 24,-1 0,1 0,-25 0,25-25,0 25,-25 0,25 0,-25-25,0 25</inkml:trace>
  <inkml:trace contextRef="#ctx0" brushRef="#br0" timeOffset="105283.0219">19770 14461,'0'0,"0"-25,0 25,0 0,0 0,0 0,0 0,0 0,0 0,0 0,0 25,24-25,1 0,-25 25,25-25,0 25,0 0,0-25,-1 24,1-24,0 25,0-25,0 0,-1 25,-24-25,25 0,-25 0,25 25,-25-25,0 0,0 0,0 0,0 0</inkml:trace>
  <inkml:trace contextRef="#ctx0" brushRef="#br0" timeOffset="105479.0331">19869 14312,'0'0,"0"0,0 0,0 25,0-25,0 0,0 25,0 0,0-25,0 25,0-1,0 1,0 0,0 0,25 0,-25-1,0 1,0 0,0-25,0 25,0 0,0-25,0 24,0-24,0 25,0-25</inkml:trace>
  <inkml:trace contextRef="#ctx0" brushRef="#br0" timeOffset="105733.0476">20117 14114,'0'0,"0"-25,0 25,0 0,0 0,0 25,0-25,0 0,25 25,-25-1,0 1,25 0,-1 0,-24 0,25-1,-25 1,25 0,-25 0,25 0,-25 0,25-1,-25 1,24-25,-24 25,0-25,25 25,-25-25,0 0,0 0,0 25</inkml:trace>
  <inkml:trace contextRef="#ctx0" brushRef="#br0" timeOffset="105983.0619">20489 14089,'0'0,"0"0,0 0,0 0,0 0,0 0,0 25,25-25,-25 0,25 25,-1-25,-24 24,25 1,0-25,0 25,0-25,-1 0,1 25,0-25,-25 0,25 0,0 25,-25-25,24 0,-24 0,25 0,-25 0,0 0</inkml:trace>
  <inkml:trace contextRef="#ctx0" brushRef="#br0" timeOffset="106195.0741">20638 13965,'0'0,"0"0,0 0,0 0,0 0,0 0,0 25,-25-25,25 0,0 25,0-1,0 1,0 0,0 0,0 0,0-1,0 26,0-25,0 0,0-1,0 1,0 0,0 0,0 0,0-25,0 25,0-25,0 24,0-24</inkml:trace>
  <inkml:trace contextRef="#ctx0" brushRef="#br0" timeOffset="106688.1023">20911 13742,'0'0,"0"-25,0 25,0 0,0 0,0 0,0 0,0 0,0 0,0 0,0 25,0-25,0 25,0-25,0 24,0 1,0 0,25-25,-25 25,0 0,0-1,24-24,-24 25,0 0,25-25,0 0,-25 25,25-25,-25 0,25 0,-1 0,-24 0,25 0,-25-25,25 25,-25 0,25-25,-25 25,25-25,-25 25,0-24,24 24,-24-25,0 0,0 25,0-25,0 0,-24 25,24-24,0 24,-25-25,25 25,0 0,0 0,0 0,0 0,0 0,0 0,0 25,0-25,0 24,0 1,25 0,-25 0,0-25,24 25,-24-1,25 1,-25 0,25 0,-25 0,0-25,25 24,-25 1,0-25,25 25,-25-25,0 25,24-25,-24 0,0 0,0 0,0 0</inkml:trace>
  <inkml:trace contextRef="#ctx0" brushRef="#br0" timeOffset="106913.1151">21357 13519,'25'0,"-25"0,0 0,0 24,25-24,-25 25,0 0,25 0,-25 0,24-1,-24 1,25 0,-25 0,25 0,-25-1,0 1,25-25,-25 25,0 0,25-25,-25 25,0-1,0-24,0 0,24 25,-24-25,0 25,0-25</inkml:trace>
  <inkml:trace contextRef="#ctx0" brushRef="#br0" timeOffset="107183.1306">21853 14287,'0'0,"0"25,0-25,0 25,0-25,0 25,0-25,0 0,0 25,0-25,0 0,25 0,-25 0,0 0,0 0,25 0,-25 0,0 0,0 0,0-25,25 25,-25-25,0 25,0-25,0 25,0-25,0 25,0-24,0 24,0-25,0 25,-25 0,25 0,0 0,-25 0,25 25,-25-25,0 24</inkml:trace>
  <inkml:trace contextRef="#ctx0" brushRef="#br0" timeOffset="109555.2662">21928 12675,'0'0,"0"0,0 0,0 0,0-25,0 25,0 0,0 0,0 25,0-25,24 0,-24 0,25 25,0-25,-25 25,25-25,0 25,0-1,-1-24,1 25,25-25,-25 25,-1-25,1 0,0 0,0 25,0-25,-1 0,1 0,0 0,-25 0,25-25,-25 25,0 0</inkml:trace>
  <inkml:trace contextRef="#ctx0" brushRef="#br0" timeOffset="109776.2789">22176 12502,'-25'0,"25"0,0 0,0-25,0 25,0 0,0 25,0-25,0 0,0 24,0-24,0 25,0 0,0 0,25 0,-25 24,0-24,0 0,0 24,0-24,0 25,0-25,0-1,0 1,0 0,0 0,0 0,-25-1,25-24,0 25,0-25,0 25</inkml:trace>
  <inkml:trace contextRef="#ctx0" brushRef="#br0" timeOffset="110435.3166">22275 11782,'0'0,"0"0,0 0,-25 0,25 0,0 0,0 0,0 0,25 0,-25 0,0 0,0 0,25 0,-25 0,25-25,-1 25,1-24,-25 24,25-25,0 25,0-25,-1 25,1-25,-25 25,25 0,-25-25,25 25,-25 0,0 0,0 0,0 0</inkml:trace>
  <inkml:trace contextRef="#ctx0" brushRef="#br0" timeOffset="110879.342">22300 11807,'0'0,"-25"0,25 0,0 0,0 0,0 0,0 25,0-25,0 0,0 0,0 0,0 0,0 0,0 25,0-25,25 24,-25-24,0 25,0-25,0 25,0-25,0 25,0 0,0-25,0 24,0-24,25 0,-25 25,0-25,0 0,0 0,0 0,0 0,0 0,0 0,0 0,0 0,0 0,0 0,0 0,24 0,-24-25,0 25,25 0,-25 0,0-24,25 24,-25 0,0-25,25 25,-25 0,25 0,-25-25,24 25,1 0,-25 0,25 0,0 0,0 0,-25 0,24 0,1 0,-25 0,25 25,0-25,-25 0,25 25,-25-25,24 24,-24-24,0 25,25 0,-25-25,0 25,0-25,0 25,0-25,0 24,-25-24,25 25,-24-25,24 0,-25 25,25-25,-25 0,0 0,25 25,-25-25,1 0,24 0,-25 0,0 0,25-25</inkml:trace>
  <inkml:trace contextRef="#ctx0" brushRef="#br0" timeOffset="111127.3562">22771 11584,'0'0,"0"0,0 0,0 0,0 0,25 25,-25-25,25 0,-25 0,24 24,1-24,0 25,0-25,0 0,-25 25,24-25,1 0,-25 25,25-25,-25 0,25 0,-25 0,0 0,0 25</inkml:trace>
  <inkml:trace contextRef="#ctx0" brushRef="#br0" timeOffset="111359.3694">22870 11509,'0'25,"0"-25,0 25,0-25,0 25,25-25,-25 25,0-1,0 1,25 0,-25 0,0 0,0-1,0 1,25 0,-25 0,0-25,0 25,0-1,0-24,0 25,0-25,0 25,0-25,0 0,0 0,0 0</inkml:trace>
  <inkml:trace contextRef="#ctx0" brushRef="#br0" timeOffset="111807.3951">22945 11311,'0'0,"0"0,0 0,0 0,0 0,0 0,0 0,0 25,0-25,0 0,0 25,0-25,24 24,-24-24,25 25,-25 0,25-25,-25 25,25-25,0 25,-25-25,25 0,-1 0,-24 0,25 0,-25 0,25 0,-25 0,25 0,-25-25,0 25,0 0,25-25,-25 25,0-25,0 25,0-25,0 1,0 24,0-25,0 25,0-25,0 25,0-25,-25 25,25 0,0 0,0 0,0 0,0 0,0 0,0 25,0-25,25 25,-25 0,0-1,24 1,-24 0,25-25,-25 25,25 0,-25-1,25-24,-25 25,25 0,-25-25,24 25,-24-25,0 0,25 25,-25-25,0 0,0 0,25 0,-25 0</inkml:trace>
  <inkml:trace contextRef="#ctx0" brushRef="#br0" timeOffset="112051.409">23366 11162,'0'0,"0"0,0 0,0 0,0 0,0 25,0-25,0 0,25 25,0-25,-25 0,25 25,0-25,-25 24,24-24,1 25,0-25,-25 0,25 25,0-25,-25 0,24 0,-24 0,25 0,-25 0,0 0,0 0,0 0,0 0</inkml:trace>
  <inkml:trace contextRef="#ctx0" brushRef="#br0" timeOffset="112242.4199">23515 11088,'0'-25,"0"25,0 0,0 25,0-25,0 0,0 24,0-24,0 25,0 0,0-25,0 25,0 0,25 0,-25 24,0-24,0-25,25 25,-25 0,0-1,0 1,0-25,0 25,0-25,0 25,0-25,0 0,0 0,0 25,0-25</inkml:trace>
  <inkml:trace contextRef="#ctx0" brushRef="#br0" timeOffset="112732.448">23639 10815,'0'0,"-25"-25,25 25,0-25,0 0,0 25,0-24,0 24,25-25,-25 25,25 0,-25 0,25 0,-25-25,25 25,-1 0,-24 0,25 0,-25 0,25 25,-25-25,0 0,25 25,-25-25,0 24,0-24,0 25,0-25,0 25,0-25,0 25,0-25,0 25,0-25,0 0,0 0,0 24,0-24,0 0,0 0,0 0,0 0,25 0,-25 0,0 0,24 0,1 0,-25 0,25 0,0 0,0 25,-1-25,1 25,0-25,0 25,-25-25,25 25,0-1,-25-24,24 25,-24 0,25-25,-25 25,0-25,0 25,0-25,0 0,0 24,0-24,-25 25,25-25,0 0,-24 25,-1-25,25 0,-25 0,0 0,0 0,0 0,25 0,-24-25,-1 25</inkml:trace>
  <inkml:trace contextRef="#ctx0" brushRef="#br0" timeOffset="112971.4616">23962 10517,'0'25,"0"-25,0 25,24-25,-24 25,25-1,0 1,-25 0,25 0,0 0,-25-1,25 1,-1 0,-24 0,25 0,0-25,-25 24,25 1,-25-25,25 25,-25-25,24 25,-24-25,25 0,-25 25</inkml:trace>
  <inkml:trace contextRef="#ctx0" brushRef="#br0" timeOffset="113263.4783">24359 11112,'0'25,"0"0,0-25,0 25,0 0,24-25,-24 25,0-1,0-24,0 25,25-25,-25 25,0-25,0 0,25 0,-25 25,25-25,-25 0,0 0,25 0,-25-25,0 25,0 0,24 0,-24-25,0 25,0-25,0 25,0-24,0 24,0-25,0 0,0 25,0-25,0 25,-24-25,24 25,0 0,-25 0,25 0,-25 0,25 0,-25 25</inkml:trace>
  <inkml:trace contextRef="#ctx0" brushRef="#br0" timeOffset="113818.5101">23044 12353,'0'0,"0"0,0 0,0 0,0 0,0-25,25 25,-25 0,0-25,25 25,-1-25,-24 25,25-24,0-1,25 25,-26-25,1 0,25 0,-1-24,1 24,0 0,24-25,-24 26,24-26,-24 25,24-24,0 24,-24-25,24 1,1 24,-25-25,24 1,0 24,-24 0,0-25,24 26,-24-1,-26 0,26 0,0 0,-26 1,1-1,0 25,0-25,0 0,-25 25,24-25,-24 25,25 0,-25-24,0 24,0 0,0 0,0-25,0 25,0 0,0 0,0 0,-25 0,25 25</inkml:trace>
  <inkml:trace contextRef="#ctx0" brushRef="#br0" timeOffset="114852.5692">22746 13221,'0'0,"0"-25,0 25,0 0,0 0,0 0,0-25,0 25,0 0,0-25,0 25,25-24,-25 24,25-25,0 25,-25-25,24 25,1-25,0 25,0-25,0 25,-1 0,1 0,0-24,0 24,0 0,0 0,-1 24,-24-24,25 0,-25 25,0-25,0 25,0-25,0 25,0-25,-25 25,25-1,-24-24,24 25,-25 0,0 0,25-25,-25 25,25-25,0 25,-25-25,25 0,0 0,0 0,0 0,0 0,0 0,0 0,0 0,25 0,-25-25,25 25,-25 0,25-25,-25 25,25 0,-1-25,1 25,0-25,-25 25,25-25,0 1,-1 24,1-25</inkml:trace>
  <inkml:trace contextRef="#ctx0" brushRef="#br0" timeOffset="115087.5827">23242 12675,'0'0,"0"0,0 0,0 0,0 0,0 0,0 0,25 0,-25 0,25 25,0-25,0 25,24-25,-24 25,0-1,24-24,-24 25,0 0,25-25,-26 0,1 25,0-25,0 25,0-25,-1 0,-24 0,25 24,-25-24,25 0,-25 0,0 0</inkml:trace>
  <inkml:trace contextRef="#ctx0" brushRef="#br0" timeOffset="115378.5993">23540 12576,'0'0,"-25"0,25 0,0 0,0 0,0 25,0-25,0 0,0 25,0-25,0 24,-25 1,25 0,0 0,0 0,0-1,0 26,0-25,0 0,0 24,0-24,0 0,0 0,0-1,0 1,0-25,0 25,0-25</inkml:trace>
  <inkml:trace contextRef="#ctx0" brushRef="#br0" timeOffset="115651.6149">23639 12353,'0'-25,"0"25,0 0,0 0,0 0,0 0,25 25,-25-25,0 25,25-1,-25-24,25 25,-1 25,-24-25,25-1,0 1,-25 0,25 0,-25 0,25-1,-25-24,0 25,24 0,-24-25,0 0,25 25,-25-25</inkml:trace>
  <inkml:trace contextRef="#ctx0" brushRef="#br0" timeOffset="115902.6293">23887 12204,'-25'0,"25"0,0 0,0 0,0 0,0 25,25-25,-25 0,25 25,0-25,-25 24,25 1,-1-25,1 25,-25-25,25 25,0-25,0 0,-25 25,25-25,-1 0,1 0,-25 0,25 0,-25 0,25 0,-25 0</inkml:trace>
  <inkml:trace contextRef="#ctx0" brushRef="#br0" timeOffset="116092.6402">24011 12154,'0'0,"0"25,0-25,0 25,25 0,-25-25,0 25,25-1,-25 1,0 0,0 0,0 0,0-1,0 1,0 0,0 0,0-25,0 25,0-25,0 24,0-24,0 25</inkml:trace>
  <inkml:trace contextRef="#ctx0" brushRef="#br0" timeOffset="116538.6657">24210 12005,'0'0,"25"-24,-25 24,24-25,-24 25,25-25,-25 25,25-25,0 25,-25 0,25 0,-1 0,-24 0,25 0,0 0,-25 25,0-25,0 25,0-25,0 25,0-25,0 24,0 1,0-25,-25 25,25-25,0 25,-25-25,25 25,0-25,0 0,0 0,0 0,0 0,0 0,0 0,0 0,0 0,25 0,-25 0,25 0,-25 0,25 0,-25 0,25 24,-1-24,1 0,-25 0,25 25,0-25,-25 25,25-25,-25 25,0-25,24 25,-24-25,0 0,0 25,0-25,0 24,0-24,0 0,-24 25,24-25,-25 0,25 25,-25-25,25 0,-25 0,25 0,-25 0,1 0,24 0,-25 0,0 0</inkml:trace>
  <inkml:trace contextRef="#ctx0" brushRef="#br0" timeOffset="116759.6783">24631 11807,'0'25,"25"-25,-25 0,0 25,25-1,-25-24,25 25,-25 0,25 0,-25 0,24-1,-24 1,25 0,-25 0,0-25,25 25,-25-1,0-24,0 25,0-25,0 25,0-25,25 0,-25 25</inkml:trace>
  <inkml:trace contextRef="#ctx0" brushRef="#br0" timeOffset="117006.6924">24855 12551,'0'0,"0"25,0-25,0 0,0 0,0 0,0 0,0 0,0-25,0 25,0 0,0 0,24-25,-24 25,0-24,0 24,0 0,0-25,0 25,0-25,0 25,0 0,0 0,0 0,-24 0,24 0,-25 25,0-25</inkml:trace>
  <inkml:trace contextRef="#ctx0" brushRef="#br0" timeOffset="118726.7908">20911 13915,'0'-24,"0"24,0 0,-25 0,25-25,0 25,0 0,-25 0,25-25,0 25,0 0,0 0,0-25,0 25,0 0,-25 0,25-25,0 25,0 0,0 0,0 0,0 0,0 0,0 0,-25 0,25 0,0 0,0 0,0 0,0 0,0 0,0 0,25 0,-25 0,25 0,-25 0,25 0,0 0,0 25,-1-25,26 0,-25 0,24 0,1 0,0 25,-1-25,1 0,-1 0,1 25,0-25,-1 0,1 0,-1 25,1-25,-25 0,24 0,-24 0,25 0,-25 24,-1-24,1 0,25 0,-50 0,25-24,-1 24,1 0,-25 0,25 0,-25 0,0 0,0 0,0 0,0 0,0 0,0 0,0 0,0 0,0 0</inkml:trace>
  <inkml:trace contextRef="#ctx0" brushRef="#br0" timeOffset="119446.832">20415 12427,'0'0,"0"0,0 25,0-25,0 0,0 0,0 0,0 0,0 0,0 0,24 25,-24-25,25 0,0 25,0-25,0 24,-1-24,26 25,-25-25,24 25,-24 0,25-25,-1 25,-24-25,25 24,0-24,-1 0,1 25,-1-25,1 0,0 25,-26-25,26 0,-25 0,24 25,-24-25,0 0,0 0,0 0,-25 0,24 0,-24 0,25 0,-25 0,0 0,0 0,0 0,0 0,0 0,0 0,0 0,0 0,0 0,0 0</inkml:trace>
  <inkml:trace contextRef="#ctx0" brushRef="#br0" timeOffset="120235.8771">24259 11981,'0'24,"0"-24,25 0,-25 0,0 25,25-25,-25 0,25 25,0-25,-25 25,24-25,1 25,0-25,0 24,24-24,-24 25,0-25,0 0,24 25,-24-25,0 25,0-25,0 0,24 25,-24-25,0 0,-25 0,25 0,-1 0,1 0,-25 0,25 0,-25 0,0 0,0 0,0 0,25 0,-25 0,0 0,0 0,0 0,0 0</inkml:trace>
  <inkml:trace contextRef="#ctx0" brushRef="#br0" timeOffset="120930.9169">23490 10567,'0'0,"0"0,0 0,0 0,0 0,0 0,0 25,0-25,25 0,-25 0,25 0,0 24,0-24,-1 0,1 25,25-25,-25 25,24-25,-24 25,25-25,-26 25,26-25,-25 24,24 1,1-25,-25 25,25-25,-26 25,26-25,-25 25,0-25,-1 24,1-24,0 0,0 0,0 25,-25-25,24 0,-24 0,0 0,25 0,-25 0,0 0,0 0,0 0,0 0,0 0,0 0,0 0,0 0,0 0,0 0</inkml:trace>
  <inkml:trace contextRef="#ctx0" brushRef="#br0" timeOffset="123787.0803">19596 14362,'0'-25,"0"25,0 0,0 0,0 0,0 0,-25 0,25 0,0 0,0 0,0 0,0 0,0 0,0 25,0-25,-25 25,25 0,0-1,-24 26,24-25,0 24,-25 1,25 0,-25-1,25 1,-25-1,25 1,-25 0,25 24,-24-24,24-1,0 1</inkml:trace>
  <inkml:trace contextRef="#ctx0" brushRef="#br0" timeOffset="124619.1279">23391 12502,'0'0,"0"0,-25 0,25 0,0 0,0 0,0 0,-24 24,24-24,-25 25,25-25,-25 25,25 0,-25 24,0-24,1 0,-1 25,25-1,-25-24,0 25,0-1,25 1,-24-25,-1 24,25 1,-25-25,25 24,-25 1</inkml:trace>
  <inkml:trace contextRef="#ctx0" brushRef="#br0" timeOffset="125231.1629">23168 10988,'25'0,"-25"0,0-24,0 24,0 0,0 0,0 0,0 24,0-24,0 25,0 0,0 0,0 24,0 1,0 0,0-1,0 26,0-1,0 1,0-1,0 0,0 26,0-26,0 0,0 1</inkml:trace>
  <inkml:trace contextRef="#ctx0" brushRef="#br0" timeOffset="126087.2118">19497 16694,'0'0,"0"0,0 0,0 0,0 0,0-25,0 25,25 0,-25 0,24 0,-24 0,25-25,0 25,0-25,0 25,-1 0,1-25,0 25,0-24,0 24,-1-25</inkml:trace>
  <inkml:trace contextRef="#ctx0" brushRef="#br0" timeOffset="126247.221">19695 16991,'0'0,"0"0,25 0,-25-25,25 25,-25 0,25 0,-1-24,1 24,0-25,0 0,0 25,0-25,24 0,-24 1</inkml:trace>
  <inkml:trace contextRef="#ctx0" brushRef="#br0" timeOffset="129655.4159">20588 15553,'0'0,"-25"24,25-24,0 0,-24 0,24 0,0 0,0 0,0 0,0 0,0 0,0-24,0 24,0 0,0-25,0 25,0-25,24 25,-24-25,25 0,-25 25,25-24,0 24,0-25,-25 25,24 0,1-25,-25 25,25 0,0 0,-25 0,25 0,-25 25,0-25,0 25,0-25,0 0,0 24,0 1,0-25,0 25,0 0,0-25,-25 25,25-1,0 1,-25-25,25 25,0 0,0-25,0 0,0 25,0-25,0 0,0 0,0 0,25 0,-25 0,25 0,-1 0,-24 0,25 0,0 0,0 0,0 0,0 0,-1 0,1 24,0-24,0 0,-25 25,25 0,-1-25,-24 25,25 0,-25-1,0 1,0 0,0-25,0 25,0 0,0-1,0 1,-25-25,1 25,24-25,-25 25,0-25,25 25,-25-25,0 0,1 0,-1 0,0 0,0 0,0 0,0 0,1-25,-1 25,0 0,0-25</inkml:trace>
  <inkml:trace contextRef="#ctx0" brushRef="#br0" timeOffset="129991.4351">21010 15404,'0'0,"0"0,0 0,0 25,0-25,0 0,0 24,0-24,0 25,0-25,0 25,0 0,0 0,0-1,0-24,25 25,-25 0,25-25,-1 25,-24-25,25 25,0-25,-25 0,25 0,0 0,-25 0,24 0,-24 0,25 0,-25-25,0 25,25-25,-25 25,0-25,25 25,-25-25,0 1,0 24,0-25,0 25,0-25,-25 25,25-25,-25 25,0-25,1 25,24 0,-25-24,0 24,0 0,0 0,1 24,-1-24,0 0</inkml:trace>
  <inkml:trace contextRef="#ctx0" brushRef="#br0" timeOffset="130211.4477">21357 15106,'0'0,"25"0,0 0,0 0,-1 0,1 25,0-25,0 25,0-25,24 24,-24-24,0 25,24-25,-24 25,0 0,0-25,0 0,-1 25,1-25,0 0,-25 24,25-24,-25 0,0 0,0 0</inkml:trace>
  <inkml:trace contextRef="#ctx0" brushRef="#br0" timeOffset="130419.4596">21605 14982,'0'0,"0"0,0 25,0 0,0-25,0 24,0 1,25 0,-25 25,0-26,25 1,-25 0,25 0,-25 24,0-24,24 0,-24 0,0 0,0-25,0 25,0-1,0-24,25 25,-25-25,0 25</inkml:trace>
  <inkml:trace contextRef="#ctx0" brushRef="#br0" timeOffset="130715.4765">22002 14808,'0'25,"0"-25,25 25,-25-25,0 25,0 0,25-1,-25 1,25-25,-25 25,24 0,1 0,0-1,0-24,0 25,-25 0,24-25,1 25,0-25,0 25,-25-25,25 24,-25-24,24 25,-24-25,25 25,-25-25,0 25,0-25,0 25,0-25,0 24,0-24,0 25,0-25,-25 0,25 0,-24 25,-1-25,25 0,-25 0</inkml:trace>
  <inkml:trace contextRef="#ctx0" brushRef="#br0" timeOffset="130871.4855">21977 14858,'25'-25,"-25"0,25 1,0-1,0 0,-1 0,-24 0,25 1,25-1,-25 0,-1 0,1 0,25 1,-25-1,-1 25,1-25</inkml:trace>
  <inkml:trace contextRef="#ctx0" brushRef="#br0" timeOffset="131292.5095">21159 17562,'0'-25,"25"0,-25 25,0-25,24 0,-24 1,25-1,-25 25,25-25,0 0,-25 25</inkml:trace>
  <inkml:trace contextRef="#ctx0" brushRef="#br0" timeOffset="131453.5188">21208 17661,'0'0,"25"0,-25 0,0 0,25 0,-25-25,25 25,-25 0,25-25,-25 25,24-24,1-1,-25 25,25-25</inkml:trace>
  <inkml:trace contextRef="#ctx0" brushRef="#br0" timeOffset="131779.5374">21283 16842,'0'0,"-25"-24,25 24,0 0,0 0,0 24,0-24,25 25,-25-25,25 25,-1 0,1 0,0-1,0 1,0 0,-1 0,1 0,0-1,0 1,0 0,-1 0,-24 0,25-1,0-24,-25 25,25 0,-25-25,25 25</inkml:trace>
  <inkml:trace contextRef="#ctx0" brushRef="#br0" timeOffset="132059.5534">21580 16694,'0'0,"0"0,0 0,0 0,-24 0,24 0,0 0,0 24,0 1,24-25,-24 25,25 0,-25 0,25-1,0-24,0 25,-1 0,1 0,25-25,-25 25,-1-1,1-24,0 25,0-25,0 25,-1-25,1 25,0-25,0 0,-25 25,25-25,-25 0,25 24,-25-24,0 0,0 25,0-25,0 0,0 25,-25-25,25 25,-25-25</inkml:trace>
  <inkml:trace contextRef="#ctx0" brushRef="#br0" timeOffset="132439.5752">21580 16917,'0'-25,"0"0,0 0,25 1,-25-1,25 0,0-25,0 26,-25-1,24 0,1 0,25 0,-25 1,-1-1,1 0,25 0,-25 25,-1-25,1 25,0 0,0 0,0 0,0 25,-25-25,24 25,-24 0,25-25,0 25,-25-1,25 26,-25-25,25 0,-25-1,24 1,-24 0,25-25,-25 25,25 0,-25-25,0 24,25-24,-25 0,25 0,-25 0,24 0,-24 0,0-24,25 24,-25-25,0 25,25-25,-25 0,0 0,0 1,0-1,0 0,0 0,0-24,0 24,-25 0,0 0,25 0,-24 1,-1 24,-25-25,25 25,1-25,-1 25,-25 0,25 25,1-25,-1 25,0-1</inkml:trace>
  <inkml:trace contextRef="#ctx0" brushRef="#br0" timeOffset="132763.5937">22101 17835,'25'0,"-25"-25,0 0,25 0,-25 0,25 1,0-1,-1-25,1 25,0-24,0-1,24 0,1 1,0-1,-1 1,26-1,-26 0,1 1,24-1,-24 1,-1 24,1-25,0 25,-1 1,-24-1,25 0,-25 25,-25-25,24 25,1-25,-25 25,0 0,0 0,0 0,0 0,-25 0,25 0,-24 0</inkml:trace>
  <inkml:trace contextRef="#ctx0" brushRef="#br0" timeOffset="135270.7371">8930 13543,'0'0,"0"25,-25-25,25 0,0 0,0 0,0 0,0 0,0 0,0 0,0 0,25-25,-25 25,25 0,0 0,-1-24,26 24,-25-25,24 25,1-25,0 0,-26 0,26 25,0-24,-1-1,1 0,-25 0,24 0,-24 1,25-1,-25 0,24 0,-24 0,0 25,0-25,-25 1,24 24,-24-25,0 25,0 0,0 0,-24-25,24 25,-25 0,0 0,0 0,0 0,1 0,-1 0,0 0,0 0,0 0,1 0,-1 0,0 0,25 0,-25 0,0 0,25 0,-24 0,24 0,0 0,0 0,0 0,0 0,0 0,0 0,0 0,0 0,24 0,-24 0,0 0,25 0,0 0,0 0,0 0,-1 0,1 0,0 0,0 25,24-25,-24 0,0 0,0 0,0 25,-1-25,-24 24,25-24,-25 25,0 0,0 0,0 0,-25 0,1 24,-1 1,0-1,0 1,0 0,1-1,-1 1,-25-1</inkml:trace>
  <inkml:trace contextRef="#ctx0" brushRef="#br0" timeOffset="137544.8672">10369 13072,'0'0,"0"-25,-25 25,25 0,0 0,-25-25,25 25,0 0,0 0,0 0,0 0,0 0,0 0,0 0,0 0,0 25,0-25,25 0,-25 25,25 0,0 0,-1-1,1 26,25-25,-25 25,-1-1,26 1,-25 24,0-24,24-1,-24 26,0-26,0 1,-1 0,-24-26,25 1,0 25,0-25,-25-25,25 24,-25-24,0 25,24-25,-24 0,0 0,0 0,0 0,0 0,0 0,0 0,-24 0,24-25,-25 25,25 0,-25-24,0 24,25 0,-25-25,1 25,-1-25,0 0,0 25,0-25,1 25,-1-24,0 24,25 0,-25-25,25 25,0 0,0 0,0 0,0 0,0 0,0 0,0 25,25-25,-25 24,25-24,0 25,-1-25,1 25,0 0,-25 0,25-1,0-24,-1 25,1 0,0-25,0 25,0-25,-25 0,24 25,1-25,-25 0,25-25,-25 25,25 0,-25-25,25 0,-25 25,24-25,-24 1,0-1,0 0,0-25,0 26,0-1,-24 0,24 0,0 0,-25 1,25-1,-25 0,25 25,0 0</inkml:trace>
  <inkml:trace contextRef="#ctx0" brushRef="#br0" timeOffset="139328.9692">17860 13419,'0'0,"0"-24,0-1,-25 0,25 0,0 0,-25 1,25-26,0 25,0 0,25-24,-25-1,0 25,25-24,0-1,-1 0,1-24,0 24,25 1,-26-26,26 26,0-26,-1 26,1-1,24-24,1 24,-1 1,0-26,1 25,-1 1,1-1,-1 1,1-1,-1 0,25 26,-24-26,-1 25,0-24,1 24,-1 0,-24 0,24 0,-24 25,-1-24,1-1,-25 25,24-25,-24 25,0 0,0 0,0 0,-25 0,25 0,-25 0,0 0,0 0,0 0,0 0,-25 0,25 0,0 0,-25 0,25 0,-25-25,25 25,-25 0,25 0,-25 0,25 0,0-25,-24 25,24-24,-25 24,25-25,-25 25,25-25,-25 0,0 25,25-25,-24 1,-1-1,25 0,-25 0,0 25,25-25,-25 25,25-24,0 24,0 0,-24 0,24 0,0 0,0 0,0 0,0 0,0 0,0 24,0-24,0 25,0-25,0 0,24 25,-24-25,25 25,-25-25,25 25,0-25,0 0,-1 24,1-24,0 0,0 0,0 25,-1-25,1 0,-25 0,25 25,0-25,-25 0,25 25,-25-25,0 25,0-25,0 24,0 1,-25 0,0 0,25 24,-25-24,0 25,-24-1</inkml:trace>
  <inkml:trace contextRef="#ctx0" brushRef="#br0" timeOffset="141177.0749">22077 16297,'0'0,"-25"-25,0 0,0 25,0-25,0 25,1-25,-1 25,0 0,-25 0,26 0,-26 0,25 0,-24 0,24 25,-25 0,1-25,24 25,-25 0,25-1,-24 1,24 0,0 25,-24-25,24 24,0-24,0 25,0-1,1 1,-1-1,0 1,25 0,0-1,0 26,0-26,0 26,0-26,25 1,0 24,-1-24,1-1,0 26,25-26,-1 1,-24 0,25-25,-1 24,1 1,-1-25,26 24,-26-24,1 0,24 0,-24-1,24-24,-24 0,25 0,-26 0,1 0,24-24,-24-1,24 0,-24 0,-1-24,26-1,-26 0,1 1,0-1,-1-24,1-1,-25 1,24-1,-24 1,0-25,0 24,-1 1,1-25,0 24,-25 1,0-25,0 24,0 1,0 24,-25-24,-24-1,24 26,-25-1,-24 1,24-1,-24 25,-1-24,1 24,-25 25,24 0,1 0,0 0,-26 25,26-1,-1 26,1-25,-25 24,24 26,-24-26,25 26,-1-1,1 1,0-1</inkml:trace>
  <inkml:trace contextRef="#ctx0" brushRef="#br0" timeOffset="144715.2773">23515 15726,'0'0,"-25"25,25-25,-24 25,-1-25,25 0,0 25,-25-25,25 0,0 0,0 0,0 0,0 0,0 0,25 0,-25-25,25 0,-1 25,-24-25,50 0,-25 1,0-1,-1-25,26 25,-25 1,24-1,-24 0,0 0,0 0,0 1,-1 24,1-25,0 0,0 0,-25 25,25-25,-1 25,-24-25,0 25,25-24,-25 24,0 0</inkml:trace>
  <inkml:trace contextRef="#ctx0" brushRef="#br0" timeOffset="145055.2967">23366 15478,'0'0,"0"-25,0 25,0 0,0 0,0 0,0 0,0 0,0 0,0 0,0 0,0 0,0 0,0 0,0 0,0 25,0-25,0 0,25 25,-25-25,0 25,0 0,0-1,0 1,0 0,0 25,0-26,0 26,-25 0,25-26,0 26,0-25,0 0,0-1,0 1,0 0,25-25,-25 0,25 0,0 0,0 0,-1 0,1-25,0 0,25 1,-26 24,1-25,25 0,-25 0,24 0</inkml:trace>
  <inkml:trace contextRef="#ctx0" brushRef="#br0" timeOffset="147587.4416">8955 12129,'-25'0,"25"25,-25-25,25 0,-25 0,25 0,-24 0,-1 0,25 0,0 0,0 0,0 25,0-25,0 0,0 0,0 0,0 0,0 0,25 0,-25 0,24 0,1 0,0 0,0 0,0-25,-1 25,26 0,-25-25,24 25,-24 0,25-24,-25-1,24 25,-24-25,25 0,-25 0,24 25,-24-24,0-1,0 0,-1 25,1-25,0 0,-25 25,25 0,-25-24,0 24,0 0,0 0,0-25,-25 25,25 0,-25 0,25-25,-25 25,1 0,-1 0,-25-25,25 25,1 0,-1 0,-25 0,25 0,0 0,1 0,-1 25,0-25,0 0,25 0,0 0,-25 0,25 25,0-25,0 0,0 0,25 0,-25 0,25 25,-25-25,25 0,0 0,-1 24,1-24,0 0,0 25,0-25,0 0,-1 0,1 0,0 25,0-25,0 0,-1 0,1 25,-25-25,25 0,-25 25,0-25,0 24,0 1,0 0,-25 25,0-26,25 26,-24-25</inkml:trace>
  <inkml:trace contextRef="#ctx0" brushRef="#br0" timeOffset="149599.5566">21952 17859,'0'0,"0"0,-24 0,24 0,0 0,0 0,0 0,0-24,24 24,-24 0,25-25,0 0,-25 0,50 0,-25-24,-1 24,26-25,-25 1,24-1,1-24,0 24,-1 0,-24-24,25 24,-1 1,-24-1,0 25,0-24,-1 24,1 25,-25-25,0 25,-25 0,25 0,-24 0,-1 25,0-25,0 25,0 0,1-1,-26 1,25 0,-24 25,24-26,-25 26,25 0,-24-1,24 1,-25-1,26 1,-1-25,-25 25,25-1,0-24,25 0,-24 0,24-1,-25 1,25-25,0 0,0 0,0 0,25 0,-25-25,24 1,1 24,0-25,0-25,25 25,-26-24,26 24,-25-50,24 26</inkml:trace>
  <inkml:trace contextRef="#ctx0" brushRef="#br0" timeOffset="154008.8088">11907 13196,'0'0,"0"25,0-25,0 0,0 0,0 0,0 0,0 0,0 0,0 0,0 0,0 0,0 0,0 0,0 0,0 0,0 0,0 0,0 0,0 0,0 0,0 0,0 0,0 0,0 0,0 0,0 0,0 0,0 0,0 0,0 0,0 0,0 0,0 0,0 0,0 0,0 0,0 0,0 0,0 0,0 0,0 0,0 0,0 0,0 0,0 0,0 0,0 0,0 0,0 0,0 0,0 0,0 0,0 0,0 0,0 0,0 0,0 0,0 0,0 0,0 0,0 0,0 0,0 0,0 0,0 0,0 0,0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10:01.358"/>
    </inkml:context>
    <inkml:brush xml:id="br0">
      <inkml:brushProperty name="width" value="0.05292" units="cm"/>
      <inkml:brushProperty name="height" value="0.05292" units="cm"/>
      <inkml:brushProperty name="color" value="#FF0000"/>
    </inkml:brush>
  </inkml:definitions>
  <inkml:trace contextRef="#ctx0" brushRef="#br0">10567 10393,'0'0,"0"0,0-25,0 25,0 0,0-24,0 24,-25 0,25-25,0 25,0 0,-24 0,24 0,0-25,0 25,-25 0,25 0,0 0,-25 25,25-25,-25 0,25 25,-25-25,1 24,24 1,-25 0,0 25,0-26,25 26,-25-25,0 24,25-24,-24 25,24-1,0 1,0 0,0-26,0 26,0 0,0-26,24 26,-24-25,25 0,0-1,-25-24,25 25,0-25,0 25,-1-25,1 0,0 0,-25-25,25 25,0-25,-1 25,1-24,0 24,-25-25,25 0,-25 0,0 0,0 25,0-24,0-1,0 0,-25 25,25-25,-25 25,0-25,1 25,-1 0,0 0,0 0,0 0,1 0,-1 25,0-25,0 25,25 0,-25 0,25-1,-25 1,25 0</inkml:trace>
  <inkml:trace contextRef="#ctx0" brushRef="#br0" timeOffset="363.0208">11187 10815,'0'0,"25"-25,-25 25,0-25,0 25,0 0,-25-25,25 25,-25 0,25 0,-24 0,-1 25,25-25,-25 0,0 25,0 0,1 0,-1-1,0 1,25 25,-25-25,0 24,1 1,24-1,-25 1,25-25,0 25,0-1,0 1,0-1,0-24,25 25,-25-25,24-1,-24 1,25 0,0-25,0 25,0-25,-1 25,1-25,0 0,0 0,0 0,-1 0,26 0,-25 0,0-25,-1 25,1-25</inkml:trace>
  <inkml:trace contextRef="#ctx0" brushRef="#br0" timeOffset="827.0473">11485 11385,'-25'-24,"25"24,0 0,0 0,0-25,0 25,0-25,0 25,0-25,0 25,0-25,0 25,25-24,-25-1,25 25,0-25,-25 25,24-25,1 25,-25 0,25 0,-25 0,25 0,-25 25,0-25,0 25,0 0,0-1,0 1,0 0,0 0,0 0,0-1,0 26,-25-25,25 0,0-1,0 1,0-25,0 25,0-25,0 0,0 25,0-25,0 0,0 0,0 0,0 0,25-25,0 25,-25 0,24 0,1 0,0 0,0 0,0 0,-25 0,24 0,1 0,0 25,-25-25,25 25,-25-25,0 24,25 1,-25 0,0-25,0 25,0 0,-25-1,25 1,-25 0,25 0,-25 0,0-25,1 24,-1 1,25-25,-25 25,0-25,0 25,1-25,-1 0,0 0,0 0,0 0,1 0,-1-25,0 25</inkml:trace>
  <inkml:trace contextRef="#ctx0" brushRef="#br0" timeOffset="1066.061">12031 10939,'0'0,"0"0,0 0,0 0,0 0,0 25,0-25,24 24,-24 1,25 0,0 0,0 0,0-1,-25 1,49 0,-49 0,25 0,0 0,0-1,-1 1,-24-25,25 25,-25-25,25 25,-25-25</inkml:trace>
  <inkml:trace contextRef="#ctx0" brushRef="#br0" timeOffset="1263.0723">12204 11038,'0'0,"0"0,0 0,0 0,0 0,-25 25,25-25,0 25,-24-25,24 24,0 26,-25-25,25 0,-25 24,25 1,-25 0,25-26,-25 26,25 0,-24-26,24 26,-25-25,25 24,-25-24</inkml:trace>
  <inkml:trace contextRef="#ctx0" brushRef="#br0" timeOffset="2303.1317">12973 10071,'0'0,"0"-25,0 25,0 0,-25 0,25 0,0 0,0 0,0 0,0 0,0 25,-24-25,24 25,0-1,0 1,0 0,0 0,0 0,0-1,0 1,0 0,24 0,-24 0,0-1,25-24,-25 25,25-25,-25 0,25 0,-25 0,25 0,-25 0,24 0,-24-25,25 25,0-24,-25-1,25 0,-25 0,25 25,-25-25,0 1,0-1,0 0,0 0,24 25,-24-25,0 25,0 0,0 0,0 0,0 0,0 25,0-25,0 25,0 0,25-25,-25 49,25-24,-25 0,0 0,25 24,-25-24,0 0,25 25,-25-26,0 26,0-25,0 24,24-24,-24 0,0 25</inkml:trace>
  <inkml:trace contextRef="#ctx0" brushRef="#br0" timeOffset="2619.1498">13792 10592,'0'0,"0"-25,0 0,0 25,0-25,0 25,0-25,-25 25,25-24,-25 24,25 0,-25 0,25 0,-24 0,24 24,-25-24,0 25,25 0,-25 0,0 0,25-1,-24 26,24-25,-25 24,25-24,0 25,0-1,0-24,0 25,0-25,25-1,-1 1,-24 0,25 0,0-25,0 25,0-25,-1 0,1 0,0 0,25 0,-26 0,26-25,-25 25,24-25,-24 25,25-25,-25 0</inkml:trace>
  <inkml:trace contextRef="#ctx0" brushRef="#br0" timeOffset="2963.1695">14189 10964,'0'0,"0"0,-25 0,25-25,0 25,0 0,0 0,0 0,0 0,0-25,0 25,0 0,0-25,0 25,0 0,25-25,-1 25,-24 0,25-24,0 24,-25 0,25 0,0 0,-1 0,-24 24,25-24,-25 25,0 0,25 0,-25 0,0-1,0 1,-25 25,25-25,-25 24,25-24,0 0,-24 0,24 0,0-1,0 1,0 0,0-25,0 0,24 0,-24 0,25 0,0 0,0-25,0 25,-1-25,26 25,-25-24,25-1,-26 25,1-25,25 0,-25 25</inkml:trace>
  <inkml:trace contextRef="#ctx0" brushRef="#br0" timeOffset="5390.3083">10493 13097,'-25'0,"25"-25,0 25,-25 0,25 0,0 0,-25 0,25 0,0 0,0 0,0 0,0 0,-24 0,24 25,0-25,-25 25,25-25,-25 24,25 1,0 0,-25 0,25 25,0-26,0 26,0-25,0 24,0 1,25-25,-25 24,0-24,25 25,0-25,-25-1,24 1,1 0,-25-25,25 25,0-25,0 0,-1 0,-24 0,25 0,0 0,0-25,0 25,-1-25,-24 25,25-25,0 1,-25-1,0 0,25 25,-25-25,0 0,-25 1,25 24,-25-25,0 25,1-25,-1 25,0 0,0 0,0 0,1 25,-1-25,0 25,0-25,25 24,-25 1,1 0,24-25</inkml:trace>
  <inkml:trace contextRef="#ctx0" brushRef="#br0" timeOffset="5887.3368">10939 13122,'0'-25,"-25"25,25-25,0 25,0 0,0 0,0 0,0 0,0 0,0 0,0 0,0 0,0 0,0 25,25-25,-25 25,25-25,0 24,-25 1,25 0,-25-25,24 25,-24 0,25 0,-25-1,25 1,-25 0</inkml:trace>
  <inkml:trace contextRef="#ctx0" brushRef="#br0" timeOffset="6111.3496">11237 13717,'25'25,"-25"-25,0 25,0-25,0 24,24-24,-24 0,0 25,0-25,0 0,25 0,-25 25,0-25,0 0,25-25,-25 25,0 0,0-25,25 25,-25 0,0-24,0 24,0-25,0 0,0 25,0-25,0 25,-25 0,25 0,-25 0</inkml:trace>
  <inkml:trace contextRef="#ctx0" brushRef="#br0" timeOffset="6459.3695">10195 14709,'0'0,"0"0,0 0,0 0,0 0,0 0,0-25,25 25,-25 0,25 0,-1-24,1 24,0 0,0-25,25 0,-1 0,1 25,-1-49,26 24,-1 0,1-25,-1 1,0 24,26-50,-1 26,0-1,0 1,1-1,-1 0,0 1,0-1,-24 1,24 24,-50-25,26 25,-26 1,1 24,-25-25,0 25,-1 0,-24-25,0 25,0 0,0 0,0 25,0-25,-24 25</inkml:trace>
  <inkml:trace contextRef="#ctx0" brushRef="#br0" timeOffset="6958.398">10741 15081,'-25'0,"25"0,0-25,0 25,0-24,0-1,0 25,0-25,0 0,0 0,0 1,25 24,0-25,-25 0,24 0,1 25,0-25,0 25,-25 0,25 0,-1 0,-24 0,25 0,-25 25,0-25,0 25,0 0,0 0,0-1,0 1,0 0,0 0,-25 0,25-1,0-24,0 25,0-25,0 25,0-25,0 0,25 0,-25 0,25 0,0 0,-25 0,25-25,-1 25,1 0,0 0,0 0,0 0,-1 0,1 0,-25 25,25-25,-25 0,25 25,-25-25,0 25,0-1,0-24,0 25,0-25,0 25,-25 0,25-25,-25 25,0-25,25 24,-24-24,-1 25,25-25,-25 0,0 0,0 0</inkml:trace>
  <inkml:trace contextRef="#ctx0" brushRef="#br0" timeOffset="7143.4086">11237 14635,'25'-25,"-1"25,1 0,0 25,-25-25,25 0,-25 0,25 25,-25-25,25 24,-25 1,0-25,24 25,-24 0,0-25,25 25,-25-1,25 1,-25 0,0 0</inkml:trace>
  <inkml:trace contextRef="#ctx0" brushRef="#br0" timeOffset="7370.4216">11634 15329,'0'25,"0"-25,0 0,0 25,0-25,0 25,0-25,25 0,-25 25,0-25,0 0,24 0,-24 24,0-24,25 0,-25 0,0 0,25-24,-25 24,0 0,25-25,-25 25,0 0,0-25,25 25,-25-25,0 25,0-25,0 25,-25-25,0 25,25-24,-25 24,0 0,25 0</inkml:trace>
  <inkml:trace contextRef="#ctx0" brushRef="#br0" timeOffset="7794.4458">11634 14536,'0'-25,"0"25,0-25,0 0,0 0,25 1,-1-1,-24 25,25-25,0 0,0 25,-25 0,25 0,-1 0,1 0,0 0,-25 0,25 0,-25 25,0-25,25 25,-25 0,0-25,0 24,0 1,0 0,0 0,0-25,0 25,0-1,0-24,0 25,0-25,0 0,0 0,0 0,0 0,24 0,-24 0,25 0,0 0,0 0,-25-25,25 25,-1 0,1 0,0 0,0 0,0 0,-1 0,-24 25,25-25,-25 0,25 0,-25 25,0-25,0 0,0 25,0-25,0 25,0-25,-25 24,25-24,-25 25,25-25,-24 0,24 25,-25-25,0 0,0 0,25-25</inkml:trace>
  <inkml:trace contextRef="#ctx0" brushRef="#br0" timeOffset="7970.4559">12155 14139,'49'0,"-24"0,0 0,0 0,-1 24,1-24,0 25,0-25,0 25,-25 0,24 0,1-1,0 1,-25 0,25 0,-25 0,25 0,0-1,-25 1,0 0,24 0</inkml:trace>
  <inkml:trace contextRef="#ctx0" brushRef="#br0" timeOffset="8222.4703">12725 14709,'0'25,"0"-25,0 25,0-25,0 0,0 25,0-25,0 24,25-24,-25 0,0 0,0 25,0-25,25 0,-25 0,0 0,25 0,-25 0,0 0,0 0,24-25,-24 25,0 0,0-24,0 24,0-25,0 25,0-25,0 25,0-25,0 25,-24-25,-1 1,25 24,-25-25,0 0,-24 0,24 25</inkml:trace>
  <inkml:trace contextRef="#ctx0" brushRef="#br0" timeOffset="8459.4839">12353 13271,'0'0,"0"0,0 0,25 0,-25 0,25 0,-1 24,1-24,0 25,0-25,0 25,24-25,-24 25,0 0,0-25,0 24,-1-24,1 0,0 25,-25-25</inkml:trace>
  <inkml:trace contextRef="#ctx0" brushRef="#br0" timeOffset="8643.4944">12552 13146,'0'25,"0"-25,0 0,0 0,-25 25,25 0,0-25,0 25,-25 0,25 24,0-24,0 25,-25-26,25 26,0-25,0 0,0 24,0-24,-25 0</inkml:trace>
  <inkml:trace contextRef="#ctx0" brushRef="#br0" timeOffset="9186.5255">13048 12601,'0'0,"-25"0,25-25,0 25,0 0,0 0,0 0,0 0,0 0,0 0,0 25,0-25,25 25,-25-25,24 24,-24-24,25 25,-25-25,25 0,-25 25,25-25,-25 0,25 0,-25 0,24 0,1-25,-25 25,25 0,-25-25,25 1,-25 24,25-25,-25 0,0 0,0 0,0 1,-25-1,25 0,0 0,-25 0,25 1,-25-1,25 25,0-25,-25 25,25 0,0 0,0 25,25-25,-25 25,25-1,-25 1,25 0,0 0,-1 24,1-24,0 0,0 0,-25 0,25-1,-1 1,1 0,-25-25,25 25,0-25,-25 25</inkml:trace>
  <inkml:trace contextRef="#ctx0" brushRef="#br0" timeOffset="9403.5379">13569 12154,'0'0,"0"0,0 0,0 0,0 0,0 0,0 25,24-25,-24 25,25 0,0 0,-25-1,25 1,0 0,-1 0,-24-25,25 25,-25-1,25-24,-25 25,25 0,-25-25,25 0,-25 25,0-25,0 0,24 0</inkml:trace>
  <inkml:trace contextRef="#ctx0" brushRef="#br0" timeOffset="9674.5534">13817 12799,'0'25,"0"-25,0 25,0-25,24 0,-24 0,0 0,0 0,0 0,25 0,-25 0,25 0,-25 0,0-25,25 25,-25-25,25 25,-25-25,0 25,0-24,0 24,0 0,0-25,0 25,0 0,-25 0,25 0,-25 0,0 25</inkml:trace>
  <inkml:trace contextRef="#ctx0" brushRef="#br0" timeOffset="10006.5724">13271 13271,'0'0,"0"0,-25 24,25-24,0 0,0 0,0 0,0 0,0 0,25 0,-25 0,25 0,-1-24,1 24,25-25,-1 25,1-25,0 0,24 0,1 0,-1 1,25-26,0 25,1 0,-1-24,0-1,25 25,-25-24,1-1,-26 25,25-24,-24 24,-1 0,-24 0,-1 1,1-1,-25 25,-1-25,-24 25</inkml:trace>
  <inkml:trace contextRef="#ctx0" brushRef="#br0" timeOffset="10506.601">13717 13866,'-24'0,"24"-25,-25 25,25-25,0 25,0-25,0 1,0 24,25-25,-25 0,24 25,1-25,-25 0,50 25,-25-24,-1 24,1-25,0 25,25 0,-26 0,1 0,0 0,-25 25,25-25,-25 24,0 1,0 0,0 0,-25 0,25 24,-25-24,0 0,1 24,-1-24,25 0,-25 0,0 0,25-1,-25-24,25 25,0-25,0 0,0 0,0 0,0 0,0 0,25 0,-25 0,25 0,-25 0,25 0,0-25,-1 25,1 0,0-24,0 24,0-25,-1 25</inkml:trace>
  <inkml:trace contextRef="#ctx0" brushRef="#br0" timeOffset="10723.6134">14387 13295,'0'0,"0"-24,0 24,0 0,0 0,0 0,25 0,-25 0,0 24,25-24,-25 0,24 25,-24 0,25-25,-25 25,25 0,-25-1,25-24,-25 25,0 0,25 0,-25 0,0-1,0-24,25 25,-25 0,0 0,0 0,24-1</inkml:trace>
  <inkml:trace contextRef="#ctx0" brushRef="#br0" timeOffset="10938.6257">14660 13915,'0'25,"25"0,-25-25,0 25,0 0,0-1,0-24,0 25,0 0,25 0,-25 0,0-25,24 24,-24-24,0 0,25 25,-25-25,25 0,-25 0,25-25,0 25,-25 0,24-24,-24 24,25-25,0 0,-25 0,25 25,-25-25,0 1,25-1,-25 25,0-25,0 25,-25-25,0 0,25 25,-25 0,0-24,1 24,-1 0,0 0</inkml:trace>
  <inkml:trace contextRef="#ctx0" brushRef="#br0" timeOffset="11310.6469">14809 13171,'0'0,"25"-25,-25 25,24 0,-24-24,25 24,0 0,-25-25,25 25,0 0,-1 0,1 0,0 0,0 0,-25 0,25 0,-1 0,1 0,-25 0,25 25,-25-25,0 0,0 24,0 1,0-25,0 25,-25 0,25 25,-25-26,1 1,-1 25,0-25,0 24,0-24,25 0,-24 0,24-1,-25 1,25-25,0 25,0-25,0 0,0 0,0 0,25 0,-25 0,24 0,-24 0,25-25,0 0,0 25,0-24,-1-1,26 0,-25 0,24 0</inkml:trace>
  <inkml:trace contextRef="#ctx0" brushRef="#br0" timeOffset="11518.6588">15578 12799,'0'0,"0"0,0 0,0 0,0 0,0 0,0 0,0 0,24 25,-24-25,0 25,0 0,25-25,-25 24,0 1,25 0,-25 0,0 0,0-1,0 1,0-25,25 25,-25 0,0 0,0-25,0 24,0-24,0 25,25-25</inkml:trace>
  <inkml:trace contextRef="#ctx0" brushRef="#br0" timeOffset="11734.6712">15776 13419,'0'0,"0"25,0 0,0 0,0 0,0-1,25 1,-25 0,25 0,-25-25,0 25,25-1,-25-24,24 0,-24 25,25-25,0 0,-25 0,25 0,0-25,-25 25,24 0,1-24,-25 24,25-25,-25 0,0 25,25-25,-25 25,0-25,-25 25,25-24,-50 24,26 0,-26 24</inkml:trace>
  <inkml:trace contextRef="#ctx0" brushRef="#br0" timeOffset="15412.8816">17041 12154,'0'0,"0"0,0-25,0 25,0-24,25 24,-25-25,25 0,0 25,-1-25,26 0,-25 1,24-1,-24 25,25-25,-25 0</inkml:trace>
  <inkml:trace contextRef="#ctx0" brushRef="#br0" timeOffset="15580.8912">17289 12055,'-25'25,"25"-25,0 25,-24-25,24 0,0 24,0-24,0 0,0 0,0 0,24 0,-24 0,25 0,-25 0,25 0,0 0,0 0,-1-24,26 24,-25-25,0 0,24 25,1-25,-25 0</inkml:trace>
  <inkml:trace contextRef="#ctx0" brushRef="#br0" timeOffset="15805.9041">18058 11286,'0'-25,"-25"1,25 24,-24 0,24-25,0 25,-25 0,25 0,0 0,0 0,0 25,0-1,0 1,0 0,0 0,25 24,-25-24,24 25,1-1,-25 1,25 0,-25-1,25 1,0-25,-25 24,24-24,-24 25,25-26,-25 1,25 0,-25 0,0 0,25-1,-25-24,25 0</inkml:trace>
  <inkml:trace contextRef="#ctx0" brushRef="#br0" timeOffset="16372.9365">18306 11460,'0'-25,"0"25,0-25,0 0,0 25,0-24,25 24,0-25,-25 25,25-25,-1 25,1 0,0-25,0 25,0 0,-1 0,26 25,-25-25,0 25,-1 0,-24-25,25 24,-25 26,0-25,0 0,0 24,-25-24,1 25,-1-26,0 26,0-25,0 0,1-1,24 1,-25 0,25 0,0-25,0 0,0 0,0 0,0 0,0 0,0 0,25-25,-25 25,24-25,1 0,0 1,0-1,0 0,-1 0,1-24,0 24,0 0,0 0,-1 0,1 1,0-1,0 0,0 0,-25 0,25 25,-25-24,24 24,-24 0,0-25,0 25,0 0,0 0,0 0,0 25,0-25,0 0,-24 24,24 1,0-25,0 25,0 0,0 0,0-1,0-24,0 25,0 0,24 0,-24-25,25 25,-25-25,25 0,0 24,0-24,-1 0,1-24,0 24,0 0,0-25,-1 25,1-25,0 0,0 25,0-25,-1 1,1-1,0 0,-25 0,0-24,0 24,0 0,-25 25,0-25,1 0,-1 1,0 24,-25 0,1 0,-1 24,25-24</inkml:trace>
  <inkml:trace contextRef="#ctx0" brushRef="#br0" timeOffset="16676.9539">18182 12502,'0'0,"0"0,0 24,0-24,0 0,0 0,25-24,-25 24,25 0,0-25,-1 25,26-25,-25 0,24 0,1 1,24-1,-24 0,24 0,1-24,24 24,-24 0,-1-25,25 25,-24-24,-1 24,0-25,1 26,-1-1,-24 0,-1 0,-24 0,25 25,-25-24,-25 24,0 0,24-25,-24 25,0 0,-24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11:30.956"/>
    </inkml:context>
    <inkml:brush xml:id="br0">
      <inkml:brushProperty name="width" value="0.05292" units="cm"/>
      <inkml:brushProperty name="height" value="0.05292" units="cm"/>
      <inkml:brushProperty name="color" value="#FF0000"/>
    </inkml:brush>
  </inkml:definitions>
  <inkml:trace contextRef="#ctx0" brushRef="#br0">1662 5234,'0'0,"0"0,0 0,0 0,0 0,-25 0,25 0,0 0,0 0,0 0,0 0,-24 0,24 0,0 0,-25 0,25 25,-25-25,25 0,-25 0,25 24,0-24,-25 25,1-25,24 25,-25 0,25-25,-25 25,25-1,-25 1,25 0,-25 0,25 24,0-24,-24 0,24 0,0 0,0-1,0-24,24 25,-24 0,25 0,-25-25,25 25,-25-25,25 24,0-24,-25 0,24 25,1-25,0 0,-25 0,25-25,0 25,-25 0,24 0,1-24,-25 24,25-25,-25 25,25-25,-25 25,0-25,0 25,0 0,0-25,-25 25,25-24,0 24,-25-25,0 25,25 0,-24 0,-1 0,0-25,25 25,-25 0,0 25,1-25,24 0,-25 25</inkml:trace>
  <inkml:trace contextRef="#ctx0" brushRef="#br0" timeOffset="2880.1648">2109 5283,'0'0,"0"0,0 0,0 0,25 0,-25 0,0 0,24 0,-24 25,25-25,0 0,-25 25,25 0,0-25,-1 25,1-1,0 1,0-25,0 25,-1 0,1-25,0 25,0-25,0 24,-25-24,24 25,1-25,-25 25,0-25,0 0,25 0,-25 0</inkml:trace>
  <inkml:trace contextRef="#ctx0" brushRef="#br0" timeOffset="3106.1777">2481 5308,'0'0,"0"0,0 0,0 0,0 0,0 0,0 0,0 0,-25 0,25 0,0 0,0 0,0 0,-25 25,25-25,0 25,-25-25,25 25,0-1,-24 26,24-25,-25 0,25-1,-25 1,25 0,-25 0,25 0,0-1,0 1,0 0,0-25,0 25</inkml:trace>
  <inkml:trace contextRef="#ctx0" brushRef="#br0" timeOffset="3528.2018">2803 5209,'0'0,"0"0,0 0,0 0,0 0,0 0,0 0,0 0,0 0,0 0,0 0,25 0,-25 0,25 0,0-25,-1 25,-24 0,25 0,0 0,0-25,0 25,0 0,-25 0,24 0,-24 0,25-24,-25 24,0 0</inkml:trace>
  <inkml:trace contextRef="#ctx0" brushRef="#br0" timeOffset="4004.2291">2803 5234,'0'0,"0"0,0 0,0 0,0 0,0 0,0 0,0 0,0 0,0 0,0 0,0 25,0-25,0 24,0-24,0 25,0-25,0 25,0 0,0-25,-25 25,25-25,0 24,0-24,0 0,0 25,0-25,0 0,0 0,0 25,0-25,0 0,25 0,-25 0,0 0,0 0,0-25,0 25,0 0,25 0,-25 0,0 0,25-25,-25 25,0 0,25-24,-25 24,24 0,-24-25,25 25,0 0,-25 0,25-25,0 25,-25 0,25 0,-1 25,1-25,-25 0,25 25,-25-25,25 24,-25-24,25 25,-25 0,0 0,0-25,0 25,0-1,0 1,0 0,0-25,-25 25,25 0,0-25,0 24,-25-24,25 25,-25-25,25 0,-25 25,25-25,-24 0,-1 0,25 0,-25 0,25 0,-25-25,25 25,-25 0,25-25</inkml:trace>
  <inkml:trace contextRef="#ctx0" brushRef="#br0" timeOffset="4243.2427">3374 5159,'0'0,"0"0,25 0,-25 0,0 25,0-25,24 0,-24 25,25-25,-25 25,25 0,0-25,-25 24,25 1,-1-25,1 25,-25 0,25-25,0 25,0-25,-25 24,24-24,-24 25,25-25,-25 0,0 0</inkml:trace>
  <inkml:trace contextRef="#ctx0" brushRef="#br0" timeOffset="4456.2549">3647 5159,'-25'0,"25"0,0 0,0 0,0 25,-25-25,25 0,0 25,-25 0,25-25,0 25,-25-1,25 26,-24-25,-1 0,25 24,-25-24,25 0,-25 0,25 24,-25-24,25 0,0 0,-24-1</inkml:trace>
  <inkml:trace contextRef="#ctx0" brushRef="#br0" timeOffset="7243.4143">4391 4961,'0'-25,"0"25,-25 0,25-25,0 25,-25 0,25-24,-25 24,25-25,-24 25,-1 0,25-25,-25 25,0 0,0 0,1 0,24 0,-25 0,0 0,0 0,0 25,25-25,-24 25,24-25,-25 24,25 1,-25-25,25 25,0 0,0-25,0 25,0-25,0 0,0 24,25-24,-25 0,25 0,-25 0,24 0,-24 0,25 0,0 0,-25 0,25 0,0 0,-25-24,24 24,-24-25,25 25,-25-25,25 25,-25 0,0-25,0 25,0-25,25 25,-25-24,0 24,0-25,0 25,0 0,0 0,0 0,0 0,0 0,0 0,0 0,0 0,0 25,0-25,0 24,0-24,0 25,0 0,0-25,25 25,-25 0,0-1,24 1,-24-25,0 25,0 0,25-25,-25 25,0-1,25-24,-25 25,0 0,0-25,25 25,-25-25</inkml:trace>
  <inkml:trace contextRef="#ctx0" brushRef="#br0" timeOffset="7572.4332">4788 5060,'0'0,"0"0,0-25,0 25,0-24,0 24,0 0,0-25,-25 25,25 0,0 0,-25 0,25 0,-25 0,25 0,-25 0,25 25,-24-25,-1 24,25 1,-25 0,25-25,-25 25,25 0,0 24,0-24,0 0,0 0,0-1,0 1,0 0,0 0,25 0,-25-1,25 1,0 0,-25-25,24 0,1 25,0-25,0 0,0 0,-1 0,1 0,0 0,0 0,0-25,-1 25,1 0,25-25</inkml:trace>
  <inkml:trace contextRef="#ctx0" brushRef="#br0" timeOffset="7920.4531">5209 5333,'0'0,"0"0,0 0,0 0,0 0,0 0,0-25,0 25,0 0,0 0,25 0,-25 0,25-25,-25 25,25 0,-25 0,25 0,-25 0,24 0,-24 0,25 0,-25 0,25 0,-25 25,0-25,0 0,0 25,0 0,0-25,0 25,0-1,0 1,-25 0,25 0,-25 0,25-1,0 1,-24 0,24-25,0 25,0-25,0 25,0-25,0 0,0 0,0 0,24 0,-24 0,25 0,0 0,0-25,0 25,-1 0,1-25,0 0,0 25,0-25,24 25,-24-24,0 24,0 0,-1 0</inkml:trace>
  <inkml:trace contextRef="#ctx0" brushRef="#br0" timeOffset="18617.0649">10716 4663,'0'0,"0"0,0 0,0-25,0 25,-25 0,25 0,0 0,0 0,0 0,0 0,0 25,0-25,0 0,0 0,0 0,0-25,0 25,25 0,-25 0,25 25,-25-25,25 0,-25 0,24 0,1 0,-25 0,25 0,0 0,0 0,24 0,-24 0,0 0,0 0,-1 0,26 0,-25-25,0 25,-1 0,1 0,0 0,0 0,0 0,-1 0,1 0,0 0,0 0,0 0,0 0,-1-24,1 24,0 0,0 0,0-25,-1 25,1 0,0 0,0 0,0 0,-1 0,1-25,0 25,0 0,0 0,-1 0,1 0,0 0,-25 0,25 0,0 0,-1 0,1 0,0 0,-25 0,25 0,0 0,-25 0,24-25,1 25,-25 0,25 0,-25 0,25 0,0 0,-25 0,24 0,1 0,-25 0,25 0,-25 0,25 0,-25-25,0 25,25 0,-25 0,24 0,-24 0,0 0,25 0,-25 0,0 0,25 0,-25 0,0 0,0 0,0 0,25 0,-25 0,0 0,0 0,25 0,-25 0,24 0,-24 0,0 0,25 0,-25-24,0 24,0 0,25 0,-25 0,0 0,0 0,25 0,-25 0,0 0,25 0,-25 0,0 0,25 0,-25 0,0 0,24 0,-24 0,0 0,25 0,-25-25,25 25,-25 0,0 0,25 0,-25 0,25 0,-25 0,0 0,24 0,-24 0,0-25,0 25,0 0,0 0,25 0,-25 0,0 0,0 0,0 0,0 0,0 0,0 0,0 0,25 0,-25 0,0-25,0 25,0 0,0 0,0 0,0 0,0 0,0 0,0 0,0-25,0 25,0 0,0 0,0 0,0-24,25 24,-25 0,0 0,0-25,0 25,0 0,0-25,0 25,0 0,0-25,0 25,0-25,0 25,0-24,0 24,0-25,0 25,0-25,0 0,0 25,0-25,-25 25,25-24,0 24,0-25,0 25,0-25,-25 0,25 25,0-25,0 1,-25 24,25-25,0 25,-24-25,24 25,0-25,-25 25,25-25,0 25,-25-24,25 24,0-25,0 25,0-25,-25 25,25 0,0-25,-25 25,25 0,0 0,-24-25,24 25,-25 0,25 0,0-24,-25 24,25 0,-25 0,25 0,0 0,-25 0,25 0,0 0,-25 0,25 0,0 0,-24 0,24 0,-25 0,0 0,25 0,-25 0,25 0,-25 0,25 0,-24 0,24 0,-25 0,25 0,-25-25,25 25,-25 0,25 0,-25 0,25 0,-24 0,24 0,-25 0,25 25,-25-25,25 0,-25 0,25 0,-25 0,25 0,-24 0,24 0,-25 0,25 0,-25 0,25 0,-25 0,25 0,-25 0,25 0,-24 0,24 0,-25 0,25 0,-25 0,25-25,-25 25,25 0,-25 0,25 0,-24 0,24 0,-25 0,0 0,25 0,-25 0,0 0,1 0,24 0,-25 0,0 0,0 0,25 0,-25 0,1 0,-1 0,25 0,-25 0,0 0,0 0,25 0,-24 0,-1 0,25 0,-25 0,25 0,-25 0,25 0,-25 0,25 0,-25 0,25 25,-24-25,24 0,-25 0,0 0,25 0,-25 0,25 0,-25 0,1 0,24 0,-25 0,0 0,25 0,-25 0,0 0,25 0,-24 0,24 0,-25 0,25 0,0 0,-25 0,25 0,-25 24,25-24,-25 0,25 0,-24 0,24 0,-25 0,25 0,-25 0,25 25,-25-25,25 0,-25 0,25 0,0 0,-24 0,24 0,0 0,-25 0,25 25,0-25,0 0,-25 0,25 0,0 0,0 0,-25 0,25 0,0 25,-25-25,25 0,0 0,0 0,-24 0,24 0,-25 25,25-25,0 0,0 24,-25-24,25 0,0 25,-25-25,25 0,0 0,0 0,0 0,0 0,-25 0,25 25,0-25,0 0,0 0,0 0,-24 0,24 25,0-25,0 0,0 0,0 25,0-25,0 0,0 0,0 24,-25-24,25 0,0 0,0 25,0-25,0 25,0-25,0 0,0 25,0-25,0 25,0-25,0 24,0-24,0 25,0-25,0 25,0-25,0 0,0 25,0-25,25 25,-25-25,0 24,0-24,0 25,0-25,0 25,24-25,-24 25,0-25,0 25,0-25,0 24,25-24,-25 25,0-25,0 0,0 25,0-25,25 25,-25-25,0 25,0-25,0 24,0-24,25 25,-25-25,0 25,0-25,25 0,-25 25,0-25,0 0,24 25,-24-25,0 0,25 24,-25-24,0 0,25 25,-25-25,25 0,-25 25,25-25,-25 0,24 0,-24 25,25-25,0 0,-25 0,25 0,0 0,-1 0,1 0,25 0,-25 0,-1 0,1 0,25 0,-25 0,-1 0,26 0,-25-25</inkml:trace>
  <inkml:trace contextRef="#ctx0" brushRef="#br0" timeOffset="25099.4356">10468 4539,'0'0,"0"0,0 0,0 0,0 0,0 0,0 0,0 0,0 0,0 0,0 0,0 0,0 0,0 0,25-25,-25 25,25 0,-1 0,1 0,0 0,0 0,0 0,24 0,1 0,-1-24,1 24,0 0,-1 0,1-25,24 25,-24 0,24 0,1-25,-1 25,-24 0,24 0,1 0,-1-25,0 25,-24 0,24 0,-24 0,0-25,24 25,-24 0,-26 0,26 0,0-24,-26 24,1 0,0 0,0 0,0 0,-25 0,24-25,-24 25,0 0,0 0,0 0,0 0,-24 0</inkml:trace>
  <inkml:trace contextRef="#ctx0" brushRef="#br0" timeOffset="25412.4535">10964 4589,'-25'0,"-24"25,24-25,0 0,0 0,0 0,25 0,0 0,-24 0,24 0,0 0,0 0,0 0,0 0,0 0,0 0,24 0,-24 0,25 0,0 0,0 0,24 0,1-25,-25 25,49 0,-24 0,24-25,-24 25,24 0,1 0,24 0,-25 0,1-25,24 25,-25 0,1 0,-1 0,1-25,-1 25,-24 0,24 0,-24 0,-1 0,1 0,-1 0,1-24,-25 24,0 0,0 0,-1 0,1 0,-25 0,0 0</inkml:trace>
  <inkml:trace contextRef="#ctx0" brushRef="#br0" timeOffset="28533.6321">13097 4564,'0'0,"0"0,0 0,0-25,0 25,0 0,0 0,25 0,-25 0,25 0,-25 0,0 0,25 0,-1 0,-24 0,25 0,0 0,0 0,0 0,24 0,-24 0,25 0,-1 0,1 0,0 0,-1 0,26 0,-26-25,1 25,24 0,-24 0,24 0,-24 0,24 0,-24-24,24 24,-24 0,-1 0,1 0,0-25,-1 25,1 0,-25 0,0 0,-1 0,1 0,0 0,0-25,-25 25</inkml:trace>
  <inkml:trace contextRef="#ctx0" brushRef="#br0" timeOffset="29299.6759">16198 4713,'0'0,"0"0,0 0,0 0,0 0,0 0,0 0,0 0,25 0,-25 0,24 0,1 0,0 0,25 0,-26 0,26 0,0 0,24 0,-24 0,24 0,1 0,-1-25,0 25,26 0,-26-25,25 25,0-25,1 25,-26 0,25-24,-24 24,-1-25</inkml:trace>
  <inkml:trace contextRef="#ctx0" brushRef="#br0" timeOffset="30555.7477">18232 3820,'25'0,"-1"0,-24-25,25 25,0 0,25 0,-26 0,26 0,-25-25,24 25,1 0,-25 0,24-24,1 24,0 0,-1 0</inkml:trace>
  <inkml:trace contextRef="#ctx0" brushRef="#br0" timeOffset="32675.869">1662 7144,'0'-25,"0"25,-25 0,25 0,0 0,0-25,-24 25,24 0,0 0,0 0,0 25,0-25,0 0,0 0,0 0,0 25,0-25,0 25,0-1,0-24,0 25,0 0,24 0,-24 0,0 24,0-24,0 0,25 0,-25-1,0 1,0 0,0 0,0-25,0 25,0-1,0-24,0 25,0-25,25 0,-25 0,0 0</inkml:trace>
  <inkml:trace contextRef="#ctx0" brushRef="#br0" timeOffset="33275.9033">1439 6796,'0'0,"-25"0,0 0,25 0,-24-24,-1 24,25 0,-25 0,0 0,25 24,-25-24,1 0,24 25,-25-25,25 25,-25-25,0 25,25 0,-25 0,25-1,-24 1,24 25,0-25,-25 24,25-24,0 25,0-1,0-24,0 25,0-1,25 1,-25-1,24 1,-24-25,25 24,0 1,0-25,0 24,-1-24,1 0,0 25,0-26,24 1,-24-25,0 25,25 0,-26-25,1 0,25 25,-25-25,24 0,-24 0,0 0,24-25,-24 25,0-25,0 25,25-25,-26 0,1 1,0-1,0 0,0 0,-1 0,1 1,-25-26,25 25,0 0,-25-24,25 24,-25 0,0-24,0 24,0-25,0 25,0-24,0 24,0 0,0-24,-25 24,25-25,-25 25,25 1,-25-1,0 0,25 0,-24 0,-1 1,0-1,0 0,-24 0,24 25,0-25,-25 0,1 25,24-24,-25-1,1 25,-1-25,0 25,26 0,-26-25,0 25,26 0,-26 0,25 25</inkml:trace>
  <inkml:trace contextRef="#ctx0" brushRef="#br0" timeOffset="34694.9845">3572 7020,'0'0,"0"0,0 0,0 0,0 0,0 0,0 0,0 0,0 0,0 0,0 0,0 0,0 0,0-25,25 25,-25 0,0-25,25 25,-25-25,25 1,-25 24,0-25,24 25,-24-25,0 0,0 25,0-25,0 25,0-25,0 25,0-24,0 24,0 0,0-25,0 25,0 0,0 0,0 0,0 0,0 0,0 0,0 25,-24-25,24 0,0 24,0-24,0 25,0 0,0 0,0 25,24-26,-24 1,0 25,25-25,-25-1,0 26,25-25,-25 0,25-1,-25 1,0 25,0-50,25 25,-25-1,0 1,0-25,24 25,-24 0,0-25,0 0,0 25,0-25,0 24</inkml:trace>
  <inkml:trace contextRef="#ctx0" brushRef="#br0" timeOffset="34883.9953">3572 7491,'0'0,"0"0,0 0,0 0,0 0,0-25,0 25,0 0,0 0,25 0,-25 0,25-25,-25 25,25 0,-1 0,1-24,0 24,0 0,0 0,-1-25,1 25,25 0,-25 0,-1-25,26 25,-25 0,25-25,-26 25</inkml:trace>
  <inkml:trace contextRef="#ctx0" brushRef="#br0" timeOffset="35608.0367">4490 7069,'0'-24,"-25"24,25 0,0 0,0-25,0 25,-25 0,25 0,0 0,0 25,0-25,0 0,0 24,0 1,25 0,-25 0,0 0,25 24,-25-24,0 0,25 0,-25 24,0-24,0 0,0 0,25-1,-25-24,0 25,0 0,0-25,0 0,0 0,0 25,0-25,0 0,0 0,0-25,0 25,0 0,0 0,0-25,0 0,0 25,0-24,0-1,-25-25,25 25,0-24,-25 24,25-25,0 1,-25-1,25 25,0-24,0-1,0 25,0-24,0 24,25 0,-25 0,25 0,0 25,-25-24,24 24,1-25,-25 25,25 0,0 0,-25 0,25 0,-1 25,-24-25,0 24,25 1,-25-25,0 25,0 25,0-25,0-1,-25 1,25 25,0-25,-24-1,24 1,-25 0,25 0,-25-25,25 25,0-25,0 0,0 24,-25-24,25 0,0 0,0 0,0 0,0 0,0 0,25-24,-25 24,0 0,25 0,0 0,-25 0,24 0,1-25,0 25,0 0,0 25,-1-25,1 0,0 0,0 24,0 1,-1-25,1 25,-25 0,25-25,-25 25,0-1,0 1,0 0,0 0,0-25,0 25,-25-1,25 1,-25-25,1 25,-1 0,0-25,0 0,0 25,1-25,-1 0,0 0,0 0,-24 0,24 0,0 0,0 0,0-25,1 25,-1 0,25-25,-25 25</inkml:trace>
  <inkml:trace contextRef="#ctx0" brushRef="#br0" timeOffset="36556.0909">6127 6921,'0'-25,"0"25,0 0,0-25,0 25,0 0,0-25,0 25,0-25,0 25,25 0,-25-25,25 25,-25-24,25 24,-25 0,24 0,1-25,0 25,-25 0,25 0,0 0,-1 0,1 25,-25-25,25 0,-25 24,25-24,-25 25,0-25,0 25,0 0,0 0,0-25,0 25,-25-1,25 1,-25 0,0 0,25 0,-24-25,24 24,-25 1,25-25,-25 0,25 25,0-25,0 0,0 0,0 0,0 0,0 0,0 0,0-25,0 25,0 0,0 0,0-25,25 25,-25 0,25 0,-1 0,1 0,-25 0,25 0,0 0,0 0,-1 25,1-25,0 25,-25-25,25 25,-25 0,0-1,0 1,0 0,0 0,0 0,0-1,0 1,0 0,0 0,0 0,-25-25,25 24,-25 1,25-25,-25 25,1-25,24 25,-25-25,0 0,0 0,0 0,1 0,-1 0,25 0,-50 0,25-25,1 25,-1 0,0-25,25 25,-25-25,0 1,0 24,25-25,0 25</inkml:trace>
  <inkml:trace contextRef="#ctx0" brushRef="#br0" timeOffset="37228.1294">7392 6796,'0'0,"0"-24,-25 24,25-25,-24 25,24-25,-25 25,25-25,-25 25,25 0,-25 0,0 0,25 0,-24 0,-1 0,0 25,0-25,0 25,0 0,1-1,-1 1,25 0,-25 25,25-25,-25 24,25-24,0 25,0-1,0 1,0-25,0 24,0-24,0 0,25 24,-25-24,25 0,0-25,-1 25,1 0,0-25,0 0,0 24,0-24,24 0,-24 0,0 0,0 0,-1 0,1-24,0 24,0 0,0-25,-1 25,1-25,-25 0,25 25,-25-25,0 1,0-1,0 0,0 0,-25 25,25-25,-25 1,1 24,-1-25,25 25,-25-25,0 25,25 0,-25 0,25 0,0 0,0 0,0 0,0 0,0 0,0 0,0 0,0 0,0 0,0 0,0 0,25 0,-25 0,25-25,0 25,-25 0,25 0,-1 0,1-25,0 25,0 0,0 0,-1 0,-24 0,25 0,0 0,-25 25,25-25,-25 25,25 0,-25-25,24 25,-24-1,0 1,0 25,25-25,-25-1,0 26,0-25,0 24,0-24,0 25,0-1,0-24,0 25</inkml:trace>
  <inkml:trace contextRef="#ctx0" brushRef="#br0" timeOffset="39032.2326">18629 3572,'0'0,"-25"0,25 0,0 0,0 25,-25-25,25 0,0 0,0 0,0 0,-25 0,25 0,0 0,0 24,0-24,0 0,25 25,-25-25,25 0,0 0,-25 25,24-25,1 0,25 0,-25 0,-1 0,1 0,25 0,-25 0,24 0,-24 0,25 0,-25 0,-1 25,1-25,0 0</inkml:trace>
  <inkml:trace contextRef="#ctx0" brushRef="#br0" timeOffset="39140.2387">18802 3795,'-25'0,"25"25,0-25,0 0,0 0,25 0,-25 0,25 25,0-25</inkml:trace>
  <inkml:trace contextRef="#ctx0" brushRef="#br0" timeOffset="40220.3005">13345 4638,'0'0,"-25"0,25-24,0 24,0-25,0 25,0-25,0 25,0-25,0 25,0 0,0-25,0 25,0 0,0 0,0-24,0 24,0 0,25 0,0 0,-25-25,25 25,24 0,-24 0,0 0,25 0,-1 0,1-25,0 25,-1 0,26 0,-1 0,-24 0,24-25,0 25,1 0,24 0,-49 0,24-25,0 25,-24 0,0 0,-1 0,1 0,0 0,-26 0</inkml:trace>
  <inkml:trace contextRef="#ctx0" brushRef="#br0" timeOffset="40784.3328">16595 4614,'0'0,"0"0,0 0,0 0,0 0,0 0,0 0,24 0,1 0,0 0,0 0,0 0,24 0,-24 0,25 0,-1 0,26 0,-26 0,26 0,-26 0,26 0,-1 0,-24 0,24 0,-24 0,24 0,-24 0,-1-25,-24 25,25 0,-25 0</inkml:trace>
  <inkml:trace contextRef="#ctx0" brushRef="#br0" timeOffset="42908.4543">5135 8632,'0'-25,"0"25,-25-25,25 25,-25-24,25 24,-24 0,-1 0,25 0,-25 0,25 0,-25 0,25 0,0 0,-25 0,25 24,-25-24,25 25,-24-25,24 25,0 0,-25 0,25-1,0 1,0 25,0-25,25-1,-25 26,24-25,1 0,-25-1,25 1,0-25,0 25,0-25,-1 25,1-25,0 0,25 0,-26-25,1 25,0-25,0 0,0 1,24-1,-24-25,0 25,0-24,24 24,-24-25,0 1,-25 24,25 0,-25-24,0 24,0 0,0 0,-25 0,25 1,-25-1,0 25,-24-25,24 25,0-25,-25 25,26 0,-26 0,25 25,-24-25,24 25,-25 0,25-25,1 24,-1 1,0 0,0 0</inkml:trace>
  <inkml:trace contextRef="#ctx0" brushRef="#br0" timeOffset="43491.4876">5780 8384,'25'-25,"-1"25,1 0,-25 0,25 25,-25-25,25 25,-25-25,25 25,-25-1,24 1,-24 25,25-25,-25-1,0 26,25-25,-25 24,0-24,0 0,0 0,0 24,0-24,0-25,0 25,0 0,25-25,-25 25,0-25,0 0,0 0,0 0,0 0,0 0,0 0,0-25,0 25,-25-25,25 0,-25 0,25 1,0-1,-25-25,25 25,0-24,-24-1,24 1,-25-1,25 0,0 1,0-1,0 1,0-1,0 25,25-24,-1 24,1-25,0 25,0 25,0-24,-1-1,1 25,0 0,0-25,0 25,0 0,-1 0,1 25,0-25,0 0,0 25,-25-1,24 1,-24 0,0 0,0 0,-24 24,-1-24,0 0,0 24,0-24,1 0,-1 25,0-50,0 24,0 1,0-25,1 25,24-25,-25 0,0 0,25 0,0 0,0 0,0-25,0 25,0 0,0 0,0 0,25 0,-25 25,25-25,-25 0,24 25,1-25,0 25,0-25,25 24,-1 1,-24-25,25 25,24 0,-24-25,-1 25,26-25,-26 24,1-24,-1 0,1 25,0-25</inkml:trace>
  <inkml:trace contextRef="#ctx0" brushRef="#br0" timeOffset="44803.5627">1836 10269,'-25'0,"0"-25,0 25,1-24,-1 24,25-25,-25 25,25-25,0 25,0-25,0 25,0-25,25 25,-25-24,25 24,-1-25,1 25,0-25,0 25,-25 0,25 0,0 0,-1 0,-24 0,25 0,-25 25,25 0,-25-25,0 24,0 1,0 25,0-25,-25-1,25 26,-25-25,25 0,0 24,-24-24,24 0,0 0,0-25,0 24,0-24,0 0,0 25,0-25,0 0,0 0,24 0,-24-25,25 25,0-24,-25 24,25-25,0 0,-1 0,1 0,0-24,0 24,24-25,-49 26,25-26,0 25,0-24,-25 24,25-25,-25 25,0 0,-25-24,0 24,0 0,0 0,1 1,-26-1,25 0,-24 0,-1 0,0 1,1 24,-26 0,26-25,-1 25,0 25,1-25,24 24,-25-24,1 25,-1 0,25 25,-24-26,24 26,-25-25,26 24,-1 1,25 25,-25-26,25 1,0 24,0 1,0-26,25 26,0-26,-25 26,24-26,1 1,25-1,-25-24,-1 25,26-25,-25-1,24 1,1-25,0 25,-1-25,-24 0,25-25,-1 25,1-25,0 1,-1-1,1 0,-1-25,1 26,0-26,-1 25,-24-24,25-1,-26 0,26 1,-25-26,-25 26,25-1,-25-24,0 24,0 1,0-26,0 25,-50 1,25-1,-24 1,-1 24,0-25,1 25,-26 1,26-1,-26 25,26-25,-26 25,26 0,-1 25,0-25,-24 0,24 25,1-1</inkml:trace>
  <inkml:trace contextRef="#ctx0" brushRef="#br0" timeOffset="45775.6183">3696 9971,'0'0,"0"-24,0 24,0 0,0-25,0 25,0 0,0-25,0 25,25 0,-25-25,25 25,-25 0,25-25,-1 25,1 0,0 0,0 0,0 0,-1 0,1 0,0 25,0-25,0 25,-25 0,25 0,-25-1,0 1,0 0,0 0,0 25,0-26,-25 26,0-25,0 24,0 1,0-25,1 0,-1 24,0-24,0-25,0 25,1-25,24 0,-25 0,25 0,-25 0,25 0,0-25,-25 0,25 25,0-25,0 1,0-1,0 25,25-25,-25 0,25 25,0 0,-1-25,1 25,0 0,0 0,0 0,-1 0,26 0,-25 25,0-25,0 0,24 0,-24 0,0 25,0-25,24 0,-24 0,0 25,0-25,24 0</inkml:trace>
  <inkml:trace contextRef="#ctx0" brushRef="#br0" timeOffset="46371.6523">4664 10021,'0'-25,"-25"0,25 1,0 24,0-25,0 25,0 0,0 0,0 0,0 0,0 25,0-25,0 24,0-24,0 25,0 0,25 0,-25 0,0 0,24-1,-24 1,0 0,0 0,25 0,-25-25,0 24,0-24,0 0,0 25,0-25,0 0,0 0,0 0,0-25,0 25,0 0,0-24,0-1,-25 25,25-25,0-25,-24 26,24-1,0-25,0 25,-25-24,25-1,0 25,0-24,0-1,0 25,25-24,-25 24,24 0,1 0,0 25,0-25,0 25,-1 0,1 0,0 0,0 0,0 0,-1 25,1 0,-25 0,0 0,0-1,0 1,0 0,0 25,-25-26,1 1,24 25,-25-25,0-1,0 1,25 0,-25 0,1-25,24 25,0-25,0 0,0 0,0 0,0 0,0 0,0 0,0-25,24 25,-24-25,25 25,0 0,0-25,0 25,-1-25,26 25,-25 0,25 0,-26 0,1 0,25 25,-25-25,-1 25,-24-25,25 25,-25 0,0 0,0-1,0 1,0 0,0 0,-25 0,25-1,-24-24,-1 25,0 0,0 0,0-25,1 25,-1-25,0 24,0-24,-25 0,26 0,-1 0,0 0,-25 0,26 0</inkml:trace>
  <inkml:trace contextRef="#ctx0" brushRef="#br0" timeOffset="47067.6922">6499 9674,'0'0,"-25"-25,25 25,0-25,-24 25,24-25,0 1,0 24,0-25,24 25,1-25,-25 0,25 25,0 0,0-25,-1 25,1 0,0 0,25 0,-26 0,1 0,0 25,25-25,-26 25,1 0,0 0,-25-1,25 1,-25 0,0 0,0 24,0-24,-25 0,25 0,-25 24,0-24,1 0,-1 25,0-26,0 1,-24 0,24 0,0 0,0-25,0 25,1-25,-1 0,0 0,0 0,25-25,-25 0,1 25,24-25,-25 0,25 0,0 25,0-24,0-1,25 25,-25-25,24 25,1 0,0 0,0 0,0 0,-1 0,26 0,-25 25,0-25,-1 25,1-25,0 24,0-24,0 25,-1-25,1 25,0-25,0 25,-25-25,25 25,-1-25,1 0</inkml:trace>
  <inkml:trace contextRef="#ctx0" brushRef="#br0" timeOffset="47631.7244">7516 9426,'25'-25,"-25"0,0 0,0 1,0 24,0-25,0 0,0 25,0-25,0 25,-25 0,25-25,-25 25,1 0,24 0,-25 0,0 0,0 0,0 25,1 0,-1-25,0 25,0 0,0-1,1 26,-1-25,0 24,25-24,0 25,0-1,0 1,0-25,0 24,0 1,0-25,25 24,0-24,-1 0,1 0,0 0,0-1,0-24,-1 25,1-25,25 0,-25 0,-1 0,1 0,0 0,25 0,-50 0,24-25,1 25,0 0,-25-24,25 24,-25-25,25 25,-25-25,0 25,0-25,0 0,0 25,0-24,-25-1,25 25,-25-25,0 25,25 0,-25 0,1-25,24 25,-25 0,25 0,-25 0,25 0,0 0,0 0,0 0,0 0,0 0,0 0,25 0,-25-25,25 25,-1 0,-24 0,25-24,0 24,0 0,24 0,-24 0,0 0,0 0,0 0,-25 24,24-24,1 25,-25 0,25 0,-25 0,0-1,0 1,0 0,0 0,0 0,0 24,0-24,-25 0,25 25</inkml:trace>
  <inkml:trace contextRef="#ctx0" brushRef="#br0" timeOffset="48954.8001">5061 11187,'-25'0,"25"-25,0 25,-25 0,25 0,-25 0,0 0,25 0,-25 0,1 0,-1 25,25-25,-25 25,0 0,25-1,-25 1,25 0,-24 0,24 24,0-24,0 25,0-25,0 24,0 1,24-25,-24 24,25-24,0 25,-25-26,25 1,0 0,-1-25,1 25,0-25,0 0,0 0,0 0,-1 0,1 0,0-25,0 0,0 25,-25-25,24 1,1-1,0-25,-25 25,25 1,-25-26,25 25,-25 0,0 1,0-26,0 25,-25 0,25 1,-25-1,0 0,0 0,1 0,-1 25,0-24,-25 24,26 0,-1 0,0 0,0 0,25 0</inkml:trace>
  <inkml:trace contextRef="#ctx0" brushRef="#br0" timeOffset="49511.832">5656 11237,'25'0,"-25"24,24 1,-24-25,0 25,25 0,-25 0,0-1,25 1,-25 25,0-25,0-1,0 1,0 25,0-25,0-1,0 1,0 0,0 0,0 0,0-25,0 24,0-24,0 0,0 25,0-25,0 0,0-25,0 25,0 0,-25-24,25-1,0 0,-25 0,25 0,0 1,0-26,-24 25,24-24,0-1,0 0,-25 1,25-1,0-24,0 24,0 0,0 26,25-26,-1 25,-24-24,50 24,-25 0,0 0,-1 25,1 0,0-25,25 25,-26 0,1 25,0-25,0 25,-25-25,25 25,-25 0,24-25,-24 24,0 1,0 0,0 0,-24 0,-1-1,25 1,-25 0,0 0,0 0,1 0,-1-25,0 24,25-24,-25 25,0-25,25 0,0 0,0 0,0 0,0 0,0 0,0 25,25-25,-25 0,25 25,0-25,0 25,24-1,-24 1,0 0,24 0,-24 0,25-1,0 1,-1 0,-24 0,25 0,-1-1,1 1,-25 0,24 0,1-25</inkml:trace>
  <inkml:trace contextRef="#ctx0" brushRef="#br0" timeOffset="50507.8889">1687 13395,'-25'0,"0"-25,25 25,-24-25,-1 0,25 25,0-25,0 1,0 24,0-25,0 25,25-25,-1 25,-24-25,25 25,0-25,0 25,0 0,24-25,-24 25,0 0,0 25,0-25,-1 25,-24-25,25 25,-25 0,25 0,-25-25,0 24,0 1,0 0,-25 0,25 0,0-1,-25 1,25-25,0 25,-24-25,24 0,0 0,0 0,0 0,0 0,0 0,0 0,0 0,0 0,0 0,24 0,-24-25,25 25,-25 0,25 0,-25 0,25 0,0 0,-1 0,1 0,-25 25,25-25,0 25,-25-25,0 25,25-25,-25 24,0-24,0 25,0 0,0-25,-25 25,25 0,-25-25,0 24,0-24,1 25,-1-25,0 25,0-25,0 0,-24 0,24 0,-25 0,25 0,1 0,-26 0,25-25,-24 25</inkml:trace>
  <inkml:trace contextRef="#ctx0" brushRef="#br0" timeOffset="50983.9161">1439 12898,'-25'0,"0"0,1 25,-1-25,-25 0,25 25,1 0,-1-25,-25 49,25-24,1 0,-1 25,0-1,0 1,0 0,1 24,-1 0,25 1,0-26,0 26,0-1,25 1,-25-1,24 0,1 1,25-26,-25 26,24-26,-24 26,25-26,-1 1,1-25,-1 25,1-26,24-24,-24 25,24-25,-24 0,24 0,-24-25,25 25,-26-24,1-1,24-25,-24 25,-1-24,26-1,-26 0,1 1,-25-1,24-24,-24 24,0-24,25 24,-50-24,24-1,1 26,-25-26,0 1,-25 24,25-24,-24 0,-1 24,-25 0,1 1,-1-1,0 0,-24 1,0-1,-1 25,26 1,-26-1,1 0,-1 25,1-25,-1 25,26 0,-26 25,1-25,0 25,24 0,-24 24,24-24,0 25,1-1</inkml:trace>
  <inkml:trace contextRef="#ctx0" brushRef="#br0" timeOffset="53064.0351">3671 13444,'-24'0,"24"0,-25-25,25 25,-25-24,25-1,0 25,0-25,0 0,0 25,0-25,25 25,-25-24,25 24,-1-25,1 25,0-25,0 25,0 0,-1 0,1 0,25 0,-25 0,-1 0,1 0,-25 25,25-25,0 25,-25-1,0-24,0 25,0 0,0 0,0 24,0-24,-25 0,25 0,-25 0,25-1,-25 1,25-25,-24 25,24-25,0 0,0 0,0 0,0 0,0 0,0 0,0 0,0 0,0-25,24 25,1-25,-25 25,25 0,0-24,0 24,0-25,24 25,-24 0,0 0,0 0,-1 0,1 25,0-25,0 24,-25-24,25 25,-25 0,0-25,0 25,0 0,0-1,0 1,0 0,-25-25,25 25,-25 0,0-1,0-24,1 25,-1 0,-25-25,25 25,1-25,-1 25,-25-25,25 0,0 0,1 0,-1 0,0 0,-25-25,50 25,-24 0</inkml:trace>
  <inkml:trace contextRef="#ctx0" brushRef="#br0" timeOffset="53723.0728">4564 13295,'0'0,"25"25,-25 0,25 0,-25 0,0-1,0 1,0 25,25-25,-25-1,0 26,0-25,0 0,25-1,-25 1,0-25,0 25,0-25,0 25,0-25,0 0,0 0,0 0,0 0,0 0,0 0,0-25,0 25,0-25,0 25,-25-25,25 1,-25-1,25-25,0 25,-25-24,25-1,-25 1,25 24,-24-25,24 1,0-1,0 0,0 1,0 24,0 0,24-25,1 26,0-1,0 25,0-25,-1 25,1 0,0 0,0 0,0 0,-1 0,-24 25,25 0,-25-25,25 24,-25 1,0 0,0 0,0 0,-25 24,25-24,-25 0,25 0,-24 24,-1-24,25 0,-25 0,25 0,-25-25,25 24,0-24,0 0,0 0,0 0,0 0,0 0,0 0,0 0,0-24,25 24,0 0,-25-25,25 25,24 0,-24-25,0 25,24 0,-24 0,0 0,25 25,-25-25,-1 25,1-25,0 24,0 1,0 0,-25 0,0 0,0-1,0 1,0 0,0 0,0 0,-25-25,25 24,-25 1,0 0,0-25,1 25,-1 0,0-25,0 24,0-24,-24 0,24 0,0 25,-25-25,26 0,-1 0,0 0,0-25,0 25,1 0,24 0</inkml:trace>
  <inkml:trace contextRef="#ctx0" brushRef="#br0" timeOffset="54264.1038">6028 13146,'0'0,"0"0,0 0,25 0,-25 25,0-25,0 0,0 0,24-25,-24 25,0 0,25 0,-25-24,0 24,25-25,-25 25,0-25,25 0,-25 25,0-25,0 1,0-1,0 25,0-25,0 25,0 0,0-25,0 25,0 0,0 0,0 0,0 25,-25-25,25 25,0 0,0-1,0 1,0 25,0-1,0-24,0 25,25 0,-25-1,0 1,25-1,-25 1,0 0,0-26,0 26,0-25,0 0,25 24,-25-24,0-25,0 25,0 0</inkml:trace>
  <inkml:trace contextRef="#ctx0" brushRef="#br0" timeOffset="54436.1136">5929 13767,'0'0,"24"0,-24 0,0 0,25 0,-25-25,25 25,0 0,0 0,-1 0,1 0,0 0,25 0,-25 0,-1 0,26-25,0 25,-26 0,26 0</inkml:trace>
  <inkml:trace contextRef="#ctx0" brushRef="#br0" timeOffset="55064.1495">7243 12849,'-24'-25,"24"0,-25 0,0-24,0 49,0-25,0 0,1 25,-1-25,0 25,0 0,0 0,1 0,-1 25,0-25,0 25,0 0,1 0,-1 24,0-24,0 25,0-26,25 26,0 0,0-1,0 26,0-26,0 1,25 0,-25 24,25-24,0-1,0 1,-1-1,26-24,-25 25,0-25,24-1,-24 1,25-25,-26 0,26 25,0-25,-25 0,24-25,-24 25,0-25,24 25,-24-24,0 24,-25-25,25 0,-25 0,0 0,0 1,0-1,0 25,-25-25,0 0,25 0,-49 1,24 24,0-25,0 25,0 0,1-25,-1 25,0 0,0 0,25 25,-25-25,25 0,0 0,0 0,0 0,0 0,25 0,-25 0,25 0,0 0,0 0,-1 0,1 0,0-25,0 25,0 0,-1-25,1 25,0 0,0 0,0 0,-1 0,-24 25,25-25,0 0,-25 25,0 0,25-1,-25 1,0 0,0 0,0 24,0-24,0 25,-25-1</inkml:trace>
  <inkml:trace contextRef="#ctx0" brushRef="#br0" timeOffset="60729.4736">8682 6970,'-25'0,"25"0,-25 0,25 0,0 0,0 0,-24 0,24 0,0 0,0 0,0 0,0 0,0 0,0 0,0 0,0 0,24 0,1 0,0 0,0 0,0 0,24 0,-24 0,25 0,-26 0,26 0,0 0,-1 0,-24 0,25 0,-1 0,-24 0,25 0,-26-25,26 25,-25 0,0 0,0-24,-1 24,-24 0,25 0,-25 0,25 0,-25-25,0 25,0 0,0 0,0 0,0 0,-25-25,25 25,-25 0,1 0,24-25,-25 25,25 0,-25 0,0-25,25 25,-25 0,0 0,25 0,0-25,-24 25,24 0,0 0,0 0,0 0,0 0,0 0,0 0,0 0,0 0,0 0,0 0,0 0,0 0,24 0,-24 0,25 0,0 25,-25-25,25 0,0 25,0-25,-1 0,1 25,0-25,0 25,0-25,-25 25,24-1,1-24,-25 25,0 0,0 0,0 0,-25-25,25 24,-24 1,-1 0,0 0,0 0,0-1,-24 1,24 0,-25 0</inkml:trace>
  <inkml:trace contextRef="#ctx0" brushRef="#br0" timeOffset="61853.5379">5805 7268,'-25'0,"25"25,-25-25,0 0,0 24,1-24,-1 0,0 25,0-25,0 25,1-25,-1 25,0-25,0 0,25 25,-25-25,25 0,-24 0,24 0,0 0,0-25,0 25,0-25,0 25,0-25,0 25,24-25,-24 1,0-1,25 0,-25 0,0 0,25 1,-25-1,0 0,25 0,-25-24,0 24,0 0,0-25,-25 26,25-1,-25 0,25 0,-25-25,1 50,24-24,-25-1,0 25,25-25,0 25,-25 0,25 0,-25 0,25 25,0-25,0 25,0-1,0 1,0 0,0 25,25-1,-25-24,25 25,0-1,0 1,-1 0,1-1,0 26,0-26,0-24,-1 25</inkml:trace>
  <inkml:trace contextRef="#ctx0" brushRef="#br0" timeOffset="62953.6008">5705 10120,'0'-24,"0"24,0 0,0 0,0 0,25 0,-25 0,0 0,0 0,0 0,0 0,0 0,0 24,-25-24,25 0,-24 25,-1-25,0 25,0-25,0 25,1 0,-1-1,0-24,0 25,0-25,1 25,-1-25,25 0,0 0,-25 0,25 0,0 0,0-25,0 25,0-25,0 25,25-24,-25 24,25-25,-1 0,-24 0,25 0,0-24,0 24,0 0,-1 0,1 0,0 1,0-1,0 0,-25 0,24 0,-24 1,0-1,0 0,0 25,0-25,0 25,-24-25,-1 25,0 0,25 0,-25 0,0 0,1 0,-1 0,0 0,25 25,-25-25,25 25,0-25,0 25,0 0,0-1,0 1,0 25,25-25,0-1,-25 26,25 0,-1-25,1 24,0 1,0-25,0 24,-1 1,1-1,0 1</inkml:trace>
  <inkml:trace contextRef="#ctx0" brushRef="#br0" timeOffset="64561.6928">5532 13593,'0'-25,"0"25,0 0,0 0,0 0,0 0,0 0,0 0,-25 0,25 25,0-25,-25 0,25 25,-25-25,1 25,24-25,-25 0,25 24,-25-24,25 25,-25-25,25 0,-25 25,25-25,0 0,0 0,0 0,0 0,0 0,0-25,0 25,0 0,0-25,0 25,0-24,0-1,25 0,-25 0,0 0,25 1,-25-26,25 25,-25 0,25-24,-25 24,24 0,-24 0,0-24,25 24,-25 0,0 0,0 0,0 1,0-1,-25 0,25 0,0 0,-24 25,24-24,-25 24,0 0,25 0,-25 0,0 0,25 24,-24-24,24 25,-25 0,25-25,0 25,0 24,0-24,0 0,0 25,25-25,-25 24,24 1,1-1,0 1,0-25,0 24,-1 1,1 0,25-1,-25 1,-1-25,1 24</inkml:trace>
  <inkml:trace contextRef="#ctx0" brushRef="#br0" timeOffset="72405.1414">7491 3919,'0'-25,"0"25,0 0,0 0,0 0,0 0,0 0,0 0,0 0,0 0,0 0,0 0,0 0,0 0,0 0,0 0,25 0,0 0,0 0,0 0,-1 0,1 0,25 0,-1 0,-24 0,50 0,-26-24,1 24,24 0,1-25,-1 25,-24 0,24 0,1-25,-26 25,26 0,-26 0,1-25,-1 25,1 0,0 0,-26 0,1 0,0 0,0 0,0 0,-1-25,-24 25,0 0,25 0,-25 0,0 0,0 0,0 0,0 0,0 25,0-25,0 0,0 0,0 0,0 0,0 0,0 0,0 0,0 0</inkml:trace>
  <inkml:trace contextRef="#ctx0" brushRef="#br0" timeOffset="73557.2073">10195 5978,'0'0,"0"0,0 0,0 0,0 0,-25 0,25 0,-25 0,25 0,-24 0,-1 25,25-25,-25 0,0 25,25-25,-25 24,1 1,24 0,-25-25,25 25,-25 24,25-24,0 0,0 0,0 24,0-24,0 0,0 0,0 0,0-1,25 1,0 0,-25 0,24-25,1 0,0 25,0-25,0 0,-25 0,24 0,1 0,0 0,-25-25,25 25,0 0,-25-25,0 25,24 0,-24-25,0 25,0-25,0 25,0 0,-24-24,24 24,-25-25,0 25,25-25,-25 25,0 0,25 0,-24 0,-1 0,0 25,0-25,25 0,-25 25,1-1,24-24,-25 25,25-25</inkml:trace>
  <inkml:trace contextRef="#ctx0" brushRef="#br0" timeOffset="73946.2295">10890 6474,'24'0,"-24"0,0 0,0-25,0 25,0 0,0 0,0-25,0 25,-24 0,24 0,-25 0,0 0,25 0,-25 0,0 0,25 0,-24 0,-1 25,0-25,0 25,0-25,1 25,-1 0,0-1,0 1,25 0,-25 0,25 0,-24 24,24-24,0 0,0 0,0-1,0 26,24-25,-24-25,25 25,-25 0,25-1,0-24,0 25,-1-25,-24 25,50-25,-25 0,0 0,-1 0,26 0,-25-25,0 25,24-25,-24 25,0-24,0 24,-1-25</inkml:trace>
  <inkml:trace contextRef="#ctx0" brushRef="#br0" timeOffset="74161.2418">11237 6796,'0'0,"0"0,0 0,0 0,0 0,0 0,0 25,0-25,0 0,0 25,0-25,0 25,0-25,0 25,0 0,0-1,0 1,0 25,0-25,0-1,0 26,0-25,0 0,0 24,0-24,0 25,0-26,0 26</inkml:trace>
  <inkml:trace contextRef="#ctx0" brushRef="#br0" timeOffset="76101.3528">4763 7665,'0'0,"0"0,0 0,0 24,0-24,0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0,0 0,0 0,0 0,0 0,0 0,0 0,0 0,0 0,0 0,0 0,0 0,0 0,0 0,0 0,0 0,0 0,0 0,0 0,0 0,0 0,0 0,0 0,0 0,0 0,0 0,0 0,0 0,0 0,-25-25,25 25</inkml:trace>
  <inkml:trace contextRef="#ctx0" brushRef="#br0" timeOffset="77993.461">11559 6474,'0'0,"0"-25,-24 25,24 0,0-25,0 25,0 0,0 0,0 0,0 0,0 0,0 0,0 0,24 25,-24-25,25 25,0 0,0 0,0-1,24 1,-24 0,0 0,24 0,-24 24,25-24,-25 0,-1 0,1-1,0 1,0 0,0 0,-1 0,-24 0,25-25,-25 24,25-24,-25 25,0-25</inkml:trace>
  <inkml:trace contextRef="#ctx0" brushRef="#br0" timeOffset="78279.4774">11931 6424,'0'0,"0"-24,0 24,0 0,0 0,0-25,0 25,0 0,0 0,0 0,-24 0,24 25,0-25,0 24,-25-24,25 25,-25 0,25 0,-25 0,0 24,1-24,-1 25,0-26,0 26,0-25,1 24,-1-24,0 25,0-25,0 0,25-1,-24 1,-1 0,25 0,0 0,0-25,0 0,0 24</inkml:trace>
  <inkml:trace contextRef="#ctx0" brushRef="#br0" timeOffset="79425.5429">6326 7689,'0'0,"-25"0,25 0,0 0,0 0,-25 0,25 0,0 0,0 0,0 0,0 0,0 0,25 0,-25 0,25 25,-1-25,1 0,25 0,-25 25,24-25,-24 0,25 0,-1 0,1 25,-1-25,1 0,24 0,-24 0,0 0,-1 0,1 0,-25 0,24 0,-24-25,25 25,-25 0,-1 0,1 0,-25 0,25 0,-25 0,0 0,0-25,0 25,0 0,-25 0,0 0,1 0,-1 0,-25 0,25 0,-24 0,24 25,-25-25,1 0,-1 0,0 0,26 0,-26 25,0-25,26 0,-1 0,-25 25,50-25,-25 0,1 0,24 0,0 0,0 0,0 0,0 0,0 0,24 0,1 0,-25 0,50 0,-25 0,-1 0,26 0,0 0,-26 0,26-25,0 25,-1 0,1 0,-1 0,1 0,0-25,-1 25,-24 0,25 0</inkml:trace>
  <inkml:trace contextRef="#ctx0" brushRef="#br0" timeOffset="80545.607">11113 3721,'0'0,"0"0,0 0,0 0,25 0,-25 0,24 0,-24 0,25 0,0 0,0 0,0 0,-1 0,1 0,0 0,0 0,0 0,0 0,-1 0,26 0,-25 0,0 0,-25 0,24 0,1 0,-25 0,0 0,0 0,0 0,0 0,-25 0,1 0,24 0,-25 0,-25 0,25 0,1 0,-26 25,0-25,25 0,-24 0,24 0,0 0,0 0,-24 0,24 24,25-24,-25 0,0 0,25 0,0 0,0 0,0 0,0 0,0 0,25 0,-25 0,25 0,0 0,0 0,-1 0,1 0,0 0,25 0,-26 0,26-24,0 24,-1 0</inkml:trace>
  <inkml:trace contextRef="#ctx0" brushRef="#br0" timeOffset="81837.6809">12824 5730,'0'0,"25"0,-25 0,0 0,0 0,0 0,0 0,0 0,0 0,-25 0,25 0,-24 0,-1 0,25 0,-25 25,0-25,0 0,-24 0,24 24,0-24,0 0,1 0,-1 25,25-25,-25 0,0 0,25 0,0 0,0 0,0 0,-25 0,25 0,0 0,0 0,0 0,0 0,0 0,0 0,0 0,0 0,0 0,0 25,0-25,0 0,25 25,-25-25,0 25,0-25,0 0,25 25,-25-25,0 24,0-24,0 25,25-25,-25 25,0-25,0 0,0 25,0-25,25 0,-25 0,0 0,0 0,0 0,0 0,0 0,0 0,0 0,24 0,-24 0,0 0,25-25,-25 25,0 0,25 0,-25 0,0 0,25-25,-25 25,0 0,25 0,-25 0,0 0,24 0,-24 0,25 0,-25 0,25 0,-25 0,25 25,0-25,-25 25,24-25,-24 25,25-25,-25 24,25 1,-25-25,0 25,0 0,0-25,0 25,0-1,0 1,0-25,-25 25,25-25,0 25,-25-25,25 25,-24-25,-1 0,25 0,-25 0,0 0,25 0,-25 0,1 0,24 0,-25-25,0 25,25-25,-25 25,0 0,25-25,0 25,-24 0</inkml:trace>
  <inkml:trace contextRef="#ctx0" brushRef="#br0" timeOffset="82193.7012">13519 6226,'25'0,"-25"0,25-25,-25 25,0 0,0 0,0 0,-25 0,25 0,-25 0,25 0,-25 0,0 0,-24 0,24 25,0-25,0 0,0 25,-24 0,24-25,0 24,0 1,1 0,-1 25,0-26,25 1,-25 0,0 25,25-26,0 1,0 0,0 0,0 24,0-24,0-25,0 25,25 0,-25 0,25-25,0 24,0-24,-25 25,24-25,26 25,-25-25,0 0,-1 0,26 0,-25 0,0-25,-1 25,26 0,-25-25</inkml:trace>
  <inkml:trace contextRef="#ctx0" brushRef="#br0" timeOffset="82637.7266">13668 6672,'0'-24,"0"24,0 0,0 0,0 0,0 0,0-25,25 25,-25 0,0 0,24 0,1-25,-25 25,25 0,0 0,0 0,-25 25,24-25,1 0,-25 0,25 25,-25-25,0 24,0-24,0 25,0-25,0 25,0 0,0-25,-25 25,25-1,-25-24,25 25,-24 0,24-25,-25 0,25 25,0-25,0 0,0 0,-25 0,25 0,0 0,0 0,0 0,0 0,0 0,0 0,25 0,-25 0,25 0,-25 0,24 0,1 0,-25 0,25 0,-25 0,25 25,0-25,-25 0,0 25,24-25,-24 24,0-24,0 25,0-25,0 25,0-25,-24 0,-1 25,25-25,-25 25,-25-25,26 24,-1-24,-25 0,1 0,24 25,-25-25,1 0,-1 0,-25 0</inkml:trace>
  <inkml:trace contextRef="#ctx0" brushRef="#br0" timeOffset="85409.8852">4986 9153,'-25'25,"25"-25,-25 0,25 0,-24 0,24 0,0 0,0 0,0 0,0 0,0 0,0 0,24 25,-24-25,25 0,0 0,25-25,-25 25,24 0,-24 0,25-25,24 25,-24 0,24-25,0 25,1-25,-1 25,25-24,-24 24,-1-25,1 0,24 25,-50-25,26 0,-1 25,-24-25,0 25,-1 0,1-24,-25 24,-1 0,1 0,-25 0,25 0,-25 0,0 0,-25 0,25 0,-25 0,1 0,-1 24,0-24,-25 0,26 25,-26-25,25 0,-24 25,-1-25</inkml:trace>
  <inkml:trace contextRef="#ctx0" brushRef="#br0" timeOffset="85593.8957">5358 9203,'0'0,"-25"0,25 0,-24 0,24 0,0 0,0 0,0 0,24 0,-24 0,25 0,0-25,0 25,0 0,-1 0,26-25,0 25,-1-25,1 25,-1 0,1-25,0 25,24-24,-24 24,-1-25,26 25,-26-25,1 25,24 0,-24-25</inkml:trace>
  <inkml:trace contextRef="#ctx0" brushRef="#br0" timeOffset="86616.9542">11634 7937,'-25'0,"25"0,-25 25,0-25,25 0,-24 0,24 0,0 0,0 0,0 25,0-25,0 0,0 0,0 0,0 0,0 0,24 0,1 0,0 0,0 0,0 0,24 0,-24 0,25 0,-1 0,1 0,-1-25,1 25,24 0,-24 0,0-25,-1 25,1 0,-25-24,24 24,1 0,-25 0,24 0,-24 0,0-25,0 25,-25 0,25 0,-25 0,0 0</inkml:trace>
  <inkml:trace contextRef="#ctx0" brushRef="#br0" timeOffset="86948.9732">12080 7565,'0'0,"0"-24,0 24,0 0,0-25,0 25,0 0,0 0,0 0,0 0,0 0,0 0,0 0,0 25,-25-25,25 0,0 24,0-24,0 25,0 0,0 0,0 24,0-24,0 25,25-1,-25 1,0 0,0-1,0 26,0-26,25 1,-25 0,0 24,0-24,0-1,0 1,0-25,0 24,0-24,0 25,0-26</inkml:trace>
  <inkml:trace contextRef="#ctx0" brushRef="#br0" timeOffset="89729.1322">14486 6400,'0'0,"-25"0,25 0,0 0,0 0,0 0,0 0,0 0,0 0,0 0,0 24,25-24,0 0,-25 0,25 0,0 0,24 25,-24-25,25 0,-25 0,24 0,1 0,-1 0,1 25,24-25,-24 0,0 0,24 0,-24 0,-1 0,1 0,-1 0,-24 0,25 0,-25 0,-1 0,1 0,-25 0</inkml:trace>
  <inkml:trace contextRef="#ctx0" brushRef="#br0" timeOffset="90005.148">15330 6300,'0'0,"0"0,0 25,0-25,0 25,24-25,-24 25,25 0,-25-25,25 24,-25-24,25 25,-25 0,25-25,-1 25,-24-25,25 25,0-25,-25 24,0-24,25 25,-25-25,0 25,0-25,0 25,-25-25,0 25,0-1,1-24,-1 25,0 0,-25 0</inkml:trace>
  <inkml:trace contextRef="#ctx0" brushRef="#br0" timeOffset="93769.3633">10121 8706,'0'0,"0"-24,0 24,0 0,0-25,0 25,0 0,0 0,0 0,0 0,0 0,0 0,0 0,0 0,0 0,0 0,0 0,0 0,-25 0,25 0,-25 25,25-25,-25 24,0-24,1 25,24 0,-25 0,25 0,-25-1,25 1,-25 25,25-25,0-1,0 1,0 25,0-25,0 0,0-1,0 1,25-25,-25 25,25-25,0 25,-1-25,1 25,0-25,0 0,-25 0,25 0,-1 0,1-25,0 25,0 0,-25-25,25 25,-1-25,-24 25,25-25,-25 25,0-24,0 24,0-25,0 25,0-25,-25 25,25-25,-24 25,-1 0,0 0,25 0,-25 0,0 0,1 0,-1 0,0 0,0 25,0-25,1 0,24 25,-25-25,25 25</inkml:trace>
  <inkml:trace contextRef="#ctx0" brushRef="#br0" timeOffset="94133.3842">10890 9029,'0'-25,"24"25,-24 0,0 0,0-25,0 25,0 0,0 0,0-25,-24 25,-1 0,25 0,-25 0,0 0,0 25,1-25,-26 0,25 25,0-25,1 25,-26 0,25 0,0-1,1 1,-1 0,0 0,25 0,-25-1,25 1,0 0,0 25,0-26,0 1,0 0,0 0,25 0,-25-1,25 1,0-25,-1 25,1 0,0-25,0 0,0 25,-1-25,26 0,-25 0,24 0,-24 0,0-25,25 25</inkml:trace>
  <inkml:trace contextRef="#ctx0" brushRef="#br0" timeOffset="94537.4073">11138 9451,'0'0,"0"0,0 0,0-25,0 25,0 0,0 0,0-25,24 25,-24 0,25-25,-25 25,25 0,0 0,-25 0,25-25,-1 25,-24 0,25 0,0 25,0-25,-25 0,25 25,-25-25,0 25,0 0,0-1,0-24,0 25,-25 0,25 0,-25 0,0-1,0 1,1 0,-1 0,-25-25,25 25,1-1,-1 1,0-25,25 25,-25-25,0 0,25 0,0 0,0 0,0 0,0 0,0 0,0 0,0-25,0 25,25 0,-25-25,25 25,0 0,0 0,-1-24,1 24,0 0,0 0,0 0,-1 0,1 24,0-24,25 0,-25 0</inkml:trace>
  <inkml:trace contextRef="#ctx0" brushRef="#br0" timeOffset="95141.4418">11907 9128,'0'-25,"0"1,0 24,0-25,0 25,-25-25,25 25,0 0,0 0,0 0,0 0,25 25,-25-25,24 25,-24-1,25 1,0 0,0 0,0 0,-1-1,26 26,-25-25,0 0,-25-1,24 1,1 0,0 0,-25 0,25-25,0 24,-25-24</inkml:trace>
  <inkml:trace contextRef="#ctx0" brushRef="#br0" timeOffset="95373.4551">12179 9004,'0'0,"0"0,0 0,0 0,0 0,0 0,0 0,-24 25,24-25,0 25,-25 0,25-1,-25 1,25 0,-25 0,0 24,1-24,-1 25,0-25,0 24,25-24,-25 25,1-26,-1 1,25 0,-25 0,25-25,0 25</inkml:trace>
  <inkml:trace contextRef="#ctx0" brushRef="#br0" timeOffset="96205.5027">13048 8508,'0'0,"0"0,0 0,0-25,0 25,0 0,0 0,0 0,0 0,-25 0,25 0,-25 0,25 25,-25-25,0 0,1 0,-1 25,0-25,25 0,-25 0,0 25,25-25,-24 0,24 0,-25 0,25 24,0-24,0 0,0 0,0 0,0 0,0 0,0 0,0 0,0 0,0 25,0-25,0 25,0-25,0 25,0-25,0 25,0-25,0 24,0-24,0 25,0 0,0-25,0 25,0-25,0 25,0-25,0 0,0 24,0-24,0 0,25 0,-25 0,0 0,0 0,0 0,0 0,24 0,-24 0,25 0,-25-24,0 24,25 0,-25-25,25 25,-25 0,25-25,-25 25,24 0,-24 0,25 0,-25 0,25 0,-25 0,25 0,-25 0,25 25,-1-25,-24 25,0-1,25 1,-25 0,0 0,0 0,0-25,0 24,0 1,0 0,-25 0,25 0,-24 0,24-25,-25 24,0-24,0 25,25-25,-25 25,1-25,-1 0,25 0,-25 0,0 0,25 0,-25 0,1 0,24 0,-25 0,25-25,0 25</inkml:trace>
  <inkml:trace contextRef="#ctx0" brushRef="#br0" timeOffset="96549.5224">13841 8954,'0'0,"0"0,0 0,-24 0,24-24,-25 24,0 0,0 0,0 0,1 0,-1 24,0-24,-25 0,26 25,-26 0,25-25,-25 25,26 0,-1 0,0-1,0 1,0 0,1 25,24-26,-25 1,25 25,0-25,0-1,0 1,0 0,25 0,-1 0,-24-25,25 24,0-24,0 25,0-25,24 0,-24 25,0-25,0 0,24 0,-24 0,25-25,-25 25,-1 0</inkml:trace>
  <inkml:trace contextRef="#ctx0" brushRef="#br0" timeOffset="96921.5436">13891 9500,'0'0,"0"0,0 0,0-25,0 25,0 0,25 0,-25-24,25 24,-1 0,-24 0,25-25,0 25,0 0,-25 0,25 0,-1 0,1 0,-25 25,25-25,-25 0,25 24,-25-24,0 25,0-25,0 25,0 0,0-25,-25 25,0-1,0 1,1 0,-1 0,0 0,0-25,0 24,1 1,24-25,-25 25,25-25,0 0,0 25,0-25,0 0,0 0,25 0,-25 0,49 0,-24-25,0 25,24 0,1 0,0-25,-1 25,1 0,-1 0,1 0</inkml:trace>
  <inkml:trace contextRef="#ctx0" brushRef="#br0" timeOffset="98457.6315">11262 11361,'0'0,"-25"0,25 0,0 0,0 0,25 0,-25 0,24 0,-24 0,25 0,0 0,25 0,-25 0,24 0,1 0,-1 0,1-25,0 25,-1 0,26 0,-26 0,26 0,-26-25,1 25,-1 0,1 0,0-25,-26 25,26 0,-25 0,0 0</inkml:trace>
  <inkml:trace contextRef="#ctx0" brushRef="#br0" timeOffset="98765.6491">11783 10790,'0'0,"0"-25,-25 25,25 0,0 0,0 0,0 0,0 0,0 0,0 0,0 25,0 0,0-25,0 49,0-24,0 25,0-25,0 24,0 1,0-1,0 26,0-25,0-1,0 1,0-1,0 1,0 0,0-1,0 1,0-1,0 1,0-25,0 24,0 1,0-25,0 24,0-24,0 25,0-25,0 24</inkml:trace>
  <inkml:trace contextRef="#ctx0" brushRef="#br0" timeOffset="100400.7426">10046 12105,'0'0,"0"-25,0 25,0 0,0-25,0 25,0 0,0-25,-25 25,25 0,-24 0,24 25,-25-25,0 0,25 0,-25 25,0 0,1-1,-1 1,0 0,0 0,0 0,25 24,-24-24,-1 25,25-25,0 24,0-24,0 25,0-26,25 26,-25-25,24 0,1-1,0 1,0 0,0-25,-1 0,1 25,0-25,0 0,0 0,-1-25,1 25,0 0,0-25,0 25,-25-25,24 25,-24-24,0 24,0-25,0 25,0-25,-24 25,24-25,-25 0,0 25,0-24,-24 24,24 0,0 0,0 0,0 0,1 0,-1 0,0 0,25 24,-25-24,25 25,-25 0,25-25</inkml:trace>
  <inkml:trace contextRef="#ctx0" brushRef="#br0" timeOffset="100764.7635">10840 12675,'0'0,"0"-25,0 1,0 24,-25-25,25 25,-25-25,1 25,24 0,-25 0,0 0,-25 0,26 0,-1 0,0 25,-25-25,26 25,-1-1,-25 1,25 0,1 0,-1 0,0-1,0 26,25-25,-25 24,25-24,-25 25,25-25,0 24,0-24,0 25,0-26,25 1,-25 0,25 0,0 0,0-25,0 25,-1-25,1 0,25 24,-25-24,-1 0,26 0,-25-24,0 24,-1 0,1-25,0 25,0-25,0 25,-1-25</inkml:trace>
  <inkml:trace contextRef="#ctx0" brushRef="#br0" timeOffset="101513.8063">10964 13171,'0'0,"0"-25,0 25,0-24,0 24,0 0,0-25,25 25,-25 0,0-25,25 25,-25 0,24 0,-24-25,25 25,0 0,0 0,-25 25,25-25,-1 0,-24 25,25-25,-25 25,0-25,0 24,0 1,0-25,0 25,0 0,-25 0,25 0,-24-25,24 24,-25 1,25-25,-25 25,25 0,-25-25,25 0,-25 25,25-25,0 0,0 0,0 0,0 0,0 0,0 0,25 0,-25-25,25 25,-25 0,25 0,0 0,-25 0,24 0,1 25,0-25,0 0,-25 24,25-24,-25 25,24 0,-24-25,0 25,0 0,0-1,0 1,0 0,0 0,-24-25,-1 25,25-1,-25 1,0-25,25 25,-25-25,1 0,-1 0,0 0,0 0,0 0,1 0,-1 0,0-25,0 25,0-25,1 25,-1-24,0 24</inkml:trace>
  <inkml:trace contextRef="#ctx0" brushRef="#br0" timeOffset="102320.8525">11882 12824,'0'-25,"0"25,0 0,0-25,0 25,0 0,0 0,0 0,0 0,0 25,0-25,25 25,-25 0,24 0,1-1,0 1,0 0,0 25,-1-26,1 1,0 0,25 0,-26 0,1-1,0 1,-25-25,25 25,0 0,-25-25,24 25,-24-25,25 25,-25-25,0 0,0 0</inkml:trace>
  <inkml:trace contextRef="#ctx0" brushRef="#br0" timeOffset="102540.865">12254 12774,'0'0,"0"0,0-24,0 24,0 0,0 24,-25-24,25 0,0 25,-25 0,25 0,-25 0,1-1,24 1,-25 25,0-25,0-1,0 26,1-25,-1 24,0-24,0 0,25 0,-25 0,25 0,-24-1,24 1,0 0,0-25</inkml:trace>
  <inkml:trace contextRef="#ctx0" brushRef="#br0" timeOffset="103081.896">12998 12254,'0'0,"-25"0,25 0,-25 0,25-25,0 25,0 0,0 0,0 0,0 0,25 0,0 0,-25 0,25 0,24 0,-24 0,0 0,25 0,-26-25,1 25,0 0,0 0,0 0,-1 0,-24 0,25-25</inkml:trace>
  <inkml:trace contextRef="#ctx0" brushRef="#br0" timeOffset="103513.9207">12924 12254,'-25'0,"25"0,0 0,0 0,0 0,0 0,0 24,0-24,0 0,0 25,0-25,-25 25,25 0,0-25,0 25,0-1,0-24,0 25,0 0,0-25,0 25,0-25,0 25,-25-25,25 0,0 24,0-24,0 0,0 0,0 0,0 0,0 0,0 0,0 0,25-24,-25 24,25 0,-25 0,0-25,25 25,-1 0,-24 0,25-25,0 25,-25 0,25 0,0 0,-1 0,1 0,0 0,0 0,0 25,-25 0,24-25,1 24,-25 1,25 0,-25 0,0-25,0 25,0-1,0 1,0 0,0 0,-25 0,25-25,-25 24,25-24,-24 25,24-25,-25 25,0-25,0 0,0 25,25-25,-24 0,-1 0,0 0,0 0,25 0,-25 0,1 0,24 0,-25 0,25-25</inkml:trace>
  <inkml:trace contextRef="#ctx0" brushRef="#br0" timeOffset="103860.9405">13817 12774,'24'0,"-24"-24,0-1,0 25,0-25,0 0,-24 25,-1-25,0 25,0 0,0-24,1 24,-1 0,-25 0,25 0,-24 0,24 24,0-24,-25 25,26-25,-1 25,0 0,0 0,0-1,1 1,-1 0,25 0,-25 0,25-1,0 1,0 0,0 0,25 0,-25-1,25 1,-1-25,-24 25,25 0,25-25,-25 0,-1 25,1-25,25 0,-25 0,24 0,-24 0,0 0,25-25,-26 25</inkml:trace>
  <inkml:trace contextRef="#ctx0" brushRef="#br0" timeOffset="104057.9518">14015 13022,'0'0,"0"0,0 25,0-25,0 0,0 25,0 0,0 0,0-25,0 49,0-24,0 0,0 0,0 24,0-24,0 25,0-25,0 24</inkml:trace>
  <inkml:trace contextRef="#ctx0" brushRef="#br0" timeOffset="106806.109">15503 6648,'0'24,"25"26,0 0,-25-1,0 26,25-1,-25 1,0-1,0 0,0 1,0 24,0-25,0 26,-25-26,25 25,0 0,0 1,0-1,0 0,0 0,0 1,0-1,0 0,0 0,0 0,0-24,0 24,0 0,0 1,-25-1,25 0,0 0,0-24,0 24,0 0,0-25,0 1,0 24,0-25,0 1,0-1,0-24,0 24,0 1,0-26,0 26,25-26,-25 26,25-26,-25 1,0 0,24-1,-24 1,25-1,-25-24,25 25,-25-1,25-24,-25 25,25-25,0 24,-25-24,24 25,1-25,-25 24,25-24,-25 25,25-26,-25 1,0 25,0-25,0 24,0-24,-25 25,25-26,-25 26,0-25,1 24,24 1,-25-25,0 24,0 1,0 0,0-1,1 1,-1 24,0-24,25 0,-25-1,0 26,1-26,-1 26,25-26,-25 26,25-26,-25 26,25-26,0 1,0 24,0-24,0-1,25 1,-25 0,25-1,0 1,-25 0,24 24,1-24,-25-26,25 26,-25 0,0-1,25 1,-25-25,0 24,0-24,-25 25,25-26,-25 26,0-25,1 0,-1-1,0 1,-25 25,1-25,-1-1,-24 1,24 25</inkml:trace>
  <inkml:trace contextRef="#ctx0" brushRef="#br0" timeOffset="126113.2133">10691 4713,'0'0,"25"0,-25 0,25 0,0 0,-25 0,49 0,-24 0,0-25,24 25,1-25,0 25,-1-25,26 25,-26-24,26 24,-26-25,26 0,-1 25,1-25,-26 0,26 25,-1-24,0-1,1 25,-26 0,26-25,-26 25,26 0,-26-25,1 25,0 0,-1 0,-24 0,0-25,24 25,-49 0,25 0,0 0,-25 0,0 0,0 0,0 0</inkml:trace>
  <inkml:trace contextRef="#ctx0" brushRef="#br0" timeOffset="126377.2284">11212 4564,'-25'0,"-24"0,24 0,25 0,-25 0,0 0,25 0,0 0,0 0,0 0,0 0,0 0,25 0,0 0,0 0,-1 0,1 0,0 0,25 0,-1 0,1 0,0 0,-1 0,1 0,24 0,-24 0,24 0,-24 0,-1 0,26 0,-26 0,1 0,0-25,-1 25,1 0,-25 0,24 0,-24-25</inkml:trace>
  <inkml:trace contextRef="#ctx0" brushRef="#br0" timeOffset="137928.8891">4440 6003,'0'0,"0"0,0 0,0 0,0 0,0 0,0 0,0 0,0 0,0 0,0 0,0 0,0 25,25-25,-25 0,0 24,0-24,0 0,25 25,-25-25,0 25,25-25,-25 25,0-25,0 0,25 25,-25-25,24 0,-24 0,0 24,25-24,-25 0,0 0,25 0,-25 0,25 0,-25-24,25 24,-25 0,24 0,1-25,-25 25,25-25,0 25,-25-25,25 25,-1-25,-24 25,25-24,-25 24,25 0,-25-25,25 25,-25 0,25 0,-25 0,0 0,0 0,0 0,0 0,24 0,-24 0,0 0,0 0,0 0,25 25,-25-25,0 0,25 0,-25 0,0 0,25 24,-25-24,0 0,25 0,-25 0,25 0,-25 0,24 0,-24 0,25 0,0 0,-25 0,25-24,0 24,-1 0,1 0,-25-25,25 25,0-25,0 25,-1 0,1-25,0 25,0 0,0-25,-25 25,24 0,1 0,-25 0,25-24,0 24,-25 0,25 0,-25 0,0 0</inkml:trace>
  <inkml:trace contextRef="#ctx0" brushRef="#br0" timeOffset="178796.2266">16619 5655,'0'0,"0"-24,0 24,0-25,0 25,-24 0,24 0,0 0,0 0,0 0,0 0,0 25,-25-25,25 0,0 24,0 1,-25 0,25 0,0 0,-25-1,25 26,0-25,0 25,-25-1,25 1,0-1,-24 1,24 24,0-24,-25 24,25 1,-25-1,25 25,-25-24,0-1,25 25,-24 1,24-26,-25 25,0 1,25-26,-25 25,0 0,1-24,24 24,-25 0,0-24,0 24,25 0,-25 25,1-25,-1 1,0 24,0-25,0 25,1-25,-1 25,0 0,0-25,0 25,1 0,-1-24,0 24,0 0,0-25,1 25,-1-25,0 25,0-25,0 25,0-24,1 24,24-25,-25 25,0 0,25 0,-25-25,0 25,25 0,-24 0,24 0,-25 0,25-25,-25 25,25 0,0 1,-25-26,25 25,-25 0,25 0,0-25,-24 25,24-25,0 25,-25 0,25-24,0 24,-25 0,25-25,0 25,0 0,-25-25,25 25,0-25,0 25,-25-24,25-1,0 25,0-25,0 0,-24 0,24 1,0 24,-25-25,25 0,0 0,0 1,-25-1,25-25,0 25,0-24,-25 24,25-25,0 1,-25-1,25 1,0-1,0-24,-24 24,24-24,0-1,0 1,0 0,-25-1,25 1,0-25,0-1,0 1,-25 0,25 0,0-25,0 25,0-25,0 0,0 24,0-24,0 0,-25-24</inkml:trace>
  <inkml:trace contextRef="#ctx0" brushRef="#br0" timeOffset="180201.307">17959 5209,'0'-25,"0"25,0 0,0-25,0 25,0 0,0 0,0 0,0 0,-25 25,25-25,0 25,-25 0,25 0,0-1,-24 1,24 0,-25 0,25 0,-25-1,25 1,0 0,-25 0,25-25,0 0,0 25,0-25,0 0,0 0,0 0,0 0,0-25,0 25,0-25,0 25,0-25,0-24,25 24,-25-25,0 1,25-1,-25 0,25-24,-25 0,24 24,1-24,-25 24,25 0,0 1,0-1,-1 25,1 0,0 25,0 0,0 0,-1 25,1-25,0 50,0-25,0-1,-1 26,1 0,-25-1,25 1,0 0,-25-1,25-24,-1 25,-24-1,0-24,25 25,-25-26,0 1,25 0,-25 0,0 0,0-25,0 24,0-24,0 25,0-25,0 0,0 0,0 0,0 0,0 0,0-25,0 1</inkml:trace>
  <inkml:trace contextRef="#ctx0" brushRef="#br0" timeOffset="180572.3282">18033 5035,'0'-24,"-24"24,24 0,0 0,0 0,0 24,0-24,0 0,0 0,0 25,24-25,-24 0,25 0,-25 0,25 0,0 0,0 0,-1 0,1 0,0-25,25 25,-26 0,1-24,0-1,25 25,-26-25,1 0,0 0,0 25,0-24,-1-1,1 0,0-25,0 25,-25 1,25-1,-25 0,0 0,0 0,24 1,-24 24,0-25,0 25,0 0,0 0,0 0,0 0,0 0,0 0,0 25,0-1,0 1,-24 0,24 0,0 24,0-24,0 25,0 0,0-1,0-24,0 25,0-26,0 26,0-25,0 0,0-1,24 1,-24 0,0-25,0 25,0 0,0-25,0 0,25 24,-25-24,0 0,0 0,0 0</inkml:trace>
  <inkml:trace contextRef="#ctx0" brushRef="#br0" timeOffset="180756.3387">18604 4961,'-25'0,"25"0,0 0,0 0,0 0,0 0,0 0,0 0,0 0,0 0,0 0,0 0,0 0,0 0,0 0,0 0,0 0,0 0,25 0,-25 0,0 0,0 0,0 0,25 0,-25 0</inkml:trace>
  <inkml:trace contextRef="#ctx0" brushRef="#br0" timeOffset="181769.3967">18753 4986,'0'0,"0"0,0 0,0 0,0 0,0 0,0 0,0 0,0 0,0 0,24 0,-24 25,25-25,-25 0,25 0,-25 0,25 0,-25 0,25 0,0 0,-25 0,24 0,1 0,0-25,0 25,-25 0,25 0,-1 0,-24-25,25 25,0 0,-25-25,0 25,0 0,0-25,0 25,0-24,0 24,-25 0,25-25,-25 25,1 0,24 0,-25 0,0 0,0 0,0 0,25 25,-24-25,-1 0,25 24,-25-24,25 25,0-25,0 25,0 0,0-25,0 25,0-1,25-24,-25 25,25 0,-25-25,24 25,1 0,0-25,0 0,-25 24,25-24,24 0,-24 0,0 0,0 0,-1 0,1 0,0 0,0 0,0 0,-1 0,1-24,-25 24,25-25,-25 25,25-25,-25 25,0-25,0 25,0-25,-25 1,0 24,25-25,-25 25,1 0,24-25,-25 25,25 0,0 0,0 0,0 0,-25 0,25 0,0 0,0 0,0 0,25 0,-25 0,25 0,-1 0,1 0,0 0,0 0,0 25,-1-25,1 0,-25 0,25 0,0 25,-25-25,25 0,-25 24,24-24,-24 0,0 25,0-25,0 25,0-25,25 0,-25 25,0-25,0 0,0 0,25 25,-25-25,0 0,0 0,25 0,-25 0,0 0,25 0,-25 0,24 0,-24 0,25 0,-25-25,25 25,-25 0,0-25,25 0,-25 25,0-25,0 1,0-1,0 25,0-25,0 0,0 25,-25-25,25 25,0 0,0 0,0 0,0 0,0 0,0 0,0 25,0-25,0 25,0 0,0-25,0 25,0-1,0 1,0-25,0 25,25 0,-25-25,0 25,0-25,0 24,0-24,0 0,0 25,0-25,0 0,0 0,0 0,25 0,-25 0,0-25,0 25,24 0,-24-24,25 24,-25-25,25 0,-25 25,25-25,0 0,-25 25,25-24,-1 24,1 0,-25 0,25 0,0 0,0 0,-25 0,24 0,-24 0,0 24,0-24,25 0,-25 25,0-25,25 0,-25 25,25-25</inkml:trace>
  <inkml:trace contextRef="#ctx0" brushRef="#br0" timeOffset="182560.4419">20514 5035,'0'-24,"0"24,0-25,0 25,0-25,-25 25,25-25,-25 25,0-25,1 25,-1 0,25 0,-25 0,0 0,0 0,1 0,24 25,-25-25,0 0,0 25,25-25,-25 25,25-25,0 25,0-25,0 24,0-24,0 25,0-25,0 0,25 25,-25-25,25 0,0 0,-25 0,25 0,-1 0,1 0,0 0,-25 0,25 0,0-25,-1 25,1 0,-25-25,25 25,0-24,-25 24,25-25,-25 25,0-25,24 25,-24 0,0 0,0 0,0 0,0 0,0 0,0 25,0-25,0 0,0 25,0-1,0-24,0 25,0-25,0 25,0-25,0 25,0-25,25 0,-25 25,0-25,25 0,-25 0,25 24,0-24,-25 0,24 0,1 0,0 0,0-24,-25 24,49 0,-24-25,0 25,0-25,0 25,0-25,-1 0,1 1,0-1,0-25,0 25,-1-24,1-1,0 0,0 1,0-26,-1 26,1-1,-25 1,25-1,-25 25,0 0,0 1,0 24,0 0,0 0,-25 0,25 24,-25-24,1 25,24 0,-25 0,0 24,0 1,25-25,-25 24,1 1,24 0,0-1,0 1,0-25,0 24,0-24,0 0,24 0,-24 0,25-1,0 1,0 0,0 0,-1-25,1 25,0-25,0 24,24-24,-24 0,0 0,0 0,0 0,-1-24,-24 24,25-25,-25 25,25-25,-25 0,0 25,0-25,0 1,0 24,0 0,-25 0,25 0,-25 0,25 0,-24 0,24 0,0 24,-25-24,25 25,0-25,0 25,0-25,0 25,0 0,25-25,-1 0,-24 24,25-24,0 0,0 25,0-25,-1 0,1 0,0 0,0-25,0 25,-1 0</inkml:trace>
  <inkml:trace contextRef="#ctx0" brushRef="#br0" timeOffset="182716.4508">21382 4638,'0'0,"-25"0,25 0,0 0,0 0,0 0,25 0,0 25,0-25,-1 0,1 0,0 0,0 0,24 0,-24 25</inkml:trace>
  <inkml:trace contextRef="#ctx0" brushRef="#br0" timeOffset="183180.4774">18356 5655,'25'0,"-25"0,24 0,1 0,0 0,25 0,-26 0,26 0,0-24,24 24,0 0,1 0,24 0,-24 0,49 0,-25 0,25-25,0 25,0 0,0 0,25 0,-25 0,25 0,-25 0,24-25,-24 25,0 0,0 0,1 0,-1 0,-25-25,0 25,-25 0,1 0,-1 0,-24 0,-1 0,1-25,-25 25,-25 0,25 0,-25 0,0 0,0 0,0 0,0 0,-25 0,25 0,-25-24</inkml:trace>
  <inkml:trace contextRef="#ctx0" brushRef="#br0" timeOffset="187649.733">16942 6648,'0'0,"0"0,0 0,0 0,25 0,-25 0,0 0,0 0,25 0,-25 0,0-25,24 25,-24 0,0 0,25-25,-25 25,0 0,25-25,-25 25,0-25,25 25,-25-24,0 24,0-25,0 25,0-25,0 25,0 0,0-25,0 25,0 0,0 0,0 0,0 0,0 0,0 0,0 0,0 0,0 25,0-25,0 25,-25-25,25 25,0-1,0 1,0 0,0 0,0 0,-25 24,25-24,0 0,0 0,0-1,0 1,0 0,0 0,0 0,0-25,0 25,0-25,0 24,25-24,-25 25,0-25,0 0,0 0,0 0,0 0,0 0</inkml:trace>
  <inkml:trace contextRef="#ctx0" brushRef="#br0" timeOffset="187834.7436">16868 6995,'0'0,"0"0,0 0,0 0,0 0,0 0,0 0,0 0,24 0,1 0,-25 0,25 0,0 0,0 0,-25 0,24 0,1-25,25 25,-25 0,-1 0,1-25,0 25,0 0,0 0,-1-24,1 24</inkml:trace>
  <inkml:trace contextRef="#ctx0" brushRef="#br0" timeOffset="188278.769">17388 6623,'0'0,"0"0,0 0,0 0,0 0,0 0,0 0,0 0,0 0,0 0,0 0,0 0,0-25,25 25,-25 0,25 0,-25-25,25 25,-25-25,25 25,-25-24,24 24,-24-25,0 25,0-25,0 25,0 0,0 0,0-25,0 25,0 0,0 0,0 0,0 0,0 0,0 0,0 25,0-25,0 0,0 25,0 0,-24-25,24 24,0 1,0 0,0 0,-25 0,25-1,0 1,0 0,0 0,0 0,0-1,0-24,0 25,0-25,0 25,0-25,0 25,0-25,0 25</inkml:trace>
  <inkml:trace contextRef="#ctx0" brushRef="#br0" timeOffset="188454.779">17339 6970,'0'0,"0"0,0 0,0 0,0 0,0 0,0 0,0 0,25 0,-25 0,0 0,24 0,1 0,-25 0,25 0,0 0,0 0,-1 0,1 0,0 0,0 0,0 0,-1 0,1 0,25 0</inkml:trace>
  <inkml:trace contextRef="#ctx0" brushRef="#br0" timeOffset="188862.8024">18356 6921,'0'0,"25"-25,-25 0,24 25,-24-25,0 25,0-25,0 0,0 25,0 0,0-24,0 24,-24-25,24 25,-25 0,0 0,25 0,-25 0,0 0,1 0,-1 0,0 25,0-25,0 24,-24 1,24 0,0 0,0 25,1-26,-1 26,0 0,0-1,25-24,-25 25,25-1,0 1,0-25,0 24,0-24,0 25,0-26,25 1,-25 0,25 0,0-25,0 25,-1-1,1-24,0 25,25-25,-26 0,26 25,-25-25,24 0,-24 0,25-25,-25 25,-1 0,1-25,0 25</inkml:trace>
  <inkml:trace contextRef="#ctx0" brushRef="#br0" timeOffset="189410.8337">18753 7342,'0'0,"24"0,1 0,-25-25,25 25,-25 0,0 0,0 0,0 0,0 0,0 0,0 0,0 0,0 0,0 0,0 25,-25-25,25 0,-25 25,25-25,-24 25,-1 0,0-1,25 1,-25 0,0-25,25 25,-24 0,24-1,0 1,0 0,0-25,0 25,0-25,0 25,24-25,-24 24,25-24,-25 0,25 25,0-25,0 0,-1 0,1 0,25 0,-25-25,0 25,-1 0,1 0,0-24,0 24,0 0,-1-25,1 25,-25-25,0 25,0-25,0 25,0-25,0 25,0-24,0 24,0-25,0 25,-25 0,25 0,-24 0,24 0,0 0,-25 0,25 25,0-25,-25 24,25 1,0 0,0 0,-25 0,25-1,0 26,0 0,0-26,0 26,0 0,-25-1,25 1,0 0,0-1,-24 1</inkml:trace>
  <inkml:trace contextRef="#ctx0" brushRef="#br0" timeOffset="194766.14">19422 7069,'0'0,"0"0,0 0,0 0,0 0,0 0,0 0,0 0,0 0,25 0,-25 0,25 0,0 0,0 0,-1 0,1 0,0 0,0 0,24 0,-24 0,0 0,0 25,0-25,-1 0,1 0,0 0,-25 0,25 0,-25 0,25 0,-25 0,0 0,0 0,0 0,0 0,0 0,-25 0,25 0,-25 0,25 0,-25 0,0 0,1 0,-1 0,0 0,0 0,0-25,1 25,-1 0,0 0,0 0,0 0,1-24,24 24,-25 0,25 0,-25 0,25 0,0 0,0 0,0 0,0 0,0 0,0 0,0 0,0 0,0 0,0 0,25 24,-25-24,25 0,-1 0,-24 0,25 25,0-25,0 0,0 0,-25 0,24 0,1 0,-25 0,25 0,-25 0,0 0,0 0,0 0,0 0,0 0,0 0,0 0,0 0,0 0,0 0,0 0</inkml:trace>
  <inkml:trace contextRef="#ctx0" brushRef="#br0" timeOffset="197776.3122">20762 6276,'0'-25,"0"25,0 0,0 0,0 0,0-25,-25 25,25 0,0 0,0 0,0-25,0 25,0 0,-25 0,25 0,0 0,0-25,0 25,0 0,-25 0,25 0,-24 25,24-25,0 0,-25 0,0 25,25-25,-25 25,0 0,1-1,-1 26,0-25,0 24,0 26,1-26,-26 26,25-1,0 1,-24 24,24 0,0 0,0 1,1-1,-1 0,0-25,25 26,0-26,0-24,0 24,0 0,25-24,0 0,-1-1,26 1,-25 0,24-26,1 26,-25-25,24 0,1-1,0 1,-1 0,1-25</inkml:trace>
  <inkml:trace contextRef="#ctx0" brushRef="#br0" timeOffset="205170.7351">20936 6598,'0'0,"0"0,0-25,0 25,0 0,0-25,0 25,0 0,0 0,-25-24,25 24,0 0,-25 0,25 0,-25 0,0 0,25 0,-25 0,25 0,-24 24,-1-24,0 25,25-25,-25 25,0 0,1 0,24-1,-25 1,0 0,25 25,-25-26,25 1,0 0,0 25,0-25,0-1,0 1,0-25,25 25,-25 0,25 0,-25-25,25 0,-1 24,-24-24,25 0,0 0,0 0,-25-24,25 24,-1 0,-24-25,25 25,-25 0,25-25,-25 25,0-25,0 0,0 25,0-24,0-1,0 25,-25-25,0 25,25-25,-24 25,-1 0,25 0,-25 0,0 0,0 0,25 0,-24 0,-1 25,25-25</inkml:trace>
  <inkml:trace contextRef="#ctx0" brushRef="#br0" timeOffset="205562.7576">21332 6970,'25'0,"-25"0,0-25,0 25,0-24,0 24,0-25,0 25,0 0,-25-25,25 25,-24 0,24 0,-25-25,0 25,0 0,0 0,1 25,-1-25,0 0,0 25,0 0,-24-1,24 1,0 0,0 0,1 0,-1 24,25-24,-25 0,25 24,0-24,0 0,0 0,25 0,-25-1,25 1,-1-25,1 25,0-25,0 25,0-25,24 0,-24 0,25 0,-26 0,1 0,25 0,-25 0</inkml:trace>
  <inkml:trace contextRef="#ctx0" brushRef="#br0" timeOffset="206822.8296">21556 7268,'0'0,"0"0,0 0,0 0,0 0,0 0,0 0,0 0,0 0,0 0,0 0,0 0,0 0,0 0,24 0,-24 0,0 0,0 0,0 0,0 0,0 0,0 0,0 0,0 0,0 0,0 0,0 0,0 0,0 0,0 0,0 0,0 0,0 0,0 0,0 0,0 0,0 0,0 0,0 0,0 0,0 0,0 0,0 0,0 0,-24 0,24 0,0 0,0 25,0-25,-25 0,25 0,0 0,-25 24,25-24,-25 0,25 25,-25-25,25 0,0 0,-24 25,24-25,0 25,0-25,0 0,0 25,0-25,0 0,0 24,0-24,0 0,0 0,0 25,0-25,24 0,-24 0,25 0,-25 0,25 0,0 0,-25 0,25 0,-1 0,1 0,0 0,0 0,0 0,-1-25,-24 25,25 0,0 0,0-24,-25 24,25 0,-25 0,0 0,0-25,0 25,0 0,0 0,0-25,0 25,0 0,0 0,0-25,-25 25,25 0,0 0,0-25,0 25,-25 0,25 0,0 0,0 0,0 0,0 0,0 0,0 0,0 0,0 0,0 0,0 25,0-25,-25 25,25-25,0 25,0 0,0-1,-25 1,25 0,0 0,0 0,-24-1,24 1,0 0,0 0,0 0,-25-1,25 1,0-25,0 25,0-25,0 25</inkml:trace>
  <inkml:trace contextRef="#ctx0" brushRef="#br0" timeOffset="208057.9003">22052 7094,'0'0,"-25"0,25 0,0 0,0 0,0 0,0 0,0 0,0 0,0 0,0 0,0 0,25 0,-25 0,25 0,-1 0,-24 0,25 0,0 0,0 0,0 0,-1 0,26 0,-25 0,0 0,-1 0,1-25,0 25,-25 0,25 0,0 0,-25 0</inkml:trace>
  <inkml:trace contextRef="#ctx0" brushRef="#br0" timeOffset="208301.9142">22201 6921,'0'0,"-25"0,25 0,0 0,0-25,0 25,0 0,0 0,0 0,0 0,0 25,0-25,0 0,0 24,0-24,0 25,0 0,0 0,0 0,0 24,0-24,0 0,0 24,0-24,0 0,0 0,25 0,-25-1,0 1,0-25,0 25,0-25,0 25,0-25</inkml:trace>
  <inkml:trace contextRef="#ctx0" brushRef="#br0" timeOffset="209050.9571">22697 6524,'0'0,"0"-25,-25 25,25 0,0 0,0 0,-25 0,25 0,0 0,0 0,0 0,0 0,0 0,0 0,0 0,0 0,25 0,-25 0,25 0,-1 0,-24 0,25 0,0 0,0 0,0-25,-1 25,26 0,-25 0,0 0,-25-25,24 25,1 0,-25 0</inkml:trace>
  <inkml:trace contextRef="#ctx0" brushRef="#br0" timeOffset="209546.9854">22647 6524,'0'0,"0"0,0-25,0 25,0 0,0 0,0 0,0 0,0 0,0 0,0 0,0 0,0 25,0-25,0 0,0 0,0 0,0 0,0 24,0-24,0 0,0 25,0-25,0 25,0-25,0 0,0 25,0-25,0 25,0-25,0 0,0 0,0 24,0-24,0 0,0 0,0 0,0 0,0 0,0 0,0 0,0 0,0 0,0 0,0 0,25-24,-25 24,0 0,25 0,-25 0,24-25,1 25,-25 0,25 0,0-25,-25 25,25 0,-25 0,24 0,1 0,-25 0,25 25,0-25,-25 0,25 0,-25 25,24-25,-24 24,0 1,0-25,25 25,-25-25,0 25,0 0,0-25,-25 24,25 1,-24-25,-1 25,25-25,-25 25,0-25,25 25,-25-25,1 0,-1 25,25-25,-25 0,0 0,25 0,-25 0,25 0,-24-25,-1 25,25 0,0 0,-25 0</inkml:trace>
  <inkml:trace contextRef="#ctx0" brushRef="#br0" timeOffset="209991.0108">23540 6871,'0'0,"0"-25,0 25,0 0,0-25,0 25,0 0,-25-25,25 25,0 0,-25 0,25 0,-24 0,24 0,-25 0,0 0,0 0,0 25,25-25,-24 25,-1-25,0 25,0 0,0 0,1-1,24 1,-25 0,25 0,-25 24,25-24,0 0,0 0,0 0,0 24,0-49,0 25,25 0,-25 0,25-25,-1 24,-24-24,25 25,0-25,0 0,24 0,-24 0,0 0,0 0,0 0,-1 0,1 0,0 0,-25-25,25 25</inkml:trace>
  <inkml:trace contextRef="#ctx0" brushRef="#br0" timeOffset="210606.046">23862 7243,'25'0,"-25"0,0 0,0 0,0 0,0-25,0 25,0 0,0 0,0 0,0 0,0 0,0 0,0 0,0 0,0 25,0-25,0 0,0 0,-25 0,25 25,-24-25,24 25,-25-25,0 24,0 1,25 0,-25 0,1 0,-1-25,25 24,-25 1,25 0,0-25,0 25,0 0,0-25,0 24,0-24,0 0,25 25,-25-25,25 0,-25 0,24 0,1 0,0 0,0 0,-25 0,25 0,-1 0,1-25,0 25,0 0,0-24,-1 24,-24 0,25-25,-25 25,25 0,-25-25,0 25,0 0,25-25,-25 25,0 0,0 0,0 0,0 0,0 0,0 0,0 0,0 0,0 0,-25 0,25 25,0-25,0 0,-25 25,25 0,0-25,0 24,-25 1,25 0,0 0,0 0,0-25,0 24,0 1,0-25,0 25,0 0,0-25,0 25,0-25,0 0,0 24,0-24,0 0</inkml:trace>
  <inkml:trace contextRef="#ctx0" brushRef="#br0" timeOffset="211058.0719">24160 6449,'0'-25,"0"25,0-24,0 24,0-25,0 25,0-25,0 25,0 0,0 0,0-25,0 25,0 0,0 0,0 0,25 0,-25 0,0 0,25 0,-25 25,25-25,-1 0,-24 25,25 0,0-1,-25 1,25 0,0 0,-1 0,1 24,0-24,0 25,0-1,-25 1,24-1,1 1,-25 0,25 24,-25-24,0 24,0-24,0 24,0-24,0-1,-25 26,25-26,-25 1,1 24,-1-24,-25 0,25-1,-24 1,24-1,-25 1,26 0,-26-1,0-24,1 25</inkml:trace>
  <inkml:trace contextRef="#ctx0" brushRef="#br0" timeOffset="218770.513">20613 7838,'0'0,"0"0,0 0,0 0,0 0,0 0,0 0,25 0,-25 0,0 0,25 25,-25-25,24 25,-24-25,25 25,-25-25,25 24,-25-24,25 25,-25-25,25 25,-25-25,24 25,-24-25,25 25,0-25,-25 0,25 0,-25 25,25-25,-25 0,25 0,-25-25,24 25,1 0,-25 0,25-25,0 25,-25-25,25 25,-1-25,1 25,-25-25,25 1,0 24,0-25,-25 25,24-25,1 25,-25-25,25 25,0-25,-25 25,25 0,-1-24,-24 24,25 0,0 0,-25 0,25 0,-25 24,25-24,-25 0,24 25,-24-25,25 25,-25-25,25 0,-25 25,25-25,0 0,-25 25,24-25,-24 24,25-24,-25 0,25 25,0-25,-25 0,25 0,-1 0,-24 0,25 0,0 0,-25 0,25 0,0 0,-1 0,1-25,0 25,-25 0,25-24,0 24,-1 0,1-25,0 25,0 0,0-25,0 25,-1 0,-24 0,25-25,0 25,0 0,-25 0,25 0,-1 0,-24 0,25 0,-25 0,25 0,-25 0,25 25,-25-25,25 0,-25 0,24 25,-24-25,25 0,0 0,-25 25,25-25,0 0,-25 0,24 24,1-24,-25 0,25 0,0 0,0 0,-1 0,1 0,0 0,0 0,0 0,-1-24,1 24,0 0,0 0,0-25,-1 25,1 0,0-25,0 25,0-25,-1 25,1-25,0 25,-25-24,25 24,0 0,0 0,-1 0,-24 0,25 0,0 0,-25 24,25-24,-25 0,0 25,25-25,-25 0,0 25,24-25,-24 0,0 25,25-25,-25 25,25-25,-25 0,25 24,-25-24,25 0,-25 25,24-25,1 0,0 0,0 0,0 0,-1 0,26 0,-25 0,0 0,24 0,-24 0,25-25,-26 25,26 0,-25 0,24-24,-24 24,0 0,0-25,0 25,-1 0,1 0,-25 0,25 0,-25-25,0 25</inkml:trace>
  <inkml:trace contextRef="#ctx0" brushRef="#br0" timeOffset="222410.7212">21605 7243,'0'0,"0"0,0 0,0 0,0 0,0 0,0 0,0 0,0 0,0 0,0 0,0 0,0 0,0 0,0 0,0 0,0 0,0 25,0-25,0 0,0 0,0 25,0-25,0 0,0 24,0-24,-25 25,25-25,0 25,-24-25,24 0,-25 25,25-25,-25 25,25-25,-25 0,25 24,0-24,0 0,0 0,0 0,-25 0,25 0,0 0,0 0,0 0,0 0,0 0,0 0,0 0,0 0,0 0,0 0,0 0,0 0,25 0,-25 0,0 0,0 0,25 0,-25 0,25 0,-25 0,25 0,-1 0,-24 0,25 0,0 0,0 0,0 0,-1 0,1 0,-25-24,25 24,-25 0,25 0,-25 0,0 0,0 0,0 0,0 0,0-25,0 25,0 0,0 0,0 0,0 0,0-25,0 25,0 0,0-25,0 25,-25 0,25 0,0-25,-25 25,25 0,0 0,0 0,0 0,0 0,0 0,-25 0,25 0,0 0,0 0,0 0,0 0,0 0,0 25,0-25,-24 25,24 0,0 0,0-25,0 24,-25 1,25 0,0 0,0 0,-25-1,25 1</inkml:trace>
  <inkml:trace contextRef="#ctx0" brushRef="#br0" timeOffset="228442.0662">1439 6077,'0'0,"0"0,0 0,0 0,0 0,0 0,0 0,0 0,0 0,0 0,0 25,25-25,-25 0,0 25,25-25,-25 25,24-1,1-24,-25 25,25 0,0 0,-25 0,25-25,-1 24,-24 1,25-25,0 25,-25-25,25 25,0-25,-25 0,24 0,-24 0,25 0,-25 0,25 0,-25 0,25 0,0-25,-25 25,25-25,-25 25,24-25,1 1,0-1,0 0,-25 0,25 25,-1-25,1 1,0-1,0 0,0 25,-25-25,24 25,1 0,0 0,-25-25,25 25,0 0,-25 0,24 0,1 0,-25 25,25-25,0 0,-25 0,25 25,-1-25,1 0,0 0,-25 25,25-25,0 0,-1 0,1 0,-25 25,25-25,0 0,0 0,-1 0,-24 0,25 0,0 0,0-25,-25 25,25 0,-1-25,-24 25,25 0,0 0,-25-25,25 25,0 0,-25 0,24-25,1 25,-25 0,25 0,-25 0,25-24,-25 24,25 0,0 0,-1 0,-24 0,25-25,0 25,0 0,-25 0,25 0,-1 0,1 0,0 0,0-25,0 25,-1 0,1 0,0 0,0 0,0 0,-1 0,1 0,0 0,0 0,0 0,-1 0,-24 0,25 0,0 0,0 0,0-25,-1 25,1 0,0 0,0 0,0 0,-1-25,1 25,25 0,-25 0,-1-24,1 24,0 0,0 0,0-25,0 25,24 0,-24 0,0 0,0 0,-1 0,-24 0,25 25,0-25,0 0,-25 0,25 0,-1 24,-24-24,25 0,0 0,-25 25,25-25,0 0,-1 0,1 0,0 0,0 0,0 0,24 0,-24 0,25 0,-26 0,26 0,-25 0,24-25,1 25,0 0,-26 0,26-24,0 24,-25 0,24-25,-24 25,25 0,-26-25,26 25,-25 0,0 0,-1-25,1 25,0 0,0 0,0 0,-1 0,1-25,0 25,-25 0</inkml:trace>
  <inkml:trace contextRef="#ctx0" brushRef="#br0" timeOffset="231862.2618">5234 4688,'-25'0,"1"0,24 0,-25-25,25 25,-25 0,0-25,25 25,-25-24,1 24,-1 0,0-25,0 25,0 0,0-25,1 25,-1 0,0-25,-25 25,26 0,-26 0,25-25,-24 25,-1 0,25 0,-24 0,-1 0,0 0,26-24,-26 24,0 0,1 0,-1 0,1 0,-26 24,26-24,-1 0,0 0,1 0,-1 25,0-25,1 0,-1 25,1-25,-1 0,0 25,1-25,24 0,-25 25,1-25,-1 24,1-24,-1 0,0 25,1-25,-1 0,1 25,24-25,-25 25,25-25,-24 0,24 25,-25-25,25 0,1 24,-1-24,-25 0,25 25,1-25,-1 25,-25-25,25 0,1 25,-1-25,-25 25,25-25,1 0,-1 25,0-25,-25 0,26 24,-1-24,0 0,0 25,0-25,1 0,-1 25,0-25,-25 25,26-25,-1 25,0-25,0 24,0-24,1 25,-1-25,0 0,-25 25,25-25,1 25,24-25,-25 0,0 25,0-25,0 0,25 24,-24-24,-1 25,0-25,25 25,-25-25,0 0,25 25,-24-25,24 25,-25-25,25 24,-25 1,25-25,-25 25,25-25,-25 25,25 0,-24-25,24 24,-25-24,25 25,0 0,-25-25,25 25,-25 0,25-25,0 24,0-24,-25 25,25 0,0-25,0 25,0 0,0-1,0 1,0 0,0-25,0 25,0 0,0-1,0 1,0 0,0 0,25 0,-25 0,25-1,-25 1,25-25,0 25,-25 0,24 0,1-1,0 1,0-25,24 25,-24 0,0 0,25-1,-26-24,26 25,-25 0,24-25,1 25,0 0,-25-25,24 24,1-24,-1 25,1-25,0 0,-1 25,26-25,-26 0,1 0,-1 0,26 0,-26 0,1 0,24 0,-24 0,0 0,24 0,-24 0,24-25,-24 25,24 0,1-25,-1 25,-24 0,24-24,0 24,1-25,-26 0,26 25,-1-25,-24 25,24-25,-24 25,24-24,-24 24,24-25,-24 25,24-25,-24 25,24-25,-24 25,0-25,24 25,-24 0,24-24,-24 24,24 0,0-25,-24 25,24 0,-24 0,25-25,-26 25,26 0,-26 0,1-25,-1 25,1 0,24-25,-24 25,0-24,-1 24,1-25,-1 25,1-25,0 25,-1-25,1 0,-25 25,24-25,-24 1,0-1,0 25,-1-25,1 0,-25 0,25 1,-25-1,0 0,0 0,0-24,0 24,0 0,0-25,-25 26,25-1,-25 0,25-25,-24 26,24-1,-25 0,25 0,-25 0,0-24,0 24,1 0,-1 0,0-24,0 24,0-25,1 1,-26 24,0-25,26 1,-26-1,0 25,1-24,-1 24,-24-25,24 25,1 1,-26 24,1-25,-1 25,1-25,-1 25,1 0,-25 25,0-25,24 25,-24-1</inkml:trace>
  <inkml:trace contextRef="#ctx0" brushRef="#br0" timeOffset="250202.3108">22275 7441,'0'0,"0"0,0 0,0 0,0 0,0 0,0 0,0 0,0 0,0 0,0 0,0 0,0 0,0 0,0 0,0 0,0 0,0 0,0 0,0 0,0 0,0 0,0 0,0 0,0 0,0 0,0 0,0 0,0 0,0 0,0 0,0 0,0 0,0 0,0 0,0 0,0 0,0 0,0 0,0 0,0 0,0 0,0 0,0 25,0-25,0 25,0-25,0 25,0 0,0-1,25 1,-25 25,0-25,0-1,0 26,0-25,25 24,-25-24,0 25,0-25,0 24,0-24,0 0,0 0,0 24,0-24,0 0,0-25,0 25,24 0,-24-25,0 24,0-24,0 25,0-25,0 0,0 0,0 0,0 0,0 0,0 0,0 0,0 0,0 0,0 0,0 0,0-25</inkml:trace>
  <inkml:trace contextRef="#ctx0" brushRef="#br0" timeOffset="250718.3403">22250 7491,'0'0,"0"0,0 0,-25 0,25 0,0 0,0 0,0 0,0 0,0 0,0 0,0 25,0-25,-24 0,24 25,0-25,0 24,0 1,-25-25,25 25,0-25,-25 0,25 25,0-25,0 25,0-25,0 0,-25 0,25 0,0 0,0 24,0-24,0 0,0 0,0-24,0 24,0 0,0 0,0-25,0 25,25-25,-25 0,0 25,0-25,25 1,-25 24,0-25,25 0,-25 25,24-25,-24 0,0 25,25-24,-25 24,25 0,-25 0,0 0,25 0,-25 0,0 0,25 0,-25 0,24 24,-24-24,25 25,-25-25,25 25,-25 0,25-25,0 25,-25-1,24 1,-24-25,25 25</inkml:trace>
  <inkml:trace contextRef="#ctx0" brushRef="#br0" timeOffset="255358.6057">20241 8731,'0'0,"0"0,0-25,0 25,0 0,0 0,0 0,0 0,0 0,0 0,0 0,0 25,0-25,0 0,0 0,0 0,0 25,0-25,0 25,0-25,0 25,0-1,-25-24,25 25,0 0,0 0,-25-25,25 25,0-1,-24 1,24-25,0 25,0-25,0 25,0-25,0 25,0-25,0 0,0 25,0-25,24 0,-24 0,25 0,-25 0,25-25,0 25,-25 0,25-25,-1 25,1-25,-25 25,25-25,0 0,-25 25,25-24,-25 24,0-25,0 25,0-25,24 25,-24-25,0 25,0 0,0-25,-24 25,24 0,0-24,0 24,0 0,0 0,-25 0,25 0,0 0,0 0,0 0,0 0,0 24,0-24,0 25,0 0,0-25,0 25,0 0,0-1,0 1,0 0,25 0,-25 0,0 0,24-1,-24 1,0 0,0 0</inkml:trace>
  <inkml:trace contextRef="#ctx0" brushRef="#br0" timeOffset="256261.6574">20241 9599,'0'0,"-25"-24,25 24,0 0,0 0,0 0,-25 0,25 0,0 0,0 0,0 24,0-24,0 25,0 0,0 0,25 0,-25-1,0 1,0 0,25 0,-25 0,0-25,0 24,25 1,-25-25,0 25,0-25,0 0,0 25,0-25,0 0,0 0,0 0,0 0,0 0,0-25,0 25,0 0,0-25,0 25,0-25,-25 1,25-1,0 25,-25-25,25 0,-25 0,25 1,0-1,-24 0,24 0,0 25,0-25,0 25,0-24,0 24,0 0,0 0,24 0,-24 0,0 0,25 0,-25 0,0 24,0-24,25 25,-25-25,0 25,0 0,0-25,0 25,0-25,0 24,0-24,0 25,0-25,0 0,25 0,-25 0,0 0,0 0,25 0,-25 0,24 0,-24 0,25 0,0 0,-25 0,25 0,0 25,-1-25,-24 0,25 0,-25 25,25-25,-25 0,0 25,25-25,-25 24,0-24,0 25,0-25,0 0,0 25,-25-25,25 0,-25 25,25-25,-25 0,25 0,-24 25,-1-25,25 0,-25 0,0 0,0-25,25 25</inkml:trace>
  <inkml:trace contextRef="#ctx0" brushRef="#br0" timeOffset="256550.6739">20687 9525,'0'0,"0"25,0-25,-24 0,24 25,0-25,-25 24,25-24,0 25,-25 0,25 0,0-25,0 25,0-1,0-24,0 25,0-25,25 0,-25 25,25-25,-25 0,24 0,-24 0,25 0,0-25,0 25,-25-25,25 25,-1-24,1 24,-25-25,25 25,-25-25,25 0,-25 25,0-25,0 25,-25-24,25 24,-25-25,25 25,-25 0,1-25,-1 25,25 0</inkml:trace>
  <inkml:trace contextRef="#ctx0" brushRef="#br0" timeOffset="257150.7082">20960 9426,'25'0,"-25"-25,25 25,-25 0,25 25,-25-25,0 0,25 0,-25 25,0-25,0 0,24 24,-24-24,0 0,0 0,25 0,-25 0,0 25,25-25,-25 0,0 0,25 0,-25 0,0-25,25 25,-25 0,24 0,-24-24,0 24,0 0,25-25,-25 25,0 0,0 0,0 0,0 0,0 0,0 0,0 0,0 25,25-25,-25 24,0 1,0 0,25 0,-25 0,25-1,-25 1,0 25,24-25,-24-1,25 1,-25 25,0-25,25-1,-25 1,0 0,0 0,0-25,0 25,0-25,0 24,0-24,0 0,0 0,-25 0,25-24,0 24,0-25,-25 0,25 0,0 0,0 1,0-1,-24-25,24 25,0-24,0-1,0 25,0-24,24 24,-24-25,25 26,-25-26,25 25,-25 0,25 1,-25-1,25 0,-25 0,24 0,-24 25,0 0,0-24,0 24,0 0,0 0,0 0,0 0,0 0,0 0,0 24,0-24,0 25,25-25,-25 25,25-25,-25 25,25 0,0-25,-25 24,24-24,1 25,0 0,-25-25,25 25,-25-25,25 0,-25 25,0-25,0 0,0 24,0-24,0 0,-25 0,0 25,25-25,-25 0,-24 25,24-25</inkml:trace>
  <inkml:trace contextRef="#ctx0" brushRef="#br0" timeOffset="257690.7391">22449 8756,'0'0,"0"0,-25 0,25 0,-25 0,25 0,-25 0,25 25,-25-25,1 25,24-1,-25 1,0 0,25 25,-25-26,25 1,0 25,0-25,0 24,0-24,0 0,25 0,-25 0,25-1,0-24,-25 25,24-25,1 25,0-25,0 0,0 0,-1-25,1 25,0 0,25-25,-26 1,1-1,0 25,0-25,0 0,-1 0,1 1,-25-1,25 0,-25 0,0 0,-25-24,0 24,1 0,-1 0,0 0,0 1,-24-1,24 0,0 25,-25-25,26 25,-1 0,0 0,0 0,0 0</inkml:trace>
  <inkml:trace contextRef="#ctx0" brushRef="#br0" timeOffset="258229.7699">22994 8682,'25'24,"-25"-24,25 0,-25 0,0 25,25-25,-25 25,0 0,0 0,0-1,0 1,0 0,0 25,0-26,0 1,-25 0,25 25,-25-25,25-1,0 1,0 0,0 0,-25-25,25 25,0-25,0 24,0-24,0 0,0 0,0 0,0 0,0 0,0-24,0 24,0-25,0 25,-25-25,25 0,0-24,0 24,0 0,-24-25,24 1,0 24,0-25,0 1,0 24,24-25,-24 25,25 1,0-26,0 50,0-25,0 0,-1 25,1-24,0 24,0 0,0 0,-1 0,1 24,0-24,-25 25,25-25,-25 25,0-25,0 25,0 0,0-1,-25-24,0 25,0 0,1 0,-1 0,0-1,0 1,0-25,-24 25,49-25,-25 25,0-25,25 0,-25 0,25 0,0 0,0 0,0 0,25 0,-25 25,0-25,25 0,0 24,-25-24,25 0,-1 25,1-25,0 0,0 0,0 25,-1-25,1 0,25 0,-25 0,-1 0,26 0,-25 0,24-25</inkml:trace>
  <inkml:trace contextRef="#ctx0" brushRef="#br0" timeOffset="258805.8029">23639 8285,'0'-25,"0"25,25 0,-25-25,0 25,0 0,0 0,0 0,0 0,0 0,0 0,0 0,0 25,0-25,0 25,0 0,0-25,-25 24,25 26,-25-25,25 0,0-1,-24 1,24 25,0-25,0-1,0-24,0 25,0 0,24 0,1-25,-25 0,25 25,0-25,0 0,-1 0,1 0,0-25,0 25,0 0,-1-25,-24 0,25 25,0-25,0 1,-25-1,25 0,-25 25,0-25,0 0,0 1,0-1,0 25,0-25,0 25,0 0,0 0,0 0,0 0,0 0,0 25,0-25,-25 25,25-1,0 1,0 0,0 0,0 24,0-24,0 0,0 0,0 24,0-24,0 0,25 0,-25 0,0-25,0 24,24 1,-24-25</inkml:trace>
  <inkml:trace contextRef="#ctx0" brushRef="#br0" timeOffset="259361.8347">24408 8384,'0'0,"0"-25,0 25,0 0,0-25,0 25,-25 0,1 0,-1 0,0 0,0 0,0 25,25 0,-24 0,-1 0,0-1,0 1,0 25,25-25,-24-1,24 26,0-25,0 0,0-1,0 1,0 0,24 0,-24-25,25 0,0 25,0-25,0 0,-25 0,24 0,1 0,0-25,0 25,0-25,-25 25,24-25,-24 25,25-25,-25 25,0-24,0 24,0-25,0 25,0 0,0 0,0 0,0 0,25 0,-25 0,0 0,0 25,0-25,25 24,-25-24,0 25,0-25,0 25,25-25,-25 25,0-25,24 25,-24-25,0 0,0 0,25 24,-25-24,25 0,-25-24,0 24,25 0,-25 0,25-25,-25 25,24-25,-24 0,0 25,25-25,-25 1,0-1,0 0,0 25,0-25,0 25,0-25,0 25,0 0,0 0,0 0,0 0,0 0,0 25,0-25,0 0,25 25,-25-25,0 25,0 0,0-25,25 0,-25 24,0-24,0 0,0 25,0-25,0 0,0 0,0 0</inkml:trace>
  <inkml:trace contextRef="#ctx0" brushRef="#br0" timeOffset="259485.8418">24582 8384,'0'0,"0"0</inkml:trace>
  <inkml:trace contextRef="#ctx0" brushRef="#br0" timeOffset="259989.8706">24681 8384,'25'0,"-25"25,25-25,-1 25,-24-1,25-24,-25 25,25 0,-25-25,25 25,-25 0,0-1,25-24,-25 25,0 0,0-25,0 25,0-25,0 0,0 25,0-25,0 0,0 0,0 0,0 0,0 0,0 0,-25 0,25-25,0 25,0-25,0 25,0-25,0 0,0 1,0-1,0-25,25 25,-25 1,0-26,24 25,-24 0,25-24,-25 24,25 0,-25 0,25 1,-25-1,0 25,25-25,-25 0,0 25,0-25,0 25,0 0,0 0,0-24,0 24,-25 0,25 0,0 0,0 24,0-24,-25 0,25 25,0 0,0 0,0 0,0-1,0 1,0 0,0 0,0 0,0-25,0 24,25 1,-25 0,25-25,-25 25,0-25,24 25,-24-25,25 0,-25 0,25 0,-25 0,25 0,-25-25,0 25,25 0,-25 0,24-25,-24 25,25 0,-25 0,25 0,-25 0,25 0,-25 0,25 25,-25-25,25 25,-25-25,24 24,-24 1,25 0,-25 0,0 0,0-1</inkml:trace>
  <inkml:trace contextRef="#ctx0" brushRef="#br0" timeOffset="260233.8846">24309 9203,'-25'0,"25"0,0 0,0 0,0 0,25-25,0 25,0-25,-1 25,26-25,0 0,-1 1,1-1,24 0,1 0,-26 0,26 0,-1-24,0 24,1 0,-1 0,-24-24,0 24,-1 25,-24-25,0 0,0 25,-25-24,0 24,0 0</inkml:trace>
  <inkml:trace contextRef="#ctx0" brushRef="#br0" timeOffset="261321.9468">20836 10393,'-25'0,"1"25,24-25,-25 0,25 0,0 0,0 0,0 0,0 0,0-25,0 25,0 0,0 0,25 0,-1-25,1 25,0-24,25-1,-25 0,24 0,1 0,-1 1,26-26,-26 25,26 0,-1-24,-24 24,-1 0,26 0,-26 0,-24 25,25-24,-25 24,-1-25,1 25,-25 0,0 0,0 0,-25 0,1 25,-26-25,25 24,-24 1,-1 0,0 0,1 0,-26 0,26 24,-26-24,26 0,-26 0,26-1,-1 26,1-25,-1 0,25-25,-25 24,26 1,-1-25,25 0,0 25,0-25,0 0,25-25,-1 25,1-25,25 25,0-24,-1-1,1 0,24-25,-24 26,24-1,1 0,-26-25,26 26,-26-1,26 0,-26 0,-24 0,25 25,-26-25,1 25,0 0,-25 0,25-24,-25 24,0 0,0 0</inkml:trace>
  <inkml:trace contextRef="#ctx0" brushRef="#br0" timeOffset="262590.0193">23986 9376,'-24'0,"-26"25,25-25,0 25,25-25,-24 0,24 0,0 0,-25 0,25 0,0 0,25 0,-25 0,24-25,1 25,0-25,0 0,24 25,1-24,0-1,24 0,-24 0,24-24,1 24,-1 0,0 0,1 0,-1 1,1-26,-26 25,26 25,-26-25,-24 0,25 25,-26-24,1 24,-25 0,0-25,0 25,0 0,-25 25,1-25,-26 0,25 24,-24 1,-1-25,0 25,1 0,-26 0,26 0,-1-1,-24 1,24 0,25 0,-24 0,24-1,0-24,25 25,0-25,0 0,25 0,0-25,0 25,-1 0,26-24,0-1,-1 0,26 25,-26-25,26 0,-1 1,-24-26,24 25,-24 25,24-25,-24 0</inkml:trace>
  <inkml:trace contextRef="#ctx0" brushRef="#br0" timeOffset="266763.258">20687 8409,'-24'0,"24"-25,0 25,-25 0,25-25,0 25,-25 0,25 0,-25-25,0 25,25 0,-24 0,-1 0,0-24,0 24,0 0,1 0,-1 0,0 24,-25-24,26 0,-1 25,-25-25,25 0,1 25,-26 0,25-25,0 25,1-1,-1 1,0 0,0 0,0 0,1-1,-1 26,0-25,25 24,-25-24,25 25,-25-1,25-24,-25 25,25-1,0 1,0-25,0 25,0-1,0 1,0-25,25 24,-25 1,25-1,-25 1,25 0,0-1,-25 1,25-1,-1 1,1 0,0-1,0 1,0 24,24-24,-24-1,0 1,24 0,-24-1,0 1,25-25,-1 24,-24 1,25-25,-1 24,1-24,-1 0,1 25,24-26,-24 1,0-25,24 25,1-25,-26 0,26 0,-1 0,0-25,-24 25,24-25,-24 1,24-26,-24 25,24 0,-24-24,0-1,-26 25,26-24,0-1,-26 1,1 24,0-25,0 0,0 1,-25-1,24 1,-24-1,0 0,0 1,0-1,0-24,-24 24,24-24,-25 24,0 1,0-26,25 26,-25-26,-24 26,24-26,0 1,-24 24,24-24,-25-1,1 1,24 24,-25-24,-24 24,24 1,1-26,-26 50,26-24,-26 24,26-25,-26 26,26 24,-26-25,25 0,-24 25,24 0,1 0,-1 0,1 0,-1 25,25-25</inkml:trace>
  <inkml:trace contextRef="#ctx0" brushRef="#br0" timeOffset="279029.9596">16595 8136,'0'0,"0"0,0 0,0 0,0 0,0 0,0 0,0 0,0 0,0 0,0 25,0-25,0 0,24 25,-24-25,25 24,0 1,0 0,0 0,0 0,-1-1,1 1,0 0,25 0,-26 0,26-1,-25 1,24 0,1 0,-25 0,24-25,1 24,0-24,-1 0,1 0,24 0,-24 0,-1 0,26-24,-26-1,26 0,-25 0,24 0,-24 1,24-1,-24-25,-1 25,26 1,-26-1,1-25,24 25,-24 1,-1-1,1 0,0 25,-26-25,26 0,0 25,-26-24,1 24,25 0,-25 0,-1 0,1 0,0 0,0 0,0 0,0 0,-1 0,1 24,0-24,0 0,0 0,-1 25,1-25,0 0,0 0,24 25,-24-25,0 0,0 0,24 0,-24 25,25-25,-25 0,24 0,1-25,-1 25,1 0,0-25,-1 25,1-25,-1 25,26-24,-25-1,-1 25,26-25,-26 0,26 0,-26 0,26 25,-26-24,1-1,24 25,-24-25,-1 0,1 25,0-25,24 25,-24 0,-1 0,1 0,-25-24,24 24,1 0,0 0,-26 24,26-24,0 0,-1 0,-24 25,25-25,-1 0,1 25,-1-25,1 0,0 0,24-25,0 25,1-25,-1 25,1-24,-1-1</inkml:trace>
  <inkml:trace contextRef="#ctx0" brushRef="#br0" timeOffset="280195.0263">14536 5581,'0'-25,"25"0,-25 1,25-1,-1 0,1 0,0 0,0 25,24-24,-24 24,25-25,-1 25,1 0,-25 0,24 0,1 25,-25-1,24 1,-24 0,0 0,0 24,0 1,-1 0,-24 24,25 0,-25 1,0-1,0 26,0-1,0 0,0 0,0 0,-25 25,25-24,0 24,-24-25,24 25,-25-25,25 25,-25-25,25 1,-25-1,25 0,0 0,0-24,25 24,0-25,-25 1,49-26,-24 26,0-26,25 1,-1 0,1-26,-1 1,26 25,-26-25,26-25,-1 24,1 1,-26 0,26-25,-26 25,1 0,24-25,-49 24,25 1,-1 0,-24 0,25 0,-25-1,-25 1,24 0,-24 0,0 24,0 1,-24-25,-1 24,0 1,0 0,0 24,-24-24,24 24,-25-24,26 24,-26 1,25-26,-24 26,24-1,0 0,0 1,0-26,1 26,-1-1,25 1,0-1,0 1,0-1,0 0,0 1,0 24,25-25,-1 1,1 24,0-25,0 1,24 24,-24-25,25 26,-1-26,-24 25,25-24,-1 24</inkml:trace>
  <inkml:trace contextRef="#ctx0" brushRef="#br0" timeOffset="280270.0306">16520 12477,'0'99,"0"-25,-25 1,25-1,-24 1,-1-1,0-24</inkml:trace>
  <inkml:trace contextRef="#ctx0" brushRef="#br0" timeOffset="283374.2081">2332 6375,'50'-25,"-1"25,26-25,-26 0,26 1,-1-1,-24 0,24 0,25 0,-24-24,24 24,-25 0,26-24,24 24,-25-25,0 25,25-24,0-1,-25 25,25-24,0 24,0-25,25 25,-25 1,0-1,0-25,-25 25,26 25,-1-24,-25-1,25 0,-25 0,0 25,0-25,-24 1,24 24,-25-25,1 0,-26 25,1-25,0 25,-1 0,-24 0,0 0</inkml:trace>
  <inkml:trace contextRef="#ctx0" brushRef="#br0" timeOffset="283706.2271">3647 6375,'-25'25,"0"-1,0 1,0-25,25 25,-24-25,24 0,0 25,0-25,24 0,-24 0,0 0,25 0,0 25,0-25,0 0,-1-25,26 25,-25 0,24-25,1 25,0-25,24 0,-24 1,24-1,1 0,-1 0,0 0,26 1,-26-26,25 25,-24 0,24 1,-25-1,25 0</inkml:trace>
  <inkml:trace contextRef="#ctx0" brushRef="#br0" timeOffset="330889.9259">10716 1761,'0'0,"0"-25,-25 25,25 0,0 0,0 0,0 0,0 0,0 0,0 0,-25 25,25-25,0 25,0-25,0 25,0 0,0-1,0 1,-24 0,24 0,0 0,0-1,-25-24,25 25,0-25,0 25,0-25,0 0,0 0,0 0,0 0,0 0,0 0,-25 0,25 0,0-25,0 0,0 1,0 24,0-50,0 25,-25-24,25 24,0-25,0 1,0-1,0 0,0 1,0-1,0 25,25-24,-25 24,0 0,25 25,-25 0,25 0,-25 0,24 0,1 25,-25-25,25 25,0 24,-25-24,25 25,-1-26,1 26,0-25,-25 25,25-26,0 1,-25 25,24-25,-24-1,25-24,-25 25,25 0,-25-25,0 25,0-25,0 25,25-25,-25 0,0 0,0 0,0 0,0 0,0 0,-25 0</inkml:trace>
  <inkml:trace contextRef="#ctx0" brushRef="#br0" timeOffset="331033.9341">10617 1811,'-25'0,"25"0,0 0,0 0,0 0,0 0,0 0,25 0,-25 0,25 0,-25 0,24 0,1-25,0 25,0 0,0-25,-1 25,1-25,0 1,0 24,0-25</inkml:trace>
  <inkml:trace contextRef="#ctx0" brushRef="#br0" timeOffset="331261.9471">11113 1339,'0'-24,"0"-1,0 25,-25-25,25 25,0 0,0 0,0 0,0 0,0 0,0 0,0 25,0-25,0 25,0-1,0-24,0 50,25-25,-25 0,25 24,-25-24,0 0,24 24,-24-24,0 0,0 0,25 0,-25 0,0-1,0 1,25-25,-25 25,0-25,0 25,0-25,0 25,0-25,0 0,25 0,-25 0</inkml:trace>
  <inkml:trace contextRef="#ctx0" brushRef="#br0" timeOffset="331393.9547">11063 1587,'-25'0,"25"-24,0 24,0 0,0 0,0-25,0 25,0 0,0 0,25 0,-25-25,25 25,-25 0,25-25,0 25,-1 0,1-25,0 25,25-24</inkml:trace>
  <inkml:trace contextRef="#ctx0" brushRef="#br0" timeOffset="331976.988">11683 1364,'0'0,"0"0,0 0,0 25,-24-25,24 0,0 25,0-25,0 25,0-1,0 1,0 0,0 0,0 0,24 24,-24-24,0-25,0 25,0 0,0 0,0-25,0 24,0-24,0 0,0 25,0-25,0 0,0 0,0 0,0 0,0-25,0 25,0-24,0 24,0-25,-24 0,24-25,-25 25,25-24,-25 24,25-25,0 26,-25-26,25 25,0 0,0 1,0-1,0 0,0 25,0 0,0 0,25 0,-25 0,25 0,-25 25,25-25,-1 25,1-1,-25-24,25 25,0 0,-25 0,25 0,-1-25,-24 24,25-24,-25 25,25-25,-25 25,0-25,25 0,-25 0,0 0,0 0,25-25,-25 25,0-25,0 25,0-24,24-1,-24 0,0 0,0-24,0 24,0-25,0 25,0 1,0-1,0 0,0 0,0 25,0 0,0 0,0 0,25 0,-25 25,0-25,25 25,-25 0,25-1,-25 26,25-25,-25 0,24-1,-24 1,25 25,-25-25,0-1,25 1,-25 0,0 0,25-25,-25 25,0-25,25 24,-25-24,24 0,-24 0,25 0,-25 0</inkml:trace>
  <inkml:trace contextRef="#ctx0" brushRef="#br0" timeOffset="332222.002">12303 1389,'0'-25,"0"25,0-25,0 25,0 0,-24 0,24 0,0 0,-25 0,25 25,0-25,-25 25,25 0,0 0,0-25,0 24,0 1,0 0,0 0,0-25,25 25,0-25,-25 24,24-24,1 0,0 0,0 0,0 0,-1 0,26 0,-25 0,0-24,0 24,-1-25,1 25,0-25,0 0,-25 25,0-25,0 1,-25 24,25-25,-25 0,0 0,1 25,-1-25,-25 25,25 0,0-24,1 24,-1 0</inkml:trace>
  <inkml:trace contextRef="#ctx0" brushRef="#br0" timeOffset="332462.0158">12651 1215,'25'0,"-25"0,24 0,-24 0,0 0,0 0,0 25,0-25,-24 25,24-25,0 25,0-25,0 25,0-25,0 24,0-24,0 25,24-25,-24 25,25-25,-25 25,25-25,0 25,-25-25,25 24,-25-24,24 25,-24-25,0 0,0 25,0-25,0 0,0 25,0-25,0 0,0 0,-24 0,24 0,-25 0</inkml:trace>
  <inkml:trace contextRef="#ctx0" brushRef="#br0" timeOffset="332642.0261">12824 992,'25'0,"0"0,0 0,0 25,-1-25,1 25,0-25,0 25,0-1,-1 1,1 0,0 25,-25-26,25 1,-25 0,25 0,-25 24,0-24,0 0,0 0,0 0,0-1</inkml:trace>
  <inkml:trace contextRef="#ctx0" brushRef="#br0" timeOffset="332790.0345">13147 1265,'0'0,"0"-25,0 25,25 0,-25-25,24 25,-24 0,25-24,0 24,0 0,0-25,-1 25,1 0,0-25,25 25,-26 0</inkml:trace>
  <inkml:trace contextRef="#ctx0" brushRef="#br0" timeOffset="333998.1036">14065 1116,'24'-25,"1"25,0 0,0-24,0 24,-25 0,24 0,-24 0,0 0,0 0,0 0,0 0,0 0,0 0,0 0,-24 24,-1-24,25 0,-25 0,0 0,0 25,1-25,-1 0,0 0,0 0,25 0,-25 0,25-25,-24 25,24 0,0-24,0 24,0-25,0 0,0 25,0-25,0 0,24 25,-24-24,25-1,-25 25,25-25,0 25,0 0,-1-25,1 25,0 0,0 0,24 25,-24-25,0 25,0-25,0 25,-25-1,24 1,-24 0,25 0,-25 0,0-1,0 26,-25-25,1 0,-1 24,0-24,-25 0,26 24,-26-24,25 0,-24 25,24-26,-25-24,25 25,1-25,24 0,-25 0,25 0,-25-25,25 25,0-24,0-1,0 0,0 25,0-25,0 0,25 25,0-24,-1 24,1 0,0-25,0 25,24 0,-24 25,25-25,-25 0,24 24,-24-24,25 0,-26 25,26-25,-25 0,24 25,-24-25,0 0,25 25,-25-25,-1 0,1 0,0 0,0 0,0 0,-25-25,24 25,1-25,-25 25,25-25,-25 1,0-1,0 0,0 0,0-24,0 24,-25 0,25-25,-25 26,25-1,-24 0,24 25,-25-25,25 25,0 0,0 0,0 0,0 25,0-25,0 25,0 0,0-1,0 1,0 0,0 0,0 0,0-1,25 1,-25 0,0 0,0-25,0 25,0-25,0 24,0-24,0 0,0 0,0 0,0 0,0 0,0 0,0 0,0 0,0-24,0-1,0 0,0 0,0 0,0 1,0-26,0 0,0 1,0-1,0 25,0-24,0-1,0 1,24 24,-24 0,25 0,0 25,0-25,0 25,-1 0,1 0,0 0,0 25,-25-25,25 25,-1-25,-24 25,0 0,0-1,0 1,0 0,0 0,-24 0,-1-1,0 1,25 0,-25 0,0-25,1 25,24-25,0 24,-25-24,25 0,0 0,0 0,0 0,0 0,0 0,25 0,-1 0,1 0,0 0,0 0,0 0,-1 0,26 0,-25 0,0 0,-1 0,1 25,0-25,0 0,-25 25,25-25,-25 25,0-25,0 25,0-25,0 24,0-24,0 0,-25 25,25-25,-25 25,0-25,0 0,1 0,-1 25,0-25,0 0,0 0,1-25,-1 25,0-25,0 25</inkml:trace>
  <inkml:trace contextRef="#ctx0" brushRef="#br0" timeOffset="334293.1205">15354 918,'0'0,"0"25,0-1,0-24,0 25,0 0,-24 0,24 0,0-25,0 24,0 1,0 0,0-25,24 25,-24-25,0 25,25-25,0 0,-25 24,25-24,0 0,-1 0,1 0,0-24,0 24,0 0,-1 0,1-25,0 25,-25-25,25 25,-25-25,0 25,0-25,0 1,0-1,-25 25,25-25,-25 0,0 0,1 25,-1-24,-25 24,25-25</inkml:trace>
  <inkml:trace contextRef="#ctx0" brushRef="#br0" timeOffset="337886.326">15950 819,'0'-25,"0"25,0 0,0 0,0 0,0 0,0 0,0 0,0 0,0 0,0 0,0 25,0-25,0 24,0-24,0 25,-25 0,25 0,0-25,0 25,0-1,0-24,25 25,-25-25,25 25,-25-25,24 0,1 25,-25-25,25 0,0 0,0 0,-25 0,24 0,1-25,0 25,0 0,0-25,-1 25,-24-25,25 25,-25-24,25-1,-25 25,0-25,0 0,0 25,0-25,0 25,0-24,0 24,0 0,0 0,0 0,0 0,0 24,0-24,0 25,0 0,0 0,0 0,25 24,-25-24,25 0,-25 24,0-24,24 25,-24-25,0-1,0 26,0-25,0 0,0 24,0-24,0 0,0 0,-24-1,24 1,-25 0,25 0,-25 0,0-25,0 0,25 0,-24 0,-1-25,0 25,0-25,25 0,-25 0,1 1,24-1,0 0,0 0,0 0,0 1,0-1,24-25,-24 25,25 1,0-1,0 0,24 0,-24-24,25 24,-25 0,24 0,1 0,-25-24,24 24,-24 0,0 0,24-24,-24 24,-25 0,25 0,0-24,-25 24,0 0,0 25,0-25,0 1,0 24,0 0,0-25,0 25,0 0,0 0,0 0,0 25,0-25,0 24,0-24,25 25,0 0,-25 0,24 0,26-25,-25 24,0 1,-1 0,26 0,-25-25,0 25,-25-1,24 1,-24-25,0 25,0 0,0-25,0 25,-24-1,-1-24,0 25,-25 0</inkml:trace>
  <inkml:trace contextRef="#ctx0" brushRef="#br0" timeOffset="338473.3596">11014 2456,'0'0,"0"0,0 0,0 0,0 0,24 0,-24 0,25-25,0 25,0 0,24 0,1-25,0 25,24-25,25 0,1 1,-1-1,50 0,-25 0,24 0,1 1,25-26,0 25,24 0,-24 1,24-26,0 25,26 0,-26 1,25-26,1 25,-1 0,0 1,0-1,1-25,-1 25,0 1,-24-1,-1 0,0 0,1 0,-26 0,-24 1,0-1,0 25,-25-25,0 0,-25 0,0 25,-24-24,-1 24,1-25,-51 25,26 0,-25-25,0 25,0 0,-25 0,0 0,0 0,0 0,0 0,0 0,0 0,0 0,0 0,-25 0,25 0,0 0</inkml:trace>
  <inkml:trace contextRef="#ctx0" brushRef="#br0" timeOffset="341684.5433">16074 11509,'-50'0,"25"25,-24-25,24 0,-25 25,26-25,-1 0,0 25,0-25,0 0,25 25,-24-25,24 0,0 24,0-24,0 0,0 25,24-25,1 25,0-25,0 0,0 25,24-25,1 25,-1-25,1 24,24-24,1 0,24 0,0 25,25-25,0 0,0 0,25-25,0 25,25 0,-26 0,51 0,-25-24,24 24,0 0,1-25,-1 25,25 0,1-25,-1 25,0 0,0 0,1-25,24 25,-25 0,0 0,25 0,-24 0,-1 0,0 0,0 0,0 0,-24 25,-1-25,1 0,-26 0,1 0,0 25,-25-25,-1 0,-24 0,-24 25,-1-25,0 0,-25 0,-24 0,0 0,-26 0,1 0,0 0,-25 0,0 0,0 0,0 0,-25 0</inkml:trace>
  <inkml:trace contextRef="#ctx0" brushRef="#br0" timeOffset="342547.5926">15702 11584,'0'0,"0"0,0-25,0 25,0 0,0 0,0 0,0 0,0 25,0-25,0 0,0 25,0-1,0 1,25 25,-25-1,0 1,0 0,0 24,0-24,0 49,-25-25,25 26,-25-1,25 0,-25 0,25 25,-25 0,0 0,25 0,-24 0,-1 25,0 0,0-25,0 25,1 0,-1-1,25-24,-25 25,0-25,0 25,1-25,24 0,-25 0,0 0,25 0,-25-25,25 1,-25-1,25 0,-24 0,24-24,0-1,-25 1,25-1,0-24,-25-1,25 1,0-1</inkml:trace>
  <inkml:trace contextRef="#ctx0" brushRef="#br0" timeOffset="344799.7215">16570 12278,'0'0,"-25"0,25-24,0 24,-25 0,25 0,-25 0,1 0,24 0,-25 0,0 0,25 0,-25 0,25 24,-25 1,1-25,-1 25,25 0,-25 0,0 24,25-24,-25 25,1-1,24-24,0 25,-25-1,25 1,0-1,0 1,0 0,0-1,25 1,-25-1,24-24,1 25,0-25,-25-1,25 1,24-25,-24 25,0-25,0 0,24 0,-24 0,0 0,0-25,24 25,-24-25,0 1,0-1,0 0,0 0,-1 0,1 1,0-1,0-25,0 25,-1-24,1-1,0 1,-25-1,0 0,0 1,0-1,0 1,0-1,-25 25,0-24,1 24,-26 0,0 25,26-25,-51 25,25 0,-24 0,24 0,-24 25,0 0</inkml:trace>
  <inkml:trace contextRef="#ctx0" brushRef="#br0" timeOffset="356042.3645">17438 12601,'0'0,"0"0,0-25,0 25,0 0,-25 0,25-25,0 25,0 0,0-25,0 25,25 0,-25 0,25-24,-25 24,25 0,-25-25,24 25,1 0,0 0,-25 0,25-25,0 25,-1 0,1 25,0-25,0 0,0 25,-25-25,25 24,-1 1,-24 0,0 0,0 0,0-1,0 1,0 0,-24 25,-1-26,0 26,0-25,0 0,0 24,1-24,-1 0,0 0,0-1,0-24,1 25,-1-25,0 0,25 0,-25 0,25 0,-25 0,25 0,0-25,0 25,0-24,0 24,0-25,0 25,25-25,-25 25,25 0,-25-25,25 25,-25 0,25 0,-1 0,1 0,-25 25,25-25,0 0,0 25,-1-25,1 0,0 25,0-25,0 24,-25-24,25 0,-1 0,1 25,-25-25,25 0,0 0</inkml:trace>
  <inkml:trace contextRef="#ctx0" brushRef="#br0" timeOffset="356663.4">18033 12675,'0'-25,"0"25,0-24,0 24,0 0,0 0,0 0,0 0,0 0,0 0,0 0,0 24,0 1,0 0,0 0,0 0,0-1,0 1,25 0,-25 0,0 0,0-1,0 1,0 0,25 0,-25-25,0 25,0-1,0-24,0 0,0 0,0 0,0 0,0 0,0 0,0 0,0 0,0 0,0-24,0 24,0-25,0 0,0 0,0 0,-25 1,25-1,0 0,0-25,0 26,0-1,0 0,0-25,0 26,25-1,-25 0,25 25,-25-25,25 0,-1 25,-24-24,25 24,0 0,-25 0,25 0,0 0,-25 24,0-24,24 25,-24-25,0 25,0 0,0 0,-24-25,24 24,-25 1,25 0,-25 0,25 0,-25-25,0 24,25 1,-24-25,24 0,0 25,-25-25,25 0,0 0,0 0,0 0,0 0,25 0,-25 0,24 0,1 0,0-25,0 25,0 0,-1 0,1 25,0-25,0 0,-25 25,25-25,-1 25,-24-25,0 24,0-24,0 25,0 0,0-25,0 25,0-25,0 25,-24-25,24 24,-25-24,0 25,0-25,0 0,1 0,-1 0,0 0,0 0,0 0,1 0,-1 0,-25-25,25 25,1 0,-1-24,0 24,0-25,0 25,25-25</inkml:trace>
  <inkml:trace contextRef="#ctx0" brushRef="#br0" timeOffset="357107.4254">19050 12849,'0'0,"0"0,0 25,-24-25,24 0,-25 24,0-24,-25 0,26 25,-1-25,-25 25,25-25,-24 25,24-25,0 0,0 25,0-25,1 0,-1 0,25 0,0 0,0 0,0 0,0 0,0 0,0-25,25 25,-1-25,-24 25,25-25,0 0,0 1,0-1,-1 0,26 0,-25 0,0 1,0-1,-25 0,24 0,1 0,0 1,-25-1,0 0,0 0,0 0,0 1,0 24,0-25,0 0,-25 25,25-25,-25 25,25 0,-24 0,24 0,-25 25,25 0,-25-25,25 25,-25 24,25-24,0 25,0-1,0-24,0 25,0-1,0 1,0-25,25 24,-25-24,25 0,0 0,-25-1,24 1,1 0,0 0,0-25,0 25,-25-25</inkml:trace>
  <inkml:trace contextRef="#ctx0" brushRef="#br0" timeOffset="357527.4494">19522 12626,'0'-25,"0"0,0 25,0-25,0 0,0 1,24 24,1-25,-25 25,25-25,0 25,0 0,-1 0,1 0,0 0,0 0,0 25,-1-25,1 25,-25-1,25 1,-25 0,0 0,-25 0,25-1,-25 1,1 0,-1 25,-25-26,25 1,1 0,-26 0,25 0,-24-1,24-24,0 25,0-25,0 0,1 0,-1 0,25 0,0 0,0 0,0-25,0 25,0 0,0 0,25 0,-1 0,1 0,0 0,0 0,0 0,-1 25,1-25,0 0,0 0,0 25,-1-25,-24 0,25 25,0-25,0 0,-25 0,25 0,-1 0,-24 0,25 0,0 0</inkml:trace>
  <inkml:trace contextRef="#ctx0" brushRef="#br0" timeOffset="358147.4849">20464 12502,'0'-25,"25"0,-25 25,0-25,25 0,-25 1,0-1,0 25,0-25,0 0,0 25,-25 0,0-25,25 25,-25 0,1 0,-1 25,0-25,0 0,0 25,-24 0,24 0,0-1,0 1,25 25,-24-25,24 24,-25-24,25 25,0-26,0 1,25 25,-25-25,24-1,-24-24,25 25,0 0,0-25,24 0,-24 25,0-25,25 0,-26 0,1 0,25 0,-25-25,-1 25,1 0,0 0,-25-25,25 25,-25-25,0 25,0 0,0-24,-25 24,25 0,-25 0,25-25,-25 25,25 0,-24 0,24 0,-25 0,25 0,0 0,0 0,0 0,0 0,25 0,-1 0,-24 25,25-25,0 0,0 24,0-24,-25 25,24 0,1-25,0 25,-25 0,25-1,-25 1,0 0,0 0,0 0,0-1,-25-24</inkml:trace>
  <inkml:trace contextRef="#ctx0" brushRef="#br0" timeOffset="360148.5994">16099 14263,'0'0,"-25"-25,25 25,0 0,0-25,0 25,0-25,0 25,25-25,-25 25,0 0,24-24,-24 24,25-25,-25 25,25 0,0 0,0-25,-25 25,24 0,1 0,-25 25,25-25,-25 25,25-25,-25 24,0 1,0 0,-25 0,25 24,-25-24,0 25,1-25,-1 24,0-24,0 25,25-25,-25-1,1 1,24 0,-25-25,25 25,0-25,0 0,0 0,25 0,-25 0,24 0,-24 0,25 0,0-25,0 25,0-25,-1 0,26 25,-25-24,0-1,24 0,-24 0,0 0,0 1,-1-26,26 25,-25 0,-25 0,25 1,-25-1,24-25,-24 25,0 1,-24-1,24 0,-25-25,0 26,0-1,0 0,1 25,-26-25,25 0,-24 25,-1 0,25 0,-24 0,-1 0,25 0,-24 25,-1-25,25 25,-24 0,24 24,-25-24,1 25,24-25,0 24,0 1,-24 24,49-24,-25 0,0-1,25 26,0-26,0 1,25-1,-25 1,25-25,-1 24,1-24,25 25,-25-25,24-1,1-24,-1 25,1-25,0 0,-1 0,1 0,-25-25,24 1,1 24,-25-25,24 0,-24 0,25-24,-26 24,1 0,0-25,0 1,0-1,-1 1,-24-1,25-24,-25 24,0-25,-25 26,1-26,-1 26,-25-1,25 25,-24-24,-1 24,1 0,24 25,-25 0</inkml:trace>
  <inkml:trace contextRef="#ctx0" brushRef="#br0" timeOffset="361959.7029">17413 14139,'0'0,"0"0,0-25,25 25,-25-25,0 25,0 0,25-25,-25 0,25 25,-25-24,24-1,-24 25,25-25,-25 0,25 0,-25 1,0-1,0 25,25-25,-25 0,0 25,0-25,0 25,0 0,0-24,0 24,0 0,0 0,0 24,-25-24,25 0,0 25,0-25,0 25,0 0,0 24,0-24,0 0,0 25,0-26,0 26,0-25,0 24,0-24,0 0,0 0,0 24,0-24,0 0,0 0,0-25,0 25,0 0</inkml:trace>
  <inkml:trace contextRef="#ctx0" brushRef="#br0" timeOffset="362115.7119">17314 14511,'-25'0,"25"0,-25 0,25 25,0-25,0 0,0 0,0 0,0 0,25 0,-25 0,25 0,0 0,0 0,-1 0,1 0,0 0,25-25,-26 25,26 0,0-25,-26 25,26-25,0 25</inkml:trace>
  <inkml:trace contextRef="#ctx0" brushRef="#br0" timeOffset="362707.7457">18133 14089,'0'0,"0"0,0 0,0 0,0 0,0 25,0 0,0-25,0 24,0 1,0 25,0-25,24-1,-24 1,0 0,0 0,0 0,25 0,-25-1,0-24,0 25,0-25,0 25,0-25,0 0,0 0,0 0,0 0,0 0,0 0,0-25,0 25,0 0,0-25,0 1,0-1,0 0,0 0,0 0,0-24,0 24,0-25,0 1,0-1,0 25,25-24,-25 24,25 0,0-25,-25 50,24-24,1-1,0 25,0-25,0 25,-25 0,24 0,1 0,-25 25,0-25,25 0,-25 25,0-1,0-24,0 25,-25 0,0 0,25 0,-24-1,-1 1,0 0,25 0,-25 0,0-1,25-24,-24 25,24-25,0 0,0 0,0 25,0-25,24 0,1 0,-25 0,25 0,0 0,0 0,24 0,-24 25,0-25,0 0,-1 0,1 25,0-25,-25 24,25-24,-25 25,0-25,0 25,0 0,0-25,0 25,-25 0,0-25,25 24,-25-24,1 25,-1-25,0 0,0 25,0-25,-24 0,24 0,0 0,-24 0,24 0,0-25,0 25,0 0,1-25</inkml:trace>
  <inkml:trace contextRef="#ctx0" brushRef="#br0" timeOffset="363183.773">19274 14213,'0'0,"0"0,0 25,-25-25,25 0,-25 0,25 25,-25-25,0 24,1-24,-1 25,0 0,0-25,0 25,1 0,-26-25,50 25,-25-25,0 0,1 0,24 24,-25-24,25 0,0-24,0 24,0 0,0-25,0 25,25-25,-25 0,24 0,1 0,0 1,0-26,0 25,-1-24,26 24,-25-25,24 1,-24 24,0-25,0 1,0 24,-1-25,1 25,-25-24,0 24,0 0,0 25,0-25,0 25,0 0,0 0,-25 0,25 0,-24 25,24 0,-25 0,25 0,-25-1,25 26,0 0,0-26,0 26,0 0,0-1,0 1,0-25,25 24,-25-24,25 25,-25-26,24 1,-24 0,25 0,0-25,0 25</inkml:trace>
  <inkml:trace contextRef="#ctx0" brushRef="#br0" timeOffset="363647.7995">20018 13891,'0'-25,"0"25,0-25,0 25,0 0,0-25,0 25,0-25,0 25,25 0,-25 0,24 0,-24-24,25 24,0 0,0 0,0 0,-25 24,24-24,1 0,-25 25,0-25,0 25,0-25,0 25,0 0,-25-1,25-24,-24 25,-1 0,25 0,-25 0,0-25,0 24,25 1,-24-25,24 25,0-25,0 0,0 0,0 0,0 0,24 25,-24-25,25 0,0 0,0 0,0 25,-1-25,-24 24,25-24,0 0,0 25,-25-25,25 25,-25 0,0-25,0 25,0-25,0 24,-25 1,25-25,-25 25,0-25,0 0,25 25,-24-25,-1 0,0 25,0-25,0 0,1 0,-1-25,0 25,0 0,0-25,-24 25,49-25,-25 0</inkml:trace>
  <inkml:trace contextRef="#ctx0" brushRef="#br0" timeOffset="364131.8272">20886 13593,'0'0,"0"-25,0 25,0 0,-25 0,0 0,0 0,1 0,-1 0,0 0,0 25,-24 0,24 0,0-1,0 26,0-25,1 24,-1-24,0 25,25-1,-25 1,25-25,0 24,0 1,25-25,-25 24,25-24,0 0,-1 0,1-25,0 25,0-25,0 0,24 24,-24-24,25 0,-26-24,1 24,0 0,0-25,0 25,-25 0,25-25,-25 0,0 25,0-25,0 25,-25-24,25-1,-25 25,0-25,0 0,0 25,25 0,-24-25,24 25,-25 0,25 0,0 0,0 0,0 0,25 0,-25 0,24 0,1 0,0 0,0 0,0 0,24 0,-24 0,0 0,0 25,0 0,-1-25,-24 25,0 0,0 24,0-24,0 0,0 0,-24 24,-1-24,25 0,-25 25,0-26,25 1</inkml:trace>
  <inkml:trace contextRef="#ctx0" brushRef="#br0" timeOffset="367684.0304">15950 15776,'0'0,"0"0,0 0,0 0,0-25,0 25,0 0,0 0,0 0,0 0,0-25,0 25,0 0,25 0,-25 0,0-25,24 25,-24 0,25 0,-25 25,25-25,-25 0,0 25,0-25,0 25,0-25,0 25,0-1,0 1,0-25,0 25,-25 0,25 0,0-1,-25-24,25 25,0 0,0-25,-24 0,24 25,0-25,0 0,0 0,0 0,24 0,-24 0,25 0,-25 0,25 0,-25 0,25 0,0 0,-25 0,24 0,1 0,-25 0,0 25,25-25,-25 0,0 24,0-24,0 25,0 0,0-25,0 25,-25-25,25 25,-25-25,25 24,-24-24,24 25,-25-25,0 0,25 25,-25-25,0 0,1 0,-1-25,0 25,0 0,0 0,1-25</inkml:trace>
  <inkml:trace contextRef="#ctx0" brushRef="#br0" timeOffset="368088.0535">15999 15528,'0'0,"0"0,-24 0,-1 0,25 0,-25 25,0-25,0 0,1 24,24 1,-25-25,0 25,0 25,25-26,-25 26,1-25,24 24,-25 1,25 0,-25 24,25-24,0-1,-25 1,25 24,0-24,0-1,0 1,25 25,-25-26,25 1,0-25,-1 24,1-24,0 0,0 0,24-1,-24-24,25 0,-25 0,24-24,-24 24,25-25,-1 0,-24 0,25 0,-26-24,1-1,25 25,-25-24,-1-1,1 0,0 1,0-26,-25 26,25-26,-1 26,-24-26,0 1,0 0,-24-1,-1 26,0-26,-25 26,26-1,-26 25,0-24,1 49,-26-25,26 25,-26 0,1 25</inkml:trace>
  <inkml:trace contextRef="#ctx0" brushRef="#br0" timeOffset="373818.3812">17438 15801,'0'-25,"0"25,0 0,0 0,0-25,0 25,0 0,0 0,0 0,-25 0,25 0,0 0,-25 0,1 0,24 25,-25-25,25 25,-25-25,0 24,25 1,-25 0,25 0,-24 24,24-24,0 0,0 0,0 0,24-1,-24 1,25 0,-25-25,25 25,0-25,-25 25,25-25,-1 0,1 0,0 0,0 0,24-25,-24 25,0-25,0 25,0-25,-1 0,1 1,0-1,-25 0,25 0,-25 0,0 1,0-1,0 0,0 0,-25 0,0 25,0-24,1-1,-1 25,0-25,0 25,0 0,1 0,-26 0,25 0,0 0,1 0,-1 25,0-25,25 0,-25 25,25-25,0 24</inkml:trace>
  <inkml:trace contextRef="#ctx0" brushRef="#br0" timeOffset="374450.4174">18157 15751,'0'0,"0"0,0 25,0-25,0 0,0 25,0-1,0-24,0 25,0 0,0 25,0-26,0 1,0 0,0 0,0 0,0-1,0 1,0 0,0 0,0-25,0 25,0-25,0 24,0-24,0 0,0 0,0 0,0 0,0 0,0 0,0-24,0 24,0-25,0 0,0 0,0 0,0 1,0-1,0-25,0 25,0-24,0-1,0 25,0-24,0-1,0 1,25 24,-25-25,25 25,-25 1,25-1,0 0,-1 0,1 25,-25-25,25 25,0 0,-25 0,25 25,-25-25,24 0,-24 25,0 0,0 0,0-1,0 1,0 0,0 0,-24 0,24-1,-25 1,25 25,0-25,-25-25,25 24,-25 1,25-25,0 25,0-25,0 0,0 0,0 0,0 0,0 0,0 0,25 0,-25 0,25 0,0 0,-1-25,1 25,0 0,0 0,0 0,-1 25,1-25,0 0,0 25,-25-25,25 25,-25-25,0 24,0 1,0-25,0 25,0 0,-25-25,25 25,-25-25,0 24,0 1,1-25,-1 25,0-25,-25 0,26 0,-26 25,25-25,0 0,-24 0,24 0,0-25,-24 25,24 0,25 0</inkml:trace>
  <inkml:trace contextRef="#ctx0" brushRef="#br0" timeOffset="374913.4439">19298 15974,'0'25,"25"-25,-25 25,0 0,0-25,-25 24,1-24,-1 25,0 0,0-25,-24 25,24 0,0-25,-25 24,26-24,-1 25,0-25,0 0,0 0,25 25,-24-25,24 0,0 0,0-25,0 25,0 0,0-25,0 25,0-24,24-1,-24 25,25-25,0 0,0-24,0 24,-1 0,1 0,0 0,0-24,0 24,-1 0,1-24,0 24,-25-25,25 25,-25 1,0-1,0 0,0 0,0 0,0 1,0 24,0 0,-25 0,25 0,-25 0,0 0,25 24,-24-24,24 25,-25 25,25-25,0 24,0-24,0 25,0-1,0 1,0-1,0 1,25 0,-25-26,24 26,-24-25,25 0,-25-1,25 1,0 0,-25 0,25 0,-25-25,24 24,1-24,0 0</inkml:trace>
  <inkml:trace contextRef="#ctx0" brushRef="#br0" timeOffset="375400.4717">19894 15478,'0'-25,"0"1,0 24,0 0,0-25,0 25,0 0,0 0,0 0,0 0,0 0,25 0,-25 25,0-25,0 24,0 1,0 0,0 25,0-26,0 26,-25-25,25 24,-25 1,0-25,25 24,-25-24,25 25,-25-25,25-1,0 1,0-25,0 25,0 0,0-25,0 0,0 25,25-25,0 0,-25 0,25 0,0-25,0 25,-1 0,26-25,-25 0,0 0,24 1,-24-1,0 0,24 0,-24 0,25 1,-25-1,-1 0,1 0,-25 0,25 1,-25-1,0 0,0 25,0 0,0-25,0 25,0 0,0 0,0 0,-25 25,25-25,0 25,-25 0,25 24,0-24,-24 0,24 24,0 1,0-25,0 24,0 1,0-25,0 24,0-24,0 0,0 0,0 0,0-1,0 1,0 0,0-25,0 0</inkml:trace>
  <inkml:trace contextRef="#ctx0" brushRef="#br0" timeOffset="375801.4947">21060 15528,'0'0,"24"-25,-24 0,0 25,0-25,0 1,-24 24,-1-25,25 25,-25 0,0 25,0-1,-24-24,24 50,0-25,0 24,0 1,1 0,-1-1,0 1,0 24,25-24,-25-1,25 1,0-25,0 24,0-24,25 0,0 0,0 0,0-1,-1-24,1 25,0-25,25 0,-25 0,24 0,-24 0,25-25,-26 25,26-24,-25 24,0-25,-1 25,1-25,0 25,0 0,0 0,-25 0,24 0,-24 0,0 25,0-25,0 25,25-1,-25-24,0 25,0 0,0 0,0 0,0-1,0 1,0 0,0 0,0-25,0 25,25-25,-25 25,0-25,25 0,0 0</inkml:trace>
  <inkml:trace contextRef="#ctx0" brushRef="#br0" timeOffset="376889.5569">21432 11881,'0'-24,"24"-1,-24 0,25 25,-25-25,25 0,0 25,-25-24,25 24,-1 0,26 0,-25 0,0 0,-1 0,1 24,0-24,0 25,0 0,-1 0,1 0,0-1,0 26,-25 0,25-26,-25 26,0 0,0-1,0 26,0-26,0 1,0 24,0-24,0 24,0 1,0-26,0 26,-25-1,25-24,0-1,0 26,0-26,0 1,25-25,-25 24,24 1,-24 0,25-25,0 24,0-24,0 0,24 0,-24-1,0 1,25 0,-26 0,26-25,-25 0,24 25,1-25,-25 0,0 0,-1 0,1 0,0 0,-25 24,25-24,-25 0,0 0,-25 25,25 0,-25-25,0 25,1 24,-1-24,-25 25,25-1,-24-24,24 25,-25 24,26-24,-1 24,-25-24,25 24,1 1,-1-1,25 1,-25-1,25 0,0 1,0-1,0 1,0-1,25 25,0-24,-1 24,1-25,0 25,0-24,0-1,24 26,-24-26,0 0,0 26,-1-26,1 0,0 1,0-1,-25 1,25-1,-25 0,0 1,0-1,0 1,-25 24,25-25,-25 1,0-1,-24 25,24-24,-25-1,1 25,-1-24,0-1,1 1</inkml:trace>
  <inkml:trace contextRef="#ctx0" brushRef="#br0" timeOffset="388060.1958">21804 11633,'-25'-24,"0"24,25 0,-25 0,25 0,0 0,-25-25,25 25,0 0,0 0,0 0,0 0,0 0,0 0,0 0,25 0,-25 0,25 0,-25 0,25 0,0 0,24 0,-24 0,0 0,24 0,-24 0,0 25,25-25,-25 24,-1 1,1 0,0 0,0 24,0-24,-1 25,-24-1,25 1,-25 24,25-24,-25 24,0 1,0 24,0-24,0-1,0 25,0 0,0-24,0 24,0 0,0 0,0-24,0 24,25-24,-25 24,0-25,25 1,-25 24,0-25,0 1,24-1,-24 0,0 26,25-26,-25 0,0 1,0 24,25-24,-25-1,0 25,0-24,0 24,25-25,-25 25,0 1,0-26,0 25,0 0,0 1,0-26,0 25,-25 1,25-26,0 25,0-24,0 24,-25-25,25 1,0-1,0 0,0 1,-25 24,25-24,0-1,0-24,0 24,0 0,0 1,0-26,-24 26,24-26,0 1,0 24,0-24,0 0,0-1,-25 1,25-25,0 24,0 1,0-25,0 0,0-1,0 1,0 0,0 0,-25-25,25 25,0-25,0 24,0-24,0 0,0 0,0 0,0 0,0 0,0 0,0 0,0 0,-25 0,25 0,0-24,0 24,-25 0,25 0,-24 0,-1-25,0 25,0 0,-24 0,-1 25,0-25,-24 0,-1 24,-24 1,0-25</inkml:trace>
  <inkml:trace contextRef="#ctx0" brushRef="#br0" timeOffset="396698.6899">23267 14436,'0'-24,"0"24,0-25,0 25,0 0,-25-25,25 25,0 0,0 25,0-25,-24 25,24-1,0 26,0-25,-25 0,25 24,-25 1,25-25,0 24,-25 1,25-25,-25 24,25-24,0 0,0 0,-24-1,24 1,0-25,0 25,0-25,0 0,0 0,0 0,0-25,0 25,0-25,0-24,0 24,0-25,0 1,0-1,0-24,0-1,24 26,-24-26,0 1,0-1,0 26,25-1,-25 1,25-1,-25 25,0 25,25-25,-25 25,25 0,-25 25,24 0,1 25,0-26,0 26,0 0,-1 24,1-24,0 24,0 1,0-26,-1 1,-24 24,25-24,-25-1,25-24,-25 25,0-25,25-1,-25 1,0-25,0 25,0-25,0 0,0 0,0-25</inkml:trace>
  <inkml:trace contextRef="#ctx0" brushRef="#br0" timeOffset="396839.698">23143 14560,'-25'0,"25"0,0 0,0 25,0-25,0 0,0 0,0 0,0 25,0-25,25 0,-25 0,25 0,-25 25,25-25,0 0,-1-25,-24 25,25 0</inkml:trace>
  <inkml:trace contextRef="#ctx0" brushRef="#br0" timeOffset="397055.7103">23515 13965,'0'-25,"0"25,0-25,-25 1,25 24,0 0,0 0,0 0,0 0,0 24,0 1,25 0,-25 0,25 24,0 1,0 24,-1-24,1 24,0 1,0-25,-25 24,25-24,-1-1,-24 1,0-25,25 24,-25-24,0 0,0 0,0-1,25-24</inkml:trace>
  <inkml:trace contextRef="#ctx0" brushRef="#br0" timeOffset="397182.7176">23565 14412,'0'0,"0"-25,0 25,0-25,25 25,-1-25,1 25,0-25,0 25,24-25,-24 25,25-24,-1-1</inkml:trace>
  <inkml:trace contextRef="#ctx0" brushRef="#br0" timeOffset="397963.7623">23069 15652,'0'0,"0"0,0 0,0-25,0 25,0 0,0 0,0 25,0-25,25 25,-25-25,0 24,0 1,24 0,-24-25,0 25,0 0,25-1,-25 1,0 0,0-25,0 25,0-25,0 25,0-25,0 0,0 0,0 0,0 0,-25 0,25 0,0 0,0-25,0 25,-24-25,24 0,0 0,0 1,0-1,0 0,0 0,0 0,0-24,0 24,0 0,24 25,-24-25,25 25,-25-24,25 24,-25 0,25 0,-25 0,25 24,-25-24,24 25,-24 0,0-25,25 25,-25 0,0-1,0 1,0 0,0-25,0 25,0 0,0-25,0 0,0 24,0-24,0 0,0 0,-25 0,25 0,0 0,0-24,0-1,0 25,0-25,0 0,0 0,0 1,0-26,0 25,25 0,-25 1,25 24,-25-25,25 0,-25 25,25 0,-25 0,24 0,-24 0,25 0,0 25,-25-25,25 25,-25-1,25-24,-25 25,0 0,0-25,24 25,-24 0,0-25,0 24</inkml:trace>
  <inkml:trace contextRef="#ctx0" brushRef="#br0" timeOffset="398239.778">23590 15404,'0'0,"0"0,0 0,0 0,0 0,0 0,-25 0,25 25,0-25,0 24,0 1,0-25,0 25,0 0,0 0,0-1,0-24,25 25,-25 0,24-25,-24 0,25 0,0 25,-25-25,25 0,0-25,-25 25,24-25,1 25,-25-25,25 1,-25 24,0-25,25 0,-25 0,0 25,-25-25,25 1,-25 24,0-25,25 25,-24 0,-1 0,0 0,0 0,0 0,1 25,-1-25</inkml:trace>
  <inkml:trace contextRef="#ctx0" brushRef="#br0" timeOffset="398507.7934">23912 15180,'0'0,"0"0,0 0,0 0,0 25,0-25,0 0,0 25,0-25,0 25,0-25,0 25,0-25,25 24,-25-24,25 25,-1 0,-24-25,25 25,0-25,-25 25,25 0,0-25,-25 24,25 1,-25-25,0 25,0-25,0 25,0 0,0-25,0 24,-25 1,25-25,-25 25,0-25,25 0,-25 25,0-25</inkml:trace>
  <inkml:trace contextRef="#ctx0" brushRef="#br0" timeOffset="398686.8036">24086 14932,'25'0,"-1"0,26 0,-25 0,0 25,-1-25,1 25,0 0,0 0,-25 24,25-24,-1 0,-24 24,0-24,25 0,-25 0,0 0,0-1,0 1</inkml:trace>
  <inkml:trace contextRef="#ctx0" brushRef="#br0" timeOffset="398831.8119">24284 15230,'0'-25,"25"0,-25 1,25-26,0 25,-1 0,26-24,-25 24,24-25,1 26,0-1,-26-25,26 25,0 1,-1-1,1 25,-1-25,-24 25,0-25</inkml:trace>
  <inkml:trace contextRef="#ctx0" brushRef="#br0" timeOffset="399493.8498">22969 16694,'-24'0,"24"-25,-25 25,25 0,-25-25,25 25,0 0,-25-25,25 25,0-25,25 25,-25-24,25 24,-25-25,25 25,-1 0,1-25,0 25,0 0,0 0,0 0,-25 25,24-25,-24 25,0-1,0-24,0 50,0-25,0 0,-24-1,-1 26,25-25,-25 24,0-24,0 0,0 0,1 24,24-49,-25 25,25-25,0 25,-25-25,25 0,0 0,0 0,25 0,-25 0,25 0,-25-25,24 25,1 0,0-25,0 25,25-24,-26-1,1 25,25-25,-25 25,24-25,-24 25,0-25</inkml:trace>
  <inkml:trace contextRef="#ctx0" brushRef="#br0" timeOffset="400051.8817">23515 16421,'0'0,"-25"0,25-25,0 25,0 0,0 0,0 0,0 0,0 25,0-25,0 25,0-25,0 24,0 26,0-25,0 0,0-1,25 26,-25-25,0 0,25-1,-25 1,0 0,0 0,0 0,0-1,0-24,0 0,0 25,0-25,0 0,0-25,0 25,0 0,0-24,0-1,-25 0,25-25,-25 26,25-26,-24 25,24-24,-25-1,25 0,-25 1,25-1,0 0,0 26,0-26,0 25,0 0,25 1,-25 24,25-25,-25 25,24 0,-24 0,0 0,25 0,-25 0,0 25,0-25,0 24,0-24,0 25,0 0,0 0,0 0,0-1,-25 1,25 0,0 0,0 0,0-25,0 25,0-1,0-24,0 25,0-25,0 0,0 0,25 25,0-25,-25 0,25 0,0-25,-1 25,1 0,25 0,-25 0,-1 0,1 25,0-25,-25 0,25 25,-25-25,25 25,-25-1,0-24,24 25,-24 0,0 0,-24-25,24 25,-25-1,25-24,-25 25,25 0,-25-25,0 0,1 25,-1-25,0 0,0 0,0-25,1 25,-1-25,0 25,25-25</inkml:trace>
  <inkml:trace contextRef="#ctx0" brushRef="#br0" timeOffset="400302.8961">23738 16247,'25'0,"-25"0,0 0,0 0,0 0,0 0,-25 0,25 25,0 0,-24-25,24 24,0 1,0 0,0-25,0 25,0 0,0 0,24-25,-24 24,0-24,25 25,0-25,-25 0,25 0,0 0,-25 0,24-25,1 25,0-24,-25 24,25-25,-25 0,0 0,0 25,0-25,0 0,-25 1,25 24,-25-25,0 0,1 25,-1-25,0 25,0 0</inkml:trace>
  <inkml:trace contextRef="#ctx0" brushRef="#br0" timeOffset="400944.9328">23937 16098,'25'0,"-1"0,-24 0,0 0,0 0,0 0,0 0,0 0,0 0,0 0,0 0,25 25,-25-25,0 0,25 0,-25 0,25 0,-25 0,25 0,0 0,-1 0,1-25,-25 25,25-25,0 1,0 24,-25-25,24 0,-24 0,0 25,0-25,0 1,0 24,0-25,0 25,0 0,0 0,0 0,0 0,0 25,-24-1,24 1,0 0,0 0,0 24,0-24,24 25,-24-1,25 1,-25 0,25-1,0 26,0-26,-25 1,24 0,1-1,0 1,0 24,-25-24,25-1,-25-24,24 25,-24-1,0-24,0 0,0 0,0 0,0-1,-24-24,24 0,-25 0,0-24,0 24,25-25,-25 0,1 0,24 0,-25-24,25 24,0-25,0 26,0-26,0 0,0 1,25-1,-25 1,24-1,1 0,-25 1,25-1,0 0,24-24,-24 24,-25-24,25 24,0 1,0-26,-25 26,0-1,0 1,0 24,0 0,0 0,0 0,-25 25,25 0,-25 0,25 0,-25 25,25-25,0 25,-25 0,25-25,0 25,25-1,-25 1,25 0,0 0,0 0,-25-1,49 1,-24-25,0 25,0 25,-1-26,1 1,0 0,0 0,0 0,-25-1,24 1,-24 0,0 0,-24 0,24-1</inkml:trace>
  <inkml:trace contextRef="#ctx0" brushRef="#br0" timeOffset="401234.9494">23292 17462,'-25'25,"0"0,1-25,24 25,0-25,0 0,24 0,1-25,25 25,-25-25,49 0,-24-24,24 24,25-25,-24 1,24-1,0 1,0-1,1 0,24 1,-25-1,25 1,-25-1,0 0,0 1,1 24,-26-25,0 26,-24-1,0 25,-1-25,-24 25,0-25,-25 25,0 0,0 0,0 0,-25 0,25 0,-25 25,25-25,-25 0,1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24:22.930"/>
    </inkml:context>
    <inkml:brush xml:id="br0">
      <inkml:brushProperty name="width" value="0.05292" units="cm"/>
      <inkml:brushProperty name="height" value="0.05292" units="cm"/>
      <inkml:brushProperty name="color" value="#FF0000"/>
    </inkml:brush>
  </inkml:definitions>
  <inkml:trace contextRef="#ctx0" brushRef="#br0">9476 9153,'-25'-25,"25"25,0-25,0 25,0-24,0 24,0-25,25 0,-25 25,25-25,-1 25,1 0,25-25,-25 25,-1 0,26 0,-25 0,0 0,-1 25,1-25,0 25,-25 0,25-25,-25 49,0-24,0 0,-25 25,0-26,0 26,1 0,-1-1,0-24,-25 25,26-1,-1-24,0 0,0 0,0-1,1-24,-1 25,0-25,25 0,-25 0,25 0,0 0,0 0,0 0,0-25,0 25,25 0,-25-24,25 24,0-25,-1 25,1 0,0-25,25 25,-26 0,1 0,0 0,25 0,-26 0,1 0,0 0,0 0,0 0,24 0</inkml:trace>
  <inkml:trace contextRef="#ctx0" brushRef="#br0" timeOffset="306.0175">10195 9029,'0'-25,"-25"25,25-25,-25 0,1 25,-1 0,25 0,-25 0,0 0,0 0,1 0,-1 25,0 0,25-25,-25 25,25 0,0 0,0-1,0 1,0 0,0 0,0 0,25-1,0 1,-25-25,25 25,-1-25,26 0,-25 0,0 0,-1 0,1 0,0-25,25 25,-26-25,1 1,0 24,-25-25,25 0,0 0,-25 0,0 1,0-1,-25 25,25-25,-25 0,-25 0,26 0,-26 25,0-24,1 24,-1 0,25 0,-24 0,-1 0</inkml:trace>
  <inkml:trace contextRef="#ctx0" brushRef="#br0" timeOffset="1041.0596">12130 9203,'0'-25,"0"25,0 0,0-25,0 25,0 0,0 0,0 0,0 0,0 0,0 25,0 0,0-1,0 1,0 25,25-1,-25-24,0 25,24-1,-24 1,0-25,0 24,0-24,25 0,-25 0,0 0,0-1,0-24,0 25,25-25,-25 0,0 0,0 0,0 0,0 0,0-25,0 1,-25 24,25-25,-25-25,1 25,24-24,-25 24,0-25,25 1,-25-26,0 26,1-26,24 26,0-1,0-24,0 24,0 0,24 26,-24-26,25 25,25 0,-25 25,-1-24,26 24,-25 0,24 0,-24 0,0 0,0 24,0-24,-1 25,1-25,-25 25,0 0,0-25,0 25,-25-1,1 26,-1-25,0 0,-25 0,26-1,-1 1,-25 0</inkml:trace>
  <inkml:trace contextRef="#ctx0" brushRef="#br0" timeOffset="1765.101">12874 8905,'50'-25,"-26"25,1-25,0 0,0 25,-25-24,0-1,0 25,-25-25,0 25,25-25,-49 25,24 0,0 0,-25 0,26 0,-1 0,-25 25,25-25,1 25,-26 0,50-1,-25 1,0 0,1 0,24 0,0-1,0 1,0-25,0 25,24 0,1 0,-25-25,25 25,0-25,0 0,24 24,-24-24,0 0,0-24,-1 24,1 0,0-25,25 25,-50-25,24 25,1-25,0 0,-25 25,25-25,-25 1,0-1,0 0,0 0,0 0,0 1,0-1,0 25,0-25,0 25,0 0,0 0,0 0,0 0,0 0,0 25,0-25,0 25,0-1,0-24,25 25,-25 0,0 0,24-25,-24 25,25-25,-25 0,25 24,-25-24,25 0,-25 0,25 0,-25 0,24-24,1 24,-25-25,25 25,-25-25,25 25,-25-25,25 25,-1-25,-24 25,25-24,-25 24,25 0,0 0,-25 0,25 0,-1 0,1 0,-25 0,25 24,-25-24,25 0,0 0,-25 0,25 0,-25 0,24 0,-24 0,25 0,-25 0,25-24,-25-1,25 25,-25-25,0 0,25 0,-25 1,0-1,0 0,0 0,0 0,0-24,0 24,0-25,0 1,0-1,0 1,-25-1,25 0,-25 1,25 24,0 0,-25 0,25 1,0 24,0 0,0 0,0 24,25 1,-25 0,25 25,-25-1,25-24,-25 25,24-1,-24 1,25-25,-25 24,25 1,-25-25,0 24,0-24</inkml:trace>
  <inkml:trace contextRef="#ctx0" brushRef="#br0" timeOffset="1936.1108">13717 8582,'0'-24,"0"-1,0 0,0 0,0 0,0 1,0-1,25 25,-25-25,25 25,0 0,0 0,-1 0,1 0,25 0,-25 0,-1 25,1-25,0 25,0-25,-25 24,25-24,-25 25,0 0,0-25,0 25</inkml:trace>
  <inkml:trace contextRef="#ctx0" brushRef="#br0" timeOffset="2057.1177">13941 7987,'0'0,"0"-25,0 25,0-25</inkml:trace>
  <inkml:trace contextRef="#ctx0" brushRef="#br0" timeOffset="2748.1572">14015 8310,'-25'0,"25"0,0 0,0 0,0 0,0 24,0-24,0 0,0 25,0-25,0 25,0 0,25 0,-25-1,25-24,-25 25,25 0,-25-25,24 25,-24-25,25 25,0-25,-25 0,25 0,0 0,-25 0,24-25,1 25,-25-25,25 25,0-25,-25 0,0 25,0-24,0-1,0 0,0 0,0 0,-25 1,25 24,0-25,-25 0,25 25,0 0,0 0,0 0,0 0,0 25,0 0,0-1,25 1,0 25,-25-25,25 24,-1 1,1 24,0-24,0-1,-25 1,25 0,-25-1,24 26,-24-26,0 1,0 0,0-26,0 26,-24 0,24-26,-25 1,25 0,-25 0,0-25,0 0,1 0,-1 0,0-25,0 0,0 0,1-24,-1 24,0-25,0 26,25-26,0 25,0-25,25 26,0-26,0 25,-1 0,26-24,0 24,-1 0,1 0,24 1</inkml:trace>
  <inkml:trace contextRef="#ctx0" brushRef="#br0" timeOffset="4288.2453">8682 11410,'-25'0,"25"0,0 0,-25-25,25 25,0 0,0 25,0-25,0 0,25 25,-25 0,0 0,0-1,25 1,-25 25,0-25,0-1,0 26,0-25,0 0,0-1,0 1,0 0,0-25,-25 25,25-25,0 0,-25 0,25 0,0 0,-24-25,24 0,-25 0,25 1,-25-1,25 0,-25-25,0 26,25-26,-24 25,24-24,-25 24,25-25,0 25,0 1,0-1,25 25,-1 0,-24 0,25 0,0 0,0 25,0-25,-1 24,26 1,-25 0,0-25,-1 25,1 0,0-25,0 24,0-24,24 0,-24 0,0 0,0 0,-1 0,1-24,0-1,0 25,0-50,-1 25,1 1,-25-1,25 0,-25-25,0 26,0-26,-25 25,0-25,1 26,-1-26,0 25,0 0,0 1,1-1,-1 0,0 0,25 25,-25 0,25 0</inkml:trace>
  <inkml:trace contextRef="#ctx0" brushRef="#br0" timeOffset="5160.2952">9749 11261,'0'-24,"0"24,-25-25,25 0,-25 0,0 0,0 25,1-25,-1 1,0 24,0-25,0 25,1 0,-1 0,0 25,0-25,0 24,1 1,24 0,-25 0,25 0,-25 0,25-1,0 1,0 25,0-25,25-1,-25 1,25-25,-25 25,24-25,1 25,0-25,-25 0,25 0,0 0,-1 0,1 0,-25 0,25-25,0 25,0-25,-25 0,24 25,-24-24,25-1,-25 0,0 0,0 0,0 1,0 24,0-25,0 0,0 25,-25-25,25 25,0 0,0 0,0 0,0 25,0-25,0 25,0-25,0 25,0-1,0 1,0 0,0 0,25-25,-25 25,25-25,-25 24,25-24,-25 0,25 0,-25 0,24 0,-24 0,25 0,-25 0,25-24,-25 24,25 0,-25-25,0 25,0-25,0 25,0-25,0 0,0 25,0-24,0-1,-25 0,25 0,0 25,-25-25,25 25,0 0,0-25,0 25,0 0,0 25,0-25,25 0,0 25,-25-25,25 25,-25-25,24 25,-24-25,25 25,-25-1,0-24,25 25,-25-25,25 25,-25-25,0 0,0 25,25-25,-25 0,0 0,0 0,24 0,-24 0,0 0,0 0,0-25,0 25,0 0,0-25,0 0,0 25,0-24,0-1,0 0,25 25,-25-25,25 25,-25-25,25 25,-25 0,25 0,-1 0,-24 0,25 25,0-25,-25 25,25-25,-25 25,25 0,-25-1,0-24,0 25,0-25,0 25,0-25,0 0,0 0,0 25,0-25,0-25,24 25,-24 0,0-25,0 25,0-25,25 1,-25-1,25 0,-25 0,25 0,0 0,-25-24,25 24,-1 25,1-25,25 0,-25 25,-1 0,1 0,0 0,0 0,0 0,-1 25,1-25</inkml:trace>
  <inkml:trace contextRef="#ctx0" brushRef="#br0" timeOffset="5776.3304">11113 10914,'-25'-25,"25"0,-25 25,0-24,25-1,-24 25,-1 0,0-25,0 25,25 25,-25-25,1 25,-1-1,0 1,25 0,-25 0,25 0,-25 24,25-24,0 0,0 0,0-1,0 1,25 0,-25-25,25 25,-25-25,25 25,0-25,-25 0,24 0,1 0,-25-25,25 25,0 0,-25-25,25 0,-25 25,24-25,-24 1,25 24,-25-25,0 0,25 0,-25 0,0 1,0 24,0-25,25 0,-25 25,0 0,25 0,-25 0,0 0,24 25,-24-25,0 25,0-1,0 1,0-25,25 25,-25 0,0-25,0 25,25-25,-25 0,0 0,0 0,25 0,-25 0,0 0,25 0,-1-25,-24 25,25-25,-25 25,25-25,0 0,-25 1,25 24,0-25,-25-25,24 25,-24 1,0-1,25 0,-25 0,0 0,0 1,25-1,-25 0,25 0,-25 25,25-25,-1 25,-24 0,25 0,0 0,0 0,0 25,-25-25,24 25,1-25,0 25,-25 0,25-1,-25 1,0-25,0 25,0 0,0 0,0-1,0 1,-25 0,0-25,25 25,-25 0,-24-25,24 0,0 0,0 0,1 0,-26 0,25 0,0-25</inkml:trace>
  <inkml:trace contextRef="#ctx0" brushRef="#br0" timeOffset="6208.3551">11907 10170,'24'0,"-24"0,25-25,-25 25,0 0,0 0,0 25,25-25,-25 25,0 0,0-1,25 1,-25 25,0-25,25 24,-25 1,0-1,24-24,-24 25,25-25,-25-1,25 26,-25-25,25 0,0-25,-25 24,24-24,1 25,0-25,0 0,0 25,-1-25,1-25,0 25,0 0,0-25,-1 25,1-24,0-1,-25 0,25 25,-25-25,0 0,0 1,0-1,0 25,0-25,-25 25,25 0,-25-25,0 25,25 25,-24-25,24 0,-25 25,25 0,0-25,0 24,0 1,0 0,25-25,-1 25,-24-25,25 25,0-25,25 24,-25-24,-1 0,26 0,-25 0,0 0,24 0,-24-24,0 24,0-25,-1 25</inkml:trace>
  <inkml:trace contextRef="#ctx0" brushRef="#br0" timeOffset="6380.365">11931 10443,'-24'0,"-1"0,25 0,0 0,25-25,-1 25,1-25,0 0,25 25,-26-24,51-1,-26 0,1 0,24 0,-24 25,24-24,1-1</inkml:trace>
  <inkml:trace contextRef="#ctx0" brushRef="#br0" timeOffset="6785.3881">8484 12675,'-25'25,"0"-25,25 0,0 0,25-25,0 25,-1-25,26 25,0-24,24-1,0 0,26-25,-1 26,25-26,0 0,25 26,0-26,24 0,1-24,-1 24,26-24,-1 24,1-24,-1-1,25 26,-24-26,-1 1,26 24,-26-24,-24 24,-1 1,1-1,-25 1,0 24,-25-25,-25 25,0 1,0-1,-49 0,24 0,-49 0,25 25,-50-25,0 25,0 0,0 0</inkml:trace>
  <inkml:trace contextRef="#ctx0" brushRef="#br0" timeOffset="20572.1767">13668 13122,'-25'0,"25"-25,0 25,0-25,0 0,0 25,0-25,25 1,-25-1,25 25,-1-25,1 0,0 25,0-25,24 25,-24 0,25 0,-25 0,-1 0,1 0,0 0,0 25,0 0,-25-25,0 25,0 24,0-24,0 0,-25 25,0-26,0 1,0 0,1 25,24-50,-25 25,0-1,25-24,0 0,-25 25,25-25,0 0,0 0,25 0,-25 0,25-25,-25 25,25 0,-1-24,26 24,-25 0,0-25,24 25,1-25,-25 0,24 25,1-25,-25 0,24 1,1-1,-1 0,-24 0,25 0,-25 1,24-1,-24 25,0-25,-25 0,25 0,-25 25,0-24,0-1,0 25,0-25,0 0,-25 25,0 0,25-25,-25 25,1 0,24 0,-25 0,25 0,-25 25,25-25,-25 25,25 0,0 0,-25-1,25-24,0 25,0 0,25 0,-25-25,25 25,-25-25,25 24,-25-24,25 0,-1 0,1 0,0 0,0 0,0 0,-1-24,26 24,-25-25,0 0,-1 0,26 0,-25 1,0-1,-1 0,-24 0,25-24,-25 24,0 0,0 0,-25 0,1 1,-1 24,0-25,0 25,-24 0,24 0,0 25,-25-1</inkml:trace>
  <inkml:trace contextRef="#ctx0" brushRef="#br0" timeOffset="20880.1943">15751 12874,'0'0,"0"0,0-25,-24 25,24 0,-25 0,-25 0,25 0,0 0,-24 25,24-1,-25 1,1 25,24-25,-25 24,26-24,-1 25,0-1,0 1,0-25,25 24,0 1,0-25,0 0,0-1,25 1,0 0,0 0,0-25,24 0,1 25,-25-25,24 0,1-25,24 25,-24-25,0 25,24-25,-24 0,-1 1,1-1</inkml:trace>
  <inkml:trace contextRef="#ctx0" brushRef="#br0" timeOffset="21216.2135">16322 13271,'0'0,"0"0,25 0,-25 0,0 0,0 0,0 0,24 0,-24 0,25 0,-25 24,25-24,-25 0,25 25,-25-25,0 25,0 0,0 0,0-1,-25 1,25 25,-25-25,0-1,1 26,-1 0,0-26,0 1,0 0,25 0,-24 0,24-25,0 0,0 0,24 0,1 0,0 0,0-25,24 0,1 0,0 0,-1 1,26-1,-1-25,-24 25,24 1,1-1,-26 0,26 25,-26-25,1 25,-25-25,-1 25,1 0,0 0,-25 0,0 0,0 0,0 0,-25 0</inkml:trace>
  <inkml:trace contextRef="#ctx0" brushRef="#br0" timeOffset="28409.625">13196 13593,'-24'0,"-1"-25,0 25,25-25,-25 25,25-24,0 24,-25 0,25 0,0 0,25 24,-25-24,25 25,0 0,0 0,-1 0,1 24,25-24,-25 0,24 0,-24 24,25-24,-26 0,26 0,-25-1,0 1,0-25,-1 25,1 0,-25 0,25-25,-25 24,0-24</inkml:trace>
  <inkml:trace contextRef="#ctx0" brushRef="#br0" timeOffset="28610.6365">13544 13519,'0'-25,"-25"0,25 25,0-25,-25 25,25 0,0 0,-25 25,25-25,0 25,-25 0,25-1,-24 26,-1-25,0 24,25 1,-25 0,0-1,-24 1,24-1,0 1,0 24,-24-24,24 0,0-1,0 1,-24-1,24-24,25 25</inkml:trace>
  <inkml:trace contextRef="#ctx0" brushRef="#br0" timeOffset="29246.6728">11708 13593,'-25'0,"1"0,-1 0,25-25,-25 25,25 0,0 0,-25 0,25 0,0 0,0 0,0 0,-25 0,25 0,-24 25,-1-25,25 25,-25-25,-25 25,26-25,-1 24,0-24,0 25,0-25,0 0,-24 25,24-25,0 0,0-25,25 25,-24 0,-1-25,25 1,-25 24,25-25,-25 0,25 0,0 0,0-24,25 24,-25 0,25 0,0-24,-1 24,1 0,0 0,0 1,0-1,-1 0,1 0,0 25,25 0,-25 0,-1 0,26 0,-25 25,0 0,-1 0,1-1,-25 26,25 0,-25-1,0 26,-25-1,25 0,-25 1,1-1,-26 25,0-24,26-1,-26 1,0-1,1-24,-1 24,0-49,1 25,24-26,-25 1,26 0,-26-25,25 0,-24 0,24 0,0-25,0 0,0 1,1-1,-1-25,25 0,-25 1,25-1,0 1,0-1,25 0,0 26,-1-26,26 25,-25 0,24 25,1 0,24 0,-24 0,24 25,-24 0,0 0,24 24,-24 1,24-25,-24 24,24 26,-24-26,-1 1,1-25,0 25,-1-1,-24 1,25-25,-26-1</inkml:trace>
  <inkml:trace contextRef="#ctx0" brushRef="#br0" timeOffset="29638.6953">10865 15503,'-99'74,"-1"-24,1 0,0-1,25 26,-26-26,26-24,-1 25,1-1,24 1,1-25,-1-1,1 26,24-50,0 25,25-25,0 25,0-25,25 0,24 0,-24-25,50 25,-26-25,50 0,-24 0,49-24,0 24,0-25,25 1,0-1,24 1,1-26,0 26,24-26,0 26,1-26,24 26,-25-1,26-25,-1 26,-25-1,26 1,-26-1,25 0,-24 1,-1-1,1 1,-1 24,-24-25,-1 25,1 1,-25-1,0 0,-1 0,-24 0,1 1,-26 24,0-25,-25 0,1 25,-26 0,1-25,-25 25,0 0,-25 0,0 0,0 0,-25 0</inkml:trace>
  <inkml:trace contextRef="#ctx0" brushRef="#br0" timeOffset="31592.807">17959 7689,'0'25,"-25"-25,25 25,-25-25,1 25,24 0,-25-1,0 1,25 0,-25 0,25 24,0-24,0 25,0-25,0 24,0-24,0 0,0 0,25-25,-25 25,25-25,0 0,-1 0,1 0,0 0,0-25,0 25,-1-25,1 0,-25 25,25-25,0 1,0-26,-1 25,-24 0,25 0,-25 1,0-1,0 25,0-25,0 0,0 25,-25-25,1 25,-1-24,0 24,0 0,-24 0,24 24,-25-24</inkml:trace>
  <inkml:trace contextRef="#ctx0" brushRef="#br0" timeOffset="31880.8235">18108 8458,'0'0,"0"-24,0 24,0 0,0 0,0 0,0 0,0 0,0 24,0-24,25 25,-25 0,0 0,24 0,-24 24,0 1,0-25,0 24,25 1,-25-1,0-24,0 25,0-1,0-24,0 25,0-25,25 0,-25-1</inkml:trace>
  <inkml:trace contextRef="#ctx0" brushRef="#br0" timeOffset="32107.8365">18232 8905,'0'0,"0"0,0 0,0 0,0-25,0 25,0 0,0 0,0 0,0 0,0 0,0-25,0 25,25-25,-1 1,-24-1,25 25,0-25,0-25,0 26,24-1,-24 0,0 0,24 0,1 1,-25-1</inkml:trace>
  <inkml:trace contextRef="#ctx0" brushRef="#br0" timeOffset="32956.8851">20315 7689,'0'-24,"0"-1,-24 0,24 0,-25 0,25 25,-25-24,0 24,25 0,-25 0,25 0,-24 0,24 24,-25-24,25 25,-25 0,25 0,0-25,0 25,0-1,0 1,0-25,25 25,-25-25,25 25,-25-25,24 0,1 0,0 0,0 0,0-25,-1 25,-24 0,25-25,0 0,0 25,0-24,-25-1,24 25,-24-25,0 0,0 25,0-25,0 25,0-24,-24 24,-1-25,0 25</inkml:trace>
  <inkml:trace contextRef="#ctx0" brushRef="#br0" timeOffset="33151.8962">20241 7863,'25'25,"0"0,-25-1,24 1,-24 25,25-25,0 24,-25 1,25 0,-25-26,0 26,25 0,-25-1,0-24,0 25,0-1,0-24,0 25,0-26,0 1,0 0,0 0,0 0</inkml:trace>
  <inkml:trace contextRef="#ctx0" brushRef="#br0" timeOffset="33363.9083">20315 8434,'0'0,"0"0,0 0,0 0,0 0,0 0,0 0,0 0,-24 0,24 0,0 0,-25 0,0-25,25 25,-25 0,0 0,1-25,-1 25,0-25,0 25,0 0,-24-25,24 1,0 24,-24-25,24 25,0 0</inkml:trace>
  <inkml:trace contextRef="#ctx0" brushRef="#br0" timeOffset="34595.9788">19100 9227,'-25'0,"25"0,0 0,0 0,0 0,0 0,0 0,25 0,0 0,-25 0,25 0,-1 0,1 0,0 0,25-24,-26 24,1-25,25 25,-25 0,24-25</inkml:trace>
  <inkml:trace contextRef="#ctx0" brushRef="#br0" timeOffset="35296.0188">19621 9227,'0'0,"0"0,0 0,0 0,-25 0,0 0,25 0,-25 0,1 25,-1-25,0 0,-25 25,26-25,-1 0,0 25,0-25,0 0,1 0,-1 0,0 0,0 0,25 0,-25-25,25 25,0 0,0-25,0 25,0-25,0 25,25-24,-25-1,25 25,0-25,0 25,-1-25,1 25,0-25,0 25,0 0,-1 0,1 0,0 0,0 0,-25 0,25 0,-1 25,1 0,-25-25,25 25,-25 24,0-24,0 0,0 25,-25-26,0 26,25-25,-24 24,-26 1,25-25,0 24,-24-24,24 25,0-25,-24-1,24 1,0 0,0 0,0-25,1 0,-1 0,25 0,-25 0,25 0,0-25,0 0,0 25,0-25,0 1,25-1,0 25,-1-25,-24 0,50 25,-25-25,0 25,-1 0,1 0,25 0,-25 0,-1 25,1-25,0 25,0-25,0 0,-1 25,1-25,0 25,-25-25,25 0,0 0,-25 24,24-24</inkml:trace>
  <inkml:trace contextRef="#ctx0" brushRef="#br0" timeOffset="35701.042">19745 9054,'-25'-50,"0"0,0 1,-24-1,24 1,-25 24,1-25,-1 25,25 25,-24-24,-1 24,1 24,-1 1,0 0,-24 0,24 24,1 1,-26 0,26 24,-1 1,0-1,1 25,-1-24,25 24,-24-25,24 25,0-24,0 24,1-25,-1 1,25-1,0 1,0-1,0-24,25 24,-25-24,49-1,-24 1,0-25,24 0,1-1,24 1,-24-25,25 0,-1-25,25 1,-24-1,24 0,-25-25,25 26,-24-26,24-24,-25 24,26 0,-26-24,-24 24,24-24,-24-1,-1 1,1 0,-25-1,0 1,-25-25,0 24,-25-24,0 25,-25-1,1 1,-26-1,1 1,-25 24,-1 1,1 24,-25 0,0 25,0 0,-25 25,25 0,-25 24</inkml:trace>
  <inkml:trace contextRef="#ctx0" brushRef="#br0" timeOffset="37712.157">15280 11956,'-25'-25,"-24"25,-1-25,0 0,1 25,-1-24,1-1,-1 25,0-25,-24 25,24-25,1 25,-26 0,26 0,-26 0,26 0,-26 0,1 0,-1 0,1 25,0-25,-1 25,1 0,-1-1,1 1,0 0,-1 0,1 24,-26-24,26 25,0-1,24 1,-24 0,-1-1,26 1,-1 0,0 24,1-24,24 24,-25 0,26 1,-1-1,25 1,-25 24,25-25,0 25,0-24,25 24,0 0,-1-24,1 24,0 0,25 0,-1 25,1-24,-1-1,26 0,-1 0,1 1,-1-1,0 0,26 0,-26 0,25 1,1-26,24 25,-25-24,25-1,0-24,0 24,0-24,0-1,25-24,-25 0,25 0,-1-25,1 0,-25 0,25 0,0-25,0 0,0-24,-25 24,24-25,1-24,-25 24,0-24,0-1,0-24,0 25,0-26,-24 1,-1-25,0 25,-25-25,1 25,-1-25,-24 0,0 0,-26 24,1-24,-25 0,0 25,0-25,-25 25,1 0,-26-1,0 1,1 0,-26 0,-24 24,25-24,-26 25,-24-1,0 1,0 0,-24-1,-1 25,0 1,-25-1,1 1,-1 24,0 0,-24 25,24 0,-24 0,-1 0,1 25,0 24,24-24,-25 25,1-1,24 26</inkml:trace>
  <inkml:trace contextRef="#ctx0" brushRef="#br0" timeOffset="38424.1978">11510 15280,'25'0,"-25"0,24 0,1 0,0-25,0 0,0 0,24 0,1 1,-1-26,1 25,24-24</inkml:trace>
  <inkml:trace contextRef="#ctx0" brushRef="#br0" timeOffset="102350.8542">14089 13965,'0'-25,"0"25,0 0,0 0,0 0,0 0,0 0,0 0,0 0,0 0,25 0,-25 0,25 0,0 0,24 25,-24-25,25 25,-1 0,1-1,24-24,-24 25,25 0,-1 0,0 0,-24-1,24 1,1 0,-1 0,1 0,-26-1,26-24,-26 25,1 0,-1 0,1 0,0-25,-1 25,-24-25,25 24,-26-24,26 25,-25-25,0 0,0 25,-1-25,-24 0,25 0,-25 0,25 0,-25 0,0 0,0 0,0 0,0 0,0 0,0 0</inkml:trace>
  <inkml:trace contextRef="#ctx0" brushRef="#br0" timeOffset="103325.9099">16570 13320,'-25'-49,"0"49,0-25,25 0,-24 0,-1 25,0-25,25 25,-25 0,0 0,1 0,-1 0,25 0,-25 25,0-25,0 25,25 0,-24 0,-1-1,25 26,-25 0,0-26,0 51,25-26,-24 1,24 0,-25-1,25 26,-25-26,25 1,0-25,0 24,0-24,25 0,0 0,-25-1,24-24,1 0,25 0,-25 0,-1 0,26 0,-25-24,24 24,-24-25,25 0,-1 0,1 0,0 1,-1-1,1-25,0 25,-1-24,1-1,-1 1,1-1,0-24,-26 24,1-24,0 24,0-24,-25 24,0 0,-25 1,0-1,0 0,1 26,-26-26,0 25,-24 25,24-25,-24 25,-25 0,24 0</inkml:trace>
  <inkml:trace contextRef="#ctx0" brushRef="#br0" timeOffset="104454.9745">11336 15007,'0'25,"0"-25,25 0,0 0,-25 0,25-25,-1 25,26 0,-25-25,24 25,-24 0,25-25,-1 25,1-25,0 25,-1-24,-24-1,25 25,-1-25,-24 25,0 0,24-25,-49 25</inkml:trace>
  <inkml:trace contextRef="#ctx0" brushRef="#br0" timeOffset="104647.9856">11386 15032,'-50'24,"0"1,1 0,-1 0,1-25,-1 25,25-1,-24-24,24 25,0-25,0 25,0-25,25 0,0 0,0 0,0 0,0 0,25 0,0-25,0 25,24-25,1 25,0-24,24-1,0 0,1 0,-1 0,1 1,-1-1</inkml:trace>
  <inkml:trace contextRef="#ctx0" brushRef="#br0" timeOffset="116950.6892">19819 11733,'-25'0,"1"0,-1 0,0 0,-25 0,26 24,-26-24,25 25,0-25,1 25,-26 25,25-26,0 1,25 25,-24-1,-1 1,25-25,0 24,0 1,0 0,0-1,25-24,-25 0,24 25,1-26,0 1,0 0,0 0,-1-25,1 25,0-25,0 0,0 0,-1 0,1 0,0 0,-25 0,25-25,0 25,-25-25,0 25,0-25,0 25,0-25,0 1,-25 24,25-25,-25 25,0 0,0-25,1 25,-1 0,25-25,-25 25,0 0,25 0,-25 0,25 0,0 0,0 0,0 0,0-25,25 25,-25 0,25 0,-25-24,25 24,0 0,-25-25,24 25,1 0,0 0,0 0,-25 0,25 0,-1 0,-24 0,25 0,-25 25,25-25,-25 24,0-24,0 25,0 0,0-25,0 25,25 0,-25-1,0-24,0 25,0 0,0-25,25 25,-25-25</inkml:trace>
  <inkml:trace contextRef="#ctx0" brushRef="#br0" timeOffset="117231.7053">20167 12303,'24'0,"-24"-25,0 25,0-24,0 24,0-25,0 25,0 0,-24 0,24 0,-25 0,25 0,-25 0,25 0,-25 25,25-25,0 24,-25 1,25-25,0 25,0 0,0-25,0 25,0-25,0 24,0-24,25 0,-25 25,25-25,-25 0,25 0,0 0,-1 0,1-25,0 25,-25 0,25-24,0 24,-1-25,-24 0,0 25,25-25,-25 25,0-25,0 1,-25 24,1-25,24 0,-25 25,0 0,0-25,0 25,1 0,-1 0,0 0</inkml:trace>
  <inkml:trace contextRef="#ctx0" brushRef="#br0" timeOffset="117558.724">20613 12154,'25'-25,"0"25,-25 0,24 0,-24-24,0 24,0 0,0 0,0 0,-24 0,24-25,-25 25,25 0,-25 25,25-25,-25 0,0 24,1 1,24-25,-25 25,25 0,-25-25,25 25,0 0,0-1,0-24,0 25,25-25,-25 0,25 25,-1-25,1 0,0 0,0 0,0 0,-1 0,1-25,0 25,0-25,0 25,-1-24,1 24,-25-25,0 25,0-25,0 25,0-25,0 0,-25 25,25-25,-24 25,-1-24,0 24,0-25,0 25,25 0</inkml:trace>
  <inkml:trace contextRef="#ctx0" brushRef="#br0" timeOffset="117983.7483">21134 12105,'50'0,"-26"-25,1 25,0 0,0-25,0 25,-25 0,0-25,0 25,0 0,0-25,0 25,-25 0,0 0,25 0,-25 0,0 0,1 0,24 25,-25-25,0 25,0 0,25 0,-25-1,25-24,0 25,0 0,0 0,0-25,0 25,25-25,-25 0,25 25,0-25,0 0,-1 0,1 0,0 0,0-25,0 25,-1-25,1 25,0-25,0 0,0 0,-1 1,1-26,0 25,-25-24,0 24,0-25,0 1,0-26,0 26,0-1,0-24,-25 24,25 0,-25 1,25 24,0 0,0 25,0 0,0 0,0 25,0-25,0 50,0-26,0 26,25 24,-25-24,0 0,0 24,25-24,-25-1,0 26,0-51,25 26,-25-25,25 0,-25-1,0 1,24 0</inkml:trace>
  <inkml:trace contextRef="#ctx0" brushRef="#br0" timeOffset="118503.7781">21729 11733,'25'-25,"-25"0,0 0,25 0,-25 25,0 0,0 0,0 0,0 25,25 0,-25-25,0 25,24 0,-24 24,0-24,0 0,25 0,-25-1,0 1,0 0,0 0,0 0,0-25,0 24,0-24,0 0,0 0,0 0,0 0,0 0,0 0,0 0,0-24,0-1,0 25,0-25,0-25,0 26,0-1,0-25,0 25,0-24,0-1,0 25,0 1,0-1,0 0,0 25,0-25,25 25,-25 0,25 0,-25 25,0-25,25 25,-25 0,0-1,24-24,-24 25,0 0,25 0,-25 0,0-25,25 24,-25-24,0 25,0-25,0 0,0 0,25 25,-25-25,0 0,0-25,25 25,-25 0,0-25,25 1,-25 24,0-25,24 0,-24 0,0 0,25-24,-25 24,25 0,-25 0,0 1,25-1,-25 25,0-25,25 25,-25 0,0 0,24 25,-24 0,0-1,25 1,-25 0,0 0,0 0,0-1,0 26,25-25,-25 0,0-1,0 1,0 0,25-25,-25 25,0 0</inkml:trace>
  <inkml:trace contextRef="#ctx0" brushRef="#br0" timeOffset="118775.7936">22672 11658,'0'0,"0"-25,0 25,0-24,-25 24,25 0,-25-25,0 25,1 0,24 0,-25 0,-25 25,25-25,1 24,-1 1,0 0,0 0,25 0,-25-1,25 1,0 0,0 0,0 0,0-1,0-24,25 25,0-25,-25 0,25 25,0-25,-1 0,1 0,0-25,0 25,0 0,-1-25,1 25,0-24,-25 24,25-25,-25 0,0 0,0 0,-25 1,25-1,-25 0,0 25</inkml:trace>
  <inkml:trace contextRef="#ctx0" brushRef="#br0" timeOffset="119279.8224">22573 11559,'24'0,"-24"0,25 25,-25-25,25 0,-25 0,25 0,0 25,-1-25,1 24,0-24,0 25,0-25,24 25,-24 0,0 0,-25-1,25-24,-1 25,-24 0,0 0,0-25,0 25,0-25,0 0,0 24,0-24,0 0,0 0,0 0,0 0,-24 0,24 0,0-24,0 24,-25-25,25 0,0 0,0 0,0 1,0-1,0 0,0-25,25 26,-25-1,24 0,-24 25,25-25,0 25,-25-25,25 25,0 0,-25 0,25 0,-1 0,-24 0,25 0,0 0,-25 25,25-25,-25 25,25-25,-1 25,-24-25,25 25,-25-1,25 1,-25-25,25 25,-25 0,25-25,-25 25,0-1,24-24,-24 0,0 25,0-25,0 0,25 0,-25 0,0 0,0 0,25 0,-25 0,0-25,0 25,25-24,-25 24,0-25,0 25,25-25,-25 0,0 25,24 0,-24-25,0 25,25-24</inkml:trace>
  <inkml:trace contextRef="#ctx0" brushRef="#br0" timeOffset="119611.8414">23366 11609,'0'0,"0"-25,0 25,-24 0,24-25,0 25,0-25,0 25,0 0,0-25,0 25,0-24,24 24,-24-25,25 25,-25 0,25 0,0-25,0 25,-25 0,24 0,1 0,0 0,0 0,0 25,-25-25,24 25,1-25,-25 24,0 1,0-25,25 25</inkml:trace>
  <inkml:trace contextRef="#ctx0" brushRef="#br0" timeOffset="119815.8531">23763 11460,'0'0,"0"0,0 0,0 25,0-25,25 24,-25-24,0 25,0-25,0 25,25 0,-25-25,25 25,-25-25,0 24,0-24,24 25,-24-25,0 0</inkml:trace>
  <inkml:trace contextRef="#ctx0" brushRef="#br0" timeOffset="119932.8598">23763 11187,'0'-25,"-25"25,25 0</inkml:trace>
  <inkml:trace contextRef="#ctx0" brushRef="#br0" timeOffset="120366.8846">24135 11162,'0'0,"0"0,0 0,0 0,0 0,0 0,0 25,-24-25,24 0,0 0,0 0,0 25,0-25,-25 25,25-25,0 0,0 24,0 1,0-25,0 25,0-25,0 25,25-25,-25 25,24-25,-24 24,25-24,0 25,-25-25,25 25,0-25,-1 25,-24-25,25 25,0-1,0-24,0 25,-25-25,24 25,1 0,-25-25,25 25,0-1,-25 1,0-25,0 25,0 0,0 0,0-1,0 1,0 0,-25-25,25 25,-25 0,0-25,25 24,-24-24,24 0,-25 0,25 0,0 0,0 0,0-24,0 24,0-25,0 0,25 0,-25 0,24 1,1-1,-25 0,25 0,0 0,24 1,-24-1,0 25,0-25</inkml:trace>
  <inkml:trace contextRef="#ctx0" brushRef="#br0" timeOffset="120495.892">25152 11609,'0'0,"0"0</inkml:trace>
  <inkml:trace contextRef="#ctx0" brushRef="#br0" timeOffset="120850.9123">21283 12650,'-75'25,"26"-25,-1 25,1-25,24 0,0 0,25 0,0 0,25 0,0 0,-1-25,26 25,0 0,24-25,0 1,26-1,-1 0,25 0,0 0,25 1,0-1,-1 0,26 0,0 0,-1-24,1 24,0 0,-1 25,-24-25,25 1,-26-1,26 25,-50 0,25-25,-50 25,25 0,-49-25,-1 25,0 0,-24 0,-25 0,24 0,-49 0,0 0,0 0,0 0,-24-25</inkml:trace>
  <inkml:trace contextRef="#ctx0" brushRef="#br0" timeOffset="123516.0647">11286 2332,'0'0,"25"0,0 0,0 0,0 0,0 0,24 0,1 0,-1-25,1 25,24-25,1 25,-26-25,26 0,-1 1,1-1,-26 0,26 0,-26 25,1-25,-1 1</inkml:trace>
  <inkml:trace contextRef="#ctx0" brushRef="#br0" timeOffset="123801.081">11535 2009,'0'0,"0"-25,0 25,0 0,0 0,0 0,0 0,0 0,0 0,-25 25,25-25,0 25,-25-25,25 25,-25 24,0-24,1 25,-1-25,0 24,-25 1,25-1,1 1,24-25,-25 0,25-1,0 1,0 0,0-25,25 25,-1-25,1 0,25 0,0 0,-1 0,1-25,24 25,1-25</inkml:trace>
  <inkml:trace contextRef="#ctx0" brushRef="#br0" timeOffset="128609.3561">20588 13072,'-25'0,"1"0,-1 25,0-25,25 0,-25 0,0 25,1-25,24 0,-25 0,25 24,-25-24,25 0,0 0,0 0,0 0,0 0,25 25,-25-25,25 0,-1 0,1-25,25 25,-1 0,1-24,24 24,1-25,-1 25,26-25,-1 0,0 25,25-25,0 1,0-1,25 0,-25 0,25 25</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27:58.107"/>
    </inkml:context>
    <inkml:brush xml:id="br0">
      <inkml:brushProperty name="width" value="0.05292" units="cm"/>
      <inkml:brushProperty name="height" value="0.05292" units="cm"/>
      <inkml:brushProperty name="color" value="#FF0000"/>
    </inkml:brush>
  </inkml:definitions>
  <inkml:trace contextRef="#ctx0" brushRef="#br0">9203 7937,'0'-24,"0"-1,0 0,-25 25,25-25,-25 25,25-25,0 25,0 0,0 0,0 25,0-25,0 25,0 0,25 0,-25-1,25 26,-25 0,25-25,-25 24,0 1,0-1,0-24,0 25,0-1,0-24,0 25,0-25,0-1,0 1,0 0</inkml:trace>
  <inkml:trace contextRef="#ctx0" brushRef="#br0" timeOffset="340.0194">9426 8062,'0'-25,"0"25,0-25,0 25,0 0,0-25,0 25,0 0,0 0,0 25,0-25,0 25,-25 0,25-25,0 49,0-24,0 0,0 24,0-24,0 0,0 25,0-26,0 1,25 0,0 0,-25-25,25 0,0 25,-1-25,1 0,0-25,0 25,0 0,24-25,-24 0,0 0,0 1,-1-1,26 0,-25 0,-25-24,25 24,-1 0,-24-25,0 26,0-26,0 25,0 0,-24-24,-1 24,0 0,0 0,0 0,1 1,-1 24,0 0,0 0,0 0,1 24,-1-24,0 25,0 0</inkml:trace>
  <inkml:trace contextRef="#ctx0" brushRef="#br0" timeOffset="639.0365">10468 8260,'25'0,"24"-25,-49 0,25 1,0 24,-25-25,0 0,0 25,0-25,0 25,-25 0,0 0,1 0,-1 0,0 25,0 0,0 0,1-1,-26 1,25 25,0-1,0-24,1 25,-1-25,25 24,0-24,0 0,0 0,0-1,25 1,-1-25,1 25,0-25,0 0,25 0,-1 0,-24 0,25 0,-1-25,1 25,-1-25,1 25,0-24,-1-1,-24 25,25-25</inkml:trace>
  <inkml:trace contextRef="#ctx0" brushRef="#br0" timeOffset="919.0525">11014 8434,'0'0,"0"0,0 0,0-25,0 25,0 0,0 0,0 0,0 0,0 0,0 0,0-25,0 25,24 0,-24 0,25 0,-25 0,25 0,0 0,0 0,-25 0,24 25,1-25,-25 25,25-1,-25-24,0 25,0 25,0-25,0-1,0 26,-25-25,0 24,1-24,-1 25,0-25,0-1,0 1,25 0,-24 0,24-25,0 25,24-25,1 0,0-25,0 25,0-25,24 25,1-25,-25 0,49 1,-24-1,-1 0,1 0,0 0,-1 1,1-1,-1 0,-24 0,25 25,-25-25,-25 25</inkml:trace>
  <inkml:trace contextRef="#ctx0" brushRef="#br0" timeOffset="1212.0693">9798 9624,'-74'50,"24"-25,25-1,-24 1,24 0,25-25,0 0,0 0,25 0,24 0,-24 0,25-25,-1 25,26-25,-1 1,25-1,1 0,-1 0,0-24,25 24,0-25,25 25,-25-24,0-1,0 25,0-24,0-1,0 25,0 1,-25-26,1 25,-1 0,-25 1,25-1,-24 0,-26 0,26 0,-26 25,1-25,-25 25,0-24,-1 24,-24 0</inkml:trace>
  <inkml:trace contextRef="#ctx0" brushRef="#br0" timeOffset="3551.2031">8285 5829,'-25'25,"-24"-25,24 25,0-25,0 0,0 0,1 0,-1 25,25-25,-25 0,25 0,-25 0,25 0,0 0,0 0,0 0,0 0,25 0,-25 0,25-25,0 25,24-25,1 0,0 0,-1-24,26 24,-1-25,0 1,1-26,24 26,0-26,0 26,-24-26,24 26,0-1,0 0,-24 1,-1-1,-24 25</inkml:trace>
  <inkml:trace contextRef="#ctx0" brushRef="#br0" timeOffset="4020.2299">8012 3845,'0'0,"-25"0,25-25,0 25,0 0,-24-25,24 25,0 0,0-25,0 25,0 0,0 0,0 25,0-25,0 0,0 25,0 0,24 0,-24 24,25-24,-25 25,25-1,-25 1,0-25,25 24,-25 1,0-25,0 24,25-24,-25 0,0 0,0-1</inkml:trace>
  <inkml:trace contextRef="#ctx0" brushRef="#br0" timeOffset="4243.2427">7739 4093,'0'0,"0"0,0 0,-24-25,24 25,0-25,0 25,24-25,-24 1,25-1,0-25,0 25,0-24,24 24,1-25,-25 26,24-26,1 0,-1 25,-24-24,25 24</inkml:trace>
  <inkml:trace contextRef="#ctx0" brushRef="#br0" timeOffset="4671.2672">8236 3870,'0'0,"0"0,0 0,0 0,24 0,-24 0,25 0,0 0,-25 0,25 0,0 0,-1 0,1 0,0 0,0 0,0 24,-1-24,1 25,0 0,0-25,0 25,-25 0,24-1,-24 1,25 0,-25 0,0 0,25-1,-25 1,0 0,0-25,0 25,0-25,0 0,0 25,0-25,-25 0,25-25,0 25,0 0,-25-25,25 0,0 0,0 1,0-1,0 0,0-25,0 26,0-1,0-25,0 25,25 1,-25-1,25 0,0 0,0 0,-1 25,-24 0,25-24,0 24,0 0,0 24,-1-24,1 0,0 25,-25 0,25 0,-25-25,25 25,-25-1,0 1,0 0</inkml:trace>
  <inkml:trace contextRef="#ctx0" brushRef="#br0" timeOffset="4807.2749">8781 3497,'0'-24,"-25"24,25 0,0-25,0 25,0 0,0 0,0 0</inkml:trace>
  <inkml:trace contextRef="#ctx0" brushRef="#br0" timeOffset="6220.3558">9352 3795,'0'-25,"0"25,0-24,0 24,0-25,0 0,0 25,0-25,-25 25,25-25,-25 0,25 25,-25 0,0-24,25 24,-24 0,-1 0,0 24,25-24,-25 0,0 25,1 0,24-25,-25 25,25 0,0 0,0-1,0 1,0 0,0 0,0 0,0-25,0 24,25 1,-25-25,24 25,1-25,-25 0,25 0,0 0,0 0,-25 0,24 0,1 0,0-25,-25 25,25-25,0 25,-25-24,25 24,-25-25,0 0,24 25,-24-25,0 0,0 25,0-24,0 24,0 0,0-25,0 25,0 0,0 0,0 0,0 0,0 25,0-25,0 0,0 24,25-24,-25 25,0-25,25 25,-25-25,0 0,25 25,-25-25,25 0,-1 0,-24 0,25 0,0 0,0 0,-25 0,25 0,-25-25,24 25,-24-25,25 25,-25-25,0 25,0-24,0-1,0 25,0-25,0 0,0 0,-25-24,25 24,0 0,-24 25,24-25,0 0,0 25,0 0,0-24,0 24,0 0,0 24,0-24,0 0,0 25,0-25,0 25,24-25,-24 25,0 0,25-25,-25 24,0-24,25 25,-25 0,0-25,0 0,25 25,-25-25,0 0,0 25,0-25,0 0,0 0,25 0,-25 0,0 0,0-25,0 25,24 0,-24-25,0 25,25 0,-25-25,25 25,-25-25,25 1,-25 24,25-25,-1 25,-24-25,25 25,0-25,0 0,-25 25,25-24,-1-1,1 25,0-25,-25 0,25 0,-25 25,25-24,-25-1,0 0,0 25,0-25,0 25,-25 0,0-25,25 25,-25 0,0 25,25-25,-24 0,-1 25,0 0,25 0,0-25,0 24,0 26,0-25,0 0,0 24,0-24,25 25,-25-26,25 26,-1 0,1-1,0 1,0 24,0-24,-1 0,1-1,0 1,-25-1,25 1,-25 0,25-26,-25 26,0-25,24 0,-24 24,0-24,0-25,0 25,-24 0,-1-25,25 0,-25 0,0 0,0-25,1 0,-1 0,0 0,0 1,0-1,1 0,-1 0,25-24,0 24,0-25,0 25,25-24,-1-1,1 1,0-1,25 0,-26 1,26-1,-25 25,24-24,-24-1,25 0,-25 1,24-1,-24 1,25-1,-25 0,-1 1,-24-1,25 1,-25-1,0-24,0 24,0 0,0 1,-25 24,1 0,24 0,-25 1,0-1,25 25,-25 0,0 25,25-25,-24 24,-1 1,0 0,0 25,25-26,-25 26,25 0,0-1,0 1,0-25,0 24,25 1,0-25,0 24,0-24,-1 0,1 0,0-1,25 1,-26-25,26 25,-25-25,0 25,24-25,-24 0,25 0,-26-25,1 25,0 0,0-25,0 25,-1-25,1 1,-25 24,0-25,0 0,0 0,0 0,-25 25,25-24,-24 24,-1-25,0 25,0 0,25 0,-25 0,25 25,0-25,0 24,0-24,0 25,0 0,0-25,25 25,0 0,0-25,0 24,-1-24,26 25,-25-25,24 0,1 0,-25 25,24-25,-24 0,0 0</inkml:trace>
  <inkml:trace contextRef="#ctx0" brushRef="#br0" timeOffset="6523.3731">9228 4688,'0'25,"24"-25,1 0,0-25,25 25,-1-25,26 0,-1 1,25-1,-24-25,24 1,25 24,-25-25,25 1,0-1,0 0,0 1,0 24,-24-25,24 1,-25 24,-25-25,1 26,-1-1,-24 0,24 0,-49 0,25 1,-26-1,1 25,0-25,-25 25,25 0,-25 0,0 0,0 0</inkml:trace>
  <inkml:trace contextRef="#ctx0" brushRef="#br0" timeOffset="10119.5788">10989 10492,'-25'0,"25"-24,-25 24,25 0,0 0,0 0,0 0,0 24,0-24,25 25,-25 0,25 0,0 0,-1-1,1 1,-25 0,25 0,0 0,-25-1,25 1,-25 0,24 0,-24 0,0-1,0-24</inkml:trace>
  <inkml:trace contextRef="#ctx0" brushRef="#br0" timeOffset="10419.5959">11361 10567,'0'0,"0"-25,25 25,-25 0,0 0,0 0,0 0,0 0,0 0,0 25,-25-25,25 25,0-1,0-24,0 25,0 0,0 0,0 0,25-25,-25 24,0-24,25 0,-1 0,-24 0,25 0,0 0,0 0,0-24,-1 24,1-25,0 0,0 0,0 0,-1 1,1-1,0 0,-25 0,25-24,-25 24,0 0,0 0,-25 0,0 25,0-24,1 24,-1 0,-25 0,1 0,24 0,-25 24,25 1,-24 0</inkml:trace>
  <inkml:trace contextRef="#ctx0" brushRef="#br0" timeOffset="10699.612">12303 10517,'50'-25,"-50"25,25 0,-25 0,0 0,-25 25,25-25,-25 25,0 0,1 0,-1-1,-25 26,25 0,1-26,-1 26,0 0,25-26,-25 26,25 0,0-26,0 1,0 0,0 0,0 0,25-25,0 24,0-24,-1 0,1 0,25 0,-1 0,1 0,0-24,-1 24,1-25,0 0,-26 25,26-25,-25 0</inkml:trace>
  <inkml:trace contextRef="#ctx0" brushRef="#br0" timeOffset="11007.6296">12800 10889,'0'0,"0"0,0 0,0 0,0 0,0 0,0-25,0 25,0 0,0 0,0 0,0-24,0 24,0 0,0 0,24-25,-24 25,25 0,-25-25,25 25,0 0,0 0,-1 0,-24 0,25 0,-25 0,25 0,-25 25,0-25,0 25,0-1,0 1,0 0,0 0,0 0,0-1,-25 1,25 0,0-25,0 25,0 0,0-25,0 24,25-24,-25 0,25 0,0 25,-1-25,1 0,0 0,0 0,0 0,-1 0,-24 25,25-25,0 0,-25 0,0 25,0-25,0 25,-25-25,25 25,-25-1,1 1,-1-25,0 25,-25 0,1 0,24-1</inkml:trace>
  <inkml:trace contextRef="#ctx0" brushRef="#br0" timeOffset="11871.679">7888 4291,'-49'25,"24"0,-25-25,25 25,25-25,-24 0,24 0,0 0,0 0,0 0,0 0,0 0,0 0,24 0,26-25,0 25,-1-25,1 25,24-25,25-24,-24 24,49-25,-25 25,25-24,0-26,25 26,0-1,0 1,-1-26,26 26,-25-1,0 0,0 1,-1 24,1-25,-25 25,-24-24,-1 24,0 0,-25 25,1-25,-26 1,1 24,0 0</inkml:trace>
  <inkml:trace contextRef="#ctx0" brushRef="#br0" timeOffset="12522.7162">13122 3621,'0'-24,"0"-1,0 0,0 0,-25 0,0-24,1 24,-1 0,0 0,-25 1,26 24,-26-25,0 25,26 0,-26 25,25-25,-24 24,24 1,0 0,0 25,0-26,1 26,-1-25,25 0,0 24,0-24,0 0,0 0,25-25,-1 25,1-1,0-24,0 0,0 0,-1 0,1 0,0 0,0-24,0 24,24-25,-24 25,0-25,-25 0,25 25,-1-25,1 0,-25 1,0-1,25 25,-25-25,0 0,0 25,0 0,0 0,25 0,-25 25,0-25,0 25,25 24,-25-24,0 25,24 0,-24-1,25 1,-25 24,0-24,0 24,25-24,-25-1,0 1,0-25,0 24,0-24,0 0,25 0,-25-25,0 25</inkml:trace>
  <inkml:trace contextRef="#ctx0" brushRef="#br0" timeOffset="13553.7752">13122 3572,'0'-25,"0"0,0 0,0 25,0-24,0 24,0 0,0 0,0 0,25 0,-25 24,0-24,0 25,0 0,0 0,25 0,-25-1,0 1,0 0,24-25,-24 25,25-25,-25 25,25-25,-25 0,25 0,0 0,-1 0,-24 0,25-25,0 25,0-25,0 0,-1 25,1-25,0 1,-25-1,25-25,-25 25,0 1,0-1,0 0,0 0,0 0,0 1,0 24,0-25,0 25,0 0,0 0,0 25,0-1,0-24,0 25,0 0,0 0,0 0,0-1,25 1,-25 0,25 0,-25-25,24 25,1-25,0 24,-25-24,25 0,0 0,-1 0,1 0,25 0,-25 0,-1-24,1 24,0-25,0 25,0-25,-1 0,1 0,0 1,0-1,-25 0,25 0,-25 0,0 1,0-1,0 0,0 0,0 25,-25-25,25 25,-25 0,0 25,25-25,-25 25,1 0,-1 0,25-1,-25 1,25 0,-25 0,25 0,0-25,0 24,0 1,0-25,0 25,0-25,0 0,25 25,-25-25,0 0,25 0,-25 0,25 0,-25 0,24 0,-24 0,25-25,-25 25,0-25,25 25,-25-25,0 1,0-1,0 25,0-25,0 0,0 25,0-25,0 25,0 0,0 0,0 0,0 0,25 0,-25 0,0 25,25-25,-25 25,0 0,24-25,-24 25,25-25,0 24,0-24,-25 25,25-25,-1 0,1 25,25-25,-25 0,-1 0,1 0,0 0,25 0,-26 0,1-25,0 25,0 0,0-25,0 25,-1-24,-24 24,25-25,-25 0,0 25,0-25,0 0,0 25,0-24,-25 24,25-25,-24 25,-1 0,0 0,0 0,0 0,0 25,1-25,-1 24,0-24,25 25,-25-25,25 25,0 0,0-25,0 25,0-1,0-24,0 25,25-25,-25 25,25-25,0 0,-1 0,1 0,0 0,0 0,25 0,-26-25,1 25,25-25,-25 1,-1-1,1 0,0 0,25-24,-26 24,-24-25,25 1,0-1,-25 0,0-24,0 24,0 1,0-1,0 1,0-1,0 25,0 25,-25-25,25 25,0 25,0-25,0 50,0-25,0 24,0 1,0 24,0-24,0 24,0 1,0-1,0 0</inkml:trace>
  <inkml:trace contextRef="#ctx0" brushRef="#br0" timeOffset="13797.7892">13965 4217,'-24'0,"24"0,-25 0,25 0,0 0,25 0,-1 0,1-25,25 0,-1 25,1-25,24 1,1-1,24-25,0 25,1 1,24-26,-25 25,25-24,-25 24,25-25,-25 25,0-24,-24 24,-1 0,1 0,-26 0,1 25,0-24</inkml:trace>
  <inkml:trace contextRef="#ctx0" brushRef="#br0" timeOffset="17696.0121">11435 13022,'0'0,"-24"0,24 0,0 0,0 0,0 0,0 25,0-25,0 25,0 0,24 0,-24-1,0 1,25 0,-25 25,25-25,-25-1,25 1,-25 0,0 0,25 0,-25-25,0 24</inkml:trace>
  <inkml:trace contextRef="#ctx0" brushRef="#br0" timeOffset="18008.03">11783 13022,'0'0,"0"-24,0 24,0 0,0-25,0 25,0 0,0 25,0-25,0 24,-25-24,25 25,0 0,0 0,0 0,0 24,0-24,0 0,0 0,0 0,25-1,-25-24,0 25,24-25,1 0,-25 0,25 0,0-25,0 25,-1-24,1-1,0 0,0 0,0 0,-25 0,24 1,1-1,-25 0,25 0,-25 0,0 1,0-1,-25 0,0 25,25-25,-24 25,-1-25,-25 25,25 0,1 0,-1 25,0-25,0 25,0-25,1 25,24 0</inkml:trace>
  <inkml:trace contextRef="#ctx0" brushRef="#br0" timeOffset="18236.043">12725 12849,'25'-25,"0"25,-25 0,0 25,0-25,-25 25,0-1,0 1,1 0,-1 0,0 24,0 1,0-25,1 24,-1 1,0 0,0-1,25-24,-25 25,25-25,0-1,0 1,25-25,0 25,-25-25,25 0,24 0,-24 0,0-25</inkml:trace>
  <inkml:trace contextRef="#ctx0" brushRef="#br0" timeOffset="18532.0599">12998 13146,'25'-24,"0"-1,-25 0,24 0,-24 25,25-25,-25 25,25 0,-25-24,0 24,0 0,0 0,25 24,-25-24,0 0,0 25,25-25,-25 25,0 0,24-25,-24 25,0-1,25 1,-25-25,25 25,0-25,-25 25,25-25,-1 0,-24 25,25-25,0 0,0 0,-25 0,25-25,-1 25,1-25,-25 25,25-25,-25 25,25-25,-25 1,25-1,-25 25,0-25,0 25,0-25,0 25,0 0,0 0,0 0,0 0,0 25,0 0,0 0,0-1,0 26,0 0,0-1,0 1,25 24,-25-24</inkml:trace>
  <inkml:trace contextRef="#ctx0" brushRef="#br0" timeOffset="20336.1631">6648 15404,'-25'0,"25"0,0 25,0-25,0 0,0 24,25 1,-25 0,25 0,-25 0,25 24,-1 1,-24-1,25 1,-25 0,0-1,25 1,-25-1,0-24,0 25,0-25,0-1,0 1,0 0,0-25,0 25,25-25,-25 0,0 0,0-25,0 25,0-25,0 25,-25-25,25 1,0-1,0 0,25 0,-25-24,25 24,-25 0,24 0,1-24,-25 24,25-25,0 25,0-24,-1 24,1-25,0 26,-25-26,25 0,0 26,-1-26,-24 0,25 25,-25-24,0-1,0 25,0 1,0-1,0 0,0 0,-25 0,25 25,0 0,0 0,-24 25,24-25,0 25,0 25,0-26,0 26,0 0,24-1,-24 1,0 0,25-1,-25 1,0-1,25 1,-25 0,25-1,-25-24,0 25,25-26,-25 26,25-25</inkml:trace>
  <inkml:trace contextRef="#ctx0" brushRef="#br0" timeOffset="20671.1823">7491 15701,'0'0,"25"0,-25 0,25 0,-25 0,25 0,-25-24,25 24,-25 0,24-25,-24 25,25-25,-25 0,25 25,-25-25,25 1,-25 24,0-25,0 0,0 25,0-25,0 25,-25 0,25-25,-25 25,0 0,1 0,24 0,-25 25,0-25,0 25,0 0,1 0,-1-1,25 1,-25 25,25-25,0 24,0-24,25 0,-25 24,25-24,-1 0,-24 0,25 0,0-1,0-24,0 25,24-25,-24 25,0-25,0 0,-1 0,1 0</inkml:trace>
  <inkml:trace contextRef="#ctx0" brushRef="#br0" timeOffset="20839.1919">7839 15726,'0'-25,"-25"25,25-24,0 24,-25-25,25 25,0 0,0 0,25 0,-25 0,0 25,25-25,-1 0,-24 24,25-24,0 25,0-25,0 25,-1-25,1 0,0 25,0-25,-25 0,25 0,-1 0,-24 0,25 0,-25 0</inkml:trace>
  <inkml:trace contextRef="#ctx0" brushRef="#br0" timeOffset="20980.2">8211 15553,'-25'0,"25"-25,0 0,-25 25,25 0,-25 0,25 0,-25 0,25 25,-24 0,24-25,-25 49,25-24,-25 0,0 24,25 1,-25 0,25-26,-24 26,24 0,-25-26,25 26,0-25</inkml:trace>
  <inkml:trace contextRef="#ctx0" brushRef="#br0" timeOffset="22215.2706">8459 15627,'25'-25,"-25"0,24 1,-24 24,0-25,0 0,0 25,0 0,0-25,0 25,0 0,-24 25,24-25,0 25,-25-25,25 25,-25-1,25 1,0 25,-25-25,25-1,0 26,0-25,0 0,25-25,-25 24,0 1,25-25,-25 0,25 0,-25 0,24 0,-24 0,25 0,-25-25,25 25,-25-24,25-1,-25 0,0 0,25 0,-25 1,0-1,0 25,0-25,0 0,0 25,0-25,-25 25,25 0,0 0,0 0,0 0,0 0,0 0,25 0,-25 25,0-25,24 25,-24-25,0 25,25-25,0 0,-25 25,25-25,0 0,-1 0,-24 0,25-25,0 25,0 0,0-25,-1 25,1-25,0 0,0 1,0 24,-1-25,1 0,-25 0,25 0,-25 1,0-1,0 0,0 0,-25 0,25 25,-25-25,1 1,-1 24,-25-25,25 25,1 0,-1 0,0 25,25-25,-25 24,0-24,25 25,-24 0,24 0,0 0,0 0,0-25,24 24,-24-24,25 25,0-25,0 0,0 0,-1 0,1 0,0 0,25 0,-26-25,26 25,-25 0,24-24,-24 24,0 0,25 0,-26 0,1 0,0 24,25-24,-25 25,-1 0,1 0,0 0,0 24,-25-24,25 25,-1-1,-24 1,25-1,-25 26,0-26,0 1,0 24,0-24,0 0,0-1,-25 26,25-26,-24-24,24 25,-25-25,0-1,25 1,-25 0,25-25,-25-25,25 25,-24-25,-1 1,25-1,-25-25,25 25,0-24,0-1,0 0,0 1,0-1,25 1,0-26,-1 26,1-1,0 0,0 1,0-26,24 26,-24-1,0 25,24-24,-24-1,0 1,25 24,-26-25,1 25,0-24,0 24,0 0,-1 0,-24 0,0 1,0-1,0 25,0-25,0 25,-24 0,-1 0,25 25,-25-25,0 25,0-1,1 1,-1 0,0 25,0-26,25 1,-25 25,25-25,0 0,0-1,0 1,0 0,0 0,0-25,25 25,-25-25,25 0,0 0,0 0,-25 0,24-25,1 25,0-25,0 0,0 25,-25-25,24 1,1-1,-25 0,25 0,-25 0,25 0,-25 1,25-1,-25 25,24-25,-24 25,0 0,25 0,-25 0,0 0,0 25,25-25,-25 25,0-1,0 1,0 0,0 0,25 0,-25-25,0 25,0-1,0-24,25 0,-25 25,0-25,24 0,-24 0,25-25,-25 25,25 0,-25-24,25 24,0-25,-1 0,-24 25,25-25,0 25,0-25,0 25,24-25,-24 25,0 0,0 0,0 0,-1 0,26 25,-25-25,0 0,-25 25,24 0,-24-25,25 25,-25 0,0-1</inkml:trace>
  <inkml:trace contextRef="#ctx0" brushRef="#br0" timeOffset="22567.2907">8806 16743,'-99'50,"-25"-1,25 1,-1 0,1-1,25-24,-26 25,26-26,24 1,-24 0,24 0,26-25,-26 25,25-25,25 0,0 0,0 0,0 0,25-25,0 25,0-25,24 0,1 0,24 1,1-26,24 25,0-24,0-1,1 0,24 1,0-1,0 1,24-1,-24 0,25-24,-25 24,25 1,0-1,-25 0,25 1,-25-1,25 1,-25-1,0 25,0-24,0-1,-25 25,25-24,-25 24,-24 0,24-25,-25 26,1-1,-1 25,-24-25,-1 0,-24 25,0 0,0-25,0 25</inkml:trace>
  <inkml:trace contextRef="#ctx0" brushRef="#br0" timeOffset="27773.5885">13420 14337,'0'0,"0"0,-25 0,25 0,0-25,-25 25,25 0,0 0,0 25,0-25,0 25,0-25,0 25,0 0,25-1,-25 26,25-25,-25 0,24-1,-24 26,25-25,-25 0,25-25,-25 24,0 1,25 0</inkml:trace>
  <inkml:trace contextRef="#ctx0" brushRef="#br0" timeOffset="28101.6073">13742 14263,'0'0,"0"-25,0 25,-25 0,25 0,0 0,-24 25,24-1,-25-24,25 25,-25 0,25 25,-25-25,25-1,0 26,0-25,0 0,0-1,0 1,0 0,0 0,25-25,-25 0,25 25,-25-25,25 0,-1 0,1 0,-25-25,25 25,0-25,0 0,-1 0,1 1,0-1,0 0,-25 0,25 0,-1 1,-24-1,0 0,0 0,0 25,-24-25,-1 25,0-25,0 25,0 0,-24 25,24-25,-25 25,26 0,-26-25,0 25,26 0,-26 24,25-24,0 0</inkml:trace>
  <inkml:trace contextRef="#ctx0" brushRef="#br0" timeOffset="28369.6226">14561 14213,'25'-25,"-1"25,1 0,-25-25,0 25,-25 25,1-25,24 0,-50 25,25 0,0 24,-24-24,24 25,-25 0,25-1,1 1,-26-1,25 1,0 0,1-1,24 26,-25-26,25 1,0-1,0 1,0-25,0 24,25-24,-25 0,24-25,1 25,0-25,25 0,-26-25,26 25,0-25,-1 0,-24 1</inkml:trace>
  <inkml:trace contextRef="#ctx0" brushRef="#br0" timeOffset="28661.6393">15181 14660,'0'0,"0"0,0 0,0 0,0 0,-25 24,25-24,-25 25,25-25,-25 25,1 0,-1 0,25-1,-25 26,25-25,-25 24,25-24,0 25,0-25,-25 24,25-24,0 25,0-26,0 1,0 0,25 0,0 0,-25-25,25 0,0 0,-1 0,1 0,0-25,25 0,-26 0,1 0,0 1,0-1,0 0,-1 0,-24 0,0 1,0-1,0 0,0 25,-24 0,-1 0,0 0,0 0,-24 25,-1 24,25-24,-49 25,24-1</inkml:trace>
  <inkml:trace contextRef="#ctx0" brushRef="#br0" timeOffset="28957.6563">13048 16718,'-25'25,"0"0,0-25,25 25,0-25,0 0,0 0,0 0,25 0,0-25,0 25,24-25,1 0,-1 1,26-26,24 25,-25-24,51-1,-26 0,25-24,0 24,25 1,-1-26,1 26,0-26,25 1,-1-1,-24 1,25 0,-1 24,-24-24,0-1,25 1,-25 24,-1 1,-24-26,25 50,-25-24,0-1,-24 0</inkml:trace>
  <inkml:trace contextRef="#ctx0" brushRef="#br0" timeOffset="35723.0432">15503 14560,'0'-24,"-25"-1,1 0,24 0,-25 0,0 1,0 24,0-25,1 25,-1 0,0 0,0 0,-24 0,24 0,0 25,0-1,-24-24,24 25,0 25,-25-25,26-1,-1 26,0 0,0-1,-24 1,49-1,-25 1,0 24,25-24,-25 24,25-24,25 24,-25-24,25 0,0-1,-1 1,26-25,-25 0,24-1,1 1,-25-25,24 25,1-25,0 0,-1 0,1-25,-1 25,1-25,0 1,-1-1,1 0,-25 0,24-25,1 26,-25-26,24 25,-24-24,0-1,0 0,-25 1,25-1,-25 1,-25-1,25 0,-25 1,-25 24,1-25,-1 1,-24 24,-1 0,1 0,-1 1,-24 24,0 24</inkml:trace>
  <inkml:trace contextRef="#ctx0" brushRef="#br0" timeOffset="46046.6337">17339 7268,'-25'-25,"25"25,-25-25,25 25,0-25,-25 25,25-24,0 24,0 0,0-25,0 25,0 0,25 0,-25 0,0 0,25 0,0 0,-25 25,25-25,-1 0,-24 24,25-24,-25 25,25-25,-25 25,25 0,-25-25,0 0,0 25,0-25,0 0,0 24,0-24,0 0,0 0,0 0,0 0,0-24,0 24,0 0,0-25,0 25,0-25,0 25,0-25,0 0,0 25,0-24,25-1,-25 25,0-25,24 25,1-25,-25 25,25 0,-25 0,25 0,0 0,-25 0,24 0,1 25,0-25,-25 25,25-25,-25 25,25-1,-25 1,0 0,0 0,25 0,-25-25</inkml:trace>
  <inkml:trace contextRef="#ctx0" brushRef="#br0" timeOffset="46295.6479">18133 7169,'0'0,"24"0,-24-25,0 25,0 0,-24 0,24 0,-25 0,0 0,0 25,0-25,25 24,-24 1,-1 0,0 0,0 0,0-1,25 26,-24-25,24 0,0-1,0 1,0 0,0 0,24 0,-24-1,25-24,0 25,0-25,0 0,-1 0,1 0,0 0,25 0,-26 0,1 0,0-25</inkml:trace>
  <inkml:trace contextRef="#ctx0" brushRef="#br0" timeOffset="46571.6637">18281 7441,'0'0,"0"0,0 0,0-24,0 24,0 0,0 0,0 0,0-25,0 25,0 0,25 0,-25 0,25 0,-25 0,25 0,-25 0,25 0,-25 0,24 0,-24 25,0-25,0 24,0-24,0 25,0 0,0-25,0 25,0 0,0-1,-24 1,24-25,-25 25,25 0,0-25,0 25,0-25,0 0,0 24,0-24,0 0,0 0,0 0,25 0,-1 0,-24 0,25-24,0 24,0-25,0 0,-1 25</inkml:trace>
  <inkml:trace contextRef="#ctx0" brushRef="#br0" timeOffset="46987.6875">19026 7119,'0'25,"0"-25,0 0,0 0,0 0,0 0,0 0,0 0,0 0,24 0,1 0,-25 0,25 0,25 0,-26-25,1 25,25 0,-25-25,-1 25,1-25,0 25,0-24,0 24,-25-25,24 25,-24 0,0-25,0 25,0-25,-24 25,24 0,-25-25,0 25,25-24,-25 24,0 0,1-25,24 25,-25 0,0 0,25 0,0-25,0 25,0 0,0 0,0 0,0 0,0 0,0 0,25 0,0 0,-1 0,1 0,-25 25,25-25,0 25,0-25,-1 24,1 1,0 0,-25 0,25 0,-25-1,0 1,0 0,-25 0,25 0,-25-1,0 1,1 0,-26 25</inkml:trace>
  <inkml:trace contextRef="#ctx0" brushRef="#br0" timeOffset="48146.7538">17835 8682,'-25'0,"25"0,0 0,0 0,0 0,0 0,0 0,0 0,0 0,0 0,0 24,0-24,0 25,25-25,-25 25,0 0,25 0,-25-1,0-24,0 25,0-25,0 25,25-25,-25 0,0 0,0 0,0 0,0 0,0 0,0 0,0 0,0-25,0 25,0-25,0 25,24-24,-24-1,0 0,25 0,-25 25,25-25,-25 1,0 24,25-25,-25 25,25 0,-25 0,24 0,-24 0,25 0,-25 25,25-25,-25 24,0-24,0 25,25 0,-25 0,0 0,0-25</inkml:trace>
  <inkml:trace contextRef="#ctx0" brushRef="#br0" timeOffset="48431.7701">18405 8880,'0'-25,"0"25,0 0,0 0,0-25,0 25,-24 0,24 0,-25 0,0 0,0 0,0 25,1-25,-1 25,0 0,25 0,-25-1,0 1,25 0,-24 25,24-25,0-1,0 1,0 25,0-25,0-1,0-24,24 25,-24 0,25 0,0-25,0 0,0 25,-1-25,1 0,0 0,0 0,0 0,-1 0,1 0,0 0,0 0,0-25,-1 25,1-25,0 25</inkml:trace>
  <inkml:trace contextRef="#ctx0" brushRef="#br0" timeOffset="48778.79">18653 9128,'0'0,"0"0,0 0,0 0,0 0,0 0,0 0,0 0,0 0,0-25,0 25,25 0,-25 0,25 0,-25 0,25 0,-25 0,0 0,25 0,-25 0,0 25,0-25,0 25,0 0,0-25,0 25,0-1,0 1,0 0,-25 0,25 0,-25-1,25 1,0 0,0 0,0-25,0 25,0-25,0 24,0-24,25 0,-25 0,25 0,-1 25,-24-25,25 0,0 0,-25 0,25 25,0-25,-25 0,25 0,-25 25,0-25,0 25,0-25,0 0,0 24,0-24,0 25,0-25,-25 25,25-25,-25 25,0-25,0 25,0-25,1 24,-1-24</inkml:trace>
  <inkml:trace contextRef="#ctx0" brushRef="#br0" timeOffset="50838.9078">17810 6970,'-25'0,"25"0,0 0,0 0,-24 0,24 0,0 25,24 0,1 24,0-24,0 50,0-26,24 26,1-1,-1 25,1 0,0 1,-1 24,26-25,-26 25,26-25,-26 25,26-25,-26 25,1-24,24-26,-24 25,-25-24,24-26,-24 26,0-26,0 1,0-25,-1 0,-24-1,25 1,-25 0,0-25,0 0</inkml:trace>
  <inkml:trace contextRef="#ctx0" brushRef="#br0" timeOffset="51107.9232">18802 7169,'-25'0,"25"-25,-24 25,24 0,-25 25,25-25,-25 24,25 1,-25 0,25 25,-25-1,25 26,0-1,-24 25,24 0,-25 25,25 25,-25 0,25 0,0 0,-25 0,25 24,-25-49,25 25,0-25,-24 0,24 0,0-25,0 1,-25-26,25 0,0 1,-25-1</inkml:trace>
  <inkml:trace contextRef="#ctx0" brushRef="#br0" timeOffset="52319.9925">19075 8483,'-25'-49,"1"24,-1 25,0-25,0 25,0 0,1 0,-26 0,25 25,-25 0,26-1,-26 26,0 0,1-1,-1 26,1-26,-1 26,25 24,-24-25,24 1,-25 24,25 0,1-24,24 24,-25-25,25 1,0-1,25-24,-1-1,1-24,0 25,0-26,24-24,-24 25,25-25,-1 0,1 0,-25 0,24-25,1 1,0-1,-1 0,1 0,0-24,24-1,-24 0,-1 1,1-26,-1 26,1-26,-25 1,24 24,-49-24,0 0,0 24,0-25,-49 26,24-1,-49-24,24 49,-24-25,-26 26,26-1,-25 0,-1 25</inkml:trace>
  <inkml:trace contextRef="#ctx0" brushRef="#br0" timeOffset="52928.0273">18306 7665,'25'-25,"25"0,-26-25,1 26,0-1,0-25,0 25,-1 1,-24-1,0-25,0 25,0 1,-24-1,-1 25,0-25,0 25,-24-25,-1 25,0 25,1-25,-1 25,-24 0,24 24</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29:33.912"/>
    </inkml:context>
    <inkml:brush xml:id="br0">
      <inkml:brushProperty name="width" value="0.05292" units="cm"/>
      <inkml:brushProperty name="height" value="0.05292" units="cm"/>
      <inkml:brushProperty name="color" value="#FF0000"/>
    </inkml:brush>
  </inkml:definitions>
  <inkml:trace contextRef="#ctx0" brushRef="#br0">14387 6102,'0'-25,"0"25,0-25,0 25,0 0,0-24,-25 24,25 0,0 0,0 0,0 0,0 0,0 0,0 0,0 0,0 24,25-24,-25 25,25 0,-25 0,25 0,-1-1,-24 1,25 0,-25 0,25 0,-25-1,0 1,25-25,-25 25,0 0,0 0,0-25,0 24,0-24</inkml:trace>
  <inkml:trace contextRef="#ctx0" brushRef="#br0" timeOffset="356.0203">14734 6028,'0'0,"0"0,0 0,0 24,0-24,-24 0,24 25,-25-25,25 25,-25 0,25 0,0-1,-25 1,25 0,0 0,0 0,0-1,0 1,0 0,0 0,25 0,-25-25,25 24,-25-24,25 0,-1 25,-24-25,25 0,0 0,-25-25,25 25,0 0,-1-24,1 24,0-25,-25 0,25 0,0 0,-25 1,24 24,-24-25,0 0,0 0,0 0,0 1,-24-1,24 0,-25 0,0 25,0-25,0 25,1-24,-1 24,0 0,0 0,0 0,1 0,-1 0,0 0,25 0,-25 24,25 1</inkml:trace>
  <inkml:trace contextRef="#ctx0" brushRef="#br0" timeOffset="677.0387">15379 6424,'0'0,"0"0,-25 0,25 0,-24 0,24 0,-25 0,25 0,-25 0,0 25,0-25,25 25,-24 0,-1-25,0 25,25-1,-25 1,25 0,0 0,0 0,0-1,0 1,0 0,0 0,0 0,25-25,-25 24,25-24,0 25,-1-25,1 0,0 0,0 0,0 0,-1 0,1 0,0 0,0-25,24 25,-24-24</inkml:trace>
  <inkml:trace contextRef="#ctx0" brushRef="#br0" timeOffset="1033.0591">15652 6573,'0'-25,"0"25,0 0,0 0,25-24,-25 24,0 0,25 0,-25-25,25 25,-25 0,24 0,-24 0,25 0,-25 0,0 25,25-25,-25 24,0-24,0 25,0 0,-25 0,0 0,25-25,-24 24,-1 1,25 0,-25 0,0 0,25-1,-25-24,25 25,0-25,0 25,0-25,0 0,25 0,0 0,0 0,0 0,-1 0,-24 0,25 0,0 0,0 0,0 0,-1 0,-24 0,25 0,-25 0,0 0,0 25,0-25,0 0,-25 25,25-25,-24 25,-1-1,0 1,-25-25,26 25,-26 0,0 0</inkml:trace>
  <inkml:trace contextRef="#ctx0" brushRef="#br0" timeOffset="6072.3473">13196 10120,'-24'0,"24"0,-25 0,25 0,0 0,0 0,0 0,0 0,0 0,0 0,0 0,0 0,0 0,0 0,25 0,-25 0,24 0,1 0,0 0,0 0,0 0,24 0,-24 0,25 0,-1 0,1 0,0 0,24 0,-24 0,24-24,0 24,-24 0,24 0,1-25,24 25,-25 0,1-25,-1 25,1 0,-1-25,-24 25,24 0,-24-25,-1 25,1 0,0 0,-1 0,1-25,-25 25,-1 0,1 0,0 0,0 0,-25 0,25 0,-25 0,0 0,0 0,0 0,0 0,0 0</inkml:trace>
  <inkml:trace contextRef="#ctx0" brushRef="#br0" timeOffset="6944.3972">17736 10195,'-25'0,"25"0,-25 0,25 0,-25 0,25 0,-25 0,25 0,0 0,0 0,0 0,0 0,0 0,0 0,0 0,0 0,0 0,0 25,25-25,-25 0,25 0,0 0,25 0,-26 0,1 0,25 0,-1 0,1 0,0 0,-1 0,1 0,-1 0,1 0,0 0,-1 0,-24 0,25 0,-1-25,-24 25,25 0,-26 0,1 0,0 0,0 0,0 0,-25 0,24-25,-24 25,0 0,0 0,0 0,0 0,0 0,0 0,0 0,0 0,0 0,0 0,0 0,0 0,0 0,0 0</inkml:trace>
  <inkml:trace contextRef="#ctx0" brushRef="#br0" timeOffset="7884.4509">5631 11609,'50'0,"-26"0,26 0,0 0,-26 0,51 0,-26 0,1 0,24 0,1-25,-1 25,1 0,24-25,-25 25,1 0,24-25,-25 25,1 0,-1-25,1 25,-1-24,-24 24,24 0,-24-25,-1 25,1 0,0 0,-26-25,1 25,0 0</inkml:trace>
  <inkml:trace contextRef="#ctx0" brushRef="#br0" timeOffset="8804.5036">14734 11534,'75'0,"-1"0</inkml:trace>
  <inkml:trace contextRef="#ctx0" brushRef="#br0" timeOffset="16255.9298">3696 12948,'0'0,"0"0,0 0,25 0,-25 0,25 0,-25 0,0 0,25 0,-25 0,0 0,24 0,-24-25,25 25,-25 0,25 0,0 0,-25 0,25 0,-25 0,24 0,1 0,-25 0,25 0,0 0,-25 0,25-25,0 25,-1 0,1 0,-25 0,25 0,0 0,0-24,-1 24,1 0,0 0,0 0,0 0,-1-25,1 25,0 0,0 0,-25 0,25 0,-1-25,1 25,0 0,0 0,0 0,-1 0,-24 0,25 0,0 0,0-25,0 25,-1 0,1 0,0 0,0 0,0 0,-1 0,1 0,0 0,-25 0,25 0,0 0,-1 0,1-25,0 25,-25 0,25 0,0 0,0 0,-1 0,-24 0,25 0,0-24,0 24,0 0,-1 0,1 0,-25 0,25 0,0 0,0 0,-1-25,1 25,0 0,0 0,-25 0,25 0,-1 0,1 0,0 0,0 0,24 0,-24 0,0 0,0 0,0 0,-1 0,1-25,25 25,-25 0,-1 0,1 0,25 0,-25 0,-1-25,1 25,25 0,-25 0,-1 0,1 0,25-25,-25 25,0 0,-1 0,1 0,25 0,-25 0,-1 0,1 0,25 0,-25-24,-1 24,1 0,0 0,25 0,-26 0,1 0,0-25,25 25,-26 0,1 0,0 0,0 0,24 0,-24 0,0 0,0-25,0 25,-1 0,1 0,25 0,-25 0,-1 0,1 0,25 0,-25 0,24 0,-24-25,0 25,25 0,-26 0,26 0,-25 0,24 0,1 0,-25 0,24-25,1 25,-25 0,24 0,1 0,-25 0,24-24,1 24,0 0,-1 0,1 0,-25 0,24-25,1 25,0 0,-1 0,1 0,-1-25,1 25,0 0,-26 0,26 0,0-25,-26 25,26 0,0 0,-26 0,26 0,0-25,-1 25,-24 0,25 0,-1 0,-24 0,25 0,-1-24,-24 24,25 0,-1 0,-24 0,25 0,-25 0,24 0,-24 0,25-25,-26 25,26 0,-25 0,24 0,1 0,-25 0,24 0,1 0,-25 0,24 0,1 0,0 0,-26 0,26 0,0-25,-26 25,26 0,-25 0,24 0,1 0,-25 0,25 0,-26 0,26 0,-25 0,24 0,1 0,-25 0,24 0,-24 0,25 0,-1 0,-24 0,25 0,-1 0,-24 0,25 0,-1 0,-24 0,25 0,-25 0,24 0,1 0,-25 0,24 0,-24 0,25 0,-1 0,1 0,-25 0,24-25,1 25,0 0,-26 0,26 0,0 0,-1 0,1 0,-1 0,-24 0,25 0,-1-25,-24 25,25 0,-1 0,-24 0,25 0,-25 0,24 0,-24 0,25 0,-26 0,26-24,-25 24,25 0,-26 0,1 0,25 0,-25 0,-1 0,1 0,0 0,0 0,0-25,-25 25,24 0,-24 0,25 0,-25 0,0 0</inkml:trace>
  <inkml:trace contextRef="#ctx0" brushRef="#br0" timeOffset="17132.9799">4118 12700,'0'-25,"-25"25,25 0,0 0,0 0,0 0,0 0,0 0,0 0,25 0,-25 0,25 25,0-25,-25 25,49-25,-24 25,0-25,0 24,-1-24,26 25,-25-25,0 25,-1-25,1 25,0-25,-25 25,25-25,0 0,-25 0,0 0,0 24,0-24,24 0</inkml:trace>
  <inkml:trace contextRef="#ctx0" brushRef="#br0" timeOffset="17324.9909">4391 12650,'0'0,"0"0,0 0,0 0,0 0,0 0,0 0,0 25,0-25,0 25,0 0,-25 0,25-1,0 1,0 0,-25 25,25-26,0 1,-25 0,25 0,0 0</inkml:trace>
  <inkml:trace contextRef="#ctx0" brushRef="#br0" timeOffset="17905.0241">5581 12551,'0'-25,"0"25,0 0,-24 0,24 0,0 0,-25-24,25 24,0 0,0 0,0 0,0 0,0 0,0 0,0 0,0 0,0 0,25 0,-25 24,24-24,-24 25,25-25,0 25,0 0,0 0,24-25,-24 24,0 1,24 0,-24-25,0 25,0-25,0 25,-1-25,1 24,-25-24,25 0,-25 0,25 0,-25 25</inkml:trace>
  <inkml:trace contextRef="#ctx0" brushRef="#br0" timeOffset="18109.0358">5929 12452,'0'0,"0"0,0 0,0 0,0 0,0 0,-25 0,25 0,0 0,0 25,-25-25,25 25,0-1,-25 1,25 0,-25 0,25 0,-24-1,-1 1,25 0,-25 0,25 0,-25-1</inkml:trace>
  <inkml:trace contextRef="#ctx0" brushRef="#br0" timeOffset="18585.063">7144 12402,'0'0,"0"0,0 0,0 0,0 0,0 0,0 0,0 0,0 0,0 0,25 25,-25-25,25 25,0-25,-1 25,1-25,25 25,-25-1,-1-24,1 25,0-25,0 25,0-25,-1 0,1 25,0-25,-25 0,0 0,25 0</inkml:trace>
  <inkml:trace contextRef="#ctx0" brushRef="#br0" timeOffset="18760.073">7491 12353,'0'-25,"-24"25,24 0,0 0,-25 0,25 0,0 0,0 0,-25 25,25-25,-25 0,25 25,0-1,-25 1,1 0,24 0,-25 0,25-1,-25 1,0 25,25-25,-25-1</inkml:trace>
  <inkml:trace contextRef="#ctx0" brushRef="#br0" timeOffset="19332.1057">8955 12278,'0'0,"0"0,0 0,0 0,0 0,0 0,0 0,0 0,0 25,0-25,25 25,-1-25,1 25,-25 0,25-25,25 24,-26 1,1 0,0-25,0 25,0 0,-25-25,24 24,1-24,-25 25,25-25,-25 25,25-25,-25 0,0 0,0 0</inkml:trace>
  <inkml:trace contextRef="#ctx0" brushRef="#br0" timeOffset="19501.1154">9252 12278,'0'0,"-24"-24,24 24,0 0,0 0,0 0,0 0,-25 0,25 0,0 24,-25-24,25 25,-25-25,25 25,-25 0,1 0,24-1,-25 1,0 0,25 25,-25-26</inkml:trace>
  <inkml:trace contextRef="#ctx0" brushRef="#br0" timeOffset="20084.1487">10741 12080,'0'0,"0"0,0 0,0 0,0 0,0 0,0 0,25 0,-25 0,24 25,1-1,-25-24,25 25,25 0,-26 0,1 0,0 0,0-1,0-24,-1 25,1 0,0 0,-25-25,25 25,-25-25,25 24,-25-24,0 0,0 0</inkml:trace>
  <inkml:trace contextRef="#ctx0" brushRef="#br0" timeOffset="20269.1593">11038 12080,'0'0,"0"-25,0 25,0 0,0 0,0 25,0-25,0 25,-24-25,24 24,0 1,-25 0,25 0,-25 0,25 0,-25-1,25 1,-25 0,25 25,-24-26,24 1</inkml:trace>
  <inkml:trace contextRef="#ctx0" brushRef="#br0" timeOffset="20544.175">11882 12055,'25'0,"-25"0,0 0,24 25,-24-25,25 0,0 25,0-1,-25-24,25 25,-1 0,26-25,-25 25,0 0,-1-25,1 25,25-25,-25 24,-1-24,1 25,0-25,0 0,0 25,-25-25</inkml:trace>
  <inkml:trace contextRef="#ctx0" brushRef="#br0" timeOffset="20704.1842">12378 12055,'0'-25,"0"25,0 0,0 0,-25 0,25 25,-25-25,25 0,0 25,-25 0,1-1,24 1,-25 0,0 25,0-25,0 24,1-24,-1 25</inkml:trace>
  <inkml:trace contextRef="#ctx0" brushRef="#br0" timeOffset="22688.2977">5358 17289,'0'0,"25"-25,0 25,0 0,-25 0,24-25,1 25,25 0,-25-25,-1 25,1 0,25 0,-25 0,24-24,-24 24,25 0,-1 0,-24 0,25 0,-1-25,1 25,-1 0,-24 0,25 0,0 0,-1 0,1-25,24 25,-24 0,-1 0,26-25,-26 25,1 0,24 0,-24-25,24 25,-24 0,24-24,1 24,-26 0,26-25,-1 25,-24 0,24-25,1 25,-26-25,26 25,-1 0,1-25,-26 25,26 0,-1-24,0 24,-24-25,24 25,1 0,-1-25,-24 25,24-25,-24 25,24 0,-24-25,24 25,-24 0,24-24,-24 24,0 0,24-25,-24 25,-1 0,26-25,-26 25,1 0,24 0,-24-25,0 25,24 0,-24-25,-1 25,1 0,-1 0,1 0,24-24,-24 24,0 0,-1 0,1 0,-1-25,1 25,0 0,-1 0,1 0,-1-25,1 25,0 0,-1 0,1 0,0-25,-1 25,1 0,-1 0,1 0,0-25,-1 25,1 0,-1 0,1 0,0 0,-1 0,1 0,-1-24,1 24,-25 0,24 0,1 0,0 0,-1 0,1 0,0 0,-26-25,26 25,0 0,-1 0,-24 0,25 0,-26 0,26 0,-25 0,0 0,24 0,-24 0,0 0,0-25,-1 25,1 0,-25 0,25 0,-25 0,0 0,0 0,0 0,0 0</inkml:trace>
  <inkml:trace contextRef="#ctx0" brushRef="#br0" timeOffset="23340.335">6003 17041,'0'0,"0"0,25 0,-25 0,0 0,25 0,-25 25,24-25,1 24,-25-24,25 25,0 0,0-25,0 25,-1 0,1-1,-25-24,25 25,0 0,-25-25,25 25,-25-25,24 0,-24 0</inkml:trace>
  <inkml:trace contextRef="#ctx0" brushRef="#br0" timeOffset="23536.3462">6326 17016,'-25'0,"25"0,0 0,0 0,0 0,0 0,0 0,-25 0,25 0,0 25,0-25,-25 25,25-1,0-24,-25 25,25 0,0 0,-24 0,24-1,0 1,-25 0,25 0,0 0</inkml:trace>
  <inkml:trace contextRef="#ctx0" brushRef="#br0" timeOffset="23880.3659">7541 16793,'0'0,"0"0,0 0,0 0,0 0,0 0,0 0,0 0,0 0,25 0,-25 25,25-25,-1 0,1 24,0-24,0 25,0-25,-1 25,1-25,0 25,25-25,-26 0,1 25,0-25,0 24,0-24,-25 0,24 0,-24 25,25-25</inkml:trace>
  <inkml:trace contextRef="#ctx0" brushRef="#br0" timeOffset="24084.3775">7888 16743,'0'0,"-25"0,25 0,0 0,0 0,0 0,0 0,0 0,0 0,-24 0,24 25,0 0,-25-25,25 25,-25-1,25 1,-25 0,25 0,-25 0,25-1,-24 1,24 0,-25 0,25 0,-25-1</inkml:trace>
  <inkml:trace contextRef="#ctx0" brushRef="#br0" timeOffset="24492.4009">9004 16619,'0'0,"0"0,0 0,0-25,0 25,0 0,25 0,-25 25,0-25,0 0,0 0,25 25,-25-25,25 25,0-25,-25 25,24-1,1-24,0 25,0 0,0 0,-1-25,1 25,-25-25,25 24,0-24,-25 25,25-25,-25 25,0-25,0 0,25 0</inkml:trace>
  <inkml:trace contextRef="#ctx0" brushRef="#br0" timeOffset="24701.4128">9302 16570,'0'0,"0"0,0 0,0 0,-25 0,25 0,0 24,0-24,-25 0,25 25,-24-25,24 25,-25 0,0 0,25-1,-25 1,0 0,1 25,24-26,-25 1,0 0,25 0</inkml:trace>
  <inkml:trace contextRef="#ctx0" brushRef="#br0" timeOffset="25192.4409">10344 16396,'0'0,"0"0,0 0,0 0,0 0,0 0,0 0,25 25,-25-25,25 25,-25-25,24 24,1 1,0 0,0 0,0 0,-1-1,1 1,0 0,0 0,0 0,24-1,-24-24,0 25,0 0,-1 0,-24-25,25 25,0-25</inkml:trace>
  <inkml:trace contextRef="#ctx0" brushRef="#br0" timeOffset="25396.4526">10642 16495,'0'0,"-25"25,25-25,0 0,-25 25,25-25,0 25,-25-1,25-24,-25 25,1 0,24 0,-25 0,25-1,-25 1,25 0,0-25,0 25</inkml:trace>
  <inkml:trace contextRef="#ctx0" brushRef="#br0" timeOffset="25692.4695">11411 16346,'0'25,"0"-25,0 0,24 25,-24-25,0 25,0-25,25 25,-25-1,25 1,0 0,-25 0,25-25,-1 25,-24-1,25 1,0 0,-25 0,25-25,0 25,-25-25,24 24,-24-24,25 0,-25 0</inkml:trace>
  <inkml:trace contextRef="#ctx0" brushRef="#br0" timeOffset="25860.4791">11659 16421,'-25'0,"25"0,0 0,0 0,-25 0,25 25,0-25,-25 24,25 1,0 0,-25 0,1 0,24 24,-25-24,0 0,25 24,-25-24</inkml:trace>
  <inkml:trace contextRef="#ctx0" brushRef="#br0" timeOffset="34541.9757">14685 11906,'0'-25,"-25"25,25 0,0-24,0 24,0 0,-25 0,25 0,0 0,0 0,0 0,0 0,0 0,0 0,0 0,0 0,0 24,25-24,-25 25,0-25,25 25,-25 0,0-25,0 25,25-1,-25 1,0 0,0-25,0 25,0 0,0-25,24 24,-24-24,0 25,0-25</inkml:trace>
  <inkml:trace contextRef="#ctx0" brushRef="#br0" timeOffset="34770.9888">14809 11881,'0'0,"0"-24,0 24,0 0,0 0,25 0,-25 0,0 0,0 0,0 0,0 0,0 0,24 0,-24 24,0-24,0 25,25-25,-25 25,0 0,25 0,-25-1,0-24,0 25,0 0,0 0,25 0,-25-25,0 24,0 1,0-25,0 25</inkml:trace>
  <inkml:trace contextRef="#ctx0" brushRef="#br0" timeOffset="35064.0055">15404 12030,'0'0,"0"-25,0 25,0-24,0 24,0 0,0-25,0 25,0 0,0 0,0-25,-25 25,25 0,-25 0,25 0,-24 25,-1-25,25 0,-25 25,0-1,0-24,25 25,-24 0,24 0,-25 0,25-1,0 1,0 0,0 0,25 0,-25 0,24-25,-24 24,25 1,0-25,0 0,0 25,-1-25,1 0,0 0,0 0,0 0,-1 0,1-25</inkml:trace>
  <inkml:trace contextRef="#ctx0" brushRef="#br0" timeOffset="35390.0242">15677 12179,'0'0,"0"0,0 0,0 0,0-25,0 25,0 0,0 0,0 0,25 0,-25 0,25-25,-25 25,24 0,1 0,-25 0,25 0,0 0,-25 0,25 25,-25-25,24 0,-24 25,0-25,0 25,0-25,0 25,0 0,0-25,-24 24,24 1,-25 0,0 0,25 0,-25-25,0 24,25 1,-24-25,24 0,0 25,0-25,0 0,0 0,0 0,0 0,24 0,1 0,-25-25,25 25,0 0,0-25,-1 25,1 0,0-24,0 24,0-25,-1 25,1 0,0 0,0 0</inkml:trace>
  <inkml:trace contextRef="#ctx0" brushRef="#br0" timeOffset="36710.0997">14858 11956,'-24'0,"24"0,0 0,0 0,-25 0,25 0,0 0,0 0,25 25,-25-25,24 0,-24 24,25 1,0 0,25-25,-26 25,26 0,0 24,-26-24,26-25,0 25,-1 0,1 0,-25-25,24 24,1-24,-25 25,-1-25,26 25,-25-25,-25 0,25 0,-1 25,-24-25,0 0,0 0,0 0,0 0,0 0,0 0,0 0,0 0,0 0</inkml:trace>
  <inkml:trace contextRef="#ctx0" brushRef="#br0" timeOffset="36914.1113">15305 12179,'-25'0,"25"-25,0 25,0 0,0 0,0 0,0 0,0 0,25 0,-25 0,25 0,-1 25,1-25,-25 0,50 25,-25-25,-1 0,1 25,0-25,0 0,0 25,-1-25,1 0,0 24,0-24,0 0,0 0,-1 0,1 0,0 0,-25 0,25 0,-25 0,0 0,0 0,0 0</inkml:trace>
  <inkml:trace contextRef="#ctx0" brushRef="#br0" timeOffset="37582.1495">14858 12105,'0'0,"0"24,25-24,0 0,-25 25,25-25,24 0,-24 25,25-25,-1 25,1-25,0 25,24-25,-24 25,-1-25,1 24,-1-24,1 0,0 25,-1-25</inkml:trace>
  <inkml:trace contextRef="#ctx0" brushRef="#br0" timeOffset="38681.2124">16992 11683,'0'0,"0"-25,0 25,0 0,-25 0,25-25,0 25,0 0,-25 0,25 0,-25 0,25 0,0 25,-25-25,25 25,-24-25,24 25,0 0,-25-1,25-24,0 25,0 0,0 0,0 0,0-1,0 1,25-25,-25 25,24-25,-24 25,25-25,0 25,-25-25,25 0,0 0,-25 0,24 0,1-25,-25 25,25 0,0-25,-25 25,25-25,-25 25,0 0,0-25,0 25,0 0,0-24,0 24,-25 0,25 0,-25 0,0 0,25 0,-25 0,1 0,24 0,-25 24,0 1,25-25,-25 25,0 0</inkml:trace>
  <inkml:trace contextRef="#ctx0" brushRef="#br0" timeOffset="38998.2305">17488 11881,'24'-24,"1"24,-25 0,0-25,25 25,-25 0,0-25,0 25,0 0,0 0,0 0,-25 25,25-25,-25 0,25 25,-24-1,24-24,-25 25,0 0,0 0,25 0,-25-1,25 1,0 0,0 0,0 0,0-1,0 1,0-25,0 25,25 0,0-25,-25 25,25-25,0 0,-1 0,1 0,0 0,0 0,0 0,-1 0,1 0,0 0,0-25,0 25,0 0</inkml:trace>
  <inkml:trace contextRef="#ctx0" brushRef="#br0" timeOffset="39294.2475">17835 12105,'0'0,"0"0,0 0,25 0,-25-25,0 25,25 0,-25 0,24 0,-24-25,25 25,0 0,-25 0,25 0,-25 0,25 25,-25-25,0 0,0 25,0-25,0 24,0 1,0 0,-25 0,25 0,-25 0,25-1,-25-24,0 25,25 0,0 0,-24-25,24 25,0-25,0 0,0 0,0 0,0 0,24 0,-24 0,25 0,0 0,0 0,0 0,-25-25,24 25,1 0,0-25,0 25,0 0,-25-25,24 25</inkml:trace>
  <inkml:trace contextRef="#ctx0" brushRef="#br0" timeOffset="40417.3117">18207 11807,'0'0,"-25"0,25 0,0 0,0 0,0 0,0 0,-25 0,25 0,0 0,0 0,0 25,25-25,-25 25,25-1,0 1,0 0,-1 0,1 0,0-1,0 1,0 0,-1 0,1 0,0-25,-25 24,25 1,0-25,-25 25,24-25,-24 0,0 25,25-25,-25 0,0 0,0 0</inkml:trace>
  <inkml:trace contextRef="#ctx0" brushRef="#br0" timeOffset="40626.3237">18505 11832,'0'0,"0"0,0-25,0 25,-25 0,25 0,0 25,0-25,0 0,0 0,-25 25,25-25,0 24,-25 1,25-25,0 25,-25 0,25 0,-24 24,24-24,-25 0,25 0,-25-1,25 1,-25 0,25-25,-25 25,25 0,0-25,0 25</inkml:trace>
  <inkml:trace contextRef="#ctx0" brushRef="#br0" timeOffset="41286.3614">19125 11485,'25'-25,"-25"25,24 0,-24 0,0 0,0-25,0 25,0 0,0 0,0 0,-24 0,24 0,-25 0,0 25,0-25,25 0,-49 0,24 25,0-25,0 0,0 24,1-24,-1 25,25-25,-25 0,25 0,-25 0,25 25,0-25,0 0,0 0,0 0,0 0,0 0,0 0,0 0,0 0,0 0,0 0,0 0,0 0,0 0,0 0,0 0,0 25,0-25,0 0,25 0,-25 25,0-25,0 0,0 24,0-24,0 0,0 0,0 25,0-25,25 0,-25 0,0 0,0 25,0-25,0 0,0 0,0 0,0 0,0 0,0 0,0-25,0 25,25 0,-25 0,0 0,0 0,24-25,-24 25,25 0,-25-24,25 24,-25 0,25 0,-25 0,25 0,-1 0,-24 0,25 0,0 0,-25 0,25 24,-25-24,25 25,-25-25,0 25,0-25,24 25,-24 0,0-25,0 24,0 1,-24-25,24 25,-25-25,25 25,0-25,-25 0,25 25,-25-25,0 0,25 0,-24 0,24 0,-25 0,25 0,-25 0,0 0</inkml:trace>
  <inkml:trace contextRef="#ctx0" brushRef="#br0" timeOffset="41550.3765">19422 11807,'0'0,"0"0,0 0,25-25,-25 25,0 0,25 0,-25 0,25 0,-25-25,25 25,-1 0,1 0,0-24,-25 24,25 0,0 0,-1 0,-24-25,25 25</inkml:trace>
  <inkml:trace contextRef="#ctx0" brushRef="#br0" timeOffset="41741.3874">19596 11559,'0'0,"0"0,-25 0,25 0,0 0,0 25,0-25,0 0,0 0,0 25,0-25,0 24,0 1,0 0,0 0,0 0,0-1,0 1,0 0,25 0,-25 0,0-1,0 1,0 0,0-25</inkml:trace>
  <inkml:trace contextRef="#ctx0" brushRef="#br0" timeOffset="42889.4531">20191 11485,'0'0,"0"0,25 0,-25 0,0 0,0 0,0 0,0 0,0 0,0 0,0 0,-25 0,25 0,-24 0,24 0,-25 24,25-24,-25 0,0 0,25 0,-25 25,25-25,0 0,-24 0,24 0,0 0,0 0,0 0,0 0,0 0,0 0,0 0,0 0,0 0,0 0,0 25,0-25,0 0,0 0,0 25,0-25,0 0,0 25,0-25,0 0,0 24,0-24,0 0,0 25,0-25,24 0,-24 0,0 0,0 25,0-25,0 0,0 0,0 0,0 0,25 0,-25 0,0 0,0 0,0 0,0 0,25 0,-25 0,25 0,-25-25,0 25,25 0,-25-25,24 25,-24 0,25 0,-25 0,25 0,-25 0,25 0,-25 0,25 0,-25 0,24 0,-24 0,0 25,25-25,-25 25,0-25,0 25,0-25,0 25,0-25,0 24,0 1,0-25,0 25,0-25,0 25,-25-25,25 0,0 25,-24-25,24 0,-25 0,25 0,0 0,-25 0,25 0,-25 0,25 0</inkml:trace>
  <inkml:trace contextRef="#ctx0" brushRef="#br0" timeOffset="43198.4708">20663 11633,'24'0,"1"0,0 0,-25-24,25 24,-25 0,0 0,0 0,0 24,0-24,0 0,-25 0,25 25,-25-25,0 25,25-25,-24 25,-1 0,0-1,25 1,-25 0,25 0,0 0,-25-25,25 24,0 1,0 0,0-25,0 25,25-25,-25 25,25-25,-25 24,25-24,0 0,-1 0,-24 0,25 0,0 0,0 0,-25-24,25 24,-1 0,-24 0,25-25</inkml:trace>
  <inkml:trace contextRef="#ctx0" brushRef="#br0" timeOffset="43497.4879">20911 11857,'0'0,"0"0,25 0,-25-25,24 25,-24 0,0 0,25 0,0 0,-25 0,25 0,-25 0,25 0,-1 25,-24-25,25 0,-25 0,0 24,0 1,0-25,0 25,0 0,0 0,-25-25,25 24,-24 1,24 0,-25 0,25-25,-25 25,25-25,-25 24,25-24,0 0,0 25,0-25,0 0,0 0,0 0,25 0,-25 0,25 0,-25 0,25 0,-25-25,24 25,1 0,0-24,-25 24,25-25,0 0,-25 25</inkml:trace>
  <inkml:trace contextRef="#ctx0" brushRef="#br0" timeOffset="44610.5516">21283 11584,'0'0,"-25"0,25 0,0 0,0 0,0 0,0 0,0 0,0 0,0 0,0 0,0 0,25 0,-25 25,25-25,-1 24,-24-24,25 25,0-25,0 25,0 0,-25-25,24 25,1-1,0-24,-25 25,25-25,-25 25,25-25,-25 25,24-25,-24 0,0 0,0 0,25 0,-25 0,0 0,0 0</inkml:trace>
  <inkml:trace contextRef="#ctx0" brushRef="#br0" timeOffset="44815.5633">21531 11559,'0'0,"-25"0,25 0,0 0,0 0,-25 0,25 0,0 0,0 25,-25-25,25 25,0-25,-24 24,24 1,0-25,-25 25,25 0,0 0,-25-1,25 1,0 0,0 0,-25 0,25-25,0 24,0 1,0-25,0 25,0-25,0 0</inkml:trace>
  <inkml:trace contextRef="#ctx0" brushRef="#br0" timeOffset="45154.5827">21853 11311,'25'0,"-25"0,0 0,0 0,0 0,0 0,-25 25,25-25,-25 25,25-25,0 24,-24 1,24 0,-25 0,25 0,-25-1,25 1,0 0,0 0,-25 0,25-1,0 1,0 0,0 0,0 0,25-1,-25 1,25-25,0 25,-25-25,24 0,-24 0,25 0,0 0,0 0,-25 0,25 0,-25-25,24 25,-24 0,25-25,-25 25,0 0,0-24,0 24,0 0,-25-25,25 25,-24 0,-1-25,0 25,0 0,0 0,-24 0</inkml:trace>
  <inkml:trace contextRef="#ctx0" brushRef="#br0" timeOffset="65283.734">4341 12874,'0'0,"0"0,0-25,0 25,0 0,-25 0,25 0,0 0,0 0,0 0,0 0,0 0,0 0,0 0,0 0,0 0,0 0,0 0,0 0,0 0,0 0,0 0,0 0,0 0,0 0,0 0,0 0,0 0,25 0,-25 0,0 25,0-25,25 0,-25 0,0 0,25 0,-25 0,25 0,-25 0,24 0,-24 0,25 0,0 0,0 0,-25 0,25 0,-1-25,1 25,0 0,0 0,0 0,24-25,-24 25,0 0,0-25,24 25,-24 0,0-25,0 25,24 0,-24-24,0 24,0 0,0 0,-1-25,1 25,0 0,0 0,0 0,-1 0,1 0,-25 0,25 0,0 0,0 0,-1 0,-24 0,25 0,0 0,0 0,-25 0,25 0,-1 0,-24 0,25 0,0 0,-25 0,25 0,0 0,-25-25,24 25,1 0,-25 0,25 0,-25 0,25 0,-25 0,0 0,25 0,-25 0,0 0,0 0,0 0,0 0,0 0,0 0,0 0,0 0,0 0,0 0,0 0,0 0,0 0,0 0,0 0,0 0,0 0,0 0,-25 0,25 0,0 0,-25 0,25 0,-25 0,0 0,25 0,-24 0,-1 0,0 0,0 0,-24 0,24 0,0 25,-25-25,26 0,-26 0,25 0,-24 0,24 0,-25 0,1 0,-1 25,25-25,-25 0,1 0,-1 24,25-24,-24 0,24 25,-25-25,26 0,-26 0,25 25,0-25,1 0,-1 0,0 0,0 0,0 0,25 0,-24 0,-1 0,25 0,0 0,-25 0,25 0,0 0,0 0,0 0,0 0,0 0,0 0,0 0,0 0,0 0,0-25,25 25,-25 0,25 0,-25 0,24 0,1 0,0 0,0 0,0 0,-1 0,1-25,25 25,-25 0,24 0,1-24,-1 24,1 0,0 0,-1-25,1 25,0 0,-26 0,26 0,0 0,-26 0,26-25,-25 25,0 0,24 0,-24 0,0 0,0 0,-1 0,-24 0,25-25,0 25,-25 0,0 0,25 0,-25 0,0 0,0 0,0 0,0 0,0 0,0 0,0 0,0 0,0 0,0 0,0 0,0 0,0 0</inkml:trace>
  <inkml:trace contextRef="#ctx0" brushRef="#br0" timeOffset="67195.8434">5879 12675,'0'-25,"0"25,-25 0,25 0,0 0,0 0,0-24,0 24,0 0,0 0,0 0,0 0,0 0,0 0,0 0,0 0,0 0,0 0,0 0,0 0,0 0,0 0,0 0,0 0,0 24,0-24,25 0,-25 25,0-25,25 25,-25 0,0-25,0 25,25-1,-25-24,24 25,-24 0,0 0,0-25,25 25,-25-1,0 1,25-25,-25 25,0 0,0-25,0 25,25-1,-25-24,0 25,0 0,0-25,0 25,0 0,25-1,-25-24,0 25,0 0,0-25,0 25,0 0,0 0,24-25,-24 24,0 1,0-25,0 25,0 0,0-25,25 25,-25-1,0-24,0 25,0 0,0-25,0 25,25-25,-25 25,0-1,0-24,0 25,0-25,0 25,0 0,25-25,-25 25,0-1,0-24,0 25,0 0,0-25,0 25,0 0,0-25,0 24,0 1,25 0,-25-25,0 25,0-25,0 25,0-1,0-24,0 25,0-25,0 25,0-25,0 25,0-25,0 25,0-25,25 24,-25-24,0 25,0 0,0-25,0 25,0 0,0-25,0 24,0 1,0 0,0-25,0 25,0 0,0-1,0-24,0 25,0 0,0-25,0 25,0 0,0-25,24 25,-24-25,0 24,0 1,0-25,0 25,0-25,0 25,0 0,0-25,0 24,0 1,0-25,0 25,0-25,0 25,0 0,0-1,0-24,0 25,0 0,0 0,0-25,0 25,0-1,0-24,0 25,0 0,0-25,0 25,0 0,0-25,0 24,0-24,0 25,0 0,0-25,0 25,0-25,0 25,0-25,0 24,0-24,0 25,0 0,0-25,0 25,0-25,0 25,0-1,0-24,0 25,0 0,0-25,0 25,0 0,0-25,0 24,0-24,0 25,0 0,0-25,0 25,0-25,0 25,0-25,0 25,0-25,0 24,0 1,0-25,0 25,0-25,0 25,0 0,0-25,0 24,0 1,0-25,0 25,0-25,0 25,0 0,0-25,0 24,0 1,0-25,0 25,0 0,0-25,0 25,0-25,0 24,0-24,0 25,0-25,0 25,0-25,0 25,0-25,0 0,0 25,0-25,0 24,0-24,0 25,0-25,0 25,0-25,0 25,0-25,0 25,0-25,0 24,0-24,0 25,0-25,0 25,0-25,0 25,0-25,0 25,0-1,0-24,0 25,0-25,0 25,0-25,0 25,0-25,0 25,0-25,0 24,0-24,0 25,0-25,0 25,0-25,0 25,0-25,0 25,-24-25,24 25,0-1,0-24,0 25,0 0,0 0,0-25,0 25,0-1,0 1,0-25,0 25,0 0,0 0,0-1,0-24,0 25,0 0,0 0,0-25,0 25,0-25,0 24,0-24,0 25,0-25,0 25,0-25,-25 0,25 25,0-25,0 0,0 25,0-25,0 24,0-24,0 0,0 25,0-25,0 25,-25-25,25 0,0 25,0-25,0 25,0-25,0 24,0-24,0 25,0-25,0 25,0-25,0 25,0-25,0 0,0 25,0-25,0 0,-25 24,25-24,0 0,0 0,0 0,0 0,0 0,0 0,0 0,0 0,0 0,0 0,0 0,0-24,0 24,0 0,0 0,0-25,0 25</inkml:trace>
  <inkml:trace contextRef="#ctx0" brushRef="#br0" timeOffset="68135.8971">4044 12923,'-25'0,"25"0,0 0,0 0,0 0,0 0,0 0,0 0,0 0,0 0,0 0,0 0,0 0,0 0,0 0,0 0,0 0,0 0,0 0,0 0,0 0,0 0,0 0,0 0,0 0,0 0,0 0,0 0,25 0,-25 0,0 0,0 0,0-25,0 25,0 0,0 0,0 0,0 0,0 0,24 0,-24-24,0 24,0 0,0 0,0 0,25 0,-25 0,0 0,0-25,0 25,0 0,0 0</inkml:trace>
  <inkml:trace contextRef="#ctx0" brushRef="#br0" timeOffset="69235.96">4242 12799,'0'0,"0"0,0 0,0 0,0 0,0 0,0 0,0 0,0 0,0 0,-25 0,25 0,0 0,0 0,0 25,0-25,0 0,0 0,0 0,0 0,0 0,0 0,0 25,25-25,-25 0,0 25,0-25,25 24,-25-24,25 25,-25 0,24-25,-24 25,25 0,0-25,-25 24,25 1,0 0,-1 0,-24 0,25-1,0 1,0 0,-25 0,25 0,-1 0,1-1,0 1,-25 0,25 0,0 24,-1-24,-24 0,25 0,0 0,0-1,0 1,-1 0,-24 0,25 0,0-1,0 1,0 0,-25 0,24 0,1-1,0 1,0 0,0 0,-25 0,25-1,-1 1,1 0,-25 25,25-26,0 1,-25 0,25 0,-25 0,24-1,-24 1,25-25,-25 25,25 0,-25 0,25-1,-25-24,25 25,-1 0,-24 0,25 0,-25-25,25 25,-25-1,25 1,-25 0,25 0,-1 0,-24-25,25 24,0 1,-25 0,25 0,0 0,-25-1,24 1,-24 0,25 0,0 0,-25-1,0-24,25 25,-25 0,25-25,-25 25,0 0,24-25,-24 24,25 1,-25-25,25 25,-25 0,0 0,25-25,-25 24,25 1,-25 0,24 0,-24 0,25-25,-25 24,25 1,-25 0,0 0,25-25,-25 25,0-1,25-24,-25 25,0 0,24-25,-24 25,0 0,25-25,-25 25,0-25,0 24,25-24,-25 25,0-25,0 25,25 0,-25-25,0 25,0-25,25 24,-25-24,0 25,24 0,-24-25,0 25,25 0,-25-25,0 24,0 1,25 0,-25-25,0 25,0 0,25-25,-25 0,0 24,0-24,0 25,25-25,-25 25,0-25,0 25,0-25,0 25,25-1,-25-24,0 25,0-25,0 25,0-25,24 25,-24 0,0-25,0 24,0 1,0-25,25 25,-25 0,0-25,0 25,0-1,0-24,25 25,-25-25,0 0,0 25,0-25,0 0,0 25,0-25,0 0,0 0,0 0,0 0,0 0,0 0,0 0,0 0,0 0,0 0,0 0,0 0,0 0,0 0,-25 0,25 0,0-25</inkml:trace>
  <inkml:trace contextRef="#ctx0" brushRef="#br0" timeOffset="72299.1352">4242 13097,'0'0,"-25"-25,25 25,-25-25,25 25,0 0,-24-25,24 25,0 0,0-24,0 24,-25 0,25 0,0-25,0 25,0 0,0 0,0 0,0-25,0 25,0 0,0 0,0 0,0 0,0 0,0 0,0 0,0 0,0 0,0 0,0 0,0 0,0 0,0 0,0 0,0 0,0 0,0 0,0 0,25 0,-25 0,0 0,0 0,24 0,-24 0,0 0,0 0,25 0,-25 0,0 25,25-25,-25 0,25 0,-25 0,0 0,25 25,-1-25,-24 24,25-24,-25 25,25-25,0 25,-25 0,25-25,-1 25,-24-1,25 1,-25 0,25-25,0 25,-25 0,25 0,-1-1,1 1,-25 0,25 25,0-26,-25 1,25 0,-1 0,-24 0,25-1,0 1,-25 0,25 0,0 0,-25-1,24 1,1 0,-25 0,25 0,0-1,-25 1,25 0,-1 25,1-26,-25 1,25 25,0-25,0-1,-25 26,25-25,-1 0,-24-1,25 1,-25 0,25 0,-25-25,25 25,-25-25,25 24,-25 1,0-25,24 25,-24-25,0 25,25 0,-25-25,25 25,-25-1,25 1,-25 0,25 0,-25 0,24-25,-24 24,25 1,-25 0,0 0,25-25,-25 25,25-1,-25-24,0 25,25-25,-25 25,0 0,24-25,-24 25,0-25,25 24,-25-24,0 25,25 0,-25 0,0-25,25 25,-25-1,25 1,-25 0,24 0,-24 0,0-1,25-24,-25 25,0 0,25 0,-25 0,0-25,25 24,-25-24,0 25,0 0,0-25,25 25,-25-25,0 25,0-25,0 24,0-24,0 25,24-25,-24 25,0-25,0 25,25 0,-25 0,0-25,25 24,-25 1,0-25,0 25,25 0,-25 0,0-25,0 24,25 1,-25 0,0-25,0 25,24 0,-24-1,0-24,25 25,-25 0,0 0,25-25,-25 25,0-1,25 1,-25 0,0-25,25 25,-25 0,0-1,24 1,-24-25,0 25,25 0,-25 0,0-25,25 24,-25 1,0-25,0 25,25 0,-25 0,0-25,25 24,-25 1,0 0,24 0,-24-25,0 25,25-1,-25 1,0-25,25 25,-25 0,0 0,25 0,-25-25,0 24,25 1,-25 0,0 0,0-25,25 25,-25-1,0 1,24-25,-24 25,0 0,0 0,25-25,-25 24,0 1,25 0,-25-25,0 25,25 0,-25-1,0-24,25 25,-25 0,0-25,24 25,-24 0,0-1,25-24,-25 25,25 0,-25 0,25 0,-25-25,0 24,25 1,-25 0,24-25,-24 25,0 0,25-1,-25-24,0 25,25 0,-25-25,0 25,0-25,0 25,0-25,25 24,-25-24,0 0,0 25,0-25,0 0</inkml:trace>
  <inkml:trace contextRef="#ctx0" brushRef="#br0" timeOffset="77111.4105">9277 16793,'0'0,"0"0,0 0,-25 0,25 0,0 0,0 0,0 0,-24 0,24 0,0 0,0 0,0 0,0 0,0 0,0 0,0 0,0 0,0 0,0 0,0 0,0 0,0 0,0 0,0 0,0 0,0 0,24 0,-24-25,25 25,-25 0,25 0,0 0,0 0,0 0,-25-25,49 25,-24 0,0 0,0 0,-1-25,1 25,25 0,-25-24,-1 24,26-25,-25 25,24-25,-24 25,25-25,-1 25,-24 0,0-25,25 25,-26 0,1 0,0-24,25 24,-26 0,1 0,0 0,-25 0,25-25,0 25,-25 0,24 0,-24 0,25 0,-25 0,0 0,0 0,0 0,0 0,0 0,0 0,0 0,0 0,0 0,0 0,0 0,0 0,0 0,0 0,0 0,0 0,0 0,0 0,0 0,0 0,-25 0,25 0,0 0,-24 0,-1 25,0-25,25 0,-25 0,-24 0,24 24,0-24,0 0,-24 25,24-25,-25 25,1-25,24 25,-25-25,25 25,-24-1,24 1,-25-25,26 25,-26-25,25 25,-24-25,24 25,-25-25,25 0,1 0,-26 0,25 0,0 0,0 0,1 0,-1 0,0 0,0 0,25 0,-25 0,25 0,0 0,0 0,-24 0,24 0,0 0,0 0,0 0,0 0,0 0,0 0,0 0,0-25,24 25,-24 0,25 0,-25 0,25 0,0-25,0 25,-1 0,26 0,-25 0,25-25,-26 25,26 0,0 0,-1 0,1 0,-1-25,1 25,0 0,-1 0,1 0,-1 0,1-24,0 24,-26 0,26 0,0-25,-26 25,26 0,-25-25,0 25,24 0,-24 0,-25-25,25 25,0 0,-25 0,25 0,-25 0,0 0,0 0,0 0,0 0,0 0,0 0,0 0,0 0,0 0,0 0,0 0,0 0,0 0,0 0,0 0,0 0,0 0,0 0,0 0</inkml:trace>
  <inkml:trace contextRef="#ctx0" brushRef="#br0" timeOffset="79035.5205">10939 12204,'0'0,"0"0,0 0,-25 0,25 0,0 0,0 0,0 25,0-25,-24 0,24 0,0 25,0-25,-25 0,25 24,0-24,0 25,-25-25,25 25,0-25,-25 25,25-25,0 25,0-25,-25 24,25 1,0 0,-24-25,24 25,0 0,0-25,-25 24,25 1,0 0,-25 0,25-25,0 25,-25-1,25 1,0-25,-25 25,25 0,0-25,-24 25,24-1,-25 1,25-25,0 25,-25 0,25-25,-25 25,25-1,-25 1,25-25,0 25,-24 0,24-25,-25 25,25-1,-25-24,25 25,0 0,-25-25,25 25,-25 0,25-1,-24-24,24 25,-25 0,25 0,-25 0,25 0,-25-1,25 1,-25 0,25 0,0-25,-25 25,25-1,-24 1,24 0,0 0,-25 0,25-1,-25 1,25 0,0-25,0 25,-25 0,25-1,-25 1,25 0,0 0,0 0,-24-1,24-24,-25 25,25 0,0 0,-25 0,25-1,0 1,-25-25,25 25,-25 0,25 0,-24-1,24 1,-25 0,25 0,-25 0,25-1,-25 1,25 0,-25 0,25 24,-24-24,-1 0,25 0,-25 0,25 0,-25-1,25 1,0 0,-25 0,25 0,-24-1,24 1,-25 0,25 0,-25 0,25-1,0 1,-25 0,25-25,-25 25,25 0,0-1,-24 1,24 0,0-25,-25 25,25 0,0-1,0 1,-25 0,25-25,0 25,0 0,-25-1,25-24,0 25,0 0,0 0,-25 0,25-1,0-24,0 25,-24 0,24 0,0 0,0-25,-25 24,25 1,0 0,0-25,0 25,-25 0,25-25,0 25,0-1,-25-24,25 25,0 0,0-25,0 25,-25 0,25-1,0-24,0 25,-24 0,24 0,0-25,0 25,0-1,0-24,-25 25,25 0,0-25,0 25,0 0,0-25,-25 24,25 1,0-25,0 25,0 0,0-25,-25 25,25-1,0-24,0 25,0 0,0-25,0 25,0 0,-25-25,25 24,0 1,0-25,0 25,0 0,-25-25,25 25,0-25,0 24,0 1,0-25,0 25,0-25,0 25,0-25,0 25,0-1,0-24,0 25,0-25,-24 25,24-25,0 25,0 0,0-25,0 25,0-25,-25 24,25 1,0-25,0 25,0 0,0-25,-25 25,25-1,0 1,0 0,0 0,0 0,-25-25,25 24,0 1,0 0,0-25,0 25,0-25,0 25,0-25,0 24,-25-24,25 0,0 0,0 0,0 0,0 0,0 0,0 0,0 0,0 0</inkml:trace>
  <inkml:trace contextRef="#ctx0" brushRef="#br0" timeOffset="80403.5988">10964 12229,'0'0,"0"0,0 0,0-25,0 25,0 0,0 0,0 0,0 0,0 0,0 0,0 0,0 0,0 0,0 0,0 0,0 25,0-25,0 0,0 25,0-25,0 24,0 1,0 0,0 0,0 0,0 24,0-24,0 25,0-1,0-24,0 25,0-1,0 1,0-25,0 24,0 1,0-1,0-24,0 25,0-25,0 24,-25-24,25 25,0-26,0 26,0 0,0-1,0 1,-25 0,25-26,0 26,0 0,0-1,0 1,0-1,0 1,-24 0,24-1,0-24,0 25,0-26,0 26,0-25,0 24,0-24,0 0,0 25,0-26,0 1,-25 0,25 25,0-26,0 1,0 25,0-25,0 0,0 24,0-24,0 0,0 24,0-24,0 0,0 25,0-26,0 26,0-25,0 24,0-24,0 25,0-25,0 24,-25-24,25 25,0-26,0 1,0 25,0-25,0-1,-25 1,25 0,0 0,0 0,0-1,0 1,0-25,0 25,0 0,0 0,0 0,0-1,0 1,0 0,0 0,0 0,0-1,0 1,-25 0,25 0,0 0,0-1,0 1,0-25,0 25,0 0,0 0,-24-25,24 24,0 1,0-25,0 25,-25 0,25-25,0 25,0-1,0 1,-25-25,25 25,0 0,0-25,0 25,0-1,-25-24,25 25,0 0,0 0,0-25,-25 25,25-1,0-24,0 25,0 0,-24-25,24 25,0 0,0-25,0 24,-25-24,25 25,0-25,0 25,0-25,0 0,-25 25,25-25,0 0,0 25,0-25,0 0,0 25,0-25,0 24,0-24,0 25,0-25,-25 25,25 0,0-25,0 25,0-25,0 24,0-24,-25 25,25-25,0 25,0-25,0 0,0 25,0-25,0 0,0 0,0 0,0 0,0 25,0-25,0 0</inkml:trace>
  <inkml:trace contextRef="#ctx0" brushRef="#br0" timeOffset="116095.6403">12105 12179,'0'0,"0"0,0 0,0-25,0 25,0 0,0 0,-25 0,25-25,0 25,0 0,0 0,0 0,0 0,0 0,0 0,0 0,0 0,0 0,0 0,0 0,0 25,25-25,-25 0,0 25,25-25,-25 25,25 0,-1-25,-24 25,25-1,0 1,-25 0,25 0,0 0,-25-1,24 1,1 0,-25 0,25-25,-25 25,0-1,25 1,-25-25,0 25,25-25,-25 0,0 25,0-25,0 0,0 0,0 0,0 0</inkml:trace>
  <inkml:trace contextRef="#ctx0" brushRef="#br0" timeOffset="116419.6588">12452 12105,'0'0,"0"0,0 0,0 0,0-25,0 25,0 0,0 0,0 0,0 0,0 0,0 0,0 0,0 25,0-25,0 0,0 24,-25-24,25 25,-24 0,-1-25,0 25,25 0,-25 0,0-1,1 26,-1-25,0 0,0-1,25 1,-25 0,1 0,-1 0,25-1,-25-24,25 25,0-25,-25 25,25-25,0 25,0-25,0 0,0 0,0 0,0 0,0 0</inkml:trace>
  <inkml:trace contextRef="#ctx0" brushRef="#br0" timeOffset="117731.7338">12229 13097,'0'0,"0"0,0-25,0 25,0 0,0 0,0 0,-25 0,25 0,0 0,0 0,0 0,-25 0,25 0,-24 25,24-25,-25 0,25 25,-25-25,25 24,-25 1,25-25,-25 25,1 0,24 25,-25-26,25 1,-25 25,25-25,0 24,0-24,0 0,0 24,0-24,0 0,0 0,0-25,25 25,-25-25,25 24,-25-24,24 0,1 0,0 0,-25 0,25 0,0 0,-1 0,-24-24,25 24,0-25,-25 25,25-25,-25 25,25-25,-25 25,0-25,0 25,0-24,0 24,0 0,-25-25,25 25,-25 0,0 0,25 0,-25 0,1 0,-1 0,0 25,0-25,25 0,-25 24</inkml:trace>
  <inkml:trace contextRef="#ctx0" brushRef="#br0" timeOffset="117979.748">12378 13320,'0'0,"25"0,-25 0,0 0,24 0,-24 0,0 0,25 0,-25 0,25 0,0 0,-25 0,25 0,0 0,-25 0,24 0,1 0,-25 0,25 0,0 0,-25 0,25 0,-25 0,0 0,24 0,-24 0,0-25,0 25</inkml:trace>
  <inkml:trace contextRef="#ctx0" brushRef="#br0" timeOffset="118222.7619">12626 13221,'0'-25,"0"25,-25 0,25 0,0 0,0 0,0-25,0 25,-25 0,25 0,0 0,0 0,0 0,0 0,0 25,0-25,0 0,25 0,-25 0,25 25,-25-25,0 0,25 25,-25-25,25 0,-25 25,24-25,-24 24,25-24,-25 25,25-25,-25 0,0 25,25-25,-25 25,0-25,0 25,0-25,0 0,0 24,-25-24,25 25,0-25,0 25,-25-25,25 0,-25 25,25-25,-24 0,24 0</inkml:trace>
  <inkml:trace contextRef="#ctx0" brushRef="#br0" timeOffset="118591.783">12973 13122,'25'0,"-25"0,0-25,0 25,25 0,-25 0,0 0,25 0,-25 0,24 0,-24 0,25 0,0 0,-25 0,25 0,-25 25,0-25,0 24,0 1,0 0,0 0,0 0,-25 0,25-1,-25 1,0 25,25-25,-24-1,24 1,-25 0,25 0,-25-25,25 25,0-25,0 24,0-24,0 0,0 0,25 0,-25 0,0 0,25 0,-25 0,24 0,1-24,0 24,-25 0,25-25,0 25,-1 0,1-25,0 25,0-25,0 25</inkml:trace>
  <inkml:trace contextRef="#ctx0" brushRef="#br0" timeOffset="119063.81">13742 13370,'0'0,"0"0,25 0,-25 0,0 0,0 0,0 0,0 0,0 25,0-25,-25 0,25 0,0 24,-25-24,1 25,24-25,-25 25,0 0,0-25,0 25,25-1,-24-24,-1 25,25-25,-25 0,25 25,-25-25,25 0,0 0,0 0,0 0,0 0,0 0,0-25,0 25,25 0,-25-25,25 1,-25 24,25-25,-1 0,-24 0,25 0,0 1,0-1,-25 0,25 0,-1 0,-24 1,25-26,-25 25,0 0,25 0,-25 1,0-1,0 0,0 25,0-25,-25 25,25 0,-25-25,25 25,-24 0,24 0,-25 25,25-25,-25 0,25 25,0 0,-25-25,25 25,0-1,0 1,0 0,0 0,0 0,0 0,25 24,-25-24,25 0,-25-25,25 25,-25-1,24 1,-24-25,25 25,-25 0,25-25,-25 25,25-25</inkml:trace>
  <inkml:trace contextRef="#ctx0" brushRef="#br0" timeOffset="119663.8444">14164 13022,'25'0,"-25"0,0-24,24 24,-24 0,0 0,0 0,0 0,0 0,0 0,0 0,0 0,0 0,-24 0,24 0,-25 0,0 0,0 24,0-24,1 0,24 0,-25 0,0 25,0-25,25 0,-25 0,25 0,0 0,0 0,-24 0,24 0,0 0,0 0,0 0,0 0,0 0,0 25,0-25,0 0,0 0,24 25,-24-25,0 0,0 25,0-25,0 0,0 24,25-24,-25 0,0 25,0-25,25 0,-25 25,0-25,0 0,25 0,-25 0,0 0,0 0,0 0,0 0,25 0,-25 0,0 0,0 0,24 0,-24-25,0 25,25 0,-25 0,25-25,-25 25,25 0,0 0,-25 0,24-24,1 24,-25 0,25 0,0 24,-25-24,25 0,-25 25,24-25,-24 25,25-25,-25 25,0 0,0-25,0 25,0-1,0 1,0-25,0 25,-25 0,25-25,-24 25,24-25,-25 24,0-24,25 25,-25-25,25 0,-25 0,25 0,-24 0,24 0,-25 0,25-25</inkml:trace>
  <inkml:trace contextRef="#ctx0" brushRef="#br0" timeOffset="120091.8688">14511 13146,'25'0,"0"0,-25 0,25 0,-1 0,-24 0,25 0,0 0,0 0,0 0,-1 0,1 0,-25 0,25 0,0 0,0 0,-1-24,-24 24,25 0,-25 0,25 0,-25 0,0-25,0 25,0 0,0 0,0-25,0 25,0 0,-25-25,25 25,-25 0,25-25,-24 25,24 0,0-24,-25 24,25 0,0 0,0 0,-25 0,25 0,0 0,0 0,0 0,0 0,0 0,0 0,0 0,25 0,-25 0,0 0,25 0,-25 24,24-24,-24 0,25 25,-25-25,25 25,-25-25,25 25,-25-25,0 25,25-1,-25-24,0 25,0-25,0 25,0 0,-25-25,0 25,25-25,-25 25,0-25,25 24,-24-24,-1 0,0 25,25-25</inkml:trace>
  <inkml:trace contextRef="#ctx0" brushRef="#br0" timeOffset="120611.8986">15305 13097,'0'0,"0"0,0 0,0 0,0 0,0-25,0 25,0 0,25-25,-25 25,0-25,24 25,-24-24,25-1,-25 25,0-25,0 25,0 0,0-25,0 25,0 0,0 0,0 0,0 0,0 0,0 0,0 0,0 0,0 25,0-25,0 25,0 0,0-1,0 1,0 0,0 0,0 0,0-1,0 1,0 0,0 0,0 0,0 0,0-1,-25 1</inkml:trace>
  <inkml:trace contextRef="#ctx0" brushRef="#br0" timeOffset="120780.9082">15255 13469,'0'0,"0"0,0 0,0 0,25 0,-25 0,25 0,-25 0,25 0,-25 0,24 0,1 0,0 0,0 0,24-25,-24 25,25 0,-25-25,24 25,1 0,-25-24</inkml:trace>
  <inkml:trace contextRef="#ctx0" brushRef="#br0" timeOffset="121512.9501">11882 12923,'25'0,"-25"-25,0 25,0 0,0 0,0 0,-25 25,25-25,-25 25,0-25,0 25,1 0,-1 24,0 1,0-1,0 1,1 0,-1 24,0 1,25-1,0 25,0-24,0-1,25 0,0 1,-1-26,26 1,0 0,-1-1,1-24,24 25,1-26,-1-24</inkml:trace>
  <inkml:trace contextRef="#ctx0" brushRef="#br0" timeOffset="122078.9825">15627 12725,'0'0,"0"-25,0 25,0 0,25 0,-25 25,25-25,0 0,0 25,-1-25,1 24,25 1,-1 0,-24 25,25-26,-1 1,-24 0,25 25,-25-26,-1 26,1-25,-25 24,25-24,-25 25,0 0,0-26,-25 26,0-25,1 24,-1 1,0-25,0 0,0-1,1 1,-1 0</inkml:trace>
  <inkml:trace contextRef="#ctx0" brushRef="#br0" timeOffset="122464.0045">16868 12973,'24'-25,"26"25,-25-25,-25 25,25 0,-25-25,0 25,0 0,0 0,-25 0,0 25,25-25,-25 25,0-25,1 25,-1 0,25-1,-25 1,0 0,0 0,25 24,-24-24,24 0,0 0,0 0,0 0,24-1,-24 1,25 0,0-25,0 25,0-25,-1 0,1 25,0-25,0 0,0 0,-1-25,1 25,0 0,-25-25,25 25,0-25,-25 25,24-25,-24 1,0-1,0 25,0-25,0 0,0 0,-24 0,-1 1,0-1,0 0,0 0,1 0,-1 1,-25-1,25 25,1-25</inkml:trace>
  <inkml:trace contextRef="#ctx0" brushRef="#br0" timeOffset="122948.0322">17413 12898,'25'0,"25"25,-26-25,-24 25,25 0,0-25,-25 25,0-1,25 1,-25 0,0 0,0-25,0 25,0-1,0 1,0 0,0 0,0 0,0 0,0-1,0-24,0 25,-25-25,25 25,0-25,0 0,0 0,0 0,0 0,0 0,0 0,0 0,0-25,0 25,0-25,0 1,-25-1,25 0,0 0,0-25,0 26,0-1,0-25,0 25,0-24,0 24,0 0,25-24,0 24,0 0,-1 25,26-25,-25 0,0 25,0 0,-1 0,1 0,0 0,0 0,-25 0,0 25,0-25,0 25,0 0,0-25,-25 25,25-1,-25 1,0 0,1-25,-26 25,25 0,0-1,0-24,1 25,24-25,-25 25,25-25,0 0,0 0,0 25,25-25,-1 0,-24 25,25-25,0 24,25-24,-25 25,-1-25,1 25,25-25,-25 0,-1 25,26-25,-25 0,0 25</inkml:trace>
  <inkml:trace contextRef="#ctx0" brushRef="#br0" timeOffset="123428.0597">18827 12675,'0'-25,"0"25,0 0,0 0,-25 0,25 0,-25 0,1 0,-1 25,0-25,-25 25,26 0,-1 24,-25-24,25 25,1-1,-1 1,0 0,0-1,0-24,25 25,0-1,0-24,0 25,25-25,-25 24,25-24,0 0,24 0,-24-25,25 24,-1-24,-24 0</inkml:trace>
  <inkml:trace contextRef="#ctx0" brushRef="#br0" timeOffset="124064.096">19224 12799,'0'0,"0"0,0-25,0 25,0 0,0 0,0 0,0-24,-25 24,25 0,-25 24,25-24,-24 0,-1 25,0 0,25 0,-25 0,0-1,1 1,-1 25,25-25,-25 24,25-24,-25 25,25-26,0 26,0-25,0 25,25-26,-25 1,25 0,-25 0,25 0,-1-25,1 24,-25-24,25 0,0 0,0 0,-1 0,1 0,-25 0,25 0,0-24,-25 24,0-25,0 25,25-25,-25 25,0-25,0 0,-25 1,0 24,25-25,-25 25,0-25,1 25,-26-25,25 25,0 0,1 0,-1 0,0 25</inkml:trace>
  <inkml:trace contextRef="#ctx0" brushRef="#br0" timeOffset="124519.1221">19472 13072,'0'0,"0"0,0 0,0 0,25 0,-25 0,25 0,-1 0,-24 0,25 0,0-25,0 25,24 0,-24 0,0 0,0 0,0-25,-1 25,1 0,0 0,-25 0,25 0,-25-24,0 24,0 0,0 0,0 0,0 0,0 0,-25 0,25-25,-25 25,25 0,-25 0,25 0,-24-25,24 25,-25 0,25 0,0 0,0 0,0 0,0 0,0 0,0 0,0 0,0 0,0 0,0 0,25 0,-25 25,24-25,-24 0,25 0,0 25,-25-25,25 24,-25-24,25 25,-25-25,0 25,0 0,0-25,0 25,0-1,0-24,0 25,-25 0,0-25,25 25,-25-25,25 25,-25-25</inkml:trace>
  <inkml:trace contextRef="#ctx0" brushRef="#br0" timeOffset="124867.142">20241 12948,'0'0,"0"0,0 25,0-25,0 0,0 0,25-25,-25 25,0 0,0 0,25 0,-25-25,24 25,-24 0,0-25,25 25,-25-24,0 24,0-25,0 25,0-25,0 25,0 0,0 0,0 0,0 0,0 0,0 0,0 0,-25 0,25 0,0 25,0-25,0 25,-24-1,24 1,0 0,0 25,0-26,0 1,0 0,0 25,0-26,24 1,-24 0,0 0,0 0,0 0,25-1,-25 1,0-25</inkml:trace>
  <inkml:trace contextRef="#ctx0" brushRef="#br0" timeOffset="125032.1514">20142 13370,'-25'0,"25"0,0 0,0 0,0 0,0 0,0 0,25 0,-25 0,25-25,-1 25,-24 0,25 0,0-25,25 25,-26 0,1-25,25 25,-25-24,24 24,-24 0,25-25,-26 25,26 0</inkml:trace>
  <inkml:trace contextRef="#ctx0" brushRef="#br0" timeOffset="126231.22">21258 13122,'0'0,"25"0,-25 0,0 0,0 0,0 0,0 0,0 0,0 0,0 0,0 0,0 0,0 0,-25 0,25 24,-25-24,0 0,1 25,-1-25,0 0,0 25,-24-25,24 25,0-25,0 0,25 25,-25-25,1 0,24 0,0 0,0 0,0 0,0-25,0 25,24 0,-24-25,25 25,-25-25,25 0,0 1,0 24,-1-25,1 0,0 0,0 0,0 1,-1-1,-24 0,25 0,-25 25,0-25,0 1,0-1,-25 0,25 25,-24-25,-1 25,25 0,-25 0,0 0,0 25,25-25,-24 25,-1 0,25-1,0 1,0 0,0 0,0 0,0-1,25 1,-25 0,24 0,1 0,0-1,0 1,0 0,-1-25,1 25,0-25,0 25,0-25</inkml:trace>
  <inkml:trace contextRef="#ctx0" brushRef="#br0" timeOffset="126824.2539">21928 12725,'0'0,"24"0,1 0,-25 0,0-25,0 25,0 0,0 0,0 0,0 0,-25 0,1 25,24-25,-25 0,-25 0,25 0,1 25,-1-25,0 0,0 0,0 24,1-24,-1 0,25 0,-25 0,25 0,0 0,0 0,0 0,0 0,0 0,0 0,0 0,0 0,0 0,0 0,0 25,0-25,0 0,0 25,0-25,0 25,25-25,-25 25,0-25,0 24,0-24,0 25,0-25,0 25,0-25,0 25,0-25,0 0,0 25,0-25,0 0,0 0,0 0,0 0,0 0,25 0,-25 0,0 0,0 0,24-25,-24 25,25 0,-25 0,25-25,-25 25,25 0,0 0,-1 0,-24 0,25 0,0 0,0 0,0 0,-1 0,-24 25,25-25,-25 0,25 25,-25-25,0 24,0 1,0-25,0 25,0-25,0 25,0-25,-25 25,25-25,-25 0,25 24,-24-24,-1 0,0 25,25-25,-25 0,0 0,1 0,24 0,-25-25</inkml:trace>
  <inkml:trace contextRef="#ctx0" brushRef="#br0" timeOffset="127219.2765">22052 12948,'49'0,"-24"0,0 0,0 0,0 0,-1 0,1 0,25 0,-25 0,-1 0,26 0,-25-25,24 25,-24 0,0 0,0 0,0 0,-1-25,1 25,-25 0,0 0,0 0,0 0,0 0,0-24,0 24,-25 0,1 0,24-25,-25 25,0 0,0-25,25 25,-25 0,25-25,-24 25,24 0,-25 0,25 0,0 0,0 0,0 0,0 0,0 0,0 0,0 0,0 0,25 0,-25 0,24 25,-24-25,25 0,0 25,-25-25,25 0,0 25,-25-25,24 24,-24-24,25 25,-25 0,0-25,0 25,0-25,0 25,0-25,0 0,0 24,-25-24,25 25,-24-25,-1 0,25 25,-25-25,0 0</inkml:trace>
  <inkml:trace contextRef="#ctx0" brushRef="#br0" timeOffset="127519.2937">22920 12650,'25'0,"-1"0,1 0,0 0,0 0,-25 0,25 0,0 0,-25 25,24-25,-24 25,0 0,0-25,0 25,0-1,-24 1,24 0,-25 0,0 0,25-1,-25-24,0 25,25 0,-25-25,25 25,0-25,0 25,0-25,0 0,0 0,25 24,-25-24,25 0,0 0,-25-24,25 24,0 0,-1-25,1 25</inkml:trace>
  <inkml:trace contextRef="#ctx0" brushRef="#br0" timeOffset="127755.3072">23168 12303,'25'0,"-25"0,25 0,-25 0,24 0,1 0,0 25,0-25,0 25,24 0,-24-1,25 1,-1 0,-24 0,25 24,-26-24,1 25,0-1,-25-24,0 25,0-25,0 24,-25 1,0-25,-24 24,-1-24,1 25,-26-1</inkml:trace>
  <inkml:trace contextRef="#ctx0" brushRef="#br0" timeOffset="130153.4443">12155 13965,'0'-25,"0"25,-25 0,25 0,0 0,0 0,0 0,0 0,0 0,0 0,0 0,0 0,0 0,0 0,25 0,-25 0,0 0,24 25,-24-25,25 0,-25 25,25-25,-25 25,25-25,0 24,-25-24,24 0,1 25,0-25,-25 0,25 0,0 0,-25 0,24 0,1-25,0 25,-25 0,25-24,0 24,-25-25,25 25,-1-25,1 0,-25 25,25-25,0 1,-25 24,25-25,-25 25,24-25,1 25,-25 0,25-25,-25 25,25 0,0-25,-25 25,24 0,-24 0,25 25,-25-25,0 0,25 0,-25 25,25-25,-25 0,25 0,-25 25,24-25,-24 0,25 0,0 0,-25 0,25 0,0 0,-1 0,1-25,0 25,25-25,-26 25,1-25,0 25,0 0,0-24,-1 24,-24 0,25-25,-25 25,25 0,-25 0,0 25,0-25</inkml:trace>
  <inkml:trace contextRef="#ctx0" brushRef="#br0" timeOffset="136392.8012">12725 14139,'0'-25,"0"25,0 0,0 0,0 0,0 0,0 0,0 0,0 0,0 0,0 0,0 0,0 0,0 0,0 0,0 0,0 0,0 0,0 0,-25 25,25-25,0 24,-24 1,24-25,-25 25,25 0,-25 0,25-1,0 1,-25 0,25 0,0 0,0 0,0-1,0 1,0-25,0 25,0 0,0-25,0 25,25-25,-25 24,0-24,25 0,-25 25,25-25,-25 0,24 0,-24 0,25 0,-25 0,25-25,-25 25,0 0,25 0,-25-24,0 24,25 0,-25-25,0 25,0 0,0 0,0-25,-25 25,25 0,0 0,-25-25,25 25,-25 0,25 0,-25 0,1 0,24 0,-25 25,25-25,0 0,-25 0,25 0,0 25,-25-25,25 0</inkml:trace>
  <inkml:trace contextRef="#ctx0" brushRef="#br0" timeOffset="136749.8216">13072 14461,'0'0,"0"0,0 0,0 0,0-25,0 25,0 0,0 0,0 0,0 0,-24 0,24 0,0 0,-25 0,25 25,-25-25,25 0,-25 25,25-25,-25 25,1 0,24-25,-25 24,25 1,-25 0,25-25,0 25,-25 0,25-1,0 1,0-25,25 25,-25 0,0 0,25-25,-25 24,25-24,-1 25,-24-25,25 0,0 25,0-25,-25 0,25 0,-1-25,1 25,0 0,0 0,0-25,-1 25,1-24,0 24,0-25</inkml:trace>
  <inkml:trace contextRef="#ctx0" brushRef="#br0" timeOffset="137113.8424">13345 14660,'0'0,"0"0,0 0,0 0,25 0,-25 0,0 0,25-25,-25 25,25 0,-25 0,24 0,-24-25,25 25,-25 0,25 0,0 0,-25 0,0 0,25 0,-25 25,0-25,0 0,0 25,0-25,0 24,0 1,-25-25,25 25,-25 0,0 0,0-1,1 1,24 0,-25-25,0 25,25 0,-25-25,25 24,-25-24,25 0,0 0,0 0,0 0,0 0,0 0,25 0,-25-24,25 24,-25 0,25-25,0 25,-1 0,1-25,0 25,25-25,-25 25,-1-25,1 25,0 0</inkml:trace>
  <inkml:trace contextRef="#ctx0" brushRef="#br0" timeOffset="139073.9545">13767 14287,'0'0,"0"0,0 0,0 0,0 0,0 25,0-25,0 0,25 25,-25-25,25 25,-25 0,24-25,1 25,0-1,0 1,0-25,-25 25,24 0,1-25,0 25,0-1,0-24,-25 0,24 25,-24-25,25 25,-25-25,25 0,-25 0,0 0,0 0</inkml:trace>
  <inkml:trace contextRef="#ctx0" brushRef="#br0" timeOffset="139303.9677">13990 14337,'0'-25,"0"25,0 0,0 0,0 0,0 0,0 0,0 0,0 0,0 0,0 25,0-25,0 25,0-25,0 25,0-25,0 25,0-1,0 1,0-25,-25 25,25 0,0 0,-24-1,24-24,-25 25,25 0,0-25,-25 25,25-25,-25 25,25-25</inkml:trace>
  <inkml:trace contextRef="#ctx0" brushRef="#br0" timeOffset="140613.0426">14635 13866,'0'0,"0"0,0 0,0 0,0 0,0 0,0 0,-25 0,25 0,-24 0,24 25,-25-25,25 0,-25 0,25 24,-25-24,0 0,25 0,-25 0,25 0,0 25,-24-25,24 0,0 0,0 0,0 0,0 0,0 0,0 0,0 0,0 0,0 0,0 0,0 0,0 0,0 0,0 25,0-25,0 0,0 0,0 25,0-25,0 0,24 25,-24-25,0 0,0 24,0-24,0 0,0 25,0-25,0 0,0 0,0 0,0 0,0 25,0-25,0 0,0 0,0 0,0 0,0-25,0 25,0 0,25 0,-25 0,0 0,0 0,0-25,25 25,-25 0,0 0,25 0,-25 0,25 0,-25-24,0 24,25 0,-1 0,-24 24,25-24,-25 0,25 25,-25-25,0 25,25-25,-25 25,0-25,0 25,0-1,0-24,0 25,0-25,0 25,0-25,-25 25,25-25,-25 25,25-25,-25 0,25 24,-24-24,-1 0,25 0,-25 0,0 0,25 0,-25 0,0 0,25 0,-24-24,24 24</inkml:trace>
  <inkml:trace contextRef="#ctx0" brushRef="#br0" timeOffset="140942.0614">15181 14139,'25'0,"-25"-25,0 25,0 0,0-25,0 25,0 0,-25 0,25-25,-25 25,0 0,0 0,1 0,-1 0,0 0,0 25,0-25,1 25,-26-25,25 25,0-1,1 1,-1 0,25 0,-25-25,0 25,25-1,0 1,0 0,0 0,0 0,25-25,-25 25,25-25,0 24,-1-24,1 25,0-25,0 0,0 0,-1 0,26 0,-25 0,0 0,-1 0,26-25</inkml:trace>
  <inkml:trace contextRef="#ctx0" brushRef="#br0" timeOffset="141130.0722">15429 14387,'0'25,"0"-25,0 0,0 24,0-24,0 25,0 0,-25 0,25-25,0 25,0-1,0 1,0 0,0-25,0 25,0 0,0-25,0 24</inkml:trace>
  <inkml:trace contextRef="#ctx0" brushRef="#br0" timeOffset="141850.1133">12477 14089,'0'-25,"0"25,-25 0,25 0,0 0,-25 0,1 0,24 0,-25 25,0-25,0 25,25 0,-25 24,1-24,-1 25,25-1,-25 1,25 0,-25 24,25-24,0 24,0 0,0 1,25-26,-25 26,25-1,0-24,24-1,-24 1,25 0,24-1,-24-24,24 0,1 0</inkml:trace>
  <inkml:trace contextRef="#ctx0" brushRef="#br0" timeOffset="142450.1477">15602 13742,'0'0,"0"0,0 0,0 0,0 0,0 0,0 0,25 0,-25 0,0 25,25-25,0 0,-25 24,25 1,24 0,-24 0,0 0,0-1,24 26,-24-25,25 24,-25 1,-1 0,1-1,0 1,-25-1,25 1,-25 0,0-1,0 26,-25-26,25 1,-25-25,0 24,1 1,-1 0,0-26,0 26,0-25,1 0,-1-1,0 1</inkml:trace>
  <inkml:trace contextRef="#ctx0" brushRef="#br0" timeOffset="142810.1682">16892 14412,'-24'0,"-1"0,25 0,-25 24,25-24,-25 0,25 0,0 0,0 0,0 0,25 0,-25 0,25 0,0-24,-1 24,26 0,-25 0,24 0,1-25,-25 25,24-25,1 25,0-25,-1 25,-24-25,25 0,-26 25,1-24,0 24</inkml:trace>
  <inkml:trace contextRef="#ctx0" brushRef="#br0" timeOffset="143030.1808">17091 14064,'0'0,"0"0,0 0,0 0,0 0,0 0,-25 0,25 25,0 0,0 0,0-1,0 1,0 25,25-1,-25 1,0-25,25 25,-25-1,0 1,0-25,24 24,-24-24,0 0,25 0,-25-1,0 1,25 0</inkml:trace>
  <inkml:trace contextRef="#ctx0" brushRef="#br0" timeOffset="144258.2511">18033 13816,'25'0,"-25"-25,0 25,0 0,0 0,0 0,0 0,0 25,-25-25,25 25,-24 0,24 0,-25 24,0 1,25-1,-25 26,0-26,25 26,-24-1,24 26,0-26,-25 0,25 1,0-1,0 1,0-1,25-24,-25-1,24 26,1-51,0 26,0 0,24-26,-24 1,25 0,-1 0,1-25</inkml:trace>
  <inkml:trace contextRef="#ctx0" brushRef="#br0" timeOffset="146011.3513">18678 13915,'0'0,"0"-24,0 24,0 0,0-25,0 25,0 0,0 0,0-25,0 25,0 0,0 0,-25 0,25 0,0 0,-24 25,-1-25,25 0,-25 25,0-1,0 1,1 0,24 0,-25 0,0-1,0 26,25-25,-25 24,25-24,0 0,0 0,0 24,0-49,0 25,25 0,0-25,-25 25,25-25,0 0,-1 0,1 0,0 0,0-25,0 25,-1-25,1 25,0-25,-25 25,25-24,-25-1,0 25,0-25,0 25,0-25,0 25,-25 0,25-25,-25 25,0 0,1-24,-1 24,0 0,0 24,0-24,1 0,-1 25,25-25,-25 25,0-25</inkml:trace>
  <inkml:trace contextRef="#ctx0" brushRef="#br0" timeOffset="146317.3688">19075 14312,'25'-25,"0"25,0-24,-25 24,24-25,-24 25,0 0,0 0,0-25,0 25,-24 0,24 0,-25 0,0 0,0 25,0-25,1 25,-1-25,-25 24,25 1,1 0,-1 0,0 0,0 0,0-1,25 1,-25 0,25 0,0 0,0-1,0-24,25 25,-25 0,25-25,0 25,0-25,0 0,-1 25,1-25,0 0,25 0,-26 0,26 0,-25 0,0 0,24-25,-24 25</inkml:trace>
  <inkml:trace contextRef="#ctx0" brushRef="#br0" timeOffset="146489.3787">19422 14610,'0'0,"0"0,0 0,0 0,0 0,0 0,0 25,0-25,0 25,0-25,0 24,0 1,0 0,0 0,-24 0,24-1,0-24,0 25,0 0,0 0,0 0,0-25</inkml:trace>
  <inkml:trace contextRef="#ctx0" brushRef="#br0" timeOffset="147361.4286">19869 14238,'0'0,"-25"-25,25 25,0-25,-25 25,25-25,0 25,0 0,0-24,-25 24,25 0,0 0,0 0,0 24,25-24,-25 25,25 0,0-25,0 25,0 24,-1-24,1 0,25 0,-25 25,-1-26,1 1,0 0,0 0,-25-25,25 25,-1-1,-24-24,25 25,-25-25,25 25,-25-25</inkml:trace>
  <inkml:trace contextRef="#ctx0" brushRef="#br0" timeOffset="147573.4407">20167 14163,'0'-24,"0"24,0 0,0 0,0 0,-25 24,25-24,0 25,-25-25,25 25,-25 0,25 0,-25 24,25-24,-24 0,-1 25,0-26,25 1,-25 25,0-25,1-1,24 1,-25 0,25 0,-25 0</inkml:trace>
  <inkml:trace contextRef="#ctx0" brushRef="#br0" timeOffset="148461.4915">20712 13791,'0'0,"0"0,-25 0,25 0,0 0,0 0,0 0,0 0,0-24,25 24,-25 0,25 0,-25 0,25 0,0-25,-1 25,1 0,0 0,0-25,0 25,0 0,-1-25,-24 25,25 0,-25 0,0 0,0 0,0 0,0 0,-25 0,1 0,24 25,-25-25,0 0,0 25,0-25,0 0,1 25,-1-25,25 0,-25 0,0 0,25 24,-25-24,25 0,0 0,0 0,-24 0,24 0,0 0,0 0,0 0,0 0,0 0,0 25,0-25,0 0,0 25,0-25,0 25,0-25,0 25,0-25,0 24,0-24,0 25,0-25,0 0,0 25,0-25,0 0,0 0,0 0,0 0,0 0,0 0,0 0,0 0,0 0,0 0,0 0,0 0,0 0,24 0,-24 0,0-25,25 25,-25 0,25 0,-25-25,25 25,-25 0,25 0,-1 0,-24 0,25 0,0 0,-25 0,25 0,0 25,-25-25,25 25,-25-25,24 25,-24-25,0 25,0-1,0 1,0-25,0 25,0 0,0-25,0 25,0-25,-24 24,24-24,-25 25,0-25,25 25,-25-25,0 0,25 0,-25 0,1 0,-1 0,25 0,-25 0,0 0</inkml:trace>
  <inkml:trace contextRef="#ctx0" brushRef="#br0" timeOffset="148778.5096">21556 14114,'24'0,"1"-25,0 25,0 0,-25-25,25 25,-25 0,0-25,-25 25,25 0,-25 0,0 0,0 0,1 0,-1 25,0-25,0 25,-24 0,24 0,0-1,0 1,0 0,1 0,-1 0,0-1,25 1,-25 0,25 0,0 0,0 0,0-1,25-24,-25 25,25-25,0 25,-1-25,1 25,0-25,25 0,-26 0,26 0,-25-25,24 25,1 0,-25-25,24 25</inkml:trace>
  <inkml:trace contextRef="#ctx0" brushRef="#br0" timeOffset="149069.5263">21804 14412,'0'-25,"24"25,-24 0,25 0,-25 0,25 0,-25 0,25 0,0 0,-1 0,-24 0,25 0,0 0,-25 0,25 25,-25-25,0 0,0 24,0 1,0 0,-25-25,25 25,-25 0,0-1,25 1,-24 0,-1-25,0 25,25 0,-25-25,25 24,0-24,0 0,0 0,0 0,0 25,0-25,25 0,0-25,0 25,-25 0,49-24,-24 24,0-25,0 0,24 0,-24 25</inkml:trace>
  <inkml:trace contextRef="#ctx0" brushRef="#br0" timeOffset="149317.5404">22077 13543,'24'0,"-24"0,0 0,25 0,0 0,-25 25,25 0,0-25,-1 50,26-26,-25 1,24 25,1-25,-25 24,24 1,-24-25,0 24,0 1,0 24,-25-24,0-1,-25 1,25 24,-50-24,1 25,-1-26,-24 26</inkml:trace>
  <inkml:trace contextRef="#ctx0" brushRef="#br0" timeOffset="156945.9768">22597 11410,'-24'0,"24"0,0 0,0 0,0-25,0 25,0 0,0 0,24 0,-24 0,25 0,0-24,0 24,24 0,-24 0,25 0,-1 0,-24-25,25 25,-1 0,26 0,-25-25,-26 25,26 0,0 0,-1-25</inkml:trace>
  <inkml:trace contextRef="#ctx0" brushRef="#br0" timeOffset="157241.9937">22721 11063,'0'-25,"0"25,0 0,0 0,0 0,0 0,0 0,0 0,0 0,0 0,0 0,-24 0,24 25,0-25,0 25,-25-25,25 24,-25 1,0 25,25-25,-25 0,1 24,-1-24,25 25,-25-26,25 1,-25 0,25 0,0 0,25-25,-25 24,25-24,0 25,24-25,-24 0,25 25,24-25</inkml:trace>
  <inkml:trace contextRef="#ctx0" brushRef="#br0" timeOffset="164609.4151">12527 15528,'0'0,"0"0,0 0,0 0,0 0,0 0,25 0,-25 0,0 0,24 0,-24 25,25-25,-25 24,25-24,0 25,-25 0,25-25,-1 25,-24 0,25-1,-25 1,25 0,0 0,-25-25,25 25,-25-1,24-24,-24 0,25 25,-25-25,25 0,0 0,-25 0,25 0,-25-25,24 25,-24-24,25-1,0 0,0 0,-25 0,25 1,-1-1,1 0,0 0,0 0,0 1,-1-1,-24 25,25-25,0 25,0-25,0 25,-1 0,-24 0,25 0,0 0,0 0,0 0,-1 0,26 0,-25 0,0 25,0-25,-1 25,1-25,25 0,-25 25,-1-25,1 0,0 24,0-24,0 0,-1 25,1-25,0 0,0 0,0 0,-1 25,1-25,0 0,0 0,0-25,-1 25,1 0,0 0,0 0,0-25,-1 25,1 0,0-24,0 24,0 0,-1-25,1 25,0 0,0 0,0-25,-1 25,1 0,-25 0,25 0,0 0,-25 0,25 0,0 0,-25 0,24 0,1 0,-25 0,25 0,0 0,0 0,-1 0,1 25,-25-25,25 0,0 25,0-25,-1 0,1 24,0-24,0 0,24 0,-24 0,0 0,0 0,0 0,24 0,-24 0,0-24,24 24,-24-25,0 25,25-25,-26 0,26 0,-25 25,24-24,-24-1,25 0,-25 0,24 0,-24 25,0-25,25 1,-26 24,1-25,0 25,0-25,0 25,-1 0,1 0,0 0,-25 0,25 0,0 0,-25 0,24 25,-24-25,25 0,-25 25,25-25,-25 24,25-24,-25 25,25-25,-25 25,24-25,1 0,-25 25,25-25,0 0,-25 0,25 25,-1-25,1 0,0 0,-25 0,25-25,0 25,24 0,-24 0,0-25,0 25,24 0,-24-25,25 25,-26 0,26-25,-25 25,25 0,-26 0,26-24,-25 24,24 0,-24 0,25 0,-25 0,-1 0,1 0,0 0,0 0,0 0,-1 24,1-24,0 0,0 25,0-25,-1 0,1 25,-25-25,25 0,0 25,0-25,-1 0,1 0,0 0,0 0,0 0,-1 0,1-25,25 25,-25 0,-1-25,1 25,25-25,-25 25,0-24,24 24,-24-25,0 25,0-25,24 25,-24 0,0-25,0 25,-1 0,1 0,0 0,0-25,0 25,-25 0,24 0,1 0,0 25,0-25,-25 0,25 0,-1 0,1 25,-25-25,25 0,0 0,0 25,-1-25,-24 0,25 0,0 25,0-25,0 0,-1 0,-24 0,25 0,0 0,0 0,0 0,-1 0,1 0,0 0,25 0,-26-25,1 25,0 0,0-25,0 25,24-25,-24 25,0-25,0 25,24-24,-24 24,0-25,0 25,0 0,-1-25,26 25,-25 0,0 0,-1 0,1 0,-25 0,25 0,0 0,0 0,-1 0,1 0,-25 25,25-25,0 0,0 0,-25 0,24 25,1-25,0 0,-25 0,25 0,0 24,-1-24,1 0,0 0,0 0,0 0,-1 0,1 0,0 0,0 0,0 0,24 0,-24 0,25-24,-25 24,24-25,-24 25,25-25,-1 25,1-25,-25 25,24-25,1 25,-25-24,24 24,-24 0,0-25,0 25,-1 0,1 0,0 0,0 0,0 0,-25 0,24 0,1 0,-25 0,25 0,-25 0,25 25,0-25,-25 0,24 0,-24 0,25 0,0 24,-25-24,25 0,-25 0,25 0,0 0,-25 0,24 0,-24 25,25-25,0 0,-25 0,25 0,0 0,-1 0,1 0,0 0,0-25,24 25,-24 0,0 0,0 0,24-24,-24 24,25 0,-25 0,24-25,-24 25,25 0,-26 0,26 0,-25 0,24 0,-24 0,25 0,-1 0,-24 0,25 0,-1-25,1 25,0 0,-1 0,1 0,-25 0,24-25,1 25,24 0,-24-25,0 25,24 0,-24-24,24 24,0-25,1 25,-1-25,1 25,-1-25,1 25,-1-25,0 25,1-24,-1 24,1-25,-1 25,0 0,-24-25,0 25,-1 0,1 0,-1 0,1 0,-25 0,0 0,24 0,-24 0,0 0,0 0,-25 0,25 0,-1 0,1 0,-25 0,25 0</inkml:trace>
  <inkml:trace contextRef="#ctx0" brushRef="#br0" timeOffset="166016.4956">12552 15478,'-25'0,"25"0,0 0,0 0,0 25,-25-25,25 25,0 0,0-1,-25 26,25-25,0 24,-25 1,25 0,-25 24,25-24,0 24,-24 0,-1 26,25-26,-25 25,0 1,0-1,25 25,-24 0,-1 0,25 0,-25 0,0 0,0 0,25-25,-24 25,-1-25,25-24,-25 24,25-25,-25 1,25-26,0 1,-25 0,25-1,0-24,0 0,0 0,0-1,0 1,0-25,0 25,0-25,0 0,0 0,0 0,0 0,0 0,0 0,0 0</inkml:trace>
  <inkml:trace contextRef="#ctx0" brushRef="#br0" timeOffset="174866.0017">13519 16222,'0'0,"0"-25,0 25,0-24,0 24,0 0,0-25,0 25,0 0,0 0,0 0,0 0,0 25,0-25,0 0,0 24,0-24,25 25,-25 0,0 0,25 0,-25-1,0 1,0 0,24 0,-24 0,0 0,0-1,0 1,0-25,0 25,0 0,0-25,0 25,0-25</inkml:trace>
  <inkml:trace contextRef="#ctx0" brushRef="#br0" timeOffset="175093.0147">13717 16197,'25'0,"-25"-24,0 24,0 0,0 0,0-25,0 25,0 0,0 0,0 0,0 25,25-25,-25 24,0-24,0 25,25 0,-25 0,0 0,25-1,-25 1,0 25,0-25,24 0,-24 24,0-24,0 0,0 0,0-1,0 1,0 0,0 0,0-25,0 25</inkml:trace>
  <inkml:trace contextRef="#ctx0" brushRef="#br0" timeOffset="175417.0333">14362 16470,'25'-24,"-25"-1,0 25,25-25,-25 25,0-25,0 25,0-25,-25 25,25-25,-25 25,25 0,-25-24,1 24,-1 0,0 24,0-24,0 25,1-25,-26 25,25 0,0 0,1 24,-1-24,0 0,0 25,25-26,0 26,-25-25,25 24,0-24,25 25,-25-25,25-1,-25 1,25 0,0 0,-1-25,1 25,0-25,25 0,-26 0,1 0,25 0,-25 0,24 0,1-25,-25 25,-1 0</inkml:trace>
  <inkml:trace contextRef="#ctx0" brushRef="#br0" timeOffset="175865.0589">14809 16867,'0'0,"0"0,-25-25,25 25,0 0,0-24,0 24,0 0,0-25,0 0,25 25,0-25,-25 25,24-25,1 25,0-24,0 24,0-25,-1 25,1 0,0 0,0 0,-25 0,25 25,-25-25,0 24,0 1,0 0,0 0,-25 0,25-1,-25 1,25 0,-25 0,0 0,25-25,-24 24,24-24,0 25,0-25,0 0,0 0,0 0,0 0,0 0,24 0,-24 0,25 0,0 0,-25 0,25 0,0 0,-1 0,1 0,-25 0,25 0,0 0,-25 25,25-25,-25 0,0 25,0 0,0-25,0 24,0-24,0 25,-25 0,25 0,-25-25,0 25,0-25,1 24,24 1,-25-25,0 0,0 0,0 25,1-25,-1 0,0-25,0 25,0-25,1 25,24-24</inkml:trace>
  <inkml:trace contextRef="#ctx0" brushRef="#br0" timeOffset="176197.0779">15602 16371,'0'0,"-24"0,24 0,0 0,-25 0,25 0,0 0,0 0,0 0,0 0,25 0,-25 0,24 0,1 0,0 0,0 0,25 0,-26 0,26-25,0 25,-26-25,26 25,0 0,-26-24,26 24,-25 0,0-25,-1 25,1 0,-25 0,25 0,-25 0,0 0,0 0,0 0</inkml:trace>
  <inkml:trace contextRef="#ctx0" brushRef="#br0" timeOffset="178838.2289">17190 15726,'0'-25,"0"25,0-24,0 24,0 0,0 0,-25 0,25 0,-25 24,25-24,-24 0,-1 25,0 0,0 0,0 0,1-1,-1 1,0 25,0-1,-24 1,24 0,0-1,0 1,0-1,1 26,24-26,-25 26,25-1,0-24,0 24,0-24,25 24,-1-24,-24 0,50-1,-25-24,0 25,24-26,-24 26,25-25,-1 0,1-1,-1-24</inkml:trace>
  <inkml:trace contextRef="#ctx0" brushRef="#br0" timeOffset="179722.2795">17810 15801,'0'0,"0"0,-25 0,25-25,0 25,-24 0,24 0,-25 0,25 0,-25 0,0 0,25 25,-25-25,0 24,1 1,-1-25,25 25,-25 0,0 24,25-24,-25 0,25 0,0 0,0-1,0 1,0 0,0 0,0-25,25 25,-25-25,25 24,-25-24,25 25,0-25,-25 0,24 0,1 0,0-25,0 25,0 0,0-24,-1 24,-24-25,25 25,-25-25,25 25,-25-25,0 25,0-25,-25 25,25 0,-25 0,25-24,-24 24,-1 0,0 0,0 24,0-24,0 0,-24 25,24 0</inkml:trace>
  <inkml:trace contextRef="#ctx0" brushRef="#br0" timeOffset="180029.2971">18281 16098,'25'-25,"-25"25,25-24,-25 24,0-25,0 25,0 0,0-25,-25 25,25 0,-25 0,1 25,-1-25,0 0,0 25,0-1,1 1,-1 0,0 0,25 0,-25-1,0 1,25 0,-24 25,24-26,0 1,0 0,0 0,0 0,24 0,-24-1,25 1,0-25,0 25,0-25,-1 25,1-25,25 0,-25 0,-1 0,26 0,-25 0</inkml:trace>
  <inkml:trace contextRef="#ctx0" brushRef="#br0" timeOffset="180445.3209">18554 16371,'0'-25,"0"25,0 0,0-25,0 25,0 0,0-24,0 24,0 0,25-25,-25 25,25 0,0-25,-25 25,24 0,1 0,0 0,-25 0,25 0,0 25,-25-25,24 25,-24-25,0 24,0 1,0-25,0 25,0 0,0 0,-24 0,24-1,0 1,-25 0,25-25,-25 25,25-25,0 25,0-25,0 24,0-24,0 0,25 0,-25 0,25 0,-1 0,-24 0,25 0,0 0,0 25,0-25,-25 0,25 0,-1 25,-24-25,25 25,-25-25,25 25,-25-1,0-24,0 25,0 0,0-25,-25 25,25 0,-25-25,1 24,24 1,-25-25,0 0,0 25,-25-25,26 0,-1 0,0 0,0 0,0 0,1 0,-1-25,0 25</inkml:trace>
  <inkml:trace contextRef="#ctx0" brushRef="#br0" timeOffset="181637.389">19274 16297,'0'0,"0"0,0 0,-25 0,25 0,0 0,0 0,0 0,0 0,0 0,0 0,0 0,0 0,25 0,-25 0,24 0,1 0,0 0,0 0,0 0,24 0,-24-25,0 25,24 0,-24 0,0 0,25 0,-26 0,1 0,0 0,0 0,0 0,-25 0,24 0,-24 0,25 0,-25 0,0 0,0 0,0 0,0 0,0 0</inkml:trace>
  <inkml:trace contextRef="#ctx0" brushRef="#br0" timeOffset="185353.6016">20266 15652,'0'0,"0"0,0-25,0 25,0 0,0-25,0 25,0 0,25 0,-25-25,0 25,24 0,1 0,-25-24,25 24,0 0,0 0,-25-25,24 25,1 0,-25 0,25 0,-25 0,0 0,0 0,0 0,0 0,-25 0,25 0,-25 0,1 25,24-25,-25 0,0 24,0-24,0 25,1-25,-1 0,0 0,0 0,25 25,-25-25,25 0,-24 0,24 0,0 0,0 0,-25 0,25 0,0 0,0 0,0 25,0-25,0 0,0 25,0-25,0 24,0-24,0 25,0-25,0 25,0-25,0 25,0-25,0 25,0-25,0 0,0 0,0 0,0 0,0 0,0 0,0 0,0 0,0 0,0 0,0 0,0 0,0 0,25 0,-25 0,24 0,-24-25,25 25,-25 0,25-25,0 25,0 0,-25 0,24 0,1 0,0 0,0 0,-25 25,25-25,-1 0,-24 25,25-25,-25 24,0-24,0 25,0-25,0 25,0-25,0 25,0-25,-25 25,25-25,-24 24,-1-24,0 25,0-25,0 0,1 0,-1 0,0 25,0-25,0 0,1 0,24 0,-25 0,0 0,0 0</inkml:trace>
  <inkml:trace contextRef="#ctx0" brushRef="#br0" timeOffset="185654.6188">21159 15999,'0'0,"0"-25,0 25,-25 0,25 0,-25 0,0-25,25 25,-24 0,-1 0,-25 25,25-25,1 0,-1 25,0-25,0 25,0 0,0-1,1-24,-1 25,25 0,-25 0,25 0,0-1,0 1,0 0,0-25,25 25,-25 0,25-25,-1 24,26-24,-25 0,25 25,-26-25,26 0,-25 0</inkml:trace>
  <inkml:trace contextRef="#ctx0" brushRef="#br0" timeOffset="186020.6397">21208 16197,'0'0,"0"0,0-24,0 24,0 0,25 0,-25 0,25-25,-25 25,25 0,0 0,-1 0,-24 0,25 0,0 0,0 0,-25 0,25 25,-25-25,24 0,-24 24,0-24,0 0,0 25,0-25,0 25,-24-25,24 25,0-25,-25 25,25-25,0 0,0 0,0 24,0-24,0 0,25 0,-25 0,24 25,-24-25,25 0,-25 0,25 25,0-25,-25 0,25 25,-25-25,0 0,24 0,-24 25,0-25,0 25,0-25,0 24,-24-24,24 0,-25 25,25-25,-25 25,0-25,0 0,25 0,-24 0,-1 0,0 0,25 0,-25 0</inkml:trace>
  <inkml:trace contextRef="#ctx0" brushRef="#br0" timeOffset="186266.6538">21630 15478,'25'0,"0"0,-1 0,1 0,0 25,0-25,0 25,24 0,-24-1,25 26,-1 0,1-1,0 1,-26-1,26 26,-25-26,-25 26,25-26,-25 26,0-1,-25-24,25 24,-25-24,-25 24,1 1,-1-26,0 26,1-26,-26 1,26 24</inkml:trace>
  <inkml:trace contextRef="#ctx0" brushRef="#br0" timeOffset="186823.6857">19546 16024,'0'0,"0"0,0 0,0 0,0 25,0-25,0 24,0 1,0 0,0 25,25-26,-25 51,25-26,-25 1,0 25,25-26,-25 26</inkml:trace>
  <inkml:trace contextRef="#ctx0" brushRef="#br0" timeOffset="195177.1635">18356 17115,'0'0,"0"-25,0 25,0 0,-25 0,25 0,0 0,0 0,0 0,0 0,0 0,0 0,25 0,-25 0,25 0,-25 0,24 0,1 0,0 0,0 0,-25 0,25 0,-1 0,1 0,0 0,0 0,-25 0,25 0,-25 0,24 0,-24 0,0 0,25 0,-25 0,0 0,0 0,0 0,-25 0,25 0,-24 0,24 0,-25 25,0-25,0 0,0 25,1-25,-26 25,25 0,0-25,1 24,-1-24,0 25,0-25,0 25,25-25,-24 0,24 25,0-25,0 0,0 0,0 0,0 0,0 0,24 0,-24 0,25 0,0 0,0 0,0-25,-1 25,1 0,0 0,0 0,0-25,-1 25,1 0,0 0,0 0,0-25,-25 25,24 0,-24 0,25 0,-25 0,25-24,-25 24,0 0,0 0,0 0,0 0,0 0,0 0,0 0,0 0,0 0,0 0,0 24,0-24,0 0,0 0,0 0,0 0,0 0,0 0,0 0,0 0,0 0,0 0,0 0,0 0,0 0,0 0,0 0,0 0,0 0,0 0,0 0,0 0,0 0,0 0,0 0,0 0,0 0,0 0,0 0,0 0,0 0,0 0,0 0,0 0,0 0,0 0,0 0,0 0,0 0,0 0,0 0,0 0,0 0,0-24,0 24,0 0,0 0,0 0,0 0,0 0,0 0,0 0,0 0,0 0,0 0,0 0,0 0,0 0,0 0,0 0,0 0,0 0,0 0,0 0,0 0,0 0,0 0,0 0,0 0,0 0,0 0,0 0,0 0,0 0,0 0,0 0,0 0,0 0,0 0,0 0,0 0,0 0,0 0,0 0,0 0,0 0,0 0,0 0,0 0,0 0,0 0,0 0,0 0,0 0,0 0,0 0,0 0,0 0,0 0,0 0,0 0,0 0,0 0,0 0,0 0,0 0,0 0,0 0,0 0,0 0,0 0,0 0,0 0,0 0,0-25,0 25,0 0,0 0,0 0,0 0,0 0,0 0,0 0,0 0,0 0,0 0,0 0,0 0,0 0,0 0,0 0,0 0,0 0,0 0,0 0,0 0,0 0,0 0,0 0,0 0,0 0,0 0,0 0,0 0,0 0,0 0,0 0,0 0,0 0,0 0,0 0,0 0,0 0,0 0,0 0,0 0,0 0,0 0,0 0,0 0,0 0,0 0,0 0,0 0,0 0,0 0,0 0,0 0,0 0,0 0,0 0,0 0,0 0,0 0,0 0,0 0,0 0,0 0,0 0,0 0,0 0,0 0,0 0,0 0,0 0,0 0,0 0,0 0,0 0,0 0,0 0,0 0,-25 0</inkml:trace>
  <inkml:trace contextRef="#ctx0" brushRef="#br0" timeOffset="197384.2897">20712 16966,'0'0,"-25"0,25 0,0 0,0 0,0 0,0 0,0 0,0 0,0 0,0 0,0 0,25 0,-25 0,25 0,0 0,0 0,-1 0,1-24,0 24,0 0,25-25,-26 25,26-25,-25 25,24-25,-24 25,25-25,-25 25,-1-24,26 24,-25-25,0 25,-1-25,1 25,0-25,-25 25,25 0,-25 0,25-25,-25 25,0 0,0 0,0 0,-25 0,25 0,-25 0,25 0,-25 25,0-25,1 0,-1 0,0 25,0-25,0 0,1 0,-26 25,25-25,0 25,-24-25,24 0,0 24,-24-24,24 25,0-25,-25 25,25-25,1 0,-1 25,-25-25,50 0,-25 25,1-25,24 0,0 0,-25 0,25 24,0-24,0 0,25 0,-25 0,24-24,-24 24,25 0,0 0,0 0,24-25,-24 25,0 0,0-25,25 25,-26-25,1 25,25 0,-25-25,-1 25,1-24,0 24,0 0,0-25,-1 25,-24 0,25 0,-25 0,25-25,-25 25,0 0,0 0,0 0,0 0,-25 0,25 25,0-25,-25 0,1 0,24 0,-25 25,0-25,25 0,-25 24,0-24,25 0,0 0,-24 25,24-25,0 0,0 0,0 0,0 0,0 0,0 0,0 0,0 0,0 0,0 0,24 0,-24 0,0-25,25 25,-25 0,0 0,25 0,-25 0,0 0,25 0,-25-24,0 24,0 0,0 0,0 0,0 0,0 0,0 0,25 0,-25 0,0 0,0 0,0 0,0 0,0 0,0 0,0 0,0 0,0 0,0 0,0 0,0 0,0 0,0 0,0 0,0 0,0 0,0 0,0 0,0 0,0 0,0 0,0 0,0 0,0 0,0 0,0 0,0 0,0 0,0 0,0 0,0 0,0 0,0 0,0 0,0 0,0 0,0 0,0 0,0 0,0 0,0 0,0 0,0 0,0 0,0 0,0 0,0 0,0 0,0 0,0 0,0 0,0 0,0 0,0 0,0 0,0 0,0 0,0 0,0 0,0-25,0 25,0 0,0 0,0 0,0 0,0 0,0 0,0 0,0 0,0 0,0 0,0 0,0 0,0 0,0 0,0 0,0 0,0 0,0 0,0 0,0 0,0 0,0 0,0 0,0 0,0 0,0 0,0 0,0 0,0 0,0 0,0 0,0 0,0 0,0 0,0 0,0 0,0 0,0 0,0 0,0 0,0 0,0 0,0 0,0 0,0 0,0 0,0 0,0 0,0 0,0 0,0 0,0 0,0 0,0 0,0 0,0 0,0 0,0 0,0 0,0 0,0 0,0 0,0 0,0 0,0 0,0 0,0 0,0 0,0 0,0 0,0 0,0 0,0 0,0 0,0 0,0 0,0 0,0 0,0 0,0 0,0 0,0 0,0 0,0 0,0 0,0 0,0 0,0-25,0 25,0 0,0 0,0 0,0 0</inkml:trace>
  <inkml:trace contextRef="#ctx0" brushRef="#br0" timeOffset="199640.4188">18554 17165,'0'0,"0"-25,0 25,0 0,0 0,0 0,0 0,0 0,0 0,0 0,0 0,0 0,0 25,0-25,0 25,0-1,0 1,0 0,25 0,-25 24,25 1,-25-25,0 24,25 1,-25 0,24-1,-24-24,0 25,0-25,0-1,25 1,-25 0,0 0,0 0,0-1,0-24,0 0,0 25,0-25,0 0</inkml:trace>
  <inkml:trace contextRef="#ctx0" brushRef="#br0" timeOffset="200025.4408">18579 17190,'0'0,"0"0,-25 0,25 0,0 0,-25 24,25-24,-24 25,24-25,0 25,-25 0,25-25,0 25,-25-25,25 24,0 1,0-25,0 0,0 25,0-25,0 0,0 0,-25 0,25 0,0 0,0-25,0 25,0-25,25 25,-25-24,0-1,0 0,25 25,-25-25,0 0,25 1,-25-1,24 0,1 0,-25 0,25 1,0-1,-25 25,25-25,-1 0,-24 25,25 0,0 0,-25 0,25 0,0 0,-25 25,24 0,-24 0,25-1,0-24,-25 25,25 0,-25 0</inkml:trace>
  <inkml:trace contextRef="#ctx0" brushRef="#br0" timeOffset="200781.484">20811 16842,'0'0,"0"0,0 0,0 0,0 0,-24 0,24 0,0 0,0 0,0 0,0 25,24-25,-24 25,0 0,25 0,0-1,-25 26,25-25,-25 24,25 1,0 0,-25-1,24 1,-24-25,0 24,25 1,-25-1,0-24,0 25,0-25,25 0,-25-1,0 1,0-25,0 25,0-25,0 25,0-25</inkml:trace>
  <inkml:trace contextRef="#ctx0" brushRef="#br0" timeOffset="201161.5058">20960 16743,'-24'0,"-1"0,25 25,-25-25,0 25,25-25,-25 25,0-1,1 1,-1 0,0 0,25 0,-25 24,0-24,25 0,-24 0,24-1,0-24,0 25,0 0,0-25,0 0,0 0,0 0,0 0,0-25,0 25,24-25,-24 25,25-24,-25-1,25-25,-25 25,25-24,0 24,-1-25,1 1,0-1,0 25,0-24,0 24,-1 25,1-25,0 25,0 0,0 0,-1 0,1 25,-25 0,25 0,0-1,0 1,-1 25,1-25,-25 24</inkml:trace>
  <inkml:trace contextRef="#ctx0" brushRef="#br0" timeOffset="203008.6114">18604 17016,'0'0,"0"0,0 0,0 0,0 0,0 0,0 0,0 0,25 0,-25-25,24 25,-24 0,25 0,0 0,-25-25,25 25,0 0,-1-24,1 24,0 0,0-25,0 25,0 0,-25-25,24 25,-24 0,25 0,-25-25,25 25,-25 0,0 0,0 0,0 0,0 0,0 0,0 0,0 0,-25 0,25 0,0 0,-25 0,25 0,0-25,0 25,-24 0,24 0,0 0,0 0,0 0,0 0</inkml:trace>
  <inkml:trace contextRef="#ctx0" brushRef="#br0" timeOffset="204936.7217">11708 11410,'0'-25,"0"25,0 0,0 0,0 25,0-25,-25 25,1 0,24 0,-25-1,0 1,0 25,-24-25,24 24,0 1,0-1,-24-24,24 25,0-25,25 24,-25-24,0 0,25-25,0 25,-25-25,25 0,0 24,0-24,0 0,0 0,0-24,0 24,0 0,0-25,0 25,0-25,0 0,25 0,-25 1,0-1,25 0,-25 0,25 0,-25 1,0-1,0 0,0 25,25 0,-25-25,0 25,0 0,0 0,0 25,0-25,-25 25,25 0,0-1,-25 1,25 0,0 0,-25 0,25 24,0-24,0 0,0-25,0 25,0-1,0-24,25 0,-25 0,25 0,0 0,24 0,-24 0,25 0,-1-24</inkml:trace>
  <inkml:trace contextRef="#ctx0" brushRef="#br0" timeOffset="206529.8128">10617 17190,'0'0,"0"0,0 0,0 0,0 0,0 0,0 0,0 0,0 0,0 24,0-24,0 25,0 0,0 0,0 24,0 1,0 0,0-1,0 26,0-1,0 1,0-26,0 26,0-1,0 0,0-24,0 0,0-1,0-24,0 0,-25 0,25-1</inkml:trace>
  <inkml:trace contextRef="#ctx0" brushRef="#br0" timeOffset="206814.8291">10468 17413,'0'-25,"0"25,0 0,0 0,0 0,-25 25,25-25,0 25,-25-1,25 1,0 0,-24-25,24 25,0 0,0 0,0-25,0 0,0 24,0-24,-25 0,25 0,0 0,0-24,0 24,25-25,-25 0,0 0,24 0,-24-24,25 24,0 0,0-25,-25 26,25-1,24 0,-24 0,0 25,0 0,24 0,-24 0,0 0,24 25</inkml:trace>
  <inkml:trace contextRef="#ctx0" brushRef="#br0" timeOffset="226300.9436">9798 10517,'0'0,"-25"0,1-25,24 25,0 0,-25 0,25-24,-25 24,25 0,0 0,0 0,0 0,0 24,0-24,25 25,-25 0,25 0,-25 0,24-1,1 1,-25 25,25-25,0-1,-25 1,25 0,-25 0,24 0,-24-1,0-24,0 25,25-25,-25 25,0-25,0 0,0 0,0 0,0 0,0-25,0 25,0-25,0 25,0-24,0-1,0 0,0 0,0-24,0 24,0 0,0 0,0 0,0 1,0-1,0 25,0-25,0 25,0-25,25 25,-25 0,25 0,-25 0,25 25,-25-25,24 0,-24 25,25-25,-25 25,25-25,0 24,-25 1,0-25,25 25</inkml:trace>
  <inkml:trace contextRef="#ctx0" brushRef="#br0" timeOffset="226936.98">10418 10443,'25'-25,"-25"25,0-25,0 0,-25 25,25-24,-24 24,-1-25,25 25,-25 0,0 0,0 0,0 0,25 25,-24-25,-1 24,0 1,25 0,-25 0,25 0,-25-1,25 1,0 0,0 0,0 0,25-1,-25 1,25-25,-25 0,25 25,0-25,-25 0,24 0,1 0,0-25,0 25,-25-25,25 25,0-24,-1-1,-24 0,0 25,25-25,-25 0,0 25,0-24,-25 24,25-25,-24 0,24 25,-25-25,25 0,-25 25,0-24,25 24,-25 0,25-25,0 25,-25-25,25 25,0 0,0 0,0 0,0-25,25 25,-25 0,0 0,25 0,-25 0,25 0,-25 0,25 0,0 0,-25 0,24 0,1 0,-25 0,25 25,0-25,0 25,-25-25,24 25,1-1,-25-24,25 25,-25 0,25-25,-25 25,0 0,25-25,-25 24,0-24,0 25,0-25,0 0,0 0,0 0,0 0,0 0,0 0,0 0,0 0,0 0,0-25,0 25,-25-24,25-1,0 25,0-25,0 0,0 0,0 25,0-24,0-1,0 25,25-25,-25 25,24-25,1 25,-25 0,25 0,0 0,-25 0,25 0,-1 0,1 25,-25-25,25 25,0-25,-25 25,25-25,-1 24,-24 1,0 0,25-25,-25 25</inkml:trace>
  <inkml:trace contextRef="#ctx0" brushRef="#br0" timeOffset="227348.0035">11286 10195,'-24'0,"24"0,0 0,-25 0,25 0,0 0,0 0,0 0,0 0,0 0,0 0,0 0,0 0,25 0,-25 0,24 0,1 0,-25-25,25 25,25 0,-25-25,-1 25,1 0,0-25,0 25,0 0,-1-24,1 24,0 0,0-25,-25 25,25 0,-25 0,0 0,0 0,0 0,-25 0,25 0,-25 0,0 0,0 0,-24 0,24 25,0-25,-24 0,24 24,0-24,0 0,0 25,0-25,25 0,-24 0,24 0,0 0,0 0,0 0,24 0,-24 0,25 0,-25-25,25 25,0 0,25-24,-26 24,1 0,25-25,-25 25,24 0,-24 0,0-25</inkml:trace>
  <inkml:trace contextRef="#ctx0" brushRef="#br0" timeOffset="233050.3297">13097 10244,'-25'0,"25"0,0 0,0 0,0 0,0 0,25 0,-25 0,25 0,0 0,24 25,-24-25,25 0,-1 0,26 0,-1 0,1 0,-1 0,25 0,1-25,-1 25,0 0,0 0,0-24,25 24,-24-25,-1 25,25-25,-25 25,0-25,-24 25,24-25,-25 25,1 0,-1-24,1 24,-26 0,1 0,-25 0,24 0,-24-25,0 25,0 0,-25 0,0 0</inkml:trace>
  <inkml:trace contextRef="#ctx0" brushRef="#br0" timeOffset="255948.6394">620 15701,'0'0,"0"0,-24 0,24 0,0-24,-25 24,25 0,-25 24,25-24,-25 0,0 25,25-25,-24 25,-1 0,25-25,-25 25,0-1,25 1,-25 0,25 25,0-26,-24 1,24 0,0 25,0-26,0 1,0 0,0 0,0 0,24-1,-24 1,25 0,-25 0,25-25,0 25,0-25,-25 0,24 24,1-24,0 0,-25 0,25 0,0-24,-25 24,24 0,-24-25,25 25,-25-25,25 25,-25-25,0 25,0-25,0 25,0-24,0 24,0 0,-25 0,25-25,-25 25,25 0,-24 0,-1 0,0 0,0 0,0 0,25 25,-24-25,-1 24,25-24,-25 25,25-25,0 25</inkml:trace>
  <inkml:trace contextRef="#ctx0" brushRef="#br0" timeOffset="256240.6561">918 16024,'0'0,"0"0,0 0,0-25,0 25,0 0,-25 0,25 25,0-25,0 0,-24 25,24-25,0 24,-25 1,25 0,0 0,-25 0,25-1,0 1,0 0,0 0,0 0,0-1,25 1,-25-25,25 25,-25 0,24-25,-24 25,25-25,0 25,-25-25,25 0,0 0,-1-25,1 25,0 0,0-25,0 25,-1-25,1 0</inkml:trace>
  <inkml:trace contextRef="#ctx0" brushRef="#br0" timeOffset="256644.6792">1216 16173,'0'0,"0"0,0 0,0 0,0-25,0 25,0 0,0 0,0-25,0 25,0 0,25-25,-25 25,0 0,24-25,-24 25,0 0,25 0,-25 0,0 0,0 0,25 25,-25-25,0 25,0-25,0 25,0-25,25 25,-25-1,0 1,0 0,0-25,0 25,0 0,0-25,0 0,0 0,25 24,-25-24,0 0,24 0,-24 0,25 0,-25 0,25-24,0 24,-25 0,25 0,-1 0,-24-25,25 25,0 0,-25 0,25 0,-25 0,0 0,0 25,0-25,0 0,0 0,0 24,0-24,0 25,-25-25,25 25,-25-25,0 25,1 0,24-25,-25 25,0-25,0 0,0 24,1-24,-1 25</inkml:trace>
  <inkml:trace contextRef="#ctx0" brushRef="#br0" timeOffset="269005.3862">1439 15577,'-25'0,"25"0,0 0,0 0,0 0,0 25,25-25,-25 0,25 0,0 0,-1 25,1-25,0 0,0 0,0 0,-1 25,26-25,-25 0,0 0,-1 0,-24 0,25 0,0 0,-25 0,25 0,-25 0,25 0,-25 0,0 0,0 0</inkml:trace>
  <inkml:trace contextRef="#ctx0" brushRef="#br0" timeOffset="269213.3981">1687 15478,'0'0,"0"0,0 0,0 0,0 0,0 25,0-25,0 0,0 25,0-25,25 25,-25-1,0 1,25 25,-25-25,0-1,0 26,24-25,-24 24,0-24,0 0,0 25,0-26,0 1,0 0</inkml:trace>
  <inkml:trace contextRef="#ctx0" brushRef="#br0" timeOffset="269607.4206">1538 14759,'0'0,"0"0,0 0,0 0,0 25,0-25,0 24,0 1,0 0,0 25,0-26,0 1,0 0,0 0,0 0,25-1,-25 1,0 0,25-25,-25 25,25-25,-25 25,24-25,-24 0,25 0,-25 0,25 0,-25 0,25 0,-25 0,25-25,-25 25,24-25,-24 0,0 25,25-25,-25 1,0-1,25 25,-25-25,0 25,0-25,0 25,0-25,0 25,-25 0,25 0,0 0,-25 25,1-25,24 25,-25 0,0-25,25 25,-25 24,0-24</inkml:trace>
  <inkml:trace contextRef="#ctx0" brushRef="#br0" timeOffset="269880.4363">1985 14932,'25'-24,"-25"24,0 0,0 0,0 0,0 24,0-24,0 25,0 0,0-25,0 25,0 24,0-24,0 0,0 0,0 0,0-1,0 1,0 0,24-25,-24 25,0-25,25 0,-25 0,0 0,25 0,0 0,-25 0,25 0,-1-25,1 0,0 25,-25-25,25 1,0-1</inkml:trace>
  <inkml:trace contextRef="#ctx0" brushRef="#br0" timeOffset="270052.4461">2456 14908,'0'24,"0"-24,0 0,0 0,0 25,25-25,-25 25,25 0,-1-25,1 25,0-1,0 1,0 25,-1-25,1-1,0 1,0 0,0 0,-1 24,-24-24,25 0,0 0,-25 0</inkml:trace>
  <inkml:trace contextRef="#ctx0" brushRef="#br0" timeOffset="270400.466">1687 17388,'0'0,"0"0,0 0,0 0,0 0,25-25,-25 25,25-25,-1 1,-24-1,25-25,0 25,25-24,-25-1,-1 1,26-1,-25 0,24-24,1 24,0-24,-1 0,26-1,-26 1,1-1,-1 1,1-1,0 1,-1 24,1 1,-25-26,-1 51,1-26,0 25,0 0,-25 1,0-1,0 25,0 0,0 0</inkml:trace>
  <inkml:trace contextRef="#ctx0" brushRef="#br0" timeOffset="278320.919">496 11881,'-24'0,"24"0,0 0,0 0,-25 0,25 0,-25 25,25-25,0 0,-25 25,25-25,-25 25,25 0,-24-25,24 24,-25 1,25 0,-25 0,25 0,0-1,-25 1,25 0,0 0,0 0,0 0,0-1,0 1,25-25,-25 25,0 0,25 0,-25-25,25 24,-1-24,-24 25,25-25,0 25,0-25,-25 0,25 0,-1 0,1 0,-25 0,25 0,-25 0,25 0,-25 0,25-25,-25 25,0 0,0-25,0 25,24-24,-24 24,0-25,0 25,0-25,-24 25,24-25,0 25,0 0,-25 0,25-25,-25 25,25 0,-25 0,25 0,-25 0,25 0,-24 25,24-25,-25 0,25 25,0-25,-25 25,25-25,0 0</inkml:trace>
  <inkml:trace contextRef="#ctx0" brushRef="#br0" timeOffset="280945.0691">918 12328,'0'0,"0"0,0 0,0 0,0 0,-25 0,25 0,0 0,-24 25,24-25,0 0,0 0,-25 25,25-25,0 24,-25-24,25 25,0 0,-25-25,25 25,-25 0,25-1,0 26,0-25,0 0,0-1,0 1,0 0,0 0,0 0,25-1,-25 1,25-25,-25 25,25 0,-25-25,25 25,-1-25,-24 0,25 24,-25-24,25 0,-25 0,25 0,-25 0,25 0,-25 0,24-24,-24 24,25 0,-25-25,25 25,-25-25</inkml:trace>
  <inkml:trace contextRef="#ctx0" brushRef="#br0" timeOffset="281340.0917">1216 12626,'-25'0,"25"0,0 0,0 0,0 0,0 0,0 0,0 0,0 0,0 0,0 0,0 0,0 0,0 0,25-25,-25 25,0 0,0-25,0 25,25 0,-25-25,0 25,0 0,24 0,-24 0,0 0,0 0,25 0,-25 25,0-25,0 25,25 0,-25-1,0 1,0 0,0 25,0-26,-25 1,25 25,0-25,0-1,-25 1,25 0,0 0,0 0,0-25,0 0,-24 0,24 0,0 0,24 0,-24 0,0 0,25 0,-25-25,0 25,25-25,-25 25,25-25,0 0,-25 1,24 24,-24-25,25 25,-25-25,25 25,-25-25,0 25</inkml:trace>
  <inkml:trace contextRef="#ctx0" brushRef="#br0" timeOffset="282216.1418">1241 12328,'0'0,"0"0,0-25,0 25,0 0,0 0,0 0,0 0,0 0,0 0,0 25,24-25,1 0,-25 0,25 25,0-25,0 0,-1 25,1-25,0 0,0 24,-25-24,25 0,-1 0,1 25,-25-25,25 0</inkml:trace>
  <inkml:trace contextRef="#ctx0" brushRef="#br0" timeOffset="282432.1542">1414 12229,'0'0,"0"0,0 0,0 0,25 25,-25-25,0 24,0 1,0 0,0-25,0 25,0 0,0-1,0 1,0 0,0 0,0-25,0 25,0-1,0 1</inkml:trace>
  <inkml:trace contextRef="#ctx0" brushRef="#br0" timeOffset="283065.1904">1588 11633,'0'0,"0"0,0 25,0-25,-25 0,25 0,0 25,0-25,-25 25,25 0,-25-25,25 24,-24-24,24 25,-25-25,25 25,0-25,-25 0,25 0,0 25,0-25,0 0,0 0,-25 0,25 0,0 0,0 0,0 0,0 0,0 0,0 0,0 0,0 0,0 0,25 0,-25 0,0 0,0 25,0-25,0 0,0 0,25 0,-25 24,0-24,0 0,25 25,-25-25,0 0,0 25,24-25,-24 0,0 25,0-25,25 0,-25 0,0 0,0 0,0 0,0 0,0 0,0 0,0 0,0 0,25 0,-25 0,0-25,0 25,0 0,0-25,0 25,25-25,-25 25,0 0,0-24,25 24,-25 0,0-25,24 25,-24 0,0 0,25 0,-25 0,0 0,25 0,-25 0,25 0,-25 25,0-25,25 24,-25-24,0 25,0-25,24 25,-24 0,0-25,0 25,-24-1,24-24,0 25,-25 0,25-25,-25 25,25-25,-25 0,25 25,-25-25,1 0,-1 0,25 0,-25 0,0 0</inkml:trace>
  <inkml:trace contextRef="#ctx0" brushRef="#br0" timeOffset="283637.2231">2084 11981,'0'-25,"0"25,0-25,0 25,-25-25,25 25,-25-25,25 25,0-24,-24 24,24 0,-25 0,25 0,-25 0,25 0,-25 0,25 0,0 24,-25 1,25-25,-24 50,24-25,0-1,-25 26,25-25,0 24,0-24,25 25,-25-25,0 0,24-1,-24 1,25 0,-25 0,25-25,0 0,0 25,-25-25,24 0,1 0,0-25,0 25,0 0,-1-25,1 0,0 0,0 25,0-24,-1-1</inkml:trace>
  <inkml:trace contextRef="#ctx0" brushRef="#br0" timeOffset="283809.2329">2506 11981,'0'0,"0"0,0 24,0-24,0 0,24 0,-24 25,0-25,0 0,25 25,-25-25,25 25,0 0,-25-1,25-24,-1 25,-24 0,25 0,0 0,-25-25,25 25</inkml:trace>
  <inkml:trace contextRef="#ctx0" brushRef="#br0" timeOffset="285322.3195">2729 11832,'0'25,"25"-25,-25 0,0 0,0 0,24 0,-24 0,25 0,-25-25,25 25,-25-25,25 25,0-25,-1 0,1 1,0-1,0 0,0 0,0 0,-1 1,1 24</inkml:trace>
  <inkml:trace contextRef="#ctx0" brushRef="#br0" timeOffset="285534.3316">2803 11633,'0'0,"-25"0,25 0,0 0,0-24,-24 24,24 0,0 0,0 0,0 0,0 0,0 0,24 0,-24 24,0-24,25 25,0-25,0 25,0 0,-1 0,1-1,0 1,0 0,0 0,0 0,-1-1</inkml:trace>
  <inkml:trace contextRef="#ctx0" brushRef="#br0" timeOffset="286204.3699">3200 11559,'0'0,"0"0,0 0,25 0,-25 0,0-25,0 25,25 0,-25-25,0 25,25-24,-25 24,24-25,1 0,-25 25,25-25,-25 0,25 25,-25-24,0 24,25-25</inkml:trace>
  <inkml:trace contextRef="#ctx0" brushRef="#br0" timeOffset="286584.3917">3275 11485,'-25'24,"25"-24,-25 0,25 25,0-25,0 0,0 0,0 0,-25 25,25-25,0 0,0 0,0 0,0 0,0 0,0 25,25-25,-25 0,0 0,25 25,-25-25,0 24,25-24,-25 0,0 25,0-25,24 0,-24 0,0 25,0-25,0 0,25 0,-25 0,0 0,0 0,0 0,25 0,-25 0,0 0,0 0,0 0,25-25,-25 25,0 0,25-25,-25 25,0 0,24-24,-24 24,0 0,25-25,-25 25,25 0,-25 0,25 0,-25 0,25 0,-25 0,24 0,-24 0,0 0,0 25,25-25,-25 24,0-24,0 25,0-25,0 25,0-25,0 25,0 0,-25-25,25 24,0-24,-24 25,24 0,-25-25,25 0,-25 25,25-25</inkml:trace>
  <inkml:trace contextRef="#ctx0" brushRef="#br0" timeOffset="286876.4084">3845 11410,'25'0,"-25"-25,25 25,-25 0,0 0,0 0,0 0,0 25,-25-25,25 25,0 0,-25 0,25 24,0-24,-25 25,25-26,-25 26,25 0,0-26,0 1,25 0,-25 0,0 0,25-1,0-24,-25 0,25 25,-1-25,1 0,0 0,0-25,0 25,0-24,-1 24,26-25,-25 0,0 0,-1 0,1 1</inkml:trace>
  <inkml:trace contextRef="#ctx0" brushRef="#br0" timeOffset="287221.4281">4341 11559,'0'0,"0"0,0-25,0 25,0 0,0 0,0-25,25 25,-25-24,25 24,-25-25,25 25,-1-25,-24 25,25-25,0 25,-25 0,25 0,-25 0,25 0,-25 0,24 25,-24 0,0-25,0 25,0-1,0 1,0 0,0 0,0 0,0-1,0-24,0 25,0-25,0 25,0-25,0 0,25 0,-25 0,25 0,-25 0,25 0,0-25,-1 25,-24 0,25 0,0 0,0 0,-25 0,25 0,-25 0,0 0,24 0,-24 0,0 25,-24-25,24 25,-25 0,0-1,0 1,0 0,1 0,-1 0,-25-25</inkml:trace>
  <inkml:trace contextRef="#ctx0" brushRef="#br0" timeOffset="287704.4557">1588 14213,'0'0,"-25"0,25 0,0 0,0 0,0 0,0 0,25-25,-25 25,25-25,-1 25,1-24,0-1,25-25,-1 25,1-24,24-1,1-24,-1 24,1-24,24-1,0 1,0-25,0 24,25 1,-24-25,24 24,0-24,0 25,-25-26,25 26,0 0,0-26,0 26,0 0,0-1,-25 1,25-1,-24 26,-1-26,-25 26,25-1,-24 0,-1 1,-24-1,-1 1,1 24,0 0,-26 0,1 0,-25 1,25 24,-25 0,0 0,0 0</inkml:trace>
  <inkml:trace contextRef="#ctx0" brushRef="#br0" timeOffset="302831.3209">1613 13171,'0'0,"0"0,0 0,0 0,0 0,0 0,0 0,0 0,0 0,0 0,0 0,0 0,0 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04696.4276">2754 12105,'0'0,"0"0,0 0,0 0,0 0,0 0,0 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10748.7738">12279 10294,'0'0,"0"0,0 0,0 0,0 0,0 0,0 0,24 0,-24 0,0 0,0 0,25 0,0 0,-25 0,25 0,0 0,-1 0,1 0,25 0,-25 0,0-25,24 25,1 0,-1-25,1 25,0-24,-1 24,26-25,-26 25,26-25,-1 0,0 25,1-25,-1 1,1 24,-1-25,1 25,-1-25,0 0,1 25,-1-25,-24 25,24-25,-24 25,-1 0,1-24,0 24,-1 0,-24 0,0-25,0 25,-1 0,1 0</inkml:trace>
  <inkml:trace contextRef="#ctx0" brushRef="#br0" timeOffset="311003.7884">12800 10195,'0'0,"0"25,24-25,1 0,0 0,0 0,0 0,-1-25,26 25,0 0,-1 0,1-25,24 25,-24-25,24 25,1-25,-26 25,26-24,-1-1,-24 25,24-25,-24 25,24-25,-24 0,-1 25</inkml:trace>
  <inkml:trace contextRef="#ctx0" brushRef="#br0" timeOffset="316229.0872">571 13717,'0'0,"0"-25,-25 25,25 0,0 0,0 0,0 0,0 25,-25-25,25 0,0 0,0 25,-25-25,25 0,-24 25,24-1,0-24,0 25,-25 0,25 0,0-25,0 25,0-1,0 1,0 0,0 0,25 0,-25-1,0 1,24 0,-24 0,25 0,-25-1,25-24,-25 25,25-25,-25 25,25-25,-1 0,-24 0,25 0,-25 0,25-25,-25 25,25 0,-25-25,25 1,-25 24,24-25,-24 0,0 25,0-25,0 25,0-25,0 25,0 0,0-24,-24 24,24 0,0 0,-25 0,0 0,25 0,-25 0,0 24,25-24,-24 25,24-25,-25 25,25 0,-25-25,25 25,0-1,0-24</inkml:trace>
  <inkml:trace contextRef="#ctx0" brushRef="#br0" timeOffset="316596.1082">968 13791,'0'0,"0"0,0-24,0 24,-25-25,25 25,0 0,0 0,-25 0,25-25,-25 25,25 0,-24 0,24 0,-25 0,25 25,-25-25,25 0,-25 25,25-25,0 24,-25 1,25 0,0 0,0 0,0-1,0 1,0 0,25 0,-25 0,25-1,-25 1,25 0,-25-25,25 25,-25-25,24 25,1-25,-25 0,25 0,0-25,-25 25,25 0,-1-25,-24 0,25 0,0 1,-25-1,25 0,-25 0,25 0,-25 1</inkml:trace>
  <inkml:trace contextRef="#ctx0" brushRef="#br0" timeOffset="316813.1206">1315 13717,'0'0,"0"0,0 0,0 0,0 0,0 0,0 0,0 25,0-25,0 0,25 25,-25-25,0 24,25-24,-25 25,24 0,-24-25,25 25,-25 0,25-25,-25 24,25-24,-25 25,25 0,-25-25,24 25,-24-25,25 0,-25 25</inkml:trace>
  <inkml:trace contextRef="#ctx0" brushRef="#br0" timeOffset="317068.1352">1513 13519,'-24'-25,"24"25,0 0,0-25,0 25,0 0,0 0,0 0,0-25,24 25,-24 0,25 0,0 0,0 0,-25 0,25 0,-1 0,26 0,-25 0,0 0,-25 0,24 0,1 0,0 0,-25 0,25 0,-25 0,25 0,-25 0</inkml:trace>
  <inkml:trace contextRef="#ctx0" brushRef="#br0" timeOffset="317276.1471">1687 13295,'0'0,"0"0,0 0,0 0,-25 0,25 0,0 0,0 0,0 0,0 0,0 25,0-25,0 0,0 25,0 0,0 0,0-1,0 1,25 0,-25 0,0 0,0-1,0-24,0 25,0 0,0 0,0-25,0 25,0-25,25 0</inkml:trace>
  <inkml:trace contextRef="#ctx0" brushRef="#br0" timeOffset="317844.1796">1985 12799,'0'0,"25"-25,-25 25,0 0,0 0,0 0,-25 0,25 25,0-25,0 25,-25-25,25 25,-25 0,0-25,25 24,-24 1,24-25,-25 25,25-25,0 0,-25 25,25-25,0 0,0 0,0 0,0 0,0 0,0 0,0 0,0 0,0 0,0 0,0 0,0 25,0-25,0 0,0 0,25 24,-25-24,0 0,0 25,25-25,-25 0,0 25,24-25,-24 0,0 0,0 25,0-25,25 0,-25 0,0 0,0 0,0 0,0 0,0 0,0-25,0 25,25 0,-25-25,0 25,0 0,0-25,0 25,25-24,-25 24,0-25,0 25,25-25,-25 25,0-25,24 25,-24 0,25 0,-25 0,0 0,25 0,-25 0,25 0,-25 25,25-25,-25 0,0 25,24-25,-24 25,0-1,0-24,0 25,0-25,0 25,0-25,0 25,0-25,0 25,0-25,-24 24,24-24,0 0,-25 25,25-25,-25 0,25 0,-25 0</inkml:trace>
  <inkml:trace contextRef="#ctx0" brushRef="#br0" timeOffset="318156.1975">2456 12725,'0'-25,"0"25,0 0,25 0,-25 0,0 0,0 0,0 0,0 0,0 25,-25-25,25 0,0 25,0-1,0 1,0 0,-25 0,25 0,0-1,0-24,0 25,0 0,0 0,25-25,-25 25,0-25,25 24,-25-24,25 0,-25 0,24 0,-24 0,25 0,0 0,-25 0,25-24,0 24,-1-25,-24 0,25 25,0-25,0 0,-25 1,25-1</inkml:trace>
  <inkml:trace contextRef="#ctx0" brushRef="#br0" timeOffset="318448.2142">2729 12799,'25'-25,"-25"25,0 0,0 0,24-24,-24 24,0 0,25-25,-25 25,25 0,-25 0,0-25,25 25,-25 0,25 0,-25 0,24 25,-24-25,25 0,-25 25,0-1,0 1,25 0,-25 0,0 0,0-1,0-24,0 25,0 0,0 0,0-25,0 25,0-25,0 0,0 0,0 0,0 0,25-25,-25 0,25 25,0-25,-1 0,1-24,0 24,0-25,-25 26,25-26</inkml:trace>
  <inkml:trace contextRef="#ctx0" brushRef="#br0" timeOffset="342955.6159">20613 6524,'0'-25,"-25"0,25 25,0 0,0-25,-25 25,25 0,0 0,0 0,0 0,0 0,0 0,0 0,0 0,0 25,0-25,25 25,-25 0,25-1,-25 1,25 0,-25 0,25 0,-25-1,24 1,-24 0,0-25,25 25,-25 0,0-25,0 24,25-24,-25 25</inkml:trace>
  <inkml:trace contextRef="#ctx0" brushRef="#br0" timeOffset="343168.6281">20762 6449,'0'-25,"0"25,0 0,0-24,0 24,0 0,0 0,0 0,0 0,0 24,0-24,25 25,-25 0,24 0,-24 0,25-1,-25 1,25 0,-25 0,25 24,-25-24,25 0,-25 0,0 0,25-25,-25 24,0 1</inkml:trace>
  <inkml:trace contextRef="#ctx0" brushRef="#br0" timeOffset="343472.6455">21357 6672,'0'0,"0"0,0 0,0-24,-25 24,25 0,0-25,-24 25,24 0,-25 0,25 0,-25 0,0 0,0 25,1-25,-1 24,0 1,0 0,0 0,1 0,-1-1,0 26,0-25,25 25,-25-1,25-24,0 25,0-26,0 1,25 0,-25 0,25 0,0-1,-25-24,25 25,-1-25,26 0,-25 0,0 0,24 0,-24 0,25-25,-1 25,-24-24,25-1</inkml:trace>
  <inkml:trace contextRef="#ctx0" brushRef="#br0" timeOffset="343884.6691">21605 6995,'0'0,"0"0,-25 0,25 0,0 0,0 0,0 0,0 0,0 0,0-25,0 25,0 0,0 0,25-25,-25 25,25 0,-25 0,25-24,-25 24,25 0,-25 0,0 0,24 24,-24-24,0 0,0 25,0-25,0 25,0 0,0-25,-24 25,24-1,0 1,-25 0,25-25,0 25,0 0,0-25,0 0,0 0,0 24,0-24,0 0,25 0,-25 0,24 0,-24 0,25 0,0 0,-25 0,25 0,0 25,-25-25,24 0,-24 0,25 25,-25-25,0 0,0 25,0-25,0 0,0 25,0-25,0 24,0-24,0 25,0-25,-25 25,25-25,-24 0,-1 0,25 25,-25-25,0 0,25 0,-25 0,1 0,-1-25,25 25,-25 0</inkml:trace>
  <inkml:trace contextRef="#ctx0" brushRef="#br0" timeOffset="344191.6866">22002 6623,'-25'0,"25"0,0 25,-25-25,25 0,0 0,0 0,0 0,0 0,0 0,0 0,0 0,0 0,25 0,-25 0,25-25,-25 25,25 0,0 0,24-25,-24 25,0-25,0 25,0-25,-1 25,1-24,0 24,-25-25,25 25,-25 0,0 0,0 0,0 0,0 0,0 0</inkml:trace>
  <inkml:trace contextRef="#ctx0" brushRef="#br0" timeOffset="345315.7509">22672 5879,'0'0,"0"-25,0 25,0-25,0 0,0 25,0-25,0 25,0 0,0 0,0 0,-25 0,25 0,-25 0,25 0,-25 25,25-25,-24 25,24 0,-25-25,0 50,0-26,25 1,-25 0,25 25,0-26,0 1,0 25,0-25,0-1,25-24,-25 25,25-25,0 25,0-25,-25 0,24 0,1 0,0 0,0 0,0-25,-1 25,1-25,0 25,-25-24,25 24,0-25,-25 25,0-25,0 0,0 25,0-25,0 25,0 0,0-24,-25 24,25 0,-25 0,0 0,0 0,1 0,24 0,-25 0,0 0,0 24,25-24</inkml:trace>
  <inkml:trace contextRef="#ctx0" brushRef="#br0" timeOffset="345608.7677">23366 5978,'25'0,"-25"0,0-25,0 25,0 0,0-25,-25 25,1 0,24 0,-25 0,0 25,0-25,0 25,1 0,-26 0,25-1,0 1,25 0,-24 0,-1 24,25-24,-25 0,25 0,0 0,0-1,0 1,0 0,25 0,-25-25,25 25,-1-25,1 24,0-24,0 0,0 0,24 0,-24 0,25-24,-26 24,26-25,0 25,-26-25,26 0</inkml:trace>
  <inkml:trace contextRef="#ctx0" brushRef="#br0" timeOffset="345959.7877">23738 6300,'0'-24,"0"24,0 0,0 0,0-25,0 25,25-25,-25 25,25 0,0-25,-25 25,25 0,-1-25,1 25,-25 0,25 0,0 0,-25 0,0 0,25 0,-25 25,0-25,0 25,0 0,0-25,0 25,0-1,-25 1,25 0,-25-25,25 25,0 0,0-25,0 24,0-24,0 25,0-25,0 0,25 25,-25-25,25 0,-1 0,-24 25,25-25,0 0,0 0,-25 25,25-25,-25 0,25 24,-25-24,0 25,0-25,0 25,-25-25,0 25,25 0,-25-1,0-24,-24 25,24 0,-25 0,1 0,-1-25</inkml:trace>
  <inkml:trace contextRef="#ctx0" brushRef="#br0" timeOffset="346655.8276">20018 6672,'-25'-24,"0"-1,0 0,1 0,-1 0,25 25,-25-24,25 24,0 0,0-25,0 25,0 0,0 25,0-25,25 0,-25 24,25 1,-1 0,1 25,0-26,25 26,-26 24,1 1,25-1,-25 1,24 24,-24 0,0-24,24 24,-24 0,0-25,0 26,0-26,-1 0,1 1,0-26,-25 1,25 0,0-25,-25-1,24 1,-24-25,0 0,0 0</inkml:trace>
  <inkml:trace contextRef="#ctx0" brushRef="#br0" timeOffset="347587.8809">19919 6251,'0'-25,"0"25,0 0,0-25,0 25,0-25,0 25,24-24,1-1,0 25,0-25,0 0,24 25,1-25,-1 1,26-1,-26 0,26 0,-1 0,25-24,-24 24,24 0,0-25,1 1,-1-1,25 25,0-24,0-1,0 1,0-1,0 0,0 1,0-1,0 1,0 24,0-25,-25 25,25-24,-25 24,1 0,24-24,-25 24,-25 0,26 0,-1 25,-25-25,1 1,-1-1,0 25,1-25,-1 25,-24 0,-1-25,1 25,-25 0,24 0,-24 0,0 0,0 0,0 0,-25 0,25 0,-25 0,0 0,24 0,-24 0,0 0,0 0,0 0,25 0,-25 0,0 25,25-25,-25 0,25 25,-25 0,25-1,-1-24,-24 50,25-25,0 0,0-1,0 26,24 0,-24-26,0 26,24 0,1-1,-25 1,24-1,1 1,0 24,-26-24,26 0,0-1,-1 1,-24-1,25 1,-1 25,-24-26,25 1,-26-1,1 1,0 0,25 24,-25-24,-1-1,-24 1,25-1,0 1,0 0,-25-26,25 26,-25-25,24 0,-24-1,25 1,-25-25,0 25,0-25,0 25,0-25,0 0,0 25,0-25,0 0,0 0,-25 24,25-24,-24 0,24 0,-25 25,0-25,-25 25,26 0,-26-25,0 25,1 0,-26-1,1 1,-1 0,1 0,-25 24,0-24,-1 0,-24 25,25-1,-50-24,25 25,-25-1,1 1,-1-1,0 1,-25 0,26-1,-26 1,25-1,-25 26,26-26,-1 26,-25-26,25 1,0 25,1-26,24 1,-25-1,25 1,0 0,0-1,0-24,24 25,1-26,25 1,-1 0,1 0,24-25,1 25,-1-25,25 0,1 0,24 0,-25 0,25 0,0 0,0 0</inkml:trace>
  <inkml:trace contextRef="#ctx0" brushRef="#br0" timeOffset="349255.9763">21779 7565,'0'0,"0"0,0 0,0 0,0 0,0 0,0 0,0 0,0 0,0 0,0 0,0 0,0 0,0 0,0 0,0 0,0 0,0 0,0 0,0 0,0 0,0 0,0 0,0 0,0 0,0 0,0 0,0 0,0 0,0 0,0 0,0 0,0 0,0 0,0 0,0 0,0 0,0 0,0 0,0 0,0 0,0 0,0 0,0 0,0 0,0 0,0 0,0 0,0 0,0 0,0 0,0 0,0 0,0 0,0 0,0 0,0 0,0 0,0 0,0 0,0 0,0 0,0 0,0 0,0 0,0 0,0 0</inkml:trace>
  <inkml:trace contextRef="#ctx0" brushRef="#br0" timeOffset="350896.0701">22746 5631,'0'0,"0"0,-25 0,25 0,0 0,0 0,0 0,0 0,0 0,0 0,0 0,0 0,0 0,0 0,-24 0,24 0,0 24,0-24,-25 25,25 0,0-25,0 25,-25 0,25-1,-25 1,25 0,0 0,0 0,-25 0,25-1,0 26,0-25,0 0,0-1,0-24,0 25,0 0,0 0,0-25,25 25,-25-25,25 24,-25-24,25 0,-25 25,25-25,-25 0,24 0,-24 0,25 0,-25-25,25 25,-25 0,25-24,-25 24,25 0,-25-25,0 25,0 0,24-25,-24 25,0 0,0 0,0 0,0-25,-24 25,24 0,-25 0,25 0,-25 0,25-25,-25 25,0 0,25 0,-24 0,24 0,-25 0,25 0,-25 0,25 0,0 0,0-24,0 24,0 0,0 0,0-25,0 25,0-25,0 25,0-25,0 0,0 25,0-24,25-1,-25 0,25 0,-25 0,0 0,24 25,-24-24,0-1,25 0,-25 0,0 25,25-25,-25 25,0-24,0 24,0-25,0 25,0 0,0 0,0 0,0 0,0 0,0 0,0 0,0 0,0 0,0 0,-25 0,25 25,-25-25,25 24,0-24,-24 25,24 0,-25 0,25 0,-25 24,25-24,-25 0,25 0,0 24,0-24,0 0,0 0,0 0,0-1,0 1,0 0,0 0,0 0,0-25,25 24,-25-24,25 25,-25-25,25 0,-25 0,24 0,-24 0,25 0,0 0,-25 0,25 0,-25-25,25 25,-25-24,24 24,-24 0,0-25,0 25,0-25,0 25,0-25,0 25,0 0,-24-25,24 25,-25 0,0 0,0 0,0 0,1 25,24-25</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37:58.003"/>
    </inkml:context>
    <inkml:brush xml:id="br0">
      <inkml:brushProperty name="width" value="0.05292" units="cm"/>
      <inkml:brushProperty name="height" value="0.05292" units="cm"/>
      <inkml:brushProperty name="color" value="#FF0000"/>
    </inkml:brush>
  </inkml:definitions>
  <inkml:trace contextRef="#ctx0" brushRef="#br0">5581 8682,'0'0,"0"-25,0 25,25 0,-25 0,0 0,0 0,0 0,0 0,0 0,0 25,25-25,-25 0,25 24,-25 1,25-25,-1 25,1 0,-25-25,25 25,0-1,-25-24,25 25,-25-25,24 25,-24-25</inkml:trace>
  <inkml:trace contextRef="#ctx0" brushRef="#br0" timeOffset="179.0103">5829 8682,'-24'-25,"24"25,0 0,0 0,0 0,0 0,-25 0,25 0,-25 25,25-25,-25 24,0-24,25 25,-24 0,-1 0,25 0,-25-1,0 1,25 0,-25 0,1 0</inkml:trace>
  <inkml:trace contextRef="#ctx0" brushRef="#br0" timeOffset="948.0542">9972 8533,'0'-25,"0"25,-25 0,25 0,0-25,0 25,0 0,0 0,0 0,0 0,0 0,0 25,0-25,0 25,25-25,-25 25,25-1,-1 1,1 0,-25 0,25-25,0 25,0-1,-25-24,24 25,1-25,-25 0</inkml:trace>
  <inkml:trace contextRef="#ctx0" brushRef="#br0" timeOffset="1104.0632">10220 8508,'0'0,"0"-25,-25 25,25 0,0 0,0 0,-25 0,25 0,-25 25,25-25,-24 25,-1 0,0-1,0 1,-24 0,24 25,0-26</inkml:trace>
  <inkml:trace contextRef="#ctx0" brushRef="#br0" timeOffset="2380.1362">3597 10641,'0'0,"0"-25,0 25,-25 0,25 0,0 0,0 0,0 0,0 0,0 0,0 25,25-25,-25 25,25-25,-25 25,25 0,-25-1,24-24,1 25,-25 0,25-25,0 25,-25-25</inkml:trace>
  <inkml:trace contextRef="#ctx0" brushRef="#br0" timeOffset="2540.1453">3746 10666,'0'0,"0"-25,0 25,-25 0,25 0,0-25,0 25,-25 25,25-25,-25 0,25 25,-24 0,24-25,-25 25,25-1,-25 1,25 25,-25-25</inkml:trace>
  <inkml:trace contextRef="#ctx0" brushRef="#br0" timeOffset="3133.1792">6152 12774,'0'0,"0"0,0 0,0 0,0 0,0 0,0 25,0-25,25 0,-25 25,25-25,-1 25,1 0,-25-25,25 24,0 1,0-25,-1 25,1-25,0 25,-25-25,25 0,0 25</inkml:trace>
  <inkml:trace contextRef="#ctx0" brushRef="#br0" timeOffset="3281.1877">6450 12849,'0'-25,"0"0,-25 0,25 25,0-24,-25 24,25 0,0 0,-25 0,25 0,0 0,-25 0,25 24,-24 1,24-25,-25 25,0 0,0 24,25-24,-25 0,1 0</inkml:trace>
  <inkml:trace contextRef="#ctx0" brushRef="#br0" timeOffset="3868.2213">10021 12799,'0'0,"0"0,0 0,25 0,-25 25,25-25,0 25,0 0,-1-25,1 24,0 1,0 0,24 0,-24 0,0-25,0 24,0 1,0-25</inkml:trace>
  <inkml:trace contextRef="#ctx0" brushRef="#br0" timeOffset="4022.2301">10394 12898,'-25'0,"25"0,0 0,-25 0,25 0,-25 0,0 0,25 25,-25 0,1-25,-1 25,0 0,-25-1,26 1,-1 0,0 0</inkml:trace>
  <inkml:trace contextRef="#ctx0" brushRef="#br0" timeOffset="4660.2666">12477 10393,'-25'0,"25"0,0 0,0 0,0 0,0 25,0-25,0 25,0-25,0 25,0-1,0 1,25 0,-25 0,25 0,0-1,-25 1,25 0,-1 0,1 0,0-1,-25 1,25-25,0 25</inkml:trace>
  <inkml:trace contextRef="#ctx0" brushRef="#br0" timeOffset="4808.275">12800 10517,'0'0,"0"-25,-25 25,25 0,-25 0,0 25,0-25,1 25,-1-25,0 25,-25 0,26-1,-26 26,25-25,-25 0,26 24</inkml:trace>
  <inkml:trace contextRef="#ctx0" brushRef="#br0" timeOffset="16746.9579">8285 14784,'25'0,"-25"-25,0 25,0-25,0 25,0 0,0-25,-25 25,25 0,-25 0,1 0,-1 0,25 25,-25-25,-25 25,25-25,1 25,-1-1,0 1,0 25,-24-25,24 24,0 1,0-1,0 1,25 0,-24-1,24 1,0-1,0-24,0 25,0-25,0 0,24-1,-24-24,25 25,0-25,0 25,0-25,-1 0,26 0,-25 0,0 0,-1 0,1-25,0 25,-25-25,25 25,-25-24,25 24,-25-25,0 0,-25 25,25-25,-25 0,0 25,0-25,1 25,-26 0,25 0,0 0,-24 25,24-25,0 25,0-25,1 25,-1 0,0 0,0-1</inkml:trace>
  <inkml:trace contextRef="#ctx0" brushRef="#br0" timeOffset="17033.9743">8806 15503,'74'0,"-24"-25,0 25,-1-25,-24 1,25 24,-50-25,24 25,-24-25,0 25,0 0,0 0,-24-25,-1 25,0 25,0-25,-24 0,24 25,-25 0,25-1,-24 1,24 0,-25 0,26 0,-1 24,0-24,0 25,25-26,-25 1,25 25,0-25,25-1,-25 1,25 0,0 0,0 0,-1-1,26 1,0-25,-26 0,26 25,0-25,-1 0,1 0,-1 0,1 0,-25-25</inkml:trace>
  <inkml:trace contextRef="#ctx0" brushRef="#br0" timeOffset="17317.9906">9426 15999,'0'0,"0"0,0 0,0 0,0 0,0 0,0 0,25-25,-25 25,0 0,25 0,-25 0,0 0,25 0,-1 0,-24 0,25 0,-25 0,25 25,-25-25,0 25,0 0,0-25,0 24,0 1,0 0,-25 0,0 0,1 24,-1-24,0 0,0 0,0 24,1-24,-1-25,25 25,-25 0,25-25,0 25,0-25,25 0,0 0,-1 0,1-25,0 25,25 0,-1-25,1 25,-1-25,26 25,-26-25,26 25,-1-25,-24 25</inkml:trace>
  <inkml:trace contextRef="#ctx0" brushRef="#br0" timeOffset="20560.176">5805 8706,'24'0,"-24"0,0 0,0 0,0 0,0 0,0 0,0 0,0 0,0 0,0 0,0 0,0 0,0 0,0 0,0 0,0 0,-24 0,24 0,0 0,0 0,0 25,0-25,0 0,-25 0,25 0,0 0,-25 25,25-25,0 0,-25 25,25-25,-25 0,25 25,0-25,-24 0,24 24,0-24,0 0,-25 25,0-25,25 0,0 25,-25-25,25 0,0 0,-25 25,25-25,-24 0,24 25,-25-25,25 24,0-24,-25 0,25 25,-25-25,25 25,-25-25,25 0,-24 25,24-25,-25 25,0-25,25 0,-25 25,25-25,-25 24,1-24,24 25,-25-25,25 25,-25-25,0 25,25-25,-25 25,1-25,24 0,-25 24,25-24,-25 0,0 25,25-25,-25 25,25-25,-24 0,-1 25,25-25,-25 25,0-25,25 24,-25-24,0 25,1-25,24 25,-25-25,0 0,25 25,-25-25,0 25,25-25,-24 0,-1 24,0-24,25 0,-25 25,0-25,25 25,-24-25,-1 0,25 25,-25-25,0 25,25-25,-25 0,1 24,24-24,-25 25,25-25,-25 25,0-25,25 0,-25 25,1-25,24 25,-25-25,25 24,-25-24,0 0,25 25,-25-25,25 25,-24-25,24 0,-25 25,0-25,25 25,-25-25,0 24,1-24,24 25,-25 0,0-25,25 25,-25-25,0 25,1-25,24 24,-25-24,0 25,25-25,-25 0,25 25,-25-25,25 0,0 25,-25-25,25 0,-24 25,24-25,0 0,-25 25,25-25,0 24,-25-24,25 0,-25 25,25 0,-25-25,25 25,-24-25,24 25,-25-1,25-24,0 25,-25-25,25 25,-25-25,25 25,0-25,-25 25,25-25,-24 0,24 24,0-24,0 25,-25-25,25 0,0 25,-25-25,25 0,0 25,0-25,0 0,-25 25,25-25,0 0,0 24,0-24,-25 25,25-25,0 0,0 25,0-25,0 0,0 0,0 25,0-25,-24 0,24 25,0-25,0 0,0 0,0 0,0 24,0-24,0 0,0 0,0 0,0 0,0 0,0 0,0 0,0 0,0 0,0 0,0 0,0 0,0 0,0 0,0 0,0 0,0 0,0 0,0 0,0 0,0 0,0 0,0 0,0 0,0 0,0 0,0 0,0 0,0 0,0 0,0 0,0 0,0 0</inkml:trace>
  <inkml:trace contextRef="#ctx0" brushRef="#br0" timeOffset="20792.1893">3746 10492,'0'0,"0"25,-25-25,25 0,0 0,0 25,-25-25,25 25,0-25,-25 25,25-25,0 24,-24-24,24 25,-25-25,25 25,0-25,-25 25,25-25,0 25,-25-25,25 0,0 24,0-24,-25 0</inkml:trace>
  <inkml:trace contextRef="#ctx0" brushRef="#br0" timeOffset="22348.2783">5879 8632,'-25'0,"25"0,0 0,0 0,0 0,0 0,0 0,0 0,0 0,0 0,0 0,0 0,0 0,0 0,0 0,0 0,-25 0,25 0,0 0,0 0,0 0,0-25,0 25,0 0,0 0,0 0,0 0,0 0,0 0,0 0,0 0,0 25,0-25,0 0,0 0,0 0,0 0,0 0,0 0,0 0,0 0,0 0,0 0,0 0,0 25,0-25,0 0,0 25,0-1,0-24,0 25,0 0,0 0,0 0,0-1,0 1,0 0,0 0,0 0,0 24,0-24,25 0,-25 25,0-26,0 26,0-25,0 24,25 1,-25 0,0-26,0 26,0-25,25 24,-25 1,0-25,0 0,25 24,-25-24,0 25,24-26,-24 1,0 0,25 25,-25-26,0 1,25 25,-25-25,0-1,25 1,-25 25,0-25,0 24,25-24,-25 0,0 25,24-26,-24 26,0-25,0 0,25 24,-25-24,0 25,0-26,0 1,25 25,-25-25,0-1,0 26,0-25,0 0,0-1,0 1,0 25,0-25,25-1,-25 1,0 0,0 0,0 0,0-1,0 26,0-25,0 0,25-1,-25 1,0 25,0-25,0 0,0-1,0 26,25-25,-25 0,0 24,0-24,0 0,0 24,0-24,0 0,24 0,-24 24,0-24,0 0,0 0,0 0,0-1,0 1,0 0,0 0,0 0,0-1,0-24,0 25,0 0,0 0,0 0,0-1,0 1,0 0,0 0,0 0,0-25,0 24,0 1,0 0,0 0,0 0,0 0,0-1,0 1,0-25,0 25,0 0,0 0,0-25,0 24,0-24,0 25,0 0,0-25,0 25,25-25,-25 25,0-25,0 24,0-24,0 25,0 0,0-25,0 25,25-25,-25 25,0-25,0 24,0-24,0 25,0-25,0 25,0 0,0-25,25 25,-25-1,0-24,0 25,0-25,0 25,0-25,0 25,0-25,0 0,0 25,0-25,0 24,0-24,0 25,0-25,0 25,0-25,0 0,0 25,0-25,0 0,0 0,0 0,0 0,0 0,25 0,-25 0,0 0,0-25</inkml:trace>
  <inkml:trace contextRef="#ctx0" brushRef="#br0" timeOffset="23840.3636">5681 8781,'0'0,"0"0,0 0,0 0,0 0,-25-25,25 25,0 0,0 0,0 0,0 0,0 0,0 0,0 0,0 0,0 0,0 0,0 0,0 0,0 25,0-25,0 0,0 0,25 0,-25 25,0-25,24 0,-24 0,25 24,0-24,-25 25,25-25,0 0,-25 25,24-25,1 25,0-25,0 25,0-1,-1-24,1 25,0 0,0-25,0 25,-1 0,1 0,0-1,0-24,25 25,-26 0,1 0,0 0,25-1,-26 1,26 0,-25 25,0-26,-1 1,1 0,25 0,-25 0,-1-1,1 1,0 0,0 0,0 0,-1-1,26 26,-25-25,0 0,-1-1,1 1,-25 0,25 0,0 24,0-24,-1 0,1 0,0 0,0-1,0 26,-25-25,24 0,1 0,0-1,0 1,0 0,0 0,-1 0,1-1,0 1,25 0,-26 0,1 0,0-1,0 1,24 0,-24 0,0 24,0-24,24 0,-24 0,0 0,0-1,24 1,-24 0,0 25,25-26,-26 1,1 0,25 0,-25 24,24-24,-24 0,25 0,-26 24,26-24,-25 0,25 25,-26-26,26 1,0 25,-26-25,1 24,25-24,-25 0,24 25,-24-26,0 1,24 25,-24-25,0-1,25 26,-26-25,1 0,0 24,25-24,-26 25,1-26,25 1,-25 25,-1-25,1-1,0 26,25-25,-26 0,1-1,0 1,0 25,0-25,-1-1,1 1,0 0,0 0,0 0,-25 0,25-1,-1 1,1 0,-25 0,25-25,0 25,0-1,-25 1,24 0,-24 0,25-25,0 25,-25-1,25 1,-25 0,25 0,-1-25,-24 25,25-1,-25 1,25-25,-25 25,25-25,-25 25,25 0,-25-25,24 24,-24-24,25 25,0-25,-25 25,25-25,0 25,-25-25,24 0,1 25,-25-25,25 24,-25-24,25 0,0 25,-25-25,24 0,-24 25,25-25,0 25,-25-25,25 25,-25-25,25 0,-25 24,24-24,-24 25,25-25,-25 0,0 0,25 25,-25-25,0 0,25 0,-25 0,0 0,0 0,0 0,0 0,0 0,0 0,0 0,0 0,0 0,0 0,0 0</inkml:trace>
  <inkml:trace contextRef="#ctx0" brushRef="#br0" timeOffset="25603.4645">5606 8930,'0'0,"0"0,0 0,0 0,0 0,0 0,0 0,0 0,0 0,0 0,25 0,-25 0,0 0,25 0,-25 0,25 0,-25 0,24 0,1 24,0-24,0 0,0 0,-1 0,1 25,0-25,0 0,0 25,-1-25,1 25,25-25,-25 0,-1 25,1-25,25 25,-25-25,0 24,-1-24,26 0,-25 25,0-25,24 25,-24-25,0 25,24-25,-24 0,25 25,-25-25,24 24,-24-24,25 25,-26-25,1 25,25-25,-25 25,-1-25,26 25,-25-25,0 0,24 24,-24-24,0 25,24-25,-24 0,25 25,-25-25,24 0,-24 0,25 0,-25 25,24-25,-24 0,25 0,-26 25,1-25,25 0,-25 0,24 24,-24-24,0 0,0 0,24 0,-24 25,0-25,0 0,24 25,-24-25,0 0,0 0,24 25,-24-25,0 0,24 0,-24 0,0 25,25-25,-25 0,-1 24,26-24,-25 0,24 0,-24 25,25-25,-25 0,-1 25,26-25,-25 0,24 0,-24 25,25-25,-25 0,24 25,-24-25,25 0,-1 24,-24-24,25 0,-26 25,26-25,-25 0,24 25,-24-25,25 0,-25 0,24 25,-24-25,25 0,-25 25,24-25,-24 0,0 24,24-24,-24 0,0 25,25-25,-26 25,1-25,25 0,-25 0,-1 25,26-25,-25 0,0 25,-1-25,26 0,-25 24,0-24,24 0,-24 25,0-25,24 0,-24 25,0-25,0 0,24 0,-24 25,0-25,0 0,25 25,-26-25,1 0,0 0,25 25,-26-25,1 0,25 0,-25 24,-1-24,1 0,0 25,25-25,-26 0,1 25,25-25,-25 0,-1 25,26-25,-25 25,0-25,24 24,-24-24,25 0,-26 25,1-25,25 0,-25 25,24-25,-24 25,0-25,25 25,-26-25,26 24,-25-24,24 25,-24-25,25 25,-25-25,24 25,-24 0,0-25,24 24,-24-24,25 25,-25 0,24-25,-24 25,25-25,-26 25,26-1,-25-24,0 25,24-25,-24 25,0-25,24 25,-24-25,0 25,0-25,24 24,-24-24,0 25,0-25,25 25,-26-25,1 25,0-25,0 0,0 25,-1-25,1 0,0 24,0-24,0 25,-1-25,-24 0,25 0,0 25,-25-25,25 0,0 0,-25 0,0 0,24 0,-24 0,0 0,0 0,0 0,0 0,0 0,0 0,0 0</inkml:trace>
  <inkml:trace contextRef="#ctx0" brushRef="#br0" timeOffset="26868.5368">5557 8855,'24'0,"-24"0,25 0,-25 0,25 0,0 0,0 0,-1 0,1 0,0 0,0 0,24 0,-24 0,25 0,-25 0,24 0,-24 0,25 0,-26 0,26 0,0 0,-25 0,24 0,1 0,-1 0,1 0,0 0,-1 0,1 0,-1 0,26 0,-26 0,1 0,0 0,24 0,-24 0,-1-25,26 25,-26 0,1 0,24 0,-24 0,0 0,-1 0,26 0,-26 0,1-24,-1 24,26 0,-26 0,1 0,0 0,-1 0,1 0,-1 0,1 0,0 0,24-25,-24 25,-1 0,1 0,0 0,-1 0,1 0,-1 0,1 0,-25 0,24 0,1 0,0 0,-26 0,26 0,0 0,-26 0,26-25,-25 25,24 0,-24 0,25 0,-25 0,24 0,-24 0,0 0,24 0,-24 0,25 0,-25 0,0 0,-1 0,26 0,-25 0,0 0,-1 0,1 0,0 0,0 0,0 0,-1 0,1 0,0 0,0 0,0 0,-1 0,1 0,0 0,0 0,0 0,-1 0,-24 0,25 0,0 0,0 0,0-25,-1 25,1 0,-25 0,25 0,0 0,0 0,-1 0,1 0,0 0,0 0,-25 0,25 0,-1 0,1 0,0 0,-25 0,25 0,0 0,-25-25,25 25,-1 0,-24 0,25 0,-25 0,0 0,0 0,0 0,0 0,0 0,0 0,0 0,0 0,0 0,0 0,-25 0</inkml:trace>
  <inkml:trace contextRef="#ctx0" brushRef="#br0" timeOffset="31193.7842">3498 10641,'0'0,"0"0,0 0,0 0,0 0,0 0,0 0,0 0,0 0,0 0,0 0,0 0,0 0,0 0,0 0,25 0,-25 0,0 0,0 0,0 0,24 0,-24 25,0-25,0 0,0 0,25 0,-25 0,25 25,-25-25,0 0,25 25,-25-25,25 0,-25 24,24-24,1 25,-25 0,25-25,0 25,-25 0,25-25,-1 24,1 1,0 0,0 0,0 0,-25-1,24 1,1 0,0 25,0-26,0 1,0 0,-1 0,1 0,0 0,0-1,0 1,-25-25,24 25,1 0,0 0,0-1,0-24,-25 25,24 0,1 0,0 0,-25-25,25 24,0 1,-25 0,24 0,1-25,-25 25,25-1,0 1,0 0,-25 0,24-25,1 25,-25-1,25 1,0-25,0 25,-25 0,24 0,1-25,0 24,0 1,0 0,-1 0,1 0,0-25,-25 24,25 1,0 0,-1 0,1 0,0-25,0 24,0 1,-25 0,25 0,-1 0,1 0,0-1,0 1,0-25,-1 25,-24 0,25 0,0-1,0-24,0 25,-1 0,1 0,-25-25,25 25,0-1,0 1,-1 0,1 0,0-25,0 25,0-1,-1 1,1-25,0 25,0 0,0-25,-1 25,1-1,0-24,0 25,0 0,-1-25,1 25,-25 0,25-25,0 24,0-24,-25 25,24-25,1 25,-25-25,25 0,-25 25,25-25,-25 25,25-25,-25 24,24-24,-24 25,25-25,-25 0,25 25,-25-25,0 25,25-25,-25 0,25 25,-25-25,0 0,25 24,-25-24,0 0,24 25,-24-25,0 0,0 0,25 25,-25-25,0 0,0 0,25 0,-25 0,0 0,0 0,0 25,25-25,-25 0,0 0,0 0,0 0,0 0,0 0,0 0,0 0,0 0,0 0,0 0,0 0,0 0,0 0,0 0,0 0,0 0,0 0,0 0,0 0,0 0,0 0,0 0,0 0,0 0,0 0,0 0,0-25,0 25</inkml:trace>
  <inkml:trace contextRef="#ctx0" brushRef="#br0" timeOffset="32656.8679">3820 10641,'0'25,"25"-25,-25 0,0 0,25 0,-25 0,25 25,-25-25,24 0,1 0,-25 25,25-25,0 0,0 24,0-24,-1 25,1-25,0 25,25-25,-26 25,1-25,25 25,-1-1,-24 1,25-25,-1 25,-24 0,25 0,-1-1,1 1,0 0,-1 0,1 0,-1-1,26 26,-26-25,1 0,0 0,-1-1,1 1,0 0,-1 0,-24 0,25-1,-1 1,-24 0,25-25,-1 25,1 0,-25-1,24 1,1-25,-1 25,1 0,-25 0,24-25,1 24,-25 1,24 0,1 0,-25 0,24-1,1-24,-25 25,25 0,-1 0,-24 0,25-25,-1 24,-24 1,25 0,-1-25,1 25,-1 0,-24-25,25 24,-1 1,1-25,-25 25,24 0,1-25,-25 25,24-1,1-24,0 25,-26 0,26 0,0-25,-1 25,1 0,0-25,-1 24,1 1,-1-25,1 25,-25-25,24 25,1 0,0-25,-1 24,-24-24,25 25,-1-25,-24 25,25 0,-1-25,-24 25,25-1,-1-24,-24 25,25 0,-25-25,24 25,1-25,-25 25,24-1,-24-24,25 25,-26-25,1 25,25-25,-25 25,-1-25,1 25,0-25,25 24,-26-24,1 0,0 25,0-25,0 25,-1-25,1 0,0 25,0-25,0 0,-1 25,1-25,0 0,0 0,-25 24,25-24,-1 0,1 0,0 25,0-25,0 0,-25 25,24-25,1 0,0 0,0 25,-25-25,25 0,0 0,-1 25,-24-25,25 0,0 0,0 0,-25 24,25-24,-1 0,1 0,0 25,-25-25,25 0,0 0,-1 0,1 25,-25-25,25 0,0 0,0 0,-1 25,1-25,-25 0,25 0,0 0,0 0,-1 0,-24 0,25 25,0-25,0 0,-25 0,25 0,-1 0,1 0,-25 0,25 0,0 0,-25 0,25 0,-25 0,24 0,-24 0,0 0,0 0,0 0,0 0,0 0,0 0,0 0,0 0,0 0,0 0,0 0</inkml:trace>
  <inkml:trace contextRef="#ctx0" brushRef="#br0" timeOffset="34308.9624">3473 10592,'0'0,"0"0,0 0,0 0,0 0,25 0,-25 0,0 0,25 0,-25 0,24 0,1 0,-25 0,25 0,0 0,0 0,-1 0,1 0,25 0,-25 0,24 24,-24-24,25 0,-26 0,26 25,0-25,-1 25,1-25,0 0,-1 25,1-25,-1 25,1-25,0 0,-1 24,1-24,24 25,-24-25,-1 25,1-25,24 0,-24 25,0-25,24 25,-24-25,-1 0,26 0,-26 24,1-24,24 0,-24 0,0 0,24 25,-24-25,-1 0,26 0,-26 0,1 0,24 0,-24 25,-1-25,1 0,0 0,24 0,-24 0,-1 25,26-25,-26 0,1 0,0 25,24-25,-24 0,24 0,-24 0,-1 0,26 0,-26 24,1-24,24 0,-24 0,-1 0,1 25,25-25,-26 0,1 25,-1-25,1 0,0 25,-1-25,26 25,-26-25,1 24,-1-24,1 0,0 25,-1-25,1 0,-1 25,1-25,0 0,-1 25,1-25,0 0,-1 25,1-25,-1 0,1 0,0 25,-1-25,1 0,-1 0,-24 24,25-24,-1 0,1 0,0 0,-1 0,1 0,-1 25,1-25,0 0,-26 0,26 0,0 0,-1 0,1 0,0 0,-1 0,-24 0,25 0,-1 0,1 0,-25 0,24 0,1 0,-25 0,24 0,1 0,-1 0,1 0,0 0,-26 0,26 0,0 0,-1 0,1 0,-1 0,-24 0,25 0,0 25,-1-25,1 0,-25 0,24 0,1 0,-1 0,1 0,0 0,-1 0,-24 0,25 0,-1 0,1 0,-1 0,1 0,-25 0,24 0,1 0,0 25,-1-25,-24 0,25 0,-1 0,1 0,-25 0,24 0,1 0,0 0,-1 0,-24 0,25 0,-1 0,1 0,-25 0,24 0,-24 0,25 0,-1 0,-24 0,25 0,-26 0,26 0,-25 0,0 0,24 0,-24 0,0 0,24 0,-24-25,0 25,25 0,-25 0,-1 0,1 0,0 0,0 0,24 0,-24-25,0 25,0 0,0 0,-1 0,26 0,-25 0,0-25,-1 25,1 0,0 0,0 0,0 0,-1-24,1 24,0 0,0 0,0 0,-1-25,1 25,0 0,0 0,0-25,-1 25,1 0,-25 0,25-25,-25 25,25 0,-25 0,0 0,0 0,0 0,0-25,0 25,0 0,0 0,0-25,0 25</inkml:trace>
  <inkml:trace contextRef="#ctx0" brushRef="#br0" timeOffset="35908.0538">3076 10716,'0'0,"0"-25,25 25,-25 0,0 0,25 0,-25 0,0 0,25 0,-1 0,-24-25,25 25,0 0,0 0,0 0,-1-25,1 25,0 0,0-25,24 25,-24 0,25-24,-1 24,-24-25,25 25,-1-25,1 0,0 25,24-25,-24 1,24 24,1-25,-26 0,26 0,-1 0,0 25,-24-24,24-1,1 0,-1 25,1-25,-1 0,0 1,1-1,-1 25,1-25,-1 0,1 0,-1 1,0-1,1 25,-1-25,1 0,-1 0,0 25,1-25,-1 1,-24 24,24-25,1 0,-26 25,26-25,-1 25,-24-25,-1 25,26-24,-26 24,1-25,24 25,-24-25,0 0,-1 25,26-25,-26 25,1-24,-1 24,1-25,0 25,-1 0,26-25,-26 25,-24-25,25 25,-1 0,1-25,0 25,-1-24,-24 24,25 0,-1-25,1 25,-25 0,24 0,1-25,-1 25,-24 0,25-25,-1 25,1-25,-25 25,24 0,1-24,0 24,-1-25,1 25,0 0,-1-25,-24 25,25-25,-1 25,1-25,-1 25,1-24,-25 24,24 0,1-25,0 25,-1 0,-24-25,25 25,-1 0,1-25,-1 25,1-25,-25 25,24 0,1-24,0 24,-25 0,24-25,-24 25,25 0,-26-25,1 25,25 0,-25-25,-1 25,1 0,0-25,25 25,-26 0,1-24,0 24,0-25,24 25,-24-25,0 25,0-25,24 25,-24 0,0-25,0 25,0 0,-1-25,1 25,0 0,0 0,0-24,-25 24,24 0,1 0,-25-25,25 25,0 0,-25-25,25 25,-25 0,25-25,-1 25,-24 0,25 0,-25 0,25-25,-25 25,0 0,0 0,0 0,0 0,0 0,0 0,-25 0</inkml:trace>
  <inkml:trace contextRef="#ctx0" brushRef="#br0" timeOffset="38642.2102">5879 8682,'0'0,"0"0,-25 0,25 0,0 0,0 0,-25 0,25 24,0-24,-24 0,24 25,0-25,-25 25,25-25,0 25,0-25,0 25,-25-25,25 24,0-24,0 25,0-25,0 0,0 25,0-25,0 0,0 25,0-25,0 0,0 0,25 0,-25 0,0 0,0 0,0 0,25 0,-25 0,0 0,0 0,0 0,0-25,24 25,-24-25,0 25,0-25,0 25,0-24,0 24,0-25,0 25,-24-25,24 25,0 0,0 0,-25-25,25 25,0 0,-25 0,25 25,0-25,-25 0,25 0,0 25,-25-25,25 0,0 25,0-25,-24 24,24-24,0 25,0-25,0 25,0-25,0 25,0-25,0 0,0 0,24 0,-24 25,25-25,-25 0,0 0,0 0,25 0,-25 0,0 0,0-25,25 25,-25 0,0-25,0 25,0-25,0 25,0-25,0 25,0 0,0 0,0 0,0 0,-25 0,25 0,-25 25</inkml:trace>
  <inkml:trace contextRef="#ctx0" brushRef="#br0" timeOffset="41817.3918">5805 8682,'0'0,"0"0,0 0,0 0,0 0,0 0,0 0,0 0,0 0,0 0,0 0,0 0,0 24,0-24,0 0,0 25,0-25,0 0,0 25,0-25,0 0,0 25,0-25,0 0,0 0,24 25,-24-25,0 0,0 0,25 0,-25 0,0 0,0 0,0 0,0 0,0 0,0 0,25-25,-25 25,0 0,0-25,0 25,0-25,0 25,0 0,0-25,0 25,0 0,0 0,0-24,-25 24,25 0,-25 0,25 0,0 0,-24 0,24 24,-25-24,25 0,-25 0,25 25,-25-25,25 25,0-25,0 25,-25-25,25 25,0-1,0-24,0 25,0-25,0 25,0-25,0 25,0-25,0 0,0 25,25-25,-25 0,0 0,25 0,-25 0,0 0,25 0,-25 0,25-25,-25 25,0 0,0-25,24 25,-24-25,0 25,0 0,0-25,0 25,0 0,0-24,0 24,-24 0,24 0,0-25,-25 25,25 0,-25 0,25 25,-25-25,25 0,0 24,0-24,-25 0,25 0,0 25,0-25,0 0,0 0,0 0,0 0,25 0,-25 0,25 0,-25 0,0 0,25 0,-25 0,25 0,-25 0,0-25,0 25,0 0,0 0,0 0,0 0,0 0,0 0,-25 0,25 0,-25 0,0 0,25 0,-25 0,25 25</inkml:trace>
  <inkml:trace contextRef="#ctx0" brushRef="#br0" timeOffset="43639.4961">14834 8409,'0'0,"0"0,0 0,-25 0,25 0,0 0,0 0,0 0,0 25,0-1,0 1,0 0,0 25,0-1,0 1,0-1,0 1,0 0,0-1,0-24,0 25,0-1,0-24,0 25,0-25,0-1,0 1,0-25,0 25,0-25,0 0,0 0,0 0</inkml:trace>
  <inkml:trace contextRef="#ctx0" brushRef="#br0" timeOffset="43892.5105">14586 8607,'0'-25,"0"-24,0 24,0 0,24 0,-24 1,25-1,0 0,0 25,0-25,24 25,-24-25,25 25,-26-24,26 24,0 0,-1 0,-24 0,25 0,-26 0,26 24,-25 1,-25-25,25 25,-1 0,-24 0,0-25,0 24,-24 1,-1 0,25 0,-25 0,0-1,0 1,1 0,-26-25,25 25,0-25,25 25,-24-25,-1 0,0 0</inkml:trace>
  <inkml:trace contextRef="#ctx0" brushRef="#br0" timeOffset="44235.5301">15330 8508,'49'-25,"-24"25,0-25,0 25,-1-24,-24 24,0 0,0 0,0-25,0 25,0 0,0 25,-24-25,24 0,-25 24,0-24,0 25,25 0,-25 0,1 0,24-1,0-24,0 25,0 0,0 0,0-25,0 25,24-25,-24 0,25 24,-25-24,25 0,0-24,0 24,-1 0,-24-25,25 25,0-25,-25 0,25 25,0-25,-25 1,24-1,1 0,-25 25,25-25,-25 25,0 0,25 0,-25 0,0 0,25 0,-25 0,25 25,-25-25,0 25,0-25,24 25,-24-1,0 1,0-25,0 25,0-25,0 25,0-25</inkml:trace>
  <inkml:trace contextRef="#ctx0" brushRef="#br0" timeOffset="44339.5361">15652 8235,'-25'0</inkml:trace>
  <inkml:trace contextRef="#ctx0" brushRef="#br0" timeOffset="44799.5624">15851 8285,'0'0,"0"25,0-25,0 24,0 1,24-25,-24 25,0 0,0 0,0-1,0 1,0 0,25 0,-25 0,0-1,0-24,0 25,0-25,0 25,0-25,25 0,-25 0,0 0,25 0,-25-25,25 25,-25-25,24 25,-24-24,25 24,0-25,0 25,-25 0,25-25,-1 25,1 0,-25 0,25 0,-25 0,25 0,-25 0,25 25,-1-25,-24 0,25 0,-25 0,25 0,-25 0,25 0,0 0,-25 0,24 0,1-25,0 25,-25-25,25 25,0-25,-25 1,24 24,-24-25,0 0,0-25,0 26,0-1,0 0,0 0,0 0,0 1,-24-1,24 25,0 0,0 0,0 0,0 0,-25 25,25-1,0 1,0 25,0-25,0 24,0-24,0 0,0 24,0-24,0 0,25 0,-25 0,0-1,24 1</inkml:trace>
  <inkml:trace contextRef="#ctx0" brushRef="#br0" timeOffset="44963.5718">16495 8409,'0'0,"0"0,0 0,0 0,25 0,0 0,0 0,0 0,-1 0,1 0,25 0,0 0,-1 0</inkml:trace>
  <inkml:trace contextRef="#ctx0" brushRef="#br0" timeOffset="45315.5919">17463 8260,'0'0,"-25"0,25 0,0 0,0 0,0 0,0 0,0 0,25 0,0 0,-25 0,24 0,1 0,25 0,-25 0,-1 0,26 0,-25-25,25 25,-26 0,1 0,0-25,25 25,-50 0,24-24,-24 24,25 0,-25-25,0 25,0 0,-25-25,1 25,24 0,-25-25,25 25,-25 0,25 0,-25 0,25 0,0 0,0 0,0 0,0 0,0 25,25-25,-25 0,25 25,-25 0,25-25,-25 24,24 1,-24 0,0 0,0 0,0-1,-24 1,-1-25,25 25,-25 0,0 0,0-1,1 1</inkml:trace>
  <inkml:trace contextRef="#ctx0" brushRef="#br0" timeOffset="45627.6098">18182 8111,'0'-25,"0"25,0 0,0 0,0-24,0 24,0 0,0 0,0 0,0 24,0-24,0 25,25 0,-25 0,0 0,25-1,-25 26,25-25,-25 0,0-1,0 1,0 0,24 0,-24 0,0-25,0 24,0-24</inkml:trace>
  <inkml:trace contextRef="#ctx0" brushRef="#br0" timeOffset="45863.6233">18182 8186,'0'-25,"0"0,-25 0,25 0,0 1,0-1,0 0,25 0,0 0,-25 25,25-25,24 25,-24 0,0 0,25 0,-26 25,26-25,0 25,-1 0,-24 0,25 0,-26-1,1 26,0-25,0 24,-25-24,0 0,0 25,0-26,-25 1,25 0,-25 25,0-26,-24 1,24-25,0 25,-24 0,24-25,-25 25,25-25,1 0,-1 0</inkml:trace>
  <inkml:trace contextRef="#ctx0" brushRef="#br0" timeOffset="46031.6329">18951 8186,'50'0,"-25"24,-1 1,1 0,0 0,0 0,-25-1,0-24,25 25,-25 0,0 0,0 0,0-25,0 24,0 1,0-25,-25 0</inkml:trace>
  <inkml:trace contextRef="#ctx0" brushRef="#br0" timeOffset="46143.6393">19075 7888,'0'-25,"0"25,0 0,0 0</inkml:trace>
  <inkml:trace contextRef="#ctx0" brushRef="#br0" timeOffset="46868.6808">19621 8161,'0'-25,"25"25,-25 0,0-25,0 25,0-25,-25 1,0 24,25-25,-25 25,0 0,1 0,-1 0,-25 25,25-25,1 24,-1-24,0 25,0 0,0 0,1 0,24-1,-25 1,25-25,0 25,0 0,0 0,0-25,25 24,-1-24,-24 25,25-25,0 25,0-25,0 0,24 0,-24 0,0 0,0-25,-1 25,1 0,-25-25,25 1,0 24,0-25,-25 0,24 0,-24 25,0-25,25 1,-25 24,0-25,0 25,0-25,0 25,0 0,0 0,0 0,0 0,0 25,0-25,0 25,25-25,-25 24,0-24,0 25,25-25,-25 25,25-25,-25 0,24 25,1-25,-25 0,25 0,25 0,-25 0,-1 0,26 0,-25 0,24 0,1 0,0-25,-26 25,26-25,0 25,-26-25,1 25,0-24,0-1,0 0,-25 0,0 0,0 1,0-1,0 0,-25 0,0 25,0-25,0 25,1 0,-1 0,0 0,0 25,0-25,1 25,-1 0,0 0,25-1,0 1,0 25,0-25,0 24,0-24,25 25,-25-26,25 26,-1 0,-24-1,25 1,0-1,-25 1,25 0,-25-1,0 1,0-1,0 1,0-25,0 24,0 1,-25-25,0 0,25 0,-25-1,-24 1,24-25,0 25,0-25,1 0,-26-25,25 0,0 25,1-24,-1-26,25 25,-25 0,25-24,0 24,0 0,25-25,0 26,-1-26,1 25,25 0,-1 1</inkml:trace>
  <inkml:trace contextRef="#ctx0" brushRef="#br0" timeOffset="47255.7029">20638 8409,'49'-25,"1"0,0 0,-1 1,-24-1,25 0,-50 25,25-25,-25 0,0 1,0 24,0-25,0 0,-25 25,0 0,0 0,-25 0,26 0,-1 0,-25 25,25-25,1 25,-1-25,0 24,0 1,25 0,0-25,0 25,0 0,0-25,0 24,0 1,0-25,0 25,25-25,-25 25,25-25,0 0,-25 0,24 0,1 0,0 0,0-25,-25 25,25 0,-1-25,1 25,0-25,-25 25,25-24,0 24,-25-25,25 25,-25 0,24-25,-24 25,25 0,-25 0,25 25,-25-25,25 0,-25 25,0-25,25 24,-25-24,0 25,0-25,0 0,0 25,0-25,0 25,0-25,0 0,0 0,0 0,24 0,-24 0,0 0,25 0,-25 0,25 0,-25 0,25-25,0 25,-1 0,1 0,-25 0</inkml:trace>
  <inkml:trace contextRef="#ctx0" brushRef="#br0" timeOffset="47787.7333">21754 8260,'25'0,"-25"-25,0 0,0 25,0-24,0-1,0 25,0-25,0 0,0 25,0-25,-25 25,0 0,0-24,1 24,-1 0,0 0,0 24,0-24,1 25,-1-25,0 25,25-25,-25 25,25-25,0 25,0-25,0 24,0-24,25 25,-25-25,25 0,0 25,-25-25,24 0,1 0,0 0,0 0,0 0,-1-25,1 25,-25 0,25 0,-25 0,25 0,-25-25,0 25,0 0,0 0,0 0,0 25,0-25,0 0,-25 0,25 25,0-25,0 0,0 25,0-25,0 0,0 25,0-25,25 0,-25 0,0 24,25-24,-1 0,-24 0,25-24,0 24,0 0,0-25,-1 25,1-25,0 0,0 25,0-25,0 1,-1-26,1 25,0-24,0-26,0 25,-25-24,24 0,-24-1,25 1,-25 24,0-24,0 24,0 25,0 1,0-1,0 25,0 0,-25 25,25-1,-24 1,24 25,-25-1,0 1,0 24,0-24,25 24,-24 1,-1-1,0 1,25-26,-25 26</inkml:trace>
  <inkml:trace contextRef="#ctx0" brushRef="#br0" timeOffset="48195.7567">18430 9773,'-25'0,"25"0,-24 0,24 0,0 0,0-25,0 25,0 0,0 0,0 0,24 0,1 0,0 0,0 0,24 0,1-25,0 25,-1 0,1-24,24 24,-24 0,0-25,-1 25,1 0,-25-25,24 25,-24-25</inkml:trace>
  <inkml:trace contextRef="#ctx0" brushRef="#br0" timeOffset="48363.7663">18852 9376,'0'0,"-25"0,25 0,0 0,0 0,0 0,0 0,0 25,0 0,0 0,0-1,0 1,0 25,0-1,0-24,0 25,0-1,0 1,-25-25,25 24,0 1,0-25,0 0,-25 24,25-24,0 0,0 0</inkml:trace>
  <inkml:trace contextRef="#ctx0" brushRef="#br0" timeOffset="49777.8471">19398 9773,'24'0,"1"0,-25 0,25 25,-25-25,25 0,-25 0,25 0,-25 0,24 0,1 0,0 0,-25-25,25 25,0 0,-1 0,1-25,-25 25,25 0,-25-25,25 25,-25-24,0 24,0-25,0 25,-25-25,25 25,-25-25,0 25,1 0,-1 0,0 0,0 0,0 0,-24 0,24 25,0 0,0-25,1 25,-1-1,0 1,25 0,-25-25,25 25,0 0,0-1,0-24,25 25,0 0,0 0,-1-25,1 25,0-25,25 24,-1-24,1 0,-1 0,1 25,24-25,-24 0,25 0,-26 0,26 0,-26-25,26 25,-26 0,1-24,-1 24,1 0,-25-25,0 25,-1-25,-24 25,0-25,0 25,0-25,-24 25,-1-24,0 24,0 0,0 0,-24 0,24 0,0 0,-24 0,24 0,0 0,25 24,-25-24,0 25,25-25,0 25,0-25,0 25,0-25,0 25,0-25,0 24,25-24,0 0,0 0,0 25,-1-25,1 0,0-25,0 25,24 0,-24-24,0 24,0-25,0 25,-1-25,1 0,0 0,-25 1,25-26,0 25,-25-24,24-1,-24 0,25 1,-25-1,0-24,0 24,0 1,0 24,0 0,0 0,0 0,0 25,0 25,0-25,0 25,0 0,0 0,0 24,0 1,-25-1,25 1,0 0,0-1,0 1,0-1,25-24,0 25,-25-1,50-24,-26 0,1 0,25 0,-25-25,24 24,1-24,0 0,-1 0,1 0,-1 0,1 0,0-24,-26-1,26 25,-25-25,0 0,-1 0,-24-24,25 24,-25-25,0 26,-25-1,25-25,-24 25,-1 1,-25 24,25-25,1 25,-26 0,25 0,0 0,-24 25,24-25,-25 24,26 1,-1-25,25 25,-25 0,25-25,0 25,0-25,0 24,25-24,0 0,-25 25,24-25,1 0,0 0,0 0,0 0,-1 0,1 0,0 25,0-25,-25 0,25 25,-1-25,1 25,0-1,-25 1,25 0,0 0,-25 24,24 1,-24-25,25 25,-25-1,0-24,0 25,0-1,0 1,-25-1,25-24,-24 25,24-25,-25 24,0-24,0 0,0-25,1 25,-1-25,0 0,25 0,-25 0,0-25,25 0,-24 0,24 0,0 1,0-26,0 25,0-24,24 24,1-25,0 25,0-24,0 24,24 0,1-24,-25 24,24 0,1-25,-1 25,1 1,0-1,-26 0,26 0,0-24,-26 24,1 0,25 0,-25-24,-1 24,-24 0,25 0,-25 0,25 1,-25 24,0 0,0 0,0 0,-25 0,25 0,-25 24,1 1,-1 0,0 0,0 0,25-1,-25 1,1 0,24 0,0 0,0-25,0 24,0 1,0-25,24 25,1-25,0 25,0-25,0 0,24 0,-24 0,0 0,24 0,1-25,-25 25,25-25,-26 25,26-25,-25 1,0-1,24 0,-24 0,0 0,0 1,24 24,-24-25,0 25,24 0,-24 0,0 0,0 25,0-1,-1-24,1 25,-25 25,0-25,0-1,0 1,0 0,-25 0,1 24,-1-24,-25 0,25 0</inkml:trace>
  <inkml:trace contextRef="#ctx0" brushRef="#br0" timeOffset="50051.8628">19224 10691,'-50'25,"-24"-1,49-24,-24 25,49-25,0 0,0 0,24 0,1 0,25 0,-1 0,26 0,-1 0,1-25,24 25,25 0,0-24,25 24,-25 0,49-25,-24 25,25 0,-25-25,24 25,-24-25,25 0,-25 25,-1-24,-24-1,0 25,0-25,-24 25,-26-25,1 25,-26-25,1 25,-25 0,-1-24</inkml:trace>
  <inkml:trace contextRef="#ctx0" brushRef="#br0" timeOffset="52203.9859">5705 8706,'0'0,"0"0,0 0,0 25,0-25,0 0,0 0,0 0,0 25,0-25,0 0,0 25,0-25,0 0,0 25,0-25,0 0,0 0,0 24,0-24,0 0,0 0,25 0,-25 0,0 0,25 0,-25 0,25 0,-25-24,0 24,25-25,-25 25,24 0,-24-25,25 25,-25-25,0 25,0 0,0-25,0 25,0 0,0 0,0 0,0 0,-25 0,25 0,-24 0,24 25,-25-25,0 25,25-25,-25 25,25 0,-25-25,25 24,0-24,0 25,0-25,0 25,0-25,0 0,0 0,25 0,0 0,-25 0,25-25,0 25,-25 0,24-25,1 25,0-24,-25 24,25-25,-25 25,25-25,-25 25,0 0,0 0,0 0,0-25,0 25,-25 0,25 0,-25 0,25 0,-25 25,25-25,-25 0</inkml:trace>
  <inkml:trace contextRef="#ctx0" brushRef="#br0" timeOffset="52808.0205">5904 8682,'0'-25,"0"25,25-25,-25 25,0-25,0 25,0-25,24 25,-24 0,0-24,0 24,0 0,0 0,0-25,0 25,0 0,0 0,0 0,0 0,0 0,0 25,0-25,0 0,-24 0,24 24,-25-24,25 25,-25-25,0 25,0 0,1-25,-1 25,0-1,0 1,0 0,1 0,-1 0,-25-1,25 26,-24-25,24 0,-25 24,1-24,-1 0,25 25,-24-1,-1-24,1 25,-1-1,0-24,26 25,-26-1,0 1,1-25,-1 24,0 1,1-25,-1 24,25 1,-24-25,-1 24,25-24,-24 25,24-26,0 1,-24 0,24 0,0 0,0-1,0 1,1 0,24 0,-25-25,0 25,25 0,-25-25,25 24,-25-24,25 0,0 0,0 25,0-25,0 0,0 0,0 0,0 0,0 0,0 0,0 0,0 0,0-25</inkml:trace>
  <inkml:trace contextRef="#ctx0" brushRef="#br0" timeOffset="53355.0518">6276 8657,'0'0,"0"0,0 0,25 0,-25 25,25-25,-1 0,1 0,0 0,25 24,-1-24,1 0,-1 0,26 0,-26 0,26 0,24 0,-25 0,26 25,-1-25,25 0,-25 0,25 0,25 0,-25 0,25 0,-25 0,25 0,0 25,-1-25,1 0,0 0,0 0,0 0,-25 0,25 0,-25 0,0 0,0 0,-25 0,0 0,0 0,-24 0,-1 0,0 0,-24 0,0 0,-1 0,-24 0,0 25,0-25</inkml:trace>
  <inkml:trace contextRef="#ctx0" brushRef="#br0" timeOffset="62265.5614">15206 12129,'0'0,"0"0,0-24,0 24,0 0,0 0,-25-25,25 25,0 0,-25 0,0 0,0 0,1 0,-1 25,0-25,-25 24,26-24,-26 25,25 0,-24 25,24-25,-25 24,25-24,-24 25,24-1,25 1,-25-1,0 1,25 0,0-26,0 26,0-25,0 0,25-1,0 1,-25 0,25-25,0 25,-1-25,26 0,-25 0,0 0,24 0,-24 0,0-25,24 25,-24-25,0 0,0 1,-25-1,0 25,0-25,0 0,0 0,0 1,-25-1,0 0,0 0,-24 0,24 25,-25-24,26 24,-1 0,-25 0,25 24,1-24,-1 25,0-25,0 25,0 0</inkml:trace>
  <inkml:trace contextRef="#ctx0" brushRef="#br0" timeOffset="62593.5802">15578 12750,'49'-25,"-24"0,25 0,-25 0,-1 1,1-1,-25 0,25 0,-25 25,0-25,0 1,0 24,0 0,-25 0,0 0,1 0,-1 0,0 0,0 24,-25 26,26-25,-26 24,25-24,-24 25,24-1,-25 26,25-26,1 1,-1 0,0-1,25-24,-25 25,25-1,0-24,0 25,0-1,0-24,25 0,-25 0,25 0,24-1,-24 1,0 0,25-25,-1 25,-24-25,25 0,-1 0,1-25,0 25</inkml:trace>
  <inkml:trace contextRef="#ctx0" brushRef="#br0" timeOffset="62945.6003">15999 13345,'0'-25,"0"25,0 0,0-25,0 25,0 0,0-24,0 24,0 0,25 0,-25-25,25 25,0 0,0 0,-1 0,1 0,0 0,0 0,0 25,-1-25,-24 24,25-24,-25 25,0 0,0 0,0 0,-25-1,1 26,-1-25,0 24,-25-24,1 25,-1-25,1 24,-1-24,25 25,-24-26,-1 1,25 0,0 0,1 0,-1-25,25 24,0-24,0 0,0 0,25 0,24 0,-24 0,25 0,-1 0,26 0,-26-24,26 24,-1 0,0-25,1 25,-26 0,26 0,-26 0,1 0,0 0,-26 0</inkml:trace>
  <inkml:trace contextRef="#ctx0" brushRef="#br0" timeOffset="65661.7557">13023 14536,'-25'0,"25"0,-25 0,25 0,0 0,0 0,0-25,0 25,25 0,0 0,0 0,-1 0,26 0,-25 0,24 0,1-25,-25 25,24 0,1 0,-25-25,0 25,-1 0,1 0,-25-25,0 25,0 0,0 0,-25 0,1 0,24 0,-25 25,0-25,0 0,0 0,1 25,-1-25,0 0,25 0,-25 25,25-25,-25 25,25-25,0 24,0 1,0 0,0 0,0 0,0-1,0 26,0-25,0 0,0-1,25 26,-25-25,0 0,0-1,0 1,25 0,-25 0,0 0,0-25,0 24</inkml:trace>
  <inkml:trace contextRef="#ctx0" brushRef="#br0" timeOffset="65946.772">13420 14908,'0'0,"0"0,0 0,0 0,0 0,0 0,0 0,-25 0,25 0,0 24,-25-24,25 25,0 0,-25 0,25 0,0-1,0 1,0-25,0 25,0 0,25-25,0 25,0-25,-1 0,-24 0,50 0,-25 0,0-25,0 25,-1-25,1 25,0-25,0 0,0 1,-1-1,-24 0,0 0,0 0,0 1,0-1,0 0,-24 25,-1-25,0 0,0 1,0 24,1-25,-1 25,0 0,25-25,-25 25</inkml:trace>
  <inkml:trace contextRef="#ctx0" brushRef="#br0" timeOffset="66126.7823">13916 14536,'0'0,"25"0,-25 0,0 24,24-24,-24 0,0 25,0 0,0 0,0 0,0-1,0 26,0-25,0 0,0-1,0 26,0-25,0 0,0-1,0 1,0 0,25 0</inkml:trace>
  <inkml:trace contextRef="#ctx0" brushRef="#br0" timeOffset="66745.8177">13990 14833,'0'0,"0"0,0 0,0 0,25-25,-25 25,25 0,-25 0,25-24,-1 24,1 0,0-25,25 25,-26 0,26-25,-25 25,24-25,-24 25,25-25,-25 25,-1 0,1-24,0 24,-25 0,25 0,-25 0,0 0,0 0,0 0,-25 0,25 0,-25 0,0 0,1 0,-1 0,0 0,0 24,0-24,25 25,-24-25,-1 25,25-25,-25 25,25-25,0 25,0-25,0 24,0-24,25 25,-25-25,25 0,-25 0,24 0,1 0,0 0,0 0,0 0,-1-25,1 25,0-24,0 24,0-25,0 25,-25-25,24 0,1 25,-25-25,25 25,-25 0,0-24,0 24,0 0,0 0,0 0,0 0,0 24,0-24,0 25,0-25,0 25,0-25,0 25,0 0,0-25,0 24,0-24,25 25,-25-25,25 0,-25 25,24-25,1 0,0 0,-25 0,25-25,0 25,-1-25,1 25,0-24,0-1,0 25,-25-25,24 0,1-24,-25 24,0 0,0-25,0 1,0-1,0 1,-25-1,1 0,24 1,-25-1,0 25,0 0,0 1,1-1,24 25,-25 25,25-1,0 1,-25 0,25 25,0-1,0 26,0-26,0 26,0-26,0 26,25-26,-25 26,25-26</inkml:trace>
  <inkml:trace contextRef="#ctx0" brushRef="#br0" timeOffset="67250.8465">13320 15999,'25'-25,"-25"25,0-25,25 25,-25-24,0 24,0-25,0 25,0 0,0 0,0 25,0-25,0 24,0-24,-25 25,25 25,-25-25,25-1,-24 26,24-25,0 0,-25 24,25-24,0 0,0 0,0-1,25-24,-1 25,-24-25,25 25,0-25,0 0,0 0,24 0,-24-25,0 25,25 0,-26-25,1 1,0 24,0-25,0 0,-1 0,1 25,-25-25,25 1,-25 24,25-25,-25 25,0 0,0 0,0 0,0 0,0 0,0 0,0 25,0-25,25 24,-25 1,0-25,0 25,24 0,-24 0,25-1,-25 1,0-25,25 25,-25-25,0 25,0-25,0 0</inkml:trace>
  <inkml:trace contextRef="#ctx0" brushRef="#br0" timeOffset="67374.8536">13792 15925,'0'-25,"0"25,0 0,0-25,0 25,0 0</inkml:trace>
  <inkml:trace contextRef="#ctx0" brushRef="#br0" timeOffset="67687.8715">14089 15925,'0'24,"25"-24,-25 25,25-25,-25 0,0 25,0-25,0 25,0 0,0-1,0-24,0 25,0 0,0 0,0 0,0-1,0 1,0 0,0 0,0 0,0-25,0 24,0-24,0 25,0-25,0 0,0 0,0 0,0-25,25 25,-25-24,0-1,25 0,-25 0,24 0,1 1,-25-1,25-25,0 25,0 1,-1-1,1 25,25-25,-25 25,-1 0,1 25,25-25,-25 25,0-25,-25 24,24 1,1 0,-25 0,25 0,-25-25,0 24,0 1,0 0</inkml:trace>
  <inkml:trace contextRef="#ctx0" brushRef="#br0" timeOffset="68207.9013">14759 16098,'0'0,"25"0,-25 0,0 0,25 0,-25 0,0 0,25 0,-1-25,-24 25,25 0,0 0,0-24,0 24,-1-25,-24 25,25-25,0 25,-25-25,25 25,0-25,-25 25,0-24,0 24,0-25,0 25,0 0,-25-25,25 25,-25 0,0 25,0-25,25 0,-24 25,-1-1,0 1,0-25,25 25,-25 0,25 0,0-1,0 1,0 0,0 0,0 0,25-1,0-24,0 25,0-25,24 0,-24 0,25 0,-1 0,1 0,-1 0,-24 0,25-25,-1 25,-24-24,25 24,-25-25,-1 0,-24 0,25 0,-25 1,0-1,0 0,0-25,0 26,0 24,0-25,0 0,0 25,25 0,0 0,0 0,-1 0,1 25,0-25,25 25,-25-1,-1 1,26 0,-50 0,25 0,0-1,-25 1,0 0,0 0,0 0,0-25,-25 24,0 1,0-25,0 25,1-25,-26 0,25 0,-25 0,26 0,-26 0,25-25</inkml:trace>
  <inkml:trace contextRef="#ctx0" brushRef="#br0" timeOffset="69499.9752">17165 12998,'0'0,"0"0,0 0,0 0,0 0,0 0,25 0,-25-25,25 25,0 0,-1 0,26 0,-25 0,24 0,1 0,0-25,-1 25,1 0,-1 0,1-25,0 25,-1 0,1-25,-25 25,0 0,-1 0,1-24,0 24,-25 0,0 0,0 0,0 0,0 0,-25 0,0 0,1 0,-1 0,-25 0,25 0,-24 0,-1 0,0 0,26 24,-26-24,0 0,26 0,-26 0,25 25,-24-25,24 0,0 0,0 0,0 0,25 25,-24-25,24 0,0 0,0 0,24 0,-24 0,25 0,0 0,0 0,0 0,24 25,-24-25,25 0,-1 0,-24-25,25 25,-1 0,1 0,-25 0,24-25,-24 25,0 0,0 0,0 0,-25 0,0 0,0-25,0 25,0 0,0 0,-25 0,0 0,-25 0,26 0,-26 0,0 25,1-25,-1 0,0 25,-24-25,24 25,1-25,24 0,-25 25,26-25,-1 0,0 24,25-24,0 0,0 0,0 0,0 0,25 25,0-25,-1 0,1 0,25 0,-1 0,1 0,0 0,24 0,-24-25,24 25,-24 0,-1 0,1 0,0-24,-26 24,26 0,-25 0,0 0,-25 0,0 0,24-25</inkml:trace>
  <inkml:trace contextRef="#ctx0" brushRef="#br0" timeOffset="75013.2905">17314 13022,'0'0,"-25"0,25 0,0-24,0 24,0 0,0 0,0 0,0 0,0 0,0 0,0 0,25 0,0 0,-25 0,49-25,-24 25,0 0,25 0,-26 0,26 0,0-25,-1 25,1 0,0 0,-1-25,1 25,-1 0,-24 0,25-25,-25 25,-1 0,1 0,0 0,0 0,-25 0,0 0,0 0,0 0,0 0,0 0,0 0,-25 0,0 0,25 0,-25 25,1-25,-1 0,-25 0,25 25,-24-25,24 0,-25 0,1 25,24-25,-25 0,25 0,-24 25,24-25,-25 0,26 0,-1 0,0 0,25 24,-25-24,25 0,-25 0,25 0,0 0,0 0,25 0,0 0,0 0,24 0</inkml:trace>
  <inkml:trace contextRef="#ctx0" brushRef="#br0" timeOffset="75445.3152">20043 12427,'24'-25,"1"1,-25-1,25 0,-25 0,0 25,-25-25,25 25,-25-24,1 24,-1 0,-25 24,25-24,-24 25,-1-25,0 25,1 0,-1 0,1 24,-1 1,0-1,1 1,-1 0,1-1,-1 1,25 24,-24-24,24-1,0 1,0 0,25-26,0 26,0-25,0 0,0-1,25-24,0 25,0-25,-1 0,26 0,0 0,-26 0,26 0,0-25,-1 25,1-24,-25-1,24 25,-24-25,0 0,0 0,-25 1,0-1,0 25,-25-25,0 0,-25 25,1-25,-26 25,1 0,0 0,-1 25,-24 0,0-25,0 50</inkml:trace>
  <inkml:trace contextRef="#ctx0" brushRef="#br0" timeOffset="79473.5456">14486 11187,'-25'0,"25"-25,-24 0,24 25,-25 0,0-25,0 25,0 0,1 25,-1-25,0 25,0-25,0 25,-24 25,24-26,-25 26,26 24,-26 1,0-1,1 25,-1 25,1 0,-1 25,0 0,1 0,-1 0,1 24,-1-24,25 0,0 0,0-25,1 25,24-50,24 25,-24-25,50-24,-25 24,25-25,-1 1,1-26,24 26,1-26,24 1,0-1,25 1,-25 0,50-25</inkml:trace>
  <inkml:trace contextRef="#ctx0" brushRef="#br0" timeOffset="80118.5825">20613 11311,'0'0,"-25"0,25 25,0-25,0 0,0 0,0 0,0 25,0-25,0 24,0-24,0 25,0 0,25 25,-25-26,0 26,25 0,-25-1,25 26,-25-1,0 0,24 1,-24 24,0 0,0 1,-24 24,-1-25,0 25,0-25,0 25,-24 0,-26 0,26-25,-50 25,24-24,-49 24,25-25,-25 0,-25 0,25 0,-50 1,26-1,-26-25,0 1,1 24</inkml:trace>
  <inkml:trace contextRef="#ctx0" brushRef="#br0" timeOffset="82181.7005">13668 7665,'-25'0,"25"0,-25 0,0 0,1 0,-1-25,25 25,-25 0,25 0,-25 0,25-25,0 25,0 0,0 0,0 0,25 0,-25 0,25 0,0 0,-1-25,26 25,0 0,-1 0,1 0,24-25,1 25,24 0,-25-24,50 24,-25 0,25 0,1 0,-1 0,0 0,24 0,1 0,-25 0,25 0,0 0,0 24,0-24,-1 0,1 0,0 25,-25-25,25 0,-25 0,0 0,0 0,-25 25,0-25,1 0,-26 0,0 0,-24 0,0 0,-1 0,-24 25,0-25</inkml:trace>
  <inkml:trace contextRef="#ctx0" brushRef="#br0" timeOffset="82565.7225">13990 7640,'-99'25,"0"-25,24 0,1 0,0 0,-1 0,25 0,1 0,24 0,0 0,0 24,25-24,0 0,0 0,0 0,50 0,-25 0,24 0,1 0,0 0,24 0,1 0,-1 0,25-24,0 24,1 0,-1-25,25 25,0 0,25-25,-25 25,25-25,-1 25,1 0,0-25,0 25,24-24,-24 24,0-25,0 25,0-25,0 25,-25 0,0-25,0 25,0-25,-25 25,0 0,-24-24,-1 24,0 0,-24 0,0 0,-1 0,-24-25,0 25,-25 0,0 0,0 0</inkml:trace>
  <inkml:trace contextRef="#ctx0" brushRef="#br0" timeOffset="82861.7394">14213 7665,'-74'24,"0"-24,24 0,-24 0,24 25,25-25,0 0,1 0,-1 0,25 0,0 0,0 0,25 0,-1 0,1 0,25-25,-1 25,1 0,24 0,1-24,-1 24,1-25,24 0,0 25,0-25,1 0,24 1,0-1,0 25,-25-25,25 0,0 0,0 1,0 24,0-25,-25 25,0-25</inkml:trace>
  <inkml:trace contextRef="#ctx0" brushRef="#br0" timeOffset="83753.7905">17761 6747,'-25'0,"0"0,25 0,-25 0,25 0,0 0,0 0,0 0,0-25,0 25,25-25,0 25,0-25,-1-24,26 24,0 0,-1-24,1-1,24 0,-24 1,24-1,1 1,-1-26,0 26,-24-1,24 25,-24-24,0-1,-1 25,1-24,-25 24,-1 0,1 0,0 0,0 0,-25 1,25-1,-25 0,0 25,0-25,0 0,-25 1,25 24,-25-25,25 25,-25 0,0-25,1 25,-1 0,0 0,0 0,0 0,-24 0,24 25,0-25,-24 25,24-25,0 24,0-24,0 0,25 25,-24-25,24 0,0 0,0 25,0-25,0 0,24 0,-24 25,25-25,0 0,0 0,0 0,-1 0,26 0,-25 0,0 0,-1 0,26 0,-25 0,-25 0,25 25,-1-25,1 0,-25 0,25 24,-25-24,0 25,0-25,0 25,0 0,0 0,0 0,0-1,-25 1,0 0,1 25,-1-1,0-24,0 25</inkml:trace>
  <inkml:trace contextRef="#ctx0" brushRef="#br0" timeOffset="86216.9313">18827 4539,'0'0,"0"0,0-25,0 25,0 0,0 0,0-24,0 24,0 0,0 0,0 0,0 0,0 0,0-25,0 25,25 0,-25 0,0 0,25 0,-25 0,0 0,25 25,-25-25,24 0,-24 24,25 1,-25-25,25 25,-25 0,25 0,-25-25,25 24,-25 1,0 0,0-25,0 25,24 0,-24-25,0 0,0 24,0-24,0 0,0 0,0 0,0 0,0 0,0 0,0 0,0 0,0 0,0-24,0 24,0 0,0-25,0 0,0 25,0-25,0 0,25 1,-25 24,25-25,-25 0,25 0,-25 0,25 25,-1-24,-24 24,25-25,0 25,0 0,-25 0,25 0,-25 0,24 0,1 0,0 25,-25-25,25 24,-25 1,25 0,-1 0,-24 0,0-1,0 1,0 25</inkml:trace>
  <inkml:trace contextRef="#ctx0" brushRef="#br0" timeOffset="92475.2893">18902 4564,'0'0,"0"0,0 0,0 0,0 0,0 0,0 0,0 0,0 0,0 0,0 0,0 0,0 0,0 0,0 0,0 0,0 0,0 0,0 0,0 0,0 0,0 0,0 0,0 0,0 0,0 0,0 0,0 0,0 0,0 0,0 0,0 0,0 0,0-25,24 25,-24 0,0 0,0 0,0 0,25 0,-25 0,0 0,25 0,-25 0,0 0,25 25,-25-25,25 0,-25 0,0 25,24-25,-24 25,0-25,0 24,25-24,-25 25,0 0,0-25,0 25,0-25,0 25,0-1,0-24,0 25,0-25,-25 0,25 25,0-25,0 25,0-25,-24 0,24 0,0 0,0 0,0 25,0-25,0 0,0 0,0 0,0 0,0 0,0 0,0 0,0 0,0-25,0 25,0 0,0 0,0-25,0 25,24-25,-24 25,0-25,0 25,0-24,0-1,0 0,25 0,-25 25,0-25,0 1,0-1,25 0,-25 0,0 0,25 25,-25-24,0 24,25-25,-25 25,0 0,24 0,-24 0,0 0,0 0,25 0,-25 0,0 0,25 25,-25-25,0 0,0 24,25-24,-25 25,0-25,0 25,25-25,-25 25,0-25,0 25,0-25,24 24,-24-24,0 25,0-25,25 25,-25-25,0 25,0-25,0 0,0 0,25 0,-25 25,0-25,0 0,0 0,0 0,0 24,0-24,0 0,0 0,0 0,0 0,0 0,0 0,0 0,0 0,0 0,0 0,0 0,0-24,0 24</inkml:trace>
  <inkml:trace contextRef="#ctx0" brushRef="#br0" timeOffset="93198.3307">18827 4539,'0'0,"0"0,0 0,0 0,0-25,0 25,0 0,0 0,0 0,0 0,0 0,0 0,0 0,25 0,-25-24,25 24,-25 0,0 0,25 0,-25 0,0 0,24 0,-24 0,25 0,-25 0,25 0,-25 0,25 24,-25-24,25 0,-25 25,24-25,-24 25,0-25,0 25,25-25,-25 25,0-1,0-24,0 25,0 0,0-25,0 25,0 0,0-25,0 24,0-24,0 25,0-25,0 25,0-25,-25 0,25 25,0-25,0 0,0 0,0 0,0 0,0 0,0 0,0 0,0 0,0 0,0 0,0 0,0 0,0-25,0 25,0-25,0 25,0 0,0-25,0 1,0 24,25-25,-25 0,0 0,0 0,25 1,-25-1,0 0,25 25,-25-25,25 0,-25 25,24-24,-24 24,25 0,0-25,-25 25,0 0,25 0,-25 0,25 0,-25 25,24-25,-24 24,0-24,25 25,-25 0,25-25,-25 25,0 0,0-25,0 24,0 1,25-25,-25 25,0 0,0-25,0 25,0-25</inkml:trace>
  <inkml:trace contextRef="#ctx0" brushRef="#br0" timeOffset="95600.4681">19919 4713,'0'0,"0"-25,0 25,0-25,0 25,0 0,0-25,0 25,0 0,0 0,0-24,0 24,0 0,-25 0,25 0,-25 0,25 0,-25 0,0 24,0 1,1-25,-1 25,0 25,0-26,-24 1,24 25,0 0,0-26,0 26,1 0,-1-26,0 26,25-25,0 0,0-1,0 1,25 0,-25 0,25 0,-1-25,1 24,0-24,25 25,-26-25,26 0,-25 0,24 0,1 0,-25-25,25 25,-26 0,26-24</inkml:trace>
  <inkml:trace contextRef="#ctx0" brushRef="#br0" timeOffset="96055.4941">20216 5234,'0'0,"0"0,0 0,0 0,0 0,0 0,0 0,0-25,0 25,0 0,25 0,-25-25,25 25,-25 0,25-25,-1 25,1 0,0 0,0-24,0 24,-1 0,1 0,0 0,0 0,0 0,-1 0,1 0,-25 24,25-24,-25 25,25-25,-25 25,0 0,0 0,-25-1,25 1,-25 0,0 0,1 0,-26 24,25-24,-24 0,24 24,-25-24,1 0,24 25,0-26,0-24,0 25,1-25,24 25,0-25,0 0,0 0,24 0,1 0,0-25,0 25,24 0,1-25,-25 25,24 0,1-24,0 24,-1-25,1 25,-25 0,24-25,-24 25,0 0,0 0,-25-25,24 25,-24 0,0 0,0-25,0 25</inkml:trace>
  <inkml:trace contextRef="#ctx0" brushRef="#br0" timeOffset="96840.539">20836 4787,'-25'0,"25"0,-24 0,24 0,0 0,0 0,0 0,0 0,0 0,0 0,0 0,0 0,24 0,1 0,0 0,0 0,25 0,-26-25,1 25,25 0,-25 0,24 0,-24 0,0 0,0 0,-1 0,1 0,0 0,-25 0,0 0,0-24,0 24,0 0,0 0,-25 0,25 0,-25 0,-24 0,24 24,0-24,-24 0,24 0,-25 0,25 0,-24 25,24-25,0 0,0 0,0 0,25 0,-24 0,24 0,0 0,0 0,0 0,24 0,-24 0,25 0,0 0,0 0,0 0,0-25,-1 25,1 0,25 0,-25 0,-1-24,1 24,0 0</inkml:trace>
  <inkml:trace contextRef="#ctx0" brushRef="#br0" timeOffset="100695.7595">21680 4490,'0'0,"0"-25,0 25,0-25,0 25,0 0,0-25,0 25,24 0,-24 0,25 0,-25 0,25 0,-25 0,25 0,0 25,-1-25,1 25,-25-25,25 25,0-1,-25 1,25 0,-25 25,24-26,-24 1,0 0,0 0,0 0,0-1,0 1,0 0,0 0,-24 0,24 0,0-1,0-24,-25 0,25 25,0-25,0 0,0 0,0 0,0 0,0-25,0 25,0 0,25-24,-25-1,24 25,-24-25,25 0,-25 0,25-24,-25 24,25 0,0-25,0 26,-1-1,1 0,-25 0,25 0,0 1,0 24,-1-25,-24 25,25 0,0 0,-25 0,25 25,-25-25,0 24,25 1,-25 0,0 0,0 24,0-24,24 0,-24 25,0-26,0 1,25 0,-25 0</inkml:trace>
  <inkml:trace contextRef="#ctx0" brushRef="#br0" timeOffset="101323.7954">18926 3721,'0'0,"0"0,0-25,0 25,0 0,-24 0,24 25,-25-25,25 25,0-1,-25 1,0 25,25-1,-25 1,0 24,1 1,-1-1,-25 25,25 25,-24-24,24 24,0-25,0 25,1-25,24 0,0 1,0-1,24-25,1 1,25-1,-1-24,1 24,24-24,1-1,24 1,0-25,1 24,24-24,0 0,24 0,1-25,0 25,0-25</inkml:trace>
  <inkml:trace contextRef="#ctx0" brushRef="#br0" timeOffset="101719.8181">22201 3721,'24'0,"-24"-25,25 25,0-25,0 25,0-25,-1 25,1 0,25 0,-25 25,24-25,1 25,-1 0,1 0,0 24,-1 1,1-1,-1 1,-24 24,25 1,-25-1,-25 25,24 1,-24 24,0-25,-24 25,-26 0,25 0,-49 0,24 25,-24-50,-25 25,-1 0,1-25,-25 25,25-24,-25-1</inkml:trace>
  <inkml:trace contextRef="#ctx0" brushRef="#br0" timeOffset="115425.602">12700 5779,'25'25,"-25"-25,25 0,-25 0,25 25,0-25,-25 0,24 25,1-25,0 25,0-25,24 25,-24-25,25 24,-1 1,1-25,0 25,-1 0,26 0,-26-1,26 1,-1 0,1 0,-1 0,0 24,1-24</inkml:trace>
  <inkml:trace contextRef="#ctx0" brushRef="#br0" timeOffset="122445.0035">21233 5209,'0'0,"-25"0,1 0,24 0,-25 0,25 0,0 0,0 0,0 0,0 0,0 0,0 0,25 0,-1 0,1 0,25 0,-1 0,26 0,-26 0,26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40:42.470"/>
    </inkml:context>
    <inkml:brush xml:id="br0">
      <inkml:brushProperty name="width" value="0.05292" units="cm"/>
      <inkml:brushProperty name="height" value="0.05292" units="cm"/>
      <inkml:brushProperty name="color" value="#FF0000"/>
    </inkml:brush>
  </inkml:definitions>
  <inkml:trace contextRef="#ctx0" brushRef="#br0">8806 6176,'0'0,"0"0,0 0,0 0,0-24,0 24,0 0,0-25,0 25,0 0,25 0,-25 0,25-25,-25 25,24 0,-24 0,25 25,-25-25,25 0,-25 0,25 25,-25-25,25 24,-25-24,24 25,-24-25,0 25,0 0,0-25,0 25,0-25,0 24,0-24,0 25,0-25,0 0,0 25,0-25,-24 0,24 0,0 0,0 0,0 0,0 0,0 0,0 0,0 0,0-25,0 25,0-25,0 25,0-24,0-1,24 25,-24-25,0 0,25 25,-25-25,25 25,-25-24,25 24,-25-25,25 25,-25 0,24 0,-24 0,25 0,0 25,-25-25,25 24,-25 1,25-25,-25 25,0 0,24-25,-24 25,0-1,0 1,0 0,0 0,0 0,25-1</inkml:trace>
  <inkml:trace contextRef="#ctx0" brushRef="#br0" timeOffset="347.0199">9724 6400,'0'-25,"0"0,0 0,0 25,0-25,0 1,0 24,0-25,0 25,-25 0,25 0,-25 0,0 0,25 0,-24 0,-1 0,0 25,0-25,0 24,-24 1,24 0,0 0,25 0,-25-1,1 1,-1 25,25-25,0 24,0-24,0 25,0-26,0 1,0 0,0 0,0 0,25-1,-1 1,1 0,0-25,0 25,0-25,-1 0,1 25,0-25,0 0,0 0,24 0,-24 0,0 0,0 0,-1 0</inkml:trace>
  <inkml:trace contextRef="#ctx0" brushRef="#br0" timeOffset="712.0407">9947 6796,'0'0,"0"0,0-24,0 24,0 0,0 0,0 0,0-25,25 25,0 0,-25-25,24 25,1 0,0 0,0 0,-25 0,25 0,-1 0,1 0,-25 25,25-25,-25 0,0 25,0-1,0-24,0 25,0 0,0 0,-25 0,0 0,25-1,-24 1,-1 0,0-25,0 25,0 0,25-1,-24-24,24 0,0 25,-25-25,25 0,0 0,0 0,0 0,0 0,25 0,-25 0,24 0,-24 0,25 0,0 0,0 0,0 0,-1 0,1 0,0-25,0 25,0 0,24-24,-24 24,0 0</inkml:trace>
  <inkml:trace contextRef="#ctx0" brushRef="#br0" timeOffset="944.054">10666 6449,'0'0,"0"0,0 0,-24 0,24 0,0 0,0-25,0 25,24 0,-24 0,25 0,0 0,0 0,0-24,-1 24,26 0,-25 0,24-25,-24 25,25 0,-1-25,-24 25</inkml:trace>
  <inkml:trace contextRef="#ctx0" brushRef="#br0" timeOffset="1411.0807">11411 6201,'0'0,"0"0,0 0,0 0,0 0,0 0,0 0,0 0,0 0,0 0,0 0,0 0,0 0,0 25,0-25,0 25,24-25,-24 25,0-1,25 1,-25 0,0 0,25 0,-25-1,0 1,0 0,25 0,-25 0,0-1,0 1,0 0,0 0,25-25,-25 25,0-25,0 0,0 24,0-24,0 0,0 0,0 0,0 0,0 0,0 0,0-24,0 24,0 0,0-25,0 0,0 0,0 0,0 1,0-1,0-25,0 25,0-24,0 24,24 0,1 0,-25 1,25-1,0 0,0 0,-1 25,26-25,-25 25,0 0,-1 0,1 25,0 0,0-25,0 25,-1 0,-24-1,25 1,-25-25,25 25,-25 0,25 0,-25-1,0 1,0 0,0-25,0 25,0-25,0 25,25-1</inkml:trace>
  <inkml:trace contextRef="#ctx0" brushRef="#br0" timeOffset="1700.0973">12824 6127,'0'0,"0"0,0 0,0 0,0 0,0 0,0 0,0 0,0 0,0 25,0-25,0 0,0 0,25 0,0 0,-25 0,25 0,0 0,-1 0,1 0,0 0,0 0,0 0,-1 0</inkml:trace>
  <inkml:trace contextRef="#ctx0" brushRef="#br0" timeOffset="1868.1069">12849 6350,'0'0,"0"0,0 0,0 25,0-25,0 0,0 0,25 0,-25 25,25-25,0 0,-1 0,1 0,0 0,0 0,0 0,24 0,1 0,-1 0</inkml:trace>
  <inkml:trace contextRef="#ctx0" brushRef="#br0" timeOffset="2447.14">14561 5556,'0'0,"0"0,0 0,0 0,0 0,0 0,0 0,-25 0,25 25,-25-25,25 25,-25-25,0 25,25-1,-24 1,-1 0,0 25,0-26,0 1,1 0,-1 25,0-25,25-1,-25 1,25 0,0 0,0 0,0-25,0 24,25 1,0-25,-25 25,25-25,-1 25,26-25,-25 0,0 25,24-25,-24 0,25 0,-25 0,24-25,-24 25,25 0,-26 0,26-25,-25 25,0-25,-1 0,1 1,-25 24,25-25,-25 0,0 0,0 0,0 1,-25 24,25-25,-25 25,1 0,24-25,-25 25,0 0,25 25,-25-25,0 25,25-25,-24 24,24 1,0 0,0 0,0 24,0-24,0 25,0-25,0 24,0 1,0-25,0 24,0-24,0 25,24-26,-24 1,0 0,0 0,25 0,-25-1,0-24,0 25</inkml:trace>
  <inkml:trace contextRef="#ctx0" brushRef="#br0" timeOffset="2959.1693">15454 5581,'24'-25,"-24"25,25-25,-25 25,0 0,0-24,0 24,0 0,0 0,0 0,0 0,0 0,0 24,0-24,-25 25,1-25,-1 25,0 0,0 0,0 24,1-24,-26 0,25 24,-24-24,24 25,-25-25,25 0,1 24,-1-24,0 0,0 0,25-1,0 1,0 0,0 0,0-25,0 25,25-1,0 1,0-25,-1 25,1-25,25 25,-25-25,24 0,1 25,-25-25,24 0,1 0,-25 0,24 0,1 0,-25 0,24-25,-24 25,25-25,-25 0,-1 0,1 1,0-1,0 0,-25 0,25 0,-25 1,0-1,0 0,0 0,-25 0,0 1,25 24,-25 0,0 0,1 0,-1 0,0 0,25 24,-25-24,0 25,25 25,-25-25,25 24,0-24,0 25,0-1,0 1,0 24,0-24,0-1,0 1,0 0,0-1,0 1,0-1</inkml:trace>
  <inkml:trace contextRef="#ctx0" brushRef="#br0" timeOffset="8637.4941">8062 8136,'0'0,"0"-25,0 25,0 0,0 0,0 0,0-25,0 25,0 0,25 0,-25-24,24 24,1 0,-25 0,25 0,0 0,-25 24,25-24,0 0,-25 25,24 0,1-25,-25 25,0 0,25-1,-25 1,0 0,0 0,0 0,0-25,0 24,0 1,0 0,0-25,0 25,0-25,0 25,-25-25,25 0,0 24,0-24,0 0,0 0,0-24,-25 24,25 0,0-25,0 25,0-25,0 0,0 0,0 1,0-1,25 0,-25 0,25 0,-25 1,25-1,-25 25,25-25,-25 0,24 25,1 0,-25 0,25 0,-25 0,25 0,0 0,-25 25,24-25,-24 25,25 0,-25-25,25 24,-25 1,25 0,-25 0,0 0,0-1,25 1</inkml:trace>
  <inkml:trace contextRef="#ctx0" brushRef="#br0" timeOffset="9609.5497">9104 7863,'0'0,"0"0,0 0,0-25,0 25,0 0,0 0,0 0,0 0,0 0,0 0,0 0,0 0,-25 0,25 0,-25 0,25 25,-25-25,0 0,25 25,-24 0,-1-25,25 24,-25 1,25 0,-25 25,25-25,-25 24,25-24,0 25,0-26,0 26,0-25,0 0,0 24,25-24,-25 0,25 0,-25-1,25 1,0-25,-1 25,1-25,0 25,0-25,0 0,-1 0,1 0,0 0,0 0</inkml:trace>
  <inkml:trace contextRef="#ctx0" brushRef="#br0" timeOffset="10921.6247">9178 8111,'0'0,"0"0,0 0,0 0,0-25,0 25,0 0,0 0,0 0,0 0,0 0,0 0,0 0,0 0,0 0,0 0,0 0,0 0,0 0,0 0,0 0,0 25,0-25,0 0,0 25,0-25,0 25,0-25,0 25,0-1,0-24,0 25,0 0,0 0,0-25,0 25,0-25,0 24,0-24,0 0,0 25,0-25,0 0,0 0,0 0,0 0,0 0,0 0,0 0,0 0,0-25,0 25,0 0,0-24,0-1,0 25,0-25,0 0,0 0,0 1,25-1,-25 25,0-25,25 0,-25 25,24-25,-24 25,25 0,0-24,-25 24,25 0,-25 0,25 24,-25-24,25 25,-1-25,-24 25,25 0,-25 0,0-25,25 24,-25 1,0 0,25-25,-25 25,0 0,0-25,0 24,0 1,0-25,0 0</inkml:trace>
  <inkml:trace contextRef="#ctx0" brushRef="#br0" timeOffset="11149.6377">9649 8186,'0'0,"0"0,0 0,0 0,0 0,25 0,-25 0,25 0,-25 0,25 0,0 0,-25 0,24 0,1-25,0 25,0 0,-25 0,25 0,-1 0,1-25,0 25,-25 0,25 0</inkml:trace>
  <inkml:trace contextRef="#ctx0" brushRef="#br0" timeOffset="11361.6499">10096 7962,'0'-25,"0"25,0 0,0 0,0 0,0-24,0 24,0 0,0 0,0 0,0 0,0 24,0-24,0 0,0 25,0 0,0 0,0 0,0 0,0-1,0 1,0 0,0 0,0 0,0-1,0 1,0 0,0 0,0-25,0 25,0-1,0-24,25 0,-25 25</inkml:trace>
  <inkml:trace contextRef="#ctx0" brushRef="#br0" timeOffset="11657.6668">10096 7739,'0'-25,"25"25,-25 0,24 0,1 0,-25 0,25 0,0 0,0 0,24 25,-24 0,0-25,0 25,24-1,-24 1,0 0,25 0,-26 0,1 24,0-24,-25 25,25-25,-25 24,0-24,0 25,0-26,0 26,-25-25,25 0,-25-1,0 26,1-25,-1 0,0-1,-25-24,26 25,-1 0,0 0</inkml:trace>
  <inkml:trace contextRef="#ctx0" brushRef="#br0" timeOffset="13320.7619">11187 7739,'0'0,"0"0,0 0,0 0,-25 0,25 0,0 0,-24 25,24-25,-25 25,25-25,-25 24,0 1,25 0,0 0,-25 0,25-1,0 26,0-25,0 25,0-26,0 26,25-25,-25 0,25-1,-25 1,25 0,0 0,-1 0,-24-25,25 24,0-24,0 25,0-25,-1 0,-24 0,25 0,0 0</inkml:trace>
  <inkml:trace contextRef="#ctx0" brushRef="#br0" timeOffset="13716.7846">11411 7838,'0'0,"0"0,0 0,0 0,0 0,0 0,0 0,0 25,0-25,0 25,0 0,0-1,24 1,-24 0,0 0,0 0,25 0,-25-1,0 1,0 0,0 0,0 0,25-25,-25 24,0-24,0 0,0 25,0-25,0 0,0 0,0 0,0 0,0 0,0-25,0 25,0-24,0 24,0-25,0 0,0 0,0 0,0 1,0-1,0 0,25 0,-25 0,25 25,-25-25,24 1,-24 24,25 0,-25 0,25 0,0 0,-25 0,25 0,-25 24,24-24,-24 25,25 0,-25-25,0 25,25 0,-25-25,0 25,0-1,0-24,25 25,-25-25,0 25</inkml:trace>
  <inkml:trace contextRef="#ctx0" brushRef="#br0" timeOffset="13897.7949">11907 8012,'0'0,"0"0,0 25,0-25,0 0,24 0,-24 0,25 0,-25 0,25 0,0 0,-25 0,25 0,-1 0,1-25,0 25,0 0</inkml:trace>
  <inkml:trace contextRef="#ctx0" brushRef="#br0" timeOffset="14224.8136">12303 7764,'0'0,"0"0,0 0,0-25,0 25,25 0,-25 0,25 0,0 0,0 0,-25 0,24 0,1 0,0 25,0-25,0 0,-25 25,25-1,-25-24,24 25,-24 0,0 0,0 0,0-1,0 1,-24 0,-1 25,25-25,-25-1,0 1,0-25,25 25,-25 0,25 0,0-25,0 24,0-24,0 0,0 0,0 25,0-25,0 0,25 0,-25 0,25 0,0 0,0 0,-25-25,49 25,-24-24,0 24,0-25,0 0</inkml:trace>
  <inkml:trace contextRef="#ctx0" brushRef="#br0" timeOffset="14484.8285">12676 7565,'0'0,"24"0,-24 0,25 0,-25 0,25 25,-25-25,25 25,0-25,-1 25,1 0,0-1,0 26,0-25,24 0,-24 24,0-24,-25 0,25 24,-1-24,-24 25,0-25,0 0,0 24,0-24,0 25,-24-26,-1 1,25 0,-25 0,0 0,0-1,25 1,-24-25,-1 0,25 25,-25-25,25 0</inkml:trace>
  <inkml:trace contextRef="#ctx0" brushRef="#br0" timeOffset="14738.843">13320 7590,'0'0,"0"0,25 0,-25 0,0 25,25-25,-25 25,0 0,25-1,-25 1,0 0,0 0,0 0,25 24,-25-24,0 0,0 0,0-1,0 1,24 0,-24 0,0 0,0-25,0 25,0-1,0 1,25-25,-25 25</inkml:trace>
  <inkml:trace contextRef="#ctx0" brushRef="#br0" timeOffset="15012.8587">13494 8334,'0'25,"0"-25,0 25,0-25,0 25,-25-25,25 25,0-1,0-24,-25 25,25 0,0-25,0 25,0 0,0-1,0-24,0 25,0-25,0 25,0-25,0 25,0-25,0 0,25 0,0 0,-25 0,25 0,-25 0,25 0,0 0,-25-25,24 25,1 0,-25-25,25 0,-25 25,0-24,0-1,0 25,0-25,0 0,0 0,0 25,-25-24,0 24,25-25,-24 25,-26 0</inkml:trace>
  <inkml:trace contextRef="#ctx0" brushRef="#br0" timeOffset="16276.931">7665 9079,'0'0,"0"0,0 0,0 0,0 0,0 0,25-25,-25 25,25 0,-1 0,-24 0,25 0,0 0,0 0,0 0,-1 0,1 0,25 0,-25 0,24 0,1 0,-25 0,24 0,1 0,0 0,-1 0,1 0,-1-25,1 25,24 0,-24 0,0 0,24 0,-24 0,-1 0,26 0,-26 0,1 0,24 0,-24 0,-1 0,1 0,0 0,24 0,-24 0,-1 0,1 0,0 0,-1 0,1 0,24-25,-24 25,-1 0,1 0,0 0,-1 0,1 0,-1 0,1 0,24 0,-24 0,0-25,-1 25,1 0,0 0,-1 0,1 0,24 0,-24 0,-1 0,1 0,0 0,-1 0,26 0,-26 0,1 0,-1 0,1 0,0-25,-1 25,1 0,-1 0,1 0,0 0,-1 0,1 0,0 0,-1 0,1 0,-25 0,24 0,1 0,-25 0,24 0,-24 0,25-24,-1 24,-24 0,25 0,-26 0,26 0,-25 0,24 0,-24 0,25-25,-25 25,24 0,-24 0,25 0,-26-25,26 25,-25 0,0 0,24 0,-24-25,0 25,25 0,-26 0,1 0,0-25,0 25,0 0,-1 0,1 0,0-24,25 24,-26 0,1 0,0-25,0 25,0 0,24 0,-24-25,0 25,0 0,-1 0,1-25,0 25,0 0,0 0,-1 0,-24-25,25 25,-25 0,25 0,-25 0,0 0,0 0,0 0,0 0,0 0,0 0</inkml:trace>
  <inkml:trace contextRef="#ctx0" brushRef="#br0" timeOffset="17096.9779">8260 9723,'0'-24,"0"24,0 0,0-25,0 25,25 0,0-25,-25 25,25 0,0-25,-25 25,24 0,1 0,0 0,0 0,0 0,24 25,-24-25,0 25,0-25,-1 25,-24-25,25 24,-25 1,0 0,0-25,0 25,0 0,0-1,-25 1,25 0,-24 0,-26 0,25-1,0 1,1 0,-1-25,0 25,0-25,0 0,25 0,-24 0,24 0,0 0,-25 0,25 0,0-25,0 25,0 0,0-25,0 25,25-25,-25 25,24 0,1 0,-25 0,25 0,0 0,0 0,-25 0,24 0,1 0,0 0,0 25,0-25,-1 0,1 0,0 0,0 0,0 0,-1 0,1 0,0 0,0 0,0 0</inkml:trace>
  <inkml:trace contextRef="#ctx0" brushRef="#br0" timeOffset="17305.9899">9104 9674,'0'0,"24"0,-24 0,0 0,0 0,0 0,0 0,0 0,0 0,0 25,0-25,0 24,25-24,-25 25,0-25,0 25,0 0,25 0,-25-25,0 24,0 1,25 0,-25-25,0 25,0 0,0-1,0-24,0 25,0 0,0-25</inkml:trace>
  <inkml:trace contextRef="#ctx0" brushRef="#br0" timeOffset="17585.0058">9203 10244,'0'25,"0"0,0-25,0 25,0-25,0 25,0-1,0-24,0 25,0 0,-25-25,25 25,0-25,0 25,0-25,0 24,0-24,25 25,-25-25,25 0,-25 0,24 0,-24 0,25 0,-25 0,25 0,0 0,-25 0,25-25,-25 25,25-24,-25 24,0-25,24 25,-24-25,0 25,0-25,0 25,0-25,0 1,0 24,-24-25,-1 0,25 25,-25 0,0-25,25 25,-25 0,0 0,1 0,24 0</inkml:trace>
  <inkml:trace contextRef="#ctx0" brushRef="#br0" timeOffset="18165.039">10394 9575,'24'-25,"-24"25,0 0,0-25,0 25,0 0,-24 0,24 25,-25-25,25 0,-25 25,0-25,25 24,-25 1,0 0,25 0,-24 0,-1-1,25 26,-25-25,25 0,0 24,0-24,0 0,0 0,0 24,25-24,-25-25,25 25,-1 0,-24 0,25-25,0 24,0-24,0 0,0 25,-1-25,26 0,-25 0,0 0,24-25,-24 25,0 0</inkml:trace>
  <inkml:trace contextRef="#ctx0" brushRef="#br0" timeOffset="18557.0614">10716 9699,'0'0,"0"0,0 0,0 0,0 0,0 0,0 0,0 0,0 0,0 24,0-24,0 25,0-25,25 25,-25 0,0 0,0-25,0 24,0 1,0 0,25-25,-25 25,0-25,0 25,0-25,0 24,0-24,0 0,0 0,0 0,0 0,0 0,0 0,0 0,0 0,0-24,0 24,0 0,0-25,0 0,0 25,0-25,0 0,0 25,0-24,24-1,-24 25,25-25,-25 25,25-25,-25 25,25 0,0-25,-25 25,24 0,1 0,0 25,-25-25,25 0,-25 25,25-25,-1 25,-24-25,0 25,25-1,-25-24,0 25,0 0,0-25,0 25,25-25,-25 25,0-25,0 24</inkml:trace>
  <inkml:trace contextRef="#ctx0" brushRef="#br0" timeOffset="18737.0717">11336 9872,'0'0,"0"0,25 0,-25 0,0 0,25 0,-25 0,25 0,-1 0,-24 0,25 0,0-25,25 25,-26 0,1 0,0 0,0 0</inkml:trace>
  <inkml:trace contextRef="#ctx0" brushRef="#br0" timeOffset="19038.0889">11807 9649,'0'0,"0"0,0 0,0 0,25-25,-25 25,25 0,-25 0,25 0,-25 0,25 0,-1 25,-24-25,25 0,0 25,-25-25,25 25,-25-25,0 24,0 1,0 0,0-25,-25 25,0 0,25-1,-25 1,1-25,-1 25,0 0,0-25,0 25,25-25,0 24,0-24,0 0,0 0,0 25,0-25,0 0,0 0,0 0,25 0,-25 0,25 0,0-25,0 25,-1 0,1-24,25 24,-25-25</inkml:trace>
  <inkml:trace contextRef="#ctx0" brushRef="#br0" timeOffset="19303.1041">12155 9401,'0'0,"24"0,-24 0,25 0,-25 25,25 0,0-1,0 1,24 0,-24 0,0 0,0-1,-1 1,1 25,0-25,0-1,0 1,-25 0,0 0,0 0,0-1,0 26,0-25,0 0,0-1,-25 1,0 0,0 0,0-25,1 25,-1 0,0-1,0-24,0 0,1 0</inkml:trace>
  <inkml:trace contextRef="#ctx0" brushRef="#br0" timeOffset="19545.1179">13122 9451,'50'0,"-26"0,1 0,-25 0,25 24,-25-24,0 25,0 0,0 0,0 0,0-1,0 1,0 25,0-25,0-25,0 24,0 1,0 0,-25 0,25 0,0-25,0 24,0 1,0-25,0 25,0 0,0-25,0 25</inkml:trace>
  <inkml:trace contextRef="#ctx0" brushRef="#br0" timeOffset="19821.1337">13221 10096,'0'0,"0"0,0 24,0-24,0 25,-25-25,25 25,-24 0,24-25,0 25,-25-1,25-24,-25 25,25 0,0-25,0 25,0 0,0-1,0-24,0 25,0 0,0-25,0 0,25 25,0-25,-25 0,24 0,1 0,0 0,0 0,-25 0,25-25,-1 25,1 0,0-25,-25 25,25-25,-25 25,0-24,0 24,0-25,0 0,0 25,0-25,-25 25,0-25,25 25,-25 0,1-24,-1 24,0 0,0 0,25 0</inkml:trace>
  <inkml:trace contextRef="#ctx0" brushRef="#br0" timeOffset="20341.1635">15404 8682,'0'0,"0"0,0 0,0 0,0 0,0 0,0 0,0 0,0 0,0 0,0 0,25 0,-25 0,25 0,-1 0,1 0,25 0,-25-25,24 25,1 0,0 0,-1-25,1 25,-1 0,1-25</inkml:trace>
  <inkml:trace contextRef="#ctx0" brushRef="#br0" timeOffset="20744.1865">16396 8334,'0'0,"0"0,0-24,0 24,0 0,0 0,0 0,0 0,0 0,0 24,0-24,0 0,0 25,0 0,0 0,0 0,0-1,0 1,0 25,0-25,25 24,-25-24,0 0,0 24,0-24,0 0,0 0,0 0,0-1,0-24,0 25,0-25,0 25,0-25,0 0,0 0,0 0,0 0,0 0,0 0,0-25,0 25,0 0,0-25,0 1,25 24,-25-25,0 0,0 0,25 0,-25-24,0 24,24-25,-24 26,25-1,0-25,0 25,0 1,-1 24,1-25,0 25,0 0,0 0,0 0,-1 25,1-25,0 24,0 1,0 0,-1 25,1-1,-25-24,25 25,-25-1,0 1,0-25,0 24</inkml:trace>
  <inkml:trace contextRef="#ctx0" brushRef="#br0" timeOffset="22365.2792">13345 9550,'0'0,"-25"0,25 0,-24 0,24 0,-25 0,0 0,25 0,-25 0,0 0,1 0,-26 0,25 0,0 25,1-25,-26 0,25 24,-24-24,24 0,-25 25,1-25,-26 25,26 0,-26-25,1 25,-1-25,1 24,-25 1,24 0,-24-25,0 25,0 0,-1-1,1-24,-25 25,25 0,0 0,-1 0,1-1,0-24,0 25,0 0,24 0,-24-25,25 25,-1 0,26-25,-26 24,26-24,-1 25,0-25,1 25,24-25,-25 25,25-25,1 0,24 0,-25 0,25 0,0 0,0 0,0 0</inkml:trace>
  <inkml:trace contextRef="#ctx0" brushRef="#br0" timeOffset="23141.3236">14065 7367,'-25'0,"25"0,-25 0,0 25,0-25,1 0,-26 0,25 25,0-25,-24 24,24-24,-25 25,1-25,-1 25,1 0,-1 0,0-25,-24 24,-1 1,26 0,-26 0,1 0,0-1,-26 1,26 25,-25-25,24-1,-24 1,0 25,0-25,24-1,-24 1,25 25,-26-25,26 0,0-1,-1 1,26 0,-1 0,0 0,1-25,-1 24,25 1,1-25,-1 0,0 25,25-25,0 0,0 0,0 0,0 0,0 0,0 0,0 0,0 0,25 0</inkml:trace>
  <inkml:trace contextRef="#ctx0" brushRef="#br0" timeOffset="26011.4878">8310 11757,'-25'0,"25"0,0 0,0 0,0 0,0 0,0-24,0 24,0 0,0 0,0 0,25 0,-25-25,0 25,25 0,-25 0,25 0,-25 0,24 0,1 0,-25 0,25 0,0 25,-25-25,25 24,-1-24,-24 25,25 0,-25 0,25-25,-25 25,0-1,25 1,-25-25,0 25,0 0,0-25,0 25,0-25,0 24,0-24,0 0,0 25,0-25,0 0,0 0,0 0,0 0,0-25,0 25,0 0,0-24,0 24,0-25,0 0,0 25,0-25,0 0,0 1,25 24,-25-25,0 0,24 0,1 0,-25 25,25-24,0-1,0 25,-25 0,24 0,1 0,0 0,-25 0,25 25,0-25,-1 24,-24 1,25-25,-25 25,25 0,-25 0,0-25,0 24,0 1,25-25,-25 25</inkml:trace>
  <inkml:trace contextRef="#ctx0" brushRef="#br0" timeOffset="26644.524">10071 11088,'25'0,"-25"-25,0 25,0 0,0 0,0 0,-25 0,0 0,25 0,-25 0,1 0,-1 0,0 0,0 0,0 0,1 0,-1 0,0 0,0 25,25-25,-25 0,1 0,24 0,0 0,-25 0,25 0,0 0,0 0,0 0,0 24,0-24,0 0,0 0,0 25,0-25,0 25,0-25,0 25,0 0,0-25,0 25,0-1,0 1,0 0,0 0,0 0,0-1,0 26,25-25,-25 24,0 1,0 0,0-1,0 1,0-1,0 26,0-26,0 26,0-26,0 1,0 24,0-24,0 0,0-1,0 26,0-26,0 1,0 0,0-1,0 1,0-1,0 1,0-25,0 24,0-24,0 0,24 0,-24-25,25 25,0-1,0-24,-25 0,25 0,-1 0,1 0,25 0,-25 0,-1-24,1 24,25-25,-25 0,24 25,1-25,-25 0,24-24</inkml:trace>
  <inkml:trace contextRef="#ctx0" brushRef="#br0" timeOffset="27574.5772">10542 11435,'0'0,"0"0,0-25,0 25,0 0,0 0,0-25,0 25,0 0,0 0,0 0,0 0,0 0,0 0,0 0,0 0,0 0,0 25,25-25,-25 0,25 25,-25-25,25 25,-25 0,0-1,25 1,-25 0,24 0,-24 0,0-1,25 1,-25 0,0 0,0 0,0-1,0-24,0 25,0-25,0 25,0-25,0 0,0 0,0 0,0 0,0 0,0 0,0-25,0 25,0-25,0 1,0-1,0 0,0 0,0 25,25-25,-25 1,0-1,25 0,-25 0,25 0,-1 25,-24-24,25 24,0-25,0 25,0 0,-1 0,-24 0,25 0,0 0,-25 25,25-25,0 24,-25-24,24 25,-24 0,0-25,25 25,-25 0,0-1,0-24,0 25,25 0,-25-25,0 25,0-25</inkml:trace>
  <inkml:trace contextRef="#ctx0" brushRef="#br0" timeOffset="27763.588">11262 11509,'0'0,"0"0,0 0,0 0,0 0,24 0,-24 0,25 0,-25 0,25 0,0 0,0 0,0 0,-1 0,1 0,0 0,0 0</inkml:trace>
  <inkml:trace contextRef="#ctx0" brushRef="#br0" timeOffset="27987.6008">11783 11237,'0'0,"0"-25,0 25,0-25,24 25,-24 0,0 0,0 0,0 0,0 0,0 25,0-25,0 25,0-1,25 1,-25 0,0 0,25 0,-25-1,0 26,0-25,25 0,-25-1,0 1,25 0,-25 0,0 0,0-1,0-24,0 25,0 0,0-25</inkml:trace>
  <inkml:trace contextRef="#ctx0" brushRef="#br0" timeOffset="28331.6205">10592 12129,'0'0,"25"0,-25 0,25 0,-1 0,-24-24,25 24,0 0,25 0,-26-25,1 25,25 0,-1-25,1 25,24 0,-24-25,24 25,1-25,-26 25,26 0,-1-24,1 24,-1 0,1-25,-26 25,26 0,-26 0,1 0,-1 0,1 0,-25 0,0 0,-1 0,1 0,-25 0</inkml:trace>
  <inkml:trace contextRef="#ctx0" brushRef="#br0" timeOffset="28717.6426">11485 12204,'0'0,"25"0,-25 0,25 0,-25 0,24-25,-24 25,25 0,0 0,0 0,0 0,-1 0,1 0,0 0,0 0,0 25,-25-25,24 0,-24 25,25-25,-25 25,0-1,0 1,-25-25,1 25,-1 0,0 0,25-1,-25 1,0 0,1 0,-1 0,0-25,25 24,-25 1,25-25,0 0,0 25,0-25,0 0,0 0,0 0,0 0,25 0,-25 0,25 0,0 0,-1 0,1 0,0-25,0 25,0 0,24-25,-24 25,0-24,24-1,1 25,-25-25,24 25,1-25</inkml:trace>
  <inkml:trace contextRef="#ctx0" brushRef="#br0" timeOffset="28971.6571">12824 11708,'0'0,"0"0,25 0,-25 0,25 0,-25 0,25 0,-25-25,25 25,-1 0,1 0,0 0,25 0,-26 0,26-25,-25 25,24 0,1 0,0-25,-26 25,26 0</inkml:trace>
  <inkml:trace contextRef="#ctx0" brushRef="#br0" timeOffset="29203.6704">13668 11261,'0'0,"0"0,0 0,0-24,0 24,0 0,0 0,0 24,0-24,0 0,0 25,0-25,0 25,0 0,0 0,0-1,0 26,0-25,0 0,0 24,0-24,0 0,0 0,25-1,-25 26,0-25,0 0,0-1,24-24,-24 25,0 0</inkml:trace>
  <inkml:trace contextRef="#ctx0" brushRef="#br0" timeOffset="29751.7017">13792 10815,'0'-25,"0"25,0 0,25 0,-25-25,24 25,-24 0,25 0,0 0,0 0,0 0,-1 0,26 0,-25 0,0 0,24 0,-24 0,0 0,0 0,-1 25,1-25,0 25,0-25,-25 25,0-1,0 1,25 0,-25 0,0 24,0-24,0 25,0-1,-25 1,25 0,-25-1,25 1,0 0,-25-1,0 1,25 24,-24-24,24 24,0-24,-25-1,25 26,-25-26,25 26,0-26,-25 1,25 0,0-1,0 26,-25-26,25 1,0 0,0-1,-24-24,24 25,0-1,0 1,-25-1,25-24,0 25,0-25,-25 24,25-24,0 0,-25 0,25-1,0 1,-25 0,25 0,-24-25,24 25,-25-25,25 24,-25-24,0 0,0 0,-24 0,24 0,-25 0,1 0,-1 0,-24 0,-1 0</inkml:trace>
  <inkml:trace contextRef="#ctx0" brushRef="#br0" timeOffset="32728.872">8161 13891,'0'0,"0"0,0 0,0 0,0-25,0 25,0 0,0 0,0 0,0 0,0 0,0-25,0 25,0 0,25 0,-25-25,0 25,25 0,-25-25,25 25,-1 0,-24 0,25 0,0 0,-25 0,25 0,-25 0,25 0,-1 25,-24-25,25 25,-25-25,25 25,-25 0,25-1,-25 1,0 0,0 0,25 0,-25-1,0 1,0 0,0 0,0-25,0 25,0-1,0-24,0 0,0 25,0-25,0 0,0 0,0 0,0 0,0 0,0-25,-25 25,25-24,0-1,0 25,0-25,0 0,0 0,0 1,0-1,0 0,0 0,0 0,25 1,-25-1,0 0,24 0,-24 0,25 25,-25 0,25-24,-25 24,25 0,0 0,-25 0,24 24,1-24,-25 25,25-25,0 25,-25 0,25 0,-25-1,24 1,-24-25,25 25</inkml:trace>
  <inkml:trace contextRef="#ctx0" brushRef="#br0" timeOffset="33780.9322">9575 13295,'0'0,"0"-24,0 24,0 0,0 0,0 0,0 0,0 0,0 0,0 0,-25 0,0 0,25 0,-24 0,-1 0,25 24,-25-24,0 0,0 0,25 0,-24 25,-1-25,0 0,25 0,-25 0,25 0,-25 25,25-25,0 0,0 0,0 0,0 0,0 0,0 0,0 0,0 0,0 0,0 25,0-25,0 0,0 25,0-25,0 24,0 1,0 0,25 0,-25 0,0-1,0 26,0-25,0 24,25-24,-25 25,0-1,0 1,0 0,0 24,0-24,0 24,0-24,0 24,0-24,-25 24,25-24,0-1,0 1,0 0,0-1,0-24,0 25,0-26,0 1,25 0,-25 0,25 0,-25-1,25-24,-1 0,-24 25,25-25,0 0,0 0,0 0,-1 0,1-25,0 25,25 0,-26-24,26-1,0 25,-26-25</inkml:trace>
  <inkml:trace contextRef="#ctx0" brushRef="#br0" timeOffset="35213.0141">9848 13816,'0'-25,"0"25,0 0,0 0,0 0,0 0,0-24,0 24,0 0,0 0,25 0,-25 0,0 0,0 0,0 0,0 0,24 0,-24 24,0-24,25 0,-25 25,0 0,25-25,-25 25,0 0,0-1,0 1,25 0,-25 0,0-25,0 25,0-1,0 1,0-25,0 25,0-25,0 0,0 25,0-25,0 0,0 0,0 0,0 0,0-25,0 25,0-25,25 0,-25 25,0-24,0-1,24 0,-24 0,25 0,-25 1,0-1,25 0,0 25,-25-25,25 0,-25 25,24 0,-24 0,25 0,-25 0,25 0,-25 0,25 25,-25-25,25 25,-25-25,0 25,24 0,-24-25,0 24,0-24,25 25,-25 0,0-25,0 25,0-25</inkml:trace>
  <inkml:trace contextRef="#ctx0" brushRef="#br0" timeOffset="35430.0265">10592 13891,'0'0,"25"0,-25-25,25 25,-25 0,24 0,-24 0,25 0,0 0,0-25,0 25,-1 0,1 0,0 0,25 0,-26-25,1 25,0 0</inkml:trace>
  <inkml:trace contextRef="#ctx0" brushRef="#br0" timeOffset="35693.0415">11286 13543,'0'0,"0"0,0-24,0 24,0 0,0 0,0 0,0 0,0 0,0 0,0 24,0-24,0 25,0 0,0 0,0 0,0-1,0 1,0 0,0 0,0 0,25-1,-25 1,0 0,0 0,0 0,25-1,-25 1,0-25,0 25,0-25,0 25,25-25,-25 0,0 25,0-25</inkml:trace>
  <inkml:trace contextRef="#ctx0" brushRef="#br0" timeOffset="36042.0615">11708 13816,'0'0,"0"0,0 0,0 0,0 0,0 0,0 0,0 0,0 0,0 0,25 0,-25 0,25 0,0-25,-1 25,-24 0,50 0,-25 0,0-24,-1 24,1 0,25 0</inkml:trace>
  <inkml:trace contextRef="#ctx0" brushRef="#br0" timeOffset="36489.0871">12403 13593,'0'-25,"0"25,0-25,0 25,24 0,-24-24,0 24,25 0,-25 0,25-25,-25 25,25 0,-25 0,25 0,0 0,-1 0,1 25,-25-25,25 0,-25 24,25-24,-25 25,0 0,0 0,0-25,0 25,0-1,-25 1,25 0,-25 0,0 0,1-1,-1 1,0 0,0 0,0-25,25 25,-25-25,25 24,0-24,0 0,0 0,0 0,0 25,0-25,25 0,-25 0,25-25,0 25,25 0,-26 0,1 0,0-24,25 24,-26 0,1 0,25-25,-25 25,-1 0,1 0,0 0,-25 0,25 0,-25 0</inkml:trace>
  <inkml:trace contextRef="#ctx0" brushRef="#br0" timeOffset="36945.1132">10195 14536,'0'0,"0"0,0 0,0 0,0-25,25 25,-25 0,25 0,-1 0,1 0,0 0,0 0,25 0,-1 0,1-25,-1 25,26 0,-1 0,1 0,-1 0,25-25,-24 25,24 0,0 0,0 0,1 0,-1 0,0-25,0 25,0 0,25 0,-24 0,-1-24,-25 24,25 0,1 0,-26 0,1-25,-1 25,0 0,-24-25,24 25,-49 0,25 0,-25-25,-1 25,-24 0,25 0,-25-25,0 25,0 0,0 0,0 0,0 0</inkml:trace>
  <inkml:trace contextRef="#ctx0" brushRef="#br0" timeOffset="37458.1425">11336 14858,'0'0,"0"-25,0 25,0 0,25-25,-25 25,0-24,25 24,0 0,-25-25,24 25,1-25,0 25,0 0,0 0,-1 0,1 0,0 0,0 0,0 0,-1 0,-24 25,25-25,-25 0,0 25,0-25,0 24,-25 1,1 0,-1-25,0 25,0 0,0-1,1 1,-1 0,-25 0,25 0,1-25,24 24,-25-24,25 0,0 25,0-25,0 0,0 0,0 0,0 0,0 0,25 0,-25 0,24 0,1-25,0 25,25 0,-26 0,1-24,25 24,-1 0,-24-25,25 25,-1-25,1 25,0 0,-1-25</inkml:trace>
  <inkml:trace contextRef="#ctx0" brushRef="#br0" timeOffset="38105.1795">13246 13146,'0'0,"0"0,25 0,-25 0,0 0,25 0,-25 0,24 0,-24 0,25 0,0 0,0 0,24 25,-24-25,0 0,25 25,-25-25,-1 25,1 0,0 0,0 24,-25-24,25 0,-25 24,24 1,-24 0,0-1,0 1,0-1,0 1,0 0,0 24,0-24,0-1,-24 1,24 24,0-24,0-1,0 26,0-26,-25 1,25 0,0-1,0 1,0 0,0-1,0-24,0 25,0-1,0-24,0 25,0-26,0 1,0 25,0-25,0-1,25 1,-25 0,0 0,0-25,0 25,0-25,0 24,0-24,-25 0,25 0,-25 25,25-25,-25 0,0 0,1 0,24 0,-25 0,0 0,0-25,0 25,0 0,1-24,-1 24,0 0,0-25</inkml:trace>
  <inkml:trace contextRef="#ctx0" brushRef="#br0" timeOffset="38382.1954">14586 13742,'0'0,"0"0,0 0,0 0,24 0,-24 0,25 0,-25 0,25 0,0 25,-25-25,25 0,-1 0,1 0,0 0,0 0</inkml:trace>
  <inkml:trace contextRef="#ctx0" brushRef="#br0" timeOffset="38529.2038">14586 13965,'0'0,"0"25,0-25,0 0,0 0,0 0,24 0,-24 0,25 0,-25 0,25 0,0 0,0 0,-1-25,1 25</inkml:trace>
  <inkml:trace contextRef="#ctx0" brushRef="#br0" timeOffset="39021.2319">15578 13246,'0'0,"0"0,0 0,0 0,0 0,0 0,0 0,-25 25,25-25,-25 24,25 1,-25 0,0-25,1 50,-1-26,0 1,25 0,-25 0,0 0,25-25,-24 24,24 1,0 0,0 0,0-25,0 25,24-25,-24 24,25-24,0 0,-25 25,25-25,0 0,-1 0,1 0,0 0,0 0,0 0,-1 0,1-25,0 25,0 0,0-24,0 24,-1-25,-24 25,0-25,0 0,0 0,0 25,0-24,0-1,-24 25,24-25,-25 25,25-25,-25 25,25 0,-25 0,25 0,0 0,-25 0,25 25,0-25,-25 25,25 0,0-1,0 1,0 0,0 25,0-26,-24 1,24 0,0 0,0 0,0-1,0 1,0 0,0 0,0 0,0-25,24 24,-24-24,0 25,0-25</inkml:trace>
  <inkml:trace contextRef="#ctx0" brushRef="#br0" timeOffset="39485.2584">16198 13196,'0'0,"0"0,0 0,0 0,25 0,-25 0,0 0,0 0,0 0,0 25,-25-25,25 25,-25-25,25 25,-25-1,25 1,-25 0,1-25,-1 25,25 0,-25-1,25 1,-25 0,25-25,0 25,0 0,0-1,0-24,0 25,25-25,-25 25,0-25,25 25,0-25,-25 0,24 25,1-25,0 0,0 0,0 0,-1 0,1 0,0 0,0-25,0 25,-1 0,1-25,-25 25,25-25,0 25,-25-25,25 1,-25 24,0-25,0 0,0 0,0 25,-25-25,25 25,-25-24,25 24,-25 0,0 0,25 0,-24 24,24 1,-25-25,25 50,-25-25,25-1,0 26,0 0,0-26,0 26,0 0,0-1,0 1,0-1,0 1,0 0</inkml:trace>
  <inkml:trace contextRef="#ctx0" brushRef="#br0" timeOffset="40701.328">9426 16024,'25'0,"-25"0,25 0,-25 0,0 0,25 0,-25 25,24-25,-24 0,25 24,-25-24,25 25,-25 0,0-25,0 25,0-25,25 25,-25-1,0-24,0 25,0-25,0 0,0 0,0 25,0-25,0 0,0 0,0-25,0 25,0 0,0-25,0 25,0-24,0 24,0-25,0 25,25-25,-25 0,0 0,24 25,-24-24,25-1,-25 25,25-25,0 25,-25 0,25 0,-1 0,1 0,-25 0,25 0,0 25,0 0,-25-25,24 24,-24 1,25 0,0 0,-25-25,0 25,25-1,-25 1,25 0,-25-25,0 25</inkml:trace>
  <inkml:trace contextRef="#ctx0" brushRef="#br0" timeOffset="41005.3454">10617 15850,'25'-25,"-25"25,0-24,0 24,0 0,0 0,0 0,-25 0,0 0,0 24,25 1,-25-25,1 25,-1 0,0 24,0-24,25 0,-25 25,25-26,0 26,0-25,0 0,0-1,0 1,0 0,0 0,25 0,-25-1,25 1,0-25,0 25,-1-25,1 0,0 25,0-25,0 0,-1 0,26 0</inkml:trace>
  <inkml:trace contextRef="#ctx0" brushRef="#br0" timeOffset="41381.3669">10865 15974,'0'0,"0"0,0 0,0 0,0 25,0-25,0 25,0-25,25 25,-25-1,0 1,24 0,-24-25,0 25,25 0,-25-1,0 1,25 0,-25-25,0 25,0-25,0 25,0-25,0 24,0-24,0 0,0 0,0 0,0 0,0 0,0 0,0-24,0 24,0-25,0 0,0 25,25-25,-25 0,0 1,0-1,25 25,-25-25,0 0,24 25,1-25,-25 25,25-24,0 24,0 0,-25 0,24 0,1 24,0-24,0 25,-25-25,25 25,-1 0,-24-25,25 25,-25-1,25-24,-25 25,0 0,0-25,25 25,-25-25,0 25,0-25</inkml:trace>
  <inkml:trace contextRef="#ctx0" brushRef="#br0" timeOffset="41561.3772">11559 16222,'0'0,"0"0,25 0,-25 0,25 0,-25 0,25-25,0 25,-1 0,1 0,0 0,0-24,24 24,-24 0</inkml:trace>
  <inkml:trace contextRef="#ctx0" brushRef="#br0" timeOffset="41961.4001">12031 15999,'0'-25,"0"25,24 0,-24-25,0 25,25 0,-25 0,25 0,0 0,-25 0,25 0,-1 0,1 0,0 0,25 0,-26 0,-24 25,25-25,0 25,-25-25,25 25,-25-25,0 25,0-1,0-24,0 25,-25 0,25-25,-25 25,25-25,-25 0,25 25,-24-25,24 0,0 24,0-24,0 0,0 0,0 0,24 0,1 0,-25 25,25-25,0 0,-25 0,25 0,-1 25,-24-25,25 0,-25 25,0-25,0 0,25 25,-25-25,0 0,0 24,0-24,0 0,-25 25,25-25,-25 0,25 25,-24-25,-1 0,0 25,0-25,0 0,-24 0,24 0,0 0,0 0,1-25</inkml:trace>
  <inkml:trace contextRef="#ctx0" brushRef="#br0" timeOffset="42246.4164">12427 15627,'25'0,"0"25,0-25,0 0,24 25,-24-25,0 24,25 1,-26 0,26 0,-25 24,0-24,24 0,-24 25,0-26,0 26,-1-25,-24 24,25-24,-25 25,0-25,0 24,0-24,0 25,-25-26,1 1,-1 25,0-25,0 0,0-1,1 1,-1 0,0 0,0-25,0 25</inkml:trace>
  <inkml:trace contextRef="#ctx0" brushRef="#br0" timeOffset="42461.4287">13469 16073,'25'0,"-25"0,0 0,25 0,-25 0,25 0,-25 0,25 0,-1 0,1 0,0 0,-25 0,25 0,0 0</inkml:trace>
  <inkml:trace contextRef="#ctx0" brushRef="#br0" timeOffset="42617.4376">13569 16222,'-25'0,"25"0,0 25,0-25,25 0,-25 0,24 0,-24 0,25 0,0 0,0 0,0 0,-1 0,26-25,-25 25</inkml:trace>
  <inkml:trace contextRef="#ctx0" brushRef="#br0" timeOffset="43377.4811">14858 15850,'0'-25,"0"1,0 24,0-25,-24 25,24 0,-25-25,0 25,0 0,0 25,1-25,-1 25,0-25,0 24,0 1,1 0,-1 25,0-26,0 1,25 0,0 0,0 0,0-1,0 1,0-25,25 25,0-25,-25 25,25-25,24 0,-24 0,0 0,0 0,24 0,-24 0,0 0,24-25,-24 25,0-25,0 25,0-25,-1 25,-24-24,0 24,0-25,0 25,0-25,0 0,0 0,-24 1,-1 24,0-25,0 0,-24 0,24 25,-25-25,25 1,1 24,-1-25,0 0,0 25,0-25,1 0,24 25,0-24,0-1,0 25,0-25,0 0,0 0,0 25,0-24,24 24,-24-25,25 25,0-25,-25 25,25 0,0-25,-25 25,24 0,1 25,-25-25,25 0,-25 25,25 0,-25-1,25 1,-25 0,0 0,0 0,0-1,0 1,0 25,0-25,0-1,-25 1,25 0,0 0,-25 0,25-1,-25 1</inkml:trace>
  <inkml:trace contextRef="#ctx0" brushRef="#br0" timeOffset="43873.5094">15206 15900,'24'-25,"1"25,-25 0,25 0,-25-25,0 25,0 0,0 0,0 25,-25-25,25 0,-25 25,25-25,-24 25,24-1,-25-24,25 25,0 0,-25 0,25 0,0-25,0 24,0 1,25-25,-25 25,25-25,-1 25,-24-25,25 0,0 0,0 25,0-25,24 0,-24 0,0-25,0 25,-1 0,-24 0,25-25,0 25,0-25,-25 25,0-25,25 25,-25-24,0-1,0 0,0 25,0-25,-25 0,0 1,25-1,-25 0,0 0,1 0,-1 1,0-1,0 0,0 0,1 0,-1 1,25-1,-25 0,0 0,25 0,0 1,-25 24,25-25,0 0,0 0,0 0,0 1,25 24,-25-25,25 0,0 25,-25-25,25 25,-1 0,1 0,-25 0,25 0,0 0,-25 25,25-25,-25 25,24 0,-24-1,0 26,25-25,-25 0,0 24,0-24,0 0,-25 24,1-24,24 0,-25 25</inkml:trace>
  <inkml:trace contextRef="#ctx0" brushRef="#br0" timeOffset="51830.9646">4118 5035,'0'-24,"0"-1,0 25,0-25,0 0,0 0,0 1,0 24,25-25,0 0,-1 25,1-25,0 25,25-25,-26 25,26-25,0 25,-1-24,1 24,-1 0,-24 24,25-24,-25 25,24 0,-24 0,0 0,0 24,-1-24,-24 25,0 24,0-24,0 24,0 25,-24-24,-1 49,0-25,-25 25,26-25,-26 25,0 0,26 0,-26 0,25 0,0-24,1-1,-1 0,0 0,25-24,0 24,0-25,0 1,0-26,25 26,0-26,-25 1,49 0,-24-1,0-24,24 25,1-26,0 1,-26 0,26-25,0 25,-1-25,-24 0,25 0,-26 0,26 0,-25 0,0 0,0 0,-1-25,-24 25,25 0,-25 0,0 0,0 0,0 25,0-25,-25 0,25 25,-24-25,-1 24,0 26,0-25,0 24,-24 1,24 24,-25-24,1 49,24-24,-25 24,25 0,1 0,-1 1,0 24,25-25,-25 25,25 0,0 0,0-25,-25 25,25 0,0-25,0 1,0 24,0-25,0 0,0 0,0 1,0-26,0 25,0 0,25 1,-25-26,0 25,0 0,-25-24,25 24,-24 0,24 1,-25-1,0 0,0 0,-24 0,24 1,-25-1,1 0,-1-25</inkml:trace>
  <inkml:trace contextRef="#ctx0" brushRef="#br0" timeOffset="53231.0447">10121 16470,'0'0,"0"-24,0 24,0-25,0 25,24 0,-24 0,25 0,0 0,0 0,0 0,24 0,-24 25,25-25,24 0,-24 24,24-24,1 25,24-25,0 25,25 0,-25-25,25 25,25-1,0 1,0-25,0 25,-1 0</inkml:trace>
  <inkml:trace contextRef="#ctx0" brushRef="#br0" timeOffset="67468.859">14511 16520,'0'0,"0"0,0 0,0-25,0 25,0 0,0 0,0 0,0-25,25 25,0 0,-25 0,25-24,-1 24,26 0,-25 0,24 0,1-25,0 25,24 0,-24 0,24-25,0 25,1 0,-1 0,1 0,-1 0,0 0,1 0,-1 0,1 0,-26 0,26 0,-26 0,-24 0,25 0,-25 25,-25-25,0 0,0 0,0 0,0 25,-25-25,0 0,0 0,0 24,-24-24,-1 0,1 0,-1 25,0-25,-24 0,24 25,-24-25,-1 0,1 25,0-25,-1 25,1-25,-25 0,24 0,1 24,-1-24,26 0,-26 0,26 0,-1 25,0-25,1 0,24 0,0 25,0-25,25 0,0 0,0 0,0 0,25 0,0 0,0 0,0 0,24 0,-24 0,25 0,24 0,-24 0,24-25,-24 25,24 0,1-25,-1 25,0 0,1-24,-1 24,1 0,-1 0,-24-25</inkml:trace>
  <inkml:trace contextRef="#ctx0" brushRef="#br0" timeOffset="79703.5588">819 10071,'0'0,"-25"-25,25 25,-25 0,25 0,0 0,0 0,0 0,0 0,0 25,0-25,0 25,0-1,0 1,25 25,-25-25,0 24,25 1,-25-1,25 1,0 0,-1-1,-24-24,25 25,0-1,0-24,24 25,-24-26,0 1,25 0,-1-25,1 0,-1 0,26 0,-26-25,26 0,-1 1,1-1,-1-25,25 1,-24-1,24 0,0 1,0-26,25 26,-24-26,24 1,0 24,0-24,0 24,0-24,0 24,0 1,0-1,0 0,0 1,-25-1,0 25,0 1,-24-1,24 0,-24 0,-26 25,1-25,-1 25,1 0,-25 0,0 0</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42:44.621"/>
    </inkml:context>
    <inkml:brush xml:id="br0">
      <inkml:brushProperty name="width" value="0.05292" units="cm"/>
      <inkml:brushProperty name="height" value="0.05292" units="cm"/>
      <inkml:brushProperty name="color" value="#FF0000"/>
    </inkml:brush>
  </inkml:definitions>
  <inkml:trace contextRef="#ctx0" brushRef="#br0">1191 11807,'0'0,"-25"0,25-25,-25 25,25 0,-24 0,-1-25,25 25,-25 0,0 25,0-25,25 25,-24-25,-1 25,0 0,0-1,0 1,25 0,-24 25,-1-26,0 1,25 25,-25-25,25-1,-25 26,25-25,0 0,0 0,0-1,0-24,25 25,0-25,-25 25,25-25,0 0,-1 25,1-25,0 0,0 0,0-25,24 25,-24 0,0-25,0 25,-1-25,1 25,0-24,-25 24,25-25,-25 25,0-25,0 25,0-25,0 25,-25 0,0-25,25 25,-25 0,-24 0,24 0,0 0,0 0,-24 0,24 0</inkml:trace>
  <inkml:trace contextRef="#ctx0" brushRef="#br0" timeOffset="596.034">1613 11906,'0'0,"24"0,-24 0,0 0,0 0,0 0,0 25,0-25,0 25,0 0,0-25,0 24,0 1,0 0,0 0,0-25,0 25,0-1,0-24,0 25,0-25,0 25,0-25,0 0,25 0,-25 0,0 0,0 0,0 0,0 0,0 0,0 0,0-25,25 25,-25-25,0 25,0-24,0-1,25 0,-25 0,0 0,25 1,-25-26,0 25,0-24,24 24,-24 0,25-25,0 26,-25-1,25 0,0 0,0 25,-1-25,1 25,-25 0,25 0,-25 25,0-25,0 25,0 0,0 0,0-1,-25 1,0 0,25 25,-24-26,-1 26,0-25,-25 0,25 24,1-24,24 0,-25-25,0 25,25-25,0 0,0 24,0-24,0 0,0 0,0 0,25-24,-25 24,25 0,-1 0,1 0,0 0,0 0,0 0,0-25,-1 25,1 0,0 25,0-25,0 0,-25 24,24-24,-24 0,0 25,0-25,0 25,0-25,-24 25,24 0,-25-25,0 25,25-25,-25 24,0-24,1 25,-1-25,0 25,-25-25,25 0,1 0,-1 0,0 0,-25 0,26 0,-1 0</inkml:trace>
  <inkml:trace contextRef="#ctx0" brushRef="#br0" timeOffset="1244.0711">2977 12030,'25'0,"24"-25,-24 25,0 0,-25 0,25 0,-25 0,0 0,0 0,0 0,-25 25,0-25,0 25,-24 0,24-25,-25 25,1-1,-1-24,25 25,-24 0,-1-25,25 25,0-25,1 0,-1 25,0-25,25 0,0 0,0 0,0-25,0 25,0 0,25-25,-25 0,25 0,-1 1,1-1,25 0,-25 0,-1 0,1 1,0-1,0 0,-25-25,25 26,-25-1,0 0,0 0,0 0,0-24,-25 24,25 25,-25-25,0 0,0 25,1 0,-1 0,0 0,0 25,0-25,1 25,-1 0,0 24,25-24,0 25,0-1,0 1,25-25,-25 24,25-24,-1 25,1-25,0-1,0 1,0 0,-1 0,1 0,0-25,0 25,0-25,-1 24,1-24</inkml:trace>
  <inkml:trace contextRef="#ctx0" brushRef="#br0" timeOffset="1847.1056">3721 11485,'25'0,"-25"0,0 0,0 0,0-25,0 25,0 0,-25 0,25 25,-25-25,0 0,25 0,-24 24,-26-24,25 0,0 25,1-25,-26 0,25 25,0-25,1 0,24 0,-25 0,25 0,0 0,-25 0,25 0,0 0,0 0,0 0,0 0,0 0,0 0,25 0,-25 0,0 0,25 0,-25 25,0-25,24 0,-24 25,0-25,0 24,25 1,-25-25,0 25,0 0,0 0,0-25,0 24,25 1,-25-25,0 25,0-25,0 25,25-25,-25 0,0 25,0-25,0 0,0 0,0 0,0 0,0 0,0 0,25 0,-25-25,0 25,24 0,-24-25,25 25,-25-25,25 25,0 0,-25-25,25 25,-1-24,1 24,0 0,0 0,0 0,-1 0,1 0,0 24,0-24,-25 25,25 0,-1-25,1 25,-25 0,0-1,0 1,0 0,0-25,0 25,0 0,0-1,0-24,-25 25,1-25,-1 25,25-25,-25 25,0-25,0 0,1 0,-1 0,0 25,0-25,0 0,1-25,-1 25,0 0</inkml:trace>
  <inkml:trace contextRef="#ctx0" brushRef="#br0" timeOffset="2340.1338">4713 11435,'25'0,"-25"-25,0 25,0-25,0 25,0 0,0-24,-25 24,0 0,1 0,-1 0,0 24,0-24,0 25,1 0,-1 0,0 0,0-1,0 1,1 25,-1-1,25-24,-25 25,25-1,0-24,0 25,0-25,25-1,-25 1,25 0,-1-25,-24 25,25 0,0-25,0 0,0 24,-1-24,-24 0,25 0,0 0,0 0,0 0,-25-24,24 24,-24 0,25-25,-25 25,0 0,0-25,0 0,0 25,0-25,0 25,0-24,-25 24,25-25,-24 0,24 25,0 0,0-25,0 25,0 0,0 0,0-25,0 25,24 0,-24 0,25-24,0 24,-25 0,25 0,0 0,-1 24,1-24,-25 25,25-25,0 25,-25 0,25 0,-25-25,0 24,0 1,24 0,-24 0,0 0,0-1,0 1</inkml:trace>
  <inkml:trace contextRef="#ctx0" brushRef="#br0" timeOffset="2888.1651">1042 12799,'25'0,"-25"0,25 0,0 0,-1 0,1 0,0 0,25 0,-26 0,51-25,-26 25,26 0,-26 0,51-24,-26 24,25 0,1-25,-1 25,25-25,-25 25,50-25,-25 25,25-25,-25 1,24 24,1-25,0 0,0 0,0 25,0-25,-1 1,-24 24,1-25,-1 0,0 25,-25-25,0 25,-25 0,26-25,-51 25,26 0,-26-24,-24 24,0 0,0 0,-1 0,-24-25,0 25,0 0,0 0,0 0,0 0,0 0,0 0,0 0,-24 0</inkml:trace>
  <inkml:trace contextRef="#ctx0" brushRef="#br0" timeOffset="5887.3367">10269 11038,'0'0,"0"-25,0 25,-24-25,24 25,-25-24,0 24,25-25,-25 25,0 0,25 0,-24 0,-1 0,0 0,0 25,0-25,1 24,-1 1,0 0,0 0,0 24,1-24,24 25,-25 0,0-26,25 26,-25 0,25-1,0-24,0 25,0-26,0 1,0 0,25 0,0 0,0-1,-1-24,1 25,0-25,0 0,0 0,24 0,-24 0,0 0,24 0,-24-25,0 25,0-24,0 24,-1-25,-24 25,25-25,-25 0,0 25,0-25,0 1,-25 24,25-25,-24 0,-1 25,0-25,25 25,-25-25,0 25,1 0,24 0,-25 0,25 0,0 0,0-24,0 24,0 0,0 0,0 0,25 0,-25 0,24 0,1 0,0 0,0 0,-25 0,25 0,-1 0,1 0,0 0,0 24,0-24,0 25,-25-25,24 25,-24 0,0-25,0 25,25-1,-25 1,0-25,0 25,0 0,0 0,0-25,0 24</inkml:trace>
  <inkml:trace contextRef="#ctx0" brushRef="#br0" timeOffset="6463.3696">10790 11385,'0'-24,"25"24,-25-25,0 25,0-25,0 25,0 0,0 0,0 0,0 0,0 25,0-25,0 0,0 25,0-1,0-24,0 25,0 0,0-25,0 25,0-25,0 25,0-25,0 0,0 24,0-24,0 0,25 0,-25 0,0 0,0 0,0 0,0-24,0 24,0 0,0-25,0 25,0-25,0 0,0 0,0 1,0-1,25 0,-25-25,0 26,0-1,25-25,-25 25,0 0,24-24,-24 24,25 0,-25 0,25 1,0-1,0 25,-25-25,24 25,1 0,-25 0,25 0,0 0,-25 0,25 0,-25 25,24 0,-24-1,0-24,0 50,0-25,0 0,0-1,0 26,-24-25,-1 0,25 0,-25-1,25 1,-25 0,25-25,0 25,0-25,0 0,0 0,0 0,0 0,0 0,0 0,25-25,-25 25,25 0,0-25,-25 25,24 0,1 0,0 0,0 0,0 0,-1 0,1 0,0 25,0-25,0 0,0 25,-25-25,24 25,-24-25,25 24,-25-24,0 0,0 25,0-25,0 25,-25-25,1 25,24-25,-25 25,-25-25,25 0,0 24,-24-24</inkml:trace>
  <inkml:trace contextRef="#ctx0" brushRef="#br0" timeOffset="6883.3937">9848 11534,'0'0,"0"0,0 0,0 0,25 0,-1 0,1 0,0 0,25-25,-1 25,1-24,24 24,1-25,-1 25,1-25,-1 0,25 25,0-25,1 1,-1 24,0-25,-25 0,26 25,-26-25,0 25,1 0,-25 0,-1 0,-24-25,25 25,-50 0,24 0,-24 0</inkml:trace>
  <inkml:trace contextRef="#ctx0" brushRef="#br0" timeOffset="7065.4041">10021 11683,'0'0,"0"0,25 0,0 0,0 0,24 0,1-25,0 25,-1-25,26 25,-1-24,1-1,-1 25,25-25,-24 0</inkml:trace>
  <inkml:trace contextRef="#ctx0" brushRef="#br0" timeOffset="7532.4308">12775 10964,'0'-25,"0"0,0 25,0-25,0 25,-25-25,25 25,-25-24,0 24,25 0,-24 24,-1-24,0 0,0 25,0 0,1 0,-26 24,25-24,0 25,0-1,1-24,-1 25,0 0,0-1,0-24,25 25,-24-26,24 26,0-25,0 0,24-25,-24 24,25 1,0-25,0 25,0-25,-1 0,1 25,0-25,25 0,-25 0,24-25,-24 25,0 0,0-25,-1 25,1-25,0 25,-25-24,25 24,-25-25,0 0,0 25,-25-25,0 25,0-25,1 25,-26-24,25 24,-24 0,24 0,-25 0,0 0</inkml:trace>
  <inkml:trace contextRef="#ctx0" brushRef="#br0" timeOffset="8140.4656">13147 11063,'25'0,"-25"0,24 0,-24 0,0 0,0 0,0 0,0 25,0-1,0 1,0 0,0 0,0 0,0 0,0-1,0 1,0 0,0 0,0 0,0-1,0-24,0 25,0-25,0 0,0 0,0 25,25-25,-25 0,0 0,0 0,0-25,0 25,0 0,0-25,0 1,0 24,0-25,0 0,-25-25,25 26,0-1,0-25,-24 25,24-24,0-1,0 25,0-24,0 24,0-25,0 25,24 1,-24-1,25 25,0-25,-25 25,25 0,0 0,-1 0,-24 0,25 0,-25 25,25 0,-25-25,0 24,0 1,0 0,0 0,0 0,0-1,-25 1,25 0,-25 0,25 0,-24-1,24-24,-25 25,25-25,0 25,0-25,0 0,0 0,0 0,0 0,25 0,-25 0,24 0,1 0,0 0,25 25,-26-25,1 0,25 25,-25-25,0 0,-1 25,1-25,0 24,0-24,-25 25,0-25,0 25,0 0,0-25,0 25,-25-25,25 24,-25-24,0 25,1-25,-1 25,0-25,0 0,-25 25,26-25,-1 0,0 0</inkml:trace>
  <inkml:trace contextRef="#ctx0" brushRef="#br0" timeOffset="8567.49">14114 11112,'50'0,"-1"0,-24 0,0 0,0 0,-25 0,0 25,0-25,-25 0,0 25,0-25,1 25,-1-25,-25 25,25-25,-24 0,24 25,-25-25,26 0,-1 0,0 24,0-24,25 0,-25 0,25 0,0 0,0-24,0 24,25 0,-25-25,25 25,0-25,-25 25,25-25,-1 0,26 25,-25-25,0 1,-1-1,1-25,-25 25,25 1,-25-1,0-25,0 25,0 1,0-1,0 0,0 0,0 0,0 25,0-24,-25 24,25 0,-25 0,25 0,0 24,0 1,-24 0,24 0,0 0,0-1,0 26,0-25,0 24,0-24,24 25,-24-25,25 24,0-24,-25 0,25 0,0 0,-1-1,1 1,0 0,0-25,0 25,-1-25,1 0</inkml:trace>
  <inkml:trace contextRef="#ctx0" brushRef="#br0" timeOffset="9011.5154">15007 10716,'0'0,"0"-25,0 25,0 0,0-25,0 25,-25 0,25 0,-24 0,-1 0,0 25,25-25,-25 25,0-1,1 1,-1 25,0-25,0 24,25-24,-25 25,25-26,0 26,0-25,0 0,0-1,0 1,0 0,25 0,-25-25,25 25,0-25,0 25,-25-25,24 0,1 24,0-24,0 0,0-24,-1 24,1 0,0-25,-25 25,25-25,-25 25,0-25,0 0,0 0,-25 1,25 24,-25-25,0 0,1 25,-1-25,25 25,-25 0,25-25,-25 25,25 0,0 0,0 0,0 0,0 0,25 0,0 0,-25 0,25 25,-1-25,26 0,-25 25,0 0,-1-25,1 25,-25-1,25 1,-25 0,25 0,-25-25,0 25,0 0,0-1,0 1,-25-25,25 25</inkml:trace>
  <inkml:trace contextRef="#ctx0" brushRef="#br0" timeOffset="10199.5833">14660 10691,'0'0,"25"0,0 0,-25 0,24 0,-24 0,25 0,-25-25,0 25,0 0,0 0,25 0,-25 0,0 0,0 0,0 0,0 0,-25 0,25 0,-25 0,25 0,-24 25,-1-25,0 0,0 0,25 0,-25 0,1 0,24 0,-25 0,25 0,0 0,0 0,0 0,0 0,0 0,0 0,0 0,0 0,0 0,0 0,0 0,0 0,0 25,0-25,0 0,0 0,25 0,-25 0,0 0,0 24,0-24,24 0,-24 25,0-25,0 25,0 0,0-25,0 25,0-1,0-24,0 25,0 0,0-25,0 25,0-25,0 25,0-25,-24 0,24 0,0 24,0-24,0 0,0 0,0 0,0 0,0-24,0 24,0 0,0 0,24 0,-24 0,0-25,25 25,-25 0,25 0,-25 0,25-25,0 25,-25 0,24 0,1 25,0-25,-25 0,25 25,0-25,-1 24,-24 1,25-25,0 25,-25-25,25 25,-25-25,0 25,0-25,0 0,0 24,-25-24,0 25,25-25,-25 0,1 0,-1 25,-25-25,25 0</inkml:trace>
  <inkml:trace contextRef="#ctx0" brushRef="#br0" timeOffset="11295.646">12006 12427,'0'-25,"0"1,0 24,0 0,0 0,0 0,0 0,0 0,0 0,0 24,0-24,0 25,0 0,0-25,0 25,0 0,0-1,0-24,0 25,0 0,0-25,0 0,0 25,0-25,0 0,0 0,0 0,0 0,-25 0,25-25,0 25,0 0,0-25,0 0,0 1,0 24,0-25,0 0,0-25,0 26,0-1,0 0,0-25,0 26,0-26,0 25,0-25,25 26,0-1,-25 0,24 0,1 0,0 1,0 24,0 0,-25 0,24 0,1 0,-25 24,25-24,-25 25,0 0,0 0,0 0,0-1,0 1,-25 0,25 0,-25 0,1 0,24-1,-25 1,0-25,25 25,-25 0,25-25,-25 0,25 0,0 0,0 0,0 0,0 0,0 0,25 0,-25 0,25 0,0 0,0 0,-1 0,26 0,-25 0,0 0,24 0,-24 25,0-25,0 0,-25 24,24-24,-24 0,0 25,0-25,0 25,0-25,-24 0,24 25,-25-25,0 25,0-25,0 0,1 24,-26-24,25 0,0 0,1 0,-1 0,0 0,0 0,0 0</inkml:trace>
  <inkml:trace contextRef="#ctx0" brushRef="#br0" timeOffset="11583.6625">12725 12179,'0'0,"-25"25,1-25,24 25,-25 0,0-1,25 1,-25-25,25 25,-25 0,25-25,0 25,0-1,0-24,0 0,25 25,-25-25,25 0,0 0,0 0,-25 0,24 0,1 0,0 0,0 0,0-25,-1 25,1 0,-25-24,25 24,-25-25,0 25,0-25,0 0,0 25,0-25,-25 25,0-24,1-1,-1 25</inkml:trace>
  <inkml:trace contextRef="#ctx0" brushRef="#br0" timeOffset="12271.7019">12998 12080,'25'0,"0"25,-25-25,24 24,-24-24,0 25,25-25,-25 25,0-25,0 25,25-25,-25 25,0-25,25 25,-25-25,25 0,-1 24,-24-24,25 0,0 0,0 0,0 0,-25-24,24 24,1 0,0-25,-25 25,25-25,-25 0,25 25,-25-25,0 0,0 25,0-24,0-1,0 25,0-25,0 25,0 0,0-25,0 25,0 0,0 0,0 25,0-25,0 25,0 0,0-25,0 24,0 26,0-25,0 0,0 24,0-24,24 25,-24-25,0 24,25 1,-25-25,0 24,0-24,0 25,0-26,0 1,0 25,0-25,0-1,0 1,0 0,0-25,-25 25,25-25,-24 25,24-25,-25 0,25 0,-25 0,25-25,-25 25,25-25,-25 0,25 0,-24 1,24-1,0-25,0 25,0 1,0-26,24 25,1 0,0-24,0 24,0 0,24 0,-24-24,25 24,-25 0,24 0,1 1,-25-1,-1 0,26 0,-25 0,0 0,-25 1,24-1,-24 0,0 0,0 0,0 1,0 24,0-25,0 25,-24 0,24 0,-25 0,0 0,25 0,-25 25,25-25,0 24,0-24,0 25,0-25,0 25,25 0,0-25,-25 25,25-1,-1 1,1-25,0 25,-25 0,25-25,-25 25,25-25,-25 25,0-25,0 24,0-24,-25 25,0-25,25 25,-25-25</inkml:trace>
  <inkml:trace contextRef="#ctx0" brushRef="#br0" timeOffset="13259.7584">14412 11981,'-25'0,"25"0,0 0,0-25,0 25,0 0,25-25,-25 25,25 0,-1-25,1 25,0 0,0-25,25 25,-26-24,26 24,0 0,-1-25,-24 25,25 0,-26-25,1 25,-25 0,25 0,-25 0,0-25,0 25,-25 0,25 0,-25 25,1-25,-1 0,0 0,25 0,-25 0,0 25,25-25,-24 0,24 25,0-25,0 24,0-24,0 25,0 0,0 0,0 0,0-1,0 1,0 0,0 0,0 0,24-1,-24-24,0 25,0 0,0-25,0 25,25-25</inkml:trace>
  <inkml:trace contextRef="#ctx0" brushRef="#br0" timeOffset="13527.7737">15156 12080,'0'0,"25"-25,-25 25,0 0,0 0,0 0,0 0,0 0,0 25,-25-25,25 25,-25-25,25 24,-25-24,25 25,0 0,0-25,0 25,0-25,0 25,0-25,25 0,-25 25,25-25,-25 0,25 0,-25 0,25 0,-1 0,1 0,-25 0,25 0,0 0,-25-25,25 25,-25 0,24-25,-24 0,0 25,0-25,0 0,-24 25,-1-24,0-1,0 0,-24 25,-1-25</inkml:trace>
  <inkml:trace contextRef="#ctx0" brushRef="#br0" timeOffset="14606.8354">13097 13221,'-25'-25,"25"0,0 25,-24-25,24 1,-25 24,0 0,25-25,-25 25,0 0,1 25,-1-25,0 24,0 1,0 0,1 0,-1 25,25-26,-25 26,0 0,25-26,-25 26,25-25,0 24,0-24,0 0,25 0,0 0,0-25,-25 24,25-24,-1 25,1-25,0 0,0 0,24 0,-24 0,0-25,0 25,-25 0,25-24,-1 24,-24-25,0 25,0-25,0 0,0 25,0-25,0 25,0-24,0 24,0-25,0 25,0 0,0-25,0 25,0 0,0 0,25 0,-25 0,0 0,25 0,-25 0,0 25,25-25,-25 25,0-25,25 24,-25-24,0 25,24-25,-24 25,0-25,0 25,25-25,-25 0,25 25,-25-25,25 0,-25 0,25 0,-25 0,24 0,1-25,-25 25,25 0,-25-25,25 0,0 25,-25-25,0 1,24-1,-24 0,0 0,0 25,0-25,0 25,0-24,0 24,0 0,0 0,0 0,0 0,0 0,0 0,0 24,25-24,-25 25,0 0,0-25,25 25,-25-25,0 25,0-1,25-24,-25 0,0 0</inkml:trace>
  <inkml:trace contextRef="#ctx0" brushRef="#br0" timeOffset="15338.8773">13469 13271,'25'0,"-25"0,25 0,0 24,0-24,-1 25,1-25,0 25,25-25,-26 25,1-25,25 25,-25-1,-1-24,1 25,0-25,0 25,0 0,-25-25,0 25,0-1,0-24,0 0,0 25,0-25,-25 25,0-25,25 0,-25 0,0 0,25 0,-24 0,-1-25,25 25,0-25,-25 25,25-24,0-1,0 25,0-25,0 0,25 0,-25 1,25-1,-1 0,1 0,0 0,0-24,0 24,-1 0,26 0,-25 0,0-24,-1 24,26 0,-25 0,-25-24,25 24,-1 0,-24 0,25 1,-25-1,0 25,0-25,0 25,0 0,0 0,0 0,-25 0,25 0,-24 25,24 0,-25-1,25 1,0 0,0 0,0 0,0-1,0 1,0 25,0-25,0-1,0 1,25 0,-1 0,-24 0,25-25,0 25,0-1,0-24,-1 25,1-25,25 0,-25 0,-1 0,-24 0,25 0,0-25,0 25,-25-24,25 24,-25-25,25 25,-25-25,24 25,-24-25,0 25,25-25,0 25,-25 0,25 0,0 0,-1 0,-24 0,25 0,0 25,0-25,-25 0,25 25,-25-25,0 25,0-25,0 25,0-25,0 24,-25-24,25 25,-25-25,0 0,25 0</inkml:trace>
  <inkml:trace contextRef="#ctx0" brushRef="#br0" timeOffset="15574.8908">15553 12750,'0'0,"25"0,-25 0,0 0,24 0,-24-25,25 25,0 0,0 0,0 0,0-25,-1 25,26 0,-25-25,-25 25,25 0,-1 0,-24-25,0 25</inkml:trace>
  <inkml:trace contextRef="#ctx0" brushRef="#br0" timeOffset="15719.8991">15727 12650,'0'0,"-25"0,25 25,0-25,0 25,0 0,0 0,0-1,0 1,0 0,25 0,-25 0,0 24,0-24,0 0,24 0,-24-1,0 1,0-25,25 25,-25 0,0 0,0-25,0 24,25-24</inkml:trace>
  <inkml:trace contextRef="#ctx0" brushRef="#br0" timeOffset="15998.915">16123 13022,'25'-24,"-25"24,0 0,0-25,0 25,0 0,0 0,0 0,-25 0,25 25,0-25,-24 24,24-24,-25 25,25-25,0 25,0-25,0 25,0-25,0 25,0-25,0 24,25-24,-25 0,24 0,-24 0,25 0,0 0,0 0,-25 0,25 0,-1 0,-24 0,25-24,0 24,-25-25,25 25,-25-25,0 25,0-25,0 0,0 25,-25-24,25-1,-25 25,0-25,1 25,-1-25,0 25,0 0</inkml:trace>
  <inkml:trace contextRef="#ctx0" brushRef="#br0" timeOffset="16822.9622">16545 12923,'25'0,"0"0,-1-25,1 25,0 0,-25-24,0 24,0 0,0-25,0 25,0 0,0 0,0 0,-25 0,0 0,25 25,-24-25,-1 0,25 0,-25 24,25-24,-25 0,25 25,0-25,0 0,0 0,0 0,0 25,25-25,-25 0,25 0,0 0,-25 0,24 0,-24 0,25-25,-25 25,25 0,-25 0,0 0,0 0,25 0,-25 0,0 25,0-25,0 0,0 25,25 0,-25-25,0 24,0 1,25 0,-25 0,0 0,24-1,-24 1,0 0,0 0,0 0,0 0,0-1,-24 1,24 0,-25 0,0 0,25-1,-25-24,25 0,-25 25,0-25,25 0,-24-25,24 25,-25 0,25-24,0-1,0 0,0 0,0 0,0 1,0-1,25 0,-1 0,-24 0,25 0,0 1,0-1,0-25,0 25,24 1,-24-1,0 0,0 0,-1 25,1-25,0 1,0 24,0-25,-25 25,24-25,-24 25,0 0,0 0,0 0,0 0,0 0,0 0,0 0,0 0,0 0,-24 25,24-25,0 0,0 25,0-25,0 24,0-24,0 0,0 25,0-25,0 25,0-25,0 0,24 25,-24-25,25 0,0 0,-25 0,25 0,0 0,-1 0,1 0,0 0,0 0,0-25,-1 25,1-25,0 25,0-25,-25 25,25-24,-1-1,-24 0,25 0,-25 0,0-24,0 24,0 0,0-24,0-1,0 25,0 0,0-24,0 24,0 25,-25-25,25 25,0 0,0 0,0 25,0-25,0 25,0 24,0-24,0 0,0 25,0-1,25-24,-25 25,0-26,25 1,-25 0,25 0,-25 0,25-1,-25-24,24 25,-24-25</inkml:trace>
  <inkml:trace contextRef="#ctx0" brushRef="#br0" timeOffset="17343.992">17264 12526,'25'0,"0"0,-25 25,25-25,0 0,-1 0,26 0,-25 0,0 0,24-25,-24 25,25 0,-26-24,26 24,-25-25,0 25,0-25,-1 25,1 0,-25-25,25 0,-25 25,25-24,-25 24,0 0,0-25,0 25,0 0,0 0,0 0,0 25,0-25,-25 24,25-24,0 25,0 0,0 0,0 24,0-24,0 0,0 0,0 0,0-1,0 1,0 0,0 0,0-25,25 25,-25-1,0-24,25 0,-25 0,24 25,1-25,-25 0,25-25,-25 25,25 0,0 0,-25-24,24 24,1 0,-25-25,25 25,-25 0,25-25,-25 25,25 0,-25 0,0 0,0 0,24 25,-24-25,0 0,0 0,25 25,-25-25,0 24,0-24,25 0,-25 0,0 25,25-25,0 0,-1 0,1 0,0 0,0 0,0 0,-1 0,26 0,-25 0,0 0,24-25,-24 25,0 0,0 0,-1-24,1 24,-25 0,25 0</inkml:trace>
  <inkml:trace contextRef="#ctx0" brushRef="#br0" timeOffset="18460.0558">15999 12179,'0'-25,"25"25,-25-25,0 1,0 24,0-25,0 0,0 0,0 0,0 25,-25-24,1 24,-1-25,0 25,0 0,0 0,1 0,-26 25,25-25,0 24,1-24,-26 25,25 0,25-25,-25 25,25-25,-25 25,25-25,0 0,0 24,25-24,-25 0,25 0,-25 0,25 0,0 0,-25 0,25 0,-1 0,1 25,0-25,0 0,0 0,-1 25,1-25,0 25,0 0,0-25,-1 25,1-1,0 1,-25 0,25 0,-25 0,25-25,-25 24,0 1,0 0,0 0,0 0,0-1,0-24,-25 25,25-25,-25 25,0-25,25 25,-25-25,1 0,24 0,-25 0,25-25,-25 25,25-25,0 25,0-25,0 1,0 24,0-25,0 0,0 0,25 0,-25 1,25-1,-1 25,1-25,0 0,0 0,24 1,-24-1,0 25,25-25,-26 0,26 0,-25 0,0 1,-1-1,1 0,0 25,-25-25,25 0,-25 1,25 24,-25-25,0 25,0 0,0 0,-25 0,25 0,-25 0,25 0,-25 0,0 25,25-25,0 24,-24-24,24 25,0-25,0 25,0-25,0 25,24-25,-24 0,25 25,0-25,-25 0,25 0,0 0,-1 0,1 0,0 0,0 0,0 0,-1-25,1 25,0 0,0-25,0 0,0 25,-1-25,1 1,-25-1,25 0,0-25,-25 26,25-26,-25 0,0 26,0-26,0 0,0 1,0 24,0 0,0 0,0 1,0 24,0 0,0 0,0 0,0 0,0 24,0 1,0 25,0-25,0-1,0 26,0-25,0 24,0-24,0 0,0 0,0 0,24-1</inkml:trace>
  <inkml:trace contextRef="#ctx0" brushRef="#br0" timeOffset="18984.0858">16669 11683,'0'-25,"25"25,0 0,-25 0,25-25,-1 25,1 0,0-24,0 24,0-25,-1 25,1-25,0 25,0-25,0 25,-1-25,1 1,-25 24,25-25,-25 0,0 25,0-25,25 25,-25-25,0 25,0 0,0 0,0 0,0 0,0 0,0 25,0-25,0 25,0-25,0 25,0 0,0-1,0 1,-25 0,25 0,0 0,0-1,0 1,0 0,0 0,0-25,0 25,25-25,-25 24,0-24,25 0,-25 25,24-25,-24 0,25 0,0 0,-25 0,25 0,0-25,-25 25,24 0,-24 0,25 0,-25 0,25 0,-25 0,25 0,-25 0,0 0,0 0,0 0,25 0,-25 0,0 0,0 0,0 25,24-25,-24 0,0 0,0 0,25 0,-25 0,0 0,25 0,0 0,-25 0,25 0,-1 0,-24 0,25 0,0 0,0 0,0 0,-25-25,24 25,1 0,-25 0,25 0,-25 0,0 0,0 0,0 0,25 0,-25 0</inkml:trace>
  <inkml:trace contextRef="#ctx0" brushRef="#br0" timeOffset="22087.2633">3696 12700,'0'0,"0"-25,-25 25,25 0,0 0,0-25,0 25,0 0,0 0,0 0,0 0,0 25,0-25,0 0,0 25,25 0,-25 0,0 24,25-24,-25 25,25-1,-25 1,0-1,0 1,0 0,0-26,0 26,0 0,0-25,0-1,0 1,0 0,-25 0,25 0,0-1,0-24,0 0,-25 25,25-25,-25 0,25 0,0 0,-24 0,24-25,-25 25,25 0,-25-24,25 24,-25-25,25 25,-25-25,25 0,-24 0,24 25,0-24,-25-1,25 25,0-25,0 25,0 0,0 0,0 0,0 0,0 0,0 25,0-25,0 25,25-1,-25 1,24-25,-24 25,0 0,25 0,-25-1,0 1,0 0,25-25,-25 25,0-25,25 25,-25-25,0 0,25 0,-25 0,24-25,1 25,0-25,0 0,0 0,-1 1,1-1,25 0,-25 0,-1 0,26-24,-25 24,0 0</inkml:trace>
  <inkml:trace contextRef="#ctx0" brushRef="#br0" timeOffset="24937.4263">2282 8558,'0'0,"0"0,0 24,0-24,0 25,0 0,0 0,0 24,0 1,-24 0,24 24,0 0,0 1,0-1,-25 1,25-1,-25 1,25-1,0-24,-25-1,25 1,0-25,0-1,0 1,0 0,0-25,0 0,0 25,0-25,-25-25,25 25,0 0,0-25,0 0,0 1,0-1,0-25,25 25,-25-24,0-1,25 1,-25-1,25-24,-25-1,0 26,25-26,-25 25,0-24,0 24,24 1,-24 24,25-25,-25 50,25-24,-25 24,25 24,0-24,-1 25,1 25,0-25,0 24,0 1,-1 24,1-24,-25 0,25-1,0 1,0-25,-25 24,24 1,-24-25,25-1,-25 1,0 0,0 0,0 0</inkml:trace>
  <inkml:trace contextRef="#ctx0" brushRef="#br0" timeOffset="25577.4629">2109 9252,'25'0,"-1"0,1-25,0 25,25-24,-26-1,1 25,0-25,0 25,0-25,-1 0,1 25,0 0,-25-24,25 24,-25 0,0 0,0 0,0 0,0-25,0 25,0 0,0 0,0 0,0 0,0 0,0 0,0 0,0 0,0 0,0 25,25-25,-25 0,24 0,1 0,0 24,0-24,0 25,-1-25,26 25,-25-25,0 25,-1 0,1-1,0 1,0 0,-25-25,25 25,-1 0,-24-1,0 1,0 0,0 0,0-25,0 25,0-25,0 24,0-24,0 0,0 0,-24 0,24 0,-25 0,25 0,0-24,-25 24,25-25,-25 0,25 0,-25-24,25 24,0 0,0-25,0 26,0-1,0 0,0 0,25 0,-25 1,25-1,0 25,0-25,24 25,-24-25,25 25,-25 0,24 0,-24 0,25 0,-26 0,26 0,-25 0,0 25,-1-25,1 25,-25 0,25-25,-25 24,0 1,0 0,0-25,0 25,0 0,0-25,-25 0,25 24,-25-24,25 0,0-24,-24 24,24-25,-25 25,25-25,0 0,-25 0,25 1,0-1,0 0,0 0,0-25,0 26,0-1,0-25,25 25,0 1,-1 24</inkml:trace>
  <inkml:trace contextRef="#ctx0" brushRef="#br0" timeOffset="26585.5206">3795 8756,'25'0,"-25"0,0-25,0 25,0 0,0 0,-25 0,25-25,-24 25,-1 0,0 0,0 0,0 0,25 0,-24 0,-1 25,0-25,0 25,0 0,1 0,24-1,-25 1,25 0,0 0,0 0,0-1,0 1,0 0,0-25,25 25,-25 0,24 0,1-25,-25 0,25 24,0-24,0 0,-25 0,24 0,1 0,0 0,0 0,0-24,-25 24,24 0,1-25,-25 0,25 25,-25-25,25 0,-25 0,0 25,0-24,0-1,0 0,0 0,0 25,0-25,-25 25,25-24,0 24,0 0,0 0,0 24,0-24,0 0,0 25,0-25,0 25,0 0,0-25,0 25,0-25,25 0,-25 24,25-24,-1 0,-24 0,25 0,0 0,-25 0,25 0,0 0,0-24,-1 24,1-25,0 25,0-25,0 0,-1 0,1 1,0-1,0 0,-25 0,25 0,-25-24,0 24,0-25,0 1,0 24,0 0,0-24,0 49,-25-25,25 0,0 25,0 0,0 0,0 0,0 0,0 0,0 0,0 25,0-25,0 25,0-25,0 24,0 1,0 0,0-25,0 25,0 0,0-1,0 1,25 0,-25 0,0-25,24 25,-24-1,25 1,-25 0,25 0,-25 0,25-1,0-24,-25 25,24 0,1-25,0 25,0-25,0 25,24-25,-24 24,0-24,0 25,24-25,-24 0,0 25,0-25,-1 25,1-25,0 25,0-25,-25 25,25-25,-25 24,0 1,0 0,-25 0,0 0,25-1,-50 1,26-25,-1 25,0 0,0-25,-24 25,24-25,0 0,0 0,25-25,-25 25,25-25,0 0,0 0,0 1,25-1,-25 0,25 0,0-24,0 24,-1 0,1-25,25 1,-25 24,24-25,-24 1,25-1,-26 25,1-24,0-1,0 0,0 1,-25-1,0 1,0-1,0 0,-25 26,0-1,0 0,0 0,1 0,-1 25,0 0,0 25,-24 0,24 0,0 0,0-1,0 1,1 0,24 25,0-26,0 1,0 25,0-25,24-1,1 1,25 0,-25-25,24 25,1 0,-1-25,1 0,0 0,-1 24,1-24,0 0,-1 0,1 0</inkml:trace>
  <inkml:trace contextRef="#ctx0" brushRef="#br0" timeOffset="26888.5379">3027 10021,'-25'0,"0"0,25-25,0 25,0-25,25 1,0-1,-1 25,26-25,-25 0,49-24,-24 24,24 0,1-25,24 26,0-26,0 0,0 26,25-26,-24 0,24 1,0-1,0 1,0 24,-25-25,25 1,-25 24,0-25,1 25,-1 1,-25-1,-24 0,24 0,-49 0,25 25,-25 0,-25-25,0 25</inkml:trace>
  <inkml:trace contextRef="#ctx0" brushRef="#br0" timeOffset="28925.6544">3275 14263,'0'-25,"0"0,-25 0,25 0,0 25,0-24,-25 24,25-25,0 25,0 0,0 0,0 0,0 0,0 0,0 0,0 25,0-1,0 1,25 0,-25 0,0 24,25 1,-25 0,0-1,24 26,-24-26,0 1,0 24,0-24,0 24,0-24,-24 0,24-1,0 1,0-1,-25-24,25 25,0-50,0 25,0-25</inkml:trace>
  <inkml:trace contextRef="#ctx0" brushRef="#br0" timeOffset="29197.67">3721 14238,'0'0,"25"-25,-25 0,0 25,0 0,0-25,0 25,0 25,0-25,0 25,25 0,-25 0,0-1,0 26,0-25,24 25,-24 24,0-24,0-1,0 1,0-1,0 26,0-26,0 1,0 0,0-1,0 26,0-51,0 26,0 0,-24-26,24 26,0-25,0 0,0-1,0-24,0 25,0-25</inkml:trace>
  <inkml:trace contextRef="#ctx0" brushRef="#br0" timeOffset="29406.6819">4416 14213,'24'0,"-24"0,25 25,0-25,-25 25,0-1,25 1,-25 25,0-25,0 24,0 1,0 0,0-26,0 26,0-25,0 24,-25-24,25 25,0-25,0-1</inkml:trace>
  <inkml:trace contextRef="#ctx0" brushRef="#br0" timeOffset="29657.6963">4465 15131,'0'25,"0"-1,0 1,0 0,-25 0,25 0,-24-1,24 1,0 0,0 0,-25 0,25 0,0-1,0-24,0 25,0-25,0 25,25-25,-25 0,24 0,-24 0,25 0,0 0,-25-25,25 25,0 0,-25-25,24 25,1-24,-25-1,25 25,-25-25,0 0,0 25,0-25,-25 25,25-25,-25 25,1 0,-1-24,0 24</inkml:trace>
  <inkml:trace contextRef="#ctx0" brushRef="#br0" timeOffset="30001.716">3027 16049,'-25'24,"0"-24,0 25,0-25,0 0,25 25,0-25,0 0,0 0,0 0,25 0,0-25,25 25,-1 0,1-25,24 25,1-24,24 24,0-25,0 0,1 0,24 25,-25-25,25 1,0-1,0 25,0-25,-25 25,25-25,0 0,-25 25,1-24,-1 24,-25-25,1 25,-1 0,-24-25,-1 25,-24 0,25 0,-25 0,-25 0,24-25,-24 25,0 0,0 0,0 0,-24 0</inkml:trace>
  <inkml:trace contextRef="#ctx0" brushRef="#br0" timeOffset="31216.7855">13395 11906,'-25'0,"0"0,0 0,1 0,-1 0,0 0,25 0,-25 0,25 0,0 0,0 0,0-25,0 25,0 0,0 0</inkml:trace>
  <inkml:trace contextRef="#ctx0" brushRef="#br0" timeOffset="33635.9238">11931 13047,'-24'0,"24"0,0 0,-25 0,25-25,0 25,0 0,0 0,0 0,0 0,0 0,0 0,0 0,0 0,0 0,25 0,-25 0,24 0,1 0,0 0,25 0,-26 0,26-24,0 24,-1 0,26 0,-1 0,0-25,1 25,-1 0</inkml:trace>
  <inkml:trace contextRef="#ctx0" brushRef="#br0" timeOffset="44251.531">11882 14858,'0'-25,"0"25,-25-25,25 25,0-24,0 24,0-25,0 25,0-25,0 25,0 0,0-25,0 25,0-25,0 25,0 0,0 0,0 0,0 0,-25 0,25 0,0 0,-25 0,25 25,-24-25,-1 25,25 0,-25 0,0 24,0 1,1-25,-1 24,0 26,25-26,-25 1,25-1,-25 1,25 0,0-1,0-24,0 25,0-25,25-1,-25-24,25 25,0-25,0 25,-1-25,1 0,0 0,0-25,0 25,-1 0,1-25,0 25,0-24,0-1,-25 25,24-25,1 0,-25 0,0 25,0-25,0 1,0 24,0-25,-25 0,1 25,24-25,-50 25,25 0,0-25,1 25,-26 0,25 0,0 25,-24-25,24 0,0 25,0-25,1 25,-1-25</inkml:trace>
  <inkml:trace contextRef="#ctx0" brushRef="#br0" timeOffset="44471.5436">12254 14808,'25'-24,"-1"-1,26 25,-50-25,25 25,0 0,-1 0,-24 0,0 0,25 0,-25 25,0 0,0-25,0 49,0-24,0 0,0 0,0 24,0-24,0 0,0 24,0-24,0 0,0 0,0 0,0-1</inkml:trace>
  <inkml:trace contextRef="#ctx0" brushRef="#br0" timeOffset="44751.5596">12452 15354,'0'0,"0"0,0 25,-25-25,25 25,0-25,0 0,-24 25,24-1,0-24,0 25,0-25,0 25,0 0,0-25,0 25,24-25,-24 0,0 24,25-24,-25 0,25 0,-25 25,25-25,-25 0,25 0,0-25,-25 25,24 0,-24 0,25-24,-25 24,25 0,-25 0,0-25,0 25,0 0,-25-25,25 25,-25 0,1-25,-1 25,0 0,0 0,0 0,25 0,-25 0,1 0,-1 0</inkml:trace>
  <inkml:trace contextRef="#ctx0" brushRef="#br0" timeOffset="45527.604">13320 14709,'25'0,"-25"0,0-25,0 25,25 0,-25 0,0 0,0-24,0 24,0 0,0 0,0 0,0 0,0 0,-25 0,25 0,-25 0,1 0,-1 24,0-24,0 0,0 0,-24 25,24-25,0 0,0 0,1 25,-1-25,0 0,0 0,0 0,1 25,24-25,0 0,-25 0,25 0,0 0,0 0,0 0,0 0,0 0,0 0,0 0,0 0,0 0,0 0,25 0,-25 0,0 25,0-25,24 0,-24 24,0-24,0 25,25-25,-25 25,0 0,0-25,0 25,0-1,0-24,0 25,0 0,0-25,0 0,0 25,0-25,0 0,0 25,0-25,0 0,0 0,0 0,0 0,0 0,0 0,0 0,0 0,0 0,0-25,0 25,0 0,25 0,-25 0,0 0,0-25,0 25,25 0,-25 0,0-25,25 25,-25 0,24 0,-24 0,25 0,0 0,0 0,0 0,-25 0,24 25,1-25,0 0,0 25,0 0,-25-25,24 24,-24 1,0 0,0-25,0 25,0 0,0-1,0-24,0 25,-24 0,24-25,-25 25,25-25,-25 25,25-25,-25 0,25 24,-25-24,1 0,24 0,-25 0,0 0,25 0,-25 0,0 0,25 0,-24-24,-1 24,25 0,-25-25,25 25,-25 0</inkml:trace>
  <inkml:trace contextRef="#ctx0" brushRef="#br0" timeOffset="45762.6174">13792 14635,'25'0,"-1"0,-24 0,25 25,-25-25,25 0,-25 24,0-24,0 25,25 0,-25 0,0 0,0-1,0 1,0 0,0 0,-25 0,25-1,0 1,0 0,-25 0,25-25</inkml:trace>
  <inkml:trace contextRef="#ctx0" brushRef="#br0" timeOffset="46051.634">13891 15280,'0'0,"0"0,0 0,-25 24,25-24,0 25,-25-25,25 0,0 25,0-25,0 25,0 0,0-25,0 25,0-25,0 24,0-24,0 25,0-25,0 25,25-25,-25 0,25 0,-25 0,25 0,-25 0,25 0,-1-25,-24 25,25 0,0 0,-25-25,25 25,-25 0,0-24,0 24,0 0,0-25,0 25,-25 0,0-25,25 25,-25-25,1 25,-1-25,0 25,0 0,0 0</inkml:trace>
  <inkml:trace contextRef="#ctx0" brushRef="#br0" timeOffset="46703.6713">14710 14709,'0'-25,"0"25,-25 0,25-24,0 24,0-25,0 25,0 0,0-25,0 25,0 0,0-25,0 25,25 0,-25 0,24 0,1 0,0 0,0 0,0 0,24 0,-24 25,0-25,24 25,-24-25,0 25,0-1,-25 1,0 0,0 0,0 0,0-1,0 1,-25 0,0 0,0 24,1-24,-1 0,-25 0,25 0,-24-1,24 1,-25 0,26-25,-26 25,25-25,0 25,1-25,24 0,-25 0,0-25,25 25,0-25,0 25,0-25,0 25,0-25,0 25,25-24,-25 24,25-25,-1 25,1 0,0 0,0 0,0 0,-1 25,1-25,0 0,0 24,24-24,-24 25,0 0,0-25,0 0,24 25,-24-25,0 25,0-25,-1 0,1 0</inkml:trace>
  <inkml:trace contextRef="#ctx0" brushRef="#br0" timeOffset="47175.6982">15553 14709,'25'-25,"-25"1,0-1,0 25,0-25,0 25,0 0,0 0,0 0,0 0,0 0,0 25,0-25,24 25,-24-1,0 1,0 25,0-25,0-1,0 26,0-25,0 24,0-24,25 25,-25-25,0-1,0 1,25 0,-25 0,0 0,25-1,-25-24,0 25,0-25,25 25,-25-25,0 0,25 0,-25 0,0 0,0 0,0 0,0 0,0 0,0 0,0 0,0 0,0 0,0 0,0 0,-25 0,25 25,-25-25,25 0,-25 25,25-25,-25 24,25 1,-25-25,25 25,-24 0,24 0,0-25,0 25,0-1,0 1,0-25,0 25,0-25,0 25,0-25,24 25,1-25,-25 0,25 0,0 0,0 0,-25 0,25 0,-1 0,1 0,0-25,-25 25,25-25,-25 25,0 0,0-25,0 25,0-25,-25 25,0-24,0 24,1-25,-26 25</inkml:trace>
  <inkml:trace contextRef="#ctx0" brushRef="#br0" timeOffset="50497.8883">17885 10666,'0'0,"0"-25,-25 25,25 0,0 0,0-25,0 25,0 0,0-24,0 24,0 0,0 0,25-25,-25 25,24 0,1-25,0 25,-25 0,25-25,0 25,24 0,-24 0,0-25,0 25,24 0,-24 0,25 0,-26 0,1 0,25 25,-25-25,-1 25,1-25,0 25,-25 0,25-1,-25 1,0 0,0 25,0-26,0 26,0 0,-25-1,25 1,-25-1,0 1,25 0,-24-1,-1 1,25 0,0-1,0-24,0 25,0-26,0 26,0-25,0 0,25-1,-1 1,1 0,0-25,0 25,24 0,-24-1,25-24,-1 25,1-25,0 0,-1 0,1 0,0 0,-1 0,1 0,-25 0,24-25,1 25,-25-24,-1 24,1-25,-25 0,0 25,0-25,0 25,0-25,-25 1,1 24,-1 0,0-25,0 25,-24 0,24 0,0 0,-25 25,26-25,-1 24,-25-24,25 25,0 0,25 0,-24 0,-1 24,25-24,0 25,0-1,0 1,0-1,25 1,-25 0,24-1,1 1,0 24,25-24,-25 0,24-1,-24 1,25 24,-1-24,1-1,-25 1,24 0,-24-1,25 1,-26-1,1 1,0 0,0-26,-25 26,0-25,0 0,0-1,0 1,0 0,-25 0,0 0,0-25,-24 24,24-24,-25 25,26-25,-26 25,0-25,1 0,24 0,-25 25</inkml:trace>
  <inkml:trace contextRef="#ctx0" brushRef="#br0" timeOffset="51504.9459">19720 10864,'25'0,"-25"-24,25-1,-25 0,0 0,0 0,0 25,0-24,0-1,0 25,-25-25,25 25,-25 0,25 0,-25 0,25 0,-25 0,1 0,24 25,-25 0,0-1,0 26,0-25,25 24,-24 1,-1 0,25-1,0 1,0-1,0 1,0 0,0-25,0 24,0-24,25 0,-25 0,24-1,1 1,-25-25,25 25,0-25,0 0,-1 0,1 0,0 0,0 0,24-25,-24 25,0-25,0 25,0-24,0-1,-1 25,1-25,0 0,-25 25,0-25,25 1,-25 24,0-25,0 25,0 0,0-25,0 25,0 0,-25 0,25 25,0-25,0 25,0-25,-25 24,25 1,0 0,0-25,0 25,0 0,25-25,0 24,-25-24,25 25,-1-25,1 0,-25 0,25 0,0 0,0 0,-1-25,1 25,-25 0,25-24,0 24,-25-25,0 25,0-25,0 25,0-25,0 25,-25-25,0 25,0-24,1 24,-1-25,0 25,-25-25,26 25</inkml:trace>
  <inkml:trace contextRef="#ctx0" brushRef="#br0" timeOffset="51861.9663">20365 10964,'25'0,"-25"0,25 0,-25 24,0-24,24 0,-24 25,0-25,25 25,-25-25,25 25,-25 0,0-1,25 1,-25 0,0-25,0 25,0 0,0 0,0-25,0 24,0-24,0 0,25 25,-25-25,0 0,0 0,0 0,0-25,0 25,0 0,0-24,0-1,24 0,-24 0,25 25,-25-50,25 26,-25-1,25 0,0 25,-25-25,24 0,1 25,0 0,0 0,-25 0,25 0,-1 0,-24 25,25-25,-25 25,25 0,-25 0,25-25,-25 24,0 1,0 0,25 0,-25-25,25 25</inkml:trace>
  <inkml:trace contextRef="#ctx0" brushRef="#br0" timeOffset="52404.9973">21184 11187,'24'-25,"1"25,0-25,-25 0,25 1,-25-1,0 0,0 0,0-24,0 24,0 0,0 0,-25 25,25-25,-25 1,0 24,1 0,-1 0,0 0,0 0,0 24,1-24,-1 25,25 0,-25 0,0 0,25-1,-25 1,25 0,0 0,0-25,0 25,25-1,-25-24,25 0,0 25,0-25,-25 0,24 0,26 0,-25 0,0-25,-1 25,1-24,0 24,0-25,0 0,-1 0,1 0,0 1,0-1,-25 0,0-25,25 26,-25-26,0 25,0-24,0 24,0-25,0 25,-25 1,25-1,-25 0,25 0,0 25,0 0,0 0,-25 0,25 25,-25 0,25 0,0-1,0 1,0 25,0-25,0-1,0 26,0-25,0 0,0-1,25 1,0 0,-25 0,25 0,0-1,-1-24,1 25,25-25,-25 0,-1 0,26 0,-25 0,0 0,-1 0,1-25,0 1,0-1,-25 0,25 0,-25 0,0 1,0-1,0 25,0-25,0 25,0-25,0 25,0 25,0-25,0 0,0 25,0 0,0-1,0 1,24 0,-24 0,0 0,0-1,25 1,-25 0,25-25,-25 0</inkml:trace>
  <inkml:trace contextRef="#ctx0" brushRef="#br0" timeOffset="52734.0162">22250 10443,'0'0,"25"0,-25 0,0 0,25 25,-25-25,0 0,25 24,-25 1,24 0,-24 0,25 24,-25-24,0 25,0-1,0-24,0 25,0-1,0-24,0 25,0-25,0-1,0 1,0 0,0 0,0 0,0-1</inkml:trace>
  <inkml:trace contextRef="#ctx0" brushRef="#br0" timeOffset="52913.0264">22275 10889,'0'-25,"0"1,0 24,0-25,0 0,25 25,0-25,-25 25,24-25,1 25,0 0,0 0,0 0,-1 25,26-25,-25 25,0 0,24 0,-24-1,0 1,-25 0,25 0,-1 0,-24-1,0 1,0 0,0-25</inkml:trace>
  <inkml:trace contextRef="#ctx0" brushRef="#br0" timeOffset="53029.033">22771 10691,'0'-25,"0"0,0 25,0-25,0 1,0 24,0 0</inkml:trace>
  <inkml:trace contextRef="#ctx0" brushRef="#br0" timeOffset="53461.0578">23218 10691,'24'25,"-24"-25,0 0,0 0,0-25,-24 25,24 0,-25 0,25 0,-25 0,0 25,25-25,-25 24,1-24,-1 25,25 0,-25-25,25 25,0-25,0 25,0-1,0-24,0 25,0-25,25 25,-25-25,0 0,25 0,-1 0,-24 0,25 0,0 0,0 0,0 0,-1-25,1 25,0-25,0 25,24-24,-24 24,0 0,0-25,0 25,-1 0,1 0,0 0,-25 25,25-25,0 0,-25 24,0 1,0 0,0-25,0 25,0 0,0-1,0 1,-25-25,25 25,0-25,0 0,0 0,0 0,0 0,0-25,25 25,-25-25,24 25,1-24,0-1,0 0,0 25,-1-25,26 0,-25 25,24 0,-24-24,0 24,0 0,0 24,-1-24,-24 25,0 0</inkml:trace>
  <inkml:trace contextRef="#ctx0" brushRef="#br0" timeOffset="54660.1263">5854 11832,'0'0,"-25"0,25 0,0 0,0 0,0 0,0 0,25 0,0 0,0-25,24 25,1 0,0 0,-1 0,26-25,-1 25,25 0,1-25,-1 1,25 24,0-25,0 25,25-25,-25 0,25 25,-1-25,1 1,25-1,-25 0,24 25,-24-25,0 0,25 1,-26-1,-24 25,25-25,-25 0,0 25,0-25,-24 25,-1-24,0 24,-25-25,1 25,-26 0,1-25,-25 25,0 0,-25-25,0 25,0 0,0 0,-50 0,25-25,-24 25,24 0,-50 0,26 0,-1-24,-24 24,24 0,-24 0,24 0,-24 0,24 0,-24 0,24 0,0 0,1 0,24 0,0 0,0 0,1 0,24 0,0 0,0 0,24 0,-24 0,25 0,25 24,-25-24,24 0,1 0,-1 25,1-25,-25 25,25 0,-1 0,-24-25,0 24,0 1,-1 25,1-25,-25-1,0 1,-25 25,1-25,-1 24,0 1,-25-25,-24 24</inkml:trace>
  <inkml:trace contextRef="#ctx0" brushRef="#br0" timeOffset="57945.3142">10939 11336,'0'0,"0"0,0 0,0-25,0 25,0 0,0 0,0 0,0-25,0 25,0 0,0 0,-25 0,25 0,0 0,0 0,0 0,0 0,0 0,0 25,0-25,0 25,0 0,0-1,0 26,0 0,0-1,0 1,-24 24,24 1,0-1,0 25,0 0,0 1,-25-1,25 0,0 0,0 25,0-24,0-1,0 0,0 0,0 0,0-24,0-1,0 1,0-1,0-24,25 24,-25-24,0-1,0-24,24 25,-24-25,0-1,0 1,0 0,25 0,-25 0,0-1,0-24,0 25,0-25,0 0,0 0,0 25,0-25,0 0,0 0,0 0,0 0,0 0,0 0</inkml:trace>
  <inkml:trace contextRef="#ctx0" brushRef="#br0" timeOffset="58684.3565">10890 11485,'-25'-25,"25"25,0-25,0 25,0-25,0 25,0 0,0 0,0-25,0 25,25 0,-1 0,1-24,0 24,25-25,-26 25,26-25,0 25,24-25,0 0,-24 1,49 24,-24-25,24 0,-25 0,26 0,-1 0,25 1,-25-1,25 0,-25 0,25 25,0-25,0 1,-24-1,24 0,0 25,0-25,0 0,0 25,0-24,0-1,0 25,0-25,-25 0,25 0,0 25,0-24,-25 24,25-25,0 0,0 25,-24-25,24 25,0-25,-25 25,25-24,-25 24,0-25,25 25,-24-25,-1 25,0 0,0-25,0 25,-24 0,24 0,-25-25,26 25,-26 0,1 0,-1 0,0-24,1 24,-1 0,-24 0,-1 0,26 0,-26 0,1 0,0 0,-26 0,26-25,-25 25,24 0,-24 0,0 0,0 0,0 0,-1 0,1 0,0-25,-25 25,25 0,-25 0,25 0,-25 0,0 0,0 0,0 0,25 0,-25-25,0 25,0 0,0 0,24 0,-24 0,0 0,0 0,0 0,25 0,-25 0,0 0,0 0,25 0,-25 0,0 0,0 0</inkml:trace>
  <inkml:trace contextRef="#ctx0" brushRef="#br0" timeOffset="59825.4218">13965 13742,'0'0,"0"-25,0 25,0 0,0 0,0 0,0 0,0 0,0 0,0 0,0 0,0 0,0 25,0-25,0 0,0 25,0-25,0 24,0-24,0 25,0-25,0 25,0 0,0-25,-24 25,24-25,0 24,-25 1,25-25,-25 25,25-25,-25 0,25 25,-25-25,25 0,-24 0,24 0,0 0,0 0,-25 0,25 0,0 0,0 0,-25-25,25 25,0-25,0 25,0-25,0 25,0-24,0 24,0 0,0-25,0 25,0 0,0 0,0 0,0 0,0 0,0 0,0 0,0 25,0-25,0 24,0-24,0 25,0 0,0 0,0-25,0 25,0-1,25 1,-25 0,0-25,0 25,0-25,25 0,-25 0,24 0,-24 0,25 0,0 0,0-25,0 25,-1-25,1 0,25 25</inkml:trace>
  <inkml:trace contextRef="#ctx0" brushRef="#br0" timeOffset="61583.5223">6226 12204,'25'-25,"-25"25,0 0,0-25,0 25,0 0,0-25,0 25,0 0,0 0,0-24,0 24,0 0,0 0,0 0,0 0,0 0,0 0,0 24,0-24,0 25,0 0,0 0,0 0,0 24,0-24,0 50,-25-26,25 26,-24-26,-1 26,0-1,0 0,0 1,-24-1,24-24,-25 24,25-24,-24-1,24 1,0-25,-24 25,24-26,0 1,0 0,0 0,1-25,-1 25,0-25,0 0,0 0,25 0,-24 0,24 0,-25 0,25-25,0 25,0-25,0 0,0 25,0-25,0 1,0-1,0 0,0 25,0-25,0 0,0 25,0-25,0 25,0 0,0-24,0 24,0 0,0 0,0 0,0 0,0 0,0 24,0-24,0 25,0-25,0 25,0 0,0 0,0 24,0-24,0 0,0 0,0 0,0-1,0 1,0-25,0 25,0-25,0 25,25-25,-25 0,24 0,1-25,0 25,0-25,0 25,-1-25,26 1,-25-1,24 0</inkml:trace>
  <inkml:trace contextRef="#ctx0" brushRef="#br0" timeOffset="64715.7015">6822 10840,'0'0,"-25"-25,25 25,0 0,0-25,0 25,0 0,0 0,0-25,0 25,25 0,-25 0,0 0,24-25,1 25,0 0,0 0,0 0,24 0,-24 0,25 0,-1 0,1 0,24 0,-24 0,24 0,1 0,24 0,-25 0,26 0,-1-24,0 24,0 0,25-25,-24 25,24-25,0 25,-25-25,25 0,0 25,0-24,-25 24,25-25,0 0,-25 25,25-25,-24 0,-1 25,0-24,-25 24,1-25,-1 25,1 0,-26-25,-24 25,25 0,-26 0</inkml:trace>
  <inkml:trace contextRef="#ctx0" brushRef="#br0" timeOffset="65042.7202">6747 10616,'-49'0,"-1"0,0 0,26 25,24-25,0 0,0 0,0 0,24 0,1 0,25-25,24 25,-24 0,49 0,-25-24,50 24,-24-25,24 0,25 25,-25-25,49 0,-24 1,25-1,-1 0,1 0,0 0,-1 1,26 24,-26-25,26 0,-26 0,1 0,0 1,-1 24,-24-25,0 25,-25-25,0 25,-25-25,0 25,1 0,-26 0,-24 0,-1 0</inkml:trace>
  <inkml:trace contextRef="#ctx0" brushRef="#br0" timeOffset="67493.8604">20439 12129,'0'25,"-24"-25,24 0,0 0,0 0,0 0,0 0,0 0,0 25,0-25,0 0,24 0,1 0,0 0,0 0,24-25,1 25,0 0,-1-25,26 25,-1 0,1-24,-1 24,0-25,1 25,24 0,-25-25,26 25,-26-25,25 25,-24-25,24 25,-25 0,1-24,-1 24,1 0,-26-25,1 25,-1 0,-24 0,0 0,0 0,-25 0,0 0</inkml:trace>
  <inkml:trace contextRef="#ctx0" brushRef="#br0" timeOffset="67753.8753">20762 12179,'-50'0,"-24"0,24 25,1-25,24 0,0 0,0 0,0 0,25 25,0-25,0 0,25 0,0 0,25-25,-26 25,26 0,0 0,24-25,0 25,1 0,-1-25,1 25,24-25,0 1,-24 24,24-25,0 25,0-25,0 25,1-25,-1 0,0 1,0 24,-24-25,24 0,-25 25,26-25,-51 25,26-25,-26 25,1 0</inkml:trace>
  <inkml:trace contextRef="#ctx0" brushRef="#br0" timeOffset="83400.7702">9575 5631,'0'0,"0"0,-25 0,25 0,0 0,0 0,0 0,0 0,0 0,0 0,0 0,0 0,0 0,0 0,0 0,25 0,-25 0,0 0,25 0,-25 0,25 0,-1 0,1 0,0 0,0 0,24 0,1 0,-25 0,49 0,-24 0,-1 0,26-25,-1 25,1 0,24-25,-25 25,26-25,-1 25,0-25,0 25,25-24,-25-1,1 25,24-25,-25 25,25-25,-25 0,25 25,-25-24,1 24,24-25,-25 25,0-25,0 25,0-25,1 25,-26-25,25 25,-24-24,-1 24,1 0,-1-25,-24 25,24 0,-24 0,-1-25,1 25,-25 0,24 0,-24 0,0-25,0 25,-1 0,-24 0,0 0,0 0,0 0,0 0</inkml:trace>
  <inkml:trace contextRef="#ctx0" brushRef="#br0" timeOffset="95293.4504">6623 16049,'0'-25,"0"25,0-25,0 25,0 0,0-25,0 25,0 0,0 0,0 0,0 25,0-25,0 25,25 0,-25 24,0-24,25 25,-25-1,25 26,-1-26,-24 26,25-1,-25-24,25 24,-25-24,25-1,-25 1,0-25,0 0,0-1,0 1,25 0</inkml:trace>
  <inkml:trace contextRef="#ctx0" brushRef="#br0" timeOffset="95629.4696">6499 16024,'-25'0,"25"0,0 0,-24 0,24 0,0 25,0-25,0 24,0 1,0 0,-25 0,25 0,0-25,0 24,-25 1,25 0,0-25,0 25,0-25,0 25,0-25,0 0,0 0,0 0,0 0,0-25,0 25,0-25,0 0,0 0,0 1,25-1,-25 0,25-25,-25 26,24-1,1-25,-25 25,25 1,25-1,-26 0,26 25,-25-25,24 25,1 0,0 25,24-25,-24 25,24 0,-24 24,-1-24,26 25</inkml:trace>
  <inkml:trace contextRef="#ctx0" brushRef="#br0" timeOffset="96032.4927">11286 16396,'-24'0,"24"0,0 0,0 0,0 0,0 0,0 25,0-25,0 25,-25-1,25 1,0 0,0 25,-25-26,25 26,0 0,-25-26,25 26,0-25,-25 0,25 24,0-24,-24 0,24-25,0 25,0-1,0-24,0 0,-25 25,25-25,0 0,0 0,0 0</inkml:trace>
  <inkml:trace contextRef="#ctx0" brushRef="#br0" timeOffset="96330.5097">11088 16470,'-25'-74,"25"49,-25-25,25 26,0-26,0 50,-24-25,24 25,0 0,0 25,0-25,0 25,0 0,-25 24,25-24,0 25,-25-25,25-1,0 26,-25-25,25 0,-25-1,25 1,0 0,-24-25,24 25,0-25,0 0,0 0,0 0,0 0,0-25,0 25,0-25,24 0,-24 1,25-26,0 25,-25-24,25-1,0 25,-1-25,1 1,0 24,25-25,-26 26,26 24,-25-25,24 25,-24 25,25-1,0 1,-26 0,26 25,-25-1,0-24,-1 25,26-1</inkml:trace>
  <inkml:trace contextRef="#ctx0" brushRef="#br0" timeOffset="104546.9797">9649 4514,'-24'-49,"24"24,-25 0,25 0,-25 1,0-1,25 25,-25-25,25 25,-24 0,-1 0,25 0,-25 0,25 0,-25 0,0 25,1 0,-1-1,25 1,-25 25,0-1,0 1,0 24,25-24,-24 24,24-24,0 0,0-1,0 1,0 0,0-26,24 1,-24 0,25 0,0 0,0-25,0 24,0-24,-1 0,1 0,0 0,0 0,0 0,-1-24,26 24,-25-25,0 25,-1-25,1 25,0-25,0 0,-25 25,25-24,-25-1,0 25,0-25,0 0,0 0,0 25,0-24,0 24,0-25,0 25,0 0,0 0,0 0,-25 0,25 0,0 25,0-1,0-24,0 25,0 0,0 0,0 0,0-25,0 24,25 1,-25-25,24 0,1 0,-25 25,25-25,0 0,0 0,-1-25,1 25,-25 0,25 0,0-25,-25 25,25 0,-25 0,0-24,0 24,0 0,0-25,-25 25,0 0,25-25,-25 25,0 0,1 0,-1-25,0 25,0 0,0 0</inkml:trace>
  <inkml:trace contextRef="#ctx0" brushRef="#br0" timeOffset="105398.0284">9972 4812,'0'0,"0"0,25 25,-25-25,0 0,0 25,24-25,-24 25,0-25,25 24,-25 1,25-25,-25 25,0 0,0-25,25 25,-25-25,0 0,0 24,25-24,-25 0,0 0,0 0,0 0,0 0,24 0,-24-24,0 24,25 0,-25-25,25 0,-25 0,25 0,-25 25,25-24,-25-1,24 0,1 0,-25 25,25-25,0 25,-25 0,25 0,0 0,-25 25,24-25,-24 25,25-25,-25 25,25-25,-25 25,0-1,25-24,-25 25,0 0,25-25,-25 25,0-25,24 0,-24 25,25-25,0 0,-25 0,25-25,0 25,-1 0,1-25,0 0,0 25,0-25,-1 1,1 24,-25-25,25 0,0 0,-25 0,25 0,-25 1,0-1,0 0,0 25,0-25,-25 0,25 1,-25-1,25 25,-25 0,0 0,1 0,-1 0,0 0,0 25,0-1,1-24,-1 25,25 0,-25 0,25 0,-25-1,25 1,0 0,0 0,0 0,0-25,25 25,0-1,-25-24,25 0,-1 0,1 0,0 0,0 0,0 0,24 0,-24-24,0 24,0-25,-1 25,1-25,0 0,-25 0,25 0,-25 1,0-1,0-25,0 25,0-24,0-1,0 25,0-24,-25-1,25 1,-25-1,25 25,-25 0,25 1,0-1,0 25,0 0,0 0,0 25,0-25,0 24,0 1,0 0,0 25,25-26,-25 1,25 25,-25-25,25-1,0 1,-25 0,24 0,1-25,0 25,0-1,0-24,-1 0,1 25,0-25,0 0,0-25,-1 25,1 0,-25-24,25-1,0 25,-25-25,0 0,0 25,25-25,-25 25,0 0,0 0,0 0,0 0,0 0,0 25,0-25,25 25,-25-25,0 25,0 0,24-25,-24 24,0-24</inkml:trace>
  <inkml:trace contextRef="#ctx0" brushRef="#br0" timeOffset="105535.0362">11262 4142,'-25'-24,"25"24,-25 0,25 0,0 0,0-25</inkml:trace>
  <inkml:trace contextRef="#ctx0" brushRef="#br0" timeOffset="105727.0472">11634 3919,'0'0,"0"25,0-25,25 25,-25 0,0-1,24 1,-24 0,25 25,0-26,-25 26,25-25,-25 24,25-24,-25 25,0-25,24-1,-24 1,0 0,25 0,-25 0</inkml:trace>
  <inkml:trace contextRef="#ctx0" brushRef="#br0" timeOffset="105919.0582">11733 4366,'0'-25,"25"25,-25-25,25 25,-1 0,1-25,-25 25,50 0,-25 0,-1 0,1 0,25 0,-25 0,-1 0,26 0,-25 25,0-25,-1 25,1-25,0 25,-25-25,25 24,-25 1,0-25,0 25</inkml:trace>
  <inkml:trace contextRef="#ctx0" brushRef="#br0" timeOffset="106035.0648">12155 4018,'0'0,"0"0,0 0</inkml:trace>
  <inkml:trace contextRef="#ctx0" brushRef="#br0" timeOffset="106528.093">12874 4068,'0'0,"0"-25,0 25,0 0,-25 0,25 0,-25 0,1 0,-1 0,25 0,-25 0,0 25,0-25,1 25,24 0,-25-25,25 24,-25 1,25 0,0 0,0-25,0 25,0-1,0-24,25 25,-25-25,25 0,-25 25,24-25,1 0,-25 0,25 0,0 0,-25 0,25-25,-1 25,-24 0,25-25,0 25,-25-24,25-1,-25 25,25-25,-25 25,24-25,1 25,-25 0,25-25,0 25,0 0,-1 0,-24 0,25 0,0 25,0-25,-25 25,25-25,-25 25,0-25,0 25,24-25,-24 24,0 1,0-25,0 0,0 25,0-25,0 0,0 25,0-25,0 0,0 0,0-25,25 25,-25-25,25 25,-25-25,25 25,-25-24,25-1,-1 0,-24 25,25-25,0 0,0 25,0 0,-1-24,26 24,-25 0,0 24,-25-24,25 25,-1-25,-24 25,25 0,-25 0</inkml:trace>
  <inkml:trace contextRef="#ctx0" brushRef="#br0" timeOffset="108163.1865">9600 6375,'0'0,"0"0,-25 0,25 0,0 0,0 0,0 0,-25 0,25 0,0 0,0 25,0-25,0 24,0 1,-25 0,25 0,0 0,0-1,0 1,0 0,0 0,0 0,0-1,0-24,25 25,-25-25,25 25,-25-25,25 0,-25 0,25 0,-1 0,-24 0,25 0,0-25,-25 25,25-25,0 25,-25-24,24-1,-24 25,0-25,0 0,0 0,0 25,0-24,0 24,0-25,0 25,0-25,-24 25,24 0,0 0,0 0,0 0,0 25,0-25,0 25,0-1,0-24,0 25,24 0,-24 0,25-25,-25 25,25-25,0 0,0 24,-1-24,1 0,0-24,0 24,0-25,-1 25,1-25,25 0,-25 25,-1-25,1 1,-25-1,25 0,-25 25,0-25,0 0,0 1,0-1,-25 0,0 25,1-25,-1 0,0 1,-25 24,26-25,-26 25,25 0</inkml:trace>
  <inkml:trace contextRef="#ctx0" brushRef="#br0" timeOffset="108399.2">10319 6028,'25'0,"0"0,-25 0,0 0,0 0,0 0,0 24,0 1,0 0,25 0,-25 24,0-24,0 25,0-1,0 1,0 0,0-1,0 1,0-25,0 24,0-24,0 25,0-26,0 1,0 0,0 0,0 0,0-1,0-24,0 0,0 25</inkml:trace>
  <inkml:trace contextRef="#ctx0" brushRef="#br0" timeOffset="108718.2183">10691 6251,'0'0,"25"0,-25 0,0 0,0 0,0 0,0 0,0 25,0-25,-25 24,25 1,0 0,-25 0,25 0,0-1,0 1,0 0,0 0,0 0,25-1,-25-24,25 25,0-25,-25 0,25 0,-1 0,1 0,0 0,0 0,0-25,24 25,-24-24,0 24,0-25,-25 0,24 25,1-25,-25 0,0 1,0-1,0 25,-25-25,1 0,-26 0,25 1,-24 24,24-25,-25 0,1 25,24 0,-25 0,25 0,-24 0</inkml:trace>
  <inkml:trace contextRef="#ctx0" brushRef="#br0" timeOffset="109338.2537">11956 5904,'0'0,"0"-25,0 0,0 25,0-25,0 25,0-25,0 25,0-25,-25 25,1 0,24 0,-25 0,25 0,-25 25,0 0,0 0,25 0,-24 0,-1-1,25 26,-25-25,25 0,0-1,0 26,0-25,0-25,25 25,-25-1,25-24,-1 25,1-25,0 0,0 0,0 0,-1 0,1 0,0-25,0 25,24 0,-24-24,0-1,0 25,0-25,-25 25,24-25,-24 0,0 25,0-24,0 24,0-25,0 25,0 0,0-25,0 25,0 0,0 25,0-25,0 0,0 0,0 25,0-25,0 0,25 24,-25-24,25 0,0 0,-25 0,25 0,-1 0,1 0,-25 0,25 0,0-24,0 24,-25 0,24-25,-24 25,0 0,0 0,0-25,0 25,-24 0,-1-25,0 25,0 0,0 0,1-25</inkml:trace>
  <inkml:trace contextRef="#ctx0" brushRef="#br0" timeOffset="110175.3016">12477 5829,'25'0,"0"25,-25-25,25 0,-25 25,24-25,-24 25,25-25,-25 24,0-24,0 25,25 0,-25-25,0 25,0-25,0 25,0-25,0 24,25-24,-25 0,0 25,0-25,0 0,0 0,0 0,0-25,25 25,-25 0,0 0,24-24,-24 24,0-25,25 25,-25-25,25 25,0-25,-25 25,25 0,-25 0,24 0,1 0,-25 0,25 0,0 0,-25 25,25-25,-25 0,24 25,1-25,-25 0,25 0,-25 0,25 25,0-25,-25 0,24 0,1-25,0 25,0 0,0 0,-25-25,24 25,1 0,0-25,0 25,0-25,-25 25,24-24,-24 24,25-25,-25 0,0 0,0 25,0-25,-25 0,1 1,-1 24,0-25,0 25,0 0,1 0,-1 0,0 0,-25 25,26-25,-1 24,0 1,0-25,25 25,-25 0,25 0,0 0,0-25,0 24,0 1,25-25,-25 25,25-25,0 0,0 25,-1-25,1 0,0 0,0-25,0 25,-1 0,26-25,-25 25,0-25,-1 25,1-24,-25-1,25 0,0 0,-25 0,25 0,-25 1,0-26,0 25,0-24,0 24,0-25,0 1,0 24,0-25,0 25,-25 1,25 24,0-25,0 25,0 0,0 25,0-1,0 1,0 0,0 0,0 24,0-24,25 25,-25-25,24-1,-24 26,25-25,0 0,0-1,0-24,0 25,-1-25,1 25,0-25,25 0,-26 0,1-25,0 25,0 0,-25-25,25 25,-25-24,0-1,0 0,0 25,0-25,0 0,0 25,0 0,0-24,0 24,0 0,0 24,0-24,0 25,0-25,0 25,0 0,24 0,-24-25,25 24,-25 1,0-25,25 25,-25 0,25-25,-25 0</inkml:trace>
  <inkml:trace contextRef="#ctx0" brushRef="#br0" timeOffset="110475.3188">14164 5259,'0'24,"0"-24,0 25,0-25,0 25,0 0,25 0,-25-1,0 1,24 0,-24 25,0-26,0 1,0 25,25-25,-25-1,0 26,0-25,0 0,0-1,0 1,25 0</inkml:trace>
  <inkml:trace contextRef="#ctx0" brushRef="#br0" timeOffset="110643.3284">14213 5655,'25'-24,"-25"24,25-25,0 0,0 25,-1-25,1 25,25 0,-25 0,-1 0,26 0,-25 0,25 25,-26-25,1 25,0-25,0 25,0-1,-25-24,0 25,0 0,0-25,0 25</inkml:trace>
  <inkml:trace contextRef="#ctx0" brushRef="#br0" timeOffset="111187.3595">15330 5432,'0'0,"-25"0,0 0,25 0,-25 0,0 25,1-25,-1 0,0 25,0-25,0 25,1-1,24-24,-25 25,25 0,0-25,0 25,0-25,0 25,0-1,0-24,25 25,-1-25,-24 0,25 0,0 0,0 0,0 0,-1 0,1 0,0-25,0 25,0 0,-1-24,1-1,0 25,0-25,-25 25,25-25,-1 25,1 0,-25-25,25 25,-25 0,25 25,-25-25,0 0,0 25,25 0,-25-25,0 25,0-1,0-24,0 25,0 0,0-25,0 25,0-25,0 25,0-25,0 0,0 0,0 0,0 0,24-25,1 25,-25-25,25 25,0-25,0 0,0 25,-1-24,1-1,25 25,-25-25,-1 25,26 0,-25 0,0 0,-1 0,1 0,0 0</inkml:trace>
  <inkml:trace contextRef="#ctx0" brushRef="#br0" timeOffset="111674.3874">11907 7144,'-25'0,"25"-25,0 25,0 0,0 0,0-25,0 25,25 0,-25-25,24 25,1-24,0 24,25-25,-26 0,26 0,0 25,-1-25,1 1,-1-1,1 25,-25-25,0 25,-1 0,1 0,-25 0,0 0,-25 0,1 0,-1 25,-25-25,25 25,-24-25,24 24,-25 1,26-25,-26 25,25 0,0-25,1 25,24-1,-25-24,25 25,0 0,0-25,0 25,0 0,25-1,-25 1,24 0,-24-25,25 25,-25 0,25-25,-25 24,25 1,-25-25,25 25,-25-25</inkml:trace>
  <inkml:trace contextRef="#ctx0" brushRef="#br0" timeOffset="111939.4025">12378 7169,'0'0,"-25"24,25 1,-25-25,25 25,-25 0,25-25,0 25,0-1,0-24,0 25,0-25,0 25,25-25,-25 0,25 25,0-25,0 0,-1-25,1 25,25 0,-25 0,0-25,-1 25,26-25,-25 25,0-24,-25-1,24 25,-24-25,0 25,0-25,0 25,-24-25,-1 25,0-24,0-1,-24 25,24-25,-25 25,25-25</inkml:trace>
  <inkml:trace contextRef="#ctx0" brushRef="#br0" timeOffset="112102.4118">12874 6821,'25'0,"0"25,24-25,-24 25,0-25,-25 25,25 0,-25-25,24 24,-24 1,0 0,0 0,0-25,0 25,0-1,0 1,0-25</inkml:trace>
  <inkml:trace contextRef="#ctx0" brushRef="#br0" timeOffset="112706.4464">13023 6945,'25'0,"-1"-24,1 24,0-25,25 25,-26-25,26 25,-25-25,24 0,-24 25,25-25,-25 25,-1-24,26 24,-50-25,25 25,-25 0,0 0,0-25,0 25,-25 0,25 0,-25 25,0-25,1 25,-1-25,0 24,25-24,-25 25,0 0,1-25,24 25,0 0,0-25,0 25,0-25,0 24,0-24,24 0,-24 25,25-25,0 0,0 0,0 0,-1 0,1-25,0 25,25 0,-25-24,-1 24,1-25,0 25,0-25,-25 25,25-25,-1 25,-24-25,0 25,0 0,25-25,-25 25,0 0,0 0,0 0,0 0,0 0,0 25,0-25,0 0,25 25,-25-25,0 0,0 25,25-25,-25 0,25 25,-25-25,24 0,-24 0,25 0,0 0,0-25,0 25,-1 0,1-25,0 0,0 25,0-25,-1 1,1-1,0 0,-25 25,25-50,-25 26,0-1,0-25,0 25,0-24,0-1,0 1,-25-1,0 0,0 1,1-1,-1 25,-25 1,50-1,-25 25,1 0,-1 0,25 49,-25-24,25 25,0-1,0 26,0-26,0 26,25-1,0 1,-1-1,1 0,25 26,-25-51,-1 26</inkml:trace>
  <inkml:trace contextRef="#ctx0" brushRef="#br0" timeOffset="119092.8117">15727 4638,'-25'0,"0"0,25 25,0-25,0 0,0 0,0 0,0 0,0-25,25 25,0 0,-1 0,1-24,25 24,-1 0,-24-25,25 25,-1-25,1 25,-25-25,24 25</inkml:trace>
  <inkml:trace contextRef="#ctx0" brushRef="#br0" timeOffset="119240.8201">15776 4812,'-25'0,"1"25,24-25,0 0,0 0,0 0,24 0,1 0,0 0,0 0,0-25,24 25,1-25,-1 25,1-25,0 1,24 24,-24-25,24 0</inkml:trace>
  <inkml:trace contextRef="#ctx0" brushRef="#br0" timeOffset="121580.954">11981 16148,'0'0,"-25"25,0-25,25 0,-24 0,24 0,0 0,0 24,0-24,0 0,24 0,-24 0,25 0,0 0,0 0,24 0,-24 0,25 0,-1 0,26 0,-26 0,26 0,-1 0,26 0,-26-24,25 24,0 0,25-25,-24 25,-1-25,25 25,0-25,-25 25,25-25,0 1,0 24,0-25,-25 25,25-25,0 0,-24 25,24-25,-25 25,0-24,0-1,1 25,-1-25,-25 25,1-25,-1 25,-24-25</inkml:trace>
  <inkml:trace contextRef="#ctx0" brushRef="#br0" timeOffset="122669.0162">17289 3646,'0'-25,"0"25,-25 0,25 0,-24-24,24 24,-25 0,25 0,-25 0,25 0,-25 0,0 24,25-24,-24 25,24-25,-25 25,0 0,25 0,-25 24,25-24,-25 25,25-25,0 24,0-24,0 25,0-26,25 1,-25 0,25 0,-25 0,25-1,0-24,-1 25,1-25,0 0,0 0,0 0,-1 0,1 0,0 0,0 0,0-25,-25 25,24-24,1 24,-25-25,0 25,0-25,0 25,0-25,0 0,0 25,-25-24,25-1,-24 25,-1 0,0-25,0 25,0 0,1 0,-1 0,25 0,-25 0,0 25,0-25,1 0</inkml:trace>
  <inkml:trace contextRef="#ctx0" brushRef="#br0" timeOffset="122866.0275">17612 3522,'24'0,"-24"0,25 0,-25 0,25 0,-25 0,25 25,-25-25,25 25,-25 0,25-1,-25 1,24 0,-24 0,25 0,-25 0,25-1,-25 1,0 0,0 0,0 0</inkml:trace>
  <inkml:trace contextRef="#ctx0" brushRef="#br0" timeOffset="123061.0386">17736 4142,'0'0,"0"25,0-25,0 0,0 0,0 0,0 0,0 0,0 0,25 0,-1 0,-24 0,25 0,0 0,-25 0,25-25,-25 25,25 0,-25 0,0 0,0 0,0-24,0 24,0 0,0 0</inkml:trace>
  <inkml:trace contextRef="#ctx0" brushRef="#br0" timeOffset="123889.086">18877 3249,'0'0,"0"0,0 0,0-24,0 24,0 0,0 0,0 0,0 0,-25 24,0-24,25 0,-25 0,0 25,1-25,-1 25,-25-25,25 25,-24-25,24 25,0-25,0 24,1-24,24 0,-25 0,25 0,0 0,0 0,0 0,0 0,0 0,0 0,0 0,0 0,0 0,25 25,-25-25,0 25,24-25,-24 25,25-25,-25 25,0-1,0 1,0-25,25 25,-25 0,0-25,0 25,0-25,0 24,0-24,0 25,0-25,0 0,0 0,0 0,0 25,0-25,0 0,0 0,0 0,0 0,0 0,0-25,25 25,-25 0,25 0,-25-25,24 25,-24-24,25 24,0-25,0 25,0-25,-1 25,1 0,0 0,0-25,0 25,0 0,-1 0,-24 25,25-25,0 0,-25 25,25-25,-25 25,0-25,0 24,0-24,0 25,0-25,0 25,0-25,0 25,0 0,-25-25,0 0,25 25,-25-25,1 0,-1 24,25-24,-25 0,0 0,0 0,0 0,1 0,-1-24</inkml:trace>
  <inkml:trace contextRef="#ctx0" brushRef="#br0" timeOffset="124061.0958">19224 3200,'25'0,"24"0,-24 25,0-25,0 0,-25 24,25-24,-25 25,24 0,-24 0,0 0,0-1,0-24,0 25,0 0,0 0,0 0,0-1</inkml:trace>
  <inkml:trace contextRef="#ctx0" brushRef="#br0" timeOffset="124209.1043">19398 3894,'0'0,"0"25,0-25,0 0,0 0,0 0,0 0,0 0,0 0,0 0,24-25,-24 25,0 0,0 0,0 0,25-24</inkml:trace>
  <inkml:trace contextRef="#ctx0" brushRef="#br0" timeOffset="124637.1288">20043 3150,'0'0,"0"-25,0 1,0-1,0 25,0-25,0 0,0 0,24 25,1-24,-25 24,25-25,0 25,0 0,-1 0,1 0,0 0,0 0,-25 0,25 25,-1-1,-24 1,0 0,0 0,0 24,0-24,-24 25,-1-1,0-24,0 25,0-25,1 24,-1-24,25 0,-25 0,25-25,0 24,0-24,0 0,0 0,0 0,0 0,0 0,25 0,0 0,-1 0,1-24,25 24,-25-25,24 25,-24-25,25 0,-1 25</inkml:trace>
  <inkml:trace contextRef="#ctx0" brushRef="#br0" timeOffset="124801.1382">20787 2828,'0'0,"0"0,0 0,0 0,0 0,0 25,0-25,0 24,0-24,0 25,0 0,0 0,24 0,-24-1,25 1,-25 0,0 0,25 24,-25-24,25 0,-25 0,0 0</inkml:trace>
  <inkml:trace contextRef="#ctx0" brushRef="#br0" timeOffset="125025.151">20886 3646,'0'0,"0"25,0-25,0 0,0 25,0-25,0 0,0 0,0 0,25 0,-25 25,25-25,-25 0,24 0,-24-25,25 25,-25 0,25 0,0-25,-25 25,25 0,-25-25,24 25,-24 0,0-25,0 25,0-24,0 24,-24 0</inkml:trace>
  <inkml:trace contextRef="#ctx0" brushRef="#br0" timeOffset="125604.1841">17562 4936,'-25'0,"25"25,0-25,0 0,0 0,0 0,0 0,0 0,0 0,0-25,0 25,25 0,25 0,-26-25,26 25,0-24,-1 24,26-25,-1 0,1 0,24 25,0-25,0 0,25 1,0-1,0-25,0 25,25 1,0-1,0-25,0 25,-1 1,26-1,0-25,-25 25,24 1,-24-1,25 0,-26 0,1 0,0 1,-25-1,25 0,-50 0,25 0,-25 25,1-24,-26-1,0 25,-24-25,0 25,-1-25,-24 25,0 0,0-25,-25 25,0 0,0 0</inkml:trace>
  <inkml:trace contextRef="#ctx0" brushRef="#br0" timeOffset="126512.236">12849 7813,'0'25,"-25"-25,25 0,0 0,0 0,0 0,0 0,0 0,25 0,0 0,0-25,0 25,24 0,-24 0,25-24,24 24,-24-25,24 25,0-25,26 0,-26 25,25-25,-24 1,24-1,-25 0,26 25,-26-25,25 0,-24 1,-1 24,0-25,-24 25,24-25,-24 25,-25 0,0-25,24 25,-49 0,25 0,-25 0</inkml:trace>
  <inkml:trace contextRef="#ctx0" brushRef="#br0" timeOffset="129332.3973">18728 4961,'0'0,"0"0,0 0,0 0,0 0,25 0,-25 0,0 25,0-25,24 25,-24-1,0 1,25 0,-25 25,25-26,-25 1,0 0,25 25,-25-26,0 1,25 0,-25 0,0 0,25-1,-25 1,0 0,0-25,24 25</inkml:trace>
  <inkml:trace contextRef="#ctx0" brushRef="#br0" timeOffset="129553.41">19075 4936,'0'-25,"25"25,-25 0,0-24,0 24,0 0,0 24,25-24,-25 25,25 0,-25 0,24 0,1-1,-25 26,25-25,-25 0,25-1,-25 26,25-25,-25 0,24-1,-24 1,25 0,-25-25,25 25,-25 0,25-25,-25 24,25-24</inkml:trace>
  <inkml:trace contextRef="#ctx0" brushRef="#br0" timeOffset="129741.4207">19596 4887,'0'0,"0"0,25 0,-25 24,0-24,0 25,0-25,25 25,-25 0,24-25,-24 25,0-1,0 1,25 0,-25 0,0 0,25-1,-25 1,0 0,25-25,-25 25,0 0</inkml:trace>
  <inkml:trace contextRef="#ctx0" brushRef="#br0" timeOffset="129972.434">20018 5507,'0'0,"0"24,0 1,0-25,0 25,0 0,-25-25,25 25,-25-1,25 1,0 0,0-25,0 25,0 0,0-25,0 24,0-24,0 25,0-25,25 0,0 0,-25 0,25 0,-1 0,1 0,-25 0,25-25,0 25,0 0,-25-24,24 24,-24 0,0-25,0 25,0-25,-24 25,24 0,-25-25</inkml:trace>
  <inkml:trace contextRef="#ctx0" brushRef="#br0" timeOffset="130241.4493">18951 6300,'-25'0,"25"25,0-25,0 0,0 0,25 0,0 0,0-25,0 25,24 0,1-24,-1-1,1 25,0-25,24 0,0 0,1 1,24-1,-25 0,26 0,-26 0,25 1,-24-1,-1 0,25 0,-49 25,24-25,-24 1,0 24,-1 0,-24-25,0 25,0 0,-1 0,-24-25,0 25,0 0,0 0</inkml:trace>
  <inkml:trace contextRef="#ctx0" brushRef="#br0" timeOffset="131872.5426">22300 3646,'0'0,"0"0,0 0,0 0,0 0,25 0,-1-25,1 25,0 0,0-24,0 24,24 0,-24-25,25 25,-1 0,-24-25</inkml:trace>
  <inkml:trace contextRef="#ctx0" brushRef="#br0" timeOffset="132040.5522">22473 3894,'0'0,"0"25,0-25,0 0,0 25,25-25,-25 0,25 0,0 0,0 0,-1 0,1 0,25 0,-25-25,24 25,1 0,-1-25,1 1,0 24</inkml:trace>
  <inkml:trace contextRef="#ctx0" brushRef="#br0" timeOffset="132480.5774">23738 3175,'0'0,"0"-25,0 25,0 0,0 0,0 0,0 0,25 0,-25 25,0 0,0 0,25-1,-25 26,25-25,-25 24,25 1,-25 0,24-26,-24 26,25-25,0 24,-25-24,25 0,-25 0,25 0,-25 0,0-25,24 24,-24 1,0-25,25 25,-25-25,0 0,0 0,0 0,0 0,0 0,0-25,0 0,0 25,0-24,0-1,-25-25,25 25,0-24,-24 24,24-25,0 1,0-26,0 26,0-26,0 1,0-1,0 1,0 24,0-24,24 24,1 1,-25 24,25-25,0 26,0 24,0-25,-25 25,24-25,1 25,0 0,0 0,0 0,-1 25,1-25,0 25,0-1,0 1,-25 0,0 0,0 0,0-1,0 26,-25-25,0 24,0-24,0 25,-24-1,-1 1</inkml:trace>
  <inkml:trace contextRef="#ctx0" brushRef="#br0" timeOffset="132699.5899">23763 4192,'25'0,"-25"0,25 25,0-25,-25 0,24-25,1 25,0-25,0 25,24-25,-24 25,25-24,0-1,-1 25,1-25,24 0,-24 0,-1 1,26-1,-26 25</inkml:trace>
  <inkml:trace contextRef="#ctx0" brushRef="#br0" timeOffset="145307.3111">5358 3001,'0'-24,"0"-1,0 25,-25-25,25 25,-24-25,24 25,0 0,0 0,0 0,0 25,0-25,0 25,0 0,24 24,-24 1,25-1,-25 1,25 24,0-24,-25 24,25 1,-25-26,24 1,-24 0,25-1,-25-24,0 25,0-25,0-1,0 1,0-25,0 25,0-25,0 0,25 0,-25 0,0 0,0 0,0 0,0-25,-25 0,25 1,-25-1,25 0,-24-25,24 1,-25-1,0 0,0-24,0 0,1-1,-1 1,0-25,0 24,0-24,1 0,-1 24,25 1,0-1,0 1,0 24,25 1,-1-1,1 25,0 1,0-1,0 0,-1 25,26-25,-25 25,24 0,-24 0,25 25,-25-25,-1 25,1 0,0-1,0 1,-25 25,0-1,0-24,-25 25,0-1,0 1,-24 0,-1-1,1-24,-26 25,26-1</inkml:trace>
  <inkml:trace contextRef="#ctx0" brushRef="#br0" timeOffset="145902.3451">4440 2704,'0'0,"25"-25,-25 25,0 0,0 0,0 0,0 0,0 0,0 0,0 25,-25 0,1-1,-1 1,0 0,0 25,-24-1,-1 26,0-26,1 26,-1-26,1 26,-1-26,0 1,25-1,1-24,-1 25,0-50,25 25,0-1,0-24,0 25,25-25,-25 0,25 0,24 0,-24 0,25 0,-1 0,1 0,0 0,-1 0,26 0,-26 0,1 0,-1 0,1 0,0 0,-26 0,26 0,-25 25,0-25</inkml:trace>
  <inkml:trace contextRef="#ctx0" brushRef="#br0" timeOffset="146090.3558">4019 3969,'0'0,"0"0,0 25,25-25,-25 0,24 24,1-24,0 0,25 0,-26 0,26 0,-25 0,0 0,24 0,-24 0,25 0,-26 0</inkml:trace>
  <inkml:trace contextRef="#ctx0" brushRef="#br0" timeOffset="146554.3824">2307 3423,'-25'0,"1"0,-1 0,25 0,-25 0,25 0,-25 0,25 25,-25-25,25 25,-24-1,24 1,-25 0,25 25,0-1,0-24,0 25,0-1,0 26,0-26,0 1,0 0,25-26,-1 26,-24-25,25 0,0-1,0 1,0 0,24 0,-24-25,0 0,0 0,24 0,-24 0,0 0,24-25,-24 0,25 0,-25 1,-1-26,26 25,-25-24,0-1,-1 0,1 1,0-1,-25-24,0 24,0 0,0 1,-50-1,26 25,-26-24,0 24,-24 0,24 0,-24 25,0 0,-1 0,1 25,-1 0,26 0,-1 0,1 24</inkml:trace>
  <inkml:trace contextRef="#ctx0" brushRef="#br0" timeOffset="147154.4167">6127 2406,'50'0,"-25"-25,-1 0,1 1,0 24,-25-25,25 25,-25 0,0 0,0 0,0 0,0 0,-25 25,0-1,0 1,1 25,-1-25,-25 24,-24 26,24-26,0 1,-24 0,24-1,26 1,-26-1,25-24,0 0,25 0,0 0,0-25,0 24,0-24,0 0,25 0,0 25,0-25,24 0,-24 0,25 0,-1 0,1 0,0 0,-1 0,26 0,-26 0,26 0,-26 0,1-25,24 25,-24 0,0 0,-26 0</inkml:trace>
  <inkml:trace contextRef="#ctx0" brushRef="#br0" timeOffset="147343.4275">6053 3423,'0'0,"0"0,0 25,0-25,24 0,-24 0,25 0,0 0,0 0,0 0,0 0,-1 0,1 0,25 0,-1-25,-24 25,25 0,-25 0,24-25,-24 25</inkml:trace>
  <inkml:trace contextRef="#ctx0" brushRef="#br0" timeOffset="147822.4549">7169 2629,'0'0,"0"0,-25 0,25-25,0 1,0 24,0-25,0 0,0 0,0 0,25 1,-25-1,0 0,0 0,0 0,25 1,-25-1,0-25,0 25,0 1,0 24,0-25,0 25,-25-25,25 25,0 0,0 0,0 25,0 0,0-1,0 1,0 25,25-1,-25 1,0 0,0 24,25-24,-25-1,0 26,24-26,-24 1,25 0,-25-1,25-24,-25 25,0-1,25 1,-25-25,25 24,-25-24,0 0,0 0,24-1,-24-24,0 25,0-25,0 25,0-25,0 0,0 0,0 0,0 0,0 0,0 0,0 0,0 0,0 0,0 0,0-25,25 25,-25 0,0 0,25-25,0 25,-25-24,25 24,-1-25,1 0,25 25,-25-25,-1 25,26-25,0 1,-1 24,-24-25</inkml:trace>
  <inkml:trace contextRef="#ctx0" brushRef="#br0" timeOffset="148304.4825">1588 6697,'-25'0,"-25"25,26-25,24 0,0 0,0 0,24 0,1-25,25 0,-1 1,26-1,-1-25,26 25,-1-24,25-1,25-24,-1 24,1-24,25-1,-1 26,1-26,25 1,-1 0,0-26,26 26,-1-1,0 1,0-25,1 24,24 1,-25-25,0 24,25 1,-25 0,1-1,-1 1,0-1,-24-24,-1 49,1-24,-26 0,1 24,-1-24,-24 24,0 0,-25 1,-25-1,1 25,-1-24,-25 24,1 0,-26 0,-24 25,0-24,0 24,-1-25,-24 25,0 0,0 0</inkml:trace>
  <inkml:trace contextRef="#ctx0" brushRef="#br0" timeOffset="153736.7932">10766 1414,'0'0,"0"0,0 25,0-25,0 24,0-24,0 25,0 0,0 0,0 0,24 24,-24-24,0 25,25-25,-25 24,0-24,25 0,-25 24,0-24,25-25,-25 25,0 0,25 0,-25-25,0 24,0-24,0 0,0 0,0 0,0 0,0 0,0 0,0 0,0-24,0 24,0-25,0 0,-25 0,25 0,-25 1,25-1,-25-25,25 1,-25-1,1 0,24 1,-25-1,0-24,25 24,0 0,0 1,0 24,0-25,25 26,0-26,-1 25,1 0,0 1,25 24,-26-25,1 0,25 25,-25 0,-1-25,1 25,0 0,0 0,0 0,-25 25,24-25,-24 25,0-25,0 25,-24-1,24 1,-25 0,0 0,0 0,-24-1,24 1,-25 25,1-25,-1-1</inkml:trace>
  <inkml:trace contextRef="#ctx0" brushRef="#br0" timeOffset="153908.803">11485 1315,'25'0,"0"0,-1 0,1 0,0-25,0 25,0 0,-1 0</inkml:trace>
  <inkml:trace contextRef="#ctx0" brushRef="#br0" timeOffset="154076.8126">11510 1563,'0'0,"0"24,0-24,0 0,0 0,0 0,25-24,-25 24,24 0,1 0,25 0,-25-25,24 25,1-25</inkml:trace>
  <inkml:trace contextRef="#ctx0" brushRef="#br0" timeOffset="154555.84">12626 1166,'0'0,"-25"0,0 0,25 0,-24-25,-1 25,0 0,25 0,-25 0,0 0,0 25,25-25,-24 25,-1-1,0 1,25 0,-25 0,25 0,0 24,0-24,0 0,0 24,0-24,0 0,25 0,0 0,0-1,-1-24,1 25,0-25,0 25,0-25,24 0,-24 0,0 0,25 0,-26-25,1 25,0-25,0 25,0-24,-1 24,-24-25,25 25,-25-25,0 0,0 0,0 25,0-24,-25-1,25 0,-24 0,-1 25,-25-25,25 1,1-1,-1 25,0-25,-25 25,26-25,-1 25,25 0</inkml:trace>
  <inkml:trace contextRef="#ctx0" brushRef="#br0" timeOffset="154992.865">13296 918,'-25'25,"25"-25,0 0,0 0,0 0,0 0,0 0,0 0,25 0,-25-25,24 25,1 0,25-25,-25 25,-1-25,26 25,-25-25,0 25,24 0,-24-24,0 24,-25 0,25 0,0 24,-25-24,24 0,-24 25,0 0,0 0,25 0,-25-1,0 1,0 0,0 0,0 24,0-24,0 0,0 0,0 0,0-1,0 1,0 0,0 0</inkml:trace>
  <inkml:trace contextRef="#ctx0" brushRef="#br0" timeOffset="155255.8801">13320 1265,'25'0,"-25"-25,25 25,-25-25,25 25,-25-24,0 24,25-25,-25 25,0 0,0 0,0 0</inkml:trace>
  <inkml:trace contextRef="#ctx0" brushRef="#br0" timeOffset="155955.9201">13023 1935,'0'0,"0"0,-25 0,25 0,-25 0,25 0,-25 25,25-1,-24-24,-1 25,25 0,0 25,-25-26,25 1,0 0,0 0,0 0,0-1,25-24,-25 25,25-25,-25 25,24-25,1 0,0 0,25 0,-26-25,1 25,25-25,-25 1,-1 24,1-25,0 0,0 25,0-25,-1 0,-24 25,0-24,0-1,0 25,-24-25,-1 0,0 0,0 25,-24-24,24 24,-25 0,25-25,-24 25,24 0,0 25,-24-25</inkml:trace>
  <inkml:trace contextRef="#ctx0" brushRef="#br0" timeOffset="156104.9286">13569 1984,'24'0,"-24"0,0 0,0 0,0 0,0 0,0 0,0 0,0 0,0 0</inkml:trace>
  <inkml:trace contextRef="#ctx0" brushRef="#br0" timeOffset="156443.948">13717 1612,'0'0,"0"0,0 0,0 0,0 0,0 0,0 25,0-25,25 25,-25-25,0 25,0 0,25-1,-25-24,0 25,25-25,-25 25,25-25,-25 25,24-25,-24 0,25 0,0 0,0 0,0 0,-1 0,1 0,0-25,-25 25,25-25,0 25,-1-25,-24 1,25-1,-25 25,25-25,-25 0,0 0,0 25,0-25,0 25,0 0,0 0,0 0,0 25,0 0,0 0,0 0,0 0,0 24,25-24,-25 0,0 24,25-24,-25 0,0 25,0-26</inkml:trace>
  <inkml:trace contextRef="#ctx0" brushRef="#br0" timeOffset="157007.9803">15528 1265,'0'-25,"0"25,-25 0,25 0,-25 0,25 0,-24 0,-1 25,25-25,-25 25,0 0,0-1,25 1,-24 0,24 0,-25 24,25-24,0 0,0 0,0-25,25 25,-25-25,24 24,1-24,0 0,0 0,0 0,-1 0,26 0,-25 0,0-24,24 24,-24-25,0 0,0 25,0-25,-1 0,1 1,-25-1,0 0,0 0,0 0,0 1,-25-1,1 0,-1 0,0 0,0 1,-25-1,26 0,-26 25,25-25,0 0</inkml:trace>
  <inkml:trace contextRef="#ctx0" brushRef="#br0" timeOffset="157139.9878">16024 992,'0'0,"25"0,-25 0,0 0,0 0</inkml:trace>
  <inkml:trace contextRef="#ctx0" brushRef="#br0" timeOffset="157461.0062">16520 744,'0'0,"0"0,0 0,0 0,0 0,0 25,-25-25,1 25,24 0,-25-1,0 1,0 25,0-1,1-24,24 25,-25-25,25 24,0-24,0 25,0-26,25 1,-25 0,24 0,-24-25,25 25,0-1,0-24,0 25,24-25,-24 0,0 25,0-25,-1 0,26 0,-50-25,25 25,0 0,-25-25,0 25,0 0,0-24,0-1,0 25,-25-25,0 25,0-25,0 25,1-25,-26 25,25 0</inkml:trace>
  <inkml:trace contextRef="#ctx0" brushRef="#br0" timeOffset="157915.0322">15950 2381,'0'0,"0"-25,0 1,0-1,0 0,0 25,0-25,-25 25,25 0,-25 25,25-25,-25 25,1 0,-1-1,0 1,25 0,-25 25,0-26,25 1,0 0,0 0,0-25,25 25,-25-25,25 0,0 24,0-24,-1 0,1 0,25-24,-25 24,24 0,-24-25,25 25,-26-25,1 0,0 25,0-25,0 1,-1 24,-24-25,0 0,0 0,-24 25,24-25,-25 1,0-1,-25 25,26-25,-26 25,25 0,-24 0,24 0,-25 0</inkml:trace>
  <inkml:trace contextRef="#ctx0" brushRef="#br0" timeOffset="158050.0399">16396 2183,'25'0,"-25"0,25 0,-25 0,0 0,0 0,0 0,0 0,0 0</inkml:trace>
  <inkml:trace contextRef="#ctx0" brushRef="#br0" timeOffset="158394.0596">16818 1935,'0'0,"0"-25,25 25,-25-25,25 25,-25-25,24 25,1-24,-25 24,25 0,0-25,0 25,-1 0,1 0,-25 0,25 25,-25-25,0 24,0-24,0 25,0 0,0 0,-25 0,25-1,-25 1,25-25,-24 25,24 0,0-25,0 0,0 25,0-25,24 0,1 0,-25 0,50 0,-25 0,-1 24,1-24,25 0,-25 0,24 0,-24 0,0 25,0-25,-25 0,24 25,-24-25,25 0,-25 25,0-25,0 0,-25 25,25-25,-24 24,-1-24,-25 25</inkml:trace>
  <inkml:trace contextRef="#ctx0" brushRef="#br0" timeOffset="158675.0756">17339 1687,'49'0,"1"-25,0 25,-1-25,1 25,-1 0,1 0,0 0,-1 25,-24 0,0-25,0 25,-25 24,0-24,0 0,-25 24,25-24,-25 25,0-25,25 24,-24-24,-1 0,0 0,25-1,0-24,0 25,0-25,0 0,25 0,0 0,-1 0,1-25,25 25,-1-24,-24 24,50-25,-26 25,1-25,24 0,-24 0,24 1,1-1</inkml:trace>
  <inkml:trace contextRef="#ctx0" brushRef="#br0" timeOffset="158959.0919">15826 3324,'-25'25,"0"-1,0-24,25 0,25 0,0 0,0-24,24 24,1-25,24 0,1 0,-1-24,50-1,-25 25,25-24,25-1,-25 0,25-24,25 24,-1 1,-24-1,25 1,24-1,-24 0,0 1,-1-26</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45:45.295"/>
    </inkml:context>
    <inkml:brush xml:id="br0">
      <inkml:brushProperty name="width" value="0.05292" units="cm"/>
      <inkml:brushProperty name="height" value="0.05292" units="cm"/>
      <inkml:brushProperty name="color" value="#FF0000"/>
    </inkml:brush>
  </inkml:definitions>
  <inkml:trace contextRef="#ctx0" brushRef="#br0">8583 10492,'0'0,"0"25,0-25,25 0,-1 0,1 25,0-25,0 0,24 0,-24 0,50 0,-26 25,26-25,-1 0,0-25,26 25,-26 0,25 0,1-25,-1 25,25-25,-25 25,0 0,0-24,25 24,-24-25,-1 25,0 0,0-25,1 25,-1 0,0-25,0 25,-24 0,24 0,-25-25,25 25,-24 0,-1 0,1 0,-1-24,-24 24,24 0,1 0,-26 0,1 0,-1-25,1 25,0 0,-26 0,26 0,-25-25,0 25,-1 0,-24 0,25 0,-25 0,0 0,0 0,0 0,-25 0</inkml:trace>
  <inkml:trace contextRef="#ctx0" brushRef="#br0" timeOffset="364.0209">9773 10592,'-24'0,"-1"0,0 24,0-24,25 0,0 0,0 0,0 0,25 25,0-25,0 0,-1 0,26 0,0 0,-1 0,26-25,-26 25,26 0,24 0,-25-24,26 24,-26-25,25 25,0-25,1 25,-1 0,0-25,0 25,0-25,1 25,-1 0,-25-24,26 24,-26 0,0-25,1 25,-26 0,26-25,-26 25,1 0,-25 0,0-25,-1 25,1 0,0 0,-25 0,0 0,0 0,0 0,0 0</inkml:trace>
  <inkml:trace contextRef="#ctx0" brushRef="#br0" timeOffset="1810.1036">11857 9575,'0'0,"0"0,0 0,0 0,0-25,0 0,25 0,-25 0,25 1,-1-1,1-25,25 1,-25 24,24-25,1 1,-1-1,1 0,0 1,-1-26,1 26,-1-1,1 25,0-24,-25-1,24 0,-24 1,-25 24,25-25,-25 1,0 24,0-25,0 26,0-1,-25 0,25 0,-25 25,25 0,-25 0,1 0,24 0,-25 0,0 0,0 25,0-25,0 25,1 0,24-25,-25 24,0-24,25 25,-25 0,25-25,0 0,0 25,0-25,0 25,0-25,0 0,25 0,-25 0,25 0,-25 0,25 0,-1 0,-24-25,25 25,-25-25,25 25,0 0,-25-25,25 25,-25 0,25-25,-25 25,24 0,1-24,-25 24,25 0,-25 0,25 0,0 0,-25 0,24 24,-24 1,25-25,-25 25,25 25,-25-26,25 26,-25-25,0 24,0 1,0 0,-25-1,0 1,25-25</inkml:trace>
  <inkml:trace contextRef="#ctx0" brushRef="#br0" timeOffset="4062.2324">12924 7838,'24'-25,"-24"1,0 24,0-25,0 25,-24-25,24 25,-25 0,0 0,25 0,-25 25,0-25,25 25,-24-1,-1 1,25 0,-25 0,0 0,25 24,-25-24,25 25,0-25,0 24,0-24,0 0,25 0,0-1,-25 1,25-25,0 25,-25-25,24 25,1-25,0 0,0-25,-25 25,25 0,-1-25,1 25,0-25,0 1,-25 24,25-25,-1 0,-24 0,0 25,25-25,-25 1,0-1,0 25,0-25,0 0,0 25,0 0,0-25,0 25,0 0,0 0,0 0,0 0,0 0,0 25,0-25,0 25,0 0,25-25,-25 25,0-1,25-24,-25 25,25-25,-1 25,1-25,0 0,0 0,0 0,-1-25,1 25,0 0,0-25,0 1,-1 24,1-25,0 25,-25-25,0 0,0 25,0-25,0 0,0 25,0-24,-25 24,0 0,1-25,-1 25,0 0,-25 0,26 0,-1 0,-25 0,25 0,1 25</inkml:trace>
  <inkml:trace contextRef="#ctx0" brushRef="#br0" timeOffset="4391.2512">13519 7764,'0'25,"0"-25,25 0,-25 0,0 0,0 24,25-24,-25 25,0-25,24 25,-24-25,0 25,25-25,-25 25,25-25,-25 0,0 24,25-24,-25 0,0 0,0 0,0 0,25 0,-25 0,0 0,0 0,24-24,-24 24,25-25,-25 0,0 25,25-25,-25 0,25 1,-25-1,25 25,-1-25,-24 25,25-25,0 25,-25 0,25 0,0 0,-25 0,24 25,-24-25,25 25,-25-25,25 25,0-1,-25-24,25 25,-25-25,24 25,1-25</inkml:trace>
  <inkml:trace contextRef="#ctx0" brushRef="#br0" timeOffset="4894.28">14486 7689,'0'-24,"0"-1,0 25,0-25,-25 0,1 0,24 25,-25-24,0 24,0-25,0 25,1 0,-26 0,25 0,0 25,25-25,-24 24,-1 1,0 0,25 0,0 0,0-1,0 1,0 0,0 0,0-25,25 25,0-1,-1-24,-24 0,50 25,-25-25,0 0,-1-25,1 25,0 0,0-24,0 24,-1-25,1 0,0 0,-25 25,25-25,-25 1,0-26,25 25,-25 0,0-24,0 24,0-25,0 1,-25 24,25-25,-25 1,25-1,-25 25,25 1,0-1,0 0,0 25,0 0,0 0,0 25,0 0,0-1,0 1,0 25,0-25,25 24,-25 1,25-25,0-1,-25 1,25 25,-1-50,1 25,0-1,0-24,0 25,24-25,-24 0,0 0,0 0,-1 0,26-25,-50 25,25-24,0 24,-1-25,-24 0,0 0,0 25,0-25,0 1,0 24,0-25,0 25,25 0,-25 0,0 0,0 25,25-25,-25 24,0-24,25 25,-25-25,25 25,-25-25,24 0,-24 25,25-25</inkml:trace>
  <inkml:trace contextRef="#ctx0" brushRef="#br0" timeOffset="5018.2871">15057 6995,'-25'0,"25"-25,0 25,0 0,-25 0</inkml:trace>
  <inkml:trace contextRef="#ctx0" brushRef="#br0" timeOffset="5214.2983">15404 6796,'0'0,"25"0,-25 0,0 0,0 0,0 25,0 0,25 0,-25 0,0 0,24 24,-24-24,0 25,25-1,-25 1,0-1,25-24,-25 25,25-1,-25-24,0 0,25 0,-25 0,0-1,0 1,24-25</inkml:trace>
  <inkml:trace contextRef="#ctx0" brushRef="#br0" timeOffset="5390.3083">15454 7218,'0'-25,"0"1,0-1,24 0,-24 25,25-25,0 0,0 25,0 0,24 0,-24 0,0 0,25 0,-26 25,26-25,-25 25,0 0,-1-25,1 25,0-1,-25 1,0 0,0-25,0 25,0 0</inkml:trace>
  <inkml:trace contextRef="#ctx0" brushRef="#br0" timeOffset="5518.3157">15900 7020,'0'-25,"-25"-25,25 26,0-1,-24 25,24-25,0 25,0-25,0 25,0 0,0 0,0 0</inkml:trace>
  <inkml:trace contextRef="#ctx0" brushRef="#br0" timeOffset="5958.3408">16297 6921,'25'0,"-25"0,0-25,0 25,0 0,0 0,0 0,0 0,0 0,-25 0,25 25,-25-25,25 24,-25-24,25 25,-24 0,24 0,0 0,0-1,0-24,0 25,0 0,0-25,0 25,0-25,24 25,-24-25,25 0,-25 0,25 0,-25 0,25 0,0 0,-25-25,24 25,1-25,0 0,-25 25,25-25,0 1,-25-1,24 0,1 0,0 0,0 25,0-24,-1 24,-24 0,25 0,0 0,0 0,-25 24,25-24,-25 25,0 0,0-25,25 25,-25 0,0-1,0-24,0 25,0 0,24-25,-24 0,0 0,25 0,-25 0,25 0,0 0,-25-25,25 25,-1-25,1 1,0 24,0-25,24 0,-24 0,0 0,0 1,0-1,24 25,-24-25,0 25,0-25,-1 25,1 0,0 0,0 0,0 0,-25 25,24-25,-24 25</inkml:trace>
  <inkml:trace contextRef="#ctx0" brushRef="#br0" timeOffset="6325.3618">14412 8806,'-50'49,"25"-49,1 25,-1-25,25 0,0 0,25-25,-1 25,26-25,0 1,-1-1,26 0,-26-25,51 26,-1-26,0 25,0-24,25-1,0 0,0 1,0-1,0 1,0-1,25 0,-25 1,0-1,0-24,0 24,0 0,-25 1,26 24,-26-25,0 1,-25 24,26-25,-26 26,0-1,-24 0,0 0,-1 0,1 25,-25-24,-1 24,-24-25,25 25,-25 0,0 0,0 0,0 0,0 0,0 0,0 0</inkml:trace>
  <inkml:trace contextRef="#ctx0" brushRef="#br0" timeOffset="9465.5414">11659 11881,'0'25,"-25"-25,25 0,0 0,0 0,0 0,0 0,25 0,-1 0,-24 0,25 0,25 0,-25-25,24 25,-24 0,25 0,-1 0,26-24,-26 24,26 0,-1 0,0 0,1 0,-1 0,26-25,-1 25,0 0,0 0,0 0,1 0,24 0,-25 0,25 0,-25 0,25 0,-25-25,25 25,-24-25,24 25,-25-25,25 1,-25 24,0-25,1 0,-1 25,-25-25,1 0,-1 25,-24-24,24 24,-49 0,24-25,-24 25,0 0</inkml:trace>
  <inkml:trace contextRef="#ctx0" brushRef="#br0" timeOffset="9833.5625">12006 12030,'-25'0,"0"25,0-25,1 0,24 25,0-25,0 0,24 0,1 25,0-25,0 0,0 0,24 0,1 0,-1-25,26 25,-1 0,1-25,24 25,0-25,0 25,1-25,24 25,-25-24,25-1,0 0,0 25,0-25,0 0,0 1,0 24,-25-25,25 0,-25 0,1 0,-1 25,-25-24,26-1,-26 25,-24-25,-1 25,1 0,-1-25,1 25,-25 0,-25 0,25 0,-25 0,0 0,0 0,0 0</inkml:trace>
  <inkml:trace contextRef="#ctx0" brushRef="#br0" timeOffset="12618.7218">14164 12229,'0'0,"0"0,0-25,-25 25,25 0,0-25,-25 25,25 0,0 0,0 25,0-25,0 25,0 0,0-1,0 26,25 0,-25-1,0 1,0-1,25 26,-25-26,0 1,0 0,0-1,0 1,0-1,0-24,0 0,0 0,0 0,0-25,0 24,0-24,0 0,0 0,0 25,-25-25,25 0,-25-25,25 25,-25 0,1 0,-1-24,25 24,-25-25,0 0,0 25,1-25,-1 25,0-25,0 25,0-24,25 24,-24 0,24 0,0 0,0 0,0 0,0 0,24 24,-24-24,25 25,-25 0,25-25,-25 25,25 0,0-1,-25 1,24 0,-24-25,25 25,0-25,-25 25,25-25,-25 0,25 0,-25 0,24 0,1 0,-25 0,25-25,-25 25,25-25,-25 25,25-25,-25 0,24 1,-24-1,25 25,-25-25,0 0,0 25,0 0</inkml:trace>
  <inkml:trace contextRef="#ctx0" brushRef="#br0" timeOffset="13201.7551">13668 14089,'0'-25,"0"0,0 1,0-1,0 0,-25 25,25 0,0 0,-25 0,25 0,0 0,-25 25,1 0,24-1,-25 26,25-25,-25 24,25-24,0 25,0-1,0-24,0 0,0 0,0 0,25 0,-25-1,25-24,-25 0,24 0,-24 25,25-25,0-25,0 25,0 0,-25-24,24 24,1-25,-25 0,25 0,0 0,-25 0,25 1,-25 24,0-25,24 25,-24-25,0 25,0 0,0 0,0 0,0 0,0 25,0-25,25 25,-25-1,0-24,25 25,-25-25,25 25,-25-25,25 0,-1 0,-24-25,25 25,0-25,0 25,0-24,24-1,-24 0,0 0,0-24,-25 24,24 0,1 0,-25 0,0 1,0-1,0 0,0 0,-25 0,1 25,-1-24,-25 24,25-25,-24 25,24 0,0 0</inkml:trace>
  <inkml:trace contextRef="#ctx0" brushRef="#br0" timeOffset="13417.7675">14437 13593,'49'-25,"-24"25,0 0,0 0,0-25,-1 25,1 0,0 25,0-25,-25 25,25 25,-25-26,0 26,24 0,-24-1,0 1,0-1,0 1,-24 24,24-24,0 0,-25 24,25-24,0-1,-25 1,25-25,0 24,-25-24,25 0,0 0,0 0</inkml:trace>
  <inkml:trace contextRef="#ctx0" brushRef="#br0" timeOffset="13734.7856">14982 13841,'0'0,"0"-25,0 25,0 0,0 25,-24-25,24 0,-25 25,25 0,-25-1,25 1,-25 0,25 25,0-26,0 1,0 25,0-25,0-1,0 1,25-25,0 25,0-25,-25 0,49 0,-24 0,0 0,0 0,24-25,-24 25,0-25,24 1,-24-26,25 25,-25 0,-1-24,1 24,0 0,0-24,-25 24,0 0,0 0,0 0,-25 1,0-1,-24 0,24 0,-25 25,25 0,-24 0,-1 0,1 0,-1 25,0 0</inkml:trace>
  <inkml:trace contextRef="#ctx0" brushRef="#br0" timeOffset="14326.8195">16694 13519,'0'0,"-25"-25,0 0,25 25,-25-25,1 25,-1-25,25 25,-25 0,0 25,25-25,-25 25,1 0,24 0,-25 24,25-24,-25 25,25-26,0 26,0-25,0 24,0-24,25 0,0 0,-25-25,24 25,1-25,0 24,0-24,0 0,-1 0,26 0,-25-24,0 24,24-25,-24 25,0-25,0 0,24 0,-24 25,0-24,0-1,-25 0,25 0,-25 25,24-25,-24 1,0 24,0 0,0 0,0 0,0 0,0 0,0 0,0 24,0-24,0 25,0-25,25 25,-25-25,0 25,0-25,25 0,-25 0,25 0,0 0,-25 0,24 0,1-25,0 25,0-25,-25 25,25-25,-1 1,-24-1,25 25,-25-25,0 0,0 25,0-25,0 25,-25-24,1 24,-1-25,0 25,-25 0,26 0,-26 0</inkml:trace>
  <inkml:trace contextRef="#ctx0" brushRef="#br0" timeOffset="14825.848">17289 13395,'25'0,"0"0,24 24,-24-24,0 0,-25 0,25 0,0 25,-25-25,24 25,-24 0,0-25,0 25,0-1,0 1,0 0,0 0,0-25,0 25,0-25,0 24,0-24,0 0,0 0,0 0,0 0,0 0,0-24,0 24,25-25,-25 25,25-25,-25 0,25 0,-25 1,25-1,-1 0,-24 25,25-25,-25 25,25 0,0 0,-25 0,25 0,-25 25,0-25,25 25,-25-25,24 25,-24-1,0-24,25 25,-25-25,25 0,-25 25,25-25,-25 0,25 0,-1 0,-24-25,25 25,0 0,0-25,0 25,-25-24,24-1,1 0,0 0,-25 0,25 1,-25-26,25 25,-25-24,0 24,0-25,0 0,0 26,0-26,-25 25,25 0,0 1,0-1,0 25,0 0,0 0,0 0,0 25,0-1,0 1,0 0,0 25,0-26,25 26,-25 0,0-25,24 24,-24-24,0 25,25-26</inkml:trace>
  <inkml:trace contextRef="#ctx0" brushRef="#br0" timeOffset="15026.8595">18009 13295,'0'-24,"0"-1,0 25,24-25,1 25,0-25,0 25,24 0,-24 0,25 0,-25 0,24 0,1 0,-25 25,24-25,-24 0,0 25,0-25,-25 25,24-1,-24-24,0 25,0-25</inkml:trace>
  <inkml:trace contextRef="#ctx0" brushRef="#br0" timeOffset="15861.9073">18133 13345,'0'0,"0"-25,0 25,0-25,0 25,0-24,0-1,0 25,0-25,0 25,0 0,-25-25,25 25,-25 0,25 0,-25 25,0-25,25 25,-24 0,-1-1,25 1,-25 0,25 0,-25 0,25-1,0 1,0 0,0-25,0 25,25-25,-25 25,25-25,-25 0,25 0,-1 0,-24 0,25-25,0 25,0-25,0 0,-25 0,24 25,1-24,0-1,-25-25,25 25,-25 1,0-1,0 0,0-25,0 25,-25 1,25-26,-25 25,0-24,1 24,-1-25,0 25,0-24,0 24,25 0,-24 0,-1 1,25-1,0 25,0 0,0 0,0 0,0 0,0 25,0-25,0 24,25 1,-1 25,-24-25,25-1,0 26,0-25,-25 0,25 24,-1-24,1 0,0 0,0-1,0 1,-25 0,24 0,1 0,-25-25,25 25,0-25,-25 24,25-24,-25 0,0 0,24 0,-24 0,0 0,0 0,25-24,-25 24,0 0,0-25,0 25,0-25,0 25,0-25,0 25,0 0,0 0,0 0,0 0,0 0,0 0,0 25,0-25,0 25,25-25,-25 25,0-25,0 24,25-24,-25 25,0-25,25 25,-25-25</inkml:trace>
  <inkml:trace contextRef="#ctx0" brushRef="#br0" timeOffset="15995.9149">18529 13072,'0'0,"-24"-25,24 25,0-25,-25 25,25 0,0-24,0 24,0 0,0 0,0 24</inkml:trace>
  <inkml:trace contextRef="#ctx0" brushRef="#br0" timeOffset="16141.9233">18629 12898,'-25'0,"25"-24,-25-1,25 0,-25 25,25-25,0 25,0 0,0-25</inkml:trace>
  <inkml:trace contextRef="#ctx0" brushRef="#br0" timeOffset="16353.9354">18802 12774,'0'-24,"0"24,0 0,25 0,-25-25,0 25,0 0,0 0,0 25,0-25,0 24,0-24,0 25,0 0,0 0,0 0,0 24,0-24,0 0,0 0,0-1,25 1,-25 0,0 0</inkml:trace>
  <inkml:trace contextRef="#ctx0" brushRef="#br0" timeOffset="16517.9448">18827 13022,'0'0,"0"-24,25 24,-25 0,25-25,0 25,-25 0,24 0,1 0,0 0,0 25,0-25,-25 24,24-24,1 25,0-25</inkml:trace>
  <inkml:trace contextRef="#ctx0" brushRef="#br0" timeOffset="16854.9641">19422 12774,'0'0,"0"-24,0 24,0-25,0 25,0 0,0 0,0 0,0 0,0 0,0 0,-24 0,24 0,0 25,0-25,0 0,0 24,0-24,0 0,0 0,0 25,24-25,-24 0,25 0,-25 0,25 0,-25 0,25 25,-25-25,25 0,-1 0,-24 0,25 0,0 0,-25 0,25-25,0 25,-1 0,1 0,-25 0,25 0,0 0,0 0,-25 0,24 0,1 0,0 0,-25 0,25 25</inkml:trace>
  <inkml:trace contextRef="#ctx0" brushRef="#br0" timeOffset="17197.9837">18257 14163,'-25'25,"25"0,-25 0,25-25,0 0,25 0,0-25,24 25,-24-25,25 25,-1-25,26 1,-26-1,26 0,-1 0,0 0,26 1,-26-1,25 0,1 0,-26 0,25 1,0-1,-24 0,24 25,-25-25,1 0,-1 25,1-24,-1 24,-24-25,-1 25,1 0,0 0,-26-25,26 25,-25 0,-25 0,25 0,-25 0,0 0,0 0,0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26:55.456"/>
    </inkml:context>
    <inkml:brush xml:id="br0">
      <inkml:brushProperty name="width" value="0.05292" units="cm"/>
      <inkml:brushProperty name="height" value="0.05292" units="cm"/>
      <inkml:brushProperty name="color" value="#FF0000"/>
    </inkml:brush>
  </inkml:definitions>
  <inkml:trace contextRef="#ctx0" brushRef="#br0">3820 5978,'0'0,"0"0,0-25,0 25,0-25,-25 25,25-24,0 24,0 0,0-25,0 25,0 0,0 0,0-25,0 25,0 0,0 25,0-25,0 0,0 25,0-1,0 1,0 0,0 0,0 24,0-24,-24 0,24 25,0-26,-25 1,25 0,0 0,0 0,-25-1,25 1,0-25,0 0,0 0,0 0,0 0,0 0,0 0,0-25,0 1,0-1,0 0,0 0,0 0,0-24,0 24,25-25,-25 26,0-26,0 25,25-24,-25 24,0 0,24 0,-24 25,25-25,-25 25,25 0,-25 0,25 0,-25 25,25 0,-1-25,1 25,-25 0,25-1,0-24,0 25,24 0,-24 0,0-25,25 25,-26-1,1-24,25 25,-25-25,24 25,-24-25,0 0,0 0,-1 0,1 0,0 0,0 0,0-25,-25 25,0-25,0 1,0 24,0-25,0 0,0 0,0 0,0 1,0-1,-25-25,25 25,-25 0,25 1,-25-1,25 0,0 25,-25-25,25 25,0 0,0 0,0 0,0 25,0-25,0 25,0 0,25-1,-25 1,0 0,25 25,-25-25,0-1,0 1,0 25,0-25,0-1,0 1,0 0,0 0,0 0,0-25,0 24</inkml:trace>
  <inkml:trace contextRef="#ctx0" brushRef="#br0" timeOffset="186.0106">4788 6003,'0'25,"0"-25,0 0,24 0,-24 0,0 0,0 0,25 0,-25 0,25 0,0 0,0 0,-1-25,1 25,0 0,0 0,0 0</inkml:trace>
  <inkml:trace contextRef="#ctx0" brushRef="#br0" timeOffset="388.0222">5358 5829,'0'0,"0"-25,0 25,0 0,0 0,0-25,0 25,0 0,0 0,0 25,0-25,0 0,0 25,0 0,0 0,0-25,0 25,25-1,-25 1,0 0,0-25,0 25,0 0,0-25,0 24,0-24</inkml:trace>
  <inkml:trace contextRef="#ctx0" brushRef="#br0" timeOffset="648.037">5358 5804,'-25'-49,"25"24,0 0,0 0,0 0,0 1,0-1,0 25,0-25,25 0,0 25,0 0,0-25,-1 25,1 0,0 25,25-25,-26 25,26 0,0 0,-26-1,26 1,-25 0,0 0,-1 0,1-1,0 26,0-25,-25 0,0 0,0-1,0 1,-25 0,0 0,0 0,1-1,-1 1,-25 0,25-25,-24 25,24-25,-25 25,26-25,-26 0,25 0,0 0</inkml:trace>
  <inkml:trace contextRef="#ctx0" brushRef="#br0" timeOffset="844.0482">6425 5879,'0'25,"25"-25,-25 0,0 0,24 0,-24 0,25 0,-25 0,25 0,0-25,-25 25,25 0,-1 0,1 0,0 0</inkml:trace>
  <inkml:trace contextRef="#ctx0" brushRef="#br0" timeOffset="1340.0766">7045 5631,'0'0,"0"0,0-25,0 25,0 0,0 0,0 0,0-25,0 25,0 0,0 0,0 0,0 25,0-25,0 0,0 0,0 0,0 0,0 0,0 0,0 0,0 0,0 0,0 0,0 0,0 0,0 0,0 0,0 0,0 0,0 0,0 0,0 0,0 0,0 0,0 0,0 0,0 0,0 0,-25 0,25 0,0 0,0 0,-25 0,25 0,0 0,0 0,0 0,0-25,0 25,0 0,0 0,0 0,0-25,0 25,0-25,0 25,0 0,0-24,0 24,0 0,0 0,0 0,0-25,0 25,0 0,0 0,0 0,0 25,0-25,0 0,0 24,0 1,0 0,0 0,0 24,0-24,0 25,0-1,0-24,0 25,0-25,0 0,0-1,0 1,0 0,0 0,0 0,0-1,0 1,0-25,0 25,0-25</inkml:trace>
  <inkml:trace contextRef="#ctx0" brushRef="#br0" timeOffset="1604.0917">7318 5556,'0'0,"25"0,-25 0,0 0,0 0,0 0,0 0,0 0,0 25,0-25,0 25,-25 0,25-25,-25 24,0 1,0 0,1 0,-1-25,0 25,25-1,-25-24,25 25,-25-25,25 0,0 25,0-25,0 25,0-25,25 0,-25 25,25-25,0 25,0-25,-1 0,1 24,0-24,0 25,0-25,-1 0,26 0</inkml:trace>
  <inkml:trace contextRef="#ctx0" brushRef="#br0" timeOffset="2868.164">7789 5928,'0'-24,"0"24,0-25,0 0,0 0,0 0,0 0,0 1,0-1,-25 25,25-25,-25 25,1-25,24 25,-25 0,0 0,0 25,25-25,-25 0,1 25,-1 0,0-1,0-24,25 25,-25 0,1 0,24 0,0 0,0-1,0-24,0 25,0 0,0-25,24 25,-24-25,25 0,0 25,-25-25,25 0,0 0,-1 0,1-25,0 25,-25 0,25-25,0 25,-1-25,-24 0,25 25,0-24,-25-1,25 0,-25 0,0 0,25 25,-25-25,0 25,0-24,0 24,0 0,0 24,0-24,0 25,-25-25,25 25,0 0,0 0,-25-25,25 25,0-1,0 1,0-25,0 25,0-25,0 25,25-25,-25 0,0 25,25-25,-25 0,24 0,-24 0,25 0,-25 0,25 0,-25 0,25-25,-25 25,25-25,-25 25,24-25,-24 0,25 1,-25-1,25 0,-25 25,0-25,0 0,25 25,-25 0,0 0,0 0,25 0,-25 0,0 0,0 25,0-25,24 25,-24 0,0-25,0 25,0-25,0 24,0-24,0 25,0-25,25 25,-25-25,0 0,0 0,0 0,0 0,0 0,0 0,0 0,0 0,0 0,0 0,0 0,25-25,-25 25,0 0,0-25,25 25,-25 0,25 0,-25-24,0 24,25 0,-25 0,24 0,-24 0,25 0,-25 0,0 0,25 0,-25 0,0 24,0-24,25 0,-25 0,0 0,0 0,25 0,-25 0,24 0,-24 0,25-24,-25 24,25 0,-25-25,25 25,0-25,-1 25,-24-25,25 0,0 0,-25 1,25-1,0 0,-25 0,0 0,24 1,-24-1,0 0,0 25,0-25,0 25,0 0,0 25,0-25,0 25,0 0,0 24,0-24,0 25,0-26,0 26,0 0,-24-25,24 24,0-24,-25 0,25 0,-25 24,25-24,0 0,-25-25,25 25,0-1,0-24,0 25,0-25,0 0,0-25,0 25,0 0,0-24,0-1,25 0,-25 0,25-24,-25 24,25-25,-1 1,-24-1,25-25,0 26,0-1,0 1,-1-1,1 0,0 26,0-26,0 50,-1-25,1 25,0 0,-25 0,25 25,0-25,-25 25,0 0,0-1,0 1,-25 0,0 0,0 0,-24-1,-1 1,0 0,-24 0</inkml:trace>
  <inkml:trace contextRef="#ctx0" brushRef="#br0" timeOffset="5872.3358">12080 5904,'25'0,"-25"0,0 0,0 0,0 0,0 0,0 0,-25 0,0 0,1 0,-1 0,0 0,-25 24,1-24,-1 0,1 25,-1-25,0 0,1 0,24 25,-25-25,26 0,24 0,-25-25,25 25,0 0,0-25,0 25,25-24,-1 24,1-25,0 0,25 0,-1 0,1 0,-1 1,1-1,24 0,1-25,-26 26,26-26,-26 0,26 1,-26-1,1 1,-25-1,0 0,-1 26,-24-26,0 0,0 26,-24-1,24 0,-50 25,25 0,-24 0,-1 0,25 0,-24 25,-1 0,0-1,1 26,24-25,0 24,0-24,25 25,0 24,0-24,0-1,25 1,0 24,25-24,-26 0,1-1,25 1,-1 0,1-26,0 26,-26-25,26 0</inkml:trace>
  <inkml:trace contextRef="#ctx0" brushRef="#br0" timeOffset="6320.3615">13717 5383,'0'0,"0"-25,0 0,0 25,25 0,-25 0,0 0,0 25,0 0,0-1,0 26,0-25,0 24,0 1,0 0,0-1,0 1,-25-25,25 24,0 1,0-25,-24 0,24-1,0 1,0 0,0-25,0 25</inkml:trace>
  <inkml:trace contextRef="#ctx0" brushRef="#br0" timeOffset="7355.4207">13965 5432,'25'0,"-25"-25,25 25,-25 0,25 0,-25 0,0 0,0 25,0-25,-25 25,25-25,-25 25,0 0,1-1,-1-24,-25 25,25 0,1 0,-1 0,0-25,0 24,0 1,25 0,0-25,0 25,0 0,0-25,0 24,25 1,0-25,0 25,0-25,24 25,-24-25,25 0,-1 0,1 0,-1 0,1 0,0 0,-1 0,1 0,24 0,-24-25,-1 25,1-25,-25 25,25-25,-1 1,-24-1,0 0,0 0,-25 0,24-24,-24 24,0 0,0 0,-24 1,24-1,-25 0,0 25,0-25,0 25,1 0,-1 0,-25 0,25 0,0 25,1-25,24 25,-25-25,0 25,25-1,-25-24,25 25,0 0,0 0,0 0,0-1,0-24,0 25,0 0,25-25,-25 25,25-25,0 25,-25-25,24 0,1 24,0-24,-25 0,25-24,0 24,0 0,-25-25,24 25,-24-25,25 0,-25 25,0-25,0 1,0-1,0 25,0-25,0 25,0-25,0 25,0 0,0 0,0 0,0 0,0 0,-25 25,25 0,0-25,0 25,0-1,0-24,0 25,0 0,0-25,0 25,0-25,25 25,-25-25,25 0,-25 24,25-24,0 0,-25 0,24 0,1 0,0 0,0-24,0 24,-25-25,24 25,1-25,0 0,-25 0,25 25,-25-49,25 49,-25-25,0 0,24 0,-24 25,0-24,0 24,0 0,0 0,0 0,0 0,0 24,25-24,-25 25,0-25,0 25,0 0,0 0,0-1,0 1,0-25,0 25,0 0,0-25,0 25,0-1,0-24,0 0,0 25,0-25,0 0,0 0,0 0,0 0,0 0,0 0,25-25,-25 25,0 0,0-24,25-1,-25 25,25-25,-25 0,24 25,-24-25,25 25,0 0,0-24,0 24,-1 0,-24 0,25 0,-25 24,25-24,-25 0,0 25,0 0,0-25,0 25,0 0,0-25,0 24,0-24,0 0,0 25,0-25,0 0,0 0,0 0,0 0,0-25,25 25,-25-24,25 24,-25-25,24 25,-24-25,25 0,0 25,0-25,-25 1,25 24,-1 0,-24-25,25 25,-25 0,25 0,-25 0,0 25,0-25,25 0,-25 24,0-24</inkml:trace>
  <inkml:trace contextRef="#ctx0" brushRef="#br0" timeOffset="7768.4443">15627 5507,'0'-25,"0"0,0 0,0-24,0-1,0 0,0 26,0-26,-25 0,25 1,0 24,0 0,0 0,0 25,0-24,0 24,0 24,0-24,0 25,0 0,0 25,25-1,-25 1,0-1,25 1,-25 0,0-1,0 26,25-26,-25 1,0-1,0 1,0 0,0-26,0 26,-25-25,25 0,0 0,0-1,0 1,0-25,0 25,0-25,0 0,0 0,0 0,0 0,0-25,0 0,0 1,25-1,-25 0,0-25,25 1,-25-1,25 0,-25 1,24-1,1 25,0-24,0 24,0 0,-1 0,1 25,0 0,25 0,-26 0,1 0,0 25,0-25,0 25,-25 0,0-25,0 25,0-1,0-24,0 25,0-25,-25 25,0-25,0 25,-24-25,24 0,-25 0,25 0</inkml:trace>
  <inkml:trace contextRef="#ctx0" brushRef="#br0" timeOffset="8203.4692">16049 5308,'0'0,"0"0,0 0,0 25,0-25,0 0,-25 25,25-25,0 25,-25-1,25-24,0 25,0 0,0 0,0-25,0 25,0-1,25-24,-25 25,25-25,-25 0,25 25,0-25,-1 0,-24 0,25 0,0-25,0 25,0 0,-1-25,1 25,0-24,-25-1,25 25,0-25,-1 0,1 0,0 25,0-24,-25 24,25-25,-25 25,24 0,-24 0,0 25,25-25,-25 0,0 24,0 1,0-25,0 25,0 0,0 0,0-25,0 24,0-24,0 25,0-25,0 25,0-25,25 0,-25 0,0 25,25-25,-25 0,25 0,-25 0,24 0,-24 0,25 0,-25 0,25 0,-25 0,25 0,0 0,-25 0,25 0,-25 0,24 0,-24 0,25 0,-25 0,25 0,-25 0</inkml:trace>
  <inkml:trace contextRef="#ctx0" brushRef="#br0" timeOffset="8368.4786">17066 5507,'0'0,"0"0,0 0,0 0,0 0,0 0,0 0,0 0,0 0,25 0,-25 0,25 0,-1 0,1 0,0 0,0 0,0 0,24 0</inkml:trace>
  <inkml:trace contextRef="#ctx0" brushRef="#br0" timeOffset="8764.5013">18033 5234,'0'-25,"0"0,0 25,0-25,0 1,0 24,0-25,0 25,0 0,0 0,0 0,0 0,-24 0,24 0,0 25,0-1,-25 1,25 0,-25 0,25 24,-25-24,0 25,25-1,-24-24,-1 25,0-25,25 24,-25-24,0 0,25 0,0-1,0 1,0-25,0 25,0-25,25 25,-25-25,25 0,0 0,0 0,-1 0,1 0,0 0,25 0,-26-25,26 25,0-25,-26 25</inkml:trace>
  <inkml:trace contextRef="#ctx0" brushRef="#br0" timeOffset="8996.5145">18604 5085,'0'-25,"0"25,0-25,0 25,-25 0,25 0,0 0,0 25,-25 0,25-25,0 50,-25-26,25 1,0 25,0-1,-24-24,24 25,0-1,0-24,0 25,0-25,0 24,0-24,0 0,0 0,0-25,0 24,0-24,0 25,0-25,0 0,0 0,0 0,24 0,-24 0</inkml:trace>
  <inkml:trace contextRef="#ctx0" brushRef="#br0" timeOffset="9488.5427">18802 5358,'25'-25,"-25"25,25-25,-25 25,0-25,0 25,0 0,0 0,-25-24,0 24,25 0,-25 24,1-24,-1 0,0 25,0-25,25 25,-25 0,1-25,24 25,-25-1,25 1,0-25,0 25,0 0,0 0,25-25,-25 24,24 1,1-25,0 25,0-25,0 25,24-25,-24 0,0 25,25-25,-26 0,26 0,-25 0,24-25,-24 25,25-25,-25 25,24-25,-24 25,0-25,0 1,24-1,-24 0,0 0,-25 0,25 1,-1 24,-24-25,0 25,0 0,0 0,0 0,0 0,0 0,0 0,0 0,0 25,0-1,0-24,0 25,0 0,0 0,0 0,0-1,0-24,0 25,0 0,0 0,0-25,0 25,0-1,25-24,-25 25,25-25,-25 0,25 25,0-25,-1 0,1 0,0 0,0 25,0-25,-1 0,26-25,-25 25,0-25,-1 25,26-25,-25 1,-25-1,25 0,0 0,-25 0,0 1,0-26,-25 25,25 0,-50 1,25-1,0 25,-24-25,-1 25,1-25</inkml:trace>
  <inkml:trace contextRef="#ctx0" brushRef="#br0" timeOffset="9608.5495">20067 5755,'25'24,"-25"1,25-25</inkml:trace>
  <inkml:trace contextRef="#ctx0" brushRef="#br0" timeOffset="11528.6594">4093 6548,'0'0,"0"0,0 0,0 0,0 0,0 0,0 0,0 0,0 25,25-25,-25 0,25 0,-25 25,25-25,-1 25,-24-25,25 25,0-25,0 24,0-24,-1 25,1-25,0 25,0-25,0 0,-1 25,26-25,0 0,-26 0,26 0,0 0,24 0,-24 0,24-25,-24 25,24 0,1-25,-1 0,0 25,1-24,-26-1,26 25,-1-25,1 0,-1 0,-24 25,24-24,0-1,-24 0,24 0,-24 0,24 1,-24 24,0-25,24 25,-24-25,-1 25,-24 0,25 0,-1 0,-24 0,25 0,-25 0,-1 0,1 0,25 0,-25 0,-1 0,1 0,0 25,0-25,0 0,-1 0,1 25,25-25,-25 0,-1 0,1 0,0 0,25 24,-26-24,1 0,0 0,25 0,-25 25,-1-25,26 0,-25 0,24 0,1 0,0 0,-1 0,-24-25,25 25,24 0,-24 0,-1-24,1 24,-1 0,-24 0,25 0,-1 0,1-25,0 25,-26 0,26 0,0 0,-25 0,24 0,-24 0,25 0,-26 0,26 0,-25 0,24 0,1 0,0 0,-1-25,-24 25,25 0,-1-25,1 25,-1-25,-24 25,25-24,-25 24,-1-25</inkml:trace>
  <inkml:trace contextRef="#ctx0" brushRef="#br0" timeOffset="18966.0848">8707 8855,'0'25,"0"-25,0 0,0 0,0-25,0 25,0 0,0-25,25 25,-1-24,1-1,25 25,-25-25,24 0,26 0,-26 1,26-1,24 0</inkml:trace>
  <inkml:trace contextRef="#ctx0" brushRef="#br0" timeOffset="19531.1171">9352 10393,'-25'25,"25"-25,0 0,0 25,0-25,0 0,0 25,0-25,0 0,0 24,0-24,0 0,0 25,0-25,25 0,-25 0,25 0,-25 0,24 0,1-25,0 25,25-24,-1 24,1-25,-1 0,1 25,24-25,1 0,-1 1</inkml:trace>
  <inkml:trace contextRef="#ctx0" brushRef="#br0" timeOffset="20035.1459">9352 12725,'0'0,"-25"25,25-25,0 0,0 0,0 0,0 24,0-24,0 0,0 0,0 0,25 25,-25-25,0 0,25 0,-25 0,24 0,1 0,0 25,25-25,-1 0,1-25,-1 25,1 0,24 0,1 0</inkml:trace>
  <inkml:trace contextRef="#ctx0" brushRef="#br0" timeOffset="20306.1614">9178 14560,'-25'25,"25"0,0 0,0-25,0 25,0-25,0 0,0 0,0 0,25 0,0 0,0-25,-1 25,1-25,25 0,0 0,24-24,0 24,1-25</inkml:trace>
  <inkml:trace contextRef="#ctx0" brushRef="#br0" timeOffset="21346.2209">9501 6672,'0'-49,"24"24,-24 0,25 25,-25-25,0 1,0 24,0 0,0 0,0 0,0 0,0 0,0 0,0 0,0 0,0 0,0 24,0 1,-25 0,1 0,-1 0,0-1,-25 1,1 25,-1-25,0 24,1 1,-1-25,1 24,-1 1,0-25,1 0,24 24,0-24,25 0,-25 0,25-25,0 24,25 1,0-25,0 25,24 0,1-25,0 25,-1-25,26 0,-1 0,1 0,-1 0,0 0,1 0,-1 0,1-25,-1 25,0 0,1-25,-1 25,-24-25,-1 25,1-25,0 25,-26-24,-24-1,25 25,-25-25,0 0,0 25,-25-25,25 1,-24-1,-1 0,0 25,0-25,25 25,-25-25,1 25,24 0,0 0,0 25,-25-25,25 25,0 25,0-26,0 26,0 0,0-1,0 26,0-26,0 1,0 24,0-24,0-1,0 1,0 24,0-24,25 0</inkml:trace>
  <inkml:trace contextRef="#ctx0" brushRef="#br0" timeOffset="22498.2868">15354 6251,'0'0,"0"0,0 0,0 0,0 0,25 0,-25 0,25 0,-25 0,25 0,0 25,-1-25,1 0,25 0,-1 0,1 0,25 0,-1 0,0 0,26 0,-1 0,25 0,0 0,25 0,-1 0,1-25,25 25,0 0,-1 0,26 0,-26 0,26 0,-26 0,26 25,-26-25,26 0,-26 0,-24 24,25-24,-25 0,0 0,-1 0,-24 0,0-24,-24 24,24 0,-25-25,-25 0,1 25,-1-25,-24 25,-1 0,-24-25,25 25,-50 0,25-24,-25 24,0 0,0 0,0 0,0-25,0 25,-25 0</inkml:trace>
  <inkml:trace contextRef="#ctx0" brushRef="#br0" timeOffset="23454.3415">18257 10071,'0'0,"0"-25,0 25,0 0,0 0,0 25,0-25,-25 25,0-25,0 24,0 26,1-25,-26 24,25 1,-24 0,-1 24,0-24,1 24,-1 0,-24 1,24-1,0 1,-24-1</inkml:trace>
  <inkml:trace contextRef="#ctx0" brushRef="#br0" timeOffset="24065.3764">16992 13295,'0'0,"0"0,0 0,0 0,0 0,0 0,0 0,0 0,0 0,0 25,-25 0,0-25,25 25,-25 24,0-24,-24 25,24-25,-25 24,1 1,-1 24,0-24,-24 24,24-24,1 24,-1-24,1 24,-1 1,0-26,1 1,24 24</inkml:trace>
  <inkml:trace contextRef="#ctx0" brushRef="#br0" timeOffset="25678.4687">15007 6846,'0'0,"-25"-25,25 25,0-25,-24 1,24 24,0-25,0 0,0 25,0-25,0 0,0 25,24-24,1 24,-25 0,25-25,0 25,0 0,-1 0,26 0,-25 0,0 0,24 25,-24-25,0 0,0 24,-1-24,1 25,-25-25,25 25,-25 0,0 0,0-1,-25 1,0 25,1-25,-26 24,25 1,-24-25,-1 24,-24 1,24-25,0 0,1 24,-1-49,25 25,1 0,-1-25,0 25,25-25,0 24,0-24,0 0,0 0,0 0,25 25,0-25,24 0,-24 0,25 0,-1 0,1 0,-1 0,1-25,24 25,1 0,-26 0,26-24,-1 24,1 0,-1 0,-24 0,24 0,-24-25,24 25,-49 0,25 0,-26 0,1 0,0 0,0 0,-25 0,0 0</inkml:trace>
  <inkml:trace contextRef="#ctx0" brushRef="#br0" timeOffset="26825.5343">12353 4787,'-25'0,"25"-25,-25 1,1 24,24-25,-25 25,0 0,0 0,0-25,1 25,-1 0,0 25,0-25,0 0,1 25,-26-25,25 24,-24 1,24-25,0 25,-25 0,26 0,-26 0,25-1,0 1,-24 25,24-25,0 24,-24-24,24 25,0-1,0 1,0-1,1 26,-1-26,25 26,-25-26,25 26,-25-1,25-24,0 24,0-24,0 0,25-1,0 1,0-1,-1 1,26-25,-25 24,0-24,24 0,1 0,-1 0,1-1,0-24,24 25,-24-25,-1 0,26 0,-26 0,26-25,-26 25,26-24,-1 24,0-25,-24 0,25 0,-26-24,26 24,-26 0,1-25,-1 26,1-26,0 0,-26 1,26-1,-25-24,0 24,-1-24,1-1,0 1,-25-1,0 1,0 0,0-1,-25 1,0-25,-24 24,24 1,-25-1,-24 1,24 24,-24-24,0 24,-1 25,1 1,-26-1,26 0,-25 25,0 25,-1-25,1 25,0 24</inkml:trace>
  <inkml:trace contextRef="#ctx0" brushRef="#br0" timeOffset="28979.6575">12427 6772,'0'0,"0"0,0 0,0 0,0 0,0 0,0 0,0 0,25 0,-25 24,25 1,-25-25,25 25,0 25,0-25,-1 24,1-24,0 25,25-1,-26 1,1-1,0 1,0 0,0-1,-1-24,1 25,0-26,0 1,0 0,-1 0,1 0,-25-1,25 1,-25-25,25 0,-25 25,25-25,-25 0,0-25</inkml:trace>
  <inkml:trace contextRef="#ctx0" brushRef="#br0" timeOffset="29256.6734">13072 6896,'0'-25,"0"25,0 0,0 0,0-25,0 25,0 0,0 0,0 25,-24-25,24 0,-25 25,0 0,0-25,0 24,1 26,-26-25,25 24,-24-24,-1 25,0-1,-24 1,24 0,-24-1,24 1,-24-25,24 24,-24 1,24-25,1 24,-1-24,0 0,26 0,-1-1,0 1,0-25,0 0,25 25,0-25,0 0,0 0</inkml:trace>
  <inkml:trace contextRef="#ctx0" brushRef="#br0" timeOffset="29852.7074">17264 7268,'-24'0,"24"0,0-25,0 25,0 0,0-25,0 25,0 0,24-25,-24 25,25 0,0 0,0 0,24-24,-24 24,25 0,-1 0,1 0,0 0,-1 0,-24 0,25 0</inkml:trace>
  <inkml:trace contextRef="#ctx0" brushRef="#br0" timeOffset="30024.7173">17314 7417,'0'0,"0"0,0 0,25 0,0 0,-25 24,24-24,1 0,0 0,25 0,-26 25,1-25,25 0,-1 0,1 0,0 0,24 0,-24 0,24 0,-24 0</inkml:trace>
  <inkml:trace contextRef="#ctx0" brushRef="#br0" timeOffset="30555.7477">18926 7218,'0'-25,"-24"25,24 0,-25 0,25 0,-25 0,0 0,0 25,0-25,1 25,-1 0,-25-25,25 25,1-1,24 1,-25 0,0 0,25 0,0-1,0 1,0 0,25 0,0 0,-25-25,24 24,26 1,-25-25,0 25,24-25,-24 0,25 25,-1-25,1 0,0 0,-1 0,-24 0,25-25,-26 25,1-25,0 25,0-25,-25 1,0-1,0 0,0 0,0 0,-25 1,0-26,0 0,-24 1,-1 24,1-25,-1 1,0-1,1 1,-1-1,25 0,0 26,-24-26,49 25,-25-25,25 26,0-1,0 0,0 0,0 0,25 1,0-1,-1 25,26-25,-25 25,25 0,-26 0,26 0,-25 0,24 0,-24 0,25 25,-25 0,-1-25,1 24,0 1,-25 0,0 25,0-26,-25 26,0-25,1 25,-1-1,-25 1,1-1,-1 1,0 0,-24-1,24 1</inkml:trace>
  <inkml:trace contextRef="#ctx0" brushRef="#br0" timeOffset="30779.7605">18182 8210,'0'25,"25"-25,-25 0,25 0,-25 0,25 0,-1 0,26-25,-25 25,24-24,1 24,0-25,24 0,0 25,1-25,24 0,-24 25,24-24,0-1,0 25,0-25,1 25,-1-25,-25 25,1 0,-1 0,-24 0,-1 25</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49:54.406"/>
    </inkml:context>
    <inkml:brush xml:id="br0">
      <inkml:brushProperty name="width" value="0.05292" units="cm"/>
      <inkml:brushProperty name="height" value="0.05292" units="cm"/>
      <inkml:brushProperty name="color" value="#FF0000"/>
    </inkml:brush>
  </inkml:definitions>
  <inkml:trace contextRef="#ctx0" brushRef="#br0">5160 3894,'0'0,"0"-24,-25 24,25 0,0 0,0-25,0 25,0 0,0-25,0 25,25 0,-25-25,25 25,-25-25,24 25,-24-24,25 24,0 0,-25-25,25 25,0 0,-1 0,-24 25,25-25,0 0,-25 24,25-24,-25 25,25 0,-25 0,0 0,0-1,0 1,0 0,0 0,0 0,-25-1,0 1,0 25,0-25,1-1,-1 1,0-25,0 25,0 0,1-25,-1 25,25-25,-25 0,0 0,25 0,0-25,-25 25,25 0,0-25,0 25,0-25,0 25,0-25,25 25,-25-24,25 24,-25 0,25 0,0 0,-1 0,-24 24,25-24,0 0,0 25,0-25,-1 25,-24-25,25 0,0 25,0-25,-25 0,25 25,-1-25,-24 0,25 0</inkml:trace>
  <inkml:trace contextRef="#ctx0" brushRef="#br0" timeOffset="516.0295">5780 3944,'0'-25,"0"25,0 0,0 0,0 0,0-25,-25 25,25 0,-25 0,25 0,-25 0,25 25,-24-25,-1 25,25-25,-25 25,25 0,-25-1,25 1,-25 0,25 0,0 0,0-1,0 1,0-25,0 25,25 0,-25-25,25 0,-25 25,25-25,0 0,-25 0,24 0,1 0,0 0,0 0,0-25,-1 25,1 0,0-25,0 25,0-25,-25 25,24-25,-24 25,25-24,-25-1,0 25,0-25,0 25,0-25,0 25,0 0,0 0,0 0,0 0,0 0,0 0,0 0,0 0,0 25,0-25,0 25,0-25,0 25,0-25,0 24,0-24,25 25,-25-25,25 0,-25 25,25-25,-1 0,-24 0,25 0,0 0,0 0,-25 0,25 0,0 0,-25 0,24-25,-24 25,25 0,-25-25,0 25,0-24,0 24,0-25,-25 25,25-25,-24 25,-1-25,0 25,0-25,0 25,0-24,1 24,-1 0,-25 0,25 0</inkml:trace>
  <inkml:trace contextRef="#ctx0" brushRef="#br0" timeOffset="732.0419">6375 3894,'0'-24,"0"24,0 0,0 0,0 0,0 0,0 0,0 24,25-24,-25 0,0 25,0-25,25 25,-25 0,0 0,25-1,-25 1,0 0,0 0,0-25,24 25,-24-1,0-24,0 0,25 25,-25-25,0 0</inkml:trace>
  <inkml:trace contextRef="#ctx0" brushRef="#br0" timeOffset="876.0501">6350 3721,'0'-25,"-24"25,24 0,0-25,0 25,0 0,0 0,0 0,0 0,0 0,0 0,0 0</inkml:trace>
  <inkml:trace contextRef="#ctx0" brushRef="#br0" timeOffset="1440.0824">6673 3746,'25'0,"-25"0,0 24,0-24,24 0,-24 25,0 0,0-25,0 25,25 0,-25-1,0 1,0-25,0 25,0 0,0 0,25-1,-25-24,0 25,0-25,0 25,0-25,0 0,0 0,0 0,0 0,0 0,25 0,-25 0,0 0,0-25,25 25,-25-25,24 1,-24 24,25-25,-25 0,25 0,0 0,-25 25,25-24,-25 24,24 0,-24 0,0 0,0 0,0 0,0 0,0 24,0-24,0 25,25-25,-25 25,0 0,0-25,25 0,-25 25,0-25,25 0,-25 24,25-24,-25 0,24 0,1 0,-25 0,25-24,0 24,0 0,-25 0,25-25,-1 25,1-25,-25 25,25-25,-25 0,25 25,-25-24,0-1,0 0,0 0,0 0,0 25,0-24,0-1,-25 25,25 0,0-25,-25 25,25 0,0 25,0-25,0 0,0 25,0-25,25 24,0 1,-25 0,25 0,-1-25,1 25,0-1,0 1,0 0,-1 0,1-25,-25 25,25-1,-25-24,0 25,0-25,0 25,-25-25,0 0,25 25,-24-25,-1 0,0 0,0 0,0 0</inkml:trace>
  <inkml:trace contextRef="#ctx0" brushRef="#br0" timeOffset="1949.1115">8285 3944,'-25'0,"1"0,24 0,0 0,0 0,0 0,0 0,0 0,0 0,0 0,0 0,24 0,-24 0,50 0,-25 0,0 0,24 0,-24 0,25-25,-1 25,-24 0,25 0,-26-25,1 25,0 0,0-24,0 24,-25 0,0 0,0 0,0-25,0 25,0 0,-25 0,25-25,-25 25,0 0,25-25,-25 25,1 0,24 0,0 0,0 0,0 0,0 0,0 0,0 0,24 0,-24 0,25 0,0 0,0 25,0-25,24 0,-24 25,0-25,0 25,-1-1,1-24,0 25,-25-25,25 25,-25 0,0-25,0 25,-25-25,0 24,0-24,1 25,-1-25,0 25</inkml:trace>
  <inkml:trace contextRef="#ctx0" brushRef="#br0" timeOffset="5743.3285">4837 4018,'0'-24,"0"24,0 0,0 0,0 0,0 0,0 0,0 0,0-25,0 25,0 0,0 0,0 0,0 0,0 0,0 25,25-25,-25 0,0 24,25-24,-25 25,0-25,25 25,-25-25,0 25,0-25,0 25,24-25,-24 24,0-24,0 25,0-25,0 0,0 0,0 0,0 0,0 0,0 0,0 0,0 0,0 0,0 0,0-25,0 25,0-24,0 24,0-25,0 25,25-25,-25 0,25 0,-25 1,25 24,-25-25,25 0,-25 25,25-25,-1 25,-24-25,25 25,0-24,0 24,0 0,-25 0,24 0,1 0,0 0,-25 24,25-24,0 0,-25 25,24 0,-24-25,25 25,-25 0,0-1,0-24,0 25,25 0,-25-25,0 25,0-25,0 25,0-25,0 0,0 0,0 24,0-24,0 0,0 0,0 0</inkml:trace>
  <inkml:trace contextRef="#ctx0" brushRef="#br0" timeOffset="6392.3656">4738 3994,'0'0,"0"0,0 0,0 0,0 0,0 0,0 0,0 0,0 0,0 24,0-24,25 25,-25-25,0 25,0-25,25 25,-25-25,0 25,0-1,0-24,24 25,-24 0,0-25,0 25,0-25,0 25,0-25,0 0,0 24,0-24,0 0,0 0,0 0,0 0,0 0,0 0,0 0,0 0,0 0,0 0,0 0,0-24,0 24,0 0,0-25,0 0,0 25,0-25,0 0,25 1,-25-1,25 25,-25-25,25 0,0 0,-25 1,24-1,1 0,0 0,0 25,25-25,-26 25,1-24,0 24,0 0,-25 0,25 0,-1 0,1 0,0 24,-25-24,25 25,-25-25,25 25,-25 0,24 0,-24-25,0 24,25 1,-25 0,0-25,0 25,25-25,-25 25,0-25,0 24,0-24,0 0,0 25,0-25,0 0,0 0,0 0,0 0,0 0,0 25,0-25,0 0,0 0,0-25,0 25</inkml:trace>
  <inkml:trace contextRef="#ctx0" brushRef="#br0" timeOffset="6904.3949">4837 4043,'0'0,"0"0,0 0,0 0,0 0,0 0,0 0,0 0,0 0,0 0,0 0,0 0,0 0,0 0,0 0,0 25,0-25,0 0,0 0,0 25,0-25,0 25,0-1,25-24,-25 25,0 0,0-25,25 25,-25-25,0 25,0-1,25-24,-25 25,0-25,0 0,0 0,0 25,0-25,0 0,0 0,0 0,0 0,0 0,0 0,0-25,0 25,0 0,0-25,0 25,0-24,0-1,0 25,0-25,0 0,0 0,24 1,1-1,-25 25,25-25,-25 0,25 0,0 25,0-24,-1 24,1-25,0 25,0 0,0 0,-1 0,26 0,-25 25,0-25,-1 24,-24-24,25 25,0-25,-25 25,25 0,-25-25,0 25,0-1,0-24,0 25,0-25,0 25,0-25</inkml:trace>
  <inkml:trace contextRef="#ctx0" brushRef="#br0" timeOffset="7876.4505">9476 3795,'0'0,"0"0,0 0,0 0,0 0,0 0,0 0,0 0,0 0,0 0,0-25,0 25,0-24,0 24,25-25,-25 0,24 25,-24-25,25 0,-25 0,0 25,25-24,-25-1,0 25,0-25,0 25,0 0,0 0,0 0,0 0,0 0,0 0,0 0,-25 0,25 25,0-25,0 25,0-1,-25 1,25 0,0 0,0 0,0 24,0-24,0 0,-24 0,24 0,0-1,0 1,0 0,0 0,0 0,0-25,0 24,0 1,0-25,0 25</inkml:trace>
  <inkml:trace contextRef="#ctx0" brushRef="#br0" timeOffset="8028.4592">9377 4118,'-25'0,"25"0,-25 0,25 0,0 0,0 0,0 0,0 0,0 0,0 0,0 0,0 0,25 0,-25-25,25 25,-1 0,1 0,0 0,0-25,24 25,-24 0,25-25,-1 25,1 0,0-25,-1 25</inkml:trace>
  <inkml:trace contextRef="#ctx0" brushRef="#br0" timeOffset="8267.4729">10394 3572,'0'0,"0"0,0 0,0 0,0 0,0 25,0-25,0 24,0 1,0 0,24 0,-24 0,0 0,0-1,0 1,25 0,-25 25,0-26,0-24,0 25,25 0,-25-25,0 25,0-25,0 25,0-25,0 0</inkml:trace>
  <inkml:trace contextRef="#ctx0" brushRef="#br0" timeOffset="8491.4857">10294 3894,'0'0,"0"-24,0 24,0 0,0 0,25 0,0 0,0 0,0 0,-1 0,1 0,0 0,0 0,24 0,-24 0,0 0,25 24,-26-24,1 0,0 25,-25-25,25 25,0-25,-25 0,0 25,0-25,0 25,0-25,0 0,0 24,0-24</inkml:trace>
  <inkml:trace contextRef="#ctx0" brushRef="#br0" timeOffset="8620.4931">10741 3721,'0'0,"0"0,0-25,-25 25,25 0,0 0</inkml:trace>
  <inkml:trace contextRef="#ctx0" brushRef="#br0" timeOffset="9147.5232">10840 3721,'0'0,"0"25,25-25,-25 0,0 24,0-24,25 0,-25 25,24-25,-24 25,0 0,25 0,-25-25,0 24,25 1,-25 0,0-25,0 25,0-25,0 25,25-25,-25 24,0-24,0 0,0 25,0-25,0 0,0 0,0 0,0 0,0 0,25 0,-25 0,0 0,0 0,0-25,0 25,24-24,-24 24,0-25,25 0,-25 25,25-25,0 0,-25 25,25-24,-1 24,1 0,0-25,0 25,0 0,-1 0,1 0,0 25,-25-25,25 0,0 24,0-24,-25 25,24-25,-24 25,0-25,0 25,0-25,0 25,0-25,0 24,0-24,0 0,0 0,0 25,0-25,0 0,0 0,0 0,0 0,0 0,0-25,0 25,0-24,0 24,0-25,0 0,0 25,0-25,0 0,25 1,-25-1,25 0,0 25,-25-25,25 25,-1 0,1-25,-25 25,25 0,0 25,0-25,-1 0,-24 25,25 0,0-25,-25 25,0-25,0 24,25-24,-25 25,0-25,0 25,0-25</inkml:trace>
  <inkml:trace contextRef="#ctx0" brushRef="#br0" timeOffset="9511.5441">12105 3795,'0'0,"0"0,25 0,-25 0,0 0,0 0,0 0,25 0,-25 0,0 0,24 0,-24 0,25 0,0 0,-25 0,25-25,-25 25,25 0,-1 0,-24-24,0 24,0 0,25-25,-25 25,0 0,0-25,0 25,0-25,0 25,-25-25,1 25,24 0,-25 0,0 0,0 0,0 0,-24 0,24 25,0-25,0 25,1 0,-1 0,0-1,0 1,0 0,25 0,0 0,0-1,0 1,0 0,25 0,0 0,0-25,24 24,-24-24,25 25,-1-25,1 0,0 0,24 0,-24 0,-1 0,1 0</inkml:trace>
  <inkml:trace contextRef="#ctx0" brushRef="#br0" timeOffset="10451.5978">5234 5085,'0'25,"0"-25,0 0,0 0,0 0,0 0,25 0,-25 0,0 0,25 0,-25 0,25-25,-25 25,24-25,-24 25,0-25,25 1,-25-1,25 25,-25-25,0 0,0 0,0 1,0 24,0-25,0 0,0 25,0 0,0-25,0 25,0 0,0 0,0 0,0 25,0-25,0 25,0 0,0-1,0 1,0 0,0 25,0-26,0 26,0-25,0 0,0-1,0 26,0-25,0 0,0-1,0 1,0 0,0 0,0-25,0 25</inkml:trace>
  <inkml:trace contextRef="#ctx0" brushRef="#br0" timeOffset="10608.6068">5185 5482,'0'0,"0"0,0 0,0 0,0 0,0 0,24 0,-24 0,25 0,0 0,0 0,0 0,-1-25,1 25,0 0,25-25,-26 25,26-25,0 25,-26 0,26-24,-25 24,24-25</inkml:trace>
  <inkml:trace contextRef="#ctx0" brushRef="#br0" timeOffset="11096.6347">6028 5060,'0'0,"-25"-25,25 25,-25 0,25 0,-25 0,25 0,-24 25,-1-25,25 0,-25 25,25 0,-25-25,0 25,25-1,0 1,0 0,0 0,0 0,0-1,0-24,0 25,0 0,25-25,-25 25,25-25,0 0,0 25,-1-25,1 0,0 0,0 0,0 0,24 0,-24-25,0 25,0 0,0-25,-1 25,1-25,0 25,0-25,-25 25,25-24,-25 24,24-25,-24 0,0 25,0-25,0 25,0 0,0 0,0 0,0 0,0 0,0 0,0 0,0 0,0 25,0-25,0 0,0 25,0-25,25 25,-25-1,25-24,-25 0,25 25,0-25,-25 0,24 0,1 25,0-25,0 0,0 0,-1 0,1-25,-25 25,25 0,0 0,0-25,-25 25,24 0,-24-24,0 24,0-25,0 25,0-25,-24 25,-1-25,0 25,0-25,0 25,1-24,-1 24,-25 0</inkml:trace>
  <inkml:trace contextRef="#ctx0" brushRef="#br0" timeOffset="11299.6463">6896 5060,'25'0,"0"0,-25 25,24-25,-24 0,25 25,-25-25,0 25,25-1,-25-24,0 25,0 0,0-25,0 25,25-25,-25 25,0-25,0 24,0-24,0 0,0 25,0-25</inkml:trace>
  <inkml:trace contextRef="#ctx0" brushRef="#br0" timeOffset="11415.653">6896 4986,'-25'-25,"25"0,-25 25,25-25,0 25,-24-24,24 24,0 0,0 0</inkml:trace>
  <inkml:trace contextRef="#ctx0" brushRef="#br0" timeOffset="11711.6699">7243 5060,'25'0,"0"25,-25-25,0 25,25-25,-25 25,0-25,0 24,25-24,-25 25,0 0,0-25,0 0,0 25,0-25,0 0,0 0,0 25,0-25,0 0,0 0,0 0,0-25,0 25,0 0,0-25,0 25,24-25,-24 25,25-25,-25 1,25-1,0 25,-25-25,25 25,-1-25,1 25,25 0,-25 0,-1 0,1 25,0-25,-25 25,25-25,0 25,-25-1,24 1,-24-25,0 25,0 0</inkml:trace>
  <inkml:trace contextRef="#ctx0" brushRef="#br0" timeOffset="12163.6957">8707 5035,'-25'0,"0"25,0-25,1 0,24 0,0 0,0 0,0 25,0-25,0 0,24 0,1 0,0 0,0 0,0 0,24 0,1 0,-1 0,1 0,-25 0,24-25,1 25,-25 0,0-25,-1 25,1 0,0 0,-25-24,0 24,0-25,0 25,0-25,-25 25,0-25,1 25,-1-25,0 25,0 0,0-24,25 24,-24 0,24 0,0 0,0 0,0 0,0 0,24 24,1-24,0 0,0 25,0-25,-1 25,26 0,-25-25,0 25,24-1,-24-24,0 25,0 0,0 0,-25-25,0 25,0-25,0 24,0-24,0 25,-25-25,0 25,-25-25,25 0</inkml:trace>
  <inkml:trace contextRef="#ctx0" brushRef="#br0" timeOffset="12690.7259">10121 5035,'0'0,"0"-24,-25 24,25 0,0 0,0 0,0 0,0 0,0 0,0 0,0 0,0 0,0 24,0-24,0 25,0-25,25 25,-25 0,0-25,0 25,0-25,0 24,0 1,24-25,-24 0,0 25,0-25,0 0,0 0,0 25,0-25,0 0,0 0,0-25,0 25,0 0,0-25,0 25,0-25,0 25,0-24,0-1,0 0,25 25,-25-25,25 0,0 25,-25-24,25 24,-1 0,1 0,0 0,0 0,0 0,0 0,-1 24,1 1,-25-25,25 25,-25-25,0 25,0-25,0 25,0-25,0 24,0-24,0 25</inkml:trace>
  <inkml:trace contextRef="#ctx0" brushRef="#br0" timeOffset="12925.7393">10865 4663,'0'-25,"25"1,-25 24,24-25,-24 25,25 0,-25 0,0 25,0-1,25-24,-25 50,0-25,0 0,0 24,25 1,-25-25,0 24,0-24,0 0,0 25,0-26,0 1,0 0,25-25,-25 25,0 0,0-25,0 0,0 24</inkml:trace>
  <inkml:trace contextRef="#ctx0" brushRef="#br0" timeOffset="13133.7512">10840 4986,'25'-25,"0"25,-1 0,-24 0,25 0,25 0,-25 0,-1 0,1 0,25 25,-25-25,-1 0,1 25,0-25,0 24,0-24,-1 25,-24-25,0 25,0-25,0 25,0-25,0 0,0 25,0-25,0 0</inkml:trace>
  <inkml:trace contextRef="#ctx0" brushRef="#br0" timeOffset="13261.7586">11162 4787,'0'-25,"0"25,0-24,0 24,0 0,0-25,0 25,0 0</inkml:trace>
  <inkml:trace contextRef="#ctx0" brushRef="#br0" timeOffset="13798.7893">11460 4911,'0'0,"0"25,0-25,0 0,0 25,0-25,0 25,25-25,-25 25,0-25,0 0,0 24,0-24,0 25,0-25,0 0,0 25,0-25,0 0,0 0,0 0,0 0,0 0,0 0,0 0,0 0,0 0,0 0,0 0,25-25,-25 25,0 0,0-25,25 1,-25 24,0-25,24 25,-24-25,0 25,25 0,0-25,-25 25,25 0,0 0,-1 0,1 0,0 0,0 25,0-25,-1 0,-24 25,25-25,0 25,0-25,-25 24,25 1,-25-25,0 25,0-25,0 25,0-25,0 25,0-25,0 0,0 24,0-24,0 0,0 0,0 0,0 0,0 0,0 0,0 0,0-24,0 24,0-25,0 25,24-25,-24 0,0 0,25 1,-25-1,25 25,-25-25,25 0,0 0,-25 1,24 24,1 0,0 0,-25 0,25 0,0 0,-1 24,1-24,-25 25,25 0,0-25,-25 25,0 0,0-25,0 24,0-24,0 25,0-25,0 25,0-25,0 0,0 25</inkml:trace>
  <inkml:trace contextRef="#ctx0" brushRef="#br0" timeOffset="14145.8091">12601 4936,'25'0,"-25"0,0 0,0 0,0 0,25 0,-25 0,25 0,-25 0,24 0,1 0,-25 0,25 0,0 0,0-25,-25 25,24 0,1-24,-25 24,25 0,-25-25,25 25,-25 0,0-25,0 25,0-25,0 25,-25 0,0-25,25 25,-25 0,1 0,-26 0,25 0,0 0,1 25,-26 0,25-25,0 25,1 0,-1-1,0 1,0 0,25 0,0-25,0 25,0-1,25 1,0-25,0 25,24-25,-24 25,25-25,-1 25,26-25,-26 0,26 0,-26 0</inkml:trace>
  <inkml:trace contextRef="#ctx0" brushRef="#br0" timeOffset="15059.8614">7863 4514,'25'0,"-25"-24,0 24,0 0,0-25,25 25,-25 0,0 0,0 0,0-25,0 25,0 0,0 0,0 0,0 25,0-25,0 0,0 25,25-1,-25 1,0 0,25 0,-25 0,0-1,24 1,-24 0,0 0,0 0,0-1,0 1,25 0,-25-25,0 25,0-25,0 25,25-25,-25 25,0-25,0 0,0 0,0 0,0 0,0 0,0 0,0 0</inkml:trace>
  <inkml:trace contextRef="#ctx0" brushRef="#br0" timeOffset="15353.8782">8211 4465,'0'-25,"0"25,0 0,0 0,0 0,0 0,0-25,0 25,0 0,0 0,0 0,0 0,0 25,0-25,0 0,0 0,0 25,0-25,25 25,-25-1,0 1,24 0,-24 0,25 0,-25-1,25 1,-25 0,0 0,25 0,-25-1,25 1,-25 0,24-25,-24 25,25 0,-25-25,25 25</inkml:trace>
  <inkml:trace contextRef="#ctx0" brushRef="#br0" timeOffset="33781.9322">5507 4638,'-25'0,"25"0,0 0,0 0,0 25,0-25,25 0,-25 0,25 0,0 0,-1 0,26 0,0 0,-1 0,1-25,-1 25,26-24,-26 24,26-25,24 0,-24 0,-1 0,25 1,0-1,1-25,-26 25,25 1,0-1,1-25,-1 25,-25 1,26-26,-26 25,0 0,1 1,-1-1,-24 0,-1 0,1 0,0 1,-26 24,1-25,-25 25,25 0,-25 0,0 0,0 0,0 0,0 0,0 0,0 0,-25 0</inkml:trace>
  <inkml:trace contextRef="#ctx0" brushRef="#br0" timeOffset="34585.9782">10518 4465,'49'0,"26"0,-1-25,0 25,1-25,24 25,0-25,-24 1,49-1,-25 0,0 0,25 0,-25 1,1-1</inkml:trace>
  <inkml:trace contextRef="#ctx0" brushRef="#br0" timeOffset="41663.383">13618 3820,'-25'0,"25"0,-24 0,24 0,-25 0,25 25,0-25,0 0,0 0,0 0,25 0,-25 0,24 0,1 0,0-25,0 25,24 0,1-25,0 25,-1-25,1 1,-1-1,1 0,0 25,-1-25,1 0,-1 0,1 25,-25-24,24 24,-24-25,0 25,-25 0,25-25,-25 25,0 0,0 0,0 0,-25-25,0 25,25 0,-25 0,1 0,-1 0,0 0,0 0,0 0,1 0,-1 0,25 0,-25 0,25 0,0-25,0 25,0 0,0 0,0 0,0 0,0 0,25 0,0 0,-1 0,1 0,0 0,0 0,0 0,-1 0,26 0,-25 0,0 0,-1 0,-24 25,25-25,-25 0,0 25,0 0,0-25,0 25,0-1,-25 1,1 0,-26 0,25 25,-24-26</inkml:trace>
  <inkml:trace contextRef="#ctx0" brushRef="#br0" timeOffset="74543.2637">15404 4961,'0'0,"0"0,0 0,0 0,0 0,0 0,0 0,0 0,0 0,0 0,0 0,0 0,0 0,0 0,0 0,0 0,0 0,25 0,-25 0,0 0,25 0,-1-25,-24 25,25 0,25 0,-25 0,-1-25,26 25,0 0,-1-24,1 24,0-25,24 25,-24-25,24 25,-24-25,24 0,-24 25,24-25,0 1,1 24,-1-25,1 0,-1 0,1 0,-1 1,0-1,26 0,-26 0,0 0,1 1,24-1,-25 25,1-25,24 0,-25 0,1 1,-1 24,26-25,-26 0,-24 0,24 25,0-25,1 25,-1-24,-24-1,24 25,-24-25,24 25,-24-25,24 25,-24-25,-1 25,1-24,0 24,-1 0,-24-25,25 25,-1-25,-24 25,25 0,-25-25,24 25,-24 0,0-25,0 25,-25 0,24 0,-24 0,0 0,0 0,0 0,0 0,0 0,0 0</inkml:trace>
  <inkml:trace contextRef="#ctx0" brushRef="#br0" timeOffset="75487.3177">16644 5209,'0'-25,"0"25,0 0,0 0,0 0,0-25,0 25,0 0,0-24,25 24,-25 0,25-25,-25 25,25-25,0 25,-1-25,1 25,0-25,0 25,0 0,-1-24,1 24,0 0,0 0,24 0,-49 24,25-24,0 0,0 25,-25-25,25 25,-25 0,24 0,-24-25,0 24,0 1,0 0,0 0,-24 0,24 24,-25-24,0 0,25 0,-25 24,0-24,1 0,-1 0,25-25,-25 24,0-24,25 25,-25-25,25 0,-24 0,24 0,-25 0,25-25,0 25,0 0,0-24,0 24,0-25,0 25,0-25,0 25,25-25,-25 25,0-25,24 25,1 0,0 0,-25-24,25 24,0 0,-1 0,1 0,0 0,0 0,0 0,-1 0,1 0,0-25,0 25,0 0,-1 0,-24 0,25 0,0-25,0 25,-25 0,25 0</inkml:trace>
  <inkml:trace contextRef="#ctx0" brushRef="#br0" timeOffset="75895.341">17215 4787,'0'0,"0"0,0 0,0-25,0 25,0 0,0 0,0 25,0-25,0 0,0 25,25-25,-1 25,-24-25,25 25,-25 0,25-25,-25 24,25-24,-25 25,0-25,25 25,-25-25,0 0,0 25,0-25,0 0,0 0,0 0,0 0,0 0,0 0,0 0,0 0,0 0,0 0,0-25,0 25,-25 0,25-25,0 25,0-25,0 25,-25-24,25 24,0-25,0 0,0 25,0-25,0 25,0-25,25 25,-25 0,25-25,-1 25,1 0,0 0,0 0,-25 0,25 0,-1 0,1 25,0-25,0 25,-25 0,25-25,-25 25</inkml:trace>
  <inkml:trace contextRef="#ctx0" brushRef="#br0" timeOffset="78822.5084">20390 4936,'-25'0,"25"0,0 0,0 0,0 0,0 0,25 0,-25 25,25-25,-25 0,24 25,1-25,-25 0,25 25,-25-25,25 24,-25-24,0 0,25 25,-25-25,0 0,0 0,0 25,0-25,0 0,24 0,-24 0,0 0,0 0,0-25,0 25,-24 0,24-25,0 1,0 24,0-25,0 0,0 0,0 0,0 1,0-1,0 0,0 0,24 0,-24 25,25-25,0 25,0-24,-25 24,25 0,-1 0,1 0,0 0,0 24,0-24,-1 0,-24 25,25-25,0 25,-25 0,25-25,-25 25,0 0</inkml:trace>
  <inkml:trace contextRef="#ctx0" brushRef="#br0" timeOffset="79241.5324">21084 4539,'0'0,"0"-25,25 25,-25 0,25 0,-25-24,25 24,-25-25,25 25,-1-25,1 0,0 0,0 25,0-24,-1-1,1 0,-25 25,25-25,0 25,-25-25,25 25,-25-24,0 24,0 0,0 0,0-25,-25 25,25 0,-25 0,0 0,25 0,-25-25,1 25,-1 0,0 0,0 0,25 0,-25 0,25-25,0 25,0 0,0 0,0 0,0 0,0 0,25 0,0 0,-25 0,25 0,0 0,-1 0,26 0,-25 25,0-25,-1 0,1 0,0 0,0 25,-25-25,25 0,-1 25,-24-25,0 24,0 1,0-25,0 25,0 0,-24 0,24-1,-25-24,25 25</inkml:trace>
  <inkml:trace contextRef="#ctx0" brushRef="#br0" timeOffset="79809.5649">21580 3820,'0'-25,"0"25,-24-25,24 25,0-24,0 24,0 0,0 0,-25 0,25 0,0 0,0 0,0 24,0-24,0 25,0 0,0 0,0 0,0-1,0 1,0 0,0 0,25 0,-25-1,24 1,-24-25,25 25,0-25,-25 0,25 0,0 0,-1 0,-24 0,25 0,0 0,0-25,-25 25,25-25,-1 25,-24-24,25-1,-25 25,25-25,-25 25,0-25,0 0,0 25,0-24,0 24,0 0,0-25,0 25,0 0,0 0,0 25,0-25,0 24,0-24,25 25,-25-25,25 25,-25 0,24-25,-24 0,25 25,0-25,0 0,0 0,0 0,-25 0,24 0,1 0,0-25,0 25,-25 0,25-25,-25 25,0 0,0 0,0-25,0 25,0 0,-25 0,25-25,-25 25,0 0,0 0,1-24,-26 24,25 0,-25 0,1 0,24 0</inkml:trace>
  <inkml:trace contextRef="#ctx0" brushRef="#br0" timeOffset="79981.5747">22176 3746,'0'0,"25"0,-1 24,-24-24,0 25,25-25,-25 25,0-25,25 25,-25 0,0-25,0 24,25-24,-25 25,0-25,0 25,0-25,0 0,0 25</inkml:trace>
  <inkml:trace contextRef="#ctx0" brushRef="#br0" timeOffset="80089.5809">22101 3621,'0'0,"0"0</inkml:trace>
  <inkml:trace contextRef="#ctx0" brushRef="#br0" timeOffset="80572.6085">22325 3646,'24'25,"-24"-25,25 0,-25 0,25 0,-25 25,25-25,-25 0,25 25,-25-25,24 0,-24 25,25-25,-25 0,0 24,25-24,-25 0,0 0,25 0,-25 25,0-25,25 0,-25 0,24-25,-24 25,0 0,25-24,-25 24,0-25,0 0,25 25,-25-25,25 25,-25 0,0-25,25 25,-25 0,24 0,-24 0,0 0,25 25,-25-25,0 0,0 0,25 0,-25 0,0 0,25 0,-25 0,25 0,-25 0,24-25,-24 25,0 0,25-25,-25 25,25-24,-25 24,0 0,25-25,-25 25,0-25,0 25,0-25,0 25,-25 0,25-25,-25 25,25 0,-25-24,25 24,0 0,0 0,0 0,0 0,0 0,0 24,25-24,-25 0,25 0,-25 25,25-25,0 0,-25 25,24-25,1 25,-25-25,25 25,-25-25,25 0,-25 24,0-24,0 25,0-25,0 25,-25-25,25 0</inkml:trace>
  <inkml:trace contextRef="#ctx0" brushRef="#br0" timeOffset="80797.6214">22994 2927,'0'-25,"0"25,25 0,-25 0,25 0,-25 0,0 25,25-25,-25 25,25 0,-25-1,24 26,-24 0,25-1,0 1,-25-1,25 26,0-26,-1 1,-24 24,25-24,0 0,0-1,0 1,-25 0</inkml:trace>
  <inkml:trace contextRef="#ctx0" brushRef="#br0" timeOffset="81345.6527">22275 4911,'0'0,"-25"0,25 0,0 0,0 0,0 0,0-24,0 24,0 0,0-25,25 25,-25-25,25 25,-25-25,25 0,-25 0,24 25,1-24,-25-1,25 0,-25 25,25-25,-25 0,25 25,-25-24,0 24,0-25,0 25,0 0,0 0,0-25,0 25,0 0,0 0,0 0,-25 0,25-25,0 25,0 0,-25 0,25 0,0 0,0 0,-25 0,25 0,0 0,0 0,0 0,0 0,0 0,0 0,0 0,0 0,0 0,0 0,0 0,0 0,0 0,0 0</inkml:trace>
  <inkml:trace contextRef="#ctx0" brushRef="#br0" timeOffset="81585.6665">22250 4490,'-25'-25,"25"25,0 0,0 0,0 0,0 0,0 0,0 25,0-25,25 24,-25 1,25 0,-25 0,25 0,0-1,-1 1,-24 0,25 25,0-26,0 1,-25-25,25 25,-1 0,1 0,-25-25,25 25,0-25,0 24,-25-24,24 0,1 0,-25 0,25 0,-25 0</inkml:trace>
  <inkml:trace contextRef="#ctx0" brushRef="#br0" timeOffset="81934.6864">22821 4465,'0'0,"0"-25,0 25,0 0,0 0,0 0,0 0,0 0,0 0,0 25,0-25,0 0,0 25,0-1,0 1,24 0,-24 0,0 0,25-1,-25-24,0 25,25 0,-25-25,25 25,-25-25,25 0,-25 0,24 0,-24 0,25 0,0 0,0-25,-25 25,25-25,0 25,-1-25,-24 25,25-24,0-1,-25 0,25 0,-25 0,0 25,0-24,0-1,0 0,0 0,0 0,-25 1,25 24,-25-25,25 25,-25 0,1 0,24 25,-25-25,0 24,0-24,25 25,-25 0,25-25,-25 25,25-25,0 25,0-25</inkml:trace>
  <inkml:trace contextRef="#ctx0" brushRef="#br0" timeOffset="82229.7033">23416 4192,'25'-25,"0"0,-25 1,24-1,-24 0,0 0,0 25,0-25,0 25,0 0,0 0,-24 0,24 0,-25 25,25 0,-25-25,0 25,25 0,0-1,0 1,0-25,0 25,0 0,25-25,0 25,-25-25,25 24,24-24,-24 0,0 25,0-25,-1 0,1 0,25 0,-50 0,25 0,-1 25,1-25,-25 0,0 0,0 0,0 25,0-25,0 25,-25-25,25 0,-24 24,-1 1,0-25,0 25,-24-25,24 0</inkml:trace>
  <inkml:trace contextRef="#ctx0" brushRef="#br0" timeOffset="82487.7181">23887 3969,'25'-25,"-25"25,0 0,0 0,0 0,0 0,-25 25,25-25,-25 25,25-1,-24-24,24 25,-25 0,25 0,0-25,0 25,25-25,-25 24,24 1,-24-25,25 0,0 25,0-25,0 25,-1-25,-24 0,25 25,-25-25,25 0,-25 24,0-24,0 0,0 25,0-25,0 0,0 25,0-25,-25 0,25 25</inkml:trace>
  <inkml:trace contextRef="#ctx0" brushRef="#br0" timeOffset="82972.7458">24111 4018,'24'-24,"1"24,0 0,0 0,-25-25,25 25,-1 0,-24 0,25-25,0 25,-25 0,25-25,0 25,-25-25,24 25,-24-24,25 24,-25-25,25 25,-25-25,0 25,0-25,0 25,0-25,0 25,0 0,-25-24,0 24,25 0,-24 0,-1 0,0 0,0 24,0-24,1 25,-1 0,0 0,0 24,0-24,25 0,-24 25,24-26,0 1,0 0,24 0,-24 0,25-25,0 24,0-24,0 0,-1 25,1-25,25 0,-25-25,-1 25,26 0,-25-24,0 24,24-25,-24 25,0-25,0 0,-25 0,24 1,-24-1,25 0,-25 0,0 0,0 1,0-1,0-25,0 25,0 1,0-1,25-25,-25 50,25-25,-25 0,25 25,-1 0,-24 0,25 0,0 0,25 0,-26 0,1 25,0 0,-25-25,25 25,-25 0,0 0,0-1,-25 26,0-25,0 24,-24-24,-1 25</inkml:trace>
  <inkml:trace contextRef="#ctx0" brushRef="#br0" timeOffset="98694.645">12179 8731,'-24'-49,"24"24,-25-25,0 25,0 1,25-26,-25 25,1 0,24 25,0-24,0 24,-25 0,25 0,0 0,0 24,25-24,-1 25,-24 0,25 25,0-26,0 26,0-25,-1 24,-24-24,25 25,0-25,-25-1,25 26,0-25,-25 0,24-25,-24 24,0 1,25-25,-25 25</inkml:trace>
  <inkml:trace contextRef="#ctx0" brushRef="#br0" timeOffset="98970.6608">11981 8582,'-25'-24,"25"-1,0 0,0 0,0 0,0 1,25 24,0-25,0 25,-1-25,1 25,25 0,-25-25,24 25,1 0,24 0,-24 0,-1 25,1-25,0 25,-1-25,1 25,-25-1,24-24,-24 25,0 25,-25-25,25-1,-25 1,0 25,0-25,-25 24,25-24,-25 25,0-26,1 1,-1 25,0-25,-25-1,26 1,-26 0,25-25,-25 25,26-25,-1 0,-25 0</inkml:trace>
  <inkml:trace contextRef="#ctx0" brushRef="#br0" timeOffset="99143.6707">12849 8359,'50'0,"-25"0,-1 25,1-25,-25 25,25-25,-25 25,25-1,-25 1,0 25,0-25,0-1,0 1,0 0,0 0,0 0,0-1,0 1,0-25,0 25</inkml:trace>
  <inkml:trace contextRef="#ctx0" brushRef="#br0" timeOffset="99274.6782">12725 8210,'0'-24,"-25"-1,25 0,0 0,-24 25,24 0,0 0,0 0,24 0,-24 0,25 0</inkml:trace>
  <inkml:trace contextRef="#ctx0" brushRef="#br0" timeOffset="99515.692">13271 8210,'25'0,"-25"0,0 0,0 0,-25 0,25 25,-25-25,0 25,0-25,25 25,-24 0,-1-1,25 26,-25-25,0 0,25 24,0-24,0 25,0-26,0 1,0 0,0 0,0 0,25-25,0 24,0-24,-25 25,49-25,-24 25,0-25,0 0,24 0,-24 0,25 0,-26-25,26 25,-25-25</inkml:trace>
  <inkml:trace contextRef="#ctx0" brushRef="#br0" timeOffset="99839.7105">13717 8384,'0'0,"0"0,0 0,0 0,0 0,0 0,0 0,0 0,0 0,0 0,0 0,0 0,25 0,-25 0,25 0,-25-25,25 25,0 0,-1-25,-24 25,25-24,0 24,0-25,-25 25,25-25,-1 25,-24-25,0 25,25-25,-25 25,0-24,0 24,0 0,-25-25,1 25,24 0,-25 0,0 25,-25-25,26 24,-1-24,0 25,-25 0,26 0,-1 0,0-1,25 1,-25 0,25 0,0 0,0-1,0 1,25 0,0-25,0 25,-1-25,26 0,-25 0,24 0,1 0,24-25,-24 25,24-25,-24 25,24-25</inkml:trace>
  <inkml:trace contextRef="#ctx0" brushRef="#br0" timeOffset="102724.8756">15851 8359,'-25'0,"25"0,-25 0,25-25,0 25,0-24,0 24,0-25,0 25,0-25,0 25,25-25,0 25,-25-25,24 25,1-24,0 24,0 0,0 0,-1 0,1 0,0 0,-25 0,0 24,25-24,-25 25,0 0,0 0,0 0,0-1,-25 1,25 25,-25-25,25-1,-25-24,25 25,0 0,-24-25,24 0,0 25,0-25,0 0,0 0,0 0,24-25,-24 25,25 0,-25-25,25 25,0 0,0-25,-1 25,1 0,0-24,25 24,-26 0,1 0,0 24,0-24,-25 25,25-25,-25 25,24 0,-24-25,0 25,0-1,0 1,-24 0,24 0,-25 0,25-1,-25 1,0 0,0 0,1-25,-1 25,-25-1,25-24,1 25,-1-25,0 0,-25 0,26 0,-1 0,25-25,-25 25,0-24</inkml:trace>
  <inkml:trace contextRef="#ctx0" brushRef="#br0" timeOffset="102992.8909">16694 8086,'0'0,"-25"0,25 0,0 0,0 0,0 0,0 0,0 0,0 0,0 25,0 0,0 0,0-25,25 25,-25 24,25-24,-25 0,0 0,25-25,-25 24,0 1,24-25,-24 25,0 0,0-25,25 0,-25 25</inkml:trace>
  <inkml:trace contextRef="#ctx0" brushRef="#br0" timeOffset="103245.9054">16570 8161,'0'-25,"0"25,0-25,0 25,25-25,-25 1,24 24,1-25,0 25,0 0,25 0,-26-25,26 25,0 0,-26 25,26-25,0 0,-1 25,-24-1,0-24,24 25,-24 0,0 0,-25 0,25-1,-25-24,0 25,0 0,0 0,0 0,-25-1,25 1,-25 0,0 0,1 0,-26-1,25 1,0-25,1 25,-26-25,25 0</inkml:trace>
  <inkml:trace contextRef="#ctx0" brushRef="#br0" timeOffset="103408.9147">17289 7962,'50'0,"-1"0,-24 0,0 25,0-25,0 25,-1-25,1 25,-25 0,25-1,-25 1,0 0,0 0,0 0,0-25,0 24,0 1,0-25</inkml:trace>
  <inkml:trace contextRef="#ctx0" brushRef="#br0" timeOffset="103542.9223">17463 7789,'0'-25,"-25"25,25 0,0 0,0 0,0 25</inkml:trace>
  <inkml:trace contextRef="#ctx0" brushRef="#br0" timeOffset="103728.933">17885 7739,'24'0,"-24"0,0 0,0 0,0 25,0 0,-24-25,24 24,0 1,-25 25,25-25,-25-1,25 1,0 25,0-25,0 0,0-1,0 1,0 0,0-25,25 25,-25 0,25-25,-1 0,1 24,0-24</inkml:trace>
  <inkml:trace contextRef="#ctx0" brushRef="#br0" timeOffset="104076.9529">18331 7937,'0'0,"0"25,0-25,0 0,0 25,0-25,25 0,-25 0,25 0,-25 0,24 0,-24 0,25 0,0 0,0 0,-25-25,25 25,-1-25,1 25,-25-24,25 24,-25-25,25 25,-25-25,25 25,-25-25,0 25,0 0,0-25,0 25,-25 0,0-24,25 24,-25 0,0 0,1 24,-1-24,0 25,0-25,0 25,1-25,-1 25,0 0,25-1,-25 1,25-25,0 25,0 0,0 0,25-25,-25 25,25-1,0-24,-25 0,24 25,1-25,25 0,-25 0,-1 0,26 0,-25-25</inkml:trace>
  <inkml:trace contextRef="#ctx0" brushRef="#br0" timeOffset="104436.9735">19026 7838,'0'0,"0"0,0 0,0 0,0 0,24 25,1-25,-25 0,25 0,0 0,0 0,-1-25,1 25,0 0,0 0,24-25,-24 25,25 0,-25-24,-1 24,1 0,0-25,0 25,-25 0,25 0,-25-25,0 25,0 0,0 0,0 0,0-25,0 25,-25 0,0 0,25 0,-25-25,25 25,-25 0,25 0,0 0,0 0,0 0,0 0,0 0,0 0,25 0,-25 0,25 0,0 0,0 25,-25-25,24 25,-24-25,25 25,-25-25,0 25,25-1,-25 1,0-25,0 25,-25 0,25-25,-25 25,25-1,-24-24</inkml:trace>
  <inkml:trace contextRef="#ctx0" brushRef="#br0" timeOffset="104812.995">20266 7714,'0'25,"-25"-25,25 0,0 25,0-25,0 0,0 0,0-25,0 25,25 0,-25-25,0 25,25-25,-25 25,0-24,0 24,0-25,0 0,0 25,0-25,0 25,0 0,0-25,0 25,-25 0,25 0,0 0,-25 0,25 25,0-25,0 25,0 0,0 0,0-1,0 26,0-25,0 24,0-24,0 25,0-25,0-1,0 1,25 25,-25-25,0 0,25-1,-25 1,0-25,0 25,0 0</inkml:trace>
  <inkml:trace contextRef="#ctx0" brushRef="#br0" timeOffset="104949.0028">20167 8235,'0'0,"0"0,0 0,0 0,0 0,0 0,0 0,0-25,0 25,24 0,1 0,-25-24,25 24,0 0,0-25,24 25,-24-25,25 25,-26 0,26-25,-25 25,24-25,1 25</inkml:trace>
  <inkml:trace contextRef="#ctx0" brushRef="#br0" timeOffset="105370.0268">20936 7937,'0'-24,"0"24,0-25,0 25,-25 0,25 0,0 0,0 0,0 0,-25 0,25 0,0 25,0-25,0 24,0 1,0 0,0 0,0 25,0-26,25 1,-25 0,0 0,25 0,-25-1,0 1,0-25,0 25,0-25,0 25,0-25,0 0,0 0,0 0,0 0,0-25,0 25,0-25,-25 25,25-25,-25 1,25-1,0 0,-25-25,25 26,0-26,0 0,0 1,0-1,0 0,0 26,0-26,0 25,25 0,0 1,0-1,-1 25,1 0,0 0,0 0,0 0,-1 0,-24 0,25 25,-25-1,0-24,0 25,0 0,0 0,0 0,-25-1,1 1,-1 0,25 0,-25 0,0-1,0 1,1 0,24 0,0 0,0-25,0 0,0 25,0-25,24 24,-24-24,25 0,0 0,0 25,0-25,24 0,-24 0</inkml:trace>
  <inkml:trace contextRef="#ctx0" brushRef="#br0" timeOffset="105645.0426">21605 7987,'0'-25,"0"25,0-25,0 25,0-24,-25 24,25 0,-24 0,-1 0,25 0,-25 0,0 24,0 1,1 0,24-25,-25 25,0 0,25 0,0-1,0-24,0 25,0-25,0 25,0-25,0 0,25 25,0-25,-25 0,24 0,1 0,0 0,0 0,0-25,-1 25,-24 0,25-25,0 25,-25-25,25 25,-25-24,0 24,0-25,0 0,0 0,-25 25,25-25,-25 0,0 1,1-1,-1 25,0-25</inkml:trace>
  <inkml:trace contextRef="#ctx0" brushRef="#br0" timeOffset="105841.0538">21704 7640,'0'0,"25"0,-25 0,25 0,-25 0,25 25,-25-25,0 24,0-24,25 25,-25 0,0 0,24 0,-24-1,0 1,0 0,0 25,25-26,-25 1,0 0,0-25,0 25,0 0,0 0</inkml:trace>
  <inkml:trace contextRef="#ctx0" brushRef="#br0" timeOffset="106029.0645">21903 7590,'0'-25,"0"25,0 0,0 0,0 0,0 0,0 25,0 0,0 0,25 0,-25-1,0 26,24 0,-24-26,0 26,25 0,-25-1,0 1,25-25,-25 24,25 1,-25-25</inkml:trace>
  <inkml:trace contextRef="#ctx0" brushRef="#br0" timeOffset="106929.116">16446 9723,'0'0,"0"25,-25-25,25 0,0 0,0 0,0-25,0 25,0-24,0-1,25 25,-25-25,0-25,0 26,25-1,-25 0,0-25,0 26,0-1,0 0,0 0,0 0,0 25,0-24,-25 24,25 0,0 0,0 24,0-24,0 25,0 0,0 25,0-26,0 26,0-25,25 24,-25 1,24-25,-24 0,0 24,25-24,-25 0,0 0,0-1,0-24</inkml:trace>
  <inkml:trace contextRef="#ctx0" brushRef="#br0" timeOffset="107074.1243">16371 10046,'0'0,"0"0,0 0,0 0,25 0,-25 0,25 0,-25 0,25 0,0-25,-1 25,1-25,25 25,-25-25,24 1,-24 24,25-25,-1 0,1 0,-25 25,24-25</inkml:trace>
  <inkml:trace contextRef="#ctx0" brushRef="#br0" timeOffset="107605.1547">17066 9451,'0'0,"-25"0,25-25,0 25,0 0,0 0,0 25,0-25,0 24,0-24,25 25,-25 0,0 0,25 0,-25-1,25 1,-25 0,0 0,24 0,-24-25,0 24,25-24,-25 25,0-25,0 0,0 25,0-25,0 0,0 0,0 0,0 0,0-25,0 25,0-25,-25 25,25-24,-24-1,24 25,-25-50,25 25,-25 1,0-26,0 25,25-24,-24 24,-1-25,25 25,0-24,0 24,0 0,0 0,25 25,-25-24,24-1,-24 25,25-25,0 25,0-25,-25 25,25 0,-1 0,1 0,-25 0,0 25,25-25,-25 0,0 25,0 0,0-1,-25-24,0 25,25 0,-24 0,-1 0,0-1,0 1,0 0,1 0,-1-25,0 0,25 25,-25-25,25 0,-25 0,25 0,0 0,0 0,0 0,0 0,25 0,-25 0,25 0,0 0,-25 0,25 0,-1 24,-24-24,25 0,0 25,0-25,0 0,-25 25,24-25,1 25,0-25,0 0,0 0,-1 25,1-25,0 0,0 0,0 0</inkml:trace>
  <inkml:trace contextRef="#ctx0" brushRef="#br0" timeOffset="108573.2101">17066 9227,'-25'0,"25"0,0-24,0 24,0 0,0 0,0 0,-25 0,25 0,0 0,0 0,0-25,0 25,0 0,0 0,0 0,0 0,0 0,0-25,0 25,0 0,25 0,-25-25,0 25,25 0,-25 0,0 0,25 0,-25 0,25 0,-1 25,1-25,0 25,0-25,0 25,24-1,-24 1,0 0,0 0,-1 0,1-1,-25 26,25-25,-25 0,0 24,0-24,-25 25,25-26,-25 1,1 0,-1 0,0 0,0-1,0 1,1-25,-1 25,0-25</inkml:trace>
  <inkml:trace contextRef="#ctx0" brushRef="#br0" timeOffset="108797.2229">17537 9252,'0'0,"0"0,0 0,25 25,-25-25,25 0,-25 25,0 0,25-1,-25-24,0 25,24 0,-24 0,25 0,-25-1,25 1,-25-25,0 25,0-25,0 25,25-25,-25 0</inkml:trace>
  <inkml:trace contextRef="#ctx0" brushRef="#br0" timeOffset="108941.2311">17562 9128,'0'-25,"0"25,-25 0,25 0,0 0,0 0,0 0,0 0,0 0,0 0,25 0</inkml:trace>
  <inkml:trace contextRef="#ctx0" brushRef="#br0" timeOffset="109138.2424">18033 9128,'0'0,"0"0,0 0,0 25,-24 0,24-25,-25 25,0-1,25 1,-25 0,0 0,25 0,-24 24,24-24,0 0,0-25,0 25,0-1,24-24,-24 25,25-25,-25 25,25-25,0 0,0 0,24 0,-24 0,0-25,24 25</inkml:trace>
  <inkml:trace contextRef="#ctx0" brushRef="#br0" timeOffset="109465.2611">18405 9277,'0'0,"0"0,0 0,0 0,0 0,0 0,0 0,0 0,0 0,25 0,0 0,0 0,0 0,-1 0,1-25,0 25,0-25,0 25,-1-24,1 24,0-25,0 25,0-25,-1 25,1 0,-25-25,0 25,0 0,0 0,0 0,0-25,0 25,-25 0,1 0,-1 0,0 25,0-25,0 25,1-25,-1 25,0-25,0 25,0-1,25 1,-24-25,24 25,0 0,0 0,0-25,0 24,0 1,24-25,1 0,0 25,0-25,24 0,-24 0,0 0,25-25,-1 25</inkml:trace>
  <inkml:trace contextRef="#ctx0" brushRef="#br0" timeOffset="109933.2879">19546 8979,'-24'0,"24"25,0-25,0 25,0-25,24 0,-24 0,25 0,0 0,0 0,24 0,-24 0,25-25,-1 25,1-25,0 0,-1 25,1-24,0 24,-26-25,26 0,-25 25,0-25,-25 25,24 0,-24-25,0 25,0 0,-24 0,24-24,-25 24,0 0,0 0,0 0,1 0,-1-25,0 25,0 0,25 0,0 0,0 0,0 0,0 0,0 0,0 0,25 0,0 0,0 0,-1 0,1 25,25-25,-25 0,-1 24,26-24,-25 25,24-25,-24 25,0-25,0 25,-25 0,0-25,0 24,0 1,0 0,0-25,-25 25,0 0,0-25,-24 25</inkml:trace>
  <inkml:trace contextRef="#ctx0" brushRef="#br0" timeOffset="110670.33">20613 8756,'0'0,"0"-25,0 25,0-25,0 1,25 24,-25-25,25 25,-1-25,1 25,0-25,0 25,24 0,-24 0,0 0,0 25,0-25,-25 25,25-25,-25 25,0-1,0 1,0 0,0 0,-25 0,25-1,-25 26,0-25,25 0,-25-25,0 24,1 1,24-25,0 25,0-25,0 0,0 0,0 0,0 0,24 0,1 0,0 0,0 0,0 0,24 0,-24 0,0 0,0 0,0 25,-1-25,1 0,0 0,-25 25,25-25,-25 0,0 25,0-25,0 24,-25-24,0 0,0 25,1-25,-1 25,0-25,-25 0,26 25,-26-25,25 0,-25 0,26 0,-1 0</inkml:trace>
  <inkml:trace contextRef="#ctx0" brushRef="#br0" timeOffset="111881.3993">21506 8930,'0'0,"0"0,-25 0,25-25,0 25,0 0,0 25,0-25,0 24,25-24,-25 25,25 0,-25 0,25 0,-25 0,24-1,-24 1,25 0,-25-25,0 25,0 0,0-25,25 24,-25-24,0 0,0 0,0 0,0 0,0 0,0 0,0 0,0 0,-25-24,25 24,-25-25,25 25,-24-25,-1 0,25 0,-25 1,25-1,-25-25,25 25,-25-24,25 24,0-25,0 25,0-24,0 24,25 0,0 0,0 1,0-1,-1 25,1 0,25-25,-25 25,-1 0,1 25,0-25,-25 25,25-1,-25-24,0 25,0 25,-25-25,25-1,-25 1,0 0,1 25,-1-26,0-24,0 25,0 0,1-25,24 25,-25-25,25 0,0 0,0 0,0 0,0 25,25-25,-1 0,-24 0,25 0,0 0,0 25,0-25,24 0,-24 0,0 0,24 0,-24 0,25 0,-25 0,24 0,-24-25,25 25</inkml:trace>
  <inkml:trace contextRef="#ctx0" brushRef="#br0" timeOffset="112137.4139">22275 8954,'25'0,"-25"0,25-24,-25 24,0-25,0 25,0-25,0 25,-25-25,0 25,25 0,-25 0,25 0,-25 25,1-25,24 0,-25 25,25 0,0-25,0 24,0 1,0-25,0 25,0-25,0 25,25-25,-1 0,1 0,0 25,0-25,0 0,-1-25,1 25,0 0,0-25,0 25,-25 0,24-25,1 25,-25 0,0-25,0 25,0-24,0 24,0-25,0 25,-25 0,1-25,-1 0,0 25,-25 0,26-25,-1 25,-25-24,25 24</inkml:trace>
  <inkml:trace contextRef="#ctx0" brushRef="#br0" timeOffset="112321.4244">22548 8458,'25'0,"-1"0,-24 0,25 25,-25-25,25 25,-25 0,25 0,-25-1,0 1,0 0,25 0,-25 0,0-1,0 1,0 0,24 0,-24 0,0-1,0-24,25 25</inkml:trace>
  <inkml:trace contextRef="#ctx0" brushRef="#br0" timeOffset="112513.4354">22845 8458,'-24'-49,"24"49,0-25,-25 0,25 0,0 25,0 0,0 0,0 25,0-25,0 25,0 25,0-26,25 26,-25 0,24-1,-24-24,25 25,0-1,0-24,0 25,-1-26,1 1,0 0,25 0,-25-25</inkml:trace>
  <inkml:trace contextRef="#ctx0" brushRef="#br0" timeOffset="113121.4702">18753 8657,'0'-25,"0"0,0 0,0 25,0-24,0 24,0-25,0 25,0 0,0 0,0 25,0-25,0 24,0-24,0 25,24 0,-24-25,0 25,25 0,-25-25,0 24,25 1,-25-25,0 0,0 25</inkml:trace>
  <inkml:trace contextRef="#ctx0" brushRef="#br0" timeOffset="113262.4783">18951 8582,'0'-24,"0"-1,0 0,0 0,0 25,0-25,0 1,0 24,-25 0,25-25,0 25,0 25,0-25,0 0,25 24,-25 1,25 0,-25 25,25-26,0 26,-25-25,24 24</inkml:trace>
  <inkml:trace contextRef="#ctx0" brushRef="#br0" timeOffset="116832.6825">17835 10220,'-25'0,"25"0,-25 0,1 24,24-24,0 0,0 0,0 0,0 0,24-24,-24 24,25 0,0 0,0-25,0 25,24 0,-24-25,25 25,-26-25,1 0,25 25,-25-24,-1 24,1 0,-25-25,25 25,-25 0,0 0,0 0,0 0,0 0,-25 0,25 0,-25 0,25 0,-24 25,-1-25,25 0,-25 0,0 24,25-24,0 0,-25 0,25 0,0 0,0 25,0-25,0 25,0-25,0 25,0 0,25-25,-25 24,0 1,25 0,-25 0,0 0,0-1,0-24,25 25,-25 0,0-25,0 25,0 0,25-25,-25 24,0-24</inkml:trace>
  <inkml:trace contextRef="#ctx0" brushRef="#br0" timeOffset="117116.6987">18257 10319,'0'0,"0"0,0 0,0 0,0 0,0 25,-25-25,25 0,0 24,0-24,0 25,0 0,0-25,0 25,0-25,25 25,-25-25,24 0,-24 0,25 24,0-24,-25 0,25-24,0 24,-1 0,-24 0,25-25,0 25,0-25,-25 25,25 0,-25-25,0 25,0 0,0-25,0 25,0-24,-25 24,25 0,-25-25,0 25,0 0,1-25,-1 25,0 0,25-25,-25 25</inkml:trace>
  <inkml:trace contextRef="#ctx0" brushRef="#br0" timeOffset="117300.7092">18430 10046,'25'0,"0"0,0 0,-25 25,24-25,1 0,-25 25,25-1,-25-24,25 25,-25 0,25 0,-25 0,24-1,-24-24,0 25,25 0,-25 0,25-25,-25 25,0-25,0 24,25-24,-25 25</inkml:trace>
  <inkml:trace contextRef="#ctx0" brushRef="#br0" timeOffset="117944.7461">18629 10294,'0'0,"0"0,0 0,0-25,0 25,0 0,0 0,24-25,-24 25,25 0,0 0,-25-24,25 24,0 0,-1-25,1 25,-25 0,25-25,0 25,0 0,-25-25,25 25,-1 0,-24 0,0-25,0 25,0 0,0 0,0 0,0 0,0 0,0 0,0 25,-24-25,24 0,0 25,-25-25,25 25,0-25,0 25,-25-25,25 24,0-24,0 25,0-25,0 0,25 25,-25-25,0 0,25 0,-25 25,24-25,-24 0,25 0,0 0,-25 0,25 0,0-25,-1 25,-24 0,25-25,0 25,-25 0,25-25,-25 25,0-24,0 24,25-25,-25 25,0 0,0-25,0 25,0 0,0-25,0 25,0 0,0 0,0 0,0 25,0-25,0 0,0 25,0-25,0 25,0-25,0 0,24 24,-24-24,0 0,25 0,-25 0,25 0,-25 0,25 0,0 0,-25 0,24-24,1 24,-25-25,25 25,0-25,0 0,-25 25,24-25,1 1,-25-1,0 25,25-25,-25 0,0 0,0 0,0 1,0-1,0 0,-25 0,0-24,25 24,-24 0,-1 25,0-25,25 0,-25 25,25 0,-25 0,25 25,0-25,0 25,0 0,0 0,0 24,0-24,25 0,0 0,0 24,-25-24,25 0,-1 0,1 0,0-25</inkml:trace>
  <inkml:trace contextRef="#ctx0" brushRef="#br0" timeOffset="118292.766">20018 9872,'0'0,"0"0,-25 0,25 0,-25 0,0 25,25-25,-24 0,-1 25,25-25,-25 25,25-1,-25 1,25-25,0 25,0 0,0-25,0 25,0-25,0 25,25-25,-25 0,25 0,0 24,-25-24,24 0,1 0,0-24,0 24,-25 0,25-25,-1 25,-24 0,0-25,0 25,0-25,0 25,0 0,0-25,0 25,0-25,-24 25,-1 0,0-24,0 24,0-25,1 25,-1 0</inkml:trace>
  <inkml:trace contextRef="#ctx0" brushRef="#br0" timeOffset="118828.7966">20167 9872,'0'0,"24"25,-24-25,0 0,0 0,0 25,0-25,0 0,0 25,0-25,0 24,25-24,-25 25,0-25,0 0,25 25,-25-25,0 25,25-25,-25 0,25 0,-1 0,-24 0,25 0,0 0,-25 0,25 0,0 0,-25-25,24 25,-24 0,25-25,-25 25,0-25,0 25,0 0,25-24,-25 24,0-25,0 25,0 0,0-25,0 25,0 0,0 0,0 0,0 0,0 0,0 0,0 25,0-25,0 25,0-25,0 24,25-24,-25 0,0 25,25-25,-25 0,24 25,-24-25,25 0,-25 0,25 0,-25 0,25 0,-25-25,25 25,-1 0,-24-25,25 25,-25 0,25-24,-25-1,25 25,-25-25,0 25,0-25,0 0,0 1,0-1,0 0,0-25,0 26,0-26,-25 25,25 0,0-24,-25 49,25-25,0 0,0 25,0 0,0 0,0 25,0 0,0 0,0-1,0 1,25 0,-25 25,25-26,-25 26,25-25,-25 0,24-1,-24 1,0 25</inkml:trace>
  <inkml:trace contextRef="#ctx0" brushRef="#br0" timeOffset="118968.8047">20687 9847,'0'0,"0"0,0-24,0 24,25 0,-25 0,25-25</inkml:trace>
  <inkml:trace contextRef="#ctx0" brushRef="#br0" timeOffset="119200.8179">21258 9773,'-25'0,"0"0,25 0,-24 0,-1 0,0 0,25 25,-25-25,0 0,25 25,-24-25,-1 24,25-24,0 25,0 0,0-25,0 25,0-25,0 25,0-25,25 24,-25-24,24 25,-24-25,25 0,0 25,0-25</inkml:trace>
  <inkml:trace contextRef="#ctx0" brushRef="#br0" timeOffset="120044.8662">21531 9823,'0'0,"0"0,0-25,-25 25,25 0,-25 0,0 0,25 0,-24 0,-1 25,25-25,-25 24,25-24,-25 0,25 25,0-25,0 25,0-25,0 25,0-25,0 0,0 25,25-25,-25 0,25 24,0-24,-25 0,24 0,-24 0,25 0,0-24,-25 24,25 0,0-25,-1 25,-24 0,25-25,-25 25,25 0,-25-25,25 25,-25-25,0 25,0-24,25 24,-25-25,0 25,0 0,0-25,0 25,24 0,-24-25,0 25,0 0,0 0,25 0,-25 0,0 0,0 0,0 0,25 0,-25 0,0 0,25 0,-25 0,0 0,0 0,25 0,-25 25,0-25,24 0,-24 0,0 0,0 25,25-25,-25 0,0 0,0 0,0 0,0 0,0 0,0 0,0 0,0 0,0 0,0 0,0 0,0-25,0 25,0 0,0 0,0 0,25-25,-25 25,25 0,-25 0,0-25,25 25,-25 0,24 0,-24 0,0 0,25 0,-25 0,25 0,-25 0,0 0,25 0,-25 0,25 0,-25 0,0 0,0 0,0 0,25 25,-25-25,0 0,0 0,0 0,0 0,0 0,0 25,24-25,-24 0,0 0,0 0,0 0,0 0,0 0,0 0,0 0,0 0,0 0,0 0,0 0,0 0,0 0,0 0,0 0,0 0,0 0,25 0,-25 0,0 0,25 0,-25 0,0 0,25 0,-25 0,25 0,-25 0,24 0,-24 0,25 0,0-25,-25 25,25 0,-25-25,25 25,-1 0,-24-24,25 24,-25-25,25 25,-25-25,0 25,25-25,-25 25,0-25,0 25,0 0,0-24,0 24,-25 0,25 0,-25 0,25 0,0 0,0 0,0 0,0 0,0 24,0-24,0 0,0 25,0 0,25-25,-25 25,25-25,0 25</inkml:trace>
  <inkml:trace contextRef="#ctx0" brushRef="#br0" timeOffset="120396.8863">21878 10344,'-25'24,"0"-24,25 0,-24 25,24-25,0 0,0 0,0 0,0 0,0 0,24-25,1 25,0 0,0 0,24-24,1 24,-25-25,25 25,-26 0,26-25,-25 25,0 0</inkml:trace>
  <inkml:trace contextRef="#ctx0" brushRef="#br0" timeOffset="120528.8939">21903 10492,'-25'25,"0"-25,25 25,0-25,0 0,0 0,0 0,25 0,0 0,0 0,-1 0,26-25,-25 25,25 0,-1-25,1 25,-1-24</inkml:trace>
  <inkml:trace contextRef="#ctx0" brushRef="#br0" timeOffset="133706.6476">23416 9798,'0'0,"0"0,-25 0,0 0,1 0,24 0,-25 25,-25-25,25 24,1 1,-1 0,0 0,0 0,0 24,1 1,24 0,-25-1,25 1,0-1,0 1,0 0,0-1,0 1,25-25,-1-1,-24 1,25 0,0 0,25 0,-26-25,1 0,0 0,25 24,-26-24,26 0,-25-24,0 24,24 0,-24-25,0 25,0-25,-25 25,24-25,1 25,-25-25,0 1,0 24,0-25,-25 25,25-25,-24 25,-1-25,25 25,-25 0,0-25,-24 25,24 0,0 0,0 0,0 25,1-25,-1 0,0 0,0 0,0 25,25-25,-24 0</inkml:trace>
  <inkml:trace contextRef="#ctx0" brushRef="#br0" timeOffset="134052.6674">23614 9624,'0'0,"25"-25,-25 25,25 0,-25 0,25 0,-25 0,0 0,25 0,-25 25,0 0,24-25,-24 25,0 0,25-25,-25 24,0 1,0 0,25-25,-25 25,0-25,0 0,0 0,0 25,0-25,0 0,0 0,0 0,0 0,0-25,0 25,25 0,-25-25,0 25,0-25,0 0,0 25,25-24,-25-1,0 25,0-25,24 25,-24-25,0 25,25 0,0 0,-25 0,25 25,0-25,-1 25,1 0,0-25,0 24,0 1,0 0</inkml:trace>
  <inkml:trace contextRef="#ctx0" brushRef="#br0" timeOffset="134438.6895">22895 11261,'-50'25,"26"-25,-26 25,25 0,0-25,25 0,-24 0,24 0,0 0,24 0,1 0,0 0,0-25,24 25,1-25,0 0,-1 1,26-1,-1 0,25 0,-24 0,24 0,0 1,-24-26,24 25,0 0,0-24,0 24,-24 0,24-24,-24 24,-1 0,0 0,-24 25,24-25,-24 1,-25 24,24-25,-24 25,-25-25,25 25,-25 0,0 0,0 0,0-25,0 25,0 0,0 0,0 0,-25 0,25 0,-25 0</inkml:trace>
  <inkml:trace contextRef="#ctx0" brushRef="#br0" timeOffset="138271.9087">23292 10988,'0'0,"0"0,-25 25,25-25,0 0,0 0,0 0,0-25,0 25,0 0,25-24,-25 24,25 0,0-25,-1 0,-24 25,25-25,0 0,0 25,0-24,-1 24,1-25,0 0,-25 25,25 0,0-25,-25 25,0 0,0 0,0 0,0 0,0 0,0 25,-25-25,25 0,-25 25,25-25,-25 0,25 25,-25-25,25 24,0-24,0 0,0 0,0 0,0 0,0 0,0 0,0 0,0-24,25 24,0-25,0 25,-25-25,25 25,-1-25,1 0,0 25,0-24,0-1,-1 25,1-25</inkml:trace>
  <inkml:trace contextRef="#ctx0" brushRef="#br0" timeOffset="139395.973">23887 9947,'25'0,"-25"0,0 0,25 0,-25-25,25 25,-1 0,-24 0,25-25,0 25,-25 0,25 0,0-25,-25 25,25 0,-25 0,24 0,-24 0,0-25,0 25,0 0,0 0,0 0,0 0,0 25,-24-25,24 0,-25 0,0 25,25-25,-25 0,0 25,25-25,-25 25,1-25,-1 0,25 24,-25-24,25 0,0 0,0 0,0 0,0 0,0 0,0 0,0 0,0 0,0 0,25 0,-25 0,25 0,-25-24,24 24,1 0,0-25,0 25,0-25,0 25,24-25,-24 25,0-25,0 25,-1-24,1 24</inkml:trace>
  <inkml:trace contextRef="#ctx0" brushRef="#br0" timeOffset="144818.2832">23788 9475,'0'0,"0"-24,-25 24,25 0,0 0,-25-25,25 25,-24 0,24 0,-25 0,25-25,-25 25,25 0,-25 0,25 0,-25 25,25-25,-24 25,24-25,-25 24,0 1,25 0,-25 0,25 0,-25-1,25 26,0-25,0 24,0 1,0-25,0 24,0 1,0 0,0-26,25 26,-25-25,25 25,0-26,0 1,-1 0,1 0,0-25,0 25,0-25,24 0,-24 24,0-24,24 0,-24-24,0 24,0 0,24-25,-24 25,0-25,0 0,0 25,0-25,-1 1,1-1,0 0,0 0,0 0,-1 0,-24 1,25-1,-25 0,25 0,-25 0,0 1,0-1,0 0,0 0,0 0,-25 1,0-1,1 0,-1-25,0 26,-25-1,1 0,24 0,-25 0,1 25,-1 0,0 0,1 0,-1 0,1 0,-1 25,0 0,1 25</inkml:trace>
  <inkml:trace contextRef="#ctx0" brushRef="#br0" timeOffset="151704.677">9525 9699,'-24'24,"-1"-24,-25 0,25 0,1 0,-1 0,0 25,0-25,0 0,0 25,-24-25,24 25,0-25,0 25,1-1,-1 1,0 0,0-25,25 25,-25 24,25-24,-24 0,24 0,0 25,0-26,0 26,0 0,0 24,24-24,-24 24,25 0,0 1,0-1,0 25,-1-24,1 24,25-25,-1 1,-24-26,25 1,0 0,-1-1,1-49,-1 25,1-25,-25 0,24 0,1 0,0-25,-1 1,1-1,-1 0,1-25,0 25,-1-24,1-1,-1 25,1-24,0-1,-26 1,26 24,-25-25,0 1,0-1,-1 25,1-24,0-1,-25 0,0 1,0 24,0-25,0 1,0-1,-25 1,25-1,-49 0,24 26,-25-26,25 0,-49 25,24 1,-24-1,-1 0,1 0,0 0,-1 25,1 0,-1 0,-24 25,25 0,-1 0,1 0,-1-1,1 26,0 0</inkml:trace>
  <inkml:trace contextRef="#ctx0" brushRef="#br0" timeOffset="153322.7696">15429 17512,'0'0,"0"0,0 0,0-25,0 25,25 0,-1-25,1 25,0-24,0 24,24 0,1-25,0 0,24 25,1-25,-26 0,50 1,-24-1,-1 0,25 0,1 0,-1-24,0 24,25-25,0 26,-25-1,50-25,-25 1,0 24,0-25,0 1,25-1,-25 0,0 26,0-26,-25 0,25 26,-24-26,-1 25,0 0,-25 1,1-1,-1 0,-24 0,0 25,-1-25,-24 25,25-25,-50 25,24 0,-24 0</inkml:trace>
  <inkml:trace contextRef="#ctx0" brushRef="#br0" timeOffset="154038.8105">17165 17289,'25'-25,"0"25,0-25,-1 0,-24 25,25-24,-25 24,0 0,25-25,-25 25,0 0,0 0,0 0,-25 0,25 25,-25-25,1 0,-1 24,0-24,0 25,0 0,1-25,-26 25,25 0,-24-1,24-24,-25 25,25 0,1-25,-26 25,25-25,0 25,1-25,-1 24,0-24,25 0,-25 25,25-25,0 0,-25 0,25 25,0-25,0 0,0 0,0 0,0 25,0-25,0 25,25-25,-25 25,0-25,0 24,0-24,0 25,0-25,25 25,-25-25,0 25,0-25,0 25,0-25,0 0,0 24,0-24,0 0,0 0,0 0,0 0,0 0,0 0,0 0,0 0,0 0,0 0,0 0,0 0,0 0,0 0,0 0,0-24,0 24,25 0,-25 0,0-25,25 25,-25 0,24-25,-24 25,25 0,-25-25,25 25,0 0,0 0,-1 0,1 0,0 0,0 0,0 0,-25 25,24-25,1 0,-25 25,25 0,-25-25,25 24,-25-24,0 25,0 0,0 0,-25-25,25 25,0-1,-25-24,25 25,-25-25,1 25,24-25,-25 25,0-25,0 25,0-25,25 0,-24 0,-1 0,25 0,-25 0</inkml:trace>
  <inkml:trace contextRef="#ctx0" brushRef="#br0" timeOffset="154410.8318">17215 17462,'25'-24,"24"24,-24-25,0 0,24 0,-24 0,0 1,25-1,-26 25,1-25,25 0,-25 25,-1-25,1 25,0 0,0 0,-25 25,25-25,-25 25,0 0,0 0,0-1,0 1,0 0,-25 0,0 0,25 24,-25-24,0 0,1 25,24-26,-25 26,0-25,25 0,-25-1,25-24,-25 25,25-25,0 25,0-25,0 0,0 0,0-25,25 25,0 0,0-25,0 1,-1 24,1-25,25 0,-25 0,24 0,1 1,0-1,-26-25,26 25,0 0,-1 1,1-1,-25 0,24 0,-24 0,25 25,-26-24,1-1</inkml:trace>
  <inkml:trace contextRef="#ctx0" brushRef="#br0" timeOffset="155784.9104">18604 17264,'0'0,"-25"0,25-25,-25 25,25 0,-25-25,25 25,-24 0,-1 0,0-24,25 24,-25 0,0 0,1 24,24-24,-25 25,0 0,25 0,-25 0,0-1,25 1,0 25,-24-25,24 24,0 1,0-25,24 24,-24-24,25 0,0 0,0 0,-25-1,25 1,-1 0,1-25,25 25,-25-25,-1 0,1 0,0 0,0 0,0 0,24-25,-24 25,0 0,0-25,-1 25,1-25,0 25</inkml:trace>
  <inkml:trace contextRef="#ctx0" brushRef="#br0" timeOffset="156684.9619">19050 17735,'0'0,"0"-24,0 24,-24-25,24 25,0 0,0-25,0 25,0 0,0 0,0 0,0 0,0 0,0 25,0-25,24 0,-24 25,25-25,-25 24,25-24,-25 25,25 0,-25-25,0 25,25-25,-25 25,0-25,0 24,24-24,-24 0,0 25,0-25,0 0,0 0,0 0,0-25,0 25,0 0,-24 0,24-24,0 24,0-25,0 0,0 25,0-25,0 0,0 25,0-24,0 24,24-25,-24 25,0 0,25-25,0 25,-25 0,25 25,0-25,-25 0,24 25,1-1,0 1,-25-25,25 25</inkml:trace>
  <inkml:trace contextRef="#ctx0" brushRef="#br0" timeOffset="159964.1495">19571 17041,'0'0,"0"0,-25 0,25 0,0 0,0 0,0 0,0 0,0 0,0 0,25 0,-25-25,25 25,-25-25,25 25,0-25,24 1,-24-1,25 0,-26 0,26 0,0 1,-1-1,1-25,0 25,-26 1,26-1,-25 0,24 25,-24-25,0 25,-25-25,0 25</inkml:trace>
  <inkml:trace contextRef="#ctx0" brushRef="#br0" timeOffset="160309.1692">19571 16842,'25'0,"-25"0,0 0,0-24,0 24,0 0,0 0,0 0,0 0,0 0,0-25,0 25,0 0,0 0,0 25,0-25,0 0,0 24,0 1,0 0,0 0,-25 0,25-1,0 1,0 25,-25-25,25-1,0 26,0-25,0 0,0-1,0 1,25 0,-25 0,25-25,-25 25,25-25,0 0,-1 0,1-25,25 25,-25-25,24 0,1 0,0 1,-1-1,1 0</inkml:trace>
  <inkml:trace contextRef="#ctx0" brushRef="#br0" timeOffset="164685.4195">19224 18231,'0'0,"0"0,-25 0,25 0,0 0,0 0,-25 0,25 0,0 0,0 0,0 0,0 0,0 0,0 0,0 0,25 0,-25 0,0 0,25-24,0 24,-25 0,25-25,-1 25,1 0,0-25,0 25,24-25,-24 0,0 1,25-1,-26 0,26 0,-25 0,24 1,-24 24,0-25,25 0,-26 0,1 0,0 25,0-24,0 24,-25 0,0-25,0 25,0 0,0 0,0 25,0-25,-25 0,0 24,25-24,-50 25,26 0,-1-25,0 25,-25 0,26-1,-26 26,25-25,-24 0,-1-1,25 1,-24 0,24 0,-25 0,25-1,1-24,-1 25,0 0,0-25,0 25,25-25,-24 0,24 0,0 0,0 0,0 0,24 0,-24 0,25 0,0 0,-25-25,25 25,0-25,-1 25,1-25,0 25,0-24,0 24,-1-25,1 25,0-25,0 25,0-25,-25 25,24-25,-24 25,25-24,-25 24,0 0,0 0,0 0,0 0,0 0,0 24,-25-24,25 0,0 25,-24-25,24 25,0-25,0 0,0 0,0 0,-25 25,25-25,0 0,0 0,0-25,25 25,-25 0,24-25,-24 25</inkml:trace>
  <inkml:trace contextRef="#ctx0" brushRef="#br0" timeOffset="168996.6661">17066 15677,'-50'-25,"26"0,-1 0,-25 25,1-25,24 25,-25 0,25 0,-24 0,-1 25,0-25,1 25,-1 0,1 0,-1 24,0-24,1 25,-1-26,1 26,-1 0,0-1,1 1,-1-1,1 26,-1-26,0 1,26 24,-26 1,25-25,0 24,1 0,-1 1,0-1,0 1,25-26,0 26,0-26,0 1,25-1,-25-24,25 0,24 25,-24-50,0 24,25 1,-1-25,1 0,24 0,-24 0,24-25,-24 1,24 24,1-25,-1 0,25-25,-24 26,-1-1,25-25,-24 1,24 24,-25-25,1 1,-1-1,1 0,-1 1,-24-1,24 1,-24-1,-1 0,-24 1,25 24,-26-25,1 1,-25-1,0 25,0-24,0-1,-25 0,1 1,-1-1,-25 1,1-26,-1 26,-24-1,24 0,-24 1,-1-1,-24 25,25-24,-26 24,26 0,-25 25,-1 0,1 0,25 0,-25 25,24 0,-24 24,25 1</inkml:trace>
  <inkml:trace contextRef="#ctx0" brushRef="#br0" timeOffset="174566.9847">24210 8086,'0'25,"0"-25,0 0,0 25,0-25,25 25,-25-25,24 25,-24-25,0 0,25 24,-25-24,25 25,-25-25,25 25,-25-25,0 25,25 0,-25-1,24 1,-24 0,25 0,-25 0,25 24,-25 1</inkml:trace>
  <inkml:trace contextRef="#ctx0" brushRef="#br0" timeOffset="183604.5016">18083 5209,'0'0,"0"25,0 0,0-25,0 0,0 0,25 0,-25 0,25-25,-1 25,26-25,0-25,-1 26,26-26,-1 0,0 1,26-1,-1-24,0-1</inkml:trace>
  <inkml:trace contextRef="#ctx0" brushRef="#br0" timeOffset="184582.5575">24507 10319,'0'25,"0"-25,0 24,0 1,0-25,0 25,0-25,0 25,0-25,25 25,-25-25,25 0,0 0,0 0,-1 0,1-25,25 0,-1 0,1-24,24-1,26 0,-26 1,25-1</inkml:trace>
  <inkml:trace contextRef="#ctx0" brushRef="#br0" timeOffset="185766.6253">19323 18306,'0'0,"0"0,0 0,0 0,0 0,0 0,25 0,-25 0,25-25,0 25,24-25,1 0,-1 1,1-26,24 0,1 1,24-1</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4:53:53.039"/>
    </inkml:context>
    <inkml:brush xml:id="br0">
      <inkml:brushProperty name="width" value="0.05292" units="cm"/>
      <inkml:brushProperty name="height" value="0.05292" units="cm"/>
      <inkml:brushProperty name="color" value="#FF0000"/>
    </inkml:brush>
  </inkml:definitions>
  <inkml:trace contextRef="#ctx0" brushRef="#br0">12105 6995,'0'0,"0"-25,0 25,-25 0,25-25,0 25,0 0,0 0,-25 0,25 0,0 0,0 0,0 25,0-25,25 25,-25 0,25 0,-25-1,25 26,0-25,-25 24,24-24,-24 25,25-1,-25-24,25 25,-25-25,25-1,-25 1</inkml:trace>
  <inkml:trace contextRef="#ctx0" brushRef="#br0" timeOffset="177.0101">12700 7491,'0'25,"0"-25,0 0,25 0,-25 25,0-25,0 24,0-24,0 25,0-25,0 25,0 0,0 0,0-1,0-24</inkml:trace>
  <inkml:trace contextRef="#ctx0" brushRef="#br0" timeOffset="525.03">12948 7020,'0'-25,"25"0,-25 0,0 25,25-24,-25-1,25 25,0-25,-25 25,24-25,1 25,0 0,25 0,-26 0,1 0,-25 25,25 0,0-25,-25 25,0 24,0-24,0 25,0-1,-25-24,0 25,25-1,-25 1,1-25,-1 24,0-24,0 0,25-25,-25 25,25-25,0 24,0-24,0 0,0 0,0 0,25 0,0-24,0 24,0 0,-1-25,1 25,25-25,-25 25,24-25,1 25,-25-25</inkml:trace>
  <inkml:trace contextRef="#ctx0" brushRef="#br0" timeOffset="676.0387">14015 7169,'0'24,"0"-24,0 25,0 0,0-25,0 25,0 0,0-1,0-24,0 25,0 0,0 0,0-25,0 25,0-25</inkml:trace>
  <inkml:trace contextRef="#ctx0" brushRef="#br0" timeOffset="1084.062">14288 6648,'-25'-25,"25"0,0 25,0-25,0 0,25 25,0-24,-25-1,24 25,1-25,0 25,0 0,0-25,-1 25,1 0,0 0,-25 25,25-25,-25 0,25 25,-25 0,0-25,0 24,0 1,0 0,-25 0,25 0,-25-1,0 1,25-25,-25 25,25-25,0 0,0 25,0-25,0 0,0 0,25 0,-25 0,25 0,0 0,0 0,0 0,-1 0,1 25,0-25,25 0,-26 24,1-24,0 0,-25 25,25 0,0-25,-25 25,0-25,0 25,0-25,0 25,0-1,0-24,-25 25,25-25,-25 25,0 0,0-25,1 25</inkml:trace>
  <inkml:trace contextRef="#ctx0" brushRef="#br0" timeOffset="1260.0721">15305 6871,'25'25,"24"0,-24-1,-25 1,25 0,-25 0,0 0,0-1,0 1,0 0,0 0,0 0,0-25,-25 24</inkml:trace>
  <inkml:trace contextRef="#ctx0" brushRef="#br0" timeOffset="1624.0929">15429 6400,'0'-25,"0"25,0 0,0 0,0 0,0 0,0 0,0 25,25-25,-25 24,0 1,0-25,0 25,24 0,-24 0,0-1,25 1,-25-25,25 25,0 0,0-25,-25 0,24 25,26-25,-25 0,0 0,0 0,24 0,-24 0,0-25,0 25,-1-25,1 25,0-25,0 0,-25 1,25 24,-25-25,0 0,0 0,0 25,0-25,0 25,0 0,0 0,0 0,0 25,0 0,0-25,0 25,0 0,0 24,24-24,-24 0,0 24,0-24,0 0,0 25,0-26,0 26</inkml:trace>
  <inkml:trace contextRef="#ctx0" brushRef="#br0" timeOffset="1796.1027">16545 6871,'25'0,"-25"25,0-25,0 25,0-1,0-24,0 25,0 0,0 0,0 0,0-25,0 24,-25 1,25-25,0 25,-25-25,25 25</inkml:trace>
  <inkml:trace contextRef="#ctx0" brushRef="#br0" timeOffset="2069.1183">16843 6325,'-25'0,"0"25,25-25,-25 25,25-25,-24 25,-1-25,25 24,0 1,0 0,0 0,0 0,25-1,-25 1,24 0,1 0,0 0,0-1,0-24,24 25,-24 0,0 0,-25 0,25-25,-1 24,1-24,-25 25,0-25,25 25,-25-25,0 25,0-25,0 0,-25 25</inkml:trace>
  <inkml:trace contextRef="#ctx0" brushRef="#br0" timeOffset="2201.1259">16694 6400,'25'-25,"-25"0,25 0,-1 0,1 1,0-1,0 25,24-25,1 25,-25-25,24 25,1 0,0 0</inkml:trace>
  <inkml:trace contextRef="#ctx0" brushRef="#br0" timeOffset="2367.1354">17661 6747,'25'25,"-25"-1,0 26,0-25,0 0,0 0,0-1,0 1,0 0,0-25,0 25,0 0,0-25,0 24</inkml:trace>
  <inkml:trace contextRef="#ctx0" brushRef="#br0" timeOffset="2713.1552">18405 5879,'0'0,"0"0,0 0,0 0,0 0,0 25,0-25,0 24,-24 1,-1 0,0 0,0 24,0 1,1 0,-1 24,0-24,0-1,0 26,1-26,24 1,0-1,0-24,0 25,0-25,24-1,1 1,0 0,0 0,0 0,-1-25,26 24,-25-24,24 0,-24 0,25 0,-25 0,24 0,-24 0,0-24,0 24,-25-25,24 25,-24-25,0 0,-24 25,-1-25,0 25,-25-24,1 24,-26 0,1 0</inkml:trace>
  <inkml:trace contextRef="#ctx0" brushRef="#br0" timeOffset="4704.2691">14734 6028,'-24'0,"-1"0,0-25,0 25,0 0,1 0,-26 0,25 0,0 25,0-25,-24 24,24 1,0 0,-24 0,24 0,0-1,0 26,-24 0,24-1,0 1,0-1,25 1,-25 0,25 24,-24-24,24 24,0 0,0 1,0-1,24 1,1-1,-25 1,25-1,25 0,-26-24,1 0,0-1,25 1,-1-1,-24-24,25 0,-1 0,-24 0,25-1,-1-24,1 0,0 0,-1 0,1 0,-1-24,1 24,0-25,-1-25,1 25,-25-24,24-1,1 1,-25-1,24 0,-24-24,0 0,0-1,-1 1,1-1,-25 1,0-25,0 24,0 1,-25-1,1-24,-26 25,25-1,-49 1,24 0,-24 24,-1 0,1 1,0 24,-1 0,1 0,-1 25,1 0,-1 0,1 25,0 0,-1 0,26 0,-26 24</inkml:trace>
  <inkml:trace contextRef="#ctx0" brushRef="#br0" timeOffset="5491.3141">18554 5432,'0'0,"-25"-25,25 25,-24-24,24 24,-25-25,0 25,0 0,0 0,1 0,-26 25,25-25,0 24,-24 1,24 0,0 25,-24-26,24 26,0 24,0-24,0 24,1 1,-1 24,25-24,-25 24,25 0,-25 0,25-24,0 24,0 0,25-25,0 1,0-26,-1 26,1-25,25-1,-25 1,24-25,1-1,24 1,-24 0,-1 0,26-25,-26 0,26 0,-1 0,-24 0,24-25,-24 0,0 0,24 1,-24-26,-1 25,1-24,-1-1,1 0,0-24,-1 24,-24-24,25 24,-26-24,1-1,-25 1,0 0,0-1,0 1,-25-1,1 1,-26 0,0 24,-24-25,0 26,-26 24,26-25,-25 26,-1-1,1 0,-25 25,25 25,0-25</inkml:trace>
  <inkml:trace contextRef="#ctx0" brushRef="#br0" timeOffset="6308.3608">15181 10691,'25'0,"-1"0,1 0,25-25,-1 25,26 0,-26-25,51 25,-26-25,25 1,1-1,24 0,-25-25,25 26,0-26,25 25,-25-24,25 24,-25-25,24 1,1-1,0 25,0-24,-25-1,25 25,0-25,-25 26,0-26,0 25,0 0,0-24,-25 24,0 0,0 0,1 1,-26-1,0 0,-24 0,0 25,-1-25,-24 25,25-24,-50 24,24 0,-24 0,0 0,0 0,0 0</inkml:trace>
  <inkml:trace contextRef="#ctx0" brushRef="#br0" timeOffset="8068.4615">17066 9004,'0'0,"25"0,-25 0,0 0,0 0,0 0,0 0,0 25,-25-25,0 25,0-25,1 25,-1-25,0 24,0 1,-24-25,24 25,0-25,0 25,0-25,1 0,-1 0,0 0,0 0,25 0,-25 0,0-25,25 25,-24-25,24 0,0 1,-25-1,25 0,0 0,0 0,0-24,0 24,0 0,0-25,0 26,0-1,25 0,-1 0,-24 25,25-25,0 25,0-24,0 24,24 0,-24 24,0-24,25 25,-26 0,1 0,25 0,-25-1,-1 26,1-25,0 24,0-24,-25 25,25-25,-25 24,0 1,0 0,0-1,-25 1,25-1,-25 1,0 24,0-24,-24 0,24-1,0 1,-24-25,24 24,-25-24,25 0,1 0,-1-25,0 0,0 0,0 0,0 0,25 0,-24-25,-1 0,25 0,-25 0,25 1,0-1,0 0,0-25,0 26,0-1,25 0,-25 0,49 0,-24 25,0-24,25 24,-25 0,24 0,1 0,-1 0,1 0,0 0,-1 24,1-24,-1 0,1 25,0-25,-1 25,1-25,24 25,-24-25,-1 25,26-25</inkml:trace>
  <inkml:trace contextRef="#ctx0" brushRef="#br0" timeOffset="10145.5803">17612 10319,'0'0,"-25"0,0 25,0-25,0 24,1-24,-1 50,-25-25,25 0,1 24,-26-24,25 25,0-1,1 1,-1-1,0 1,0 0,25-1,0 26,-25-26,25 1,0-1,0 1,25 0,-25-1,25-24,0 0,0 0,-1 0,1-1,0 1,0-25,0 0,24 0,-24 0,25 0,-26-25,26 25,-25-24,0-1,24 25,-24-25,0 0,0 0,-25 1,25-1,-25 0,0 0,0 0,0 25,0-25,-25 1,0 24,0-25,-25 25,1 0,-1 0,1 25,-1-1,0-24,1 50,-1-25,1 25,-1-1</inkml:trace>
  <inkml:trace contextRef="#ctx0" brushRef="#br0" timeOffset="14158.8098">17909 9103,'0'0,"0"0,0 0,0 0,0 0,0-24,0 24,0 0,25-25,0 25,0-25,0 25,24-25,-24 0,25 0,-1 1,1-1,-1 0,1 0,0 0,-1 1,1-1,-25 0,24 25,-24-25,0 0</inkml:trace>
  <inkml:trace contextRef="#ctx0" brushRef="#br0" timeOffset="14471.8277">17835 8657,'0'-25,"0"25,0 0,0 0,0 0,0 0,0 0,0 0,0 0,0 0,0 0,0 25,0-25,0 0,0 25,0-25,0 24,0 1,0 0,0 25,0-26,0 26,-25 0,25-1,-25-24,25 25,-24-1,24-24,-25 0,25 0,0 0,0-1,25-24,-1 25,-24-25,50 0,-25 0,0 0,24-25,1 25,24-24,-24 24,24-25</inkml:trace>
  <inkml:trace contextRef="#ctx0" brushRef="#br0" timeOffset="16973.9708">19522 9798,'-25'0,"0"0,25-25,-25 25,25 0,0 0,0 0,0-25,0 25,0 0,25-25,-25 25,25 0,0-24,-1 24,1-25,25 25,-25-25,24 25,-24-25,25 25</inkml:trace>
  <inkml:trace contextRef="#ctx0" brushRef="#br0" timeOffset="17133.98">19819 9823,'0'0,"0"24,0-24,0 0,0 0,0 0,0 0,25-24,0 24,0 0,0-25,-1 25,1-25,25 0,-1 0,1 25,0-24,-1-1,1-25</inkml:trace>
  <inkml:trace contextRef="#ctx0" brushRef="#br0" timeOffset="17350.9924">21060 8706,'-25'-49,"25"24,-25-25,0 26,25-26,-25 25,25 25,0-25,0 25,0 0,0 0,0 0,0 0,0 25,0 0,25 0,0 0,0 24,0 1,-1-25,1 24,0 1,0-1,0 26,-1-26,1 1,0-25,0 25,-25-1,25 1</inkml:trace>
  <inkml:trace contextRef="#ctx0" brushRef="#br0" timeOffset="17560.0044">20911 9773,'-25'25,"0"-25,25 0,0 0,0 0,0 0,0 0,0 0,25-25,0 25,0 0,-1-25,26 0,0 1,-1 24,26-25,-1-25,0 25,1 1,24-1,-25 0,1-25,24 26,-25-1,1 0</inkml:trace>
  <inkml:trace contextRef="#ctx0" brushRef="#br0" timeOffset="17971.0279">21630 9872,'-25'25,"25"0,-25-25,25 0,0 0,0 0,0 0,0 0,0 0,0 0,25 0,-25 0,25 0,0 0,0-25,-1 25,26 0,-25 0,24 0,-24 0,25-25,-25 25,-1 0,1 25,0-25,0 0,-25 0,25 25,-25-25,0 25,0-1,0-24,-25 25,0 0,0 0,0 25,1-26,-1 1,25 0,-25 0,0 0,25-25,0 24,0-24,0 25,0-25,25 0,0 25,24-25,-24 0,25 25,0-25,-1 0,1 0,-1 25,1-25,0 0,-1 24,-24-24,25 25,-26-25,1 25,0 0,-25 0,0-25,0 24,0 1,-25 0,-24 25,-1-26,0 1,-24 25,0-25,-1 24,-24-24,0 25</inkml:trace>
  <inkml:trace contextRef="#ctx0" brushRef="#br0" timeOffset="19306.1042">1141 11013,'0'0,"0"-25,0 25,0-24,0 24,0 0,0 0,0 0,0-25,0 25,0 0,0 25,0-25,0 0,0 24,25 1,-25 0,25 0,-25 0,25 24,0 1,-1 0,1-1,0 1,0-1,0-24,-1 25,1-25,25-25,-25 0,24 0,1 0,-1-25,26 0,-1-25,1 1,-1-1,25-24,1-1,-1 1,0-1,25-24,0 0,0 0,25 0,0-25,-25 24,25 1,-1 0,26-25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28:39.563"/>
    </inkml:context>
    <inkml:brush xml:id="br0">
      <inkml:brushProperty name="width" value="0.05292" units="cm"/>
      <inkml:brushProperty name="height" value="0.05292" units="cm"/>
      <inkml:brushProperty name="color" value="#FF0000"/>
    </inkml:brush>
  </inkml:definitions>
  <inkml:trace contextRef="#ctx0" brushRef="#br0">769 16446,'0'0,"0"0,-25 0,25 0,0 0,0 0,-24 0,24 0,0 0,0 0,0 24,0-24,0 25,0 0,0 0,0 0,0-1,0 1,0 25,0-25,-25-1,25 1,0 0,-25 0,25 0,0-1,0 1,-25-25,25 25,0-25,0 25,0-25,-25 0,25 0,0-25,0 25,0 0,0-25,0 0,0 25,0-49,0 24,0 0,0 0,0-24,0 24,0 0,0 0,0-24,0 49,0-25,25 25,-25-25,25 25,0 0,-25 0,25 25,-1-25,1 25,0 0,0-25,0 24,0 1,24 0,-49 0,25 0,0-25,0 24,-1 1,1-25,0 25,0-25,0 25,-25-25,24 0,-24 0</inkml:trace>
  <inkml:trace contextRef="#ctx0" brushRef="#br0" timeOffset="192.011">1191 16396,'-25'-25,"25"0,0 0,0 1,-25 24,25 0,0 0,0-25,0 25,0 0,0 25,0-25,0 24,0-24,0 25,0 0,0 0,0 25,0-26,0 1,0 25,25-25,-25-1,0 1,0 0,0 0,0 0,0-1,0-24,0 25,25-25</inkml:trace>
  <inkml:trace contextRef="#ctx0" brushRef="#br0" timeOffset="408.0234">1439 16470,'0'0,"0"0,0 0,0 25,0-25,0 25,0 0,0-25,0 49,0-24,0 0,0 0,0 0,0-1,0 1,0 0,0-25,0 25,0-25,0 25,0-25,0 24,0-24,0 0,0 0</inkml:trace>
  <inkml:trace contextRef="#ctx0" brushRef="#br0" timeOffset="686.0393">1365 16321,'0'0,"0"0,0-24,0 24,0 0,24 0,-24 0,25 0,0 0,-25 0,50 0,-26 0,1 0,25 0,-25 0,24 24,-24-24,25 25,-1 0,-24-25,0 25,0 0,0 0,-1-1,1 1,-25 0,0 0,0 0,0-1,-25-24,25 25,-24 0,-1 0,0 0,0-25,0 24,0 1,1-25,-1 25,0-25,0 0,0 25,1-25,-1 0,25-25</inkml:trace>
  <inkml:trace contextRef="#ctx0" brushRef="#br0" timeOffset="952.0545">2258 16669,'0'0,"-25"0,25 0,0 0,0 0,0 0,0 0,0 0,25 0,-25 0,0 0,24 0,1 0,-25 0,25 0,0 0,0 0,-25 0</inkml:trace>
  <inkml:trace contextRef="#ctx0" brushRef="#br0" timeOffset="1417.0811">2654 16297,'0'-25,"0"0,0 25,0-25,0 25,0 0,0-25,0 25,0 0,0 0,0 25,0-25,0 25,0-25,25 25,-25 24,0-24,25 0,-25 25,25-25,-25-1,0 26,25-25,-25 0,0-1,0 1,24 0,-24-25,0 25,0-25,0 25</inkml:trace>
  <inkml:trace contextRef="#ctx0" brushRef="#br0" timeOffset="1696.0971">2977 16297,'0'-25,"0"25,0 0,25 0,-25 0,0 0,0 0,0 25,-25-25,25 0,-25 24,0-24,25 0,-25 25,1 0,-1-25,0 25,0 0,0-25,1 0,24 25,-25-25,25 0,0 24,0-24,0 0,0 0,0 0,25 25,-25-25,24 0,-24 0,25 25,0-25,0 0,0 25,-1-25,1 25,0-25,0 0,0 24,0-24,-1 0,1 25</inkml:trace>
  <inkml:trace contextRef="#ctx0" brushRef="#br0" timeOffset="2788.1595">3374 16470,'0'-24,"0"24,-25-25,25 0,0 25,-25-25,25 0,-25 25,25-25,-24 25,24 0,-25-24,0 24,25 0,-25 0,0 0,25 24,-24-24,-1 25,25-25,-25 25,25-25,-25 25,25 0,0 0,-25-25,25 24,0 1,0-25,0 25,25 0,-25-25,25 0,-25 25,25-25,0 0,-25 0,24 0,1-25,0 25,-25 0,25 0,0-25,-1 25,-24-25,25 25,-25-25,0 1,25 24,-25-25,0 25,25-25,-25 25,0-25,0 25,0-25,0 25,0 0,0 0,0 0,0 0,0 0,0 0,-25 0,25 25,0-25,0 25,0-25,0 25,0 0,0-25,0 24,25 1,-25-25,0 25,25-25,-25 25,24-25,1 25,-25-25,25 0,0 24,-25-24,25 0,-1 0,-24-24,25 24,0-25,-25 25,25 0,-25-25,25 25,-25-25,0 25,0-25,24 25,-24-24,0 24,0-25,0 25,0-25,0 25,0 0,0 0,0 0,0 0,0 0,0 25,0-25,0 0,0 25,0-25,0 24,0 1,0-25,0 25,0 0,0-25,0 25,0-25,0 24,0-24,0 0,0 0,25 0,-25 0,0 0,0-24,0 24,0-25,0 25,25-25,-25 25</inkml:trace>
  <inkml:trace contextRef="#ctx0" brushRef="#br0" timeOffset="3266.1869">4093 16470,'0'0,"0"-24,25 24,-25-25,0 25,0-25,0 0,0 0,0 25,0-25,0 1,0-1,0 25,0-25,0 0,0 25,0 0,0-25,0 25,25 25,-25-25,0 25,0 0,0 0,0-1,25 1,-25 25,0 0,0-1,0 1,0-1,0 1,0 0,0-1,0 1,0-25,0 24,0-24,0 0,0 0,0-25,0 24,0-24,0 0,0 0,0 0,0 0,0 0,0-24,0-1,0 25,0-25,0-25,0 26,0-26,0 0,0 26,0-26,0 0,0 1,24 24,-24-25,25 26,0-1,0 25,0-25,24 25,-24 0,0 0,24 0,-24 0,0 25,0-25,0 25,-25-25,24 24,-24 1,0-25,0 25,0-25,0 25,-24 0,24-25,-25 24,0-24,0 0,25 25,-25-25,1 0</inkml:trace>
  <inkml:trace contextRef="#ctx0" brushRef="#br0" timeOffset="3784.2165">4713 16346,'0'0,"0"0,0 25,-25-25,25 25,-24-25,24 25,-25 0,25-25,0 24,-25-24,25 25,0 0,0-25,0 25,0-25,0 25,25-25,-25 24,0-24,25 0,-25 0,24 0,-24 0,25 0,0 0,-25-24,25 24,0-25,-25 25,24-25,1 0,0 25,-25-25,25 1,0 24,-25 0,24-25,-24 25,25 0,-25 0,25-25,-25 25,0 0,25 25,-25-25,0 0,0 25,0-25,0 24,0-24,0 25,25 0,-25-25,0 25,0 0,25-25,-25 24,0-24,24 25,-24-25,0 0,25 25,-25-25,25 0,-25 0,25 0,-25 0,25 0,-25 0,24-25,1 25,-25 0,25-25,-25 25,25 0,0 0,-25-24,24 24,-24 0,25 0,-25 0,0 0,25 0,-25 0,0 0,0 0,0 0,0 24,0-24,0 0,0 25,0-25,0 25,0-25,0 0,25 25,-25-25</inkml:trace>
  <inkml:trace contextRef="#ctx0" brushRef="#br0" timeOffset="4618.2642">6077 16718,'25'0,"0"0,0 0,-25-24,25 24,0 0,-25 0,24 0,-24 0,0 0,0 0,0 0,0 0,0 0,0 0,-24-25,24 25,-25 0,0 0,0 0,0 0,0 25,-24-25,24 0,-25 0,1 24,24-24,-25 0,26 25,-1-25,0 0,0 0,25 0,-25 25,25-25,0 0,0 0,0 0,0-25,25 25,0 0,-25-25,50 25,-26-24,1 24,25-25,-25 0,24 0,-24 25,25-25,-1 1,-24-1,25 0,-25-25,-1 26,26-26,-25 25,-25 0,25-24,-25 24,0-25,0 25,0 1,0-26,-25 25,0 0,25 1,-25 24,0-25,1 25,-1 0,0 25,0-25,0 24,25 1,-25 0,25 0,-24 24,24-24,0 25,24-1,-24 1,25 0,0-1,0 1,0 0,0-1,-1 1,1-1,0-24,0 25,24-1,-24-24,0 0,0 0,-25 0</inkml:trace>
  <inkml:trace contextRef="#ctx0" brushRef="#br0" timeOffset="5310.3038">6871 16346,'0'-25,"0"25,0-24,25 24,-25 0,0 0,0 0,0 0,0 0,0 24,0 1,0 0,0 0,0 25,0-1,0 1,0-1,0-24,0 25,0-1,0-24,0 0,0 0,0 0,0-1,0 1,0-25,0 0,0 0,25 0</inkml:trace>
  <inkml:trace contextRef="#ctx0" brushRef="#br0" timeOffset="6170.353">7070 16570,'0'-25,"0"25,24-25,-24 25,0 0,0 0,0 0,0 0,0 0,0 0,0 25,-24-25,24 0,-25 25,0-25,25 24,-25-24,0 25,25-25,0 0,-24 25,24-25,0 25,0-25,0 25,0-25,0 24,24 1,-24-25,25 25,-25-25,25 25,0-25,0 0,-1 25,1-25,25 0,-25 0,0 0,24 0,-24 0,0 0,0 0,-1 0,1-25,0 25,0 0,0-25,-25 0,24 25,-24-25,0 1,0-1,0 25,0-25,0 0,-24 0,24 1,-25 24,0-25,25 25,-25-25,25 25,-25 0,1 0,24 0,-25 0,25 0,-25 25,25-25,-25 25,25-25,0 24,0 1,0-25,0 25,0 0,0 0,0-25,25 24,-25-24,0 25,25-25,-25 0,25 25,-25-25,24 0,1 0,-25 0,25 0,-25 0,25-25,-25 25,25-25,-1 25,-24 0,25-24,-25 24,25-25,-25 0,0 25,25-25,-25 25,0 0,0-25,0 25,0 0,0 0,0 0,0 0,0 25,0-25,0 0,0 25,0 0,0-25,0 25,0-1,0-24,0 25,0 0,0-25,25 25,-25-25,24 0,-24 25,25-25,-25 0,25 0,-25 0,25 0,0 0,-25 0,24-25,1 25,-25 0,25-25,0 25,-25-25,25 25,-25-25,0 1,24-1,-24 25,0-25,25 25,-25-25,0 25,0 0,0 0,0 0,0 0,0 0,25 25,-25-25,0 25,0-25,0 25,0-25,0 24,0 1,0-25,0 0,0 25,0-25,0 0,0 0,0 0,0 0,0 0,0 0,0 0,0 0,0 0,25 0,-25-25,0 25,25 0,-25 0,24-25,1 25,-25 0,25 0,0 0,-25 0,25 0,-25 25,24-25,-24 0,0 25,0-25,0 25,0-25,0 25,25-25,-25 0,0 24</inkml:trace>
  <inkml:trace contextRef="#ctx0" brushRef="#br0" timeOffset="6590.377">8384 16495,'0'0,"0"-25,0 25,0 0,0 0,0 0,0 0,0 0,0 25,0 0,0 0,0 0,0 24,0 1,0-1,0 1,0 0,25-1,-25 1,0-1,0 1,0 0,0-1,0 1,0-1,-25-24,25 25,0-25,0-1,0 1,0 0,0-25,0 0,0 0,0 0,0 0,0-25,0 25,0-25,0 1,0-1,0-25,0 25,-24-24,24-1,0 1,0-1,0 0,0 1,0-1,0 25,24-24,1 24,0 0,0 0,0 25,-1-24,1 24,0 0,0 24,0-24,-1 25,1 0,0-25,-25 25,0 0,0-1,0 1,0-25,0 25,0 0,-25 0,0-25,25 24,-24-24,-1 25,0-25,0 25,0-25</inkml:trace>
  <inkml:trace contextRef="#ctx0" brushRef="#br0" timeOffset="6966.3985">8732 16743,'0'0,"24"0,-24 25,0-25,0 0,0 0,0 25,0-25,0 25,0-25,0 24,0 1,0-25,0 25,0 0,0-25,0 25,0-25,0 24,0-24,0 25,0-25,25 0,-25 0,25 0,-25 0,25 0,-25 0,25 0,-1-25,-24 25,25-24,0 24,0 0,-25-25,25 25,-1 0,1-25,-25 25,25 0,-25 0,25 0,-25 0,0 0,25 0,-25 25,0-25,0 0,24 25,-24-25,0 24,0-24,0 0,25 25,-25-25,0 25,25-25,-25 0,0 25,25-25,-25 0,25 0,-25 0,24 0,-24 0,0 0,25 0,-25 0,0 0</inkml:trace>
  <inkml:trace contextRef="#ctx0" brushRef="#br0" timeOffset="7210.4125">9724 16892,'-25'0,"25"0,0 0,0 0,0 0,0 0,0 0,0 0,0 0,0 0,25 0,-25 0,25 25,-1-25,1 0,0 0,0 0</inkml:trace>
  <inkml:trace contextRef="#ctx0" brushRef="#br0" timeOffset="7618.4358">10195 16718,'25'-24,"-25"24,0-25,0 25,0 0,0-25,0 25,0 0,0 0,0 0,0 0,0 25,-25-25,25 25,0-1,-25 1,25 25,-25-25,25-1,-24 26,-1-25,0 24,0-24,25 25,-25-25,1-1,24 1,0-25,0 25,0-25,0 25,0-25,24 0,-24 25,25-25,0 0,0-25,0 25,-1 0,1-25,0 25,25-25,-26 25,1-25,25 1,-25 24</inkml:trace>
  <inkml:trace contextRef="#ctx0" brushRef="#br0" timeOffset="7834.4482">10642 16793,'-25'0,"25"-25,0 25,0-25,-25 25,25 0,0 0,0-25,0 25,0 25,-25-25,25 25,0-25,0 25,-25 0,25-1,0 1,0 0,0 0,-24 24,24-24,0 0,0 0,0-25,0 25,0-1,0-24,0 25,0-25,0 0,0 0,0 25,24-25,-24 0,0-25</inkml:trace>
  <inkml:trace contextRef="#ctx0" brushRef="#br0" timeOffset="8298.4747">10716 16892,'0'0,"0"-25,0 25,-25 0,25 0,0 0,-25 0,1 0,24 0,-25 0,25 25,-25-25,0 25,25 0,-25-1,25-24,-24 25,24 0,0 0,0-25,0 25,0-25,0 24,24-24,-24 25,25-25,0 0,0 0,0 25,-1-25,1 0,0 0,25 0,-26-25,26 25,-25 0,0 0,-1 0,26-25,-25 25,0-24,-25 24,24-25,1 25,-25-25,25 25,-25-25,25 25,-25-25,0 25,0 0,0 0,0 0,0 0,0 0,0 0,0 0,0 0,0 25,0-25,-25 0,25 25,0 0,0-25,-25 25,25-1,0-24,0 25,0-25,0 25,0 0,0-25,0 0,25 25,-25-25,25 0,-25 0,25 0,-1 0,1 0,0 0,0 0,0 0,-25 0,24 0,1-25,0 25,-25-25,25 25,-25-25,0 0,0 25,0-24,-25-1,25 0,-50 0,26 0,-26 25,0-24,1 24,-26-25</inkml:trace>
  <inkml:trace contextRef="#ctx0" brushRef="#br0" timeOffset="8966.5129">6846 16073,'0'-24,"25"24,-25 0,0 0,0 0,0 0,0 0,0 0,0 0,0 0,0 24,0-24,-25 25,25 0,-24 25,-1-26,0 26,0 0,0 24,-24-24,24 24,0 1,0-1,1 0,-1 1,25-1,-25 1,25-26,0 26,25-26,0 1,-1-1,1 1,25 0,-1-1,26-24,-1 25,1-26,24 1,0 0</inkml:trace>
  <inkml:trace contextRef="#ctx0" brushRef="#br0" timeOffset="9543.5459">11063 16619,'25'0,"0"0,-25 0,25-25,-1 25,1 0,0 25,0-25,0 25,-1 0,1 0,0 24,0-24,-25 25,25-1,-25 1,0-1,0 1,-25 0,25 24,-25-24,-25-1,26 1,-26 24,0-24,1-1,-26-24,1 25,0 0,-1-26,1 26</inkml:trace>
  <inkml:trace contextRef="#ctx0" brushRef="#br0" timeOffset="10846.6204">1141 15503,'25'0,"-25"0,0 0,0 0,0 0,-25 0,1 0,-1 0,0 25,0-25,0 0,-24 25,24-25,-25 24,-24-24,24 25,1-25,-26 25,26-25,-1 0,-24 25,24-25,0 25,26-25,-26 0,25 24,-24-24,24 0,0 25,0-25,25 25,-25-25,25 0,-24 25,24-25,0 0,0 0,0 25,0-25,0 24,0 1,24-25,-24 25,0 0,25 0,-25 24,25-24,-25 25,0-1,25 1,-25-1,0 1,0 24,25 1,-25-1,0 26,0-26,0 25,0-24,0 24,24-25,-24 1,0 24,0-25,25 1,-25-1,0 0,25-24,-25 25,0-1,25-24,-25-1,0 26,25-26,-25 1,0-1,24-24,-24 25,0-25,25 24,0-24,-25 0,25-25,0 25,24-25,-24 0,0 0,24 0,1 0,0 0,24-25,1 25,-1-25,0 25,26-25,-1 0</inkml:trace>
  <inkml:trace contextRef="#ctx0" brushRef="#br0" timeOffset="11830.6767">11386 16421,'0'0,"25"0,-25-25,0 25,24 0,-24-25,25 25,0 0,0-25,0 25,24 0,1-25,-25 25,24 0,1 0,24 0,-24 0,-1 0,1 25,0-25,-26 25,26-25,-25 25,24 0,-24 0,-25-1,25 1,-25 25,25-1,-25 1,0 0,-25-1,25 1,-25 24,0-24,1 24,24-24,-25 24,0-24,-25 24,26 1,-1-26,0 26,0-26,-24 26,24-26,0 1,-25 24,26-24,-1 0,0-1,0 1,0-1,25 1,-24 0,24-26,0 26,0-25,0 0,24-1,-24 1,25-25,-25 25,0-25,25 25,-25-25,0 0,0 0,0 0,0 0,-25 0,0 0,1 0,-26-25,0 25,1 0,-26-25,1 0,-1 1,-24-1,0 0,0 0,0 0</inkml:trace>
  <inkml:trace contextRef="#ctx0" brushRef="#br0" timeOffset="13096.7491">13395 4936,'0'0,"0"25,0-25,0 0,25 25,-25-25,24 0,1 25,0-25,0 0,0 0,24 24,-24-24,0 25,0-25,0 0,24 25,-24-25,0 0,0 25,-1-25,1 25,0-25,-25 24,25-24,-25 25,0-25,0 25,0-25,-25 25,25 0,-50-1,26 1,-26 0,0 0,1 0,-1 24,1-24</inkml:trace>
  <inkml:trace contextRef="#ctx0" brushRef="#br0" timeOffset="14406.8241">14337 15925,'0'0,"0"0,0 24,0-24,0 0,0 0,0 25,0-25,25 25,0 0,-25-25,25 25,0-1,-1-24,26 25,-25 0,0-25,24 25,-24-25,0 25,0-25,0 24,-1-24,1 25,0-25,-25 25,0-25,0 25,0 0,0-25,0 24,-25 1,0 0,1 0,-1 0,-25 24,25 1,-24-25,-1 24,0 1,-24 0,24-26</inkml:trace>
  <inkml:trace contextRef="#ctx0" brushRef="#br0" timeOffset="15966.9133">13296 16520,'0'0,"0"-25,-25 25,25-25,-25 25,0 0,0 0,1 0,-1 25,0-25,0 25,0 0,-24 0,24-1,0 1,0 25,1-25,24 24,-25 1,0-1,25 1,0 0,0-1,0-24,0 25,25-26,-25 26,25-25,-1 0,26-1,-25 1,24-25,1 25,-25-25,24 0,26 0,-26 0,1-25,0 25,-1-25,1 1,0-1,-1 0,1 0,-25 0,24 1,-24-26,-25 25,25-24,-25 24,0-25,0 1,-25-1,0 25,0-24,1 24,-26-25,25 25,-24 1,-1-1,0 25,-24 0,24-25,1 25,-1 0,25 0,-24 25</inkml:trace>
  <inkml:trace contextRef="#ctx0" brushRef="#br0" timeOffset="16557.9471">14089 16594,'25'25,"0"-25,0 25,0-25,-25 25,24 0,-24-1,0 1,0 0,0 25,0-1,0-24,0 25,0-26,0 26,0 0,0-26,-24 26,24-25,0 24,0-24,0 0,0 25,0-26,0-24,0 25,0 0,0-25,0 0,0 0,0 0,0 0,0 0,24-25,-24 25,0-25,0 1,0-1,0 0,0-25,0 26,0-26,0 0,0 1,25-1,-25 1,0-1,0 0,25-24,-25 24,25 1,-25-1,25 1,-1-1,1 0,0 26,25-1,-26 0,1 25,25-25,-25 25,24 0,-24 0,25 0,-1 25,-24-25,0 25,0 0,0-1,-1 26,1-25,-25 0,0 24,-25-24,25 0,-24 24,-26-24,25 0,-24 25,-1-26,25 1,-24 0,-1 0,0 0,25-1,1-24,-1 25,0-25,25 0,0 0,0 25,0-25,25 0,0 25,-1-25,26 25,-25-25,25 24,24 1,-24 0,24 0,-24 0,24-1,0-24,1 25,-26 0,26 0,-26 0,1-1,0-24,-1 25,-24-25,0 0,0 25,-1-25,1 0,-25 0,0 0,0 0,0 0,0 0,-25-25</inkml:trace>
  <inkml:trace contextRef="#ctx0" brushRef="#br0" timeOffset="16939.969">13320 17537,'-24'0,"-1"25,0-25,25 0,0 0,0 0,0 0,25 0,0 0,-1 0,1 0,25 25,-1-25,1 0,25 0,-1 24,0-24,26 0,-1 0,0 0,0 0,25 0,-25 0,25 25,1-25,-26 0,0 0,0 0,0 0,1 0,-26 0,-24-25,-1 25,1 0,-1 0,-24-24,0 24,-25 0,0-25,0 25,0 0,0 0,0-25,0 25,0 0,-25 0,25 0,-25-25,25 25,0 0</inkml:trace>
  <inkml:trace contextRef="#ctx0" brushRef="#br0" timeOffset="20094.1494">17140 16396,'0'-25,"25"25,-25 0,0 0,0 0,0-25,0 25,0 0,0 25,0-25,0 25,0 0,0 24,0-24,0 25,0-1,0 1,0 0,0-1,-25 1,25-1,0 1,0-25,-24 24,24-24,0 0,0 0,0-25,-25 25,25-25,0 0,0 0,0 0,0 0,0 0,0-25,0 0,0 0,0 0,0 1,0-26,25 25,-25-24,24-1,-24-24,25 24,-25 0,25-24,0 24,-25 1,25-1,-1 25,1 0,-25 1,25 24,0-25,-25 25,25 25,-1-25,1 24,0 1,0 0,0 0,-1 0,1 0,0 24,25-24,-26 0,1 0,0 24,25-24,-25-25,-1 25,1 0,25-25,-25 24,-1-24,-24 0,25 0,0 0,0 0,-25-24,25 24,-25-25,24 0,-24 0,25 0,-25-24,0 24,0-25,0 1,0-1,0 0,0 1,-25-1,25 1,-24-1,24 0,0 1,-25 24,25 0,0 0,0 1,0 24,0 0,0 24,0 1,0 0,0 0,25 24,-25 1,24 0,-24-1,25 1,-25 24,25-24,-25 0,25-1,-25 1,25-25,-25 24,0-24,0 25,0-26,0 1,0-25</inkml:trace>
  <inkml:trace contextRef="#ctx0" brushRef="#br0" timeOffset="20298.161">18554 16197,'25'0,"-25"0,25 0,-25 25,0 0,0 0,0 0,0-1,0 1,0 25,0 0,-25-26,25 26,0-25,-25 0,25 24,0-24,0-25,0 25,0 0,-25-25,25 24,0-24</inkml:trace>
  <inkml:trace contextRef="#ctx0" brushRef="#br0" timeOffset="20566.1764">18430 16049,'0'-25,"0"0,25 25,0-25,-25 25,25 0,-1 0,1 0,0 0,25 0,-26 25,26 0,0 0,-26-1,26 1,0 25,-1-25,-24 24,25-24,-25 25,-1-26,1 26,-25-25,0 25,0-26,0 1,0 25,-25-25,1-1,-1 1,-25 25,25-25,-24-25,-1 24,0 1,1 0,24-25,-25 0,1 0,-1 0,25 0</inkml:trace>
  <inkml:trace contextRef="#ctx0" brushRef="#br0" timeOffset="20786.189">19943 16619,'0'0,"25"0,0 0,0 0,-25 0,25 0,-1 0,1 0,0 0,0 0,0 0,24 0,-24 0,25-25,-1 25,1-24,-1 24,-24 0</inkml:trace>
  <inkml:trace contextRef="#ctx0" brushRef="#br0" timeOffset="21146.2095">21184 16049,'0'0,"0"-25,24 25,-24-25,0 25,25 0,-25-25,0 25,0 0,0 25,0-25,0 25,0-25,0 49,0-24,0 25,0-25,-25 24,25 1,-24 24,24-24,-25 0,25-1,-25 1,25-25,-25 24,25-24,0 25,0-26,0 1,0-25,0 25,0-25,0 0,25 0,-25 0</inkml:trace>
  <inkml:trace contextRef="#ctx0" brushRef="#br0" timeOffset="21451.227">21134 16619,'-25'0,"25"0,0 25,0-25,0 0,0 0,0 25,0-25,0 0,25 0,-25 0,0 25,25-25,0 0,-1 0,1 0,0 0,0 0,24 0,-24-25,25 25,-1 0,1 0,0 0,-26 0,26-25,0 25</inkml:trace>
  <inkml:trace contextRef="#ctx0" brushRef="#br0" timeOffset="21706.2416">21977 16049,'25'0,"-25"-25,0 25,0-25,0 25,0 0,25 0,-25 0,0 25,0-25,0 25,0-1,0 26,0 0,25-26,-25 26,0 0,0-1,0 1,0-25,0 24,0-24,25 25,-25-25,0-1,0 1,0-25,0 25,0-25,0 25</inkml:trace>
  <inkml:trace contextRef="#ctx0" brushRef="#br0" timeOffset="22254.2729">22374 16148,'0'0,"0"0,-25 25,25-25,-24 0,24 24,-25 1,0-25,0 25,0 0,1 0,-1-1,0 1,0 0,25 0,-25 0,25 0,-24-1,24 1,0-25,0 25,0-25,24 25,-24-25,25 25,-25-25,25 0,0 24,0-24,24 0,-24 0,0-24,24 24,1 0,-25-25,24 25,-24-25,25 0,-25 0,24-24,-24 24,25 0,-26 0,1 0,0-24,0 49,-25-25,25 0,-25 25,0 0,0-25,0 25,0 0,0 0,0 0,0 0,0 25,0-25,-25 25,25-25,0 25,-25 0,25-25,0 24,0 1,0 0,0 0,0 0,0 24,0-24,0 0,0 0,25 0,-25-1,25 1,-25-25,24 25,1 0,0-25,0 25,0-25,-1 24,1-24,0 0,25 0,-1 0,-24 0,25 0,-1-24,1 24,-25-25,24 0,-24 0,25 0,-25 1,-1-26,1 25,-25-24,0 24,-25-25,25 25,-49 0,24 1,-25-1,1 0,-26 0,1 25</inkml:trace>
  <inkml:trace contextRef="#ctx0" brushRef="#br0" timeOffset="22728.3">18306 17140,'25'0,"0"25,0-25,-1 0,26 0,0 0,-1-25,1 25,24 0,25 0,1 0,-1 0,25 0,0 0,0 0,25 0,24 0,-24-25,25 25,24 0,-24 0,24 0,-24 0,25 0,-26 0,1 0,-1 0,1 0,0 0,-26 0,26 0,-25 0,0 0,-25 0,0 0,0 0,0 0,-25 0,0 0,1 0,-26 0,-24 0,24 0,-49 0,24 0,-24 0,-25-25,0 25,0 0,0 0,0-24,-25 24,1 0,-1-25,0 25,-25 0</inkml:trace>
  <inkml:trace contextRef="#ctx0" brushRef="#br0" timeOffset="31590.8069">794 17140,'0'0,"0"0,0 0,0 0,-25 0,25 0,0 0,0 0,0 0,0 0,0 0,0 0,0 0,0 0,0 0,0 0,0 0,0 0,0 0,0 0,25 0,-25 0,0 0,25 25,-25-25,25 0,0 0,-1 25,1-25,0 0,25 0,-26 24,26-24,0 25,24-25,-24 25,24-25,0 25,-24-25,49 0,-24 25,-1-25,25 0,1 24,-1-24,0 0,0 0,0 0,25 25,-24-25,-1 0,25 0,-25 0,25 0,-25 0,25 0,-24 0,-1 0,0 0,0 0,0 0,1 25,-26-25,25 0,-24 0,-1 0,1 0,-1 0,-24 0,24 0,-24 0,-1 0,1 0,-1 0,-24 0,0 0,25 0,-50 0,24 0,1 0,-25-25,0 25,0 0,0 0,0 0,0 0,0 0,0 0,0 0,0 0,0 0,-25 0,25 0</inkml:trace>
  <inkml:trace contextRef="#ctx0" brushRef="#br0" timeOffset="33129.895">1265 17214,'-24'0,"-1"0,0 0,25 0,-25-24,25 24,0 0,0 0,0 0,0 0,0 0,0 0,0 0,0 0,25 0,-25 0,25 0,0 0,-1 0,1 0,0 0,0 0,24 0,1 0,0 0,24-25,-24 25,24 0,25-25,-24 25,24 0,-25 0,26-25,-1 25,25 0,-25-25,0 25,25-24,-25 24,25 0,1-25,-26 25,25-25,0 25,-25-25,25 25,-25-25,25 25,-25-24,1 24,-1-25,-25 25,1 0,-1-25,1 25,-26 0,-24 0,25-25,-50 25,24 0,-24 0,0 0</inkml:trace>
  <inkml:trace contextRef="#ctx0" brushRef="#br0" timeOffset="33490.9156">1761 17214,'50'0,"0"0,-1 0,26-24,-26 24,26-25,-1 25,25 0,-24-25,24 0,0 25,0-25,1 25,24-24,-25-1,0 25,25-25,-25 25,1-25,24 25,-25-25,0 25,-25-24,26 24,-26-25,25 25,-24-25,-26 25,26-25,-26 25,1 0,-25 0,0-25,-1 25,1 0,0 0,-25-24</inkml:trace>
  <inkml:trace contextRef="#ctx0" brushRef="#br0" timeOffset="38290.1901">9699 7045,'25'-25,"0"0,-25 0,24 0,-24 25,25-24,-25 24,0 0,0 0,0 0,0 0,0 0,0 24,0 1,-25 0,1 0,-1 0,0 24,-25 1,1 24,-1-24,1-1,-1 26</inkml:trace>
  <inkml:trace contextRef="#ctx0" brushRef="#br0" timeOffset="38823.2206">9178 9376,'25'0,"0"-25,-1 25,-24 0,0-24,0 24,0 0,0 0,0 0,0 0,0 24,-24-24,24 25,-25 0,0 0,-25 24,26 1,-26-25,25 24,-24 26,-1-26,0 1,-24 24</inkml:trace>
  <inkml:trace contextRef="#ctx0" brushRef="#br0" timeOffset="39345.2505">8905 11385,'0'-24,"0"24,0 0,0 0,0 24,0-24,0 0,-25 25,25 0,-24 0,-1 0,0 24,0-24,0 25,1-1,-1 26,-25-26,25 26,-24-26,24 26,-25-1,26 0,-26 1,25-25,-24 24</inkml:trace>
  <inkml:trace contextRef="#ctx0" brushRef="#br0" timeOffset="39862.28">8955 13742,'25'0,"-25"0,0 0,24 0,-24 0,0 0,0 25,0-25,0 0,0 24,-24 1,24 25,-25-25,25 24,-25 26,0-26,0 26,1-1,-1 0,-25 1,25-1,-24 26,24-26,-25 0,26 1,-26-1</inkml:trace>
  <inkml:trace contextRef="#ctx0" brushRef="#br0" timeOffset="41414.3688">3994 17289,'0'0,"25"-25,-25 25,0 0,0 0,0 0,25 0,-25 0,0-25,0 25,0 0,0 0,0 0,0 25,0-25,-25 0,25 0,0 25,-25-25,0 25,25-1,-25 1,-24 0,24 25,-25-1,25-24,-24 25,-1-1,1 1,24-25,-25 24,25-24,1 0,-1 0,0 0,25-1,0 1,0-25,0 0,0 25,25-25,0 0,-1 25,1-25,25 0,-25 0,24 0,1 0,-1 0,1 0,0-25,24 25,-24-25,-1 25,26-25,-26 25,1-24,24-1,-24 0,-25 0,24 25,1-25,-25 1,0-1,-1 0,-24 0,25 0,-25 1,0-1,0 0,-25 0,25 0,-24 25,-1-25,25 1,-25 24,0 0,0-25,25 25,-24 0,-1 0,25 0,-25 25,25-25,0 0,0 24,-25 1,25 0,0 0,0 25,25-26,-25 26,0-25,25 24,-25 1,0 0,0-1,0-24,25 25,-25-1,0 1,0-25,0-1,0 1,0 0,0 0</inkml:trace>
  <inkml:trace contextRef="#ctx0" brushRef="#br0" timeOffset="42257.417">7169 17289,'-25'25,"0"-25,0 0,25 0,-24 0,24 0,0 0,0 0,0 0,0 24,0-24,24 0,-24 25,25-25,0 0,0 25,0-25,24 0,1 25,0-25,-1 0,26 0,-1 0,25 0,0 0,1 0,-1 0,25 0,0 0,0 0,0 0,25 0,-25 25,25-25,-1 0,-24 0,25 0,0 0,-25 0,25 0,-25 0,0 0,0 0,-25 0,25 0,-24-25,-26 25,25 0,-24 0,-1 0,0 0,-24-25,0 25,-1 0,-24 0,0 0,-25 0,0 0,0 0,0 0,0 0</inkml:trace>
  <inkml:trace contextRef="#ctx0" brushRef="#br0" timeOffset="42626.4381">8136 17487,'-49'0,"24"0,0 0,0 0,25 0,0 0,-25 0,25-25,0 25,25 0,-25 0,25 0,0 0,0 0,24 0,1 0,0 0,-1 0,26 0,-1 0,0 0,26 0,-1 0,0 0,25 0,0 0,-25 0,25 0,25 0,-25 0,0 0,0 0,0 0,0 0,0-24,0 24,-24 0,-1-25,0 25,0 0,-24 0,-1-25,0 25,-24 0,24 0,-49-25,25 25,-25 0,-25 0,24-25,-24 25,0 0,0-24</inkml:trace>
  <inkml:trace contextRef="#ctx0" brushRef="#br0" timeOffset="46516.6606">14908 7243,'0'-25,"0"25,0 0,0-25,0 25,25 0,-25-24,0 24,25-25,-25 25,0-25,24 25,-24-25,0 25,0-25,0 25,0-24,0 24,0-25,25 25,-25 0,0-25,0 25,0 0,0 0,0-25,0 25,0 0,0 0,0 0,0 0,0 0,0 25,25 0,-25-25,25 49,-25-24,25 0,-25 25,24-1,1 1,0-1,-25 26,25-26,0 26,-1-26,-24 26,25-1</inkml:trace>
  <inkml:trace contextRef="#ctx0" brushRef="#br0" timeOffset="47096.6938">15702 10517,'0'0,"0"0,25 0,-25 0,0 0,0 0,0 0,0 0,0 0,24-25,-24 25,0 0,0 25,0-25,0 25,0-25,0 25,0 0,0 24,0 1,0-1,0 1,-24 24,24-24,-25 24,0 26,0-26,25 1</inkml:trace>
  <inkml:trace contextRef="#ctx0" brushRef="#br0" timeOffset="47624.724">14238 13568,'0'0,"0"0,0 0,0 25,0-25,0 0,-25 25,1-25,-1 25,0-1,-25 26,1-25,-1 24,1-24,-26 25,1-1,-1 26,1-26,-25 1,-1 24,1 1</inkml:trace>
  <inkml:trace contextRef="#ctx0" brushRef="#br0" timeOffset="48831.7931">6921 17711,'0'0,"-25"0,25 0,0 0,0 0,0-25,0 25,25 0,-25 0,25-25,-25 25,24 0,1-25,25 25,-25 0,24 0,-24 0,25 0,-1 0,-24 0,0 0,25 0,-26 25,-24-25,25 25,-25 0,0-1,0-24,0 25,0 0,-25 0,1 0,-1-1,0 1,0 0,-24 0,24 0,0-25,-25 24,25 1,1 0,24-25,-25 25,0-25,25 0,0 25,0-25,0 0,0 0,0 0,0 0,25 0,0-25,-1 25,1 0,25-25,-25 25,24 0,1 0,0 0,-26 0,26 0,-25 25,24-25,-24 25,0-25,-25 24,25 1,-25-25,0 25,0 0,-25 0,25-25,-25 24,0 1,1-25,-1 25,-25-25,25 25,1-25,-26 0,0 0,26 0,-26 0,0 0,25 0,-24 0,-1-25,1 25,-1-25,0 25</inkml:trace>
  <inkml:trace contextRef="#ctx0" brushRef="#br0" timeOffset="49868.8524">6202 15825,'-25'0,"0"0,25 0,-25 0,0 0,25 0,-25 25,1-25,24 0,-25 0,0 25,0-25,25 25,-25-25,1 25,24-1,-25 1,25 0,-25 0,25 0,-25-1,25 26,0 0,-25-26,25 26,0 0,0-1,0 26,0-26,0 1,25 0,-25-1,25 1,-25-1,25-24,-25 25,25-25,-1-1,1 1,-25 0,25 0,0 0,0-1,-1-24,1 0,0 25,0-25,25 0,-26 0,1-25,0 25,25 0,-26-24,26 24,-25-25,0 25,-1-25,26 0,-25 0,0 1,24-1,-24 0,0 0,0-24,-1 24,1-25,0 25,0 1,0-26,-25 25,0-24,24 24,-24 0,0-25,0 25,-24-24,24 24,-25-25,25 1,-25 24,0-25,0 26,-24-26,24 0,0 26,-24-1,-1-25,25 25,0 1,-24 24,24 0,-25 0,26 0</inkml:trace>
  <inkml:trace contextRef="#ctx0" brushRef="#br0" timeOffset="52616.0095">5606 17661,'-25'0,"25"-25,0 25,0 0,0 0,-24 0,24 0,0 0,0 0,0 0,0 0,0 0,0 0,24 25,-24 0,0 0,25-1,0 1,0 25,0-1,-1 1,1-25,0 24,0 1,0 0,-1-26,1 26,-25-25,25 0,0-1,-25 1,25 0,-25 0,24-25,-24 25,0-25,25 0,-25 24,0-24,0 0,0 0</inkml:trace>
  <inkml:trace contextRef="#ctx0" brushRef="#br0" timeOffset="52868.0239">6028 17735,'0'-24,"0"24,0-25,0 25,0 0,0-25,0 25,0 0,-25 0,25 25,-25-25,25 0,-25 25,1-1,-1 1,-25 0,25 0,1 24,-26 1,0-25,26 24,-26 1,0-25,26 24,-26-24,25 25,-24-25,24-1,-25 1,25 0,1 0,-1-25,25 25,-25-25,25 0,-25 24</inkml:trace>
  <inkml:trace contextRef="#ctx0" brushRef="#br0" timeOffset="53581.0647">3771 17016,'0'0,"0"-25,0 25,0 0,0 0,0 0,0 0,0 0,0 0,0 0,0 0,0 0,-25 0,0 25,25-25,-25 0,0 25,1 0,-1-1,-25 1,25 25,1-25,-1 49,-25-24,25-1,-24 26,24-1,-25 1,26-1,-1 0,0 1,0-1,0 1,25-1,0 0,0-24,25 24,-25-24,25 0,25-1,-26-24,26 25,0-26,24 1,-24 0,24 0,0 0,26 0,-26-25,25 0</inkml:trace>
  <inkml:trace contextRef="#ctx0" brushRef="#br0" timeOffset="54356.109">7467 17487,'0'0,"24"0,-24 0,0 0,25 0,-25 0,25 0,0 0,0 25,-1-25,1 25,0-25,0 25,24 0,-24-1,25 1,-25 0,24 25,-24-26,25 26,-26 0,1-1,25 1,-25-1,-25 1,24 0,-24-1,0 1,0-1,0 1,-24-25,-1 24,-25 1,1-25,-1 24,0-24,1 25,-26-25,26 0,-26-1</inkml:trace>
  <inkml:trace contextRef="#ctx0" brushRef="#br0" timeOffset="56204.2147">18157 17165,'25'0,"-25"0,25 0,0 0,0 25,-1-25,1 0,25 0,-1 0,1 0,0 0,-1 0,26 0,-1 0,-24 0,24 0,25 24,-24-24,-1 0,25 0,1 0,-1 0,0 25,0-25,25 0,-25 0,26 25,-26-25,25 0,-25 0,25 25,-25-25,0 0,1 25,-1-25,0 0,0 0,-24 0,-1 0,1 0,-1 0,-24 0,-1-25,1 25,-1 0,-24 0,25 0,-25-25,-25 25,24 0,-24 0,0 0,0 0</inkml:trace>
  <inkml:trace contextRef="#ctx0" brushRef="#br0" timeOffset="56568.2356">18604 17239,'25'0,"-1"0,1 0,25 0,-25 0,24 0,1-25,0 25,-1 0,1 0,24-24,-24 24,24 0,25 0,-24-25,24 25,0-25,25 25,0-25,0 25,0-25,0 25,0-24,25 24,-25-25,0 25,-25 0,1-25,-1 25,0 0,-24 0,-26-25,26 25,-51 0,26 0,-25-25,0 25,-25 0,0 0,0 0,0 0</inkml:trace>
  <inkml:trace contextRef="#ctx0" brushRef="#br0" timeOffset="61211.5011">13097 18132,'0'0,"0"-25,-25 25,25 0,0-24,25 24,-25-25,0 25,25-25,0 25,-25-25,25 25,-1 0,26-25,-25 25,0 0,-1-24,26 24,-25 0,0 0,-1 0,1 0,0 24,0-24,0 25,0 0,-25 0,0 0,0-25,0 24,0 1,0 0,-25 0,0 0,0-1,0 1,0 0,1 0,-26 0,25-1,-24 1,24 0,-25-25,25 25,1 0,-26-25,25 24,0-24,25 25,-24-25,24 0,0 0,0 0,0 0,0 0,0 0,0 0,24 0,-24 0,25 0,25 0,-25 0,-1 0,26 0,0 0,-1 0,1-25,24 25,-24 0,24 0,1-24,-26 24,26 0,-26 0,26-25,-26 25,1 0,0 0,-26 0,26-25,-25 25,-25 0,25 0,-25 0,24 0,-24 0,0 0,0 0,0 0,0 0,-24 0,24 0,0-25,0 25,-25 0,25 0,0 0,0 0,0 0,0 0,0 0,0 0</inkml:trace>
  <inkml:trace contextRef="#ctx0" brushRef="#br0" timeOffset="63124.6106">15057 16098,'0'0,"0"-25,0 25,0-24,0 24,0-25,-25 0,25 0,0 25,-25-25,25 1,-25 24,25-25,-24 0,24 25,-25-25,0 0,25 25,-25-24,0 24,1-25,-1 25,-25-25,25 25,1-25,-26 25,25-25,-24 25,-1-24,25 24,-25-25,1 25,-1 0,1-25,-1 25,0 0,1 0,-1-25,1 25,-1 0,0 0,1 0,-1 0,1 0,-1 0,0 0,26 0,-26 0,0 25,26-25,-26 0,0 0,25 25,-24-25,24 0,-25 25,26-25,-1 24,-25-24,25 25,1-25,-26 25,25-25,0 25,1-25,-26 25,25-1,0-24,1 25,-26 0,25 0,0 0,1-25,-1 24,0 1,0 0,0 0,1 0,-1-1,0 1,0 0,0 0,1 0,24-1,-25 1,25 0,-25 25,25-26,-25 1,25 0,0 25,-25-25,25 24,0-24,0 25,-25-1,25-24,0 25,0-26,0 26,0 0,0-26,0 26,0-25,0 24,25-24,-25 0,25 0,0 24,-25-24,25 0,0 0,-1 24,1-24,0 0,0 0,0 24,-1-24,1 0,25 0,-25 24,-1-24,26 0,-25 0,0 0,-1 0,26-1,-25-24,0 25,-1 0,26 0,-25-25,24 25,-24-25,25 24,-25-24,24 25,-24-25,25 25,-26-25,26 0,0 25,-25-25,24 0,-24 0,25 0,-26 0,26 0,-25 0,24 0,-24 0,25 0,-1 0,-24 0,25 0,-1-25,-24 25,25 0,-1 0,-24 0,25 0,-1-25,1 25,0 0,-1-25,-24 25,25 0,-1-24,1 24,-25-25,24 25,1 0,0-25,-1 25,-24-25,25 25,-1 0,1-25,-25 25,24-24,1-1,-25 25,24-25,-24 25,25-25,-26 0,1 0,0 1,0-1,24 0,-24-25,0 26,0-1,0-25,-1 25,1-24,0 24,-25 0,25-24,0 24,-25-25,25 25,-25 1,0-26,0 25,0 0,0-24,0 24,0-25,0 26,0-26,0 0,-25 26,25-26,-25 0,25 26,-25-26,25 0,-25 1,0 24,25-25,-24 1,24 24,-25-25,0 1,25 24,-25-25,0 25,1 1,24-1,-25 0,0-25,0 26,0-1,1 0,-1 0,0 0,0 1,0-1,1 0,-26 0,25 0,-24 1,-1-1,25 25,-24-25,-1 0,-24 0,24 25,0-24,-24 24,24-25,-24 25,24-25,-24 25,-1 0,1 0,24 0,-24 0,0 25,-1-25,26 0,-26 25,1-1,24-24,-24 25,-1 0,26 25,-26-26,1 26,-1-25,26 24</inkml:trace>
  <inkml:trace contextRef="#ctx0" brushRef="#br0" timeOffset="66615.8103">993 3696,'0'0,"0"0,-25 0,25-25,0 25,0 0,-25 0,25 0,0 0,-25 0,25 25,0-25,-25 0,25 25,-24 0,24-1,0 1,-25 25,25-25,-25 24,25 1,0-1,0 1,0 0,0-1,0 1,0-1,0 1,0 0,0-1,0-24,25 25,-25-26,25 1,-25 0,24 0,1 0,0-25,-25 24,25-24,0 0,-1 0,26 0,-25 0,0 0,-1-24,1-1,0 0,0 25,24-50,-24 26,0-1,0 0,0-25,-1 26,-24-1,25-25,-25 25,0-24,0-1,0 25,0-24,0-1,-25 1,1-1,-1 0,0 26,-25-26,26 25,-1-24,-25 24,25 25,1-25,-1 0,0 25,0 0,0-25,1 25,-1 0,0 25,25-25,-25 0</inkml:trace>
  <inkml:trace contextRef="#ctx0" brushRef="#br0" timeOffset="67279.8482">1637 3746,'0'24,"0"-24,0 25,0-25,0 25,0 0,0 0,25-1,-25 1,0 25,25-25,-25 24,0-24,0 0,0 24,25-24,-25 0,0 0,25 0,-25-1,0-24,0 25,0 0,0-25,0 0,0 0,0 0,0 0,0 0,0 0,0 0,0 0,0 0,0 0,0 0,0-25,0 0,0 25,-25-24,25-26,-25 25,25-24,-25 24,25-25,-25 1,25-26,-24 26,24-1,-25-24,25 24,-25 0,25 1,0-26,0 26,0-1,0 0,25 26,0-26,-1 25,1 0,0 1,0-1,0 25,-1-25,1 25,25 0,-25 0,0 0,24 25,-24-25,0 25,0-25,-1 24,1 1,-25 25,25-25,-25-1,0 26,0-25,-25 24,0-24,1 25,-26-1,25 1,-24 0,24-25,-25 24,0-24,1 25,24-50,0 24,-24-24,24 0,25 0,-25 0,0 0,25-24,0 24,0 0,0-25,0 25,0-25,0 25,25 0,0 0,0 0,-1 0,1 0,0 0,0 25,0 0,-1-1,1 1,0 0,25 0,-25 0,-1-1,1 1,0 0,0 0,0 0,-1-1,1 1,25-25,-25 25,-1-25,1 25</inkml:trace>
  <inkml:trace contextRef="#ctx0" brushRef="#br0" timeOffset="67600.8666">2456 3870,'-25'0,"0"0,1 0,-1-25,25 25,-25 0,25 0,0 0,0 0,0 0,0 0,0 0,0 0,0 0,25 0,0 0,-1 0,1 0,25 0,-25 0,24-25,-24 25,25 0,-1-25,-24 25,25 0,-26-25,26 25,-25-24,0 24,-1-25</inkml:trace>
  <inkml:trace contextRef="#ctx0" brushRef="#br0" timeOffset="67856.8812">2704 3473,'0'0,"-25"0,25 0,0 0,0 0,0 0,0 0,0 24,25-24,-25 0,0 25,25-25,-25 0,25 25,-25-25,24 25,1 0,-25-25,25 24,0 1,0-25,-1 25,26 0,-25 0,0-25,0 25,-1-1,1 1,-25 0,25 0,-25-25,0 25,0-1,0 1,-25 25,0-50,1 49,-1-24,0-25,0 25,-25 0,26 0,-26-25</inkml:trace>
  <inkml:trace contextRef="#ctx0" brushRef="#br0" timeOffset="68327.9082">4242 3646,'0'0,"0"0,0 0,-25 0,25 0,0 0,0 0,0 0,0 0,25 0,-25 0,25 0,0 0,24-25,-24 25,25-24,-26 24,26 0,0-25,-1 25,1-25,-1 25,-24 0,25-25,-25 25,-25 0,24-25</inkml:trace>
  <inkml:trace contextRef="#ctx0" brushRef="#br0" timeOffset="68579.9226">4416 3274,'0'-25,"0"25,-25 0,25 0,0-24,0 24,0 0,0 0,0 0,0 0,0 0,0 0,0 24,0-24,0 25,0-25,25 25,-25 25,24-26,1 26,0-25,-25 24,25 1,0 0,-1-1,-24 1,25 0,0-1,-25 26,25-26,-25 1,25-1,-25 1,0 0</inkml:trace>
  <inkml:trace contextRef="#ctx0" brushRef="#br0" timeOffset="73858.2245">670 5283,'0'0,"0"25,0-25,0 25,0 25,0-26,0 1,0 25,0-1,0 1,0 0,0-1,0 26,-25-26,25 1,-25 0,25-1,0 1,-24-1,24-24,0 25,0-25,0-1,0 1,0 0,0-25,0 25,0-25,0 0,0 0,-25 0,25-25,0 25,0-25,0 0,0 1,0-1,0 0,0-25,0 1,0-1,0 1,0-26,25 25,-25-24,0 0,24 24,-24-24,25 24,-25 0,25 26,0-26,-25 25,25 25,-25 0,24 0,-24 0,25 25,-25-25,25 50,0-26,-25 26,25 0,0-1,-25 1,24 24,1-24,-25 24,25-24,-25 0,0-1,25 1,-25-1,25-24,-25 25,0-25,24-1,-24 1,0 0,25 0,-25-25,0 25,0-25,0 0</inkml:trace>
  <inkml:trace contextRef="#ctx0" brushRef="#br0" timeOffset="74018.2336">546 5928,'0'0,"0"0,0 0,0 0,25-24,-25 24,25 0,-1-25,1 25,0 0,25-25,-26 25,26-25,0 25,-25-25,24 25</inkml:trace>
  <inkml:trace contextRef="#ctx0" brushRef="#br0" timeOffset="74422.2568">1092 5606,'0'0,"-25"0,25 0,0 0,0 0,0 0,0 0,0 25,0-25,0 24,0 1,0 0,0 25,25-26,-25 26,0-25,25 0,-25 24,0-24,24 0,-24 0,0 0,0-1,0 1,0 0,0-25,0 25,0-25,0 25,0-25,25 0,-25 0,0 0,0 0,0-25,0 25,0-25,0 0,0 0,-25 1,25-26,0 25,-24-24,24-1,0 0,0 1,0-1,0 0,0 26,0-1,24 0,1 0,0 25,-25 0,50 25,-26-25,1 25,0 0,0-1,24-24,-24 25,0 0,0 0,24 0,-24-1,0 1,0-25,0 25,-1-25,1 25,0-25,0 0,0 0,-1 0,-24 0,25 0,0 0,-25 0,25-25,-25 0,0 25</inkml:trace>
  <inkml:trace contextRef="#ctx0" brushRef="#br0" timeOffset="74593.2665">1811 5432,'0'-49,"-25"-1,25 25,-25 0,25 1,-24 24,24-25,0 25,0 0,0 25,0-1,0-24,0 50,0-25,24 24,-24-24,0 25,25-1,-25 1,25 0,-25-26,25 26,-25-25,25 24,-25-24,0 0,25 0,-25 0,24-25,-24 25,25-25,-25 24,0-24</inkml:trace>
  <inkml:trace contextRef="#ctx0" brushRef="#br0" timeOffset="74789.2778">2109 5283,'0'0,"0"-24,0 24,0 0,0 24,0-24,0 25,0 0,25 25,-25-26,0 26,0-25,0 24,0 1,0-25,24 24,-24-24,0 0,0 0,0 0,25-25,-25 24,0-24,0 25,25-25,-25 0,0 0,0 0,0 0</inkml:trace>
  <inkml:trace contextRef="#ctx0" brushRef="#br0" timeOffset="75022.2911">2034 5259,'0'-25,"0"0,0 0,0 0,25 25,0 0,0 0,0-24,-1 24,26 24,0-24,-1 0,1 25,24-25,-24 25,-1 0,26 0,-26-1,1 1,0 0,-26 25,1-26,0 26,0-25,0 24,-25-24,0 25,0-25,0 24,0-24,-25 0,0 24,0-24,0 0,-24 0,24-25,-25 25,26 0,-26-25,25 24,-24-24,-1 0</inkml:trace>
  <inkml:trace contextRef="#ctx0" brushRef="#br0" timeOffset="75210.3018">3076 5581,'50'0,"-1"0,1-25,0 25,-26 0,26 0,-25-25,24 25,1 0,-25-24,24 24,-24-25,25 25,-25-25,-1 0,26 0,-25 25,0-24,-1 24,1-25,0 0,0 25</inkml:trace>
  <inkml:trace contextRef="#ctx0" brushRef="#br0" timeOffset="75423.314">3597 5135,'0'0,"0"0,0 0,0 0,0 0,0 24,0-24,0 0,25 0,0 25,-1-25,-24 25,25-25,25 25,-25-25,-1 25,1-1,0-24,25 25,-26 0,1 0,0 0,-25-25,25 24,-25 1,0 0,0 0,0 0,-25-1,0-24,0 25,1 0,-1 0,-25 0,25-25,1 24</inkml:trace>
  <inkml:trace contextRef="#ctx0" brushRef="#br0" timeOffset="75719.3309">5085 4936,'-24'0,"24"0,0 25,0-25,0 0,0 25,24-25,1 25,0-1,0 1,0 0,24 0,1 0,-25-25,24 24,1 1,-1 0,1-25,-25 25,24-25,-24 25,0-25,0 0</inkml:trace>
  <inkml:trace contextRef="#ctx0" brushRef="#br0" timeOffset="75906.3416">5408 4887,'0'0,"0"0,0 0,0 0,0 0,0 0,-25 0,25 24,0-24,0 25,-25 25,0-25,25 24,-24-24,-1 25,-25-1,25 1,1 24,-26-24,0-1,26 1,-26 0,0-1</inkml:trace>
  <inkml:trace contextRef="#ctx0" brushRef="#br0" timeOffset="76829.3944">5631 3200,'0'25,"0"-25,0 24,0 1,0-25,0 0,0 25,25-25,-25 0,25 0,-1 0,1 0,0-25,25 0,-26 25,26-24,0-26,-1 25,1 0,-1 1,1-26,0 25,-1-24,1 24,-25 0,24 0,-24 0,0 1,-25-1,25 25,-25-25</inkml:trace>
  <inkml:trace contextRef="#ctx0" brushRef="#br0" timeOffset="77069.4082">5705 3324,'0'25,"0"-25,0 0,0 24,0-24,0 25,0-25,25 0,-25 25,25-25,-25 0,25 0,0 0,-1 0,1 0,25-25,-1 25,-24-25,25 1,-1 24,26-50,-25 25,-1 0,26 1,-26-1,1-25,24 25,-24 1,-1-1,-24 0</inkml:trace>
  <inkml:trace contextRef="#ctx0" brushRef="#br0" timeOffset="80523.6057">1017 6896,'0'0,"-24"0,24 0,0 0,0 0,0 0,0 0,24 0,1 25,-25-25,25 0,25 24,-26-24,26 0,0 0,-1 25,26-25,-1 0,0-25,1 25,24-24,25 24,-25-25,25 0,25 0,-25 0,25 0,0 1,24-1,-24 0,25-25,0 26,-1-1,1 0,24 0,-24 0,0 1,24-26,-24 25,24 0,-24 1,24-26,-24 25,-1 0,1 1,0-26,-1 25,-24 0,0 1,0-1,0 0,-25 25,0-25,0 0,0 25,-25-24,-25 24,1 0,-1-25,1 25,-26 0,-24 0,25 0,-26 0,1 0,-25-25,0 25,0 0,0 0,0 0,0 0,0 0,0 0,-25 0</inkml:trace>
  <inkml:trace contextRef="#ctx0" brushRef="#br0" timeOffset="85569.8944">8707 18306,'0'0,"0"0,0 0,0-25,-25 25,25 0,0 0,-25-25,25 25,-25-25,1 25,24 0,-25-24,0 24,0-25,25 25,-25 0,1-25,-1 25,25 0,-25 0,0 0,25 0,-25 0,25 0,-24 0,24 0,0 0,0 0,0 0,0 0,24 25,1-25,-25 0,25 0,0 0,24 0,-24 0,25 0,-25 0,24 0,1 0,-1 0,26 0,-26 0,1 0,0 0,24 0,-24 0,-1 0,1 0,-1 0,1 0,-25 0,25 0,-26 0,1 0,0-25,0 25,-25 0,25-25,-25 25</inkml:trace>
  <inkml:trace contextRef="#ctx0" brushRef="#br0" timeOffset="85861.9111">8955 17711,'0'0,"0"0,-25-25,25 25,0 0,0 0,0 0,0 0,0 0,0 25,-25-25,25 24,0-24,0 25,0 0,-25 0,25 24,0-24,0 25,0-1,0 1,-24 24,24-24,0 0,0-1,0 1,0-1,-25-24,25 25,0-25,0-1,0 1,0 0,-25-25,25 25</inkml:trace>
  <inkml:trace contextRef="#ctx0" brushRef="#br0" timeOffset="87745.0188">16347 17959,'-25'0,"25"0,0 0,-25 0,25 0,0 0,0 0,0 0,0 0,0 0,0 0,0 0,25 0,-25 0,25 0,-1 0,-24 0,50 0,-25 0,0-25,24 25,-24 0,25 0,-1 0,26 0,-26 0,1 0,0 0,-1 0</inkml:trace>
  <inkml:trace contextRef="#ctx0" brushRef="#br0" timeOffset="87956.0308">16421 18157,'0'25,"0"-25,0 0,0 0,25 0,-25 0,25 0,-25 0,24 0,1 0,0 0,25 0,-26 0,26 0,0 0,24 0,-24 0,-1 0,26 0,-1 0</inkml:trace>
  <inkml:trace contextRef="#ctx0" brushRef="#br0" timeOffset="90153.1565">7789 17859,'-25'0,"25"25,-25-25,25 25,-24-25,24 0,-25 25,25-25,0 0,0 0,0 25,0-25,0 0,-25 0,25 0</inkml:trace>
  <inkml:trace contextRef="#ctx0" brushRef="#br0" timeOffset="92015.263">17909 17611,'0'-24,"25"24,-25-25,0 25,25-25,-25 25,0-25,25 25,-25 0,0 0,0 0,0 0,25 0,-25 25,0-25,0 25,24 0,-24 24,0-24,25 25,-25-1,0 1,25-1,-25 1,0 0,0-1,25-24,-25 25,0-26,0 26,0-25,0 0,0-1,0 1,25 0,-25-25</inkml:trace>
  <inkml:trace contextRef="#ctx0" brushRef="#br0" timeOffset="92475.2893">18579 17735,'0'-24,"0"24,0 0,25-25,-25 25,0 0,0 0,0 0,0 0,0 0,0 0,-25 25,25-25,0 24,-25-24,25 25,-25 0,1-25,24 25,-25 0,0-1,25 1,0 0,-25-25,25 25,0 0,25-1,-25-24,25 25,-25-25,25 25,-1-25,1 0,25 25,-25-25,24 0,-24 0,25 0,-26 0,26 0,-25 0,25-25,-26 25,1 0,0-25,0 0,0 25,-1-24,-24-1,0 0,0 0,0 25,0-25,0 1,-24-1,-1 25,25-25,-25 25,0 0,25 0,-25 0,25 0,-24 25,24-25,-25 25,25-1,0 1,-25 25,25-25,0 24,0-24,0 25,0-26,0 26,0-25,25 0,-25-1,0 1,25 0,-25 0,0 0,24-1,-24-24,25 25,-25-25,0 25</inkml:trace>
  <inkml:trace contextRef="#ctx0" brushRef="#br0" timeOffset="92817.3089">17909 18504,'-74'0,"-25"0,49 0,-24 25,24-25,0 0,1 0,24 0,0 0,0 0,25 0,25 0,0 0,0 0,0 0,24 0,26 0,-1 0,1 0,-1 0,25 0,25 0,-25 0,1 0,24 0,0 0,-25 0,25 0,-25 0,25 0,-25 0,-24 0,24 25,-25-25,-24 0,24 0,-49 0,25 25,-50-25,25 0,-25 0,-25 0,0 0,0 0,-24 0,-26 0,26 0,-26 0,-24 0,25 0</inkml:trace>
  <inkml:trace contextRef="#ctx0" brushRef="#br0" timeOffset="92988.3187">18505 18579,'-124'0,"0"0,24 0,-24 0,25 0,0 0,25 0,-1 0,25 0,1 0,-1 0,50 0,0 0,0 0,0 0,50 0,-25 0,49 0,-24 0,24 0,1 0,24 0,0 0,0 0,0 0,1 0,24 0,-25 0,0 0,0 0,1 0,-26 0,25 0,0 0,-24 0,-1 0,-24 0,-1 0</inkml:trace>
  <inkml:trace contextRef="#ctx0" brushRef="#br0" timeOffset="104283.9648">2158 2059,'-24'0,"-26"25,0-25,1 24,-1-24,1 25,-1-25,25 25,-25 0,1-25,24 25,-25-1,26 1,-26 0,25 0,-24 24,24-24,-25 25,1-25,24 24,-25 1,25-25,-24 24,24 1,-25-25,26 24,-26 1,25-25,0 24,-24 1,24 0,0-1,0-24,1 25,-1-1,0 1,0-1,0 1,0 0,25-1,-24 1,-1-1,0 1,25 0,-25-1,0 26,25-26,-24 1,24 24,0 1,-25-26,25 26,0-26,0 26,0-26,0 1,-25 24,25-24,0 0,0-1,0 1,0-1,0 1,0 0,0-1,0 1,0-25,0 24,0-24,25 25,-25-1,0-24,0 25,0-1,0-24,0 25,25-1,-25-24,0 25,0-1,24 1,-24-25,0 24,0 1,25-25,-25 24,25 1,-25 0,0-26,25 26,-25 0,0-1,25-24,-25 25,0-25,24 24,-24 1,0-25,25 24,-25-24,0 25,0-26,25 1,-25 25,0-25,25-1,-25 1,25 25,-25-25,25-1,-25 1,24 25,1-25,-25 24,25-24,0 0,0 24,-25-24,24 25,1-25,0 24,0-24,0 25,-25-25,24 24,1-24,0 0,0 24,0-24,-1 0,1 0,25 24,-25-24,-1 0,1 0,25 0,-25-1,24 1,-24 0,0 0,24 0,-24-1,25 1,-25-25,24 25,-24 0,25 0,-25-1,-1-24,26 25,-25-25,24 25,-24-25,25 25,-1-25,1 25,-25-25,24 0,1 0,0 0,-1 0,1 0,-1 0,-24 0,25 0,-1 0,1 0,-25 0,24-25,1 25,0 0,-1-25,1 0,-25 25,24-25,26 1,-26 24,1-25,0 0,-1 0,26 0,-26 1,1-1,24 0,-24 0,24-24,1 24,-26 0,26-25,-1 26,-24-26,24 25,1-24,-26 24,26-25,-1 1,-24-1,24 25,-24-24,24-1,-24 0,24 25,0-24,-24-1,24 1,-24 24,25-25,-26 1,26-1,-26-24,26 24,-26 0,1-24,24 24,-24 1,-1-1,1 1,24-1,-24 0,0 1,-26-1,26 0,0 1,-26-1,1 1,25-1,-25 0,-1-24,1 24,0 1,0-1,-25-24,25 24,0 1,-25-1,24-24,-24 24,25 0,-25 1,0-1,0 0,0-24,0 24,0 1,0-1,0-24,0 24,-25-24,1 24,24-24,-25-1,0 1,-25 24,25-24,1 0,-26-1,0 1,1-1,-1 1,1 24,-1-24,0-1,1 26,-26-1,26 1,-26-1,1 0,24 1,-24-1,0 25,-26 1,26-26,-1 25,-24 25,25-25,-25 1,24-1,1 25,-25 0,24-25,-24 25,25 0,-1 0,-24 0,24 25,1-25,-25 25,24-25,-24 24,25 1,-25 0,-1 0,1 24,0 1,0-25,-1 24,1 26,0-26,0 1,0 24,-25 1,24-1,1 1,0 24,0-25,-25 26</inkml:trace>
  <inkml:trace contextRef="#ctx0" brushRef="#br0" timeOffset="106346.0827">1836 6821,'0'0,"0"0,25 0,-25-25,25 25,-25-24,24-1,1 0,25 0,-1 0,-24-24,50-1,-26-24,26 24</inkml:trace>
  <inkml:trace contextRef="#ctx0" brushRef="#br0" timeOffset="106854.1118">5234 5011,'-25'0,"25"0,-24 0,24 0,0 0,0 0,0 0,0 0,0-25,0 25,24-25,1 0,0 0,0 1,0-26,24 0,26-24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31:36.712"/>
    </inkml:context>
    <inkml:brush xml:id="br0">
      <inkml:brushProperty name="width" value="0.05292" units="cm"/>
      <inkml:brushProperty name="height" value="0.05292" units="cm"/>
      <inkml:brushProperty name="color" value="#FF0000"/>
    </inkml:brush>
  </inkml:definitions>
  <inkml:trace contextRef="#ctx0" brushRef="#br0">3498 10294,'0'0,"0"0,0 0,0 0,0 0,0 0,0 0,0 0,0 0,0 0,0 0,0 0,0 0,0 0,0 0,0 0,0 0,0 0,0 0,0 0,0 0,0 0,0 0,0 0,0 0,0 0,0 0,0 0,0 0,0 0,0 0,0 0,0 25,0-25,0 0,0 0,0 0,0 0,0 25,0-25,0 0,0 0,0 0,0 24,0-24,0 0,0 25,0-25,0 0,0 25,0-25,0 25,0-25,0 25,0-25,0 24,0-24,0 25,0 0,0-25,0 25,25 0,-25-25,0 24,0 1,0-25,0 25,0-25,0 25,0 0,0-25,24 24,-24-24,0 25,0 0,0-25,0 25,0 0,25-1,-25 1,0-25,0 25,0 0,0 0,0-1,0 1,0 0,0 0,0 0,0-1,0 1,0 0,25 0,-25 0,0 0,0-1,0 1,0-25,0 25,25 0,-25 0,0-1,0 1,0 0,0-25,0 25,25 0,-25-1,0 1,0-25,0 25,0 0,0 0,0-25,24 24,-24 1,0 0,0 0,0-25,0 25,25-1,-25 1,0 0,0 0,0-25,0 25,0-1,25 1,-25-25,0 25,0 0,0-25,0 25,0-1,0-24,25 25,-25-25,0 25,0 0,0-25,0 25,0-25,0 24,0-24,0 25,0-25,0 25,0-25,0 25,0 0,0-25,0 25,0-25,0 24,0-24,0 25,0-25,25 25,-25 0,0-25,0 25,0-1,0-24,0 25,0 0,0-25,0 25,0 0,0-1,0 1,0-25,0 25,0 0,0 0,0-25,0 24,0 1,0 0,0 0,0-25,0 25,0-1,0 1,0 0,0 0,0 0,0-1,0 1,0-25,0 25,0 0,-25 0,25-1,0 1,0-25,0 25,0 0,0 0,0-1,0 1,0 0,0-25,0 25,0 0,0 0,0-1,0 1,0 0,0 0,0 0,0-1,0 1,0 0,0 0,0 0,0-1,0 1,0 0,0 0,0 0,0-25,25 24,-25 1,0 0,0 0,0 0,0-1,0-24,24 25,-24 0,0 0,0 0,0-1,0 1,25 0,-25 0,0 0,0-1,0 1,25 0,-25 0,0 0,0-1,0 1,25 0,-25 0,0 0,0-1,0 1,25-25,-25 25,0 0,0 0,0 0,0-1,0 1,0 0,24-25,-24 25,0 0,0-1,0 1,0 0,0-25,0 25,0 0,0-1,0 1,0 0,0 0,0-25,0 25,25-1,-25 1,0 0,0 0,0 0,0-1,0 1,0 0,0 0,0-25,0 25,0-1,0 1,0 0,0 0,0 0,0-1,0-24,0 25,0 0,0 0,0 0,0-1,0 1,0 0,0-25,-25 25,25 0,0 0,0-1,0 1,0 0,0 0,0 0,-24-1,24 1,0 0,0 0,0 0,0-1,0 1,0 0,-25 0,25 0,0-1,0 1,0 0,0 0,-25 0,25-25,0 24,0 1,0 0,0 0,0 0,0-25,0 24,0 1,0 0,0-25,0 25,0 0,0-25,0 24,0 1,0-25,0 25,0-25,0 25,0 0,0-25,0 24,0 1,0-25,0 25,0-25,0 25,0 0,0 0,0-25,0 24,0 1,0 0,0-25,0 25,0 0,0-1,0-24,0 25,0 0,0 0,0-25,0 25,0-1,0 1,0 0,0-25,0 25,0 0,0-1,0 1,0-25,0 25,0 0,0 0,0-25,0 24,0 1,0-25,0 25,0-25,0 25,0 0,0-25,0 24,0-24,0 25,0-25,0 25,0-25,25 25,-25 0,0-25,0 24,0-24,0 25,0 0,0-25,0 25,0 0,0-25,0 24,0-24,0 25,0-25,0 0,0 25,0-25</inkml:trace>
  <inkml:trace contextRef="#ctx0" brushRef="#br0" timeOffset="2658.152">3498 10269,'0'0,"0"0,0 0,0 0,0 0,0 0,0 0,0 0,25 0,-25 0,24 0,-24 0,25-25,0 25,-25 0,25 0,0 0,-1 0,1 0,0 0,-25-24,25 24,0 0,-1 0,1 0,0 0,0 0,0 0,24 0,-24 0,0-25,0 25,0 0,-1 0,26 0,-25 0,0 0,24 0,-24-25,0 25,0 0,-1 0,26 0,-25 0,0-25,-1 25,1 0,0 0,0 0,0 0,-25 0,24 0,1-25,0 25,0 0,0 0,-25 0,24 0,1 0,-25 0,25 0,0 0,-25-24,25 24,-25 0,24 0,-24 0,0 0,0 0,0 0,0 0,0 0,0 0,0 0,0 0,0 0,0 0,0 0,0 0,0 0,0 0,0 0,0 0,0 0,0 0,0 0,0 0,0 0,0 0,0 0,0 0,0 0,0 0,0 0,0 0,0 0,0 0,0 0,0 0,0 0,0 0,0 0,0 0,0 0,0 0,0 0,0 0,0 0,0 0,0 0,0 0,0 0,0 0,0 0,0 0,0 0,0 0,0 0,0 24,0-24,0 0,0 0,0 0,0 0,0 0,0 0,0 25,0-25,0 0,0 0,0 0,0 25,0-25,25 0,-25 0,0 0,0 25,0-25,0 0,0 25,0-25,0 0,0 24,0-24,0 0,0 25,0-25,25 0,-25 25,0-25,0 25,0-25,0 25,0-25,25 24,-25 1,0-25,0 25,0-25,0 25,0-25,25 25,-25-25,0 24,0-24,0 25,0 0,24-25,-24 25,0-25,0 25,25-25,-25 24,0 1,0-25,25 25,-25-25,0 25,0 0,25-25,-25 24,0 1,25 0,-25-25,0 25,0 0,25-1,-25 1,0 0,0 0,24 0,-24-1,0 1,25 0,-25 0,0 0,0-1,25 26,-25-25,0 0,0 0,25 24,-25-24,0 0,25 24,-25-24,0 25,0-25,24 24,-24-24,0 25,25-26,-25 26,0 0,0-26,25 26,-25 0,0-1,25-24,-25 25,0-1,0 1,25-25,-25 24,0 1,24 0,-24-26,0 26,0 0,25-1,-25 1,0-1,0 1,25 0,-25-1,0 1,0-1,25 1,-25 0,0-1,0-24,0 25,25-1,-25-24,0 25,0-1,0-24,24 25,-24-1,0 1,0-25,25 24,-25 1,0 0,0-26,0 26,25 0,-25-26,0 26,0-25,0 24,0-24,0 25,0-25,25 24,-25-24,0 0,0 24,0-24,0 0,0 25,0-26,0 1,0 25,0-25,0-1,0 1,0 25,25-25,-25 0,0-1,0 1,0 0,0 25,0-26,0 1,0 0,0-25,0 25,0 0,0-1,0 1,0 0,0 0,0 0,0-1,0 1,0 0,0 0,-25 0,25-1,0 26,0-25,0 0,0-1,0 1,0 0,0 0,0 0,0-1,-25 26,25-25,0 0,0-1,0 1,0 0,0 0,0 0,0 0,0-1,0 1,0 25,0-25,25-1,-25 1,0 25,0-25,0 24,25-24,-25 25,0-26,0 26,0-25,0 24,0-24,0 25,24-25,-24 24,0-24,0 25,0-26,0 26,0-25,0 24,0-24,0 25,25 0,-25-26,0 26,0 0,0-26,0 26,25-25,-25 24,0 1,0-25,0 24,25-24,-25 25,0-25,0 24,0-24,0 0,25 24,-25-24,0 25,0-25,0 24,0-24,0 25,0-26,0 1,24 25,-24-25,0-1,0 1,0 25,0-25,25 0,-25-1,0 1,0 0,25-25,-25 25,0 0,0-1,0-24,25 25,-25-25,0 25,0-25,0 0,0 25,25-25,-25 0,0 0,0 0,0 0,0 0,0 0,0 0,0 0,0 0,0 0,0 0,0 0,0 0,0 0,0 0,0 0,0 0</inkml:trace>
  <inkml:trace contextRef="#ctx0" brushRef="#br0" timeOffset="3922.2243">3895 17190,'0'0,"0"0,0 0,0 24,0-24,0 0,0 0,0 0,0 0,0 25,0-25,0 25,0-25,0 25,0 0,0-1,0 1,0 0,0 0,0 0,0-1,0 1,0 25,0-25,0 0,0-1,0 26,0-25,-25-25,25 25,0-1,0 1,0-25,0 25,0-25,0 25,0-25,0 0,0 25,0-25,0 0,0 24,0-24,0 0,0 0,25 0,-25 25,0-25,0 0,0 0,0 0,0 0,0 0,0 0,0 0,24 0,-24 0,0 0,0 0,0 0,25 0,-25 0,0 0,25 0,-25 0,25 0,-25 0,25 25,-25-25,25 0,-1 0,1 0,0 0,0 0,0 0,-1 0,1 0,0 0,0 0,0 0,-1 0,1 0,25 0,-25 0,-1 0,26-25,-25 25,24 0,1 0,-25 0,24 0,-24 0,25 0,-1-25,-24 25,25 0,-25 0,24 0,-24 0,25 0,-25 0,24 0,-24 0,0 0,24-24,-24 24,0 0,0 0,0 0,-1 0,1 0,0 0,0 0,0-25,-25 25,24 0,1 0,0 0,-25 0,25 0,0-25,-25 25,24 0,1 0,-25 0,25 0,0 0,-25 0,25 0,-25 0,24 0,-24-25,25 25,0 0,-25 0,25 0,-25 0,25 0,-25 0,24-25,-24 25,25 0,-25 0,0 0,25 0,-25 0,0 0,0 0,0-24</inkml:trace>
  <inkml:trace contextRef="#ctx0" brushRef="#br0" timeOffset="5249.3002">3721 17115,'0'0,"0"0,0 0,0 0,0 0,0 0,0 0,0 0,0 0,0 0,0 0,0-25,25 25,-25 0,0 0,25 0,-25 0,24 0,-24 0,25 0,0 0,0 0,-25 0,25 0,-1 0,1 0,0 0,0 0,0 0,0 0,-1 0,26 0,-25 0,0 0,-1 0,26 0,-25 0,24 0,-24 0,25 0,-25 0,24-24,-24 24,25 0,-26 0,26 0,0 0,-26 0,26 0,-25 0,0 0,24 0,-24-25,0 25,0 0,-1 0,1 0,0 0,0 0,0 0,0 0,-25 0,24 0,1 0,0 0,-25 0,25 0,0-25,-1 25,1 0,-25 0,25 0,0 0,-25 0,25 0,-1-25,-24 25,25 0,-25 0,25 0,0 0,-25 0,25 0,-25 0,24 0,-24 0,25 0,-25 0,25 0,-25 0,25 0,-25 0,25-25,-25 25,24 0,1 0,-25 0,25 0,-25 0,25 0,-25 0,25 0,-1 0,-24 0,25-24,-25 24,0 0,0 0,0 0,0 0,0 0,0 0,0 0,0 0</inkml:trace>
  <inkml:trace contextRef="#ctx0" brushRef="#br0" timeOffset="6585.3767">3771 16247,'0'0,"0"-25,0 25,0 0,0 0,0 0,0 0,0 0,0 0,0 0,0 0,0 0,0 0,24 0,-24-25,0 25,0 0,25 0,-25 0,25 0,-25 0,25 0,0 0,-1 0,-24 0,25 0,0 0,0 0,0 0,0 0,24 0,-24 0,0 0,24 0,-24 0,25 0,-25-24,24 24,-24 0,25 0,-26 0,26 0,-25 0,24 0,1 0,-25 0,24 0,-24-25,25 25,-1 0,-24 0,25 0,-25 0,24 0,-24 0,0 0,25 0,-26 0,1 0,0-25,25 25,-26 0,1 0,0 0,0 0,-25 0,25 0,-1-25,1 25,-25 0,25 0,0 0,-25 0,25 0,-25 0,0 0,0 0,24 0,-24 0,0 0,0 0,0 0,0 0,0 0,0 0,0 0,0 0,0 0,0 0,25-25,-25 25,0 0,0 0,0 0,25 0,-25 0,0 0,0 0,25 0,-25 0,0 0,0 0,25 0,-25 0,24 0,-24 0,0 0,25-24,-25 24,0 0,0 0,0 0,0 0,0 0,0 0</inkml:trace>
  <inkml:trace contextRef="#ctx0" brushRef="#br0" timeOffset="7742.4428">3870 15205,'0'0,"0"0,0 0,0 0,0-25,0 25,0 0,25 0,-25 0,0 0,24 0,-24 0,0 0,25 0,-25-24,25 24,-25 0,25 0,0 0,-25 0,25 0,-1 0,1 0,0 0,0 0,0-25,-1 25,1 0,0 0,25 0,-26 0,1 0,0 0,25 0,-26-25,1 25,0 0,25 0,-26 0,26 0,-25 0,24-25,-24 25,25 0,-25 0,24 0,-24-25,25 25,-26 0,1 0,25 0,-25 0,0-24,-1 24,1 0,0 0,0 0,0 0,-1-25,1 25,0 0,-25 0,25 0,-25 0,25 0,-25 0,24 0,-24 0,0 0,0 0,0 0,0 0,0 0,0 0,0 0,0-25,0 25,0 0,25 0,-25 0,0 0,0 0,0 0,0 0,0 0,0 0,0 0,0 0,0 0,0 0,0 0,0 0,0 0,0 0,0 0,25 0,-25 0,0 0,0 0,0 0,0 0,25 0,-25 0,0 0,0 0,0 0</inkml:trace>
  <inkml:trace contextRef="#ctx0" brushRef="#br0" timeOffset="9602.5492">3870 14064,'0'0,"0"0,0 0,0 0,0 0,0 0,0 0,0 0,0 0,0 0,0 0,0 0,0 0,0 0,0 0,0 0,0 0,25 0,-25 0,0 0,24 0,-24 0,25 0,-25 0,25 0,0 0,-25 0,25 0,0 0,-1 0,1 0,0 0,0 0,0 0,-1 0,1 0,0 0,0-25,0 25,-1 0,26 0,-25 0,0 0,24 0,-24 0,0 0,24-24,-24 24,25 0,-25 0,24 0,-24 0,25-25,-1 25,-24 0,25 0,-26-25,26 25,-25 0,0 0,24 0,-24-25,0 25,0 0,-25 0,25 0,-1 0,-24-25,25 25,0 0,-25 0,25 0,-25 0,0 0,25-24,-25 24,24 0,-24 0,0 0,25 0,-25 0,0 0,0 0,0-25,25 25,-25 0,0 0,0 0,0 0,0 0,25 0,-25 0,0 0,25-25,-25 25,0 0,24 0,-24 0,25 0,-25 0,25-25,-25 25,0 0,25 0,-25 0,25 0,-25 0,0 0,24-25,-24 25,0 0,0 0,0 0,0 0,0 0,0 0,0 0,0 0,0 0,0 0</inkml:trace>
  <inkml:trace contextRef="#ctx0" brushRef="#br0" timeOffset="10717.613">3771 13146,'0'0,"0"0,0 0,0 0,0 0,0 0,0 0,0 0,0 0,0 0,0 0,24 0,-24 0,0-24,0 24,25 0,-25 0,25 0,0 0,-25-25,25 25,-1 0,1 0,0 0,0 0,0-25,0 25,-1 0,1 0,0-25,0 25,0 0,-1 0,1 0,25 0,-25-25,-1 25,1 0,0 0,0 0,24 0,-24-24,0 24,0 0,24 0,-24 0,0 0,25-25,-26 25,1 0,0 0,25 0,-26-25,1 25,0 0,25 0,-26 0,1-25,0 25,0 0,0 0,0 0,-1-25,1 25,-25 0,25 0,0 0,0 0,-25-24,24 24,1 0,-25 0,25 0,-25 0,25 0,-25 0,0-25,25 25,-25 0,0 0,24 0,-24 0,0 0,25 0,-25 0,0 0,0-25,25 25,-25 0,0 0,0 0,0 0,0 0,25 0,-25 0,0 0,0 0,0 0,25 0,-25 0,0-25,0 25,0 0,0 0,0 0,24 0,-24 0,0 0,0 0,0 0,0 0,0 0,0 0,0 0</inkml:trace>
  <inkml:trace contextRef="#ctx0" brushRef="#br0" timeOffset="11993.686">3820 12030,'0'0,"0"0,0 0,0 0,0 0,0 0,0 0,0 0,0 25,0-25,0 0,0 0,0 0,0 0,0 0,0 0,0 0,0 0,0 0,0 0,0 0,0 0,0 0,0 0,0 0,0 0,0-25,0 25,25 0,-25 0,25 0,-25 0,25 0,-25-25,24 25,1 0,-25 0,25-24,0 24,0 0,0 0,24-25,-24 25,25-25,-26 25,26 0,-25-25,24 25,1 0,-25-25,24 25,1 0,-25-24,24 24,1 0,0 0,-26-25,26 25,0 0,-1-25,-24 25,25 0,-26-25,26 25,-25 0,0 0,24-25,-24 25,0 0,0-24,-25 24,25 0,-1 0,-24 0,25-25,-25 25,25 0,-25 0,0 0,0 0,0 0,0 0,0 0,0 0,0 0,0 0,0 0,0 0,0 0,0 0,0 0,0 0,0 0,0 0,0 0,0 0,0 0,0 0,0 0,0 0,0 0,0 0,0 0,0 0,0 0,0 0</inkml:trace>
  <inkml:trace contextRef="#ctx0" brushRef="#br0" timeOffset="13842.7918">3671 11286,'0'0,"25"0,-25 0,0 0,0 0,25 0,-25 0,0 0,25-25,-25 25,25 0,-25 0,24 0,-24 0,25 0,-25 0,25-24,0 24,-25 0,25 0,-1 0,1-25,-25 25,25 0,0 0,0 0,0-25,-1 25,1 0,0 0,0-25,0 25,-1 0,1-25,0 25,0 0,0 0,-1-25,1 25,0 0,0-24,0 24,-1 0,1 0,0-25,0 25,0 0,-1 0,1 0,0-25,0 25,0 0,-1 0,1 0,0 0,-25-25,25 25,0 0,-25 0,24 0,-24 0,25 0,-25-25,0 25,0 0,25 0,-25 0,0 0,0 0,0 0,0 0,0 0,0 0,25 0,-25 0,0 0,0 0,0 0,0 0,25 0,-25 0,0 0,0 0,0 0,24-24,-24 24,0 0,25 0,-25 0,25 0,-25 0,0-25,25 25,-25 0,25 0,-25 0,25-25,-25 25,24 0,-24 0,0 0,0 0,0 0,0 0,0 0,0 0,0 0,0 0,0 0,0 0,0 0,0 25,0-25</inkml:trace>
  <inkml:trace contextRef="#ctx0" brushRef="#br0" timeOffset="15263.873">4490 17438,'0'0,"-25"0,25 0,0 0,0 0,0 0,0 0,0 0,0 0,0 0,0 0,0 0,0 0,0 0,0 0,0 0,0 24,0-24,0 25,0 0,25-25,-25 25,0 0,0-25</inkml:trace>
  <inkml:trace contextRef="#ctx0" brushRef="#br0" timeOffset="15995.9149">4416 16669,'0'0,"0"0,0 0,0 0,0-25,0 25,0 0,0 0,0 0,0-25,0 25,0 0,24 0,-24 0,0 0,0 0,0 0,25 0,-25 0,0 25,0-25,0 25,0-25,0 25,-25-1,25 1,0-25,-24 25,24 0,-25 0,25-1,-25-24,25 25,0-25,-25 25,25-25,0 0,0 0,0 0,0 0,0 0,25 0,-25 0,0-25,25 25,0 0,-25-25,24 25,1-24,0 24,0-25,0 0</inkml:trace>
  <inkml:trace contextRef="#ctx0" brushRef="#br0" timeOffset="16747.9579">4316 15825,'0'0,"0"0,0-24,0 24,25 0,-25-25,0 25,25 0,-25-25,25 25,-25 0,0-25,25 25,-25 0,0 0,24 0,-24 0,0 0,0 0,0 0,0 25,0-25,0 0,0 25,0-25,0 0,-24 25,24-25,0 0,0 24,0-24,0 0,-25 0,25 0,0 0,0 0,0 0,0 0,0 0,25 0,-25 0,0 0,24-24,-24 24,25 0,-25 0,25 0,-25 0,25-25,-25 25,25 0,-25 0,24 25,-24-25,0 0,25 0,-25 0,0 24,0-24,0 25,0-25,-25 0,25 25,0-25,-24 25,-1-25,25 0,-25 25,0-25,25 0,-25 0</inkml:trace>
  <inkml:trace contextRef="#ctx0" brushRef="#br0" timeOffset="17447.998">4564 14486,'0'0,"0"0,0 0,0-25,0 25,0 0,0 0,0 0,0 0,0 0,0 0,0 0,0 0,0 25,0-25,-24 0,24 0,0 25,-25-25,25 25,0-1,0-24,-25 25,25-25,0 25,0-25,0 25,0-25,0 25,0-25,0 0,25 0,-25 0,0 0,25 0,-25 0,24 0,1 0,-25 0,25 0,0-25,0 25,-25-25,24 25,1-25,-25 25,25-25,-25 25,0-24,0 24,0 0,0-25,0 25,0-25,0 25,-25 0,25 0,0-25,-25 25,25 0,0 0,0 0,0 0,0 0,0 25,0-25,0 0,0 25,0 0,0-25,0 24,25 1,-25 0,0 0,0 0,25-25</inkml:trace>
  <inkml:trace contextRef="#ctx0" brushRef="#br0" timeOffset="18340.049">4664 13345,'0'0,"24"0,-24-25,0 25,0 0,0 0,0 0,0 0,0 0,-24 0,24 0,0 0,-25 0,25 0,-25 0,25 0,-25 0,0 25,25-25,-24 0,-1 0,25 0,-25 25,25-25,0 0,-25 0,25 0,0 0,0 0,0 0,0 0,0 0,0 0,0 25,0-25,0 0,0 0,0 0,0 0,0 24,25-24,-25 0,0 0,0 25,0-25,0 0,0 25,0-25,0 0,0 0,25 25,-25-25,0 0,0 0,0 0,0 0,0 0,0 0,0 0,0 0,0 0,0 0,0 0,0 0,25 0,-25 0,0 0,0 0,0-25,0 25,24 0,-24 0,0 0,0-25,0 25,25 0,-25 0,0 0,25 0,-25 0,25 0,-25 25,25-25,-25 0,0 25,24-25,-24 25,0-25,0 24,0-24,0 25,0-25,0 25,0 0,-24-25,24 25,-25-25,25 24,-25-24,0 0,25 25,-25-25,1 0,-1 0</inkml:trace>
  <inkml:trace contextRef="#ctx0" brushRef="#br0" timeOffset="18928.0826">4713 12402,'0'-24,"0"24,0 0,0 0,0 0,0 0,-25 0,25 0,-24 24,24-24,-25 25,25-25,-25 25,0 0,25 0,-25-1,25 1,-24 0,24 25,0-26,0 1,0 0,0 0,0 0,24-1,-24 1,0 0,25-25,0 0,-25 25,25-25,-25 0,25 0,-1 0,-24-25,25 25,0 0,-25-25,25 25,-25-25,25 25,-25-24,0 24,0-25,0 25,0-25,-25 25,25 0,-25-25,0 25,0 0,1 0,-26 0</inkml:trace>
  <inkml:trace contextRef="#ctx0" brushRef="#br0" timeOffset="19588.1204">4490 11410,'0'0,"-25"0,25 0,0 0,0 0,0 0,0 0,0 0,0 0,0 0,0-25,0 25,0 0,25 0,-25-24,25 24,-25 0,25-25,-1 25,-24 0,25-25,-25 25,25 0,-25 0,0 0,0 0,0 0,0 25,0-25,0 25,0-25,0 24,0 1,0 0,0 0,0 0,0-1,0 1,0 0,0 0,0 0,0-1,0-24</inkml:trace>
  <inkml:trace contextRef="#ctx0" brushRef="#br0" timeOffset="20324.1625">4168 10889,'0'0,"0"0,0 25,0-25,-25 0,25 0,-25 25,25-25,-25 25,25-1,-25 1,25-25,0 25,0 0,0 0,0-1,0 1,0 0,25-25,-25 25,25 0,0-25,-25 0,25 0,-1 0,1 0,0 0,0 0,-25 0,25-25,-1 25,1-25,-25 0,25 25,-25-25,25 1,-25-1,25 0,-25 25,0-25,0 0,0 1,0 24,-25-25,0 0,25 0,-25 25,0-25,1 25,-1-24,0-1,0 25,0 0,1-25,-26 25,25 0,0 0,1-25,-1 25,25 0,-25-25,0 25,25 0,-25-24,25 24,0-25,0 0,0 25,0-25,0 25,0-25,25 1,0 24,-25-25,25 25,0-25,-1 25,1 0,0 0,0 0,0 0,-25 0,24 25,-24 0,25-1,-25 1,0 0,-25 25</inkml:trace>
  <inkml:trace contextRef="#ctx0" brushRef="#br0" timeOffset="23207.3274">769 17388,'0'0,"0"0,0 0,0 0,-25 0,25 0,0 0,0 0,0 0,0 0,-24 0,24 0,0 0,0 25,-25-25,25 0,0 25,0-25,-25 24,25 1,0-25,0 25,0 0,0 0,0 0,0-1,0-24,0 25,25 0,-25 0,25-25,-25 25,24-25,-24 24,25-24,0 0,0 0,0 0,0 0,-1 0,1 0,-25-24,25 24,0-25,0 25,-1-25,1 0,0 0,-25 1,25-1,-25 0,25 0,-25 0,24 0,-24 1,0-1,0 0,0 0,0 0,-24 25,24-24,-25-1,0 0,0 25,0 0,1-25,-1 25,0 0,0 25,0-25,1 25</inkml:trace>
  <inkml:trace contextRef="#ctx0" brushRef="#br0" timeOffset="24096.3782">918 17810,'0'0,"0"0,0 0,0 0,0 0,0 0,0 0,0 0,0 0,0 25,25-1,-25-24,0 25,0 0,25 0,-25 0,0-1,25 1,-25 0,0 0,0 0,24-1,-24-24,0 25,0 0,0-25,0 0,0 25,0-25,0 0,0 0,0 0,0 0,0-25,0 25,0 0,0-25,0 25,0-25,0 25,-24-24,24-1,-25 0,25 25,-25-25,0 25,25-25,-25 25,1-24,24 24,-25 0,0 0,25 0,-25 0,0 0,25 24,-25-24,25 0,0 25,-24-25,24 25,0-25,-25 25,25-25,0 0,0 25,0-25,0 0,0 24,0-24,0 0,0 0,0 0,0 0,0 0,0-24,25 24,-25 0,0 0,0-25,24 25,-24-25,0 25,25-25,-25 25,0-25,25 1,-25 24,25-25,-25 0,25 25,-25 0,25-25,-25 25,24 0,-24 0,25-25,0 25,-25 0,25 25,-25-25,25 0,-25 25,24-25,-24 0,0 25,25-25</inkml:trace>
  <inkml:trace contextRef="#ctx0" brushRef="#br0" timeOffset="27707.5848">1563 17041,'0'0,"0"0,0 0,0-25,0 25,-25 0,25 0,0 0,-25-25,25 25,-24 0,24 0,-25 0,25 0,0 0,-25 25,25-25,-25 25,25-25,-25 0,25 25,0-1,-24-24,24 25,0 0,0 0,0-25,0 25,0-1,0-24,24 25,-24-25,25 25,-25-25,25 25,0-25,0 0,-25 0,24 0,1-25,0 25,0 0,0-25,-25 25,24-25,1 1,-25-1,25 0,-25 25,25-25,-25 0,0 1,0-1,0 0,0 25,0-25,-25 25,25-25,-25 25,0 0,1 0,-1 0,0 0,0 0,0 25</inkml:trace>
  <inkml:trace contextRef="#ctx0" brushRef="#br0" timeOffset="28248.6157">1563 17363,'25'0,"-25"0,0 0,0 0,0 0,0 25,0-25,0 0,0 25,25 0,-25-25,0 24,0 1,24 0,-24 0,0 0,0 0,25-1,-25 1,0 0,0 0,0 0,0-25,25 24,-25 1,0-25,0 0,0 25,0-25,0 0,0 0,0 0,0 0,0 0,0 0,0 0,0 0,0 0,0 0,0-25,0 25,0-25,-25 25,25 0,0-24,-25 24,25-25,-24 25,24-25,-25 25,25 0,-25-25,25 25,-25 0,25 0,-25 0,25 0,0 0,-24 25,24-25,-25 25,25-25,0 0,0 25,-25-25,25 24,0-24,0 25,0-25,0 0,0 25,0-25,0 0,0 0,0 0,0 0,0-25,0 25,0-25,25 25,-25-24,0 24,25-25,-25 0,24 0,1 25,-25-25,25 1,-25 24,25-25,0 25,-1-25,-24 25,25 0,0 0,-25 25,25-25,0 0,-25 25,24-1,-24-24,0 25,25 0</inkml:trace>
  <inkml:trace contextRef="#ctx0" brushRef="#br0" timeOffset="28571.6342">1588 17810,'0'0,"-25"0,25 0,0 0,0 25,-25-25,25 0,-25 24,25-24,0 0,-24 25,24-25,0 25,0-25,0 25,0-25,0 0,0 25,0-25,0 0,0 0,0 0,0 0,0 0,0 0,0 0,0 0,24 0,-24 0,0 0,25-25,-25 25,25 0,-25-25,25 25,-25 0,25-25,-1 25,1 0,0 0,0 0,-25 0,25 0,-1 0,1 0,0 0,0 0,0 25,-25-25</inkml:trace>
  <inkml:trace contextRef="#ctx0" brushRef="#br0" timeOffset="29076.6631">2233 17041,'0'0,"-25"-25,25 25,0 0,0-25,0 25,-25 0,25 0,0 0,-25 0,25 0,-24 0,24 0,-25 25,25-25,-25 25,25 0,0-1,-25 1,25 0,0 25,0-26,0 1,0 0,25 0,-25 0,25-1,-25 1,25-25,-1 0,1 25,0-25,-25-25,25 25,0 0,-1-25,1 25,25-24,-50-1,25 0,-1 0,1 0,0 1,0-1,-25 0,25 0,-25 0,0 1,0-1,-25 0,25 0,-25 25,0-25,0 25,1 0,-1 0,-25 0,25 0</inkml:trace>
  <inkml:trace contextRef="#ctx0" brushRef="#br0" timeOffset="29555.6905">2258 17289,'0'0,"24"0,-24 0,25 25,-25-25,0 0,25 24,-25-24,0 25,25-25,-25 25,0 0,0-25,25 25,-25-1,0-24,0 25,0 0,0-25,0 25,0-25,0 0,0 25,-25-25,25 0,0 0,0 0,0 0,-25 0,25 0,0 0,0 0,-25 0,25 0,0-25,-25 25,25 0,0-25,-24 25,24 0,-25 0,25-25,0 25,-25 0,25 0,0 25,0-25,-25 0,25 25,0 0,0-25,-25 25,25-1,0-24,0 25,0-25,0 25,-24-25,24 0,0 25,0-25,0 0,0 0,0 0,24 0,-24-25,0 25,0 0,0-25,25 0,-25 25,0-24,25-1,-25 0,25 0,-25 25,25-25,-1 0,-24 25,25-24,0 24,-25 0,25 0,-25 0,25 0,-1 0,-24 0,25 0,-25 24,25-24,-25 0,0 25</inkml:trace>
  <inkml:trace contextRef="#ctx0" brushRef="#br0" timeOffset="29860.7079">2357 17661,'0'0,"0"0,0 0,0 0,-25 0,25 0,0 0,0 25,0-25,-25 25,25-25,0 24,0-24,-25 25,25-25,0 25,0-25,0 0,0 0,0 25,0-25,0 0,0 0,0 0,0 0,0-25,0 25,0 0,25-25,-25 25,25-25,-25 25,25-24,0 24,-25-25,24 25,1 0,-25 0,25 0,0 0,0 0,-25 0,24 0,-24 25</inkml:trace>
  <inkml:trace contextRef="#ctx0" brushRef="#br0" timeOffset="30251.7303">2878 17016,'0'0,"-25"-25,25 25,0 0,-25 0,25 0,-25 0,25 0,-25 0,25 25,-24-25,24 25,0 0,0-25,0 24,0 1,0 0,24 0,-24 0,25-25,-25 24,25-24,-25 25,25-25,0 0,-1 0,-24 0,25 0,0-25,0 25,0-24,0 24,-25-25,24 0,1 0,-25 25,25-25,-25 1,0-1,25 25,-25-25,0 0,-25 25,0-25,25 25,-25 0,1-24,-1 24,0 0</inkml:trace>
  <inkml:trace contextRef="#ctx0" brushRef="#br0" timeOffset="30720.7571">2927 17214,'25'25,"-25"-25,25 0,-25 0,25 25,-25-25,25 25,-25-25,0 25,24-1,-24 1,25 0,-25 0,0 0,25-1,-25 1,0-25,25 25,-25 0,0 0,0-25,0 25,0-25,0 0,0 0,0 0,0 0,0 0,0 0,0 0,0 0,0 0,0-25,0 25,-25 0,25-25,-25 25,25-25,0 25,-25-25,25 25,-24-25,24 25,0 0,-25 0,25 0,0 0,-25 0,25 25,0-25,0 25,-25 0,25-25,0 25,0 0,0-25,-25 24,25-24,0 0,0 0,0 0,0 0,0 25,0-25,0 0,0-25,0 25,0 0,25-24,-25 24,0-25,0 0,25 25,-25-25,0 0,25 0,-25 25,25-24,-25-1,24 25,-24 0,25-25,-25 25,25 0,-25 25,25-25,-25 0,0 25,25-25,-25 24,0 1,0 0</inkml:trace>
  <inkml:trace contextRef="#ctx0" brushRef="#br0" timeOffset="31039.7754">3101 17636,'-25'0,"25"0,0 0,0 0,0 0,0 0,0 25,-25-25,25 25,0-25,-24 25,24-1,0-24,-25 25,25 0,0 0,-25-25,25 25,0-25,0 24,0-24,0 0,0 0,0 0,0 0,0 0,0 0,0 0,0-24,25 24,-25-25,25 25,-25-25,24 25,1-25,0 0,0 25,0-24,-1 24,1-25,-25 25,25 0,0 0,0 0,-1 0,1 0,0 25,0-25,-25 24,25-24,-25 25,24-25</inkml:trace>
  <inkml:trace contextRef="#ctx0" brushRef="#br0" timeOffset="32247.8445">248 17537,'0'0,"0"0,-24 0,24 0,0-25,-25 25,25 0,-25 0,25 0,-25 0,25 0,0 25,-25-25,25 0,0 25,-24-25,24 0,0 25,0-1,-25-24,25 25,0-25,0 25,25-25,-25 25,0-25,24 0,-24 25,25-25,-25 0,25 0,0 0,-25-25,25 25,-1 0,-24-25,25 25,0-25,-25 25,25-25,-25 1,25 24,-25-25,0 0,0 25,24-25,-24 25,0-25,-24 25,24-25,0 25,-25 0,25 0,-25 0,25 0</inkml:trace>
  <inkml:trace contextRef="#ctx0" brushRef="#br0" timeOffset="32755.8735">199 17735,'0'0,"25"0,-25 0,0 0,24 0,-24 25,0-25,25 25,-25-25,0 25,25-25,-25 25,0-25,0 24,25 1,-25-25,0 25,0 0,0-25,0 25,0-25,0 24,0-24,0 0,0 25,0-25,0 0,0 0,0 0,0 0,0 0,0 0,0-25,-25 25,25 0,0 0,-25-24,25 24,0 0,-25-25,25 25,-24 0,24-25,0 25,-25 0,25 0,0 0,-25 25,25-25,0 25,0-25,-25 24,25-24,0 25,0 0,-25 0,25-25,0 25,0-25,0 24,0-24,0 0,0 0,0 0,0 0,0 0,0 0,0 0,0-24,25 24,-25-25,0 0,0 0,25 0,-25 25,25-24,-25-1,25 0,-1 0,-24 25,25-25,-25 25,25-24,-25 24,25 0,0-25,-25 25,24 0,-24 0,25 25,-25-25,0 0,25 24,-25-24,0 0,0 25,0-25,25 25</inkml:trace>
  <inkml:trace contextRef="#ctx0" brushRef="#br0" timeOffset="33063.8911">348 18107,'0'0,"0"0,0 0,-25 0,25 0,0 0,0 25,0-25,-25 25,25 0,0-25,0 25,-25-1,25-24,0 25,0 0,-25-25,25 25,0-25,0 0,0 0,0 0,0 0,0 0,0 0,0 0,0 0,0 0,0 0,0-25,0 25,25-25,-25 25,25-25,-25 25,25-24,0 24,-25 0,24-25,1 25,0 0,-25 0,25 0,0 0,-1 0,1 25</inkml:trace>
  <inkml:trace contextRef="#ctx0" brushRef="#br0" timeOffset="41495.3734">3324 5457,'25'0,"0"0,0 0,-1 0,1 0,25 0,-25 0,24 0,26 0,-1 0,0 0,1 0,24 0,0-25,1 25,-1-25,25 25,0-24,0 24,0-25,0 25,25-25,-25 25,0-25,25 0,-25 25,24-24,-24-1,0 25,0-25,1 0,-1 25,0-25,-25 25,0-24,0 24,-24-25,24 25,-25-25,-24 25,24 0,-24-25,-25 25,24 0,-24-25,-25 25,25 0,-25 0,0-24,-25 24,0 0</inkml:trace>
  <inkml:trace contextRef="#ctx0" brushRef="#br0" timeOffset="41779.3896">4391 5556,'-124'25,"25"0,24 0,-24-1,24-24,1 25,24 0,1-25,-1 25,25-25,1 0,24 0,0 0,0 0,24 25,1-25,0 0,0 0,49 0,-24 0,24-25,1 25,24 0,0-25,25 25,0-25,0 0,0 25,25-24,-25-1,25 0,0 25,0-25,-1 0,1 1,0 24,0-25,0 0,0 0,-25 25,0-25,0 25,0-24,-25 24,0 0</inkml:trace>
  <inkml:trace contextRef="#ctx0" brushRef="#br0" timeOffset="44391.5391">5978 16669,'0'0,"0"0,0 25,0-25,0 0,0 0,0 0,0 0,0 0,0 0,0 0,0 0,0 0,0 0,0 0,0 0,0 0,0 0,0 0,0 0,0 0,0 0,0 0,0-25,0 25,0-25,0 25,0-25,25 0,-25 1,0-1,0 0,0-25,0 26,0-26,0 0,0 25,0-24,0-1,0-24,0 24,0 1,-25-26,25 26,-25-26,25 26,0-1,-24 0,24 1,-25-1,25 25,0 1,-25-1,25 0,0 25,0 0,0-25,0 25,0 0,0 0,0 0,0 0,0 0,0 0,0 25,0-25,0 0,0 0,0 0,0 25,0-25,0 0,0 25,0-25,0 24,0-24,0 0,0 25,0-25,0 0,0 0,0 0,0 25,0-25,0 0,0 0,0 0,0 0,0 0,0 0,0 0,0 0,0 0,0 0,0 0,0 0,0 0,0 0,0 0,0 0,0 0,0 0,0 0,0 0,0 0,0 0,0 0,0 0,0 0,0 0,0 25,0-25,0 25,0-25,0 24,0 1,-25-25,25 25,0-25,0 25,0-25,0 25,0-25,0 0,0 0,0 0,0 0,0 0,0 0,0 0,0-25,0 25,0-25,0 0,0 25,0-25,0 1,0-1,25 0,-25 0,25 0,-25 1,25-1,-25 25,24 0,1-25,-25 25,25 0,0 25,0-25,-1 25,1-25,-25 24,25 1,0 0</inkml:trace>
  <inkml:trace contextRef="#ctx0" brushRef="#br0" timeOffset="52860.0234">3324 16545,'0'0,"0"0,0 0,0-25,0 25,0 0,0 0,0 0,0 0,0 0,0 0,0 0,0 0,0 0,0 0,0 25,0-25,0 25,0-25,0 24,0 1,0 0,0 0,0 0,-25-1,25 1,0 0,0 0,0 0</inkml:trace>
  <inkml:trace contextRef="#ctx0" brushRef="#br0" timeOffset="53592.0653">3423 15751,'0'-25,"0"25,0 0,0 0,0-25,0 25,0 0,0-24,0 24,0-25,0 25,0 0,25-25,-25 25,0 0,25-25,-25 25,25 0,-25 0,0 0,0 0,0 0,0 25,0-25,0 25,0 0,0-1,-25 1,0 0,25 0,-25 0,1 24,-1-24,25 0,-25 0,0-1,25-24,0 25,-25-25,25 0,0 0,0 0,0 0,25 0,-25 0,25 0,-25 0,25-25,0 25,-1 0,1-24,0-1,25 25,-26-25,1 25</inkml:trace>
  <inkml:trace contextRef="#ctx0" brushRef="#br0" timeOffset="54316.1067">3299 14709,'0'0,"0"0,0-25,0 25,0-24,0 24,0 0,25-25,-25 25,25-25,-25 25,25 0,-25 0,25-25,-25 25,0 0,24 0,-24 0,0 0,0 25,0-25,0 25,0-25,0 25,0-25,-24 24,24 1,-25 0,25 0,-25-25,25 25,0-25,-25 24,25-24,0 0,0 25,0-25,0 0,0 0,0-25,25 25,-25 0,25 0,0-24,-25 24,24 0,1-25,0 25,0 0,0 0,-25 0,24 0,1 0,-25 25,0-25,25 0,-25 24,0-24,0 25,0 0,-25-25,25 25,-25 0,1-25,-1 24,0-24,0 25,0-25,1 25,-1-25,-25 0,25 0,-24 0,24-25,-25 25,26-25</inkml:trace>
  <inkml:trace contextRef="#ctx0" brushRef="#br0" timeOffset="54851.1373">3200 13593,'0'0,"0"25,0-25,0 0,0 0,0 0,-25 25,25-25,0 0,0 24,0 1,0-25,0 25,25-25,-25 25,25-25,-25 25,25-25,-25 0,25 24,-25-24,24 0,1 0,-25 0,25-24,0 24,-25 0,25-25,-1 25,-24-25,0 25,25-25,-25 0,0 25,0-24,0-1,0 25,0-25,0 25,0-25,0 25,0 0,0 0,0 0,0 0,0 25,0-25,0 25,0 0,0-1,0 1,0 0,0 0,0 0,0-1,0 1,0 0,0 0,25 0</inkml:trace>
  <inkml:trace contextRef="#ctx0" brushRef="#br0" timeOffset="55276.1616">3448 12774,'0'-24,"0"-1,-25 0,25 25,0-25,-24 25,24 0,-25 0,25 0,-25 0,0 25,25-25,-25 25,25 0,0-25,0 24,0 1,0-25,25 25,-25 0,25-25,0 25,0-25,-1 24,1-24,0 0,0 25,0-25,-25 0,24 0,1 25,0-25,-25 0,0 0,25 25,-25-25,0 0,0 0,-25 25,25-25,-25 0,0 24</inkml:trace>
  <inkml:trace contextRef="#ctx0" brushRef="#br0" timeOffset="55396.1685">3299 12675,'25'-25,"0"1,0-1,0 0,-1 0,1 0,0 1,0-1,0 0,-25 25,24-25</inkml:trace>
  <inkml:trace contextRef="#ctx0" brushRef="#br0" timeOffset="55976.2017">3622 11410,'0'-25,"0"1,0 24,0-25,-25 0,25 25,-25-25,0 25,25 0,-24 25,-1-25,0 25,0-25,0 25,1 24,-1-24,-25 25,25-26,1 26,-1 0,25-26,-25 26,25 0,0-26,0 1,0 25,0-25,0-1,25-24,0 25,-1-25,-24 0,25 0,25 0,-25 0,-1-25,1 25,0-24,0-1,0 0,-1 0,1 0,0 1,-25-1,0 25,0-25,0 0,-25 25,25-25,-25 25,1-24,-1 24,-25 0,25 0,-24 0,-1 24,1-24</inkml:trace>
  <inkml:trace contextRef="#ctx0" brushRef="#br0" timeOffset="56345.2228">3002 10939,'-25'0,"25"0,0 0,-25 0,25 0,0 0,0-25,0 25,25 0,-25-25,25 25,0-25,-1 1,1-1,0 0,25 0,-26 25,1-25,0 1,25-1,-26 0,1 25,0-25,-25 25,25-25,-25 25,0 0,0 0,0 0,0 25,0 0,0-25,0 50,0-26,0 26,0-25,0 24,0 1,0 0,-25 24,25-24,0-26,0 26,0 0,0-25,0 24,0-24,25 0,-25 0</inkml:trace>
  <inkml:trace contextRef="#ctx0" brushRef="#br0" timeOffset="56508.2321">3151 11162,'0'0,"0"-25,0 25,0-25,0 25,0-24,0-1,24 0,-24 25,50-25,-25 0,24-24,1 24,0 0,-1 0,1-24,-1 24,26 0,-26 0</inkml:trace>
  <inkml:trace contextRef="#ctx0" brushRef="#br0" timeOffset="68833.9371">14015 7441,'0'0,"0"0,0 0,0 0,0 0,25 0,-25 0,25-24,-1 24,26 0,-25-25,24 25,1-25,0 25,-1-25,1 25,-1 0,26-25,-25 25,-1-24,1 24,-1-25,1 25,0 0,-1 0,-24-25,0 25,0 0</inkml:trace>
  <inkml:trace contextRef="#ctx0" brushRef="#br0" timeOffset="69165.9561">14263 7169,'0'0,"0"0,0 0,0 0,0 0,0 0,0 0,0 0,0 0,0 24,0-24,0 0,0 0,0 25,0-25,-25 25,25-25,-25 25,25 0,-24-1,-1 1,0 0,0 0,25 0,-25-1,1 1,24 0,0 0,0-25,0 25,0-25,24 24,-24-24,50 0,-25 0,0 0,24 0,1 0,-1 0,26 0,-26-24,26 24</inkml:trace>
  <inkml:trace contextRef="#ctx0" brushRef="#br0" timeOffset="79863.5679">3969 9277,'0'0,"-25"0,25 0,0 0,0 0,0 0,0 0,0 0,0 0,0 0,0 0,25-25,0 25,0 0,0 0,24 0,-24 0,25-25,-1 25,26 0,-26-24,26 24,-26 0,26-25,-1 25,25-25,-24 25,24-25,0 25,0-25,1 25,-1-24,25-1,-25 25,25-25,0 25,-25-25,25 25,0-25,0 0,0 25,0-24,0-1,0 0,0 25,0-25,0 0,1 1,-1-1,0 0,0 25,-25-25,25 0,0 1,0-1,-25 0,25 0,-25 25,1-25,24 1,-25-1,0 0,0 25,-24-25</inkml:trace>
  <inkml:trace contextRef="#ctx0" brushRef="#br0" timeOffset="93061.3228">7442 10468,'0'0,"-25"-25,25 25,-25 0,0-25,1 25,-1 0,0 0,0 0,-24 0,24 0,0 25,0-25,0 25,0-1,1 1,-1 0,0 25,25-26,-25 26,25-25,0 0,0 24,0-24,0 0,25 0,0-1,0 1,-25 0,24-25,26 0,-25 0,0 0,24 0,-24 0,0-25,25 0,-26 1,26-1,-25 0,0 0,-1 0,1 1,0-1,-25 0,0 0,0 0,0 1,0-1,-25 25,0-25,1 0,-26 25,25-25,-24 1,-1 24,0-25,1 25,-26 0,50-25,-24 25,-1 0,25 0,-24-25,24 25,0 0,25-25,-25 25,25-24,-24 24,24-25,0 0,0 25,0-25,24 0,1 1,-25 24,25-25,0 0,0 25,-25-25,24 25,1-25,0 25,0 0,0 0,-25 0,24 25,1 0,0 0,-25 0,25 24,0-24,-25 25,25-1,-25 1,24-1,-24 1,0 0,0-1,0 1,0-25,0 24,0-24,0 0,25 0,-25-1,0 1,0 0</inkml:trace>
  <inkml:trace contextRef="#ctx0" brushRef="#br0" timeOffset="93205.331">7739 10592,'0'0,"0"0,0 0,0 0,0 0,0 0,0 0,0 0,0 0</inkml:trace>
  <inkml:trace contextRef="#ctx0" brushRef="#br0" timeOffset="93542.3503">7938 10170,'0'-25,"0"25,0 0,0-25,0 25,0-24,0 24,0-25,0 25,0-25,0 25,0-25,0 25,0-25,0 0,0 1,0-1,0 25,0-25,0 0,0 0,-25 1,25 24,0-25,0 25,0 0,0-25,-25 25,25 0,0 25,0-25,0 25,0-25,0 24,0 26,0-25,25 0,-25 24,25 1,-25-25,25 24,-25 1,24-25,-24 24,25-24,-25 0,25 25,-25-26,25 1,-25 0,25-25,-25 25,24-25</inkml:trace>
  <inkml:trace contextRef="#ctx0" brushRef="#br0" timeOffset="93706.3597">8037 10542,'-25'0,"25"25,0-25,0 0,0 0,-25 0,25 0,0 0,0 0,0 0,0 0,0 0,25 0,-25 0,0 0,25 0,0 0,0 0,-1 0,1 0,0-25,0 25,0-25,0 25,-1-25,1 25</inkml:trace>
  <inkml:trace contextRef="#ctx0" brushRef="#br0" timeOffset="93829.3667">8508 10368,'0'0,"0"0,0 0,0 0,0 0,0 0,0 0,0 0,0 0,0 0,0 0,0 0,0 0,0 0,0 0</inkml:trace>
  <inkml:trace contextRef="#ctx0" brushRef="#br0" timeOffset="94165.386">7293 11311,'-50'25,"26"-25,-26 25,25-25,25 24,-25-24,25 0,-25 0,25 0,0 0,0 0,25 0,0 0,0-24,0 24,24-25,-24 0,25 25,24-25,-24 0,24-24,-24 24,24 0,-24 0,24 0,1-24,-26 24,26 0,-26 0,1 1,-1-1,1 25,0-25,-25 0,24 25,-24-25,0 25,0 0,-25-24,0 24,0 0,0 0,0 0</inkml:trace>
  <inkml:trace contextRef="#ctx0" brushRef="#br0" timeOffset="98147.6137">10890 9525,'0'0,"0"0,0 0,0-25,0 25,0 0,0 0,0 0,0 0,0 0,-25 0,25 0,0 0,-25 0,0 25,25-25,-25 0,25 25,-24-25,24 25,0-1,0-24,-25 25,25 0,0 0,0 0,0-25,0 24,25 1,-25-25,24 25,1 0,0-25,0 0,-25 0,25 0,-1 0,26 0,-25 0,0 0,-1-25,1 25,25-25,-25 0,-1 1,1 24,0-25,0 0,0 0,-25 0,24 1,-24-1,0 0,0 0,0 0,-24 1,-1 24,0-25,0 0,0 25,1-25,-26 25</inkml:trace>
  <inkml:trace contextRef="#ctx0" brushRef="#br0" timeOffset="98687.6446">10964 9922,'0'0,"0"0,0 0,25 25,-25-25,0 24,0-24,0 25,0 0,0 0,0 0,0 24,0-24,0 0,0 25,0-26,-25 26,25-25,0 0,0-1,0 1,0 0,0-25,0 25,0-25,0 0,0 0,0 0,0 0,0 0,0 0,0-25,0 25,0-25,0 0,0 1,0-1,0 0,0 0,0 0,0 1,-25-1,25 0,-25 0,1 0,-1 1,25-1,-25 25,0-25,0 25,1 0,24 0,-25 0,25 25,-25-25,0 25,25-1,0-24,-25 25,25 0,0-25,0 25,0 0,0-25,0 24,0-24,0 0,0 0,0 0,0 0,0 0,25 0,-25 0,25-24,-25-1,25 25,0-25,-1 25,-24-25,25 0,0 25,0-24,0 24,-1 0,1 0,0 0,-25 0,25 0,0 24,-25 1,24-25,1 25,-25 0,0 0,25-1,-25 1</inkml:trace>
  <inkml:trace contextRef="#ctx0" brushRef="#br0" timeOffset="99015.6634">10840 10492,'0'25,"0"-25,0 0,-25 0,25 0,-25 25,25-25,-24 25,24-25,-25 25,25-25,-25 24,25 1,-25-25,0 25,25-25,0 0,0 25,0-25,0 0,0 0,0 0,0-25,0 25,0 0,0-25,25 25,-25-25,25 25,0-24,0-1,-1 0,1 25,0-25,0 25,24 0,-24-25,0 25,0 0,0 25,-1-25,1 0,0 25,-25-25,25 0,0 25,-25-25</inkml:trace>
  <inkml:trace contextRef="#ctx0" brushRef="#br0" timeOffset="99983.7187">13817 9203,'-25'-25,"25"25,0 0,0 0,-25-25,25 25,0 0,-25 0,25 0,-25 0,25 0,-24 0,24 25,-25-25,25 25,-25-1,25 1,-25 0,25 25,0-26,0 26,0-25,0 0,0 24,0-24,25 0,0 0,0-1,-1-24,1 25,0-25,0 0,0 0,-1 0,1 0,25 0,-25-25,24 25,-24-24,0-1,24 0,-24 0,0 0,-25 1,25-1,0-25,-25 25,0 1,0-1,0 0,-25-25,0 26,0-1,0 25,1-25,-1 0,-25 25,25 0,-24 0</inkml:trace>
  <inkml:trace contextRef="#ctx0" brushRef="#br0" timeOffset="100503.7485">13866 9748,'0'0,"0"25,0-25,0 25,0 0,0-1,0 1,0 0,0 0,0 0,0 24,-25-24,25 0,0 25,0-26,0 1,0 0,-24 0,24 0,0-1,0 1,0-25,0 0,0 25,0-25,0 0,0 0,0 0,0 0,0-25,0 25,0-25,-25 25,25-24,0-1,0 0,-25 0,25 0,-25 1,25 24,-25-25,1 0,-1 0,0 0,0 25,0-25,1 25,-1 0,0 0,0 25,25-25,-25 0,0 25,25-25,-24 25,24 0,0-25,0 0,0 25,0-25,0 0,0 24,24-24,-24 0,25 0,0-24,-25 24,25 0,0-25,0 25,-1-25,1 0,0 25,0-25,0 25,-1-25,1 25,25-24,-25 24,-1 0,26 0,-25 0,0 0,-1 0,1 0,0 24,0 1,0-25,-25 25,24 0,-24 0</inkml:trace>
  <inkml:trace contextRef="#ctx0" brushRef="#br0" timeOffset="100823.7668">13767 10418,'-25'0,"25"0,0 25,0-25,-25 25,25-1,-24-24,24 25,-25 0,25 0,-25 0,25-1,-25 1,25-25,-25 25,25-25,0 0,0 25,0-25,0 0,0-25,0 25,0 0,0-25,0 25,25-25,-25 25,25-24,0-1,0 0,-25 25,24-25,1 0,25 25,-25 0,-1-24,1 24,0 0,0 0,24 0,-24 0,0 24,0-24,24 0,-24 0</inkml:trace>
  <inkml:trace contextRef="#ctx0" brushRef="#br0" timeOffset="101387.799">16371 9153,'-24'0,"24"0,-25 0,0 0,25 0,-25 0,0 0,1 0,-1 25,0-25,0 25,0-1,1 1,-1 0,0 0,0 0,0 24,25-24,-24 25,24-26,0 1,0 0,0 0,24 0,-24-25,25 24,0-24,0 0,0 0,-1 0,1 0,25 0,-25-24,24 24,-24-25,25 0,-26 0,1 0,25 1,-25-1,-1-25,1 25,-25 1,25-1,-25-25,0 25,0 1,-25-1,0 0,1 0,-1 0,0 25,0-24</inkml:trace>
  <inkml:trace contextRef="#ctx0" brushRef="#br0" timeOffset="101903.8286">16247 9674,'0'0,"0"25,0-1,0-24,0 25,0 0,25 0,-25 0,0-1,0 1,0 0,0 0,0 24,0-24,0 0,0 0,0 0,0 0,-25-1,25 1,0-25,0 0,0 25,0-25,0 0,0 0,0 0,0 0,0-25,0 25,0 0,-24-25,24 25,0-24,0 24,-25-25,25 0,-25 0,25 25,-25-25,0 0,25 25,-24 0,-1-24,25 24,-25 0,25 0,-25 0,0 24,25-24,-24 25,24-25,-25 25,25-25,-25 25,25 0,0-25,-25 0,25 25,0-25,0 0,0 0,0 0,0 0,0-25,0 25,25 0,-25-25,25 25,0-25,-25 25,24-25,1 0,25 1,-25 24,-1-25,1 0,25 25,-25-25,-1 25,26 0,-25 0,24 0,-24 0,0 25,0-25,0 25,-25-25,24 25,-24-1,25 1,-25 0</inkml:trace>
  <inkml:trace contextRef="#ctx0" brushRef="#br0" timeOffset="102244.8481">16198 10319,'0'0,"0"0,0 0,0 25,0-25,-25 0,25 24,0 1,-25-25,25 25,-25 0,1 0,24-1,-25 26,0-25,25-25,-25 25,25-1,-25-24,25 25,0-25,0 0,0 0,0 0,0 0,0-25,0 25,0-24,0 24,25-25,-25 0,25 0,0 25,0-25,-1 1,1-1,0 25,0-25,0 25,-1 0,1 0,0 0,0 25,0-25,-1 25,1-1,-25-24,25 25,0 0,0 0,-1-25,1 25</inkml:trace>
  <inkml:trace contextRef="#ctx0" brushRef="#br0" timeOffset="102834.8818">18405 9227,'25'0,"-25"-24,0-1,0 25,0 0,0-25,0 25,0 0,0 0,0 25,-25-25,25 25,0-1,0 1,0 0,0 0,0 24,0-24,0 0,25 0,0 0,0-1,0 1,-1-25,1 0,0 25,0-25,24 0,-24 0,25-25,-25 25,24-25,-24 25,25-24,-1-1,-24 0,0 0,25-24,-26 24,1 0,0 0,-25-24,0 24,0 0,0 0,-25 0,0 1,1-1,-26 0,25 0,-24 25,-1 0,0 25</inkml:trace>
  <inkml:trace contextRef="#ctx0" brushRef="#br0" timeOffset="103335.9105">18827 9624,'25'0,"0"25,0 0,-1 0,1-25,-25 24,25 1,-25 0,0 0,0 24,0-24,0 0,0 0,0 24,0-24,0 0,0 0,0 0,-25 0,25-1,0 1,0-25,0 25,0-25,0 0,0 0,0 0,0 0,0 0,0 0,0-25,0 25,0-25,0 1,-25 24,25-25,0 0,-24 0,24 0,-25 25,25-25,-25 1,25 24,-25 0,25-25,-25 25,25 0,-25 25,1-25,24 0,-25 24,0-24,0 25,0 0,25-25,-24 25,-1 0,0 0,0-1,25-24,-25 25,25 0,-24-25,24 25,0-25,0 25,0-25,0 0,0 0,0 0,0 0,0-25,0 25,24-25,1 0,0 0,0 1,0-1,-1 25,1-25,0 0,25 0,-26 25,1-25,25 25,-25 0,24 0,-24 0,0 0,0 25,0-25,-1 25,1 0,0-25,-25 25,25 0,-25-1</inkml:trace>
  <inkml:trace contextRef="#ctx0" brushRef="#br0" timeOffset="103651.9286">18777 10418,'0'25,"-24"-25,24 25,-25-25,25 24,-25-24,25 25,-25 0,0-25,25 25,-24 0,-1-25,25 24,0-24,-25 25,25-25,0 0,0 0,0 0,0 0,0 0,0 0,0 0,0-25,25 25,-25-24,25 24,-25-25,24 25,1-25,0 0,25 0,-26 25,1-24,0 24,25 0,-25-25,24 25,-24 0,0 25,0-25,-1 0,1 24,0-24,0 0,-25 25,25-25,-25 0,24 25</inkml:trace>
  <inkml:trace contextRef="#ctx0" brushRef="#br0" timeOffset="104379.9702">21208 8905,'0'-25,"0"25,0-25,0 25,0 0,0-25,0 25,-24 0,24 0,-25-24,0 24,25 0,-25 0,0 24,1-24,-1 25,-25 0,25 0,1 0,-1 24,-25 1,25-25,25 24,-25 1,25-25,0 24,0-24,0 0,0 0,25 0,0-1,0-24,0 0,0 25,24-25,-24 0,25-25,-1 25,-24-24,25-1,-1 25,1-25,-25-25,24 26,-24-1,25 0,-26-25,1 26,-25-26,25 25,-25-25,0 26,0-26,-25 0,0 26,1-26,-1 25,0-24,-25 24,1 25,24 0,-25 0</inkml:trace>
  <inkml:trace contextRef="#ctx0" brushRef="#br0" timeOffset="104879.9988">21010 9575,'0'24,"25"1,-25 0,0 0,0 24,0-24,0 0,0 0,0 24,0-24,0 0,0 25,0-26,0 1,0 0,0 0,0 0,0 0,0-1,0-24,0 25,0-25,0 0,0 0,0 0,0 0,0 0,0-25,0 25,0-24,0 24,0-25,0 0,0 0,0 0,-25 0,25 1,-25-1,0 0,1 0,-1 0,0 25,0-24,0 24,0-25,1 25,24 0,-25 25,0-25,0 24,0-24,25 25,-24 0,-1 0,25-25,0 25,0-25,-25 24,25-24,0 0,0 25,0-25,0 0,25 0,-25 0,25-25,-25 25,24 0,1-24,0 24,0-25,0 25,-1-25,1 0,0 25,0-25,25 1,-26 24,26 0,-25-25,24 25,-24 0,0 25,0-25,0 24,-1-24,1 25,-25 0,25-25,-25 25,0 0,0-1,0 1,0 0</inkml:trace>
  <inkml:trace contextRef="#ctx0" brushRef="#br0" timeOffset="105207.0175">20737 10344,'0'0,"0"0,0 0,0 0,0 0,0 0,0 0,0 24,0-24,0 25,-25 0,25 0,0 0,-25-25,1 24,24 1,0 0,-25-25,25 0,0 25,0-25,0 0,0 0,0 0,0 0,0-25,0 25,25-25,-25 0,24 1,1 24,0-25,25 0,-26 0,1 25,25-25,-25 25,24 0,-24 0,25 0,-25 0,24 0,-24 25,25 0,-26 0,26 0,-25-1,0 1,-1 0,1 0</inkml:trace>
  <inkml:trace contextRef="#ctx0" brushRef="#br0" timeOffset="107271.1356">10939 11112,'0'0,"-25"0,25 0,0 0,0 0,0 0,0 0,0 25,0-25,-24 25,24 0,0 0,0 0,0-1,0 26,0-25,0 24,0-24,0 25,-25-25,25 24,0-24,0 0,0 24,-25-24,25-25,0 25</inkml:trace>
  <inkml:trace contextRef="#ctx0" brushRef="#br0" timeOffset="107539.1509">10617 11584,'0'-25,"-25"25,25 0,0-25,0 25,0 0,0 0,0 0,0 0,0 0,0 25,0-25,0 0,25 25,-25 0,0-1,25 1,-25 0,24 0,-24 0,0 24,25-24,-25 0,0 0,25 24,-25-49,0 25,25 0,-25-25,0 25,25-25,-25 0,0 0,24-25,-24 25,25-25,0 25,-25-25,25 0,0 1,-1-26,1 25,0 0,0 1,0-1,-25 25,24-25</inkml:trace>
  <inkml:trace contextRef="#ctx0" brushRef="#br0" timeOffset="114579.5536">21456 6052,'-24'-24,"-1"24,0-25,0 25,0 0,1 0,-1 0,-25 0,25 0,-24 25,24-25,-25 24,1 26,-1-25,25 0,-24 24,24 1,-25-25,25 24,1 1,-1-1,0 1,25 0,0-1,0 1,0-1,0-24,25 0,-25 0,25 0,24-1,-24-24,25 0,-25 0,24 0,1 0,-1-24,-24 24,25-25,-1 0,1 0,0 0,-26-24,26 24,-25-25,24 26,-24-26,0 0,0 26,0-26,-1 0,-24 1,0-1,0 25,-24-24,-1-1,0 25,0 1,0-26,1 50,-1-25,0 0,-25 25,26 0,-1 0,0 0,0 0,0 25</inkml:trace>
  <inkml:trace contextRef="#ctx0" brushRef="#br0" timeOffset="115019.5787">21853 6052,'0'25,"25"-25,0 25,-25-25,25 25,-25-25,0 25,0-1,0 1,0 25,0-25,0 24,0 1,0-25,0 24,0 1,0-25,0 24,0-24,0 0,0 0,0-25,0 24,0 1,0-25,0 0,0 0,0 25,0-25,0 0,0-25,0 25,0 0,0-25,0 1,24-1,-24 0,0 0,0-24,0 24,0-25,0 1,0-26,0 26,0-26,0 1,0 24,0-24,0 24,25 1,-25-1,25 0,0 25,0 1,0-1,-1 0,1 25,0-25,0 25,0 0,24 25,-24-25,0 25,0 0,-25-1,24 1,-24 0,0 0,0 0,0 0,-24 24,-1-24,0 0,0 0,0-1,1 1,-1 0,0 0,0 0,-24-25,24 24,0-24,0 0</inkml:trace>
  <inkml:trace contextRef="#ctx0" brushRef="#br0" timeOffset="115359.5982">22399 5879,'0'0,"0"0,25 0,-25 0,25 0,-25 0,0 0,24 0,1 0,0 0,0 0,0 0,-1 0,1 0,25 0,-25 0,-1 0,1-25,0 25,0 0,0 0,-1 0,-24-25,0 25,0 0,0 0,0 0,-24 0,24 0,-25 0,0 0,25 0,-25 0,0 25,1-25,24 0,-25 25,25-25,-25 25,25-1,0 1,-25 0,25 0,0 0,0-1,0 26,0-25,-25 24,25-24,0 25,0-25,0-1,0 1,0 0,0 0,0 0,0-1,0 1,0-25,0 25</inkml:trace>
  <inkml:trace contextRef="#ctx0" brushRef="#br0" timeOffset="115579.6108">22945 5978,'24'0,"-24"0,0 0,25 25,-25-25,0 25,0-1,0 1,0 0,0 25,0-26,0 26,0-25,0 24,-25-24,25 25,0-25,-24-1,24 1,0 0,0 0,0 0,0-25,0 0,0 24,0-24</inkml:trace>
  <inkml:trace contextRef="#ctx0" brushRef="#br0" timeOffset="115867.6272">23218 6003,'0'0,"0"0,0 0,0 0,0 0,0 0,0 0,0 25,0-25,-25 24,25 1,0 0,-25 25,25-26,0 1,0 0,0 0,0 0,0-1,0 1,0-25,25 25,-25-25,25 25,-1-25,1 0,0 0,0 0,0 0,-1-25,1 25,0-25,0 25,0-25,-1 25,-24-24,25-1,-25 0,0 0,0 0,0 1,0-1,-25 0,1 0,-1 0,0 1,0-1,-24 0,24 0</inkml:trace>
  <inkml:trace contextRef="#ctx0" brushRef="#br0" timeOffset="116427.6593">23714 5854,'24'0,"-24"25,25 0,-25-1,0-24,25 25,-25 0,0 0,0 24,0-24,0 0,0 0,0 0,-25 24,25-24,-25 0,25-25,0 25,0-1,0-24,-24 0,24 0,0 0,0 0,0 0,0 0,0 0,0 0,0-24,0-1,24 25,-24-50,0 25,25 1,-25-26,0 0,25 26,-25-26,25 25,-25 0,25 1,-25-1,0 25,24-25,-24 25,0 25,25-25,-25 25,0-1,25 1,-25 0,0 0,0 0,25-1,-25 1,0 0,25 0,-25 0,0-25,24 24,-24-24,0 25,25-25,-25 0,25 0,0 0,-25-25,25 25,0 0,-1-24,-24-1,25 0,0 25,-25-25,25 0,0-24,-25 24,24-25,-24 26,25-26,-25 0,25 1,-25-1,25 0,-25 1,0 24,0 0,0 0,0 25,0 0,0 0,0 0,0 25,0 0,-25 0,25 24,-25-24,0 25,25-1,-24 1,-1-25,25 25,-25-26,25 26,-25-25,25 0,0-1,0 1,0 0,0-25,0 25,25-25,-25 25,25-25</inkml:trace>
  <inkml:trace contextRef="#ctx0" brushRef="#br0" timeOffset="116695.6746">24631 5804,'0'0,"0"0,0 0,0 0,0 0,0 0,-24 0,24 25,0-25,-25 25,25-25,0 25,0 0,0-1,0 1,0-25,0 25,25 0,-25 0,24-1,1 1,0 0,0 0,0 0,-1-1,-24-24,25 25,0 0,-25 0,25 0,-25-1,0 1,0-25,0 25,0-25,-25 25,25-25,-25 25,0-25,1 0,-26 0,25 0,0 0</inkml:trace>
  <inkml:trace contextRef="#ctx0" brushRef="#br0" timeOffset="117179.7023">20861 7466,'-74'0,"49"25,-25-25,25 0,1 0,-1 25,25-25,0 0,0 0,0 0,25 0,-1 0,1 0,25 0,-1-25,26 25,-1 0,1-25,24 25,0-25,25 1,0 24,0-25,25 0,-25 0,25 0,25 25,-26-24,1-1,25 0,-1 0,1 0,0 1,-1-1,1 0,0 0,-1 0,1 1,-25-1,24 0,-24 0,0 0,-25 25,0-24,-25-1,0 25,-24 0,-1-25,-24 25,0 0,-1 0,-49 0,25-25,-25 25,0 0,0 0,0 0,0 0,0 0,-25 0,0 0</inkml:trace>
  <inkml:trace contextRef="#ctx0" brushRef="#br0" timeOffset="122037.9802">10468 12477,'0'0,"-25"0,25 0,0 0,-25 0,25 0,0 0,0 0,0 0,0 0,0 25,25-25,-25 0,25 0,-25 24,25-24,0 0,24 0,-24 0,25 0,-26-24,26 24,0 0,-1-25,1 25,-1-25,-24 0,25 25,-1-25,-24 25,25-24,-25 24,-1 0,1 0,0 0,-25 0,25 0,-25 0,0 0,0 0,0 24,0-24,0 25,0 0,0 0,-25 0,25 24,0-24,0 25,-25-1,25-24,0 25,0-1,0 1,0-1,-25 1,25-25,0 24,0-24,0 25,0-25,0-1,0 1,0 0,0 0,0 0,0-25,0 25,0-25,0 0,25 24</inkml:trace>
  <inkml:trace contextRef="#ctx0" brushRef="#br0" timeOffset="122248.9922">10890 12998,'-25'24,"25"-24,0 0,0 0,0 0,0 0,0 0,0 0,0 0,25 0,-1-24,1 24,0 0,25-25,-1 0,1 25,-1-25,26 0,-26-24,26 24,-25 0,24 0,-24 1,-1-1,1 0,-25 25,24-25,-24 25,0-25</inkml:trace>
  <inkml:trace contextRef="#ctx0" brushRef="#br0" timeOffset="123704.0755">13916 10939,'0'0,"0"0,0 0,0 0,0 0,0 25,0-25,0 24,0 1,0 0,0 0,25 0,-25 24,0-24,24 25,-24-25,0 24,0 1,0-25,0-1,25 26,-25-25,0 0,0-1,0 1,0 0,0-25,0 25,0-25,0 25</inkml:trace>
  <inkml:trace contextRef="#ctx0" brushRef="#br0" timeOffset="123907.0871">13767 11534,'0'0,"0"0,0 0,0 0,0 0,0 0,0 0,0 0,0 0,0 25,0-25,25 0,-25 25,25 0,-25-25,24 24,1 1,-25 0,25 0,-25 0,25-25,-25 24,25 1,-25 0,0-25,24 25,-24-25,0 0</inkml:trace>
  <inkml:trace contextRef="#ctx0" brushRef="#br0" timeOffset="124107.0985">14288 11509,'0'0,"0"0,0 0,0 0,-25 0,25 0,-25 25,25-25,-25 25,25 0,-24 0,24-1,-25 1,0 0,25 0,-25 24,0-24,1 0,-1 25,0-26,0 1</inkml:trace>
  <inkml:trace contextRef="#ctx0" brushRef="#br0" timeOffset="128395.3438">13593 12254,'0'0,"-24"0,-1 0,25 0,-25 0,25 0,0 0,0 0,0 0,0 0,0 0,0 24,25-24,-25 0,25 0,-1 0,26 0,-25 0,24 0,-24-24,25 24,-1 0,1-25,-25 25,24-25,-24 25,25 0,-25-25,-1 25,1 0,-25-25,25 25,-25 0,0 0,0 0,0 0,0 25,-25-25,25 25,-25-25,25 25,-24 0,24-1,-25 26,25-25,-25 24,0 1,25 0,-25-1,25 26,0-26,-24 1,24-1,0 1,0 0,0-1,0-24,0 25,-25-26,25 1,0 0,0-25,0 25,0-25,0 25,0-25,0 0,0 0,0 0</inkml:trace>
  <inkml:trace contextRef="#ctx0" brushRef="#br0" timeOffset="128563.3534">13668 12824,'0'0,"0"0,0 0,0 0,0 0,0 0,0 0,25 0,-25 0,24 0,1 0,25 0,-25-25,24 25,1-25,-1 25,1-24,0-1,24 0,-24 0</inkml:trace>
  <inkml:trace contextRef="#ctx0" brushRef="#br0" timeOffset="131008.4933">16520 10864,'0'-24,"0"24,-25-25,25 25,0-25,0 25,0 0,0 0,0 25,0-25,0 25,0-1,25 1,-25 0,25 25,-25-1,0 1,0-1,0 26,0-25,0-1,0 1,0-1,0 1,0-25,0 24,-25-24,25 0,0 0,0 0,0-1,0-24,-25 25,25-25,0 0,0 0,0 0,-24 0,24-25,0 25,0-24,-25-1,25 0,0 0,-25 0,25 1,-25-1,25 0,-25 0,1 0,24 1,0-1,-25 25,25-25,0 25,0 0,0 0,0 0,0 25,0 0,0-25,25 24,-25 1,0 25,24-25,-24-1,25 1,-25 0,0-25,25 25,-25 0,0-25,25 0,-25 24,25-24,-25 0,24 0,-24 0,25-24,-25 24,25-25,-25 0,25 25,0-25,-1 0,-24 1,25 24,0-25,-25 25,0-25,25 25</inkml:trace>
  <inkml:trace contextRef="#ctx0" brushRef="#br0" timeOffset="131407.5161">16024 12378,'-25'24,"1"-24,-1 0,25 0,-25 0,25 0,0 0,0 0,0 0,0 0,0 0,25 0,-25 0,25 0,-1 0,1 0,0 0,25-24,-26 24,26-25,0 25,-26-25,26 25,0-25,-26 25,26 0,-25-25,0 25,-1 0,1 0,0 0,-25 0,25 25,-25-25,0 25,0 0,0 0,0-1,-25 1,25 25,0-25,-25 24,25-24,0 25,0-26,0 26,0-25,0 0,0-1,0 1,0 0,0 0</inkml:trace>
  <inkml:trace contextRef="#ctx0" brushRef="#br0" timeOffset="131943.5467">19373 11088,'0'0,"-25"-25,25 25,-25 0,25-25,0 25,0 0,0 0,0 0,0 0,0 25,0 0,0-1,0 1,0 0,25 25,-25-25,0 24,25-24,-25 25,0-26,25 1,-25 0,0 0,0 0,0-1,0 1,0-25,0 25,0-25,0 0,0 25</inkml:trace>
  <inkml:trace contextRef="#ctx0" brushRef="#br0" timeOffset="132171.5598">19249 11485,'-25'0,"0"-25,0 25,1-25,-1 25,25-25,-25 25,25 0,-25 0,25 0,0 25,0-25,0 0,0 25,25 0,-25-25,25 24,-25-24,25 25,-1-25,-24 25,25-25,0 25,0-25,-25 0,25 0,-1 0,1 0,0 0,0-25,24 25,-24-25,0 25,0-25,24 25,-24-24,0-1,0 0,0 25,-25-25,24 0,-24 25,0-24,0 24,0-25</inkml:trace>
  <inkml:trace contextRef="#ctx0" brushRef="#br0" timeOffset="132559.582">18877 12254,'0'0,"-25"0,25 0,0 0,0 0,0 0,0 0,0 0,0 0,0 0,0 0,0 0,25 0,-25 0,25 0,-1 0,1 0,25 0,-25 0,24 0,-24-25,25 25,-26 0,26 0,-25-25,24 25,-24 0,0 0,0 25,-25-25,25 25,-25-25,0 24,0 1,0 25,0-25,0-1,0 26,-25 0,25-26,-25 26,25-25,-25 24,25-24,0 0,0 0</inkml:trace>
  <inkml:trace contextRef="#ctx0" brushRef="#br0" timeOffset="133095.6126">21208 11013,'0'-25,"0"1,0 24,0-25,0 25,0 0,0 0,0 0,0 25,0-25,0 24,25 1,-25 0,25 25,-25-26,0 26,25-25,-25 25,0-26,0 26,25-25,-25 24,0-24,0 0,0 0,0 0</inkml:trace>
  <inkml:trace contextRef="#ctx0" brushRef="#br0" timeOffset="133347.627">21035 11534,'0'0,"0"0,0 0,0 0,0 0,0 0,0 0,25 0,-25 0,24 25,-24-25,25 25,0-25,-25 25,25-1,0-24,-1 25,-24 0,25-25,0 25,-25 0,25-25,0 24,-25-24,24 0,-24 0,25 0,0 0,-25 0,25 0,0-24,-25-1,24 25,1-25,-25 0,25 0,-25 1,25-1,-25 0,25 0,-25 0,0 1,0-1,0 25</inkml:trace>
  <inkml:trace contextRef="#ctx0" brushRef="#br0" timeOffset="133906.659">21109 12402,'-25'-24,"1"24,-1 0,25 0,-25 0,25 0,-25 0,25 0,0 0,0 0,0 0,25-25,-25 25,25 0,0 0,-1 0,1-25,0 25,25-25,-26 25,26 0,-25 0,0-25,24 25,-24 0,0 0,0 25,-25-25,24 25,1 0,-25 0,0-1,0 1,0 25,0-25,0 24,0 1,-25-1,25 1,-24-25,24 24,-25-24,25 25,-25-25,25-1,0 1,-25 0,25 0,0-25,0 25</inkml:trace>
  <inkml:trace contextRef="#ctx0" brushRef="#br0" timeOffset="134075.6687">21109 12725,'0'0,"0"0,25 0,0-25,0 25,-1-25,1 25,25-25,-1 25,1-24,0-1,24 25,0-25,-24 0,24 0,1 25,-1-24,-24-1</inkml:trace>
  <inkml:trace contextRef="#ctx0" brushRef="#br0" timeOffset="140661.0454">14759 13395,'0'0,"0"0,0 0,0 0,0 0,0 0,25 0,-25-25,25 25,0 0,-1 0,1 0,25 25,-25-25,24 0,1 0,-1 0,1 0</inkml:trace>
  <inkml:trace contextRef="#ctx0" brushRef="#br0" timeOffset="142609.1568">12155 12402,'0'-24,"0"-1,0 0,0 25,0-25,0 25,0-25,0 25,0 0,0 0,0 0,0 0,0 0,24 0,-24 25,25-25,-25 25,25-25,0 25,0 24,-1-24,26 0,-25 25,0-1,-1 1,26-25,-25 24,0-24,0 25,-1-26,1 1,0 0,0-25,-25 25,25 0,-25-25,24 0,-24 24,0-24,0 0</inkml:trace>
  <inkml:trace contextRef="#ctx0" brushRef="#br0" timeOffset="142861.1712">12651 12254,'0'0,"0"0,0 0,-25-25,25 25,0 0,-25 0,25 0,0 25,-25-25,25 24,-24 1,24 0,-25 0,0 0,0 24,0 1,-24-1,24 1,0 24,-25-24,26 0,-26-1,25 1,0-25,-24 24,24-24,25 0,-25 0,0-25,25 24,0-24,0 0,0 0,0 0,0 0</inkml:trace>
  <inkml:trace contextRef="#ctx0" brushRef="#br0" timeOffset="143493.2073">15082 12278,'0'0,"0"0,0 0,0 0,0 0,0 0,0 0,0 25,24-25,-24 25,25 0,0 0,0-1,0 26,-1-25,1 0,0 24,25 1,-26-25,1 24,25-24,-25 25,-1-26,1 1,0 0,0 25,-25-26,25-24,-1 25,-24 0,0-25,25 0,-25 25,0-25,0 0,0 0</inkml:trace>
  <inkml:trace contextRef="#ctx0" brushRef="#br0" timeOffset="143725.2206">15553 12254,'0'0,"0"0,0 0,-25 0,25 0,0 24,-25-24,25 25,-25 0,1 0,-1 0,0 24,0-24,-24 25,24-1,-25 26,1-26,24 1,-25-1,1 1,24 0,-25-26,25 26,1-25,-1 0,25-25,-25 24,25 1,-25-25</inkml:trace>
  <inkml:trace contextRef="#ctx0" brushRef="#br0" timeOffset="144253.2508">18331 12452,'0'-25,"0"25,0-25,0 25,0 0,0 0,0-24,0 24,0 0,0 24,25-24,-25 25,25-25,-1 25,-24 0,25 0,0 24,25-24,-26 0,1 24,0-24,0 25,24-25,-24-1,0 1,-25 0,25 0,0 0,-25-25,24 24,-24-24,0 25,0-25</inkml:trace>
  <inkml:trace contextRef="#ctx0" brushRef="#br0" timeOffset="144505.2652">18653 12278,'0'0,"0"0,0 0,0 0,0 0,0 0,0 0,0 25,-24-25,-1 25,25 0,-25 24,-25-24,26 25,-1-1,-25 1,1 0,-1-1,25-24,-24 25,-1-1,0 1,26-25,-26-1,25 26,0-25,1-25,24 25,-25-25,25 24,-25-24,25 0</inkml:trace>
  <inkml:trace contextRef="#ctx0" brushRef="#br0" timeOffset="145061.297">20514 12303,'0'0,"0"0,0 0,0 0,0 0,0 0,0 0,0 25,0 0,0 0,0-1,25 26,-1-25,-24 24,25 1,0 0,0-1,0-24,-1 25,1-1,0-24,0 0,0 0,-1-1,1 1,-25 0,25 0,0-25,-25 0,25 25,-25-25</inkml:trace>
  <inkml:trace contextRef="#ctx0" brushRef="#br0" timeOffset="145270.309">20936 12303,'0'0,"-25"0,25 0,0 0,-25 0,0 25,25-25,-25 25,0 0,-24-1,24 1,0 0,-24 25,24-1,-25-24,25 25,-24-1,-1-24,25 25,-24-26,24 1,-25 25,26-25</inkml:trace>
  <inkml:trace contextRef="#ctx0" brushRef="#br0" timeOffset="147399.4308">22077 12700,'0'0,"0"0,0 0,0 0,0 0,0 0,0 0,24 0,-24 0,25 0,-25-25,25 25,0 0,0 0,24 0,-24-25,25 25,-26 0,26 0,0 0,-26-24,26 24,-25 0,0 0,-1 0</inkml:trace>
  <inkml:trace contextRef="#ctx0" brushRef="#br0" timeOffset="147581.4412">22052 12948,'-25'0,"25"25,-25-25,25 0,0 0,0 0,0 0,0 0,0 0,25 0,0 0,-25 0,25 0,24 0,-24 0,0 0,24 0,1-25,0 25,-1 0,26-25,-26 25,1-25</inkml:trace>
  <inkml:trace contextRef="#ctx0" brushRef="#br0" timeOffset="148969.5206">23416 12179,'0'0,"0"25,25-25,-25 0,25 0,-25 0,24 25,1-25,0 0,25 0,-26 0,1 0,25 0,-25 0,-1 0,1-25,25 25,-25 0,-25 0,24 0,-24 0,25-25,-25 25,0 0,0 0,0 0,0 0,0 0,0 0,0 25,0-25,0 0,-25 0,25 25,0-25,0 25,-24-1,24 1,0 0,-25 0,25 0,0-1,-25 26,25-25,0 24,-25 1,25 0,-25-26,25 26,0 0,-24-1,24-24,-25 25,25-26,-25 1,25 0,0 0,0 0,0-25,0 24,0-24,0 25,0-25,0 0,0 0,0 0,0 0,0 0,0 0,0 0</inkml:trace>
  <inkml:trace contextRef="#ctx0" brushRef="#br0" timeOffset="149456.5484">24235 11609,'0'-25,"0"25,0 0,0 0,-25 0,25 0,0 0,0 0,-25 0,25 0,-25 25,25-25,-25 24,25-24,0 25,0 0,0-25,0 25,0-25,0 25,0-1,25-24,-25 25,25-25,-25 25,25-25,0 25,-1 0,1-25,0 24,-25-24,25 25,0-25,-1 25,-24-25,25 25,-25-25,0 25,0-25,25 24,-25-24,0 0,0 25,0-25,0 0,-25 25,25-25,-25 0,25 25,-24-25,-1 0,0 0,25 0,-25 0,0 0,1 0,-1 0,0-25,0 25</inkml:trace>
  <inkml:trace contextRef="#ctx0" brushRef="#br0" timeOffset="149661.5602">24160 11633,'0'0,"25"0,0-24,0 24,-1 0,26-25,-25 25,0-25,24 25,-24-25,25 25,-1-25,-24 25,25-24,-1 24,-24 0,0-25,24 25,-49 0,25 0,0-25,-25 25,0 0,0 0,0 0,0 0</inkml:trace>
  <inkml:trace contextRef="#ctx0" brushRef="#br0" timeOffset="154610.8432">23441 12179,'0'0,"-25"0,25 0,0 0,0 0,0 0,0 0,0 0,0 0,0 0,0 0,0 0,0 0,0 0,0 0,0 0,0 0,0 0,0 0,0 0,0 0,0 0,0 0,0 0,0 0,0 0,0 0,0 0,0 0,25 0,-25 0,0 25,25-25,-1 0,-24 0,25 0,0 0,0 0,24 0,-24 0,0 0,0 0,0 0,-1 0,1 0,0 0,0 0,0 0,-1 0,1 0,0 0,0 0,-25 0,25 25,-1-25,-24 0,0 0,0 0,0 0,0 0,0 0,0 0,0 0,0 0,0 0,0 0,0 0,0 0,0 0,0 0,0 0,0 0,-24 0,24 0,0 0,0 0,0 0,-25 0,25 0,0 0,0 0,0 0,0 0,-25 0,25 0,0 0,0 0,0 0,-25 0,25 25,0-25,0 0,0 24,-25-24,25 25,0 0,-24 0,24 0,-25-1,25 26,-25-25,25 24,-25-24,0 25,25-1,-24-24,-1 25,0-25,0 24,25-24,-25 0,25 0,-24-1,24 1,-25 0,25-25,0 25,0-25,0 25,0-25,0 0,0 24,0-24,0 0,0 0,0 0,0 0,0 0,0 0,0 0,0 0,0 0,0 0,0 0,0 0,0 0,0 0,0 0</inkml:trace>
  <inkml:trace contextRef="#ctx0" brushRef="#br0" timeOffset="155023.8669">23590 12650,'0'-24,"0"24,-25 0,25 0,0 0,0 0,0 0,0 0,0 0,0 0,0 0,0 0,25 0,-25 0,24 0,1 0,0 0,0 0,0 0,-1 0,1-25,0 25,0 0,0 0,-1 0,1 0,0 0,-25 0,25 0,-25 0,0 0,25 0,-25 0,0 0,0 0,0 0,0 0,0 0,0 0,0 0,0 0,0 0,-25 0</inkml:trace>
  <inkml:trace contextRef="#ctx0" brushRef="#br0" timeOffset="156942.9766">7814 14585,'-50'25,"25"0,-24 0,-1-1,25 1,-24 0,-1 25,25-26,1 26,-26 0,25-1,25-24,-25 25,25-26,0 26,0-25,0 0,0-1,25-24,0 25,0-25,0 0,-1 0,1 0,0 0,25-25,-26 25,1-24,25-1,-25 0,-1 0,1 0,0 1,-25-1,25 0,-25 0,25 0,-25 1,0-1,0 25,-25-25,25 0,-25 25,25-25,-25 25,0-24,-24 24,24-25,-25 25,1-25,-1 25,1-25,-1 25,0-25,1 25,-1-24,1-1,-1 25,25-25,-25 0,26 0,-1 25,0-24,0-1,25 0,0 0,0 25,0-25,0 1,25-1,0 25,0-25,-1 25,1 0,0 0,25 0,-25 0,-1 25,26-25,-25 25,0-1,-1 26,1-25,0 24,0 1,0 0,-25 24,24-24,-24 24,25 0,-25 1,0-26,0 26,0-26,0 1,0 0,0-1,25 1,-25-25,0 0,0-1,0 1,25 0,-25-25</inkml:trace>
  <inkml:trace contextRef="#ctx0" brushRef="#br0" timeOffset="157074.9842">8037 15255,'0'0,"0"0,0 0</inkml:trace>
  <inkml:trace contextRef="#ctx0" brushRef="#br0" timeOffset="157607.0146">8905 14660,'0'0,"0"0,0 0,0 0,-25 0,1 24,-1-24,0 0,0 25,0-25,1 25,-1-25,-25 0,25 25,1-25,-1 0,0-25,0 25,0 0,25-25,-24 25,24-25,0 1,0-1,-25 0,25 25,0-25,0 0,0 1,25-1,-25 0,24 0,-24 0,25 25,0-24,0-1,0 25,-25-25,24 25,1 0,0 0,25 0,-26 0,1 25,0-25,0 25,0-1,-1 26,1-25,-25 0,0 24,0 1,0-25,0 49,-25-24,25-1,-24 1,-26-1,25 1,0 0,1-1,-26-24,25 25,0-26,1-24,-1 25,0-25,0 0,25 0,-25-25,25 25,0-24,-24-1,24-25,0 25,24 1,-24-26,25 25,-25 0,25 1,0-1,0 0,-1 0,1 25,25 0,-25 0,-1 25,1-25,25 25,-25-25,-1 25,1-1,0-24,0 25,0 0,-1 0,1 0,-25-1</inkml:trace>
  <inkml:trace contextRef="#ctx0" brushRef="#br0" timeOffset="157727.0215">9327 15007,'25'-25,"0"25,-25-25,24 25,-24-25,0 25,0 0,0-24,0 24,0 0,0 0,0 0,0 0,0 0,0 0</inkml:trace>
  <inkml:trace contextRef="#ctx0" brushRef="#br0" timeOffset="158055.0402">7888 15577,'-25'25,"-24"-25,24 25,0-25,25 0,-25 0,25 0,0 0,0 0,0 0,25 0,0 0,0 0,24-25,1 25,0-25,24 1,0 24,26-25,-26 0,1 0,24 0,-25 1,25-1,-24 0,24 25,-25-25,1 0,-1 0,1 25,-26-24,26 24,-26-25,1 25,-25 0,24-25,-24 25,-25 0,25 0,-25 0,0 0,0 0,0 25</inkml:trace>
  <inkml:trace contextRef="#ctx0" brushRef="#br0" timeOffset="160110.1578">5284 9128,'0'25,"25"0,-25-25,24 25,1-1,0-24,0 25,0-25,-1 0,1 0,25 0,-25 0,24 0,1 0,-25 0,24 0,1-25,-1 25,1-24,-25 24,24-25,1 25,-25-25,24 0,-24 25,0-25,0 25,0 0,0-24,-1 24,1 0,0 0,0 0,0 0,-1 24,1-24,-25 0,25 25,0-25,0 25,-25-25,24 25,1 0,0-25,0 24,0-24,-25 25,24-25,1 0,25 0,-25 0,-1 0,1 0,25 0,-25 0,-1-25,1 25,25 0,-25-24,-1 24,26 0,-25-25,24 25,-24 0,0 0,25 0,-25 0,24 0,-24 0,25 25,-26-25,1 24,25-24,-1 25,-24-25,25 0,-1 25,-24-25,25 0,-1 0,1 0,24 0,-24 0,0 0,24 0,-24 0,24-25,-24 25,-1 0</inkml:trace>
  <inkml:trace contextRef="#ctx0" brushRef="#br0" timeOffset="162961.3209">10691 14287,'0'0,"0"0,0-24,0 24,0 0,0-25,0 25,0 0,0 0,0 0,0-25,0 25,0 0,0 0,0 0,0 0,0 25,0-25,0 0,0 25,25-1,-25-24,0 50,25-25,-25 0,0 0,0 24,25-24,-25 25,0-26,0 1,0 25,0-25,0-1,0 1,0-25,0 25,0-25,0 25,0-25,0 0,0 0,0 0,0 0,0 0,0 0,0 0,0-25,-25 25,25 0,-25-25,25 25,0-25,-25 25,25-24,-25-1,25 25,-24-25,24 25,0-25,-25 25,25-25,0 25,0-24,-25 24,25 0,0 0,0 0,0 0,0 0,0 0,0 0,25 0,-25 24,0-24,0 25,25-25,-25 25,0 0,24-25,-24 25,0-1,25 1,-25 0,25-25,-25 25,0 0,25-25,-25 0,0 0,25 0,-25 0,24 0,-24 0,25-25,0 25,0-25,0 0,-1 0,1 1,0-1,-25 0,25 25,0-25</inkml:trace>
  <inkml:trace contextRef="#ctx0" brushRef="#br0" timeOffset="168900.6606">10294 15255,'0'0,"-25"0,25 0,-24 0,24 0,-25 25,25-25,0 0,0 0,0 0,0 0,0 0,25 0,-25 0,24 0,-24 0,25-25,0 25,25 0,-25 0,24 0,-24-25,25 25,-1 0,-24-25,25 25,-1 0,-24 0,0 0,0 0,-1 0,1 0,0 0,-25 0,25 0,-25 0,0 0,0 0,0 25,0-25,0 25,-25 0,25-1,-25 1,25 0,-25 25,25-1,-24 1,24 0,-25-1,0 26,25-26,-25 26,0-1,1 0,24 1,-25-26,25 26,-25-26,25 26,-25-26,25 1,-25 0,25-25,0 24,0-24,0 0,0 0,0-25,0 24,0-24,0 0,0 0,0 0,0 0,25 0,-25 0</inkml:trace>
  <inkml:trace contextRef="#ctx0" brushRef="#br0" timeOffset="169107.6724">10344 16123,'-25'0,"25"0,0 0,0 0,0 0,0 0,0 0,0 0,0 0,0 0,0 0,25-25,0 25,0 0,-1-25,26 25,-25-24,24 24,1-25,24 0,-24 0,0 0,-1 1,26-1,-26 0,1 0,-25 25,24-25,-24 1</inkml:trace>
  <inkml:trace contextRef="#ctx0" brushRef="#br0" timeOffset="172353.8581">13668 13915,'0'-24,"0"-1,0 0,-25 0,25 25,0-25,0 25,0-24,0 24,0 0,0 0,0 0,0 0,0 24,0-24,0 25,0-25,25 25,-25 25,25-26,-25 1,24 25,-24-1,0 1,25-25,-25 24,0 1,0 0,0-26,0 26,0-25,0 25,0-26,0 1,0 0,0-25,0 25,0-25,0 25,0-25,0 0,0 0,-25 0,25 0,0 0,0-25,-24 25,24 0,-25-25,25 25,-25-25,0 0,25 1,-25 24,1-25,24 0,-25 25,25-25,-25 25,25 0,0 0,0 0,0 0,0 0,0 25,0-25,25 25,-25 0,25-1,-25 1,24 0,1 25,-25-26,25 1,0 0,-25 0,25-25,-25 25,24-25,-24 24,25-24,-25 0,25 0,0 0,-25-24,25 24,-1-25,1 0,0 0,0 0,24-24,-24-1,0 25,0-24,0-1,-1 0,1 26</inkml:trace>
  <inkml:trace contextRef="#ctx0" brushRef="#br0" timeOffset="177345.1436">14040 15429,'25'0,"-25"-25,0 25,24-25,-24 25,0-25,0 25,0 0,0-25,0 25,0 0,0 0,0 0,0 0,0 0,0 0,-24 0,24 0,-25 25,0-25,0 25,0-25,1 25,-1 0,-25 24,25-24,-24 25,24-1,0 26,-24-26,24 26,0-26,0 26,25-26,-25 1,25 24,-24-24,24-25,0 24,24-24,-24 0,25 0,0-1,-25-24,25 25,0-25,-1 0,1 0,0 0,0 0,0-25,-1 25,1-24,0 24,0-25,0 0,-1 0,-24 0,25 1,-25-1,25 0,-25 0,0 0,0 1,-25 24,0-25,1 0,-1 25,0-25,-25 25,26 0,-26 0,0 25,1 0,-1 0,25-1</inkml:trace>
  <inkml:trace contextRef="#ctx0" brushRef="#br0" timeOffset="182964.465">16322 13469,'0'0,"0"-25,-25 25,25 0,0 0,0 0,0 0,0 0,0 0,0 0,0 0,0 0,0 25,0-25,0 25,0 0,25 24,-25-24,0 25,25-1,-25 1,0-1,0 1,0 24,0-24,0 0,0-1,0 1,0-1,0-24,0 25,0-25,0-1,0 1,0-25,0 0,0 25,0-25,0 0,0 0,0-25,-25 25,25 0,0 0,0-25,0 25,-25-24,25-1,0 25,-25-25,25 25,-25-25,25 0,-24 25,24-24,-25 24,25-25,0 25,-25-25,25 25,0 0,0-25,0 25,0 0,0 0,0 0,0 0,0 25,0-25,0 0,25 25,-25 0,0-25,25 24,-25 1,24 0,-24 0,25 0,-25-1,0-24,25 25,-25 0,25-25,-25 25,25-25,-25 0,24 0,-24 0,25 0,0 0,0-25,-25 25,25-25,-1 0,1 1,25-26,-25 25,-1 0,1-24,0 24,0 0,0 0,-25 1</inkml:trace>
  <inkml:trace contextRef="#ctx0" brushRef="#br0" timeOffset="191844.9729">16421 15404,'-25'0,"25"0,0 0,-25 0,25 0,0 0,-24 0,24 0,0 0,0-25,0 25,0 0,24 0,-24 0,25 0,0 0,0 0,0-25,-1 25,1 0,25-25,-25 25,24-25,-24 25,0 0,0-24,0 24,-1 0</inkml:trace>
  <inkml:trace contextRef="#ctx0" brushRef="#br0" timeOffset="192333.0008">16223 15503,'0'0,"0"0,0 0,0 0,0 0,0 0,0 0,0 0,0 0,0 0,0 0,0 0,0 25,0-25,0 25,0-25,0 24,0 1,0 0,0-25,-25 25,25 0,0-1,0 1,0 0,-25-25,25 25,0-25,0 25,0-25,0 0,0 0,0 0,0 24,0-24,0 0,0 0,0 0,0 0,0 0,0-24,0 24,0 0,25 0,-25-25,25 25,-25-25,24 25,1 0,0-25,0 25,0-25,-1 25,1 0,25 0,-25 0,24 0,-24 0,25 0,-26 25,1 0,25-25,-25 25,-25 0,25-1,-25 1,24 0,-24 0,0 0,0-1,-24 1,24 0,-25 0,0 0,0-1,0 1,0 0,1-25,-1 25,-25 0,25-1,-24-24,24 25,-25-25,1 25,24-25,-25 0,26 0,-26 0,25 0,-24 0,24 0</inkml:trace>
  <inkml:trace contextRef="#ctx0" brushRef="#br0" timeOffset="193273.0546">19125 13469,'0'0,"0"-25,0 25,0-25,0 25,0 0,0-24,0 24,25 0,-25 0,0 0,0 0,24 0,-24 0,0 0,25 24,0 1,-25 0,25 25,-25-26,25 26,-25-25,24 24,-24-24,0 25,0-25,0 24,0-24,0 0,0 0,0-1,0-24,0 25,0 0,0-25,0 25,0-25,0 0,-24 0,24 25,0-25,-25 0,25 0,-25-25,25 25,-25 0,25-25,-25 25,1 0,24-25,-25 25,0-25,25 25,-25 0,25-24,0 24,0 0,0 0,0 0,0 24,0-24,0 25,0-25,25 25,-25-25,25 25,-25 0,0-25,0 24,25-24,-25 25,0-25,24 0,-24 0,0 0,0 0,25 0,-25 0,0 0,25-25,-25 25,25-24,-25-1,25 0,-1 25,-24-25,25 0,0-24,-25 49,25-25,-25 0,0 0,0 25,25-24</inkml:trace>
  <inkml:trace contextRef="#ctx0" brushRef="#br0" timeOffset="194009.0967">18951 15131,'25'-25,"-25"0,0 25,0-25,0 25,0-24,0 24,25 0,-25 0,0-25,0 25,0 0,0 0,0 25,0-25,0 24,0-24,-25 25,25 0,0 0,-25 0,25 24,-25-24,25 25,-24-1,24-24,-25 25,25-25,0 24,-25-24,25 0,0 0,0-1,0-24,0 25,25-25,-25 25,25-25,-25 0,24 0,1-25,0 25,0 0,0-25,-1 1,26 24,-25-25,0 0,-1 0,1 0,0 1,0-1,-25 25,25-25,-25 0,0 0,0 0,0 1,0 24,0-25,0 25,0 0,-25-25,25 25,0 0,0 25,-25-25,25 0,0 25,0-1,0 1,0 0,0 25,0-25,0 24,0-24,0 25,0-1,0 1,0-25,0 24,0-24,0 0,0 24,0-24,25-25,-25 25</inkml:trace>
  <inkml:trace contextRef="#ctx0" brushRef="#br0" timeOffset="194877.1463">21332 13395,'0'0,"0"0,0 0,0 0,0 0,0 24,25-24,-25 25,0 0,0 0,25 24,-25-24,0 25,25-1,-25 1,0-25,0 24,0 1,0-25,0 0,0 24,0-24,0 0,0-25,0 25,0-1,0-24,0 0,0 25,0-25,0 0,0 0,0 0,0 0,0 0,-25-25,25 25,-25 0,25-24,-25 24,1-25,24 0,-25 0,0 25,0-25,25 1,-25 24,1-25,24 25,0-25,0 25,0 0,0 0,0 25,0-25,0 0,0 25,24-1,-24 1,25-25,-25 25,25 0,-25 0,25-25,-25 24,25-24,-25 25,24-25,-24 25,25-25,-25 0,25 0,0 0,-25 0,25-25,-25 25,24-25,1 1,0 24,-25-25,25 0,0 0,-25 0,24 1,-24-1,25 0,-25 0</inkml:trace>
  <inkml:trace contextRef="#ctx0" brushRef="#br0" timeOffset="195649.1905">21134 15404,'0'0,"0"-25,-25 25,25-25,0 25,0-25,-25 25,25-25,0 25,0-24,0-1,0 25,0-25,0 25,0-25,25 25,-25 0,25-25,-25 25,25 0,0 0,-25 0,24 0,1 25,0-25,0 25,-25 0,25 0,-25-1,0 1,24 0,-24 0,0 0,0 0,-24 24,24-24,-25 0,25 0,-25-1,25 1,0 0,-25 0,25-25,0 25,0-25,0 0,0 0,0 0,0 0,25 0,-25-25,25 25,0 0,-25-25,24 25,1 0,0-25,0 25,0 0,-1 0,-24 25,25-25,0 0,-25 25,0-25,0 25,0-1,0 1,0-25,0 25,0 0,-25 0,0-1,25-24,-24 25,-1 0,-25-25,25 25,1-25,-26 25,25-25,-24 24,-1-24,25 0,-24 0,-1 0,0 0,1-24,-1 24,25 0</inkml:trace>
  <inkml:trace contextRef="#ctx0" brushRef="#br0" timeOffset="196048.2133">19844 15602,'0'0,"0"-25,0 25,0 0,0 0,0 0,25 25,-25-25,25 25,0 0,-1 0,1-1,0 1,0 25,0-25,24-1,-24 1,0 0,0 25,-1-50,1 24,-25 1,25 0,-25-25,25 25,-25-25</inkml:trace>
  <inkml:trace contextRef="#ctx0" brushRef="#br0" timeOffset="196224.2234">20167 15627,'0'0,"-25"0,25-25,0 25,-25 0,25 0,0 25,-25-25,25 25,-25 0,1-1,24 1,-25 0,0 0,0 24,0-24,1 25,-1-25,0 24,0-24,0 25,0-26</inkml:trace>
  <inkml:trace contextRef="#ctx0" brushRef="#br0" timeOffset="196737.2527">17488 15627,'24'0,"-24"0,0 0,25 0,-25 0,25 0,0 25,0-25,-1 25,26-1,-25 1,25 0,-1 0,-24 24,25-24,-26 0,26 0,-25 0,0-1,-1 1,1-25,-25 25,25 0,0-25</inkml:trace>
  <inkml:trace contextRef="#ctx0" brushRef="#br0" timeOffset="196913.2628">17835 15528,'-25'0,"25"0,-25 0,25 0,0 0,-24 25,24-1,-25 1,25 0,-25 0,25 24,-25 1,0 0,0-1,1 1,-1-1,-25 1</inkml:trace>
  <inkml:trace contextRef="#ctx0" brushRef="#br0" timeOffset="197405.2909">15230 15900,'0'0,"0"0,0 0,0-25,0 25,0 0,0 25,25-25,-25 0,25 25,0-1,0 1,-1 0,26 0,-25 0,0-1,-1 1,26 0,-25 0,0-25,-25 25,24-25,1 24</inkml:trace>
  <inkml:trace contextRef="#ctx0" brushRef="#br0" timeOffset="197588.3014">15578 15900,'-25'-25,"0"0,25 25,-25-25,25 25,-25-24,25 24,0 0,-24 0,24 24,-25-24,0 25,25 0,-25 0,0 0,1 24,-1-24,0 25,0-26,0 26,1-25,-1 24,0-24,0 25,-24-25</inkml:trace>
  <inkml:trace contextRef="#ctx0" brushRef="#br0" timeOffset="198092.3302">12626 15652,'25'0,"-25"-25,0 25,0 0,0 0,0 0,0 0,0 0,0 0,0 0,0 25,25-25,-25 25,24-1,1 1,25 0,-25 0,-1 24,26-24,0 0,-26 0,26 24,-25-24,0 0,24 0,-24 0,0-1,0-24,-1 25,1 0</inkml:trace>
  <inkml:trace contextRef="#ctx0" brushRef="#br0" timeOffset="198293.3417">13048 15652,'-25'-25,"25"25,0 0,0 0,0 0,-25 0,25 0,0 25,0-25,-25 25,25-1,0 26,-25 0,25-1,-24 1,-1-1,0 1,0 24,0-24,1 0,-1 24,0 0</inkml:trace>
  <inkml:trace contextRef="#ctx0" brushRef="#br0" timeOffset="212085.1306">13618 7590,'25'0,"-25"0,25 0,-25 0,25 0,-1 0,1 0,25-25,-1 25,1 0,0 0,-1 0,1-24,24 24,1 0,-26-25,26 25,-1-25,-24 25,24-25,-24 25,-1-25,-24 25,25 0,-25-24</inkml:trace>
  <inkml:trace contextRef="#ctx0" brushRef="#br0" timeOffset="212433.1505">14065 7243,'0'0,"0"-25,0 25,0 0,0 0,0 0,0-25,0 25,0 0,0 0,0 0,0 0,0 0,0 0,-25 0,25 0,0 0,0 25,-25-25,25 25,-25-25,0 25,25-25,-24 25,-1-1,0 1,25 0,-25-25,0 25,25 0,0-25,0 0,0 24,0-24,0 0,0 0,25 25,0-25,25 0,-26 0,26 0,0 0,24-25,-24 25,24 0,-24 0</inkml:trace>
  <inkml:trace contextRef="#ctx0" brushRef="#br0" timeOffset="213104.1889">11584 8781,'-25'0,"1"0,-1-25,0 25,0 0,25 0,-25-25,25 25,0 0,0 0,0 0,0 0,0 0,25-25,0 25,0 0,0 0,-1 0,26-24,-25 24,24 0,1-25,0 25,-26-25,26 25,0-25,-26 25,26-25,-25 25,0-24</inkml:trace>
  <inkml:trace contextRef="#ctx0" brushRef="#br0" timeOffset="213380.2046">11510 8334,'-25'0,"25"-24,0 24,0 0,0 0,-25 0,25 0,0 0,0 0,0 0,0 0,0 0,0 0,0 0,0 24,0 1,-25 0,25 0,0 0,0-1,-24 26,24-25,0 0,0 24,0-24,0 0,0 0,0-1,24-24,-24 25,25-25,0 25,25-25,-26 0,26 0,0-25,-1 25,1 0,24-25</inkml:trace>
  <inkml:trace contextRef="#ctx0" brushRef="#br0" timeOffset="215712.338">769 9872,'0'0,"0"-25,0 25,0 0,0 0,0 0,0 25,25-25,-25 25,0-25,0 25,25 0,-25-1,0 26,0-25,0 0,0 0,0 24,0-24,0 0,0 0,0-25,0 24,0-24,0 25,0-25,-25 0,25 0,0 0,-25-25,25 25,-25-24,1 24,24-25,-25 0,0 0,0-24,0 24,1-25,-1 0,0 1,0-1,0 1,1-1,-1 0,25 1,0-1,0 25,0 1,0-1,25 0,-25 0,24 25,1 0,0 0,0 0,0 25,24-25,-24 25,0 0,24-1,-24 1,25 0,-25 0,0 0,-1-1,1 1,0 0,0 0,0 0,-25-25,24 24,1-24,-25 25,0-25,25 0,-25 25,0-25,0 0,0 0</inkml:trace>
  <inkml:trace contextRef="#ctx0" brushRef="#br0" timeOffset="216296.3714">844 9996,'-50'0,"25"0,0 0,1 25,24-25,-25 0,25 0,-25 0,25 0,0 0,0 0,0 0,25 0,-25-25,25 25,-25-25,24 25,1-24,-25-1,25 0,0 0,0 0,0 1,-1-1,1 0,0 0,-25 0,25 1,-25-1,25 0,-25 25,0-25,0 25,0 0,-25-25,25 25,0 0,-25 0,25 0,-25-24,25 24,-25 0,25 0,-24 0,24 0,0 0,0 0,0 0,0 0,0 0,0 0,0 0,0 0,0 0,0 0,24 0,-24 24,25-24,0 25,-25-25,25 25,0-25,-25 25,24 0,-24-25,25 24,-25-24,25 25,-25-25,0 0,0 25,0-25,0 0,0 0,0 0,0 0,0 0,0-25,0 25,0 0,-25-25,25 25,0-24,-25-1,25 0,-24 0,24 0,-25 1,25-1,-25 0,25 25,0-25,0 25,0-25,0 25,0 0,25 0,-25 0,25 25,-1-25,-24 25,25-25,0 0,0 25,0-25,-25 0,24 25,1-25,0 0,-25 0,25 0,-25-25,25 25,-25-25,24 25,-24-25,25 0,-25 1,0-1,0 0,0 0,0 0,0 1,0-1,-25 0,25 0,-24 0,-1 25,0-24,0-1,0 0,1 25,-1 0,25 0</inkml:trace>
  <inkml:trace contextRef="#ctx0" brushRef="#br0" timeOffset="216525.3845">1290 8979,'0'-25,"0"25,0 0,0 0,0 0,25 0,-25 0,0 0,0 25,25-25,-25 0,25 25,-1 0,-24 0,25 0,0-1,0 1,-25 0,25 0,-25 0,24-25</inkml:trace>
  <inkml:trace contextRef="#ctx0" brushRef="#br0" timeOffset="216772.3987">1290 9029,'-25'-25,"1"0,24 0,-25 1,25-1,-25 25,25-25,0 0,0 0,25 1,0-1,-25 25,24-25,26 0,-25 0,24 1,1-1,0 0,-1 25,1-25,-1 25,1 0,0 25,-1-25,-24 25,0-25,0 25,0 24,-25-24,0 0,0 24,0 1,-25 0,25-26,-50 26</inkml:trace>
  <inkml:trace contextRef="#ctx0" brushRef="#br0" timeOffset="217320.43">1191 10641,'0'-25,"0"25,0-24,0 24,-25 0,25 0,0 0,0 0,0 24,0-24,0 25,0 0,0-25,25 25,-25 0,0-1,25 1,0 0,-25 0,24 0,1-25,-25 24,25-24,0 0,0 0,-25 0,24 0,-24 0,25 0,-25-24,25 24,-25-25,0 0,0 25,0-25,0 0,0 1,0-1,0 25,0-25,-25 0,0 25,1-25,-1 25,0 0,0-24,0 24,-24 0,24 0,-25 0,26 0,-1 0</inkml:trace>
  <inkml:trace contextRef="#ctx0" brushRef="#br0" timeOffset="217792.457">1365 10443,'24'0,"1"0,0 0,0 0,0 0,-1 0,1 0,0 0,-25 25,25-25,0 0,-1 24,1-24,-25 0,25 25,0-25,-25 25,0-25,25 0,-25 0,0 25,0-25,0 0,0 0,0 0,0 0,0 0,0 0,0 0,-25 0,25-25,-25 25,25-25,-25 25,0-25,1 1,-1-1,0 0,0 0,0 0,1-24,24 24,-25 0,25-24,-25 24,25 0,0 0,0 0,25 1,-25-1,25 25,-25-25,24 25,1 0,0 0,-25 0,25 0,0 25,-25 0,24-1,-24 1,25 0,-25 25,25-26,-25 26,0-25,0 24,0-24,25 0,-25-25,0 25,0-25,25 0,-25 0,24-25,1 25,-25-25,25 0,0 25,0-24,0-26,-1 25,1 0,0 1,0-26,0 25,-1 0,1 1,0-1,-25 0,25 0,-25 25</inkml:trace>
  <inkml:trace contextRef="#ctx0" brushRef="#br0" timeOffset="218064.4726">1687 11187,'-25'50,"25"-26,-25 1,25 0,0-25,0 0,0 0,0 0,25 0,-25 0,25 0,0-25,0 0,-1 1,1-1,0 0,25-25,-25 25,24-24,-24-1,25 1,-1-1,1 25,-25-24,24-1,1 0,-25 26,-1-26,26 25,-25 0,-25 1,25-1,-25 0,0 25,0-25,0 0,0 25</inkml:trace>
  <inkml:trace contextRef="#ctx0" brushRef="#br0" timeOffset="218424.4932">744 10517,'0'0,"0"0,0 0,0-25,25 25,0-24,-25-1,50 0,-25 0,-1 0,26-24,-25-1,24 1,1-1,0 0,24 1,-24-1,24-24,-24 24,24-24,0 24,-24-24,24 24,-24-24,24 24,-24-24,25 24,-26-24,1 24,-1 0,-24 26,25-26,-1 25,-24-24,0 24,0 25,-25-25,25 25,-25-25,0 25</inkml:trace>
  <inkml:trace contextRef="#ctx0" brushRef="#br0" timeOffset="375697.4887">5135 16669,'0'25,"0"-25,0 0,0 0,0 0,0 0,0 0,0 0,0 0,0 0,0 0,0 0,0 0,0 0,0 0,0 0,0 0,0 0,0 0,0-25,0 25,0-25,0 0</inkml:trace>
  <inkml:trace contextRef="#ctx0" brushRef="#br0" timeOffset="376590.5397">5234 16768,'0'0,"0"0,0 0,0 0,0 0,0 0,0 0,0 0,0 0,0 0,0-25,0 25,0-25,25 25,-25-24</inkml:trace>
  <inkml:trace contextRef="#ctx0" brushRef="#br0" timeOffset="376905.5578">4837 15801,'0'0,"0"0,0 0,0 0,0 0,0 0,0-25,0 25,0-25,0 25,0-25,0 0,0 1,25-1,-25-25</inkml:trace>
  <inkml:trace contextRef="#ctx0" brushRef="#br0" timeOffset="377273.5788">4837 14536,'0'0,"0"-25,0 25,0 0,0 0,0-25,0 25,0-25,0 0,0 1,0-1,25 0,-25 0</inkml:trace>
  <inkml:trace contextRef="#ctx0" brushRef="#br0" timeOffset="377601.5976">4763 13370,'-25'-25,"25"25,0 0,0 0,0-25,0 25,-25-25,25 25,0-24,0 24,0-25,0 25,0-25,0 0,0 0,0 0,25 1,-25-1</inkml:trace>
  <inkml:trace contextRef="#ctx0" brushRef="#br0" timeOffset="377897.6145">4664 12477,'0'0,"0"-25,0 25,0 0,0-25,0 25,-25-25,25 25,0-24,0-1,0 25,0-25</inkml:trace>
  <inkml:trace contextRef="#ctx0" brushRef="#br0" timeOffset="378169.6301">4490 11757,'0'-24,"0"24,0 0,0-25,0 25,0-25,0 25,0-25,0 0,0 25</inkml:trace>
  <inkml:trace contextRef="#ctx0" brushRef="#br0" timeOffset="378422.6445">4118 10492,'0'0,"0"-24,0 24,0-25,0 0,0 0,0 0,0-24,0 24,0 0,25-24</inkml:trace>
  <inkml:trace contextRef="#ctx0" brushRef="#br0" timeOffset="382415.8729">8087 16793,'0'0,"-25"0,0 0,25 0,-25 0,0 0,25 25,-24-25,24 0,0 0,0 0,0 0,0 0,0 0,0 0,0 0,0 0,24-25,1 25,0 0,0 0,24-25,-24 25,25-25,-25 25,24-25,1 25,0-24,-26-1,26 0,0 25,-26-25,26 0,-25 1,24-1,-24 25,0-25,0 0,0 25,-25-25,24 25,-24-24,0 24,0 0,0 0,0-25,0 25,-24 0,-1 0,25 0,-25 0,0 0,0 25,1-25,-1 0,0 0,0 0,0 24,25-24,-24 0,-1 0,25 0,0 0,-25 0,25 0,0 25,0-25,0 0,25 0,-25-25,25 25,-25 0,24 0,1 0,0 0,0 0,0 0,-1 0,1 0,0 0,0 0,0 0,-25 25,24-25,1 25,-25-25,0 25,25-25,-25 25,0-1,0 1,-25 0,25 0,-25 24,25-24,-24 0,-1 0,0 24</inkml:trace>
  <inkml:trace contextRef="#ctx0" brushRef="#br0" timeOffset="383718.9475">10344 17214,'0'0,"25"0,-25 0,25-24,-1 24,-24 0,25 0,0-25,0 25,0-25,-1 0,1 25,0-25,25 1,-26-1</inkml:trace>
  <inkml:trace contextRef="#ctx0" brushRef="#br0" timeOffset="390271.3222">5829 14263,'0'0,"-24"-25,24 25,0 0,0 0,0 0,0 0,0 0,0 0,0 25,24-25,-24 0,25 0,0 24,0-24,0 0,-1 25,1-25,0 0,0 25,-25-25,25 0,-1 0,-24 0</inkml:trace>
  <inkml:trace contextRef="#ctx0" brushRef="#br0" timeOffset="390443.3321">5929 14139,'0'0,"0"-25,-25 25,25 0,0 0,0 0,0 0,0 25,0-25,-25 24,25-24,0 50,0-25,0 0,0 24,0 1,-25 0,25-1,0 1</inkml:trace>
  <inkml:trace contextRef="#ctx0" brushRef="#br0" timeOffset="396656.6875">4763 10691,'0'0,"25"0,-25 0,24 0,-24-25,25 25,0 0,0-25,0 25,-1-25,26 25,-25-24,25-1</inkml:trace>
  <inkml:trace contextRef="#ctx0" brushRef="#br0" timeOffset="397065.7109">5185 11410,'0'0,"0"0,0 0,0 0,0 0,24-25,-24 25,25 0,-25 0,25-24,0 24,0-25,-1 25,1-25,0 0,0 25</inkml:trace>
  <inkml:trace contextRef="#ctx0" brushRef="#br0" timeOffset="397465.7337">5482 12502,'-25'-25,"25"25,0 0,0 0,0 0,0 0,0 0,25-25,-25 25,25 0,-25-25,25 25,0-25,-1 25,1-24,25-1</inkml:trace>
  <inkml:trace contextRef="#ctx0" brushRef="#br0" timeOffset="397857.7562">5581 13891,'0'-25,"0"25,0 0,0 0,0 0,0-25,0 25,0 0,25-25,0 25,-25-25,25 25</inkml:trace>
  <inkml:trace contextRef="#ctx0" brushRef="#br0" timeOffset="398397.787">5532 13891,'25'0,"-1"-25,1 25,0 0,0-25,0 0</inkml:trace>
  <inkml:trace contextRef="#ctx0" brushRef="#br0" timeOffset="398917.8168">5656 15627,'0'0,"0"0,0-25,0 25,0 0,25 0,-25-25,24 25,1-24,0 24,0-25,24 25,-24-25,25 25</inkml:trace>
  <inkml:trace contextRef="#ctx0" brushRef="#br0" timeOffset="399169.8312">5532 16694,'0'0,"0"24,0-24,0 0,25 0,-25 0,24 0,1 0,0 0,25-24,-26 24,26-25</inkml:trace>
  <inkml:trace contextRef="#ctx0" brushRef="#br0" timeOffset="400081.8834">13593 17190,'0'0,"0"0,0 0,0 0,25-25,-25 25,0 0,25 0,-25 0,0-25,25 25,0-25,-1 0,1 1,0-1,0 0,0 0,24 0,-24 1,25-1,-1 0,-24 25</inkml:trace>
  <inkml:trace contextRef="#ctx0" brushRef="#br0" timeOffset="401543.967">5606 13419,'25'0,"-25"25,25-25,-25 0,25 0,-25 0,24 0,1 0,0 0,-25 0,25 0,0 0,-1 0,1 0,0 0</inkml:trace>
  <inkml:trace contextRef="#ctx0" brushRef="#br0" timeOffset="401709.9765">5904 13171,'-25'0,"25"0,0 0,-25 0,25 0,0 0,-25 25,25-25,0 25,0-25,-24 25,24 0,0-1,0 1,0 0,0 25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38:58.881"/>
    </inkml:context>
    <inkml:brush xml:id="br0">
      <inkml:brushProperty name="width" value="0.05292" units="cm"/>
      <inkml:brushProperty name="height" value="0.05292" units="cm"/>
      <inkml:brushProperty name="color" value="#FF0000"/>
    </inkml:brush>
  </inkml:definitions>
  <inkml:trace contextRef="#ctx0" brushRef="#br0">5606 11931,'0'0,"0"-25,0 25,0 0,0-25,0 25,0-24,0 24,-25 0,25-25,-24 25,-1 0,0 0,0 0,25 0,-25 0,1 0,-1 0,0 0,0 25,25-1,-25-24,1 25,24 0,-25 0,25 0,-25-1,25 1,0 0,0-25,0 25,0 0,25-25,0 0,-1 24,1-24,0 0,0 0,24 0,-24 0,25 0,-25 0,24 0,1 0,-25 0,24 0,-24 0,0 0,0 0,-25 25,24-25,-24 25,25-25,-25 25,0-25,0 25,-25 0,25-1,-24-24,-1 25,0-25,25 25,-25 0,0-25,-24 0,24 25,0-25,0 0,-24 0,24 0,0 0,0 0,-24 0,24-25,0 25,0 0,25 0,-24 0,-1-25</inkml:trace>
  <inkml:trace contextRef="#ctx0" brushRef="#br0" timeOffset="796.0456">6276 11956,'-25'0,"25"-25,0 25,-25 0,25 0,0 0,0-25,0 25,0 0,0 0,0 25,0-25,0 0,0 25,0 0,25-1,-25 1,25 0,0 0,-25 24,25-24,-25 0,24 25,1-25,-25-1,25 1,-25 0,0 0,25-25,-25 25,0-25,0 24,0-24,25 0,-25 25,0-25,0 0,0 0,0 0,0-25,0 25,0 0,0-24,-25 24,25-25,-25 0,25 0,-25 0,0-24,25 24,-24 0,-1-25,0 26,0-26,25 25,-25 0,25-24,-24 24,24 0,0 0,0-24,24 49,-24-25,25 0,0 0,0 25,0-24,-1 24,1-25,0 25,0 0,0 0,24 0,-24 25,0-25,0 24,-25 1,24 0,-24-25,25 25,-25 0,0-1,0 1,0 0,-25 0,25 0,-24-25,24 24,-25 1,0-25,25 25,-25 0,0-25,1 0,24 25,-25-25,0 0</inkml:trace>
  <inkml:trace contextRef="#ctx0" brushRef="#br0" timeOffset="1513.0866">6970 11857,'0'0,"0"-25,0 25,0-25,0 0,-24 25,24 0,0-25,-25 25,25 0,-25 0,25 0,0 0,-25 25,25-25,-25 25,25-25,0 25,-24 0,24-25,0 24,0 1,0-25,24 25,1-25,-25 25,25-25,0 25,0-25,-1 0,26 0,-25 24,0-24,24 0,-24 0,25 0,-25 25,-1-25,1 0,0 0,-25 25,25-25,-25 25,0-25,0 25,0-25,0 24,0-24,0 25,-25-25,0 0,25 25,-25-25,1 0,-1 0,0 25,0-25,-25 0,26-25,-1 25,0 0,0-25,0 25</inkml:trace>
  <inkml:trace contextRef="#ctx0" brushRef="#br0" timeOffset="1883.1077">7243 11757,'0'0,"25"0,-25 25,25-25,-25 0,0 0,25 25,-25 0,0-25,25 25,-25-1,24 1,-24 0,25 0,-25 24,25-24,-25 0,25 0,-25 0,25-1,-25-24,0 25,24 0,-24-25,0 25,0-25,0 25,0-25,0 0,0 0,0 0,0 0,0 0,0 0,0-25,0 25,0 0,0-25,0 0,0 25,0-25,0 1,0-1,25 0,-25 25,25-25,-25 0,25 25,0-24,-1 24,-24 0,25 0,0 0,-25 0,25 24,-25-24,25 25,-25-25,24 25,-24-25,0 25,0 0,0-1,0-24,0 25,0 0,0-25</inkml:trace>
  <inkml:trace contextRef="#ctx0" brushRef="#br0" timeOffset="2787.1595">8136 11584,'0'0,"-25"0,25 0,0 0,0 0,0 0,0 0,0 0,0 0,25 0,-25-25,25 25,0 0,25-25,-26 25,26 0,-25-25,24 25,1-24,-25 24,24-25,-24 25,0-25,0 25,0 0,-1 0,-24 0,0 0,0 0,0 0,0 0,-24 25,24-25,-25 25,0-25,0 24,0-24,1 25,-1-25,0 0,25 25,-25-25,25 0,-25 0,25 0,0 0,0 25,0-25,0 0,0 0,0 0,0 25,0-25,0 24,0 1,25 0,-25 0,25 0,-25-1,25 1,-25 0,25 25,-25-26,0 1,24 0,-24 0,0 0,25-1,-25 1,0 0,0 0,0-25,25 25,-25-25,0 24,0-24</inkml:trace>
  <inkml:trace contextRef="#ctx0" brushRef="#br0" timeOffset="2988.1709">8781 11956,'0'0,"0"25,0-25,0 24,0-24,0 25,0-25,0 25,0 0,0 0,0-25,0 24,0 1,0-25,0 25,0-25,0 0,0 25,25-25,-25 0,0 0</inkml:trace>
  <inkml:trace contextRef="#ctx0" brushRef="#br0" timeOffset="3119.1784">8806 11733,'0'0,"0"0,0 0,0 0,0 0</inkml:trace>
  <inkml:trace contextRef="#ctx0" brushRef="#br0" timeOffset="3492.1998">9104 11857,'0'24,"24"-24,-24 25,0-25,25 0,-25 0,0 0,25 25,0-25,-25 0,25 0,-1 0,1-25,-25 25,25 0,0-25,0 25,0 0,-25-24,24 24,1-25,-25 25,0-25,25 25,-25-25,0 25,0-25,0 25,-25-24,25 24,-25 0,1-25,-1 25,0 0,0 0,0 0,0 25,-24-25,24 24,0 1,0 0,1 0,-1 0,0-1,25 1,-25 0,25 0,0 0,0-1,0 1,25 0,-25-25,25 25,0-25,-1 25,1-25,25 0,-25-25,24 25,1 0,-25-25,24 25</inkml:trace>
  <inkml:trace contextRef="#ctx0" brushRef="#br0" timeOffset="6312.3611">11807 11633,'-24'-24,"24"24,-25 0,25 0,-25 0,0 0,0 0,25 0,-24 0,-1 24,25-24,-25 25,0-25,0 25,25 0,-24 0,-1-1,25 26,-25-25,25 0,0 24,0-24,0 25,0-26,0 26,25 0,-25-26,25 1,-1 0,1 0,0 0,0 0,0-25,-1 0,1 0,25 0,-25 0,24 0,-24-25,25 0,-26 25,26-25,-25 0,0-24,24 24,-24 0,0 0,0-24,-1 24,-24 0,0-25,0 26,0-1,0-25,0 25,-24 1,-1-26,0 25,-25 0,26 1,-1-1,-25 0,25 25,-24-25,24 25,-25 0,26 0,-26 25,25-25,0 0,1 0</inkml:trace>
  <inkml:trace contextRef="#ctx0" brushRef="#br0" timeOffset="6916.3956">12552 11534,'0'0,"24"25,-24-25,25 25,-25 0,0-1,0 1,0 0,0 0,0 24,0-24,0 25,0-25,0-1,0 26,0-25,0 0,-25-1,25 1,0 0,0 0,0 0,0-25,0 0,0 24,0-24,0 0,0 0,0 0,0 0,0-24,0 24,0-25,0 25,-24-25,24 0,-25-24,25 24,0-25,-25 1,25-1,-25 0,25-24,-25 24,25 1,-25-26,25 26,0-1,0 1,0-1,25 25,0 0,0 1,0-1,0 0,-1 25,1 0,0 0,0 0,24 0,-24 0,0 25,0 0,0-1,-1 1,-24 0,25 0,-25 0,0 24,0-24,-25 25,25-26,-24 26,-1 0,0-1,0 1,-24-25,24 24,0-24,-25 0,26 0,-1-25,0 24,25-24,-25 0,0-24,25 24,-25 0,25-25,0 25,0-25,0 25,0-25,25 25,-25-25,25 25,0 0,0 0,0 0,-1 0,1 25,25-25,-25 25,-1-25,26 25,-25-25,0 25,24-25,-24 24,0-24,24 25,-24-25,0 25,25-25,-26 0,1 25,0-25,0 0,0 0,-1 0,1 0</inkml:trace>
  <inkml:trace contextRef="#ctx0" brushRef="#br0" timeOffset="9419.5388">15652 11410,'25'0,"-25"0,0-25,25 25,-25-24,0 24,25-25,-25 25,0-25,0 25,0-25,0 25,0 0,0-25,0 25,0 0,-25 0,25 0,-25 0,0 0,0 0,0 0,25 25,-24-25,-1 25,0 0,0 0,0-1,25-24,-24 25,24 0,0 0,0-25,0 25,0-1,24-24,-24 25,25-25,0 25,0-25,0 25,-1-25,26 25,-25-25,0 24,24-24,-24 25,0-25,0 0,0 25,-25 0,24-25,-24 25,0-25,0 24,0-24,0 25,0-25,0 25,0-25,0 25,-24-25,24 0,-25 25,0-25,25 0,-25 0,0 0,1 0,-1 0,0 0,0 0,0-25,0 25,25 0,-24-25,-1 25,0-25,25 25</inkml:trace>
  <inkml:trace contextRef="#ctx0" brushRef="#br0" timeOffset="10027.5736">16247 11460,'0'0,"0"0,-24 0,24-25,0 25,0 0,0 0,0 0,0 25,0-25,0 0,0 25,0-25,0 24,0 1,0 0,0 0,24 24,-24-24,0 0,25 0,-25 0,25-1,-25 1,25 0,-25-25,0 25,25-25,-25 25,0-25,0 0,0 0,0 0,0 0,0 0,0 0,0 0,0 0,0 0,0-25,0 25,0-25,0 0,0 0,-25 1,25-1,-25 0,25 0,-25-24,25 24,-25-25,1 25,-1-24,25 24,-25-25,0 26,25-26,-25 25,25 0,0 1,0-1,0 0,0 0,25 0,-25 25,25-25,0 25,0 0,-25-24,24 24,1 0,0 24,0-24,0 0,-1 25,1 0,0-25,-25 25,25 0,-25-25,0 25,0-1,0 1,0 0,-25-25,25 25,-25 0,25-25,-25 24,1 1,-1-25,25 25,-25-25,0 0</inkml:trace>
  <inkml:trace contextRef="#ctx0" brushRef="#br0" timeOffset="10901.6236">16967 11460,'0'0,"0"-25,0 25,0-25,0 25,0-25,0 1,0 24,0-25,0 0,0 25,-25-25,25 25,0 0,-25-25,25 25,-25 0,1 0,24 0,-25 25,25-25,-25 0,25 25,0-25,-25 25,25 0,0-1,0-24,0 25,25 0,0 0,0 0,-1-25,1 24,0 1,0 0,24-25,-24 25,0-25,0 25,0-1,-1-24,1 25,0 0,-25-25,25 25,-25 0,0-25,25 24,-25-24,0 25,0-25,0 25,-25-25,25 25,-25-25,0 0,25 0,-25 0,1 0,-1 0,-25 0,25-25,1 25,-1-25,0 25,-25-25,50 25,-24-24,-1-1</inkml:trace>
  <inkml:trace contextRef="#ctx0" brushRef="#br0" timeOffset="11279.6452">17364 11237,'0'0,"0"0,0 24,0-24,0 25,0-25,0 25,0 0,0 0,0-1,0 1,24 25,-24-25,0-1,25 26,-25-25,0 0,25 24,-25-24,0 0,25 0,-25-1,0 1,0 0,0 0,0-25,0 0,0 25,0-25,0 0,0 0,0 0,25 0,-25-25,0 25,0-25,0 25,0-25,0 0,0-24,0 24,0 0,0 0,24 1,-24-1,0 0,25 25,0-25,-25 25,25 0,0 0,-1 0,-24 25,25-25,0 25,-25-25,25 25,-25-1,25-24,-25 25,25 0,-25 0,0-25,0 25,24-1</inkml:trace>
  <inkml:trace contextRef="#ctx0" brushRef="#br0" timeOffset="15239.8717">8484 12378,'0'0,"24"0,-24 0,0 0,0 0,25 0,-25 0,0 24,25-24,-25 0,25 25,-25-25,25 0,-1 25,-24-25,25 0,-25 0,25 25,-25-25,25 0,-25 0,25 0,-1 0,-24-25,25 25,0 0,0-25,-25 0,25 25,-1-24,1-1,0 25,25-25,-26 0,1 25,0-25,0 25,0 0,-1-24,1 24,25 0,-25 0,-1 0,1 0,0 0</inkml:trace>
  <inkml:trace contextRef="#ctx0" brushRef="#br0" timeOffset="16303.9326">18058 11881,'25'0,"0"0,0 0,-1 0,26 0,-25 0,24-24,1 24,24-25,-24 25,24-25,1 25,24-25</inkml:trace>
  <inkml:trace contextRef="#ctx0" brushRef="#br0" timeOffset="20864.1934">11162 11311,'0'-25,"-24"25,24-25,0 25,-25-24,25 24,0 0,0 0,0 0,-25 0,25 0,0 0,0 0,0 24,0 1,25 0,-25 0,25 24,-25-24,0 25,24 24,-24-24,25 24,-25 1,0-1,25 0,-25 1,0-1,25 1,-25-26,0 26,0-26,0 1,25 0,-25-26,0 1,0 0,0 0,24 0,-24-25,0 0,0 0</inkml:trace>
  <inkml:trace contextRef="#ctx0" brushRef="#br0" timeOffset="21320.2195">11386 10864,'0'0,"-25"0,25 0,0 0,0-24,0 24,0 0,0 0,25 0,-25 0,25-25,-1 25,1 0,25-25,-25 25,24-25,26 0,-26 25,26-24,-26-1,26 0,24 0,-25 0,1 1,24-1,-25 0,25 25,-24-25,24 0,-24 25,-1-24,0 24,1 0,-26 0,26 0,-26 24,-24-24,25 0,-1 25,-24 0,0-25,0 25,0 0,-1-1,-24 1,25 0,-25 0,25 0,-25 24,25 1,-25-1,0 1,25 0,-25 24,0-24,24 24,-24-24,0 24,25 1,-25-26,0 26,25-26,-25 1,25-1,-25 1,25 0,-25-26,25 26,-25-25,0 0,24-1,-24 1,0-25,0 25</inkml:trace>
  <inkml:trace contextRef="#ctx0" brushRef="#br0" timeOffset="21688.2405">11634 12601,'-25'25,"-25"-1,26-24,-1 25,0-25,25 0,-25 0,25 25,0-25,0 0,0 0,25 0,-25 0,25 0,0-25,24 25,1 0,-1-25,1 25,24-24,-24-1,49 25,-24-25,-1 0,25 0,0-24,1 24,-26 0,25 0,1 1,-1-1,0 0,-25 0,1 25,-1-25,1 1,-1 24,-24 0,-1-25,1 25,-1 0,-24 0,0 0,-25 0,25 0,-25 0,0 0,0 0,0 25</inkml:trace>
  <inkml:trace contextRef="#ctx0" brushRef="#br0" timeOffset="24149.3813">8533 12477,'0'0,"0"0,0-25,0 25,0 0,0 0,0 0,0 0,0 0,0 0,25 0,0 0,0 0,-1-25,26 25,-25-25,49 25,-24-24,24 24,-24-25,24 0,25 25,-24-25,-1 0</inkml:trace>
  <inkml:trace contextRef="#ctx0" brushRef="#br0" timeOffset="28689.641">5656 12650,'0'-24,"-25"24,25 0,0 0,-25 0,25-25,0 25,0 0,0 0,0 0,0 25,0-25,0 0,0 24,0-24,25 25,-25 0,25 0,-25 0,0 24,25-24,-25 25,24-26,-24 26,0-25,25 0,-25 24,0-24,0 0,25 0,-25-25,0 24,0-24,0 25,0-25,0 0</inkml:trace>
  <inkml:trace contextRef="#ctx0" brushRef="#br0" timeOffset="28941.6554">5631 13097,'-25'-25,"0"25,25 0,-24-25,24 25,-25 0,25-25,-25 25,25 0,0 0,0 0,0 0,0 0,0 0,0 0,0 0,25 25,-25-25,25 25,-25-25,24 25,1 0,0-1,-25 1,25 0,-25 0,25 0,-25 0,0-1,24 1,-24-25,0 25,25-25,-25 0,0 0,25 0,-25 0,25-25,-25 25,25-25,-25 1,24-1,1 0,-25 0,25 0,0 0,0 1,-25-26</inkml:trace>
  <inkml:trace contextRef="#ctx0" brushRef="#br0" timeOffset="41788.3902">5085 14114,'0'-25,"0"25,0-25,0 25,0 0,0-25,0 25,0 0,0 0,0-24,0 24,0 0,25 0,-25 0,0 0,0 0,0 0,0 0,0 0,0 0,0 24,0-24,0 25,-25 0,25 0,0 0,-24 24,24-24,-25 25,0-26,0 26,0 0,0-1,1 1,24 0,-25-1,0-24,0 0,25 0,0-1,0 1,0 0,0-25,0 0,0 0,0 0,25 0,0 0,0 0,-1-25,26 25,-25-25,25 1,-1 24,-24-25,25 0,-1-25,1 26,-25-1,24 0,1 0,-25 0,-1 1,26-1,-50 0,25 0,0 25,-25-25,0 25,0 0,0-25,0 25,-25 0,25 0,-25-24,0 24,0 0,1 0,24 0,-25 0,0 0,0 0,25 0,-25 0,25 24,-24-24,24 0,0 0,0 25,0-25,0 25,0-25,0 25,0 0,0 24,0-24,24 25,-24-25,0 24,25 1,-25-1,0 1,25-25,-25 24,0 1,0 0,25-26,-25 26,0-25,25 24,-25-24,0 0,0 0</inkml:trace>
  <inkml:trace contextRef="#ctx0" brushRef="#br0" timeOffset="42251.4167">5681 14312,'0'0,"0"0,0 0,0-25,0 25,0 0,0 25,0-25,24 25,-24-25,25 25,0 0,0 0,0-1,-1 1,1 0,25 0,-25 0,-1-1,1 1,0 0,0 0,-25-25,25 25,-1-1,-24-24,25 25,-25-25,0 0,0 25</inkml:trace>
  <inkml:trace contextRef="#ctx0" brushRef="#br0" timeOffset="42440.4275">5978 14312,'0'0,"0"-25,-25 25,25 0,0 0,0 0,-24 25,24-25,0 25,-25 0,25-25,-25 50,25-26,-25 1,25 0,-25 25,25-1,-24-24,24 25,-25-1,0-24,25 25,-25-1,25-24</inkml:trace>
  <inkml:trace contextRef="#ctx0" brushRef="#br0" timeOffset="48154.7543">6698 13990,'-25'0,"0"-25,0 0,25 25,-25-25,25 25,-24-24,24-1,0 25,0 0,0-25,24 25,-24-25,25 25,0-25,0 25,-25-24,25 24,-1 0,1 0,0 0,0 0,-25 0,25 24,-25-24,24 25,-24-25,0 25,0 0,0 0,0-1,0 1,0 25,-24-25,24-1,-25 1,25 0,-25 0,25 0,0-1,0-24,-25 25,25-25,0 0,0 0,0 0,0 0,0-25,25 25,-25 0,25 0,-25-24,25 24,-1 0,1 0,0-25,0 25,0 0,-1 25,1-25,0 24,-25-24,25 25,0 0,-25 0,0 0,24-1,-24 1,0 25,0-25,-24 0,24-1,0 1,-25 0,0 0,25-25,-25 25,0-1,1-24,24 0,-25 0,0 25,0-25,0 0,1-25,-1 25,0 0,0-24,0 24,25-25,-24 25,-1-25,0 0,0 0,25 25</inkml:trace>
  <inkml:trace contextRef="#ctx0" brushRef="#br0" timeOffset="48391.7679">7194 14064,'0'25,"25"-25,-1 0,-24 0,25 25,0-25,0 25,0-1,-1-24,1 25,0 0,0 0,24 0,-24-1,0 1,0 0,0 0,-1 0,1 0,0-1,0-24,-25 25,25-25,-25 25,24-25,-24 0</inkml:trace>
  <inkml:trace contextRef="#ctx0" brushRef="#br0" timeOffset="48571.7782">7591 14089,'-25'-25,"25"25,0 0,-25 0,25 0,-25 25,25-25,0 25,-25 0,25-1,0 1,-24 0,24 25,0-26,-25 26,25-25,-25 25,25-26,-25 26,25-25,0 24,-25-24,25 0,-24 0</inkml:trace>
  <inkml:trace contextRef="#ctx0" brushRef="#br0" timeOffset="50639.8965">8087 13767,'0'0,"0"-25,0 25,0 0,0-25,0 25,0 0,24-25,-24 25,25 0,0 0,0 0,0 0,0 0,-1 0,1 0,0 25,25-25,-26 25,-24-25,25 25,-25-1,25 1,-25 0,0 25,0-26,-25 1,25 25,-25-1,1-24,-1 25,0-25,0 24,0-24,1 0,24 0,-25-1,0-24,0 0,0 0,25 0,-25 0,1 0,24-24,-25 24,25-25,-25 25,25-25,0 25,0-25,0 25,0-25,0 25,0 0,25 0,-25 0,25 0,-1 0,1 0,0 25,0-25,0 25,0 0,-1-25,1 25,0-1,0-24,0 25,-1 0,1-25,0 25,0-25,0 25,-1-25,-24 0,25 25,0-25</inkml:trace>
  <inkml:trace contextRef="#ctx0" brushRef="#br0" timeOffset="50850.9085">8608 13965,'0'0,"0"0,0 0,24 0,-24 0,25 0,-25 25,25-25,0 25,0-25,-1 24,1 1,0 0,0 0,0-25,-1 25,1-1,0 1,0-25,0 25,-25-25,24 25,1-25,-25 0,25 25,-25-25,0 0</inkml:trace>
  <inkml:trace contextRef="#ctx0" brushRef="#br0" timeOffset="51035.9191">8905 13891,'0'0,"0"0,0-25,0 25,0 0,-25 0,25 25,0-25,0 0,-24 24,24 1,-25 0,25 0,0 0,-25 24,0 1,25-25,-25 24,25 1,-24-1,24 1,-25-25,25 25,-25-1,25-24</inkml:trace>
  <inkml:trace contextRef="#ctx0" brushRef="#br0" timeOffset="52564.0065">9401 13816,'0'-25,"0"25,0-24,0 24,0-25,0 25,25-25,-25 25,25 0,-25-25,25 25,0-25,-1 25,1 0,0-24,25 24,-26 0,1 24,0-24,25 25,-26-25,1 25,-25 0,25 0,-25-1,0 26,0-25,0 24,0-24,-25 25,0-1,1 1,-1 0,0-1,0 1,0-1,1-24,-1 0,0 0,0 0,25 0,-25-25,1 0,24 0,-25 0,25-25,0 25,-25-25,25 25,0-25,0 25,0-25,25 25,-25 0,25-25,-25 25,24 0,1 0,0-24,25 24,-26 0,1 0,25 24,-1-24,-24 0,25 0,-1 25,1-25,0 0,-1 25,-24-25,25 0,-26 25</inkml:trace>
  <inkml:trace contextRef="#ctx0" brushRef="#br0" timeOffset="53947.0856">4688 13717,'0'-25,"0"25,0 0,0 0,0 0,0 0,0 0,0 0,0 0,0 0,0 0,0 0,0 0,-24 0,24 25,0-25,-25 0,25 0,-25 25,0-25,0 25,1-25,-1 24,0-24,0 25,0-25,25 25,-24-25,-1 0,0 25,25-25,-25 0,25 0,-25 0,25 0,0 0,-24 0,24 0,0 0,0 0,0 0,0 0,0 0,0 0,0 0,0 0,0 0,0 0,0 25,24-25,-24 0,0 24,0-24,25 25,-25-25,25 25,-25 0,25 0,-25 24,25-24,-25 25,0-1,24 1,-24-1,25 1,-25 25,0-1,25-24,-25 24,0 0,0 1,0-1,0 1,25-1,-25 25,0-24,0-1,0 0,0-24,0 25,0-1,0-24,0 24,0-24,0 24,25-24,-25-1,0 1,0-1,24 1,-24-25,25 24,-25-24,25 25,-25-25,25-1,-25 1,25-25,-1 25,1-25,0 25,0-25,0 0,-1 0,1 0,0-25,25 25,-26-25,26 0,0 1,24-1,-24-25,24 25</inkml:trace>
  <inkml:trace contextRef="#ctx0" brushRef="#br0" timeOffset="55068.1498">9649 12973,'0'0,"0"0,0 0,0-25,0 25,0 0,0 0,0 0,0 0,0 0,0 0,25 0,-25 0,25-25,0 25,-25 0,49 0,-24-25,0 25,0 0,24 0,-24 0,0 0,25 25,-26-25,1 25,0-25,0 25,24 0,-24-1,0 26,-25-25,25 24,0 1,-1 25,-24-26,25 26,-25-1,25 0,-25 26,0-26,0 0,25 26,-25-1,0-25,0 25,0 1,0-1,0-25,0 26,0-1,0-25,0 25,0-24,0-1,0 25,0-24,0-1,25 1,-25-1,0-24,0 24,0-24,0 24,0-24,0-1,0 1,0 0,0-1,-25-24,25 25,0-26,0 1,-25 0,25 0,0-25,-25 25,25-25,0 0,-25 0,25 0,-24-25,-1 25,0 0,0-25,0 25,-24-25,-1 25,1-25,-1 25,-24 0,-1 0,26 0,-51 0</inkml:trace>
  <inkml:trace contextRef="#ctx0" brushRef="#br0" timeOffset="57959.3151">15900 12998,'0'0,"0"-25,0 25,0 0,0 0,-25 0,25 0,-24 0,-1 25,0-25,0 0,0 24,1-24,-1 0,0 25,0-25,0 25,0-25,25 0,-24 0,-1 25,25-25,-25 0,25 0,0 0,0 0,0 0,0 0,-25 0,25 0,0 0,0 0,0 0,0 0,0 0,0 0,0 0,0 0,0 0,0 25,25-25,-25 24,0-24,0 25,25 0,-25 0,25 0,-25 0,0-1,24 26,-24 0,0-1,25 1,-25-1,0 26,0-26,0 26,0-26,0 26,0-1,0-24,0 24,0-24,0 24,0-24,0-25,0 24,0-24,0 0,25 0,-25 0,25-1,0-24,-25 0,25 0,-1 0,1 0,25-24,-25 24,24-25,-24 0,25 0,-1 0,1 0,-1 1,26-1</inkml:trace>
  <inkml:trace contextRef="#ctx0" brushRef="#br0" timeOffset="58949.3717">15528 12129,'0'0,"0"0,0 0,0 0,0 0,0-24,0 24,25 0,-25 0,25 0,-25 0,24 0,1-25,0 25,0 0,0 0,0-25,-1 25,-24 0,25 0,0-25,-25 25,25 0,-25 0,0 0,0 0,0 0,0 0,0 0,-25 0,0 25,25-25,-25 0,1 25,-26-25,25 25,0-25,0 0,25 24,-24-24,-1 0,25 0,0 25,0-25,0 0,0 0,0 0,0 0,25-25,-25 25,24 0,1 0,0-24,25 24</inkml:trace>
  <inkml:trace contextRef="#ctx0" brushRef="#br0" timeOffset="60534.4624">16049 13320,'0'0,"0"0,0-25,0 25,0-24,0 24,0 0,0-25,0 25,0 0,0 0,0 0,0 0,0 0,0-25,0 25,0 0,0 0,0 25,0-25,0 0,0 0,0 25,0-1,0-24,-25 25,25 0,-25 25,1-26,-1 1,25 25,-25-1,0-24,0 25,25-25,-24-1,24 26,-25-25,25 0,0-25,0 24,0-24,0 25,25-25,-25 0,24 0,1 0,0 0,0 0,0 0,-1 0,1-25,0 25,25-24,-26 24,1 0,0-25,25 25,-26-25,1 0,0 25,-25-25,25 25,0-24,-25 24,24-25,-24 25,0 0,0-25,0 25,0-25,0 25,0-25,-24 25,24 0,-25-24,0 24,25 0,-25-25,0 25,1 0,24 0,-25 0,25 0,-25 0,25 0,-25 0,25 0,0 0,0 25,0-25,0 24,0-24,0 25,0 0,0 0,25 24,-25-24,0 0,0 25,25-26,-25 26,0-25,0 24,0 1</inkml:trace>
  <inkml:trace contextRef="#ctx0" brushRef="#br0" timeOffset="62089.5514">10046 7441,'-25'0,"25"0,-24-24,24 24,0 0,-25 0,25 0,0 0,0 0,25 0,-1 0,1 0,0 0,25 0,-26 0,26-25,0 25,24 0,-24 0</inkml:trace>
  <inkml:trace contextRef="#ctx0" brushRef="#br0" timeOffset="63433.6282">16644 13345,'0'0,"0"-25,0 0,0 25,0 0,0 0,0-24,0 24,0 0,0 24,0-24,25 0,0 25,-25 0,25 0,0 0,-1-1,26 1,-25 0,0 0,-1 24,1-24,25 0,-50 0,25 0,-1-1,1 1,-25 0,25 0,-25-25,0 25,0-25,0 0,0 0,25 24,-25-24</inkml:trace>
  <inkml:trace contextRef="#ctx0" brushRef="#br0" timeOffset="63653.6408">16942 13295,'0'0,"0"-24,0 24,0-25,0 25,0 0,0 0,0 0,0 25,0-25,0 0,0 24,0 1,0 0,0 0,-25 0,25 24,-25-24,25 25,-24-1,24-24,-25 25,0-1,0-24,0 25,1-26,24 26,-25-25,0 24,0-24,25 0,-25 0,0 0</inkml:trace>
  <inkml:trace contextRef="#ctx0" brushRef="#br0" timeOffset="64204.6723">17612 13419,'0'-24,"-25"-1,25 25,0-25,0 0,0 25,0-25,0 25,0-24,0-1,0 25,25-25,-25 25,24 0,1-25,0 25,0-25,0 25,24 0,-24 0,0 0,25 0,-26 0,1 0,0 25,0-25,-25 25,25-25,-25 25,0 0,0-1,0 1,0 0,-25 0,25 0,-25-1,25 1,-25 0,0 0,1 0,24-25,-25 24,25-24,-25 0,25 0,0 25,0-25,0 0,0 0,0 0,0-25,25 25,-25 0,0 0,25 0,-1 0,1 0,-25 0,25 25,0-25,0 25,-1-25,-24 25,25-25,-25 25,0-1,0 1,0 0,0 0,0 0,0-1,-25-24,25 25,-24 0,-1 0,0-25,0 25,0-25,1 24,-1-24,0 0,-25 0,26 0,-1 0,0 0,0 0,0 0,0-24,1-1,-1 25,0-25,25 0</inkml:trace>
  <inkml:trace contextRef="#ctx0" brushRef="#br0" timeOffset="64453.6866">18281 13271,'25'0,"0"0,-25 24,25 1,-25-25,25 25,-25 0,24 0,1-1,-25 26,25-25,0 0,0-1,-1 1,1 0,0 0,0 0,0-1,-1-24,-24 25,25-25,0 25,-25-25,25 25,-25-25,0 0,0 0,0 0</inkml:trace>
  <inkml:trace contextRef="#ctx0" brushRef="#br0" timeOffset="64644.6975">18629 13395,'0'-25,"-25"25,25-25,-25 25,25 0,0-25,0 25,0 0,0 25,-25-25,25 25,-25-25,25 25,-24-1,-1 26,25-25,-25 0,0 24,25-24,-25 0,1 24,-1-24,25 0,-25 0,0 0,25-1,-25 1,25 0,0-25,0 25,0-25</inkml:trace>
  <inkml:trace contextRef="#ctx0" brushRef="#br0" timeOffset="65065.7216">19125 13295,'0'-24,"0"24,0-25,0 25,0 0,0-25,25 25,-1-25,-24 25,25 0,0 0,0 0,0 0,-1 0,1 25,25-25,-25 25,-1 0,-24-25,25 24,-25 1,25 0,-25 0,0 0,-25-1,25 1,-25 0,1 0,-1 24,0-24,0 0,-24 0,24-25,0 25,0-1,0-24,1 0,24 25,0-25,0 0,0 0,0 0,0 0,0 0,0 0,0 0,24 0,1-25,0 25,0 0,0 0,-1 0,1 0,25-24,-25 24,-1 0,26-25,-25 25,0 0</inkml:trace>
  <inkml:trace contextRef="#ctx0" brushRef="#br0" timeOffset="65537.7486">19422 12750,'0'0,"-24"-25,24 25,-25-25,25 25,0-25,0 25,25-25,-25 25,24 0,-24 0,25-24,0 24,0 0,24 0,-24-25,25 25,-25 0,24 0,1 0,-25 0,-1 0,26 0,-25 0,0 25,0-25,-1 24,1 1,0 0,0 0,0 0,-25-1,24 26,-24-25,0 24,0 1,0 0,0-1,0 1,0-1,0 1,0 0,0 24,0-24,0 24,0-24,0 24,0-24,0-1,0 26,0-26,0 1,0 0,0 24,0-24,0-1,-24 1,24-1,0 1,-25 0,25-1,0 1,-25 0,25-1,-25-24,25 25,-25-26,25 1,-24 0,24 0,-25 0,0-25,0 24,0-24,0 0,1 0,-26 0,0 0,1 0,-26 0,1 0,0 0</inkml:trace>
  <inkml:trace contextRef="#ctx0" brushRef="#br0" timeOffset="66748.8179">11733 12576,'0'0,"0"0,0 0,0 0,0 0,0 0,25-25,0 25,-25 0,49 0,-24-25,25 25,-26-24,26 24,0-25,24 0,-24 25,24-25,0 0,1 1,-1-1,1 0,-1 25,1-25,-1 0,-24 1,24-1,-24 25,-1-25,1 25,-25-25,-1 25,-24 0,25 0,-25 0,0 0,-25 0,25 0,-24 0,-1 25,-25-25,25 25,-24-25,-1 25,-24-25,24 24,-24 1,-1 0,26-25,-26 25,1 0,-1-1,26 1,-26 0,26-25,-1 25,1 0,-1-1,25-24,0 25,1-25,24 0,0 0,0 25,0-25,0 0,24 0,1 0,0 0,25-25,-26 25,26 0,0-25,-1 25,1 0,24-24,-24-1,-1 25,1-25</inkml:trace>
  <inkml:trace contextRef="#ctx0" brushRef="#br0" timeOffset="67164.8416">12948 12402,'0'-24,"0"24,0 0,0 0,0 0,0 0,0 0,0 0,0 0,0 24,0 1,25 0,-25 0,25 0,-25-1,25 26,-25-25,0 24,25-24,-25 25,0-25,24 24,-24-24,0 0,0 0,0-1,25 1,-25 0,0-25,0 25,0-25,0 0</inkml:trace>
  <inkml:trace contextRef="#ctx0" brushRef="#br0" timeOffset="67428.8567">12899 12923,'0'-25,"-25"25,25 0,0-24,0 24,-25 0,25 0,0 0,0 0,0 0,0 0,0 0,0 0,0 0,25 24,-25-24,0 25,25 0,0-25,-25 25,24 0,-24-25,25 24,-25 1,25 0,0-25,-25 25,25-25,-1 25,1-25,0 0,0 0,-25 0,25 0,-1 0,1-25,0 25,0-25,0 25,-1-25,1 25,0-25,0 1,-25-1,25 0,-25 0,24 25,-24-25,0 1,0-1,0 25</inkml:trace>
  <inkml:trace contextRef="#ctx0" brushRef="#br0" timeOffset="73925.2283">11907 14412,'-25'0,"0"-25,25 25,-25 0,0 0,25 0,-24 0,24 0,-25 0,25 0,0 0,0 0,0 0,25-25,-1 25,1 0,0-25,0 25,24-25,1 0,24 1,-24-1,24 25,1-25,-1 0,1 0,-1 1,-24-1,24 0,-24 0,-1 25,1-25,0 25,-26 0,1-24,0 24,0 0,-25 0,25 0</inkml:trace>
  <inkml:trace contextRef="#ctx0" brushRef="#br0" timeOffset="74241.2464">12155 13791,'0'-24,"0"24,0-25,-25 0,25 25,0-25,0 25,0 0,0-25,0 25,0 0,0 0,0 0,0 25,0-25,0 0,0 25,25 0,-25 0,24-1,1 26,0 0,-25-1,25 1,0 24,-25 1,24-1,-24 0,25 1,-25-1,25 1,-25-1,0 1,0-1,0-24,0 24,25-24,-25-1,0 1,0-25,0 24,25-24,-25 0,0 0,0-1,0-24,24 25</inkml:trace>
  <inkml:trace contextRef="#ctx0" brushRef="#br0" timeOffset="89217.103">13196 16272,'0'0,"0"0,25 0,-25-25,25 25,-25 0,25 0,0-25,-1 25,1 0,0 0,0 0,0-25,24 25,-24 0,0 0,0 0,0-24,-1 24</inkml:trace>
  <inkml:trace contextRef="#ctx0" brushRef="#br0" timeOffset="89389.1128">13370 16446,'-25'24,"25"-24,0 0,0 0,0 0,0 0,0 0,0 0,25 0,0 0,-25 0,25 0,-1 0,26 0,-25-24,0 24,24 0,1-25,0 25,-26-25,51 25,-26-25</inkml:trace>
  <inkml:trace contextRef="#ctx0" brushRef="#br0" timeOffset="89801.1364">14685 15776,'0'25,"-25"-25,25 0,0 0,-25 0,25 0,0 0,0 0,25 0,-25-25,25 25,0 0,-1-25,1 25,0-25,25 0,-26 25,1-24,25-1,-25 0,-1 25,26-25,-50 25,25 0,0-25,-25 25,24 0,-24 0,0 0,0 25,25-25,-25 25,0 0,0 0,0 24,0-24,0 25,0-1,0 1,0-1,0 1,0 0,0-1,0 1,0-1,0 1,0-25,0 24,0-24,25 0,-25 0,0 0,0 0,0-25,0 24,0-24,0 0</inkml:trace>
  <inkml:trace contextRef="#ctx0" brushRef="#br0" timeOffset="90001.1478">14933 16173,'0'0,"0"0,0 0,0 0,0 0,0 0,0-25,25 25,-25 0,24 0,1-25,0 25,25-25,-26 25,1-25,25 1,-1-1,1 25,-25-25,24 0,1 0</inkml:trace>
  <inkml:trace contextRef="#ctx0" brushRef="#br0" timeOffset="90565.1801">16024 15751,'0'0,"0"25,0-25,-25 0,25 0,0 0,0 0,-24 0,24 25,-25-25,25 0,-25 0,0 0,25 24,-25-24,1 0,-1 0,25 0,-25 0,0 0,25-24,0 24,-25 0,25-25,0 25,0-25,0 25,0-25,0 0,0 1,0-1,25 25,-25-25,25 0,-25 0,25 1,-25 24,25-25,-1 25,1-25,0 25,0 0,0-25,-1 25,1 0,0 0,0 25,0-25,-1 25,1 0,0-1,0 1,-25 0,25 0,-25 24,24-24,-24 25,0-25,-24 24,24 1,-25-1,0 1,0 0,0-26,1 26,-1 0,0-1,0-24,-24 0,24 0,0-1,0 1,0 0,1-25,-1 0,25 0,-25 0,0-25,25 0,-25 25,25-24,-24-1,24 0,0 0,0-24,0 24,24 25,1-25,-25 0,25 0,0 25,0 0,-1 0,26 0,-25 0,0 0,-1 0,1 25,0-25,25 25,-26 0,1-25,0 25,0-1,0-24,-1 25,1 0,0-25,-25 25,25 0,0-25,-25 24</inkml:trace>
  <inkml:trace contextRef="#ctx0" brushRef="#br0" timeOffset="90953.2023">14561 17165,'-75'49,"1"-24,24 25,-24-25,24-1,1 1,-1 0,25-25,0 25,25-25,0 0,0 0,25 0,25 0,-25 0,24 0,26-25,-1 0,0 0,26 1,-1-1,0 0,25 0,0-24,0 24,25 0,-25-25,25 26,-25-26,25 25,0 0,-25-24,0 24,24 0,-24 0,0-24,-24 24,24 0,-25 0,0 1,0-1,-24 0,-1 0,1 0,-26 25,26-24,-51-1,26 25,-25-25,0 25,-1-25,-24 25,0 0,0-25,0 25,0 0,0 0,0 0,0-24,0 24,0 0,-24 0</inkml:trace>
  <inkml:trace contextRef="#ctx0" brushRef="#br0" timeOffset="140934.061">11014 3497,'0'0,"0"-24,0 24,0-25,0 25,0-25,0 25,0-25,-25 25,25 0,0 0,-25 0,25 0,0 0,-25 0,25 0,0 25,-25-25,25 25,-24 0,-1-1,25 1,-25 25,25-25,-25 24,25 1,0 0,0 24,0-24,0-1,25 1,-25-25,25 24,0-24,-1 0,1 0,0-25,0 24,0-24,24 0,-24-24,25 24,-26-25,1 25,25-25,-25 0,-1-24,26 24,-25 0,0-25,0 1,-25 24,24-25,-24 1,0-1,0 25,0-24,0-1,-24 25,-26-24,25 24,0 0,-24 0,24 0,0 25,-25 0,26 0,-1 0,0 0,0 25,0-25,1 25,-1 0,0 0</inkml:trace>
  <inkml:trace contextRef="#ctx0" brushRef="#br0" timeOffset="141388.087">11535 3448,'24'0,"1"0,0 0,0 0,-25 0,25 0,-25 25,24-25,1 24,-25 1,25 0,-25 25,25-26,0 1,-25 0,24 25,-24-25,25-1,-25 1,25 0,-25 0,0 0,0-1,0-24,0 25,0-25,25 0,-25 0,0 0,0 0,0 0,0 0,0 0,0-25,0 1,0 24,-25-50,25 25,-25-24,0-1,25 0,-24 1,-1-26,0 26,0-26,0 1,1-1,-1 1,25 24,-25 1,25-1,0 1,0 24,0 0,25 0,-25 0,25 1,-1 24,1 0,0-25,25 25,-26 0,1 0,25 25,-25-25,-1 24,1-24,-25 25,25 0,-25 0,0 0,0-1,0 26,-25-25,25 24,-25-24,1 25,-1-25,0-1,0 1,0 0,1 0,-1-25,0 25,25-25,-25 0,0-25,25 25</inkml:trace>
  <inkml:trace contextRef="#ctx0" brushRef="#br0" timeOffset="141753.1079">12105 2853,'0'0,"25"0,-25 0,25 0,-25 0,24-25,1 25,0 0,0-25,0 25,-1 0,1-25,25 0,-25 25,24-24,-24-1,25 25,-25-25,-1 25,1-25,0 25,0-25,-25 25,0 0,0 0,0-25,0 25,-25 0,25 0,-25 25,0-25,1 0,-1 0,25 25,-25-25,0 25,25-25,0 0,0 25,0 0,0-25,0 24,0 1,0 0,0 0,0 24,25-24,-25 25,25-25,-25 24,25 1,-25-25,0 24,24-24,-24 0,25 0,-25-1,0 1,25 0,-25 0,0 0,0-25,0 0,0 24,0-24,0 0</inkml:trace>
  <inkml:trace contextRef="#ctx0" brushRef="#br0" timeOffset="141980.1208">12824 2679,'0'0,"0"0,25 0,-25 25,0-25,0 25,25-1,-25 1,0 0,25 25,-25-26,0 26,25-25,-25 0,24 24,-24-24,0 0,25 24,-25-24,0 0,25-25,-25 25,0 0,25-25,-25 24,0-24,0 0,0 0,25 0,-25 0,0 0</inkml:trace>
  <inkml:trace contextRef="#ctx0" brushRef="#br0" timeOffset="142300.1391">13320 2654,'25'0,"-25"0,0 0,0 0,0 0,0 0,0 0,0 25,-25-25,25 25,-24 0,24-1,-25 1,25 25,-25-25,25 24,0-24,0 0,0 24,0-24,0 0,0 0,25 0,-25-1,25-24,-1 25,-24-25,25 0,0 0,0 0,0 0,-1 0,1 0,0-25,0 25,0-24,0-1,-1 0,1 0,-25 0,25 1,-25-1,25 0,-25-25,0 26,0-26,0 25,-25-24,0 24,25 0,-25 0,-24 0,24 0,0 1,0 24,0-25,1 25</inkml:trace>
  <inkml:trace contextRef="#ctx0" brushRef="#br0" timeOffset="142856.1709">13742 2406,'25'0,"0"25,0 0,-1-1,1 1,-25 0,25 0,0 0,-25-1,25 1,-25 25,24-25,-24 0,0-1,0 1,0 0,0 0,0 0,0-1,0-24,0 25,0-25,0 0,0 0,0 25,0-25,0 0,0 0,0-25,0 25,0 0,0-25,0 1,0-1,0 0,0 0,-24-24,24-1,0 0,0-24,-25 24,25 1,0-1,0 25,0-24,25 49,-25-25,24 25,1 0,-25 0,25 25,0-25,-25 24,25 1,-1 0,1 25,0-26,0 1,0 0,-25 0,24 0,1-1,0 1,0 0,0-25,-1 25,1-25,0 0,0 25,0-25,-1 0,1-25,0 25,0-25,0 25,-25-25,25 0,-1 1,-24-26,0 25,0-24,0-26,0 26,0-26,0 1,-24-1,-1 26,0-26,0 1,0 24,0 1,1 24,-1 0,25 0,0 25,0 0,0 25,0-25,0 25,0 25,0-26,0 26,0 0,25-1,-1 26,-24-26,25 1,-25-1,25 1,-25 0,0-1,25-24,-25 25,25-26,-25 1,25 0,-25-25</inkml:trace>
  <inkml:trace contextRef="#ctx0" brushRef="#br0" timeOffset="143133.1868">14883 1910,'0'-25,"0"0,0 1,0-1,0 25,0 0,0 0,0 0,0 0,-25 25,25-25,0 24,-24-24,24 25,0 0,0 0,0 0,0-1,24 1,-24 0,25 0,25 0,-25-25,24 24,-24 1,25 0,-1-25,1 25,-1 0,-24-25,25 24,-25 1,-1-25,1 25,0 0,-25-25,25 25,-25-1,0-24,0 25,0-25,-25 25,0 0,0 0,1-25,-26 24,0 1,-24 0</inkml:trace>
  <inkml:trace contextRef="#ctx0" brushRef="#br0" timeOffset="143561.2113">11882 4415,'-50'25,"-24"-25,24 25,1 0,-1-25,0 24,1-24,24 0,0 25,0-25,25 0,0 0,0-25,25 25,0-24,25-1,-1 0,1 0,24-24,25 24,1-25,-1 1,25-26,25 26,-25-26,49 1,-24-1,25 1,-1 0,1-1,24 1,1-26,-1 26,1-25,-1 24,1-24,-1 25,25-25,-24-1,-1 26,1 0,-1-1,-24 1,-1 24,1-24,-25 24,0 25,-1-24,-48 24,-1 0,0 0,-24 25,-1-25,-24 25,-1-24,-24 24,-25 0,25 0,-25 0</inkml:trace>
  <inkml:trace contextRef="#ctx0" brushRef="#br0" timeOffset="149652.5597">14685 3721,'0'-25,"0"25,0 0,0 0,0 0,0 0,0 0,0 0,0 0,0 0,25 0,-25 25,24 0,1-25,0 49,0-24,0 0,-1 24,1 1,0 0,0-1,0 1,-1-1,1-24,0 25,0-1,-25-24,25 25,-25-25,24-1,-24 1,0 0,0-25,0 25</inkml:trace>
  <inkml:trace contextRef="#ctx0" brushRef="#br0" timeOffset="149992.5791">14734 3671,'-24'0,"-1"-25,25 25,-25 0,0 0,25 0,-25 25,25-25,-24 25,24 0,-25 0,0-1,25 1,-25 0,25 0,-25 0,25 24,0-24,-25 0,25 0,0-1,-24 1,24-25,0 25,0-25,0 25,0-25,0 0,0 0,0-25,0 25,0-25,0 0,0 1,0-1,0-25,0 25,24-24,-24-1,0 1,0-26,25 25,-25 1,25 24,0-25,-25 26,25-1,0 0,24 0,-24 25,0 0,24 0,1 0,0 25,-1-25,1 25,24-25,-24 25,24-1</inkml:trace>
  <inkml:trace contextRef="#ctx0" brushRef="#br0" timeOffset="151848.6853">9823 7516,'0'0,"0"0,25 0,-25 0,25 0,-1 0,1 0,0 0,25 0,-1 0,1-25,24 25,1 0,-1-25,1 25,24 0,-25-25,25 25,1-24,-1 24,0-25,25 25,-25-25,0 25,1-25,-1 25,0-25,0 1,1 24,-1-25,-25 0,25 25,-24-25,-1 0,1 25,-26-24,1 24,-1-25,1 25,-25 0,0 0,0-25,-25 25,0 0</inkml:trace>
  <inkml:trace contextRef="#ctx0" brushRef="#br0" timeOffset="152176.704">9897 7640,'-49'0,"-1"25,1-25,24 0,0 0,0 24,0-24,25 0,0 0,0-24,25 24,0 0,0 0,0 0,24 0,1-25,-1 25,26-25,-1 25,1-25,-1 25,25-25,1 1,-1-1,0 25,0-25,0 0,25 0,-24 1,24-1,-25 0,25 0,-25 0,0 1,1-1,-1 25,0-25,0 0,-24 0,-1 25,0-24,1 24,-26 0,26-25,-26 25,1 0,-25-25,25 25</inkml:trace>
  <inkml:trace contextRef="#ctx0" brushRef="#br0" timeOffset="156944.9768">22399 4638,'25'-24,"0"-1,-1 0,26 0,-25-24,0 24,24 0,-24 0,25 0,-1 1,-24 24,25-25,-26 0,26 25,-25-25,24 25,-24 0,25 0,-25 0,24 0,-24 0,0 0,25 0,-26 25,26-25,-25 25,24 0,-24-1,25 26,-25 0,-1-1,26 26,-25-1,24 0,-24 1,0 24,0-24,0 24,-1 0,1 0,0 0,-25-24</inkml:trace>
  <inkml:trace contextRef="#ctx0" brushRef="#br0" timeOffset="160170.1612">20018 2133,'0'0,"0"0,0 0,0-25,0 25,25-24,-25 24,0-25,24 0,-24 0,25 0,0 1,-25-1,25-25,0 25,-1 1,-24-26,25 25,-25 0,0 1,0-26,0 25,0 0,0 25,-25-25,25 1,-24 24,24 0,-25 0,25 0,-25 24,25-24,-25 25,25 0,0 0,0 0,0 0,0-1,25 1,-25 0,25 0,0 0,24-25,-24 24,25 1,-26 0,26 0,-25-25,0 25,24-1,-24-24,0 25,0-25,-25 25,24-25,-24 25,0-25,0 25,-24-1,24-24,-25 25,0 0,0-25,0 25,1-25,-1 0,0 25,0-25,0 0,1-25,24 25,-25 0,25-25,0 25,0 0,0-25,0 25,25-25,-25 1,24 24,1-25,0 0,0 0,24 25,-24-25,0 1,0-1,24 0,-24 0,0 0,0 1,0-1,-1 25,1-25,0 0,0 0,0 1,-25-1,24 0,-24 0,0 0,0 0,0 1,0-1,-24 25,24-25,-25 25,0-25,25 25,-25 0,0-25,25 25,-24 0,24 25,-25-25,0 25,25-25,0 25,-25 0,25-1,0 1,0 0,0 0,0 0,0 0,25-1,-25 26,25-25,-25 0,25-1,-1 1,1-25,-25 25,25 0,0-25,0 0,-1 25,1-25,0 0,0 0,0-25,0 25,-1 0,26-25,-25 0,0 25,-1-25,1 1,0-26,-25 25,25-24,0-1,-1 0,1 1,0-1,-25-24,25 24,-25-24,0 24,0-24,0 24,-25 0,25 26,-25-26,25 25,-25 0,1 1,24 24,-25-25,25 25,-25 0,25 0,-25 0,25 25,-25-25,25 24,-24 1,24 25,0-25,-25 24,25-24,0 25,0-1,0 1,25-1,-25 1,24 0,-24-26,25 26,0 0,0-26,0 1,-1 0,1 0,0 0,0 0,0-25,-1 24,26-24,-25 0,0 0,-1 0,26 0,-25 0,0-24,-1 24,1-25,0 0,0 25,0-25,-1 0,1-24,-25 24,25 0,-25 0,0 0,0-24,0 24,-25 25,25-25,-25 0,1 25,24-24,-25 24,0 0,25 24,-25-24,25 25,-25-25,25 25,0 0,0 24,0-24,0 0,0 0,25 0,-25-1,25 1,0 0,0 0,-1-25,1 25,0-25,0 25,0-25</inkml:trace>
  <inkml:trace contextRef="#ctx0" brushRef="#br0" timeOffset="160555.1833">22250 1414,'0'0,"0"-25,-25 25,25 0,0 0,-24 0,24 0,0 0,-25 0,25 0,-25 0,25 25,0 0,-25-25,25 24,0 1,0 0,0 0,0 0,0-1,25 1,-25 0,25 0,-25-25,25 25,-1-25,1 0,0 25,0-25,0 0,-1-25,1 25,25-25,-25 25,-1-25,1 25,0-25,0 0,0 1,-1-26,-24 25,25-24,-25-1,25 0,-25 1,0-1,0 1,0-26,0 26,0-1,0 25,0-24,0 24,0 25,0 0,0 0,0 25,0-25,0 49,0-24,0 0,0 24,25 1,-25 0,0-1,25 1,-25-1,0 1,24-25,-24 24,0-24,25 0,-25 0,25 0</inkml:trace>
  <inkml:trace contextRef="#ctx0" brushRef="#br0" timeOffset="160731.1933">22969 1265,'25'0,"0"-25,0 25,0-25,0 25,-1-24,1-1,0 25,25-25,-26 25,26 0,-25-25,0 25,24-25,-24 25,0 0,0 0,-1 0,-24 0</inkml:trace>
  <inkml:trace contextRef="#ctx0" brushRef="#br0" timeOffset="161074.213">21035 2704,'-50'49,"1"-24,-1 0,25 0,0 0,0-25,1 24,24-24,0 0,0 0,24 0,1 0,0 0,0-24,25 24,-1-25,26 0,-1 25,0-50,26 26,-1-1,25 0,0-25,0 1,0-1,25 25,0-24,-1-1,1 0,0 26,-25-26,25 25,0-24,-25 24,-25 0,25 0,-25 0,-24 1,-1 24,0-25,-24 25,0-25,-1 25,-24 0,0 0,-25-25,0 25,0 0,0 0</inkml:trace>
  <inkml:trace contextRef="#ctx0" brushRef="#br0" timeOffset="162183.2764">20340 3572,'25'-25,"-25"0,0 25,0-25,0 25,0-24,0-1,0 25,0-25,0 25,0 0,0 0,0 0,-25 0,25 0,0 0,-25 0,25 25,-24 0,24-1,-25 1,25 0,0 0,0 0,0 24,0-24,0 0,25 0,-25 0,24-1,1 1,-25-25,25 0,0 25,0-25,24 0,-24 0,0-25,0 25,24-25,-24 25,0-24,0-1,-1 0,1 0,0-25,0 26,0-26,-1 25,-24-24,25-1,-25 0,0 1,0-1,-25 1,1 24,24-25,-25 25,25 1,-25 24,25 0,-25 0,25 0,0 0,0 24,0 1,0 0,0 25,0-1,0-24,0 25,0-1,25 1,-25-1,25 1,-25-25,25 24,-25-24,24 25,-24-25,25-25,-25 25,25-1,-25-24,25 0,-25 0,25 0,-25 0,25 0,-25-24,24 24,-24-25,25 0,0 0,-25-25,25 26,0-1,-1 0,-24 0,25 0,0 1,-25 24,25-25,-25 25,25 0,-25 0,0 0,0 0,0 25,0-25,0 24,0-24,24 25,-24-25,0 25,0-25,0 25,0-25,0 0,25 0,-25 25,0-25,0 0,25 0,-25 0,25 0,-25 0,0-25,25 25,-25 0,24-25,-24 25,25 0,0-25,-25 25,0-25,25 25,-25 0,25-24,-25 24,0 0,0 0,0 0,0 0,24 24,-24-24,0 0,25 25,-25-25,0 0,25 25,-25-25,0 25,25-25,-25 0,25 0,-1 0,-24 0,25 0,0 0,0 0,-25 0,25-25,-1 25,-24 0,25-25,0 25,-25-25,0 25,0-24,25 24,-25-25,0 0,-25 25,25-25,-25 0,0 25,1-24,-1 24,0-25,-25 25,26 0,-1 0,0 25,0-25,0 24,1-24</inkml:trace>
  <inkml:trace contextRef="#ctx0" brushRef="#br0" timeOffset="162719.307">21952 3200,'25'-25,"0"25,0-25,0 25,-25-25,0 25,0 0,0 0,0 0,-25 0,25 25,-25-25,0 25,25-25,0 25,0 0,0-1,0 1,0-25,0 25,25 0,0 0,0-1,0-24,-1 25,26 0,-25-25,0 25,-1-25,1 25,0-25,0 24,-25-24,25 25,-25-25,0 0,0 25,0-25,0 0,-25 25,25-25,-25 0,0 0,25 0,-25 0,1 0,-1 0,0 0,25 0,-25 0,25 0,0-25,0 25,0 0,0 0,25 0,-25 0,25-25,0 25,-1 0,1-25,0 25,25-24,-26 24,26-25,-25 25,24-25,-24 0,25 25,-25-25,24 1,-24-1,25 0,-26 0,26 0,-25 1,0-1,-1 0,1 0,-25-24,25 24,-25 0,0-25,0 26,0-1,-25 0,0 0,25 25,-24 0,-1 0,0 25,0-25,0 25,1 24,-1-24,25 25,0-25,0 24,0-24,0 0,25 0,-1 24,1-49,0 25,25 0,-26-25,26 25,0-25,-1 0,1 0,0-25</inkml:trace>
  <inkml:trace contextRef="#ctx0" brushRef="#br0" timeOffset="163322.3415">19646 1315,'0'-25,"0"25,0-25,0 25,0-25,0 25,0-25,0 25,0 0,0 0,-25 0,25 0,0 0,0 0,0 25,0 0,0 0,25 0,-25 24,24 1,-24 24,25 1,-25 24,0 0,25 0,-25 25,0-24,0 24,0 24,0-24,0 0,0 1,0 23,0-24,-25 0,25-24,0 24,0 0,0-25,0 0,0-24,0-1,0 0,25-24,-25 0,0-26,25 1,-25 0,0-25</inkml:trace>
  <inkml:trace contextRef="#ctx0" brushRef="#br0" timeOffset="163618.3585">19844 546,'25'-25,"0"25,24-25,1 0,0 25,-1-25,26 1,-1-1,25 0,-24 0,49 0,-25 1,25-1,0-25,0 25,25 1,-25-1,25-25,-1 25,1 1,25-26,-174 50</inkml:trace>
  <inkml:trace contextRef="#ctx0" brushRef="#br0" timeOffset="163946.3772">24210 0,'25'25,"-1"0,1-1,0 1,0-25,-25 25,0 0,25 24,-25-24,24 0,-24 25,0-1,25 1,-25-1,25 1,-25 25,0-1,25 0,-25 1,25 24,-25-25,24 26,-24 24,0-25,25 25,-25-25,0 25,0 0,-25 0,25 0,-24 0,-1 0,25 0,-25-25,0 25,0 1,1-26,24 0,-25 0,25 0,0-24,0-1,0 1,0-1,0 0,0 1,0-26,0 1,0 0,0 24,0-24,0-25,0 24,0 1,0-1,0-24,0 0,0 0,0 0,-25-1</inkml:trace>
  <inkml:trace contextRef="#ctx0" brushRef="#br0" timeOffset="164286.3967">20043 4936,'-124'50,"24"-25,1-1,0-24,24 25,26-25,-1 0,25 0,1 0,24 0,0 0,0-25,24 25,1-24,25 24,-1-25,26 0,-1 0,25 0,1-24,24 24,0-25,25 25,-1-24,1-1,25 25,0-24,24-1,-24 25,24-24,0-1,-24 25,25-24,-1-1,0 25,-24-24,24 24,-24-25,25 1,-26 24,1-25,-1 1,-24 24,25-25,-25 26,-25-26,25 25,-25 0</inkml:trace>
  <inkml:trace contextRef="#ctx0" brushRef="#br0" timeOffset="165910.4896">23590 4812,'0'0,"0"0,0 0,0 0,0 0,0 0,0 0,0 25,0-25,0 25,-25 0,25 24,-25-24,25 25,-25-1,0 1,1-1,-1 1,25 24,-25-24,0 0,0 24,1-24,-1-1,0 1,25-25,-25-1,25 1,0 0,0-25,0 0,0 0,0-25,0 0,0 25,0-49,25 24,-25 0,25-24,-25 24,25-25,-25 1,24-1,1 0,-25 1,25-26,-25 26,25-1,-25-24,25 24,-25-24,24 24,-24-24,25 24,-25 0,25 26,0-26,0 25,-1 25,1 0,0 0,0 25,0 0,24 0,-24 24,25 1,-26-1,26 1,0 25,-26-26,26 26,0-26,-1 1,-24-1,25 26,-1-26,1 1,0-25,-1 24,1 1,-1-25,-24 0,25 24,-25-24,24-25,-24 25,0 0</inkml:trace>
  <inkml:trace contextRef="#ctx0" brushRef="#br0" timeOffset="166334.5138">24011 4887,'0'-25,"0"0,0 25,0-25,0 0,0 25,0 0,0 0,0 0,0 25,25 0,-25 0,0 24,25 1,-25 0,25-1,-25 26,25-1,-1 0,-24 26,25-1,0-25,-25 25,25 1,-25-1,25 0,-1-24,-24 24,0-25,25 25,-25-24,0-1,25-24,-25 24,0-24,25-1,-25 1,25-25,-25 24,0-24,24 0</inkml:trace>
  <inkml:trace contextRef="#ctx0" brushRef="#br0" timeOffset="167834.5996">23813 3051,'25'0,"24"-25,1 25,-1-25,26 1,-1-1,26-25</inkml:trace>
  <inkml:trace contextRef="#ctx0" brushRef="#br0" timeOffset="174735.9944">24160 273,'25'0,"-25"-25,0 25,25 0,-25-25,0 25,0 0,0 0,0 0,0 0,0 0,0 0,0 0,0 0,0 0,-25 25,0-25,25 25,-49 0,24-1,-25 1,25 0,-24 0,-1 0,25-1,-24 1,24 0,0-25,0 25,25-25,-25 0,25 0,0 0,0 0,0 0,0 0,0 0,0 0,0 0,0-25,0 25,0-25,0 25,0-25,25 25,-25-24,0 24,0-25,25 25,-25-25,0 25,0 0,25-25,-25 25,0 0,0 0,0 25,0-25,0 0,0 0,0 25,0-25,0 25,0-1,0-24,-25 25,25 0,0 0,0-25,0 25,0 0,0-25,0 24,0-24,0 0,25 25,0-25,-25 0,24 0,26 0,-25 0,24-25,1 25,0 0,24-24,-24 24</inkml:trace>
  <inkml:trace contextRef="#ctx0" brushRef="#br0" timeOffset="175501.0381">24210 2828,'25'-50,"-1"25,1-24,-25 24,25 0,-25 0,0 25,0-25,0 25,0-24,0 24,-25 0,25 0,-25 0,1 0,-1 0,0 0,0 0,-24 24,-1-24,0 25,1-25,-1 25,0 0,26-25,-26 25,25-25,-24 25,49-25,-25 0,25 0,-25 0,25 0,0 0,0 0,0 0,0-25,0 25,25 0,-25-25,25 25,-25-25,24 25,-24-25,25 0,0 25,0-24,0-1,-1 25,1-25,-25 0,25 25,0-25,0 25,-25-24,24 24,-24 0,0-25,0 25,0 0,0 0,0 0,0 0,0 0,0 0,0 25,0-25,0 24,-24-24,-1 25,0 25,0-25,0-1,1 26,-1-25,0 0,0 0,25-1,0 1,0-25,0 25,25-25,25 0,-26 0,26 0,0 0,24 0,1 0</inkml:trace>
  <inkml:trace contextRef="#ctx0" brushRef="#br0" timeOffset="180930.3487">21134 4366,'0'0,"-25"-25,25 25,0 0,0 0,0 0,0 0,0 0,0 0,0 0,0 0,0 25,0-25,0 24,0 1,0 0,0 25,25-26,-25 26,0-25,25 24,-25-24,0 0,0 25,25-26,-25 1,0 0,0-25,0 25,0 0,0-25,0 0,0 25,0-25,0 0</inkml:trace>
  <inkml:trace contextRef="#ctx0" brushRef="#br0" timeOffset="181166.3622">21035 4614,'0'-25,"-25"0,0 0,25-24,-25 24,25 0,0 0,0-24,0 24,0 0,0-25,25 26,-25-1,25 0,0 0,0 0,-1 1,26-1,-25 0,0 25,24-25,-24 25,25 0,-26 0,1 0,0 0,0 25,0 0,-25-25,24 25,-24-1,0 1,0 0,0 0,-24-25,24 25,-25-1,0 1,0 0,0 0,1 0,-1-25,0 24,0-24</inkml:trace>
  <inkml:trace contextRef="#ctx0" brushRef="#br0" timeOffset="181351.3727">21531 4118,'25'0,"-25"0,24 0,-24 24,25-24,-25 0,25 25,-25 0,0-25,0 25,0 0,25-1,-25 1,0-25,0 25,0 0,0-25,0 25,0-25</inkml:trace>
  <inkml:trace contextRef="#ctx0" brushRef="#br0" timeOffset="181502.3814">21605 3894,'0'0,"0"-24,0 24,0 0,0 0,0 0,0 0,0 0,0 0,0 0,0 0,0 0,0 0,0 0</inkml:trace>
  <inkml:trace contextRef="#ctx0" brushRef="#br0" timeOffset="181894.4038">22027 3919,'0'0,"0"0,0 0,-25 25,0-25,25 25,-25-25,25 25,-24-1,24 1,-25 0,25 0,0 0,0-1,0 1,0 0,25-25,-25 25,24 0,1-25,0 24,0-24,0 0,0 0,-1 0,1 0,0 0,0 0,0-24,-1 24,1-25,0 0,-25 0,25 0,0 1,-25-1,24 0,-24 0,0-24,25 24,-25-25,0 25,0-24,0 24,0 0,0 0,0 1,0-1,0 25,0-25,0 25,0 0,0 25,0-25,0 25,0-25,0 24,0 1,0 0,0 0,25 24,-25-24,0 0,25 0,-25 0,0-1,0 1,25-25,-25 25,24 0,-24-25,0 0,25 25</inkml:trace>
  <inkml:trace contextRef="#ctx0" brushRef="#br0" timeOffset="182090.415">22647 3845,'0'-25,"0"0,0 0,0 25,0-24,0 24,0 0,0 0,-25 0,25 24,-25-24,25 25,-24 0,-1 0,0 0,25-1,-25 1,25 0,0-25,0 25,0 0,0-1,0-24,25 25,0-25,24 25,-24-25,25 0,-1 0,1 0,0 0,-1 0,1-25,-1 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43:40.465"/>
    </inkml:context>
    <inkml:brush xml:id="br0">
      <inkml:brushProperty name="width" value="0.05292" units="cm"/>
      <inkml:brushProperty name="height" value="0.05292" units="cm"/>
      <inkml:brushProperty name="color" value="#FF0000"/>
    </inkml:brush>
  </inkml:definitions>
  <inkml:trace contextRef="#ctx0" brushRef="#br0">2307 11088,'0'-25,"0"25,0 0,0-25,0 25,0 0,0 0,0 0,0 0,0 25,0-25,0 0,0 25,0-1,0 1,0 0,0 0,0 0,0-25,0 25,0-1,0 1,0-25,0 25,0-25,0 25,0-25,0 0,0 0,0 0</inkml:trace>
  <inkml:trace contextRef="#ctx0" brushRef="#br0" timeOffset="401.0229">2158 10740,'-24'-24,"-1"-1,0 0,0 0,0 25,1 0,24 0,-25 0,25 0,-25 0,0 25,25-25,-25 25,25 0,-24-1,24 1,-25 0,25 25,-25-26,25 26,0 0,0-1,0 1,0-1,0 1,0 0,0-1,0 1,0-25,25 24,0-24,-25 25,24-25,1-1,25 1,-25 0,-1-25,26 25,0-25,-26 25,26-25,0 0,-1-25,1 25,-1 0,-24-25,25 25,-1-25,-24 0,25 1,-25-1,-1 0,26-25,-25 26,0-26,-25 25,24-24,-24-1,0 0,0 1,0-1,0-24,-24 24,-1 0,0 26,0-26,-24 25,24 0,-25 1,25 24,-24-25,-1 25,1 0,-26 0,26 25,-1-25,0 24,1-24,-1 25,1 0,-1 0</inkml:trace>
  <inkml:trace contextRef="#ctx0" brushRef="#br0" timeOffset="1238.0708">4316 11832,'0'0,"0"0,0 0,0 0,0 0,0 0,-24 0,24 0,0 0,0 0,0 0,0 0,0 0,0 0,0 0,24 0,1 0,0 0,0 25,0-25,-1 0,26 0,24 0,-24 0,24 0,1 0,-1 24,1-24,24 0,-25 0,26 0,-1 0,-25-24,25 24,1 0,-26 0,0 0,26 0,-26 0,-24 0,24 0,-24 0,-1 0,1 0,-25 0,24 0,-24 0,-25 0,25 0,-25 0,0 0,0 0,0 0,0 0,0 0</inkml:trace>
  <inkml:trace contextRef="#ctx0" brushRef="#br0" timeOffset="1812.1036">7715 11906,'0'0,"-25"0,25 0,0 0,0 0,-25 0,25 0,0 0,0 0,0 0,0 0,0 0,0 0,0 0,25 0,0 0,-25 0,49 0,-24 0,0 0,24 0,26 0,-26 0,26-25,-1 25,1 0,-1 0,1 0,24-24,-25 24,1 0,24 0,-25 0,1 0,-1 0,-24-25,24 25,-24 0,-1 0,-24 0,25 0,-26 0,-24 0,25 0,0 0,-25 0,0-25,0 25,0 0,0 0,0 0,0 0,0 0</inkml:trace>
  <inkml:trace contextRef="#ctx0" brushRef="#br0" timeOffset="2336.1336">10642 11857,'0'0,"0"0,-25 0,25 0,-25 0,25 0,-25 0,25 0,0 0,-25 0,25 0,0 0,0 0,0 0,0 0,0 0,0 0,0 0,25 0,-25 0,25 0,0 0,0 0,-1 0,26 0,0 0,24 0,-24 0,24-25,0 25,1 0,24 0,0 0,-24-25,24 25,-25 0,26 0,-26 0,0-25,1 25,-1 0,-24 0,-1 0,-24 0,25 0,-25-25,-25 25,24 0,-24 0,0 0,0 0,0 0,0 0,0 0,0 0,0 0,0 0,0 0</inkml:trace>
  <inkml:trace contextRef="#ctx0" brushRef="#br0" timeOffset="2800.1601">13742 11807,'-25'0,"1"0,-1 0,0 0,25 0,-25 0,0 0,25 0,0 0,-24 0,24 25,0-25,0 0,0 0,0 0,24 0,-24 0,25 0,0 0,25 0,-26 0,26 0,0-25,-1 25,1 0,24 0,1 0,-1-25,25 25,-24 0,24 0,-25 0,26-25,-26 25,0 0,1 0,-1 0,1 0,-1-24,-24 24,-1 0,1 0,-25 0,-1 0,1 0,-25 0,25 0,-25 0,0-25,0 25,0 0,0 0,0 0,-25 0,25 0</inkml:trace>
  <inkml:trace contextRef="#ctx0" brushRef="#br0" timeOffset="9142.5229">19472 6722,'0'0,"0"-25,0 25,-25 0,25-25,-25 25,25 0,-24 0,24 0,-25 0,25 25,-25-25,0 0,0 25,25-25,-24 25,24 0,0-25,0 24,0-24,0 25,0 0,24 0,1-25,0 25,0 0,0-1,-1 1,1 0,25 0,-25 0,-1-1,26 1,-25 0,0 0,-1-25,1 25,-25-1,25-24,-25 25,0-25,0 0,0 25,0-25,0 0,-25 25,0-25,1 0,24 0,-25 0,0 0,0-25,0 25,1 0,-1-25,25 25,-25 0,25-25,0 25,-25 0,25-24,0 24,0 0,25 0,-25-25,25 25,0 0,-25-25,24 25,1-25,25 25,-25-25,-1 1,1 24,0-25,0 0,24 0,-24 25,0-25,0 1,0-1,0 0,-25 25,24-25,-24 0,0 0,0 1,0-1,0 25,0-25,0 25,-24-25,24 25,-25 0,0 0,25 0,-25 25,0-25,25 25,-25 0,25-25,0 24,0 1,0 0,0 0,0 25,0-26,0 1,0 0,25 0,0-25,-25 25,25-1,0 1,0-25,-1 0,-24 25,25-25,0 0,0 0,0 0,-1 0,1 0,-25 0,25-25,0 25,0-25,-1 1,1 24,0-25,-25-25,25 25,0 1,-1-26,-24 0,25 25,-25-24,25-1,-25-24,0 24,0 1,0-1,0 0,-25 1,25-1,-25 1,25 24,0 0,-24 0,24 0,-25 1,25 24,-25 0,25 0,-25 0,25 24,-25-24,25 25,-24 0,24 25,-25-26,25 26,-25 0,25-1,0 26,0-26,0 1,0-1,0-24,0 25,0-1,25-24,0 0,-1 0,1 0,0 0,0-25,0 24,-1-24,1 0,25 25,-25-25,-1 0,1-25,25 25,-25-24,-1 24,1-25,0 0,0 0,0 0,-25 0,24-24,1 24,-25-25,0 26,0-1,0 0,0 0,0 0,0 25,0 0,-25 0,25 0,-24 0,24 25,-25-25,0 25,25 0,0 0,-25-1,25 1,0 0,0 25,0-26,0-24,25 25,-25 0,25 0,0-25,-25 25,24-25,1 25,-25-25,25 0,0 0,0 0,-1 0,-24 0,25 0,0 0,0 0,0-25,0 25</inkml:trace>
  <inkml:trace contextRef="#ctx0" brushRef="#br0" timeOffset="9478.5421">21060 6772,'0'0,"0"0,0 0,0 0,0 0,0 0,0 24,0-24,0 0,0 0,-25 25,25-25,0 0,0 25,0-25,0 25,0-25,25 0,-25 25,24-25,-24 0,25 0,-25 25,25-25,0 0,0-25,-1 25,1 0,0-25,0 0,24 25,-24-25,0 0,0 1,0-1,-1 0,1-25,0 1,0-1,0 1,-25-1,24-24,-24-1,0 26,0-1,0 0,0 1,0 24,0 0,0 0,0 25,0 25,0-25,0 25,0 25,0-26,0 26,0 0,0-1,0 1,0-1,0 1,0-25,25 24,-25-24,0 25,0-25,0-1,25 1,-25-25,0 25</inkml:trace>
  <inkml:trace contextRef="#ctx0" brushRef="#br0" timeOffset="9654.5522">21531 6573,'0'-25,"0"25,25-24,-25-1,24 25,-24 0,25-25,0 25,0 0,0 25,-1-25,1 25,0-25,0 24,24 1,-24-25,0 25,0 0,-25 0,25-1,-25-24,24 25,-24 0,0-25</inkml:trace>
  <inkml:trace contextRef="#ctx0" brushRef="#br0" timeOffset="9778.5593">21977 6375,'25'0,"-25"-25,0 25,0-25,0 25,0 0,0 0,0 0,0 0</inkml:trace>
  <inkml:trace contextRef="#ctx0" brushRef="#br0" timeOffset="10194.5831">22498 6449,'0'0,"0"0,0 0,-25 0,25 0,-24 25,-1-25,25 0,-25 25,0-25,25 25,-25-1,25-24,0 25,-24 0,24 0,0-25,0 25,0-25,0 24,24-24,-24 25,25-25,0 25,-25-25,25 0,0 0,-1 0,1 0,0 0,0-25,-25 25,25 0,-1-25,1 25,0 0,0-24,0 24,-1 0,1 0,0-25,0 25,0 0,-1 25,1-25,-25 0,25 24,-25-24,25 25,-25 0,0-25,0 25,0 0,0-25,0 24,0 1,0-25,25 25,-25-25,0 0,24 0,1 25,-25-25,25 0,0 0,0-25,24 25,-24 0,25 0,-25-25,24 25,1 0,-1 0,-24-25,25 25,-1 0,-24 25,0-25</inkml:trace>
  <inkml:trace contextRef="#ctx0" brushRef="#br0" timeOffset="11258.6439">19224 8756,'25'-25,"-25"25,25-25,-25 25,0 0,0-24,0 24,0-25,0 25,0 0,0 0,0 0,0 0,0 0,0 0,0 0,0 25,0-25,0 0,24 24,-24-24,25 25,-25 0,25 0,0-25,0 25,-25-1,24 1,1 0,0-25,-25 25,25 0,-25-25,0 24,0-24,0 25,0-25,0 25,0-25,0 0,0 0,-25 0,25 0,-25 0,25 0,-25 0,25-25,0 25,0 0,0-25,0 25,0 0,0-24,0 24,25-25,-25 0,25 25,0-25,24 25,-24-25,0 1,25 24,-26-25,1 25,25-25,-25 0,-1 25,1-25,0 25,0-24,0-1,-25 25,25-25,-25 0,0 0,0 25,0-24,0-1,0 25,-25-25,25 25,-25 0,25 0,-25 0,0 0,25 25,-25-25,1 25,24-1,-25 1,25 0,0 0,0 0,0-1,0 1,0 0,25 0,-25-25,24 25,-24-1,25-24,0 25,0-25,0 0,0 25,-1-25,26 0,-25 0,0 0,-1-25,1 25,25 0,-25-25,-1 25,1-24,0-1,0 0,0 0,-25 0,24 1,1-26,0 0,-25 26,0-26,25 0,-25 26,0-26,0 25,0 0,0 1,0 24,-25-25,25 25,0 25,-25-25,25 24,-25 1,25 0,0 0,0 0,0-1,0 26,0-25,0 0,0-1,25-24,-25 25,25 0,0-25,-25 0,25 0,-1 0,1 0,0 0,0 0,0-25,-1 25,1-25,0 1,0-1,-25 0,25 0,-1 0,1 1,0-26,-25 25,25-24,-25-1,0 0,0 1,0-1,0 25,0-24,0 24,0 0,0 25,-25 0,25 0,-25 25,25 0,-25 24,1-24,24 25,-25-1,0 1,25 0,-25-1,25 26,0-26,0-24,0 25,0-1,0-24,25 25,-25-26,25 1,0-25,-1 25,1 0,0-25</inkml:trace>
  <inkml:trace contextRef="#ctx0" brushRef="#br0" timeOffset="11606.6638">21060 8508,'0'-25,"-25"25,25-25,-25 25,0 0,25 0,-25 0,25 25,-24-25,-1 25,25 0,-25 0,25-1,0 1,0 0,0 0,0 0,0-1,0 1,0-25,25 25,-25 0,25-25,-25 25,24-25,1 0,0 0,0 0,0 0,-1 0,26-25,-25 25,0-25,-1 0,26 25,-25-25,0-24,-1 24,26 0,-25-24,0-1,-1 0,1 26,0-26,-25 0,25 1,0 24,-25 0,24 0,-24 25,0-24,0 24,0 0,0 24,0-24,0 25,0 0,-24 0,24 24,0-24,-25 0,25 25,0-26,0 26,-25-25,25 0,0-1,0 1,0 0,0-25</inkml:trace>
  <inkml:trace contextRef="#ctx0" brushRef="#br0" timeOffset="11798.6748">21432 8508,'0'0,"0"0,24-25,-24 25,25 0,-25 0,25 0,0 0,-25 0,25 0,-1 25,1-25,0 25,-25 0,25-1,0 1,-25 0,0 0,0-25,0 25,0-1,0 1,0-25,0 25</inkml:trace>
  <inkml:trace contextRef="#ctx0" brushRef="#br0" timeOffset="12331.7053">22473 8682,'0'0,"0"0,0 0,0 0,-24 0,-1 0,0 0,0 0,0 0,-24 0,24 0,0 0,-24 0,24 24,0-24,-25 25,26-25,24 0,-25 25,25-25,0 0,0 25,0-25,0 0,0 0,25 0,-1 0,1 0,0 0,0-25,0 25,24-25,-24 25,0-25,24 25,-24-24,0-1,25 0,-26 0,1 0,0 1,0-1,-25-25,25 25,-1-24,-24 24,25-25,-25 26,0-26,0 25,0 0,0 25,0-24,-25 24,25 0,-24 0,-1 24,0 1,0 0,0 0,1 0,24 24,-25 1,0-25,25 24,-25 1,25-1,0-24,0 25,25-25,-25 24,25-24,-25 0,25 0,-1-1,1-24,0 25</inkml:trace>
  <inkml:trace contextRef="#ctx0" brushRef="#br0" timeOffset="12702.7265">22969 8434,'0'-25,"0"25,0 0,0 25,0-25,0 24,0 1,0 0,0 0,0 24,0-24,0 0,0 25,0-26,0 1,0 0,0 0,0 0,0-1,0 1,-24-25,24 25,0-25,0 0,0 0,0 0,0 0,0 0,0 0,0-25,0 25,0-25,0 1,0-1,0-25,24 25,-24-24,0-1,0-24,25 24,-25 1,25-1,-25 0,25 1,-25-1,25 25,0 1,-25-1,24 25,1 0,-25 0,25 0,-25 0,25 25,-25-1,25 1,-25 25,24-25,-24 24,0-24,0 25,0-26,0 26,0 0,0-26,0 26,0-25,0 24,0-24</inkml:trace>
  <inkml:trace contextRef="#ctx0" brushRef="#br0" timeOffset="13234.757">23044 8533,'-25'-25,"25"0,0 25,0-25,0 1,0 24,25-25,-25 25,25 0,0 0,-1 0,1 0,0 0,0 0,0 0,-1 0,26 0,-25 25,0-25,-1 24,1 1,0-25,0 25,0 0,-1 0,-24-1,25 1,-25 25,0-25,0-1,0 1,0 0,0 0,0 0,0-1,-25-24,25 25,0 0,0-25,-24 25,24-25,-25 25,25-25,0 0,-25 0,25 0,0 0,-25 0,25 0,0-25,0 25,0-25,0 0,0 0,0-24,0 24,0 0,0-24,25 24,-25 0,25-25,24 26,-24 24,0-25,25 0,-26 25,1 0,25 0,-25 0,-1 0,1 25,0-25,0 25,0-1,-25 1,24 0,-24 0,0 0,0-25,0 24,0 1,0 0,-24 0,24-25,-25 25,25-25,-25 24,25-24,-25 0,0 0,25 0,-24 0,24 0,0-24,0-1,0 25,0-25,0 0,0 0,24 1,-24-26,25 25,-25 0,25-24,0 24,0 0,-1 0,1 1,0 24</inkml:trace>
  <inkml:trace contextRef="#ctx0" brushRef="#br0" timeOffset="14913.853">24185 8533,'0'0,"0"0,-25-25,25 25,-25 0,25 0,-24 0,-1 0,0 0,25 0,-25 0,0 0,0 25,1-25,24 0,-25 25,0-1,25-24,0 25,0-25,-25 25,25 0,0-25,0 25,0-25,25 0,-25 24,25-24,-25 0,25 0,-25 0,24 0,-24 0,25 0,-25 0,25 0,0 0,-25-24,25 24,-25-25,25 25,-1-25,-24 25,25-25,-25 0,25 25,-25-24,0 24,0-25,0 25,0 0,0 0,0 0,0 25,0-25,0 0,0 24,0-24,0 25,0-25,0 0,0 25,0-25,0 25,0-25,0 0,0 0,25 0,-25 0,25 0,-25 0,24 0,-24 0,25 0,0-25,-25 25,25 0,0-25,-25 25,24-25,1 25,-25-24,25 24,0-25,-25 0,0 0,25 25,-25-25,0 1,0 24,0-25,0 25,0 0,0-25,0 25,0 0,0 25,0-25,0 0,-25 25,25-1,-25 1,0 0,25 0,-25 0,25 24,-24 1,24-1,0-24,-25 25,25-1,0 1,-25 0,25-1,-25 1,0 0,1-1,-1-24,25 25,-25-26,0 26,0-25,1 0,-1-1,25 1,-25 0,0-25,25 0,0 0,0 0,-25-25,25 0,0 1,0-1,0 0,0 0,25-24,-25 24,25-25,0 25,0-24,-1 24,1-25,25 1,-25 24,24-25,1 25,-25-24,24 24,1 0,-25-24,24 24,1-25,-25 25,-1 1,1-26,0 25,0 0,0-24,-25 24,24 0,-24 25,0-25,0 25,0 0,-24 0,24 0,-25 0,0 0,0 25,0 0,1-25,-1 25,0 0,0-1,25 1,-25 0,25 0,-24 0,24-1,0 1,0 0,0 0,0-25,0 25,0-1,0-24,24 25,-24-25,25 0,-25 0,25 0,-25 0,25 0,0 0,-1 0,-24 0,25 0,0-25,0 25,0-24,-25 24,24-25,1 25,-25-25,25 25,-25-25,25 25,-25-25,0 25,0 0,0-24,0 24,0 0,0 0,0 0,0 0,0 24,0-24,0 0,0 0,0 25,0-25,0 25,0-25,0 25,0-25,0 0,0 0,0 25,0-25,0 0,0 0,0 0,0 0,0 0,0 0,0 0,0 0,25 0,-25 0,0 0,0 0,24 0,-24 0,25 0,-25 0,0 0,25-25,-25 25,0 0,25 0,-25 0,0 0,0 0,25 0,-25 0,0 0,0 0,0 0,0 0,0 0,0 0,0 0,0 0,0 25,0-25,0 0,0 0,0 0,0 0,0 0,24 24,-24-24,0 0,0 0,0 0,0 0,0 0,0 0,0 0,0 0,25 0,-25 0,0 0,25 0,-25 0,0 0,25 0,-25 0,25 0,-25-24,24 24,-24 0,25 0,-25 0,25 0,-25-25,0 25,25 0,-25 0,25-25,-25 25,25 0,-25 0,24-25,-24 25,0 0,25 0,-25-25,0 25,0 0,25 0,-25-24,0 24,0 0,0 0,0-25,0 25,0 0,0 0,0 0,0 0,0-25,0 25,0 0,0 0,0 0,0 25,-25-25,25 0,0 25,0-25,0 24,-25-24,25 25,0-25,0 25,0-25,0 25,0-25,0 0,0 0,0 25,25-25,-25 0,25 0,-25 0,0 0,25 0,-25 0,25 0,-1-25,-24 25,25 0,0-25,0 25,-25-25,25 0,-1 25,-24-24,25-1,0 0,-25 0,25 0,0 1,-25-26,24 25,-24 0,25 25,-25-24,25 24,-25-25,0 25,0 0,0 25,0-25,-25 24,25 1,-25 0,25 0,-24 0,24-1,-25 1,25 0,0 0,-25 24,25-24,-25 0,25 0,-25 0,25-25</inkml:trace>
  <inkml:trace contextRef="#ctx0" brushRef="#br0" timeOffset="15429.8825">21407 9599,'0'25,"0"-25,0 0,0 0,25 0,-1 0,1 0,25 0,-1 0,1 0,0 0,24 0,25 0,-24-25,24 25,25 0,0-24,0-1,0 25,25-25,0 25,-1-25,1 0,0 25,25-24,-25-1,-1 25,-24-25,25 25,-25-25,-24 25,24 0,-50-25,25 25,-49 0,24-24,-24 24,-25 0,-1-25,1 25</inkml:trace>
  <inkml:trace contextRef="#ctx0" brushRef="#br0" timeOffset="18131.037">8632 4688,'25'-25,"-25"0,25 1,-25 24,25-25,-25 25,25 0,-1 0,1 0,0 25,0-25,0 24,-1 1,1 0,25 0,-25 0,24-1,-24 1,25 25,-1-25,-24 0,25-1,-1 1,1 0,0 0,-1 0,26-1,-26-24,26 0,-1 25,-24-25,24 0,25 0,-24 0,-1 0,25-25,-24 25,24 0,0-24,0 24,1-25,24 0,-25 25,0-25,25 0,-25 25,0-24,26 24,-26 0,0-25,25 25,-25 0,-24 0,24 25,0-25,-25 24,1-24,24 25,-25 0,1-25,-1 25,26-25,-26 25,0-1,1-24,24 25,-25-25,1 25,-1-25,25 25,-24-25,-1 25,26-25,-26 0,25 0,-24 0,-1 0,25 0,0 0,1 0,-26 0,25 0,0 0,1 0,-26 0,1 0,-1 0,0 0,-24 0,0 0</inkml:trace>
  <inkml:trace contextRef="#ctx0" brushRef="#br0" timeOffset="18994.0864">5433 12774,'0'-24,"24"-1,-24 25,0 0,25-25,-25 25,0 0,0 25,0-25,0 25,0-1,0 1,0 0,0 25,0-26,0 26,0-25,0 24,0-24,0 25,0-25,0-1,25 26,-25-25,0 0,0-25</inkml:trace>
  <inkml:trace contextRef="#ctx0" brushRef="#br0" timeOffset="25762.4735">19125 6672,'-25'0,"-25"25,26-25,-1 0,-25 25,25-25,-24 25,24-25,-25 25,25-1,-24 1,24 0,0 0,0 0,1 0,-1-25,0 24,25 1,0 0,0-25,0 25,0 0,0-25,0 24,0 1,25-25,-25 25,25 0,-25-25,24 25,-24-25,25 24,-25 1,25-25,-25 25,25-25,-25 25,25 0,-25-25,24 24,-24 1,0 0,0 0,0 24,0-24,0 25,-24-25,24 24,-25 1,0-25,-25 24,26 1,-1-1,-25 1,25 0,1-26,-26 26,25 0,0-25,25-1,-24 1,-1 0,25 0,0 0,0-1,0 1,0 0,0 0,0 0,0-1,25-24,-25 25,24 0,1 0,0 0,0-1,0 1,-1 0,26 0,-25 0,0-1,24 1,-24 0,0 25,0-26,-1 26,-24-25,25 24,-25 1,0 0,0-26,0 26,-25 0,1-1,-1 1,0 0,0-1,0 1,-24-1,24 1,0 0,0-1,25 1,-24-1,-1 1,25 0,-25-1,25 1,0-1,0 1,0 24,0-24</inkml:trace>
  <inkml:trace contextRef="#ctx0" brushRef="#br0" timeOffset="29106.6648">5383 12626,'0'0,"0"-25,0 25,0-25,0 25,25-25,-25 25,0 0,0-25,0 25,0 0,0 0,0 0,0 25,0-25,0 0,0 25,0 0,0-25,0 25,0-1,0 26,0-25,-25 0,25-1,0 1,0 25,-25-25,25-1,0 1,0-25,0 25,0-25,0 25,0-25,0 0,0 0,0-25,0 25,0 0,0-25,0 25,0-25,0 1,0-1,0-25,0 25,0 1,0-26,0 25,-25 0,25-24,0 24,0 0,0 0,0 1,0-1,0 25,0-25,0 25,0-25,0 25,0 0,0 0,25 0,-25 0,25 0,-25 0,0 25,25-25,0 25,-25 0,24-1,-24 26,25-25,-25 24,25-24,-25 25,25-1,-25 1,0-25,0 24,25 1,-25-25,0 0,0-1,24 1,-24 0,0-25,0 25</inkml:trace>
  <inkml:trace contextRef="#ctx0" brushRef="#br0" timeOffset="29486.6865">5433 12502,'0'0,"-25"0,25 0,0 0,-25 0,25 0,-25 0,0 24,25-24,-24 25,-1 0,25-25,-25 25,0 0,0-25,1 24,24 1,-25-25,25 25,-25-25,25 0,0 0,0 0,-25 0,25 0,0 0,0-25,0 25,0-25,0 25,25-24,-25-1,0 25,25-25,0 0,-25 0,24 25,1-24,0-1,0 25,0-25,-1 25,1 0,0 0,0 0,24 0,-24 0,0 25,0-25,24 25,-24-1,0 1,0 0,0 0</inkml:trace>
  <inkml:trace contextRef="#ctx0" brushRef="#br0" timeOffset="40886.3385">19720 12650,'-25'0,"25"0,-25 0,1 25,24-25,-25 25,0 0,0-25,0 49,1-24,-1 0,25 25,-25-26,0 26,25-25,-25 24,25 1,0-25,0 24,0-24,25 0,-25 0,25 0,0 0,0-25,-1 24,1-24,0 0,0 0,0 0,24-24,1 24,-25-25,24 0,1 0,0 0,-26 0,26 1,0-1,-26-25,1 25,25 1,-50-1,25-25,-25 25,0 1,0-26,0 25,-25 0,0 25,0-24,-24-1,24 25,-25 0,1 0,-1 0,0 25,1-25,-1 0</inkml:trace>
  <inkml:trace contextRef="#ctx0" brushRef="#br0" timeOffset="41310.3628">20365 12650,'25'25,"0"-25,-1 25,-24 0,25 0,-25-1,25 1,-25 25,0-1,0-24,0 25,0-25,0 24,0-24,0 0,0 24,0-24,0-25,0 25,-25 0,25-25,0 25,0-25,0 0,0 0,0 0,0 0,0 0,0 0,0-25,0 25,0-25,0 0,0 0,-25 1,25-1,0-25,0 1,0-1,0 0,0-24,0 24,0-24,25 0,-25-1,25 26,-25-26,25 26,0-1,-1 0,1 26,0-1,25 0,-26 0,1 25,0 0,0 0,24 0,-49 0,25 25,0 0,-25 0,25-1,-25 1,0 25,-25-25,25 24,-25-24,0 25,-24-26,24 26,0-25,-24 24,24-24,-25 0,25 0,1-25</inkml:trace>
  <inkml:trace contextRef="#ctx0" brushRef="#br0" timeOffset="41634.3813">21010 12328,'25'0,"0"0,-1 25,1-25,0 0,0 0,0 0,-1 0,1 0,25 0,-25 0,-1 0,1 0,0 0,0-25,0 25,-1 0,-24 0,0 0,0 0,0 0,0 0,0 0,-24 0,24 0,-25 0,0 0,25 0,-25 0,0 25,25-25,-24 0,-1 25,25-1,-25 1,25 0,-25 25,25-26,-25 26,25 0,-24-1,24 26,0-26,-25 1,25-1,0 1,0-25,-25 24,25-24,0 25,0-25,0-1,0 1,0 0,0-25</inkml:trace>
  <inkml:trace contextRef="#ctx0" brushRef="#br0" timeOffset="41822.3921">21332 12750,'0'-25,"25"0,-25 0,25 0,-25 25,0 0,0 0,0 25,0 0,0 0,0 0,0 24,-25 1,25-25,-25 24,25 1,0-25,-24-1,24 26,0-25,0 0,0-1,0-24,0 25,0-25,0 25</inkml:trace>
  <inkml:trace contextRef="#ctx0" brushRef="#br0" timeOffset="42118.409">21704 12576,'25'-25,"0"0,-25 1,0 24,0 0,0 24,-25-24,25 50,-49-25,24 24,-25-24,25 25,-24-1,24 1,0-25,-24 24,24-24,25 25,-25-25,0-1,25-24,0 25,0-25,25 25,-25-25,25 0,0 0,-1-25,26 25,0-25,-26 25,26-24,0-1,-1 0,1 0,-1 0,-24-24,25 24,-25-25,-1 26,-24-1,25-25,-25 25,0-24,0 24,-25 0,1 0,-1 1,0 24,0-25,-24 25,24 0,-25 0</inkml:trace>
  <inkml:trace contextRef="#ctx0" brushRef="#br0" timeOffset="42510.4314">22250 12601,'25'49,"0"-24,-25 0,0 0,25 0,-25-1,0 1,0 0,-25 0,25 0,-25-1,25 1,-25 0,25-25,0 25,0-25,0 0,0 0,0 0,0 0,0 0,0-25,0 25,25-25,0 0,0 1,-1-1,1 0,25 0,-25 0,-1 1,26-1,-25 0,0 25,-1 0,-24 0,25 0,-25 0,0 25,0-25,0 25,0-1,0-24,0 25,0 0,0-25,25 25,-25-25,0 0,25 25,0-25,-1 0,1 0,0 0,25-25,-26 25,26-25,0 25,-26-25,26 0,-25 25,25-24,-26-1,26 0,-25 0,0 0,-1-24,-24 24,25 0,-25 0,0 1,0 24,0-25</inkml:trace>
  <inkml:trace contextRef="#ctx0" brushRef="#br0" timeOffset="42738.4445">21109 13667,'25'0,"-25"0,25 0,0 0,24 0,1-24,-1-1,1 25,24-25,1 0,24 0,0 1,0-1,25 0,-24 0,24 0,0 1,0-1,0 0</inkml:trace>
  <inkml:trace contextRef="#ctx0" brushRef="#br0" timeOffset="44318.5348">4366 11807,'-25'0,"25"0,0 0,-25 0,25 0,0 0,0 0,0 0,0 0,0-25,0 25,0 0,0 0,0 0,0 0,0 0,0 0,25 0,-25 0,25 0,0 0,24 25,-24-25,25 0,-25 0,49 0,-24-25,-1 25,26 0,-1 0,0-25,1 25,-1 0,1 0,-1-24,25 24,-24 0,-1 0,1 0,-1 0,-24 0,24 24,-24-24,-1 0,1 0,-25 25,24-25,-24 0,-25 0,25 0,-25 0,0 25,0-25,0 0,-25 0,0 0,25 0,-25 0,-24 0,24 0,0 0</inkml:trace>
  <inkml:trace contextRef="#ctx0" brushRef="#br0" timeOffset="44987.5731">5259 11782,'-50'0,"1"0,-1 0,1-25,-1 25,0 0,1 0,-1 0,0 0,26 0,-26 0,0 0,26 0,-1 0,0 0,0 0,0 0,1 25,24-25,0 0,0 0,0 0,0 0,0 0,24 0,1 0,0 0,0 0,24 25,1-25,24 0,-24 0,24 0,1 0,-1 0,-24 0,24 0,1 0,-1 0,1 0,-1 0,0 0,26 0,-26 0,-24 0,24 0,-24-25,-1 25,1 0,-1 0,-24-25,0 25,0 0,-25 0,0-24,0 24,0 0,-25 0,0-25,0 25,1 0,-26 0,0-25,1 25,-1 0,-24-25,24 25,-24 0,24 0,-24 0,24 0,1 0,-26 0,26 25,-1-25,0 0,1 25,24-25,-25 0,26 25,-1-25,0 0,0 0,0 0,25 24,0-24,0 0,0 0,0 0,0 0,25 0,0 0,0 0,24 25,-24-25,25 0,-1 0,1 0,0 0,-1 0,1 0,-1 0,1 0,0 0,-1 0,-24 0,25 0,-26 0,1 0,0 0,-25 0,25 0,-25 0,0 0,0 0,-25 0,0 0,25 0,-49 0,24 0,0-25,-25 25,1 0,-1 0,25 0,-24 0,-1 0,1 0,-1 0,0 0,1 0,24 0,0 0,-24 0,24 0,25 0,-25 0,25 25,0-25,0 0,0 0,0 0,25 0,0 25,-1-25,1 0,25 25,-1-25,1 0,0 0,-1 0,1 0,24 0,-24 25</inkml:trace>
  <inkml:trace contextRef="#ctx0" brushRef="#br0" timeOffset="46574.6639">8781 7962,'0'0,"0"-25,0 1,0 24,0-25,0 25,0 0,25-25,-25 25,25 0,-25 0,25 0,-1-25,26 25,-25 0,24 0,-24 0,25 0,24 0,-24 0,24 0,-24 0,24 0,26-25,-26 25,25 0,0 0,1 0,-1 0,0 0,0 0,25 0,-24 0,24 0,0 0,-25 0,25 0,0 0,0 0,0 0,0 0,0 0,0 0,0 0,0 0,0 0,0 0,-25 0,25 0,-25 0,1 0,-1 0,0 0,-24 0,24 0,-25 0,-24 0,-1 0,26 0,-50 25,24-25</inkml:trace>
  <inkml:trace contextRef="#ctx0" brushRef="#br0" timeOffset="47058.6916">10964 7863,'-74'0,"24"0,0 25,1-25,-1 0,25 0,-24 0,24 0,0 0,25 0,-25 0,25 0,0 0,0 0,0 0,0 0,25 0,0 0,0 0,0 0,-1 0,26 0,0 0,24 0,-24 0,24 0,25-25,-24 25,24 0,0-25,25 25,0 0,-25-25,50 25,-25 0,0-24,25 24,-25 0,0-25,25 25,-25 0,25 0,-25 0,25-25,-25 25,0 0,25-25,-25 25,0 0,0-25,0 25,0 0,0-24,-25 24,25 0,-25 0,0-25,1 25,-26 0,0 0,1 0,-1 0,-24 0,-1 0,1 0,0 0,-26 0,1 0,0 0,-25 0,0 0,0 0,0 0,0 0,0 0,0 0,0 0,0 0,0 0</inkml:trace>
  <inkml:trace contextRef="#ctx0" brushRef="#br0" timeOffset="49434.8275">7541 9723,'0'0,"0"-24,0 24,0 0,0-25,0 25,0 0,0 0,0 0,0 0,0 25,0-25,0 24,0-24,0 25,0 0,25 0,-25 0,25-1,-25 1,0 0,0 0,0 24,0-49,0 25,24 0,-24 0,0 0,0-25,0 25,0-25,0 24</inkml:trace>
  <inkml:trace contextRef="#ctx0" brushRef="#br0" timeOffset="49785.8476">8012 9798,'25'-25,"0"25,0-25,-1 25,1-25,0 25,25 0,-25-24,-1 24,26 0,-25 0,0 0,24 0,-24 24,0-24,0 0,-1 25,1-25,-25 25,0 0,0-25,0 25,0-1,0-24,-25 25,1 0,-1 0,0 0,0-25,0 24,-24 1,24-25,0 25,0-25,1 25,-1-25,25 0,0 0,0 0,0 0,0 25,0-25,0 0,0 0,0 0,25 0,-1-25,-24 25,25 0,25 0,-25 0,-1 0,26 0,0 0,-26-25,26 25,0 0,-26 0,26-25</inkml:trace>
  <inkml:trace contextRef="#ctx0" brushRef="#br0" timeOffset="50234.8732">9277 9773,'0'-25,"25"25,-25 0,25-25,-25 25,0-24,25 24,0-25,-25 25,24 0,1 0,0-25,0 25,0 0,-1 0,1 0,0 0,0 0,-25 25,25-25,-25 0,0 25,0-25,0 24,0-24,0 25,0-25,-25 25,25-25,-25 25,0-25,25 25,-25-25,1 0,24 0,0 24,0-24,0 0,0 0,0 0,0 0,0-24,0 24,24 0,1 0,0 0,0 0,0-25,-1 25,1 0,0 0,0 25,0-25,-1 0,1 24,0-24,-25 0,25 25,-25 0,0-25,0 25,0-25,0 25,0-25,0 24,-25-24,0 25,25-25,-25 25,1-25,-26 0,25 25,0-25,1 0,-1 0,0 0,0 0,0 0,1 0,24 0,-25-25</inkml:trace>
  <inkml:trace contextRef="#ctx0" brushRef="#br0" timeOffset="50505.8887">10269 9599,'25'0,"0"0,-25 0,0 0,0 0,0 0,0 0,0 25,-25-25,25 0,-25 25,25-25,0 25,-24-25,24 25,0-1,0-24,0 25,24 0,1 0,-25-25,25 25,0-1,-25 1,25-25,0 25,-25-25,24 25,-24-25,0 25,0-25,0 24,0-24,0 25,0-25,0 0,0 25,-24-25,-1 0,0 0,0 0,0 0</inkml:trace>
  <inkml:trace contextRef="#ctx0" brushRef="#br0" timeOffset="50653.8972">10245 9525,'49'-25,"1"0,-25 25,24-24,1-1,0 25,-1-25,1 25,24 0,-24-25,-1 25,1 0,-25 0,24 0,-24 0,0 0,0 0</inkml:trace>
  <inkml:trace contextRef="#ctx0" brushRef="#br0" timeOffset="51050.9199">7938 10492,'-25'25,"0"-25,0 0,25 0,0 0,0 0,25 0,0 0,0 0,0 0,24-25,1 25,24-24,1 24,-1-25,1 25,49-25,-25 25,25-25,0 0,0 25,25-24,-25 24,25-25,-1 25,1-25,0 25,0-25,-25 25,25-25,-25 25,25 0,-25-24,-25 24,25-25,-25 25,0-25,0 25,-24-25,-1 25,-24 0,0-25,-1 25,1 0,-25-24,-1 24,-24 0,0 0,0 0,0 0,-24 0,24 0</inkml:trace>
  <inkml:trace contextRef="#ctx0" brushRef="#br0" timeOffset="51614.9522">8285 10120,'0'0,"-25"0,25-24,0 24,-24 0,24 0,0 0,0 0,0 0,0 0,0 0,0 0,0 0,0 0,0 0,0 24,0-24,0 25,0 0,0 0,0 0,0-1,0 1,0 0</inkml:trace>
  <inkml:trace contextRef="#ctx0" brushRef="#br0" timeOffset="51868.9667">9426 10021,'0'0,"0"0,0 0,0 25,-25-25,25 25,0-25,-24 25,24-25,0 24,-25 1,25 0,0-25,-25 25,25 0,0-25,0 24,0-24</inkml:trace>
  <inkml:trace contextRef="#ctx0" brushRef="#br0" timeOffset="52134.9819">10195 10220,'0'0,"0"0,0 24,25-24,-25 0,0 0,0 25,0-25,0 25,0-25,-25 25,25 0,-25-1,25 1,-25 0</inkml:trace>
  <inkml:trace contextRef="#ctx0" brushRef="#br0" timeOffset="53606.0661">4639 11807,'0'0,"0"0,0 0,0 0,0 0,0 0,0 0,0 0,0 0,0 0,25 0,-1 0,1 0,0 0,0 0,24 0,1 0,0 0,-1 0,1 0,0 0,24 0,0-25,1 25,-1 0,1 0,-1-25,0 25,1 0,-1 0,1-24,-26 24,26 0,-26 0,1 0,-25 0,-1 0,1 0,-25 0,0 0,0 0,0 0,0 0,-25 0,1 0,-1 0</inkml:trace>
  <inkml:trace contextRef="#ctx0" brushRef="#br0" timeOffset="53842.0796">4812 11881,'0'0,"0"0,0 0,25 0,-25-24,25 24,0 0,0 0,24 0,1 0,0 0,-1-25,1 25,-1 0,26 0,-26 0,26-25,-26 25,26 0,-26 0,1 0,0 0,-1 0,-24 0</inkml:trace>
  <inkml:trace contextRef="#ctx0" brushRef="#br0" timeOffset="54566.121">5358 12551,'0'0,"0"0,0-25,0 25,0 0,-25 0,25-24,0 24,0 0,0 0,0 0,0 0,0 0,0 0,0 0,-24 24,24-24,0 0,-25 25,25-25,-25 25,25-25,-25 25,0 0,25-25,-24 24,24-24,-25 0,25 25,0-25,0 0,0 0,0 0,0-25,0 25,25 0,-25-24,24-1,1 25,0-25,0 0,0 0,-1 25,1-24,0-1,0 25,0-25,-1 25,1 0,0 0,0 0,0 0,-1 0,-24 0,25 25,0-25,0 25,-25-25,25 24,-25-24,0 25,24-25,-24 25,0-25,0 25</inkml:trace>
  <inkml:trace contextRef="#ctx0" brushRef="#br0" timeOffset="54794.134">5433 12452,'0'0,"0"0,0 0,0 0,0 0,0 0,0 0,0 25,24-25,-24 25,25-1,-25 1,25 25,-25-25,25 24,-25 1,0-1,25 1,-25 0,24-1,-24 1,0-1,0 1,0 0,25-1,-25 1,0 0,0-26,25 26</inkml:trace>
  <inkml:trace contextRef="#ctx0" brushRef="#br0" timeOffset="60102.4376">4986 10691,'25'-25,"-25"25,25-25,-25 25,0-25,25 25,-25 0,0 0,0 0,0 0,0 0,0 25,0-25,0 25,-25 0,25 0,-25-1,25 1,-25 0,0 25,0-26,1 26,-1 0,0-1,0-24,25 25,-25-1,25-24,0 0,0 0,0 0,0-1,25-24,-25 25,25-25,0 0,0 0,-1 0,26 0,-25 0,0-25,24 25,1-24,0 24,-26-25,26 0,0 0,-1 0,-24 0,25 25,-26-24,1-1,0 0,0 0,0 25,-25-25,0 1,0-1,0 25,-25-25,25 0,-25 25,25 0,-25-25,25 25,-25 0,1 0,24 25,-25-25,25 25,0 0,0 0,-25-1,25 26,0 0,0-1,0 1,0 0,0 24,0-24,25 24,-25-24,0 24,0-24</inkml:trace>
  <inkml:trace contextRef="#ctx0" brushRef="#br0" timeOffset="60950.4861">6549 11187,'0'-25,"0"0,0 25,0-25,0 25,0 0,0 0,0 25,25 0,-1 0,1 0,0 0,0 24,0-24,24 25,-24-26,0 26,24-25,-24 24,0-24,0 0,-25 0,25 0,-1-1,-24 1,0 0,0-25,25 25,-25-25</inkml:trace>
  <inkml:trace contextRef="#ctx0" brushRef="#br0" timeOffset="61134.4967">6896 11187,'0'-25,"0"0,0 25,0 0,0 0,0 0,-25 0,25 0,0 25,0-25,0 25,0 0,-25 24,25-24,-24 25,24-1,-25-24,0 25,0-1,0 1,1 24,-1-24,0 0,0-1</inkml:trace>
  <inkml:trace contextRef="#ctx0" brushRef="#br0" timeOffset="61730.5308">8707 12378,'0'0,"-25"-25,25 25,0-25,0 25,0 0,-25 0,25 0,0 0,0 0,0 0,0 25,0-25,0 25,0 24,25-24,-25 25,25-1,-25 1,0 24,25-24,-25-1,0 26,0-26,0 1,24 0,-24-1,0 1,0-25,0 24,0-24,0 0,0-25,0 25,0-25,0 25,0-25,0 0,25 0,-25 0,0-25</inkml:trace>
  <inkml:trace contextRef="#ctx0" brushRef="#br0" timeOffset="62054.5493">8707 12427,'0'0,"0"0,0-25,-25 25,25 0,0 0,0 0,-25 0,25 25,0-25,-25 25,25 0,-24 0,24-1,-25 1,0 0,0 0,25 0,-25-1,25-24,-24 25,24-25,0 0,0 0,0 0,0 0,0 0,0 0,0 0,0-25,0 25,0-24,0-1,24 0,-24 0,25 0,-25 1,25-1,0 0,0 0,-1 25,1-25,-25 25,50 0,-25 0,-1 0,1 0,0 25,0 0,0 0,-1 0,1-1,25 1,-25 0,-1 25,1-26</inkml:trace>
  <inkml:trace contextRef="#ctx0" brushRef="#br0" timeOffset="70844.052">10642 7739,'0'0,"0"0,0 0,0 0,0 0,0 0,0 0,0 0,24 0,-24 0,25 0,0 0,0 0,0 25,-1-25,26 0,0 0,-1 0,1 0,-1 0,26 0,-26 0,26 0,-1 0,-24 0,24 0,1 0,-1 0,-24 0,24 0,-24 0,24 0,-24 0,-1 0,-24-25,25 25,-25 0,-1 0,-24 0,25 0,-25 0,0 0,0 0,0 0,0 0,0 0,-25 0,1 0,-1 0,0 0,0 0,0 0,-24 0,24 0,-25 0,1 0</inkml:trace>
  <inkml:trace contextRef="#ctx0" brushRef="#br0" timeOffset="71284.0772">10914 7789,'-49'0,"24"0,-25 0,26 0,-1 0,25 0,-25 0,25 0,0 0,0 0,0 0,0 0,0 0,0 0,25 0,0 0,-1 0,1 0,0 0,0 0,0 0,24 0,1-25,-25 25,24 0,1 0,-1 0,1 0,0 0,-1-25,26 25,-26 0,1 0,24 0,-24-25,0 25,-1 0,1 0,-25 0,24-25,-24 25,0 0,-25 0,25 0,-25 0,0 0,-25 0,25 0,-25 0,-25 0,26 0,-26 0,25 0,-24 0,-1 0,0 0,1 0,-1 0,1 0,-1 0,0 0,1 0,24 25,-25-25,25 0,1 0,-1 0,25 0,-25 0,25 0,0 0,25 0,-25 0,25-25,-1 25,26 0,-25 0,24 0,1 0,0 0,-1-24,1 24,24 0,-24 0,24 0,-24 0,24 0,-24-25,24 25,-24 0,0 0,-1 0,-24 0,25 0</inkml:trace>
  <inkml:trace contextRef="#ctx0" brushRef="#br0" timeOffset="74200.244">2630 13742,'0'0,"0"0,0-25,0 25,-25 0,25 0,0 0,0 0,0 0,0 25,0-25,0 0,0 25,0-25,25 24,-25 1,0 0,0 0,24 0,-24 24,0-24,0 0,25 0,-25-1,0 1,0 0</inkml:trace>
  <inkml:trace contextRef="#ctx0" brushRef="#br0" timeOffset="74472.2595">3051 13444,'0'0,"0"0,0 0,0 0,0 25,0 0,0 0,0-1,0 1,0 0,0 25,25-26,-25 26,0 0,0-26,0 26,0-25,0 24,0-24,0 25,0-25,0-1,0 1,0 0</inkml:trace>
  <inkml:trace contextRef="#ctx0" brushRef="#br0" timeOffset="74800.2783">3399 13692,'24'0,"-24"-25,25 25,-25-24,25 24,0-25,0 25,-25-25,24 25,1 0,0 0,0 0,-25 25,25-25,-1 25,-24-25,0 24,25 1,-25 0,0 0,0 24,-25-24,25 0,-24 0,24 24,-25-24,25 0,-25 0,25-25,0 25,-25-25,25 24,0-24,0 0,0 0,0 0,25 0,-25 0,25-24,-25 24,25 0,-1-25,1 25,0-25,0 25,0-25,-1 25,26-25,-25 1,0 24</inkml:trace>
  <inkml:trace contextRef="#ctx0" brushRef="#br0" timeOffset="75028.2913">4143 13494,'0'-25,"0"25,0 0,0-25,0 25,0 0,0-25,0 25,0 0,0 0,25 25,-25-25,0 25,0 0,24 0,-24-1,0 1,0 25,0-25,0 24,0 1,0-25,-24 24,24 1,0-25,0 24,0 1,-25-25,25 24,0-24,0 0</inkml:trace>
  <inkml:trace contextRef="#ctx0" brushRef="#br0" timeOffset="75424.314">4465 13643,'25'-25,"0"0,-25 0,25 25,-1-25,-24 1,25 24,-25-25,25 25,-25 0,25 0,-25 0,25 0,-25 0,0 0,0 25,0-25,0 24,0-24,0 25,0-25,0 25,0 0,0-25,-25 25,25-25,0 0,0 24,0-24,0 0,0 0,0 0,0 0,0 0,0 0,0 0,25 0,-25 0,24 0,1 0,0 0,-25 0,25 0,0 0,-25 0,24 25,-24-25,25 0,-25 25,0-25,0 25,0-25,0 25,0-25,0 24,0-24,0 25,0-25,0 25,0-25,-25 25,25-25,-24 0,-1 0,25 0,-25 0,0 0</inkml:trace>
  <inkml:trace contextRef="#ctx0" brushRef="#br0" timeOffset="75632.3259">5085 13395,'25'0,"0"0,0 0,-25 0,25 0,-25 24,24-24,-24 25,0 0,0 0,0 0,0-1,0 1,0 25,0-25,-24-1,24 1,0 0,0 0,0 0,-25-1,25 1,0 0,0-25,0 25</inkml:trace>
  <inkml:trace contextRef="#ctx0" brushRef="#br0" timeOffset="75900.3412">5532 13469,'25'0,"-25"0,0 0,0 0,0 0,0 25,0 0,-25-25,25 24,0 1,-25 0,25 0,0 0,0-1,0-24,0 25,25 0,-25-25,25 25,-1-25,1 25,0-25,-25 24,25-24,0 0,-25 25,24-25,-24 25,25-25,-25 0,0 25,0-25,0 25,0-25,-25 24,25-24,-24 25,-1-25,25 0</inkml:trace>
  <inkml:trace contextRef="#ctx0" brushRef="#br0" timeOffset="76036.349">5681 13419,'49'-24,"1"-1,-1 0,1 0,0 0,-26 1,26-1,-25 0,24 0,-24 25,-25-25</inkml:trace>
  <inkml:trace contextRef="#ctx0" brushRef="#br0" timeOffset="76509.3761">3944 13072,'0'0,"0"0,0 0,0 0,-25 0,25 25,-24 0,24-1,-25 26,0 0,0-1,0 1,1 24,-1-24,-25 49,25-24,-24-1,-1 25,25 0</inkml:trace>
  <inkml:trace contextRef="#ctx0" brushRef="#br0" timeOffset="79794.564">7938 11162,'0'0,"0"-25,0 25,0 0,0-25,0 25,0 0,25-24,-25 24,24-25,-24 0,25 25,0-25,0 25,0-25,24 25,-24-24,25 24,-25-25,24 25,-24 0,0 0,24 0,-24 0,0 0,-25 25,25-25,-25 24,0 1,0 0,0 0,0 0,0-1,-25-24,0 25,0 0,1 0,24 0,-25 0,0-1,0 1,0-25,25 25,-24-25,24 0,0 25,0-25,0 0,0 0,0 0,0 0,0 0,0 0,0 0,24-25,1 25,0 0,0 0,0 0,-1 0,1 0,0 0,25 25,-26-25,1 25,0-25,0 24,0 1,-25-25,24 25,-24 0,0 0,0-1,0 1,-24 0,24 0,-25-25,0 25,0-1,0-24,1 25,-1-25,-25 0,25 0,1 0,-26 0,25 0,-24 0,24-25,0 25,-25-24,25 24</inkml:trace>
  <inkml:trace contextRef="#ctx0" brushRef="#br0" timeOffset="81016.6339">9550 11261,'0'25,"0"-25,0 0,25 0,-25 25,0-25,25 25,-25 0,25-1,-1 1,-24 25,25-25,0 24,0-24,0 25,-25-26,24 1,1 25,0-25,-25-1,25 1,0 0</inkml:trace>
  <inkml:trace contextRef="#ctx0" brushRef="#br0" timeOffset="81224.6458">9922 11237,'0'0,"-25"0,25 0,-24 0,24 0,-25 24,0-24,25 25,-25 0,0 0,1 24,-26-24,25 25,0-25,1 24,-26 1,25-1,0 1,1 0,-1-1,0 1</inkml:trace>
  <inkml:trace contextRef="#ctx0" brushRef="#br0" timeOffset="82180.7004">11063 12353,'0'0,"0"25,0-25,0 24,0-24,0 25,0 0,-25 25,25-26,0 26,0-25,0 24,-24 1,24-25,0 24,0 1,0 0,0-26,0 26,0-25,0 0,0-1,0 1</inkml:trace>
  <inkml:trace contextRef="#ctx0" brushRef="#br0" timeOffset="82540.721">11038 12328,'-24'0,"24"25,-25-25,25 25,-25-25,25 24,-25-24,0 25,25 0,-24 0,24 0,-25-1,0 1,25 0,-25 0,25-25,-25 25,25-1,0-24,0 0,0 0,0 0,0 0,0 0,0-24,0 24,0-25,25 0,-25 0,25 0,0-24,-25 24,25 0,-1-24,1 24,0-25,-25 25,25 1,0-1,-1 25,1-25,0 25,25 0,-26 0,1 0,0 25,0 0,0-1,-1 1,26 0,-25 0,0 24,0-24,-1 25</inkml:trace>
  <inkml:trace contextRef="#ctx0" brushRef="#br0" timeOffset="87203.9878">10790 11162,'0'0,"0"0,0 0,0 0,0 0,0 0,0 0,0 0,0 0,0 0,0 0,0 0,0 0,0 0,0 0,0 0,0 0,0 0,0 0,0 0,0 0,0 0,0 0,0 0,0 0,0 0,0 0,0 0,0 0,0 0,0 0,0 0,0 0,0 0,0 0,0 0,0 0,0 0,0 0,0 0,0-25,0 25,0-25,0 25,25-24,-25 24,25-25,0 25,-25-25,25 0,-1 25,1-25,-25 25,25-24,0 24,0-25,-1 25,-24 0,25 25,0-25,-25 24,25 1,-25 0,0 0,0 0,0-1,0 26,-25 0,25-25,-25 24,0 1,1-1,-1 1,-25-25,25 24,1-24,-1 0,0 0,25 0,-25-25,25 24,0-24,0 0,0 0,0 0,0 0,0 0,25 0,0 0,0-24,-1 24,26 0,-25-25,24 25,-24-25,25 25,-1 0,1-25,0 25,-1 0,1-25,0 25,-1 0,1-24,-1 24,1 0,-25 0,24 0,-24-25,0 25,-25 0,25 0,0 0,-25 0,0 0,0 0,0 0,24 0,-24 0</inkml:trace>
  <inkml:trace contextRef="#ctx0" brushRef="#br0" timeOffset="87832.0237">12279 11063,'24'0,"-24"0,0-25,0 25,0 0,0 0,0 0,0 25,0-25,25 25,-25-1,25 1,0 0,0 25,-25-1,24-24,1 25,0-1,0-24,-25 25,25-25,0-1,-1 1,-24 0,25 0,0 0,-25-1,25-24,-25 0</inkml:trace>
  <inkml:trace contextRef="#ctx0" brushRef="#br0" timeOffset="88016.0342">12725 11088,'0'0,"0"0,-25 0,25 0,-24 24,24-24,-25 25,0 0,0 0,0 25,1-26,-1 1,0 25,0-25,0 24,0-24,1 0,-1 24,0-24,25 0,-25 0,0 0</inkml:trace>
  <inkml:trace contextRef="#ctx0" brushRef="#br0" timeOffset="91579.238">13866 10790,'0'0,"0"0,0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0,0 0,0 0,0 0,0 0,0 0,0 0,0 0,0 0,0 0,0 0,0 0,0 0,0 0,0 0,0 0,0 0,0 0,0 0,0 0,0 0,0 0,0 0,0-25,0 25,0 0,0 0,25 0,-25 0,0 0,0-25,25 25,-25 0,0-25,25 25,-25 0,0-25,24 25,-24-24,25-1,-25 25,25-25,-25 25,0-25,25 0,-25 25,0-24,0 24,0-25,0 0,0 25,25 0,-25-25,0 25,0 0,0-25,0 25,0 0,0 0,0 0,0 0,0 0,0 0,0 0,0 0,0 0,0 0,0 0,0 0,0 25,-25-25,25 25,0 0,0 0,-25-1,25 1,0 25,-25-25,25 24,0 1,-25-1,25 1,0 0,-24-1,24 1,-25-1,25-24,0 25,-25-25,25 24,0-24,0 0,0 0,0-25,0 25,-25-1,25-24,0 0,0 25,0-25,0 0,0 0,0 0,0 25,0-25,0 0,0 0,0 0,0 0,0 0,0 0,0 0,0 0,0 0,0 0,0 0,0 0,0 0,0-25,0 25,0 0,0 0,0 0,0 0,0 0,0 0,0 0,0 0,0-25,0 25,0 0,0 0,0 0,0 0,0 0,0 0,0-24,0 24,0 0,0 0,0 0,0 0,-25 0,25 0,-24 0,24 0,0 0,-25 0,25 0,0 0,-25 0,25 0,-25 0,0 0,25 24,-24-24,-1 0,25 0,-25 0,0 25,0-25,25 0,-24 0,-1 0,0 0,0 0,25 0,-25 0,25 0,-25 0,25 0,0 0,-24 0,24 0,0 0,0 0,0 0,0 0,0 0,0 0,0 0,24 25,1-25,0 0,0 0,0 0,0 0,24 0,-24 0,25 0,-1 0,1-25,-1 25,1 0,0 0,24 0,-24-25,-1 25,1 0,-1 0,1 0,0 0,-1 0,-24 0,0 0,0 0,-1 0,1 0,-25 0,25 0,-25 0,0 0,0 0,0 0,0 0,0 0,0 0,0 0,0 0,0 0,0 0,0 0,0 0,0 0,0 0,0 0,0 0,0 0,0 0</inkml:trace>
  <inkml:trace contextRef="#ctx0" brushRef="#br0" timeOffset="93453.3452">12080 12626,'0'24,"0"-24,0 0,0 0,0 0,0 0,25 0,-25 0,25 0,-25 0,25 0,-1 0,1 0,0 0,0 0,0 0,24 0,-24 0,25 0,-26 0,1 0,0 0</inkml:trace>
  <inkml:trace contextRef="#ctx0" brushRef="#br0" timeOffset="93668.3575">12080 12898,'-25'25,"25"-25,-24 0,24 0,0 0,0 25,0-25,0 0,0 0,0 0,24 0,-24 0,25 0,-25 0,25 0,0 0,0 0,-1 0,1 0,0 0,0 0,0-25,24 25,-24 0,25 0,-1 0,-24-25,25 25,-1 0</inkml:trace>
  <inkml:trace contextRef="#ctx0" brushRef="#br0" timeOffset="98588.6389">13742 12650,'-25'0,"1"0,-1 0,0 0,0 0,0 0,-24 25,24-25,0 0,-25 0,26 25,-1-25,0 0,25 0,-25 0,25 0,-25-25,25 25,0 0,0-25,0 25,0-24,0-1,0 25,0-25,0 0,0 0,25 1,-25-1,25 0,-25 25,25-25,-25 0,25 25,-25-24,24 24,1-25,-25 25,25 0,0 0,-25 0,25 0,-25 25,25-25,-1 24,-24 1,0 0,25 0,-25 0,0-1,0 26,0-25,0 0,-25 24,25 1,-24-25,-26 24,25-24,0 25,-24-26,-1 26,0-25,1 0,-1-1,25 1,-24 0,24 0,-25-25,26 0,-1 0,25 0,-25-25,25 25,0-25,0 0,0 1,0 24,0-50,0 25,25 0,0 1,-1 24,1-25,0 0,0 25,0 0,-1 0,1 0,25 0,-25 25,-1-25,1 25,25-1,-25-24,-1 25,26 0,-25 0,0 0,0-25,-1 24,1 1,0-25,0 25,0-25</inkml:trace>
  <inkml:trace contextRef="#ctx0" brushRef="#br0" timeOffset="99015.6633">14040 12477,'0'-25,"25"25,-25 0,0-25,0 25,0 0,0 0,0 0,0 0,0 0,0 0,0 0,0 25,-25-25,25 25,0 0,-25-1,25 1,-25 0,0 0,25 0,-24-1,-1 1,25 25,-25-25,25-1,-25 1,25-25,0 25,0 0,0-25,25 25,-25-25,25 0,-25 24,25-24,-1 0,1 0,0 0,25 0,-26 0,1 0,25-24,-25 24,24 0,1-25,-25 25,24-25,-24 0,25 0,-26 25,1-24,0-1,0 0,-25 0,0 0,0 25,0-24,0-1,-25 25,25 0,-25 0,0 0,1 0,24 25,-25-25,0 24,0 1,25 25,-25-25,25 24,0 1,0-1,0 1,0 0,0-1,0 1,25-1</inkml:trace>
  <inkml:trace contextRef="#ctx0" brushRef="#br0" timeOffset="100479.7471">1737 16173,'-25'0,"25"0,-25 0,0-25,25 25,0-25,-25 25,25-25,0 25,0-25,0 25,0 0,25-24,-25 24,25-25,0 25,0-25,-1 25,1-25,0 25,0 0,-25 0,25 0,-25 0,25 25,-25-25,0 25,0 0,0-1,-25 1,25 0,0 0,-25 0,0-1,25 1,-25 0,25 0,-25-25,25 25,-24-25,24 0,0 24,0-24,24 0,-24-24,25 24,-25 0,25-25,0 25,0-25,0 0,24 0,-24 1,25-26,-26 25,26-24,-25 24,24-25,-24 25,0 1,0-26,-25 25,25 0,-25 1,-25-1,25 0,-25 0,0 0,-24 25,-1-24,25-1,-24 25,-1 0,0 0,-24 0,24 0,1 25,-26-25,26 24,-1 1,-24 0,24 0,0 24,26-24,-26 25,25-25,0 24,1 1,-1-25,25 24,0 1,0-1,0 1,25 0,-1-26,1 26,0 0,25-25,-1 24,-24-24,25 0,24 0,-24-1,-1-24,1 0,-1 25,1-25,0-25,-1 25,1-24,-25 24,24-25,1 0,-25 0,24 0,-24 1,0-1,0-25,0 25,-25-24,24 24,-24-25,0 1,0-1,0 0,-24 1,24-26,-50 26,25-1,-24 1,-1-1,0 0,1 1,-1 24,-24 0,24 0,0 25,1 0,-1 0,25 0,-24 0,-1 25,25 0</inkml:trace>
  <inkml:trace contextRef="#ctx0" brushRef="#br0" timeOffset="101124.784">4713 16694,'0'0,"0"0,0-25,0 25,0 0,0 0,25 0,-25 0,25 0,0 0,-1 0,1 0,25-25,-25 25,49 0,-24 0,-1-25,26 25,-1 0,1 0,-1-25,0 25,1 0,-1 0,25-24,-24 24</inkml:trace>
  <inkml:trace contextRef="#ctx0" brushRef="#br0" timeOffset="101563.8091">7591 16594,'0'0,"0"0,0 0,-25 0,25 0,0 0,0 0,0 0,25 0,-25 0,0 0,24 0,1 0,0 0,0 0,24 0,1 0,0 0,-1 0,1 0,24 0,1 0,-1 0,1 0,24 0,-25-24,25 24,-24 0,24 0,-25-25,26 25,-26 0,0 0,1 0,-26 0</inkml:trace>
  <inkml:trace contextRef="#ctx0" brushRef="#br0" timeOffset="101979.8329">10914 16768,'0'0,"-24"0,-1-25,25 25,-25 0,25 0,-25 0,25 0,0 0,-25 0,25 0,0 0,0 0,0 0,0 0,0 0,0 0,0 0,25 0,0 0,-25 0,25 0,24 25,-24-25,25 0,-25 0,49 0,-24 0,-1 0,26 0,-1 0,1 0,-1 0,25 0,-24 0,24 0,-25 0,25 0,-24 0,24 0,-25 0,1 0,24 0,-25 0</inkml:trace>
  <inkml:trace contextRef="#ctx0" brushRef="#br0" timeOffset="102323.8526">13891 16793,'0'0,"0"0,0 0,25 0,-25-25,0 25,25 0,-25 0,24 0,1 0,0 0,25 0,-1 0,1 0,-1-25,26 25,-1 0,1 0,-1 0,25 0,-24 0,24 0,-25 0,26-25,-26 25,25 0,-24 0,24 0,-25-24,1 24,-1-25,0 25,-24 0,25-25,-26 25</inkml:trace>
  <inkml:trace contextRef="#ctx0" brushRef="#br0" timeOffset="115923.6304">5209 17090,'0'-24,"0"24,0-25,25 25,-25-25,0 25,0 0,0-25,0 25,0 0,0 0,0 25,0-25,0 25,0 0,0-1,0 1,0 25,0-1,0 26,0-26,0 26,0-26,-25 26,25-1,0-24,0 0,-24 24,24-24,0-26,0 26,0-25,0 24,0-24,0 0,0 0,0-25,0 25,0-25,0 0,0 0,0 0</inkml:trace>
  <inkml:trace contextRef="#ctx0" brushRef="#br0" timeOffset="116237.6484">5284 17140,'0'0,"-25"0,25 0,0 0,-25 0,25 0,0 0,-25 0,25 25,-24-25,24 25,-25-25,0 24,25-24,-25 25,25-25,0 0,-25 25,25-25,0 0,0 0,0-25,0 25,0 0,0 0,0-25,0 1,0 24,25-25,-25 0,0 0,25 0,0 1,-25 24,25-25,-1 0,1 25,0 0,0 0,0 0,-1 0,1 0,0 25,0 0,0-1,24 1,-24 0,0 0,0 0</inkml:trace>
  <inkml:trace contextRef="#ctx0" brushRef="#br0" timeOffset="120045.8662">5507 15379,'-25'-25,"25"25,0-25,0 25,0-25,-25 25,25 0,0 0,0 0,0 0,0 0,0 0,0 0,0 0,0 0,-24 0,24 0,0 25,0-25,0 25,-25 0,25 0,-25 0,0-1,0 26,1-25,-1 24,0 1,0 0,0-26,1 26,-1 0,0-26,0 1,25 0,-25-25,25 25,0-25,0 25,0-25,25 0,0 0,-25 0,25 0,0 24,24-24,-24 0,0-24,24 24,1 0,0-25,-26 25,26-25,0 25,-1-25,-24 25,25-25,-26 25,26-24,-25 24,0-25,-1 25,1-25,-25 0,0 25,0-25,0 1,0 24,0-25,-25 25,25-25,-24 25,-1-25,0 25,0 0,25 0,-25 0,25 0,-24 0,24 0,-25 25,25-25,0 25,0 0,0 24,0-24,0 25,25-1,-25 1,0-1,24 1,-24 0,0-1,25-24,-25 25,0-1</inkml:trace>
  <inkml:trace contextRef="#ctx0" brushRef="#br0" timeOffset="120913.9158">5185 9277,'0'0,"0"0,0 0,0 0,24 0,-24 25,25-25,0 0,0 0,24 0,1 0,0 0,-1 0,26 0,-1 0,0 0,1 0,-1 0,25-25,-24 25,-1 0,26-25,-26 25,25-25,-24 25,24-24,-25 24,-24-25,24 25,-24 0,-25 0,24 0,-49 0</inkml:trace>
  <inkml:trace contextRef="#ctx0" brushRef="#br0" timeOffset="121133.9284">6003 9302,'-74'0,"-1"0,26 25,-26-25,26 0,-26 24,26-24,24 0,-25 25,25-25,1 0,-1 0,0 25,25-25,0 0,0 0,0 0,25 0,0 0,24 0,-24 0,25 0,24 0,-24-25,24 25,0-25,1 25,-1-24,25-1,-24 0,24 0,-24 0,24 25,0-24,0-1,0 0</inkml:trace>
  <inkml:trace contextRef="#ctx0" brushRef="#br0" timeOffset="122560.01">6202 15850,'0'-25,"-25"25,25 0,0 0,0 0,0-24,0 24,0 24,0-24,0 25,0 0,25 0,-25 0,24 24,1-24,-25 25,25-1,0 1,0-1,-1-24,1 25,0-1,0-24,0 25,-1-25,-24 0,25-1,0 1,-25 0,25-25</inkml:trace>
  <inkml:trace contextRef="#ctx0" brushRef="#br0" timeOffset="122716.0189">6623 15900,'0'-25,"-25"0,25 0,0 1,-24 24,-1 0,25 0,-25 24,0-24,0 25,1 25,-26-25,25 24,-24 1,24-1,-25 1,1 0,-1-1</inkml:trace>
  <inkml:trace contextRef="#ctx0" brushRef="#br0" timeOffset="124383.1143">8608 16694,'0'0,"0"0,0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0,0 0,0 0,0 0,0 0,0 0,0 0,0 0</inkml:trace>
  <inkml:trace contextRef="#ctx0" brushRef="#br0" timeOffset="125608.1843">8111 17066,'0'0,"0"0,0 0,0 0,0 0,0 24,0-24,0 25,0-25,0 25,0 0,0 24,0-24,0 0,0 0,0 24,-24-24,24 25,0-25,0-1,0 1,0 0,0 0,0 0,0 0,0-25,0 24,0-24</inkml:trace>
  <inkml:trace contextRef="#ctx0" brushRef="#br0" timeOffset="125932.2029">8062 17016,'0'0,"-25"0,25 0,-25 0,25 0,0 0,-25 0,1 25,24-25,-25 25,25-25,-25 24,25 1,-25 0,25-25,-25 25,25 0,-24-1,24-24,-25 25,25-25,0 0,0 25,0-25,0 0,0-25,0 25,0 0,0-25,25 1,-25 24,24-25,-24 0,25 0,0 0,0 1,-25-1,25 0,-1 0,1 0,0 25,0-24,-25 24,25 0,-1 0,1 0,-25 24,25-24,0 25,-25-25,25 25,0 0,-25 0,24-1,-24 1</inkml:trace>
  <inkml:trace contextRef="#ctx0" brushRef="#br0" timeOffset="129180.3887">8062 15354,'0'0,"0"0,0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25,25-25,-25 25,0 0,25 0,-24-1,-1 1,0 0,-25 25,26-26,-1 1,0 0,25 0,-25 0,0-1,25-24,0 25,-24-25,24 0,0 0,0 0,0 0,24 0,-24 0,25 0,0 0,0 0,0 0,24 0,-24-25,25 25,-1 0,1-24,-1 24,1 0,0-25,-1 0,1 25,0-25,-1 25,-24-25,25 25,-26 0,1-24,-25 24,25 0,-25-25,0 25,0 0,-25 0,25-25,-25 25,1-25,-1 25,0 0,0-25,0 25,1 0,-1 0,0-24,25 24,-25 0,25 0,0 24,0-24,0 25,0-25,0 25,0 25,0-26,0 26,0 0,25-26,-25 26,0 0,0-1,25 1,-25-1,0-24,0 25,25-1,-25-24,0 0</inkml:trace>
  <inkml:trace contextRef="#ctx0" brushRef="#br0" timeOffset="129475.4055">9352 16073,'25'-24,"-25"24,24 0,-24 0,25 0,-25 0,25 0,-25 24,25-24,0 25,-25 0,24 0,1 0,-25-1,25 1,0 0,0 0,-25 0,24-25,-24 24,25 1,-25-25,25 25,-25-25,0 0</inkml:trace>
  <inkml:trace contextRef="#ctx0" brushRef="#br0" timeOffset="129660.4161">9674 15974,'-25'-25,"25"25,-24-24,24 24,-25 0,25 0,-25 0,0 24,25-24,-25 25,1 0,-1 0,25 0,-25-1,0 26,0-25,1 24,-1-24,0 0,0 25,0-26,0 1,1 25,24-25</inkml:trace>
  <inkml:trace contextRef="#ctx0" brushRef="#br0" timeOffset="130207.4474">11063 15453,'-25'0,"25"-24,0 24,0-25,0 25,0-25,0 25,0 0,0 0,-24 0,24 0,0 0,-25 25,25 0,-25-1,25 1,-25 0,0 0,1 24,-1 1,0 0,0-1,0-24,1 25,-1-1,0-24,25 25,0-26,0 1,0 0,0-25,0 25,25-25,-25 0,25 25,24-25,-24 0,0 0,24 0,1-25,-25 25,24 0,1-25,0 25,-1-25,1 25,-25-25,24 1,1-1,-25 25,24-25,-24 0,0 0,0 1,-25 24,0-25,0 0,-25 0,25 0,-25 25,0-24,1 24,-1 0,0 0,0 0,0 0,25 24,-25 1,1 0,24 0,-25 24,25-24,0 25,0-1,0 1,0 0,0-1,0 1,0-1,0-24,0 25,0-1,25-24,-25 0,0 25,24-25</inkml:trace>
  <inkml:trace contextRef="#ctx0" brushRef="#br0" timeOffset="130543.4666">12626 15900,'0'0,"0"0,0 0,0 0,0 0,0 0,0 25,25-1,0 1,-1 0,1 25,0-26,0 26,0 0,-1-1,26 1,-25-1,0 1,-25 0,24-25,1 24,-25-24,25 0,-25 0,25-1,-25-24,0 25,0-25</inkml:trace>
  <inkml:trace contextRef="#ctx0" brushRef="#br0" timeOffset="130739.4778">13023 16098,'0'-49,"0"24,0 0,0 0,0 25,-25-25,25 25,0 0,-25 0,25 0,-25 25,25 0,-24 0,-1 0,25-1,-25 1,0 25,0-25,1 24,-1 1,0-25,25 24,-25 1,0-25,1 0,-1 24,25-24,-25 0,25 0</inkml:trace>
  <inkml:trace contextRef="#ctx0" brushRef="#br0" timeOffset="131139.5007">13742 15528,'50'-25,"-25"25,-1-25,1 25,-25 0,25 0,-25 0,0 25,0 0,0 0,0-1,0 1,-25 25,25-25,0 24,0 1,0-25,0 24,0-24,0 25,0-26,25 1,-25 0,25-25,0 25,-1-25,1 25,25-25,-25 0,24 0,-24-25,25 25,-26-25,26 25,-25-25,0 0,24 1,-49-26,25 25,0-24,-25 24,25-25,-25 25,0-24,0 24,0 0,-25 25,25 0,-25 0,25 25,0 0,-25 0,25 24,0 1,-25-1,25 1,0 24,0-24,0 0,0-1,0 1,0-1,0 1,0-25,0 24,25-24,-25 0</inkml:trace>
  <inkml:trace contextRef="#ctx0" brushRef="#br0" timeOffset="131551.5243">16123 15999,'0'0,"0"0,0 0,0 0,0 0,0 0,0 0,0 0,25 0,-25 0,25 0,0 0,0 0,-1 0,1 0,0 0,25 0,-26 0,26 0,-25 0,0 0,24 0,-24 0</inkml:trace>
  <inkml:trace contextRef="#ctx0" brushRef="#br0" timeOffset="131692.5324">16297 16197,'-25'25,"25"-25,0 0,0 0,0 25,0-25,0 0,25 0,-25 0,25 0,-25 0,25 25,-1-25,1 0,25 0,-25 0,24-25,1 25,-1 0</inkml:trace>
  <inkml:trace contextRef="#ctx0" brushRef="#br0" timeOffset="132183.5604">17785 15627,'0'0,"0"0,0-25,0 25,0 0,0 0,0-25,0 25,0 0,0 25,-24-25,24 0,-25 25,0 0,0 0,0-1,-24 1,24 0,-25 0,1 24,-1-24,0 25,26-25,-26 24,0-24,26 25,-1-26,0 1,0 0,0 0,25 0,0-25,0 24,25 1,0-25,0 25,0-25,-1 0,26 0,0 25,-1-25,1 0,-1 0,26 0,-26 0,1-25,0 25,24 0,-24-25,-1 25,1-25,0 25,-26-24,1-1,0 25,0-25,0 0,-25 0,0 25,0-24,0-1,-25 25,25 0,-25-25,25 25,-25 25,25-25,-25 25,25-25,-24 24,24 1,-25 25,25-25,-25 24,25 1,0-1,0 1,0-25,0 25,0-1,0 1,0-1,0 1,0-25,0 24,25-24,-25 0,0 0,25 0,-25-1,0-24,0 25,24-25,-24 0,0-25,0 25</inkml:trace>
  <inkml:trace contextRef="#ctx0" brushRef="#br0" timeOffset="132639.5865">18703 15230,'0'0,"0"-25,0 0,0 25,0-24,0 24,0 0,0 0,0 0,0 0,-25 0,25 24,0 1,-25 0,1 0,-1 0,25 24,-25-24,0 25,0-25,1 24,-1-24,0 0,25 24,-25-24,25 0,0 0,0 0,0-1,25-24,-25 25,25-25,0 25,-25-25,24 0,1 0,0 0,0 0,24-25,-24 25,0-25,0 1,0 24,-1-25,1 0,0 0,0 0,-25-24,25 24,-25 0,0 0,0 1,0-1,0 25,0-25,-25 25,25 0,-25 25,25-25,-25 25,0-1,25 1,-24 0,-1 25,25-1,-25 1,25-1,-25 1,25 24,0-24,0 0,-25-1,25-24,0 25,0-1,0-24,0 0,0 24,0-24,0 0,-24 0,24 0,-25-1</inkml:trace>
  <inkml:trace contextRef="#ctx0" brushRef="#br0" timeOffset="132980.606">17488 17090,'-75'25,"1"0,24 25,-24-26,-1 1,26 0,-1 0,1 0,-1-25,25 24,-24-24,24 25,0-25,25 0,-25 25,25-25,0 0,0 0,25 0,0 0,0-25,-1 25,26 0,0-25,-1 25,26-24,-1 24,0-25,26 25,-1-25,0 25,0-25,25 25,0-25,-24 25,24-24,-25 24,0-25,25 25,-50 0,26-25,-1 25,-25-25,-24 25,24 0,-24 0,0-25,-1 25,1 0,-25 0,-1-24,1 24,0 0,-25 0,0 0,0-25,0 25,0 0,0-25,-25 25,0-25,1 0</inkml:trace>
  <inkml:trace contextRef="#ctx0" brushRef="#br0" timeOffset="139359.9709">15429 11063,'0'0,"-25"0,25-25,0 25,0 0,0 0,0 0,0 0,0 0,0 0,0 0,25 0,0 0,-25 0,24 0,26 0,-25 25,0-25,24 0,1 0,-25 0,24 0,-24 0,0 0,0 0,0 0</inkml:trace>
  <inkml:trace contextRef="#ctx0" brushRef="#br0" timeOffset="139511.9796">15330 11261,'0'0,"0"0,0 0,0 0,24 0,-24 0,25 0,-25 0,25 0,0 0,0 25,-1-25,1 0,0 0,25 0,-1 0,1 0,0 0,-1 0</inkml:trace>
  <inkml:trace contextRef="#ctx0" brushRef="#br0" timeOffset="140936.0611">16818 10443,'0'-25,"0"25,0 0,0 0,0-25,0 25,0 0,0 0,25 0,-25 0,0 0,0 25,0-25,0 0,0 25,25 0,-25-25,0 24,0 1,0 0,-25 0,0 0,0-1,0 1,1 0,-1 0,0 0,0-1,0 1,0 0,1 0,-1-25,25 25,0-25,0 24,0-24,0 0,0 25,25-25,-1 0,-24 0,25 0,0 0,25 0,-25 0,-1 0,26-25,-25 25,0 0,24 0,-24-24,25 24,-26-25,1 25,0 0,0-25,0 25,-1-25,-24 25,0 0,0-25,0 25,0-24,0 24,0 0,0 0,-24 0,24 0,0 0,0 0,-25 0,25 0,0 0,0 24,0-24,-25 25,25 0,0 0,0 0,0-1,0 26,0-25,0 0,0-1,0 26,0-25,0 0,0-1,0 1,0 0,0-25,0 25,0-25,0 25</inkml:trace>
  <inkml:trace contextRef="#ctx0" brushRef="#br0" timeOffset="141176.0748">17413 10567,'0'0,"25"25,-25-25,0 0,25 24,-25 1,25 0,-25-25,0 50,0-26,0 1,0 0,0 0,0 0,0-1,0 26,0-25,0 0,0-25,0 24,0 1,0 0,0-25</inkml:trace>
  <inkml:trace contextRef="#ctx0" brushRef="#br0" timeOffset="141472.0917">17413 11311,'0'0,"0"25,-25-25,25 0,0 25,0-25,0 0,-24 24,24-24,0 25,-25 0,25-25,0 25,-25-25,25 25,0-25,0 24,0-24,0 25,0-25,0 25,0-25,25 0,-25 0,0 0,25 0,-25 0,24 0,1 0,-25 0,25 0,0-25,0 25,-25 0,24-25,-24 25,25-24,-25-1,0 25,0-25,0 0,0 0,0 25,-25-24,25 24,-24 0,-1-25,0 25</inkml:trace>
  <inkml:trace contextRef="#ctx0" brushRef="#br0" timeOffset="149075.5266">17116 11857,'0'0,"-25"0,25 0,0 0,0 0,0 0,0 0,25 0,-1 0,-24 0,25 0,0 0,0 0,24 0,1 0,-25 0,24 0,1 0,0-25,-1 25,26 0,-51 0,26 0,0 0,-25 0</inkml:trace>
  <inkml:trace contextRef="#ctx0" brushRef="#br0" timeOffset="149208.5342">17215 11931,'-50'0,"50"0,-25 25,25-25,-24 0,24 0,0 0,24 0,1 0,0 0,0 0,0 0,24 0,1 0,-1 0</inkml:trace>
  <inkml:trace contextRef="#ctx0" brushRef="#br0" timeOffset="152959.7488">17512 10616,'0'0,"0"0,0 0,0-24,0 24,0 0,0 0,0-25,0 25,0 0,25 0,-25 0,0 0,0-25,0 25,0 0,0 0,0 0,0 25,0-25,0 0,0 25,0-25,0 24,-25 1,25 0,0 0,-24 0,24-1,0 1,-25 0,25 0,0 0,0-1,-25-24,25 25,0 0,0 0,0-25,0 25,0-25,0 24</inkml:trace>
  <inkml:trace contextRef="#ctx0" brushRef="#br0" timeOffset="153479.7785">17413 11410,'25'-25,"-25"25,0 0,0 0,0-24,0 24,0 0,0 0,0 0,-25 0,25 0,0 0,-25 0,25 0,0 0,-24 0,24 0,-25 24,25-24,0 25,-25-25,25 25,0-25,0 25,0 0,0-25,0 24,0 1,0-25,0 25,0 0,0-25,25 25,-25-25,25 24,-25-24,24 0,1 0,0 0,0 0,-25 0,25 0,-1 0,1-24,0 24,0-25,0 25,-25-25,24 0,1 25,-25-25,0 1,0 24,0-25,0 0,-25 0,25 25,-24-25,-1 25,0-24,0 24,0 0,1 0</inkml:trace>
  <inkml:trace contextRef="#ctx0" brushRef="#br0" timeOffset="154175.8183">18232 10840,'0'-25,"0"25,0 0,0 0,25 0,-25 0,0-25,0 25,0 0,24 0,1 0,-25 0,25 0,0 0,0 0,24 0,-24 0,0 0</inkml:trace>
  <inkml:trace contextRef="#ctx0" brushRef="#br0" timeOffset="154351.8284">18182 11063,'0'0,"0"0,0 0,0 25,0-25,25 0,-25 0,0 0,25 0,0 0,-1 0,1 0,0 0,25 0,-1 0,1 0,-1 0,1 0,0 0</inkml:trace>
  <inkml:trace contextRef="#ctx0" brushRef="#br0" timeOffset="154868.858">19596 10542,'0'0,"0"-25,0 25,0-25,0 25,0-24,0 24,0 0,0 0,0-25,0 25,0 0,0 0,0 0,0 25,0-25,0 0,0 24,0 1,0-25,0 50,0-25,0-1,0 26,0 0,-25-1,25 1,0-1,-25 1,25 0,0-26,0 26,0 0,0-26,0 26,0-25,0 0,0-25,25 25,0-1,0-24,0 0,24 25,1-25,-1 0,26 0,-25 0,24-25,0 25,1 0,-1 0,-24 0,24-24,1 24,-26 0,1 0,-1 0,-24 0,25 0,-25 0,-1 0,1 0,0 0,-25-25,25 25,-25 0,0 0</inkml:trace>
  <inkml:trace contextRef="#ctx0" brushRef="#br0" timeOffset="155380.8872">20315 10418,'25'0,"-25"0,0-25,0 25,0 0,0-25,0 25,0 0,0 0,0 0,0 0,0 0,0 0,0 25,0-25,0 25,0 0,-25 0,1-1,24-24,-25 25,0 0,0 0,0 0,25-1,-24 1,-1 0,25-25,-25 25,25-25,0 25,0-25,0 0,0 0,25 24,-25-24,25 0,-25 0,24 0,1 0,0 0,0-24,0 24,-1 0,1-25,0 25,0 0,24-25,-24 25,-25-25,25 0,0 25,-25-24,25 24,-25-25,0 25,0-25,0 25,0-25,0 25,-25 0,25 0,-25 0,25 0,-25 0,25 0,0 0,-25 25,25-25,0 25,0 0,-24-1,24 1,0 25,0-25,0 24,0-24,0 25,0-26,0 26,0-25,0 24,24-24</inkml:trace>
  <inkml:trace contextRef="#ctx0" brushRef="#br0" timeOffset="155758.9089">19125 11757,'-25'0,"0"0,0 0,25 0,-24 0,24 0,0 0,0 0,0-24,0 24,24 0,-24 0,25-25,0 25,25 0,-26 0,26-25,24 25,-24 0,24 0,1-25,24 25,0 0,0-25,1 25,-1 0,25-24,0 24,-25 0,25-25,-25 25,1 0,-1-25,0 25,-24 0,-1 0,0 0,-24 0,-25 0,24-25,-49 25,25 0,-25 0,0 0,0 0,0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47:43.401"/>
    </inkml:context>
    <inkml:brush xml:id="br0">
      <inkml:brushProperty name="width" value="0.05292" units="cm"/>
      <inkml:brushProperty name="height" value="0.05292" units="cm"/>
      <inkml:brushProperty name="color" value="#FF0000"/>
    </inkml:brush>
  </inkml:definitions>
  <inkml:trace contextRef="#ctx0" brushRef="#br0">993 8037,'0'-25,"0"25,0-25,0 25,0 0,0-25,0 25,-25 0,25 0,0 0,-25 0,0 25,25-25,-25 25,1 0,-1 0,0 24,25-24,-25 25,0-26,0 26,1 0,24-1,-25 1,25-25,0 24,0 1,0-25,0-1,0 1,0 0,0 0,25 0,-1-25,-24 24,25-24,0 0,0 0,0 0,0 0,-25 0,24 0,1-24,0 24,0-25,-25 0,25 25,-1-25,-24 25,0-25,0 25,0-24,0-1,0 25,0-25,-24 25,24-25,-25 25,0 0,0 0,0 0,1 0,-1 0,-25 0,25 0,0 25,1-25,-26 0,25 25,25-25</inkml:trace>
  <inkml:trace contextRef="#ctx0" brushRef="#br0" timeOffset="361.0206">1017 8186,'25'0,"0"-25,-25 25,25-25,-25 25,0 0,0 0,0 0,0 0,0 0,0 0,0 25,0-25,0 0,0 25,0-1,25-24,-25 25,0-25,24 25,-24-25,25 25,-25-25,25 0,-25 0,25 0,-25 0,25 0,-1 0,-24 0,25 0,0-25,0 25,-25-25,25 0,-25 1,24-1,-24 25,0-25,0 0,0 0,0 25,0-24,0 24,0 0,0 0,0 0,0 0,0 0,25 24,-25-24,0 25,25 0,-25 0,25 24,-25-24,25 25,-25-25,24 24,-24-24,0 25,25-26,-25 1,0 0,0 25,0-26</inkml:trace>
  <inkml:trace contextRef="#ctx0" brushRef="#br0" timeOffset="656.0375">546 9302,'-50'25,"1"-25,-1 24,25 1,-24-25,24 25,0-25,0 25,25-25,-24 0,24 0,0 0,24 0,1-25,0 25,25-25,-26 0,51 25,-1-24,1-26,-1 25,25 0,1-24,24 24,0-25,0 1,-25 24,25-25,0 25,0-24,0 24,-25 0,25 0,-25 1,-24-1,24 25,-25-25,-24 0,24 25,-24-25,0 25,-1 0</inkml:trace>
  <inkml:trace contextRef="#ctx0" brushRef="#br0" timeOffset="2056.1176">6326 9327,'99'0,"25"24,-25 1,25-25,25 25,-25 0,25-25,0 25,-1-25,1 24,0-24,25 0,-26 25,1-25,0 25,-25-25,25 25,-25-25,0 25,-25-25,0 24</inkml:trace>
  <inkml:trace contextRef="#ctx0" brushRef="#br0" timeOffset="6835.3909">2258 13146,'0'0,"0"0,0 0,0 0,0 0,0 0,0 25,0-25,0 25,0 0,0 0,0 0,0-1,0 1,0 0,0 0,0 0,0 24,0-24,0 0,0-25,0 25,0-1,0 1,0-25,0 0,0 25,0-25</inkml:trace>
  <inkml:trace contextRef="#ctx0" brushRef="#br0" timeOffset="7268.4157">2332 12874,'0'-25,"0"0,-25 0,25 0,-25 25,1-24,-1 24,0 0,0 0,0 0,-24 0,24 24,0-24,-24 25,24 0,0-25,-25 50,26-26,-1 1,0 25,0-25,0 24,0 1,1-1,-1 1,0 0,25-1,0 1,0 0,0-1,0 1,0-1,0 1,25-25,-25 24,25-24,24 0,-24 25,0-50,25 24,-1 1,1-25,-1 25,1-25,0 0,24 0,-24 0,-1 0,26-25,-26 25,1-25,-1 1,26-1,-26 0,-24 0,25-24,-1 24,-24-25,0 1,0-1,0 0,-1-24,-24 24,0 1,0-26,-24 26,-1-1,0 0,0 1,-24-1,24 25,-25 1,1-26,-1 25,0 25,1-25,-1 1,1 24,-1 0,0 0,1 0,-1 0,1 0</inkml:trace>
  <inkml:trace contextRef="#ctx0" brushRef="#br0" timeOffset="8717.4986">5978 14015,'-25'0,"25"24,0-24,-24 0,24 0,0 0,0 0,0 0,0 0,0 0,0 0,0 0,0 0,0 0,0 0,0 0,0 25,24-25,1 0,-25 25,25-25,25 0,-26 25,26-25,-25 25,49-25,-24 0,0 24,24-24,0 0,1 25,-1-25,1 0,-1 0,25 0,-24 0,-1 25,0-25,-24 0,25 0,-26 0,1 0,-1 0,1 0,-25 0,24 0,-49 0,25 0,0 0,-25 0,25 0,-25 0,0 0</inkml:trace>
  <inkml:trace contextRef="#ctx0" brushRef="#br0" timeOffset="9297.5318">8806 14412,'0'-25,"0"25,0 0,-25 0,25 0,0 0,0 0,0 0,0 0,25-25,-25 25,25 0,0 0,-1 0,1 0,0 0,0 0,24 0,1 0,0 0,-1 0,1 0,24-25,-24 25,24 0,1 0,-1 0,1 0,-1-25,25 25,-24 0,-1 0,0 0,1 0,-1-25,-24 25,24 0,-24 0,0 0,-1 0,-24 0,25 0,-26 0,1 0,0 0,-25 0,25 0,-25 0,0 0,0 0,0 0,0 0,0 0,0-24,0 24</inkml:trace>
  <inkml:trace contextRef="#ctx0" brushRef="#br0" timeOffset="9958.5696">12080 14213,'-25'0,"25"0,-24 0,-1 0,25 0,-25 0,25 0,-25 0,25 0,0 0,0 0,0 0,0 0,25 0,0 0,0 0,-1 0,1 0,25 0,-1 0,1 0,0 0,-1 0,26 0,-26 0,26 0,-1 0,1 0,-1 0,0 0,-24 0,24 0,-24 0,0 0,-1 0,1-25,-25 25,-1 0,1 0,0 0,0 0,-25 0,25 0</inkml:trace>
  <inkml:trace contextRef="#ctx0" brushRef="#br0" timeOffset="10311.5898">14437 14263,'0'0,"-25"0,25 0,0 0,0 0,0 0,0 0,0 0,0 0,25 0,-1 0,1 0,0 0,25 0,-25 0,24 0,26 0,-26 24,26-24,-1 0,0 0,1 0,-1 0,1 0,-1 0,0 0,26 0,-26 0,0-24,-24 24,25 0,-1 0,-24-25,24 25,-24 0,-26 0,26-25,-25 25,0 0,-1 0,1 0,-25 0,0-25</inkml:trace>
  <inkml:trace contextRef="#ctx0" brushRef="#br0" timeOffset="13937.7972">100 10592,'0'-25,"24"0,1 0,0 0,0 1,-25 24,25-25,-25 0,24 25,-24 0,0-25,0 25,0 0,0 0,0 0,0 0,0 25,0-25,-24 25,24-25,0 25,-25-1,25 1,-25 0,25 25,-25-26,25 26,0-25,0 24,0-24,0 0,0 25,0-26,25 1,-25-25,25 25,0 0,-1-25,-24 0,25 0,25 0,-25 0,-1 0,1-25,0 25,25-25,-26 25,1-25,0 1,0 24,0-25,-1 25,-24-25,25 0,-25 25,0-25,0 25,0 0,0-24,-25 24,1 0,-1 0,0 0,0 0,0 24,-24-24,24 25,-25-25,26 25,-26-25,25 25,0 0,1-25</inkml:trace>
  <inkml:trace contextRef="#ctx0" brushRef="#br0" timeOffset="14385.8228">744 9996,'-24'-25,"-1"1,0 24,0-25,0 25,-24 0,24 0,-25 0,1 0,-1 25,1-1,24-24,-25 25,1 25,-1-25,25 24,-24 1,24 0,0 24,-25-24,26 24,-1 0,0-24,25 24,-25 1,25-1,0 1,0-26,0 1,0 24,25-49,0 25,0-1,-1-24,26 0,-25 0,24 0,1-25,0 0,-1 0,1 0,-1 0,26-25,-26 0,26 0,-1 0,-24 0,24-24,-24 24,24-25,-24 1,0-1,24-24,-24 24,-1-24,1 24,-25-24,-1-1,1 1,0 24,-25-24,0 0,-25-1,-24 26,24-1,-25 0,1 25,-26-24,26 49,-26-25,1 25,-1 0,1 0,-25 25</inkml:trace>
  <inkml:trace contextRef="#ctx0" brushRef="#br0" timeOffset="21412.2247">13519 7863,'0'0,"0"0,0 0,0 0,0 0,0 0,0 0,0 0,0-25,0 25,25 0,0 0,-25 0,24 0,1 0,0 0,25 0,-26 0,1 0,25 0,-25 0,24 0,-24 0,25 0,-26 0,26 0,-25 0,0 0,-1 0,-24 0,0 0,0 0,0 0,0 0,0 0,-24 0,-1 0,-25 0,25 0,-24 0,-1 0,1 0,-1 0,-24 0,24 0,0 0,26 0,-26 0,25 0,25 0,-25 0,0 0,25 0,0 0,0 0,25 0,0 0,-25-25,25 25,0 0,24 0,-24 0,25 0,-25 0,24 0,1 0,-1 0,1 0,0 0,-1 0,1 0</inkml:trace>
  <inkml:trace contextRef="#ctx0" brushRef="#br0" timeOffset="23300.3327">6350 13469,'0'0,"-24"0,24 0,0 0,0 0,0 0,0 0,0 0,0 0,0 0,0 0,0 0,0 0,24 0,-24-25,25 25,0-25,-25 25,25 0,0-24,-1-1,1 25,0-25,0 0,0 0,-1 25,1-24,-25-1,25 0,0 25,-25-25,0 25,0-25,0 25,0 0,0-25,0 25,0 0,0 0,0 0,0 0,0 25,0-25,0 25,-25-25,25 25,0 25,-25-26,0 1,25 25,-24-25,24 24,-25-24,25 25,0-26,0 1,-25 25,25-25,0-1,0 1,0 0,0 0,0 0,0-25,0 24,0-24,0 25,-25-25,25 0,0 0,0 0,0 25,-25-25,25 0,0 0,-24 0,24-25,-25 25,0 0,25 0,-25 0,0 0,25-25,-24 25,-1 0,25 0,-25 0,0 0,25 0,-25 0,25 0,0 0,0 0,-24 0,24 0,0 0,0 0,0 0,24 0,-24 0,25 0,0 0,0 0,0 0,-1 0,26 0,0 0,-26 0,26 0,24 0,-24 0,0 0,-1 25,26-25,-26 0,1 0,-1 0,1 0,0 0,-1 0,-24 0,25 0,-25 0,-1 0</inkml:trace>
  <inkml:trace contextRef="#ctx0" brushRef="#br0" timeOffset="25278.4458">6425 13444,'-25'0,"25"0,-25 0,0 25,25-25,-24 0,-1 25,25-25,-25 25,25-25,0 24,0-24,0 25,0-25,0 25,0-25,25 0,0 0,-25 0,24 0,1 0,-25 0,25 0,0 0,0 0,-1-25,1 25,-25 0,25-25,0 25,0-24,-1-1,-24 25,25-25,-25 25,25-25,-25 25,0-25,0 25,0-24,-25 24,25 0,-25-25,1 25,24 0,-25 0,0 0,0 0,0 0,1 25,-1-25,0 24,0-24,0 25,25 0,-24 0,24 0,0-1,0-24,0 25,0 0,24 0,-24-25,25 25,0-25,-25 0,25 24,0-24,-1 0,1 0,25 0,-25 0,-1-24,1 24,0 0,-25-25,25 0,-25 25,0-25,0 25,0-25,0 1,-25 24,0-25,0 25,1 0,-1 0,0 0,-25 0,26 25</inkml:trace>
  <inkml:trace contextRef="#ctx0" brushRef="#br0" timeOffset="26049.4899">4912 15255,'0'25,"0"-25,0 0,0 0,24 0,-24-25,0 25,25 0,-25-25,25 25,0-25,-25 0,25 25,0-24,-1-1,1 0,-25 0,25 0,0 1,-25-1,25 0,-25 0,24 0,-24 1,0 24,0-25,0 25,0 0,0-25,0 25,0 0,0 0,0 25,0-25,0 25,0-1,0 1,-24 0,24 25,0-26,0 26,0 0,-25-1,25-24,0 25,0-1,0-24,0 25,0-25,0 24,0-24,0 0,0 24,0-24,0 0,0 0,0 0,0-1,0-24,0 25,0-25</inkml:trace>
  <inkml:trace contextRef="#ctx0" brushRef="#br0" timeOffset="26285.5034">4862 15726,'-25'0,"25"0,-25 0,1 0,24 0,0 0,-25 0,25 0,0 0,0 0,0 0,0 0,25 0,-1 0,1 0,0 0,0 0,0-25,24 25,1 0,0 0,-26-24,26 24,0 0,-1 0,1-25,-1 25,1 0,0-25,-26 25,26 0,-25 0,0 0,-25 0,24 0,-24 0,0 0,0 0,0 0,0 0,0 0,-24 0,24 0</inkml:trace>
  <inkml:trace contextRef="#ctx0" brushRef="#br0" timeOffset="27398.5671">5631 14858,'0'0,"0"0,0-25,0 25,0 0,-25-25,25 25,-25 0,25-24,-24 24,-1-25,25 25,-25 0,0-25,0 25,-24 0,24 0,0 0,-24 0,24 0,-25 0,1 25,-1-25,0 25,1-1,-1 1,0 0,1 0,-1 24,1 1,-1 0,0-26,1 51,24-26,-25 1,26 0,-1 24,0-24,25 24,-25-24,25 24,0-24,0-1,0 26,25-26,-25 1,25 0,0-26,-1 26,26-25,-25 0,24-1,-24 1,25 0,-1-25,1 25,0-25,24 0,-24 0,-1-25,1 25,0-25,-1 25,1-25,-1 1,1-1,-25-25,24 25,1-24,-25-1,24 1,-24-1,25-24,-25 24,-1 0,-24-24,25 0,-25 24,0-25,-25 26,1-26,-1 1,0 24,-25 1,1-1,-1 1,1 24,-26 0,26 0,-26 0</inkml:trace>
  <inkml:trace contextRef="#ctx0" brushRef="#br0" timeOffset="29679.6975">6822 13494,'0'0,"-25"-25,25 25,-25 0,0 0,0 0,25 0,-24 0,-1 0,-25 25,50-25,-25 25,1-25,-1 24,25 1,-25-25,25 25,0 0,0-25,0 25,0-1,0-24,0 25,0-25,0 25,25-25,-25 0,25 25,-25-25,24 0,1 0,-25 0,25 0,0-25,-25 25,25 0,-25 0,24-25,-24 25,25-25,-25 25,0 0,0-24,0 24,0-25,0 25,0-25,0 25,-25-25,25 25,-24 0,-1 0,25 0,-25 0,0 0,0 25,1-25,24 0,-25 25,0 0,0-25,25 24,-25-24,25 25,0-25,0 25,0-25,0 25,0-25,0 25,0-25,0 0,0 0,25 0,-25 0,0 24</inkml:trace>
  <inkml:trace contextRef="#ctx0" brushRef="#br0" timeOffset="31535.8037">6077 14362,'0'0,"-24"-25,24 25,-25 0,25-25,-25 25,25 0,0 0,-25 0,25-25,0 25,0 0,0 0,0 0,25 0,-25 0,25 0,0 0,-1 0,26 25,-25-25,25 0,24 0,-24 0,24 0,-24 0,24 25,0-25,1 0,-1 0,1 0,-1 25,0-25,1 0,-26 0,1 0,0 0,-25 25,-1-25,1 0,0 0,0 0,-25 0,0 0,0 0,-25-25,0 25,0 0,1 0,-1 0,-25-25,25 25,-24 0,-26-25,26 25,-1 0,-24 0,24 0,-24-25,-1 25,26 0,-26 0,26 0,-1-24,0 24,1 0,-1 0,1 0,24-25,0 25,0 0,0 0,0 0,25-25,-24 25,24 0,0 0,0 0,0 0,24 0,-24-25,25 25,0 0,0 0,25 0,-26 0,26 0,0 0,-1 0,1 0,-1 0,1-25,0 25,-26 0,26 0,-25 0,0 0,-1 0,-24 0,0 0,0 0,0 0,0 0,0 0,0-24,-24 24,-1 0,0 0,-25 0,1 0,-1 0,1-25,-26 25,1 0,24 0,-24 0,-1 0,26 0,-26 0,26 0,-1 0,0 0,26 0,-1 0,0 0,0 0,25 0,0 0,0 0,0 0,25 0,-25 0,50 25,-26-25,26 0,0 0,-1 24,26-24,-1 0,1 0,-1 0,0 0,1 0,-1 0,1 0,-1 0,0 0,-24 0,0 0,-1 0,-24 0,0 0,0 0,-1 0,1 0,-25 0,0 0,0 0,-25 0,1-24,-1 24,0 0,-25-25,1 25,-1 0,1-25,-26 25,26 0,-1-25,-24 25,24 0,0 0,1 0,24 0,-25 0,26 0,-1 25,25-25,-25 0,25 0,0 0,0 0,0 0,0 25,25-25,0 0,-1 25,1-25,25 24,-25-24,24 25,1-25,-1 0,1 25,24-25,-24 0,0 0,-1 0,-24 25,25-25,-26 0,1 0,-25 0,25 0</inkml:trace>
  <inkml:trace contextRef="#ctx0" brushRef="#br0" timeOffset="34566.9771">6896 12526,'0'0,"-25"0,25 0,0 0,0 0,0-24,0 24,0 0,0-25,0 25,0 0,25-25,0 25,-25-25,25 0,-1 25,1-24,-25-1,25 0,0 25,0-25,-25 0,24 25,-24-24,0 24,25 0,-25-25,0 25,0 0,0 0,0 0,0 0,0 0,0 0,-25 25,25-1,-24-24,24 25,0 0,-25 25,25-26,0 26,-25 0,25-26,0 26,0 0,0-1,0-24,-25 25,25-26,0 1,0 25,0-25,0-1,0 1,0 0,0-25,0 25,0 0,0-25,0 0,0 24,-25-24,25 0,0 0</inkml:trace>
  <inkml:trace contextRef="#ctx0" brushRef="#br0" timeOffset="34779.9893">6822 13022,'0'0,"-25"0,0-24,0 24,25 0,-25 0,25 0,-24 0,24 0,0 0,-25 0,25 0,0 0,0 0,0 0,0 0,0 0,25 0,-1 0,1 0,0 0,0 0,0 0,24 0,1 0,-1 0,1 0,0 0,-1 0,1 0,0 24,-1-24,1 0,-1 0,1 0,-25 0,0 0,-1 0,1 0,0 0,-25 0,0 0,0 0,0 0,0 0</inkml:trace>
  <inkml:trace contextRef="#ctx0" brushRef="#br0" timeOffset="38905.2252">8037 13791,'0'-24,"0"-1,0 0,-25 0,25 0,0 25,0-24,0-1,-25 0,25 25,0-25,0 25,0 0,0 0,0 0,0 0,0 0,0 0,0 25,0-25,0 25,0 0,25 24,-25-24,0 25,25-1,-25-24,25 25,-25-1,0 1,25-1,-25 1,0-25,0 24,0 1,24-25,-24 0,0-1,0 1,0 0,0-25,0 25,0-25,0 0,0 0,25 0</inkml:trace>
  <inkml:trace contextRef="#ctx0" brushRef="#br0" timeOffset="39134.2383">8310 13593,'0'-25,"25"25,-25-25,0 25,0-24,0 24,0 0,0 0,0 0,0 24,-25-24,25 25,-25-25,0 25,1 25,-1-26,0 1,0 25,0-25,-24 24,24 1,-25-1,25 1,-24 0,-1-1,25 1,-24-25,24 24,-25 1,26-25,-1-1,0 1,0 0,0 0,25-25,-24 25</inkml:trace>
  <inkml:trace contextRef="#ctx0" brushRef="#br0" timeOffset="40794.3333">8980 14312,'0'0,"0"0,24 0,-24 0,25 0,-25 0,25 0,0 0,0 0,-1 0,1 0,25 0,-25 0,24 0,26 25,-26-25,1 0,24 25,1-25,-1 0,1 25,-1-25,0 0,1 25,-1-25,1 0,-1 24,0-24,1 0,-25 25,24-25,-24 0,-1 25,1-25,-1 0,-24 0,0 0,0 0,0 0,-25 0,0 0,0 0,0 0,0 0,-25 0,25 0,-25 0,0-25,0 25,1 0,-1 0,0 0</inkml:trace>
  <inkml:trace contextRef="#ctx0" brushRef="#br0" timeOffset="41777.3895">9252 14287,'-49'-24,"-1"24,25-25,-24 25,24 0,0 0,25-25,-25 25,25 0,-24 0,24 0,0 0,0 0,0 0,24 0,-24 0,25 0,0 0,0 0,0 0,-1 0,1 0,25 0,-1 0,-24 0,25 0,24 0,-24 0,0 0,24 0,0 0,1 0,-1 0,-24 0,24 0,1 0,-1 25,0-25,-24 0,0 0,-1 0,1 0,-25 0,24 0,-49 0,25 0,-25 0,0 0,0 0,0 0,-25 0,1 0,-1 0,0 0,0 0,-25 0,26 0,-26 0,0 0,1 0,-1 0,-24 0,24 0,1 0,-26 0,26 0,-26 0,26 0,-1 0,0 0,1 0,-1 0,1 0,24 0,-25 0,25 0,25 0,-25 25,25-25,0 0,0 0,0 0,25 0,-25 24,25-24,0 0,0 0,0 0,24 25,-24-25,25 0,-1 0,-24 0,25 0,-1 0,1 0,-1 0,1 25,24-25,-24 0,0 0,-1 0,1 0,-1 0,1 0,0-25,-26 25,26 0,-25 0,-25 0,25 0,-25 0,0 0,0 0,0 0,0-25,-25 25,0 0,-25-24,26 24,-26 0,0-25,1 25,-1 0,1 0,-1 0,0 0,-24 0,24 0,1 0,-1-25,1 25,-1 0,0 0,1 0,24 0,0 0,25 0,-25 0,25 0,0 0,25 0,0 0,0 0,0 0,-1 0,1 0,25 0,-1 0,-24 0,25 25,-1-25,26 0,-26 0,1 0,0 0,-1 0,1 0,-1 0,1 0,-25 0,24 0,-49 0,25 0,0 0,-25 0,0-25,0 25,-25 0,0 0,1 0,-1 0,-25 0,25 0,-24 0,-1 0,1 0,-1 0,0 0,1 0,-1 0,1 0,24 0,-25 0,1 0,24 0,0 0,0 0,0 0,25 0,-24 0,24 0,0 25,24-25,1 0,0 0,0 0,0 0,-1 0,26 0,-25 0,24 0,-24 0,25 0,-1 0,-24 0,25 0,-25 0,24 0,-24 0,0 0,0 0,-25 0,24 0,-24 0,0-25,0 25,0 0,0 0,-24 0,24 0</inkml:trace>
  <inkml:trace contextRef="#ctx0" brushRef="#br0" timeOffset="42806.4484">9277 14238,'0'0,"25"0,-25 0,0 0,25 25,-25-25,25 0,0 0,-1 0,1 0,25 0,-25 24,24-24,-24 0,25 0,-1 0,26 0,-26 25,1-25,24 0,-24 0,24 0,-24 0,24 0,-24 0,-1 0,1 0,0 0,-25 0</inkml:trace>
  <inkml:trace contextRef="#ctx0" brushRef="#br0" timeOffset="43438.4845">9798 14660,'0'-25,"0"25,0 0,25 0,-25 0,0 0,0 0,0 25,0-25,25 0,-25 24,0-24,0 25,25 0,-25 0,0 0,0 24,24-24,-24 0,0 24,0-24,0 0,0 25,0-26,0 1,0 0,0 0,0-25,0 25,0-25,0 24</inkml:trace>
  <inkml:trace contextRef="#ctx0" brushRef="#br0" timeOffset="43774.5037">9798 14684,'0'0,"0"0,0 0,-25 0,25 0,0 0,-24 0,24 0,-25 25,25-25,-25 25,25-25,-25 25,25 0,0-25,-25 24,25-24,0 25,0-25,-24 0,24 0,0 0,0 25,0-25,0 0,0 0,0-25,0 25,0 0,24-25,-24 25,25-24,-25 24,25-25,0 0,-25 0,25 25,-1-25,-24 1,25 24,0-25,-25 25,25-25,0 25,-1 0,-24 0,25 0,0 25,0-25,0 25,-1-1,1 1,0 0</inkml:trace>
  <inkml:trace contextRef="#ctx0" brushRef="#br0" timeOffset="47689.7277">8756 15677,'0'0,"0"0,0 0,0-25,0 25,0 0,0 0,0 0,0 0,0 0,0 0,0-25,0 25,0 0,0 0,0 0,0 25,0-25,0 25,25-25,-25 24,0 1,0 0,0 0,25 0,-25-1,0 1,0 0,0 0,0 0,0-1,0 1,0-25,0 25,0 0,0-25,0 0,25 25,-25-25</inkml:trace>
  <inkml:trace contextRef="#ctx0" brushRef="#br0" timeOffset="48021.7467">9252 15453,'0'0,"0"-24,0 24,0 0,0 0,0 0,0 0,0 0,0 0,0 0,0 0,0 24,0 1,0 0,0 0,0 0,-24 24,24 1,-25-1,25-24,-25 25,25-1,-25 1,0-25,25 24,0-24,-24 25,24-25,0-1,0-24,0 25,0-25,0 25,0-25,0 0</inkml:trace>
  <inkml:trace contextRef="#ctx0" brushRef="#br0" timeOffset="48341.765">9451 15652,'25'0,"-25"0,25-25,-25 25,24-25,-24 25,25 0,0 0,0 0,-25 0,25 0,-1 0,1 25,-25-25,25 25,-25 0,0-25,0 24,0 1,-25 0,25 0,-25 0,1-1,-1 1,0 0,0 0,0-25,1 25,-1-1,0-24,0 25,25-25,-25 0,25 0,0 0,0 0,0 25,0-25,25 0,-25 0,25 0,0 0,0 0,-1-25,1 25,0 0,25 0,-26-25,26 25,0 0,-26-24</inkml:trace>
  <inkml:trace contextRef="#ctx0" brushRef="#br0" timeOffset="48599.7797">10046 15478,'25'0,"-25"0,0 0,0 0,0 0,0 0,0 0,0 0,0 25,0-25,0 25,0 0,-25 24,25-24,-25 0,25 24,-24-24,24 25,-25-25,25 24,-25-24,25 0,-25 24,25-24,0-25,-25 25,25 0,0-25,0 25,0-25,0 0,0 24</inkml:trace>
  <inkml:trace contextRef="#ctx0" brushRef="#br0" timeOffset="49021.8039">10294 15577,'0'-24,"0"24,0-25,25 0,-25 25,0 0,0-25,25 25,-25 0,25 0,0 0,-25 0,24 0,1 0,0 0,-25 25,25-25,-25 25,25-25,-25 25,0-25,0 24,0 1,-25-25,25 25,-25 0,25-25,-25 25,0-1,25-24,-24 25,24-25,-25 25,25-25,0 0,0 0,0 0,0 0,0 0,0 0,0 0,0 0,25 0,-1 0,-24 0,25 0,0 25,-25-25,25 0,0 0,-25 25,24-25,-24 0,0 24,0-24,0 25,0-25,0 25,0-25,0 25,-24 0,24-25,-25 24,0-24,25 0,-25 25,0-25,1 0,24 0,-25 0,0 0,25 0,-25 0,25-25,-25 25,25-24</inkml:trace>
  <inkml:trace contextRef="#ctx0" brushRef="#br0" timeOffset="49257.8174">10741 15379,'25'0,"-25"25,0-25,0 0,24 25,-24-1,0-24,0 25,0 25,0-25,0 24,0-24,-24 25,24-1,-25-24,25 25,0-1,-25-24,25 25,-25-26,0 1,25 0,0 0,-24 0,24-1,0 1,0-25,-25 0,25 0,0 0</inkml:trace>
  <inkml:trace contextRef="#ctx0" brushRef="#br0" timeOffset="49545.8338">11113 15478,'0'0,"0"0,0 0,0 25,-25-25,0 0,25 25,-25 0,1-25,24 24,-25 1,25 0,0 0,0 0,0-1,25 1,-25-25,24 25,1 0,-25 0,25-1,0 1,0-25,-1 25,1 0,0-25,-25 25,25-1,-25-24,0 25,0-25,0 25,0-25,0 25,0-25,0 0,-25 25,25-25,-25 0,25 0,-25 0,1 0,-1 0</inkml:trace>
  <inkml:trace contextRef="#ctx0" brushRef="#br0" timeOffset="49686.8419">11162 15478,'50'0,"-25"-25,24 25,1-24,0 24,-1-25,-24 25,25 0,-1 0,-24-25,25 25</inkml:trace>
  <inkml:trace contextRef="#ctx0" brushRef="#br0" timeOffset="56654.2404">9897 13097,'25'-25,"-25"25,25 0,-25-25,0 25,0 0,0 0,0 0,0 0,0 0,0 0,0 0,0 25,0-25,0 25,0-25,-25 25,25-25,-25 24,1 1,-1 0,0 0,0 0,0 0,1-1,-26 26,25-25,25 0,-25-1,1 1,24 0,0 0,0 0,0-1,24-24,-24 25,25-25,0 25,0-25,24 0,-24 25,25-25,-1 0,1 0,0 0,-26 0,26 0,0 0,-1 0,1 0,-1-25,-24 25,25-25,-25 25,0-25,-1 25,1-24,0 24,-25-25,0 25,0-25,0 25,0-25,0 25,-25 0,25-25,-25 25,25 0,-24 0,-1 25,25-25,-25 25,25-25,-25 25,25 24,-25-24,0 25,25-1,-24 1,24 0,-25-1,25 26,-25-26,25 1,-25 24,0-24</inkml:trace>
  <inkml:trace contextRef="#ctx0" brushRef="#br0" timeOffset="58430.342">11212 13519,'0'-25,"25"0,-25 25,0-25,0 25,0-25,25 25,-25-24,0 24,0 0,24-25,-24 25,0 0,0 0,0 0,25 0,-25 25,0-25,0 24,25 1,-25 25,0-25,25-1,-25 26,0-25,25 24,-25-24,0 0,25 0,-25 24,24-24,-24 0,0-25,25 25</inkml:trace>
  <inkml:trace contextRef="#ctx0" brushRef="#br0" timeOffset="58618.3527">11485 13494,'0'0,"0"-25,0 25,0 0,-25-25,25 25,0 0,-25 25,25-25,-24 25,24 0,-25-1,25 26,-25-25,0 24,0 1,0-25,1 24,-1 1,0 0,0-1,0 1</inkml:trace>
  <inkml:trace contextRef="#ctx0" brushRef="#br0" timeOffset="59030.3763">12601 14808,'0'0,"25"0,0 0,-25 0,25 0,-25 0,24 0,-24 25,0 0,0-25,0 50,0-26,0 26,0-25,0 24,0 1,0 0,0-1,0 1,-24-1,24 1,0 0,-25-25,25 24,0-24,0 0,0 0,0-25,0 24,-25-24</inkml:trace>
  <inkml:trace contextRef="#ctx0" brushRef="#br0" timeOffset="59367.3956">12626 14784,'0'0,"-25"0,0 0,25 24,-24-24,-1 25,-25 0,25-25,0 25,1 0,-1-1,0 1,0 0,25-25,-25 25,1 0,24-25,-25 0,25 0,0 24,0-24,0 0,0 0,0-24,25 24,-25-25,24 25,-24-25,25 0,0 0,0 1,0-1,-1-25,26 25,-25 1,25-1,-26 0,26 0,-25 0,0 25,24 0,-24 0,0 0,0 25,-1 0,1-25,0 25,-25 0,25 24,0-24,-25 0,24 24,-24-24</inkml:trace>
  <inkml:trace contextRef="#ctx0" brushRef="#br0" timeOffset="63667.6415">12800 12998,'24'0,"-24"-25,0 25,0 0,0-25,0 25,0 0,0 0,0 0,0 0,0 0,0 0,0 0,0 25,0-25,0 25,-24-1,24-24,-25 25,0 25,0-25,0-1,1 1,-1 25,0-25,0 24,0-24,1 0,-1 0,25 0,-25-1,25 1,0-25,0 25,25-25,-25 0,25 25,-1-25,1 0,25 0,-25 0,24 0,1 0,-1-25,-24 25,25-25,-1 25,1-25,0 25,-26-24,26 24,-25-25,0 25,-25-25,24 25,-24-25,0 0,0 25,-24-24,24 24,-25-25,25 25,-25-25,0 25,0 0,25 0,-24 0,-1 25,25-25,-25 25,25-1,-25 1,25 25,0-25,0 24,0-24,0 25,0-1,0-24,0 25,0-26,0 1,0 0</inkml:trace>
  <inkml:trace contextRef="#ctx0" brushRef="#br0" timeOffset="63969.6588">13817 13568,'24'-25,"-24"25,0 0,25 0,-25-24,0 24,0 0,0 0,25 24,-25-24,0 25,0 0,25 0,-25 24,0-24,25 25,-25-25,24 24,-24-24,0 0,25 24,-25-24,0 25,25-25,-25-1,25 1,-25 0,25-25,-25 25,0 0,24-25,-24 0,0 0,0 0</inkml:trace>
  <inkml:trace contextRef="#ctx0" brushRef="#br0" timeOffset="64153.6693">14139 13494,'0'-25,"0"25,0-25,0 25,0 0,0 0,0 0,-25 0,25 25,0 0,-25 0,25-1,-24 1,24 25,-25-25,0 24,0-24,0 25,1-1,-1-24,0 0,0 24,-24-24,24 0,0 0,0 24,25-49</inkml:trace>
  <inkml:trace contextRef="#ctx0" brushRef="#br0" timeOffset="64650.6978">15131 13122,'25'0,"-25"-25,0 25,0-25,0 25,0 0,0-25,0 25,0 0,0 0,0 0,0 0,0 0,-25 25,25-25,-25 25,1 0,-1-1,0 1,-25 0,1 25,24-25,-25-1,1 26,24-25,-25 24,26-24,-1 0,25 0,0 0,0-1,0-24,0 25,25 0,-25-25,24 0,1 25,0-25,0 0,24 0,-24 0,25 0,-1-25,1 25,0 0,-26-25,26 25,0-25,-26 25,26-24,-25-1,0 0,-1 25,1-25,-25 0,25 1,-25-1,0 0,0 25,0-25,0 25,0 0,0 0,-25 0,25 0,-25 25,25 0,-24 0,24 24,-25-24,0 25,25 24,-25-24,25-1,0 1,-25-1,25 26,0-26,-24 1,24 0,0-26</inkml:trace>
  <inkml:trace contextRef="#ctx0" brushRef="#br0" timeOffset="65681.7567">16917 13543,'0'0,"0"0,0 0,-25 0,25 0,0 0,0 0,0 0,0 0,0 0,0 0,25 0,0 0,0-24,0 24,-1 0,1 0,0 0,25 0,-26 0,26 0,-25 0,0 0</inkml:trace>
  <inkml:trace contextRef="#ctx0" brushRef="#br0" timeOffset="65821.7648">17016 13667,'0'0,"0"25,0-25,0 0,0 0,0 0,25 0,0 0,0 0,0 0,-1 0,26 0</inkml:trace>
  <inkml:trace contextRef="#ctx0" brushRef="#br0" timeOffset="66558.8069">18405 13221,'25'0,"-25"-25,0 25,25-25,-25 25,25-25,-25 25,0-24,25 24,-25-25,24 25,-24 0,0 0,0 0,0 0,0 0,0 0,0 0,0 0,0 0,0 0,0 25,-24-25,24 24,-25-24,0 25,0 0,0-25,1 25,-1 0,-25 24,25-24,-24 0,24 0,0 0,0-1,25 1,-24 0,24 0,0-25,0 25,24-1,1-24,-25 0,25 25,25-25,-26 0,26 25,-25-25,24 0,1 0,0 0,24 0,-24 0,-1 0,26 0,-26 0,1 0,0-25,-1 25,1-25,-25 25,-1-24,1-1,0 0,-25 0,0 0,0 1,-25-1,0 25,1-25,24 0,-25 25,0 0,25 0,-25 0,25 0,0 0,-25 25,25-25,0 25,0 0,0-1,0 26,-24-25,24 24,0 1,0-25,0 24,0 1,0-25,0 24,0-24,0 0,0 0,24 0,-24-1,0 1,0 0,0-25,0 25</inkml:trace>
  <inkml:trace contextRef="#ctx0" brushRef="#br0" timeOffset="67027.8337">19447 12700,'25'-25,"-25"0,0 25,25-24,-25-1,0 25,25-25,-25 25,24 0,-24 0,25 0,-25 0,25 0,0 0,0 0,-25 0,24 25,1-25,0 0,0 25,-25-25,25 0,-1 24,-24-24,0 25,25-25,-25 25,0-25,0 25,0-25,-25 25,1-25,24 24,-25-24,0 25,0-25,0 0,25 25,-24-25,24 0,-25 0,25 25,0-25,0 0,0 0,0 0,25 0,-25 0,24 25,-24-25,25 0,0 0,0 24,0-24,-1 0,1 25,0-25,-25 0,25 25,-25-25,25 25,-25-25,0 25,0-25,0 24,-25-24,0 25,0-25,0 0,-24 0,-1 25,1-25,-26 0,1 0</inkml:trace>
  <inkml:trace contextRef="#ctx0" brushRef="#br0" timeOffset="72952.1726">1886 16669,'0'-25,"-25"0,25 25,0-25,0 1,0-1,0 0,0 25,0-25,25 25,-1-25,-24 25,25 0,0-24,0 24,0 0,-1 0,1 24,-25-24,25 0,-25 25,25-25,-25 25,0-25,0 25,-25 0,25-1,-25 1,0 0,1 0,-1 0,0-1,0 1,0 0,1 0,-1 0,0-1,25-24,-25 25,25-25,0 0,0 0,0 0,25 0,-25 0,25 25,-25-25,25 0,-1-25,26 25,-25 0,0-25,24 25,-24-24,25 24,-1-25,-24 0,25 0,-1 0,1 1,-25-1,24 0,-24 0,25 0,-26-24,1 24,-25 0,25 0,-25 1,0-26,0 25,0 0,-25 0,25-24,-25 24,-24 0,24-24,-25 24,26 0,-26 0,0 0,1 25,-1-24,1 24,-1 0,25 0,-24 24,-1 1,0-25,1 50,-1-25,0 24,1 1,-1-1,25 1,-24 0,24 24,0 1,0-1,1 0,24-24,0 24,0-24,24 24,1-24,0-25,0 24,24 1,-24-25,25 0,-1-1,-24 1,25-25,0 25,-1-25,1 0,-1 0,1-25,0 25,-1-25,-24 1,25-1,-1 0,1-25,-1 1,1-1,0 1,-1-1,1-24,-25 24,24-24,-24-1,0 1,0-1,-25 1,0-1,0 26,-25-26,0 26,-25 24,1-25,-1 26,1-1,-1 0,0 0,-24 25,24 0,-24 0,24 25</inkml:trace>
  <inkml:trace contextRef="#ctx0" brushRef="#br0" timeOffset="74073.2367">6003 17289,'-25'0,"25"0,0 0,0 0,0 0,0 0,0 25,25-25,-25 0,25 0,0 24,-1-24,1 0,25 25,-25-25,24 0,1 25,0-25,24 0,-24 0,24 0,-24 0,24 0,0 0,-24 0,24 0,-24 0,0 0,-1 25,1-25,-1 0,1 0,-25 0,25 25</inkml:trace>
  <inkml:trace contextRef="#ctx0" brushRef="#br0" timeOffset="74535.2631">8781 17562,'-25'0,"25"0,0 0,-24 0,24-25,0 25,0 0,0 0,0 0,0 0,0 0,24 0,-24 25,25-25,0 0,0 0,24 0,-24 0,25 0,-1 0,1 0,0 0,24 0,-24 0,24 0,1 0,-1 0,0-25,1 25,-1 0,1 0,-1 0,-24-25,24 25,0 0,-24 0</inkml:trace>
  <inkml:trace contextRef="#ctx0" brushRef="#br0" timeOffset="74989.2891">11609 17388,'0'0,"0"0,0 0,0 0,0 0,0 0,0 0,25 0,-25 0,0 25,25-25,-1 0,1 0,0 0,0 0,24 0,-24 0,25-25,-1 25,-24 0,25 0,-1 0,1 0,24 0,-24-25,0 25,24 0,-24 0,24-25,-24 25,24 0,-24 0,-1-24</inkml:trace>
  <inkml:trace contextRef="#ctx0" brushRef="#br0" timeOffset="75393.3122">13990 17338,'0'0,"-25"0,25 0,0 0,0 0,0 0,0 0,0 0,0 0,0 0,25 25,-25-25,25 0,0 0,-25 0,25 0,24 0,-24-25,25 25,-1 0,1 0,-1-24,26 24,-26 0,26-25,-1 25,1 0,24-25,-25 25,1 0,24-25,-25 25,1 0,24-25,-25 25,-24 0,24 0,-24 0,0-24,-1 24</inkml:trace>
  <inkml:trace contextRef="#ctx0" brushRef="#br0" timeOffset="78473.4884">7467 11981,'0'0,"0"0,0 0,0 0,0 0,0 0,24 24,-24-24,25 0,0 25,0-25,0 0,24 25,1-25,-1 0,26 25,-26-25,51 0,-26 25,25-25,1 0,-1 24,25-24,0 0,-25 25,50-25,-25 25,0 0,0-25,25 25,-25-25,0 25,0-1,0-24,0 25,0-25,-25 25,0-25,1 25,-26-25,0 0,1 0,-1 25,-24-25,-25 0</inkml:trace>
  <inkml:trace contextRef="#ctx0" brushRef="#br0" timeOffset="78813.5078">8012 12179,'-25'0,"25"0,0 0,0 0,0 0,25 0,0 0,0 0,0 0,24 0,1 0,0 0,24 0,0 0,1 0,24 0,0 0,0 0,1 0,24 0,0-25,0 25,25 0,-25 0,24 0,-24 0,25 0,-25 0,0 0,0 0,0 0,0-25,-24 25,24 0,-50 0,25 0,-24 0,-26 0,26 0,-26-24,-24 24,25 0,-26 0,1 0</inkml:trace>
  <inkml:trace contextRef="#ctx0" brushRef="#br0" timeOffset="81041.6353">5061 17884,'0'0,"0"0,0 0,0 0,0 0,0 0,0 0,0 0,0 0,0 0,0 0,24 0,-24-25,0 25,0 0,25-24,-25 24,25-25,-25 25,25-25,-25 25,0-25,25 25,-25-25,0 25,0 0,0 0,0 0,0 0,0 0,0 0,0 0,0 0,-25 25,25-25,0 25,-25 0,25 0,0-1,0 1,-25 25,25-25,0 24,-25-24,25 25,0-26,0 1,0 0,0 0,0-25,0 25,0-25,0 24</inkml:trace>
  <inkml:trace contextRef="#ctx0" brushRef="#br0" timeOffset="81209.6449">4961 18231,'0'0,"0"0,0 0,0 0,0 0,0 0,25 0,-25-24,25 24,-25 0,25 0,0 0,-1 0,1-25,-25 25,25 0,25-25,-26 25,1 0,0-25</inkml:trace>
  <inkml:trace contextRef="#ctx0" brushRef="#br0" timeOffset="81617.6682">5234 17537,'-25'0,"1"-25,-26 25,25 0,-24 0,24 0,-25 0,0 25,1-25,-1 25,1 0,-1 24,0-24,26 0,-26 24,0 1,26-25,-1 24,-25 1,25 24,25-24,-24 0,24-1,-25 1,25-1,0 1,0-25,25 24,-25-24,24 0,1 25,0-26,0-24,0 25,-1 0,26-25,0 25,-26-25,26 0,0 0,-1 0,1-25,-1 25,-24-25,25 25,0 0,-26-25,26 1,-25-1,0 25,-1-25,26-25,-25 26,0-1,-1-25,1 1,0-1,0 0,-25 1,25-1,-25 1,0-26,0 26,0-1,-25 0,0 1,25 24,-25-25,-24 26,24-1,0 0,-25 25,26-25,-26 25,0 0,1 0</inkml:trace>
  <inkml:trace contextRef="#ctx0" brushRef="#br0" timeOffset="82260.705">6400 17859,'0'0,"0"0,0 0,0 0,0 0,0 25,0-25,0 25,0 0,0 0,0 24,-25-24,25 25,0-1,0-24,0 25,0-1,0-24,0 25,0-26,0 1,0 0,0 0,0-25,0 25,0-25,0 24,0-24,0 0</inkml:trace>
  <inkml:trace contextRef="#ctx0" brushRef="#br0" timeOffset="82585.7236">6400 17884,'-25'0,"25"0,0 0,-25 0,1 0,-1 0,25 25,-25-25,0 0,0 25,25-25,-24 25,-1-25,25 24,-25-24,25 0,-25 25,25-25,0 0,0 0,0 0,0-25,0 25,0 0,0-24,0 24,25-25,-25 25,25-25,-25 0,25 0,-1 25,1-24,0-1,0 25,0-25,-1 25,1-25,0 25,0 0,0 0,-1 0,1 0,0 25,0 0,0-25,-1 25,-24-1,25 1,0 0,-25 25,25-26,-25 1</inkml:trace>
  <inkml:trace contextRef="#ctx0" brushRef="#br0" timeOffset="87176.9862">6326 16619,'0'0,"0"0,0 0,0 0,0 0,0 0,0 0,0 0,0 0,0 0,24 0,-24-25,0 25,25 0,-25-24,25-1,0 25,0-25,-25 0,24 25,1-25,-25 1,25-1,-25 25,25-25,-25 25,0 0,0-25,0 25,0 0,0 0,0 0,0 0,0 25,0-25,-25 25,25 0,0-1,-25 1,25 0,-25 25,25-1,-24-24,24 25,-25-26,25 26,-25-25,25 24,0-24,-25 0,25 0,0 0,0-1,-25 1,25-25,0 25,0-25,0 25,-24-25,24 25,0-25,0 0,-25 0,25 0,-25 0,25 0,-25 0,0 0,1 0,24 0,-25 0,0 0,0-25,25 25,-25 0,25 0,-25 0,25 0,0 0,0 0,0 0,0 0,0 0,25 0,-25 0,25 0,0 0,0 25,0-25,-1 0,1 0,25 0,-1 24,1-24,0 0,-1 0,1 0,24 0</inkml:trace>
  <inkml:trace contextRef="#ctx0" brushRef="#br0" timeOffset="87581.0093">7739 16991,'0'-49,"-24"24,24 0,0 0,0 0,0 25,0-24,-25 24,25-25,0 25,0 0,0 25,0-25,0 24,25 1,-25 0,24 0,-24 0,25 24,-25-24,25 25,-25-26,25 26,-25-25,25 24,-1-24,-24 25,25-25,-25-1,0 1,25 0,-25-25,0 25,0-25,0 25,25-25</inkml:trace>
  <inkml:trace contextRef="#ctx0" brushRef="#br0" timeOffset="87781.0208">7963 16942,'0'-25,"0"25,0-25,0 25,0 0,-25 0,25 0,0 0,-25 25,25-25,-25 25,25-25,-25 24,1 1,24 25,-25-25,0-1,0 1,0 25,1-25,-1-1,-25 26,25-25,1 0,-1-1,0 1,0 25,0-50,1 25,24-1</inkml:trace>
  <inkml:trace contextRef="#ctx0" brushRef="#br0" timeOffset="90614.1828">9004 16793,'0'0,"0"0,0-25,-24 25,24-25,0 25,0 0,0-25,0 25,0-24,24 24,-24-25,25 25,-25-25,25 25,0-25,0 25,-1-25,1 25,25 0,-25-24,24 24,-24 0,25 0,-25 0,24 0,-24 24,0-24,0 25,-1-25,-24 25,25-25,-25 25,0-25,0 25,0-1,-25 1,25-25,-24 25,-1 0,0 0,0-25,0 24,1 1,24-25,-25 25,0-25,0 0,25 0,-25 0,25 0,0 0,0 0,0 0,0 0,0 0,25 0,-25 0,25 0,0 0,-25 0,49 0,-24 0,0 0,0 0,24 25,-24-25,0 25,0-25,0 24,-1 1,1 0,0 0,-25 0,25-1,-25 1,0 0,0 0,-25 0,25-25,-25 24,0 1,1-25,-1 25,0-25,-25 0,26 0,-26 0,25 0,-24 0,-1 0,25-25,-25 25,1-25,24 25,-25-24,26-1,-1 25,-25-25,50 0,-25 25,1-25</inkml:trace>
  <inkml:trace contextRef="#ctx0" brushRef="#br0" timeOffset="92234.2755">8608 18182,'-25'0,"25"0,0-25,0 25,0 0,0 0,0-25,0 25,0 0,0 0,0 0,0 0,25 0,-25-25,24 25,-24 0,25 0,0 0,-25 0,25 0,-25 25,0-25,25 0,-25 25,0-25,0 25,-25-25,25 25,-25-1,0-24,0 25,25 0,-24-25,-1 25,0-25,25 25,-25-25,25 24,0-24,0 0,0 0,0 0,0 0,25 0,-25 25,25-25,0 0,-25 0,24-25,1 25,0 0,0 0,0-24</inkml:trace>
  <inkml:trace contextRef="#ctx0" brushRef="#br0" timeOffset="92470.289">9004 18008,'0'0,"0"0,0 0,0 0,0 0,0 0,0 0,0 0,0 0,0 0,0 25,0-25,-24 25,24 0,0-1,0 1,-25 25,25-25,0-1,-25 26,25-25,-25 0,25-1,-25 26,25-25,-24 0,24-1,-25 1,25 0,-25 0,25-25,0 25,0-25,0 25</inkml:trace>
  <inkml:trace contextRef="#ctx0" brushRef="#br0" timeOffset="92889.3129">9327 18132,'0'0,"25"0,-25-25,25 25,-25 0,24 0,-24 0,25 0,-25 0,0 0,25 0,-25 25,0-25,25 0,-25 25,0-25,0 25,0-25,-25 25,25-25,0 24,-25-24,25 25,-25-25,25 25,0-25,-24 0,24 0,0 0,0 0,0 0,0 0,0 0,0 0,0 0,0 0,24 0,-24 0,25 0,-25 0,25 0,0 0,-25 0,25 0,-25 0,24 0,-24 25,0-25,25 0,-25 25,0-25,0 0,0 24,-25-24,25 0,0 25,-24-25,24 0,-25 25,25-25,-25 0,25 0,-25 0,25 0,-25 0,25 0,-24 0,24 0,-25-25,25 25</inkml:trace>
  <inkml:trace contextRef="#ctx0" brushRef="#br0" timeOffset="93137.3271">9724 18008,'25'0,"-25"0,0 0,0 0,0 0,0 0,0 25,0-25,0 25,0 0,0-1,0 1,0 25,0-25,-25-1,25 1,0 25,-25-25,25-1,0 1,-25 0,25 0,0 0,-25-1,25 1,0-25,0 25,0-25,-24 25,24-25,0 0,0 0,0 0</inkml:trace>
  <inkml:trace contextRef="#ctx0" brushRef="#br0" timeOffset="93445.3447">10071 18107,'25'-24,"-25"24,0 0,0 0,-25 0,25 0,-25 0,25 0,-25 0,25 24,-24-24,-1 25,25-25,0 25,0-25,0 25,0 0,0-25,0 24,0 1,25-25,-25 25,24 0,1-25,-25 25,25-25,0 24,-25-24,25 25,-25-25,24 25,-24-25,0 25,0-25,0 0,0 25,0-25,0 24,0-24,0 0,-24 25,24-25,-25 0,25 0,-25 25,25-25,-25 0,25 0,-25 0,1-25</inkml:trace>
  <inkml:trace contextRef="#ctx0" brushRef="#br0" timeOffset="93585.3527">10170 18107,'25'-24,"0"24,0-25,-1 25,1-25,0 25,25-25,-25 25,24-25,-24 25,25-24</inkml:trace>
  <inkml:trace contextRef="#ctx0" brushRef="#br0" timeOffset="95749.4765">10542 16966,'0'0,"0"0,0-24,0 24,0 0,0 0,0 0,0 0,0 0,0 0,0 24,0-24,0 25,25 0,-25 0,25 0,0 24,0-24,-25 0,24 24,1-24,0 25,0-25,-25-1,25 1,-1 0,-24 0,25 0,-25-25,25 24,-25-24,25 0,-25 25,0-25</inkml:trace>
  <inkml:trace contextRef="#ctx0" brushRef="#br0" timeOffset="95925.4866">10815 16991,'0'0,"-25"-25,25 25,0 0,0 0,0 0,0 0,-24 0,24 25,0-25,-25 25,25 0,-25 0,0-1,0 1,1 0,-1 0,0 24,0-24,0 0,-24 0,24 24,0-24</inkml:trace>
  <inkml:trace contextRef="#ctx0" brushRef="#br0" timeOffset="96670.5292">9327 17983,'0'-24,"0"24,25 0,-25 0,0 0,0-25,0 25,0 0,0 0,0-25,0 25,25 0,-25 0,0 0,0 0,0 0,0 0,0 0,0 0,24 0,-24 0,0 25,0-25,0 25,0-25,-24 24,24 1,0 0,-25 25,0-26,25 26,-25-25,0 24,0-24,1 25,-1-25,0 24,0-24,0 0,1 24,-1-24,0 0</inkml:trace>
  <inkml:trace contextRef="#ctx0" brushRef="#br0" timeOffset="98364.6261">12204 17810,'0'0,"0"0,0 0,0 0,0 0,0 0,0 0,0 0,0 0,0 0,0 0,0 25,0-25,0 24,25 1,-25 0,0 0,0 0,0 24,0-24,0 0,25 24,-25-24,0 0,0 0,0 0,0-1,0 1,0-25,0 25,0 0,0-25,25 0,-25 0,0 0</inkml:trace>
  <inkml:trace contextRef="#ctx0" brushRef="#br0" timeOffset="98681.6442">12155 17835,'-25'0,"25"0,-25 0,25 0,0 0,-25 24,25-24,0 0,-25 0,25 25,-24-25,24 25,0-25,-25 0,25 25,0-25,0 0,0 0,0 0,0 25,0-25,0 0,0-25,0 25,0 0,0-25,25 25,-25-25,24 25,1-25,-25 25,25-24,0 24,-25-25,25 25,-1-25,1 25,0 0,0 0,0 0,-1 0,1 0,0 25,0-25,0 25,-1-25,26 24,-25 1,0 0</inkml:trace>
  <inkml:trace contextRef="#ctx0" brushRef="#br0" timeOffset="101130.7843">11931 16793,'0'0,"0"-25,0 25,0-25,0 25,0-25,0 25,0-24,0 24,0-25,0 25,25 0,-25-25,25 25,-25 0,25 0,0 0,-1 0,1 0,0 0,0 0,0 0,-25 0,24 25,1-25,0 25,0-25,-25 24,25 1,-25 0,0 0,0-25,-25 25,25-1,-25 1,0 0,0 0,-24 0,24-1,0 1,-24 0,24 0,-25 0,25-25,1 24,-1-24,25 25,-25-25,25 0,0 0,0 0,0 0,25 0,-25 0,25 0,-1 0,1 25,25-25,-25 0,24 0,-24 0,25 0,-1 0,1 0,-1 0,1 0,0 0,-26 0,26 0,0 0,-25 0,24 0,-24 0,0 0,0 0,-25-25,24 25,-24 0,0 0,0 0,0 0,0 0,0 0,0 0,0 0,-24 0,24-25,0 25,-25 0,25 0,0 0</inkml:trace>
  <inkml:trace contextRef="#ctx0" brushRef="#br0" timeOffset="101721.8181">13345 16619,'0'-25,"0"25,0 0,0-24,0 24,0 0,0 0,0 0,0 0,0 0,0 24,0 1,0 0,0 0,25 0,-25-1,25 1,-25 25,25-25,-25-1,24 26,1-25,-25 0,25-1,-25 1,25 0,-25 0,25-25,-25 25</inkml:trace>
  <inkml:trace contextRef="#ctx0" brushRef="#br0" timeOffset="101881.8273">13593 16718,'0'-24,"-24"24,24 0,-25 0,25 0,-25 0,25 24,-25-24,0 25,25 0,-25 0,1 0,24 24,-25-24,0 25,0-26,25 26</inkml:trace>
  <inkml:trace contextRef="#ctx0" brushRef="#br0" timeOffset="102228.8471">14511 17959,'0'0,"0"0,25 0,-25 0,0 0,0 24,0-24,0 0,25 25,-25 0,0 0,0-25,0 25,25 24,-25-24,0 0,0 0,0-1,0 1,0-25,0 25,0 0,0-25,-25 25,25-25,0 24,0-24</inkml:trace>
  <inkml:trace contextRef="#ctx0" brushRef="#br0" timeOffset="102573.8669">14461 17884,'0'-25,"-24"1,24 24,0-25,-25 25,25 0,-25 0,25 0,-25 0,25 25,-25-25,25 0,-24 24,-1-24,25 25,-25 0,25-25,-25 25,25 0,-25-25,25 24,0-24,-24 25,24-25,0 0,0 0,0 0,0 0,0 0,0 0,24 0,-24-25,25 25,-25-24,25 24,0-25,0 0,-25 0,24 0,1 1,0-1,0 0,0 0,-25 0,24 25,1-24,0 24,0 0,0 0,0 0,-25 24,24 1,1-25,0 25,-25 0,25 0,0 24,-25-24,24 0,1 0,-25-1</inkml:trace>
  <inkml:trace contextRef="#ctx0" brushRef="#br0" timeOffset="105521.0354">14437 16520,'0'0,"0"0,0 0,0 0,-25 0,25 25,0-25,0 0,0 0,0 0,0 25,0-25,0 0,0 24,0-24,0 0,0 0,0 0,0 0,0 0,0 0,0 0,0 0,0 0,0 0,25 0,-25-24,0 24,24-25,-24 25,25-25,-25 0,25 25,-25-25,25 1,-25-1,25 0,-25 0,0 0,25 25,-25-25,0 1,0-1,0 0,0 25,0 0,0-25,0 25,0 0,0 0,0 0,0 0,0 0,0 25,0-25,-25 25,25 0,0-1,-25 1,25 25,-25 0,25-26,0 26,-25 0,25-1,0-24,-25 25,25-26,0 1,0 25,0-25,0-1,-24 1,24-25,0 25,0 0,0-25,0 25,-25-25,25 24,0-24,0 0,0 0,0 25,0-25,0 0,0 0,0 0,-25 0,25 0,-25 0,25 0,-25 0,25 0,-24 0,-1 0,0 0,0 0,0 0,-24 25,24-25,0 0,0 0,1 25,-1-25,0 0,0 0,0 25,1-25,24 0,-25 0,25 0,-25 0,25 0,0 0,0 0,25 0,-25 24,25-24,-1 0,26 0,-25 0,24 0,1 0,0 0,-1 0,26 0,-26 0,26-24,-26 24,1 0,24 0,-24 0,0 0,-1 0,1 0,-25 0,24-25,-24 25,0 0,0 0,-25 0,24 0,-24 0,0 0,0 0,0 0,0 0,0 0,0 0,0 0,0 0,0 0,0 0,0 0,0 0,0 0,0 0,0 0,0 0,0 0,0 0,0 0,0 0,0 0,0 0,0 0</inkml:trace>
  <inkml:trace contextRef="#ctx0" brushRef="#br0" timeOffset="105937.0592">16148 16818,'0'0,"0"0,-25 0,25 0,0 0,0 0,0 0,0 0,0 0,0 0,25 0,0 0,-25 0,25 0,24 0,-24 0,0 0,25 0,-26 0,26 0,-25 0,24 24,-24-24,0 0,0 0</inkml:trace>
  <inkml:trace contextRef="#ctx0" brushRef="#br0" timeOffset="106089.0679">16223 17041,'0'25,"-25"-25,25 24,-25-24,25 0,0 25,0-25,25 0,-25 25,25-25,-1 0,1 25,0-25,0 0,24 0,-24 0,25 0,24 0,-24 0,24 0</inkml:trace>
  <inkml:trace contextRef="#ctx0" brushRef="#br0" timeOffset="106501.0915">18653 16594,'0'-24,"0"24,0 0,0-25,0 25,-24 0,24 0,-25 0,0 0,0 0,0 25,1-25,-26 24,25 1,-24 0,24 0,-25 24,1-24,-1 25,25-25,-24 24,-1 1,25-25,0 24,1 1,-1-25,0-1,0 26,25-25,0 0,0-1,0 1,0 0,0-25,25 25,0 0,0-25,-25 24,49-24,-24 0,0 0,0 0,-1 0,26 0,-25 0,0-24,-1 24,1-25,0 0,0 25,-25-25,25 0,-25 1,0-1,-25 0,0 0,0 25,0-25,1 1,-26 24,0-25,1 25,-1 0,25 0,-24 0,-1 0</inkml:trace>
  <inkml:trace contextRef="#ctx0" brushRef="#br0" timeOffset="106813.1093">17140 17587,'0'24,"0"-24,0 0,0 0,0 0,25 0,-25 0,25 0,-25 0,25 0,24 0,-24-24,25 24,-1 0,26 0,-26 0,26 0,-1-25,1 25,-1 0,25 0,-24 0,-1 0,1-25,24 25,-25 0,-24 0,24 0,-24 0,-1 0,1 0,-25 0,0 25,-25-25,24 0,-24 0,0 0,0 0,0 0,0-25,0 25,-24 0,24 0,-25 0,25 0,-25 0,25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4T12:49:56.422"/>
    </inkml:context>
    <inkml:brush xml:id="br0">
      <inkml:brushProperty name="width" value="0.05292" units="cm"/>
      <inkml:brushProperty name="height" value="0.05292" units="cm"/>
      <inkml:brushProperty name="color" value="#FF0000"/>
    </inkml:brush>
  </inkml:definitions>
  <inkml:trace contextRef="#ctx0" brushRef="#br0">13990 3522,'0'0,"0"0,0 0,0 0,0 0,0 0,0 0,0 0,0 0,0 0,0 0,0 25,0-25,0 0,0 25,0-25,-25 25,25-25,-24 24,24 1,-25 0,25 0,-25 0,0 0,0-1,1 1,-1 0,0 0,25 0,-25-1,0 1,25 0,-24-25,24 25,0-25,0 0,0 25,0-25,0 0,24 24,-24-24,25 0,-25 0,25 25,0-25,0 0,-1 0,1 0,25 0,-25 0,24 0,-24 0,0 0,24 0,-24 0,0-25,0 25,0 0,-1 0,1 0,-25-24,25 24,-25 0,0-25,25 25,-25 0,0-25,0 25,0-25,-25 25,25-25,-25 25,25-24,-25 24,25-25,-24 25,24 0,0 0,0 0,0 0,0 0,0 0,0 0,0 0,0 0,0 25,0-25,0 24,0 1,0 0,0 0,0 24,0-24,0 25,0-25,-25 24,25 1,0-25,0 24,0-24,0 0,0 24,0-24,0 0,0 0,0 0,0-25,0 24,0 1,0-25,0 0,0 25,0-25,0 0,0 0,0 0</inkml:trace>
  <inkml:trace contextRef="#ctx0" brushRef="#br0" timeOffset="696.0398">14089 3522,'0'0,"0"0,0-25,0 25,0 0,0 0,0 0,25 0,-25 0,0-24,0 24,0 0,0 0,0 0,0 0,0 0,0 0,0 0,0 0,0 0,0 24,0-24,0 0,-25 25,25-25,-24 25,24 0,-25 0,0-1,0 1,0 0,-24 0,24 25,0-26,0 1,1 0,-1 0,25 0,-25-1,25 1,-25 0,25-25,0 25,0-25,0 25,0-25,0 24,25-24,-25 0,25 25,0-25,-1 0,-24 0,25 0,25 0,-25 0,-1 0,1 0,0 0,0-25,0 25,-1 0,1 0,0-24,0 24,0-25,-25 25,24 0,-24-25,25 25,-25 0,0-25,0 25,0-25,0 25,0 0,0-24,-25 24,25-25,-24 25,24 0,0-25,-25 25,25 0,0 0,0 0,-25 0,25 0,0 0,0 0,0 25,-25-25,25 25,0-1,-25-24,25 25,0 0,0 25,0-26,0 1,0 0,0 25,0-26,0 26,0-25,0 0,-24-1,24 1,0 25,0-25,0-25,0 24,0 1,0 0,0-25,0 25,0-25,0 0,0 25,0-25,0 0,0 0</inkml:trace>
  <inkml:trace contextRef="#ctx0" brushRef="#br0" timeOffset="1364.078">14065 3497,'0'0,"0"0,0 0,0 0,0 0,0 0,24 0,-24 0,0 0,0 0,0 0,0 0,0 0,0 0,0 0,0 0,0 0,0 25,0-25,0 25,-24-25,24 25,-25 0,0-1,25 1,-25 0,0 0,1 25,-1-26,25 1,-25 0,0 0,0 0,25-1,-24 1,24 0,0 0,0-25,0 25,0-25,0 24,0-24,0 0,0 25,0-25,24 0,-24 25,25-25,0 0,-25 0,25 0,24 25,-24-25,0 0,25 0,-26 0,1-25,25 25,-25 0,24 0,-24 0,25 0,-26-25,1 25,0 0,0 0,-25-25,25 25,-25 0,0-24,0 24,0 0,0-25,0 25,0-25,-25 25,25-25,-25 25,0 0,25-25,-25 25,25 0,-24 0,24 0,-25 0,25 0,-25 0,25 0,0 25,0-25,-25 25,25-25,0 25,0 0,0-1,0 26,0-25,0 24,0-24,0 25,0-25,0 24,0-24,0 25,0-26,0 1,0 0,0 0,0 0,0-1,0 1,0 0,0 0</inkml:trace>
  <inkml:trace contextRef="#ctx0" brushRef="#br0" timeOffset="29654.6962">2530 13047,'0'0,"0"0,0 0,0 0,0 0,0 0,0 25,0-25,0 25,0-25,0 25,0-1,0 1,0 0,0 0,0 0,0 0,0-1,0 1,0 0,0 0,0-25,0 25,0-25,0 24</inkml:trace>
  <inkml:trace contextRef="#ctx0" brushRef="#br0" timeOffset="30071.72">2530 12774,'0'-24,"-24"24,-1-25,0 25,0 0,0 0,1 0,-1 0,0 0,0 0,0 25,1-25,-26 24,25 1,0 0,1 0,-1 24,0-24,0 25,0-25,1 24,24 1,0-1,-25-24,25 25,0 0,0-1,0 1,0-25,25 24,-1-24,-24 0,25 0,0-1,25 1,-26 0,1-25,25 25,-25-25,24 0,1 0,-1 0,-24 0,25 0,-1-25,1 0,-25 25,24-25,-24 1,25-1,-25-25,-1 25,1 1,0-26,0 0,0 26,-25-26,0 0,0 25,0-24,0-1,-25 1,0 24,0-25,0 25,1-24,-1 24,-25 0,25 25,1-25,-1 25,0 0,0 0,0 0,1 0,-1 0</inkml:trace>
  <inkml:trace contextRef="#ctx0" brushRef="#br0" timeOffset="30914.7682">5358 13618,'0'0,"0"0,0 0,0 0,0 0,0 0,0 0,0 0,0 0,25 0,0 0,0 0,-1 0,1 0,25 0,-1 0,-24 25,25-25,24 0,-24 0,-1 0,26 0,-26 0,1 0,24 0,-24 0,0 0,-1 0,1 0,0 0,-26 0,26 0,-25 24,0-24,-1 0,1 0,-25 0,25 0</inkml:trace>
  <inkml:trace contextRef="#ctx0" brushRef="#br0" timeOffset="31461.7995">7541 13767,'-25'-25,"25"25,0 0,0 0,0 0,0 0,0 0,0 0,0 0,0 0,0 0,25 0,-25 0,25 0,0 0,-1 0,1 0,0 0,0 0,24 0,-24 0,25 0,-1 0,1 0,0 0,-1 0,1 0,24 0,-24 0,0 0,-1 0,1 0,-1 0,-24-25,25 25,-25 0,-1 0,1 0,0 0,0 0,-25 0,25 0,-25 0,0 0,0 0,0 0</inkml:trace>
  <inkml:trace contextRef="#ctx0" brushRef="#br0" timeOffset="32018.8314">9649 13816,'0'0,"0"0,-24 0,24 0,0 0,0 0,0 0,0 0,0 0,0 0,0 0,0 0,0 0,24 0,-24 0,25 0,0 0,0 0,0 0,-1 0,1 0,25 0,-25 0,24 0,1-25,-25 25,24 0,1 0,-1 0,1 0,0 0,-1 0,1-24,-25 24,24 0,-24 0,0 0,0 0,0 0,-25 0,24 0,-24 0,0 0,0 0,25 0,-25 0,0 0,0 0</inkml:trace>
  <inkml:trace contextRef="#ctx0" brushRef="#br0" timeOffset="32409.8537">11485 13767,'-25'0,"25"0,-25 0,25 0,-24 0,24 0,-25 0,25 0,0 0,0 0,0 0,0 0,0 0,0 0,0 0,0 0,25 24,-25-24,24 0,1 0,0 0,0 0,0 0,24-24,1 24,-25 0,24 0,26 0,-26-25,1 25,24 0,-24 0,-1-25,26 25,-26 0,1 0,0-25,-1 25,1 0,-1 0,-24 0,0-25,0 25,0 0,0 0,-25 0,0 0,0 0,0 0,0 0,0 0,0 0,0 0</inkml:trace>
  <inkml:trace contextRef="#ctx0" brushRef="#br0" timeOffset="35231.0151">6871 13246,'0'0,"0"0,0-25,-25 25,25 0,0 0,0 0,0-25,0 25,0 0,0 0,0 25,0-25,0 0,0 25,0-25,0 25,0-1,0 1,0 0,25 0,-25 0,25-1,-25 1,0 0,25-25,-25 25,0 0,25-25,-25 24,0-24,0 25,24-25</inkml:trace>
  <inkml:trace contextRef="#ctx0" brushRef="#br0" timeOffset="35422.026">6970 13221,'0'0,"0"0,0-25,0 25,0 0,0 0,0 0,0 0,0 0,-24 0,24 25,0-25,-25 25,25 0,-25-25,25 24,-25 1,0 0,1 0,24 24,-25-24,0 0,0 0,0 0,25-1</inkml:trace>
  <inkml:trace contextRef="#ctx0" brushRef="#br0" timeOffset="35970.0574">8781 13345,'0'-25,"0"25,0 0,0 0,0 0,0 0,0 0,25 0,-25 0,0 25,25-25,-25 25,25-25,-25 25,24-1,1 1,0 0,0 0,0 0,-1-1,1 1,0 0,0 0,0 0,-1-1,1-24,0 25,-25-25</inkml:trace>
  <inkml:trace contextRef="#ctx0" brushRef="#br0" timeOffset="36163.0684">9029 13370,'0'0,"0"0,0 0,0 0,0 0,0 0,0 0,0 25,-25-25,25 24,-24 1,24 0,-25 0,25 0,-25-1,25 26,-25-25,25 0,-25-1,25 1</inkml:trace>
  <inkml:trace contextRef="#ctx0" brushRef="#br0" timeOffset="36766.1029">10790 13295,'0'0,"0"0,0 0,0 25,0-25,0 25,0-25,25 25,-25 0,25-1,0 1,0 0,-25 0,24 0,1-1,0 1,0 0,-25-25,25 25,-1-25</inkml:trace>
  <inkml:trace contextRef="#ctx0" brushRef="#br0" timeOffset="36930.1123">11088 13370,'-25'0,"25"-25,0 25,0 0,0 0,0 0,0 0,-25 0,25 0,0 25,-24-25,24 25,-25-1,25 26,-25-25,0 0,0 24,25-24</inkml:trace>
  <inkml:trace contextRef="#ctx0" brushRef="#br0" timeOffset="42131.4098">11634 13767,'0'0,"0"0,-25 0,25 0,-25 0,25 0,0 0,0 0,0 0,0 0,0 0,0 0,0 0,0 0,25 0,-25 0,0 0,25 0,0 0,-1 0,1 24,0-24,25 0,-1 0,1 0,-1 0,1 0,0 0,24 0,-24 0,24 0,-24-24,24 24,-24 0,-1 0,1 0,0 0,-26 0,1 0,0 0,0 0,-25 0,25-25,-25 25,0 0,0 0,-25 0,0 0,0 0,0 0,1 0,-26 0,25 0,-25-25,1 25,-1 0,1 0,-1 0,-24 0,24 0,-24 0,24 0,0 0,1 0,-1 0,1 0,-1 0,25 0,0 0,1 0,-1 0,25 0,0 0,0 0,0 0,0 0,0 0,0 0,25 0,-1 0,1 0,0 25,0-25,0 0,24 0,1 0,-25 0,24 0,1 0,-25 0,24 0,1 0,-25 0,24 0,-24 0,25 0,-26 0,-24 0,25-25,0 25,-25 0,0 0,0 0,0 0,-25 0,0 0,1 0,-1 0,0 0,0 0,-24-25,-1 25,0 0,26 0,-26 0,0 0,26 0,-26 0,25 0,0 0,1 0,24 0,-25 0,25 0,0 0,0 0,25 0,-25 0,24 0,1 0,0 25,0-25,0 0,24 0,1 0,-25 0,24 0,1 0,-1 0,1 0,0 0,-1 0,1 0,-1 0,1-25,-25 25,0 0,24 0,-49 0,25 0,-25 0,0 0,0 0</inkml:trace>
  <inkml:trace contextRef="#ctx0" brushRef="#br0" timeOffset="46149.6396">11634 14461,'0'0,"0"-25,0 25,0 0,0 0,0 0,0-24,0 24,0 0,0 0,0 0,0 0,0 0,25 0,-1-25,-24 25,25 0,0 0,-25 0,25 0,0 0,-1 0,1 0,-25 0,25 25,-25-25,0 0,0 24,0-24,0 25,0 0,-25-25,0 25,1 0,-1-25,0 24,0 1,0-25,-24 25,24 0,0-25,0 0,25 25,-24-25,24 0,0 0,0 0,0 0,0 0,0 0,0 0,24 0,1 0,-25 0,50 0,-25 0,-1 0,1 0,25 0,-25 0,24 0,-24 0,25-25,-26 25,1 0,25 0,-25 0</inkml:trace>
  <inkml:trace contextRef="#ctx0" brushRef="#br0" timeOffset="46696.6709">12303 14238,'0'0,"0"0,0 0,25-25,-25 25,0 0,0 0,0 0,0 0,0 0,0 0,0 0,0 0,0 0,0 0,0 0,0 0,0 25,0 0,0-25,0 24,-25 1,25 25,0-25,-24 24,24 1,0 0,-25-1,25 1,-25-1,25 1,0 0,-25-1,25 1,0-1,-25 1,25-25,0 0,0-1,0 26,-24-50,24 25,0 0,0-25,0 0,0 0,0 24,0-24,0-24</inkml:trace>
  <inkml:trace contextRef="#ctx0" brushRef="#br0" timeOffset="47172.6981">12700 14362,'25'0,"-25"-25,0 25,25 0,-25 0,0 0,25-25,-25 25,0 0,0 0,25 25,-25-25,0 0,0 0,0 25,0 0,0-25,0 25,0-1,-25 1,25 0,-25-25,25 25,-25 0,25-1,-25 1,1-25,24 25,0-25,-25 25,25-25,0 25,0-25,0 0,0 24,0-24,25 0,-25 0,24 0,-24 0,25 0,0 0,0-24,0 24,-1 0,1 0,0-25,0 25,24 0,-24-25,0 25,0-25,0 25,-1-25,1 25,-25-24,25 24,-25-25,0 25,0-25,0 25,0-25,-25 25,25 0,0 0,-25 0,25 0,-24 25,-1-25,25 25,0 0,-25-1,25 1,0 0,-25 0,25 24,0-24,0 25,0-25,25 24,-25 1</inkml:trace>
  <inkml:trace contextRef="#ctx0" brushRef="#br0" timeOffset="52703.0144">18356 7888,'0'0,"-25"0,25 0,0 0,0-25,0 25,0 0,25 0,0-25,-1 25,1 0,0-25,0 25,24 0,1 0,0 0,-1-24,1 24,-1 0,1 0,0 0,-1 0,1 0,-25 0,24 0,-24 0,0 0,-25-25,25 25,-25 0,0 0,0 0,-25 0,0 0,0 0,-24 0,24 0,-25 0,1 0,24 0,-25 0,1 25,-1-25,0 0,26 0,-26 0,25 0,0 0,1 0,24 0,-25 0,25 0,0 0,0 0,0 0,25 0,-25 0,24 0,1 24,-25-24,50 0,-25 0,-1 0,1 0,25 0,-25 0,24 0,-24 0,0 0,25 0,-26 0,1-24,0 24,0 0,0 0,-1 0,1 0</inkml:trace>
  <inkml:trace contextRef="#ctx0" brushRef="#br0" timeOffset="62848.5947">11485 13643,'0'0,"0"0,0 0,0 0,0 0,0 0,0 0,0 0,0 0,25 24,0-24,-25 0,24 0,1 0,25 0,-25 0,-1 25,26-25,-25 0,24 0,-24 0,25 0,-25 0,24 0,-24 0,25 0,-26 0,1 25,25-25,-25 0,-1 0,1 0,0 0,0 0,0 0,-25 0,24 0,-24 0,0 0,0 0,0 0,-24 0,24 0,-25 0,0 0,0 0,0 0,1 0,-26 0,25 0,0 0,-24 0,24 0,-25 0,26 0,-1 0,-25 0,25-25,1 25,24 0,-25 0,25 0,0 0,0 0,0 0,0 0,0 0,0 25,25-25,-1 0,1 0,0 0,25 0,-26 0,26 0,0 0,-26 0,26 0,0 0,-1-25,1 25,-1 0,1 0,0 0,-1 0,-24 0,25-25,-25 25,-1 0,1 0</inkml:trace>
  <inkml:trace contextRef="#ctx0" brushRef="#br0" timeOffset="63639.64">12055 12948,'0'-25,"0"25,-24-25,24 25,0-24,0 24,0-25,0 25,0-25,0 0,0 25,0-25,0 25,24 0,-24-24,0 24,25-25,0 25,-25-25,25 25,0 0,-1 0,1-25,0 25,0 0,0 0,-1 0,1 25,0-25,0 0,-25 25,25-25,-25 25,0-1,0-24,0 25,0 0,0 0,-25 0,0-1,0 1,0 0,-24 0,24 0,-25 24,26-24,-26 0,0 0,26-1,-26 1,25 0,-24 0,24 0,0-25,25 25,-25-25,25 24,0-24,0 0,0 0,0 0,0 0,0 25,25-25,0 0,0 0,-1 0,1 0,0 0,0 0,24 0,-24 0,25-25,-1 25,1 0,0 0,-26 0,26 0,0 0,-1-24,1 24,0 0,-26 0,26 0,-25 0,0 0,-1 0,1 0,-25 0,0 0,25 0,-25 0,0 0,0 0,0 0</inkml:trace>
  <inkml:trace contextRef="#ctx0" brushRef="#br0" timeOffset="67239.8459">5457 8582,'-24'0,"24"0,0 0,0 0,0 0,0 0,0 0,0 0,0 25,24-25,1 0,0 25,25-25,-1 25,1-25,-1 25,26-25,-1 24,1-24,-1 25,25-25,1 25,-1-25,0 25,0-25,25 0,-25 25,25-25,-24 0,24 0,-25 0,25 0,-25 0,0 0,1 0,-1 0,-25 0,1 0,-1-25,-24 25,-1 0,-24 0,0 0,0 0,-25 0</inkml:trace>
  <inkml:trace contextRef="#ctx0" brushRef="#br0" timeOffset="67531.8626">5755 8979,'-50'0,"26"0,24 25,-25-25,25 0,0 0,0 25,25-25,-1 0,1 0,25 0,-25 25,24-25,26 0,-26 0,26 0,-1 0,1 0,-1 0,0 0,26 0,-26 0,25-25,0 25,-24 0,24 0,-25 0,26-25,-26 25,-24 0,24 0,-24 0,-1 0,-24 0,25 0,-50 0,25 0,-25 0</inkml:trace>
  <inkml:trace contextRef="#ctx0" brushRef="#br0" timeOffset="67763.8759">6350 9103,'-74'25,"0"-25,-1 25,25-25,1 0,24 25,0-25,0 0,1 25,24-25,0 0,24 0,1 24,25-24,-25 0,24 0,26 0,-26 0,26 0,-1 0,25 0,1 0,-1 0,0 0,0 0,0-24,1 24,-1 0,25 0,-50 0,26-25,-1 25,-25 0,1 0,-26 0,26 0,-26 0,1 0,-25 0,24 0</inkml:trace>
  <inkml:trace contextRef="#ctx0" brushRef="#br0" timeOffset="69071.9507">16793 12973,'0'0,"0"-25,0 25,-25 0,25-25,0 25,0 0,0 0,0 0,0 0,0 25,0-25,0 25,0 0,0-1,25 1,-25 0,0 25,0-26,0 1,25 25,-25-25,0 0,0-1,0 26,0-25,0 0,0-25,0 24,0 1</inkml:trace>
  <inkml:trace contextRef="#ctx0" brushRef="#br0" timeOffset="69400.9695">17140 12998,'25'0,"0"-25,-25 0,25 25,0-25,-1 25,1-25,0 25,0 0,0 0,-1 0,26 0,-25 0,0 0,-1 25,1-25,-25 25,25-25,-25 25,0 0,0-1,0 1,-25 0,25 0,-49 0,24-1,0 1,0 0,-24 0,24 0,0-25,0 25,0-25,25 24,-24-24,24 0,0 0,0 25,0-25,24 0,-24 0,25 0,0 0,25 0,-26 0,26 0,-25-25,24 25,1 0,24 0,-24-24,0 24,-1 0</inkml:trace>
  <inkml:trace contextRef="#ctx0" brushRef="#br0" timeOffset="69839.9946">18405 12923,'0'0,"25"-25,-25 25,0-24,25 24,-25-25,25 25,0 0,-25-25,24 25,1 0,0 0,0 0,0 0,-25 0,24 0,1 0,0 0,-25 25,25-25,-25 25,0-25,0 24,0-24,-25 25,0-25,0 25,25-25,-24 25,-1-25,0 25,0-25,25 24,-25-24,25 0,0 0,0 0,0 0,0 25,0-25,25 0,-25 0,25 0,0 25,0-25,-1 0,26 25,-25-25,0 25,-1-25,1 24,0-24,0 25,0-25,-25 25,0 0,0-25,0 25,0-25,0 25,0-25,-25 24,25-24,-25 25,25-25,-25 0,0 0,1 0,-1 0,0 0,0 0,0-25,1 25</inkml:trace>
  <inkml:trace contextRef="#ctx0" brushRef="#br0" timeOffset="70176.0138">19150 12824,'24'0,"1"0,-25 0,0 25,0-25,0 0,0 25,0-25,0 24,0 1,0-25,-25 25,25 0,0 0,0-25,0 24,0 1,0-25,25 25,-25-25,25 25,-25-25,25 0,0 0,-1 25,1-25,0 0,0-25,0 25,-1 0,1-25,0 0,0 25,0-25,-1 1,-24-1,25 25,0-25,0 0,-25 25,0 0,25-25,-25 25,0 25,0-25,0 25,0 0,0 0,0-1,0 1,0 25,0-25,0 24,0 1,0-25,0 24,-25-24,25 25</inkml:trace>
  <inkml:trace contextRef="#ctx0" brushRef="#br0" timeOffset="70512.0331">17364 13816,'-25'25,"0"-25,25 0,0 0,0 0,0 0,25 0,0 0,-1-25,26 25,0 0,24 0,-24 0,24 0,25-25,-24 25,24 0,25-24,-25 24,25 0,-25-25,25 25,0-25,0 25,-24-25,-1 25,0-25,-24 25,-1-24,0 24,-24 0,0-25,-26 25,-24 0,25-25,-25 25,0 0,-25-25,1 25</inkml:trace>
  <inkml:trace contextRef="#ctx0" brushRef="#br0" timeOffset="71583.0943">10021 14039,'0'0,"0"-24,0 24,0 0,0 0,0 0,0 0,0-25,0 25,0 0,25 0,-25 25,0-25,0 0,0 24,0 1,0 0,25-25,-25 50,0-26,0 1,0 25,25-1,-25-24,0 25,0 0,0-1,0 1,0-25,0 24,0 1,0-25,0 24,0-24,0 0,25 0,-25-1,0 1,0 0,0-25,0 25,0-25,0 0,0 0,0 0,0 0,0 0,0 0</inkml:trace>
  <inkml:trace contextRef="#ctx0" brushRef="#br0" timeOffset="71992.1177">10096 14188,'0'-25,"0"25,-25 0,25-24,0 24,0 0,0 0,-25 0,25 0,0 0,0 0,-25 0,25 24,-24-24,24 25,-25-25,25 0,-25 25,25-25,-25 25,25-25,-25 25,25-25,-24 24,24-24,-25 25,25-25,0 0,0 0,-25 25,25-25,0 0,0 0,0 0,0 0,0-25,0 25,0 0,25-25,-25 25,25-24,-25 24,24-25,-24 0,25 25,0-25,-25 0,25 1,0 24,-1-25,-24 0,25 25,0 0,0 0,-25 0,25 0,-25 25,24-25,1 25,-25-1,25 1,-25 0,25 0,0 0,-25 24,24-24,-24 0,25 0,0 0</inkml:trace>
  <inkml:trace contextRef="#ctx0" brushRef="#br0" timeOffset="77064.4078">9749 13742,'0'0,"0"0,0 0,0 0,24 25,1-25,-25 0,25 0,0 24,0-24,-1 0,26 0,-25 25,24-25,1 0,0 0,-1 0,1 0,24 0,-24 0,24 0,-24 0,24 0,-24 0,24 0,-24 0,0 0,-26 0,26 0,-25 0,-25 0,25-25,-25 25,0 0,0 0,-25 0,0 0,0 0,0 0,1 0,-26 0,0 0,26 0,-26 0,0 0,1-24,-1 24,1 0,-1 0,0 0,25 0,-24 0,24 0,0 24,0-24,1 0,-1 0,25 0,-25 0,25 0,0 0,0 0,0 0,0 0,25 0,0 0,-25 0,24 0,1 0,0 0,0 0,0 0,-1 0,1 0,0 0,0 0,0 0,0 0,-25 0,24 0,-24 0,0 0,0 0,0 0,0 0,0 0,-24 0,-1 0,0 0,0 0,-25 0,26 0,-26 0,0 0,1 0,24 0,-25 0,26 0,-1 0,0 0,25 0,-25 0,25 0,0 0,0 0,25 0,0 0,-25 0,49 0,-24 0,25 0,-25 0</inkml:trace>
  <inkml:trace contextRef="#ctx0" brushRef="#br0" timeOffset="77769.4482">10220 12700,'0'0,"0"0,25-25,-25 25,0 0,0-25,0 25,0 0,0 0,0 0,0 0,0 0,0 0,-25 0,25 25,-25 0,0 0,-24-25,24 49,0-24,-25 0,26 0,-26 0,25 24,0-24,1 0,-1-25,0 25,25-1,0-24,0 25,0-25,0 25,0-25,25 25,0-25,-25 0,24 0,26 25,-25-25,0 0,-1 0,26 0,-25 0,24 0,-24 0,25 0,-25 0,-1-25,1 25,0 0,0 0,0 0,-25-25,25 25,-25 0,0-25,0 25,0 0,0 0,-25 0,25-25,-25 25,25 0,-25 0,25 0,-25 0,25 0,0 0,-25 0,25 25,0 0,0-25,0 25,0 24,0-24,0 25,0-25,0 24,0 1,25 0,-25-1</inkml:trace>
  <inkml:trace contextRef="#ctx0" brushRef="#br0" timeOffset="78699.5014">8012 14114,'0'-25,"0"25,0 0,0 0,0 0,0 25,0-25,0 25,0-25,0 24,0 1,-25 0,25 25,0-26,0 1,0 25,0 0,0-26,0 26,0 0,0-26,25 26,-25-25,0 0,25 24,-25-24,0 0,0-25,25 25,-25-1,0-24,0 0,0 25,25-25,-25 0,0 0</inkml:trace>
  <inkml:trace contextRef="#ctx0" brushRef="#br0" timeOffset="79040.5209">7888 14139,'0'0,"0"-25,0 25,0-25,0 25,0 0,0 0,0-25,0 25,-25 0,25 0,0 25,-24-25,24 25,-25-25,25 25,-25-1,25-24,-25 25,25 0,-25 0,25-25,-24 25,24-25,0 24,-25-24,25 0,0 0,0 0,0 0,0 0,0 0,0-24,0 24,0-25,0 25,0-25,25 0,-25 0,24 1,-24-1,25 0,0 0,0 0,-25 1,25 24,-1-25,1 25,0 0,0 0,0 25,-1-25,1 24,0 1,0 0,0 0,-1 0,1-1,0 1</inkml:trace>
  <inkml:trace contextRef="#ctx0" brushRef="#br0" timeOffset="80007.5762">7566 13742,'-25'0,"25"0,0 0,0 0,0 0,0 0,0 0,0 0,0 0,0 0,0 0,0 0,25 0,-25 0,25 0,-1 0,-24 0,25 0,25 0,-25 0,-1 0,26 0,0 0,-26 25,26-25,0 0,-1 0,26 0,-26-25,1 25,0 0,24 0,-24 0,-1 0,-24-25,25 25,-26 0,1 0,0 0,-25 0,25 0,-25 0,0 0,0 0,0 0,0 0,0 0,0 0</inkml:trace>
  <inkml:trace contextRef="#ctx0" brushRef="#br0" timeOffset="80679.6146">7814 12923,'0'0,"25"0,-25 0,0-25,0 25,0 0,0 0,0 0,0 0,0 0,0 0,0 0,0 0,0 0,-25 25,25-25,-25 25,25 0,-25 0,0-1,25 1,-24 0,-1 0,0 0,25-1,-25 1,25 0,0 0,0 0,0 0,0-25,25 24,-25-24,25 25,0-25,-1 0,1 0,25 0,-25 0,-1 0,26 0,-25 0,24-25,-24 25,25-24,-1 24,-24-25,0 25,0-25,25 25,-50-25,24 25,-24-25,25 25,-25-25,0 25,0 0,-25-24,25 24,-24-25,24 25,-25 0,25 0,-25 0,25 0,0 0,-25 25,25-25,0 24,0 1,-25 0,25 0,0 0,0 24,0 1,0-25,0 24,0 1,0-25,0 24,0-24</inkml:trace>
  <inkml:trace contextRef="#ctx0" brushRef="#br0" timeOffset="81583.6663">5854 12750,'0'0,"0"-25,0 0,0 25,0-25,0 25,0-25,0 25,0 0,0 0,0-24,0 24,0 0,0 0,0 0,0 0,0 24,0-24,0 0,0 25,0-25,-25 25,1 0,24 24,-25-24,0 0,0 25,0-26,1 1,-1 25,25-25,-25-1,25 1,0 0,0-25,0 25,0 0,25-25,0 0,-25 24,24-24,1 0,25 0,-25 0,-1 0,26 0,0-24,-26 24,26 0,0-25,-26 25,26-25,0 0,-25 25,24-25,-24 25,0-24,0-1,-25 25,24-25,-24 25,0-25,0 25,0-25,0 25,0 0,0 0,-24 0,24 0,0 0,-25 25,25 0,-25-25,25 25,-25 24,25-24,0 0,-25 25,25-1,0 1,0 0,-24-1,24 1,0-1</inkml:trace>
  <inkml:trace contextRef="#ctx0" brushRef="#br0" timeOffset="83565.7797">13122 12849,'0'0,"0"0,0 0,0 0,0 0,0 0,25 0,0 0,-1 0,1 0,0 0,25 0,-26 0,26 0,0 0,-1 0,1 0,-25 0,24 0</inkml:trace>
  <inkml:trace contextRef="#ctx0" brushRef="#br0" timeOffset="83721.7886">13097 13072,'0'0,"0"25,0-25,0 0,0 0,25 0,-25 0,25 25,0-25,-1 0,1 0,0 0,25 0,-1 0,-24 0,25 0,-1 0</inkml:trace>
  <inkml:trace contextRef="#ctx0" brushRef="#br0" timeOffset="90216.1601">1712 15825,'0'-24,"0"24,0-25,0 25,0-25,0 25,25-25,-25 25,24 0,-24-25,25 25,0 0,-25 0,25 0,0 0,-25 0,25 25,-1-25,-24 25,0-25,25 25,-25 0,0-1,0 1,-25 25,25-25,-24-1,-1 1,25 25,-25-25,25-1,0 1,-25 0,25-25,0 25,0-25,25 25,0-25,-25 0,25 0,-1 0,1 0,0 0,0 0,0-25,24 25,-24-25,25 0,-26 0,26 1,-25-1,24 0,-24 0,25 0,-25-24,-1 24,1-25,0 26,-25-26,25 25,-25-24,0-1,-25 25,25-24,-25 24,0 0,1 0,-1 0,0 25,-25-24,26 24,-26-25,25 25,-24 0,-1 0,0 0,1 25,24-25,-25 24,-24-24,24 25,1 0,-1 25,0-26,1 26,-26-25,26 24,-1 1,25 0,-24 24,24-24,0-1,0 1,1-1,-1 1,25-25,0 24,0-24,25 25,-25-25,24 24,1-24,0 0,25 0,-26-25,26 25,0-25,-1 24,1-24,-1 0,1 0,0-24,-1 24,26 0,-26-25,1 0,24 25,-24-25,24 0,-24 0,0 1,-1-1,1 0,-1 0,1-24,0 24,-1-25,1 1,-25 24,-1-25,26 1,-25-1,-25 0,25 1,-25-1,0 25,0-24,0 24,0 0,-25 0,0 1,0-1,0 25,1-25,-26 25,25-25,-24 25,-1 0,0 0,1 25,-1-25,1 0,-1 25,25-25</inkml:trace>
  <inkml:trace contextRef="#ctx0" brushRef="#br0" timeOffset="90992.2045">5234 16669,'0'0,"-25"0,25 0,0 0,-24 0,24 0,0 0,0 0,0 0,0 0,0 0,0 0,24 0,-24 0,25 0,0 0,25 25,-26-25,26 0,0 0,24 0,-24 0,24 0,0 0,1 0,-1 0,1 0,24 0,-25 0</inkml:trace>
  <inkml:trace contextRef="#ctx0" brushRef="#br0" timeOffset="91452.2308">7888 16768,'-25'0,"25"0,0 0,0 0,-24 0,24 0,0 0,0 0,0 0,0 25,24-25,1 0,-25 0,25 0,0 0,24 0,-24 0,25 0,-1 0,1 0,25 0,-1 0,-24 0,24 0,25 0,-24 0,-1-25,0 25,26 0,-26 0,0 0,26 0,-26 0,0 0,1 0,-1 0</inkml:trace>
  <inkml:trace contextRef="#ctx0" brushRef="#br0" timeOffset="91913.2571">10989 16867,'0'-25,"0"25,-25 0,25 0,0 0,0 0,-25 0,25 0,0 0,0 0,0 0,0 0,0 0,0 0,0 0,0 0,25 0,-25 0,25 0,-25 0,25 0,-1 0,1 0,25 0,-25-24,24 24,1 0,-1 0,1 0,25 0,-26 0,26-25,-1 25,0 0,1 0,-1 0</inkml:trace>
  <inkml:trace contextRef="#ctx0" brushRef="#br0" timeOffset="92265.2773">13345 16818,'0'0,"0"0,0 0,0 0,0 0,0 0,0 24,0-24,0 0,0 0,25 0,-25 0,25 0,-25 0,25 0,-1 0,1 0,0-24,25 24,-1 0,-24 0,25 0,24 0,-24 0,-1 0,26 0,-1-25,1 25,-1 0,0 0,1-25,-1 25,1-25,-1 25,1 0,-26-25,1 25</inkml:trace>
  <inkml:trace contextRef="#ctx0" brushRef="#br0" timeOffset="92776.3065">12080 16098,'0'-25,"0"25,0 0,0 0,0 0,25 0,-25 0,0 0,0 0,0 0,25 0,-25 25,0 0,25-25,-1 25,-24 0,25-1,0 1,0 0,0 0,-1 0,1-1,0 1,0 0,-25 0,25 0,-1 0,1-1,0-24</inkml:trace>
  <inkml:trace contextRef="#ctx0" brushRef="#br0" timeOffset="92959.317">12403 16123,'0'0,"-25"0,25 0,0 0,0 0,-25 25,25-25,-25 25,0-1,25 1,-24 0,-1 0,0 0,-25-1,26 26,-1-25</inkml:trace>
  <inkml:trace contextRef="#ctx0" brushRef="#br0" timeOffset="93408.3427">10245 16173,'0'-25,"0"25,0 0,0 0,0 0,24 25,-24-25,25 24,-25-24,25 25,0 0,0 0,-25 0,25-1,-1 1,1 0,0 0,0 0,0 0,-25-1,24-24,1 25,-25 0</inkml:trace>
  <inkml:trace contextRef="#ctx0" brushRef="#br0" timeOffset="93600.3536">10617 16123,'-25'-25,"25"0,0 25,0-24,-25 24,25-25,0 25,0 0,-25 25,25-25,-24 24,-1-24,0 25,0 0,0 0,1 24,-26-24,25 0,-25 0,26 24,-26-24,0 0,1 25,-1-25,1-1</inkml:trace>
  <inkml:trace contextRef="#ctx0" brushRef="#br0" timeOffset="94064.3802">6375 16024,'0'0,"0"-25,-25 25,25 0,0 0,0 0,0 0,0 0,0 0,0 25,0-25,25 25,-25-1,25 1,0 0,0 25,-25-26,24 1,1 0,0 25,0-26,0 1,-1-25,1 25,0 0,0-25,-25 25</inkml:trace>
  <inkml:trace contextRef="#ctx0" brushRef="#br0" timeOffset="94251.3909">6698 16024,'-25'0,"25"-25,-25 0,25 25,-25 0,25 0,-25 0,25 0,-24 25,24-25,-25 25,25 0,-25-1,0 26,25-25,-25 0,1 24,-1-24,0 25,25-26,-25 1,0 25,25-25,0 0</inkml:trace>
  <inkml:trace contextRef="#ctx0" brushRef="#br0" timeOffset="95771.4778">15478 10889,'25'0,"-25"0,25 0,0 0,24 0,1 0,0-25,-1 25,26 0,-1 0,1 0,-1-24,25 24,0 0,1 0,-1-25,25 25,0 0,0 0,0 0,0 0,0 0,25 0,-25 0,0 0,0 0,0 0,-25 0,25 0,-25 0,1 0,-26 0,0 0</inkml:trace>
  <inkml:trace contextRef="#ctx0" brushRef="#br0" timeOffset="96088.496">16868 10815,'0'0,"0"0,0 0,24 0,26 0,-25 0,0 0,24 0,26 0,-26 0,26 0,-1 0,0-25,26 25,-1 0,0 0,0-25,25 25,-24-25,-1 25,25 0,-25-24,0 24,25 0,-25-25,-24 25,24-25,-24 25,-1-25,0 25,-24-25,0 25,-1-24,-24 24,0 0,0 0,-25 0</inkml:trace>
  <inkml:trace contextRef="#ctx0" brushRef="#br0" timeOffset="98163.6146">13767 17388,'0'0,"0"0,0 0,0 0,0-25,0 25,0 0,0 0,0-25,0 25,0 0,0-24,0 24,25 0,-25 0,25-25,-25 25,24 0,-24 0,25 0,-25 0,25 0,-25 0,25 0,-25 0,0 25,0-25,0 24,0-24,0 25,-25 0,0-25,25 25,-25 0,1-1,-1 1,0 0,0 0,0-25,1 25,24 0,-25-25,25 24,0-24,0 0,0 0,0 25,0-25,25 0,-25 0,24 0,1 0,0 0,0 0,0 0,-1-25,1 25,25 0,-25-24,-1 24,26-25,-25 0</inkml:trace>
  <inkml:trace contextRef="#ctx0" brushRef="#br0" timeOffset="98404.6284">14337 17165,'0'-25,"0"25,25-25,-25 25,0-25,0 25,0 0,0 0,0 0,0 0,0 0,0 0,0 0,0 0,-25 25,25-25,-24 25,24 0,0 0,-25 24,25 1,-25-25,0 24,25 1,-25-1,1 1,-1 0,25-1,-25 1,0-25,0 24,25 1,-24-25,24 24,-25-24,25 0,-25 0,25 0,0-1,0-24,0 25</inkml:trace>
  <inkml:trace contextRef="#ctx0" brushRef="#br0" timeOffset="98759.6487">14511 17388,'25'-25,"-25"25,25 0,-25-25,0 25,0 0,0 0,0 0,0 0,0 0,0 0,0 0,0 25,0-25,0 25,0 0,0 0,0-25,0 24,0 1,0 0,0-25,0 25,0 0,0-25,0 0,0 0,0 25,25-25,-25 0,24 0,-24 0,25-25,0 25,-25 0,25-25,0 25,-1-25,1 25,0-25,0 0,-25 1,25 24,-1-25,-24 25,25 0,-25 0,0 0,0 0,0 0,-25 25,25-1,0 1,-24 0,24 0,-25 25,25-26,-25 26,25-25,-25 0,25 24,0-24,-25 0</inkml:trace>
  <inkml:trace contextRef="#ctx0" brushRef="#br0" timeOffset="99923.7153">13420 16818,'0'0,"0"0,0 0,0 0,0 0,0 0,0 0,24 0,-24 0,0 0,25 0,-25 0,25 0,0 0,0 0,0 0,-1 0,26 0,-25 0,24 0,1 0,0 0,24 0,-24 0,24 0,0 0,1-25,-1 25,1 0,24 0,-25 0,1 0,-1 0,1-25,-1 25,0 0,-24 0,0 0,-1 0,1 0,-25 0,-1-25,-24 25,0 0,0 0,0 0,-24 0,-1 0,0 0,0 0,0 0,-24 0,24 0,-25 0,1 0,-1 0,1 0,-1 0</inkml:trace>
  <inkml:trace contextRef="#ctx0" brushRef="#br0" timeOffset="100327.7384">13494 16867,'-50'0,"1"25,-1-25,1 0,-1 0,25 0,0 25,1-25,-1 0,0 0,25 0,0 0,0 0,0 0,25 0,0 0,-1 0,1 0,25 0,-25 0,24 0,1-25,-1 25,1 0,0 0,-1-25,26 25,-26 0,26-25,-1 25,1 0,-1-24,0 24,1 0,-1-25,1 25,-26 0,26-25,-26 25,-24 0,25 0,-50 0,25 0,-25 0,0 0,-25 0,0 0,0 0,-25 0,1 0,-1 25,1-25,-1 0,0 0,-24 0,24 25,1-25,-1 0,1 0,24 0,-25 24,50-24,-25 0,25 0,0 0,25 0,-25 0,50 0,-25 0,24-24,-24 24,49 0,-24 0,0 0,24 0,-24-25,24 25,-24 0,24 0,-24-25,-1 25,1 0,0 0,-26 0</inkml:trace>
  <inkml:trace contextRef="#ctx0" brushRef="#br0" timeOffset="102031.8359">13891 15999,'-25'-25,"25"0,0 1,0-1,-25 25,25-25,0 0,0 0,0 1,0-1,0 0,0 25,0-25,25 25,-25-25,25 25,-25-24,25 24,0 0,-1-25,1 25,0 0,0 0,0 0,-1 0,26 0,-25 25,0-25,-1 24,1 1,-25-25,25 25,-25 0,0 0,0-1,0 1,0 0,-25 25,0-26,1 1,-1 0,-25 25,25-26,-24 1,24 25,-25-25,26-1,-26 1,25 0,0 0,1 0,-1-25,0 24,25-24,0 25,0-25,0 0,0 25,25-25,0 0,-25 0,24 0,26 25,-25-25,24 0,1 0,-25 0,49 0,-24 0,-1 0,26 0,-1 0,-24 0,24 0,-24 0,24 0,-24 0,0 0,-26 0,26 0,-25 0,0 0,-1 0,-24 0,0 0,0 0,0 0,0 0,0 0,0 0,0-25,-24 25,24 0</inkml:trace>
  <inkml:trace contextRef="#ctx0" brushRef="#br0" timeOffset="104107.9546">6127 12378,'0'-25,"25"25,0-25,24 25,-24-25,0 25,25 0,-1-25,1 25,-1 0,26 0,-1 0,-24-24,24 24,1 0,-1 0,25 0,-24 24,24-24,-25 0,26 0,-26 0,25 25,-24-25,-1 0,0 0,1 25,-1-25,-24 0,-25 25</inkml:trace>
  <inkml:trace contextRef="#ctx0" brushRef="#br0" timeOffset="104327.9672">6896 12303,'-74'0,"24"0,0 0,1 0,-1 0,1 0,24-25,0 25,25 0,0 0,0 0,0 0,25 0,24 0,-24 0,25 0,-1 0,26 0,-1 0,1 0,-1 0,25 0,-24 0,24 0,25-24,-25 24,0 0,25 0,-24 0</inkml:trace>
  <inkml:trace contextRef="#ctx0" brushRef="#br0" timeOffset="105748.0485">14362 17115,'0'-25,"0"25,0-24,0 24,0-25,-25 25,25 0,0-25,0 25,0 0,-24 0,24 0,-25 0,25 0,-25 0,0 25,0-25,1 25,-1-1,0 1,-25 0,1 0,-1 24,1 1,-26 0,26-1,-26 1,1 24,-1-24,1 0,-1 24,1-24</inkml:trace>
  <inkml:trace contextRef="#ctx0" brushRef="#br0" timeOffset="106876.113">11386 17090,'0'-24,"25"24,-25 0,0 0,0 0,24 0,-24 24,0-24,0 25,0-25,0 25,0 25,0-26,0 1,25 25,-25-1,0 1,0 0,0-1,0 1,0 0,0-1,0 1,0-1,-25 1,25 0,0-26,0 26,0-25,0 0,0 24,-24-24,24-25,0 25,0 0,0-25,0 24,0-24,0 0,0 0</inkml:trace>
  <inkml:trace contextRef="#ctx0" brushRef="#br0" timeOffset="107272.1356">11411 17314,'0'0,"0"-25,0 25,0 0,0 0,0-25,0 25,0 0,0 0,0 0,-25 0,25 25,0-25,0 0,-25 25,25-25,-25 0,25 24,0-24,-25 25,25-25,-25 25,25-25,-24 0,24 25,0-25,0 25,-25-25,25 0,0 0,0 0,0 0,0 0,0 0,0-25,0 25,0 0,25-25,-25 0,0 25,24-25,-24 1,25-1,0 0,-25 25,25-25,0 0,0 25,-1-24,1 24,0 0,0 0,0 0,-1 0,1 0,-25 24,25 1,0 0,0 0,-1 0,1 24,-25-24,25 0,0 0,-25-1,25 1</inkml:trace>
  <inkml:trace contextRef="#ctx0" brushRef="#br0" timeOffset="112263.4211">10914 16743,'0'0,"25"0,0 0,0 0,0 0,-1 25,1-25,0 0,25 25,-1-25,1 0,-1 25,1-25,0 24,24-24,-24 0,-1 25,-24-25,25 0,-25 25,-1-25,1 0</inkml:trace>
  <inkml:trace contextRef="#ctx0" brushRef="#br0" timeOffset="112916.4585">11336 16049,'0'-25,"0"25,0-25,0 25,0-25,0 0,25 1,-25-1,25 0,0 0,-1 25,1-25,0 25,25 0,-26-24,1 24,25 0,-25 24,-1-24,1 0,0 25,0-25,0 25,-25 0,0-25,0 25,0-1,0 1,-25 0,0-25,0 25,0 0,1-1,-26-24,25 25,-24 0,24-25,0 25,-25-25,26 25,-1-25,25 0,-25 24,25-24,0 0,0 0,0 0,0 0,0 0,25 0,-25 0,25 0,-1 0,1 0,0 0,0 0,0 25,-1-25,-24 0,25 25,0-25,0 25,-25-25,25 25,-25-25,0 24,0 1,0-25,0 25,0 0,-25-25,0 25,0-25,0 0,1 0,-1 0,-25 0,25 0,-24 0,-1-25,0 25,1-25,-1 0,25 0,-24 25,-1-24,1-1,24 0</inkml:trace>
  <inkml:trace contextRef="#ctx0" brushRef="#br0" timeOffset="113899.5147">8608 17115,'24'0,"-24"0,0 0,0-25,0 25,0 0,0 0,0 0,0 0,0 0,0 0,0 25,0-25,0 25,-24 0,24 0,0-1,0 1,0 25,0-1,0 1,0 0,-25-1,25 1,0 0,-25-1,25 1,0-1,0-24,-25 25,25-25,0-1,0 1,0 0,0 0,0 0,-25-25,25 0,0 0,0 24,0-24</inkml:trace>
  <inkml:trace contextRef="#ctx0" brushRef="#br0" timeOffset="114235.5339">8558 17140,'0'0,"-25"-25,25 25,0 0,-25 0,25 0,0 25,-24-25,-1 0,25 25,-25-25,25 25,-25-25,0 24,25 1,-24-25,24 25,-25-25,0 25,25-25,0 0,-25 25,25-25,0 0,0 0,0 0,0 0,0-25,0 25,25-25,-25 25,25-25,-25 0,25 25,-1-24,1-1,0 0,0 0,-25 25,25-25,-1 25,1-24,0 24,0 0,0 24,-1-24,1 25,0 0,-25 0,25 0,0-1,-1 26,-24-25,25 0,0-1,-25 1</inkml:trace>
  <inkml:trace contextRef="#ctx0" brushRef="#br0" timeOffset="120339.8831">8285 16197,'0'-24,"0"-1,0 25,0-25,0 0,0 0,0 25,0-24,25 24,-25-25,25 25,0-25,-25 25,24-25,1 25,0 0,0-25,24 25,-24 0,0 0,25 0,-26 0,1 0,25 0,-25 25,-1 0,1-25,-25 25,0 0,0-1,0 1,0 25,0-25,-25-1,1 26,-1-25,-25 24,25-24,-24 25,24-25,-25 0,26-1,-1 1,0 0,0 0,0-25,25 0,0 25,0-25,0 0,0-25,25 25,0 0,0 0,0 0,24-25,-24 25,25 0,-1-25,1 25,24 0,-24 0,-1-25,1 25,24 0,-24 0,0 0,-1 0,-24 0,25 0,-26 0,1 0,0 0</inkml:trace>
  <inkml:trace contextRef="#ctx0" brushRef="#br0" timeOffset="121039.9231">5358 17115,'0'-25,"0"25,0-24,0 24,25 0,-25-25,0 25,0 0,0 0,0 0,0 0,25 25,-25-25,0 24,0-24,25 25,-25 0,24 25,-24-26,0 26,25 0,-25-1,0 1,0-1,25 1,-25 0,0-1,0 1,0-25,0 24,0-24,0 25,0-25,0-25,0 24,0 1,0-25,0 0</inkml:trace>
  <inkml:trace contextRef="#ctx0" brushRef="#br0" timeOffset="121375.9423">5383 17090,'0'-24,"-25"24,25 0,0 0,0 0,-25 0,25 0,0 0,-24 24,24-24,0 25,-25-25,25 25,0 0,-25 0,25-1,-25-24,25 25,-25 0,25 0,-24-25,24 25,0-25,0 0,0 0,0 0,0 0,0 0,0 0,0 0,0-25,0 0,0 25,0-25,24 0,-24-24,25 24,-25 0,25 0,0 1,0-1,-1 0,26 25,-25-25,0 25,24 0,-24 0,25 25,-26-25,26 25,-25 0,24-1,-24 1,25 0,-25 0,24 0,-24-1</inkml:trace>
  <inkml:trace contextRef="#ctx0" brushRef="#br0" timeOffset="126944.2608">5358 16669,'-25'0,"25"0,-24 0,24 0,0 0,-25 0,25 0,0 0,0 0,0 0,-25 0,25 0,0 0,0 0,0 0,0 0,0 0,25 0,-25 0,0 0,25 0,-25 0,24 0,1 0,0 25,0-25,24 0,-24 0,25 0,-25-25,24 25,1 0,-1 0,-24 0,25-25,-25 25,-1 0,1 0,0 0,0 0,-25 0,0 0,0 0,0 0,0 0,0 0,0 0,-25 0,0 0,0 0,1 0,-1 0,0 0,-25 0,26 0,-26 0,0 25,1-25,24 0,-25 0,1 25,24-25,-25 0,26 24,-1-24,0 0,25 0,-25 0,25 0,-25 0,25 0,0 0,0 0,0 0,0 0,25 0,-25 0,25 0,-25 0,25 0,0 0,-1 0,1 0,25-24,-25 24,-1 0,26 0,-25 0,0 0,-1 0,1 0,0 0,0 0,-25 0,25 0,-25 0,0 0,0 0,0 0,-25 0,25 0,-25 0,0 0,0 0,1 0,-1 0,-25 0,25 24,-24-24,24 0,0 0,-24 0,24 0,0 0,25 0,-25 0,25 0,-25 0,25 0,0 0,0 0,25 0,-25 0,25-24,0 24,-25 0,25 0,-1 0,26-25,-25 25,0 0,24 0,-24-25,25 25,-26 0,26 0,-25-25,0 25,-1 0,1 0,0 0,0 0,0 0,-25 0,0 0,0 0,0 0,0 0,0 0,-25 0,25 0,-25 25,0-25,0 0,1 0,-26 25,25-25,-24 0,24 0,-25 25,1-25,24 0,0 0,0 0,0 0,1 0,24 0,-25 24,25-24,0 0,0 0,0-24,0 24,0 0,25 0,-25 0,24-25,1 25,0 0,0 0,0-25,24 25,-24 0,25-25,-26 25,26 0,0 0,-26-25,26 25,0 0,-26 0,1-24,0 24,0 0,0 0,-25 0,0 0,0 0,0 0,-25 0,25 0,-25 0,0 0,0 0,1 24,-1-24,-25 0,25 0,-24 25,24-25,-25 0,26 0,-1 25,0-25,0 0,25 0,-25 0,25 0,0 0,0 0,0 0,0 0,0 0,0 0,25-25,-25 25,25 0,0 0,-25 0,25 0,-1-25,1 25,0 0,0 0,0-24,-1 24,1 0,-25 0,0 0,25 0,-25 0,0 0,0 0,0 0,0 0,-25 0,25 24,-25-24</inkml:trace>
  <inkml:trace contextRef="#ctx0" brushRef="#br0" timeOffset="127771.3081">5408 16098,'-25'0,"25"0,-25-25,25 25,0 0,-25 0,25 0,0 0,0 0,0 0,0 0,0 0,0 0,0 0,0 0,0 0,0 0,0 0,0 0,0 0,0-24,0 24,0 0,25 0,-25-25,0 0,25 0,-25 25,25-25,0-24,-25 24,24 0,-24 0,25-24,-25 24,25 0,-25-24,0 24,0 0,0 0,0 0,-25 25,25-24,0 24,0 0,-25 0,25 0,0 0,0 0,0 0,0 24,0-24,0 25,0 0,0 25,0-26,0 26,0 0,0-1,0 1,0-25,0 24,0 1,0-25,25 24,-25-24,0 25,0-26,0 1,0 0,0 0,0 0,0-1,0-24,0 25,0-25,0 25,0-25,0 0,0 25,0-25,-25 0,25 0,-24 0,-1 0,25 0,-25 0,0 25,0-25,1 0,-26 0,25 25,0-25,1 0,-1 24,0-24,0 0,0 0,25 25,-24-25,-1 0,25 0,0 0,0 0,0 0,25 0,-25-25,24 25,1 0,0 0,25 0,-26-24,26 24,24 0,-24-25,0 25,24-25,0 25,-24-25,24 25,1 0,-26-25,1 25,0 0,-1 0,-24 0,0 0,0 0,-1 0,-24 0,25 0,-25 25,0-25,0 0,0 0,0 0,0 0,0 0</inkml:trace>
  <inkml:trace contextRef="#ctx0" brushRef="#br0" timeOffset="129423.4026">14759 15900,'0'0,"25"0,0-25,-25 25,25 0,-1-25,-24 25,25 0,0 0,0 0,0 0,-1-25,1 25,0 0,25 0,-26 0,26 0,0 0,-1 0,1 0,-1 0,1 0,0 25,-1-25,26 0,-26 0,1 0,0 25,-1-25</inkml:trace>
  <inkml:trace contextRef="#ctx0" brushRef="#br0" timeOffset="129607.4131">15082 16073,'0'0,"0"25,0-25,0 0,24 0,1 25,-25-25,25 0,25 0,-26 0,1 0,25 25,-1-25,1 0,24 0,-24 0,24 0</inkml:trace>
  <inkml:trace contextRef="#ctx0" brushRef="#br0" timeOffset="133051.6101">16917 15528,'-25'0,"25"-25,0 25,0 0,0-25,0 25,0-25,0 25,0 0,0 0,0 0,0 25,-24-25,24 25,0-25,-25 25,25 0,-25 24,25-24,0 25,-25-1,25-24,-25 25,25-1,-24 1,24-1,0 1,0 0,0-1,0 1,0-1,0-24,0 25,24-25,-24-1</inkml:trace>
  <inkml:trace contextRef="#ctx0" brushRef="#br0" timeOffset="133395.6298">17339 15825,'25'0,"24"-24,-24-1,25 25,-1-25,-24 0,25 25,-1-25,1 25,0 0,-26 0,26 0,-25 0,0 0,-1 25,1-25,-25 0,0 25,0 0,0-25,0 25,0-1,0 26,-25-25,1 0,-1-1,-25 26,25-25,-24 0,-1 24,0-24,1 0,-1 24,1-24,-1 0,0 0,26 0,-1-1,0-24,25 25,0-25,0 25,0-25,25 0,0 0,-1 0,1 0,25 0,-1 0,1 0,0 0,24 0,-24 0,24-25,-24 25</inkml:trace>
  <inkml:trace contextRef="#ctx0" brushRef="#br0" timeOffset="133676.6459">18902 17041,'-25'0,"0"25,0-25,0 24,-24-24,-1 0,0-24,-24 24,0 0,-26-25,-24 25,0 0,-24-25,-1 25,-25 0,25-25,-49 25,24 0,1 0,-1 0,25 0,0 0,0 25,1-25,24 25,0-25,24 25,1-25</inkml:trace>
  <inkml:trace contextRef="#ctx0" brushRef="#br0" timeOffset="138117.8999">15851 2257,'0'0,"0"0,0-25,0 25,0 0,24 0,1-24,-25 24,25 0,0 24,-25-24,25 25,-1-25,-24 25,25 0,0 0,-25-1,0 1,0 0,25-25,-25 25,0 0,0-1,25-24,-25 25,0-25,0 0,0 25,0-25,0 0,0 0,0 0,0 0,0-25,0 25,0 0,0-25,24 25,-24-24,0 24,25-25,-25 0,25 0,-25 25,25-25,-25 1,25 24,-1-25,-24 25,25 0,-25 0,25 0,-25 0,25 0,0 25,-25-25,24 24,-24 1,25 0,-25 0,25 0,-25-1,0 1,25 0</inkml:trace>
  <inkml:trace contextRef="#ctx0" brushRef="#br0" timeOffset="138517.9228">16793 2629,'25'0,"-25"0,0 0,0 0,0 0,25 0,-25 25,0-25,0 25,0 0,0 0,0-1,0 26,0-25,0 0,0 24,0-24,0 0,0 0,0-1,0 1,0 0,0 0,0 0,0-25,0 24,0-24,0 0,0 25,0-25,0 0,0-25,0 25,0 0,0-24,25-1,-25 0,0 0,0 0,0-24,0 24,0-25,0 1,0-1,24 1,-24-1,25 0,-25 1,0-1,25-24,0 24,-25 0,25 1,-1-1,1 1,0 24,0 0,0 0,-1 25,1-25,-25 25,25 25,0-25,-25 25,25 0,-25 0,0-1,0 1,0 25,0-25,0 24,-25 1,25-25,-25 24,0 1</inkml:trace>
  <inkml:trace contextRef="#ctx0" brushRef="#br0" timeOffset="138813.9397">17066 3001,'25'0,"0"25,-25-25,24 25,1 0,-25-25,25 25,0-1,-25 1,25 0,-1 0,-24 0,0-1,0-24,25 25,-25 0,0-25,0 25,0-25,0 0,0 25,-25-25,25 0,0 0,0-25,0 25,0-25,0 0,0 25,0-25,0-24,25 24,0 0,0-24,0 24,24-25,-24 25,25-24,-26 24,26 0,0 0,-1 1,1-1</inkml:trace>
  <inkml:trace contextRef="#ctx0" brushRef="#br0" timeOffset="140332.0265">23168 2580,'0'-25,"25"25,0 0,-1 0,1-25,0 25,25 0,-1 25,1-25,-1 25,1-1,0 1,-1 25,1-25,-1 24,-24-24,25 25,-25-1,-25 1,24 24,-24 1,0-26,0 26,-24-1,24 25,-25-24,0 24,0 0,-24 1,24-1,-25 0,25 0,-24 0,24 25,-25-24,1 24,24-25,-25 0,26 25,-26-25,25 1,-24-1,24 25,0-25,-25 0,26 0,-1 1,25-1,-25 0,0 0,25-24,0 24,0 0,0-24,25 24,0-25,0 1,-1-1,1 0,0 1,25-26,-1 1,1 0,-1-1,1 1,0-25,-26 24,26-24,0 0,-26 25,1-50,-25 24,25 1,-25 0,0 0,0 0,-25-25,0 24,1 1,-26 0,25 0,-24 24,-1-24,0 0,1 25,-26-1,26-24,-1 49,1-24,-1 0,0 24,1-24,24 24,-25 1,1 24,24-25,0 25,-25 1,26 24,-1-25,25 25,-25 25,0-25,25 0,0 25,0-25,0 0,0 24,25-24,-25 25,25-25,0 25,-25-25,24 25,-24-25,0 25,-24-25,-26 0,0 0,1 0,-26 0,-24-25,-25 0,0 1,-25-1,-24-25,-1 1,-24-1,-1 0,-49 1,25-1</inkml:trace>
  <inkml:trace contextRef="#ctx0" brushRef="#br0" timeOffset="145007.294">18356 1761,'-25'-25,"0"1,0-1,-24 0,24-25,-25 25,1-24,-1 24,1 0,-26-24,26 24,-26 0,26 0,-26 0,1 25,-1-24,26 24,-26 0,1 0,-1 0,1 0,-25 24,24 1,-24 0,0 0,0 24,-1-24,1 25,0-1,0 1,0 25,-1-26,1 26,0-26,0 26,24-1,1 0,24 1,-24-1,24 25,1-24,24 24,0-25,0 26,0-1,25 0,0 0,0-24,0 24,25 0,0-24,25-1,-1 0,1 1,24-26,26 26,-1-25,0-1,0 1,25-1,0-24,0 25,25-25,-25-1,25 1,0-25,-25 0,25 0,-1 0,1 0,-25 0,25-25,-25 1,25-1,-25-25,0 1,0-1,0 0,-25 1,0-26,-24 1,-1-1,-24 1,-25 0,24-26,-49 1,0 0,0 0,-24 0,-1-25,-25 24,1-24,-26 25,1-25,-26 25,-24 0,25 24,-50-24,25 25,-24 24,-26 0,0 1,1-1</inkml:trace>
  <inkml:trace contextRef="#ctx0" brushRef="#br0" timeOffset="163827.3704">14437 12799,'-25'0,"-25"25,25-25,1 25,-26 0,25-1,-24 1,24 0,-25 25,25-1,1 1,-26-1,25 1,0 25,1-26,-1 1,0 24,25-24,0 24,0-24,0-1,0 1,25-25,0 24,-1-24,1 0,0 0,0 0,24-25,1 24,-25-24,24 0,1 0,24-24,-24 24,24 0,-24-25,25 0,-26 0,26 0,-1 1,0-1,-24 0,24-25,1 1,-26-1,1 1,24-26,-24 26,-25-26,24 1,-24 24,-25-24,0 24,-25 0,1 1,-1-1,-25 1,1 24,-26 0,1-25,-1 50,1-24,-25-1,24 25,-24-25,25 25</inkml:trace>
  <inkml:trace contextRef="#ctx0" brushRef="#br0" timeOffset="164950.4346">19596 15553,'0'24,"-25"-24,25 0,-25 0,1 0,-1 25,0-25,-25 25,26 0,-51 0,26-1,-1 1,-24 25,-1-25,26-1,-26 1,26 0,-1 0,0 0,1-25,24 24,0-24,0 25,25-25,-25 0,25 0,0 0,0 0,0 0,0 0,0 0,0-25,0 25,0-24,0-1,25 25,-25-25,25 0,-25 0,25 1,-25-1,25 0,-1 0,-24 0,25 1,0-1,-25 0,25 0,-25 0,25 25,-25-24,0 24,0 0,0 0,0 0,-25 24,25-24,-25 25,0 0,0 0,1 0,-1-1,0 1,0 25,0-25,1-1,-1 1,25 0,-25-25,25 25,0 0,0-1,0-24,0 25,25 0,-25-25,25 25,-1-25,1 25,25-25,-25 0,24 24,1-24,24 0</inkml:trace>
  <inkml:trace contextRef="#ctx0" brushRef="#br0" timeOffset="174869.0019">16471 2381,'0'-25,"-25"1,25-26,-25 25,25 0,0-24,0 24,0 0,0 0,0 1,0-1,25 0,-25 25,0-25,0 25,0 0,25 0,-25 0,24 0,-24 0,25 25,0-25,0 25,0 0,-1-1,26 1,0 25,-1-25,1 24,0 1,-1-25,1 24,-1 1,26-1,-26 1,26 0,-1-1,1 1,-1-25,0 24,1 1,-1-25,1 24,24-24,-25 0,1 0,-26 0,26-1,-26 1,1-25,-25 0,24 25,-24-25,-25-25,0 25,0 0</inkml:trace>
  <inkml:trace contextRef="#ctx0" brushRef="#br0" timeOffset="175106.0155">18033 2232,'0'-24,"0"-1,0 0,0 0,0 25,0-25,0 25,0 0,0-24,0 24,-24 0,24 24,-25-24,0 25,0-25,0 25,1 0,-26 0,-24-1,24 1,-25 25,1-25,-25 24,24 1,-24-1,-25 1,0 0,0-1,0 1,0 0,-25-1,25 26,0-26,0 1,25-1,0 1,0 0,24-1</inkml:trace>
  <inkml:trace contextRef="#ctx0" brushRef="#br0" timeOffset="192401.0047">3671 14089,'0'0,"-24"25,24-25,0 0,0 0,0 0,0 0,24-25,-24 25,25 0,0 0,0-25,0 25,24-25,-24 1,25 24,-1-25,1 0,0 0,-1 0,1 1,-1-26,1 25,0 0,-1 1,-24-1,0 0,0 0,-1 0,-24-24,0 24,0 0,0 0,0 1,-24-1,-1 0,0 25,0-25,0 25,1-25,-1 25,-25 0,25 0,1 25,-1-25,-25 25,25-25,25 0,-24 25,-1-25,25 0,0 0,0 25,0-25,25 0,-1 0,1 24,0-24,0 0,0 0,24 0,1 0,-25 25,24-25,1 0,-25 0,24 0,1 0,-25 0,-1 25,1-25,0 25,0-25,-25 25,25-1,-25 1,0 25,-25-25,0 24,0-24,0 25,-24-1,24 1,-25 24,1-24,-1 24</inkml:trace>
  <inkml:trace contextRef="#ctx0" brushRef="#br0" timeOffset="195987.2098">2605 17066,'0'0,"-25"0,0 0,25 0,-25 0,25 0,-24 0,24 0,0 0,-25 0,25 0,0 24,0-24,0 0,0 0,0 0,0 0,0 0,0 0,0 0,0 0,25 0,-25 0,24 0,-24 0,25 0,0 0,-25 0,25 0,0 0,-1-24,1 24,-25 0,25 0,0 0,0 0,-25 0,24 0,1 0,-25 24,0-24,0 25,0 0,0 0,0 24,0-24,-25 25</inkml:trace>
  <inkml:trace contextRef="#ctx0" brushRef="#br0" timeOffset="197631.3039">14809 11336,'49'0,"1"-25,24 25,-24-25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1830C7-6FA6-4556-B7C9-EA51AA40B8D5}" type="datetimeFigureOut">
              <a:rPr lang="en-US" smtClean="0"/>
              <a:pPr/>
              <a:t>1/4/2025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CE053-0CDB-4EEB-B245-08EFA1AF6100}" type="slidenum">
              <a:rPr lang="en-US" smtClean="0"/>
              <a:pPr/>
              <a:t>‹#›</a:t>
            </a:fld>
            <a:endParaRPr lang="en-US"/>
          </a:p>
        </p:txBody>
      </p:sp>
    </p:spTree>
    <p:extLst>
      <p:ext uri="{BB962C8B-B14F-4D97-AF65-F5344CB8AC3E}">
        <p14:creationId xmlns:p14="http://schemas.microsoft.com/office/powerpoint/2010/main" val="230299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8" name="Slide Number Placeholder 3"/>
          <p:cNvSpPr>
            <a:spLocks noGrp="1"/>
          </p:cNvSpPr>
          <p:nvPr>
            <p:ph type="sldNum" sz="quarter" idx="5"/>
          </p:nvPr>
        </p:nvSpPr>
        <p:spPr bwMode="auto">
          <a:noFill/>
          <a:ln>
            <a:miter lim="800000"/>
            <a:headEnd/>
            <a:tailEnd/>
          </a:ln>
        </p:spPr>
        <p:txBody>
          <a:bodyPr/>
          <a:lstStyle/>
          <a:p>
            <a:fld id="{34554B5C-9D95-4F85-A964-5ACE90A8411A}" type="slidenum">
              <a:rPr lang="en-US" altLang="en-US"/>
              <a:pPr/>
              <a:t>39</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ln>
            <a:miter lim="800000"/>
            <a:headEnd/>
            <a:tailEnd/>
          </a:ln>
        </p:spPr>
        <p:txBody>
          <a:bodyPr/>
          <a:lstStyle/>
          <a:p>
            <a:fld id="{D23E5328-8F01-4ED3-99F2-D1A097D8F4A5}" type="slidenum">
              <a:rPr lang="en-US" altLang="en-US"/>
              <a:pPr/>
              <a:t>49</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noFill/>
          <a:ln>
            <a:miter lim="800000"/>
            <a:headEnd/>
            <a:tailEnd/>
          </a:ln>
        </p:spPr>
        <p:txBody>
          <a:bodyPr/>
          <a:lstStyle/>
          <a:p>
            <a:fld id="{2FAFD6C3-8435-4D70-93B9-167F224E6A16}" type="slidenum">
              <a:rPr lang="en-US" altLang="en-US"/>
              <a:pPr/>
              <a:t>55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436" name="Slide Number Placeholder 3"/>
          <p:cNvSpPr>
            <a:spLocks noGrp="1"/>
          </p:cNvSpPr>
          <p:nvPr>
            <p:ph type="sldNum" sz="quarter" idx="5"/>
          </p:nvPr>
        </p:nvSpPr>
        <p:spPr bwMode="auto">
          <a:noFill/>
          <a:ln>
            <a:miter lim="800000"/>
            <a:headEnd/>
            <a:tailEnd/>
          </a:ln>
        </p:spPr>
        <p:txBody>
          <a:bodyPr/>
          <a:lstStyle/>
          <a:p>
            <a:fld id="{96744306-C1C1-44F7-B6FD-E31576FE244D}" type="slidenum">
              <a:rPr lang="en-US" altLang="en-US"/>
              <a:pPr/>
              <a:t>40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ln>
            <a:miter lim="800000"/>
            <a:headEnd/>
            <a:tailEnd/>
          </a:ln>
        </p:spPr>
        <p:txBody>
          <a:bodyPr/>
          <a:lstStyle/>
          <a:p>
            <a:fld id="{859B4FDA-0D7E-495F-B292-04D0216B9FDE}" type="slidenum">
              <a:rPr lang="en-US" altLang="en-US"/>
              <a:pPr/>
              <a:t>41</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noFill/>
          <a:ln>
            <a:miter lim="800000"/>
            <a:headEnd/>
            <a:tailEnd/>
          </a:ln>
        </p:spPr>
        <p:txBody>
          <a:bodyPr/>
          <a:lstStyle/>
          <a:p>
            <a:fld id="{49245779-E1CA-423E-B77C-F0C3D698B9D9}" type="slidenum">
              <a:rPr lang="en-US" altLang="en-US"/>
              <a:pPr/>
              <a:t>42</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4580" name="Slide Number Placeholder 3"/>
          <p:cNvSpPr>
            <a:spLocks noGrp="1"/>
          </p:cNvSpPr>
          <p:nvPr>
            <p:ph type="sldNum" sz="quarter" idx="5"/>
          </p:nvPr>
        </p:nvSpPr>
        <p:spPr bwMode="auto">
          <a:noFill/>
          <a:ln>
            <a:miter lim="800000"/>
            <a:headEnd/>
            <a:tailEnd/>
          </a:ln>
        </p:spPr>
        <p:txBody>
          <a:bodyPr/>
          <a:lstStyle/>
          <a:p>
            <a:fld id="{399D2DEB-A776-4B63-84FC-392E0480F9C3}" type="slidenum">
              <a:rPr lang="en-US" altLang="en-US"/>
              <a:pPr/>
              <a:t>43</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628" name="Slide Number Placeholder 3"/>
          <p:cNvSpPr>
            <a:spLocks noGrp="1"/>
          </p:cNvSpPr>
          <p:nvPr>
            <p:ph type="sldNum" sz="quarter" idx="5"/>
          </p:nvPr>
        </p:nvSpPr>
        <p:spPr bwMode="auto">
          <a:noFill/>
          <a:ln>
            <a:miter lim="800000"/>
            <a:headEnd/>
            <a:tailEnd/>
          </a:ln>
        </p:spPr>
        <p:txBody>
          <a:bodyPr/>
          <a:lstStyle/>
          <a:p>
            <a:fld id="{CBD9B3F9-0E64-4554-B3C2-2E119FC7CDEA}" type="slidenum">
              <a:rPr lang="en-US" altLang="en-US"/>
              <a:pPr/>
              <a:t>44</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8676" name="Slide Number Placeholder 3"/>
          <p:cNvSpPr>
            <a:spLocks noGrp="1"/>
          </p:cNvSpPr>
          <p:nvPr>
            <p:ph type="sldNum" sz="quarter" idx="5"/>
          </p:nvPr>
        </p:nvSpPr>
        <p:spPr bwMode="auto">
          <a:noFill/>
          <a:ln>
            <a:miter lim="800000"/>
            <a:headEnd/>
            <a:tailEnd/>
          </a:ln>
        </p:spPr>
        <p:txBody>
          <a:bodyPr/>
          <a:lstStyle/>
          <a:p>
            <a:fld id="{5499E0DB-A884-4183-823B-5907C77CE1A3}" type="slidenum">
              <a:rPr lang="en-US" altLang="en-US"/>
              <a:pPr/>
              <a:t>45</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ln>
            <a:miter lim="800000"/>
            <a:headEnd/>
            <a:tailEnd/>
          </a:ln>
        </p:spPr>
        <p:txBody>
          <a:bodyPr/>
          <a:lstStyle/>
          <a:p>
            <a:fld id="{8D1F2632-3552-4083-B6F2-F63E3B047558}" type="slidenum">
              <a:rPr lang="en-US" altLang="en-US"/>
              <a:pPr/>
              <a:t>47</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ln>
            <a:miter lim="800000"/>
            <a:headEnd/>
            <a:tailEnd/>
          </a:ln>
        </p:spPr>
        <p:txBody>
          <a:bodyPr/>
          <a:lstStyle/>
          <a:p>
            <a:fld id="{AB431860-DCC7-45EF-A40C-FC0636DC2E79}" type="slidenum">
              <a:rPr lang="en-US" altLang="en-US"/>
              <a:pPr/>
              <a:t>48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CC9D19-23BB-4A2A-B3A0-14E51751549C}" type="datetimeFigureOut">
              <a:rPr lang="en-US" smtClean="0"/>
              <a:pPr/>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C9D19-23BB-4A2A-B3A0-14E51751549C}" type="datetimeFigureOut">
              <a:rPr lang="en-US" smtClean="0"/>
              <a:pPr/>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C9D19-23BB-4A2A-B3A0-14E51751549C}" type="datetimeFigureOut">
              <a:rPr lang="en-US" smtClean="0"/>
              <a:pPr/>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C9D19-23BB-4A2A-B3A0-14E51751549C}" type="datetimeFigureOut">
              <a:rPr lang="en-US" smtClean="0"/>
              <a:pPr/>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CC9D19-23BB-4A2A-B3A0-14E51751549C}" type="datetimeFigureOut">
              <a:rPr lang="en-US" smtClean="0"/>
              <a:pPr/>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CC9D19-23BB-4A2A-B3A0-14E51751549C}" type="datetimeFigureOut">
              <a:rPr lang="en-US" smtClean="0"/>
              <a:pPr/>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CC9D19-23BB-4A2A-B3A0-14E51751549C}" type="datetimeFigureOut">
              <a:rPr lang="en-US" smtClean="0"/>
              <a:pPr/>
              <a:t>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CC9D19-23BB-4A2A-B3A0-14E51751549C}" type="datetimeFigureOut">
              <a:rPr lang="en-US" smtClean="0"/>
              <a:pPr/>
              <a:t>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C9D19-23BB-4A2A-B3A0-14E51751549C}" type="datetimeFigureOut">
              <a:rPr lang="en-US" smtClean="0"/>
              <a:pPr/>
              <a:t>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CC9D19-23BB-4A2A-B3A0-14E51751549C}" type="datetimeFigureOut">
              <a:rPr lang="en-US" smtClean="0"/>
              <a:pPr/>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CC9D19-23BB-4A2A-B3A0-14E51751549C}" type="datetimeFigureOut">
              <a:rPr lang="en-US" smtClean="0"/>
              <a:pPr/>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6E19A-F140-409A-8BEA-8924F7C901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C9D19-23BB-4A2A-B3A0-14E51751549C}" type="datetimeFigureOut">
              <a:rPr lang="en-US" smtClean="0"/>
              <a:pPr/>
              <a:t>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6E19A-F140-409A-8BEA-8924F7C901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1.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7772400" cy="609599"/>
          </a:xfrm>
        </p:spPr>
        <p:txBody>
          <a:bodyPr>
            <a:normAutofit fontScale="90000"/>
          </a:bodyPr>
          <a:lstStyle/>
          <a:p>
            <a:pPr algn="l"/>
            <a:endParaRPr lang="en-US" b="1" dirty="0"/>
          </a:p>
        </p:txBody>
      </p:sp>
      <p:sp>
        <p:nvSpPr>
          <p:cNvPr id="3" name="Subtitle 2"/>
          <p:cNvSpPr>
            <a:spLocks noGrp="1"/>
          </p:cNvSpPr>
          <p:nvPr>
            <p:ph type="subTitle" idx="1"/>
          </p:nvPr>
        </p:nvSpPr>
        <p:spPr>
          <a:xfrm>
            <a:off x="609600" y="1219200"/>
            <a:ext cx="8077200" cy="5638800"/>
          </a:xfrm>
        </p:spPr>
        <p:txBody>
          <a:bodyPr>
            <a:normAutofit/>
          </a:bodyPr>
          <a:lstStyle/>
          <a:p>
            <a:r>
              <a:rPr lang="en-US" sz="6600" b="1" dirty="0" smtClean="0">
                <a:solidFill>
                  <a:schemeClr val="tx2">
                    <a:lumMod val="60000"/>
                    <a:lumOff val="40000"/>
                  </a:schemeClr>
                </a:solidFill>
              </a:rPr>
              <a:t>PERMUTATION</a:t>
            </a:r>
          </a:p>
          <a:p>
            <a:r>
              <a:rPr lang="en-US" sz="6600" b="1" dirty="0" smtClean="0">
                <a:solidFill>
                  <a:schemeClr val="tx2">
                    <a:lumMod val="60000"/>
                    <a:lumOff val="40000"/>
                  </a:schemeClr>
                </a:solidFill>
              </a:rPr>
              <a:t>AND </a:t>
            </a:r>
          </a:p>
          <a:p>
            <a:r>
              <a:rPr lang="en-US" sz="6600" b="1" dirty="0" smtClean="0">
                <a:solidFill>
                  <a:schemeClr val="tx2">
                    <a:lumMod val="60000"/>
                    <a:lumOff val="40000"/>
                  </a:schemeClr>
                </a:solidFill>
              </a:rPr>
              <a:t>COMBINATION</a:t>
            </a:r>
          </a:p>
          <a:p>
            <a:endParaRPr lang="en-US" b="1" dirty="0" smtClean="0">
              <a:solidFill>
                <a:schemeClr val="tx1"/>
              </a:solidFill>
            </a:endParaRPr>
          </a:p>
          <a:p>
            <a:pPr algn="r"/>
            <a:r>
              <a:rPr lang="en-US" sz="2800" i="1" dirty="0" smtClean="0">
                <a:solidFill>
                  <a:schemeClr val="tx1"/>
                </a:solidFill>
              </a:rPr>
              <a:t>~ PRIYANKA AGRAWAL</a:t>
            </a:r>
            <a:endParaRPr lang="en-US" sz="2800" i="1" dirty="0">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78560" y="250200"/>
              <a:ext cx="8974800" cy="5875920"/>
            </p14:xfrm>
          </p:contentPart>
        </mc:Choice>
        <mc:Fallback>
          <p:pic>
            <p:nvPicPr>
              <p:cNvPr id="4" name="Ink 3"/>
              <p:cNvPicPr/>
              <p:nvPr/>
            </p:nvPicPr>
            <p:blipFill>
              <a:blip r:embed="rId3"/>
              <a:stretch>
                <a:fillRect/>
              </a:stretch>
            </p:blipFill>
            <p:spPr>
              <a:xfrm>
                <a:off x="169200" y="240840"/>
                <a:ext cx="8993520" cy="5894640"/>
              </a:xfrm>
              <a:prstGeom prst="rect">
                <a:avLst/>
              </a:prstGeom>
            </p:spPr>
          </p:pic>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defRPr/>
            </a:pPr>
            <a:r>
              <a:rPr lang="en-US" dirty="0" smtClean="0">
                <a:latin typeface="Times New Roman" pitchFamily="18" charset="0"/>
                <a:cs typeface="Times New Roman" pitchFamily="18" charset="0"/>
              </a:rPr>
              <a:t>How </a:t>
            </a:r>
            <a:r>
              <a:rPr lang="en-US" dirty="0">
                <a:latin typeface="Times New Roman" pitchFamily="18" charset="0"/>
                <a:cs typeface="Times New Roman" pitchFamily="18" charset="0"/>
              </a:rPr>
              <a:t>many numbers of 5 digits can be formed with the digits 0,1,2,3,4</a:t>
            </a:r>
          </a:p>
          <a:p>
            <a:pPr marL="0" indent="0">
              <a:buNone/>
              <a:defRPr/>
            </a:pP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if the digits cannot repeat themselves</a:t>
            </a:r>
          </a:p>
          <a:p>
            <a:pPr marL="0" indent="0">
              <a:buNone/>
              <a:defRPr/>
            </a:pPr>
            <a:r>
              <a:rPr lang="en-US" dirty="0">
                <a:latin typeface="Times New Roman" pitchFamily="18" charset="0"/>
                <a:cs typeface="Times New Roman" pitchFamily="18" charset="0"/>
              </a:rPr>
              <a:t>ii. if the digits can repeat themselves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25280" y="2044800"/>
              <a:ext cx="7894080" cy="4161600"/>
            </p14:xfrm>
          </p:contentPart>
        </mc:Choice>
        <mc:Fallback>
          <p:pic>
            <p:nvPicPr>
              <p:cNvPr id="4" name="Ink 3"/>
              <p:cNvPicPr/>
              <p:nvPr/>
            </p:nvPicPr>
            <p:blipFill>
              <a:blip r:embed="rId3"/>
              <a:stretch>
                <a:fillRect/>
              </a:stretch>
            </p:blipFill>
            <p:spPr>
              <a:xfrm>
                <a:off x="115920" y="2035440"/>
                <a:ext cx="7912800" cy="418032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defRPr/>
            </a:pPr>
            <a:r>
              <a:rPr lang="en-US" dirty="0">
                <a:latin typeface="Times New Roman" pitchFamily="18" charset="0"/>
                <a:cs typeface="Times New Roman" pitchFamily="18" charset="0"/>
              </a:rPr>
              <a:t>How many 3 digit numbers can be formed by using the digits 3,6,9 and how many of these are even? 	</a:t>
            </a:r>
          </a:p>
          <a:p>
            <a:pPr marL="514350" indent="-514350">
              <a:buFont typeface="Arial" pitchFamily="34" charset="0"/>
              <a:buAutoNum type="alphaUcPeriod"/>
              <a:defRPr/>
            </a:pPr>
            <a:r>
              <a:rPr lang="pt-BR" dirty="0">
                <a:latin typeface="Times New Roman" pitchFamily="18" charset="0"/>
                <a:cs typeface="Times New Roman" pitchFamily="18" charset="0"/>
              </a:rPr>
              <a:t>18,6 	</a:t>
            </a:r>
          </a:p>
          <a:p>
            <a:pPr marL="514350" indent="-514350">
              <a:buFont typeface="Arial" pitchFamily="34" charset="0"/>
              <a:buAutoNum type="alphaUcPeriod"/>
              <a:defRPr/>
            </a:pPr>
            <a:r>
              <a:rPr lang="pt-BR" dirty="0">
                <a:latin typeface="Times New Roman" pitchFamily="18" charset="0"/>
                <a:cs typeface="Times New Roman" pitchFamily="18" charset="0"/>
              </a:rPr>
              <a:t>27,9 	</a:t>
            </a:r>
          </a:p>
          <a:p>
            <a:pPr marL="514350" indent="-514350">
              <a:buFont typeface="Arial" pitchFamily="34" charset="0"/>
              <a:buAutoNum type="alphaUcPeriod"/>
              <a:defRPr/>
            </a:pPr>
            <a:r>
              <a:rPr lang="pt-BR" dirty="0">
                <a:latin typeface="Times New Roman" pitchFamily="18" charset="0"/>
                <a:cs typeface="Times New Roman" pitchFamily="18" charset="0"/>
              </a:rPr>
              <a:t>15,12 	</a:t>
            </a:r>
          </a:p>
          <a:p>
            <a:pPr marL="514350" indent="-514350">
              <a:buFont typeface="Arial" pitchFamily="34" charset="0"/>
              <a:buAutoNum type="alphaUcPeriod"/>
              <a:defRPr/>
            </a:pPr>
            <a:r>
              <a:rPr lang="pt-BR" dirty="0">
                <a:latin typeface="Times New Roman" pitchFamily="18" charset="0"/>
                <a:cs typeface="Times New Roman" pitchFamily="18" charset="0"/>
              </a:rPr>
              <a:t>20,4 	</a:t>
            </a:r>
          </a:p>
          <a:p>
            <a:pPr marL="0" indent="0">
              <a:buNone/>
              <a:defRPr/>
            </a:pPr>
            <a:endParaRPr lang="en-US" dirty="0">
              <a:latin typeface="Times New Roman" pitchFamily="18" charset="0"/>
              <a:cs typeface="Times New Roman" pitchFamily="18" charset="0"/>
            </a:endParaRPr>
          </a:p>
          <a:p>
            <a:pPr marL="0" indent="0">
              <a:buNone/>
              <a:defRPr/>
            </a:pPr>
            <a:r>
              <a:rPr lang="en-US" dirty="0" err="1">
                <a:latin typeface="Times New Roman" pitchFamily="18" charset="0"/>
                <a:cs typeface="Times New Roman" pitchFamily="18" charset="0"/>
              </a:rPr>
              <a:t>Ans</a:t>
            </a:r>
            <a:r>
              <a:rPr lang="en-US" dirty="0">
                <a:latin typeface="Times New Roman" pitchFamily="18" charset="0"/>
                <a:cs typeface="Times New Roman" pitchFamily="18" charset="0"/>
              </a:rPr>
              <a:t>: B</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t>Make Words</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defRPr/>
            </a:pPr>
            <a:r>
              <a:rPr lang="en-US" sz="3600" b="1" dirty="0"/>
              <a:t>Example</a:t>
            </a:r>
            <a:r>
              <a:rPr lang="en-US" sz="3600" b="1" dirty="0" smtClean="0"/>
              <a:t>:</a:t>
            </a:r>
            <a:endParaRPr lang="en-US" sz="3600" b="1" dirty="0"/>
          </a:p>
          <a:p>
            <a:pPr marL="0" indent="0">
              <a:buNone/>
              <a:defRPr/>
            </a:pPr>
            <a:r>
              <a:rPr lang="en-US" dirty="0" smtClean="0">
                <a:latin typeface="Times New Roman" pitchFamily="18" charset="0"/>
                <a:cs typeface="Times New Roman" pitchFamily="18" charset="0"/>
              </a:rPr>
              <a:t>1. In </a:t>
            </a:r>
            <a:r>
              <a:rPr lang="en-US" dirty="0">
                <a:latin typeface="Times New Roman" pitchFamily="18" charset="0"/>
                <a:cs typeface="Times New Roman" pitchFamily="18" charset="0"/>
              </a:rPr>
              <a:t>in how many ways can the letters of the word WATER be arranged so that we have a new pattern every time</a:t>
            </a:r>
            <a:r>
              <a:rPr lang="en-US" dirty="0" smtClean="0">
                <a:latin typeface="Times New Roman" pitchFamily="18" charset="0"/>
                <a:cs typeface="Times New Roman" pitchFamily="18" charset="0"/>
              </a:rPr>
              <a:t>?</a:t>
            </a:r>
          </a:p>
          <a:p>
            <a:pPr marL="0" indent="0">
              <a:buNone/>
              <a:defRPr/>
            </a:pPr>
            <a:endParaRPr lang="en-US" dirty="0" smtClean="0">
              <a:latin typeface="Times New Roman" pitchFamily="18" charset="0"/>
              <a:cs typeface="Times New Roman" pitchFamily="18" charset="0"/>
            </a:endParaRPr>
          </a:p>
          <a:p>
            <a:pPr marL="0" indent="0">
              <a:buNone/>
              <a:defRPr/>
            </a:pPr>
            <a:endParaRPr lang="en-US" dirty="0" smtClean="0">
              <a:latin typeface="Times New Roman" pitchFamily="18" charset="0"/>
              <a:cs typeface="Times New Roman" pitchFamily="18" charset="0"/>
            </a:endParaRPr>
          </a:p>
          <a:p>
            <a:pPr marL="0" indent="0">
              <a:buNone/>
              <a:defRPr/>
            </a:pPr>
            <a:endParaRPr lang="en-US" dirty="0">
              <a:latin typeface="Times New Roman" pitchFamily="18" charset="0"/>
              <a:cs typeface="Times New Roman" pitchFamily="18" charset="0"/>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27080" y="2839680"/>
              <a:ext cx="6492240" cy="3393720"/>
            </p14:xfrm>
          </p:contentPart>
        </mc:Choice>
        <mc:Fallback>
          <p:pic>
            <p:nvPicPr>
              <p:cNvPr id="4" name="Ink 3"/>
              <p:cNvPicPr/>
              <p:nvPr/>
            </p:nvPicPr>
            <p:blipFill>
              <a:blip r:embed="rId3"/>
              <a:stretch>
                <a:fillRect/>
              </a:stretch>
            </p:blipFill>
            <p:spPr>
              <a:xfrm>
                <a:off x="1017720" y="2830320"/>
                <a:ext cx="6510960" cy="3412440"/>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t>Make Words</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defRPr/>
            </a:pPr>
            <a:r>
              <a:rPr lang="en-US" dirty="0" smtClean="0"/>
              <a:t>2. How </a:t>
            </a:r>
            <a:r>
              <a:rPr lang="en-US" dirty="0"/>
              <a:t>many words can be formed by using the letters from the word “DRIVER” </a:t>
            </a:r>
            <a:endParaRPr lang="en-US" dirty="0" smtClean="0"/>
          </a:p>
          <a:p>
            <a:pPr marL="0" indent="0">
              <a:buNone/>
              <a:defRPr/>
            </a:pPr>
            <a:r>
              <a:rPr lang="en-US" dirty="0" err="1" smtClean="0"/>
              <a:t>i</a:t>
            </a:r>
            <a:r>
              <a:rPr lang="en-US" dirty="0" smtClean="0"/>
              <a:t>)such </a:t>
            </a:r>
            <a:r>
              <a:rPr lang="en-US" dirty="0"/>
              <a:t>that all the vowels are always together </a:t>
            </a:r>
            <a:r>
              <a:rPr lang="en-US" dirty="0" smtClean="0"/>
              <a:t>?</a:t>
            </a:r>
          </a:p>
          <a:p>
            <a:pPr marL="0" indent="0">
              <a:buNone/>
              <a:defRPr/>
            </a:pPr>
            <a:r>
              <a:rPr lang="en-US" dirty="0" smtClean="0"/>
              <a:t>ii)such </a:t>
            </a:r>
            <a:r>
              <a:rPr lang="en-US" dirty="0"/>
              <a:t>that all the vowels </a:t>
            </a:r>
            <a:r>
              <a:rPr lang="en-US" dirty="0" smtClean="0"/>
              <a:t>are never </a:t>
            </a:r>
            <a:r>
              <a:rPr lang="en-US" dirty="0"/>
              <a:t>together ?</a:t>
            </a:r>
          </a:p>
          <a:p>
            <a:pPr marL="0" indent="0">
              <a:buNone/>
              <a:defRPr/>
            </a:pPr>
            <a:endParaRPr lang="en-US" dirty="0" smtClean="0">
              <a:latin typeface="Times New Roman" pitchFamily="18" charset="0"/>
              <a:cs typeface="Times New Roman" pitchFamily="18" charset="0"/>
            </a:endParaRPr>
          </a:p>
          <a:p>
            <a:pPr marL="0" indent="0">
              <a:buNone/>
              <a:defRPr/>
            </a:pPr>
            <a:endParaRPr lang="en-US" dirty="0">
              <a:latin typeface="Times New Roman" pitchFamily="18" charset="0"/>
              <a:cs typeface="Times New Roman" pitchFamily="18" charset="0"/>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8280" y="1750320"/>
              <a:ext cx="8439120" cy="4992120"/>
            </p14:xfrm>
          </p:contentPart>
        </mc:Choice>
        <mc:Fallback>
          <p:pic>
            <p:nvPicPr>
              <p:cNvPr id="4" name="Ink 3"/>
              <p:cNvPicPr/>
              <p:nvPr/>
            </p:nvPicPr>
            <p:blipFill>
              <a:blip r:embed="rId3"/>
              <a:stretch>
                <a:fillRect/>
              </a:stretch>
            </p:blipFill>
            <p:spPr>
              <a:xfrm>
                <a:off x="88920" y="1740960"/>
                <a:ext cx="8457840" cy="5010840"/>
              </a:xfrm>
              <a:prstGeom prst="rect">
                <a:avLst/>
              </a:prstGeom>
            </p:spPr>
          </p:pic>
        </mc:Fallback>
      </mc:AlternateContent>
    </p:spTree>
    <p:extLst>
      <p:ext uri="{BB962C8B-B14F-4D97-AF65-F5344CB8AC3E}">
        <p14:creationId xmlns:p14="http://schemas.microsoft.com/office/powerpoint/2010/main" val="3119162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defRPr/>
            </a:pPr>
            <a:r>
              <a:rPr lang="en-US" dirty="0">
                <a:latin typeface="Times New Roman" pitchFamily="18" charset="0"/>
                <a:cs typeface="Times New Roman" pitchFamily="18" charset="0"/>
              </a:rPr>
              <a:t>In how many ways can the letters of the word INDEPENDENCE can be arranged so that the consonants come together? 	</a:t>
            </a:r>
          </a:p>
          <a:p>
            <a:pPr marL="514350" indent="-514350">
              <a:buFont typeface="Arial" pitchFamily="34" charset="0"/>
              <a:buAutoNum type="alphaUcPeriod"/>
              <a:defRPr/>
            </a:pPr>
            <a:r>
              <a:rPr lang="en-US" dirty="0">
                <a:latin typeface="Times New Roman" pitchFamily="18" charset="0"/>
                <a:cs typeface="Times New Roman" pitchFamily="18" charset="0"/>
              </a:rPr>
              <a:t>6500 	</a:t>
            </a:r>
          </a:p>
          <a:p>
            <a:pPr marL="514350" indent="-514350">
              <a:buFont typeface="Arial" pitchFamily="34" charset="0"/>
              <a:buAutoNum type="alphaUcPeriod"/>
              <a:defRPr/>
            </a:pPr>
            <a:r>
              <a:rPr lang="en-US" dirty="0">
                <a:latin typeface="Times New Roman" pitchFamily="18" charset="0"/>
                <a:cs typeface="Times New Roman" pitchFamily="18" charset="0"/>
              </a:rPr>
              <a:t>12600 	</a:t>
            </a:r>
          </a:p>
          <a:p>
            <a:pPr marL="514350" indent="-514350">
              <a:buFont typeface="Arial" pitchFamily="34" charset="0"/>
              <a:buAutoNum type="alphaUcPeriod"/>
              <a:defRPr/>
            </a:pPr>
            <a:r>
              <a:rPr lang="en-US" dirty="0">
                <a:latin typeface="Times New Roman" pitchFamily="18" charset="0"/>
                <a:cs typeface="Times New Roman" pitchFamily="18" charset="0"/>
              </a:rPr>
              <a:t>18500 	</a:t>
            </a:r>
          </a:p>
          <a:p>
            <a:pPr marL="514350" indent="-514350">
              <a:buFont typeface="Arial" pitchFamily="34" charset="0"/>
              <a:buAutoNum type="alphaUcPeriod"/>
              <a:defRPr/>
            </a:pPr>
            <a:r>
              <a:rPr lang="en-US" dirty="0">
                <a:latin typeface="Times New Roman" pitchFamily="18" charset="0"/>
                <a:cs typeface="Times New Roman" pitchFamily="18" charset="0"/>
              </a:rPr>
              <a:t>9822 	</a:t>
            </a:r>
          </a:p>
          <a:p>
            <a:pPr marL="514350" indent="-514350">
              <a:buFont typeface="Arial" pitchFamily="34" charset="0"/>
              <a:buAutoNum type="alphaUcPeriod"/>
              <a:defRPr/>
            </a:pPr>
            <a:endParaRPr lang="en-US" dirty="0">
              <a:latin typeface="Times New Roman" pitchFamily="18" charset="0"/>
              <a:cs typeface="Times New Roman" pitchFamily="18" charset="0"/>
            </a:endParaRPr>
          </a:p>
          <a:p>
            <a:pPr marL="0" indent="0">
              <a:buNone/>
              <a:defRPr/>
            </a:pPr>
            <a:r>
              <a:rPr lang="en-US" dirty="0" err="1">
                <a:latin typeface="Times New Roman" pitchFamily="18" charset="0"/>
                <a:cs typeface="Times New Roman" pitchFamily="18" charset="0"/>
              </a:rPr>
              <a:t>Ans</a:t>
            </a:r>
            <a:r>
              <a:rPr lang="en-US" dirty="0">
                <a:latin typeface="Times New Roman" pitchFamily="18" charset="0"/>
                <a:cs typeface="Times New Roman" pitchFamily="18" charset="0"/>
              </a:rPr>
              <a:t>: B</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375280" y="2670120"/>
              <a:ext cx="6090480" cy="3875760"/>
            </p14:xfrm>
          </p:contentPart>
        </mc:Choice>
        <mc:Fallback>
          <p:pic>
            <p:nvPicPr>
              <p:cNvPr id="4" name="Ink 3"/>
              <p:cNvPicPr/>
              <p:nvPr/>
            </p:nvPicPr>
            <p:blipFill>
              <a:blip r:embed="rId3"/>
              <a:stretch>
                <a:fillRect/>
              </a:stretch>
            </p:blipFill>
            <p:spPr>
              <a:xfrm>
                <a:off x="2365920" y="2660760"/>
                <a:ext cx="6109200" cy="3894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defRPr/>
            </a:pPr>
            <a:r>
              <a:rPr lang="en-US" dirty="0">
                <a:latin typeface="Times New Roman" pitchFamily="18" charset="0"/>
                <a:cs typeface="Times New Roman" pitchFamily="18" charset="0"/>
              </a:rPr>
              <a:t>In how many ways can the letters of the word COMMITTEE can be arranged</a:t>
            </a:r>
          </a:p>
          <a:p>
            <a:pPr marL="0" indent="0">
              <a:buNone/>
              <a:defRPr/>
            </a:pP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using all the letters</a:t>
            </a:r>
          </a:p>
          <a:p>
            <a:pPr marL="0" indent="0">
              <a:buNone/>
              <a:defRPr/>
            </a:pPr>
            <a:r>
              <a:rPr lang="en-US" dirty="0">
                <a:latin typeface="Times New Roman" pitchFamily="18" charset="0"/>
                <a:cs typeface="Times New Roman" pitchFamily="18" charset="0"/>
              </a:rPr>
              <a:t>ii. if all the vowels are together</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514350" indent="-514350">
              <a:buFont typeface="Arial" pitchFamily="34" charset="0"/>
              <a:buAutoNum type="arabicPeriod"/>
              <a:defRPr/>
            </a:pPr>
            <a:r>
              <a:rPr lang="en-US" dirty="0">
                <a:latin typeface="Times New Roman" pitchFamily="18" charset="0"/>
                <a:cs typeface="Times New Roman" pitchFamily="18" charset="0"/>
              </a:rPr>
              <a:t>In how many different ways can the letters of the word VIKADAKAVI be arranged such that vowels are not together? 	</a:t>
            </a:r>
          </a:p>
          <a:p>
            <a:pPr marL="514350" indent="-514350">
              <a:buFont typeface="Arial" pitchFamily="34" charset="0"/>
              <a:buAutoNum type="alphaUcPeriod"/>
              <a:defRPr/>
            </a:pPr>
            <a:r>
              <a:rPr lang="pt-BR" dirty="0">
                <a:latin typeface="Times New Roman" pitchFamily="18" charset="0"/>
                <a:cs typeface="Times New Roman" pitchFamily="18" charset="0"/>
              </a:rPr>
              <a:t>73800 	</a:t>
            </a:r>
          </a:p>
          <a:p>
            <a:pPr marL="514350" indent="-514350">
              <a:buFont typeface="Arial" pitchFamily="34" charset="0"/>
              <a:buAutoNum type="alphaUcPeriod"/>
              <a:defRPr/>
            </a:pPr>
            <a:r>
              <a:rPr lang="pt-BR" dirty="0">
                <a:latin typeface="Times New Roman" pitchFamily="18" charset="0"/>
                <a:cs typeface="Times New Roman" pitchFamily="18" charset="0"/>
              </a:rPr>
              <a:t>63800 	</a:t>
            </a:r>
          </a:p>
          <a:p>
            <a:pPr marL="514350" indent="-514350">
              <a:buFont typeface="Arial" pitchFamily="34" charset="0"/>
              <a:buAutoNum type="alphaUcPeriod"/>
              <a:defRPr/>
            </a:pPr>
            <a:r>
              <a:rPr lang="pt-BR" dirty="0">
                <a:latin typeface="Times New Roman" pitchFamily="18" charset="0"/>
                <a:cs typeface="Times New Roman" pitchFamily="18" charset="0"/>
              </a:rPr>
              <a:t>52406 	</a:t>
            </a:r>
          </a:p>
          <a:p>
            <a:pPr marL="514350" indent="-514350">
              <a:buFont typeface="Arial" pitchFamily="34" charset="0"/>
              <a:buAutoNum type="alphaUcPeriod"/>
              <a:defRPr/>
            </a:pPr>
            <a:r>
              <a:rPr lang="pt-BR" dirty="0">
                <a:latin typeface="Times New Roman" pitchFamily="18" charset="0"/>
                <a:cs typeface="Times New Roman" pitchFamily="18" charset="0"/>
              </a:rPr>
              <a:t>54000 	</a:t>
            </a:r>
          </a:p>
          <a:p>
            <a:pPr marL="514350" indent="-514350">
              <a:buFont typeface="Arial" pitchFamily="34" charset="0"/>
              <a:buAutoNum type="alphaUcPeriod"/>
              <a:defRPr/>
            </a:pPr>
            <a:endParaRPr lang="pt-BR" dirty="0">
              <a:latin typeface="Times New Roman" pitchFamily="18" charset="0"/>
              <a:cs typeface="Times New Roman" pitchFamily="18" charset="0"/>
            </a:endParaRPr>
          </a:p>
          <a:p>
            <a:pPr marL="0" indent="0">
              <a:buNone/>
              <a:defRPr/>
            </a:pPr>
            <a:r>
              <a:rPr lang="pt-BR" dirty="0">
                <a:latin typeface="Times New Roman" pitchFamily="18" charset="0"/>
                <a:cs typeface="Times New Roman" pitchFamily="18" charset="0"/>
              </a:rPr>
              <a:t>Ans: A</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Practice Question</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marL="0" indent="0">
              <a:buNone/>
              <a:defRPr/>
            </a:pPr>
            <a:r>
              <a:rPr lang="en-US" b="1" dirty="0" smtClean="0">
                <a:latin typeface="Times New Roman" pitchFamily="18" charset="0"/>
                <a:cs typeface="Times New Roman" pitchFamily="18" charset="0"/>
              </a:rPr>
              <a:t>Example: </a:t>
            </a:r>
            <a:endParaRPr lang="en-US" b="1"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There are 6 boys and 4 girls in a class. In how many ways can they be seated in a </a:t>
            </a:r>
            <a:r>
              <a:rPr lang="en-US" dirty="0" smtClean="0">
                <a:latin typeface="Times New Roman" pitchFamily="18" charset="0"/>
                <a:cs typeface="Times New Roman" pitchFamily="18" charset="0"/>
              </a:rPr>
              <a:t>row.</a:t>
            </a:r>
            <a:endParaRPr lang="en-US" b="1" i="1" dirty="0" smtClean="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4640" y="509040"/>
              <a:ext cx="9153360" cy="5902920"/>
            </p14:xfrm>
          </p:contentPart>
        </mc:Choice>
        <mc:Fallback>
          <p:pic>
            <p:nvPicPr>
              <p:cNvPr id="4" name="Ink 3"/>
              <p:cNvPicPr/>
              <p:nvPr/>
            </p:nvPicPr>
            <p:blipFill>
              <a:blip r:embed="rId3"/>
              <a:stretch>
                <a:fillRect/>
              </a:stretch>
            </p:blipFill>
            <p:spPr>
              <a:xfrm>
                <a:off x="35280" y="499680"/>
                <a:ext cx="9172080" cy="592164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Practice Question</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marL="0" indent="0">
              <a:buNone/>
              <a:defRPr/>
            </a:pPr>
            <a:r>
              <a:rPr lang="en-US" b="1" dirty="0" smtClean="0">
                <a:latin typeface="Times New Roman" pitchFamily="18" charset="0"/>
                <a:cs typeface="Times New Roman" pitchFamily="18" charset="0"/>
              </a:rPr>
              <a:t>Example: </a:t>
            </a:r>
            <a:endParaRPr lang="en-US" b="1"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There are 6 boys and 4 girls in a class. In how many ways can they be seated in a </a:t>
            </a:r>
            <a:r>
              <a:rPr lang="en-US" dirty="0" smtClean="0">
                <a:latin typeface="Times New Roman" pitchFamily="18" charset="0"/>
                <a:cs typeface="Times New Roman" pitchFamily="18" charset="0"/>
              </a:rPr>
              <a:t>row</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so that girls and boys are together.</a:t>
            </a:r>
            <a:endParaRPr lang="en-US" b="1" i="1" dirty="0" smtClean="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7640" y="2464560"/>
              <a:ext cx="8912160" cy="4259880"/>
            </p14:xfrm>
          </p:contentPart>
        </mc:Choice>
        <mc:Fallback>
          <p:pic>
            <p:nvPicPr>
              <p:cNvPr id="4" name="Ink 3"/>
              <p:cNvPicPr/>
              <p:nvPr/>
            </p:nvPicPr>
            <p:blipFill>
              <a:blip r:embed="rId3"/>
              <a:stretch>
                <a:fillRect/>
              </a:stretch>
            </p:blipFill>
            <p:spPr>
              <a:xfrm>
                <a:off x="-27000" y="2455200"/>
                <a:ext cx="8930880" cy="4278600"/>
              </a:xfrm>
              <a:prstGeom prst="rect">
                <a:avLst/>
              </a:prstGeom>
            </p:spPr>
          </p:pic>
        </mc:Fallback>
      </mc:AlternateContent>
    </p:spTree>
    <p:extLst>
      <p:ext uri="{BB962C8B-B14F-4D97-AF65-F5344CB8AC3E}">
        <p14:creationId xmlns:p14="http://schemas.microsoft.com/office/powerpoint/2010/main" val="2468152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Practice Question</a:t>
            </a:r>
            <a:endParaRPr lang="en-US" dirty="0"/>
          </a:p>
        </p:txBody>
      </p:sp>
      <p:sp>
        <p:nvSpPr>
          <p:cNvPr id="3" name="Content Placeholder 2"/>
          <p:cNvSpPr>
            <a:spLocks noGrp="1"/>
          </p:cNvSpPr>
          <p:nvPr>
            <p:ph idx="1"/>
          </p:nvPr>
        </p:nvSpPr>
        <p:spPr>
          <a:xfrm>
            <a:off x="457200" y="838200"/>
            <a:ext cx="8229600" cy="5715000"/>
          </a:xfrm>
        </p:spPr>
        <p:txBody>
          <a:bodyPr>
            <a:normAutofit fontScale="70000" lnSpcReduction="20000"/>
          </a:bodyPr>
          <a:lstStyle/>
          <a:p>
            <a:pPr marL="0" indent="0">
              <a:buNone/>
              <a:defRPr/>
            </a:pPr>
            <a:r>
              <a:rPr lang="en-US" b="1" dirty="0" smtClean="0">
                <a:latin typeface="Times New Roman" pitchFamily="18" charset="0"/>
                <a:cs typeface="Times New Roman" pitchFamily="18" charset="0"/>
              </a:rPr>
              <a:t>Example: </a:t>
            </a:r>
            <a:endParaRPr lang="en-US" b="1"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There are 6 boys and 4 girls in a class. In how many ways can they be seated in a row so that no 2 girls are together? 	</a:t>
            </a:r>
          </a:p>
          <a:p>
            <a:pPr marL="0" indent="0">
              <a:buNone/>
              <a:defRPr/>
            </a:pPr>
            <a:r>
              <a:rPr lang="en-US" dirty="0">
                <a:latin typeface="Times New Roman" pitchFamily="18" charset="0"/>
                <a:cs typeface="Times New Roman" pitchFamily="18" charset="0"/>
              </a:rPr>
              <a:t>(a)720 		(b) 604800 	(c) 52000 	(d) 820 	</a:t>
            </a:r>
          </a:p>
          <a:p>
            <a:pPr marL="0" indent="0">
              <a:buNone/>
              <a:defRPr/>
            </a:pPr>
            <a:endParaRPr lang="en-US" b="1" i="1" dirty="0" smtClean="0">
              <a:latin typeface="Times New Roman" pitchFamily="18" charset="0"/>
              <a:cs typeface="Times New Roman" pitchFamily="18" charset="0"/>
            </a:endParaRPr>
          </a:p>
          <a:p>
            <a:pPr marL="0" indent="0">
              <a:buNone/>
              <a:defRPr/>
            </a:pPr>
            <a:r>
              <a:rPr lang="en-US" b="1" i="1" dirty="0" smtClean="0">
                <a:latin typeface="Times New Roman" pitchFamily="18" charset="0"/>
                <a:cs typeface="Times New Roman" pitchFamily="18" charset="0"/>
              </a:rPr>
              <a:t>Solution</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	</a:t>
            </a:r>
          </a:p>
          <a:p>
            <a:pPr marL="0" indent="0">
              <a:buNone/>
              <a:defRPr/>
            </a:pPr>
            <a:r>
              <a:rPr lang="en-US" dirty="0">
                <a:latin typeface="Times New Roman" pitchFamily="18" charset="0"/>
                <a:cs typeface="Times New Roman" pitchFamily="18" charset="0"/>
              </a:rPr>
              <a:t>Let the 6 boys be 1st seated in a row with space between them as shown. </a:t>
            </a:r>
          </a:p>
          <a:p>
            <a:pPr marL="0" indent="0">
              <a:buNone/>
              <a:defRPr/>
            </a:pPr>
            <a:r>
              <a:rPr lang="en-US" dirty="0">
                <a:latin typeface="Times New Roman" pitchFamily="18" charset="0"/>
                <a:cs typeface="Times New Roman" pitchFamily="18" charset="0"/>
              </a:rPr>
              <a:t>( S- space, B- boys) </a:t>
            </a:r>
          </a:p>
          <a:p>
            <a:pPr marL="0" indent="0">
              <a:buNone/>
              <a:defRPr/>
            </a:pPr>
            <a:r>
              <a:rPr lang="en-US" dirty="0">
                <a:latin typeface="Times New Roman" pitchFamily="18" charset="0"/>
                <a:cs typeface="Times New Roman" pitchFamily="18" charset="0"/>
              </a:rPr>
              <a:t>S1 B1 S2 B2 S3 B3 S4 B4 S5 B5 S6 B6 S7 </a:t>
            </a:r>
          </a:p>
          <a:p>
            <a:pPr marL="0" indent="0">
              <a:buNone/>
              <a:defRPr/>
            </a:pPr>
            <a:r>
              <a:rPr lang="en-US" dirty="0">
                <a:latin typeface="Times New Roman" pitchFamily="18" charset="0"/>
                <a:cs typeface="Times New Roman" pitchFamily="18" charset="0"/>
              </a:rPr>
              <a:t>The boys can be seated in 6! Ways. </a:t>
            </a:r>
          </a:p>
          <a:p>
            <a:pPr marL="0" indent="0">
              <a:buNone/>
              <a:defRPr/>
            </a:pPr>
            <a:r>
              <a:rPr lang="en-US" dirty="0">
                <a:latin typeface="Times New Roman" pitchFamily="18" charset="0"/>
                <a:cs typeface="Times New Roman" pitchFamily="18" charset="0"/>
              </a:rPr>
              <a:t>As no 2 girls are to be together, they have to be seated in 7 spaces between the boys. </a:t>
            </a:r>
          </a:p>
          <a:p>
            <a:pPr marL="0" indent="0">
              <a:buNone/>
              <a:defRPr/>
            </a:pPr>
            <a:r>
              <a:rPr lang="en-US" dirty="0">
                <a:latin typeface="Times New Roman" pitchFamily="18" charset="0"/>
                <a:cs typeface="Times New Roman" pitchFamily="18" charset="0"/>
              </a:rPr>
              <a:t>There are thus 7 spaces to seat the 4 girls. </a:t>
            </a:r>
          </a:p>
          <a:p>
            <a:pPr marL="0" indent="0">
              <a:buNone/>
              <a:defRPr/>
            </a:pPr>
            <a:r>
              <a:rPr lang="en-US" dirty="0">
                <a:latin typeface="Times New Roman" pitchFamily="18" charset="0"/>
                <a:cs typeface="Times New Roman" pitchFamily="18" charset="0"/>
              </a:rPr>
              <a:t>This can be done in </a:t>
            </a:r>
            <a:r>
              <a:rPr lang="en-US" baseline="30000" dirty="0">
                <a:latin typeface="Times New Roman" pitchFamily="18" charset="0"/>
                <a:cs typeface="Times New Roman" pitchFamily="18" charset="0"/>
              </a:rPr>
              <a:t>7</a:t>
            </a:r>
            <a:r>
              <a:rPr lang="en-US" dirty="0">
                <a:latin typeface="Times New Roman" pitchFamily="18" charset="0"/>
                <a:cs typeface="Times New Roman" pitchFamily="18" charset="0"/>
              </a:rPr>
              <a:t>P</a:t>
            </a:r>
            <a:r>
              <a:rPr lang="en-US" baseline="-25000" dirty="0">
                <a:latin typeface="Times New Roman" pitchFamily="18" charset="0"/>
                <a:cs typeface="Times New Roman" pitchFamily="18" charset="0"/>
              </a:rPr>
              <a:t>4</a:t>
            </a:r>
            <a:r>
              <a:rPr lang="en-US" dirty="0">
                <a:latin typeface="Times New Roman" pitchFamily="18" charset="0"/>
                <a:cs typeface="Times New Roman" pitchFamily="18" charset="0"/>
              </a:rPr>
              <a:t> ways. </a:t>
            </a:r>
          </a:p>
          <a:p>
            <a:pPr marL="0" indent="0">
              <a:buNone/>
              <a:defRPr/>
            </a:pPr>
            <a:r>
              <a:rPr lang="en-US" dirty="0">
                <a:latin typeface="Times New Roman" pitchFamily="18" charset="0"/>
                <a:cs typeface="Times New Roman" pitchFamily="18" charset="0"/>
              </a:rPr>
              <a:t>So the required number of ways to seat the 4 girls and 6 boys </a:t>
            </a:r>
          </a:p>
          <a:p>
            <a:pPr marL="0" indent="0">
              <a:buNone/>
              <a:defRPr/>
            </a:pPr>
            <a:r>
              <a:rPr lang="en-US" dirty="0">
                <a:latin typeface="Times New Roman" pitchFamily="18" charset="0"/>
                <a:cs typeface="Times New Roman" pitchFamily="18" charset="0"/>
              </a:rPr>
              <a:t>= 6! * </a:t>
            </a:r>
            <a:r>
              <a:rPr lang="en-US" baseline="30000" dirty="0">
                <a:latin typeface="Times New Roman" pitchFamily="18" charset="0"/>
                <a:cs typeface="Times New Roman" pitchFamily="18" charset="0"/>
              </a:rPr>
              <a:t>7</a:t>
            </a:r>
            <a:r>
              <a:rPr lang="en-US" dirty="0">
                <a:latin typeface="Times New Roman" pitchFamily="18" charset="0"/>
                <a:cs typeface="Times New Roman" pitchFamily="18" charset="0"/>
              </a:rPr>
              <a:t>P</a:t>
            </a:r>
            <a:r>
              <a:rPr lang="en-US" baseline="-25000" dirty="0">
                <a:latin typeface="Times New Roman" pitchFamily="18" charset="0"/>
                <a:cs typeface="Times New Roman" pitchFamily="18" charset="0"/>
              </a:rPr>
              <a:t>4</a:t>
            </a:r>
            <a:r>
              <a:rPr lang="en-US" dirty="0">
                <a:latin typeface="Times New Roman" pitchFamily="18" charset="0"/>
                <a:cs typeface="Times New Roman" pitchFamily="18" charset="0"/>
              </a:rPr>
              <a:t> ways = 604800 ways</a:t>
            </a:r>
            <a:endParaRPr lang="en-US" dirty="0"/>
          </a:p>
        </p:txBody>
      </p:sp>
    </p:spTree>
    <p:extLst>
      <p:ext uri="{BB962C8B-B14F-4D97-AF65-F5344CB8AC3E}">
        <p14:creationId xmlns:p14="http://schemas.microsoft.com/office/powerpoint/2010/main" val="1860419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blinds(horizontal)">
                                      <p:cBhvr>
                                        <p:cTn id="25" dur="500"/>
                                        <p:tgtEl>
                                          <p:spTgt spid="3">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blinds(horizontal)">
                                      <p:cBhvr>
                                        <p:cTn id="28" dur="500"/>
                                        <p:tgtEl>
                                          <p:spTgt spid="3">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blinds(horizontal)">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7772400" cy="609599"/>
          </a:xfrm>
        </p:spPr>
        <p:txBody>
          <a:bodyPr>
            <a:normAutofit fontScale="90000"/>
          </a:bodyPr>
          <a:lstStyle/>
          <a:p>
            <a:pPr algn="l"/>
            <a:r>
              <a:rPr lang="en-US" b="1" dirty="0" smtClean="0"/>
              <a:t>Product Rule (AND)</a:t>
            </a:r>
            <a:endParaRPr lang="en-US" b="1" dirty="0"/>
          </a:p>
        </p:txBody>
      </p:sp>
      <p:sp>
        <p:nvSpPr>
          <p:cNvPr id="3" name="Subtitle 2"/>
          <p:cNvSpPr>
            <a:spLocks noGrp="1"/>
          </p:cNvSpPr>
          <p:nvPr>
            <p:ph type="subTitle" idx="1"/>
          </p:nvPr>
        </p:nvSpPr>
        <p:spPr>
          <a:xfrm>
            <a:off x="609600" y="1219200"/>
            <a:ext cx="8077200" cy="4419600"/>
          </a:xfrm>
        </p:spPr>
        <p:txBody>
          <a:bodyPr/>
          <a:lstStyle/>
          <a:p>
            <a:pPr algn="l">
              <a:defRPr/>
            </a:pPr>
            <a:r>
              <a:rPr lang="en-US" b="1" dirty="0">
                <a:solidFill>
                  <a:schemeClr val="tx1"/>
                </a:solidFill>
                <a:latin typeface="Times New Roman" pitchFamily="18" charset="0"/>
                <a:cs typeface="Times New Roman" pitchFamily="18" charset="0"/>
              </a:rPr>
              <a:t>Example:</a:t>
            </a:r>
          </a:p>
          <a:p>
            <a:pPr algn="l">
              <a:buFont typeface="Wingdings" pitchFamily="2" charset="2"/>
              <a:buChar char="Ø"/>
              <a:defRPr/>
            </a:pPr>
            <a:r>
              <a:rPr lang="en-US" dirty="0">
                <a:solidFill>
                  <a:schemeClr val="tx1"/>
                </a:solidFill>
                <a:latin typeface="Times New Roman" pitchFamily="18" charset="0"/>
                <a:cs typeface="Times New Roman" pitchFamily="18" charset="0"/>
              </a:rPr>
              <a:t>A tricolor flag is to be formed having three horizontal strips of three different colors. 5 colors are available. How many differently designed flags can be prepared</a:t>
            </a:r>
            <a:r>
              <a:rPr lang="en-US" dirty="0" smtClean="0">
                <a:solidFill>
                  <a:schemeClr val="tx1"/>
                </a:solidFill>
                <a:latin typeface="Times New Roman" pitchFamily="18" charset="0"/>
                <a:cs typeface="Times New Roman" pitchFamily="18" charset="0"/>
              </a:rPr>
              <a:t>?</a:t>
            </a:r>
          </a:p>
          <a:p>
            <a:pPr algn="l">
              <a:buFont typeface="Wingdings" pitchFamily="2" charset="2"/>
              <a:buChar char="Ø"/>
              <a:defRPr/>
            </a:pPr>
            <a:endParaRPr lang="en-US" dirty="0">
              <a:solidFill>
                <a:schemeClr val="tx1"/>
              </a:solidFill>
              <a:latin typeface="Times New Roman" pitchFamily="18" charset="0"/>
              <a:cs typeface="Times New Roman" pitchFamily="18" charset="0"/>
            </a:endParaRPr>
          </a:p>
          <a:p>
            <a:pPr algn="l">
              <a:defRPr/>
            </a:pPr>
            <a:r>
              <a:rPr lang="en-US" dirty="0" err="1" smtClean="0">
                <a:solidFill>
                  <a:schemeClr val="tx1"/>
                </a:solidFill>
                <a:latin typeface="Times New Roman" pitchFamily="18" charset="0"/>
                <a:cs typeface="Times New Roman" pitchFamily="18" charset="0"/>
              </a:rPr>
              <a:t>Ans</a:t>
            </a:r>
            <a:r>
              <a:rPr lang="en-US" dirty="0" smtClean="0">
                <a:solidFill>
                  <a:schemeClr val="tx1"/>
                </a:solidFill>
                <a:latin typeface="Times New Roman" pitchFamily="18" charset="0"/>
                <a:cs typeface="Times New Roman" pitchFamily="18" charset="0"/>
              </a:rPr>
              <a:t>: 60</a:t>
            </a:r>
            <a:endParaRPr lang="en-US" dirty="0">
              <a:solidFill>
                <a:schemeClr val="tx1"/>
              </a:solidFill>
              <a:latin typeface="Times New Roman" pitchFamily="18" charset="0"/>
              <a:cs typeface="Times New Roman" pitchFamily="18" charset="0"/>
            </a:endParaRPr>
          </a:p>
          <a:p>
            <a:pPr algn="l"/>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55400" y="312480"/>
              <a:ext cx="8376480" cy="6322680"/>
            </p14:xfrm>
          </p:contentPart>
        </mc:Choice>
        <mc:Fallback>
          <p:pic>
            <p:nvPicPr>
              <p:cNvPr id="4" name="Ink 3"/>
              <p:cNvPicPr/>
              <p:nvPr/>
            </p:nvPicPr>
            <p:blipFill>
              <a:blip r:embed="rId3"/>
              <a:stretch>
                <a:fillRect/>
              </a:stretch>
            </p:blipFill>
            <p:spPr>
              <a:xfrm>
                <a:off x="446040" y="303120"/>
                <a:ext cx="8395200" cy="6341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Times New Roman" pitchFamily="18" charset="0"/>
                <a:cs typeface="Times New Roman" pitchFamily="18" charset="0"/>
              </a:rPr>
              <a:t/>
            </a:r>
            <a:br>
              <a:rPr lang="en-US" altLang="en-US" b="1" dirty="0" smtClean="0">
                <a:latin typeface="Times New Roman" pitchFamily="18" charset="0"/>
                <a:cs typeface="Times New Roman" pitchFamily="18" charset="0"/>
              </a:rPr>
            </a:br>
            <a:r>
              <a:rPr lang="en-US" altLang="en-US" b="1" dirty="0" smtClean="0">
                <a:latin typeface="Times New Roman" pitchFamily="18" charset="0"/>
                <a:cs typeface="Times New Roman" pitchFamily="18" charset="0"/>
              </a:rPr>
              <a:t>Circular permutation:</a:t>
            </a:r>
            <a:br>
              <a:rPr lang="en-US" alt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marL="0" indent="0">
              <a:buNone/>
            </a:pPr>
            <a:r>
              <a:rPr lang="en-US" altLang="en-US" dirty="0" smtClean="0">
                <a:latin typeface="Times New Roman" pitchFamily="18" charset="0"/>
                <a:cs typeface="Times New Roman" pitchFamily="18" charset="0"/>
              </a:rPr>
              <a:t>	Sitting in a circle is not the same as sitting in a straight line. A circle does not have any starting point or ending point. Thus in a circular permutation, one thing is kept fixed and the others are then arranged relative to this fixed item. Then it is treated like a linear arrangement.</a:t>
            </a:r>
          </a:p>
          <a:p>
            <a:pPr marL="0" indent="0">
              <a:buNone/>
            </a:pPr>
            <a:r>
              <a:rPr lang="en-US" altLang="en-US" b="1" i="1" dirty="0" smtClean="0">
                <a:solidFill>
                  <a:srgbClr val="FF0000"/>
                </a:solidFill>
                <a:latin typeface="Times New Roman" pitchFamily="18" charset="0"/>
                <a:cs typeface="Times New Roman" pitchFamily="18" charset="0"/>
              </a:rPr>
              <a:t>The number of circular permutations of n different things taken all at a time = (n-1)!</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1640" y="151920"/>
              <a:ext cx="8876520" cy="6492240"/>
            </p14:xfrm>
          </p:contentPart>
        </mc:Choice>
        <mc:Fallback>
          <p:pic>
            <p:nvPicPr>
              <p:cNvPr id="4" name="Ink 3"/>
              <p:cNvPicPr/>
              <p:nvPr/>
            </p:nvPicPr>
            <p:blipFill>
              <a:blip r:embed="rId3"/>
              <a:stretch>
                <a:fillRect/>
              </a:stretch>
            </p:blipFill>
            <p:spPr>
              <a:xfrm>
                <a:off x="62280" y="142560"/>
                <a:ext cx="8895240" cy="651096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Example:  </a:t>
            </a:r>
            <a:r>
              <a:rPr lang="en-US" dirty="0" smtClean="0"/>
              <a:t>In how many ways can 6 people be seated at a round table?</a:t>
            </a:r>
            <a:br>
              <a:rPr lang="en-US" dirty="0" smtClean="0"/>
            </a:br>
            <a:endParaRPr lang="en-US" dirty="0" smtClean="0"/>
          </a:p>
          <a:p>
            <a:pPr>
              <a:buNone/>
            </a:pPr>
            <a:r>
              <a:rPr lang="en-US" b="1" dirty="0" smtClean="0"/>
              <a:t>Solution </a:t>
            </a:r>
            <a:r>
              <a:rPr lang="en-US" dirty="0" smtClean="0"/>
              <a:t>As discussed, the number of ways will be (6 – 1)!, or 120.</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571920" y="2857320"/>
              <a:ext cx="2715120" cy="1348920"/>
            </p14:xfrm>
          </p:contentPart>
        </mc:Choice>
        <mc:Fallback>
          <p:pic>
            <p:nvPicPr>
              <p:cNvPr id="4" name="Ink 3"/>
              <p:cNvPicPr/>
              <p:nvPr/>
            </p:nvPicPr>
            <p:blipFill>
              <a:blip r:embed="rId3"/>
              <a:stretch>
                <a:fillRect/>
              </a:stretch>
            </p:blipFill>
            <p:spPr>
              <a:xfrm>
                <a:off x="3562560" y="2847960"/>
                <a:ext cx="2733840" cy="1367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In how many ways 5 boys and 5 girls can be seated in circular manner such that 2 particular girls always sit together.</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7280" y="580320"/>
              <a:ext cx="8778240" cy="6036840"/>
            </p14:xfrm>
          </p:contentPart>
        </mc:Choice>
        <mc:Fallback>
          <p:pic>
            <p:nvPicPr>
              <p:cNvPr id="4" name="Ink 3"/>
              <p:cNvPicPr/>
              <p:nvPr/>
            </p:nvPicPr>
            <p:blipFill>
              <a:blip r:embed="rId3"/>
              <a:stretch>
                <a:fillRect/>
              </a:stretch>
            </p:blipFill>
            <p:spPr>
              <a:xfrm>
                <a:off x="97920" y="570960"/>
                <a:ext cx="8796960" cy="6055560"/>
              </a:xfrm>
              <a:prstGeom prst="rect">
                <a:avLst/>
              </a:prstGeom>
            </p:spPr>
          </p:pic>
        </mc:Fallback>
      </mc:AlternateContent>
    </p:spTree>
    <p:extLst>
      <p:ext uri="{BB962C8B-B14F-4D97-AF65-F5344CB8AC3E}">
        <p14:creationId xmlns:p14="http://schemas.microsoft.com/office/powerpoint/2010/main" val="1181157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l"/>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Definition of Combinations: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marL="0" indent="0">
              <a:buNone/>
              <a:defRPr/>
            </a:pPr>
            <a:r>
              <a:rPr lang="en-US" dirty="0" smtClean="0">
                <a:latin typeface="Times New Roman" pitchFamily="18" charset="0"/>
                <a:cs typeface="Times New Roman" pitchFamily="18" charset="0"/>
              </a:rPr>
              <a:t>Combinations </a:t>
            </a:r>
            <a:r>
              <a:rPr lang="en-US" dirty="0">
                <a:latin typeface="Times New Roman" pitchFamily="18" charset="0"/>
                <a:cs typeface="Times New Roman" pitchFamily="18" charset="0"/>
              </a:rPr>
              <a:t>is the </a:t>
            </a:r>
            <a:r>
              <a:rPr lang="en-US" b="1" dirty="0">
                <a:latin typeface="Times New Roman" pitchFamily="18" charset="0"/>
                <a:cs typeface="Times New Roman" pitchFamily="18" charset="0"/>
              </a:rPr>
              <a:t>selection</a:t>
            </a:r>
            <a:r>
              <a:rPr lang="en-US" dirty="0">
                <a:latin typeface="Times New Roman" pitchFamily="18" charset="0"/>
                <a:cs typeface="Times New Roman" pitchFamily="18" charset="0"/>
              </a:rPr>
              <a:t> of some or all of a total of n number of things.</a:t>
            </a:r>
          </a:p>
          <a:p>
            <a:endParaRPr lang="en-US" dirty="0" smtClean="0"/>
          </a:p>
          <a:p>
            <a:pPr marL="0" indent="0">
              <a:buNone/>
              <a:defRPr/>
            </a:pPr>
            <a:r>
              <a:rPr lang="en-US" b="1" i="1" dirty="0">
                <a:solidFill>
                  <a:srgbClr val="FF0000"/>
                </a:solidFill>
                <a:latin typeface="Times New Roman" pitchFamily="18" charset="0"/>
                <a:cs typeface="Times New Roman" pitchFamily="18" charset="0"/>
              </a:rPr>
              <a:t>If out of n things we have to select r things (1≤r≤n), then the number of combinations is denoted by  </a:t>
            </a:r>
            <a:r>
              <a:rPr lang="en-US" b="1" i="1" baseline="30000" dirty="0" err="1">
                <a:solidFill>
                  <a:srgbClr val="FF0000"/>
                </a:solidFill>
                <a:latin typeface="Times New Roman" pitchFamily="18" charset="0"/>
                <a:cs typeface="Times New Roman" pitchFamily="18" charset="0"/>
              </a:rPr>
              <a:t>n</a:t>
            </a:r>
            <a:r>
              <a:rPr lang="en-US" b="1" i="1" dirty="0" err="1">
                <a:solidFill>
                  <a:srgbClr val="FF0000"/>
                </a:solidFill>
                <a:latin typeface="Times New Roman" pitchFamily="18" charset="0"/>
                <a:cs typeface="Times New Roman" pitchFamily="18" charset="0"/>
              </a:rPr>
              <a:t>C</a:t>
            </a:r>
            <a:r>
              <a:rPr lang="en-US" b="1" i="1" baseline="-25000" dirty="0" err="1">
                <a:solidFill>
                  <a:srgbClr val="FF0000"/>
                </a:solidFill>
                <a:latin typeface="Times New Roman" pitchFamily="18" charset="0"/>
                <a:cs typeface="Times New Roman" pitchFamily="18" charset="0"/>
              </a:rPr>
              <a:t>r</a:t>
            </a:r>
            <a:r>
              <a:rPr lang="en-US" b="1" i="1" dirty="0">
                <a:solidFill>
                  <a:srgbClr val="FF0000"/>
                </a:solidFill>
                <a:latin typeface="Times New Roman" pitchFamily="18" charset="0"/>
                <a:cs typeface="Times New Roman" pitchFamily="18" charset="0"/>
              </a:rPr>
              <a:t> =  n!/r!(n-r)!</a:t>
            </a:r>
          </a:p>
          <a:p>
            <a:pPr marL="0" indent="0">
              <a:buNone/>
              <a:defRPr/>
            </a:pPr>
            <a:endParaRPr lang="en-US" b="1" i="1" dirty="0">
              <a:solidFill>
                <a:srgbClr val="FF0000"/>
              </a:solidFill>
              <a:latin typeface="Times New Roman" pitchFamily="18" charset="0"/>
              <a:cs typeface="Times New Roman" pitchFamily="18" charset="0"/>
            </a:endParaRPr>
          </a:p>
          <a:p>
            <a:pPr marL="0" indent="0" algn="just">
              <a:buNone/>
              <a:defRPr/>
            </a:pPr>
            <a:r>
              <a:rPr lang="en-US" dirty="0">
                <a:latin typeface="Times New Roman" pitchFamily="18" charset="0"/>
                <a:cs typeface="Times New Roman" pitchFamily="18" charset="0"/>
              </a:rPr>
              <a:t>Combinations does not deal with the arrangements of the selected things. This explains division by r! which denotes the arrangement of the selected r things.</a:t>
            </a:r>
          </a:p>
          <a:p>
            <a:pPr>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562760" y="285840"/>
              <a:ext cx="7188840" cy="6277680"/>
            </p14:xfrm>
          </p:contentPart>
        </mc:Choice>
        <mc:Fallback>
          <p:pic>
            <p:nvPicPr>
              <p:cNvPr id="4" name="Ink 3"/>
              <p:cNvPicPr/>
              <p:nvPr/>
            </p:nvPicPr>
            <p:blipFill>
              <a:blip r:embed="rId3"/>
              <a:stretch>
                <a:fillRect/>
              </a:stretch>
            </p:blipFill>
            <p:spPr>
              <a:xfrm>
                <a:off x="1553400" y="276480"/>
                <a:ext cx="7207560" cy="629640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altLang="en-US" b="1" dirty="0" smtClean="0">
                <a:latin typeface="Times New Roman" pitchFamily="18" charset="0"/>
                <a:cs typeface="Times New Roman" pitchFamily="18" charset="0"/>
              </a:rPr>
              <a:t>Example:</a:t>
            </a:r>
            <a:endParaRPr lang="en-US" altLang="en-US" dirty="0" smtClean="0">
              <a:latin typeface="Times New Roman" pitchFamily="18" charset="0"/>
              <a:cs typeface="Times New Roman" pitchFamily="18" charset="0"/>
            </a:endParaRPr>
          </a:p>
          <a:p>
            <a:pPr marL="0" indent="0">
              <a:buNone/>
            </a:pPr>
            <a:r>
              <a:rPr lang="en-US" altLang="en-US" dirty="0" smtClean="0">
                <a:latin typeface="Times New Roman" pitchFamily="18" charset="0"/>
                <a:cs typeface="Times New Roman" pitchFamily="18" charset="0"/>
              </a:rPr>
              <a:t>	In a class there are 6 boys and 5 girls. In how many ways can a committee of 2 boys and 2 girls be formed?</a:t>
            </a:r>
          </a:p>
          <a:p>
            <a:pPr marL="0" indent="0">
              <a:buNone/>
            </a:pPr>
            <a:r>
              <a:rPr lang="en-US" altLang="en-US" b="1" dirty="0" smtClean="0">
                <a:latin typeface="Times New Roman" pitchFamily="18" charset="0"/>
                <a:cs typeface="Times New Roman" pitchFamily="18" charset="0"/>
              </a:rPr>
              <a:t>Solution:</a:t>
            </a:r>
            <a:r>
              <a:rPr lang="en-US" altLang="en-US" dirty="0" smtClean="0">
                <a:latin typeface="Times New Roman" pitchFamily="18" charset="0"/>
                <a:cs typeface="Times New Roman" pitchFamily="18" charset="0"/>
              </a:rPr>
              <a:t> </a:t>
            </a:r>
          </a:p>
          <a:p>
            <a:pPr marL="0" indent="0">
              <a:buNone/>
            </a:pPr>
            <a:r>
              <a:rPr lang="en-US" altLang="en-US" dirty="0" smtClean="0">
                <a:latin typeface="Times New Roman" pitchFamily="18" charset="0"/>
                <a:cs typeface="Times New Roman" pitchFamily="18" charset="0"/>
              </a:rPr>
              <a:t>2 boys can be selected out of 6 in </a:t>
            </a:r>
            <a:r>
              <a:rPr lang="en-US" altLang="en-US" baseline="30000" dirty="0" smtClean="0">
                <a:latin typeface="Times New Roman" pitchFamily="18" charset="0"/>
                <a:cs typeface="Times New Roman" pitchFamily="18" charset="0"/>
              </a:rPr>
              <a:t>6</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ways.</a:t>
            </a:r>
          </a:p>
          <a:p>
            <a:pPr marL="0" indent="0">
              <a:buNone/>
            </a:pPr>
            <a:r>
              <a:rPr lang="en-US" altLang="en-US" dirty="0" smtClean="0">
                <a:latin typeface="Times New Roman" pitchFamily="18" charset="0"/>
                <a:cs typeface="Times New Roman" pitchFamily="18" charset="0"/>
              </a:rPr>
              <a:t>2 girls can be selected out of 5 in </a:t>
            </a:r>
            <a:r>
              <a:rPr lang="en-US" altLang="en-US" baseline="30000" dirty="0" smtClean="0">
                <a:latin typeface="Times New Roman" pitchFamily="18" charset="0"/>
                <a:cs typeface="Times New Roman" pitchFamily="18" charset="0"/>
              </a:rPr>
              <a:t>5</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ways.</a:t>
            </a:r>
          </a:p>
          <a:p>
            <a:pPr marL="0" indent="0">
              <a:buNone/>
            </a:pPr>
            <a:r>
              <a:rPr lang="en-US" altLang="en-US" dirty="0" smtClean="0">
                <a:latin typeface="Times New Roman" pitchFamily="18" charset="0"/>
                <a:cs typeface="Times New Roman" pitchFamily="18" charset="0"/>
              </a:rPr>
              <a:t>So the selection can be made in </a:t>
            </a:r>
            <a:r>
              <a:rPr lang="en-US" altLang="en-US" baseline="30000" dirty="0" smtClean="0">
                <a:latin typeface="Times New Roman" pitchFamily="18" charset="0"/>
                <a:cs typeface="Times New Roman" pitchFamily="18" charset="0"/>
              </a:rPr>
              <a:t>6</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x </a:t>
            </a:r>
            <a:r>
              <a:rPr lang="en-US" altLang="en-US" baseline="30000" dirty="0" smtClean="0">
                <a:latin typeface="Times New Roman" pitchFamily="18" charset="0"/>
                <a:cs typeface="Times New Roman" pitchFamily="18" charset="0"/>
              </a:rPr>
              <a:t>5</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ways. (Product Rule: ‘and’ stands for multiplication)</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36040" y="2446560"/>
              <a:ext cx="8447760" cy="3983040"/>
            </p14:xfrm>
          </p:contentPart>
        </mc:Choice>
        <mc:Fallback>
          <p:pic>
            <p:nvPicPr>
              <p:cNvPr id="4" name="Ink 3"/>
              <p:cNvPicPr/>
              <p:nvPr/>
            </p:nvPicPr>
            <p:blipFill>
              <a:blip r:embed="rId3"/>
              <a:stretch>
                <a:fillRect/>
              </a:stretch>
            </p:blipFill>
            <p:spPr>
              <a:xfrm>
                <a:off x="526680" y="2437200"/>
                <a:ext cx="8466480" cy="4001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altLang="en-US" b="1" dirty="0" smtClean="0">
                <a:latin typeface="Times New Roman" pitchFamily="18" charset="0"/>
                <a:cs typeface="Times New Roman" pitchFamily="18" charset="0"/>
              </a:rPr>
              <a:t>Example: </a:t>
            </a:r>
          </a:p>
          <a:p>
            <a:pPr marL="0" indent="0">
              <a:buNone/>
            </a:pPr>
            <a:r>
              <a:rPr lang="en-US" altLang="en-US" dirty="0" smtClean="0">
                <a:latin typeface="Times New Roman" pitchFamily="18" charset="0"/>
                <a:cs typeface="Times New Roman" pitchFamily="18" charset="0"/>
              </a:rPr>
              <a:t>In how many ways can a committee of 3 men and 2 ladies be appointed from 6 men and 4 ladies? 	</a:t>
            </a:r>
          </a:p>
          <a:p>
            <a:pPr marL="0" indent="0">
              <a:buNone/>
            </a:pPr>
            <a:r>
              <a:rPr lang="en-US" altLang="en-US" dirty="0" smtClean="0">
                <a:latin typeface="Times New Roman" pitchFamily="18" charset="0"/>
                <a:cs typeface="Times New Roman" pitchFamily="18" charset="0"/>
              </a:rPr>
              <a:t>(a) 60	 	(b) 120 	(c) 240 	(d) 180 			</a:t>
            </a:r>
          </a:p>
          <a:p>
            <a:pPr marL="0" indent="0">
              <a:buNone/>
            </a:pPr>
            <a:r>
              <a:rPr lang="en-US" altLang="en-US" b="1" i="1" dirty="0" smtClean="0">
                <a:latin typeface="Times New Roman" pitchFamily="18" charset="0"/>
                <a:cs typeface="Times New Roman" pitchFamily="18" charset="0"/>
              </a:rPr>
              <a:t>Solution: </a:t>
            </a:r>
            <a:r>
              <a:rPr lang="en-US" altLang="en-US" dirty="0" smtClean="0">
                <a:latin typeface="Times New Roman" pitchFamily="18" charset="0"/>
                <a:cs typeface="Times New Roman" pitchFamily="18" charset="0"/>
              </a:rPr>
              <a:t>	</a:t>
            </a:r>
          </a:p>
          <a:p>
            <a:pPr marL="0" indent="0">
              <a:buNone/>
            </a:pPr>
            <a:r>
              <a:rPr lang="en-US" altLang="en-US" dirty="0" smtClean="0">
                <a:latin typeface="Times New Roman" pitchFamily="18" charset="0"/>
                <a:cs typeface="Times New Roman" pitchFamily="18" charset="0"/>
              </a:rPr>
              <a:t>Number of ways of selecting 3 men out of 6 men = </a:t>
            </a:r>
            <a:r>
              <a:rPr lang="en-US" altLang="en-US" baseline="30000" dirty="0" smtClean="0">
                <a:latin typeface="Times New Roman" pitchFamily="18" charset="0"/>
                <a:cs typeface="Times New Roman" pitchFamily="18" charset="0"/>
              </a:rPr>
              <a:t>6</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3</a:t>
            </a:r>
            <a:r>
              <a:rPr lang="en-US" altLang="en-US" dirty="0" smtClean="0">
                <a:latin typeface="Times New Roman" pitchFamily="18" charset="0"/>
                <a:cs typeface="Times New Roman" pitchFamily="18" charset="0"/>
              </a:rPr>
              <a:t> </a:t>
            </a:r>
          </a:p>
          <a:p>
            <a:pPr marL="0" indent="0">
              <a:buNone/>
            </a:pPr>
            <a:r>
              <a:rPr lang="en-US" altLang="en-US" dirty="0" smtClean="0">
                <a:latin typeface="Times New Roman" pitchFamily="18" charset="0"/>
                <a:cs typeface="Times New Roman" pitchFamily="18" charset="0"/>
              </a:rPr>
              <a:t>Number of ways of selecting 2 ladies out of 4 ladies = </a:t>
            </a:r>
            <a:r>
              <a:rPr lang="en-US" altLang="en-US" baseline="30000" dirty="0" smtClean="0">
                <a:latin typeface="Times New Roman" pitchFamily="18" charset="0"/>
                <a:cs typeface="Times New Roman" pitchFamily="18" charset="0"/>
              </a:rPr>
              <a:t>4</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a:t>
            </a:r>
          </a:p>
          <a:p>
            <a:pPr marL="0" indent="0">
              <a:buNone/>
            </a:pPr>
            <a:r>
              <a:rPr lang="en-US" altLang="en-US" dirty="0" smtClean="0">
                <a:latin typeface="Times New Roman" pitchFamily="18" charset="0"/>
                <a:cs typeface="Times New Roman" pitchFamily="18" charset="0"/>
              </a:rPr>
              <a:t>So the number of ways of forming the committee = </a:t>
            </a:r>
          </a:p>
          <a:p>
            <a:pPr marL="0" indent="0">
              <a:buNone/>
            </a:pPr>
            <a:r>
              <a:rPr lang="en-US" altLang="en-US" baseline="30000" dirty="0" smtClean="0">
                <a:latin typeface="Times New Roman" pitchFamily="18" charset="0"/>
                <a:cs typeface="Times New Roman" pitchFamily="18" charset="0"/>
              </a:rPr>
              <a:t>6</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3</a:t>
            </a:r>
            <a:r>
              <a:rPr lang="en-US" altLang="en-US" dirty="0" smtClean="0">
                <a:latin typeface="Times New Roman" pitchFamily="18" charset="0"/>
                <a:cs typeface="Times New Roman" pitchFamily="18" charset="0"/>
              </a:rPr>
              <a:t> . </a:t>
            </a:r>
            <a:r>
              <a:rPr lang="en-US" altLang="en-US" baseline="30000" dirty="0" smtClean="0">
                <a:latin typeface="Times New Roman" pitchFamily="18" charset="0"/>
                <a:cs typeface="Times New Roman" pitchFamily="18" charset="0"/>
              </a:rPr>
              <a:t>4</a:t>
            </a:r>
            <a:r>
              <a:rPr lang="en-US" altLang="en-US" dirty="0" smtClean="0">
                <a:latin typeface="Times New Roman" pitchFamily="18" charset="0"/>
                <a:cs typeface="Times New Roman" pitchFamily="18" charset="0"/>
              </a:rPr>
              <a:t>C</a:t>
            </a:r>
            <a:r>
              <a:rPr lang="en-US" altLang="en-US" baseline="-25000" dirty="0" smtClean="0">
                <a:latin typeface="Times New Roman" pitchFamily="18" charset="0"/>
                <a:cs typeface="Times New Roman" pitchFamily="18" charset="0"/>
              </a:rPr>
              <a:t>2</a:t>
            </a:r>
            <a:r>
              <a:rPr lang="en-US" altLang="en-US" dirty="0" smtClean="0">
                <a:latin typeface="Times New Roman" pitchFamily="18" charset="0"/>
                <a:cs typeface="Times New Roman" pitchFamily="18" charset="0"/>
              </a:rPr>
              <a:t> = 20*6 = 120</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670200" y="3616560"/>
              <a:ext cx="3411360" cy="1946880"/>
            </p14:xfrm>
          </p:contentPart>
        </mc:Choice>
        <mc:Fallback>
          <p:pic>
            <p:nvPicPr>
              <p:cNvPr id="4" name="Ink 3"/>
              <p:cNvPicPr/>
              <p:nvPr/>
            </p:nvPicPr>
            <p:blipFill>
              <a:blip r:embed="rId3"/>
              <a:stretch>
                <a:fillRect/>
              </a:stretch>
            </p:blipFill>
            <p:spPr>
              <a:xfrm>
                <a:off x="3660840" y="3607200"/>
                <a:ext cx="3430080" cy="19656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buNone/>
              <a:defRPr/>
            </a:pPr>
            <a:r>
              <a:rPr lang="en-US" dirty="0">
                <a:latin typeface="Times New Roman" pitchFamily="18" charset="0"/>
                <a:cs typeface="Times New Roman" pitchFamily="18" charset="0"/>
              </a:rPr>
              <a:t>A Joint Politician and Police committee of 5 members is to be formed 4 Politician, 3 male Police and 5 female Police. How many different committees can be formed if the committee must consist of 2 Politician, 1 male Police and 2 female Police? 	</a:t>
            </a:r>
          </a:p>
          <a:p>
            <a:pPr marL="514350" indent="-514350">
              <a:buFont typeface="Arial" pitchFamily="34" charset="0"/>
              <a:buAutoNum type="alphaUcPeriod"/>
              <a:defRPr/>
            </a:pPr>
            <a:r>
              <a:rPr lang="pt-BR" dirty="0">
                <a:latin typeface="Times New Roman" pitchFamily="18" charset="0"/>
                <a:cs typeface="Times New Roman" pitchFamily="18" charset="0"/>
              </a:rPr>
              <a:t>170 	</a:t>
            </a:r>
          </a:p>
          <a:p>
            <a:pPr marL="514350" indent="-514350">
              <a:buFont typeface="Arial" pitchFamily="34" charset="0"/>
              <a:buAutoNum type="alphaUcPeriod"/>
              <a:defRPr/>
            </a:pPr>
            <a:r>
              <a:rPr lang="pt-BR" dirty="0">
                <a:latin typeface="Times New Roman" pitchFamily="18" charset="0"/>
                <a:cs typeface="Times New Roman" pitchFamily="18" charset="0"/>
              </a:rPr>
              <a:t>152 	</a:t>
            </a:r>
          </a:p>
          <a:p>
            <a:pPr marL="514350" indent="-514350">
              <a:buFont typeface="Arial" pitchFamily="34" charset="0"/>
              <a:buAutoNum type="alphaUcPeriod"/>
              <a:defRPr/>
            </a:pPr>
            <a:r>
              <a:rPr lang="pt-BR" dirty="0">
                <a:latin typeface="Times New Roman" pitchFamily="18" charset="0"/>
                <a:cs typeface="Times New Roman" pitchFamily="18" charset="0"/>
              </a:rPr>
              <a:t>180 	</a:t>
            </a:r>
          </a:p>
          <a:p>
            <a:pPr marL="514350" indent="-514350">
              <a:buFont typeface="Arial" pitchFamily="34" charset="0"/>
              <a:buAutoNum type="alphaUcPeriod"/>
              <a:defRPr/>
            </a:pPr>
            <a:r>
              <a:rPr lang="pt-BR" dirty="0">
                <a:latin typeface="Times New Roman" pitchFamily="18" charset="0"/>
                <a:cs typeface="Times New Roman" pitchFamily="18" charset="0"/>
              </a:rPr>
              <a:t>104 	</a:t>
            </a:r>
          </a:p>
          <a:p>
            <a:pPr marL="0" indent="0">
              <a:buNone/>
              <a:defRPr/>
            </a:pPr>
            <a:r>
              <a:rPr lang="pt-BR" dirty="0">
                <a:latin typeface="Times New Roman" pitchFamily="18" charset="0"/>
                <a:cs typeface="Times New Roman" pitchFamily="18" charset="0"/>
              </a:rPr>
              <a:t>Ans: C</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pPr marL="0" indent="0">
              <a:buNone/>
              <a:defRPr/>
            </a:pPr>
            <a:endParaRPr lang="en-US" sz="3600" b="1" dirty="0" smtClean="0">
              <a:latin typeface="Times New Roman" pitchFamily="18" charset="0"/>
              <a:cs typeface="Times New Roman" pitchFamily="18" charset="0"/>
            </a:endParaRPr>
          </a:p>
          <a:p>
            <a:pPr marL="0" indent="0">
              <a:buNone/>
              <a:defRPr/>
            </a:pPr>
            <a:r>
              <a:rPr lang="en-US" sz="3600" b="1" dirty="0" smtClean="0">
                <a:latin typeface="Times New Roman" pitchFamily="18" charset="0"/>
                <a:cs typeface="Times New Roman" pitchFamily="18" charset="0"/>
              </a:rPr>
              <a:t>Example:</a:t>
            </a:r>
            <a:r>
              <a:rPr lang="en-US" sz="3600" dirty="0">
                <a:latin typeface="Times New Roman" pitchFamily="18" charset="0"/>
                <a:cs typeface="Times New Roman" pitchFamily="18" charset="0"/>
              </a:rPr>
              <a:t> </a:t>
            </a:r>
          </a:p>
          <a:p>
            <a:pPr marL="0" indent="0">
              <a:buNone/>
              <a:defRPr/>
            </a:pPr>
            <a:r>
              <a:rPr lang="en-US" dirty="0">
                <a:latin typeface="Times New Roman" pitchFamily="18" charset="0"/>
                <a:cs typeface="Times New Roman" pitchFamily="18" charset="0"/>
              </a:rPr>
              <a:t>In a class there are 6 boys and 5 girls. A committee of 4 is to be selected such that it contains at least 1 boy and 1 girl.</a:t>
            </a:r>
          </a:p>
          <a:p>
            <a:pPr marL="0" indent="0">
              <a:buNone/>
              <a:defRPr/>
            </a:pPr>
            <a:endParaRPr lang="en-US" dirty="0" smtClean="0">
              <a:latin typeface="Times New Roman" pitchFamily="18" charset="0"/>
              <a:cs typeface="Times New Roman" pitchFamily="18" charset="0"/>
            </a:endParaRPr>
          </a:p>
          <a:p>
            <a:pPr marL="0" indent="0">
              <a:buNone/>
              <a:defRPr/>
            </a:pPr>
            <a:endParaRPr lang="en-US" dirty="0">
              <a:latin typeface="Times New Roman" pitchFamily="18" charset="0"/>
              <a:cs typeface="Times New Roman" pitchFamily="18" charset="0"/>
            </a:endParaRPr>
          </a:p>
          <a:p>
            <a:pPr marL="0" indent="0">
              <a:buNone/>
              <a:defRPr/>
            </a:pPr>
            <a:r>
              <a:rPr lang="en-US" sz="3600" b="1" dirty="0">
                <a:latin typeface="Times New Roman" pitchFamily="18" charset="0"/>
                <a:cs typeface="Times New Roman" pitchFamily="18" charset="0"/>
              </a:rPr>
              <a:t>Solution:</a:t>
            </a:r>
            <a:r>
              <a:rPr lang="en-US" sz="3600" dirty="0">
                <a:latin typeface="Times New Roman" pitchFamily="18" charset="0"/>
                <a:cs typeface="Times New Roman" pitchFamily="18" charset="0"/>
              </a:rPr>
              <a:t> </a:t>
            </a:r>
          </a:p>
          <a:p>
            <a:pPr marL="0" indent="0">
              <a:buNone/>
              <a:defRPr/>
            </a:pPr>
            <a:r>
              <a:rPr lang="en-US" dirty="0">
                <a:latin typeface="Times New Roman" pitchFamily="18" charset="0"/>
                <a:cs typeface="Times New Roman" pitchFamily="18" charset="0"/>
              </a:rPr>
              <a:t>There are 3 different possibilities now-</a:t>
            </a:r>
          </a:p>
          <a:p>
            <a:pPr marL="0" indent="0">
              <a:buNone/>
              <a:defRPr/>
            </a:pP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1 boy and 3 girls</a:t>
            </a:r>
          </a:p>
          <a:p>
            <a:pPr marL="0" indent="0">
              <a:buNone/>
              <a:defRPr/>
            </a:pPr>
            <a:r>
              <a:rPr lang="en-US" dirty="0">
                <a:latin typeface="Times New Roman" pitchFamily="18" charset="0"/>
                <a:cs typeface="Times New Roman" pitchFamily="18" charset="0"/>
              </a:rPr>
              <a:t>ii. 2 boys and 2 girls</a:t>
            </a:r>
          </a:p>
          <a:p>
            <a:pPr marL="0" indent="0">
              <a:buNone/>
              <a:defRPr/>
            </a:pPr>
            <a:r>
              <a:rPr lang="en-US" dirty="0">
                <a:latin typeface="Times New Roman" pitchFamily="18" charset="0"/>
                <a:cs typeface="Times New Roman" pitchFamily="18" charset="0"/>
              </a:rPr>
              <a:t>iii. 3 boys and 1 girl</a:t>
            </a:r>
          </a:p>
          <a:p>
            <a:pPr marL="0" indent="0">
              <a:buNone/>
              <a:defRPr/>
            </a:pPr>
            <a:r>
              <a:rPr lang="en-US" dirty="0">
                <a:latin typeface="Times New Roman" pitchFamily="18" charset="0"/>
                <a:cs typeface="Times New Roman" pitchFamily="18" charset="0"/>
              </a:rPr>
              <a:t>In the 1st possibility, total number of combinations =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3</a:t>
            </a:r>
            <a:endParaRPr lang="en-US"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In the 2nd possibility, total number of combinations =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In the 3rd possibility, total number of combinations =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endParaRPr lang="en-US"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But only one of the above possibilities will occur; 1st OR 2nd OR 3rd.</a:t>
            </a:r>
          </a:p>
          <a:p>
            <a:pPr marL="0" indent="0">
              <a:buNone/>
              <a:defRPr/>
            </a:pPr>
            <a:r>
              <a:rPr lang="en-US" dirty="0">
                <a:latin typeface="Times New Roman" pitchFamily="18" charset="0"/>
                <a:cs typeface="Times New Roman" pitchFamily="18" charset="0"/>
              </a:rPr>
              <a:t>So the total number of required combinations is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3 </a:t>
            </a:r>
            <a:r>
              <a:rPr lang="en-US" dirty="0">
                <a:latin typeface="Times New Roman" pitchFamily="18" charset="0"/>
                <a:cs typeface="Times New Roman" pitchFamily="18" charset="0"/>
              </a:rPr>
              <a:t>+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2 </a:t>
            </a:r>
            <a:r>
              <a:rPr lang="en-US" dirty="0">
                <a:latin typeface="Times New Roman" pitchFamily="18" charset="0"/>
                <a:cs typeface="Times New Roman" pitchFamily="18" charset="0"/>
              </a:rPr>
              <a:t>+ </a:t>
            </a:r>
            <a:r>
              <a:rPr lang="en-US" baseline="30000" dirty="0">
                <a:latin typeface="Times New Roman" pitchFamily="18" charset="0"/>
                <a:cs typeface="Times New Roman" pitchFamily="18" charset="0"/>
              </a:rPr>
              <a:t>6</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 x </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endParaRPr lang="en-US" dirty="0">
              <a:latin typeface="Times New Roman" pitchFamily="18" charset="0"/>
              <a:cs typeface="Times New Roman" pitchFamily="18" charset="0"/>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48480" y="196560"/>
              <a:ext cx="8787240" cy="6197400"/>
            </p14:xfrm>
          </p:contentPart>
        </mc:Choice>
        <mc:Fallback>
          <p:pic>
            <p:nvPicPr>
              <p:cNvPr id="2" name="Ink 1"/>
              <p:cNvPicPr/>
              <p:nvPr/>
            </p:nvPicPr>
            <p:blipFill>
              <a:blip r:embed="rId3"/>
              <a:stretch>
                <a:fillRect/>
              </a:stretch>
            </p:blipFill>
            <p:spPr>
              <a:xfrm>
                <a:off x="339120" y="187200"/>
                <a:ext cx="8805960" cy="6216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Handshakes</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marL="0" indent="0">
              <a:buNone/>
              <a:defRPr/>
            </a:pPr>
            <a:r>
              <a:rPr lang="en-US" dirty="0">
                <a:latin typeface="Times New Roman" pitchFamily="18" charset="0"/>
                <a:cs typeface="Times New Roman" pitchFamily="18" charset="0"/>
              </a:rPr>
              <a:t>If there are 12 persons in a party, and if each two of them shake hands with each other, how many handshakes happen in the party? 	</a:t>
            </a:r>
          </a:p>
          <a:p>
            <a:pPr marL="514350" indent="-514350">
              <a:buFont typeface="Arial" pitchFamily="34" charset="0"/>
              <a:buAutoNum type="alphaUcPeriod"/>
              <a:defRPr/>
            </a:pPr>
            <a:r>
              <a:rPr lang="pt-BR" dirty="0">
                <a:latin typeface="Times New Roman" pitchFamily="18" charset="0"/>
                <a:cs typeface="Times New Roman" pitchFamily="18" charset="0"/>
              </a:rPr>
              <a:t>44 	</a:t>
            </a:r>
          </a:p>
          <a:p>
            <a:pPr marL="514350" indent="-514350">
              <a:buFont typeface="Arial" pitchFamily="34" charset="0"/>
              <a:buAutoNum type="alphaUcPeriod"/>
              <a:defRPr/>
            </a:pPr>
            <a:r>
              <a:rPr lang="pt-BR" dirty="0">
                <a:latin typeface="Times New Roman" pitchFamily="18" charset="0"/>
                <a:cs typeface="Times New Roman" pitchFamily="18" charset="0"/>
              </a:rPr>
              <a:t>66 	</a:t>
            </a:r>
          </a:p>
          <a:p>
            <a:pPr marL="514350" indent="-514350">
              <a:buFont typeface="Arial" pitchFamily="34" charset="0"/>
              <a:buAutoNum type="alphaUcPeriod"/>
              <a:defRPr/>
            </a:pPr>
            <a:r>
              <a:rPr lang="pt-BR" dirty="0">
                <a:latin typeface="Times New Roman" pitchFamily="18" charset="0"/>
                <a:cs typeface="Times New Roman" pitchFamily="18" charset="0"/>
              </a:rPr>
              <a:t>77 	</a:t>
            </a:r>
          </a:p>
          <a:p>
            <a:pPr marL="514350" indent="-514350">
              <a:buFont typeface="Arial" pitchFamily="34" charset="0"/>
              <a:buAutoNum type="alphaUcPeriod"/>
              <a:defRPr/>
            </a:pPr>
            <a:r>
              <a:rPr lang="pt-BR" dirty="0">
                <a:latin typeface="Times New Roman" pitchFamily="18" charset="0"/>
                <a:cs typeface="Times New Roman" pitchFamily="18" charset="0"/>
              </a:rPr>
              <a:t>55 	</a:t>
            </a:r>
          </a:p>
          <a:p>
            <a:pPr marL="0" indent="0">
              <a:buNone/>
              <a:defRPr/>
            </a:pPr>
            <a:endParaRPr lang="pt-BR" dirty="0">
              <a:latin typeface="Times New Roman" pitchFamily="18" charset="0"/>
              <a:cs typeface="Times New Roman" pitchFamily="18" charset="0"/>
            </a:endParaRPr>
          </a:p>
          <a:p>
            <a:pPr marL="0" indent="0">
              <a:buNone/>
              <a:defRPr/>
            </a:pPr>
            <a:r>
              <a:rPr lang="pt-BR" dirty="0">
                <a:latin typeface="Times New Roman" pitchFamily="18" charset="0"/>
                <a:cs typeface="Times New Roman" pitchFamily="18" charset="0"/>
              </a:rPr>
              <a:t>Ans: B</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036240" y="714240"/>
              <a:ext cx="6018840" cy="5108400"/>
            </p14:xfrm>
          </p:contentPart>
        </mc:Choice>
        <mc:Fallback>
          <p:pic>
            <p:nvPicPr>
              <p:cNvPr id="4" name="Ink 3"/>
              <p:cNvPicPr/>
              <p:nvPr/>
            </p:nvPicPr>
            <p:blipFill>
              <a:blip r:embed="rId3"/>
              <a:stretch>
                <a:fillRect/>
              </a:stretch>
            </p:blipFill>
            <p:spPr>
              <a:xfrm>
                <a:off x="3026880" y="704880"/>
                <a:ext cx="6037560" cy="5127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Geometrical based Questions</a:t>
            </a:r>
            <a:endParaRPr lang="en-US" dirty="0"/>
          </a:p>
        </p:txBody>
      </p:sp>
      <p:sp>
        <p:nvSpPr>
          <p:cNvPr id="3" name="Content Placeholder 2"/>
          <p:cNvSpPr>
            <a:spLocks noGrp="1"/>
          </p:cNvSpPr>
          <p:nvPr>
            <p:ph idx="1"/>
          </p:nvPr>
        </p:nvSpPr>
        <p:spPr/>
        <p:txBody>
          <a:bodyPr>
            <a:normAutofit/>
          </a:bodyPr>
          <a:lstStyle/>
          <a:p>
            <a:r>
              <a:rPr lang="en-US" dirty="0" smtClean="0"/>
              <a:t>How many lines can be drawn using 10 points?</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384280" y="991080"/>
              <a:ext cx="4635000" cy="5197680"/>
            </p14:xfrm>
          </p:contentPart>
        </mc:Choice>
        <mc:Fallback>
          <p:pic>
            <p:nvPicPr>
              <p:cNvPr id="4" name="Ink 3"/>
              <p:cNvPicPr/>
              <p:nvPr/>
            </p:nvPicPr>
            <p:blipFill>
              <a:blip r:embed="rId3"/>
              <a:stretch>
                <a:fillRect/>
              </a:stretch>
            </p:blipFill>
            <p:spPr>
              <a:xfrm>
                <a:off x="2374920" y="981720"/>
                <a:ext cx="4653720" cy="521640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95400"/>
          </a:xfrm>
        </p:spPr>
        <p:txBody>
          <a:bodyPr>
            <a:normAutofit fontScale="90000"/>
          </a:bodyPr>
          <a:lstStyle/>
          <a:p>
            <a:r>
              <a:rPr lang="en-US" dirty="0" smtClean="0"/>
              <a:t>How many ways to reach </a:t>
            </a:r>
            <a:r>
              <a:rPr lang="en-US" dirty="0" err="1" smtClean="0"/>
              <a:t>Lucknow</a:t>
            </a:r>
            <a:r>
              <a:rPr lang="en-US" dirty="0" smtClean="0"/>
              <a:t> from New Delhi</a:t>
            </a:r>
            <a:endParaRPr lang="en-US" dirty="0"/>
          </a:p>
        </p:txBody>
      </p:sp>
      <p:grpSp>
        <p:nvGrpSpPr>
          <p:cNvPr id="3" name="Group 1054"/>
          <p:cNvGrpSpPr>
            <a:grpSpLocks noGrp="1"/>
          </p:cNvGrpSpPr>
          <p:nvPr/>
        </p:nvGrpSpPr>
        <p:grpSpPr bwMode="auto">
          <a:xfrm>
            <a:off x="457200" y="1605287"/>
            <a:ext cx="8229600" cy="4515793"/>
            <a:chOff x="198" y="2161"/>
            <a:chExt cx="4529" cy="888"/>
          </a:xfrm>
        </p:grpSpPr>
        <p:grpSp>
          <p:nvGrpSpPr>
            <p:cNvPr id="4" name="Group 1037"/>
            <p:cNvGrpSpPr>
              <a:grpSpLocks/>
            </p:cNvGrpSpPr>
            <p:nvPr/>
          </p:nvGrpSpPr>
          <p:grpSpPr bwMode="auto">
            <a:xfrm>
              <a:off x="593" y="2161"/>
              <a:ext cx="1985" cy="719"/>
              <a:chOff x="606" y="2083"/>
              <a:chExt cx="2103" cy="719"/>
            </a:xfrm>
          </p:grpSpPr>
          <p:sp>
            <p:nvSpPr>
              <p:cNvPr id="14" name="Oval 1029"/>
              <p:cNvSpPr>
                <a:spLocks noChangeArrowheads="1"/>
              </p:cNvSpPr>
              <p:nvPr/>
            </p:nvSpPr>
            <p:spPr bwMode="auto">
              <a:xfrm>
                <a:off x="624" y="2382"/>
                <a:ext cx="2064" cy="420"/>
              </a:xfrm>
              <a:prstGeom prst="ellipse">
                <a:avLst/>
              </a:prstGeom>
              <a:noFill/>
              <a:ln w="9525">
                <a:solidFill>
                  <a:schemeClr val="tx1"/>
                </a:solidFill>
                <a:round/>
                <a:headEnd/>
                <a:tailEnd/>
              </a:ln>
            </p:spPr>
            <p:txBody>
              <a:bodyPr wrap="none" anchor="ctr"/>
              <a:lstStyle/>
              <a:p>
                <a:endParaRPr lang="en-US"/>
              </a:p>
            </p:txBody>
          </p:sp>
          <p:sp>
            <p:nvSpPr>
              <p:cNvPr id="15" name="Oval 1030"/>
              <p:cNvSpPr>
                <a:spLocks noChangeArrowheads="1"/>
              </p:cNvSpPr>
              <p:nvPr/>
            </p:nvSpPr>
            <p:spPr bwMode="auto">
              <a:xfrm>
                <a:off x="627" y="2505"/>
                <a:ext cx="2064" cy="192"/>
              </a:xfrm>
              <a:prstGeom prst="ellipse">
                <a:avLst/>
              </a:prstGeom>
              <a:noFill/>
              <a:ln w="9525">
                <a:solidFill>
                  <a:schemeClr val="tx1"/>
                </a:solidFill>
                <a:round/>
                <a:headEnd/>
                <a:tailEnd/>
              </a:ln>
            </p:spPr>
            <p:txBody>
              <a:bodyPr wrap="none" anchor="ctr"/>
              <a:lstStyle/>
              <a:p>
                <a:endParaRPr lang="en-US"/>
              </a:p>
            </p:txBody>
          </p:sp>
          <p:sp>
            <p:nvSpPr>
              <p:cNvPr id="16" name="Oval 1031"/>
              <p:cNvSpPr>
                <a:spLocks noChangeArrowheads="1"/>
              </p:cNvSpPr>
              <p:nvPr/>
            </p:nvSpPr>
            <p:spPr bwMode="auto">
              <a:xfrm>
                <a:off x="2661" y="2580"/>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 name="Oval 1032"/>
              <p:cNvSpPr>
                <a:spLocks noChangeArrowheads="1"/>
              </p:cNvSpPr>
              <p:nvPr/>
            </p:nvSpPr>
            <p:spPr bwMode="auto">
              <a:xfrm>
                <a:off x="606" y="2580"/>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8" name="Text Box 1033"/>
              <p:cNvSpPr txBox="1">
                <a:spLocks noChangeArrowheads="1"/>
              </p:cNvSpPr>
              <p:nvPr/>
            </p:nvSpPr>
            <p:spPr bwMode="auto">
              <a:xfrm>
                <a:off x="1584" y="2083"/>
                <a:ext cx="108" cy="73"/>
              </a:xfrm>
              <a:prstGeom prst="rect">
                <a:avLst/>
              </a:prstGeom>
              <a:noFill/>
              <a:ln w="9525">
                <a:noFill/>
                <a:miter lim="800000"/>
                <a:headEnd/>
                <a:tailEnd/>
              </a:ln>
            </p:spPr>
            <p:txBody>
              <a:bodyPr wrap="none">
                <a:spAutoFit/>
              </a:bodyPr>
              <a:lstStyle/>
              <a:p>
                <a:endParaRPr lang="en-US" dirty="0"/>
              </a:p>
            </p:txBody>
          </p:sp>
          <p:sp>
            <p:nvSpPr>
              <p:cNvPr id="19" name="Text Box 1034"/>
              <p:cNvSpPr txBox="1">
                <a:spLocks noChangeArrowheads="1"/>
              </p:cNvSpPr>
              <p:nvPr/>
            </p:nvSpPr>
            <p:spPr bwMode="auto">
              <a:xfrm>
                <a:off x="1560" y="2304"/>
                <a:ext cx="141" cy="73"/>
              </a:xfrm>
              <a:prstGeom prst="rect">
                <a:avLst/>
              </a:prstGeom>
              <a:noFill/>
              <a:ln w="9525">
                <a:noFill/>
                <a:miter lim="800000"/>
                <a:headEnd/>
                <a:tailEnd/>
              </a:ln>
            </p:spPr>
            <p:txBody>
              <a:bodyPr wrap="none">
                <a:spAutoFit/>
              </a:bodyPr>
              <a:lstStyle/>
              <a:p>
                <a:r>
                  <a:rPr lang="en-US" dirty="0" smtClean="0"/>
                  <a:t>I</a:t>
                </a:r>
                <a:endParaRPr lang="en-US" dirty="0"/>
              </a:p>
            </p:txBody>
          </p:sp>
          <p:sp>
            <p:nvSpPr>
              <p:cNvPr id="20" name="Text Box 1035"/>
              <p:cNvSpPr txBox="1">
                <a:spLocks noChangeArrowheads="1"/>
              </p:cNvSpPr>
              <p:nvPr/>
            </p:nvSpPr>
            <p:spPr bwMode="auto">
              <a:xfrm>
                <a:off x="1536" y="2515"/>
                <a:ext cx="175" cy="73"/>
              </a:xfrm>
              <a:prstGeom prst="rect">
                <a:avLst/>
              </a:prstGeom>
              <a:noFill/>
              <a:ln w="9525">
                <a:noFill/>
                <a:miter lim="800000"/>
                <a:headEnd/>
                <a:tailEnd/>
              </a:ln>
            </p:spPr>
            <p:txBody>
              <a:bodyPr wrap="none">
                <a:spAutoFit/>
              </a:bodyPr>
              <a:lstStyle/>
              <a:p>
                <a:r>
                  <a:rPr lang="en-US" dirty="0" smtClean="0"/>
                  <a:t>II</a:t>
                </a:r>
                <a:endParaRPr lang="en-US" dirty="0"/>
              </a:p>
            </p:txBody>
          </p:sp>
          <p:sp>
            <p:nvSpPr>
              <p:cNvPr id="21" name="Text Box 1036"/>
              <p:cNvSpPr txBox="1">
                <a:spLocks noChangeArrowheads="1"/>
              </p:cNvSpPr>
              <p:nvPr/>
            </p:nvSpPr>
            <p:spPr bwMode="auto">
              <a:xfrm>
                <a:off x="1536" y="2718"/>
                <a:ext cx="209" cy="73"/>
              </a:xfrm>
              <a:prstGeom prst="rect">
                <a:avLst/>
              </a:prstGeom>
              <a:noFill/>
              <a:ln w="9525">
                <a:noFill/>
                <a:miter lim="800000"/>
                <a:headEnd/>
                <a:tailEnd/>
              </a:ln>
            </p:spPr>
            <p:txBody>
              <a:bodyPr wrap="none">
                <a:spAutoFit/>
              </a:bodyPr>
              <a:lstStyle/>
              <a:p>
                <a:r>
                  <a:rPr lang="en-US" dirty="0" smtClean="0"/>
                  <a:t>III</a:t>
                </a:r>
                <a:endParaRPr lang="en-US" dirty="0"/>
              </a:p>
            </p:txBody>
          </p:sp>
        </p:grpSp>
        <p:sp>
          <p:nvSpPr>
            <p:cNvPr id="6" name="Oval 1039"/>
            <p:cNvSpPr>
              <a:spLocks noChangeArrowheads="1"/>
            </p:cNvSpPr>
            <p:nvPr/>
          </p:nvSpPr>
          <p:spPr bwMode="auto">
            <a:xfrm>
              <a:off x="2553" y="2580"/>
              <a:ext cx="1671" cy="240"/>
            </a:xfrm>
            <a:prstGeom prst="ellipse">
              <a:avLst/>
            </a:prstGeom>
            <a:noFill/>
            <a:ln w="9525">
              <a:solidFill>
                <a:schemeClr val="tx1"/>
              </a:solidFill>
              <a:round/>
              <a:headEnd/>
              <a:tailEnd/>
            </a:ln>
          </p:spPr>
          <p:txBody>
            <a:bodyPr wrap="none" anchor="ctr"/>
            <a:lstStyle/>
            <a:p>
              <a:endParaRPr lang="en-US"/>
            </a:p>
          </p:txBody>
        </p:sp>
        <p:sp>
          <p:nvSpPr>
            <p:cNvPr id="7" name="Oval 1041"/>
            <p:cNvSpPr>
              <a:spLocks noChangeArrowheads="1"/>
            </p:cNvSpPr>
            <p:nvPr/>
          </p:nvSpPr>
          <p:spPr bwMode="auto">
            <a:xfrm>
              <a:off x="4176" y="2657"/>
              <a:ext cx="45"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8" name="Oval 1042"/>
            <p:cNvSpPr>
              <a:spLocks noChangeArrowheads="1"/>
            </p:cNvSpPr>
            <p:nvPr/>
          </p:nvSpPr>
          <p:spPr bwMode="auto">
            <a:xfrm>
              <a:off x="2536" y="2657"/>
              <a:ext cx="45"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9" name="Text Box 1043"/>
            <p:cNvSpPr txBox="1">
              <a:spLocks noChangeArrowheads="1"/>
            </p:cNvSpPr>
            <p:nvPr/>
          </p:nvSpPr>
          <p:spPr bwMode="auto">
            <a:xfrm>
              <a:off x="3301" y="2505"/>
              <a:ext cx="236" cy="73"/>
            </a:xfrm>
            <a:prstGeom prst="rect">
              <a:avLst/>
            </a:prstGeom>
            <a:noFill/>
            <a:ln w="9525">
              <a:noFill/>
              <a:miter lim="800000"/>
              <a:headEnd/>
              <a:tailEnd/>
            </a:ln>
          </p:spPr>
          <p:txBody>
            <a:bodyPr wrap="square">
              <a:spAutoFit/>
            </a:bodyPr>
            <a:lstStyle/>
            <a:p>
              <a:r>
                <a:rPr lang="en-US" dirty="0"/>
                <a:t>A</a:t>
              </a:r>
            </a:p>
          </p:txBody>
        </p:sp>
        <p:sp>
          <p:nvSpPr>
            <p:cNvPr id="10" name="Text Box 1046"/>
            <p:cNvSpPr txBox="1">
              <a:spLocks noChangeArrowheads="1"/>
            </p:cNvSpPr>
            <p:nvPr/>
          </p:nvSpPr>
          <p:spPr bwMode="auto">
            <a:xfrm>
              <a:off x="3414" y="2795"/>
              <a:ext cx="237" cy="254"/>
            </a:xfrm>
            <a:prstGeom prst="rect">
              <a:avLst/>
            </a:prstGeom>
            <a:noFill/>
            <a:ln w="9525">
              <a:noFill/>
              <a:miter lim="800000"/>
              <a:headEnd/>
              <a:tailEnd/>
            </a:ln>
          </p:spPr>
          <p:txBody>
            <a:bodyPr wrap="none">
              <a:spAutoFit/>
            </a:bodyPr>
            <a:lstStyle/>
            <a:p>
              <a:r>
                <a:rPr lang="en-US"/>
                <a:t>B</a:t>
              </a:r>
            </a:p>
          </p:txBody>
        </p:sp>
        <p:sp>
          <p:nvSpPr>
            <p:cNvPr id="11" name="Rectangle 1048"/>
            <p:cNvSpPr>
              <a:spLocks noChangeArrowheads="1"/>
            </p:cNvSpPr>
            <p:nvPr/>
          </p:nvSpPr>
          <p:spPr bwMode="auto">
            <a:xfrm>
              <a:off x="2276" y="2718"/>
              <a:ext cx="635" cy="218"/>
            </a:xfrm>
            <a:prstGeom prst="rect">
              <a:avLst/>
            </a:prstGeom>
            <a:noFill/>
            <a:ln w="9525">
              <a:noFill/>
              <a:miter lim="800000"/>
              <a:headEnd/>
              <a:tailEnd/>
            </a:ln>
          </p:spPr>
          <p:txBody>
            <a:bodyPr wrap="none">
              <a:spAutoFit/>
            </a:bodyPr>
            <a:lstStyle/>
            <a:p>
              <a:r>
                <a:rPr lang="en-US" sz="1800"/>
                <a:t>Kanpur</a:t>
              </a:r>
            </a:p>
          </p:txBody>
        </p:sp>
        <p:sp>
          <p:nvSpPr>
            <p:cNvPr id="12" name="Rectangle 1049"/>
            <p:cNvSpPr>
              <a:spLocks noChangeArrowheads="1"/>
            </p:cNvSpPr>
            <p:nvPr/>
          </p:nvSpPr>
          <p:spPr bwMode="auto">
            <a:xfrm>
              <a:off x="3984" y="2688"/>
              <a:ext cx="743" cy="218"/>
            </a:xfrm>
            <a:prstGeom prst="rect">
              <a:avLst/>
            </a:prstGeom>
            <a:noFill/>
            <a:ln w="9525">
              <a:noFill/>
              <a:miter lim="800000"/>
              <a:headEnd/>
              <a:tailEnd/>
            </a:ln>
          </p:spPr>
          <p:txBody>
            <a:bodyPr wrap="none">
              <a:spAutoFit/>
            </a:bodyPr>
            <a:lstStyle/>
            <a:p>
              <a:r>
                <a:rPr lang="en-US" sz="1800"/>
                <a:t>Lucknow</a:t>
              </a:r>
            </a:p>
          </p:txBody>
        </p:sp>
        <p:sp>
          <p:nvSpPr>
            <p:cNvPr id="13" name="Rectangle 1050"/>
            <p:cNvSpPr>
              <a:spLocks noChangeArrowheads="1"/>
            </p:cNvSpPr>
            <p:nvPr/>
          </p:nvSpPr>
          <p:spPr bwMode="auto">
            <a:xfrm>
              <a:off x="198" y="2526"/>
              <a:ext cx="484" cy="381"/>
            </a:xfrm>
            <a:prstGeom prst="rect">
              <a:avLst/>
            </a:prstGeom>
            <a:noFill/>
            <a:ln w="9525">
              <a:noFill/>
              <a:miter lim="800000"/>
              <a:headEnd/>
              <a:tailEnd/>
            </a:ln>
          </p:spPr>
          <p:txBody>
            <a:bodyPr wrap="none">
              <a:spAutoFit/>
            </a:bodyPr>
            <a:lstStyle/>
            <a:p>
              <a:r>
                <a:rPr lang="en-US" sz="1800"/>
                <a:t>New</a:t>
              </a:r>
            </a:p>
            <a:p>
              <a:r>
                <a:rPr lang="en-US" sz="1800"/>
                <a:t>Delhi</a:t>
              </a:r>
            </a:p>
          </p:txBody>
        </p:sp>
      </p:grpSp>
      <p:sp>
        <p:nvSpPr>
          <p:cNvPr id="22" name="Text Box 1035"/>
          <p:cNvSpPr txBox="1">
            <a:spLocks noChangeArrowheads="1"/>
          </p:cNvSpPr>
          <p:nvPr/>
        </p:nvSpPr>
        <p:spPr bwMode="auto">
          <a:xfrm>
            <a:off x="2743200" y="5334000"/>
            <a:ext cx="373820" cy="369332"/>
          </a:xfrm>
          <a:prstGeom prst="rect">
            <a:avLst/>
          </a:prstGeom>
          <a:noFill/>
          <a:ln w="9525">
            <a:noFill/>
            <a:miter lim="800000"/>
            <a:headEnd/>
            <a:tailEnd/>
          </a:ln>
        </p:spPr>
        <p:txBody>
          <a:bodyPr wrap="none">
            <a:spAutoFit/>
          </a:bodyPr>
          <a:lstStyle/>
          <a:p>
            <a:r>
              <a:rPr lang="en-US" dirty="0" smtClean="0"/>
              <a:t>IV</a:t>
            </a:r>
            <a:endParaRPr lang="en-US"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339560" y="1598400"/>
              <a:ext cx="6054840" cy="3679560"/>
            </p14:xfrm>
          </p:contentPart>
        </mc:Choice>
        <mc:Fallback>
          <p:pic>
            <p:nvPicPr>
              <p:cNvPr id="5" name="Ink 4"/>
              <p:cNvPicPr/>
              <p:nvPr/>
            </p:nvPicPr>
            <p:blipFill>
              <a:blip r:embed="rId3"/>
              <a:stretch>
                <a:fillRect/>
              </a:stretch>
            </p:blipFill>
            <p:spPr>
              <a:xfrm>
                <a:off x="1330200" y="1589040"/>
                <a:ext cx="6073560" cy="3698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Geometrical based Questions</a:t>
            </a:r>
            <a:endParaRPr lang="en-US" dirty="0"/>
          </a:p>
        </p:txBody>
      </p:sp>
      <p:sp>
        <p:nvSpPr>
          <p:cNvPr id="3" name="Content Placeholder 2"/>
          <p:cNvSpPr>
            <a:spLocks noGrp="1"/>
          </p:cNvSpPr>
          <p:nvPr>
            <p:ph idx="1"/>
          </p:nvPr>
        </p:nvSpPr>
        <p:spPr/>
        <p:txBody>
          <a:bodyPr>
            <a:normAutofit/>
          </a:bodyPr>
          <a:lstStyle/>
          <a:p>
            <a:r>
              <a:rPr lang="en-US" dirty="0" smtClean="0"/>
              <a:t>How many </a:t>
            </a:r>
            <a:r>
              <a:rPr lang="en-US" dirty="0" err="1" smtClean="0"/>
              <a:t>traingles</a:t>
            </a:r>
            <a:r>
              <a:rPr lang="en-US" dirty="0" smtClean="0"/>
              <a:t> can be drawn from 10 non-collinear points?</a:t>
            </a:r>
          </a:p>
          <a:p>
            <a:r>
              <a:rPr lang="en-US" dirty="0" smtClean="0"/>
              <a:t>How many </a:t>
            </a:r>
            <a:r>
              <a:rPr lang="en-US" dirty="0" err="1" smtClean="0"/>
              <a:t>traingles</a:t>
            </a:r>
            <a:r>
              <a:rPr lang="en-US" dirty="0" smtClean="0"/>
              <a:t> can be formed from 11 points if 6 points are collinear in one plane and 5 points are collinear in other plane?</a:t>
            </a:r>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8280" y="1732320"/>
              <a:ext cx="9055080" cy="4893840"/>
            </p14:xfrm>
          </p:contentPart>
        </mc:Choice>
        <mc:Fallback>
          <p:pic>
            <p:nvPicPr>
              <p:cNvPr id="4" name="Ink 3"/>
              <p:cNvPicPr/>
              <p:nvPr/>
            </p:nvPicPr>
            <p:blipFill>
              <a:blip r:embed="rId3"/>
              <a:stretch>
                <a:fillRect/>
              </a:stretch>
            </p:blipFill>
            <p:spPr>
              <a:xfrm>
                <a:off x="88920" y="1722960"/>
                <a:ext cx="9073800" cy="4912560"/>
              </a:xfrm>
              <a:prstGeom prst="rect">
                <a:avLst/>
              </a:prstGeom>
            </p:spPr>
          </p:pic>
        </mc:Fallback>
      </mc:AlternateContent>
    </p:spTree>
    <p:extLst>
      <p:ext uri="{BB962C8B-B14F-4D97-AF65-F5344CB8AC3E}">
        <p14:creationId xmlns:p14="http://schemas.microsoft.com/office/powerpoint/2010/main" val="1022147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Geometrical based Questions</a:t>
            </a:r>
            <a:endParaRPr lang="en-US" dirty="0"/>
          </a:p>
        </p:txBody>
      </p:sp>
      <p:sp>
        <p:nvSpPr>
          <p:cNvPr id="3" name="Content Placeholder 2"/>
          <p:cNvSpPr>
            <a:spLocks noGrp="1"/>
          </p:cNvSpPr>
          <p:nvPr>
            <p:ph idx="1"/>
          </p:nvPr>
        </p:nvSpPr>
        <p:spPr/>
        <p:txBody>
          <a:bodyPr>
            <a:normAutofit/>
          </a:bodyPr>
          <a:lstStyle/>
          <a:p>
            <a:r>
              <a:rPr lang="en-US" dirty="0" smtClean="0"/>
              <a:t>How many </a:t>
            </a:r>
            <a:r>
              <a:rPr lang="en-US" dirty="0" err="1" smtClean="0"/>
              <a:t>diagonls</a:t>
            </a:r>
            <a:r>
              <a:rPr lang="en-US" dirty="0" smtClean="0"/>
              <a:t> in hexagon?</a:t>
            </a:r>
          </a:p>
          <a:p>
            <a:r>
              <a:rPr lang="en-US" dirty="0" smtClean="0"/>
              <a:t>How many </a:t>
            </a:r>
            <a:r>
              <a:rPr lang="en-US" dirty="0" err="1" smtClean="0"/>
              <a:t>diagonls</a:t>
            </a:r>
            <a:r>
              <a:rPr lang="en-US" dirty="0" smtClean="0"/>
              <a:t> in a polygon?</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107360" y="1312560"/>
              <a:ext cx="7161840" cy="4608360"/>
            </p14:xfrm>
          </p:contentPart>
        </mc:Choice>
        <mc:Fallback>
          <p:pic>
            <p:nvPicPr>
              <p:cNvPr id="4" name="Ink 3"/>
              <p:cNvPicPr/>
              <p:nvPr/>
            </p:nvPicPr>
            <p:blipFill>
              <a:blip r:embed="rId3"/>
              <a:stretch>
                <a:fillRect/>
              </a:stretch>
            </p:blipFill>
            <p:spPr>
              <a:xfrm>
                <a:off x="1098000" y="1303200"/>
                <a:ext cx="7180560" cy="4627080"/>
              </a:xfrm>
              <a:prstGeom prst="rect">
                <a:avLst/>
              </a:prstGeom>
            </p:spPr>
          </p:pic>
        </mc:Fallback>
      </mc:AlternateContent>
    </p:spTree>
    <p:extLst>
      <p:ext uri="{BB962C8B-B14F-4D97-AF65-F5344CB8AC3E}">
        <p14:creationId xmlns:p14="http://schemas.microsoft.com/office/powerpoint/2010/main" val="725145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defRPr/>
            </a:pPr>
            <a:r>
              <a:rPr lang="en-US" dirty="0">
                <a:latin typeface="Times New Roman" pitchFamily="18" charset="0"/>
                <a:cs typeface="Times New Roman" pitchFamily="18" charset="0"/>
              </a:rPr>
              <a:t>20. A polygon has 44 diagonals, then the number of its sides are: 	</a:t>
            </a:r>
          </a:p>
          <a:p>
            <a:pPr marL="514350" indent="-514350">
              <a:buFont typeface="Arial" pitchFamily="34" charset="0"/>
              <a:buAutoNum type="alphaUcPeriod"/>
              <a:defRPr/>
            </a:pPr>
            <a:r>
              <a:rPr lang="pt-BR" dirty="0">
                <a:latin typeface="Times New Roman" pitchFamily="18" charset="0"/>
                <a:cs typeface="Times New Roman" pitchFamily="18" charset="0"/>
              </a:rPr>
              <a:t>5</a:t>
            </a:r>
            <a:r>
              <a:rPr lang="pt-BR" dirty="0" smtClean="0">
                <a:latin typeface="Times New Roman" pitchFamily="18" charset="0"/>
                <a:cs typeface="Times New Roman" pitchFamily="18" charset="0"/>
              </a:rPr>
              <a:t> </a:t>
            </a:r>
            <a:r>
              <a:rPr lang="pt-BR" dirty="0">
                <a:latin typeface="Times New Roman" pitchFamily="18" charset="0"/>
                <a:cs typeface="Times New Roman" pitchFamily="18" charset="0"/>
              </a:rPr>
              <a:t>	</a:t>
            </a:r>
          </a:p>
          <a:p>
            <a:pPr marL="514350" indent="-514350">
              <a:buFont typeface="Arial" pitchFamily="34" charset="0"/>
              <a:buAutoNum type="alphaUcPeriod"/>
              <a:defRPr/>
            </a:pPr>
            <a:r>
              <a:rPr lang="pt-BR" dirty="0" smtClean="0">
                <a:latin typeface="Times New Roman" pitchFamily="18" charset="0"/>
                <a:cs typeface="Times New Roman" pitchFamily="18" charset="0"/>
              </a:rPr>
              <a:t>7 </a:t>
            </a:r>
            <a:r>
              <a:rPr lang="pt-BR" dirty="0">
                <a:latin typeface="Times New Roman" pitchFamily="18" charset="0"/>
                <a:cs typeface="Times New Roman" pitchFamily="18" charset="0"/>
              </a:rPr>
              <a:t>	</a:t>
            </a:r>
          </a:p>
          <a:p>
            <a:pPr marL="514350" indent="-514350">
              <a:buFont typeface="Arial" pitchFamily="34" charset="0"/>
              <a:buAutoNum type="alphaUcPeriod"/>
              <a:defRPr/>
            </a:pPr>
            <a:r>
              <a:rPr lang="pt-BR" dirty="0" smtClean="0">
                <a:latin typeface="Times New Roman" pitchFamily="18" charset="0"/>
                <a:cs typeface="Times New Roman" pitchFamily="18" charset="0"/>
              </a:rPr>
              <a:t>9 </a:t>
            </a:r>
            <a:r>
              <a:rPr lang="pt-BR" dirty="0">
                <a:latin typeface="Times New Roman" pitchFamily="18" charset="0"/>
                <a:cs typeface="Times New Roman" pitchFamily="18" charset="0"/>
              </a:rPr>
              <a:t>	</a:t>
            </a:r>
          </a:p>
          <a:p>
            <a:pPr marL="514350" indent="-514350">
              <a:buFont typeface="Arial" pitchFamily="34" charset="0"/>
              <a:buAutoNum type="alphaUcPeriod"/>
              <a:defRPr/>
            </a:pPr>
            <a:r>
              <a:rPr lang="pt-BR" dirty="0" smtClean="0">
                <a:latin typeface="Times New Roman" pitchFamily="18" charset="0"/>
                <a:cs typeface="Times New Roman" pitchFamily="18" charset="0"/>
              </a:rPr>
              <a:t>11 </a:t>
            </a:r>
            <a:r>
              <a:rPr lang="pt-BR" dirty="0">
                <a:latin typeface="Times New Roman" pitchFamily="18" charset="0"/>
                <a:cs typeface="Times New Roman" pitchFamily="18" charset="0"/>
              </a:rPr>
              <a:t>	</a:t>
            </a:r>
          </a:p>
          <a:p>
            <a:pPr marL="514350" indent="-514350">
              <a:buFont typeface="Arial" pitchFamily="34" charset="0"/>
              <a:buAutoNum type="alphaUcPeriod"/>
              <a:defRPr/>
            </a:pPr>
            <a:endParaRPr lang="pt-BR" dirty="0">
              <a:latin typeface="Times New Roman" pitchFamily="18" charset="0"/>
              <a:cs typeface="Times New Roman" pitchFamily="18" charset="0"/>
            </a:endParaRPr>
          </a:p>
          <a:p>
            <a:pPr marL="0" indent="0">
              <a:buNone/>
              <a:defRPr/>
            </a:pPr>
            <a:r>
              <a:rPr lang="pt-BR" dirty="0">
                <a:latin typeface="Times New Roman" pitchFamily="18" charset="0"/>
                <a:cs typeface="Times New Roman" pitchFamily="18" charset="0"/>
              </a:rPr>
              <a:t>Ans: </a:t>
            </a:r>
            <a:r>
              <a:rPr lang="pt-BR" dirty="0" smtClean="0">
                <a:latin typeface="Times New Roman" pitchFamily="18" charset="0"/>
                <a:cs typeface="Times New Roman" pitchFamily="18" charset="0"/>
              </a:rPr>
              <a:t>D</a:t>
            </a:r>
            <a:endParaRPr lang="pt-BR" dirty="0">
              <a:latin typeface="Times New Roman" pitchFamily="18" charset="0"/>
              <a:cs typeface="Times New Roman" pitchFamily="18" charset="0"/>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76840" y="1705680"/>
              <a:ext cx="5822640" cy="4295520"/>
            </p14:xfrm>
          </p:contentPart>
        </mc:Choice>
        <mc:Fallback>
          <p:pic>
            <p:nvPicPr>
              <p:cNvPr id="2" name="Ink 1"/>
              <p:cNvPicPr/>
              <p:nvPr/>
            </p:nvPicPr>
            <p:blipFill>
              <a:blip r:embed="rId3"/>
              <a:stretch>
                <a:fillRect/>
              </a:stretch>
            </p:blipFill>
            <p:spPr>
              <a:xfrm>
                <a:off x="267480" y="1696320"/>
                <a:ext cx="5841360" cy="4314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altLang="en-US" dirty="0" smtClean="0">
              <a:latin typeface="Aharoni" pitchFamily="2" charset="-79"/>
              <a:cs typeface="Aharoni" pitchFamily="2" charset="-79"/>
            </a:endParaRPr>
          </a:p>
          <a:p>
            <a:pPr algn="ctr"/>
            <a:endParaRPr lang="en-US" altLang="en-US" dirty="0">
              <a:latin typeface="Aharoni" pitchFamily="2" charset="-79"/>
              <a:cs typeface="Aharoni" pitchFamily="2" charset="-79"/>
            </a:endParaRPr>
          </a:p>
          <a:p>
            <a:pPr algn="ctr">
              <a:buNone/>
            </a:pPr>
            <a:r>
              <a:rPr lang="en-US" altLang="en-US" sz="6000" dirty="0" smtClean="0">
                <a:latin typeface="Aharoni" pitchFamily="2" charset="-79"/>
                <a:cs typeface="Aharoni" pitchFamily="2" charset="-79"/>
              </a:rPr>
              <a:t>PROBABILITY</a:t>
            </a:r>
            <a:endParaRPr lang="en-US" sz="6000"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76840" y="267840"/>
              <a:ext cx="8546040" cy="5849280"/>
            </p14:xfrm>
          </p:contentPart>
        </mc:Choice>
        <mc:Fallback>
          <p:pic>
            <p:nvPicPr>
              <p:cNvPr id="4" name="Ink 3"/>
              <p:cNvPicPr/>
              <p:nvPr/>
            </p:nvPicPr>
            <p:blipFill>
              <a:blip r:embed="rId3"/>
              <a:stretch>
                <a:fillRect/>
              </a:stretch>
            </p:blipFill>
            <p:spPr>
              <a:xfrm>
                <a:off x="267480" y="258480"/>
                <a:ext cx="8564760" cy="5868000"/>
              </a:xfrm>
              <a:prstGeom prst="rect">
                <a:avLst/>
              </a:prstGeom>
            </p:spPr>
          </p:pic>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lstStyle/>
          <a:p>
            <a:pPr>
              <a:buNone/>
            </a:pPr>
            <a:r>
              <a:rPr lang="en-US" altLang="en-US" dirty="0" smtClean="0"/>
              <a:t>Probability is the measure of how likely an event is.</a:t>
            </a:r>
          </a:p>
          <a:p>
            <a:pPr>
              <a:buNone/>
            </a:pPr>
            <a:endParaRPr lang="en-US" altLang="en-US" b="1" dirty="0" smtClean="0"/>
          </a:p>
          <a:p>
            <a:pPr>
              <a:buNone/>
            </a:pPr>
            <a:r>
              <a:rPr lang="en-US" altLang="en-US" b="1" dirty="0" smtClean="0"/>
              <a:t>Probability of an Event =  Number of Favorable Outcomes /                     	Total Number of Possible Outcomes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089880" y="2446560"/>
              <a:ext cx="4215240" cy="2786760"/>
            </p14:xfrm>
          </p:contentPart>
        </mc:Choice>
        <mc:Fallback>
          <p:pic>
            <p:nvPicPr>
              <p:cNvPr id="4" name="Ink 3"/>
              <p:cNvPicPr/>
              <p:nvPr/>
            </p:nvPicPr>
            <p:blipFill>
              <a:blip r:embed="rId3"/>
              <a:stretch>
                <a:fillRect/>
              </a:stretch>
            </p:blipFill>
            <p:spPr>
              <a:xfrm>
                <a:off x="3080520" y="2437200"/>
                <a:ext cx="4233960" cy="2805480"/>
              </a:xfrm>
              <a:prstGeom prst="rect">
                <a:avLst/>
              </a:prstGeom>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Terminology</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altLang="en-US" b="1" dirty="0" smtClean="0">
                <a:solidFill>
                  <a:schemeClr val="tx1"/>
                </a:solidFill>
                <a:cs typeface="Times New Roman" pitchFamily="18" charset="0"/>
              </a:rPr>
              <a:t>Sample Space: T</a:t>
            </a:r>
            <a:r>
              <a:rPr lang="en-US" altLang="en-US" dirty="0" smtClean="0">
                <a:solidFill>
                  <a:schemeClr val="tx1"/>
                </a:solidFill>
              </a:rPr>
              <a:t>he </a:t>
            </a:r>
            <a:r>
              <a:rPr lang="en-US" altLang="en-US" b="1" dirty="0" smtClean="0">
                <a:solidFill>
                  <a:schemeClr val="tx1"/>
                </a:solidFill>
              </a:rPr>
              <a:t>sample space</a:t>
            </a:r>
            <a:r>
              <a:rPr lang="en-US" altLang="en-US" dirty="0" smtClean="0">
                <a:solidFill>
                  <a:schemeClr val="tx1"/>
                </a:solidFill>
              </a:rPr>
              <a:t> of an experiment or random trial is the set of all possible outcomes or results of that experiment.</a:t>
            </a:r>
          </a:p>
          <a:p>
            <a:r>
              <a:rPr lang="en-US" altLang="en-US" b="1" dirty="0" smtClean="0">
                <a:solidFill>
                  <a:schemeClr val="tx1"/>
                </a:solidFill>
              </a:rPr>
              <a:t>Example:</a:t>
            </a:r>
            <a:endParaRPr lang="en-US" altLang="en-US" dirty="0" smtClean="0">
              <a:solidFill>
                <a:schemeClr val="tx1"/>
              </a:solidFill>
            </a:endParaRPr>
          </a:p>
          <a:p>
            <a:pPr>
              <a:buNone/>
            </a:pPr>
            <a:r>
              <a:rPr lang="en-US" altLang="en-US" dirty="0" smtClean="0">
                <a:solidFill>
                  <a:schemeClr val="tx1"/>
                </a:solidFill>
              </a:rPr>
              <a:t>For tossing two coins, the corresponding sample space would be {( head, head), (head, tail), (tail, head), ( tail, tail)}.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solidFill>
                  <a:schemeClr val="tx1"/>
                </a:solidFill>
                <a:cs typeface="Times New Roman" pitchFamily="18" charset="0"/>
              </a:rPr>
              <a:t>Favourable</a:t>
            </a:r>
            <a:r>
              <a:rPr lang="en-US" b="1" dirty="0" smtClean="0">
                <a:solidFill>
                  <a:schemeClr val="tx1"/>
                </a:solidFill>
                <a:cs typeface="Times New Roman" pitchFamily="18" charset="0"/>
              </a:rPr>
              <a:t> Cases : T</a:t>
            </a:r>
            <a:r>
              <a:rPr lang="en-US" dirty="0" smtClean="0">
                <a:solidFill>
                  <a:schemeClr val="tx1"/>
                </a:solidFill>
                <a:cs typeface="Times New Roman" pitchFamily="18" charset="0"/>
              </a:rPr>
              <a:t>he number of outcomes which result in the happening of a desired event are called </a:t>
            </a:r>
            <a:r>
              <a:rPr lang="en-US" dirty="0" err="1" smtClean="0">
                <a:solidFill>
                  <a:schemeClr val="tx1"/>
                </a:solidFill>
                <a:cs typeface="Times New Roman" pitchFamily="18" charset="0"/>
              </a:rPr>
              <a:t>favourable</a:t>
            </a:r>
            <a:r>
              <a:rPr lang="en-US" dirty="0" smtClean="0">
                <a:solidFill>
                  <a:schemeClr val="tx1"/>
                </a:solidFill>
                <a:cs typeface="Times New Roman" pitchFamily="18" charset="0"/>
              </a:rPr>
              <a:t> cases. </a:t>
            </a:r>
          </a:p>
          <a:p>
            <a:pPr>
              <a:buNone/>
            </a:pPr>
            <a:r>
              <a:rPr lang="en-US" b="1" dirty="0" smtClean="0">
                <a:solidFill>
                  <a:schemeClr val="tx1"/>
                </a:solidFill>
                <a:cs typeface="Times New Roman" pitchFamily="18" charset="0"/>
              </a:rPr>
              <a:t>Example: </a:t>
            </a:r>
            <a:r>
              <a:rPr lang="en-US" dirty="0" smtClean="0">
                <a:solidFill>
                  <a:schemeClr val="tx1"/>
                </a:solidFill>
                <a:cs typeface="Times New Roman" pitchFamily="18" charset="0"/>
              </a:rPr>
              <a:t>In a single throw of dice, the number of </a:t>
            </a:r>
            <a:r>
              <a:rPr lang="en-US" dirty="0" err="1" smtClean="0">
                <a:solidFill>
                  <a:schemeClr val="tx1"/>
                </a:solidFill>
                <a:cs typeface="Times New Roman" pitchFamily="18" charset="0"/>
              </a:rPr>
              <a:t>favourable</a:t>
            </a:r>
            <a:r>
              <a:rPr lang="en-US" dirty="0" smtClean="0">
                <a:solidFill>
                  <a:schemeClr val="tx1"/>
                </a:solidFill>
                <a:cs typeface="Times New Roman" pitchFamily="18" charset="0"/>
              </a:rPr>
              <a:t> cases of getting a multiple of 3 is two </a:t>
            </a:r>
            <a:r>
              <a:rPr lang="en-US" dirty="0" err="1" smtClean="0">
                <a:solidFill>
                  <a:schemeClr val="tx1"/>
                </a:solidFill>
                <a:cs typeface="Times New Roman" pitchFamily="18" charset="0"/>
              </a:rPr>
              <a:t>i.e</a:t>
            </a:r>
            <a:r>
              <a:rPr lang="en-US" dirty="0" smtClean="0">
                <a:solidFill>
                  <a:schemeClr val="tx1"/>
                </a:solidFill>
                <a:cs typeface="Times New Roman" pitchFamily="18" charset="0"/>
              </a:rPr>
              <a:t>; 3, 6</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smtClean="0">
                <a:latin typeface="Times New Roman" pitchFamily="18" charset="0"/>
                <a:cs typeface="Times New Roman" pitchFamily="18" charset="0"/>
              </a:rPr>
              <a:t>PROBABILITY</a:t>
            </a:r>
            <a:endParaRPr lang="en-US" dirty="0"/>
          </a:p>
        </p:txBody>
      </p:sp>
      <p:sp>
        <p:nvSpPr>
          <p:cNvPr id="3" name="Content Placeholder 2"/>
          <p:cNvSpPr>
            <a:spLocks noGrp="1"/>
          </p:cNvSpPr>
          <p:nvPr>
            <p:ph idx="1"/>
          </p:nvPr>
        </p:nvSpPr>
        <p:spPr/>
        <p:txBody>
          <a:bodyPr>
            <a:normAutofit/>
          </a:bodyPr>
          <a:lstStyle/>
          <a:p>
            <a:pPr>
              <a:buNone/>
              <a:defRPr/>
            </a:pPr>
            <a:r>
              <a:rPr lang="en-US" dirty="0" smtClean="0">
                <a:cs typeface="Times New Roman" pitchFamily="18" charset="0"/>
              </a:rPr>
              <a:t>Let </a:t>
            </a:r>
            <a:r>
              <a:rPr lang="en-US" dirty="0">
                <a:cs typeface="Times New Roman" pitchFamily="18" charset="0"/>
              </a:rPr>
              <a:t>S be the sample space and let E be the event.</a:t>
            </a:r>
          </a:p>
          <a:p>
            <a:pPr>
              <a:buNone/>
              <a:defRPr/>
            </a:pPr>
            <a:r>
              <a:rPr lang="en-US" b="1" dirty="0">
                <a:cs typeface="Times New Roman" pitchFamily="18" charset="0"/>
              </a:rPr>
              <a:t>PROBABILITY= n(E)/n(S)</a:t>
            </a:r>
          </a:p>
          <a:p>
            <a:pPr>
              <a:buNone/>
              <a:defRPr/>
            </a:pPr>
            <a:r>
              <a:rPr lang="en-US" b="1" u="sng" dirty="0">
                <a:latin typeface="Times New Roman" pitchFamily="18" charset="0"/>
                <a:cs typeface="Times New Roman" pitchFamily="18" charset="0"/>
              </a:rPr>
              <a:t>Results on Probability:</a:t>
            </a:r>
            <a:endParaRPr lang="en-US" u="sng" dirty="0">
              <a:latin typeface="Times New Roman" pitchFamily="18" charset="0"/>
              <a:cs typeface="Times New Roman" pitchFamily="18" charset="0"/>
            </a:endParaRPr>
          </a:p>
          <a:p>
            <a:pPr>
              <a:buFont typeface="Arial" charset="0"/>
              <a:buChar char="•"/>
              <a:defRPr/>
            </a:pPr>
            <a:r>
              <a:rPr lang="en-US" dirty="0"/>
              <a:t>P(S) = 1</a:t>
            </a:r>
          </a:p>
          <a:p>
            <a:pPr>
              <a:buFont typeface="Arial" charset="0"/>
              <a:buChar char="•"/>
              <a:defRPr/>
            </a:pPr>
            <a:r>
              <a:rPr lang="en-US" dirty="0"/>
              <a:t>0 </a:t>
            </a:r>
            <a:r>
              <a:rPr lang="en-US" u="sng" dirty="0"/>
              <a:t>&lt;</a:t>
            </a:r>
            <a:r>
              <a:rPr lang="en-US" dirty="0"/>
              <a:t>P (E) </a:t>
            </a:r>
            <a:r>
              <a:rPr lang="en-US" u="sng" dirty="0"/>
              <a:t>&lt;</a:t>
            </a:r>
            <a:r>
              <a:rPr lang="en-US" dirty="0"/>
              <a:t>1</a:t>
            </a:r>
          </a:p>
          <a:p>
            <a:pPr>
              <a:buFont typeface="Arial" charset="0"/>
              <a:buChar char="•"/>
              <a:defRPr/>
            </a:pPr>
            <a:r>
              <a:rPr lang="en-US" dirty="0"/>
              <a:t>For any events A and B we have : P(AUB) = P(A) + P(B) - P(AᴨB)</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6154738"/>
          </a:xfrm>
          <a:prstGeom prst="rect">
            <a:avLst/>
          </a:prstGeom>
          <a:noFill/>
        </p:spPr>
        <p:txBody>
          <a:bodyPr>
            <a:spAutoFit/>
          </a:bodyPr>
          <a:lstStyle/>
          <a:p>
            <a:pPr eaLnBrk="1" fontAlgn="auto" hangingPunct="1">
              <a:spcBef>
                <a:spcPts val="0"/>
              </a:spcBef>
              <a:spcAft>
                <a:spcPts val="0"/>
              </a:spcAft>
              <a:defRPr/>
            </a:pPr>
            <a:r>
              <a:rPr lang="en-US" sz="2800" b="1" u="sng" dirty="0">
                <a:latin typeface="Times New Roman" pitchFamily="18" charset="0"/>
                <a:cs typeface="Times New Roman" pitchFamily="18" charset="0"/>
              </a:rPr>
              <a:t>Important Details</a:t>
            </a:r>
          </a:p>
          <a:p>
            <a:pPr eaLnBrk="1" fontAlgn="auto" hangingPunct="1">
              <a:spcBef>
                <a:spcPts val="0"/>
              </a:spcBef>
              <a:spcAft>
                <a:spcPts val="0"/>
              </a:spcAft>
              <a:buFont typeface="Wingdings" pitchFamily="2" charset="2"/>
              <a:buChar char="v"/>
              <a:defRPr/>
            </a:pPr>
            <a:r>
              <a:rPr lang="en-US" sz="2400" dirty="0">
                <a:latin typeface="Times New Roman" pitchFamily="18" charset="0"/>
                <a:cs typeface="Times New Roman" pitchFamily="18" charset="0"/>
              </a:rPr>
              <a:t>When we throw a coin, then either a Head (H) or a Tail (T) appears</a:t>
            </a:r>
          </a:p>
          <a:p>
            <a:pPr eaLnBrk="1" fontAlgn="auto" hangingPunct="1">
              <a:spcBef>
                <a:spcPts val="0"/>
              </a:spcBef>
              <a:spcAft>
                <a:spcPts val="0"/>
              </a:spcAft>
              <a:buFont typeface="Wingdings" pitchFamily="2" charset="2"/>
              <a:buChar char="v"/>
              <a:defRPr/>
            </a:pPr>
            <a:endParaRPr lang="en-US" sz="2400" dirty="0">
              <a:latin typeface="Times New Roman" pitchFamily="18" charset="0"/>
              <a:cs typeface="Times New Roman" pitchFamily="18" charset="0"/>
            </a:endParaRPr>
          </a:p>
          <a:p>
            <a:pPr eaLnBrk="1" fontAlgn="auto" hangingPunct="1">
              <a:spcBef>
                <a:spcPts val="0"/>
              </a:spcBef>
              <a:spcAft>
                <a:spcPts val="0"/>
              </a:spcAft>
              <a:buFont typeface="Wingdings" pitchFamily="2" charset="2"/>
              <a:buChar char="v"/>
              <a:defRPr/>
            </a:pPr>
            <a:r>
              <a:rPr lang="en-US" sz="2400" dirty="0">
                <a:latin typeface="Times New Roman" pitchFamily="18" charset="0"/>
                <a:cs typeface="Times New Roman" pitchFamily="18" charset="0"/>
              </a:rPr>
              <a:t>A dice is a solid cube, having 6 faces, marked 1, 2, 3, 4, 5, 6 respectively. When we throw a die, the outcome is the number that appears on its upper face.</a:t>
            </a:r>
          </a:p>
          <a:p>
            <a:pPr eaLnBrk="1" fontAlgn="auto" hangingPunct="1">
              <a:spcBef>
                <a:spcPts val="0"/>
              </a:spcBef>
              <a:spcAft>
                <a:spcPts val="0"/>
              </a:spcAft>
              <a:defRPr/>
            </a:pPr>
            <a:endParaRPr lang="en-US" sz="2400" dirty="0">
              <a:latin typeface="Times New Roman" pitchFamily="18" charset="0"/>
              <a:cs typeface="Times New Roman" pitchFamily="18" charset="0"/>
            </a:endParaRPr>
          </a:p>
          <a:p>
            <a:pPr eaLnBrk="1" fontAlgn="auto" hangingPunct="1">
              <a:spcBef>
                <a:spcPts val="0"/>
              </a:spcBef>
              <a:spcAft>
                <a:spcPts val="0"/>
              </a:spcAft>
              <a:buFont typeface="Wingdings" pitchFamily="2" charset="2"/>
              <a:buChar char="v"/>
              <a:defRPr/>
            </a:pPr>
            <a:r>
              <a:rPr lang="en-US" sz="2400" dirty="0">
                <a:latin typeface="Times New Roman" pitchFamily="18" charset="0"/>
                <a:cs typeface="Times New Roman" pitchFamily="18" charset="0"/>
              </a:rPr>
              <a:t>A pack of cards has 52 cards.</a:t>
            </a:r>
          </a:p>
          <a:p>
            <a:pPr eaLnBrk="1" fontAlgn="auto" hangingPunct="1">
              <a:spcBef>
                <a:spcPts val="0"/>
              </a:spcBef>
              <a:spcAft>
                <a:spcPts val="0"/>
              </a:spcAft>
              <a:defRPr/>
            </a:pPr>
            <a:r>
              <a:rPr lang="en-US" sz="2400" dirty="0">
                <a:latin typeface="Times New Roman" pitchFamily="18" charset="0"/>
                <a:cs typeface="Times New Roman" pitchFamily="18" charset="0"/>
              </a:rPr>
              <a:t>It has 13 cards of each suit, name </a:t>
            </a:r>
            <a:r>
              <a:rPr lang="en-US" sz="2400" b="1" dirty="0">
                <a:latin typeface="Times New Roman" pitchFamily="18" charset="0"/>
                <a:cs typeface="Times New Roman" pitchFamily="18" charset="0"/>
              </a:rPr>
              <a:t>Spades, Clubs, Hearts and Diamonds</a:t>
            </a:r>
            <a:r>
              <a:rPr lang="en-US" sz="2400" dirty="0">
                <a:latin typeface="Times New Roman" pitchFamily="18" charset="0"/>
                <a:cs typeface="Times New Roman" pitchFamily="18" charset="0"/>
              </a:rPr>
              <a:t>.</a:t>
            </a:r>
          </a:p>
          <a:p>
            <a:pPr eaLnBrk="1" fontAlgn="auto" hangingPunct="1">
              <a:spcBef>
                <a:spcPts val="0"/>
              </a:spcBef>
              <a:spcAft>
                <a:spcPts val="0"/>
              </a:spcAft>
              <a:defRPr/>
            </a:pPr>
            <a:r>
              <a:rPr lang="en-US" sz="2400" dirty="0">
                <a:latin typeface="Times New Roman" pitchFamily="18" charset="0"/>
                <a:cs typeface="Times New Roman" pitchFamily="18" charset="0"/>
              </a:rPr>
              <a:t>Cards of spades and clubs are </a:t>
            </a:r>
            <a:r>
              <a:rPr lang="en-US" sz="2400" b="1" dirty="0">
                <a:latin typeface="Times New Roman" pitchFamily="18" charset="0"/>
                <a:cs typeface="Times New Roman" pitchFamily="18" charset="0"/>
              </a:rPr>
              <a:t>black cards</a:t>
            </a:r>
            <a:r>
              <a:rPr lang="en-US" sz="2400" dirty="0">
                <a:latin typeface="Times New Roman" pitchFamily="18" charset="0"/>
                <a:cs typeface="Times New Roman" pitchFamily="18" charset="0"/>
              </a:rPr>
              <a:t>.</a:t>
            </a:r>
          </a:p>
          <a:p>
            <a:pPr eaLnBrk="1" fontAlgn="auto" hangingPunct="1">
              <a:spcBef>
                <a:spcPts val="0"/>
              </a:spcBef>
              <a:spcAft>
                <a:spcPts val="0"/>
              </a:spcAft>
              <a:defRPr/>
            </a:pPr>
            <a:r>
              <a:rPr lang="en-US" sz="2400" dirty="0">
                <a:latin typeface="Times New Roman" pitchFamily="18" charset="0"/>
                <a:cs typeface="Times New Roman" pitchFamily="18" charset="0"/>
              </a:rPr>
              <a:t>Cards of hearts and diamonds are </a:t>
            </a:r>
            <a:r>
              <a:rPr lang="en-US" sz="2400" b="1" dirty="0">
                <a:latin typeface="Times New Roman" pitchFamily="18" charset="0"/>
                <a:cs typeface="Times New Roman" pitchFamily="18" charset="0"/>
              </a:rPr>
              <a:t>red cards</a:t>
            </a:r>
            <a:r>
              <a:rPr lang="en-US" sz="2400" dirty="0">
                <a:latin typeface="Times New Roman" pitchFamily="18" charset="0"/>
                <a:cs typeface="Times New Roman" pitchFamily="18" charset="0"/>
              </a:rPr>
              <a:t>.</a:t>
            </a:r>
          </a:p>
          <a:p>
            <a:pPr eaLnBrk="1" fontAlgn="auto" hangingPunct="1">
              <a:spcBef>
                <a:spcPts val="0"/>
              </a:spcBef>
              <a:spcAft>
                <a:spcPts val="0"/>
              </a:spcAft>
              <a:defRPr/>
            </a:pPr>
            <a:r>
              <a:rPr lang="en-US" sz="2400" dirty="0">
                <a:latin typeface="Times New Roman" pitchFamily="18" charset="0"/>
                <a:cs typeface="Times New Roman" pitchFamily="18" charset="0"/>
              </a:rPr>
              <a:t>There are </a:t>
            </a:r>
            <a:r>
              <a:rPr lang="en-US" sz="2400" b="1" dirty="0">
                <a:latin typeface="Times New Roman" pitchFamily="18" charset="0"/>
                <a:cs typeface="Times New Roman" pitchFamily="18" charset="0"/>
              </a:rPr>
              <a:t>Kings, Queens and Jacks</a:t>
            </a:r>
            <a:r>
              <a:rPr lang="en-US" sz="2400" dirty="0">
                <a:latin typeface="Times New Roman" pitchFamily="18" charset="0"/>
                <a:cs typeface="Times New Roman" pitchFamily="18" charset="0"/>
              </a:rPr>
              <a:t>. These are all called </a:t>
            </a:r>
            <a:r>
              <a:rPr lang="en-US" sz="2400" b="1" dirty="0">
                <a:latin typeface="Times New Roman" pitchFamily="18" charset="0"/>
                <a:cs typeface="Times New Roman" pitchFamily="18" charset="0"/>
              </a:rPr>
              <a:t>face cards</a:t>
            </a:r>
            <a:r>
              <a:rPr lang="en-US" sz="2400" dirty="0">
                <a:solidFill>
                  <a:schemeClr val="tx1">
                    <a:lumMod val="50000"/>
                    <a:lumOff val="50000"/>
                  </a:schemeClr>
                </a:solidFill>
                <a:latin typeface="Times New Roman" pitchFamily="18" charset="0"/>
                <a:cs typeface="Times New Roman" pitchFamily="18" charset="0"/>
              </a:rPr>
              <a:t>.</a:t>
            </a:r>
          </a:p>
          <a:p>
            <a:pPr eaLnBrk="1" fontAlgn="auto" hangingPunct="1">
              <a:spcBef>
                <a:spcPts val="0"/>
              </a:spcBef>
              <a:spcAft>
                <a:spcPts val="0"/>
              </a:spcAft>
              <a:defRPr/>
            </a:pPr>
            <a:endParaRPr lang="en-US" dirty="0">
              <a:latin typeface="+mn-lt"/>
              <a:cs typeface="+mn-cs"/>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705680" y="1044720"/>
              <a:ext cx="7349400" cy="5545800"/>
            </p14:xfrm>
          </p:contentPart>
        </mc:Choice>
        <mc:Fallback>
          <p:pic>
            <p:nvPicPr>
              <p:cNvPr id="2" name="Ink 1"/>
              <p:cNvPicPr/>
              <p:nvPr/>
            </p:nvPicPr>
            <p:blipFill>
              <a:blip r:embed="rId3"/>
              <a:stretch>
                <a:fillRect/>
              </a:stretch>
            </p:blipFill>
            <p:spPr>
              <a:xfrm>
                <a:off x="1696320" y="1035360"/>
                <a:ext cx="7368120" cy="5564520"/>
              </a:xfrm>
              <a:prstGeom prst="rect">
                <a:avLst/>
              </a:prstGeom>
            </p:spPr>
          </p:pic>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4954588"/>
          </a:xfrm>
          <a:prstGeom prst="rect">
            <a:avLst/>
          </a:prstGeom>
          <a:noFill/>
        </p:spPr>
        <p:txBody>
          <a:bodyPr>
            <a:spAutoFit/>
          </a:bodyPr>
          <a:lstStyle/>
          <a:p>
            <a:pPr eaLnBrk="1" fontAlgn="auto" hangingPunct="1">
              <a:spcBef>
                <a:spcPts val="0"/>
              </a:spcBef>
              <a:spcAft>
                <a:spcPts val="0"/>
              </a:spcAft>
              <a:defRPr/>
            </a:pPr>
            <a:r>
              <a:rPr lang="en-US" sz="3200" u="sng" dirty="0">
                <a:latin typeface="Times New Roman" pitchFamily="18" charset="0"/>
                <a:cs typeface="Times New Roman" pitchFamily="18" charset="0"/>
              </a:rPr>
              <a:t>Problem questions</a:t>
            </a:r>
          </a:p>
          <a:p>
            <a:pPr eaLnBrk="1" fontAlgn="auto" hangingPunct="1">
              <a:spcBef>
                <a:spcPts val="0"/>
              </a:spcBef>
              <a:spcAft>
                <a:spcPts val="0"/>
              </a:spcAft>
              <a:defRPr/>
            </a:pPr>
            <a:endParaRPr lang="en-US" sz="3200" u="sng" dirty="0">
              <a:solidFill>
                <a:schemeClr val="accent6">
                  <a:lumMod val="50000"/>
                </a:schemeClr>
              </a:solidFill>
              <a:latin typeface="Algerian" pitchFamily="82" charset="0"/>
              <a:cs typeface="+mn-cs"/>
            </a:endParaRPr>
          </a:p>
          <a:p>
            <a:pPr eaLnBrk="1" fontAlgn="auto" hangingPunct="1">
              <a:spcBef>
                <a:spcPts val="0"/>
              </a:spcBef>
              <a:spcAft>
                <a:spcPts val="0"/>
              </a:spcAft>
              <a:defRPr/>
            </a:pPr>
            <a:r>
              <a:rPr lang="en-US" sz="2800" dirty="0">
                <a:latin typeface="+mn-lt"/>
                <a:cs typeface="+mn-cs"/>
              </a:rPr>
              <a:t>Q1.  An unbiased die is tossed .find the probability of getting a multiple of 3.</a:t>
            </a:r>
          </a:p>
          <a:p>
            <a:pPr eaLnBrk="1" fontAlgn="auto" hangingPunct="1">
              <a:spcBef>
                <a:spcPts val="0"/>
              </a:spcBef>
              <a:spcAft>
                <a:spcPts val="0"/>
              </a:spcAft>
              <a:defRPr/>
            </a:pPr>
            <a:endParaRPr lang="en-US" sz="2800" dirty="0">
              <a:latin typeface="+mn-lt"/>
              <a:cs typeface="+mn-cs"/>
            </a:endParaRPr>
          </a:p>
          <a:p>
            <a:pPr eaLnBrk="1" fontAlgn="auto" hangingPunct="1">
              <a:spcBef>
                <a:spcPts val="0"/>
              </a:spcBef>
              <a:spcAft>
                <a:spcPts val="0"/>
              </a:spcAft>
              <a:defRPr/>
            </a:pPr>
            <a:endParaRPr lang="en-US" sz="2800" dirty="0">
              <a:latin typeface="+mn-lt"/>
              <a:cs typeface="+mn-cs"/>
            </a:endParaRPr>
          </a:p>
          <a:p>
            <a:pPr marL="342900" indent="-342900" eaLnBrk="1" fontAlgn="auto" hangingPunct="1">
              <a:spcBef>
                <a:spcPts val="0"/>
              </a:spcBef>
              <a:spcAft>
                <a:spcPts val="0"/>
              </a:spcAft>
              <a:buFontTx/>
              <a:buAutoNum type="alphaUcPeriod"/>
              <a:defRPr/>
            </a:pPr>
            <a:r>
              <a:rPr lang="en-US" sz="2800" dirty="0">
                <a:latin typeface="+mn-lt"/>
                <a:cs typeface="+mn-cs"/>
              </a:rPr>
              <a:t>1/6</a:t>
            </a:r>
          </a:p>
          <a:p>
            <a:pPr marL="342900" indent="-342900" eaLnBrk="1" fontAlgn="auto" hangingPunct="1">
              <a:spcBef>
                <a:spcPts val="0"/>
              </a:spcBef>
              <a:spcAft>
                <a:spcPts val="0"/>
              </a:spcAft>
              <a:buFontTx/>
              <a:buAutoNum type="alphaUcPeriod"/>
              <a:defRPr/>
            </a:pPr>
            <a:r>
              <a:rPr lang="en-US" sz="2800" dirty="0">
                <a:latin typeface="+mn-lt"/>
                <a:cs typeface="+mn-cs"/>
              </a:rPr>
              <a:t>1/3</a:t>
            </a:r>
          </a:p>
          <a:p>
            <a:pPr marL="342900" indent="-342900" eaLnBrk="1" fontAlgn="auto" hangingPunct="1">
              <a:spcBef>
                <a:spcPts val="0"/>
              </a:spcBef>
              <a:spcAft>
                <a:spcPts val="0"/>
              </a:spcAft>
              <a:buFontTx/>
              <a:buAutoNum type="alphaUcPeriod"/>
              <a:defRPr/>
            </a:pPr>
            <a:r>
              <a:rPr lang="en-US" sz="2800" dirty="0">
                <a:latin typeface="+mn-lt"/>
                <a:cs typeface="+mn-cs"/>
              </a:rPr>
              <a:t>0</a:t>
            </a:r>
          </a:p>
          <a:p>
            <a:pPr marL="342900" indent="-342900" eaLnBrk="1" fontAlgn="auto" hangingPunct="1">
              <a:spcBef>
                <a:spcPts val="0"/>
              </a:spcBef>
              <a:spcAft>
                <a:spcPts val="0"/>
              </a:spcAft>
              <a:buFontTx/>
              <a:buAutoNum type="alphaUcPeriod"/>
              <a:defRPr/>
            </a:pPr>
            <a:r>
              <a:rPr lang="en-US" sz="2800" dirty="0">
                <a:latin typeface="+mn-lt"/>
                <a:cs typeface="+mn-cs"/>
              </a:rPr>
              <a:t>NONE OF THE ABOVE</a:t>
            </a:r>
          </a:p>
          <a:p>
            <a:pPr marL="342900" indent="-342900" eaLnBrk="1" fontAlgn="auto" hangingPunct="1">
              <a:spcBef>
                <a:spcPts val="0"/>
              </a:spcBef>
              <a:spcAft>
                <a:spcPts val="0"/>
              </a:spcAft>
              <a:defRPr/>
            </a:pPr>
            <a:r>
              <a:rPr lang="en-US" sz="2800" dirty="0" err="1">
                <a:latin typeface="+mn-lt"/>
                <a:cs typeface="+mn-cs"/>
              </a:rPr>
              <a:t>Ans</a:t>
            </a:r>
            <a:r>
              <a:rPr lang="en-US" sz="2800" dirty="0">
                <a:latin typeface="+mn-lt"/>
                <a:cs typeface="+mn-cs"/>
              </a:rPr>
              <a:t>: b)</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10760" y="1928880"/>
              <a:ext cx="7697880" cy="2206080"/>
            </p14:xfrm>
          </p:contentPart>
        </mc:Choice>
        <mc:Fallback>
          <p:pic>
            <p:nvPicPr>
              <p:cNvPr id="2" name="Ink 1"/>
              <p:cNvPicPr/>
              <p:nvPr/>
            </p:nvPicPr>
            <p:blipFill>
              <a:blip r:embed="rId4"/>
              <a:stretch>
                <a:fillRect/>
              </a:stretch>
            </p:blipFill>
            <p:spPr>
              <a:xfrm>
                <a:off x="401400" y="1919520"/>
                <a:ext cx="7716600" cy="2224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blinds(horizontal)">
                                      <p:cBhvr>
                                        <p:cTn id="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ways to reach </a:t>
            </a:r>
            <a:r>
              <a:rPr lang="en-US" dirty="0" err="1" smtClean="0"/>
              <a:t>Lucknow</a:t>
            </a:r>
            <a:r>
              <a:rPr lang="en-US" dirty="0" smtClean="0"/>
              <a:t> from New Delhi</a:t>
            </a:r>
            <a:endParaRPr lang="en-US" dirty="0"/>
          </a:p>
        </p:txBody>
      </p:sp>
      <p:grpSp>
        <p:nvGrpSpPr>
          <p:cNvPr id="3" name="Group 26"/>
          <p:cNvGrpSpPr>
            <a:grpSpLocks noGrp="1"/>
          </p:cNvGrpSpPr>
          <p:nvPr/>
        </p:nvGrpSpPr>
        <p:grpSpPr bwMode="auto">
          <a:xfrm>
            <a:off x="457200" y="1600200"/>
            <a:ext cx="8229600" cy="4525963"/>
            <a:chOff x="240" y="2112"/>
            <a:chExt cx="5288" cy="1056"/>
          </a:xfrm>
        </p:grpSpPr>
        <p:sp>
          <p:nvSpPr>
            <p:cNvPr id="5" name="Oval 4"/>
            <p:cNvSpPr>
              <a:spLocks noChangeArrowheads="1"/>
            </p:cNvSpPr>
            <p:nvPr/>
          </p:nvSpPr>
          <p:spPr bwMode="auto">
            <a:xfrm>
              <a:off x="672" y="2160"/>
              <a:ext cx="4128" cy="960"/>
            </a:xfrm>
            <a:prstGeom prst="ellipse">
              <a:avLst/>
            </a:prstGeom>
            <a:noFill/>
            <a:ln w="9525">
              <a:solidFill>
                <a:schemeClr val="tx1"/>
              </a:solidFill>
              <a:round/>
              <a:headEnd/>
              <a:tailEnd/>
            </a:ln>
          </p:spPr>
          <p:txBody>
            <a:bodyPr wrap="none" anchor="ctr"/>
            <a:lstStyle/>
            <a:p>
              <a:endParaRPr lang="en-US"/>
            </a:p>
          </p:txBody>
        </p:sp>
        <p:grpSp>
          <p:nvGrpSpPr>
            <p:cNvPr id="4" name="Group 5"/>
            <p:cNvGrpSpPr>
              <a:grpSpLocks/>
            </p:cNvGrpSpPr>
            <p:nvPr/>
          </p:nvGrpSpPr>
          <p:grpSpPr bwMode="auto">
            <a:xfrm>
              <a:off x="240" y="2112"/>
              <a:ext cx="5288" cy="905"/>
              <a:chOff x="188" y="2082"/>
              <a:chExt cx="5288" cy="905"/>
            </a:xfrm>
          </p:grpSpPr>
          <p:grpSp>
            <p:nvGrpSpPr>
              <p:cNvPr id="6" name="Group 8"/>
              <p:cNvGrpSpPr>
                <a:grpSpLocks/>
              </p:cNvGrpSpPr>
              <p:nvPr/>
            </p:nvGrpSpPr>
            <p:grpSpPr bwMode="auto">
              <a:xfrm>
                <a:off x="606" y="2083"/>
                <a:ext cx="2103" cy="904"/>
                <a:chOff x="606" y="2083"/>
                <a:chExt cx="2103" cy="904"/>
              </a:xfrm>
            </p:grpSpPr>
            <p:sp>
              <p:nvSpPr>
                <p:cNvPr id="19" name="Oval 7"/>
                <p:cNvSpPr>
                  <a:spLocks noChangeArrowheads="1"/>
                </p:cNvSpPr>
                <p:nvPr/>
              </p:nvSpPr>
              <p:spPr bwMode="auto">
                <a:xfrm>
                  <a:off x="624" y="2304"/>
                  <a:ext cx="2064" cy="624"/>
                </a:xfrm>
                <a:prstGeom prst="ellipse">
                  <a:avLst/>
                </a:prstGeom>
                <a:noFill/>
                <a:ln w="9525">
                  <a:solidFill>
                    <a:schemeClr val="tx1"/>
                  </a:solidFill>
                  <a:round/>
                  <a:headEnd/>
                  <a:tailEnd/>
                </a:ln>
              </p:spPr>
              <p:txBody>
                <a:bodyPr wrap="none" anchor="ctr"/>
                <a:lstStyle/>
                <a:p>
                  <a:endParaRPr lang="en-US"/>
                </a:p>
              </p:txBody>
            </p:sp>
            <p:sp>
              <p:nvSpPr>
                <p:cNvPr id="20" name="Oval 8"/>
                <p:cNvSpPr>
                  <a:spLocks noChangeArrowheads="1"/>
                </p:cNvSpPr>
                <p:nvPr/>
              </p:nvSpPr>
              <p:spPr bwMode="auto">
                <a:xfrm>
                  <a:off x="627" y="2505"/>
                  <a:ext cx="2064" cy="192"/>
                </a:xfrm>
                <a:prstGeom prst="ellipse">
                  <a:avLst/>
                </a:prstGeom>
                <a:noFill/>
                <a:ln w="9525">
                  <a:solidFill>
                    <a:schemeClr val="tx1"/>
                  </a:solidFill>
                  <a:round/>
                  <a:headEnd/>
                  <a:tailEnd/>
                </a:ln>
              </p:spPr>
              <p:txBody>
                <a:bodyPr wrap="none" anchor="ctr"/>
                <a:lstStyle/>
                <a:p>
                  <a:endParaRPr lang="en-US"/>
                </a:p>
              </p:txBody>
            </p:sp>
            <p:sp>
              <p:nvSpPr>
                <p:cNvPr id="21" name="Oval 9"/>
                <p:cNvSpPr>
                  <a:spLocks noChangeArrowheads="1"/>
                </p:cNvSpPr>
                <p:nvPr/>
              </p:nvSpPr>
              <p:spPr bwMode="auto">
                <a:xfrm>
                  <a:off x="2661" y="2580"/>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2" name="Oval 10"/>
                <p:cNvSpPr>
                  <a:spLocks noChangeArrowheads="1"/>
                </p:cNvSpPr>
                <p:nvPr/>
              </p:nvSpPr>
              <p:spPr bwMode="auto">
                <a:xfrm>
                  <a:off x="606" y="2580"/>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3" name="Text Box 11"/>
                <p:cNvSpPr txBox="1">
                  <a:spLocks noChangeArrowheads="1"/>
                </p:cNvSpPr>
                <p:nvPr/>
              </p:nvSpPr>
              <p:spPr bwMode="auto">
                <a:xfrm>
                  <a:off x="1584" y="2083"/>
                  <a:ext cx="190" cy="269"/>
                </a:xfrm>
                <a:prstGeom prst="rect">
                  <a:avLst/>
                </a:prstGeom>
                <a:noFill/>
                <a:ln w="9525">
                  <a:noFill/>
                  <a:miter lim="800000"/>
                  <a:headEnd/>
                  <a:tailEnd/>
                </a:ln>
              </p:spPr>
              <p:txBody>
                <a:bodyPr wrap="none">
                  <a:spAutoFit/>
                </a:bodyPr>
                <a:lstStyle/>
                <a:p>
                  <a:r>
                    <a:rPr lang="en-US"/>
                    <a:t>I</a:t>
                  </a:r>
                </a:p>
              </p:txBody>
            </p:sp>
            <p:sp>
              <p:nvSpPr>
                <p:cNvPr id="24" name="Text Box 12"/>
                <p:cNvSpPr txBox="1">
                  <a:spLocks noChangeArrowheads="1"/>
                </p:cNvSpPr>
                <p:nvPr/>
              </p:nvSpPr>
              <p:spPr bwMode="auto">
                <a:xfrm>
                  <a:off x="1560" y="2304"/>
                  <a:ext cx="264" cy="269"/>
                </a:xfrm>
                <a:prstGeom prst="rect">
                  <a:avLst/>
                </a:prstGeom>
                <a:noFill/>
                <a:ln w="9525">
                  <a:noFill/>
                  <a:miter lim="800000"/>
                  <a:headEnd/>
                  <a:tailEnd/>
                </a:ln>
              </p:spPr>
              <p:txBody>
                <a:bodyPr wrap="none">
                  <a:spAutoFit/>
                </a:bodyPr>
                <a:lstStyle/>
                <a:p>
                  <a:r>
                    <a:rPr lang="en-US"/>
                    <a:t>II</a:t>
                  </a:r>
                </a:p>
              </p:txBody>
            </p:sp>
            <p:sp>
              <p:nvSpPr>
                <p:cNvPr id="25" name="Text Box 13"/>
                <p:cNvSpPr txBox="1">
                  <a:spLocks noChangeArrowheads="1"/>
                </p:cNvSpPr>
                <p:nvPr/>
              </p:nvSpPr>
              <p:spPr bwMode="auto">
                <a:xfrm>
                  <a:off x="1536" y="2515"/>
                  <a:ext cx="338" cy="269"/>
                </a:xfrm>
                <a:prstGeom prst="rect">
                  <a:avLst/>
                </a:prstGeom>
                <a:noFill/>
                <a:ln w="9525">
                  <a:noFill/>
                  <a:miter lim="800000"/>
                  <a:headEnd/>
                  <a:tailEnd/>
                </a:ln>
              </p:spPr>
              <p:txBody>
                <a:bodyPr wrap="none">
                  <a:spAutoFit/>
                </a:bodyPr>
                <a:lstStyle/>
                <a:p>
                  <a:r>
                    <a:rPr lang="en-US"/>
                    <a:t>III</a:t>
                  </a:r>
                </a:p>
              </p:txBody>
            </p:sp>
            <p:sp>
              <p:nvSpPr>
                <p:cNvPr id="26" name="Text Box 14"/>
                <p:cNvSpPr txBox="1">
                  <a:spLocks noChangeArrowheads="1"/>
                </p:cNvSpPr>
                <p:nvPr/>
              </p:nvSpPr>
              <p:spPr bwMode="auto">
                <a:xfrm>
                  <a:off x="1536" y="2718"/>
                  <a:ext cx="310" cy="269"/>
                </a:xfrm>
                <a:prstGeom prst="rect">
                  <a:avLst/>
                </a:prstGeom>
                <a:noFill/>
                <a:ln w="9525">
                  <a:noFill/>
                  <a:miter lim="800000"/>
                  <a:headEnd/>
                  <a:tailEnd/>
                </a:ln>
              </p:spPr>
              <p:txBody>
                <a:bodyPr wrap="none">
                  <a:spAutoFit/>
                </a:bodyPr>
                <a:lstStyle/>
                <a:p>
                  <a:r>
                    <a:rPr lang="en-US"/>
                    <a:t>IV</a:t>
                  </a:r>
                </a:p>
              </p:txBody>
            </p:sp>
          </p:grpSp>
          <p:sp>
            <p:nvSpPr>
              <p:cNvPr id="10" name="Oval 15"/>
              <p:cNvSpPr>
                <a:spLocks noChangeArrowheads="1"/>
              </p:cNvSpPr>
              <p:nvPr/>
            </p:nvSpPr>
            <p:spPr bwMode="auto">
              <a:xfrm>
                <a:off x="2682" y="2303"/>
                <a:ext cx="2064" cy="624"/>
              </a:xfrm>
              <a:prstGeom prst="ellipse">
                <a:avLst/>
              </a:prstGeom>
              <a:noFill/>
              <a:ln w="9525">
                <a:solidFill>
                  <a:schemeClr val="tx1"/>
                </a:solidFill>
                <a:round/>
                <a:headEnd/>
                <a:tailEnd/>
              </a:ln>
            </p:spPr>
            <p:txBody>
              <a:bodyPr wrap="none" anchor="ctr"/>
              <a:lstStyle/>
              <a:p>
                <a:endParaRPr lang="en-US"/>
              </a:p>
            </p:txBody>
          </p:sp>
          <p:sp>
            <p:nvSpPr>
              <p:cNvPr id="11" name="Oval 16"/>
              <p:cNvSpPr>
                <a:spLocks noChangeArrowheads="1"/>
              </p:cNvSpPr>
              <p:nvPr/>
            </p:nvSpPr>
            <p:spPr bwMode="auto">
              <a:xfrm>
                <a:off x="4719" y="2579"/>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2" name="Oval 17"/>
              <p:cNvSpPr>
                <a:spLocks noChangeArrowheads="1"/>
              </p:cNvSpPr>
              <p:nvPr/>
            </p:nvSpPr>
            <p:spPr bwMode="auto">
              <a:xfrm>
                <a:off x="2664" y="2579"/>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3" name="Text Box 18"/>
              <p:cNvSpPr txBox="1">
                <a:spLocks noChangeArrowheads="1"/>
              </p:cNvSpPr>
              <p:nvPr/>
            </p:nvSpPr>
            <p:spPr bwMode="auto">
              <a:xfrm>
                <a:off x="3604" y="2082"/>
                <a:ext cx="236" cy="269"/>
              </a:xfrm>
              <a:prstGeom prst="rect">
                <a:avLst/>
              </a:prstGeom>
              <a:noFill/>
              <a:ln w="9525">
                <a:noFill/>
                <a:miter lim="800000"/>
                <a:headEnd/>
                <a:tailEnd/>
              </a:ln>
            </p:spPr>
            <p:txBody>
              <a:bodyPr wrap="none">
                <a:spAutoFit/>
              </a:bodyPr>
              <a:lstStyle/>
              <a:p>
                <a:r>
                  <a:rPr lang="en-US"/>
                  <a:t>A</a:t>
                </a:r>
              </a:p>
            </p:txBody>
          </p:sp>
          <p:sp>
            <p:nvSpPr>
              <p:cNvPr id="14" name="Text Box 19"/>
              <p:cNvSpPr txBox="1">
                <a:spLocks noChangeArrowheads="1"/>
              </p:cNvSpPr>
              <p:nvPr/>
            </p:nvSpPr>
            <p:spPr bwMode="auto">
              <a:xfrm>
                <a:off x="3594" y="2717"/>
                <a:ext cx="237" cy="269"/>
              </a:xfrm>
              <a:prstGeom prst="rect">
                <a:avLst/>
              </a:prstGeom>
              <a:noFill/>
              <a:ln w="9525">
                <a:noFill/>
                <a:miter lim="800000"/>
                <a:headEnd/>
                <a:tailEnd/>
              </a:ln>
            </p:spPr>
            <p:txBody>
              <a:bodyPr wrap="none">
                <a:spAutoFit/>
              </a:bodyPr>
              <a:lstStyle/>
              <a:p>
                <a:r>
                  <a:rPr lang="en-US"/>
                  <a:t>B</a:t>
                </a:r>
              </a:p>
            </p:txBody>
          </p:sp>
          <p:sp>
            <p:nvSpPr>
              <p:cNvPr id="15" name="Line 20"/>
              <p:cNvSpPr>
                <a:spLocks noChangeShapeType="1"/>
              </p:cNvSpPr>
              <p:nvPr/>
            </p:nvSpPr>
            <p:spPr bwMode="auto">
              <a:xfrm>
                <a:off x="2715" y="2601"/>
                <a:ext cx="2016" cy="0"/>
              </a:xfrm>
              <a:prstGeom prst="line">
                <a:avLst/>
              </a:prstGeom>
              <a:noFill/>
              <a:ln w="9525">
                <a:solidFill>
                  <a:schemeClr val="tx1"/>
                </a:solidFill>
                <a:round/>
                <a:headEnd/>
                <a:tailEnd/>
              </a:ln>
            </p:spPr>
            <p:txBody>
              <a:bodyPr/>
              <a:lstStyle/>
              <a:p>
                <a:endParaRPr lang="en-US"/>
              </a:p>
            </p:txBody>
          </p:sp>
          <p:sp>
            <p:nvSpPr>
              <p:cNvPr id="16" name="Rectangle 21"/>
              <p:cNvSpPr>
                <a:spLocks noChangeArrowheads="1"/>
              </p:cNvSpPr>
              <p:nvPr/>
            </p:nvSpPr>
            <p:spPr bwMode="auto">
              <a:xfrm>
                <a:off x="2389" y="2640"/>
                <a:ext cx="635" cy="231"/>
              </a:xfrm>
              <a:prstGeom prst="rect">
                <a:avLst/>
              </a:prstGeom>
              <a:noFill/>
              <a:ln w="9525">
                <a:noFill/>
                <a:miter lim="800000"/>
                <a:headEnd/>
                <a:tailEnd/>
              </a:ln>
            </p:spPr>
            <p:txBody>
              <a:bodyPr wrap="none">
                <a:spAutoFit/>
              </a:bodyPr>
              <a:lstStyle/>
              <a:p>
                <a:r>
                  <a:rPr lang="en-US" sz="1800"/>
                  <a:t>Kanpur</a:t>
                </a:r>
              </a:p>
            </p:txBody>
          </p:sp>
          <p:sp>
            <p:nvSpPr>
              <p:cNvPr id="17" name="Rectangle 22"/>
              <p:cNvSpPr>
                <a:spLocks noChangeArrowheads="1"/>
              </p:cNvSpPr>
              <p:nvPr/>
            </p:nvSpPr>
            <p:spPr bwMode="auto">
              <a:xfrm>
                <a:off x="4733" y="2489"/>
                <a:ext cx="743" cy="231"/>
              </a:xfrm>
              <a:prstGeom prst="rect">
                <a:avLst/>
              </a:prstGeom>
              <a:noFill/>
              <a:ln w="9525">
                <a:noFill/>
                <a:miter lim="800000"/>
                <a:headEnd/>
                <a:tailEnd/>
              </a:ln>
            </p:spPr>
            <p:txBody>
              <a:bodyPr wrap="none">
                <a:spAutoFit/>
              </a:bodyPr>
              <a:lstStyle/>
              <a:p>
                <a:r>
                  <a:rPr lang="en-US" sz="1800"/>
                  <a:t>Lucknow</a:t>
                </a:r>
              </a:p>
            </p:txBody>
          </p:sp>
          <p:sp>
            <p:nvSpPr>
              <p:cNvPr id="18" name="Rectangle 23"/>
              <p:cNvSpPr>
                <a:spLocks noChangeArrowheads="1"/>
              </p:cNvSpPr>
              <p:nvPr/>
            </p:nvSpPr>
            <p:spPr bwMode="auto">
              <a:xfrm>
                <a:off x="188" y="2448"/>
                <a:ext cx="484" cy="404"/>
              </a:xfrm>
              <a:prstGeom prst="rect">
                <a:avLst/>
              </a:prstGeom>
              <a:noFill/>
              <a:ln w="9525">
                <a:noFill/>
                <a:miter lim="800000"/>
                <a:headEnd/>
                <a:tailEnd/>
              </a:ln>
            </p:spPr>
            <p:txBody>
              <a:bodyPr wrap="none">
                <a:spAutoFit/>
              </a:bodyPr>
              <a:lstStyle/>
              <a:p>
                <a:r>
                  <a:rPr lang="en-US" sz="1800"/>
                  <a:t>New</a:t>
                </a:r>
              </a:p>
              <a:p>
                <a:r>
                  <a:rPr lang="en-US" sz="1800"/>
                  <a:t>Delhi</a:t>
                </a:r>
              </a:p>
            </p:txBody>
          </p:sp>
        </p:grpSp>
        <p:sp>
          <p:nvSpPr>
            <p:cNvPr id="7" name="Rectangle 24"/>
            <p:cNvSpPr>
              <a:spLocks noChangeArrowheads="1"/>
            </p:cNvSpPr>
            <p:nvPr/>
          </p:nvSpPr>
          <p:spPr bwMode="auto">
            <a:xfrm>
              <a:off x="2544" y="2131"/>
              <a:ext cx="310" cy="269"/>
            </a:xfrm>
            <a:prstGeom prst="rect">
              <a:avLst/>
            </a:prstGeom>
            <a:noFill/>
            <a:ln w="9525">
              <a:noFill/>
              <a:miter lim="800000"/>
              <a:headEnd/>
              <a:tailEnd/>
            </a:ln>
          </p:spPr>
          <p:txBody>
            <a:bodyPr wrap="none">
              <a:spAutoFit/>
            </a:bodyPr>
            <a:lstStyle/>
            <a:p>
              <a:r>
                <a:rPr lang="en-US"/>
                <a:t>IV</a:t>
              </a:r>
            </a:p>
          </p:txBody>
        </p:sp>
        <p:sp>
          <p:nvSpPr>
            <p:cNvPr id="8" name="Rectangle 25"/>
            <p:cNvSpPr>
              <a:spLocks noChangeArrowheads="1"/>
            </p:cNvSpPr>
            <p:nvPr/>
          </p:nvSpPr>
          <p:spPr bwMode="auto">
            <a:xfrm>
              <a:off x="2570" y="2899"/>
              <a:ext cx="236" cy="269"/>
            </a:xfrm>
            <a:prstGeom prst="rect">
              <a:avLst/>
            </a:prstGeom>
            <a:noFill/>
            <a:ln w="9525">
              <a:noFill/>
              <a:miter lim="800000"/>
              <a:headEnd/>
              <a:tailEnd/>
            </a:ln>
          </p:spPr>
          <p:txBody>
            <a:bodyPr wrap="none">
              <a:spAutoFit/>
            </a:bodyPr>
            <a:lstStyle/>
            <a:p>
              <a:r>
                <a:rPr lang="en-US"/>
                <a:t>V</a:t>
              </a:r>
            </a:p>
          </p:txBody>
        </p:sp>
      </p:grpSp>
      <mc:AlternateContent xmlns:mc="http://schemas.openxmlformats.org/markup-compatibility/2006">
        <mc:Choice xmlns:p14="http://schemas.microsoft.com/office/powerpoint/2010/main" Requires="p14">
          <p:contentPart p14:bwMode="auto" r:id="rId2">
            <p14:nvContentPartPr>
              <p14:cNvPr id="9" name="Ink 8"/>
              <p14:cNvContentPartPr/>
              <p14:nvPr/>
            </p14:nvContentPartPr>
            <p14:xfrm>
              <a:off x="36000" y="741240"/>
              <a:ext cx="8429760" cy="5965200"/>
            </p14:xfrm>
          </p:contentPart>
        </mc:Choice>
        <mc:Fallback>
          <p:pic>
            <p:nvPicPr>
              <p:cNvPr id="9" name="Ink 8"/>
              <p:cNvPicPr/>
              <p:nvPr/>
            </p:nvPicPr>
            <p:blipFill>
              <a:blip r:embed="rId3"/>
              <a:stretch>
                <a:fillRect/>
              </a:stretch>
            </p:blipFill>
            <p:spPr>
              <a:xfrm>
                <a:off x="26640" y="731880"/>
                <a:ext cx="8448480" cy="5983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4400550"/>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Times New Roman" pitchFamily="18" charset="0"/>
                <a:cs typeface="Times New Roman" pitchFamily="18" charset="0"/>
              </a:rPr>
              <a:t>Q2. Three unbiased coins are tossed. What is the probability of getting at most two heads?</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3/8</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 5/8</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1/8</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7/8</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blinds(horizontal)">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762000"/>
            <a:ext cx="7848600" cy="5232400"/>
          </a:xfrm>
          <a:prstGeom prst="rect">
            <a:avLst/>
          </a:prstGeom>
          <a:noFill/>
        </p:spPr>
        <p:txBody>
          <a:bodyPr>
            <a:spAutoFit/>
          </a:bodyPr>
          <a:lstStyle/>
          <a:p>
            <a:pPr eaLnBrk="1" fontAlgn="auto" hangingPunct="1">
              <a:spcBef>
                <a:spcPts val="0"/>
              </a:spcBef>
              <a:spcAft>
                <a:spcPts val="0"/>
              </a:spcAft>
              <a:defRPr/>
            </a:pPr>
            <a:endParaRPr lang="en-US" dirty="0">
              <a:latin typeface="+mn-lt"/>
              <a:cs typeface="+mn-cs"/>
            </a:endParaRPr>
          </a:p>
          <a:p>
            <a:pPr eaLnBrk="1" fontAlgn="auto" hangingPunct="1">
              <a:spcBef>
                <a:spcPts val="0"/>
              </a:spcBef>
              <a:spcAft>
                <a:spcPts val="0"/>
              </a:spcAft>
              <a:defRPr/>
            </a:pPr>
            <a:r>
              <a:rPr lang="en-US" sz="2800" dirty="0">
                <a:latin typeface="Times New Roman" pitchFamily="18" charset="0"/>
                <a:cs typeface="Times New Roman" pitchFamily="18" charset="0"/>
              </a:rPr>
              <a:t>Q3. Two dice are thrown simultaneously. What is the probability of getting two numbers whose product is even</a:t>
            </a:r>
            <a:r>
              <a:rPr lang="en-US" sz="2800" b="1" dirty="0">
                <a:latin typeface="Times New Roman" pitchFamily="18" charset="0"/>
                <a:cs typeface="Times New Roman" pitchFamily="18" charset="0"/>
              </a:rPr>
              <a:t>.</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 /4</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11/36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23/36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¼</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a)</a:t>
            </a:r>
          </a:p>
          <a:p>
            <a:pPr eaLnBrk="1" fontAlgn="auto" hangingPunct="1">
              <a:spcBef>
                <a:spcPts val="0"/>
              </a:spcBef>
              <a:spcAft>
                <a:spcPts val="0"/>
              </a:spcAft>
              <a:defRPr/>
            </a:pPr>
            <a:endParaRPr lang="en-US" dirty="0">
              <a:latin typeface="+mn-lt"/>
              <a:cs typeface="+mn-cs"/>
            </a:endParaRPr>
          </a:p>
          <a:p>
            <a:pPr eaLnBrk="1" fontAlgn="auto" hangingPunct="1">
              <a:spcBef>
                <a:spcPts val="0"/>
              </a:spcBef>
              <a:spcAft>
                <a:spcPts val="0"/>
              </a:spcAft>
              <a:defRPr/>
            </a:pPr>
            <a:endParaRPr lang="en-US" dirty="0">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blinds(horizontal)">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3"/>
          <p:cNvSpPr txBox="1">
            <a:spLocks noChangeArrowheads="1"/>
          </p:cNvSpPr>
          <p:nvPr/>
        </p:nvSpPr>
        <p:spPr bwMode="auto">
          <a:xfrm>
            <a:off x="533400" y="838200"/>
            <a:ext cx="7848600" cy="4400550"/>
          </a:xfrm>
          <a:prstGeom prst="rect">
            <a:avLst/>
          </a:prstGeom>
          <a:noFill/>
          <a:ln w="9525">
            <a:noFill/>
            <a:miter lim="800000"/>
            <a:headEnd/>
            <a:tailEnd/>
          </a:ln>
        </p:spPr>
        <p:txBody>
          <a:bodyPr>
            <a:spAutoFit/>
          </a:bodyPr>
          <a:lstStyle/>
          <a:p>
            <a:pPr eaLnBrk="1" hangingPunct="1"/>
            <a:r>
              <a:rPr lang="en-US" altLang="en-US" sz="2800" dirty="0">
                <a:latin typeface="Times New Roman" pitchFamily="18" charset="0"/>
                <a:cs typeface="Times New Roman" pitchFamily="18" charset="0"/>
              </a:rPr>
              <a:t>Q4. In a lottery, there are 10 prizes and 25 blanks. A lottery is drawn at random. What is the probability of getting a prize?</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A. 1/7</a:t>
            </a:r>
          </a:p>
          <a:p>
            <a:pPr eaLnBrk="1" hangingPunct="1"/>
            <a:r>
              <a:rPr lang="en-US" altLang="en-US" sz="2800" dirty="0">
                <a:latin typeface="Times New Roman" pitchFamily="18" charset="0"/>
                <a:cs typeface="Times New Roman" pitchFamily="18" charset="0"/>
              </a:rPr>
              <a:t>B. 2/7</a:t>
            </a:r>
          </a:p>
          <a:p>
            <a:pPr eaLnBrk="1" hangingPunct="1"/>
            <a:r>
              <a:rPr lang="en-US" altLang="en-US" sz="2800" dirty="0">
                <a:latin typeface="Times New Roman" pitchFamily="18" charset="0"/>
                <a:cs typeface="Times New Roman" pitchFamily="18" charset="0"/>
              </a:rPr>
              <a:t>C. </a:t>
            </a:r>
            <a:r>
              <a:rPr lang="en-US" altLang="en-US" sz="2800" dirty="0" smtClean="0">
                <a:latin typeface="Times New Roman" pitchFamily="18" charset="0"/>
                <a:cs typeface="Times New Roman" pitchFamily="18" charset="0"/>
              </a:rPr>
              <a:t>2/5 </a:t>
            </a:r>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D. 4/7</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err="1">
                <a:latin typeface="Times New Roman" pitchFamily="18" charset="0"/>
                <a:cs typeface="Times New Roman" pitchFamily="18" charset="0"/>
              </a:rPr>
              <a:t>Ans</a:t>
            </a:r>
            <a:r>
              <a:rPr lang="en-US" altLang="en-US" sz="2800" dirty="0">
                <a:latin typeface="Times New Roman" pitchFamily="18" charset="0"/>
                <a:cs typeface="Times New Roman" pitchFamily="18" charset="0"/>
              </a:rPr>
              <a:t>: b)</a:t>
            </a:r>
          </a:p>
        </p:txBody>
      </p:sp>
      <p:sp>
        <p:nvSpPr>
          <p:cNvPr id="21507" name="AutoShape 2" descr="data:image/jpeg;base64,/9j/4AAQSkZJRgABAQAAAQABAAD/2wCEAAkGBxISERUUEhQVFhUWGBkVFhcUFhcXHhoXFBcWGBwdGRgZHSggGBslHBsVITEhJSk3Li4wFx8zODMsQygtLisBCgoKDg0OGxAQGiwlICYsLCwsLDIvLTQvNC0sLDcsLCw0LCwvLCwsLCwsLSwsNDQsLCwsLCwsLCwsLCwsLC00LP/AABEIAQoAvgMBIgACEQEDEQH/xAAcAAEAAgIDAQAAAAAAAAAAAAAABQYEBwECAwj/xABFEAACAQMCBQIDBgMEBwcFAAABAgMABBESIQUGEzFBIlEHMmEUI0JxgZEzUqFDYmOxFRYkU3LB0jV0gpKTs9E0VHOisv/EABoBAQADAQEBAAAAAAAAAAAAAAACAwQBBQb/xAArEQACAgEEAQMCBgMAAAAAAAAAAQIDEQQSITFBIlFhE5EFMlKhwfAUQoH/2gAMAwEAAhEDEQA/AN40pSgFKUoBSlKAUpSgFKUoBXSaRVUsxAVQSSTgADcknwK71UeY7pbqVrUE9GDTJe4UnUMa0gAAOrVs74/CAuDrOK7bI1wc5dI6lkwOE8MuJZHv0u5Y2uG1RxMNUPQA0xB4Tg6ioVyQysCxXPcmzWHFz8tyEhkzpXDZSTJIUo7Aeo4+T5h9diYrl3mJLmSePPrhf+R01ROSY2AcZPYqSPKE7ZAGXBdmaWaIxfdJhC7/ANo7DLKEI3QKV9WcEkjGxrwI/iOorslvWV3j2T6wWbE1wWCuapfE2ubCNpbd0kt41LNb3LldKqM4hnwSg8BXBHYDSBirXw666sUcmh06iK+iQaXXWAdLr4YZwR7ivc0+phfHdArawZNKUq84KUpQClKUApSlAKUpQClKUApSlAKUpQClKiOIcYAk6MGmSfYsM7RIfxy43Gd9K93I2wAzLGc4wi5SeEgYnNHHWi+5gaMTFDI7yMNFvCvzTSjIyB2VfxEHcBWI1xY8PN3cCC3kaFrO4dmZwHkZchvtGpkKJJLJI7aSBrVV06QprM4vbNf3jWJeTpIVku5UYRyyyDGnQroyPBEWjBTO2tTuR6ru99BatFHLKDPMVjB0jqTMoxqKoOwHdsBRnx2rxdXrG8KK5a4X8v8A59iyMTpolSLoW86yToyGRrhg7KkrksxVMYOnqaFwF9IHYVLouAASSQMZOMn6nAAz+QqKhs47JLqYdWQu73MmohmJ0j0p2AVVUKq+wG9R0nFI+IBLaCaNhP1GkaJskWsTBH0kHZnLImfGpyPlry4USvmow6z3j7ljeDw/0c/F5laZCvDomJRGJDXUqEAOy9vs49RAPzEA9jV/rzgiVFCooVVAVVUAAADAAA7ADbFelfV00xqgoR6KG8ilKVacFKUoBSlKAUpSgFKUoBSlKAUpSgFKUoDD4vY9eCSIO8fUQprjOGXIxqU+CK13DFc8KtjbzBUiHycQt49YDZ1aruFssuojDOCQdXzKcEbQrgiqb6IXR2yOp4KNwLh4ghlvAIp7q4HUL24bS5IARI8liI9kyc47se20/YwNhXmWPr6Arsi486iqkknSD9d+9YV7ysYmMvD2EDnJaA56Evk5QfwnJ/tE9zkNUYee7aMvFdaobqMqr2+DI7PIPT0dA++VtsEe41Bc4r5/WaG+DyvUn5Xfwse37FsZIxfirfpHb26SyaIZrqOKfBIJh0uzjbfSSqA/Qkea5/0OtmxueHxRpIF9cSDSk8YOooVUHD99LqMgkZ1DKmN4vwtryVEuch7hXkfYZhtojEOhGwJCuzSRh3GdWH8BQLBf8Qgs4QZXCooCoGJLOVGyqD6pHOOwyTW3TwdFcYxfJojBNPcW6wu0mijljOUkRZEPurgMD+xFZFRfLFk0FnBG4wyxrqUHIViMlVOB6VJKj6AVKV7JhFKUoBSlKAUpSgFKUoBSlKAUpSgFKUoBSlKAUpSgFUbiNlJDxJmbpvDdfeJth4poIUjODuGVkHfYjJHvm81rzmHiU15dQmwgedbO4ljuG6kcKazG0TJ621nSSGOEIIAxnaoWR3RaJ1y2yTJDjV40MDuihnGFjUnAaSRlRAT4BdlBPtUhy9ypFbsJpfv7sj1zuBn8ol7RJ9F7+STvVf4vwDit1AU/2W3bWjqyyySkdJ1kGxiAO6jY+1XHlviLXNpBcOoQzRJLpB1ACRQwGSBnYjxVOnqcF6lyWX2Kb46JKlKVpKBSlKAUpSgFKUoBSlKAUpSgFKUoBSlKAUpSgFKUoCl8wc+dKd7e2t2nePaR2cRxo5UMFLEFmbBUnSv4u+xxTLXiHElkuXSeGAXEvWIii6hU6UQYaXb5UAOV33IxnaJ47YPPxW/CytGqXEbMFLDUDEAR6WGDsP2FTtZbbZReEySR0u7m+lXD8Rus4IzGIIvm+iRA/wBfyxWd8P8Ajt5FeQcOkeOWAQExsY9MirCAqqSp0kYwM4ycfmTiV15X/wC3bb/u03+YrlNknLDYaNxUpStZEVgz8ZtklELzwrKwysbSIHI33CE5I2PjwarPMPM0r3X2Gy+dRm6uMAiBWGyoDs0x7jOQO5B3x0TgVsFwYY3zjU0iiRmI8u7gs7fUnNUW3qt4Lq6XPkuwOa5qmck2xgvLyFGPR0W9xHGfljaY3COE9lJiU6ewycAVc6tjJSSaKpR2vDFKUqRwUpSgFKUoBSlKAUpSgFKUoBSlKA01xyN143f5BCuls6+xHS0ZH6qw/SvWvbndHXjfcaJLJTj6xzEfp85/evAmsN/5ySOa68r/APbtt/3ab/MV58EdLl01yiKKQkQp8slwFByyk/LHtsR6jgnI2zJWlhY8P4rDPJKYla3uAOvO7LrV7YAKZGJyQ8hxnx9K7TxPDJuD27jalQHO/Hls7OWTqxxyFSsJkIA6relTg/MFJDHAOwO1eL8clnU9FHhQ9pJQA5BxukRzp2z/ABMEH8BrCj4XEH6jL1JN/vJSZH9RJIDNnQpJPpXC+AAABVtmphHhckoaeUueiv8ALNlPHdzJhltI1jMDAoBO7r95JKwGuaRic6s427dqlebONrZWsk5K5X5Vcka276RjfJAOKlxWDxXhMNwE60aydNupGGLABwCATjv38g1g3qUk5G3a1HCOvI1+XvuJxnOY3t8HAxoeAYAPkghz/wCIVdqqHw4BaGeWTT9okncXCoMKjw4iVVB3xoVGBbc689sAW+vVgsRSPNm8yYpSlSIilKUApSlAKUpQClKUApSlAKUpQGs/iHb44nbyZHrtZkA+sc0LfrkP/wDrVdvLQ3MsdtnETZkuW3GIE7gt+HW2FznsG+tXD4l269ezk31DroPbDKjH+qiobgkCTm8gJZWaKNSylQwjk6o9O22Dq3O24rHdxPPwW1R3PBj8QtYeIvB0gxaCSN1bcRwRo6sQw2HVdQB0zll9OQm9WOPhTNdtcTFW0Ax26AfIraS7E+XZgPyCj3Ne3DbVIpZ1V8l2Exj2+7DIE2A7BjGx/f2qQrLOfhdG6MPLKrzFZ8Wll0Ws8EEJ3MmglwMkaRq1ZON8gL4371kWx4hbxKrpHeFV+dZOjIxz5RwU7edY/L3sVKjv4xhEtnOcshrfj7NnVaXaEHGGjVs/UGN2GP1qP5g5zW1RHa2uNBdVd2TSqKSMk9yTjJAA3xuRVpryvLVJUaORQ6MMMrbgj2NFKOeUGpY4ZBcR40OF3RuGjd4bpRHJ09yLiIHpYX3kUlM9vu0zjG8nwnnWczLHfWTWiyv04ZOrHMpdjhVfR/DZuwzsTtmsbm6zMtnMFAZ1Xqxg9jJCRIo7juVA7+agOO8bnlmMAiga3b7LhnZupi7kCRzIpUrhJcbEZBQe+2um6WEkZballs27SsHg1914I5exdQWHfS3ZlP1DBh+lccU43bWwzcTxRD/EdV8gbAnfuP3raZDPpUbwjj9rdavs08U2jGrpuG06s4zjtnB/Y1JUApSlAKUpQClKUApSlAKUpQFA+I8x+02ieOncS585UwIB+WJG/YVVWSaOXrW0ixyadDa01q6g5GoBgcrlsHP4qn+f59XEokBXEVs5O/qzPKmMj2xCf3qJrFe/WTi8cmdyKZHkvZJ2VpTLGjMgKroSBGUBSTjGtvzzUo948V4Vlf7mdVEGQAFmTVrTUF7upVgCd9D49qjuSWxJeKe/Ujkx/caFEB/80cg/8P5VNcft0ktZlkRXUxuSrDIOFJH9QDkbjFZ5Nb+fg3V5cEyQpUTynIzWFozEszW8JJY5JJjUkknuc+azbS+SVpFQ5MT9N9jgOFViAfOAwzjztVTjhv4LVLKRk0pWLxC/jgTXI2BkKNiSzMcKqqN2YnsAM1xLJJvBksARg7g9wfNQtwkNqz3M8iqiqsUS4wERcHSqjJeRnHjf0oANiTI8TvVghkmbZY0aQ59kBP8Ay7VrHl3h8miOa6OqUBtCntEJCXfSP53YszN9cbAYq2uPDbZRdYo44JG24jfyKyrM1pbtLLIsUaqs2mVi2GkyenuWOE3GrvnstuGQxnIQFiMM7+p2wAPU7ZY9h5rMpVsrJSMJ78rSpaX8bqqqLk/Z5cHSCxBaJsDYtrGjtn73vtg7ZrSHHDiB33zFicaTg5gYSjB8H01u2J9QB9wD+9a6JZiRZ2pSlXHBSlKAUpSgFKUoBXBNYPFuM29smueVYx9TudwMKo9THJAwBncVr7mDmaS+HTRGitc+oSbSTjGwZR/Di91PqbswUZVoymorLBHX9x1766uQwaNykcJG46UKYypwMqzmRh4OcgkEVzXR3VFJJCqo3JwAFA/YACohwbmcqJfuFjR8RnHUMhfGpx+ABOw76t6wN722yZ2t+YorbiCyDU0ZH2e6dRlI8sDGzP2BViQR4DnPYA7PljV1KndWBBwe4YYO4+lav49yw9zw+d4SsVtaBnKhSBK0W7IunYBRryf58DbBIst/xWHg8scEswe1lJMLazJJAMK2mUZLPGSw0uOwOD4NSnS5RUl2X02qPpfR35HvmjT7BcDTPbAKucDqwAlY5E3PhcEeMVk8D4LPDKWJiVC8jPoJJl1FyrP6Fw/qGclz6VwwwQc6+4XaXqAyJFMv4JBgkf8ABIvqXcD5T4qLteUZIwVTiF8EJ2VpEfA7YVnQlRjbY1TuTz4yaNrWPJIcx38iqsFuR9pmysedxGMeqVhg+lBjuN2KjzXpwzgiRMHd5JpcaTJM5b89CZ0R59lA+ua9uF8Iht9XTX1NjXI7F5HI7a5GJZsb9ztnasDmHmRLYrEi9W4fOiJTjAH45D+BBtv3Odgaisv0xOvC9UiO5zuepLHajBX+PPvn0qR00I9mfLb9xFjfO2HWLZ2pUu7trlkbVJIfJ8AZyVRRsq52H5mvbq5cRoGeVt1jjGWIzjOOyrnA1MQo8kVZjqMTFOe55InmPipt+mw/xGK+GCxMFBPjMrRD9azOEALGqZyVA1sFIDO3qYg4AbLEnI96x+YuTrqGaC+vDEY1lWIQoWcRrICEd2IA1dQqDgY+XfapSRwoJYgAdyTgD8yatsjtSRWjw4hPEkZ6xARsRnVuD1PTjH1z/wDNbE+Hl6JOHwrnLwD7PICACHg9HYeCArD3DA4GcVq+9Q3SEQWsl3oYEaAVjDrnvMcJtg5wTvtVx+FnD7rU95J0lt7qKJkjR2dtQ7O2VVVJQhT3PpXtpq6iLXg4zYlKUrQcFKUoBSlRXEOY7OA6Z7qCI7jEkqKcjGdifGR+9Aa54hznxM319bwyW6JC4WMyQuzBWXAIIYKfUrHfO+fGBXjPe38qhZ76YjyIFS3zuD8yDWO3hh/WqrxfjcJmmks+pIY7iUp043dJI5X6jqW7d3dgTuCNtjvYLbiUTwrNqCxkZy5C4xnIPsQQQfyNZbZzT4JI5teHxRnUqjUe7tlnOBgZdssdttzWSzAAk7AbknxVcv8AnazjbSHMhJxlPlGfJc7Y+ozXmOISzAstvJKV9ShvuYQcAjGv1SsD5KjcZAXvVP05PljJnXgW5B6o02qepi5KdQrvvnGIl75OMkDwPVaOSOSU1M4hMMDnWc6laU+Aqk5jjAJ9u+w81r74f87QniIPFFXpnaIkeiGXIwzKTj6a2yVODsMmtvcU+J1hE4jiZrmRgSBAMrgBjkythNORjIJ3I2rXXS+v2ONlnuLeCO3ZGCRwLGVI2RUiCkHcY0gL+1fMvEHtJ7qVrUoIV6cKGcyvLNpUjUY1IMpkbcA7jSowOwzfiBztdX8b9X7uAiJookcYBYK515IaVtLr40jGcDzP/B/g0Mtzaa41zHFJcj05y6mJFJz5HUDA+NIx4Iu+k5qXOMEoy2NPBlci8Lt0tJpGvW4dMlzMmGkVUwNIUS20p0nB/I9xn26rz5fP1RAtnMkef9pBljjO2QdMmDkDGRnA962pxi2tLKK4u0t4VlCtIXSJA7ybkZIwXZnI85JNachtdbC01EpEqyXTZyZZJMnSxO5DEOzHzsPes9sY+UdjZJdMy7HinEr2JXmuBBG24S1XQzLvhuqxLJnbt4x2rPsbCOEERqF1HLHuWPuzHdj33J81k0rI5e3Qbb7MadJpZIra2wJpiRqIBEUa/PKQSM6QRgeSQK2py9wCGzj0RD1HBkkbBeVhn1SN+I7nA7AbAAbVVvh7aZuZ5SBhYoo0bzlnlaQY9vTD+xq/VspilHJBkbzHwoXdrNbltHVQoHAzpY/K2MjODg9x27itQnlx1vcWt5FekBAzzx/aBbOuvW4QMsKN6V0qdT5PjBY33n+5SQxWLuUSZZJZyDp1QW+ksmsHKhiy6sfgVxtnNc8HEXQj6C6IiilFC6MKQCPSdxtjvvUL7tnCXJdTVv5ZHXfLjT5Nxd3cpIIC9Ywxjvj7uAINsnc5P54FWL4fyq3DbUKANEQiIGdnhzG43AOzq3ivOvD4eXOtLsBcIl5MiEAgN8jORn/EMgJHkGoaayUm8k9RXGKWC2UpSthlFKUoCr/E3ijWvC7mVSynSsepThl6zrEWUjcMoYkY9vFa64dw2CFQsMaKB5AGc/Vu5P51tnmfhyXNncQyfLJE6n6ek4Iz5BwR9RWmOVeDG2i3d2LhW0sdk9OSo3IJ1E7jvt7Vn1HXZ1E3moX/AFUs9bOYVLOSx1FjuSScAnA7178b4ukC4LKrlWaMP6VYpuV1nYE9t/esi14nFIiuHTDKGALLkZGcHfvWZbksokd7Wxii/hRon/Air/kKyK6o4IyCCD5Bz/Wu1QBqzjPCS0zPHEWOu5kkbVgeid1HfbYL27nP0qT5cso5UinOQymTSoOw1Sud8d9jippbFHeddwQ7pt3VZdMjYByMtqJzj8VQ/LkixK8QxhJ3jLMwG+PA/ESwwPfc7dq9f8MsjK5xl4LNRVtrjNeT3s7QNDcRFRkIAMDOAIzEME+cxH+lWb4HXAe6h75FlON/7s9qv7ek/tVKvcJcH0gjLekgkMwKTDPpbc9STsudvzNRFnzJc8PuS1q3SZS6jKg5jkdZNJRh6R6V22I+lcknXbZH3OTalXD4yj6H+KMzdO1iUkCS4BfBAykMckgBz41iM7e1a3fgySXvXA0dLZihIMrkKfVjuigLt5JOe2+DY883l/cBbvp/7LBI6hFZMyHpglwTuwGV2AA1NjvVi4ZbGOJFO7Yy5xjLt6nJ+pYk/rWO6WGVoyqUpWU6T/w6uP8AbLpC39jbOq5/xLoMwH/kBP8Aw1sGtPcO4mbS+t52bEL5tpixICiYqY3PgYkUDJ2Afx3rcNehU8wRFlE+MXLwueHSyqdM1skkqOCQdGg9VDjurR6hj8qyY7iGG3Vy6pCiLh2YaQmAF9R/T86t88QdSrDKsCpB8gjBH7VVuFfDywhKFkedo/4ZupGm0Adgit6VA27D8I9qjdT9THJZVbszwRNreXN/GfscTxRsMC6uB0xg93hiOXkOMYLALnycYN14LwuO1gjghGEjGBncncksx8sWJYnySazMVzU4VxgsIjOyU3yKUpUyApSlAY/ET91Jn+Rv/wCTWpY+w/If5VsrnKTTw68Y+Lac/tE5rW4NZdT4JIwbjg9vIxZ4YnZu7MisTgAdyPYCpv4UcnWD2kryW0MrNczjMsaSaVjcoqrqBwuBn8yawqunwtkDcMiYdjLdEfkbuc007fIZW+Z+R/sZa54eMQqMz2gyQQMZeAb6XA3K9mx71FW1wsiK6MGVhlSOxFblrV3OvLosZXvIQBbSsPtMaqfu5DkdcYONJOkMMbfNnvU7qt3K7OJlTumEU8xwSGSOTCgsS3qj2HuQqDHbaqSbthcTiSM9Vis0SoxJ1gaVX0H1ehyTg/hP6WTni0kmEDWwLl8x5QgqUfS/qOCCnpzvt3qU4Dy6ltEQSWmceuXznGMKT8oHiq6ZqmX1PL4L52uVar9ir2VpJNcW0s2VWViNCkqW0RSetip9JI20gnbAJNXWLg9uqdNYYwhzkaRvnvnyahuXuEXGmB7ghOgMJEoBOyGPLvk74J2G3b9LPULrZTllvkhLb/r1/clM5osobNXnQaTMk0TkZOXmUMuN/SAUP0wTV0aormfhwuLWWPzpLL/xLuP/AI/Wsvhl11YY5P51BOdsHG4I+hyKjJ5iiBk0rGu7+KIqHYBmOEQbu5JAARB6nJJAwB5qzcG5Ommw11mCP/dKQZGG2zyKSsY7ghctvsy0hXKXR3JWZ4zOWt4oTcOw9Ua4CqrdjK52jB3xnc4OAcVs3kmxuYLGGK7KmZFKkoxYBQToGphkkJpGfp3PepSxsY4UCRIqIOyqABsAP1OAN6yK2V1qCItilKVYcFKUoCtXnP3DI2Km6jZ17rFmU5HcARg5I8gdq6f6/wBh/PJ/6Mv/AE1R/iT8NpNb3dgu2C8kEYwwdR88AAwzEZynk9s6sVROD8b1aUm2cnSGxgMw2wR+B/Gk+e3tWe6ycekX1QhLtm+IuebBs/ekY/mjkHv2yu/apOy47azHEVxBIQQpCSo257DY9z7Vo+sHi9gs0ZBVWYDKZH4huBnwCRg/nVMNW28SRbPSrHpZ9A8asBcW00DEgTRPESNiBIhU4ODg7+1aa4VfMfuJwY7mMaZY3GlsrtrUH5kPcEbYNQXALllXEUk0JQnAjkkjGmTLAiNW07hsE47qa7cf4jPctou5yRBBLPaygRrN110osXUC5ZWZk2Aydt9s1ZKcLHt8lLqlFbvBbRV5+GdqsfCrVVzgoZN8d5naRuw7ZY4+mO9UHlrkma+hSZeLytExKuq2qQyKUOGQnWTGwI9u3uDW3OG2KQQxwxDSkaqiD2VRgVZVW4ZyVNmTXV1BBBAIOxB3yD712pVxw1bzJyPPaymbhqdSFyWltSwGlmYEtb52A3YlCQPb2ENacRjkZkUkOhw8bgo6keGRgGH7VuuoDmnk+0vwOuhEi50TRnRImf5XH+RyPpVNlKlydTNfUqRvfh9xCJT9lu4pu2lbuJlIAABzLE3q8ndf181CcUh4jaZNxYu6f7y0brjySSmA6gAdyMfuKzuiaO5MqoVOEzK8gSfpwu5cKiAuC+CwDtkKNWSNvxH6VncL4nFcJrhcMPPuD7MO4P51mVXlx4OkPLy5D02VQVkOGE2SZA6kMrazvsQNq2ZyFzV9rjMU+FvIQBPH21DsJI/5kbb8icHG2aXUfxCxcyRT279K5hOqN8bEeUfG5RuxH1NW1W4eGcaN4UqF5P4+L+0juAjRlsq6N3WRCVdfqAwIz/SpqtpEUpSgFKUoBVL54+Hlvf5kU9C4/wB6qgh8YGJV2LjAwDkEeD4q6UrjWQfNvFYLzhsohvIyUJIjlXLBhk/K/Z9vwHDgeDsTmWt0kihkYMp8j/n7Gt+8RsIriNopkWSNtmRwGBwc9j9d603zl8Jmtc3HCzKQCWeFSGcDv93/ALxQP7MgsfBOcVlt0yfMTTXqGuGQsdqqtqUYO+cedRz/AJ5P6n3r0eJWxkA6TkZGcHtkex71WV4vdb4MTb4OtGUgjuCA2xHsd6nOF8RWZT4dfnXOcfUe6nwaxyjJc5NkZJ8YNgfB+UrNexfhPRnG/wCKQPG2B4z0lrZtav8AhN/9Xd//AIbb/wBy6raFenS8wR51v52KUpVhWKUpQCmKUoDXXPvKLo731ggMxGbiAYUTqufUD+GQbn+9+fen2/Mlm6BxcRAHw7qrfqrEGtp8+8aNpZuybyyYggXJGZZcgHbfCjLnHhDWl+AcBkt8jpQlcjOs6iSMDXE2klVI/AwzkbGs90Y9vs6ifseJRTfwm1DGdQVtPfGzEYJ+lZEsqopZjhVBYk+ABkn9q716cL4YLu7it2z0wOvNgbMkTJpjJ7AO5GR5VXG2c1mjHdLCJF3+HPDzDw6EMMNJqnZSc6TcMZdOcDONQH6VZaCleiQFKUoBSlKAUpSgFKUoCu8W5I4fdTdee2R5PTliWAbR8utQQr+3qByNu21al5/5Nlg4if8AR9lKsciJoa2iLKHJOoE/Ki/Js2F/qa35SoyipLBKMtryUf4VcDuYIJJLyMRzzMPQCDiONcLnBOCWMhxnbI85q8UpXUklhHG8vLFKUrpwUpSgFKUoDTvGr831/JMd4bYtb2w/vA6ZpPzLDSPon1rtWFxG2m4dNLHdqRC0kksNwoJQrI5bQ5H8NgW87Hx4zmIwIyCCD2IOR+9Ybs7uSSOasnwttdQuboj+JJ0Iz/hW2Rn9ZWm/YfSqnelyAkQzLKwiiH99zgE430qMucdlRj4rbnB+HJbQRQRjCRIqL+SjGfzPf9as08e5BmZSlK1ERSlKAUpSgFKUoBSlKAUpSgFKUoBSlKAUpSgFKVVPifxN4OHS9NgskpS3Q5AIMzBSV9yF1tgfy58UBTviFzZLdrLa2jBICGjkkK5aU7qVTPyR7EFu7ZOMDBbXXDOXmRc9V4pMk/cOQoG2Bhs6gO/61PxRBVCqMBQAB9BsK5zXmT1E5Pg9GOnglyefJ1/cWV0J7pTehQVjw6q0RYgM6q+FLacjuDuRnc1tvg/xBsLiQRdQxStjTHOpjLZKgBWPoc5YDSGycHatTyJkYOd/YkH9xuKhm5eDYLyEMCGDRAKcqTg621OSPzq2rU/qKrNN+k+mxStC8P4pfwKRHxC68/xTFN33/tYyf61ZOG/EO9QkTxwzL4KaoWGx7/OrZOPbGPOdr1qa35KXp7F4NrUqG5X5kivoi8YZSrFJI3060YdtQUkYIwQQdwamavKRSlKAUpSgFKUoBSlKAUpSgFKUoBSlKAVUPifyk/E7IQxuqSRyrMmvOliquuliu6ghzuPYVb6UB8wzco8RhwDY3gJbT90zONX5xuRj+8dqk7L4V8UnUuYYoGHyieU623G4MedHnvvX0UKCq1VFPPP3LHbJrH8HzxJyFx632VOsoGrKyRSDzt94Ucnzt7jvUfdnilvnr2TgADJEU2MnGPWoZf0r6XriuSpg/B1XTXk+YpeZQh0vHpPsz6Tv9CtdjzPFjsM+3UTH75/5V9MPAjfMqnIwcgHb9ajv9WLH/wCztv8A0Iv+mqv8WJYtTI+feB8fvHvYv9GAfaG0qQCzq0erJWUadIjGc6juN8EV9LrXja2ccShYo0RR2VFCgZOdgB7171fCCisIonLc8ilKVMif/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
        <p:nvSpPr>
          <p:cNvPr id="21508" name="AutoShape 4" descr="data:image/jpeg;base64,/9j/4AAQSkZJRgABAQAAAQABAAD/2wCEAAkGBxISERUUEhQVFhUWGBkVFhcUFhcXHhoXFBcWGBwdGRgZHSggGBslHBsVITEhJSk3Li4wFx8zODMsQygtLisBCgoKDg0OGxAQGiwlICYsLCwsLDIvLTQvNC0sLDcsLCw0LCwvLCwsLCwsLSwsNDQsLCwsLCwsLCwsLCwsLC00LP/AABEIAQoAvgMBIgACEQEDEQH/xAAcAAEAAgIDAQAAAAAAAAAAAAAABQYEBwECAwj/xABFEAACAQMCBQIDBgMEBwcFAAABAgMABBESIQUGEzFBIlEHMmEUI0JxgZEzUqFDYmOxFRYkU3LB0jV0gpKTs9E0VHOisv/EABoBAQADAQEBAAAAAAAAAAAAAAACAwQBBQb/xAArEQACAgEEAQMCBgMAAAAAAAAAAQIDEQQSITFBIlFhE5EFMlKhwfAUQoH/2gAMAwEAAhEDEQA/AN40pSgFKUoBSlKAUpSgFKUoBXSaRVUsxAVQSSTgADcknwK71UeY7pbqVrUE9GDTJe4UnUMa0gAAOrVs74/CAuDrOK7bI1wc5dI6lkwOE8MuJZHv0u5Y2uG1RxMNUPQA0xB4Tg6ioVyQysCxXPcmzWHFz8tyEhkzpXDZSTJIUo7Aeo4+T5h9diYrl3mJLmSePPrhf+R01ROSY2AcZPYqSPKE7ZAGXBdmaWaIxfdJhC7/ANo7DLKEI3QKV9WcEkjGxrwI/iOorslvWV3j2T6wWbE1wWCuapfE2ubCNpbd0kt41LNb3LldKqM4hnwSg8BXBHYDSBirXw666sUcmh06iK+iQaXXWAdLr4YZwR7ivc0+phfHdArawZNKUq84KUpQClKUApSlAKUpQClKUApSlAKUpQClKiOIcYAk6MGmSfYsM7RIfxy43Gd9K93I2wAzLGc4wi5SeEgYnNHHWi+5gaMTFDI7yMNFvCvzTSjIyB2VfxEHcBWI1xY8PN3cCC3kaFrO4dmZwHkZchvtGpkKJJLJI7aSBrVV06QprM4vbNf3jWJeTpIVku5UYRyyyDGnQroyPBEWjBTO2tTuR6ru99BatFHLKDPMVjB0jqTMoxqKoOwHdsBRnx2rxdXrG8KK5a4X8v8A59iyMTpolSLoW86yToyGRrhg7KkrksxVMYOnqaFwF9IHYVLouAASSQMZOMn6nAAz+QqKhs47JLqYdWQu73MmohmJ0j0p2AVVUKq+wG9R0nFI+IBLaCaNhP1GkaJskWsTBH0kHZnLImfGpyPlry4USvmow6z3j7ljeDw/0c/F5laZCvDomJRGJDXUqEAOy9vs49RAPzEA9jV/rzgiVFCooVVAVVUAAADAAA7ADbFelfV00xqgoR6KG8ilKVacFKUoBSlKAUpSgFKUoBSlKAUpSgFKUoDD4vY9eCSIO8fUQprjOGXIxqU+CK13DFc8KtjbzBUiHycQt49YDZ1aruFssuojDOCQdXzKcEbQrgiqb6IXR2yOp4KNwLh4ghlvAIp7q4HUL24bS5IARI8liI9kyc47se20/YwNhXmWPr6Arsi486iqkknSD9d+9YV7ysYmMvD2EDnJaA56Evk5QfwnJ/tE9zkNUYee7aMvFdaobqMqr2+DI7PIPT0dA++VtsEe41Bc4r5/WaG+DyvUn5Xfwse37FsZIxfirfpHb26SyaIZrqOKfBIJh0uzjbfSSqA/Qkea5/0OtmxueHxRpIF9cSDSk8YOooVUHD99LqMgkZ1DKmN4vwtryVEuch7hXkfYZhtojEOhGwJCuzSRh3GdWH8BQLBf8Qgs4QZXCooCoGJLOVGyqD6pHOOwyTW3TwdFcYxfJojBNPcW6wu0mijljOUkRZEPurgMD+xFZFRfLFk0FnBG4wyxrqUHIViMlVOB6VJKj6AVKV7JhFKUoBSlKAUpSgFKUoBSlKAUpSgFKUoBSlKAUpSgFUbiNlJDxJmbpvDdfeJth4poIUjODuGVkHfYjJHvm81rzmHiU15dQmwgedbO4ljuG6kcKazG0TJ621nSSGOEIIAxnaoWR3RaJ1y2yTJDjV40MDuihnGFjUnAaSRlRAT4BdlBPtUhy9ypFbsJpfv7sj1zuBn8ol7RJ9F7+STvVf4vwDit1AU/2W3bWjqyyySkdJ1kGxiAO6jY+1XHlviLXNpBcOoQzRJLpB1ACRQwGSBnYjxVOnqcF6lyWX2Kb46JKlKVpKBSlKAUpSgFKUoBSlKAUpSgFKUoBSlKAUpSgFKUoCl8wc+dKd7e2t2nePaR2cRxo5UMFLEFmbBUnSv4u+xxTLXiHElkuXSeGAXEvWIii6hU6UQYaXb5UAOV33IxnaJ47YPPxW/CytGqXEbMFLDUDEAR6WGDsP2FTtZbbZReEySR0u7m+lXD8Rus4IzGIIvm+iRA/wBfyxWd8P8Ajt5FeQcOkeOWAQExsY9MirCAqqSp0kYwM4ycfmTiV15X/wC3bb/u03+YrlNknLDYaNxUpStZEVgz8ZtklELzwrKwysbSIHI33CE5I2PjwarPMPM0r3X2Gy+dRm6uMAiBWGyoDs0x7jOQO5B3x0TgVsFwYY3zjU0iiRmI8u7gs7fUnNUW3qt4Lq6XPkuwOa5qmck2xgvLyFGPR0W9xHGfljaY3COE9lJiU6ewycAVc6tjJSSaKpR2vDFKUqRwUpSgFKUoBSlKAUpSgFKUoBSlKA01xyN143f5BCuls6+xHS0ZH6qw/SvWvbndHXjfcaJLJTj6xzEfp85/evAmsN/5ySOa68r/APbtt/3ab/MV58EdLl01yiKKQkQp8slwFByyk/LHtsR6jgnI2zJWlhY8P4rDPJKYla3uAOvO7LrV7YAKZGJyQ8hxnx9K7TxPDJuD27jalQHO/Hls7OWTqxxyFSsJkIA6relTg/MFJDHAOwO1eL8clnU9FHhQ9pJQA5BxukRzp2z/ABMEH8BrCj4XEH6jL1JN/vJSZH9RJIDNnQpJPpXC+AAABVtmphHhckoaeUueiv8ALNlPHdzJhltI1jMDAoBO7r95JKwGuaRic6s427dqlebONrZWsk5K5X5Vcka276RjfJAOKlxWDxXhMNwE60aydNupGGLABwCATjv38g1g3qUk5G3a1HCOvI1+XvuJxnOY3t8HAxoeAYAPkghz/wCIVdqqHw4BaGeWTT9okncXCoMKjw4iVVB3xoVGBbc689sAW+vVgsRSPNm8yYpSlSIilKUApSlAKUpQClKUApSlAKUpQGs/iHb44nbyZHrtZkA+sc0LfrkP/wDrVdvLQ3MsdtnETZkuW3GIE7gt+HW2FznsG+tXD4l269ezk31DroPbDKjH+qiobgkCTm8gJZWaKNSylQwjk6o9O22Dq3O24rHdxPPwW1R3PBj8QtYeIvB0gxaCSN1bcRwRo6sQw2HVdQB0zll9OQm9WOPhTNdtcTFW0Ax26AfIraS7E+XZgPyCj3Ne3DbVIpZ1V8l2Exj2+7DIE2A7BjGx/f2qQrLOfhdG6MPLKrzFZ8Wll0Ws8EEJ3MmglwMkaRq1ZON8gL4371kWx4hbxKrpHeFV+dZOjIxz5RwU7edY/L3sVKjv4xhEtnOcshrfj7NnVaXaEHGGjVs/UGN2GP1qP5g5zW1RHa2uNBdVd2TSqKSMk9yTjJAA3xuRVpryvLVJUaORQ6MMMrbgj2NFKOeUGpY4ZBcR40OF3RuGjd4bpRHJ09yLiIHpYX3kUlM9vu0zjG8nwnnWczLHfWTWiyv04ZOrHMpdjhVfR/DZuwzsTtmsbm6zMtnMFAZ1Xqxg9jJCRIo7juVA7+agOO8bnlmMAiga3b7LhnZupi7kCRzIpUrhJcbEZBQe+2um6WEkZballs27SsHg1914I5exdQWHfS3ZlP1DBh+lccU43bWwzcTxRD/EdV8gbAnfuP3raZDPpUbwjj9rdavs08U2jGrpuG06s4zjtnB/Y1JUApSlAKUpQClKUApSlAKUpQFA+I8x+02ieOncS585UwIB+WJG/YVVWSaOXrW0ixyadDa01q6g5GoBgcrlsHP4qn+f59XEokBXEVs5O/qzPKmMj2xCf3qJrFe/WTi8cmdyKZHkvZJ2VpTLGjMgKroSBGUBSTjGtvzzUo948V4Vlf7mdVEGQAFmTVrTUF7upVgCd9D49qjuSWxJeKe/Ujkx/caFEB/80cg/8P5VNcft0ktZlkRXUxuSrDIOFJH9QDkbjFZ5Nb+fg3V5cEyQpUTynIzWFozEszW8JJY5JJjUkknuc+azbS+SVpFQ5MT9N9jgOFViAfOAwzjztVTjhv4LVLKRk0pWLxC/jgTXI2BkKNiSzMcKqqN2YnsAM1xLJJvBksARg7g9wfNQtwkNqz3M8iqiqsUS4wERcHSqjJeRnHjf0oANiTI8TvVghkmbZY0aQ59kBP8Ay7VrHl3h8miOa6OqUBtCntEJCXfSP53YszN9cbAYq2uPDbZRdYo44JG24jfyKyrM1pbtLLIsUaqs2mVi2GkyenuWOE3GrvnstuGQxnIQFiMM7+p2wAPU7ZY9h5rMpVsrJSMJ78rSpaX8bqqqLk/Z5cHSCxBaJsDYtrGjtn73vtg7ZrSHHDiB33zFicaTg5gYSjB8H01u2J9QB9wD+9a6JZiRZ2pSlXHBSlKAUpSgFKUoBXBNYPFuM29smueVYx9TudwMKo9THJAwBncVr7mDmaS+HTRGitc+oSbSTjGwZR/Di91PqbswUZVoymorLBHX9x1766uQwaNykcJG46UKYypwMqzmRh4OcgkEVzXR3VFJJCqo3JwAFA/YACohwbmcqJfuFjR8RnHUMhfGpx+ABOw76t6wN722yZ2t+YorbiCyDU0ZH2e6dRlI8sDGzP2BViQR4DnPYA7PljV1KndWBBwe4YYO4+lav49yw9zw+d4SsVtaBnKhSBK0W7IunYBRryf58DbBIst/xWHg8scEswe1lJMLazJJAMK2mUZLPGSw0uOwOD4NSnS5RUl2X02qPpfR35HvmjT7BcDTPbAKucDqwAlY5E3PhcEeMVk8D4LPDKWJiVC8jPoJJl1FyrP6Fw/qGclz6VwwwQc6+4XaXqAyJFMv4JBgkf8ABIvqXcD5T4qLteUZIwVTiF8EJ2VpEfA7YVnQlRjbY1TuTz4yaNrWPJIcx38iqsFuR9pmysedxGMeqVhg+lBjuN2KjzXpwzgiRMHd5JpcaTJM5b89CZ0R59lA+ua9uF8Iht9XTX1NjXI7F5HI7a5GJZsb9ztnasDmHmRLYrEi9W4fOiJTjAH45D+BBtv3Odgaisv0xOvC9UiO5zuepLHajBX+PPvn0qR00I9mfLb9xFjfO2HWLZ2pUu7trlkbVJIfJ8AZyVRRsq52H5mvbq5cRoGeVt1jjGWIzjOOyrnA1MQo8kVZjqMTFOe55InmPipt+mw/xGK+GCxMFBPjMrRD9azOEALGqZyVA1sFIDO3qYg4AbLEnI96x+YuTrqGaC+vDEY1lWIQoWcRrICEd2IA1dQqDgY+XfapSRwoJYgAdyTgD8yatsjtSRWjw4hPEkZ6xARsRnVuD1PTjH1z/wDNbE+Hl6JOHwrnLwD7PICACHg9HYeCArD3DA4GcVq+9Q3SEQWsl3oYEaAVjDrnvMcJtg5wTvtVx+FnD7rU95J0lt7qKJkjR2dtQ7O2VVVJQhT3PpXtpq6iLXg4zYlKUrQcFKUoBSlRXEOY7OA6Z7qCI7jEkqKcjGdifGR+9Aa54hznxM319bwyW6JC4WMyQuzBWXAIIYKfUrHfO+fGBXjPe38qhZ76YjyIFS3zuD8yDWO3hh/WqrxfjcJmmks+pIY7iUp043dJI5X6jqW7d3dgTuCNtjvYLbiUTwrNqCxkZy5C4xnIPsQQQfyNZbZzT4JI5teHxRnUqjUe7tlnOBgZdssdttzWSzAAk7AbknxVcv8AnazjbSHMhJxlPlGfJc7Y+ozXmOISzAstvJKV9ShvuYQcAjGv1SsD5KjcZAXvVP05PljJnXgW5B6o02qepi5KdQrvvnGIl75OMkDwPVaOSOSU1M4hMMDnWc6laU+Aqk5jjAJ9u+w81r74f87QniIPFFXpnaIkeiGXIwzKTj6a2yVODsMmtvcU+J1hE4jiZrmRgSBAMrgBjkythNORjIJ3I2rXXS+v2ONlnuLeCO3ZGCRwLGVI2RUiCkHcY0gL+1fMvEHtJ7qVrUoIV6cKGcyvLNpUjUY1IMpkbcA7jSowOwzfiBztdX8b9X7uAiJookcYBYK515IaVtLr40jGcDzP/B/g0Mtzaa41zHFJcj05y6mJFJz5HUDA+NIx4Iu+k5qXOMEoy2NPBlci8Lt0tJpGvW4dMlzMmGkVUwNIUS20p0nB/I9xn26rz5fP1RAtnMkef9pBljjO2QdMmDkDGRnA962pxi2tLKK4u0t4VlCtIXSJA7ybkZIwXZnI85JNachtdbC01EpEqyXTZyZZJMnSxO5DEOzHzsPes9sY+UdjZJdMy7HinEr2JXmuBBG24S1XQzLvhuqxLJnbt4x2rPsbCOEERqF1HLHuWPuzHdj33J81k0rI5e3Qbb7MadJpZIra2wJpiRqIBEUa/PKQSM6QRgeSQK2py9wCGzj0RD1HBkkbBeVhn1SN+I7nA7AbAAbVVvh7aZuZ5SBhYoo0bzlnlaQY9vTD+xq/VspilHJBkbzHwoXdrNbltHVQoHAzpY/K2MjODg9x27itQnlx1vcWt5FekBAzzx/aBbOuvW4QMsKN6V0qdT5PjBY33n+5SQxWLuUSZZJZyDp1QW+ksmsHKhiy6sfgVxtnNc8HEXQj6C6IiilFC6MKQCPSdxtjvvUL7tnCXJdTVv5ZHXfLjT5Nxd3cpIIC9Ywxjvj7uAINsnc5P54FWL4fyq3DbUKANEQiIGdnhzG43AOzq3ivOvD4eXOtLsBcIl5MiEAgN8jORn/EMgJHkGoaayUm8k9RXGKWC2UpSthlFKUoCr/E3ijWvC7mVSynSsepThl6zrEWUjcMoYkY9vFa64dw2CFQsMaKB5AGc/Vu5P51tnmfhyXNncQyfLJE6n6ek4Iz5BwR9RWmOVeDG2i3d2LhW0sdk9OSo3IJ1E7jvt7Vn1HXZ1E3moX/AFUs9bOYVLOSx1FjuSScAnA7178b4ukC4LKrlWaMP6VYpuV1nYE9t/esi14nFIiuHTDKGALLkZGcHfvWZbksokd7Wxii/hRon/Air/kKyK6o4IyCCD5Bz/Wu1QBqzjPCS0zPHEWOu5kkbVgeid1HfbYL27nP0qT5cso5UinOQymTSoOw1Sud8d9jippbFHeddwQ7pt3VZdMjYByMtqJzj8VQ/LkixK8QxhJ3jLMwG+PA/ESwwPfc7dq9f8MsjK5xl4LNRVtrjNeT3s7QNDcRFRkIAMDOAIzEME+cxH+lWb4HXAe6h75FlON/7s9qv7ek/tVKvcJcH0gjLekgkMwKTDPpbc9STsudvzNRFnzJc8PuS1q3SZS6jKg5jkdZNJRh6R6V22I+lcknXbZH3OTalXD4yj6H+KMzdO1iUkCS4BfBAykMckgBz41iM7e1a3fgySXvXA0dLZihIMrkKfVjuigLt5JOe2+DY883l/cBbvp/7LBI6hFZMyHpglwTuwGV2AA1NjvVi4ZbGOJFO7Yy5xjLt6nJ+pYk/rWO6WGVoyqUpWU6T/w6uP8AbLpC39jbOq5/xLoMwH/kBP8Aw1sGtPcO4mbS+t52bEL5tpixICiYqY3PgYkUDJ2Afx3rcNehU8wRFlE+MXLwueHSyqdM1skkqOCQdGg9VDjurR6hj8qyY7iGG3Vy6pCiLh2YaQmAF9R/T86t88QdSrDKsCpB8gjBH7VVuFfDywhKFkedo/4ZupGm0Adgit6VA27D8I9qjdT9THJZVbszwRNreXN/GfscTxRsMC6uB0xg93hiOXkOMYLALnycYN14LwuO1gjghGEjGBncncksx8sWJYnySazMVzU4VxgsIjOyU3yKUpUyApSlAY/ET91Jn+Rv/wCTWpY+w/If5VsrnKTTw68Y+Lac/tE5rW4NZdT4JIwbjg9vIxZ4YnZu7MisTgAdyPYCpv4UcnWD2kryW0MrNczjMsaSaVjcoqrqBwuBn8yawqunwtkDcMiYdjLdEfkbuc007fIZW+Z+R/sZa54eMQqMz2gyQQMZeAb6XA3K9mx71FW1wsiK6MGVhlSOxFblrV3OvLosZXvIQBbSsPtMaqfu5DkdcYONJOkMMbfNnvU7qt3K7OJlTumEU8xwSGSOTCgsS3qj2HuQqDHbaqSbthcTiSM9Vis0SoxJ1gaVX0H1ehyTg/hP6WTni0kmEDWwLl8x5QgqUfS/qOCCnpzvt3qU4Dy6ltEQSWmceuXznGMKT8oHiq6ZqmX1PL4L52uVar9ir2VpJNcW0s2VWViNCkqW0RSetip9JI20gnbAJNXWLg9uqdNYYwhzkaRvnvnyahuXuEXGmB7ghOgMJEoBOyGPLvk74J2G3b9LPULrZTllvkhLb/r1/clM5osobNXnQaTMk0TkZOXmUMuN/SAUP0wTV0aormfhwuLWWPzpLL/xLuP/AI/Wsvhl11YY5P51BOdsHG4I+hyKjJ5iiBk0rGu7+KIqHYBmOEQbu5JAARB6nJJAwB5qzcG5Ommw11mCP/dKQZGG2zyKSsY7ghctvsy0hXKXR3JWZ4zOWt4oTcOw9Ua4CqrdjK52jB3xnc4OAcVs3kmxuYLGGK7KmZFKkoxYBQToGphkkJpGfp3PepSxsY4UCRIqIOyqABsAP1OAN6yK2V1qCItilKVYcFKUoCtXnP3DI2Km6jZ17rFmU5HcARg5I8gdq6f6/wBh/PJ/6Mv/AE1R/iT8NpNb3dgu2C8kEYwwdR88AAwzEZynk9s6sVROD8b1aUm2cnSGxgMw2wR+B/Gk+e3tWe6ycekX1QhLtm+IuebBs/ekY/mjkHv2yu/apOy47azHEVxBIQQpCSo257DY9z7Vo+sHi9gs0ZBVWYDKZH4huBnwCRg/nVMNW28SRbPSrHpZ9A8asBcW00DEgTRPESNiBIhU4ODg7+1aa4VfMfuJwY7mMaZY3GlsrtrUH5kPcEbYNQXALllXEUk0JQnAjkkjGmTLAiNW07hsE47qa7cf4jPctou5yRBBLPaygRrN110osXUC5ZWZk2Aydt9s1ZKcLHt8lLqlFbvBbRV5+GdqsfCrVVzgoZN8d5naRuw7ZY4+mO9UHlrkma+hSZeLytExKuq2qQyKUOGQnWTGwI9u3uDW3OG2KQQxwxDSkaqiD2VRgVZVW4ZyVNmTXV1BBBAIOxB3yD712pVxw1bzJyPPaymbhqdSFyWltSwGlmYEtb52A3YlCQPb2ENacRjkZkUkOhw8bgo6keGRgGH7VuuoDmnk+0vwOuhEi50TRnRImf5XH+RyPpVNlKlydTNfUqRvfh9xCJT9lu4pu2lbuJlIAABzLE3q8ndf181CcUh4jaZNxYu6f7y0brjySSmA6gAdyMfuKzuiaO5MqoVOEzK8gSfpwu5cKiAuC+CwDtkKNWSNvxH6VncL4nFcJrhcMPPuD7MO4P51mVXlx4OkPLy5D02VQVkOGE2SZA6kMrazvsQNq2ZyFzV9rjMU+FvIQBPH21DsJI/5kbb8icHG2aXUfxCxcyRT279K5hOqN8bEeUfG5RuxH1NW1W4eGcaN4UqF5P4+L+0juAjRlsq6N3WRCVdfqAwIz/SpqtpEUpSgFKUoBVL54+Hlvf5kU9C4/wB6qgh8YGJV2LjAwDkEeD4q6UrjWQfNvFYLzhsohvIyUJIjlXLBhk/K/Z9vwHDgeDsTmWt0kihkYMp8j/n7Gt+8RsIriNopkWSNtmRwGBwc9j9d603zl8Jmtc3HCzKQCWeFSGcDv93/ALxQP7MgsfBOcVlt0yfMTTXqGuGQsdqqtqUYO+cedRz/AJ5P6n3r0eJWxkA6TkZGcHtkex71WV4vdb4MTb4OtGUgjuCA2xHsd6nOF8RWZT4dfnXOcfUe6nwaxyjJc5NkZJ8YNgfB+UrNexfhPRnG/wCKQPG2B4z0lrZtav8AhN/9Xd//AIbb/wBy6raFenS8wR51v52KUpVhWKUpQCmKUoDXXPvKLo731ggMxGbiAYUTqufUD+GQbn+9+fen2/Mlm6BxcRAHw7qrfqrEGtp8+8aNpZuybyyYggXJGZZcgHbfCjLnHhDWl+AcBkt8jpQlcjOs6iSMDXE2klVI/AwzkbGs90Y9vs6ifseJRTfwm1DGdQVtPfGzEYJ+lZEsqopZjhVBYk+ABkn9q716cL4YLu7it2z0wOvNgbMkTJpjJ7AO5GR5VXG2c1mjHdLCJF3+HPDzDw6EMMNJqnZSc6TcMZdOcDONQH6VZaCleiQFKUoBSlKAUpSgFKUoCu8W5I4fdTdee2R5PTliWAbR8utQQr+3qByNu21al5/5Nlg4if8AR9lKsciJoa2iLKHJOoE/Ki/Js2F/qa35SoyipLBKMtryUf4VcDuYIJJLyMRzzMPQCDiONcLnBOCWMhxnbI85q8UpXUklhHG8vLFKUrpwUpSgFKUoDTvGr831/JMd4bYtb2w/vA6ZpPzLDSPon1rtWFxG2m4dNLHdqRC0kksNwoJQrI5bQ5H8NgW87Hx4zmIwIyCCD2IOR+9Ybs7uSSOasnwttdQuboj+JJ0Iz/hW2Rn9ZWm/YfSqnelyAkQzLKwiiH99zgE430qMucdlRj4rbnB+HJbQRQRjCRIqL+SjGfzPf9as08e5BmZSlK1ERSlKAUpSgFKUoBSlKAUpSgFKUoBSlKAUpSgFKVVPifxN4OHS9NgskpS3Q5AIMzBSV9yF1tgfy58UBTviFzZLdrLa2jBICGjkkK5aU7qVTPyR7EFu7ZOMDBbXXDOXmRc9V4pMk/cOQoG2Bhs6gO/61PxRBVCqMBQAB9BsK5zXmT1E5Pg9GOnglyefJ1/cWV0J7pTehQVjw6q0RYgM6q+FLacjuDuRnc1tvg/xBsLiQRdQxStjTHOpjLZKgBWPoc5YDSGycHatTyJkYOd/YkH9xuKhm5eDYLyEMCGDRAKcqTg621OSPzq2rU/qKrNN+k+mxStC8P4pfwKRHxC68/xTFN33/tYyf61ZOG/EO9QkTxwzL4KaoWGx7/OrZOPbGPOdr1qa35KXp7F4NrUqG5X5kivoi8YZSrFJI3060YdtQUkYIwQQdwamavKRSlKAUpSgFKUoBSlKAUpSgFKUoBSlKAVUPifyk/E7IQxuqSRyrMmvOliquuliu6ghzuPYVb6UB8wzco8RhwDY3gJbT90zONX5xuRj+8dqk7L4V8UnUuYYoGHyieU623G4MedHnvvX0UKCq1VFPPP3LHbJrH8HzxJyFx632VOsoGrKyRSDzt94Ucnzt7jvUfdnilvnr2TgADJEU2MnGPWoZf0r6XriuSpg/B1XTXk+YpeZQh0vHpPsz6Tv9CtdjzPFjsM+3UTH75/5V9MPAjfMqnIwcgHb9ajv9WLH/wCztv8A0Iv+mqv8WJYtTI+feB8fvHvYv9GAfaG0qQCzq0erJWUadIjGc6juN8EV9LrXja2ccShYo0RR2VFCgZOdgB7171fCCisIonLc8ilKVMif/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6">
                                            <p:txEl>
                                              <p:pRg st="7" end="7"/>
                                            </p:txEl>
                                          </p:spTgt>
                                        </p:tgtEl>
                                        <p:attrNameLst>
                                          <p:attrName>style.visibility</p:attrName>
                                        </p:attrNameLst>
                                      </p:cBhvr>
                                      <p:to>
                                        <p:strVal val="visible"/>
                                      </p:to>
                                    </p:set>
                                    <p:animEffect transition="in" filter="blinds(horizontal)">
                                      <p:cBhvr>
                                        <p:cTn id="7" dur="500"/>
                                        <p:tgtEl>
                                          <p:spTgt spid="215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
          <p:cNvSpPr txBox="1">
            <a:spLocks noChangeArrowheads="1"/>
          </p:cNvSpPr>
          <p:nvPr/>
        </p:nvSpPr>
        <p:spPr bwMode="auto">
          <a:xfrm>
            <a:off x="533400" y="457200"/>
            <a:ext cx="7848600" cy="369888"/>
          </a:xfrm>
          <a:prstGeom prst="rect">
            <a:avLst/>
          </a:prstGeom>
          <a:noFill/>
          <a:ln w="9525">
            <a:noFill/>
            <a:miter lim="800000"/>
            <a:headEnd/>
            <a:tailEnd/>
          </a:ln>
        </p:spPr>
        <p:txBody>
          <a:bodyPr>
            <a:spAutoFit/>
          </a:bodyPr>
          <a:lstStyle/>
          <a:p>
            <a:pPr eaLnBrk="1" hangingPunct="1"/>
            <a:endParaRPr lang="en-US" altLang="en-US">
              <a:latin typeface="Calibri" pitchFamily="34" charset="0"/>
            </a:endParaRPr>
          </a:p>
        </p:txBody>
      </p:sp>
      <p:sp>
        <p:nvSpPr>
          <p:cNvPr id="5" name="Subtitle 4"/>
          <p:cNvSpPr>
            <a:spLocks noGrp="1"/>
          </p:cNvSpPr>
          <p:nvPr>
            <p:ph type="subTitle" idx="1"/>
          </p:nvPr>
        </p:nvSpPr>
        <p:spPr>
          <a:xfrm>
            <a:off x="457200" y="838200"/>
            <a:ext cx="8153400" cy="5638800"/>
          </a:xfrm>
        </p:spPr>
        <p:txBody>
          <a:bodyPr rtlCol="0">
            <a:normAutofit/>
          </a:bodyPr>
          <a:lstStyle/>
          <a:p>
            <a:pPr algn="l" eaLnBrk="1" fontAlgn="auto" hangingPunct="1">
              <a:spcAft>
                <a:spcPts val="0"/>
              </a:spcAft>
              <a:defRPr/>
            </a:pPr>
            <a:r>
              <a:rPr lang="en-US" sz="2800" dirty="0">
                <a:solidFill>
                  <a:schemeClr val="tx1"/>
                </a:solidFill>
                <a:latin typeface="Times New Roman" pitchFamily="18" charset="0"/>
                <a:cs typeface="Times New Roman" pitchFamily="18" charset="0"/>
              </a:rPr>
              <a:t>Q5. From a pack of 52 cards, two cards are drawn together at random. What is the probability of both the cards being kings?</a:t>
            </a:r>
          </a:p>
          <a:p>
            <a:pPr algn="l" eaLnBrk="1" fontAlgn="auto" hangingPunct="1">
              <a:spcAft>
                <a:spcPts val="0"/>
              </a:spcAft>
              <a:defRPr/>
            </a:pPr>
            <a:endParaRPr lang="en-US" sz="2800" dirty="0">
              <a:solidFill>
                <a:schemeClr val="tx1"/>
              </a:solidFill>
              <a:latin typeface="Times New Roman" pitchFamily="18" charset="0"/>
              <a:cs typeface="Times New Roman" pitchFamily="18" charset="0"/>
            </a:endParaRP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1/221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5/221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7/221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NONE OF THE ABOVE</a:t>
            </a:r>
          </a:p>
          <a:p>
            <a:pPr marL="514350" indent="-514350" algn="l" eaLnBrk="1" fontAlgn="auto" hangingPunct="1">
              <a:spcAft>
                <a:spcPts val="0"/>
              </a:spcAft>
              <a:buFont typeface="Arial" pitchFamily="34" charset="0"/>
              <a:buAutoNum type="alphaUcPeriod"/>
              <a:defRPr/>
            </a:pPr>
            <a:endParaRPr lang="en-US" sz="2800" dirty="0">
              <a:solidFill>
                <a:schemeClr val="tx1"/>
              </a:solidFill>
              <a:latin typeface="Times New Roman" pitchFamily="18" charset="0"/>
              <a:cs typeface="Times New Roman" pitchFamily="18" charset="0"/>
            </a:endParaRPr>
          </a:p>
          <a:p>
            <a:pPr marL="514350" indent="-514350" algn="l" eaLnBrk="1" fontAlgn="auto" hangingPunct="1">
              <a:spcAft>
                <a:spcPts val="0"/>
              </a:spcAft>
              <a:buFont typeface="Arial" charset="0"/>
              <a:buNone/>
              <a:defRPr/>
            </a:pPr>
            <a:r>
              <a:rPr lang="en-US" sz="2800" dirty="0" err="1">
                <a:solidFill>
                  <a:schemeClr val="tx1"/>
                </a:solidFill>
                <a:latin typeface="Times New Roman" pitchFamily="18" charset="0"/>
                <a:cs typeface="Times New Roman" pitchFamily="18" charset="0"/>
              </a:rPr>
              <a:t>Ans</a:t>
            </a:r>
            <a:r>
              <a:rPr lang="en-US" sz="2800" dirty="0">
                <a:solidFill>
                  <a:schemeClr val="tx1"/>
                </a:solidFill>
                <a:latin typeface="Times New Roman" pitchFamily="18" charset="0"/>
                <a:cs typeface="Times New Roman" pitchFamily="18" charset="0"/>
              </a:rPr>
              <a:t>: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blinds(horizontal)">
                                      <p:cBhvr>
                                        <p:cTn id="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304800" y="990600"/>
            <a:ext cx="8382000" cy="4648200"/>
          </a:xfrm>
        </p:spPr>
        <p:txBody>
          <a:bodyPr rtlCol="0">
            <a:normAutofit/>
          </a:bodyPr>
          <a:lstStyle/>
          <a:p>
            <a:pPr algn="l" eaLnBrk="1" fontAlgn="auto" hangingPunct="1">
              <a:spcAft>
                <a:spcPts val="0"/>
              </a:spcAft>
              <a:defRPr/>
            </a:pPr>
            <a:r>
              <a:rPr lang="en-US" sz="2800" dirty="0">
                <a:solidFill>
                  <a:schemeClr val="tx1"/>
                </a:solidFill>
                <a:latin typeface="Times New Roman" pitchFamily="18" charset="0"/>
                <a:cs typeface="Times New Roman" pitchFamily="18" charset="0"/>
              </a:rPr>
              <a:t>Q6. A bag contains 2 red, 3 green and 2 blue balls. Two balls are drawn at random. What is the probability that none of the balls drawn is blue?</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13/21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11/21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10/21</a:t>
            </a:r>
          </a:p>
          <a:p>
            <a:pPr marL="514350" indent="-514350" algn="l" eaLnBrk="1" fontAlgn="auto" hangingPunct="1">
              <a:spcAft>
                <a:spcPts val="0"/>
              </a:spcAft>
              <a:buFont typeface="Arial" pitchFamily="34" charset="0"/>
              <a:buAutoNum type="alphaUcPeriod"/>
              <a:defRPr/>
            </a:pPr>
            <a:r>
              <a:rPr lang="en-US" sz="2800" dirty="0">
                <a:solidFill>
                  <a:schemeClr val="tx1"/>
                </a:solidFill>
                <a:latin typeface="Times New Roman" pitchFamily="18" charset="0"/>
                <a:cs typeface="Times New Roman" pitchFamily="18" charset="0"/>
              </a:rPr>
              <a:t>NONE OF THE ABOVE</a:t>
            </a:r>
          </a:p>
          <a:p>
            <a:pPr marL="514350" indent="-514350" algn="l" eaLnBrk="1" fontAlgn="auto" hangingPunct="1">
              <a:spcAft>
                <a:spcPts val="0"/>
              </a:spcAft>
              <a:buFont typeface="Arial" pitchFamily="34" charset="0"/>
              <a:buAutoNum type="alphaUcPeriod"/>
              <a:defRPr/>
            </a:pPr>
            <a:endParaRPr lang="en-US" sz="2800" dirty="0">
              <a:solidFill>
                <a:schemeClr val="tx1"/>
              </a:solidFill>
              <a:latin typeface="Times New Roman" pitchFamily="18" charset="0"/>
              <a:cs typeface="Times New Roman" pitchFamily="18" charset="0"/>
            </a:endParaRPr>
          </a:p>
          <a:p>
            <a:pPr marL="514350" indent="-514350" algn="l" eaLnBrk="1" fontAlgn="auto" hangingPunct="1">
              <a:spcAft>
                <a:spcPts val="0"/>
              </a:spcAft>
              <a:buFont typeface="Arial" charset="0"/>
              <a:buNone/>
              <a:defRPr/>
            </a:pPr>
            <a:r>
              <a:rPr lang="en-US" sz="2800" dirty="0" err="1">
                <a:solidFill>
                  <a:schemeClr val="tx1"/>
                </a:solidFill>
                <a:latin typeface="Times New Roman" pitchFamily="18" charset="0"/>
                <a:cs typeface="Times New Roman" pitchFamily="18" charset="0"/>
              </a:rPr>
              <a:t>Ans:c</a:t>
            </a:r>
            <a:r>
              <a:rPr lang="en-US" sz="2800" dirty="0">
                <a:solidFill>
                  <a:schemeClr val="tx1"/>
                </a:solidFill>
                <a:latin typeface="Times New Roman" pitchFamily="18" charset="0"/>
                <a:cs typeface="Times New Roman" pitchFamily="18" charset="0"/>
              </a:rPr>
              <a:t>)</a:t>
            </a:r>
          </a:p>
          <a:p>
            <a:pPr eaLnBrk="1" fontAlgn="auto" hangingPunct="1">
              <a:spcAft>
                <a:spcPts val="0"/>
              </a:spcAft>
              <a:defRPr/>
            </a:pPr>
            <a:endParaRPr lang="en-US" dirty="0"/>
          </a:p>
          <a:p>
            <a:pPr eaLnBrk="1" fontAlgn="auto" hangingPunct="1">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4832350"/>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Times New Roman" pitchFamily="18" charset="0"/>
                <a:cs typeface="Times New Roman" pitchFamily="18" charset="0"/>
              </a:rPr>
              <a:t>Q7. In a class, there are 15 boys and 10 girls. Three students are selected at random. The probability that 1 girl and 2 boys are selected, is</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25/117</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1/50</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21/46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3/25</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c)</a:t>
            </a:r>
          </a:p>
        </p:txBody>
      </p:sp>
      <p:sp>
        <p:nvSpPr>
          <p:cNvPr id="27651" name="AutoShape 2" descr="data:image/jpeg;base64,/9j/4AAQSkZJRgABAQAAAQABAAD/2wCEAAkGBxQSERUTExQWFhUXFxkZGBgYFxgYFxUYGBwfHBkYHBcYHCggGB0mHhkZITEhJiorLi4uFx80ODMsNygtLisBCgoKDg0OGxAQGzQkICUsLzQvNDQyNCw0LCw0MCwsNCw2NCwsLCwsLCwvLCwsNCwsLywsLCwsNCwsLCwsLCwsLv/AABEIAOMA3gMBEQACEQEDEQH/xAAbAAABBQEBAAAAAAAAAAAAAAAAAQIEBQYHA//EAEEQAAIBAwIDBgMFBwMDAwUAAAECEQADIRIxBAVBBiJRYXGBEzKRQqGxwfAUI1JicoLhB5LRM0PxFaKyJFNjg6P/xAAbAQEAAwEBAQEAAAAAAAAAAAAAAwQFAgEGB//EADcRAAIBAwIDBQcDBAMBAQEAAAABAgMEESExEkFRBRNhcfAigZGhscHRBhQyFSPh8TNCUnJiFv/aAAwDAQACEQMRAD8A7jQBQBQBQBQBQBQBQBQBQBQBQBQBQBQBQBQBQBQBQBQBQBQBQBQBQBQBQBQBQCTQC0AUAk0AtAFAFAFAFAFAIDQC0AUAUAk0AE0AtAFABNAFAFAFAITQC0AUAUAUAjGKAROvr+VAOoBvX2/H/wAUALuf10oAbcUA6gEagFoAoBFNAJb29z+NAOoAoBo3PoPzoAXc/rpQA+3uPxoBSdqAQnPsfyoAfb9dKAdQCA0ACgEube4/GgHUAUAUAUA31oB1AMfw8fwoByqBsKANWYoBDuPegEfOPrQC6cRQA5gUAKkfregFXrQCW9hQDqAY/QfqKAcqgbCgEXc+v5CgB9vcfjQCkbUA1cmfDH/P68qAXegAZHtQCHaB/wCKAUL5+1AJGaAfQBQBQBQBQDXP40A6gG9fagBdzQAdx6H8qAWKAa56eP4daAcRQAxigEQYoBCNvX8jQD6AKAaNz7UAjjBoBX29x+NAD0AoECgBDigEXb60ABsT5UAqnFAJ19v1+NAKaAZqMe9AelAFANIPj92aAFWPXxoAIPQ0Amk+Of10oBQp8c0AgUzmgCD4j6f5oBVWPWgAg9DQCBfHP4UArA9CPp/mgIvE8dbtsA797fSASY2khQSBvk145JbnqTex6WOOtvhLiMfAMCczGJ8j9DXp4exB6H7qATSfHPp+U0AFSdz9BQAVPj93+aANJ6kfT/NAR+K4xFVi1wBRM9dtwI3PlmgDguK+MgdQyoQCupdJYHrDZHoQDQFZ2s5y3B2RcW21yW0nvQqTsWIBbyHQnEiRU1Cj3s+DOCvdV+4pufDnBhOJ/wBQeKMAfCUTki20+UarhAz4g1p/0uCesmY39aqNPhgvibnsbzK5xFhmdtRDxJCzBRGjugDdj0rNuaSpVHFGxaVnWpKb5l7pPjn0qAshpPj93+aAAnn50A+gCgEZgBJMAbk9KAoeP5jduQLBFu31usJZ/D4aH7O/eaPIEENWZf8AadK1jl7ktOk5kK1w8fMS2OrXC3+5rhNfK1P1JWb9lfMtK2jzGXuEBnNwg7q124y+0tK+xjyNeL9R3L3Pf20SBxzXUKBLlyAylCWJe13lVwXYzetlXLaLk5WZworZ7P7e75cNRYfr8EVS24dUavlHOkvhQD+80guFDMqN9pS8aQQQRBM42r6OMlJZRUawWddAKAKAzvaTtF8Ai2mkOclrhgBfFV3Yk4GI3yYIqKrVVOOWS0qTqSwjD8x5tcuMSbrv/WLZUeihO6PT6msipfzk9DWp2EIrUr/2+4uVYgneMA+23hneoe/m92Tft4LZENedN8QhyS4AIIMEwwIyNyIIB8/IVbp1pRWeRVq0IyeFudI7JdrBfC2rin4mZYvagkmdIUvrIAMYU7ZNaNKvGpt6+5nVaEqe5rqmIQoBGaBJwBQGO7Sc+uOpt2G0TcuIzj5othcA/Z1F999IMQTIzb+9dGlmnvnHkXrS1VSpie2M+Zm+HeWOlQo1DdFZl0H92zAkFwcsSDLNcYzvVSfaseJrk3p5Y+TTJlYtJPmt/PP0wazhObXQgUvaAGAQGZtIGJkgavarH9Up43If2U8kDmXM7mk67guqJkaIDW2w6ugwwjOIbGCMhuV2vTz4nr7Pk0c353wzWGj5lZoUjcAyQGkmcBhM50kwK+n7N7bp3UeF76e/l9WvifL9o9hztpccf46+7n9n8Dd9n+1fD8FwdtDNy63ffTAVdXyhmJiQgVTpkgrkCvKlGpcVJTitM7k9O4pWlKNOb9pLZasmcv8A9Qfi3EQWlAZ0X5y3zuF30jPe2rypYSpwc20eUu04VaqpqL16m6qiaYUAUAUBn+11xitmypj4lzv/AMyINTKCcAk6d8QDUFzPhptnUFlkH48sP5nuDM91bTFMfQe7E18L23Fuprsl82X6H8R13iQpMmFRC7HyzHt3WPsKxI020sbt4Xr3okb1IvFcW+q3bEC44LHqEVYmfHLAT1jpMiaFKOJTf8Vp5v18PHGrL0QzmbuqAqFcgjVqx3epiMxgxI23rq34XPV46efrz8iR5wQ7T3bC/F4UBiuTal1NzTAZcuV1QIAK9AJX5hsWfatWjWSnN488r4Y+a154exDVt1KOUjoHCcQty2txfldQw9GEj8a+8Mw9aAqu03MGscOWT5yQq7YJ3InBIUMQDgkCuZPCydRWXg5jeFy/xQs20l2+Y6sSiklndjJ2icnI9secZ3E2k9upsQlC3gm1uLxHJuMUwOFd+kh7Wn1kuDHtXP8AT6nVEn72HRlbzflvEWnX4qhQFVyA05dtCgkYMb4Ph4wO5WjpwycK5U54IV8A7iq8conlhnkvEQdMjO0+X63G1dcPNHPF/wBWdk7Bc2bieDVnJLoxtsTuSsQT4mCJPUyetbNCbnTUmYteChUcUaKpiEh85Yjh7xG4tPEbzpNAcrs22uQ3xWGQcRqVgIKvMh9zuJyTOZr46rdSllSWc4z0eNFLwflvzR9NC3isOL226rw8UTbnGKgbUQNIkyQJXq3oM/SqapyljHP1gklNLcfYsd8ucmCAZnSJmB4AjT9POuJS9nhXr1qcJe1k9L9sn7RHoB+YNeReOR3jJRvw/wAZfh3kYAlgCYhoDDGSYIYxMSPer0Z91LjpvXT3be7/ACRcHeLhmvWpT805YthhpJKtMamiCOkiPHoOnsPtv092vK5zRrYylo8vX4t6+saHxn6g7KVvitS2b1WFp46JaF7/AKd8Pq4+3rEhVdlEkwwGGJO4yceMGtntJyVJLqzJ7IUJV28apf4Ox1hn0gUAUAUBR9reDL2ldcNbbVP8IKlSx8lLBj5LVLtClOpQfBusNe5/jJJSklLUz/Hq6ojagrlzcCal1BmJ+LbEkC4kNO4ggZyCtWpYUrqlHj5xX+0SpuLyuox+Bv3LRJFt0e21tm1FdSGQrlXAyJMiYOokHYHJf6fqUp8dKSeGpJPTVbrpr1z+STvcrULauHV/mPwLgVp7wKlTpacMd+8MNoJxtUPaPYsqazR1i5J4/wDP+PXidU6y5nulkta0H5iCG694k6vvmsOrSnTrpY6Y8uRag04Hq9ojcRJ++uJUqkFmSJk4vRFt2OuzYZZnRddfedTe2pjX6D2TNys6bfT5cvlgxKyxNl7WiRkPmvL14i01t9jkEbqw2YeYNeNZCeDn9nld7heMW5cVgj/EDaFJzoZiUcbAkdYKycjBqpToOFXi8C7Oup01HozUch4hLqMbesQcq7EkGJ3JJgz0MYPnVnBEprkeXN+XNfXQ6oROGWQUIkEGfFSw1DYkY6hhDVnLOZ8M9tyrgSMEjYMPmEdM+uIzWRUp8EsGnTqccSB+xPdHcWSCM4AU+pr2nFtnlSSSOp/6ZI6ftFthibdzeRqZSp+62v1q9ZpqDT6lC8ac010NvNWyoeXFWQ6xJUzIZd1PiJBHsQQZzQHNuZcpuWrjgEDSYQKIXScgFWJOn02gwQMV87c2Oa7UcJPz/wA4+ngbdC7/ALSby2vL163LPhuQtqVbxJIjV8Mqq6vHS0vpwQDIJzjwuU+yLeG+X5v8YK8r2rPw9eORvMezptsP2Z9KkAfA1JIOZZC+ciO6SBiR1ri97MjV9qmkn79fh+NRQuuB4b0IfDWHOoEbMV7xWSVMNtjfEDw86wqlnUjNx6b9PyaUK8WsnnctmJI2OesGvJ0J09yanVjPYfwXCMOI4e6R3Vud4SIK3EZDIJ2GufatHsxShWTa0aKXaLjKnhbo23A9nuHsXjftWwjsunEhQCQTC7LJA28PWvqpVZyiot6I+cjRpxm5xWG9y1qMlCgCgCgGvEZ2oDJ82f8AZdZtW2J1WwsAsdFwkKon/wDJq8gGEkVzwpaIkjPBP/bJtBtOplaCMGG6HBg7zI866cWnhnPeRkuJMW0UvT0YbxEqZ7rYkEwN8g5BnauZw/6yR1CUZrMWUz8Nds8TkKbD6RqBM27mAsqR8pELIJg6cZZqxL7suFVqpHdfQs0qrgsPYl8f0A3n742rAu6bkow6stwljL8C65Bbi1sBL3DjwLGD5yADPnX2NjTVO2hFckZVR5k2WLGrZwLQGV7XW3uqdB7oIBjwBm59lokYmI7pnpXjDp8cXlaFC169wqpauq03SUUynyLkzLQpJbY9BHWK5S0KtCnUpUuHzx4IsOT8aqFSSLas94AEwH0lTq8JDlhOMYMwDXMqkYpcTwXLWcqkFJoqu2nJ0hr6Ip+KUVn62zqADLAjvHSpbpG3eJE9KFOtOMKzxFZ06t+JDeutQhKrbLMnjPkueOfroQLHCfDCp0HX+I9T674qtc2krfxXX8+JZtL6N0ukua/Hgbzsfwei2zne4Z9FWVX8Cf7q6oxxBCtLM2Xy7n9dKlIgube4/GgKvtDy9LiamkMAQGGDkfKfEExjxio6lNTWGdwm4PQzj81VeMsLMXLn2CR3lP8A3IImQJMgxGrHUcd43LHDp1Io1nxYxoWzcULxa20FGyhEbr3gRmQ2NQP8tdqcXomSRnGTwmVfGcC9liwBZC7PIEkBiSwIHhqb20+dZ9a0fFKUef1NCFZJJS5HkIJkEFWByMg7fUbn3NUWsxwy1HSWUe3DWyVCjcwo9SYn869to5qQiuv0ObqXsybNpc29x+NfQmKOoAoAoAoBvrQGb7QWDdhgASLiQpYqGVCwYEgSJLN5HSvnXVOr3c0/Wx5VtnXpOK8PfqngpeE5ffHCmSty8b2prYYLCKGXRqAwTJM+YqWFx/cU5lepZZpOnSWNVzeu2fiiN/p3yzieF/aDxbq1y440qrBlS2skCYHV2+gqGtcSqvMmXbWxjQg+BYz45NRzHipTQql2OyjoAZknp/zFRbomlFpEKxZZriJqBZ/iOGXKroKhzkdC4jfMDpWTV7MlOtF/9efrx2HfYi0albYUKi4UCPYYAraKo/TiKAHMCgMwttlv3bZmAS4JzqW6S0+zm4seCjxFRy3LtBx7trmTn4ZWEEDu7SA3QbhpnYfSvSOUU9CkQ4P2l2yARA+VQAIAFROTL1OjBRR6Jy2w0N8NFIYHbSpPmMBvGD1ApTjFfxWCCtDBXc8sPxAKcMmsop+K6wuZwEgDU4ztHkZAFaFpXgpcFRZi9zD7QtqkoqpQeJrbx9ci/wCwvM2vcOVdAptEIGAhXAGMRAI2IGPSYC5pQpzxB5Qsa9StS4qkcPZ/k0S7n1/IVXLgPt7j8aAreZ3P3g/kAYf1NqE+wGP6q5k8E1GCk9SlschsPfe/8OLoRraXJJCC4sPpSYBx4bGB1rxM9nSSPPlfKLtviLl69cVkP/TRJhcaSYbbE7b6jXKjGOyI6VDDLnheK1LRMtTptMzPGcM9rWthBpDMVkgdJfQhMsA2owPCBVK4tZNuUF7urJqNdLEZf6Q3kPMdF62z5taSAVUsQ0GGIEkiJGB9sVm9mXUVV4Z6afgsdoUG45j1Nly3jhek5kHbGBqYCY6wsx519FGSksoxZJp4ZPro8CgCgCgCgKDmY+GwnYt3T0JZp0+RyfXEda4kuZaoTX8WenErcIOgrMd0MDAPqOleHq0ZEt2HGjUZb4YDHxYb7edctak0J+zgVHi7oHecgQozAzlv4V8z6CTAr1LU4qVEojOC5mLV0LdQm4dSuyxptgEGFE5BOTHe2naBBUvKdGSjUerf+vkQKlOouJGltsGAYZBEjzBq4QA56eP4daAcRQFdzYrEzDoJBxCg76icBTH3YyK8Z1FtPQrrD/EtzdRrerV1IwcSHWMEQRMHaQK5wT8UWQjw1qzZS2rqFBgZGcH6muHEsU6uuWeHE3OJayrcFbDqzAG4WA0pMM6Ju0QRtO0Bq9UXjQjq103gvey/LWsWyGEFjJBOo6oAJ1DoYmPM13FYRUk8suBufaujkRxg0Ar7e4/GgKrtAICMPmLaQJA1SCYE41YMfTrXklkkpT4JZPLgbgNubZB3GZEEbq3VSDIIIkHpXCWCecuLVHnbe68l1CiBADasyZzA3Gnp40Z7DR6jOFtkT5E1ykTTksFVx/MReS4LbAKUKm4JmCO9paYECIbzx41Wq3ajpHX7HkLdvf8A2UPA69SgDAB+UsAOgMAgkfePA1g20Id7v6+DNa6T7vOPXyOgdmrIWyIHzZmI1fzBRsu0eUHrX1NKKjFJHzdRty1LU1IcDNX40B6UBA47m1u2wSQzkxoBGv5SxhZknSCYGTjxoMEmzeDgMrqVOxGdt+vTagHNZBBDAMCIM5BHhG0eVAc47T9oWscYOG4RCyqql9DTpJJLIqsSohROkCd9q6agqTm3jBI21Tck9eRneM7Y8TcUKlxVuGV1atImOoEFNpOSce1QU26kkkv9GZQvri4qRpRpuOvtPw+BFTtZxdm8gdmtKQWIGrSw2DTnUDPzCdvGrVbhlSbtlxSXjsfQwo0Z7f6NTyHnHD3Wd3YG3Zttdcje4Vju5gnpjrIHiKxKNlUlPvbmOMapZzr19bslrJxxSo6uWnT3e81vZvnHx9bm9aYO+m0okYVAzKA0FmEmSB02Gw0qc3NZawZ1ek6UuCUWmt89fxjH1L9Vj1qQhPPiLmhWc7AEnEnHh5143jUFIO/YDPBLKLhnTGpgCT3gRgYzMACuck8YaZM/xvaJ0DcOCLYt/wDUYnIRmlTqWAo0suB57AQatzcShCXAtUvnyRZp2TlDj65wvIicHzxb/FPaUlbZX93pldbLOo74lSIiDCEnwHy9a6vbe0TUsPOvPCe3z3fVl2dhKlCNSa3+XT46kTkPbE2OIa2JayHbEiNJJjRjckTkwQekiPqrdRtbOhCp/Nxy/BPVZ9cjJtre4valadNexB4Xi+ePXQ6dwfFLdQXLbBkbbHhgiNwQQQQcggireckLTTwyMnNbephJENpLFG0SP5tgM7k9aiVam5cOdRhk8qTufoKlPAKnxH0/zQEbmXLl4i21q6AyNuIggjIIM4IMEHyryUVJYZ7GTi8oxnFci4jhV0pet6TIViXW63loRSHIEneMSQBtnq1lRy41MLy/zr8C9K7jU/lDXz/x9yDxHP8AiuGbReW7cRlBtvZRCSchlaUKjI6T0I1A46V3Sh7M5rOOeF78ZLFC2jcJyU1F52bxpyw8a888/ieV39u+Cr3WN3VLNaWFuW5J0qdlu4jwYHAB6Zs75XWY0ai+mfuexdGlUfFHK5P749MicKl+9aVbSswcnKAwSDHzxpRlIhkeIIM434/Z14vgUdH8PJ+vItfu6MlxuWq+PmvXmaXst2Tu27he+E0xAQ5G/VFOn3+4b1qWln3Ws0s9c5+qWPmZd1d97pFvHTGPo39ja6D4/ditAohpPiPp/mgAIfH7qAfQGV5jZ0cWzXMW20OpY9zUvQk3AJBEhdBIJDaswOWS08PQw3H8z+JzFtLKVN0QyGGARcRcXIkpBg/abxqndVZU4Oa3RjVK0/6g4Z9lL7Z+5fcVxZI7xYj+e5cZfdWaPurJ/f1pcy5Koyp4S3l73dJfuW9IACWUPygDAl9W3RRUtWrLuo035vz/ANHNSq+BRKPtLL3rFszpnI3nUwBx4wCB61f7LfdUK9VbpaeG/wB8fAtWMuGlUnzS/JfgWeMtFWyoPo9pxiRPykfQjxBrIo16tpUUo/7RFRqTpSzEznGcvfhkuJclkDW7gKnSLtsOA4HgYMEdCR5E/U9/G/oPu3iWH7nyflk36N1xyjOGkl9fedi7NcktcPbUoqaioGpRA07gA7mZksckmcYAr0aXBFcWr5v1y8DKq1ZVZOUnnJc1MRHjxlj4ltkmNSkT4E7H23rySymmDmvOubXeHD2mS5bLahpKhrZmZNq9PyGZiCRMQpwMGCv7fNLRxW0tW8fRtePzNe2t4VlnjS65aWPv9vEzrIbfDKrTrutqYtOrSndUGc9Cc+NSVW0knvuz6C0jCVRyh/FLCx9feVXFv3EXujSAsgQzy8hmackTE1J2bbqd3FPVSknh7LC2Xg8FHtem7Sxua3E3lc+T2Xwz8l0IXxwraSYZi0ecYgey1d7UzO7qPo0vkd/peEKXZ1GLesk355bf0Ogdg+0pthkYzg48SBCt64Cnyg/ZzHb1eH2XsRdudn4ff015mo4FQqKIJNy6IgSzJbPd2UEgqiiTga94qpbxc66zy19e8+flpE0H7O1zNwlR0RGKkebOpBJ8hjPXBrZIDytM1q4qMxe3ckIWyyOAToJHzKVBIJyCpkmRAHj2p5o/C8O15FU6fmLTCA4DaRlu9pESN56VzJtLKJaFNVKihnGSg4Tj04u0GtsxN792zE/vFB+dcQEKqGMCBIBzMn5SreXNa8VGS4UtX4r8Mt1bbuMxkva2LS9HQYAgAeA2Ar5e+r9/cSl7iSC4Y4IPDcQLiB1O87dCDDD2II9qjnB054JYPKKnm3aUcHdUKYdyC0AspUYl7Y3JgBSCGx1Ag/Ydg3decHGWsV6wF2f37bjokst9DoHB3Ga2jOuhioLLM6SRkT1ivqTGZ7UAUAUAUAUBTcZ2W4S7eF97Cm4OssAY2LKCFYjxIJxXMoRlusnHdQ4uPCz1HtyLhLYNz9ntSoLSUDEQJwWBI9q5jShHWMUvcdYRiuNU6hO+kT6kSfvJr5yvU4qjZUqrMjO9qODYot5PmsnV/bIM+xUH0mr/AGVcQU5Uan8aix7+X1fvLNlNRbhLaSwV/F86C3rXE2uqaLluYwhnSR/eSreXmRVqj2XKUKlrV0kvai/k/dtlci3StW1KlLfdP1yL/n/HJc4NSCGS6yhf4gScsJ2KgMSPI+YOV2f31vdOD0a3935KdSv+1TnLTH1N12E5gbnDfDYqzWCtqRjUvw0ZGKzg6WAPiVJEbD6KMuJZFKp3kePqaSvSQKA8eMv/AA7buc6FZv8AaJ/KgOJdor/73TM6FCz4kDJ+tYdR8U2z7/s6jwUEijv3Nv6l/wDkKvdmvguqb8froVv1FQ7zsqul/wCc/DD+xK5Ktv8Aa0W8AbRu6GkwNN4adU/Zj4k6ummelXL+nwXss7P7r8mP2PWdb9PxcH7VP5OMs/TUkcXwzcFxRQknQ0qxBHxLZ2aCNiJB6SDFUJ0+CWD6K0uI39rl77Pz9anVuxHHJctdxcaVK3JkuhJCzOREEDoQJHgLFvOnLMYbp6+f5Pha8eGem3IvuI45EmTkbxJgeJjYedWkiu5IrLvHtdA0WzKsrZe2NJBBKtDllMSNqNo9UZMdeG73GDEA5OEQRnSDtiZY5MnMYEbZZhTS1Zm+S9n7fDcTevWwyIbY02zgKXY5C9BCmAcgMQIECsbteSpUXJb4ZcldTuFGEteHnzx0z0Rba6/PMEuCh7Q8bc4dS1m3rNxgoEE6Xj5tIywIG2MgeNadjQpXEuGrLhUVnzXT1y8iahSjKpiUuFdfXN+uhXdk+y/xWPE8USznS6oTnvDu3SR1BBCqI0m35CPv7ahCnTjwbY0PLq/hOLt6CxBb9ZeL9fDY6VyviS6lX+dMN/N4PHmPoZHSrieTDlHheCbXpyFAFAFAFAFAQed3QvD3ST9hh7sIUepJA968ex43hZZhbvFW7tw6HUnEgmCvqGgivmK1vWU/4srcUJv2WmK1sLuVH9y/81C6FXOOE6UDD9puW2f+xq+JOr4a5QgA5DDCzPyifQb19DYXl3BqFZZivj5ePv8AiSPtNUHGMnnXbn68xnIeU37jrbKlVLQGfVCahqbun+j7O+JiJrRvLf8AuOosa4+WhF2r2bUuq3Ep+z06cvf79jrHZ/hltNYt2TrWGL3JB1Ky6tUzBBPw4jaVAxMQxWC2qcKcIwjyNVXRyFAVnaFz8Frarqa4GUZgDukkk+0epGwkiG4rRpU3OWyO4fyRxvjOUcVdvN/9PcBZzAgZ64Mw2PA1k0JwrripPi9fE+6t+0bWFFcc0scix5R/p/f4gsr3LdnT8ymWurOxNsRAMYM5itGlQlGSlnYzr/t23qUpUoRclJNPOiw1jxf0Oi8h7HcNwpDqmu6P+48Fh/SNliYwJjqav1qsqs+OW/2PkLeHcUu5g3w5y1nd9fMjdpeQpxHEq5W2x+FA+IpdU0tvp1ANq17H+Desu+sqlw44quC5pc/fy+fkW6FxOCcIvR7+Pn1G2eDXh3Vi51MYuOxAlSMDEBQCFgDwbqSTPaW1O2gqdNYX18fM8r4nHPMtG4Vrgi2Ai7h2E5P2ltjr1DMcEfKatuRVUcFVyxXtuy3Lf72N1Hzz9Cw1ExJYiGLMNVRtFiMkXfB8vOGvHURBC9FI+0f4m6zsMQMSfUjmU2zOcy7RWRcuLcb4ZLDSXgAooidWy97VhoOfp8329GdWHDTWdtjStLapw95w5XxPYGV1CCPEEH8K+RnaVaceKSwTqUW8JjGnBjExO3Sfyr2ja1KusUeynGO578suL8GdQLWLjK8EN+6utqG2wEqf/wBbCv0Ts9ydrBTWGlj4afMyqvs1G1syzvTbIugfLhx4odz6r83sw61cR5Uw0WyuCAQQQdiNjXRAVHMe03D2WQM0hnCagJRSZyW2jBBiY6xXikm2s64ycTqRjjL3LmvTsKAKAQmKAjcXwy3bbowJVhHUHYQQdwQcg+IoGs6HMbSFBEgk5YkZLHcmMfdV1WiaTTPnpUoRk1jmzxvlhcQ6QBpfaZmVGwjw8a5/Z5y+LbwPXTSks80/sVd7gHvcWiIZdjbC/ZX5pYkiSRoD4JIxtUjtKVOl3j1eUd2yTu4px0+P+PkdF5J2WZGBv6GAJICsxzGnOBIhmEbGarVainsfRTqcWxp+H4VEnSIkyfqT7CSTG2TUJEerGgFoDy4mwHUqfqMEHxBG1czhGacZLKYTwZzsqzqlxrhLuri2NWkZOnYqowSwzBwJzWf2bZxtoSSWNX8CzczUpLh2whfjOXa85CvZYwoAANpmGsMZJJjvAAx/0zE4GkVWy8fiZMDpueg/X66V2ljc4cs7GZ572gsrIQm6+NiPhqVMg6oliDnGMeVTQt5T12RG6yhpuZrieMv8TdY7KFDBZiSXciJ+YgMROOnWrVOjGms7sp1rvjlwN48DQdie0Gq4eGc9AU8Zgkr6EAsPDS3kKrXNHh9tbMt29bi9h7o2j7e4/GqpZPHj+LFq2XbYfeThR7mB70PUm3hHHe1bG7xFqDEsQSMaupJ8ftH3FT/taVRe2sn1HZ8O6jLXZC80Bay8ESRIx4d7pHhUTsactNTulrKLeHl81kh9ntRs94gnUen/ACT1FeqwhT0R1dQ4am0U9Nlj88zX9neKCfEBkhkOrx0DLR0BAB928q8qQjTWUYt/GUuF5yXtvmbXbcHBlwxAwBLAAE740n/naq0K0XBTemTPrf25OL5FZxN5ksuoaVJBA6bgGfGevTrGaoTrOFNxg9CtcXPHqlgzPN1LWyScgjPgJg/cTXHZs1+7gpbPR+9NfcybnidKTW61+Gv2N12F5x8Wytp/mVAV80xj1UkD0K+daFvUftUpfyi8P3aZNShV445NRVknCgG770A6gOX8/slL9xJ0gMSWH2LfzT6wQB5nyNalGXFTilvsZNaKhVk3tuZ3lnGm5fZjIAWFEk6RIgD9ZNX6kI06aSM2FSVWo2zf9ieA1O15vskqo/mIEt7KY/uase6qZfCbdnSwuM2J3HvVQuiP4UAunEUAOYFAV/MuJ0/uwTqZZYz8q7exOQPQnpBhrVVTjkkpU3OWCl4XiQr3NSyjFQQMFSoBVhtt5ZwsbVn2l2oykp7Nl24tm0nDcpuZc9HxgFVtBIDGNVy53pYZwitpVZOYBgCKll2pT48Q/it39l456kUezqjjmW72X3fgZTnXaS/xXGC2xVLStGi3s4CyNbb3OmMDAxIrbsXGvbqvjV592uD128aTcd8HjzjjTZUR8xMA+A/ijrWhSj3m/I+ev6fc5UdnsWfIuMBBZjuo3MnrgeMGpqs0orB89a05yqSjvgTltu5c5k72lydOgfzDS0sRsoOWOwmMkgGrVcY2/DLmzfoRk6yceSOxPt7j8ayTWMv234rupbB2YMfWCFH3z/tqWlHLLtlT4p8T5HOi/wATiIGyKZ/qeAPuq1/1z1N6OlFv/wBP5E496R0kj7iD+deMN4a9dSD2fT92F6ksvhmYGTtk17WmovLOu0LmnTqcU3jK+JoOXcuXg7IUn4jwRAnQCTJk9c9PbNY132hn+J8xf9pd83wrCPbldy67LatoAi4LRpVesT9pjM4HXJFYVS/jCSjN6vZetEilSp1a/tPbqUvbnmZtuti0xZ8MzRgEHCIg3MjO5jHUxrdnWk7hSr13w08aLbPi30XLk3ry11qFlR4G6m3X10H37oNiXGksnynfUR8sdTVC2pzd1GNL2mpLbonv5HztZQhGXE9NdSTyDiGQJcT5kdiM4PeMqfIgx5e1Wu0p/tu0qjXX6pN/U47Pm3QhLw+mn2Oo8HxK3UW4vysJHj6HwI2I8q1YyUkmtmax7V6AoBrn8aAw/bDRcZwRMkJjEhMnIz8zEf21oWWY+0jNv2n7LMelsJxAIAC/DYAAbaWz6kzVzjbTb6lDgSaUeh0bsVxam2bX2lhj/MHJM+xlfYHqKya8Wp5fM2baUXTSjyNEdx6H8qhLAsUAjnp4/o0AOREnYZ+maAy/G3hLOcFu8xO4UfIvsOniT41jXtXiljkadrTwslVw/FYJIwWPX6CPSKoUPbTfiXaq4Gl4EPmVsG13SB3o8SPEkeLDM+DCPPu4p91TWm+p7bz72o9djI8y4QW7i3F+yVJ8Y+Vjjw7n1re/T1xx0p0Xunle/wDyvmVu0Kfd1E1s180Tb/BpeK6lLROBM58lz0Fbarql7TeDFvKHfwwllo0XZzsb8RzcLIlvSq6UgvIJMGMLgjeTnIqKd7FxxT18SlCykpf3NPA3fA8rtWFb4agEjvNuzQMSfy2qlKTk8suxiorCPXmPEfDtlonIicCScamjur4noK4k8LJ0c17a8RfRHcowIjvaSVBYwzSMYHngCu7e7t5vhU1nzNmz7vSOdzPdnLfdLfxNv5D/ACa0Km6Rp3MvajFcix4TiBcRXUQCTg+/hXElh4I6icZJP1oe3LuDHw2EnFx5HmxLKfHY/Vaz6+Y1M/A+P7bpypXHeb8XXXHh5eHQsuXcYLlpdfysu5+zGDJ8jienoap1aEa0HOmtVuvuvApwqppZ2ez+z8fr5i8BqDHQ4UFSCekdGHnkx61hQo06lWLks4+fh5F22rSpZS2Y+3yhGYXFMCCC27nScyx+UZnHQziue27+vSkqclh8lsl0wi/QpRuV3k5ZXRbevWT2ucjQXCW7ykLp3JK/1EzHSBvEneta17TlC3UKKUH/ANmt2/X+MGZcWFN1XKeq5J7I9WCC2YVVjAAGB6GPAVm1JRkpPn9yXCSLPsbxh1XLWSsax4KThh5Tggf1mtTsqcnTcHy2/HrqdU5Z0NVWoSDTPlQEHnXHDh7D3fmYCFGTqc4VYUTExMDaT0rqMeJ4OZSUU2zkvH9oYuaJ1hREtKFm3Y5GZJNbtKhFQWuD5qvczdR6ZIB5k5Z7kCF0ADMSXUn3gT/bXc6SS4Vza/P0I6ddt8b5Rf4XzLnsx2g+FxHxHIUCARnNtvnA3JIgPA/+3HWq17bpU9ORb7Oum6uHs19PSOurnOIjp51jH0AufKgBV9zQFVz7jdAFsfay/wDKg3/3Hux/UelVrquqUMsnoUnUlhGO4/jmuEzgTsPunxr5StcSqvoj6KjQUEeKcYVUqEDYMA9SRAEeZx71PZ1Gpxgluzm6ppwlN8kbTmvJTdQQV+IABkELcgbMRJHkwyPA7V9NXoRrR4ZHz1CtKlLiiYfmnLgNRhlK/OjGGSesgwynOQSDHlWFUpVbWXFBteXQ+goVqV0lGokytTnvwVgIpXZc6ZY7KMZxJ8gJru372tNRer+3VnF9UoWlKVZ6RXzfJLz/AM7D+V9s+KtCQwcRi2VUKDJkSqhiSSetfROMadPPJI/Pafa9erccMknxNfNnUuVcWb9oOQFksCBnKMVME7iVxioLesq1KNRLGUmfQzjwycehMZSfD6VMclRznhLVuxcuH92EUtKeQ2AIK52iOvjVO5sretBxqRWHu9n55JKbnxJR3KlORK1qF+CwZd1thVM/aVkOJnfNV42EqcUqVWSa5t5/BZU2nk8eWdkx8IaFtIAWCg/EckAkSLjNKzuIBwalVC7cfarty64S+S3PJXknPL+p5cf2bu2bTsmhRu5Fx2Yjx76wIwcdAa8jSvF/y1VNf/KX0K1/P9zScca8uZluCXDcO0hWMiMEOBkA+YEx/KZ3qpK5qUWqtN4aMC0inTdGa0JfLeXvbaWYEAQoBO3iAcL6CfWrE+26a9qjRUZvd+Ph06+fxJaVlJPE5uUeS/PUtlvOshNCggjKls9Gy2T6zOPCsC7qK6kpVllrxNWjUdKPDHYdb4ptUR8S4xmACSYAEACTHXwE9KsUOOfsU4nMqjky54HkFy4Cb8ICZ0Ke96FgYX2n1FbFDs9JN1dc8goZ/kaLheGS2oRFCqOg/HzPnWikksIk2PavQed+8qKXYgKokk7AUBlO0vxOJWU1W9AJVTGt5wTpj920Tpkz3iCFrHuf1BRtKnDHV/Q7dqq0cT2MNY7MO6udbKQB/wBe2VVtwRqhYEiZ0nDAR1Mn/wDbSpySnBTT/wDL1+69blGt+nKD1pTa9euZRnhHQmzDKVuDUuk5OloZSR8p1g+Wpduv0tPtiynThX4+GO+u6z5Z8dtNNDLl2XeJzgocTeNVthP3bab6+Zbcr7O3vjIxDW9yWkPeCYnQswemCfHutsaUv1PY1J8FF5e2Wnj56/Qs0OwrlLirPC3wv8afU7FydbYsWxaYtbCgKSSTjEGcggggjERECIqPOdTWxjQmUBWc55wvDgCNTkEhZ0gAbszfZXIzBOcA17GLb0IqtWNKPFIwvPOe/tDroCF8ggM8PpBYJlYnDQ3iQIzIzO2rZRoKrJbNZfRN4zjms+WN/A67K7ZhKt3cefL0ih4jmdtGKnUjLvJPUAg6sowIIOTsaw6drVqQU4rMX0XprHkfR/1K1UuBzUZdG8P56MteQcTbuXbJ1oZuW9mB7wdcDPjiKtWNtONwnKLS13TF5c05274JJ5xs0zq1fSHz5TdqeBS5YuO2Cltzqie5EupEiQQNp3APSoqtJVY8LJKVZ0pcSOUcYdOpCAXjSzy/9wA1aY3HyzsdxVan2ElOM5VMpPOMJfPf1yMa+/U9So5w4ddUnnb3YPTknLXu3FKLMMNM7NdGVB/lWNbHoFjM172pW42rOn/Kf8v/AMw5v37IrdhWbcv3VT+Mf4+L/C+p2TgOFFq0ltchFCydzG5Pmdz61cjFRSitkb7eXljOP5lbsxrYAsQFXdmJIGB6kZ2zRvCbeyPPAqeY8Ta4snhjqgSbqkMhxGkAkCcsrSpMaR4iadzVTopx1T9MloylCpmLw0ZG72EuLcC2uNuojsBpUMrGcsSUuBSQoJkr02qvbNtqCz8TYqdppwzOlFy649Z+J0yzaCKFUQqgAAbADAFaphDmE4O1Acy7Tcq+DdIBgfMp8p7p8yIg+MSfmrIu6XDLwZm3FPu58aPO3zNPh6yQsYaTgN1Hn5eII8ayFa1JVOCKy+XiTKtDh4lsW3Z7l/7YvxBcAtzBCwbkjoQf+n0OQTB2Eg1q0ux3B/3tH09fb4klP+5FST0fQ2XAcut2RFtQJ3O7NHixya1oU4wXDFYROklsSq7PQoAoCp7UcsfieGa3bfQ+pGUmYlGDAGPTzExIIkHipFyi0juDipLi2OW8TwL2X03AUfJ0vbtQ3mCE7w/pNfNV6E4P2178v84Pp6MLavH+2/dp9MEnhucPbiTgerJ/tMtb9VJAmSKzqtjCptv8H+H79fE5q2ONV6934Jytw124926FDSuGO82k6DFxYODncxEmoK8bmlCFOnnHDy/+n8PEo04PMtOf2HcZzpQ37tWdyIEgqJGcCNbnOyqZ8q4trCrPEfpq/lp8WidxcVxS0Xjp/k1/ZDhb6o73+61whtJ3kYLkAkJI0jQCYCAkli1fd21OUKajLcw6zg5vg2NBVgiMt2u7Pm9NxdUlQCVEsoXPy/bTqVGZyJJqhcxuqdVXFs8tLDi9pLw6S8fTjr29O4pulU08VyOccXwF2z3iDAOLiE6QR/MIKHyaKnpdp2l7F0Kq4ZPeEtH/AJ9x83U7NvLGarUtUtmtfivS8SARJBJJwIkk7AAZPgAKuwo06K4aawst+9mfXuqtd8VV5eMe5HUf9MmJ4NgdlvOF9CFY/wDuZq4lufUdltu1jnx+rNdXJoHlxfDrcR7bCVdSrDxDCD9xoDmd3sxde8QyvqBhgoMXCPthyNCKw72SSMiCRVe5vrnPc29PX/0/4r7t+H2Mhdi0pVe8nL2ei5/g3XIOSLw6gmC8Rj5ba76FnO+SxyxydgBxaWkbdN54pS1lJ7t/ZdFyNlvRJLCWy6FvVs5OMdtuKvy2uR8QkswxpEnRaOe6UHdjqQT1NXezrm1qOVvNpT10fNdV105GZ2jRuYYqxWY9Vy8PAr+bc6Ny+l60zo4tqC06e8CZiDneDOCI3qp+n+xKtrb1Le6iuFyzHXPLGfDl4nHanaVOdSFS2lqlr+NdzRf6e8wv3+PUXrzuEs3XE6BJLW1IIRRq+aZORAjE1curGjbRXdrd9fke2F7VuZvjey9M6rVE1QoDjfb3nbvf7sbECQCNAJAHRs/MRMTHhVyn2TTuEqkpNPGN9Ou333Me+vGm6TWV8/cygCfFcfDQqAoksxaD1ZjgDwgATH0hozXY9GUrmSnUk/ZSWHjklzxzec42WXup2f8AUJxp20XCmv5N9eb6Z6fZbdY7A8ibhrbO0g3AoCnBgSdTDoxLHB2EbGRVC3VWTlVrP2pvLXTovcb9buoxjRor2YLC8erNXVkgCgCgCgCgPDi+Et3VKXEV16qwDD6GvGk1hnqbTyjPcR2E4VjKm6nktyR//QNHtVZ2VBvPD9i7HtK6isKf0f1RL4PslwltQotkx1a45J9e9H5AQBAArp2lB7wT92SD91W19p6+76FnwfL7VqfhW0Tx0qAT6kDNTRhGKxFYIpSlJ5k8kqujkKAKAh8Zyy3cMsve/iUlW9Cy5I8jioK9rRuI8NWKfr4r3HUZyi8plDxXYeyxkESdybaSf7k0k+81UXZkYaU6k4ropafPIm4VNalOMn4pMu+S8rThrQtJtJJMASWMnA+ntV+nDgio5b8XqznEV/FJLotETwa7AUAUAUATQFZzXklq/lgVaI1LgkeBBBDe4NVri0o1/wDkj7+fxJqVepS/izJcd/pyCZtsn/utx/tlT9BXkI3tHSjcPHSXtfX8CcbKt/zUFnqvZ+n5LPsd2SPCXHuuVLFNC6WZoBILSSo/hXp0qxGpcz1uJ8XTRLHwInRtaelvDh665z8ehra6PAoDE857Breul5BBYkSxXQGMlYVZYaiSO8MGOk0qV7rg4KVThXkm/mRq2tnPjqQ4n54LjknZWzw8GAzDIwFVT4qnj5kk+dVaNpCnLvJNym/+zeWWp15OPBFKMei0RfE1aIQoAoAoAoBCYoBqHf1/IUA+gG9fb8f/ABQAu5/XSgBtxQDqARjQC0AUAimgEt7e5/GgHUAUA0bn0H50ALuaALm3uPxoBSdqASc+xoAfb9dKAdQBQCCgEube4/GgHUAUAUAUA3egHUA1z08aAFUCgF1ZigEO496AR/D9RQC6cRQA5gUAKsUAq9aAS3tQDqAY/h4/hQDlWKARNz6/kKAH29x+NAKRtQDRk+mP+fyoBdxQAMj2oBDgQP8AA86AUKfHHpQCRJ326UA+gCgCgCgCgGufxoBaATr7UALufagA7j0P5UAsUAjnp4/o0ApE0AExQCIMUAhER6/kaAfQBQDQcn2oBHGDQCvt7j8aAHoBQIoBEMjwoAXb60ABsTQCqZFAJ19qAU0AzX+NAelAFANM+X40AKnXc0AEHpQCaTvOfuoBQD7/AEoBADOaAXPlQAq9etABB6UAmnx+n63oBWnpFAJpPUj6f5oB9ANg9KASD5TQAVJ6j6f5oAIPlQBBPhQA6k+FAKQfT8aATR5n8/rQClPp4UAp8qAbpPiPp/mgCD5UABT+dAPoAoAoAoAoAoAoAoAoBAZoBZoBNQ8aAJ6daAUmgCgCgEJoAmgAGdqAWgCgCgCgCgCgCgCgCgCgCgCgCgCgCgCgCgCgK69wKCMHaPmboYHXzNAFngk+K/d+XQRk4P18hQHp/wCmWojTgaoycat+vkPpQDrnL7ZiQcTHebEkE9fEUAxuX29UacQep8h4+GKAmLbAAEYER5RtQEbjeERwWZZIGDnpMbepoBbnA2yBK7bZPQR40An/AKdb/h+9o+k0Awcvt6tjsPtN5+dAPbgLZju7bZOIEDr0oBw4G2GD6e8NjJx8x2mPtN9aAk0AUAUAUAUAUAUAUB//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
        <p:nvSpPr>
          <p:cNvPr id="27652" name="AutoShape 4" descr="data:image/jpeg;base64,/9j/4AAQSkZJRgABAQAAAQABAAD/2wCEAAkGBxQSERUTExQWFhUXFxkZGBgYFxgYFxUYGBwfHBkYHBcYHCggGB0mHhkZITEhJiorLi4uFx80ODMsNygtLisBCgoKDg0OGxAQGzQkICUsLzQvNDQyNCw0LCw0MCwsNCw2NCwsLCwsLCwvLCwsNCwsLywsLCwsNCwsLCwsLCwsLv/AABEIAOMA3gMBEQACEQEDEQH/xAAbAAABBQEBAAAAAAAAAAAAAAAAAQIEBQYHA//EAEEQAAIBAwIDBgMFBwMDAwUAAAECEQADIRIxBAVBBiJRYXGBEzKRQqGxwfAUI1JicoLhB5LRM0PxFaKyJFNjg6P/xAAbAQEAAwEBAQEAAAAAAAAAAAAAAwQFAgEGB//EADcRAAIBAwIDBQcDBAMBAQEAAAABAgMEESExEkFRBRNhcfAigZGhscHRBhQyFSPh8TNCUnJiFv/aAAwDAQACEQMRAD8A7jQBQBQBQBQBQBQBQBQBQBQBQBQBQBQBQBQBQBQBQBQBQBQBQBQBQBQBQBQBQCTQC0AUAk0AtAFAFAFAFAFAIDQC0AUAUAk0AE0AtAFABNAFAFAFAITQC0AUAUAUAjGKAROvr+VAOoBvX2/H/wAUALuf10oAbcUA6gEagFoAoBFNAJb29z+NAOoAoBo3PoPzoAXc/rpQA+3uPxoBSdqAQnPsfyoAfb9dKAdQCA0ACgEube4/GgHUAUAUAUA31oB1AMfw8fwoByqBsKANWYoBDuPegEfOPrQC6cRQA5gUAKkfregFXrQCW9hQDqAY/QfqKAcqgbCgEXc+v5CgB9vcfjQCkbUA1cmfDH/P68qAXegAZHtQCHaB/wCKAUL5+1AJGaAfQBQBQBQBQDXP40A6gG9fagBdzQAdx6H8qAWKAa56eP4daAcRQAxigEQYoBCNvX8jQD6AKAaNz7UAjjBoBX29x+NAD0AoECgBDigEXb60ABsT5UAqnFAJ19v1+NAKaAZqMe9AelAFANIPj92aAFWPXxoAIPQ0Amk+Of10oBQp8c0AgUzmgCD4j6f5oBVWPWgAg9DQCBfHP4UArA9CPp/mgIvE8dbtsA797fSASY2khQSBvk145JbnqTex6WOOtvhLiMfAMCczGJ8j9DXp4exB6H7qATSfHPp+U0AFSdz9BQAVPj93+aANJ6kfT/NAR+K4xFVi1wBRM9dtwI3PlmgDguK+MgdQyoQCupdJYHrDZHoQDQFZ2s5y3B2RcW21yW0nvQqTsWIBbyHQnEiRU1Cj3s+DOCvdV+4pufDnBhOJ/wBQeKMAfCUTki20+UarhAz4g1p/0uCesmY39aqNPhgvibnsbzK5xFhmdtRDxJCzBRGjugDdj0rNuaSpVHFGxaVnWpKb5l7pPjn0qAshpPj93+aAAnn50A+gCgEZgBJMAbk9KAoeP5jduQLBFu31usJZ/D4aH7O/eaPIEENWZf8AadK1jl7ktOk5kK1w8fMS2OrXC3+5rhNfK1P1JWb9lfMtK2jzGXuEBnNwg7q124y+0tK+xjyNeL9R3L3Pf20SBxzXUKBLlyAylCWJe13lVwXYzetlXLaLk5WZworZ7P7e75cNRYfr8EVS24dUavlHOkvhQD+80guFDMqN9pS8aQQQRBM42r6OMlJZRUawWddAKAKAzvaTtF8Ai2mkOclrhgBfFV3Yk4GI3yYIqKrVVOOWS0qTqSwjD8x5tcuMSbrv/WLZUeihO6PT6msipfzk9DWp2EIrUr/2+4uVYgneMA+23hneoe/m92Tft4LZENedN8QhyS4AIIMEwwIyNyIIB8/IVbp1pRWeRVq0IyeFudI7JdrBfC2rin4mZYvagkmdIUvrIAMYU7ZNaNKvGpt6+5nVaEqe5rqmIQoBGaBJwBQGO7Sc+uOpt2G0TcuIzj5othcA/Z1F999IMQTIzb+9dGlmnvnHkXrS1VSpie2M+Zm+HeWOlQo1DdFZl0H92zAkFwcsSDLNcYzvVSfaseJrk3p5Y+TTJlYtJPmt/PP0wazhObXQgUvaAGAQGZtIGJkgavarH9Up43If2U8kDmXM7mk67guqJkaIDW2w6ugwwjOIbGCMhuV2vTz4nr7Pk0c353wzWGj5lZoUjcAyQGkmcBhM50kwK+n7N7bp3UeF76e/l9WvifL9o9hztpccf46+7n9n8Dd9n+1fD8FwdtDNy63ffTAVdXyhmJiQgVTpkgrkCvKlGpcVJTitM7k9O4pWlKNOb9pLZasmcv8A9Qfi3EQWlAZ0X5y3zuF30jPe2rypYSpwc20eUu04VaqpqL16m6qiaYUAUAUBn+11xitmypj4lzv/AMyINTKCcAk6d8QDUFzPhptnUFlkH48sP5nuDM91bTFMfQe7E18L23Fuprsl82X6H8R13iQpMmFRC7HyzHt3WPsKxI020sbt4Xr3okb1IvFcW+q3bEC44LHqEVYmfHLAT1jpMiaFKOJTf8Vp5v18PHGrL0QzmbuqAqFcgjVqx3epiMxgxI23rq34XPV46efrz8iR5wQ7T3bC/F4UBiuTal1NzTAZcuV1QIAK9AJX5hsWfatWjWSnN488r4Y+a154exDVt1KOUjoHCcQty2txfldQw9GEj8a+8Mw9aAqu03MGscOWT5yQq7YJ3InBIUMQDgkCuZPCydRWXg5jeFy/xQs20l2+Y6sSiklndjJ2icnI9secZ3E2k9upsQlC3gm1uLxHJuMUwOFd+kh7Wn1kuDHtXP8AT6nVEn72HRlbzflvEWnX4qhQFVyA05dtCgkYMb4Ph4wO5WjpwycK5U54IV8A7iq8conlhnkvEQdMjO0+X63G1dcPNHPF/wBWdk7Bc2bieDVnJLoxtsTuSsQT4mCJPUyetbNCbnTUmYteChUcUaKpiEh85Yjh7xG4tPEbzpNAcrs22uQ3xWGQcRqVgIKvMh9zuJyTOZr46rdSllSWc4z0eNFLwflvzR9NC3isOL226rw8UTbnGKgbUQNIkyQJXq3oM/SqapyljHP1gklNLcfYsd8ucmCAZnSJmB4AjT9POuJS9nhXr1qcJe1k9L9sn7RHoB+YNeReOR3jJRvw/wAZfh3kYAlgCYhoDDGSYIYxMSPer0Z91LjpvXT3be7/ACRcHeLhmvWpT805YthhpJKtMamiCOkiPHoOnsPtv092vK5zRrYylo8vX4t6+saHxn6g7KVvitS2b1WFp46JaF7/AKd8Pq4+3rEhVdlEkwwGGJO4yceMGtntJyVJLqzJ7IUJV28apf4Ox1hn0gUAUAUBR9reDL2ldcNbbVP8IKlSx8lLBj5LVLtClOpQfBusNe5/jJJSklLUz/Hq6ojagrlzcCal1BmJ+LbEkC4kNO4ggZyCtWpYUrqlHj5xX+0SpuLyuox+Bv3LRJFt0e21tm1FdSGQrlXAyJMiYOokHYHJf6fqUp8dKSeGpJPTVbrpr1z+STvcrULauHV/mPwLgVp7wKlTpacMd+8MNoJxtUPaPYsqazR1i5J4/wDP+PXidU6y5nulkta0H5iCG694k6vvmsOrSnTrpY6Y8uRag04Hq9ojcRJ++uJUqkFmSJk4vRFt2OuzYZZnRddfedTe2pjX6D2TNys6bfT5cvlgxKyxNl7WiRkPmvL14i01t9jkEbqw2YeYNeNZCeDn9nld7heMW5cVgj/EDaFJzoZiUcbAkdYKycjBqpToOFXi8C7Oup01HozUch4hLqMbesQcq7EkGJ3JJgz0MYPnVnBEprkeXN+XNfXQ6oROGWQUIkEGfFSw1DYkY6hhDVnLOZ8M9tyrgSMEjYMPmEdM+uIzWRUp8EsGnTqccSB+xPdHcWSCM4AU+pr2nFtnlSSSOp/6ZI6ftFthibdzeRqZSp+62v1q9ZpqDT6lC8ac010NvNWyoeXFWQ6xJUzIZd1PiJBHsQQZzQHNuZcpuWrjgEDSYQKIXScgFWJOn02gwQMV87c2Oa7UcJPz/wA4+ngbdC7/ALSby2vL163LPhuQtqVbxJIjV8Mqq6vHS0vpwQDIJzjwuU+yLeG+X5v8YK8r2rPw9eORvMezptsP2Z9KkAfA1JIOZZC+ciO6SBiR1ri97MjV9qmkn79fh+NRQuuB4b0IfDWHOoEbMV7xWSVMNtjfEDw86wqlnUjNx6b9PyaUK8WsnnctmJI2OesGvJ0J09yanVjPYfwXCMOI4e6R3Vud4SIK3EZDIJ2GufatHsxShWTa0aKXaLjKnhbo23A9nuHsXjftWwjsunEhQCQTC7LJA28PWvqpVZyiot6I+cjRpxm5xWG9y1qMlCgCgCgGvEZ2oDJ82f8AZdZtW2J1WwsAsdFwkKon/wDJq8gGEkVzwpaIkjPBP/bJtBtOplaCMGG6HBg7zI866cWnhnPeRkuJMW0UvT0YbxEqZ7rYkEwN8g5BnauZw/6yR1CUZrMWUz8Nds8TkKbD6RqBM27mAsqR8pELIJg6cZZqxL7suFVqpHdfQs0qrgsPYl8f0A3n742rAu6bkow6stwljL8C65Bbi1sBL3DjwLGD5yADPnX2NjTVO2hFckZVR5k2WLGrZwLQGV7XW3uqdB7oIBjwBm59lokYmI7pnpXjDp8cXlaFC169wqpauq03SUUynyLkzLQpJbY9BHWK5S0KtCnUpUuHzx4IsOT8aqFSSLas94AEwH0lTq8JDlhOMYMwDXMqkYpcTwXLWcqkFJoqu2nJ0hr6Ip+KUVn62zqADLAjvHSpbpG3eJE9KFOtOMKzxFZ06t+JDeutQhKrbLMnjPkueOfroQLHCfDCp0HX+I9T674qtc2krfxXX8+JZtL6N0ukua/Hgbzsfwei2zne4Z9FWVX8Cf7q6oxxBCtLM2Xy7n9dKlIgube4/GgKvtDy9LiamkMAQGGDkfKfEExjxio6lNTWGdwm4PQzj81VeMsLMXLn2CR3lP8A3IImQJMgxGrHUcd43LHDp1Io1nxYxoWzcULxa20FGyhEbr3gRmQ2NQP8tdqcXomSRnGTwmVfGcC9liwBZC7PIEkBiSwIHhqb20+dZ9a0fFKUef1NCFZJJS5HkIJkEFWByMg7fUbn3NUWsxwy1HSWUe3DWyVCjcwo9SYn869to5qQiuv0ObqXsybNpc29x+NfQmKOoAoAoAoBvrQGb7QWDdhgASLiQpYqGVCwYEgSJLN5HSvnXVOr3c0/Wx5VtnXpOK8PfqngpeE5ffHCmSty8b2prYYLCKGXRqAwTJM+YqWFx/cU5lepZZpOnSWNVzeu2fiiN/p3yzieF/aDxbq1y440qrBlS2skCYHV2+gqGtcSqvMmXbWxjQg+BYz45NRzHipTQql2OyjoAZknp/zFRbomlFpEKxZZriJqBZ/iOGXKroKhzkdC4jfMDpWTV7MlOtF/9efrx2HfYi0albYUKi4UCPYYAraKo/TiKAHMCgMwttlv3bZmAS4JzqW6S0+zm4seCjxFRy3LtBx7trmTn4ZWEEDu7SA3QbhpnYfSvSOUU9CkQ4P2l2yARA+VQAIAFROTL1OjBRR6Jy2w0N8NFIYHbSpPmMBvGD1ApTjFfxWCCtDBXc8sPxAKcMmsop+K6wuZwEgDU4ztHkZAFaFpXgpcFRZi9zD7QtqkoqpQeJrbx9ci/wCwvM2vcOVdAptEIGAhXAGMRAI2IGPSYC5pQpzxB5Qsa9StS4qkcPZ/k0S7n1/IVXLgPt7j8aAreZ3P3g/kAYf1NqE+wGP6q5k8E1GCk9SlschsPfe/8OLoRraXJJCC4sPpSYBx4bGB1rxM9nSSPPlfKLtviLl69cVkP/TRJhcaSYbbE7b6jXKjGOyI6VDDLnheK1LRMtTptMzPGcM9rWthBpDMVkgdJfQhMsA2owPCBVK4tZNuUF7urJqNdLEZf6Q3kPMdF62z5taSAVUsQ0GGIEkiJGB9sVm9mXUVV4Z6afgsdoUG45j1Nly3jhek5kHbGBqYCY6wsx519FGSksoxZJp4ZPro8CgCgCgCgKDmY+GwnYt3T0JZp0+RyfXEda4kuZaoTX8WenErcIOgrMd0MDAPqOleHq0ZEt2HGjUZb4YDHxYb7edctak0J+zgVHi7oHecgQozAzlv4V8z6CTAr1LU4qVEojOC5mLV0LdQm4dSuyxptgEGFE5BOTHe2naBBUvKdGSjUerf+vkQKlOouJGltsGAYZBEjzBq4QA56eP4daAcRQFdzYrEzDoJBxCg76icBTH3YyK8Z1FtPQrrD/EtzdRrerV1IwcSHWMEQRMHaQK5wT8UWQjw1qzZS2rqFBgZGcH6muHEsU6uuWeHE3OJayrcFbDqzAG4WA0pMM6Ju0QRtO0Bq9UXjQjq103gvey/LWsWyGEFjJBOo6oAJ1DoYmPM13FYRUk8suBufaujkRxg0Ar7e4/GgKrtAICMPmLaQJA1SCYE41YMfTrXklkkpT4JZPLgbgNubZB3GZEEbq3VSDIIIkHpXCWCecuLVHnbe68l1CiBADasyZzA3Gnp40Z7DR6jOFtkT5E1ykTTksFVx/MReS4LbAKUKm4JmCO9paYECIbzx41Wq3ajpHX7HkLdvf8A2UPA69SgDAB+UsAOgMAgkfePA1g20Id7v6+DNa6T7vOPXyOgdmrIWyIHzZmI1fzBRsu0eUHrX1NKKjFJHzdRty1LU1IcDNX40B6UBA47m1u2wSQzkxoBGv5SxhZknSCYGTjxoMEmzeDgMrqVOxGdt+vTagHNZBBDAMCIM5BHhG0eVAc47T9oWscYOG4RCyqql9DTpJJLIqsSohROkCd9q6agqTm3jBI21Tck9eRneM7Y8TcUKlxVuGV1atImOoEFNpOSce1QU26kkkv9GZQvri4qRpRpuOvtPw+BFTtZxdm8gdmtKQWIGrSw2DTnUDPzCdvGrVbhlSbtlxSXjsfQwo0Z7f6NTyHnHD3Wd3YG3Zttdcje4Vju5gnpjrIHiKxKNlUlPvbmOMapZzr19bslrJxxSo6uWnT3e81vZvnHx9bm9aYO+m0okYVAzKA0FmEmSB02Gw0qc3NZawZ1ek6UuCUWmt89fxjH1L9Vj1qQhPPiLmhWc7AEnEnHh5143jUFIO/YDPBLKLhnTGpgCT3gRgYzMACuck8YaZM/xvaJ0DcOCLYt/wDUYnIRmlTqWAo0suB57AQatzcShCXAtUvnyRZp2TlDj65wvIicHzxb/FPaUlbZX93pldbLOo74lSIiDCEnwHy9a6vbe0TUsPOvPCe3z3fVl2dhKlCNSa3+XT46kTkPbE2OIa2JayHbEiNJJjRjckTkwQekiPqrdRtbOhCp/Nxy/BPVZ9cjJtre4valadNexB4Xi+ePXQ6dwfFLdQXLbBkbbHhgiNwQQQQcggireckLTTwyMnNbephJENpLFG0SP5tgM7k9aiVam5cOdRhk8qTufoKlPAKnxH0/zQEbmXLl4i21q6AyNuIggjIIM4IMEHyryUVJYZ7GTi8oxnFci4jhV0pet6TIViXW63loRSHIEneMSQBtnq1lRy41MLy/zr8C9K7jU/lDXz/x9yDxHP8AiuGbReW7cRlBtvZRCSchlaUKjI6T0I1A46V3Sh7M5rOOeF78ZLFC2jcJyU1F52bxpyw8a888/ieV39u+Cr3WN3VLNaWFuW5J0qdlu4jwYHAB6Zs75XWY0ai+mfuexdGlUfFHK5P749MicKl+9aVbSswcnKAwSDHzxpRlIhkeIIM434/Z14vgUdH8PJ+vItfu6MlxuWq+PmvXmaXst2Tu27he+E0xAQ5G/VFOn3+4b1qWln3Ws0s9c5+qWPmZd1d97pFvHTGPo39ja6D4/ditAohpPiPp/mgAIfH7qAfQGV5jZ0cWzXMW20OpY9zUvQk3AJBEhdBIJDaswOWS08PQw3H8z+JzFtLKVN0QyGGARcRcXIkpBg/abxqndVZU4Oa3RjVK0/6g4Z9lL7Z+5fcVxZI7xYj+e5cZfdWaPurJ/f1pcy5Koyp4S3l73dJfuW9IACWUPygDAl9W3RRUtWrLuo035vz/ANHNSq+BRKPtLL3rFszpnI3nUwBx4wCB61f7LfdUK9VbpaeG/wB8fAtWMuGlUnzS/JfgWeMtFWyoPo9pxiRPykfQjxBrIo16tpUUo/7RFRqTpSzEznGcvfhkuJclkDW7gKnSLtsOA4HgYMEdCR5E/U9/G/oPu3iWH7nyflk36N1xyjOGkl9fedi7NcktcPbUoqaioGpRA07gA7mZksckmcYAr0aXBFcWr5v1y8DKq1ZVZOUnnJc1MRHjxlj4ltkmNSkT4E7H23rySymmDmvOubXeHD2mS5bLahpKhrZmZNq9PyGZiCRMQpwMGCv7fNLRxW0tW8fRtePzNe2t4VlnjS65aWPv9vEzrIbfDKrTrutqYtOrSndUGc9Cc+NSVW0knvuz6C0jCVRyh/FLCx9feVXFv3EXujSAsgQzy8hmackTE1J2bbqd3FPVSknh7LC2Xg8FHtem7Sxua3E3lc+T2Xwz8l0IXxwraSYZi0ecYgey1d7UzO7qPo0vkd/peEKXZ1GLesk355bf0Ogdg+0pthkYzg48SBCt64Cnyg/ZzHb1eH2XsRdudn4ff015mo4FQqKIJNy6IgSzJbPd2UEgqiiTga94qpbxc66zy19e8+flpE0H7O1zNwlR0RGKkebOpBJ8hjPXBrZIDytM1q4qMxe3ckIWyyOAToJHzKVBIJyCpkmRAHj2p5o/C8O15FU6fmLTCA4DaRlu9pESN56VzJtLKJaFNVKihnGSg4Tj04u0GtsxN792zE/vFB+dcQEKqGMCBIBzMn5SreXNa8VGS4UtX4r8Mt1bbuMxkva2LS9HQYAgAeA2Ar5e+r9/cSl7iSC4Y4IPDcQLiB1O87dCDDD2II9qjnB054JYPKKnm3aUcHdUKYdyC0AspUYl7Y3JgBSCGx1Ag/Ydg3decHGWsV6wF2f37bjokst9DoHB3Ga2jOuhioLLM6SRkT1ivqTGZ7UAUAUAUAUBTcZ2W4S7eF97Cm4OssAY2LKCFYjxIJxXMoRlusnHdQ4uPCz1HtyLhLYNz9ntSoLSUDEQJwWBI9q5jShHWMUvcdYRiuNU6hO+kT6kSfvJr5yvU4qjZUqrMjO9qODYot5PmsnV/bIM+xUH0mr/AGVcQU5Uan8aix7+X1fvLNlNRbhLaSwV/F86C3rXE2uqaLluYwhnSR/eSreXmRVqj2XKUKlrV0kvai/k/dtlci3StW1KlLfdP1yL/n/HJc4NSCGS6yhf4gScsJ2KgMSPI+YOV2f31vdOD0a3935KdSv+1TnLTH1N12E5gbnDfDYqzWCtqRjUvw0ZGKzg6WAPiVJEbD6KMuJZFKp3kePqaSvSQKA8eMv/AA7buc6FZv8AaJ/KgOJdor/73TM6FCz4kDJ+tYdR8U2z7/s6jwUEijv3Nv6l/wDkKvdmvguqb8froVv1FQ7zsqul/wCc/DD+xK5Ktv8Aa0W8AbRu6GkwNN4adU/Zj4k6ummelXL+nwXss7P7r8mP2PWdb9PxcH7VP5OMs/TUkcXwzcFxRQknQ0qxBHxLZ2aCNiJB6SDFUJ0+CWD6K0uI39rl77Pz9anVuxHHJctdxcaVK3JkuhJCzOREEDoQJHgLFvOnLMYbp6+f5Pha8eGem3IvuI45EmTkbxJgeJjYedWkiu5IrLvHtdA0WzKsrZe2NJBBKtDllMSNqNo9UZMdeG73GDEA5OEQRnSDtiZY5MnMYEbZZhTS1Zm+S9n7fDcTevWwyIbY02zgKXY5C9BCmAcgMQIECsbteSpUXJb4ZcldTuFGEteHnzx0z0Rba6/PMEuCh7Q8bc4dS1m3rNxgoEE6Xj5tIywIG2MgeNadjQpXEuGrLhUVnzXT1y8iahSjKpiUuFdfXN+uhXdk+y/xWPE8USznS6oTnvDu3SR1BBCqI0m35CPv7ahCnTjwbY0PLq/hOLt6CxBb9ZeL9fDY6VyviS6lX+dMN/N4PHmPoZHSrieTDlHheCbXpyFAFAFAFAFAQed3QvD3ST9hh7sIUepJA968ex43hZZhbvFW7tw6HUnEgmCvqGgivmK1vWU/4srcUJv2WmK1sLuVH9y/81C6FXOOE6UDD9puW2f+xq+JOr4a5QgA5DDCzPyifQb19DYXl3BqFZZivj5ePv8AiSPtNUHGMnnXbn68xnIeU37jrbKlVLQGfVCahqbun+j7O+JiJrRvLf8AuOosa4+WhF2r2bUuq3Ep+z06cvf79jrHZ/hltNYt2TrWGL3JB1Ky6tUzBBPw4jaVAxMQxWC2qcKcIwjyNVXRyFAVnaFz8Frarqa4GUZgDukkk+0epGwkiG4rRpU3OWyO4fyRxvjOUcVdvN/9PcBZzAgZ64Mw2PA1k0JwrripPi9fE+6t+0bWFFcc0scix5R/p/f4gsr3LdnT8ymWurOxNsRAMYM5itGlQlGSlnYzr/t23qUpUoRclJNPOiw1jxf0Oi8h7HcNwpDqmu6P+48Fh/SNliYwJjqav1qsqs+OW/2PkLeHcUu5g3w5y1nd9fMjdpeQpxHEq5W2x+FA+IpdU0tvp1ANq17H+Desu+sqlw44quC5pc/fy+fkW6FxOCcIvR7+Pn1G2eDXh3Vi51MYuOxAlSMDEBQCFgDwbqSTPaW1O2gqdNYX18fM8r4nHPMtG4Vrgi2Ai7h2E5P2ltjr1DMcEfKatuRVUcFVyxXtuy3Lf72N1Hzz9Cw1ExJYiGLMNVRtFiMkXfB8vOGvHURBC9FI+0f4m6zsMQMSfUjmU2zOcy7RWRcuLcb4ZLDSXgAooidWy97VhoOfp8329GdWHDTWdtjStLapw95w5XxPYGV1CCPEEH8K+RnaVaceKSwTqUW8JjGnBjExO3Sfyr2ja1KusUeynGO578suL8GdQLWLjK8EN+6utqG2wEqf/wBbCv0Ts9ydrBTWGlj4afMyqvs1G1syzvTbIugfLhx4odz6r83sw61cR5Uw0WyuCAQQQdiNjXRAVHMe03D2WQM0hnCagJRSZyW2jBBiY6xXikm2s64ycTqRjjL3LmvTsKAKAQmKAjcXwy3bbowJVhHUHYQQdwQcg+IoGs6HMbSFBEgk5YkZLHcmMfdV1WiaTTPnpUoRk1jmzxvlhcQ6QBpfaZmVGwjw8a5/Z5y+LbwPXTSks80/sVd7gHvcWiIZdjbC/ZX5pYkiSRoD4JIxtUjtKVOl3j1eUd2yTu4px0+P+PkdF5J2WZGBv6GAJICsxzGnOBIhmEbGarVainsfRTqcWxp+H4VEnSIkyfqT7CSTG2TUJEerGgFoDy4mwHUqfqMEHxBG1czhGacZLKYTwZzsqzqlxrhLuri2NWkZOnYqowSwzBwJzWf2bZxtoSSWNX8CzczUpLh2whfjOXa85CvZYwoAANpmGsMZJJjvAAx/0zE4GkVWy8fiZMDpueg/X66V2ljc4cs7GZ572gsrIQm6+NiPhqVMg6oliDnGMeVTQt5T12RG6yhpuZrieMv8TdY7KFDBZiSXciJ+YgMROOnWrVOjGms7sp1rvjlwN48DQdie0Gq4eGc9AU8Zgkr6EAsPDS3kKrXNHh9tbMt29bi9h7o2j7e4/GqpZPHj+LFq2XbYfeThR7mB70PUm3hHHe1bG7xFqDEsQSMaupJ8ftH3FT/taVRe2sn1HZ8O6jLXZC80Bay8ESRIx4d7pHhUTsactNTulrKLeHl81kh9ntRs94gnUen/ACT1FeqwhT0R1dQ4am0U9Nlj88zX9neKCfEBkhkOrx0DLR0BAB928q8qQjTWUYt/GUuF5yXtvmbXbcHBlwxAwBLAAE740n/naq0K0XBTemTPrf25OL5FZxN5ksuoaVJBA6bgGfGevTrGaoTrOFNxg9CtcXPHqlgzPN1LWyScgjPgJg/cTXHZs1+7gpbPR+9NfcybnidKTW61+Gv2N12F5x8Wytp/mVAV80xj1UkD0K+daFvUftUpfyi8P3aZNShV445NRVknCgG770A6gOX8/slL9xJ0gMSWH2LfzT6wQB5nyNalGXFTilvsZNaKhVk3tuZ3lnGm5fZjIAWFEk6RIgD9ZNX6kI06aSM2FSVWo2zf9ieA1O15vskqo/mIEt7KY/uase6qZfCbdnSwuM2J3HvVQuiP4UAunEUAOYFAV/MuJ0/uwTqZZYz8q7exOQPQnpBhrVVTjkkpU3OWCl4XiQr3NSyjFQQMFSoBVhtt5ZwsbVn2l2oykp7Nl24tm0nDcpuZc9HxgFVtBIDGNVy53pYZwitpVZOYBgCKll2pT48Q/it39l456kUezqjjmW72X3fgZTnXaS/xXGC2xVLStGi3s4CyNbb3OmMDAxIrbsXGvbqvjV592uD128aTcd8HjzjjTZUR8xMA+A/ijrWhSj3m/I+ev6fc5UdnsWfIuMBBZjuo3MnrgeMGpqs0orB89a05yqSjvgTltu5c5k72lydOgfzDS0sRsoOWOwmMkgGrVcY2/DLmzfoRk6yceSOxPt7j8ayTWMv234rupbB2YMfWCFH3z/tqWlHLLtlT4p8T5HOi/wATiIGyKZ/qeAPuq1/1z1N6OlFv/wBP5E496R0kj7iD+deMN4a9dSD2fT92F6ksvhmYGTtk17WmovLOu0LmnTqcU3jK+JoOXcuXg7IUn4jwRAnQCTJk9c9PbNY132hn+J8xf9pd83wrCPbldy67LatoAi4LRpVesT9pjM4HXJFYVS/jCSjN6vZetEilSp1a/tPbqUvbnmZtuti0xZ8MzRgEHCIg3MjO5jHUxrdnWk7hSr13w08aLbPi30XLk3ry11qFlR4G6m3X10H37oNiXGksnynfUR8sdTVC2pzd1GNL2mpLbonv5HztZQhGXE9NdSTyDiGQJcT5kdiM4PeMqfIgx5e1Wu0p/tu0qjXX6pN/U47Pm3QhLw+mn2Oo8HxK3UW4vysJHj6HwI2I8q1YyUkmtmax7V6AoBrn8aAw/bDRcZwRMkJjEhMnIz8zEf21oWWY+0jNv2n7LMelsJxAIAC/DYAAbaWz6kzVzjbTb6lDgSaUeh0bsVxam2bX2lhj/MHJM+xlfYHqKya8Wp5fM2baUXTSjyNEdx6H8qhLAsUAjnp4/o0AOREnYZ+maAy/G3hLOcFu8xO4UfIvsOniT41jXtXiljkadrTwslVw/FYJIwWPX6CPSKoUPbTfiXaq4Gl4EPmVsG13SB3o8SPEkeLDM+DCPPu4p91TWm+p7bz72o9djI8y4QW7i3F+yVJ8Y+Vjjw7n1re/T1xx0p0Xunle/wDyvmVu0Kfd1E1s180Tb/BpeK6lLROBM58lz0Fbarql7TeDFvKHfwwllo0XZzsb8RzcLIlvSq6UgvIJMGMLgjeTnIqKd7FxxT18SlCykpf3NPA3fA8rtWFb4agEjvNuzQMSfy2qlKTk8suxiorCPXmPEfDtlonIicCScamjur4noK4k8LJ0c17a8RfRHcowIjvaSVBYwzSMYHngCu7e7t5vhU1nzNmz7vSOdzPdnLfdLfxNv5D/ACa0Km6Rp3MvajFcix4TiBcRXUQCTg+/hXElh4I6icZJP1oe3LuDHw2EnFx5HmxLKfHY/Vaz6+Y1M/A+P7bpypXHeb8XXXHh5eHQsuXcYLlpdfysu5+zGDJ8jienoap1aEa0HOmtVuvuvApwqppZ2ez+z8fr5i8BqDHQ4UFSCekdGHnkx61hQo06lWLks4+fh5F22rSpZS2Y+3yhGYXFMCCC27nScyx+UZnHQziue27+vSkqclh8lsl0wi/QpRuV3k5ZXRbevWT2ucjQXCW7ykLp3JK/1EzHSBvEneta17TlC3UKKUH/ANmt2/X+MGZcWFN1XKeq5J7I9WCC2YVVjAAGB6GPAVm1JRkpPn9yXCSLPsbxh1XLWSsax4KThh5Tggf1mtTsqcnTcHy2/HrqdU5Z0NVWoSDTPlQEHnXHDh7D3fmYCFGTqc4VYUTExMDaT0rqMeJ4OZSUU2zkvH9oYuaJ1hREtKFm3Y5GZJNbtKhFQWuD5qvczdR6ZIB5k5Z7kCF0ADMSXUn3gT/bXc6SS4Vza/P0I6ddt8b5Rf4XzLnsx2g+FxHxHIUCARnNtvnA3JIgPA/+3HWq17bpU9ORb7Oum6uHs19PSOurnOIjp51jH0AufKgBV9zQFVz7jdAFsfay/wDKg3/3Hux/UelVrquqUMsnoUnUlhGO4/jmuEzgTsPunxr5StcSqvoj6KjQUEeKcYVUqEDYMA9SRAEeZx71PZ1Gpxgluzm6ppwlN8kbTmvJTdQQV+IABkELcgbMRJHkwyPA7V9NXoRrR4ZHz1CtKlLiiYfmnLgNRhlK/OjGGSesgwynOQSDHlWFUpVbWXFBteXQ+goVqV0lGokytTnvwVgIpXZc6ZY7KMZxJ8gJru372tNRer+3VnF9UoWlKVZ6RXzfJLz/AM7D+V9s+KtCQwcRi2VUKDJkSqhiSSetfROMadPPJI/Pafa9erccMknxNfNnUuVcWb9oOQFksCBnKMVME7iVxioLesq1KNRLGUmfQzjwycehMZSfD6VMclRznhLVuxcuH92EUtKeQ2AIK52iOvjVO5sretBxqRWHu9n55JKbnxJR3KlORK1qF+CwZd1thVM/aVkOJnfNV42EqcUqVWSa5t5/BZU2nk8eWdkx8IaFtIAWCg/EckAkSLjNKzuIBwalVC7cfarty64S+S3PJXknPL+p5cf2bu2bTsmhRu5Fx2Yjx76wIwcdAa8jSvF/y1VNf/KX0K1/P9zScca8uZluCXDcO0hWMiMEOBkA+YEx/KZ3qpK5qUWqtN4aMC0inTdGa0JfLeXvbaWYEAQoBO3iAcL6CfWrE+26a9qjRUZvd+Ph06+fxJaVlJPE5uUeS/PUtlvOshNCggjKls9Gy2T6zOPCsC7qK6kpVllrxNWjUdKPDHYdb4ptUR8S4xmACSYAEACTHXwE9KsUOOfsU4nMqjky54HkFy4Cb8ICZ0Ke96FgYX2n1FbFDs9JN1dc8goZ/kaLheGS2oRFCqOg/HzPnWikksIk2PavQed+8qKXYgKokk7AUBlO0vxOJWU1W9AJVTGt5wTpj920Tpkz3iCFrHuf1BRtKnDHV/Q7dqq0cT2MNY7MO6udbKQB/wBe2VVtwRqhYEiZ0nDAR1Mn/wDbSpySnBTT/wDL1+69blGt+nKD1pTa9euZRnhHQmzDKVuDUuk5OloZSR8p1g+Wpduv0tPtiynThX4+GO+u6z5Z8dtNNDLl2XeJzgocTeNVthP3bab6+Zbcr7O3vjIxDW9yWkPeCYnQswemCfHutsaUv1PY1J8FF5e2Wnj56/Qs0OwrlLirPC3wv8afU7FydbYsWxaYtbCgKSSTjEGcggggjERECIqPOdTWxjQmUBWc55wvDgCNTkEhZ0gAbszfZXIzBOcA17GLb0IqtWNKPFIwvPOe/tDroCF8ggM8PpBYJlYnDQ3iQIzIzO2rZRoKrJbNZfRN4zjms+WN/A67K7ZhKt3cefL0ih4jmdtGKnUjLvJPUAg6sowIIOTsaw6drVqQU4rMX0XprHkfR/1K1UuBzUZdG8P56MteQcTbuXbJ1oZuW9mB7wdcDPjiKtWNtONwnKLS13TF5c05274JJ5xs0zq1fSHz5TdqeBS5YuO2Cltzqie5EupEiQQNp3APSoqtJVY8LJKVZ0pcSOUcYdOpCAXjSzy/9wA1aY3HyzsdxVan2ElOM5VMpPOMJfPf1yMa+/U9So5w4ddUnnb3YPTknLXu3FKLMMNM7NdGVB/lWNbHoFjM172pW42rOn/Kf8v/AMw5v37IrdhWbcv3VT+Mf4+L/C+p2TgOFFq0ltchFCydzG5Pmdz61cjFRSitkb7eXljOP5lbsxrYAsQFXdmJIGB6kZ2zRvCbeyPPAqeY8Ta4snhjqgSbqkMhxGkAkCcsrSpMaR4iadzVTopx1T9MloylCpmLw0ZG72EuLcC2uNuojsBpUMrGcsSUuBSQoJkr02qvbNtqCz8TYqdppwzOlFy649Z+J0yzaCKFUQqgAAbADAFaphDmE4O1Acy7Tcq+DdIBgfMp8p7p8yIg+MSfmrIu6XDLwZm3FPu58aPO3zNPh6yQsYaTgN1Hn5eII8ayFa1JVOCKy+XiTKtDh4lsW3Z7l/7YvxBcAtzBCwbkjoQf+n0OQTB2Eg1q0ux3B/3tH09fb4klP+5FST0fQ2XAcut2RFtQJ3O7NHixya1oU4wXDFYROklsSq7PQoAoCp7UcsfieGa3bfQ+pGUmYlGDAGPTzExIIkHipFyi0juDipLi2OW8TwL2X03AUfJ0vbtQ3mCE7w/pNfNV6E4P2178v84Pp6MLavH+2/dp9MEnhucPbiTgerJ/tMtb9VJAmSKzqtjCptv8H+H79fE5q2ONV6934Jytw124926FDSuGO82k6DFxYODncxEmoK8bmlCFOnnHDy/+n8PEo04PMtOf2HcZzpQ37tWdyIEgqJGcCNbnOyqZ8q4trCrPEfpq/lp8WidxcVxS0Xjp/k1/ZDhb6o73+61whtJ3kYLkAkJI0jQCYCAkli1fd21OUKajLcw6zg5vg2NBVgiMt2u7Pm9NxdUlQCVEsoXPy/bTqVGZyJJqhcxuqdVXFs8tLDi9pLw6S8fTjr29O4pulU08VyOccXwF2z3iDAOLiE6QR/MIKHyaKnpdp2l7F0Kq4ZPeEtH/AJ9x83U7NvLGarUtUtmtfivS8SARJBJJwIkk7AAZPgAKuwo06K4aawst+9mfXuqtd8VV5eMe5HUf9MmJ4NgdlvOF9CFY/wDuZq4lufUdltu1jnx+rNdXJoHlxfDrcR7bCVdSrDxDCD9xoDmd3sxde8QyvqBhgoMXCPthyNCKw72SSMiCRVe5vrnPc29PX/0/4r7t+H2Mhdi0pVe8nL2ei5/g3XIOSLw6gmC8Rj5ba76FnO+SxyxydgBxaWkbdN54pS1lJ7t/ZdFyNlvRJLCWy6FvVs5OMdtuKvy2uR8QkswxpEnRaOe6UHdjqQT1NXezrm1qOVvNpT10fNdV105GZ2jRuYYqxWY9Vy8PAr+bc6Ny+l60zo4tqC06e8CZiDneDOCI3qp+n+xKtrb1Le6iuFyzHXPLGfDl4nHanaVOdSFS2lqlr+NdzRf6e8wv3+PUXrzuEs3XE6BJLW1IIRRq+aZORAjE1curGjbRXdrd9fke2F7VuZvjey9M6rVE1QoDjfb3nbvf7sbECQCNAJAHRs/MRMTHhVyn2TTuEqkpNPGN9Ou333Me+vGm6TWV8/cygCfFcfDQqAoksxaD1ZjgDwgATH0hozXY9GUrmSnUk/ZSWHjklzxzec42WXup2f8AUJxp20XCmv5N9eb6Z6fZbdY7A8ibhrbO0g3AoCnBgSdTDoxLHB2EbGRVC3VWTlVrP2pvLXTovcb9buoxjRor2YLC8erNXVkgCgCgCgCgPDi+Et3VKXEV16qwDD6GvGk1hnqbTyjPcR2E4VjKm6nktyR//QNHtVZ2VBvPD9i7HtK6isKf0f1RL4PslwltQotkx1a45J9e9H5AQBAArp2lB7wT92SD91W19p6+76FnwfL7VqfhW0Tx0qAT6kDNTRhGKxFYIpSlJ5k8kqujkKAKAh8Zyy3cMsve/iUlW9Cy5I8jioK9rRuI8NWKfr4r3HUZyi8plDxXYeyxkESdybaSf7k0k+81UXZkYaU6k4ropafPIm4VNalOMn4pMu+S8rThrQtJtJJMASWMnA+ntV+nDgio5b8XqznEV/FJLotETwa7AUAUAUATQFZzXklq/lgVaI1LgkeBBBDe4NVri0o1/wDkj7+fxJqVepS/izJcd/pyCZtsn/utx/tlT9BXkI3tHSjcPHSXtfX8CcbKt/zUFnqvZ+n5LPsd2SPCXHuuVLFNC6WZoBILSSo/hXp0qxGpcz1uJ8XTRLHwInRtaelvDh665z8ehra6PAoDE857Breul5BBYkSxXQGMlYVZYaiSO8MGOk0qV7rg4KVThXkm/mRq2tnPjqQ4n54LjknZWzw8GAzDIwFVT4qnj5kk+dVaNpCnLvJNym/+zeWWp15OPBFKMei0RfE1aIQoAoAoAoBCYoBqHf1/IUA+gG9fb8f/ABQAu5/XSgBtxQDqARjQC0AUAimgEt7e5/GgHUAUA0bn0H50ALuaALm3uPxoBSdqASc+xoAfb9dKAdQBQCCgEube4/GgHUAUAUAUA3egHUA1z08aAFUCgF1ZigEO496AR/D9RQC6cRQA5gUAKsUAq9aAS3tQDqAY/h4/hQDlWKARNz6/kKAH29x+NAKRtQDRk+mP+fyoBdxQAMj2oBDgQP8AA86AUKfHHpQCRJ326UA+gCgCgCgCgGufxoBaATr7UALufagA7j0P5UAsUAjnp4/o0ApE0AExQCIMUAhER6/kaAfQBQDQcn2oBHGDQCvt7j8aAHoBQIoBEMjwoAXb60ABsTQCqZFAJ19qAU0AzX+NAelAFANM+X40AKnXc0AEHpQCaTvOfuoBQD7/AEoBADOaAXPlQAq9etABB6UAmnx+n63oBWnpFAJpPUj6f5oB9ANg9KASD5TQAVJ6j6f5oAIPlQBBPhQA6k+FAKQfT8aATR5n8/rQClPp4UAp8qAbpPiPp/mgCD5UABT+dAPoAoAoAoAoAoAoAoAoBAZoBZoBNQ8aAJ6daAUmgCgCgEJoAmgAGdqAWgCgCgCgCgCgCgCgCgCgCgCgCgCgCgCgCgCgK69wKCMHaPmboYHXzNAFngk+K/d+XQRk4P18hQHp/wCmWojTgaoycat+vkPpQDrnL7ZiQcTHebEkE9fEUAxuX29UacQep8h4+GKAmLbAAEYER5RtQEbjeERwWZZIGDnpMbepoBbnA2yBK7bZPQR40An/AKdb/h+9o+k0Awcvt6tjsPtN5+dAPbgLZju7bZOIEDr0oBw4G2GD6e8NjJx8x2mPtN9aAk0AUAUAUAUAUAUAUB//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
        <p:nvSpPr>
          <p:cNvPr id="27653" name="AutoShape 6" descr="data:image/jpeg;base64,/9j/4AAQSkZJRgABAQAAAQABAAD/2wCEAAkGBxITEBUUEhQWExUWGBoWFhcYGBseHxgcGCEaGBwWFx0YICkhGBwlHxocIjEkJyosLi4uGiI1OTMtNygtLysBCgoKDg0OGxAQGzQkICQsNCwsMi0sLC8vNDQsLywsNDQuLywsLC0sLCwsNCwsLCwtLCwsLCwsLCwsLCwsLCwsLP/AABEIAIcBNAMBEQACEQEDEQH/xAAcAAEAAgMBAQEAAAAAAAAAAAAABQYDBAcCCAH/xABKEAACAQMCAwUFAwYLBQkAAAABAhEAAyEEEgUxQQYTIlFhByMycYEUQpEzUlOhsbIkQ2Jyc4KSk8HR0hYXNJTTFSU1VGN0g6Lw/8QAGwEBAAIDAQEAAAAAAAAAAAAAAAMEAQIFBgf/xAA1EQACAQMCAggGAQMFAQAAAAAAAQIDESEEMRJBBSJRYXGBwfATMpGhsdEUM0LhBhUjUpJy/9oADAMBAAIRAxEAPwDuNAKAUAoBQCgFAKAUAoBQCgFAKAUAoBQCgFAKAUAoBQCgFAKAUAoBQCgFAKAUAoBQCgFAKAUAoBQCgFAc39q3tLXhw7ix4tWyhhKyiKSMvkSSJgCeWelAcJezxPW3TqT3124wI7yYJG2CF5eHbIxiJ9ahlXhF2byW6eirTjxRjj6fk2eH2uMaFWeydRYVGLOFbwhoIJdJIJgHmPu+lFXpt2TMz0VaMeJxxvyfnjl3nWvZx7YU1JFjX7bV0ltt3C2yoAMMWbDEz0jlUxUsdboYFAKAUAoDBrNZbtLuuOEXzJ/UPOtZSUVdszGLlhEG/bbRAkb2x/IbMYxioVqqT2ZM9PNExw3idq+u604cYmOYnzHMcj+FTRnGWzIpRcdzbrY1FAKAUAoBQGO9fVBLsFHKSQP21rKcYK8nbxMpN7GNddaJgXEJOANw/DnWir0m7KS+qM8Euw2KlNRQCgFAKAUAoCoa/wBpfDLTXk+0K7WbZuEJkMBB222+FmyMA/sqRUp2u1gxcidD7ZeG3O6xfDXWZQnd7mUrtCgrbJJ37oXbOVMxWvC7XMnQbN9XBKMrAEqSpBgqYZTHUEEEdCK1tYGSgFAKAUAoBQCgFAafGOJW9Np7l+6YS0hdo5wOg9TyoD5T7PcQRr97Wa1jfuJFwKzENcuGesGAAD8hEQYqvXUpWgue5f0UoU3KpP8AtWPHw5+mCzWTxnV+ID7PslRuQJO7MRcBLASfQSAPSPgoxtfJJLW6md+F8K7vLtzyN48L4vYYlGtahQIAbbOZnbgZzzP+FacNCS2sbx12qg7t8Xj3eFihdr7lt3S4ts2brAi/aZSu11CncNxkht09KsUYuN47rkV9XUhVtUStJ34l6+fofSfso4odTwjTXGZ2YKUdnMszIxUsSSSZjrU5RLdQCgFAYNbqltW2uN8Kgk/5D1rWclCLk+RtGLk7I5NxritzV3d7AmMKgzsBxA9TjMZMY5CuJWrzm+J+Xv3c6lKnGCsjCvD7zklbRO0svTmOYzz5RitIU2o492N21fuNjV6O5o7iPbfxD4WA5Hqp8x+0eVZlUlSqrOTXgUo2Z1PhWvW/ZS6vJhJE8j1U/I4ruQmpxUkcqcXF2Zt1uaigFAKAge0/GjZAt283G6/mDzjzPT5fjzOkdd8CPDD5n9vfIsUKPG7vYqFy07ku5LN1JrzEqs5y4pO77zoWUVZGK3pTOQRPKRz+XnWZRcbXVr9xm5u6HiF7TkFJKdUPI/L80+o/XU+k1tWhLDx2e9iOpSjNZ3L9otUt22roZDCfl6H1FeupVI1IqcdmcyUXF2ZnqQ1FAKAUB85e1bt/xA6+9pkuGxbsXCF7pnRjgZdvCx5zHLPXBM1NdVrhv+l77e4w1fmcuVSzBQCzEgAASSTyAA5msVakpNue/wCPobpLkbfFeF3tM+y+htsRIBjI8wRitYVYqN6bz7298zLTTsyX7IdtdZw5509zwky1ppKNyyRODAiRBirOJpJu7++3pYja5n1xYcsikiCQCRnE9MgH8QD6CqZkyUAoBQCgFAKAUBF9qNJevaLUWrBUXblp0QtylhGaA+bPZZoY1tzvFZXsqcGQVcHaQw8xJwaramTUS1poKUjqGhvak37guJbFgD3bKTvJx8QmAOf6qq9XhxuTNSUs7H5xe9qVe13C22Qt74uSCqysFIOTG7n5CsLhs7mVGTasUn2u6VDYtXjPeBxbBk/CQ7ERy5jn6VPpZO7RpqoJJM6t7FrbLwXTb1CTvIiMqWJDGOpGaulEvFAKAUBXO3unuPo22CQpDOOu0ScfIwfkDVTWqTpdXtyWNM0p5Klf4fes2gulKG7Ms1xZlQM7R6Hbj/GoNGqCnate3d72LupVb4f/AA2vfmTOmvXRZVbpt/aCmYnZvgxPUCfXMGOVJuPE+HbkYjxcK4tyI4Ta1Vy0ya1rbMQvwj4TmSYgRMQIBwZ9M6xaeSSot7Zv29xjTLUWl8a2+LdneWnsDo3t6U7/ALzsVE8gIXHlJUn61LoYyjT63NlXVtOpjkWWrhWFAKAUBztXNy4XIlnMn6/4CvESnOvU4nvJnWjGysj3quJaWzdt2r95FuXI7tDPik7RHnnFdfT9Gxj1pZt9DDkouzN7i+ts2bRuahxbtgiWPQkwOVXJ0lVXDJXNpSUVdmotxLlpblpxctsJVh1Hn61xtToXRXEndfcwsq6JTsdcIe4g+Ejf9cCfqI/AVd6FqS4pQ5b+hV1SwmWqvQFMUAoDy4kEAkEjmIx6icUB8kcM4ab/ABdrWom8Teu98wDLuILbn5ArLZyBE0rVXDrxw1sS0oqTSZ1Hgy6HT6t9PYQW79xQ7AAxtA5AnAHWPOufKU5xvLYs2jGVkbHa/WaS3po1sm1cbZABOYLD4cg4maxSUuLq7mJuKXWOZ+07g9nT6i33Fvu1dCTE7dwMEDoIEYHn6109HVlOm23t+NyCvBRfifRvYG3cXhmlFxy7dyhkiMEYWIBgCBkdK2q243ZWyQLYn6jMigFAKAUAoBQCgKh2i4aHuk2rS9+WLMQACyKoBBI5kkiN2MfKuLZ1NVKLvf7cNlbG13K+d8NFynPgjxcitFnae5dJXwulxWBBwfEMMjQeRHIjl1lcXEt06lGX9RN96f7x+D88a+K/cQclCoCAWYwIkkuxwAB1MZJrCi27G1SpRirU0/FvPhjH5vgk9PwDfP2uyj2rq+5RlO4MCJ7wHAJEbRggbp9INanRUWr8Tvw2/wC2LJ+OcPH0KvxPi37F/k6AiAAAAAAQAMAAcgPKu6UD1QCgFAeLtsMpVhIYEEeYOCKPITsVS7pu7u7H8ybZP3gOo8yJg/Q9RXMnT4J2+h1qdXjhf6miRqfK0zYG7bgxyJ8cjmTEYkxWmTbBtdwzsttDNwjJjkORuFZ5dY88Tmsqm5ysg6ihG7LbprCogVRAHKupFJKyORKTk7sy1kwKAUAoDnFsm25VxEYM9PnXiKDdGqlUVmtztRs7SRkv8IsXLqXb1pXe2QUYiSkHcCPKDmvQwnKK7iSpTjNrtNriFmxqLZtXQt5WglSJBjMmsxqL+15MToNrrLBrLaSxbCIoVF8KqMADyFU9XU4abcueDLUVCyJTsYCbjt/Jj9Y/yrToS7qyfd6lDVpKKLdXpCgKAUAoCm9seztoP9utoq3VBW8Qo8aNsBdjzlAvPltLT0IjrqUqfCn3k1CajO7IJ7u1YIYgyDt6evn+FcxF+SyeLDiTsRlB+Ikbcj0OSfX/ACrJi3aze4LwldVf2XFD2rW244YSGaZS3kQeRYjmAEx4was6WLvxkOqqK3AdEq6URQCgFAKAUAoBQCgOdcb9op7/ALvRG06Lhrjqzhz/AOnsdfCPzs7pxAEmnV1kYSslc7ul6Cq1aXxZvhvsrXfjurdxG6jtPcukG+kuMA2kO0jmMMxIOfOq066qO7wZfRlWi+GK4l27epi/7euKwaxutkTuZ1HLyUGQTP6hWqrcDvHLN6PRsqr4aiaXlf1NzgvtAu270atxctNgsFANs/nQo8S+Y58iOs2KOs4pWmSar/T7jS46Dba3Ttnwslnu58u/p1q4GUMpDKQCCDIIOQQRzFXzzR6oBQCgNTifEbdhN1w8zCgCSx5wo6mAT8ga2hCU3aKNZSUVeRS+Ndo9TcXabVu3aJhjJuPBIClZCLacf1xJ5iBunraGfw3Z5IqGth8RX2Pxu0GnmO/tg/mFgHzyGw+OT0ESZFcOVOonbhd/A7qqUnG/EreJ44f2k1Foutu1buJO4B91pswdzuA8noFKA7QCTyB7Wk0M5QtLD9/c4ur1kFUvHKLnwfi9vUKSkhhG5GjcszEgHkYMHkYMcq0q0p03aSFOrGorxZIVGSCgFAKAgO02h05UPcYWnJhCIl2gnYF++YBMDOD0mubrtDRqxdST4Wuf77fyT0a8oYWStcLu3Uv90Z7vYWQuACQDtO0SSNpKzOPGInpU0sm7pTUku5p92/mX4VOPdWZLHU5qxxk3wyC0dprlwnUFyqnaWtru5fFtA+EDB5EnlBiufVpwqVeGvUsuSt2/ZeLK9Wq44irl94NasrZU2GD228QdWDBum4EYPLpXe0+mhp4cEEc6dRzd2b1TmgoBQCgNPinFLOnQPfcW1J2gmcnnAAyTAJx0BrWUoxV5OxrKcYK8nZd5zu/r9Pc1B+xKy2VVhcJBClyVKC0pOAF3kwAPGnkQKVadOSvAtaOoq0W4u62PzW6oIm9wxtqQbuzDBB8TLnoM4zAMZrSlZySkWKkWl1dy5dnOOaK4BZ0zBTBYWyGU+vxcz15mrtOrTmuo0zlU9RTq5hJPzz+yfqUlFAKAUAoBQCgMWp1C20LuQqqJJP8A+z8qA5p7Qu0eou6dhZHd2DAuSIdlMgyZhVJIBWJIzMEiqdes3FqB2eiKFH+TH+Qscuy/K/vxOccM0ruXZFLLaAa6w5IGMAt5SZgczB8jXOjSnKLklhHuNVrqFGcaU5daTsl++zzLNp3AHOoGUqkW2RPGdYeQNZiXdNRVrsiLyuFRmBC3N2wnk2wgNt8yDE+UjzEzOnJRUmsMkp6qhKrKjGXWjuufb5+Wx0v2c8ev2dMFuKHs7jsA+MAnLAkwVnd4YB6z0q/QrcMVGR4bpqnTnqpyorx8efvm8nTNFrbd5A9p1dTIlTORgg+RBwQcg1eOGZ6AiOI8bClrdmLlwYbIK2iRI7yDMwQdgyRHIEGo6lRQ3JKdJz2KR2i0JLLqATcvKNhZgssCRAG1cQcBVGd7YJIjbQ63gq2ns/t75mddoeKjeO6+/vkereouKwW4jW2KLcCtz2vuAkdDKtg5r0NOrCtfh5HAqU50rcXM2rVhYwIiIAJAEcgADAGeVauKRlSualxGLLatJJztUECdoLHJ64PzNbupChBSkaqE60momHgGiZrpvvutMo22+YdCfi3BxIxt8JAnMgjbXE6S1/FJQhy3O10b0faLnPnt7/Bd+H8cAhNQQpJCrcJAW4SYC/yXMgRyJ5eVVadVTxzJ6tFw8CcqUhFARnEuLi2Slte8u/mklVE/nuFO35QTkYjNaTmo7klOnKbwVuxrNyd/dY79vjLwO65F7cSRbAIzk/CCS0A15TW1q1Wrw1OTwl7zftLlKkkjxuS9KujeAjDqVIJEhhuhlMNzwcmoqlKrppK+G0SJRmrxNcaFe92s1xgZwbrdApiBzyfMRitnrazW/wBkTOLdLiu/bfPl6myurt227pV2hFQ+FPAgcuEBKiFko3kMeZE6R09SpB1ErpbkHVTUWZhrnsuDa8TuT7otCtEbnaASkeGWAPMCDNX+jNRVjLg3h+PfZ4kVSipPG5Z+HcSS8DtkMsb0YQVmY+YMGGEgwc4NekjJSV0U5RcXZm5WTUUBB8Y7RJbJt2ouXRhoIK2jEjvIMzkHaMkRyBmo6lRQ3N4QcjjPGOJ3mvO+qabi+FmMABRy28gEPPpznnXC1XxKs7PPZb9HlukqdeVdwn5JbeSMasZDAlWAjcDB+U+XpVSFSVP5WUdPqaunlelKxr8T4mF2i87NMlQxx4dsnMCZI/wqxGVasnZ47u/wLstXrNZFpyulvbG/h4GI61XAMjG1+cFfvK3mpHMH0rSMJ05XWHsVYU50pXV072wdc7Kdp7wtINdncARdjaUB6XwYg8pYDEndG2T3qVZvE9z2UKNVU05787F1tXAyhlIZSAQQZBByCCOYqyYPVAKAUAoCC1XavTLvVGN50JUqgJG5TDLvMJIMg+LBBHOtZTjHc3jCUtkVPiWua6wuXyGKmUQCRbJxFsRLNmJjcZgATFU51HN2LlOkoK5I8L7NXL/ivzaskfBB3uCOpn3Q8xBYz92My06PORFUr8onn2jWrdjhq6ayq2lu3BbAGFAhrrA9chCPmRW2ofBSdsFvomHx9bF1OtbL7ce0ykafg1jY5gsAZQlmJiSvigjbMzkDIEATXKbw/tg9LU+ZLbty1m18Zd/JvzI3ivCba3RsHhJKy8lZYMEBJIEmOZ2wQTyBrKlnH4Xl7wWqEYypvjvffEnflfny7r9nMvfsqW1f0N/R3Rburaunw5IZH8SuSecuHg4wtdLTPip2fLB5Xpum6Gs44XXElJZznBvcY7NXNOC9gG7aVZ7sAm4gUfdz70HooAYRHinGtTTXzAo0tTZWmaHC+IsjG5YbMw6knaxXwlLg5qw+GYlYyDEVDTqSpuzN6lNTV0Ta9r01ACWd9tmBLMykQBIi0xG24xAmVJAXPlVqdZKN0V6dFylZmvpt1wm3p1DlMN4oVD8W242SGMzABOQTzBNWFOVR3+5dnVhSVufYWDhnArdsh397dGd7AeEn9Gowg5gczByTk1dp04wWDn1KsqjyVftd/wCIH/29r9+/XY6M/v8AL1OV0h/b5+gtcquS3K0djzwM/wAPs/8AyfuNVfpD+kvH0ZNov6r8PVFu4lwW1eJbNu5Ed6kBvrIIb5MCBJriThGaszrwqSg7xK5rLb2fDqAu1vBvH5N93hCkN8Jb80yMxLdaVSjKGVlHQp6iNTDwzPotW9iO7lrf6KRA9bZPwxjwzticCt6eotiRpV0t8xPV/tDdut3ar9n5lt5DOyjBNradqiSPESSORUblapJahW6pFDSu9pGhprwdzZ0wFx1+MBp7vdya8xkrPrLGDAMGK6jOo/UuSnToxzv2E/wzs4iHfd95cJDwfgRhEFFjJEfEfF8sAW6enhCXFbO1zm1azm+4iOI31XV6gMygynMgfcXzrhdML/mj/wDPqy9oqcpU3ZN57PA1hq07z4xGZhlj4VjdOT1iPWa5FmXfgT+H8ufB33e3Lxv3WN3suUfWaoeF1On0wIwQZfVyDXo+h/6UvH0RzNbGUZLiVsG3r+ze1u802DEd2x8O3mRbME2zyx8JgCBgi9LSwy44byyOjqHB5yiMXUBng7rd63mJAe3u5SMgqdvWVbb1iq6lOm8l1wp1o4yS9jtXYQ7NVdtae5t3AvcVVcDBdNzSBPQ8vMxNXqc1NYObVpum7Mi+MdoXu+G0WtWsy3J7k+XW2sfJiT92PFXq6i2IktKg3lkLoNM9w91prYhcYG22gxgsBCnIO0ZgzFV4U5VHgsznGlvv2E1ruy1uxo9TduHvr4092LhUKE92wItrkqDJOSxzzjFX6dGMNijUm6kk2tjlFp5ry0lY8FKNj8vWSSGDFSoIxGQ20mZB/NFZjJJOLV7/AOf2ZhNJOLV0/HlfsfeXn2W8CsX9DeS4s93f92+NyEWrI3KSInAPKDAkV6DSWqUry5tnquj5cVJTe92/uSnE+F3tMCz+9tj+MVTKjMd4omIHNxC9YUYGKmnazHJ2oVlLEsGPRcSvWfyLiJk23yhzJiM2yc5EiTJVoitaddrG5mdBMuXCuN2b+EaHAlrbYYDGY6rJjcJE9avRkpK6KcouLsyRrJgUBh1mn7y26bmTerLuQwy7gRuU9GEyD50BQf8AZXWBtira2jAcNtWByO0AlR6ZjzPOqL0sr74OgtZHh+XJauDdm7ViGb310Z7xwJE9EAwgHIczHMnJNuFOMNinUqym8k1W5Gcq9p+t3a+yqlPcWWwRknUEKwzgwqKRyiSc4ijrZ2SS98v2em/07Q4viVJJ2wlb/wBPv5R+v0iLN+ebebZAHiMSBHTA/wAq517nblC2y7t+SMXGrSspJByDtwFECAG6z1kD8aO2/v32m+klKMrX8efj2eX4N/2Ua7bxF13Fu/tEvCwN6HcJ+QL8seOr+illrzOT/qWhanTqJWs3Hva3X4e+cnYq6B5Ege0XZSxqkcGbTuCGdI8QIgrcH31IweRjkQQCNZQUtzaM3HYrdvsjq2uC3cZdgZS15WgsEIaVUZRmiOeJOTGakdK1O98FyWqi4bZL9p7KooVAFUCAB0q6UTJQHMvaHxFrPEBtsve3WLfwFMQ97nvYc5/VV3R11S4rre3qVNVRdThs9r+hBHtY4Un7JegTJ3WYEc5PedKtfzafY/t+yt/En2r7kn2J4s17iNpWsXLUC4ZcpB8JEDaxzmoNXqY1YKKT3/ZNpdPKnNtvkdXrnl48ugIIIBBEEHIIPMEdRQEHruzSnOmYac9V2brZ5ZKAqQQJjay88gwKiqUYzyyanXnTwjX0HZId6buquDUMBtRVQ27aqdpYFN7byzKCSxIhVAAzuQpRiKlec3ksdiyqKFRQqjAVQAB6ADlUpCLtxVUsxCqoJYkwABkkk8gKApOk96vfOhVrp7wqwIZAwG1GHRlWAR0M147XVvjV5S5bLyOnScqcEkza+x2/zf21SNvjT7TzpLi6fUo4hVuEWH5Zkk2ySeoYkDP8Y2CSI7XQ9dxm6T2f5X7/AEV9TeUVJvYuNekKRpcS4ZbvgbxDLOxxhkJ6qfoMGQYEg1rKKkrM2hOUHeJStd2e1Vt7kJ9otuQQyldxkQRcRoEQBkEgzyFV50H/AGlqGoTvxnvs/wBjrzidUTZt81sow3iZ8DuMKoEYTM/egQcrTRveWTR6lpWjgvOk0qWkCW1VFHIKIHz+dWSsaPar/gNV/QXf3GoD57ta5B1X+3b/ANVeelo6r5Hm5dEal8l9UZm4jbj4h/bt/wCqtP4VXsNP9m1V9l9UdQ9i9wNpdSRn+EdCD/F2uqkiu1o4OFJRZ3dHQnRpKE9zoVWi0VriXZG2x3WGNho+BY7tj0BWCUHP4CvOTMRUU6MZZ5k1OvKGORTeLaC6jhb2muOUMoyWXugcvFba2pKmQPzWwMcqpyp1YuyL0atGay7eJ0Ts5avLp1F8+POCZIX7qsepA5mT8zV+F+FX3ObPh4nw7EnWxqKAUAoBQHC+NcT73iOqdmcKLjIogETam1kEx1aDkgNXJ1M71H3HvOidNwaGDSTcsvzfh3Luwe9PcQ7eWRDYPhzG7B8RjNVsFicZK/2zv+smR7xCE7tpIECAZ2GQG8juAiRn9uU2lv7RrGCctr/Xn2eV9iJ4DrX02s091/Dbt3FXxME8F0sC5JyUGWJyMcxIqfTScZq+231HTFKFbRz4cyXWxn5bX8Me9z6Drrnz0UAoBQCgONe0fjFp+JOneIndIlp5cAk+K5AmCPymT6YOTG8DSZXzeA0hRQIaxfZSOUIYAAHQh/1VtyMEn2N4zZs8Q0/vLbIz90AHEqbgKrETIkgR0ny5YlsI7ncqjJBQCgFAKAhe1d33HdfpmFuPNTl/mNgYfWqusr/Boykt9l4v3ckpx4pJEYteNZ0GZa1NDU4lpy9tlVtjEeF4nYwyrgdSrAN9Kmo1HTmprk7myV1Zlo4Tre+sW7u3YXUFlmdjcmSYE7WkT1ivbxkpK62ZzGmsM26yBQCgFAQvbO9t4fqTEzbZP7zwT9N0/SsN2VzKV3Y5HYvSWHlifXmQPliuY1g6CZp8Fvt3NxvE5F29AnJh2hRJj0HStppcSXgYg8fU6D7J9YCdVbGR7nUB55i6rWwsencTP8vljNvT/K/Eq1/mudBqchFAKAUAoBQCgFAR/aDiH2fS3r2Jt22ZZmCwHhBjMFoH1rDaSuzaEJTkoxV28LxZwCzZ7i2qkn3SKyQQCXJTxOlwkjkMBfEFU8s1xpPLb8fqfS6EFwRprO0XjlFNYa7c7vqttb4JPgpGzLdAWgzMxtWIHiBEmSekcsxWtzNNVdywvqvq/BrbH5x712p8aKUIDlJCL4mHw+7mcsD8iQKzu0mjFKnaEpKW193hc825L6pXK/q7CssuIV0IlJIZsSGLHBhhMcpGM1ldWz93LjXxIypvN8NPHVd1i3LezffnB9Edndab2ks3GILMg3kRBcYeNuCNwMEYruJ3V0fLJwcJOMt1h+RI1k1FAKAUBxfVawXtRfvLG17rlSDIKg7FdSMEMqhgeUN151LHYhluaF25/Cbf9Hd/es1nmDJrb5tgXApc2mW6EHNzaYXAg5xu2xyPPkaMLc7hauKyhlIZWAKkGQQcggjmDUJMe6AUAoBQFS4u4uaxm5iyndL87hV7vLmDttDzBRvOuD0zWu40lyy/T1+pd0kMOR+2q4LJ5nvdWDSx4uGso2ibHZfUxdvWDjleTyIeVcDqxVlk+Qup516jomrxUOH/AKv/AD+yrqY2nftLJXUKwoBQCgKV7WdWE0SKULm5eRUESNyzcG6Ado8HOMc6jqvqklP5jna29igTJ6nzJ5n0k9KoXuXbWRj4KgFsx1d2PzLNNKm5iGxa/ZqhXiDiPD3FxlP857JZfoRP9YVZ02blfUcjqVWiuKAUAoBQCgFAKAxarTpcRkuKHRgQykSCD0NDKbTuirXvZvw1mLdyyzmFuXFA+QDQKidCm8uJfp9K6yC4Y1X9b/kqmu7Laa3cuIguBQ+B3tzoMfezzP4mqNSEYyaSLkekNVNJubvbu/RF/wCzenNkuQ5bZunvH57ZnnUVlbYm/wBw1SkkqjOgWfZvw1WDdyzRmGu3GH1BaDXTVCmsqJzanSusnHhlVdvG34LRpdOltFS2oRFACqBAAHQVKUG23d7mWhgUAoDU4trO50927t3d3be5tmJ2KWiYMTHOKA4twzTd3ZRJnYirPKdoAn05VMQGuxm9u/M2W/n34vPP9X7KB67+kZxzM8jcu8q2MHVuxl7dw/TGIi2qf3fgn67Z+tQMnRNUAoBQCgIniPAUutvW5cssfiNvZ4vmtxWWeWYnAzVWvo6NZ3mskkKsoYRDcT4K9rZt1V872KmV0/IKzYiz6VSq9GaeKuk/qWKM5VG02Ra6e6bjL9puwFU/DYnxFx+i/kiq38Kj2fdlv4Xf+P0SnDOCPd7zdqr42sFELp+qq2Zs+tWaXRunkrtfcq1qkqbSTJ3hnBbdlt8vcubdu9zJgkEgAAKskLO0Cdo8q6FDTU6Capq19yrOpKe5JVOaCgFAKAoHtW1InSWs7i9y8D0i2otkfOb6n6GoNR8pNQ+Yo2saqSLbNXgd4lMqy5JhgQYYlgYPmCD8jW9WNnZmtOV0WXshqAvELBOZLIPmytn9VSad2kR111TrtXSoKAUAoBQCgFAKAUAoCgcY/L3v5/8AgK5tb52dCl8q8CIT/hj/AER/dqLkyZ/OvE6tXXOSKAUAoBQED26vbeH38wWUJ89xClR5yCRWVuYexy9fhqUhN3S8Onhuov7AWGpt7XxOy2Ah9YDXLo/rN51q31jdLqmiwxWxodF9m1/dodu6Sly4sT8IncAfLBB+RFRy3JY7FqrU2FAKAUAoCI7Q/wAT/PP7j1X1HyrxLWk+Z+Hqiup+Xf8AmJ+25VHmdHkWHs9/Hfzx+4lXtP8AK/E52r+ZeHqyYqwVRQCgFAKA5n7SXLa+0p5W7Er6d653/Oe6T8PWqupeEixp1lsoXaRvcXv6Nx+KkVBT+ZE9T5WWjtsFTiV1VCr4bbED1WJI/qx9PSpdQusRUHg0tFeKanTuuCL9oA+juqN/9WNR0naaJKq6rO3V0CiKAUAoBQCgFAKAUAoDjPavtetvWahFQXFW58YcRIADDAMbSCD5EVy9RJqo0ep0HRUa2njVc7YzhYs3z4vqQn+2YFor3YI27d4uCOW3dy5VHNSjJwsTUejKVWlGv8XGG8Ky7bvi5bM+ga7B5AUAoBQCgKH7V+J7LViwFLG65cgDklmCSCSBO97Y64J+dbQ3NZ7HPvtuI7u5+C/6qlIi+8N0hPZ+6Zjct29noFYvtPrCxUTfWuSpYsUL7cY/J3PwX/VUpEXT2T8SPe6iwVKhgt9CRkkRauCQSIAFmOss2T0jnuSQ2Ok1obigFAKAUBDdpGgWjk+85AE81YdBgZ5mqOvrKlBSa5+j7S1pLcTv2eqKxb1I79vC2Utx4WnJu8wRI+ormPWRUeK3Nrdcrd/eX1OLxf7Fm7MXAy3GEiXGCCD8CcwwBrp6CsqsG0udvsuwo6u3Erdnqyaq8VBQCgFAKA472i1q3tfqHXkH7qc5NobGOQPvAj6VR1DvIuUFaJGaW0zavTqo3MdRZIHorq7HPkqk/SsUleSM1XaLLF7UUI19okYexCnzNt23j6d6n9r0NTahYTIaDyys8R03eWXSY3oyT5bgRP66qRdnctSV1Y7XwPiI1GmtXwNveIrbc+EkZXIBwZHIcq6hzjeoBQCgFAKAUAoBQEH200+rfQ3V0TBb5HhkxIHxKD91iJAPQmgRyKx2S4vd2230S290KbtxrJCDzOxizAeQHp61m4sj1rew3EtNeuW7Gm+02gfc3d1ndsHwbt5UhwIBgRIxWLsWR032b6LXWtEF15HebyUSQTbt4222YfEQZPM4IHSgLVQCgFAVz2gDXHQXBw6ftJKhIKgxuG6C+BiaA4NruwvaS8++7bvu0sQW1FsxuILbfeeEEgYHkPKgNf8A3cdoP0F3/mLf/UrN2Ysju3AuE304EumuIRf+yvbKEgneVYRMxknnNYMnCf8Adx2g/QXf7+3/ANSs3ZiyMlj2f9okMpavoYiV1KAwYMSLnLA/CsGTvvs/GuGgtjiM/aQXDyVJjcdslMHEUBY6AUAoBQHEu1+p4odfd77R37yIzCw1i1cZRbJxta2DDEBdwnJHkAKxKMZK0lcynbYhb/Z/iQVdb9j1EuxRkgm6qKE2NtVu88RdwRGBbBMA1r8OHDw8Kt2WVjN3e9yyezi9xIa8KukvWNO+5tQb1q4gMCAVLxuuTA+XTGNopJWSsjDOx1kwKAUAoDlntX1vHku/93ox021PFZQNc3SZBGX8uQiPrQHIjo+PST9n10sxYn7PcyWJYn4OpJNRulB7o3VSS2ZaPZlwni7cV076ixqVtW2Lu122UAG1lHxgbjJGBJ/CsqnFZSMOcnuy5e3bhevuDSXdDauXO6F5bndDcwFw2do2iWaSh5AxGa2lFSwzCk1scm+x8e/8vrv+Xuf6K0+DDsN/iz7Sz9jNV2oS4tuzavbFjw6m1stgFgTlwp652ndBMVIlYjbufRFAKAUAoBQCgFAKAUAoBQCgFAKAUAoBQCgFAKAUAoBQCgFAKAUAoBQCgFAKAUAoBQCgFAKAUAoBQCgFAKAUAoBQCgFAKAUAoBQCgFAKAUAoBQCgFAKAUAoBQCgFAKAUAoBQCgFAKAUAoBQCgFAKAUAoD//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blinds(horizontal)">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4401205"/>
          </a:xfrm>
          <a:prstGeom prst="rect">
            <a:avLst/>
          </a:prstGeom>
          <a:noFill/>
        </p:spPr>
        <p:txBody>
          <a:bodyPr wrap="square">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Times New Roman" pitchFamily="18" charset="0"/>
                <a:cs typeface="Times New Roman" pitchFamily="18" charset="0"/>
              </a:rPr>
              <a:t>Q8. Two cards are drawn at random from a pack of 52 cards. what is the probability that either both  are black or both are queen.</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331/1326</a:t>
            </a:r>
          </a:p>
          <a:p>
            <a:pPr marL="342900" indent="-342900" eaLnBrk="1" fontAlgn="auto" hangingPunct="1">
              <a:spcBef>
                <a:spcPts val="0"/>
              </a:spcBef>
              <a:spcAft>
                <a:spcPts val="0"/>
              </a:spcAft>
              <a:buFontTx/>
              <a:buAutoNum type="alphaUcPeriod"/>
              <a:defRPr/>
            </a:pPr>
            <a:r>
              <a:rPr lang="en-US" sz="2800" dirty="0" smtClean="0">
                <a:latin typeface="Times New Roman" pitchFamily="18" charset="0"/>
                <a:cs typeface="Times New Roman" pitchFamily="18" charset="0"/>
              </a:rPr>
              <a:t>14/221</a:t>
            </a: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11/1326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NONE OF THE ABOVE </a:t>
            </a:r>
            <a:endParaRPr lang="en-US" sz="2800" dirty="0" smtClean="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smtClean="0">
                <a:latin typeface="Times New Roman" pitchFamily="18" charset="0"/>
                <a:cs typeface="Times New Roman" pitchFamily="18" charset="0"/>
              </a:rPr>
              <a:t>Ans</a:t>
            </a:r>
            <a:r>
              <a:rPr lang="en-US" sz="2800" dirty="0" smtClean="0">
                <a:latin typeface="Times New Roman" pitchFamily="18" charset="0"/>
                <a:cs typeface="Times New Roman" pitchFamily="18" charset="0"/>
              </a:rPr>
              <a:t>: B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838200"/>
            <a:ext cx="7848600" cy="4400550"/>
          </a:xfrm>
          <a:prstGeom prst="rect">
            <a:avLst/>
          </a:prstGeom>
          <a:noFill/>
        </p:spPr>
        <p:txBody>
          <a:bodyPr>
            <a:spAutoFit/>
          </a:bodyPr>
          <a:lstStyle/>
          <a:p>
            <a:pPr eaLnBrk="1" fontAlgn="auto" hangingPunct="1">
              <a:spcBef>
                <a:spcPts val="0"/>
              </a:spcBef>
              <a:spcAft>
                <a:spcPts val="0"/>
              </a:spcAft>
              <a:defRPr/>
            </a:pPr>
            <a:r>
              <a:rPr lang="en-US" sz="2800" dirty="0">
                <a:latin typeface="+mn-lt"/>
                <a:cs typeface="Times New Roman" pitchFamily="18" charset="0"/>
              </a:rPr>
              <a:t>Q9. A bag contains 6 white and 4 black balls. 2 balls are drawn at random. Find the probability that they are of same color.</a:t>
            </a:r>
            <a:r>
              <a:rPr lang="en-US" sz="2800" cap="small" dirty="0">
                <a:latin typeface="+mn-lt"/>
                <a:cs typeface="Times New Roman" pitchFamily="18" charset="0"/>
              </a:rPr>
              <a:t> </a:t>
            </a:r>
          </a:p>
          <a:p>
            <a:pPr eaLnBrk="1" fontAlgn="auto" hangingPunct="1">
              <a:spcBef>
                <a:spcPts val="0"/>
              </a:spcBef>
              <a:spcAft>
                <a:spcPts val="0"/>
              </a:spcAft>
              <a:defRPr/>
            </a:pPr>
            <a:endParaRPr lang="en-US" sz="2800" cap="small" dirty="0">
              <a:latin typeface="+mn-lt"/>
              <a:cs typeface="Times New Roman" pitchFamily="18" charset="0"/>
            </a:endParaRPr>
          </a:p>
          <a:p>
            <a:pPr marL="342900" indent="-342900" eaLnBrk="1" fontAlgn="auto" hangingPunct="1">
              <a:spcBef>
                <a:spcPts val="0"/>
              </a:spcBef>
              <a:spcAft>
                <a:spcPts val="0"/>
              </a:spcAft>
              <a:defRPr/>
            </a:pPr>
            <a:r>
              <a:rPr lang="en-US" sz="2800" cap="small" dirty="0">
                <a:latin typeface="+mn-lt"/>
                <a:cs typeface="Times New Roman" pitchFamily="18" charset="0"/>
              </a:rPr>
              <a:t>A. 7/15</a:t>
            </a:r>
          </a:p>
          <a:p>
            <a:pPr marL="342900" indent="-342900" eaLnBrk="1" fontAlgn="auto" hangingPunct="1">
              <a:spcBef>
                <a:spcPts val="0"/>
              </a:spcBef>
              <a:spcAft>
                <a:spcPts val="0"/>
              </a:spcAft>
              <a:defRPr/>
            </a:pPr>
            <a:r>
              <a:rPr lang="en-US" sz="2800" cap="small" dirty="0">
                <a:latin typeface="+mn-lt"/>
                <a:cs typeface="Times New Roman" pitchFamily="18" charset="0"/>
              </a:rPr>
              <a:t>B. 8/15</a:t>
            </a:r>
          </a:p>
          <a:p>
            <a:pPr marL="342900" indent="-342900" eaLnBrk="1" fontAlgn="auto" hangingPunct="1">
              <a:spcBef>
                <a:spcPts val="0"/>
              </a:spcBef>
              <a:spcAft>
                <a:spcPts val="0"/>
              </a:spcAft>
              <a:defRPr/>
            </a:pPr>
            <a:r>
              <a:rPr lang="en-US" sz="2800" cap="small" dirty="0">
                <a:latin typeface="+mn-lt"/>
                <a:cs typeface="Times New Roman" pitchFamily="18" charset="0"/>
              </a:rPr>
              <a:t>C. 1/5</a:t>
            </a:r>
          </a:p>
          <a:p>
            <a:pPr marL="342900" indent="-342900" eaLnBrk="1" fontAlgn="auto" hangingPunct="1">
              <a:spcBef>
                <a:spcPts val="0"/>
              </a:spcBef>
              <a:spcAft>
                <a:spcPts val="0"/>
              </a:spcAft>
              <a:defRPr/>
            </a:pPr>
            <a:r>
              <a:rPr lang="en-US" sz="2800" cap="small" dirty="0">
                <a:latin typeface="+mn-lt"/>
                <a:cs typeface="Times New Roman" pitchFamily="18" charset="0"/>
              </a:rPr>
              <a:t>D. 4/5</a:t>
            </a:r>
          </a:p>
          <a:p>
            <a:pPr marL="342900" indent="-342900" eaLnBrk="1" fontAlgn="auto" hangingPunct="1">
              <a:spcBef>
                <a:spcPts val="0"/>
              </a:spcBef>
              <a:spcAft>
                <a:spcPts val="0"/>
              </a:spcAft>
              <a:defRPr/>
            </a:pPr>
            <a:endParaRPr lang="en-US" sz="2800" cap="small" dirty="0">
              <a:latin typeface="+mn-lt"/>
              <a:cs typeface="Times New Roman" pitchFamily="18" charset="0"/>
            </a:endParaRPr>
          </a:p>
          <a:p>
            <a:pPr marL="342900" indent="-342900" eaLnBrk="1" fontAlgn="auto" hangingPunct="1">
              <a:spcBef>
                <a:spcPts val="0"/>
              </a:spcBef>
              <a:spcAft>
                <a:spcPts val="0"/>
              </a:spcAft>
              <a:defRPr/>
            </a:pPr>
            <a:r>
              <a:rPr lang="en-US" sz="2800" cap="small" dirty="0" err="1">
                <a:latin typeface="+mn-lt"/>
                <a:cs typeface="Times New Roman" pitchFamily="18" charset="0"/>
              </a:rPr>
              <a:t>Ans</a:t>
            </a:r>
            <a:r>
              <a:rPr lang="en-US" sz="2800" cap="small" dirty="0">
                <a:latin typeface="+mn-lt"/>
                <a:cs typeface="Times New Roman" pitchFamily="18" charset="0"/>
              </a:rPr>
              <a:t>: A)</a:t>
            </a:r>
            <a:endParaRPr lang="en-US" sz="2800" dirty="0">
              <a:latin typeface="+mn-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914400"/>
            <a:ext cx="7848600" cy="4400550"/>
          </a:xfrm>
          <a:prstGeom prst="rect">
            <a:avLst/>
          </a:prstGeom>
          <a:noFill/>
        </p:spPr>
        <p:txBody>
          <a:bodyPr>
            <a:spAutoFit/>
          </a:bodyPr>
          <a:lstStyle/>
          <a:p>
            <a:pPr eaLnBrk="1" fontAlgn="auto" hangingPunct="1">
              <a:spcBef>
                <a:spcPts val="0"/>
              </a:spcBef>
              <a:spcAft>
                <a:spcPts val="0"/>
              </a:spcAft>
              <a:defRPr/>
            </a:pPr>
            <a:r>
              <a:rPr lang="en-US" sz="2800" dirty="0">
                <a:latin typeface="Times New Roman" pitchFamily="18" charset="0"/>
                <a:cs typeface="Times New Roman" pitchFamily="18" charset="0"/>
              </a:rPr>
              <a:t>Q10. A card is drawn from a pack of 52 cards. The probability of getting a queen of club or a king of heart is:</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1/52</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2/13</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1/26</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1/13</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914400"/>
            <a:ext cx="7848600" cy="5693866"/>
          </a:xfrm>
          <a:prstGeom prst="rect">
            <a:avLst/>
          </a:prstGeom>
          <a:noFill/>
        </p:spPr>
        <p:txBody>
          <a:bodyPr>
            <a:spAutoFit/>
          </a:bodyPr>
          <a:lstStyle/>
          <a:p>
            <a:pPr eaLnBrk="1" fontAlgn="auto" hangingPunct="1">
              <a:spcBef>
                <a:spcPts val="0"/>
              </a:spcBef>
              <a:spcAft>
                <a:spcPts val="0"/>
              </a:spcAft>
              <a:defRPr/>
            </a:pPr>
            <a:r>
              <a:rPr lang="en-US" sz="2800" dirty="0">
                <a:latin typeface="+mn-lt"/>
                <a:cs typeface="Times New Roman" pitchFamily="18" charset="0"/>
              </a:rPr>
              <a:t>Q11. </a:t>
            </a:r>
            <a:r>
              <a:rPr lang="en-US" sz="2800" dirty="0">
                <a:latin typeface="+mn-lt"/>
                <a:cs typeface="Arial" charset="0"/>
              </a:rPr>
              <a:t>A card is chosen at random from a standard deck of 52 playing cards. Without replacing it, a second card is chosen. What is the probability that the first card chosen is a queen and the second card chosen is a jack?</a:t>
            </a:r>
            <a:endParaRPr lang="en-US" sz="2800" dirty="0">
              <a:latin typeface="+mn-lt"/>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mn-lt"/>
                <a:cs typeface="Times New Roman" pitchFamily="18" charset="0"/>
              </a:rPr>
              <a:t>4/52</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1/13</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1/26</a:t>
            </a:r>
          </a:p>
          <a:p>
            <a:pPr marL="342900" indent="-342900" eaLnBrk="1" fontAlgn="auto" hangingPunct="1">
              <a:spcBef>
                <a:spcPts val="0"/>
              </a:spcBef>
              <a:spcAft>
                <a:spcPts val="0"/>
              </a:spcAft>
              <a:buFontTx/>
              <a:buAutoNum type="alphaUcPeriod"/>
              <a:defRPr/>
            </a:pPr>
            <a:r>
              <a:rPr lang="en-US" sz="2800" dirty="0" smtClean="0">
                <a:latin typeface="Times New Roman" pitchFamily="18" charset="0"/>
                <a:cs typeface="Times New Roman" pitchFamily="18" charset="0"/>
              </a:rPr>
              <a:t>4/663</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a:buFont typeface="Arial" pitchFamily="34" charset="0"/>
              <a:buNone/>
            </a:pPr>
            <a:r>
              <a:rPr lang="en-US" sz="2800" dirty="0" err="1" smtClean="0">
                <a:latin typeface="Times New Roman" pitchFamily="18" charset="0"/>
                <a:cs typeface="Times New Roman" pitchFamily="18" charset="0"/>
              </a:rPr>
              <a:t>Ans</a:t>
            </a:r>
            <a:r>
              <a:rPr lang="en-US" sz="2800" dirty="0" smtClean="0">
                <a:latin typeface="Times New Roman" pitchFamily="18" charset="0"/>
                <a:cs typeface="Times New Roman" pitchFamily="18" charset="0"/>
              </a:rPr>
              <a:t>: </a:t>
            </a:r>
            <a:r>
              <a:rPr lang="en-US" altLang="en-US" sz="2800" dirty="0" smtClean="0">
                <a:latin typeface="+mj-lt"/>
              </a:rPr>
              <a:t>P(queen on first pick) =  4/52</a:t>
            </a:r>
          </a:p>
          <a:p>
            <a:pPr>
              <a:buFont typeface="Arial" pitchFamily="34" charset="0"/>
              <a:buNone/>
            </a:pPr>
            <a:r>
              <a:rPr lang="en-US" altLang="en-US" sz="2800" dirty="0" smtClean="0">
                <a:latin typeface="+mj-lt"/>
              </a:rPr>
              <a:t>P(jack on 2nd pick given queen on 1</a:t>
            </a:r>
            <a:r>
              <a:rPr lang="en-US" altLang="en-US" sz="2800" baseline="30000" dirty="0" smtClean="0">
                <a:latin typeface="+mj-lt"/>
              </a:rPr>
              <a:t>st</a:t>
            </a:r>
            <a:r>
              <a:rPr lang="en-US" altLang="en-US" sz="2800" dirty="0" smtClean="0">
                <a:latin typeface="+mj-lt"/>
              </a:rPr>
              <a:t> pick) =  4/51 </a:t>
            </a:r>
          </a:p>
          <a:p>
            <a:pPr>
              <a:buFont typeface="Arial" pitchFamily="34" charset="0"/>
              <a:buNone/>
            </a:pPr>
            <a:r>
              <a:rPr lang="en-US" altLang="en-US" sz="2800" dirty="0" smtClean="0">
                <a:latin typeface="+mj-lt"/>
              </a:rPr>
              <a:t>P(queen and jack) =  (4/52)* (4/51)  =  4/ 663</a:t>
            </a:r>
            <a:endParaRPr lang="en-US" sz="2800" dirty="0">
              <a:latin typeface="+mj-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800" dirty="0" smtClean="0"/>
              <a:t>Five persons entered the lift cabin on the ground floor of an 8 floor house. Suppose each of them can leave the cabin independently at any floor beginning with the first. Find the total number of ways in which each of the five persons can leave the cabin</a:t>
            </a:r>
            <a:br>
              <a:rPr lang="en-US" sz="2800" dirty="0" smtClean="0"/>
            </a:br>
            <a:r>
              <a:rPr lang="en-US" sz="2800" dirty="0" err="1" smtClean="0"/>
              <a:t>i</a:t>
            </a:r>
            <a:r>
              <a:rPr lang="en-US" sz="2800" dirty="0" smtClean="0"/>
              <a:t>) At any one of the 7 floors</a:t>
            </a:r>
            <a:br>
              <a:rPr lang="en-US" sz="2800" dirty="0" smtClean="0"/>
            </a:br>
            <a:r>
              <a:rPr lang="en-US" sz="2800" dirty="0" smtClean="0"/>
              <a:t>ii) At different floors.</a:t>
            </a:r>
          </a:p>
          <a:p>
            <a:r>
              <a:rPr lang="en-US" sz="2800" dirty="0" err="1" smtClean="0"/>
              <a:t>Ans</a:t>
            </a:r>
            <a:r>
              <a:rPr lang="en-US" sz="2800" dirty="0" smtClean="0"/>
              <a:t>: </a:t>
            </a:r>
            <a:r>
              <a:rPr lang="en-US" sz="2800" dirty="0" err="1" smtClean="0"/>
              <a:t>i</a:t>
            </a:r>
            <a:r>
              <a:rPr lang="en-US" sz="2800" dirty="0" smtClean="0"/>
              <a:t>) 7^5 	ii) 7*6*5*4*3 = 2520</a:t>
            </a:r>
            <a:endParaRPr lang="en-US" sz="2800"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7000" y="1803960"/>
              <a:ext cx="9135360" cy="4786560"/>
            </p14:xfrm>
          </p:contentPart>
        </mc:Choice>
        <mc:Fallback>
          <p:pic>
            <p:nvPicPr>
              <p:cNvPr id="2" name="Ink 1"/>
              <p:cNvPicPr/>
              <p:nvPr/>
            </p:nvPicPr>
            <p:blipFill>
              <a:blip r:embed="rId3"/>
              <a:stretch>
                <a:fillRect/>
              </a:stretch>
            </p:blipFill>
            <p:spPr>
              <a:xfrm>
                <a:off x="17640" y="1794600"/>
                <a:ext cx="9154080" cy="4805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6309420"/>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mn-lt"/>
                <a:cs typeface="Times New Roman" pitchFamily="18" charset="0"/>
              </a:rPr>
              <a:t>Q12. </a:t>
            </a:r>
            <a:r>
              <a:rPr lang="en-US" sz="2800" dirty="0">
                <a:latin typeface="+mn-lt"/>
                <a:cs typeface="Arial" charset="0"/>
              </a:rPr>
              <a:t>Mr. </a:t>
            </a:r>
            <a:r>
              <a:rPr lang="en-US" sz="2800" dirty="0" err="1">
                <a:latin typeface="+mn-lt"/>
                <a:cs typeface="Arial" charset="0"/>
              </a:rPr>
              <a:t>Parietti</a:t>
            </a:r>
            <a:r>
              <a:rPr lang="en-US" sz="2800" dirty="0">
                <a:latin typeface="+mn-lt"/>
                <a:cs typeface="Arial" charset="0"/>
              </a:rPr>
              <a:t> needs two students to help him with a science demonstration for his class of 18 girls and 12 boys. He randomly chooses one student who comes to the front of the room. He then chooses a second student from those still seated. What is the probability that both students chosen are girls?</a:t>
            </a:r>
            <a:endParaRPr lang="en-US" sz="2800" dirty="0">
              <a:latin typeface="+mn-lt"/>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18/30</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18/870</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51/145</a:t>
            </a:r>
          </a:p>
          <a:p>
            <a:pPr marL="342900" indent="-342900" eaLnBrk="1" fontAlgn="auto" hangingPunct="1">
              <a:spcBef>
                <a:spcPts val="0"/>
              </a:spcBef>
              <a:spcAft>
                <a:spcPts val="0"/>
              </a:spcAft>
              <a:buFontTx/>
              <a:buAutoNum type="alphaUcPeriod"/>
              <a:defRPr/>
            </a:pPr>
            <a:r>
              <a:rPr lang="en-US" sz="2800" dirty="0" smtClean="0">
                <a:latin typeface="Times New Roman" pitchFamily="18" charset="0"/>
                <a:cs typeface="Times New Roman" pitchFamily="18" charset="0"/>
              </a:rPr>
              <a:t>29/340</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a:buFont typeface="Arial" pitchFamily="34" charset="0"/>
              <a:buNone/>
            </a:pPr>
            <a:r>
              <a:rPr lang="en-US" sz="2800" dirty="0" err="1" smtClean="0">
                <a:latin typeface="Times New Roman" pitchFamily="18" charset="0"/>
                <a:cs typeface="Times New Roman" pitchFamily="18" charset="0"/>
              </a:rPr>
              <a:t>Ans</a:t>
            </a:r>
            <a:r>
              <a:rPr lang="en-US" sz="2800" dirty="0" smtClean="0">
                <a:latin typeface="Times New Roman" pitchFamily="18" charset="0"/>
                <a:cs typeface="Times New Roman" pitchFamily="18" charset="0"/>
              </a:rPr>
              <a:t>: </a:t>
            </a:r>
            <a:r>
              <a:rPr lang="en-US" altLang="en-US" sz="2000" dirty="0" smtClean="0"/>
              <a:t>P(Girl 1 and Girl 2) = P(Girl 1) and P(Girl 2|Girl 1)</a:t>
            </a:r>
          </a:p>
          <a:p>
            <a:pPr>
              <a:buFont typeface="Arial" pitchFamily="34" charset="0"/>
              <a:buNone/>
            </a:pPr>
            <a:r>
              <a:rPr lang="en-US" altLang="en-US" sz="2000" dirty="0" smtClean="0"/>
              <a:t>                                 = (18/30)</a:t>
            </a:r>
            <a:r>
              <a:rPr lang="en-US" altLang="en-US" sz="2000" b="1" dirty="0" smtClean="0"/>
              <a:t>·</a:t>
            </a:r>
            <a:r>
              <a:rPr lang="en-US" altLang="en-US" sz="2000" dirty="0" smtClean="0"/>
              <a:t> (17/29) = 51/145</a:t>
            </a:r>
          </a:p>
          <a:p>
            <a:pPr marL="342900" indent="-342900" eaLnBrk="1" fontAlgn="auto" hangingPunct="1">
              <a:spcBef>
                <a:spcPts val="0"/>
              </a:spcBef>
              <a:spcAft>
                <a:spcPts val="0"/>
              </a:spcAft>
              <a:defRPr/>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blinds(horizontal)">
                                      <p:cBhvr>
                                        <p:cTn id="1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6124754"/>
          </a:xfrm>
          <a:prstGeom prst="rect">
            <a:avLst/>
          </a:prstGeom>
          <a:noFill/>
        </p:spPr>
        <p:txBody>
          <a:bodyPr wrap="square">
            <a:spAutoFit/>
          </a:bodyPr>
          <a:lstStyle/>
          <a:p>
            <a:pPr eaLnBrk="1" fontAlgn="auto" hangingPunct="1">
              <a:spcBef>
                <a:spcPts val="0"/>
              </a:spcBef>
              <a:spcAft>
                <a:spcPts val="0"/>
              </a:spcAft>
              <a:defRPr/>
            </a:pPr>
            <a:endParaRPr lang="en-US" sz="2800" dirty="0">
              <a:latin typeface="+mn-lt"/>
              <a:cs typeface="Times New Roman" pitchFamily="18" charset="0"/>
            </a:endParaRPr>
          </a:p>
          <a:p>
            <a:pPr eaLnBrk="1" fontAlgn="auto" hangingPunct="1">
              <a:spcBef>
                <a:spcPts val="0"/>
              </a:spcBef>
              <a:spcAft>
                <a:spcPts val="0"/>
              </a:spcAft>
              <a:defRPr/>
            </a:pPr>
            <a:r>
              <a:rPr lang="en-US" sz="2800" dirty="0">
                <a:latin typeface="+mn-lt"/>
                <a:cs typeface="Times New Roman" pitchFamily="18" charset="0"/>
              </a:rPr>
              <a:t>Q13. </a:t>
            </a:r>
            <a:r>
              <a:rPr lang="en-US" sz="2800" dirty="0">
                <a:latin typeface="+mn-lt"/>
                <a:cs typeface="Arial" charset="0"/>
              </a:rPr>
              <a:t>In a shipment of 20 computers, 3 are defective. Three computers are randomly selected and tested. What is the probability that all three are defective if the first and second ones are not replaced after being tested?</a:t>
            </a:r>
            <a:endParaRPr lang="en-US" sz="2800" dirty="0">
              <a:latin typeface="+mn-lt"/>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mn-lt"/>
                <a:cs typeface="Times New Roman" pitchFamily="18" charset="0"/>
              </a:rPr>
              <a:t>3/20</a:t>
            </a:r>
          </a:p>
          <a:p>
            <a:pPr marL="342900" indent="-342900" eaLnBrk="1" fontAlgn="auto" hangingPunct="1">
              <a:spcBef>
                <a:spcPts val="0"/>
              </a:spcBef>
              <a:spcAft>
                <a:spcPts val="0"/>
              </a:spcAft>
              <a:buFontTx/>
              <a:buAutoNum type="alphaUcPeriod"/>
              <a:defRPr/>
            </a:pPr>
            <a:r>
              <a:rPr lang="en-US" sz="2800" dirty="0">
                <a:latin typeface="+mn-lt"/>
                <a:cs typeface="Times New Roman" pitchFamily="18" charset="0"/>
              </a:rPr>
              <a:t>13/102</a:t>
            </a:r>
          </a:p>
          <a:p>
            <a:pPr marL="342900" indent="-342900" eaLnBrk="1" fontAlgn="auto" hangingPunct="1">
              <a:spcBef>
                <a:spcPts val="0"/>
              </a:spcBef>
              <a:spcAft>
                <a:spcPts val="0"/>
              </a:spcAft>
              <a:buFontTx/>
              <a:buAutoNum type="alphaUcPeriod"/>
              <a:defRPr/>
            </a:pPr>
            <a:r>
              <a:rPr lang="en-US" sz="2800" dirty="0">
                <a:latin typeface="+mn-lt"/>
                <a:cs typeface="Times New Roman" pitchFamily="18" charset="0"/>
              </a:rPr>
              <a:t>380/1140</a:t>
            </a:r>
          </a:p>
          <a:p>
            <a:pPr marL="342900" indent="-342900" eaLnBrk="1" fontAlgn="auto" hangingPunct="1">
              <a:spcBef>
                <a:spcPts val="0"/>
              </a:spcBef>
              <a:spcAft>
                <a:spcPts val="0"/>
              </a:spcAft>
              <a:buFontTx/>
              <a:buAutoNum type="alphaUcPeriod"/>
              <a:defRPr/>
            </a:pPr>
            <a:r>
              <a:rPr lang="en-US" sz="2800" dirty="0" smtClean="0">
                <a:latin typeface="+mn-lt"/>
                <a:cs typeface="Times New Roman" pitchFamily="18" charset="0"/>
              </a:rPr>
              <a:t>1/1140</a:t>
            </a:r>
          </a:p>
          <a:p>
            <a:pPr marL="342900" indent="-342900" eaLnBrk="1" fontAlgn="auto" hangingPunct="1">
              <a:spcBef>
                <a:spcPts val="0"/>
              </a:spcBef>
              <a:spcAft>
                <a:spcPts val="0"/>
              </a:spcAft>
              <a:buFontTx/>
              <a:buAutoNum type="alphaUcPeriod"/>
              <a:defRPr/>
            </a:pPr>
            <a:endParaRPr lang="en-US" sz="2800" dirty="0">
              <a:latin typeface="+mn-lt"/>
              <a:cs typeface="Times New Roman" pitchFamily="18" charset="0"/>
            </a:endParaRPr>
          </a:p>
          <a:p>
            <a:pPr marL="342900" indent="-342900" eaLnBrk="1" fontAlgn="auto" hangingPunct="1">
              <a:spcBef>
                <a:spcPts val="0"/>
              </a:spcBef>
              <a:spcAft>
                <a:spcPts val="0"/>
              </a:spcAft>
              <a:defRPr/>
            </a:pPr>
            <a:r>
              <a:rPr lang="en-US" sz="2800" dirty="0" err="1" smtClean="0">
                <a:latin typeface="+mn-lt"/>
                <a:cs typeface="Times New Roman" pitchFamily="18" charset="0"/>
              </a:rPr>
              <a:t>Ans</a:t>
            </a:r>
            <a:r>
              <a:rPr lang="en-US" sz="2800" dirty="0" smtClean="0">
                <a:latin typeface="+mn-lt"/>
                <a:cs typeface="Times New Roman" pitchFamily="18" charset="0"/>
              </a:rPr>
              <a:t>: D (</a:t>
            </a:r>
            <a:r>
              <a:rPr lang="en-US" altLang="en-US" sz="2800" dirty="0"/>
              <a:t>P(3 defectives)  = (3/20).(2/19).(1/18) = </a:t>
            </a:r>
            <a:r>
              <a:rPr lang="en-US" altLang="en-US" sz="2800" dirty="0" smtClean="0"/>
              <a:t>1/1140)</a:t>
            </a:r>
            <a:endParaRPr lang="en-US" altLang="en-US" sz="2800" dirty="0"/>
          </a:p>
          <a:p>
            <a:pPr marL="342900" indent="-342900" eaLnBrk="1" fontAlgn="auto" hangingPunct="1">
              <a:spcBef>
                <a:spcPts val="0"/>
              </a:spcBef>
              <a:spcAft>
                <a:spcPts val="0"/>
              </a:spcAft>
              <a:defRPr/>
            </a:pPr>
            <a:endParaRPr lang="en-US" sz="2800" dirty="0">
              <a:latin typeface="+mn-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linds(horizontal)">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5262563"/>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mn-lt"/>
                <a:cs typeface="Times New Roman" pitchFamily="18" charset="0"/>
              </a:rPr>
              <a:t>Q14. A bag contains 12 white and 18 black balls. Two balls are drawn in succession without replacement.</a:t>
            </a:r>
          </a:p>
          <a:p>
            <a:pPr eaLnBrk="1" fontAlgn="auto" hangingPunct="1">
              <a:spcBef>
                <a:spcPts val="0"/>
              </a:spcBef>
              <a:spcAft>
                <a:spcPts val="0"/>
              </a:spcAft>
              <a:defRPr/>
            </a:pPr>
            <a:r>
              <a:rPr lang="en-US" sz="2800" dirty="0">
                <a:latin typeface="+mn-lt"/>
                <a:cs typeface="Times New Roman" pitchFamily="18" charset="0"/>
              </a:rPr>
              <a:t>What is the probability that first is white and second is black?</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2/5</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2/15</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36/145</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29/40</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blinds(horizontal)">
                                      <p:cBhvr>
                                        <p:cTn id="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3"/>
          <p:cNvSpPr txBox="1">
            <a:spLocks noChangeArrowheads="1"/>
          </p:cNvSpPr>
          <p:nvPr/>
        </p:nvSpPr>
        <p:spPr bwMode="auto">
          <a:xfrm>
            <a:off x="533400" y="457200"/>
            <a:ext cx="7848600" cy="5108575"/>
          </a:xfrm>
          <a:prstGeom prst="rect">
            <a:avLst/>
          </a:prstGeom>
          <a:noFill/>
          <a:ln w="9525">
            <a:noFill/>
            <a:miter lim="800000"/>
            <a:headEnd/>
            <a:tailEnd/>
          </a:ln>
        </p:spPr>
        <p:txBody>
          <a:bodyPr>
            <a:spAutoFit/>
          </a:bodyPr>
          <a:lstStyle/>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Q15. A die is rolled and a coin is tossed, find the probability that the die shows an odd number and the coin shows a head</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A. 1/13</a:t>
            </a:r>
          </a:p>
          <a:p>
            <a:pPr eaLnBrk="1" hangingPunct="1"/>
            <a:r>
              <a:rPr lang="en-US" altLang="en-US" sz="2800" dirty="0">
                <a:latin typeface="Times New Roman" pitchFamily="18" charset="0"/>
                <a:cs typeface="Times New Roman" pitchFamily="18" charset="0"/>
              </a:rPr>
              <a:t>B. 3/13</a:t>
            </a:r>
          </a:p>
          <a:p>
            <a:pPr eaLnBrk="1" hangingPunct="1"/>
            <a:r>
              <a:rPr lang="en-US" altLang="en-US" sz="2800" dirty="0">
                <a:latin typeface="Times New Roman" pitchFamily="18" charset="0"/>
                <a:cs typeface="Times New Roman" pitchFamily="18" charset="0"/>
              </a:rPr>
              <a:t>C. 1/ 4</a:t>
            </a:r>
          </a:p>
          <a:p>
            <a:pPr eaLnBrk="1" hangingPunct="1"/>
            <a:r>
              <a:rPr lang="en-US" altLang="en-US" sz="2800" dirty="0">
                <a:latin typeface="Times New Roman" pitchFamily="18" charset="0"/>
                <a:cs typeface="Times New Roman" pitchFamily="18" charset="0"/>
              </a:rPr>
              <a:t>D. 4/9</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err="1">
                <a:latin typeface="Times New Roman" pitchFamily="18" charset="0"/>
                <a:cs typeface="Times New Roman" pitchFamily="18" charset="0"/>
              </a:rPr>
              <a:t>Ans</a:t>
            </a:r>
            <a:r>
              <a:rPr lang="en-US" altLang="en-US" sz="2800" dirty="0">
                <a:latin typeface="Times New Roman" pitchFamily="18" charset="0"/>
                <a:cs typeface="Times New Roman" pitchFamily="18" charset="0"/>
              </a:rPr>
              <a:t>: c)</a:t>
            </a:r>
          </a:p>
          <a:p>
            <a:pPr eaLnBrk="1" hangingPunct="1"/>
            <a:endParaRPr lang="en-US" altLang="en-US"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0">
                                            <p:txEl>
                                              <p:pRg st="8" end="8"/>
                                            </p:txEl>
                                          </p:spTgt>
                                        </p:tgtEl>
                                        <p:attrNameLst>
                                          <p:attrName>style.visibility</p:attrName>
                                        </p:attrNameLst>
                                      </p:cBhvr>
                                      <p:to>
                                        <p:strVal val="visible"/>
                                      </p:to>
                                    </p:set>
                                    <p:animEffect transition="in" filter="blinds(horizontal)">
                                      <p:cBhvr>
                                        <p:cTn id="7" dur="500"/>
                                        <p:tgtEl>
                                          <p:spTgt spid="430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txBox="1">
            <a:spLocks noChangeArrowheads="1"/>
          </p:cNvSpPr>
          <p:nvPr/>
        </p:nvSpPr>
        <p:spPr bwMode="auto">
          <a:xfrm>
            <a:off x="533400" y="457200"/>
            <a:ext cx="7848600" cy="4524375"/>
          </a:xfrm>
          <a:prstGeom prst="rect">
            <a:avLst/>
          </a:prstGeom>
          <a:noFill/>
          <a:ln w="9525">
            <a:noFill/>
            <a:miter lim="800000"/>
            <a:headEnd/>
            <a:tailEnd/>
          </a:ln>
        </p:spPr>
        <p:txBody>
          <a:bodyPr>
            <a:spAutoFit/>
          </a:bodyPr>
          <a:lstStyle/>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Q16. One card is drawn at random from a pack of 52 cards. What is the probability that the card drawn is a face card ?</a:t>
            </a:r>
          </a:p>
          <a:p>
            <a:pPr eaLnBrk="1" hangingPunct="1"/>
            <a:endParaRPr lang="en-US" altLang="en-US" sz="2800"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A. 1/13</a:t>
            </a:r>
          </a:p>
          <a:p>
            <a:pPr eaLnBrk="1" hangingPunct="1"/>
            <a:r>
              <a:rPr lang="en-US" altLang="en-US" sz="2800" dirty="0">
                <a:latin typeface="Times New Roman" pitchFamily="18" charset="0"/>
                <a:cs typeface="Times New Roman" pitchFamily="18" charset="0"/>
              </a:rPr>
              <a:t>B. 3/13</a:t>
            </a:r>
          </a:p>
          <a:p>
            <a:pPr eaLnBrk="1" hangingPunct="1"/>
            <a:r>
              <a:rPr lang="en-US" altLang="en-US" sz="2800" dirty="0">
                <a:latin typeface="Times New Roman" pitchFamily="18" charset="0"/>
                <a:cs typeface="Times New Roman" pitchFamily="18" charset="0"/>
              </a:rPr>
              <a:t>C. 1/ 4</a:t>
            </a:r>
          </a:p>
          <a:p>
            <a:pPr eaLnBrk="1" hangingPunct="1"/>
            <a:r>
              <a:rPr lang="en-US" altLang="en-US" sz="2800" dirty="0">
                <a:latin typeface="Times New Roman" pitchFamily="18" charset="0"/>
                <a:cs typeface="Times New Roman" pitchFamily="18" charset="0"/>
              </a:rPr>
              <a:t>D. 4/9</a:t>
            </a:r>
          </a:p>
          <a:p>
            <a:pPr eaLnBrk="1" hangingPunct="1"/>
            <a:endParaRPr lang="en-US" altLang="en-US" dirty="0">
              <a:latin typeface="Calibri" pitchFamily="34" charset="0"/>
            </a:endParaRPr>
          </a:p>
          <a:p>
            <a:pPr eaLnBrk="1" hangingPunct="1"/>
            <a:r>
              <a:rPr lang="en-US" altLang="en-US" dirty="0" err="1">
                <a:latin typeface="Calibri" pitchFamily="34" charset="0"/>
              </a:rPr>
              <a:t>Ans</a:t>
            </a:r>
            <a:r>
              <a:rPr lang="en-US" altLang="en-US" dirty="0">
                <a:latin typeface="Calibri" pitchFamily="34" charset="0"/>
              </a:rPr>
              <a:t>: </a:t>
            </a:r>
            <a:r>
              <a:rPr lang="en-US" altLang="en-US" dirty="0" smtClean="0">
                <a:latin typeface="Calibri" pitchFamily="34" charset="0"/>
              </a:rPr>
              <a:t>b)</a:t>
            </a:r>
            <a:endParaRPr lang="en-US" altLang="en-US"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4">
                                            <p:txEl>
                                              <p:pRg st="8" end="8"/>
                                            </p:txEl>
                                          </p:spTgt>
                                        </p:tgtEl>
                                        <p:attrNameLst>
                                          <p:attrName>style.visibility</p:attrName>
                                        </p:attrNameLst>
                                      </p:cBhvr>
                                      <p:to>
                                        <p:strVal val="visible"/>
                                      </p:to>
                                    </p:set>
                                    <p:animEffect transition="in" filter="blinds(horizontal)">
                                      <p:cBhvr>
                                        <p:cTn id="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848600" cy="5694363"/>
          </a:xfrm>
          <a:prstGeom prst="rect">
            <a:avLst/>
          </a:prstGeom>
          <a:noFill/>
        </p:spPr>
        <p:txBody>
          <a:bodyPr>
            <a:spAutoFit/>
          </a:bodyPr>
          <a:lstStyle/>
          <a:p>
            <a:pPr eaLnBrk="1" fontAlgn="auto" hangingPunct="1">
              <a:spcBef>
                <a:spcPts val="0"/>
              </a:spcBef>
              <a:spcAft>
                <a:spcPts val="0"/>
              </a:spcAft>
              <a:defRPr/>
            </a:pPr>
            <a:endParaRPr lang="en-US" sz="2800" dirty="0">
              <a:latin typeface="Times New Roman" pitchFamily="18" charset="0"/>
              <a:cs typeface="Times New Roman" pitchFamily="18" charset="0"/>
            </a:endParaRPr>
          </a:p>
          <a:p>
            <a:pPr eaLnBrk="1" fontAlgn="auto" hangingPunct="1">
              <a:spcBef>
                <a:spcPts val="0"/>
              </a:spcBef>
              <a:spcAft>
                <a:spcPts val="0"/>
              </a:spcAft>
              <a:defRPr/>
            </a:pPr>
            <a:r>
              <a:rPr lang="en-US" sz="2800" dirty="0">
                <a:latin typeface="Times New Roman" pitchFamily="18" charset="0"/>
                <a:cs typeface="Times New Roman" pitchFamily="18" charset="0"/>
              </a:rPr>
              <a:t>Q17. A man and his wife appear in an interview for two vacancies in the same post. The probability of husband's selection is (1/7) and the probability of wife's selection is (1/5). What is the probability that only one of them is selected ?</a:t>
            </a:r>
          </a:p>
          <a:p>
            <a:pPr eaLnBrk="1" fontAlgn="auto" hangingPunct="1">
              <a:spcBef>
                <a:spcPts val="0"/>
              </a:spcBef>
              <a:spcAft>
                <a:spcPts val="0"/>
              </a:spcAft>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3/ 4</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2/7</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4/5</a:t>
            </a:r>
          </a:p>
          <a:p>
            <a:pPr marL="342900" indent="-342900" eaLnBrk="1" fontAlgn="auto" hangingPunct="1">
              <a:spcBef>
                <a:spcPts val="0"/>
              </a:spcBef>
              <a:spcAft>
                <a:spcPts val="0"/>
              </a:spcAft>
              <a:buFontTx/>
              <a:buAutoNum type="alphaUcPeriod"/>
              <a:defRPr/>
            </a:pPr>
            <a:r>
              <a:rPr lang="en-US" sz="2800" dirty="0">
                <a:latin typeface="Times New Roman" pitchFamily="18" charset="0"/>
                <a:cs typeface="Times New Roman" pitchFamily="18" charset="0"/>
              </a:rPr>
              <a:t>1/7</a:t>
            </a:r>
          </a:p>
          <a:p>
            <a:pPr marL="342900" indent="-342900" eaLnBrk="1" fontAlgn="auto" hangingPunct="1">
              <a:spcBef>
                <a:spcPts val="0"/>
              </a:spcBef>
              <a:spcAft>
                <a:spcPts val="0"/>
              </a:spcAft>
              <a:buFontTx/>
              <a:buAutoNum type="alphaUcPeriod"/>
              <a:defRPr/>
            </a:pPr>
            <a:endParaRPr lang="en-US" sz="2800" dirty="0">
              <a:latin typeface="Times New Roman" pitchFamily="18" charset="0"/>
              <a:cs typeface="Times New Roman" pitchFamily="18" charset="0"/>
            </a:endParaRPr>
          </a:p>
          <a:p>
            <a:pPr marL="342900" indent="-342900" eaLnBrk="1" fontAlgn="auto" hangingPunct="1">
              <a:spcBef>
                <a:spcPts val="0"/>
              </a:spcBef>
              <a:spcAft>
                <a:spcPts val="0"/>
              </a:spcAft>
              <a:defRPr/>
            </a:pPr>
            <a:r>
              <a:rPr lang="en-US" sz="2800" dirty="0" err="1">
                <a:latin typeface="Times New Roman" pitchFamily="18" charset="0"/>
                <a:cs typeface="Times New Roman" pitchFamily="18" charset="0"/>
              </a:rPr>
              <a:t>Ans</a:t>
            </a:r>
            <a:r>
              <a:rPr lang="en-US" sz="2800" dirty="0">
                <a:latin typeface="Times New Roman" pitchFamily="18" charset="0"/>
                <a:cs typeface="Times New Roman" pitchFamily="18" charset="0"/>
              </a:rPr>
              <a:t>: b)</a:t>
            </a:r>
          </a:p>
        </p:txBody>
      </p:sp>
      <p:sp>
        <p:nvSpPr>
          <p:cNvPr id="45059" name="AutoShape 2" descr="data:image/jpeg;base64,/9j/4AAQSkZJRgABAQAAAQABAAD/2wCEAAkGBxQSEhUUEhQVFBQVGRcXFRcYFxoXFRYWFhccGxgdGBgZHCggGholHxgUIjEhJSorLi4uFx8zODMsNygtLisBCgoKDg0OGxAQGy4kICQuLCwsLDQsNCwuLCwsLCwsLCwsLCwsLC0sLCwsLCwsNC4sLywsLCwsNCwsLCwsLCwsLP/AABEIANsA5wMBEQACEQEDEQH/xAAcAAABBQEBAQAAAAAAAAAAAAAAAQMEBQYCBwj/xABJEAABAwIEAggCBgYGCQUAAAABAgMRAAQFEiExQVEGEyIyYXGBkQehFCNCUrHBFTNyktHwU3OCorLxNENEYoOTs8LhFiQlNWP/xAAaAQEAAwEBAQAAAAAAAAAAAAAAAgMEAQUG/8QANxEAAgECBAIIBgEEAQUAAAAAAAECAxEEEiExQVEFEyJhcYGRoRQyscHR8OEzQlLxggYVI8Li/9oADAMBAAIRAxEAPwD1+4D5c7ByolO+WNArNGhJB7HIzOorRDqlDtb68+633M0+tc+ztpy77/Y4aNwW1TmDkogkt8YzxCYAHa3zHz2qUupU1bbXn5cfwcj12R3305efD8i57oFIhtQ1ClREQBBjPrJzHbhHGuWoNN6+Hr3eAvXTS08f1+P0E665lP1aQFRmBIOQEnTRWpAiTqJGm9dy0LPV6e/sM1fTTf29yThrrqgS8gIM6AGdCJ1MnaY80ngRVVaNOL/8bv8Av6/MsoyqSV6it+/q8uRMqouCgCgCgCgCgCgCgCgCgCgCgCgCgCgCgK7EXbgKPUoSpOUQTvmzajviezrw234UAme5kaIgqMkCCEBcAaqMkpIM8MqtNRQEdT12QewkdiZgTnzagds6RtoZ8NqAErusoECeyc0AH9Z2gqVadjwPHUHcBU3N2To2mM+WTocgWQT39ezlIPOdIg0Ai13gCgAgk7HKAB2EbS5Pe6zefs8NQBIuHH06ISFAJGpAJKgqFH9YI7OoHE7kcQFtV3GcdYGwg7wDI7/HNrs3w+2eVAWNAFAFAFAFAFAFAFAFAFAFAFAFAFAFAFAFAFAFAFAFAFAFAFAFAFAFAFAFAFAFAFAFAFAE0AUAUAUAUAUAUAUAUAUAUAUAUAUAUAilAAkmANSeAFARLzE22khSlTm7gT2lLnbKBvw96A7bux1YWsdUDuFkAjzoB1h5K0hSCFJOxGxoBygCgCgCgCgCgCgCgEJoAoBaAKAKAKAKAKAKAKAKAKACaASgFoAoAoCkxP694W8w2gBb3Cfupn50B1htoC447mbUU9hrKcyWkAaCBEHXUfxoCtt3bUrm4eDzvMhXVJ8EiMsedAahkJgZYy8IiI8IoDugCgCgCgCgCgCgEJoAAoBaAKATMOdQVSLV76Cwy7eIT3lBI5kx+NVLE022l9DuVkM44zOjjf7wquVerfswdjtlzJ7TyVd0gjmDI960RqxlJxW6OWHKsOBQCUAtAITQABzoBaAKAKAZu7lLaFLWYSkSf550BQJtVXBLjwyoVENDSQNi4Rqo+HCoOXIsjC+5Z27SUCEJCBySAPeN6jmZYoJCFpMZcoy8oEe1cO2RCwdwsurY1KQAtsTsknUeQNTzcSrLrYvWlyJqSd0QkrM7rpwKAKAKAKARRigESPegOqAbeXAmqMRUlTheJ1K7KBzFVukpt05gNC4rRseX3qwyi968vLj/AAT8Cie6QBDuVLj126g9pq3SA2DGy190f2omtEKUbaxUU+er/gJSk9NSfZ3RuBnuLTqVpJSlK1pWcuhk5CU8TpJ2rO4TppqnIvVBvVlPiPTCzt3yxcMhrVKQ4tmGFlSQrsuAEaTBJiCDXmU8RjqkM8Vd63jm7Ss7aog4xTsyVfYw3YuW64KWrh1LJynO3ncBKFDiBodpqzCdJLFxlGaalBZr9y3OShl2N4y6FCUkEV9DTmpwUou6fHmUvQ7qZwKAKA4Trr7UB3QBQBQFVjvSBm0yB0krcJDTSElbrhG+RCdVRImNpoDH3XS83V4zam0eagLeX12VIUlGiYCSokZjEGPlVc5pK6LqdNuVmXGM4lcpZWq2bbcdEFKFEgLg6jNOhImJ0mJqmNRX1NMqLt2dyusMQurpt03FubYEp6pHWJWsZdSpUAaE8J/8z6yKZX1M5J3LrCJKlrcUkuLgFIkZUpGkTqa7mT2I5JR3I2OBsPNl0kIyLnKSCY2GnM1OOxVU3Lzo+hYt2w5OaDvuASYB8YiplZY0AUAUAUAUBwNT5fjQHdAFAUfSR0q6tgGOtUcx45E6qqirVyJvSyV/PgdSuYzpXfuP3LWGWiiy3k626cRopLEwEIP2VLPHfUHnXk4KsqzlWvxtF83xa7kXqndqJfWFi2w2lplCW0J7qR8zzJO5J1M61tu3uboxUVZD/WCcsjNExOsc45UOnL7Dbra23AlaFdlSDCgZ3kcKwdIYWdSmp0v6kXo9n36/nQrl2tDye4UW8mGqUV/RsUtUtkyVC3cC1o14xr7+FV0oQdZ4morKVOWe3OLSla3PuMbvbL3nvxbBAKdDwI5fmK9+k4OCcPltp4cCl3vqOImNYnwqw4dUBwvXT38qA7oAoAoBDQGd6WdFxdlp5t5y2ubfOWXm4JGcQpK0q0WkwNDy85M6tWY69XkxthaiPrrNxpP+8ttwOK9SNdKyt5oPxN0Y5KiT5EjGukC7O4SbhIFi4EpD6Qoll2f9cBPYVpCgNKjGKktNyc6jg9di4/TNrkzpuGVIic/WICPxqLjwOqaeraMviPSNd8Tb4Z2tYdvI+pYHHqz9tyNo5gzxE1HLrL0IOefsw9TT4PiObElsElxNrbtBTqozda72oUAAJygGRETWmNraGGd72ZtakRCgCgCgCgOVqgE0ANpgfj58aA6oBm4uUoy51AZiEp8VHYUBhfiFiSmLjDyDCVXIZc8Q8ghI8p1PlXzeLmprEYZb5c3o729C+K+WRV9FEZr/ABRw97rWW/JKGtI85+VRwLlGFCKjeOWTb5Nv+DRS+eTKP9FX7F9cOtW4eeec+qu3HfqmrZRBKFNZgezEaa66ePu3i4q78iOWam2l59xZ47b3TOIi7atTdg23UoyrSjq3M5UZCtkmd/OoxacbN2JzUlPMlfQ5+H1wEPXLCz1l0pZuLpaBLDTjhgMhU95IG2v2hPZpU2T4HKLs2uPEzNkoP9J1fabQ7mWBsVW9vkHqFT715NOVHD9FxlVTcfdxlK/utXzMzu6jse+3l62yjO6tLaJSMyiEiVGEjXiSQIr6CNraFJIroCgG29ZPPT0H8mgHKAKAKAKAKA8/+L6bdNu26q5btrm3WHbYq1KljdGVMqKFDQwI2nSouKZOMmiF0Y6X298kIMNvkEOW6+8DEqgHvojWeW9Y5K2q24HpRbd1JWa3RIV0NsCrN9DYn+rEfu7fKu55cyPVQ5HPSbpEzhrKZRJPZZaQMuZXBKQBAGo2FR1bLVFKLd/BcW+CSPIMWw5ZAun5dWVl24bClBPa3yQdCgQN9h4VGGKzTcI6cv58TRV6L6qiqs1drWa7ny74+h7x0bsl/R2VW104ULbQ42HT1oKFAEJzHXSY4mK9CLbSbPCqRUZNJ3V9y1GLra0um8g/pESps+fFPrXSBbtuBQBSQQdiDIPrQHVAFANvcBzI+Wv5UA5QBQFJ0nlAbeCVLSyrOtKRmUUgbpSNyOXjQGAxi/Vi9zbIt7e4at2H0XDzzyOrCy33UNJOpJJ1PDy3+cx7wuFlUqQd6s042vxel7cPMvhmlZPZD1+3+jsWKnNGMSQ2As91N0yMoSTsMyTpzJ8K9LC4WVDCwpy3itfPX2J0qq6x8mP4zh1+l4v2dwhQUEhVs+Pqhl4tqR2kk6+ZOp2AsTjazRolGd7xfkQnrbFrodW4q3smjotbJU4+RxCCdEzrruKleC7yLVWWj0JV4u3waxIZRrs2ndx99WgnipRMTyA02ArivOWpJ5aUNDP9H8NOG39h9JI6x9l/OtXdN04sOEE7TBSkcyBzrxMTiJzVZqN3TnFqL/xSsnbir9oyqNmr8TX/ABgvkLw020BVxdqabt2Z7al9YkyBvAA321AO9e/hazr0Y1GrXV7FElZ2N5atlKEpUZISATzIGprQcO3FQCeQoAbTAA5CgOqAKAKAgYzjDFo0Xbl1DTY4qO55JG6j4CTQGP8A03iOJ6WDf0G1P+13CZdWnmwxy2IKjBB4GgMd8Seitvai1aBW/dXL2Z64fPWuqaZTKgCdEAlSB2Y0EGaprzyU3I14Gj11eMHz18FqyovsNbegrT2h3VglK0+ShrXi0606fys+zxGEo1/6kb9/H1JDC7hCQlF7d/2loX7FSCqPWtPxmmsUeW+he12ajS8L+9xhqxSFdYsree/pXVFxwDXRJOiRqdABVNXEzqLLsjZhejaVCWfVy5v7Eoxx241nvY9C19C5+F2Ousvfo4pltsreZUQSpLCpMTtlCpTJ4qA5V7dKtKai7aPfxX5PjcVgqdF1FfVWcVzTfrdHsSgCIOoPsa1HllK/h67cly21Tutn7KuZR91Xh/lQFnYXiXkBaDIPuDxBHA0BIoBtfeT6/wA/OgHKAKAKAju2aFKzEa+eleZX6Iwtet11SN342WngWKpJKyMb8YcRt28PcaeQh1x6EW7RMK61WiVjUEBOpnTaJ1r0tEcjTlK1lu7efLxMIzjt5h6EIFxb4mgJAgZ23kGNR1hSUrSDsokqPgIFUzjBnr0ujsel8nq0n9R534lPEQ3YKCua3k5B7Jkj2qHVx4ssWBxsnZU7eLRQYX0oDeIB/FUreVlT9H6pMtsST1mVsnUjTtanTjpE1FNWXmZsVhauGqqNXVtXVtV3+h6bd49gmKMBhdwwpEylLpLSgrUSM+VQOp1B4+NVYnCyqRXVTcJLZrXyae6PNz3d5alx0Z6D4far6+2aCnIhLqnFOlIiIQVKIToSJGsGthA1NAN3HdPp8zQDlAFAFAZDpH0zKHvodg19LvY1SDDLAP2n17J/Z3PhIkBvBego6wXWJOfTbsapKh9QxxhlrYRp2iJ0nQ0Bs6A8X+Il112LqTIy2rCERxDj5Kyf3MvyrBj5WglzZ7nQNO9aU+S+v6yrryT6oKAUGgH2LpYPZVk8RCPmIqcZSWzsVzpwa7Sv7iOYgq2u7S8W+HMjgYdTmcUrqH+yqSpOWEkhUTvXoYKo8zjKV7+J8/0xh49Wpwhltu7JLXwd/Y9xtz2U+Qr0j50coCku0/Rn0up0beIQ6OAWe6v8jQF3QDS+8n1oB2gIOI4s2zooyo7ISJWfT+NAVV+5fvtqFuG7UmMq3R1ihqJOTaYnQ0BkekvR55hnrb3FcRdJISE2xRbJKiDoYBAGh3qMpZUbMDgp4ur1cWlx15fc8rtR11wt3M8ttrsNdc6XlT9o5iB8gBrVc5aH0HRGAhGvKom3GDtF83xaXsW9VH0wUBAxVtQCXm/1rCg6jxymSPIxt4VKDszy+lsM6tDPD5oar7rzXqe44SnD8Ztk3BtmnUq0PWNpK0qA7QzROhJEg1oTufC1Kbha/FXRCe+FNhJVb9fZrP27d9aD7KKgPaulZx/6UxNj/RcVU4kbN3bSXZ83R2vYUAM9IMVZUlu+w9LiCpINxaOZkDtDUtL7YAG5mgNfYYq093FAnik6KHoaAm0BUYndrWv6OwYWRLi+DST/ANx4fyQAdGOjjFgyGmEnXtLWrVx1Z3W4r7Sj7DhAoC3oCNiNyWmluBJWUJKso0JgTAqE5ZYuVr2LaNNVKkYN2u7XPn+zv1XL93crABefVEbZWwEJ89BXk4ybk435fU+r6IoKlCdv8mvJE2sZ6wUAUAUAzibSXGHWyhJKkKAUSqUqiUkQoDQwdQatpVFCalb99TNi8O61KUE3qu7y3XPwPXugeJOPWjHWDthlrMea8ozT4zNe6pNyaPh5wShGSe5pKmVFf0gZz2zoPBJUPNPaH4UBIw93O02o7qQlXukGgO3/ALJ5KHz0/OgK3E79ZX1FvHWEStR7rSeZ8fCgJGG4ShnUdpw95xWqieOvAeFAT6A8++NeLqYsMqOrK3VpbCVQVyqYUgE7gjeDUZG7BSyZpq+a1o2/yeln5XfkeVYfahptKB9ka+J4n3ms7d3c+8wmHWHoxpLgvfj7j9cNAo8aHC4w96xTHXNXTnOFoSn2EH+9Ull4mGtDGy/pygvJv63Xsav4bPJs7t6xSCm3uEpvrHNv1boHWN+aTGknQE1oR8FiISp1JU5bxbXdo+Hcel10pCgG1aqA5a/kPz9qAiYhhDb2qhlWNlp0WD58fWgK84k5aym47aYPVugbkCQlY4Hx/wA6Al9HbfKyFnVbv1izzKtR7AigLSgCgM308sFu2xUhzqw1mcclSkpKEoUTMb7DfxrNiaUqsUoux6HR2Lp4ablON9NNtH5nifRdoptWp3UCs/21FX4EV5eKd6rPqOjIuOFhfjd+rbLSs5uCgOkNk7AnyFdSbOOSW5Kawt5WzavWE/4iKmqU3simWJox3l9/oWmH9Hb3MnKhSEkgFQcQNOOy5Ok1dSw9a6srea/JixGPweV3ab5Wf4N30WQtCnWzoltRGWdiqCPlNews19eR8lNwytLn7F6p9IMSJ5cak2kQUWyu6Q3QFu5GpUMgHElemnufaiaZxxaJ9ozkbQj7qUp9hFdOEHpRiQtrR99WoabWuOZSJSPUwPWgI/Q5JNq28oEOXCUuuTuFLE5TyiYjnNAXlAFAePdPsAZdv03C3FlltKlu9UApZcMBEZtIGupOkCq5JJNnu4GrXq1KVFJdi7SlorvbbluuJTuXlqn9VbFfJT7qifVDWUfM1VdH1EaOJl/Uq27oxX1ld+xEdv1HYNtjk22hH94DMfUmuNl8aEVu2/Ft+17exFrhcKkSY0HntQ43YdxC4Wx1N4m5StyyUlTbQLiiWiQl1AKkZUJycjsDFWweu58303huspZ6dJpp3cuytOOzu+Z7pgXSC3vE5rdwOABJOhEBQkTI8D7VammfM1sNVoxjKasparvLMmK6UCIHuaA6oDMCbpxbi5LbailtuYClJ4nnUGyyMS4wW+DzQVGWNCORGkVJEHzJjRkTzPy4V04d0Bk/ivcFvCbwhWUlvJ59YoII15hRHrXGm9iUWk9Vff6fYwrXRJ9ltCXFMt5UJT23kjQJAHjsK8arh6mZyk0vFn2GGx9Dq4wpqTsktIsZXhyE965Y/sdYv8G4+dUZEt5Lyu/sa1XnLanLzsv/AGv7DK2mR/rHFeTQA9y5PyrjUU936fyWKVV/2pf8v/n7jTmT7IV6kfgB+dceXgTjn42HLPDXXf1bS1+SSR77V2NKU/lVyFTEU6XzyS8zX9FOi7zcuLbyrOiQSAQnid9z+A8a3YbCzjq1Znh4/pKlUahGV0jSYI2pFw+hR7Sktq3naRXpQTSsz56tKMptx2KdhLSUgPId+kAkqKQrOVTuDtFHc4sti6tbZx9xDjierbQcyUHVSlcCrkBypFI5Jt7l9UiJivjOhRwa7CZJho6cg+2VekA0BqMOWMqMvcWlKkfujT2g+9ATaAjYi8pCCpAkiNIJ3MbCuMtoxjKdpOyMXY2ilpUvL2Vk6mAkgaRqfOotG/DVY3lK+rfnpsZPHei5bJW0QpG5QJUpP7MCFD108aqcT6jCdJKaUamj57J+PIzVQPWCgCgJVqm3Ih8PkHQhvIND+3NdVjNXjWknGGWz53+xsfgUtpLV00nN1rLuU5jJUyZUySNgdVgxyFaI23R8JjZVoNYaq79XdLzPUQKkYTqgCgM8qxfYUrqUpdbWoqAKsqkE76ncVFxuSU2h3o1h7rLSw8oFx51bhCdUoCoASJ5JSCfEmpES7AoBaAwvxfHWWjFtMfS7u2Y/eXm/7K41dEotKSbM1jGAN2y8jtyM8ZsqWVEweMkhPA8a8Orh40naUtfA+0w2OqYmOaFPTa7kvxf2KhYQO6VnzSE/LMap7P7/ALZtTnxSXnf7IbQ2VGEgk8gJPyriTexJySV2yQvDnUiVIKQds3ZnymrY4erLaLM8sZh47zRcYNgGoW+IjVKNyTwKo4eFaaWBqfNKJ52K6WpWyU5ef4Nph98oLSM8JnXMdI4716EKdVPY8KtKg4vmTbdYVerKSCOpTqNR3zVxgLdSQdxXLHU2hUiNq6cbuLQELGsOTc27zC+682ts+GdJE+YmaAx3w3xvMx+jrk9VfWIDakHQrQ3o243PfQU5ZI89iJAmP40t9x/qXMn0UJzpHFZAVCuYy1BSurlkoWbXIvMSxIC1LkwVtykcZUOHlNTIWbVzOhKQlATOiUgyPtR2o151W9z2MPCUIJSErhoId70ZQ/qWlBR+2kZT6mIPrXHG5dS6RlR0Ulbk9Snf6BrHdeQByWUz/dV+Vc6s3Q6bi94Pyv8AdfcjHoU4N32fTOf+2PnXMhb/AN4g9oS9vySLboggfrHFK8EjKD7yfwruQrn0rN/JG3uaDCmPozySygIDsIUQkDOU7SY1MaTvVkdj5zFuMq2eo73XPjwN9UzzAoAoBKA5Trr7eVAd0AUBU9I8GFyhvQZ2XUPskzAdbMpOnmfegM5jbTT61KuLZzrkBKFFDnZG5SDBgTJ4VTPCwqyu1qbsP0lXw0MkGrb7GRe6P3Lij1DSQngFLUojzIR+VRl0bQt/d6pfZmmPT+J4qPo/yKnolcz9a8ygfdQnMv8AeKiB6pqMei4Pdv8AfIlP/qCv/bFL3+5c2GDhnVKu194pBV78PSK1Q6PpQ2RgrdK4mr80tCbkc/pP7oqz4SBR8ZV5iKbXH6wzw0Ap8LHgPi6j3f76FrgWGIcRmS52z3wRKgRprrtWaVJv/RfTxKhw153NFh9p1SSmZkzMRwH8KlCOVWKq1XrJXsSqmVBQBQGf6UdDrW/yl5BS6j9W82ooeR5LG48DIoDKYT8NHLa4U6Ly4dS7lDyVlP1qUCEhxcSYHGq+0naxd2Gm7u5pukxSUMoCftgZdiEpTqPw9qsI0ruSjzaIYcnuNj5qPz0+VVnsZbfNL7DqUPnZKx+ynKPkBTUg3RW7XrcDhzyt0KPmR+ZpZj4ijHZoUYQ99z5p/jTKx8XS5i/ol4fZHun+NdsznxVJ8fqdBbrfBsejc/LWmpy1KpxfuRcVxJbjcEJlBC0kAggp9fOikU1sHFQco30NDg2J9eknLliOM7+nhUkzJVpZFGSd7ljXSkSgEWmRG1AcNOa5VaK+R8R/CgHaAKAQmgMTb36yXVafWLJOgVtoIkHQVopwVrlcmzh+7cWoIGZxR+yNh6bCpNqOiRxK+5NbwC4UJKm0E8NSR58Kq61ksiGb3A3Gk5lOyJjsiN/SpReZ2uzjVuBXpUUKAUcyTseIPI1NNxdmc0a0JNWERzAb9LV4GiRmfSSlPHsiVGBw0Gp5+NUVI7+v2LIs2wqgmFAFAFAFAFAYH4gv9RiGFPqX1bIceZcVMJl1sdWF8IlJ35TQGlxDEHBlDQkGZWkZ0+H7PHeuO/A04eFKV3UZGCbtX3vdIqOpqvhVy9zpVrdfePouKWZxVcNy9iI9bXA7wcPqVfga5Zl0alB7W+hEUNe3Prv864XrbskllLH2lOD0H5TXdCmTr8Eiaj6IBrJ8wr+EV3QzyWKlp+Bzoi8DbgcUkg+OpI89KmYGnZNl1QidUAUBy42FCD/l5UA3mKe92hzG/qP4UA4hQOoM0A3eOZW1q00So67aDjQGEskwhPlPvrWymuyimW5ZdGFgXK5GpAA8NJ/KqaivfyJx4GvqkmIRQFH0wZm3KtB1Zzk7BKQDJPhUk9zjPPcT6WoAhiHCRIV9gTy+96aeNepToOSu9jLKdtEZrBcXLWK2dw64ACtbTilmBlcQQJOwAI0qGMpaRyruO0Zau59BIWCAQZBEgjYg7V5hqOqAKAKAKAKAiYphrVy2pp9tLrat0qEgxt6jnQGQe+EeFE5k26m1c0POpjyGeBQFFiXR76HiWH2trc3bbVz9ILoLxXAZbCkZQsEJ1maA3QwBQ/2i4P8AxY+WWgD9Cq/p7r/mA0BT9KlCzZDrj10UFxts9sGOsMTQJ22LP/0un+kf9Vp/JNLFnW1P8n6nD/Q9KhH0i4RzyqQSRy7SCI9KWOOpN7yfqXGG4W0wIaTEgAkkqUcsxKlEk7n3NLCVSUoqLei2JtCAUAUAUAUA2pkEzseY0/zoDP8AT2+Vb4fcO6KCESQeySMwESAefKup2OMyLmPfRwkPtFCoHZC2XVDTilKyR6gV6FOk5R7P3RnlKz1J3QnpIm4u3UMpWrKEF3sAJSCk5dZ38B41mqwyuSlvoWwldKx6DnP3T8v41nLA18B86Aq+llsF2N0k65mHh7tqoDxS4wcNWdi8iMj1u2TKwVdYB2+ydcvd1Gg9p9fB1c8Mr4fQx1oWdzO48UhtK1AkIcbXoYMBUHWDwP8AnVmJ+VPk0cpb27j6dsmghtCRMJSlIneAABPjXjSd22bFsP1E6FAFAFAFAFAFAYXpMP8A5zCv6u8/6aaA3VAFAYT42mMHfUN0qYUPR9FAbltUgHmAaA6oAoAoAoAoAoAoAoDC/GsThDwmMy2EzMbvImfCJrqDPNcSsWmtG7hDx45ErAH9pQAPpXvwlKW8bHntJcTR/CbEFHE30LIly1bUmAkCGXMgkJ2IzcdYrysZBRqacTXRd4nsNZC0KAhY0P8A2739U5/gNAfPNnianrW1SoJAZaDaYmSJJ7UnfyivawkFGmmuJiqyvIg4+ibdzwAI8wQalilelI5S+dH0V0VxtN7bIeSkpBkQqJkb7V49Wm6crM2RlmVy3qskFAFAJNALQBQBQGYxewQvErJ4zmaD6Ua6dtAknnpQGlWqATy1oBUmgMR8a/8A6a6/4X/WRQG0tu4n9kfhQDlAFAFAFAFAFAFAFAYD4zOpNpbsqzQ/d26NOWeTrwMAxU4J3uuBxma6T4KwyzmZQqZAJWskweICYE+c16tGrOUrSZknGKWhl+j+N/QcRtnyMyFJdaXrBhSZHsQD6VDF0nOUUu87SnlTPovNXlGsKAi4tHUOzMZFgxvBSaIHiL/RMsMpLJK0JTqD3wOemiq9fDVlkUWY6sHdszuJiWXQOKF/4TWisr05LuZCD7SPVfgsXVWvWKdC2lIaSlIUSW1pBzgpIAGhRtM6V5WIlFxjZa2NVNO7PRCsTEifOspadUBy4qB/O9AKkRQCFM7z6aUBwWiO6ojz1HzoBweNAUeJf6VbH/fcHu2mgLxRga7UBy2gDYR4cqAy/wAUMN+lYc8wFZCst9qJgJdQo6TrtHrQGoaEADkBQHdAFAJNALQBQCExQBm0mgFoDE/E3DFXCbPKsJDN2y6oETmCQo6cj/E1OG5x7FZjdgX2i2CEkkGTtoZ4VvpzySuZ5K6sebdJLE2rzJWU/VPMuZhtlzwZmrcRLNSzrgyNNWlY+kGxx5/yK8g1gRNAVHSwOJs7hTCodS0tSc2qdEyZB8AalG1+1scd7aGE6JYsbi3bUpORzIhSk8IWJSpP+6dfatcVaKKW9WVuK4KTcBtm3bWHgoyoOkJMHNISsJ8RpxrUqi6t5pfQqce1ojc/C3D12+HttOFBKFKAKU5QQDx5mZk15UmnY1o1kVE6LQDT32f2h+dAO0AUAUAUBRYr/pFv/Wq+aE0Bc3PcV5H8KAcoCj6XfqFeQ/xooC6G1ANOjL2gTHEEzp68aAfoBoSFHTQxBoDpTYO+tAIykiRwnTy/maAH+6ryP4UB2nagOSg/ePyj8KA89+LN6627hiWwYcu2wsgqGYDTIpKd0kKUf7NWQSet+JFtjPS65Wi3UpJDZCk92EkSfet1CKc7PUom2keaYovrEL6zt5gMxWSowCDMk7iK04iC6mSRVTfbR9FYTddY0lRIkgTHCvFkrG1MmVw6VPS58N2N2s7JYePs2qgPIfh/ZLZU2ClQSq2bXJEBQWltQI5jtKFenmUqMTLZqbLzpa6QGh1yme0oggr4AcEa8qlRje+lzk33l78I7tSmLhtbpe6u4XlWZEoWlJTorUcd686tHLNq1jTB3ijchPn71WSOqAbfRI03Go8xrQHTa8wkUB1QCE0AtAUWNaOsK/8A3Sn95IFAXNz3FeR/CgHKApulSZYX+zPstFAWtuqUpPMA+4oAfEiOelAOUBwgzJ8SPagFIPOKA5amVazrp7UAXHdV5H8KA7TtQC0BgfimwHHMLSokA3zckcIQo1KLs7nGrojdMeoTbK0W7qnjkTM6HYk/Kt+HzufIz1LJHluIgFpydBkV7Qa31Pkd+TKI/Mj3D4bkrsWHVKlbrTRUI2IT+c14UpXSXI3pWNTUDpT9MLNT1hdtNiVuMPISOalNkAe9AZPBMGW1bNOKUFlTbKDBJSjq20oyCdgCk+ZNa4VE4qPIplGzuY3pbfh17KnVLYKZ5qPe/AD0r0qEMsbviZ5u7NR8IrgJ61P31wfNKB+Vebi1erJruNFF9lHp1ZC4KAKAZU2QZTx3HA/wNAKHhxBHmPzGlAdBwcJPpQGA+KvTVyzQi3to+lPkAKPdaQZlXirQwOG/Kap1Errkrl1Om3Z99jP9EOmpeS1a3i//AHTd2ylJg/WtqScivPQyfKa7SalBNEasXGbTPX3UykjmDVhWDa5GxB4gigIWMNZ21p4ltyPOBHzoDE4300Wym3aQk5Vtp6xxJGdESDAO+3DXlVFTERhKzNFPDynHMjvox0naF03btvKdL2c5CFFQhJUVSR2Rod4HrUqVRTV0Qq03B2Z6EKtKhoSknSUnXTcHjpyoDsOA8/Y0BypZBGnZ8Nwf4UB04JSRzBoBGlyNiDx0oBygPIvjT0jSktIb0ftXgsZ0yhalNkBICTmJhYPKqevtUypbb9xd1D6vO3vt3jFv0paeaHXZGc8AtupOqjwESD4Vd8cr9ngQ+ElxRZN9BbbFGUq63KhCyCG28gVA7p2kag6jhVlPF9YrvVcrkKlDq3bY32DYIi1ZQ0yTCAQCrWZJJmIG5O21cqTc5ZmRjHKrE8PfeBHzHuKgSOg6P5BoDyb4xuO2jLimEKaaWEytKiEla1QUgA9kwJ09IqmU5qoorZ8fUvjCDpuT3XD0PLsZwZCG+sTJCNVpUtcKHIEHQ1npYupOWWTeppq4WnCOaK2PoX4f4O3aWbSEMBkqSlah3iVKSJlUnX141sp5sqzb8TDPLmeXY1FSIhQBQBQBQBQHmfxO6C3N7cMv2nVBSYnP2RoDqsjVUggaCdB5jPOm3Puas/yaIVVGHendfgf6EfDldu8i5vng883mLTTci3ZUsZVKAOqlkACSB6wItp04wVkV1KkqjvI9FqZWFAMuGFJnkR+H8KA846WfDm5uHkm2ukMshMHMjMtJKiezzGvMVTUpRnK7V/Mvp1pQjZO3kXnQT4fs4apbgcW++4Mq3VxtMwkcBoOPAVOMbfuhXOeb91NjUyAUAUAUAUAUAUB5z8Uug7l2W7izA+koVJBKQlYyxrMa7CZ2qipT1ule+jNFKrZWbtbVGBPQfFX1thyz6tLaw4T1zRzFMwB2tBrxqhUHTTy3baty+5e8QptZrJJ3539j2/ovZKYtWm1jKtKRnGh7XHUaGtNGLjBJmWtJSm2i1q0qCgCgKPptgIv7J+37OZaD1ZVslwaoPhrGvImljtzx3C+hGIXL7LVzalphCm1XBWtJS4EkFSUlJMpMHadxWOFDq5XWv2RsnX6yFnp92e+pECBsK2GIWgCgCgCgCgCgCgCgCgCgEInegFFAFAFAFAFAFAFAFAFAFAFAFAFAFAFAFAFAFAFAFAVl3jrTbhbVmzAFR0EZQnNMztAX/wAtfKgGW+krKikALlZCUyBqqcpG/BUJPIqAoCQ9iqQsJAJ7YRMiNUk6AGdIA1A30mgGEdImikKyrggnZJgBvrBMK4pIiPWKAVzHAAr6teZIWcpKN0BZAJzRJ6te0xGsaSBJuMTSg5SlRMJ2KdVKMBIlQ18dvGgGRjaT3ULIIlKuyEmUFQHenWI23oBxjESpUZNC4UZgqRolRnUDXswQJAnfQwBHtMbKygFASVd4ZicsiUgHLBJkcQNRqaAft8TzKaBSAHUhXekpUUlUEAREA6zrBgQCQBY0AUAUAUAUAUAUAUAUAUAUBW32MJacyLBjLmzcNEuKIjnDSj78qrlUUXZ/u/4NdHCSq088XxtbzivrJHa8S0bKUk5yoGZ7OUwruhUwQfDxrufaxFYfWSk9kvO+29vz3EdfSFsTKXNAkxlnvAEDQ7wpJ9eelR62Jauj6rtZrjx5XX1Vv4JF3iiW1ZSCdArTeClxWg4/qj71KU0nb94/gqpYaVSOZeHvFb/8hLXGG3M8SAhIWokdmCkK3B1gEUVRM7UwlSFr8XZLjvYYax1JAJQoSBIkZgolYy66bo3mNZ2qKqoslgZJtJr+NHf0ftYD0iZ17xOVKoCdwrLEfvt/vp5062IXR9bu3a35X/D9GSrHEkuqUEgwlKVSYE5p0y7iI4xUozUnoU1sPKlFOT3bXpbjt6EsoB3A9v55n3qZnDqxyHtzM/jQCBpO+UcOA4be1AcN2iEhKQhICRCRA0HhQHZaTM5ROusCdd/eB7UAimEndKTIIOg1BMkeU0B1kHIe1AcoZSmYSBJkwAJPPzoBUspEQkCJjQaTvHnQChsTMCQIBjWOXlQHVAFAFAFAFAFAFAFAFAFAFAIUjl/P8k0O3YBI5DTbwoLs5LSTuBy24CuWCk1xFUgHcA8NuB3roTa2ANjkNo24cqWGZgWweA130oLsCgch7UF2CUAbAD/xQNt7n//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
        <p:nvSpPr>
          <p:cNvPr id="45060" name="AutoShape 4" descr="data:image/jpeg;base64,/9j/4AAQSkZJRgABAQAAAQABAAD/2wCEAAkGBxQSEhUUEhQVFBQVGRcXFRcYFxoXFRYWFhccGxgdGBgZHCggGholHxgUIjEhJSorLi4uFx8zODMsNygtLisBCgoKDg0OGxAQGy4kICQuLCwsLDQsNCwuLCwsLCwsLCwsLCwsLC0sLCwsLCwsNC4sLywsLCwsNCwsLCwsLCwsLP/AABEIANsA5wMBEQACEQEDEQH/xAAcAAABBQEBAQAAAAAAAAAAAAAAAQMEBQYCBwj/xABJEAABAwIEAggCBgYGCQUAAAABAgMRAAQFEiExQVEGEyIyYXGBkQehFCNCUrHBFTNyktHwU3OCorLxNENEYoOTs8LhFiQlNWP/xAAaAQEAAwEBAQAAAAAAAAAAAAAAAgMEAQUG/8QANxEAAgECBAIIBgEEAQUAAAAAAAECAxEEEiExQVEFEyJhcYGRoRQyscHR8OEzQlLxggYVI8Li/9oADAMBAAIRAxEAPwD1+4D5c7ByolO+WNArNGhJB7HIzOorRDqlDtb68+633M0+tc+ztpy77/Y4aNwW1TmDkogkt8YzxCYAHa3zHz2qUupU1bbXn5cfwcj12R3305efD8i57oFIhtQ1ClREQBBjPrJzHbhHGuWoNN6+Hr3eAvXTS08f1+P0E665lP1aQFRmBIOQEnTRWpAiTqJGm9dy0LPV6e/sM1fTTf29yThrrqgS8gIM6AGdCJ1MnaY80ngRVVaNOL/8bv8Av6/MsoyqSV6it+/q8uRMqouCgCgCgCgCgCgCgCgCgCgCgCgCgCgCgK7EXbgKPUoSpOUQTvmzajviezrw234UAme5kaIgqMkCCEBcAaqMkpIM8MqtNRQEdT12QewkdiZgTnzagds6RtoZ8NqAErusoECeyc0AH9Z2gqVadjwPHUHcBU3N2To2mM+WTocgWQT39ezlIPOdIg0Ai13gCgAgk7HKAB2EbS5Pe6zefs8NQBIuHH06ISFAJGpAJKgqFH9YI7OoHE7kcQFtV3GcdYGwg7wDI7/HNrs3w+2eVAWNAFAFAFAFAFAFAFAFAFAFAFAFAFAFAFAFAFAFAFAFAFAFAFAFAFAFAFAFAFAFAFAFAFAE0AUAUAUAUAUAUAUAUAUAUAUAUAUAUAilAAkmANSeAFARLzE22khSlTm7gT2lLnbKBvw96A7bux1YWsdUDuFkAjzoB1h5K0hSCFJOxGxoBygCgCgCgCgCgCgCgEJoAoBaAKAKAKAKAKAKAKAKAKACaASgFoAoAoCkxP694W8w2gBb3Cfupn50B1htoC447mbUU9hrKcyWkAaCBEHXUfxoCtt3bUrm4eDzvMhXVJ8EiMsedAahkJgZYy8IiI8IoDugCgCgCgCgCgCgEJoAAoBaAKATMOdQVSLV76Cwy7eIT3lBI5kx+NVLE022l9DuVkM44zOjjf7wquVerfswdjtlzJ7TyVd0gjmDI960RqxlJxW6OWHKsOBQCUAtAITQABzoBaAKAKAZu7lLaFLWYSkSf550BQJtVXBLjwyoVENDSQNi4Rqo+HCoOXIsjC+5Z27SUCEJCBySAPeN6jmZYoJCFpMZcoy8oEe1cO2RCwdwsurY1KQAtsTsknUeQNTzcSrLrYvWlyJqSd0QkrM7rpwKAKAKAKARRigESPegOqAbeXAmqMRUlTheJ1K7KBzFVukpt05gNC4rRseX3qwyi968vLj/AAT8Cie6QBDuVLj126g9pq3SA2DGy190f2omtEKUbaxUU+er/gJSk9NSfZ3RuBnuLTqVpJSlK1pWcuhk5CU8TpJ2rO4TppqnIvVBvVlPiPTCzt3yxcMhrVKQ4tmGFlSQrsuAEaTBJiCDXmU8RjqkM8Vd63jm7Ss7aog4xTsyVfYw3YuW64KWrh1LJynO3ncBKFDiBodpqzCdJLFxlGaalBZr9y3OShl2N4y6FCUkEV9DTmpwUou6fHmUvQ7qZwKAKA4Trr7UB3QBQBQFVjvSBm0yB0krcJDTSElbrhG+RCdVRImNpoDH3XS83V4zam0eagLeX12VIUlGiYCSokZjEGPlVc5pK6LqdNuVmXGM4lcpZWq2bbcdEFKFEgLg6jNOhImJ0mJqmNRX1NMqLt2dyusMQurpt03FubYEp6pHWJWsZdSpUAaE8J/8z6yKZX1M5J3LrCJKlrcUkuLgFIkZUpGkTqa7mT2I5JR3I2OBsPNl0kIyLnKSCY2GnM1OOxVU3Lzo+hYt2w5OaDvuASYB8YiplZY0AUAUAUAUBwNT5fjQHdAFAUfSR0q6tgGOtUcx45E6qqirVyJvSyV/PgdSuYzpXfuP3LWGWiiy3k626cRopLEwEIP2VLPHfUHnXk4KsqzlWvxtF83xa7kXqndqJfWFi2w2lplCW0J7qR8zzJO5J1M61tu3uboxUVZD/WCcsjNExOsc45UOnL7Dbra23AlaFdlSDCgZ3kcKwdIYWdSmp0v6kXo9n36/nQrl2tDye4UW8mGqUV/RsUtUtkyVC3cC1o14xr7+FV0oQdZ4morKVOWe3OLSla3PuMbvbL3nvxbBAKdDwI5fmK9+k4OCcPltp4cCl3vqOImNYnwqw4dUBwvXT38qA7oAoAoBDQGd6WdFxdlp5t5y2ubfOWXm4JGcQpK0q0WkwNDy85M6tWY69XkxthaiPrrNxpP+8ttwOK9SNdKyt5oPxN0Y5KiT5EjGukC7O4SbhIFi4EpD6Qoll2f9cBPYVpCgNKjGKktNyc6jg9di4/TNrkzpuGVIic/WICPxqLjwOqaeraMviPSNd8Tb4Z2tYdvI+pYHHqz9tyNo5gzxE1HLrL0IOefsw9TT4PiObElsElxNrbtBTqozda72oUAAJygGRETWmNraGGd72ZtakRCgCgCgCgOVqgE0ANpgfj58aA6oBm4uUoy51AZiEp8VHYUBhfiFiSmLjDyDCVXIZc8Q8ghI8p1PlXzeLmprEYZb5c3o729C+K+WRV9FEZr/ABRw97rWW/JKGtI85+VRwLlGFCKjeOWTb5Nv+DRS+eTKP9FX7F9cOtW4eeec+qu3HfqmrZRBKFNZgezEaa66ePu3i4q78iOWam2l59xZ47b3TOIi7atTdg23UoyrSjq3M5UZCtkmd/OoxacbN2JzUlPMlfQ5+H1wEPXLCz1l0pZuLpaBLDTjhgMhU95IG2v2hPZpU2T4HKLs2uPEzNkoP9J1fabQ7mWBsVW9vkHqFT715NOVHD9FxlVTcfdxlK/utXzMzu6jse+3l62yjO6tLaJSMyiEiVGEjXiSQIr6CNraFJIroCgG29ZPPT0H8mgHKAKAKAKAKA8/+L6bdNu26q5btrm3WHbYq1KljdGVMqKFDQwI2nSouKZOMmiF0Y6X298kIMNvkEOW6+8DEqgHvojWeW9Y5K2q24HpRbd1JWa3RIV0NsCrN9DYn+rEfu7fKu55cyPVQ5HPSbpEzhrKZRJPZZaQMuZXBKQBAGo2FR1bLVFKLd/BcW+CSPIMWw5ZAun5dWVl24bClBPa3yQdCgQN9h4VGGKzTcI6cv58TRV6L6qiqs1drWa7ny74+h7x0bsl/R2VW104ULbQ42HT1oKFAEJzHXSY4mK9CLbSbPCqRUZNJ3V9y1GLra0um8g/pESps+fFPrXSBbtuBQBSQQdiDIPrQHVAFANvcBzI+Wv5UA5QBQFJ0nlAbeCVLSyrOtKRmUUgbpSNyOXjQGAxi/Vi9zbIt7e4at2H0XDzzyOrCy33UNJOpJJ1PDy3+cx7wuFlUqQd6s042vxel7cPMvhmlZPZD1+3+jsWKnNGMSQ2As91N0yMoSTsMyTpzJ8K9LC4WVDCwpy3itfPX2J0qq6x8mP4zh1+l4v2dwhQUEhVs+Pqhl4tqR2kk6+ZOp2AsTjazRolGd7xfkQnrbFrodW4q3smjotbJU4+RxCCdEzrruKleC7yLVWWj0JV4u3waxIZRrs2ndx99WgnipRMTyA02ArivOWpJ5aUNDP9H8NOG39h9JI6x9l/OtXdN04sOEE7TBSkcyBzrxMTiJzVZqN3TnFqL/xSsnbir9oyqNmr8TX/ABgvkLw020BVxdqabt2Z7al9YkyBvAA321AO9e/hazr0Y1GrXV7FElZ2N5atlKEpUZISATzIGprQcO3FQCeQoAbTAA5CgOqAKAKAgYzjDFo0Xbl1DTY4qO55JG6j4CTQGP8A03iOJ6WDf0G1P+13CZdWnmwxy2IKjBB4GgMd8Seitvai1aBW/dXL2Z64fPWuqaZTKgCdEAlSB2Y0EGaprzyU3I14Gj11eMHz18FqyovsNbegrT2h3VglK0+ShrXi0606fys+zxGEo1/6kb9/H1JDC7hCQlF7d/2loX7FSCqPWtPxmmsUeW+he12ajS8L+9xhqxSFdYsree/pXVFxwDXRJOiRqdABVNXEzqLLsjZhejaVCWfVy5v7Eoxx241nvY9C19C5+F2Ousvfo4pltsreZUQSpLCpMTtlCpTJ4qA5V7dKtKai7aPfxX5PjcVgqdF1FfVWcVzTfrdHsSgCIOoPsa1HllK/h67cly21Tutn7KuZR91Xh/lQFnYXiXkBaDIPuDxBHA0BIoBtfeT6/wA/OgHKAKAKAju2aFKzEa+eleZX6Iwtet11SN342WngWKpJKyMb8YcRt28PcaeQh1x6EW7RMK61WiVjUEBOpnTaJ1r0tEcjTlK1lu7efLxMIzjt5h6EIFxb4mgJAgZ23kGNR1hSUrSDsokqPgIFUzjBnr0ujsel8nq0n9R534lPEQ3YKCua3k5B7Jkj2qHVx4ssWBxsnZU7eLRQYX0oDeIB/FUreVlT9H6pMtsST1mVsnUjTtanTjpE1FNWXmZsVhauGqqNXVtXVtV3+h6bd49gmKMBhdwwpEylLpLSgrUSM+VQOp1B4+NVYnCyqRXVTcJLZrXyae6PNz3d5alx0Z6D4far6+2aCnIhLqnFOlIiIQVKIToSJGsGthA1NAN3HdPp8zQDlAFAFAZDpH0zKHvodg19LvY1SDDLAP2n17J/Z3PhIkBvBego6wXWJOfTbsapKh9QxxhlrYRp2iJ0nQ0Bs6A8X+Il112LqTIy2rCERxDj5Kyf3MvyrBj5WglzZ7nQNO9aU+S+v6yrryT6oKAUGgH2LpYPZVk8RCPmIqcZSWzsVzpwa7Sv7iOYgq2u7S8W+HMjgYdTmcUrqH+yqSpOWEkhUTvXoYKo8zjKV7+J8/0xh49Wpwhltu7JLXwd/Y9xtz2U+Qr0j50coCku0/Rn0up0beIQ6OAWe6v8jQF3QDS+8n1oB2gIOI4s2zooyo7ISJWfT+NAVV+5fvtqFuG7UmMq3R1ihqJOTaYnQ0BkekvR55hnrb3FcRdJISE2xRbJKiDoYBAGh3qMpZUbMDgp4ur1cWlx15fc8rtR11wt3M8ttrsNdc6XlT9o5iB8gBrVc5aH0HRGAhGvKom3GDtF83xaXsW9VH0wUBAxVtQCXm/1rCg6jxymSPIxt4VKDszy+lsM6tDPD5oar7rzXqe44SnD8Ztk3BtmnUq0PWNpK0qA7QzROhJEg1oTufC1Kbha/FXRCe+FNhJVb9fZrP27d9aD7KKgPaulZx/6UxNj/RcVU4kbN3bSXZ83R2vYUAM9IMVZUlu+w9LiCpINxaOZkDtDUtL7YAG5mgNfYYq093FAnik6KHoaAm0BUYndrWv6OwYWRLi+DST/ANx4fyQAdGOjjFgyGmEnXtLWrVx1Z3W4r7Sj7DhAoC3oCNiNyWmluBJWUJKso0JgTAqE5ZYuVr2LaNNVKkYN2u7XPn+zv1XL93crABefVEbZWwEJ89BXk4ybk435fU+r6IoKlCdv8mvJE2sZ6wUAUAUAzibSXGHWyhJKkKAUSqUqiUkQoDQwdQatpVFCalb99TNi8O61KUE3qu7y3XPwPXugeJOPWjHWDthlrMea8ozT4zNe6pNyaPh5wShGSe5pKmVFf0gZz2zoPBJUPNPaH4UBIw93O02o7qQlXukGgO3/ALJ5KHz0/OgK3E79ZX1FvHWEStR7rSeZ8fCgJGG4ShnUdpw95xWqieOvAeFAT6A8++NeLqYsMqOrK3VpbCVQVyqYUgE7gjeDUZG7BSyZpq+a1o2/yeln5XfkeVYfahptKB9ka+J4n3ms7d3c+8wmHWHoxpLgvfj7j9cNAo8aHC4w96xTHXNXTnOFoSn2EH+9Ull4mGtDGy/pygvJv63Xsav4bPJs7t6xSCm3uEpvrHNv1boHWN+aTGknQE1oR8FiISp1JU5bxbXdo+Hcel10pCgG1aqA5a/kPz9qAiYhhDb2qhlWNlp0WD58fWgK84k5aym47aYPVugbkCQlY4Hx/wA6Al9HbfKyFnVbv1izzKtR7AigLSgCgM308sFu2xUhzqw1mcclSkpKEoUTMb7DfxrNiaUqsUoux6HR2Lp4ablON9NNtH5nifRdoptWp3UCs/21FX4EV5eKd6rPqOjIuOFhfjd+rbLSs5uCgOkNk7AnyFdSbOOSW5Kawt5WzavWE/4iKmqU3simWJox3l9/oWmH9Hb3MnKhSEkgFQcQNOOy5Ok1dSw9a6srea/JixGPweV3ab5Wf4N30WQtCnWzoltRGWdiqCPlNews19eR8lNwytLn7F6p9IMSJ5cak2kQUWyu6Q3QFu5GpUMgHElemnufaiaZxxaJ9ozkbQj7qUp9hFdOEHpRiQtrR99WoabWuOZSJSPUwPWgI/Q5JNq28oEOXCUuuTuFLE5TyiYjnNAXlAFAePdPsAZdv03C3FlltKlu9UApZcMBEZtIGupOkCq5JJNnu4GrXq1KVFJdi7SlorvbbluuJTuXlqn9VbFfJT7qifVDWUfM1VdH1EaOJl/Uq27oxX1ld+xEdv1HYNtjk22hH94DMfUmuNl8aEVu2/Ft+17exFrhcKkSY0HntQ43YdxC4Wx1N4m5StyyUlTbQLiiWiQl1AKkZUJycjsDFWweu58303huspZ6dJpp3cuytOOzu+Z7pgXSC3vE5rdwOABJOhEBQkTI8D7VammfM1sNVoxjKasparvLMmK6UCIHuaA6oDMCbpxbi5LbailtuYClJ4nnUGyyMS4wW+DzQVGWNCORGkVJEHzJjRkTzPy4V04d0Bk/ivcFvCbwhWUlvJ59YoII15hRHrXGm9iUWk9Vff6fYwrXRJ9ltCXFMt5UJT23kjQJAHjsK8arh6mZyk0vFn2GGx9Dq4wpqTsktIsZXhyE965Y/sdYv8G4+dUZEt5Lyu/sa1XnLanLzsv/AGv7DK2mR/rHFeTQA9y5PyrjUU936fyWKVV/2pf8v/n7jTmT7IV6kfgB+dceXgTjn42HLPDXXf1bS1+SSR77V2NKU/lVyFTEU6XzyS8zX9FOi7zcuLbyrOiQSAQnid9z+A8a3YbCzjq1Znh4/pKlUahGV0jSYI2pFw+hR7Sktq3naRXpQTSsz56tKMptx2KdhLSUgPId+kAkqKQrOVTuDtFHc4sti6tbZx9xDjierbQcyUHVSlcCrkBypFI5Jt7l9UiJivjOhRwa7CZJho6cg+2VekA0BqMOWMqMvcWlKkfujT2g+9ATaAjYi8pCCpAkiNIJ3MbCuMtoxjKdpOyMXY2ilpUvL2Vk6mAkgaRqfOotG/DVY3lK+rfnpsZPHei5bJW0QpG5QJUpP7MCFD108aqcT6jCdJKaUamj57J+PIzVQPWCgCgJVqm3Ih8PkHQhvIND+3NdVjNXjWknGGWz53+xsfgUtpLV00nN1rLuU5jJUyZUySNgdVgxyFaI23R8JjZVoNYaq79XdLzPUQKkYTqgCgM8qxfYUrqUpdbWoqAKsqkE76ncVFxuSU2h3o1h7rLSw8oFx51bhCdUoCoASJ5JSCfEmpES7AoBaAwvxfHWWjFtMfS7u2Y/eXm/7K41dEotKSbM1jGAN2y8jtyM8ZsqWVEweMkhPA8a8Orh40naUtfA+0w2OqYmOaFPTa7kvxf2KhYQO6VnzSE/LMap7P7/ALZtTnxSXnf7IbQ2VGEgk8gJPyriTexJySV2yQvDnUiVIKQds3ZnymrY4erLaLM8sZh47zRcYNgGoW+IjVKNyTwKo4eFaaWBqfNKJ52K6WpWyU5ef4Nph98oLSM8JnXMdI4716EKdVPY8KtKg4vmTbdYVerKSCOpTqNR3zVxgLdSQdxXLHU2hUiNq6cbuLQELGsOTc27zC+682ts+GdJE+YmaAx3w3xvMx+jrk9VfWIDakHQrQ3o243PfQU5ZI89iJAmP40t9x/qXMn0UJzpHFZAVCuYy1BSurlkoWbXIvMSxIC1LkwVtykcZUOHlNTIWbVzOhKQlATOiUgyPtR2o151W9z2MPCUIJSErhoId70ZQ/qWlBR+2kZT6mIPrXHG5dS6RlR0Ulbk9Snf6BrHdeQByWUz/dV+Vc6s3Q6bi94Pyv8AdfcjHoU4N32fTOf+2PnXMhb/AN4g9oS9vySLboggfrHFK8EjKD7yfwruQrn0rN/JG3uaDCmPozySygIDsIUQkDOU7SY1MaTvVkdj5zFuMq2eo73XPjwN9UzzAoAoBKA5Trr7eVAd0AUBU9I8GFyhvQZ2XUPskzAdbMpOnmfegM5jbTT61KuLZzrkBKFFDnZG5SDBgTJ4VTPCwqyu1qbsP0lXw0MkGrb7GRe6P3Lij1DSQngFLUojzIR+VRl0bQt/d6pfZmmPT+J4qPo/yKnolcz9a8ygfdQnMv8AeKiB6pqMei4Pdv8AfIlP/qCv/bFL3+5c2GDhnVKu194pBV78PSK1Q6PpQ2RgrdK4mr80tCbkc/pP7oqz4SBR8ZV5iKbXH6wzw0Ap8LHgPi6j3f76FrgWGIcRmS52z3wRKgRprrtWaVJv/RfTxKhw153NFh9p1SSmZkzMRwH8KlCOVWKq1XrJXsSqmVBQBQGf6UdDrW/yl5BS6j9W82ooeR5LG48DIoDKYT8NHLa4U6Ly4dS7lDyVlP1qUCEhxcSYHGq+0naxd2Gm7u5pukxSUMoCftgZdiEpTqPw9qsI0ruSjzaIYcnuNj5qPz0+VVnsZbfNL7DqUPnZKx+ynKPkBTUg3RW7XrcDhzyt0KPmR+ZpZj4ijHZoUYQ99z5p/jTKx8XS5i/ol4fZHun+NdsznxVJ8fqdBbrfBsejc/LWmpy1KpxfuRcVxJbjcEJlBC0kAggp9fOikU1sHFQco30NDg2J9eknLliOM7+nhUkzJVpZFGSd7ljXSkSgEWmRG1AcNOa5VaK+R8R/CgHaAKAQmgMTb36yXVafWLJOgVtoIkHQVopwVrlcmzh+7cWoIGZxR+yNh6bCpNqOiRxK+5NbwC4UJKm0E8NSR58Kq61ksiGb3A3Gk5lOyJjsiN/SpReZ2uzjVuBXpUUKAUcyTseIPI1NNxdmc0a0JNWERzAb9LV4GiRmfSSlPHsiVGBw0Gp5+NUVI7+v2LIs2wqgmFAFAFAFAFAYH4gv9RiGFPqX1bIceZcVMJl1sdWF8IlJ35TQGlxDEHBlDQkGZWkZ0+H7PHeuO/A04eFKV3UZGCbtX3vdIqOpqvhVy9zpVrdfePouKWZxVcNy9iI9bXA7wcPqVfga5Zl0alB7W+hEUNe3Prv864XrbskllLH2lOD0H5TXdCmTr8Eiaj6IBrJ8wr+EV3QzyWKlp+Bzoi8DbgcUkg+OpI89KmYGnZNl1QidUAUBy42FCD/l5UA3mKe92hzG/qP4UA4hQOoM0A3eOZW1q00So67aDjQGEskwhPlPvrWymuyimW5ZdGFgXK5GpAA8NJ/KqaivfyJx4GvqkmIRQFH0wZm3KtB1Zzk7BKQDJPhUk9zjPPcT6WoAhiHCRIV9gTy+96aeNepToOSu9jLKdtEZrBcXLWK2dw64ACtbTilmBlcQQJOwAI0qGMpaRyruO0Zau59BIWCAQZBEgjYg7V5hqOqAKAKAKAKAiYphrVy2pp9tLrat0qEgxt6jnQGQe+EeFE5k26m1c0POpjyGeBQFFiXR76HiWH2trc3bbVz9ILoLxXAZbCkZQsEJ1maA3QwBQ/2i4P8AxY+WWgD9Cq/p7r/mA0BT9KlCzZDrj10UFxts9sGOsMTQJ22LP/0un+kf9Vp/JNLFnW1P8n6nD/Q9KhH0i4RzyqQSRy7SCI9KWOOpN7yfqXGG4W0wIaTEgAkkqUcsxKlEk7n3NLCVSUoqLei2JtCAUAUAUAUA2pkEzseY0/zoDP8AT2+Vb4fcO6KCESQeySMwESAefKup2OMyLmPfRwkPtFCoHZC2XVDTilKyR6gV6FOk5R7P3RnlKz1J3QnpIm4u3UMpWrKEF3sAJSCk5dZ38B41mqwyuSlvoWwldKx6DnP3T8v41nLA18B86Aq+llsF2N0k65mHh7tqoDxS4wcNWdi8iMj1u2TKwVdYB2+ydcvd1Gg9p9fB1c8Mr4fQx1oWdzO48UhtK1AkIcbXoYMBUHWDwP8AnVmJ+VPk0cpb27j6dsmghtCRMJSlIneAABPjXjSd22bFsP1E6FAFAFAFAFAFAYXpMP8A5zCv6u8/6aaA3VAFAYT42mMHfUN0qYUPR9FAbltUgHmAaA6oAoAoAoAoAoAoAoDC/GsThDwmMy2EzMbvImfCJrqDPNcSsWmtG7hDx45ErAH9pQAPpXvwlKW8bHntJcTR/CbEFHE30LIly1bUmAkCGXMgkJ2IzcdYrysZBRqacTXRd4nsNZC0KAhY0P8A2739U5/gNAfPNnianrW1SoJAZaDaYmSJJ7UnfyivawkFGmmuJiqyvIg4+ibdzwAI8wQalilelI5S+dH0V0VxtN7bIeSkpBkQqJkb7V49Wm6crM2RlmVy3qskFAFAJNALQBQBQGYxewQvErJ4zmaD6Ua6dtAknnpQGlWqATy1oBUmgMR8a/8A6a6/4X/WRQG0tu4n9kfhQDlAFAFAFAFAFAFAFAYD4zOpNpbsqzQ/d26NOWeTrwMAxU4J3uuBxma6T4KwyzmZQqZAJWskweICYE+c16tGrOUrSZknGKWhl+j+N/QcRtnyMyFJdaXrBhSZHsQD6VDF0nOUUu87SnlTPovNXlGsKAi4tHUOzMZFgxvBSaIHiL/RMsMpLJK0JTqD3wOemiq9fDVlkUWY6sHdszuJiWXQOKF/4TWisr05LuZCD7SPVfgsXVWvWKdC2lIaSlIUSW1pBzgpIAGhRtM6V5WIlFxjZa2NVNO7PRCsTEifOspadUBy4qB/O9AKkRQCFM7z6aUBwWiO6ojz1HzoBweNAUeJf6VbH/fcHu2mgLxRga7UBy2gDYR4cqAy/wAUMN+lYc8wFZCst9qJgJdQo6TrtHrQGoaEADkBQHdAFAJNALQBQCExQBm0mgFoDE/E3DFXCbPKsJDN2y6oETmCQo6cj/E1OG5x7FZjdgX2i2CEkkGTtoZ4VvpzySuZ5K6sebdJLE2rzJWU/VPMuZhtlzwZmrcRLNSzrgyNNWlY+kGxx5/yK8g1gRNAVHSwOJs7hTCodS0tSc2qdEyZB8AalG1+1scd7aGE6JYsbi3bUpORzIhSk8IWJSpP+6dfatcVaKKW9WVuK4KTcBtm3bWHgoyoOkJMHNISsJ8RpxrUqi6t5pfQqce1ojc/C3D12+HttOFBKFKAKU5QQDx5mZk15UmnY1o1kVE6LQDT32f2h+dAO0AUAUAUBRYr/pFv/Wq+aE0Bc3PcV5H8KAcoCj6XfqFeQ/xooC6G1ANOjL2gTHEEzp68aAfoBoSFHTQxBoDpTYO+tAIykiRwnTy/maAH+6ryP4UB2nagOSg/ePyj8KA89+LN6627hiWwYcu2wsgqGYDTIpKd0kKUf7NWQSet+JFtjPS65Wi3UpJDZCk92EkSfet1CKc7PUom2keaYovrEL6zt5gMxWSowCDMk7iK04iC6mSRVTfbR9FYTddY0lRIkgTHCvFkrG1MmVw6VPS58N2N2s7JYePs2qgPIfh/ZLZU2ClQSq2bXJEBQWltQI5jtKFenmUqMTLZqbLzpa6QGh1yme0oggr4AcEa8qlRje+lzk33l78I7tSmLhtbpe6u4XlWZEoWlJTorUcd686tHLNq1jTB3ijchPn71WSOqAbfRI03Go8xrQHTa8wkUB1QCE0AtAUWNaOsK/8A3Sn95IFAXNz3FeR/CgHKApulSZYX+zPstFAWtuqUpPMA+4oAfEiOelAOUBwgzJ8SPagFIPOKA5amVazrp7UAXHdV5H8KA7TtQC0BgfimwHHMLSokA3zckcIQo1KLs7nGrojdMeoTbK0W7qnjkTM6HYk/Kt+HzufIz1LJHluIgFpydBkV7Qa31Pkd+TKI/Mj3D4bkrsWHVKlbrTRUI2IT+c14UpXSXI3pWNTUDpT9MLNT1hdtNiVuMPISOalNkAe9AZPBMGW1bNOKUFlTbKDBJSjq20oyCdgCk+ZNa4VE4qPIplGzuY3pbfh17KnVLYKZ5qPe/AD0r0qEMsbviZ5u7NR8IrgJ61P31wfNKB+Vebi1erJruNFF9lHp1ZC4KAKAZU2QZTx3HA/wNAKHhxBHmPzGlAdBwcJPpQGA+KvTVyzQi3to+lPkAKPdaQZlXirQwOG/Kap1Errkrl1Om3Z99jP9EOmpeS1a3i//AHTd2ylJg/WtqScivPQyfKa7SalBNEasXGbTPX3UykjmDVhWDa5GxB4gigIWMNZ21p4ltyPOBHzoDE4300Wym3aQk5Vtp6xxJGdESDAO+3DXlVFTERhKzNFPDynHMjvox0naF03btvKdL2c5CFFQhJUVSR2Rod4HrUqVRTV0Qq03B2Z6EKtKhoSknSUnXTcHjpyoDsOA8/Y0BypZBGnZ8Nwf4UB04JSRzBoBGlyNiDx0oBygPIvjT0jSktIb0ftXgsZ0yhalNkBICTmJhYPKqevtUypbb9xd1D6vO3vt3jFv0paeaHXZGc8AtupOqjwESD4Vd8cr9ngQ+ElxRZN9BbbFGUq63KhCyCG28gVA7p2kag6jhVlPF9YrvVcrkKlDq3bY32DYIi1ZQ0yTCAQCrWZJJmIG5O21cqTc5ZmRjHKrE8PfeBHzHuKgSOg6P5BoDyb4xuO2jLimEKaaWEytKiEla1QUgA9kwJ09IqmU5qoorZ8fUvjCDpuT3XD0PLsZwZCG+sTJCNVpUtcKHIEHQ1npYupOWWTeppq4WnCOaK2PoX4f4O3aWbSEMBkqSlah3iVKSJlUnX141sp5sqzb8TDPLmeXY1FSIhQBQBQBQBQHmfxO6C3N7cMv2nVBSYnP2RoDqsjVUggaCdB5jPOm3Puas/yaIVVGHendfgf6EfDldu8i5vng883mLTTci3ZUsZVKAOqlkACSB6wItp04wVkV1KkqjvI9FqZWFAMuGFJnkR+H8KA846WfDm5uHkm2ukMshMHMjMtJKiezzGvMVTUpRnK7V/Mvp1pQjZO3kXnQT4fs4apbgcW++4Mq3VxtMwkcBoOPAVOMbfuhXOeb91NjUyAUAUAUAUAUAUB5z8Uug7l2W7izA+koVJBKQlYyxrMa7CZ2qipT1ule+jNFKrZWbtbVGBPQfFX1thyz6tLaw4T1zRzFMwB2tBrxqhUHTTy3baty+5e8QptZrJJ3539j2/ovZKYtWm1jKtKRnGh7XHUaGtNGLjBJmWtJSm2i1q0qCgCgKPptgIv7J+37OZaD1ZVslwaoPhrGvImljtzx3C+hGIXL7LVzalphCm1XBWtJS4EkFSUlJMpMHadxWOFDq5XWv2RsnX6yFnp92e+pECBsK2GIWgCgCgCgCgCgCgCgCgCgEInegFFAFAFAFAFAFAFAFAFAFAFAFAFAFAFAFAFAFAFAFAVl3jrTbhbVmzAFR0EZQnNMztAX/wAtfKgGW+krKikALlZCUyBqqcpG/BUJPIqAoCQ9iqQsJAJ7YRMiNUk6AGdIA1A30mgGEdImikKyrggnZJgBvrBMK4pIiPWKAVzHAAr6teZIWcpKN0BZAJzRJ6te0xGsaSBJuMTSg5SlRMJ2KdVKMBIlQ18dvGgGRjaT3ULIIlKuyEmUFQHenWI23oBxjESpUZNC4UZgqRolRnUDXswQJAnfQwBHtMbKygFASVd4ZicsiUgHLBJkcQNRqaAft8TzKaBSAHUhXekpUUlUEAREA6zrBgQCQBY0AUAUAUAUAUAUAUAUAUAUBW32MJacyLBjLmzcNEuKIjnDSj78qrlUUXZ/u/4NdHCSq088XxtbzivrJHa8S0bKUk5yoGZ7OUwruhUwQfDxrufaxFYfWSk9kvO+29vz3EdfSFsTKXNAkxlnvAEDQ7wpJ9eelR62Jauj6rtZrjx5XX1Vv4JF3iiW1ZSCdArTeClxWg4/qj71KU0nb94/gqpYaVSOZeHvFb/8hLXGG3M8SAhIWokdmCkK3B1gEUVRM7UwlSFr8XZLjvYYax1JAJQoSBIkZgolYy66bo3mNZ2qKqoslgZJtJr+NHf0ftYD0iZ17xOVKoCdwrLEfvt/vp5062IXR9bu3a35X/D9GSrHEkuqUEgwlKVSYE5p0y7iI4xUozUnoU1sPKlFOT3bXpbjt6EsoB3A9v55n3qZnDqxyHtzM/jQCBpO+UcOA4be1AcN2iEhKQhICRCRA0HhQHZaTM5ROusCdd/eB7UAimEndKTIIOg1BMkeU0B1kHIe1AcoZSmYSBJkwAJPPzoBUspEQkCJjQaTvHnQChsTMCQIBjWOXlQHVAFAFAFAFAFAFAFAFAFAFAIUjl/P8k0O3YBI5DTbwoLs5LSTuBy24CuWCk1xFUgHcA8NuB3roTa2ANjkNo24cqWGZgWweA130oLsCgch7UF2CUAbAD/xQNt7n//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blinds(horizontal)">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txBox="1">
            <a:spLocks noChangeArrowheads="1"/>
          </p:cNvSpPr>
          <p:nvPr/>
        </p:nvSpPr>
        <p:spPr bwMode="auto">
          <a:xfrm>
            <a:off x="533400" y="457200"/>
            <a:ext cx="7848600" cy="4400550"/>
          </a:xfrm>
          <a:prstGeom prst="rect">
            <a:avLst/>
          </a:prstGeom>
          <a:noFill/>
          <a:ln w="9525">
            <a:noFill/>
            <a:miter lim="800000"/>
            <a:headEnd/>
            <a:tailEnd/>
          </a:ln>
        </p:spPr>
        <p:txBody>
          <a:bodyPr>
            <a:spAutoFit/>
          </a:bodyPr>
          <a:lstStyle/>
          <a:p>
            <a:pPr eaLnBrk="1" hangingPunct="1"/>
            <a:endParaRPr lang="en-US" altLang="en-US" sz="2800">
              <a:latin typeface="Times New Roman" pitchFamily="18" charset="0"/>
              <a:cs typeface="Times New Roman" pitchFamily="18" charset="0"/>
            </a:endParaRPr>
          </a:p>
          <a:p>
            <a:pPr eaLnBrk="1" hangingPunct="1"/>
            <a:r>
              <a:rPr lang="en-US" altLang="en-US" sz="2800">
                <a:latin typeface="Times New Roman" pitchFamily="18" charset="0"/>
                <a:cs typeface="Times New Roman" pitchFamily="18" charset="0"/>
              </a:rPr>
              <a:t>Q18. </a:t>
            </a:r>
            <a:r>
              <a:rPr lang="en-US" altLang="en-US" sz="2800">
                <a:latin typeface="Calibri" pitchFamily="34" charset="0"/>
              </a:rPr>
              <a:t>Two brother X and Y appeared for an exam. The probability of selection of X is 1/7 and that of B is 2/9. Find the probability that both of them are selected.</a:t>
            </a:r>
          </a:p>
          <a:p>
            <a:pPr eaLnBrk="1" hangingPunct="1"/>
            <a:endParaRPr lang="en-US" altLang="en-US" sz="2800">
              <a:latin typeface="Times New Roman" pitchFamily="18" charset="0"/>
              <a:cs typeface="Times New Roman" pitchFamily="18" charset="0"/>
            </a:endParaRPr>
          </a:p>
          <a:p>
            <a:pPr eaLnBrk="1" hangingPunct="1"/>
            <a:r>
              <a:rPr lang="en-US" altLang="en-US" sz="2800">
                <a:latin typeface="Times New Roman" pitchFamily="18" charset="0"/>
                <a:cs typeface="Times New Roman" pitchFamily="18" charset="0"/>
              </a:rPr>
              <a:t>A. 1/9</a:t>
            </a:r>
          </a:p>
          <a:p>
            <a:pPr eaLnBrk="1" hangingPunct="1"/>
            <a:r>
              <a:rPr lang="en-US" altLang="en-US" sz="2800">
                <a:latin typeface="Times New Roman" pitchFamily="18" charset="0"/>
                <a:cs typeface="Times New Roman" pitchFamily="18" charset="0"/>
              </a:rPr>
              <a:t>B. 2/9</a:t>
            </a:r>
          </a:p>
          <a:p>
            <a:pPr eaLnBrk="1" hangingPunct="1"/>
            <a:r>
              <a:rPr lang="en-US" altLang="en-US" sz="2800">
                <a:latin typeface="Times New Roman" pitchFamily="18" charset="0"/>
                <a:cs typeface="Times New Roman" pitchFamily="18" charset="0"/>
              </a:rPr>
              <a:t>C. 1/63</a:t>
            </a:r>
          </a:p>
          <a:p>
            <a:pPr eaLnBrk="1" hangingPunct="1"/>
            <a:r>
              <a:rPr lang="en-US" altLang="en-US" sz="2800">
                <a:latin typeface="Times New Roman" pitchFamily="18" charset="0"/>
                <a:cs typeface="Times New Roman" pitchFamily="18" charset="0"/>
              </a:rPr>
              <a:t>D. 2/63 </a:t>
            </a:r>
          </a:p>
        </p:txBody>
      </p:sp>
      <p:sp>
        <p:nvSpPr>
          <p:cNvPr id="47107" name="AutoShape 2" descr="data:image/jpeg;base64,/9j/4AAQSkZJRgABAQAAAQABAAD/2wCEAAkGBxQTEhUUEhQWFhUXGBUVGRQXFxQWFxYXFhUXFxQUFRUYHCggGBolHRQWITEhJikrLi4uGB81ODMsNygtLisBCgoKDg0OGxAQGzAmICQtLDQsLCwsLCwsLCwsLCwsLCwsLCwsLCwsLCwsLCwsLCwsLCwsLCwsLCwsLCwsLCwsLP/AABEIANAA7gMBEQACEQEDEQH/xAAcAAABBQEBAQAAAAAAAAAAAAAAAwQFBgcCAQj/xABBEAACAQIDBAcGAgcIAwEAAAABAgADEQQSIQUxQVEGEyJhcYGRBzJSobHBQtEUFWJygpKyFiNDU1Si4fAzNMIk/8QAGwEBAAIDAQEAAAAAAAAAAAAAAAIEAQMFBgf/xAA3EQACAgEBBgMHAwQCAgMAAAAAAQIDEQQFEiExQVETYXEiMoGRobHRFMHwFUJS4QYzcvE0U2L/2gAMAwEAAhEDEQA/ANxgBACAEA8JgCFbFqu8wCLxHSSipsXW/K4v6SMpxjzeCSi3yQh/aqlzP8rflNT1NK/vXzRPwbP8X8j0dKaXFreII+omVqKXymvmiLqmuafyHeG27Sf3XU+BBm1NPkQ5EjSxAbcZkCwMAIAQAgBACAEAIAQAgBACAEAIAQAgBACAEAIAQAgHhMAhNtbX6vsqLsdyjj+Q75X1Opr09bssfD7k665WS3YlZxCtU1qtm/ZFwo7rcfOeU1G2brniPsry5/M7NGjrhxfFiQpAaAAeGkqqzPM6EcI9WJYZliyNK04mto9aire8oPiB9ZpUp1vMG16GqcE+aFaOenrSY/uMSQfAnVTOro9v3VNRu9qP1X5KNujjLjHgyy7H2mKq33HcQd4I3gz2dVsLYKcHlM5UouLwyVmwwEAa47HpSF3NuQ4nwk4Vym+BjIvSqhhdSCDxG6RaaeGZO5gHLNaAMsVtNEFywA7zaARdTpTS4HN+6C3zAmiWppj70l8zbGmyXKL+QmOlScn/AJG/KQ/Xaf8AzXzJfpbv8WOKHSakTYsAeTXX6zbC+ufuST9Ga5Vyj7ywS1DFq24zaQHAMA9gBACAEAIAQAgBACANsdWyqTAKZQbOTVO9t3co3AeO/wA54Dbetd+pcV7seC/dnY0lW5DPVnbLOZCZcTEmSWYzNiYmVm5TJZPQJhsCizRIgxVDK8kQZ7h6vVVlYe65Ct+9+E/b0npP+Oa3Enp5deK/dHN1tXDfRcqD3E9ec0VgDbHYFKoAcEgG9r21taThNweUMC1GmFUKNwAHpIt5eQeValhMAq+1Nrs7FKXDRn3he4c27pydpbVr0i3Vxm+n7ss6fTO156EQ2HF7t2m5tqfLgPKeWt19+oebJfDodimiuv3UcvEC2jxJKZliwFxY6jkZUmapI7o02TWkcv7P4D3W4eIl3Sbav07Sm96Pnz+DKF+khPiuDLHsXaoqCx0YaFTvB/7xntdPqK761ZW8pnInBweGTIM3ET2AEAIAQAgBACAEAg+lNUrRe2/KfppIWS3YuXZGUsvBColgANwAHpPlTeXlnoEemDJyyycZmUxF6JYqimxY799gNSbeXznS0Fautw+XUjbY4x4CVViobMLMgNx5XBHcZK2iVdyrfV8H6ko2qUN4URCpKMbsttd1wRcG3/d0a2lU2YXJ8iNVm/HjzOy4Frm1zYd55Sg03yJtieLqApUAPaQZvA2zKflNmkcqr67F/kvvxNFuJRkvIsn6wNLDNVy5sq5itwNPGfUtPV4tihnGTgt4WTrottdsTRzumUglSdLEjfYbx5zfrtNHT2bsXkxF5RMykSPCYBXOkW0DpTT3m0vyHFvL8pS1+sjpKXY+fRd2baanZLBF06QVQBuH/ST3z5xZbK2bnN5bO5GKisI4cTdBm1MQZZajI2JngWTcjORVBK82QYukpzNTE6j9W61RwsG71J3+RN/WdrYOtdN/hP3Zffp+ClrKt6G91Rc8HVzKDPdnJHEAIAQAgBACAEAIBXelzf3L/uk+ms12x3oSj3TMxeGmQWIr5ltSZS5ItYg9+7vAt5z5zo9JKy1Rmnjj9juTniPA7Wj112X8Chl73Ivb+XT+KX9naLeqs3+vD5f7Nds+KweVFNQdgnRet0429xT4m/pNGztF4jnvrksfF/glbZjGB5soB3LjcAFHi3ab5ZfUy9sihwrlKXNvHy/2a7ZZYrtXAdYLrYMLC53Fb6qftOlZVGxpy6PKNabWcBtXDE2qKLsuhA/EvEeI3jz5zRrNN49eFzXL8fElXPceSKdA4LjVaeQg95YZvRf6pzdJp3+ntlJcWmvl/v7G2yzMlgif0n++rjfnyobAm2UhSTbuLekuabQb1Wmm+jbfpnP7FedvtTXkaLshlamLWI9RPXp9Uc0kVUDcLX18+cy22DmsSFJFr2Nr7r98wSik5LPIgdj7Rr1Os61MoHaFwwNjuABGo0OshFt8y/rqKKlHw5Z+XT9yGVs7u55lR3KunzNz6TxH/IdS7NT4fSK+r4s26KGIb3cVnALgnWYAEkgAcTum+vLeEZzgSqWGp0HOb4Nvgie9g4pMDuvy1BB9DNtsZVvdksMRmpLKFlErykGxVZWkzWzyql1I5gj1EzCThJSXQw1lYJzoxWzUlvyE+p1z34KXdHn5LDwTcmYCAEAIAQAgBAPDAK5t9RnQ1Benc5r7gfwlv2d/ymjUKW57JsqxvcRLG01ARgB2XSxAGlzl0/mnKRdYvhsMtMEKLAkt5nfIpJcjJW8SuNo42iuHpq+FqFmrObZk32Ua6Abxob3MnXXVGEnybefiQk5by7FjweFWmuVd1yde83kMJciZDbSOO/TqHU9X+h5T117Zs2u7j8Nrd82x3Nx55kHvbyxyJ+aiYz2hTC0KuUAXWobDixU/MmSXF4Zh8hKm4ootKmA1SwFhztq7kbtfMzZVS7HhciEpqK48yc2NhSiAHU7ye86n5zrxWFhFJvLySUyYCAJYhbgwCj4tupaoDus1Re8Wuy+N9fOeN2/oZLURujylhP1/9HT0dq3HF9DjBBwiszXu2Qg20NhqD+9cekoXaKD0vjQ5/tnBvjY97dZztABlN/cDICebZgco52GvjaNBpZKuV2OOGo+r4ZFk1lR+ZKYLAXs9Qa7wnBeV+bfSdbR6KNEcvjLv+DXOxz9BLa9MIwqbg3ZbxHun7ek1bS07sgpxXFfZkqZ7rwxvSJuQy5TYMAeKncTyOh0nF1emnp93e6r69jfCxTyFKqSdRZTfIeeU2a/nu7pG/Ryqpha+vPy7fQxGzMmjrDVw4JF9CRr3Hf4Hf5yvbVKp4l2T+ZKMlLkS/RIf3Q8/qZ9L0f8A8ev/AMV9jhW++/UsUskAgBACAEAIAQAgDfE4YOLGAVbbGzHpI3VHs78h1FwbjLxU3Hh3TRPTwk89TZG2S4D5sQMoYaggEees5D4HQhHeCjXuDfS0IlOG6MtoU8S5VsNXpKn4g9M1L96srj5zZFwXvI0SUnyZ3+tqQqLQzh6xGqrqQBvdwPcHjI7r5k8PGRWriCDpIZN8a00JbYJamFBILsgFt+hDH5CWNPDemkVbnuxZLbJ2YqLu1OpPEnmTxM6ySSwig3klgJkHsAIBy+6AUvbeANeqUz5Mtju1YNcN5cJz9elOO5JcPwWKFxyK4LDGphwrHK2a7EcGWpdrX7x85zfAhGvwuaxgtZb4itXCLnpIB2UJe3C4Flvz1YnxE2xSSwjD5jal0loNjWwQLdcqdYeycttDo3mJPw5bm/0Mb63t0l2UHfr/AMbpAkVzG7Zo1cUcJSf/APTTW7LYgBGtmObcSt1Npp1Wi8etOXLP8+YjbiWETGMwOamqocpW2UngNx+RPnaZupjbDcly/BlNp5RFYrDOvWtTZVRWQWtdrKiK1iTa/kd012bOp1F0ZWZ7YRjxZQi90texMMEpqBwE9JGKikl0Oc3niSckYCAEAIAQAgBACAeEwBhtCquUgkQCs7PxaZjQZhvJQ33j4fEfSczVU4e8uRd09uOBK0qIWVCxKTkVLbvQbrGLYWu+Hze8ilurN95CgjKfDSbVZ3NlVyhwcU/Ul+i/RqlgkIS7O2r1W95j9h3SMpORG22Vjy//AES1VF95rC2pJ0HiZDBBTaQxwFZa1XP+BdE777389AO7xnU01O4svmyjdZvPgWqk4tpLRpFYAQAgHhEAi9qbLFTXUEbiNCD3GRlFSWGZTa4ohcBnSo9Oob5u2pta9gAwNtL6A+ZnO1NKhhrkWqbN7gx3Ur2Mp5LkYJoSqV6S1FByirUU5SQAWy71zcd97Say0amsMSwNbElyKtKkiDcy1Gcn+EoLeslJQxwZFOWeI5ahTVzUyKKhFi9hmIG4E77SG88YJxhl8BdHB1mA1gjtj4NqpLObrnZlXcPeJBPMzrU0xilLqUbLG3joWyklhaWDUdwAgBACAEAIAQDlnAgEPtfawQWGrHQKN5PKZSbeECHGFza1jmblrkHcBx8TLsKYrmRyDbNpHfTT+UfIybri+DRjLKZQ6bVqdZkOV6fWFVuDmAzZRrfXzmu3YVcq/Fg8cM4K8NrNWuuSzxxkvf6RU+FD/ER9py3smXSX0On+p8hltnatWjReqETsi9iWN9QOQ5ydeyHKSTlz8iFms3IuWORW+j22Wx1R6eJAKhcyquZRodbgHXfxnUlsmrS4fNvuUKNoS1LaaxgsybLpr7oZfB3H3mPBh2LGRanialHXMXTjf3lHPT3h5X8ZosowsxMpljw2MDLcGVzIwXba5rEEDMVDG1iwNrb9PPfNatjvbvUluPGSXo1Qw0mwiKQBOpVA3wCA24FYXU2ZdVPIj7SM4KUcMzGTTyhpgMalXQ2FQb0v815ici2l1vidCu7K4CfSPYi4qj1ZYoykMlRd6ONxEhGWGbITcZZI/ZGw8ZTt1uPZ1HAU0ue7MwJknKPYzZKMvdjj4lgrUrzWxCWCP2rjVoplzAO/ZXXdfe3gB87TdRVvyx0NV1mFkmdg1ECAKRoLTsHOJgGAewAgBACAEAIAnXawgFVq4ytULZWRQGZdQxOh46zfCneWcmMnGHwmU5mJd92Y8ByUcBLMKlDkRbHM2A4rVMqsx4An0F4YMUoNdlJ3lgfU3nbnHFDX/wCf2PNVy3r0/P8Ac24ziHpSG6Yf+nW/dH9Qmyr/ALI+qNOo/wCqXoyi9B6+XGIPiDL6i4+k6OujmtPszkbOli3HdGpzlHdCARwxpw+ZPw2LJ4cU8j8iJQuhuvgSR3s4K2bMxcVbaBKgQWG/ORa+7XTcJxbrXKW8ljBergksEnsfFMjGk5uRqD8S8D48D/zL9NviRz1KtkN14JbHYwIpYmwAvNxArb1albVmKIdyjRiObHh4DWcbU7Rae7V8y9VpVjMzj9X0+K38ST9TKD1Vz/uZZVMF0KZ05C0qtEUhkYBnzLcHfYajwMnG+xx4yZwNuXujcVTw+L4Fl6LYys+GR2qZic184udGIHaFuA43iV+Hho6egcrdPCcnxaJf9JqfCn8x/KZ/UR7Frw2VHbfTWtTqtSREXKcpfVjwvYaAb+N5PxFw4HE1e1HTf4Kj1WX6lop0FIzEZiQDmaxJ8/tKk7JN8Wd9RWDipRKHPSFmG9RoHHEW58jLWk1kqpYk/ZNN1CmuHMndl7XR1Bv/AN5HvnoU01lHMawSaVQd0yBSAEAIAQAgCOKPZMAp+GSpnqOgBQtbLuJYaMyk6chbukY66NM9yXI2KlyjlDqlWDaDQjep0I8QZ0q7YWLMXk0yi48GKTYYInpTjFp4WqWYAsjIt+LMLADmdZmKzJLuzXbLdg35GL4fGksRa1rkHlbnLlWuldKdbjhYf8ZybdIqYxsUuOV/EWo9I8V/nv8A7fyln9FV2+pV/qOo7/RDXH7bxDoVes7KbXBtYi47pl6WuGJJdV18zK1l0/Zk+Dz0RCYTaRDgpdWU3Vhv0MrLWw1EnVj/AHhlh6WdCVqfH8o0Doh0lY1OqruWznsO28N8JPI8O/xmNVplX7UOXU36HWux7lj49C8ykdQabSwyVEIc5QNQ27Keev0kLIqUeIRDdF8RdwgYsQzWIXTqgBZizXOpNgBPO6qtRk2uRdpllYJ/az5Orqcmt5MPzAkNJLFmO5K9eyNamL/SGsNaaHtHgWGoTv5n0ktoancj4ceb+xHTVbz3nyHs4J0RPEYhUGZ2CjmxAHqZlJvkYlJRWW8Ga9MMYtXFMUYMqqqAg3GgubEd7Gb8YSTPF7dtVmpwnlJL8lq6HY6muFQNUQEF9Cyg++eBMhZFt8Eei2XZFaSCb6fuTY2hS/zaf86/nIbkux0PEh3Rlu3KgbEVmBuC7WI8ZufA8JtSWdXNrv8AsadsStnw9JuaL9JqmvaZ7nTz36oy7pD2QNo3q4JGN7EN8SkqfO2/zm+rU21+6zXOqEuaHGyqjLWyZ2YZb2axtrYageM7Og1Flybn0KOorjDG6WlZ0CsewAgBACAR22auWmx5AmARWzaeWkg45QT4nU/MziTlvSbOjFYWBSvh1f3h4HcR4EaiIWSg8xeBKKksMqO2Okxw1c0svWAAHNfKwuL2NhY756bZsrdVHpw6nH119elaz1KXtXHviHL1Tfko91RyUfffPQU6aNa48X3PN6nW2XSzyS5IjRhwD/35njNqr/n5NbubWP58BQmbUasHJhrJJcBumGUG4/59ZohpoRlvJFieonKO62L3m9pNYZoTaeUan0UqPXoBqlVsw7JChBwFiTYkkg3vpPB6nW3VzcEe3pqjOKkydp4FAb2uebEsfnunOs1FtnvSLMa4x5IQwOylpValRfx5ez8Nr5rdxJBkZWOUUn0MqCTbQx6ZPagP31Pja5t4aTZp1mfwZG14iL0Loqg0iosPcGZR5DX5TnWUzbznJYjNJYPWx1MAksAALnN2bAb73mrwp9ie/HuZv0m24cTU7OlJfdHP9s95mzG7wPF7W2i9RPch7q+r7lVxZqBhk3eW8njzEvafwHF+JzNelWmcH4i4/wCh9TGmvjKUnx4HOm1ngdWmMkMkfi6TkjK1gN4vbjv75eosqinvrOTqaa2mMZb8c58s/DyNF6GdJEFNKFbsEXCufda5JAPwnXjKNkN55j8jvbK2jVKEaG8SX1LlVqhd/HcBqT3ADfNMYuTwjttpHqYVn9+6r8AOp/eYbvAestwpUeL4s1Sm2cbKpdVXZWJObtKx3lRpl/h+/jOxo3Hc3UsFG9Peyy2odJbNB1ACAEAIAw2tRzIRzBEAh9mVL01B3qMjDkV0P5+c4tsHGTR0ISzHI6mskQ+M6L4WqSzUu0d7KzKT42Mt0a7UUf8AXLBWv0dN/wD2RyRWJ6BUT7lR18bMPoDOjX/yDVR97D+H4KFmw9NL3cr4/kQodFVpNZKRr1Br1lUhKKcuyNXPkfESF+179RwlLdj2jz+ZOjZdNHGMcvuxDF9DrsWqvVd27R6mkoQdwubDwm2rbdlUFXVFJLvlshZsmFk3O1tt9uCKPi6JR2RgQVJFmFj3XA4z12lvV9UbF1XQ81qKfBtlDsIEywaQBgGl9FabrQp1aevZAZfiA+44GeH1tCnOS6ps9hpbcQi/JFqw2IVxdT3EbiDyI4GcWUXF4Z0lJNZQrImSu9Ku3ZBrkBdvPRR6Bpd0sG1KRXvlxSLCpuARuOsplgjekeDqVqD06RUFxYlr7uIFue6TqkoyTZCcW44RnOJ6H4un/hZxzRlb5XB+UrOptnk7dj6lPKSfo/yJYbo5VIz1h1FMb3qCxPcie8x8pmNTfMUbJulxt9mP1+Q3r7HrKrVOqqdUNc7Ll7N9CQdRIyqeeBpt2dcsyhF7vnzx6CZ2ZVFi9N0U2u5RyAD+K1tYVTzxIw2fdvLfi0n1xnA5xXR6sozoBWp8KlI5x5gdpT4iZlVJcjbdsq+CzD2l5fgRw+xcRU9yjUP8JA9TpIquRpr2fqpcYwf2LN0Y2LjqNdarJ2bFWV6i+6d1rFrcPSWa+EWpHodn1ayDbueV65NBkTrjLaosqvxV09GYIR6N8pY00sWI1XLMCx4NrqJ1ikLwAgBACAcut4BA47ZjKxekbE7wfdblcc++abaY2LiThY4jJ9qqn/mVqdvxWzJ45hu8wJQlpbFy4lpXxfMdYbF06gujqw/ZIP0mmUJQeJLBOM4yWYvIsZAkEAg+lCMQlkr1B2rrRqCmLaaubgny75a02MvMkvNrP7M0ajOOCb9Hj90ZTjWBdioKrc2UsWI7ix3+M+gaKLjRFN54c8Y+nA8Xq2ndLCx8c/XiNyJaK4AQDWfZrVD4ZV+Esp8j+RE8nrYuN8l5nqNHJSoi/IsGN2Oc2ekcrcxuPcw4iUbKozWGW4zceQh1GIOnYHeAT6AmVloo54s3PUPsOaOxgFN9SdSTvJPEy3GKisI0NtvLI+lV6n+7q6KNFfhbgrHgRz4zn6jTtPejyLVVqawx+rA6jUSobwmAIvhULhyoLAWDHUgd190zl4wMIrHTKooJVhh+0FN6tVlc9qxAUDQab785OLwVdRYo8G18XgfdG6gYtZU0G+niXrKb8CrHTxIiTNlMt7t8HklV2dTD9YqBX5rdb/vAaN5yO88YNu6h1ImQgHFWsqi7EAd5tMpN8g3gapeuyhQerBDFiLZyN1gdbA6342l/Tadxe9Iq22prCLNQSwtLxXFIAQAgBACAeEQCpdPQBhqh/ZI9dPvNlMd6yK80ar5btcn5MyRWINwSDzBt9J6ydUJ8JJP1R4+u2cPdbXoxw21a+Ur11TKd4zt+cqPZekbz4aLi2nqksb7HSdKcYN1dvNaZ+ZWaJbD0T/t+rN8dsatf3fRDXG7cxFUWqVnYctFHmFABm+nZWkqe9GHHz4/c12bS1NixKXy4fYjCJ0SkeWgyFoBevZdjctSpT52cf0t/8zz+168WRn3X2O7sqzMHDs/uaymonJOqe5YB7aANsThVYaiAZt02xBwpX9HY02Y/h3WG+6nQ8OEo61xjDOOJV1mqnRXmD4kRh+nmJUWYU37yCp+Rt8pylb3RTr27al7UU/oO8P7QXCgPSVjxIYi/fa2kl4sexvjt5Y9qH1Inb/Sh8SMvV00G4mwZyN9sxGg8Jh3f4lXVbYnasQjjz5sX2P0weiLdTSbgWVRTY23ZsosY8buTo224LE4L1XAkm9obcKA/nP5TPixLD29HpD6jRen2IAtkpk3OpvxNwLDlu8pjxV2NP9enj3PqR+L6X4t/8XIOSKq/PU/ORdr6FWzbOpnyaXovyXjoLhRWopUftOb3ZtSSCRvPhO9p8OtPyOzRY7K4yb5ovFGgF3CbjaLQAgBACAEAIAQCm+0WpbDP32H+4TfpVm6Hqivq3iifozKDPWHjjgzJk5IgkcmZMnJEGTy0ALQZJjoni+rxVM8GOQ/xbvnac7ale9RnsdDZlm7djubpg3uonmz0YvACAJYh7AwDE+nmN6zFEX0QBfM6t9R6Tj7Rnmaj2ODtWzNih2X3K7OccoIAQAgBACAEA1f2X1L4ZRyZx/vJ+89BpHmmJ6jQvOniXyWS2EAIAQAgBACAeGAZ77TcR/dqvxOPkCZe2dHe1C8snP2nPd0788Gcz0p5U8ImTJyRBISd7b9O/hIuajzJxi5Lgc5r7vU7vLnMb7l7vzJ7qj73yO7TYawtAOkYggjeCCPEG4kLIKcHF9UTrm4TUl0ZtnRDawr0VYcdCORGhE8hZW65uEuaPX12KyCnHkyxSBMIBA9KtqChRdzwG7meAHiZGclGLk+hGc1CLk+SMOxNYu7O29iWPnPOW2Oybk+p5O+122Ob6ic1moIBwWI3jTmPuJPCfImop8merUvu1HPhMOLXMSg48zqRIBACAaJ7K8TpUTkwPqAPtO3s+Wasdmei2XPNGOzNOUy8dE9gBACAEAIAQDlzpAMo9pOIvWpryDN6kAfQzr7Jj7cpeRxdszxCMe7+xT53Dz4QZOSJkyK4PC9bUVODHXwGp+kpbQnu0PzL2zob+oXkcYnDGmzI29Tb8j6TbpbvGqUvn6mvV0+Da4fL0ErSwVwtAyFoMF/9l2It1iX0zKwHitj/AEzzu1Y4uz3R6TZMm6GuzNOU6TmnTAmAZp7U8X2ES+9r27gD/wASlr5Yqx3OftOWKMd2ZxOGecCAEAXwOFarUWmu9jbwHE+Qm7T1eJNRLGlpd1qj06+gvtrA9TWKDdZWHgR+YM36+G7bw6os7TrUbsrql+BjKRzggBALX7OcTlxJX4l/pP8AzOns2XGUTsbJnxlE2WkdJ1jtncAIAQAgBACAJVzpAMY6a1s2LfuCr9T9539kxxU33Z5zbEs2xj2X3IKdQ5AQAgyWDoPhc+J/dUn1IA+85O1p+xGPmdnY0MzlLsvuP/aDsnIy1QND2G/+T9R6Svsu/dm631+5Z2tRvQVi6fYp1p3zzx5aAe2gE90Lx3VYlRwfs+e9fv6zlbVq3q1NdPszrbIu3bHW+v3Rs+Ge6icA9EeYqpZTAMQ6abQ67FNr2U7A8tWPr9JxdfZvWbvY8/tS3et3F0+5BSgcwIAQC/ezfYtw1dhv7K/ujefM/SdrQU7sN5839j0OzaNyvffN/Yae0vB5atNxxBX01H1MhtGPsqRq2tDMYyKZOQcMIAQCV6K1smLonmxX+ZSPraXNDLFy8y/s2WL0u+Td8G11E7p6QXgBACAEAIAQBvjT2TAMO6QVM2Jqn9sj0sJ6XZ0cadfE8rtOWdS/LBHy8c8IAQC8+zLDXNR+9V9Bc/1Tz+1Z5tS7I9LsiGKXLuy5dJ9mCtRZDxB15HgfIznQk4SUl0OnOCnFxfJmLVKZUlW0IJBHeN89bVYrIKa6njLq3VNwfQ5mw1hAOqblSGG8EMPEG4+k13V+JBw7o2U2eHZGfZm39HcaKlJWHEA+onkWsPDPaJ5WUNulu0hRoO/JSQOZ4D1tITkoxcn0MTmoRcn0MOZiSSdSdSe8755qUnKTbPITm5ycn1PJEiEAc7NwbVqqU13sQPAfiPkJv09XiWKJY0tPjWqPTr6G7bDwApU1VRYAADynoUscD1SWOCKl7UMJehm+FlPkTlP1lbWR3qWVNfDeol5cTLZwDzAQAgDjZ9TLVptydD6MJv0zxbF+ZZ0ct2+L8zf9mNdBPRHqh5ACAEAIAQAgDLab2UwDCsc96tQ83f8AqM9Vo1iiPoeQ10s6ib8xCWSoEAIBqXs3w2XDg/ES3qdPpPK6ye9fJ+Z7DQw3NPFeX3LlXS4lYtGQ9PNmdVXzgdmpv7mG/wBR9DO1sq7g6n6o4O2KOKtXo/2KzOycMIB4TbfMNpczKTfIv3s/24op9UW7QJAHNd+nrbynmtdS42uSXB9T1Wz7lOmMW+K6egj0pqtiWZM5VFIGgBuRqSe65+U83r9U4ydS5dSOstzmvp1KvU6PN+F1PiCPpeczficl6aPRjd9iVh+EHwYfe0zmPcg9M+jG1TA1Bvpt6X+kz8SD080Xb2Z7KuWqsNb5ADvAFibjhf7Ts6CrdhvdWdvZtHh17z5v7Gp01sJfOkV/plg+sw9ReaMPO2nzkZx3otEZx3ouL6mLUsFUYAim2vdPNNYeGeV/TWdhZdk1j+A+ZUfeRyu5n9NLujsbErfCv8wjMe5n9M+6+p6NjVgQcoNtdGH3koTjGSeSddDjNSyuD8zYujG0BUpi28aEcQeIInpITjOO9F8D00ZKSyifkzIQAgBACAeGAVHp1tRqVMBd7HLfgum8/aWdHp1faoN4/nQqa3UPT0uaWX/OZl/6KvefMz10dPCKSX3Z42WonJuT5vyQfoq9/q35zPgx/jZHxp/xI8/RRzPr+ceCu7M+M+yOHw1gSGO7ukJVYTeSUbd5pbpsvRPDZKFNeSr9NZ4tvLyz3aWFhE6ZgyUf2j0L0NwvmWx5a75a0Of1EUnjiU9fj9PPKzwM2GF5sfIAT1vgvqzx3jLojoYVe8+JMz4MepHxpdPsKLSUblA8hJquK5Ii7JvmxxgquWrTI3hl9L2byteUdqbv6aWfh6l/ZO9+qju+efQcdIdv0aLEo4ZjqaY7WviPdngdXpqrHvN4Z7SOyrNU8xWPPoI7P6T0Ku9sjfC+nodxnInppx5cSnqtjavTvjHK7riS9Oqre6QfAgzS01zOW4uPBntSoFF2IA7zaEm+QSb4It3QrDkUyxFszM2vLcPkBPS6StwpjF8zsURca0mWuWTcNsfRzKRAMg6QbQ/QWVKyFg2bKyWOgOlw1tbETh6nQtTck+DNNWyLdTKTqa+I1o9KsM34yvcykfSVHprEQs2HrYf2Z9GmL/2iw3+avzkf09nY0/0rWf8A1v5DPF9LsOo7JZzyAsPUycdLN8+Bap2BrLHxjurzZP8AQfpbhrktUy1GtdW7O7cBwO/fO3pYV1w3Ysty2bbpVhrh36Gl4XaKOAQQZbNI9VrwD2AEA4qPaAVjpB0zw+G0qOA3wjVvQTMYuXIGZ9J/aCa4KUqdlOmZ7E+Sj85Yhp3zbItp8Cr0NtVF0Nm8d/qJ2K9dbFYfH1ORdseibzHMfQX/ALQH4B6n8pt/qUv8fqVv6FH/AD+n+zh9vOdyqPUyMto2PkkbIbEqXvSb+hYOgNA4uuy1TdFUGw01LabvCc/V6y6Ud3e4MvU7N09ct5R4rubnhaWUTlnQFoBA9LNnGtRZRoSNDyINx9Jsqs8Oan2eTXdX4lcod00YzW2kiOyOSrKSpFja45Geqq2jTOKb4Hk7dkamDwln0Eqm2qQ3EnwB+8lLaFK5cfgYhsjUy5rHqxhidusdEXL3nU+m6VLdozlwgsHSo2LCLza8+S5ETVqM2929TONqaPGeXJ5PSaK6Gl4RgmvQbFDOVZorYcefoekp2tp7OD9l+f5PUpMdwJ8AT9JV3X2L7vrXFyXzHmH2XiD7lKr5KwmfDk+hWs1GkfvuL+TJrYPRXFVa9LrEZUDqzM50AU3PHebWmyumW8sopajWaSNUlUllrHBY5/A33A1kRQMw9RLx50XO0afxr6iAcPtSn8a+ogGb+1DZ6YmmGpMpqIbgXHaB0YePHymq2G/HgXtn6pae3MuT5mU1NmVV302+v0lTwZ9j0MdpaZ/3Dd6DjerD+EyPhy7G1ayh8pr5iTNbfpMbrNiurfJo8ziYwyW/HuSmxtv18MwajUYfs3JU9xXdJwslHkVdRo6Ll7Sw+/I+iuiu02rYenUdSjMoJU30J4ToReVk8lZFRk4p5wToaZIHsAiukIqdTU6r/wAmVst/itp84B8343B11c9clTOTqWViSfHjOhGcMcGR4nC4Gqd1Kof4G/KZ8SHcxgc0thYlt1Cp/KR9ZjxodzOB5R6H4xv8EjxKj7yLvgMEhQ9nmMbf1a+LfkJF6mPYYNK9n/RT9DpnOVaoxuzDdYe6ovwH3laye+8kkXcMOcgAzjmIAnWAItcQDNek/s3WvWarTq5C2pXKGF+e8Wm2FzisGMFbr+y+uPdrUz4qy/czatT5GMEfW9nuLXcKbeDH7iSWpj2GBlU6GYwf4V/Blmf1EBgS/spi/wDJb1X85nx4DBofs/6O1aFNuvt2muqb8otrr38pVtmpSyjKLg9NR+C81mRBrf5V4ByaCnfQmAcHAJ/p5kHLbOp/6eAJPsyn/phAOBsml/poAvS2VT/yLeUAeU9iUjvpDzAgHZ6J4c76NPzRfymMGcs7w3RTDocy0aYPMIt/W0YRlyk+bJujRCjSZIisAIBy6XgDSps5TwgCR2OkA4Ow05mAH6iTmfWAejYic29YB2NkLzb1gHv6qXm3rAPDshebesA5/Uy/E3rAD9TL8TesAP1OvNvWAH6pXmYB5+rVgB+gDlAO1w9oB11MA7SjAF1pwDrJAPckA8yQAyQD3JAPbQD2AEAIAQAgBACAEA8gBACAEAIAQD2AEAIAQDy0A8ywAywAywD3LAPYAQAgBACAEAIAQAgBACAEA//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eaLnBrk="1" fontAlgn="auto" hangingPunct="1">
              <a:spcAft>
                <a:spcPts val="0"/>
              </a:spcAft>
              <a:buFont typeface="Arial" pitchFamily="34" charset="0"/>
              <a:buNone/>
              <a:defRPr/>
            </a:pPr>
            <a:r>
              <a:rPr lang="en-US" sz="2800" dirty="0"/>
              <a:t>Q20. If two letters are taken at random from the word HOME, what is the probability that none of the letters would be vowels?</a:t>
            </a:r>
          </a:p>
          <a:p>
            <a:pPr eaLnBrk="1" fontAlgn="auto" hangingPunct="1">
              <a:spcAft>
                <a:spcPts val="0"/>
              </a:spcAft>
              <a:buFont typeface="Arial" pitchFamily="34" charset="0"/>
              <a:buNone/>
              <a:defRPr/>
            </a:pPr>
            <a:endParaRPr lang="en-US" sz="2800" dirty="0"/>
          </a:p>
          <a:p>
            <a:pPr marL="514350" indent="-514350" eaLnBrk="1" fontAlgn="auto" hangingPunct="1">
              <a:spcAft>
                <a:spcPts val="0"/>
              </a:spcAft>
              <a:buFont typeface="Arial" pitchFamily="34" charset="0"/>
              <a:buAutoNum type="alphaUcPeriod"/>
              <a:defRPr/>
            </a:pPr>
            <a:r>
              <a:rPr lang="en-US" sz="2800" dirty="0"/>
              <a:t>½</a:t>
            </a:r>
          </a:p>
          <a:p>
            <a:pPr marL="514350" indent="-514350" eaLnBrk="1" fontAlgn="auto" hangingPunct="1">
              <a:spcAft>
                <a:spcPts val="0"/>
              </a:spcAft>
              <a:buFont typeface="Arial" pitchFamily="34" charset="0"/>
              <a:buAutoNum type="alphaUcPeriod"/>
              <a:defRPr/>
            </a:pPr>
            <a:r>
              <a:rPr lang="en-US" sz="2800" dirty="0"/>
              <a:t>¼</a:t>
            </a:r>
          </a:p>
          <a:p>
            <a:pPr marL="514350" indent="-514350" eaLnBrk="1" fontAlgn="auto" hangingPunct="1">
              <a:spcAft>
                <a:spcPts val="0"/>
              </a:spcAft>
              <a:buFont typeface="Arial" pitchFamily="34" charset="0"/>
              <a:buAutoNum type="alphaUcPeriod"/>
              <a:defRPr/>
            </a:pPr>
            <a:r>
              <a:rPr lang="en-US" sz="2800" dirty="0"/>
              <a:t>1/3</a:t>
            </a:r>
          </a:p>
          <a:p>
            <a:pPr marL="514350" indent="-514350" eaLnBrk="1" fontAlgn="auto" hangingPunct="1">
              <a:spcAft>
                <a:spcPts val="0"/>
              </a:spcAft>
              <a:buFont typeface="Arial" pitchFamily="34" charset="0"/>
              <a:buAutoNum type="alphaUcPeriod"/>
              <a:defRPr/>
            </a:pPr>
            <a:r>
              <a:rPr lang="en-US" sz="2800" dirty="0" smtClean="0"/>
              <a:t>1/6</a:t>
            </a:r>
          </a:p>
          <a:p>
            <a:pPr marL="514350" indent="-514350" eaLnBrk="1" fontAlgn="auto" hangingPunct="1">
              <a:spcAft>
                <a:spcPts val="0"/>
              </a:spcAft>
              <a:buFont typeface="Arial" pitchFamily="34" charset="0"/>
              <a:buAutoNum type="alphaUcPeriod"/>
              <a:defRPr/>
            </a:pPr>
            <a:endParaRPr lang="en-US" sz="2800" dirty="0" smtClean="0"/>
          </a:p>
          <a:p>
            <a:pPr marL="514350" indent="-514350" eaLnBrk="1" fontAlgn="auto" hangingPunct="1">
              <a:spcAft>
                <a:spcPts val="0"/>
              </a:spcAft>
              <a:buNone/>
              <a:defRPr/>
            </a:pPr>
            <a:r>
              <a:rPr lang="en-US" sz="2800" dirty="0" err="1" smtClean="0"/>
              <a:t>Ans</a:t>
            </a:r>
            <a:r>
              <a:rPr lang="en-US" sz="2800" dirty="0" smtClean="0"/>
              <a:t>: D</a:t>
            </a:r>
            <a:endParaRPr lang="en-US" sz="2800" dirty="0"/>
          </a:p>
        </p:txBody>
      </p:sp>
      <p:sp>
        <p:nvSpPr>
          <p:cNvPr id="50179"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eaLnBrk="1" fontAlgn="auto" hangingPunct="1">
              <a:spcAft>
                <a:spcPts val="0"/>
              </a:spcAft>
              <a:buFont typeface="Arial" pitchFamily="34" charset="0"/>
              <a:buNone/>
              <a:defRPr/>
            </a:pPr>
            <a:r>
              <a:rPr lang="en-US" sz="2800" dirty="0"/>
              <a:t>Q21. The blood groups of 200 people is distributed as follows: 50 have type A blood, 65 have B blood type,70 have O blood type and 15 have type AB blood. If a person from this group is selected at random, what is the probability that this person has O blood type?</a:t>
            </a:r>
          </a:p>
          <a:p>
            <a:pPr marL="514350" indent="-514350" eaLnBrk="1" fontAlgn="auto" hangingPunct="1">
              <a:spcAft>
                <a:spcPts val="0"/>
              </a:spcAft>
              <a:buFont typeface="Arial" pitchFamily="34" charset="0"/>
              <a:buAutoNum type="alphaUcPeriod"/>
              <a:defRPr/>
            </a:pPr>
            <a:r>
              <a:rPr lang="en-US" sz="2800" dirty="0"/>
              <a:t>0.5</a:t>
            </a:r>
          </a:p>
          <a:p>
            <a:pPr marL="514350" indent="-514350" eaLnBrk="1" fontAlgn="auto" hangingPunct="1">
              <a:spcAft>
                <a:spcPts val="0"/>
              </a:spcAft>
              <a:buFont typeface="Arial" pitchFamily="34" charset="0"/>
              <a:buAutoNum type="alphaUcPeriod"/>
              <a:defRPr/>
            </a:pPr>
            <a:r>
              <a:rPr lang="en-US" sz="2800" dirty="0"/>
              <a:t>0.35</a:t>
            </a:r>
          </a:p>
          <a:p>
            <a:pPr marL="514350" indent="-514350" eaLnBrk="1" fontAlgn="auto" hangingPunct="1">
              <a:spcAft>
                <a:spcPts val="0"/>
              </a:spcAft>
              <a:buFont typeface="Arial" pitchFamily="34" charset="0"/>
              <a:buAutoNum type="alphaUcPeriod"/>
              <a:defRPr/>
            </a:pPr>
            <a:r>
              <a:rPr lang="en-US" sz="2800" dirty="0"/>
              <a:t>0.25</a:t>
            </a:r>
          </a:p>
          <a:p>
            <a:pPr marL="514350" indent="-514350" eaLnBrk="1" fontAlgn="auto" hangingPunct="1">
              <a:spcAft>
                <a:spcPts val="0"/>
              </a:spcAft>
              <a:buFont typeface="Arial" pitchFamily="34" charset="0"/>
              <a:buAutoNum type="alphaUcPeriod"/>
              <a:defRPr/>
            </a:pPr>
            <a:r>
              <a:rPr lang="en-US" sz="2800" dirty="0"/>
              <a:t>0.45</a:t>
            </a:r>
          </a:p>
          <a:p>
            <a:pPr marL="514350" indent="-514350" eaLnBrk="1" fontAlgn="auto" hangingPunct="1">
              <a:spcAft>
                <a:spcPts val="0"/>
              </a:spcAft>
              <a:buFont typeface="Arial" charset="0"/>
              <a:buNone/>
              <a:defRPr/>
            </a:pPr>
            <a:r>
              <a:rPr lang="en-US" sz="2800" dirty="0" err="1"/>
              <a:t>Ans</a:t>
            </a:r>
            <a:r>
              <a:rPr lang="en-US" sz="2800" dirty="0"/>
              <a:t>: b)</a:t>
            </a:r>
          </a:p>
        </p:txBody>
      </p:sp>
      <p:sp>
        <p:nvSpPr>
          <p:cNvPr id="51203"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eaLnBrk="1" fontAlgn="auto" hangingPunct="1">
              <a:spcAft>
                <a:spcPts val="0"/>
              </a:spcAft>
              <a:buFont typeface="Arial" pitchFamily="34" charset="0"/>
              <a:buNone/>
              <a:defRPr/>
            </a:pPr>
            <a:r>
              <a:rPr lang="en-US" sz="2800" dirty="0"/>
              <a:t>Q22. What is the probability that the total of two dice will be greater than 8 </a:t>
            </a:r>
            <a:r>
              <a:rPr lang="en-US" sz="2800" b="1" dirty="0"/>
              <a:t>given that</a:t>
            </a:r>
            <a:r>
              <a:rPr lang="en-US" sz="2800" dirty="0"/>
              <a:t> the first die is a 6?</a:t>
            </a:r>
          </a:p>
          <a:p>
            <a:pPr marL="514350" indent="-514350" eaLnBrk="1" fontAlgn="auto" hangingPunct="1">
              <a:spcAft>
                <a:spcPts val="0"/>
              </a:spcAft>
              <a:buFont typeface="Arial" pitchFamily="34" charset="0"/>
              <a:buAutoNum type="alphaUcPeriod"/>
              <a:defRPr/>
            </a:pPr>
            <a:r>
              <a:rPr lang="en-US" sz="2800" dirty="0"/>
              <a:t>1/4</a:t>
            </a:r>
          </a:p>
          <a:p>
            <a:pPr marL="514350" indent="-514350" eaLnBrk="1" fontAlgn="auto" hangingPunct="1">
              <a:spcAft>
                <a:spcPts val="0"/>
              </a:spcAft>
              <a:buFont typeface="Arial" pitchFamily="34" charset="0"/>
              <a:buAutoNum type="alphaUcPeriod"/>
              <a:defRPr/>
            </a:pPr>
            <a:r>
              <a:rPr lang="en-US" sz="2800" dirty="0"/>
              <a:t>1/3</a:t>
            </a:r>
          </a:p>
          <a:p>
            <a:pPr marL="514350" indent="-514350" eaLnBrk="1" fontAlgn="auto" hangingPunct="1">
              <a:spcAft>
                <a:spcPts val="0"/>
              </a:spcAft>
              <a:buFont typeface="Arial" pitchFamily="34" charset="0"/>
              <a:buAutoNum type="alphaUcPeriod"/>
              <a:defRPr/>
            </a:pPr>
            <a:r>
              <a:rPr lang="en-US" sz="2800" dirty="0"/>
              <a:t>2/3</a:t>
            </a:r>
          </a:p>
          <a:p>
            <a:pPr marL="514350" indent="-514350" eaLnBrk="1" fontAlgn="auto" hangingPunct="1">
              <a:spcAft>
                <a:spcPts val="0"/>
              </a:spcAft>
              <a:buFont typeface="Arial" pitchFamily="34" charset="0"/>
              <a:buAutoNum type="alphaUcPeriod"/>
              <a:defRPr/>
            </a:pPr>
            <a:r>
              <a:rPr lang="en-US" sz="2800" dirty="0"/>
              <a:t>2/5</a:t>
            </a:r>
          </a:p>
          <a:p>
            <a:pPr marL="514350" indent="-514350" eaLnBrk="1" fontAlgn="auto" hangingPunct="1">
              <a:spcAft>
                <a:spcPts val="0"/>
              </a:spcAft>
              <a:buFont typeface="Arial" charset="0"/>
              <a:buNone/>
              <a:defRPr/>
            </a:pPr>
            <a:r>
              <a:rPr lang="en-US" sz="2800" dirty="0" err="1"/>
              <a:t>Ans</a:t>
            </a:r>
            <a:r>
              <a:rPr lang="en-US" sz="2800" dirty="0"/>
              <a:t>: c)</a:t>
            </a:r>
          </a:p>
        </p:txBody>
      </p:sp>
      <p:sp>
        <p:nvSpPr>
          <p:cNvPr id="52227"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defRPr/>
            </a:pPr>
            <a:r>
              <a:rPr lang="en-US" dirty="0" smtClean="0">
                <a:latin typeface="Times New Roman" pitchFamily="18" charset="0"/>
                <a:cs typeface="Times New Roman" pitchFamily="18" charset="0"/>
              </a:rPr>
              <a:t>Interview Question</a:t>
            </a:r>
          </a:p>
          <a:p>
            <a:pPr marL="0" indent="0">
              <a:buNone/>
              <a:defRPr/>
            </a:pPr>
            <a:endParaRPr lang="en-US" dirty="0" smtClean="0">
              <a:latin typeface="Times New Roman" pitchFamily="18" charset="0"/>
              <a:cs typeface="Times New Roman" pitchFamily="18" charset="0"/>
            </a:endParaRPr>
          </a:p>
          <a:p>
            <a:pPr marL="0" indent="0">
              <a:buNone/>
              <a:defRPr/>
            </a:pPr>
            <a:r>
              <a:rPr lang="en-US" dirty="0" smtClean="0">
                <a:latin typeface="Times New Roman" pitchFamily="18" charset="0"/>
                <a:cs typeface="Times New Roman" pitchFamily="18" charset="0"/>
              </a:rPr>
              <a:t>A student has to get formally dressed for an interview. He has 4 shirts, 3 pants, 2 shoes and 2 Ties. The dress code was shirt, pant, shoes and tie (optional). In how many ways he can dressed up for the interview.</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defRPr/>
            </a:pPr>
            <a:endParaRPr lang="en-US" dirty="0" smtClean="0">
              <a:latin typeface="Times New Roman" pitchFamily="18" charset="0"/>
              <a:cs typeface="Times New Roman" pitchFamily="18" charset="0"/>
            </a:endParaRPr>
          </a:p>
          <a:p>
            <a:pPr marL="0" indent="0">
              <a:buNone/>
              <a:defRPr/>
            </a:pPr>
            <a:r>
              <a:rPr lang="en-US" dirty="0" err="1" smtClean="0">
                <a:latin typeface="Times New Roman" pitchFamily="18" charset="0"/>
                <a:cs typeface="Times New Roman" pitchFamily="18" charset="0"/>
              </a:rPr>
              <a:t>Ans</a:t>
            </a:r>
            <a:r>
              <a:rPr lang="en-US" dirty="0" smtClean="0">
                <a:latin typeface="Times New Roman" pitchFamily="18" charset="0"/>
                <a:cs typeface="Times New Roman" pitchFamily="18" charset="0"/>
              </a:rPr>
              <a:t>: 72</a:t>
            </a:r>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545120" y="0"/>
              <a:ext cx="7349400" cy="6269040"/>
            </p14:xfrm>
          </p:contentPart>
        </mc:Choice>
        <mc:Fallback>
          <p:pic>
            <p:nvPicPr>
              <p:cNvPr id="2" name="Ink 1"/>
              <p:cNvPicPr/>
              <p:nvPr/>
            </p:nvPicPr>
            <p:blipFill>
              <a:blip r:embed="rId3"/>
              <a:stretch>
                <a:fillRect/>
              </a:stretch>
            </p:blipFill>
            <p:spPr>
              <a:xfrm>
                <a:off x="1535760" y="-9360"/>
                <a:ext cx="7368120" cy="6287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a:buFont typeface="Arial" charset="0"/>
              <a:buNone/>
              <a:defRPr/>
            </a:pPr>
            <a:r>
              <a:rPr lang="en-US" sz="2800" dirty="0"/>
              <a:t>Q25.</a:t>
            </a:r>
            <a:r>
              <a:rPr lang="en-US" sz="2400" dirty="0"/>
              <a:t> There is a school were 60% are girls and 35% of the girls are poor. Students are selected at random, what is the probability of selecting a poor girl out of total strength? </a:t>
            </a:r>
            <a:endParaRPr lang="en-US" sz="2800" dirty="0"/>
          </a:p>
          <a:p>
            <a:pPr marL="514350" indent="-514350" eaLnBrk="1" fontAlgn="auto" hangingPunct="1">
              <a:spcAft>
                <a:spcPts val="0"/>
              </a:spcAft>
              <a:buFont typeface="Arial" pitchFamily="34" charset="0"/>
              <a:buAutoNum type="alphaUcPeriod"/>
              <a:defRPr/>
            </a:pPr>
            <a:r>
              <a:rPr lang="en-US" sz="2800" dirty="0"/>
              <a:t>60/100</a:t>
            </a:r>
          </a:p>
          <a:p>
            <a:pPr marL="514350" indent="-514350" eaLnBrk="1" fontAlgn="auto" hangingPunct="1">
              <a:spcAft>
                <a:spcPts val="0"/>
              </a:spcAft>
              <a:buFont typeface="Arial" pitchFamily="34" charset="0"/>
              <a:buAutoNum type="alphaUcPeriod"/>
              <a:defRPr/>
            </a:pPr>
            <a:r>
              <a:rPr lang="en-US" sz="2800" dirty="0"/>
              <a:t>21/100</a:t>
            </a:r>
          </a:p>
          <a:p>
            <a:pPr marL="514350" indent="-514350" eaLnBrk="1" fontAlgn="auto" hangingPunct="1">
              <a:spcAft>
                <a:spcPts val="0"/>
              </a:spcAft>
              <a:buFont typeface="Arial" pitchFamily="34" charset="0"/>
              <a:buAutoNum type="alphaUcPeriod"/>
              <a:defRPr/>
            </a:pPr>
            <a:r>
              <a:rPr lang="en-US" sz="2800" dirty="0"/>
              <a:t>21/60</a:t>
            </a:r>
          </a:p>
          <a:p>
            <a:pPr marL="514350" indent="-514350" eaLnBrk="1" fontAlgn="auto" hangingPunct="1">
              <a:spcAft>
                <a:spcPts val="0"/>
              </a:spcAft>
              <a:buFont typeface="Arial" pitchFamily="34" charset="0"/>
              <a:buAutoNum type="alphaUcPeriod"/>
              <a:defRPr/>
            </a:pPr>
            <a:r>
              <a:rPr lang="en-US" sz="2800" dirty="0"/>
              <a:t>None of these</a:t>
            </a:r>
          </a:p>
          <a:p>
            <a:pPr marL="514350" indent="-514350" eaLnBrk="1" fontAlgn="auto" hangingPunct="1">
              <a:spcAft>
                <a:spcPts val="0"/>
              </a:spcAft>
              <a:buFont typeface="Arial" charset="0"/>
              <a:buNone/>
              <a:defRPr/>
            </a:pPr>
            <a:r>
              <a:rPr lang="en-US" sz="2800" dirty="0" err="1"/>
              <a:t>Ans</a:t>
            </a:r>
            <a:r>
              <a:rPr lang="en-US" sz="2800" dirty="0"/>
              <a:t>: b)</a:t>
            </a:r>
          </a:p>
        </p:txBody>
      </p:sp>
      <p:sp>
        <p:nvSpPr>
          <p:cNvPr id="56323"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rtlCol="0">
            <a:normAutofit/>
          </a:bodyPr>
          <a:lstStyle/>
          <a:p>
            <a:pPr>
              <a:buFont typeface="Arial" charset="0"/>
              <a:buNone/>
              <a:defRPr/>
            </a:pPr>
            <a:r>
              <a:rPr lang="en-US" sz="2800" dirty="0"/>
              <a:t>Q27.</a:t>
            </a:r>
            <a:r>
              <a:rPr lang="en-US" sz="2400" dirty="0"/>
              <a:t> If 3 dices are rolled and </a:t>
            </a:r>
            <a:r>
              <a:rPr lang="en-US" sz="2400" dirty="0" err="1"/>
              <a:t>a,b,c</a:t>
            </a:r>
            <a:r>
              <a:rPr lang="en-US" sz="2400" dirty="0"/>
              <a:t> is obtained what is the </a:t>
            </a:r>
            <a:r>
              <a:rPr lang="en-US" sz="2400" dirty="0" err="1"/>
              <a:t>probbability</a:t>
            </a:r>
            <a:r>
              <a:rPr lang="en-US" sz="2400" dirty="0"/>
              <a:t> that </a:t>
            </a:r>
            <a:r>
              <a:rPr lang="en-US" sz="2400" dirty="0" smtClean="0"/>
              <a:t>(a*b)+</a:t>
            </a:r>
            <a:r>
              <a:rPr lang="en-US" sz="2400" dirty="0"/>
              <a:t>c is even?</a:t>
            </a:r>
          </a:p>
          <a:p>
            <a:pPr>
              <a:buFont typeface="Arial" charset="0"/>
              <a:buNone/>
              <a:defRPr/>
            </a:pPr>
            <a:endParaRPr lang="en-US" sz="2800" dirty="0"/>
          </a:p>
          <a:p>
            <a:pPr marL="514350" indent="-514350" eaLnBrk="1" fontAlgn="auto" hangingPunct="1">
              <a:spcAft>
                <a:spcPts val="0"/>
              </a:spcAft>
              <a:buFont typeface="Arial" pitchFamily="34" charset="0"/>
              <a:buAutoNum type="alphaUcPeriod"/>
              <a:defRPr/>
            </a:pPr>
            <a:r>
              <a:rPr lang="en-US" sz="2800" dirty="0"/>
              <a:t>1/2</a:t>
            </a:r>
          </a:p>
          <a:p>
            <a:pPr marL="514350" indent="-514350" eaLnBrk="1" fontAlgn="auto" hangingPunct="1">
              <a:spcAft>
                <a:spcPts val="0"/>
              </a:spcAft>
              <a:buFont typeface="Arial" pitchFamily="34" charset="0"/>
              <a:buAutoNum type="alphaUcPeriod"/>
              <a:defRPr/>
            </a:pPr>
            <a:r>
              <a:rPr lang="en-US" sz="2800" dirty="0"/>
              <a:t>1/6</a:t>
            </a:r>
          </a:p>
          <a:p>
            <a:pPr marL="514350" indent="-514350" eaLnBrk="1" fontAlgn="auto" hangingPunct="1">
              <a:spcAft>
                <a:spcPts val="0"/>
              </a:spcAft>
              <a:buFont typeface="Arial" pitchFamily="34" charset="0"/>
              <a:buAutoNum type="alphaUcPeriod"/>
              <a:defRPr/>
            </a:pPr>
            <a:r>
              <a:rPr lang="en-US" sz="2800" dirty="0"/>
              <a:t>¼</a:t>
            </a:r>
          </a:p>
          <a:p>
            <a:pPr marL="514350" indent="-514350" eaLnBrk="1" fontAlgn="auto" hangingPunct="1">
              <a:spcAft>
                <a:spcPts val="0"/>
              </a:spcAft>
              <a:buFont typeface="Arial" pitchFamily="34" charset="0"/>
              <a:buAutoNum type="alphaUcPeriod"/>
              <a:defRPr/>
            </a:pPr>
            <a:r>
              <a:rPr lang="en-US" sz="2800" dirty="0"/>
              <a:t>1/6</a:t>
            </a:r>
          </a:p>
          <a:p>
            <a:pPr marL="514350" indent="-514350" eaLnBrk="1" fontAlgn="auto" hangingPunct="1">
              <a:spcAft>
                <a:spcPts val="0"/>
              </a:spcAft>
              <a:buFont typeface="Arial" charset="0"/>
              <a:buNone/>
              <a:defRPr/>
            </a:pPr>
            <a:r>
              <a:rPr lang="en-US" sz="2800" dirty="0" err="1"/>
              <a:t>Ans</a:t>
            </a:r>
            <a:r>
              <a:rPr lang="en-US" sz="2800" dirty="0"/>
              <a:t>: a)</a:t>
            </a:r>
          </a:p>
        </p:txBody>
      </p:sp>
      <p:sp>
        <p:nvSpPr>
          <p:cNvPr id="59395" name="AutoShape 2" descr="data:image/jpeg;base64,/9j/4AAQSkZJRgABAQAAAQABAAD/2wCEAAkGBxISEhUUEhQWFhUWGBYaGBcYFhgYHRwgHhkfHhgZIBwYHyggGx4lHSAdITEjJSkrLy4uGR8zODMsNygtLisBCgoKDg0OGxAQGy8mICQsLDQtLCwsLCwtLC8sLCwsLCwsNCwsLCwsLCwsLCwvLCwsLCwsLCwsLCwsLCwsLCwsLP/AABEIALQBGAMBEQACEQEDEQH/xAAcAAEAAgMBAQEAAAAAAAAAAAAABQcDBAYCAQj/xABDEAACAQMCAwYEBAMFBgYDAAABAgMABBESIQUGMQcTIkFRYRQycYEjQpGhUoKxFTNiwdEkQ3KjsvBTVJKUouEIFpP/xAAbAQEAAgMBAQAAAAAAAAAAAAAABAUBAgMGB//EADoRAAIBAwEFBAkCBAcBAAAAAAABAgMEESEFEjFBURNhcYEGIjKRobHB0fAU4RUjM1IWNEJicsLxU//aAAwDAQACEQMRAD8AvGgFAKAUAoBQCgOW7QucV4XBHJ3ZlaSQII1ODjBZ2+yj06kfWjeBjJt33N1pFYf2gXJtyispAyzajhVA/iLHGD0Oc4ANAUJzj2hcTklhmMzQRt444YmK4UHwhz+ZiCMk7ew6Vyp1YzbUeTwdKlKUEm+ayTHGOeeKTxmaSZraNj+FBbqO8OT+GpcgsSfbGeuB0Ed3e9V7Oms9XyRIVru0u0qPHRc2Wv2dcIu4LUNfzSS3MoBcPJrEYBOlF8s4PiIzk+ZAFTSGdVQCgFAKAUAoBQCgFAKAUAoBQCgFAKAUAoBQCgFAKAUAoBQCgFAKAUBT3GOeOIWHFLqJh8RaxtG/dlcSCORdRMTfm0nIw2QcEbeXOdWMGlLmdIUpTTceRoc/cxxX99Y/DuHhS3efIOd5CY9LL+Vl0+e++KjX892g+/BIsIb1Zd2Th7mC4LxcPO9okz3CDfYEYK9cYByAPWQnzrVXidv2nPh5mzs2rjs+XHyJ2/4PHNLHJJuIwcL5E56n1HtVTSupU6bjHi+ZbVLWNSopS4Lka3HuFyzvFok7tYzqyM6tWRgjHQjyOds11tLmFCMnjLZzuradeSSeIoynhkn/AJ2+/wDcn/Suv8Tq9F8fuafwul1fw+xpJd3MdwkVjd3sl2T4E74MucZOrWNJGASQfvU62q16vrSSSIF1RoUvVi235H6D5SubyS2Q30Pc3AyHUMjBsdHGgkAH08jmppBJmgFAKAUAoBQCgFAKAUAoBQCgFAKAUAoBQCgFAKAUAoBQCgFAcnxftI4XbNoe6Rn38EQaU5H5fwwQD9SP2NAVbzLzBb33FO+thIB8LpfWjJ4ll22PsardotSpJrr9GWezE1WafT6o0rPhcUUryoMFwAQOnXJI9M7fpVZUuJ1IKEuRaU7aFOo5x5m9mo53wM0MnwmsmcHkmsoykRN5wG2k3MYB9V8J/apcLutHn7yNOwoT/wBPuMvDuJ8Q4fJ31vdSzIPngmcuHUbkb9D6EAH38qn0b9SeJrBXXGynCLlTee5n6E4NxSK6gjnhbVHIoZT/AFB9CDkEeoqxKg3aAUAoBQCgFAKAUAoBQCgFAKAUAoBQCgFAKAUAoBQCgFAYb21WWN4nBKSKyMASDhhg7jcbHqN6A/M3NPAuHic2/CxKxjcd5dPLlVxnKIFA1b48Wfy7bb1wr14Uo5l7iTbW1SvLEff0Ji3XSqgsWIGNTbk+5rz03vNvGD1EIbsUm845szBq0wZwNVMGMDVTBnB8LVnBnB5JrODODBcS6VZsE4BOB1OPIe9bwjvNIxKW7FyxnB55jt7qztYbySOJoZygTRPqbxIXXOEx8oPQkVZrZ3+74FO9s9IfH9iR7KueY+HPLbXiTQQykSwhonbSSCHAAGoqSBjC4yD0qdSqRcM7yeOLKiphzbisZ5F18D47bXkfe2sySptkqdxnyZTup9iAa6nMkaAUAoBQCgFAKAUAoBQCgFAKAUAoBQCgFAKAUAoBQCgIjm62uJbK4jtTpneNljOrTuRjZvynGcHyOOnWgPzNe8qXVrMtv8QCwAM4id9MRP5Cdgz6cEgdM/eo1xUpQWZJN8ibZ0a9V7tNtLm+X/p06bAD09d6oXq8nqFHCwew1YwMH3VWMGMHP8wG5ibvoGJXA1xncbeePTHXG+36T7bspx7OoteTK28jXpS7Wk9OaOgsuF8TlhSaOyWRHUMpS5j3B9B/l5V0dhHPtfD9zjHassex8f2IDjl3K0C6FZJTKsZTPiVwxBT66hisW9BRruEtdDe7uXO1jUho8+7ibNhftiRLhe7mgJEqnyx+b6f9+dcri23JpR4PgSbO9VSm3PRx4/cl+ROGMYTeXrym1R9VrbMzMurJCOsWcFsnSgA3J+lRtp3tWclY2+s37T6d337ikhCOXVlwzodfddm013FLdzuY+INpa3CtlbcIcpFscOzbhmOwLbDbxW9rYUqFv2GMrn354keVWTnvo47g91JZTW/EoVMYaQQ30A+XOso7aQcbNuB649TXC0ryp15Ws3nGsX3dH3okV6anTVaPn4n6Gq1IQoBQCgFAKAUAoBQCgFAKAUAoBQCgFAKAUAoBQCgFAaXGrporeaRFLvHFI6oOrFVJCjY7kjHQ0B+aeHX4CRs2t3lYNI/zYeQ/M7eWW2GfT2qor0qlSc5ckekta9GjTp01xl9epLg1BLQ9ZrGBg+M1Ehg0LR7i6nhjszE/eq5AdtIOjdgD11YPT2qfRtoveU9Gipu76UNyVLDjIsvst4VfWnxEN1EI4iyvCA6uAWz3qgg7DODjA6mpvCKWcsqG8ybSwnyI7gvZg6cTlup5Q8AmaaKME5LliwLA7DQT5ZzgdOlbOSxw1NFF8M6Gv2mcrwXfEbVEUrNKGa4ZTj8FMDLDPzE4UH2GegqLeXatbeVV8uHjyMqG9NJeZ0vL1stzflVA+G4eFCqPlM7L4f8A+Uf/AMnz1WoGwLNxpu5qe1P5fuZuZ5e4uCLDr0JFKLsbMT2/EI8YV7m8CgnP5tjnHk3t5V5XadXstowmuSXzZc2cN+1lHxLf5Uu2msrWV8apLeB2x0y0ak/ua9UUxK0AoBQCgFAKAUAoBQCgFAKAUAoBQCgFAKAUAoBQCgPMmMHVjGDnPTHnmgKB5U5Yl4g9ysDm14SZ2KLGF1SlGGghnXUwBGrLEhT4QOuOc5JLB0pxeco6DivZlKiFrS6eRxv3c6oQ/wDhDIFKn33FRHQpS5Y8Cxhe3EHnez3M4mwu+9TOCrAlWU9VYdVPuKrq1J05brL22uI16e+vPuZnjkDDKkEeo3rm04vDO0JRksxeUbPZ9yFPLJDfRziNEupG0EE5RGx4f+LxKc42A61eRl6izxwjyVSLdSW69N5/MvPNaGTnbjnWzSC5nDOyWrmOUKhyHBxpGrAO565xW2684NN9YOM5Z4wZIr3i8wxr1CJT+WKIYVB9WznHU15nbcncXVKzj3Z8X9kdqGkXUZj5G4Dxv4RZYeIRwLcFpihgjkOX31EsvUjG3lXqVKMFupaIi7jlqdK/NvEuHb8Thjmt8gG5tdWYxkDMkbb++V2HTfaukZpmsoNENy4g7guDlZXmlU4xlZJGdDv/AISK8Rtaop3kscsL3HoLGG7QXedz2ZOTwqyJOfwVH2Gw/avco84dPQCgFAKAUAoBQCgFAKAUAoBQCgFAKAUAoBQCgFAKA5PtUuDHwq7IJGY9JwMnSzBXA381JFAb3DraOGBEhUBEQBFHTAGwz7+vvUV8dSWuGhydsnHlh70yWryHLG2ePSVySe7EsbYJA2Bxvjc+dberk09c5C15C4hdXM0lysdpDPJrkRJNUnTcJgFRk9ST5nrWJRg2pPVo60qlWMHBaJ8epHT8tOl/LYWiOsfgYSMSwRGUa3z6kghR6j61zqUFUmpvh8yTb3EqVOVKPFvTuWNWW/wyBIIo4YhhI1VVHsBj7n3rq9TVUklgkYpc1q0aSjgh+aZYrSwu5FRAO7lcrpGGdh1YeeWIzWY6tHCWiZX3OFqbfg1tZx7PM0EP3bxt+rA/rXltmP8AU7VqVnyy/wDqvgdavqUVEtu1txGiIvyoqqPoBgV6c5o9Twq6sjgMrAggjIIOxBoZZUXKUzRcPbW2ruO/UE+kbMAP2xXmdp0U79Riva3fiWVnUatm3yyWf2bQFOFWQON7eJtv8S6h+xr2JQnQTyhFZj0UEn7DNAfnyz554rpDJeOAxL6XjhkGDuFyU1Y8vmqvleuM2scz19D0ZjWt4VFNqTinwytde467lDtIvZry3tp44GExcGRNaMMKz5wSR0GKkULhVdMFTtTY1SwSk5Jp6dH+eZbNSCmFAKAUAoBQCgFAKAUAoBQCgFAKAUAoBQCgNDj3DFuraa3f5ZY3Qn01DAIyDuDuNuooDhuzvjx7pbK8/CvLf8Mo/hMirskiZ+cYAGR5jPQiuE44eSRTllYOg5j49FZRpJNnS8scQ3A3c4zv5AZJ9ga0SybOSRvTmiO0CPmkAySQANyTsBW5J4I+A0MmaA1hmk0c52pSZtIof/MXVtF9i+o/9Ncqk9ynKfRN/Ah1Flpd5Gc1xd7xHhUOPD30kp8/7pQwH3rznozHSrPwXvydbnjFFkV6U5mrxW/S3hkmkOFjRmP2GcffpRLJhvCKWkZ4uCEneSZc+mTPJ/o2aodK+1u6P/Vfcna07Lx+r+xfHA7EW9tBCM4iijjGSCfAgXcjbO1epKYh+0u67vhd3/jiMQ2zvKRGP3atZS3U2dKNJ1akaa4yaXveChlXAA9KoG8n1+MVFJLkdB2Y2ol4zDtnuIZpevTOEBx5/Nj7+1WVhH1WzxHpXVTq06fRN+9/sXRzRzHb2EJmuGOM4VVGXdj0RVyMn9vXFTm0llnlYQlOSjFZbIPs05wk4kly8kYjMU5VUG+E0LpBbPibOrJ2G4pGSkso2q0p0punNYa4nZ1k5igFAKAUAoBQCgFAKAUAoBQCgFAKAUAoCs+0jjnCXmFvc2r3k8ak4jwO71DZWkLrpz1xv646UOdSrCmsyeCu+HcATjd2UiF1BbwI3eGWc3GH6Kq6uhPnudl8vPSTUTtT9fVcC0OHcVktUSDiRCsMKlz/ALqXyXLf7uTHVWwCehPQcsZ1RKhPd0kfOcOCNfWjwxTBBIVy4GoFQwJGxHXHrWYvDO812kMJn3hfCrqJFQ3QkCqF8cIzt0JKuCTWco2ipRXE3Jba9x+FLbA/47eQ/wDTMK1yjSblyZxHM0fEjfcOjvWtmiNzrQQK6+KMZy2vJ6e5qJtGSjZ1Wv7X8dCMt5zWepO93q43bekdpO/6uq/5iqf0b/y9T/l9DtX9tElxntD4bayPFNcYkjIDII5GIOAcZC4Ox9a9EoNnFzSON5w4xPxOS3te4mt7KUs7PKuh5u73wq5yE+U777g+W/G8qu2oSqriuHmbUY9tUUORs8QjWa+4dZ+TTd6wGPlhUuBuCMEjp7VTbApOVSdV+Hm9WTtpzxGMEXLXqCmKx7b+IAR2ttjJkkaU7ZwsS/XYlnXGx6Go91LdpPvLnYNDtb6HSOX7uHxwVhVKfSzouROPwcOS6unzJPK6wwQLpDFUUFnJ/Kmpjkn+Hz8re3cadFNnzrbEat3tKVOmstYSXgtfLOdWQHEb2a6mNzdMHmIwMZCRr5IgPRR+pySTvUKvcOo8Lgeq2TsanZRU5a1Ob6dy+/F+GhZ3YRa6ba6kII13TgEg7hUTceRGSw28wftZW/8ASj4Hh9rf52r/AMmavavzpMsgsrKQxyIUeaYYOn8yRAeZOzN5aSBvqIrFavGlxN9mbJq3ze5olxb68l+cF5JyXZ12i/FsLW8AjugPCw+ScAblfRvMr9x5gb06saizEjXljXtJ7laOOj5Pw/M9SxK6EQUAoBQCgFAKAUAoBQCgFAKAUAoDHczrGjO5AVAWYnYAAZJ/SgPzVwviou5ruc9ZZ3fBxkIf7sHA8ht9q2iU208qcXywWl2RrCvD1SJQHSSRZ/VpAd3Pn4l0kegIHlUWpneL63nGdNSXM6+5t0kVkkUOjDDKwBBHoQetaHcruTlOThNx8VYs7WhObi13bC+ckY6nT1x1wMbjaum9vLDOaTg8o7+2ZJFV0IZHAZWByCCMgg+hFaHffybCrWDVs4znpP8AbuFH0mnH/JP+lQNqvFjV8F80Yj/UiQnNfNEXDb/4iRSzGydIlHm3fKcE+Q2yT7GoHo1HeoTX+76G1y8ST7jruzDl1oLQS3SD4u4dp5WZfECx8K5O4wuNvIk16kgkXzzca+K20Qz+FazSN6fiSKi/fwNVNt2eLXHVon7NWa2eiZg7M7f4niF5efkhC2kR9SDrl9uuP1qRsq37G2inxer8/wBjle1e0rN9NC0KsSKUF2m8S7/i0qj5baKOIbnq2XYgfcD+UVAv5eqket9E6SdWpU6JL35+xz9Vh7c1rSySMsQPExJJ+pzj2FdZ1ZTwnwRCtbClbSlOK9aTbb8XnHcvxmxXImnf8v8ANfwHBl7vBuJZrhYlIyBiU6pG/wAKg/ckDzyLmNRU6Ck+h83r2VS82nUpQ/ueX0XV/mvAr5FxnJLMSSzE5LMd2YnzJO5NVM5uct5n0C1tadtSVKmtF8e997PNxDqHUqQQVZTgqw3VgRuCDWadR05byNL2zp3dF0qnPn0fVfnAunsv5z+NiME5xdQBdecDvV6CVQPX8wHQn3FXdOopx3kfMLy0qWtZ0qi1XxXJruf5qdzW5FFAKAUAoBQCgFAKAUAoBQCgOV5m58tbNjGMzTgZ7mPBI9NbHwx/c59AaHOpVhTWZMrHjnOtxxZ5LVx8LAoXVCDmSYZycyfwAgbKPPcny2SIN5fOnTU6aznn0IbifDWR45oBug0sg21J6D3HUVs0VVC4U4yp1Xx1T6MkuD8Zfh1z8QAzwSALcRgbjHyzAfxL0I8wf051IbyLLZl4o/ypeX2Lk4ffRTxrLC4eNxlWXof9PoaiNYPQJ5OQ7TucXsY0htgGu5892DghVHVznbPkM+f0xW8IbxyrVVTjlkZ2Z/Eiz7y1mNzoOJ7Scd1JHL1kEUny6TnKqwwf4lOcdZQTOcKumVwJQ9qXDkJS5M1tIPmjlgkDD/0g1y7OR2VREFx3nuwu7mwFvIzmO5AJ7t1Ud5G6DdwPzEfv6VC2lRlOzqru+Wv0Mwmt9HTpwiKfilq8sYfuoLh01bgOJIArY8yAzEehweoFVHotL1asfD6nS8XBndXNwkaM8jBEUFmZiAABuSSdgBXrCEURxDmJpBd8RVW1XLrDZpp8RVfDHhRkklizEeePpVFex/V3cLdcI6y+351LK3fYUJVeb0X5+cC3uR+Aixsobf8AOq5kPq7buc+e5x9AKvStJ6gPyvdXWme6dwTLJdz5RQdRcyHw6fI58qrbmnKpW3V0Pa7Fu6Fls51aj4yei1eeSxy4e47ng3ZvdzKHnkS2B30Be9fHuchVP/qrEbaC4vPwOFf0luJ/0oqK79X9F8yVi7H7UnM1zdSewdEH6BakRUY8IopK15c1nmpUk/PC9y0OI5i4IljeSW0TM0QSN01HJUMCCpPnuCfvUW7itJdT0/oxcTlGdGTyo4a886fAjLe1VCxHViST99h9qjTqOSSfI9Bb2lOhKc48Zttv5LyNjhfD727LG0tWmjQlWfWiDI6hS5AbHtmpMLTMct4yUNz6SxpV3ThT3knhvOPca89yE1BlYOraDHpOvV/Bp65riree/uY/OpaPbNorZ3Clp0556Y6/DnnBbfZZyNJbn4282uHUhIgdokPUHHzOds56f0tqVGNOOEfPtobQq3tXfqcOS6L6lk11IAoBQCgFAKAUAoBQCgFAfCcUBT/OXaHJdM9tw9ykKnS92hwzEHxLER0HT8T642wTlLJEurpUV3nLWloka6UGB+5PqT1J9zW6RQVaspvekzxxDhneYZDolTdHHkfQ+qnzFGhRuezzGWsXxX5zJDhl13qZYaXU6ZE/hb/QjBB9DWURril2UtHmL1T7jO0VDmpmrYQz2rmSymMJY5aMjVE59SnkfcYNaSpqRa221qlLSeq+JBc2WnELy7Fy6R6x3YXQ+FUJ5APvuct59a1jDGhYS2rb1E95tZ7jsOTb02/GIVjBPxUbpMq740DVHKR7HK5PkTW0jlsipKVOUXwT0Liv+GQTjE8Mco22kRXG3TZga1Lcg+b+VY7jh8ttBHHGwUNDpUIFdN48acad9sjoGP0rDSawwVEO038GCfZLy0kHeRNsJkI0ShTg4J2PqMedUNjs6dleScdacl7nxw/uSalVVIa8UeObebbji5VJXis+HhtTL3yGRwDldShsk+igYB3OSBVlcXe5mNOLlLksPHvxj4mKVDew5NJeK+XE6js+4T8ddpdd2yWNmoFqCpUSORjvADuVUdD643+YVz2daSowcqms5PL+xtdV1UklD2VwLfqxIooCrLLl+JuY7yfSPwYoGAwPnlTGv64Vt/eudR6HSmsssCuBIK/5p7R2tbmW1jtS8kejxvIFTDIGDYClj1xgeh3rE5RhHMmSrKyr3lRwpJacW3w+vuKyv7x3eW5uX1SPu7YwAAMKijyUDYCoNSpKtJJLwR7SysqOyreVSpLL4yePcl+aslLDlfic0feLZkIdwHlRHI/4G3B9iRXV2enta+BWr0pjvf0nu9c6+7H1O87HblhaSW0qNHNbzSBo3GGAc61OPQksM+eKmSWEvA8pOoqlSUlzbfveT1x+yWHjvDblVXVP30MmQD0j8DDPRsHGRvgY6V0pPTBHqrUs6upyFAKAUAoBQCgFAKAUAoBQFZdrnM7jHD7dirypqnkU7xxk409PmfBHXYfWspHC4rqlDefkcBa26ooVRhVGAK3PO1JuTcnxNyNayR5M2o0ocJM8TQaW71RvjDgDdl/zZeo+486G8Jqceyk9OT6P7Pn7zaidXUMpBU7gjcGhwlGUJbslho9aKya5NDii3OMW4iGerOWyPooXB+5rDzyJVu7bjWb8EQXBri94fxFfh5Ulmmj/ABXlj1aV1bjY5VdhgAjOAPStGtT0FC+pq2dTd3Yp4S6luWnaXEjKl6hhDEATrlosnYavzRHPrkD+LrjDWDvaX1O5Wmj6fnE63iWZrWXuJADJE/dyrhgCyHS43wcHB61gmlF8pXvA/gALmO3WVAwlDqHkZhnLKx8R1dRpO2ceVeT2hS2p+r/kyk4vhjRLufL38eJNpSo7nrLU6PsQ5QtXgku5LdXV52+G75FdlRDgNk5GdWRsNileqhvbq3uPPHUhvGdC4AMbCtjB9oDR45xeG0gkuJ20xxjJP9APUk4AHmSKAo3lLneVuNNPOhih4gFRATnGnaE58/T+fNaVI5Qo1ouTUXw0ZdpOOtRyYfnTmLj0VzxO7lVxoJjRD0BCLpznpuQSPPeuV3Tk4LC4F96N3NGlVqdpNJyxjPPz4EbxcPKvcwI8srYOiNWc4B64XJrlZ03v774Is/SS+pq3/TxfrSxoumeZcXIfOTukVtxCKW3usBVM0bIJsDqCwA1kdR6jb0qbKPNHioS5MxdqF1PaSWl1ZgfEPKLYoRtKrglEbcZww2OdixrMFnRmKjxqjZ4XwriN9f2l1eWy2kNp3pWPvRI7s66c+EYAGAd/3zt1jHdOUpbxZVbGooBQCgFAKAUAoBQCgFAKApztV5Xe2ll4mkwKSvAssTITpGyalcN09iOprKZGuaEasdeKzg55BW55pmzEKycZM20FDhJmUCsnNnHW9rcx3NyLeQDS6sIXB0MHGokH8pzkbelaa50L6dShUoU3WjxWN5cVjQ3f/wBnlQ4ns5lPqn4in3zgf1NZ3iP/AA2nPWlVT8dH+eR6PHZrgabSB1Y9ZJl0ovv56j7Uy3wMfoaVB71xNNdFxZj5LTEbu+8xkdZWJySVOwz6AUibbUb34xj7OFhHRSIrqVYBlIwQRkEVkq4ylB70XhkLbcSvuDapLNjLaEHXbuSwTr4l81wTkkfzZxmtHHB6aw2mq3qVNJfP9zWXlSM8Aa4kQd+SZw+BqwW0hc/wlN8e/TNeYltKf8WVFP1fZx34znxT0PQqkux3uZdXIXH7Ce0hSykUKiIoiZx3iY2Csuc5yDv0PUZr0pEOooDk+ae0Th9hqWSYPKMDuYsO+T0BA2X+Yjy9RkCvOY+Ky8XaMzxGC1iJZYGbU0jbhXk2GgBfyb9TvW6iUl/tWME4UXl9eS/cjeaeGd9AdG0kfjjI6grvgfXp+lbSWUVOzrp0a6bej0f3LO5evY+J8OjaQZWeIrKoJG/yyDIwRuDUF+qz3a9aJtWXLVnFbm2SBBCQQyEZ1Z6kk7k+5OaxvPORurGCuYeAPy7c/FRd5PZTZSZQmWhGco5IJ1Ab77dcdSK6Z31g543HksKS8sL+2YmSGWAjLHUvhxvk+aMvXOxBrTDTOmU0V12R8Nur67+Knnmls7N3+G70k62IKqfF/CuCT1yV96kJYIzeS8qyYFAKAUAoBQCgInmrjPwVpNc92Ze6XVoUhSdwDuegHU9dgdj0oCluLdqvE5/7rurVD/CBK+DnqzjHQjoo3H2qXC0k/aeDhKulwIfh3M98Ly2llvLhx38GtTJhCusKw0DCbj288+9ZrW8YQyjFOq5Swz9L1DJAoBQEDz5wn4vh91BgktExUDOdS+NMadydSjagKQ4TP3kUb/xKpP1xv+9dEeWuIblSUe8lYhWSFI2kFZODMooaEHe+C8B/8SH90f8A0f8AatXxLKl69pj+2XzX7EtC1bEGaM9Dkc5aDurq4j6Byky/zDD/APyH71rzLar/ADLanPpmL8uBMo9ZIDiQXMPNFvHFIqyBpCrKoTxYJGMk9Ns5+1YckWFns6tKpGUo4SedSZ5p5jslsYLNJo270QRtpYEIg0l2Yj5dh9d68bszZ9ed/KvVi0k3x0y+WD2l3W3bdqGrwR3FeXYDEWhQRyRgtE8fhIYbqcjrvXsnFYPEWu0a8ayU5NpvXP5oc6Ly+a2iuDfXrRMSs6ieTKjUQWGTgrj1/wA9tMaZL93n86VDTex6vR6HW8K4BbQeKNAWP52Opvrk9PtiuiSPM3F9XraTenRaEpWSEKAydnfHYLOS7tbiaOFBIs0JkdUBEg8ajVjow/c1Fqx10Pd7MuO1t4yf5jQ6PiPaVw2LZZ+/cnCxwKZGY+QGNv3rmoNk91EiKm4ZxLjeFmRrDh5+ZCf9olHlkEeAZ8j+jbV1jBI4ym2Y+d+D8v2Iihay724K4ighaRXcZAy5RhkbfM+ScNjO9ZlKMVvSeEjVJt4RucL43xAKqqlraRKMJAkbSlR5ZbUi59QF9/OqC42/CLxSjnveiLOlsyTWZvB6n5g4upyklpLj8jQyR5/mEjf0pS9Iabfrwa8NfsJ7LkvZlk3uD9p8BZouIRmylVWbMjBo3C9dEgxqOPy4zvgZNXdC4p1471N5RX1KU6bxJYIKPnfifFGb+zVS0tVYqLiVQ7tg9VQgr7EEHGeuag7Q2tQs9Jay6L69DalRlU4cDcPCuKYLf2vN3nUfgQhM+6Yxj2qk/wAUS3v6enjr8iR+j04k1yPzZPNNLZ36xpdRjWpjyEljO2pdRJyDsR/949NaXVO6pKpTeny7mRJwcHhnX3d1HEheV1RFGSzsFUD1JOwqSaHCca7XbCHV3KzXKoQJJIUzGmSAMyNgbk7YzmtXOKai3q+C6mcPGTtZFiurcgEPFPGRkHZkdeoI8ip6itjB+WY4imqNvmjZ4ztjdGK9PLpVtQlvU0yDUWJMw8RTMT/8JP6b1tWWYNGKbxJH6u4Vc97BFJjGuNGx1xqUHH71Tk82qAUANAfnr4D4W6u7TYCGZjGB/wCHJ44/IdAcHG2RW8Sh2rT3ZqfX6EjEK2KSTNhRWTkzJQ0IHmN9E1q3q7of5l2/cCtXxLOwW9Sqx7k/cSML1kiTibKvWTi4nNcyyCK7tZegcPEx/Qr+5/rWr4lvYR7S2qU+jTX55G3wHgkvGJ3jDmOzgIErL80jfwKen+gIO+RXKpPBc7NsFBb8lq/gTvE+xuCS7i7vTDZpGA4VnaV31EnJbIAIxvnbHT05KpoWzp6nYW3Z/wALRAgs4SAMZZdTH6s2ST96035G25Erfhtq1reXlnkmKB0MWSSQrjUFyeoAx+9S6Uso8rt2hGEozXF5N6xsUiiESjKAMMHfYkkj6b4rdIp61edSr2vPT4GyigAAdAMCsnGTcm2z1Q1FAaFja27cXtFuIY5UuI5oiJFDAFcOreLzzt9z61pM9LsOeaco9H8//C6+H8Jt4BiCGOMYA8CKuw6DYVoXhrc1cbSytJrl9xEhIHqeir92IFAUbweb4W3fid8Wlubgg5ONR1fIg8hkDO2AAAMbV5q+nUvrn9LTeIx4/X3cPEt7aMLel201q+B1FpyXxu6HeS3UVkCAVhRO8YZ6hyQMHp0J8+lWNHY9rTjhxy+rIlS/rSeU8eBrWkN/Z3fwl9IkwdGkhmUBchWwVYADBwQfP6mqrbGzaVGn2tJY11XiTbG7nOe5N56G/wAZ4VFdRNFKMqRsfNT5MPQiqS1ualvUU4P9+4sK1GNWO7I57gHNE1qi8Mhs3nu4sqAmFjZScrIT1XIYE5wMnqKuamxlf1v1KniMterXLHQpXVdD+W1qiYl5tvbO4ih4paLCsxCpNG+pMnA33PTO+4I9DXK79GlCm50Zttcnz9xiF3l4kjY54sb3vbS64eitPbs/zFcaXXBBDEZHXzyPKo2wNoUrVzjWlhPGOP0N7mlKeN1ELZ8l399IJeNXDSKvywK2B99GFT+Xf3GKsL/0jgo7ttq+r4Lw6nKnavjM6DnfhkS8KuYo0VEWIsFUYA0EMOnuBVHsy5qS2hTqTbbbxr3pr6kitBKk0iu355v5ra3gila2hhgiixEfG+hApcvjUucbKOnv1r6hRtt9b0ikqVt14RCLhdid2JOWOSSdySTuSanRjGC3UR23J5Z6kXII9Qa2aysGq4n6E7J7zveEWbEYxGY8Zz/du0efvpz96pMYLE62gFAKAqTtY4aYb62vFH4c6/DynbAYEmEnbOTkrn/COm2cx4kHaNHtKDxxWpFotdTyLZlAoc2fJZAqlmICqCST5Abk0Mxi5SUY8WVzxvi1xfBmhj0wQHvNZG+VB3yds4PyiubbZ6i1tqNnhTlmUtPz7nSWfEldFcEYYA4yNvatslbUt3GTjjgZJeOQx/PIv0ByT9ANzTJorKpU9lEfccOn4g6GZTDbJuFbaR/fH5fvWMNkiNejYwapvem/cixuyJFgS6tB/u5RIvuki+E588FWX7e9Rqywz0Ozrjt6Knz5+JYFcieKAqnnI93xdgV2nto2VvUxswI/Q/sKk0Hoef27Scqan0fzMQepB5bdPQahjB9BoanoGgOf5juQlzw9hgut3CwU9cBx5dcZxWky92Gpb83jTB+ia0PRnCdtaK3C3DnCmW3DH0BlXJ/StZNqLa4mVjOpyvN3BTdWjwx4VvCUzsMqdh9MbV4TZ92qFwqk+DznzPSXVDtaW5HyHBOd+N28IhmsVuXTwrN3yrkDYFuur6+Ekdd969Ytq2jWd9fEpHZV08bo4daXUs5vL+RWnK6EjTIjiTqVUepPU7/U1QbV2orhdlT9nm+v7FpZWbpevPj8iaqjLAi+UeJaeYWiBOJLTSwHTUra1J/lyP5q9psJNWi72yg2i81vJHSdtfDEn4TOWHih0yIfQg4P6qSPvVwQDJweVmt4Wb5mjjJ+pUE18suopV5xj/c/mXMH6qyQvHOfLC1yHmDuPyReNvpt4R9yKmW2xru44RwustP3+BznXhHmV/x7tGnvkkht4lihcFGdzqcgjfAGy7fX616zZfozGnNVZyy0/BJ/NkCvfaYSOaI7uPbfSu32FezxuQ05Iqvalqd/L2XQf2ML7vHN0IPitWrwEaO87vTjoF2yDnPnjaqrfe9vPiTd1YwcKjZAPqAauE86kBl19hF0G4c0fi/BuJk36bkPt7eL9c1T1FibXeT4vMUWNWhsKAUBA89cBF9YzW+2tlzGfR13Q58txj6E0BUfArwzQqzDDjKyD0ddnHtv/WuqeUeKvqHYVnHly8CSFZIZ8ZQRgjIPkaGU2nlGOeIFGUbAqRj6ih0pzaqKT6o5blTl+2ktYpJIVZyCSTnfxEDbOOlaxSwW20L6vTryhCWFp0OltbCGL+7jRP8AhUD+lbYKqpcVantyb8zMTQ5pGbl277riNufKZZIW/TvIz9ijD+auNZZiej2BVxKVPzLSqIeoFAU1zVO8vGbkucrbpFHEPTWiux9zkn9alUVoUO2qj3VBc/oFlrsebcTIslDRxPk90qDLHqQAACSxPRVA3ZidgBvTJtSoTqy3YLLJaz5K4ldDJZLKIgEFh3kx3/hB0x7epJGR0OcaORf22yKcNaur6cv3J/lfsms7O4W6aWaedckGRl06j0bSFzkDYZYjz9MalvGKisLgWBQyQfPHCDeWFzbr80kbafLxDxIOh21AZ9qArzlnifxNujnIceGRTsVddnBB3Bzv968BtC2dvXlHlxXgentayq01L3kpUI7igPE8yorO5CqoJJPQAdTW0ISnJRjxZiUlFZfA4rkrgL388/ETNPb5kKwNCwRioBVs6lO2MD66q9HebTezY07emk2lrnl7vMoOz7ecqj5s6jivIYuhpuL++lXbwtMpXY5G2jB3qB/ie4/sj8fubfo49WSXOllNJYTQ2yBndAiqSF2JAbBO2dOcZqq2bWpwu41azwk28952qxbg1EjORru44dbJEvBiJAMSSJcW+ZD5sSW1b+nQdBXtltuw/wDp8H9iv/T1OhXXMVtxHvbi7u7V1Ej62YMrKg2VVyCdgMAfSrGy2zaSfZwmm3wI9a1m9cGh1r0BANs8e4iLY2iXbfDMhTu2VWwhGNAYjUFxtjPTaoMrPL9VkhV9NUaNvHpVV64AFTIR3YpHCTy8lrf/AI/3W19FqGFkicLt+ZCGb130j9Kq7j+oyZS9hFu1xOgoBQCgKf574UtjxATIMQXxww8lnHn7d4N/dgTW0WVO1rXtaW/HjH5czWJroeUGaGT4XA6kfrQys8UeIERFCpgKoAAHkBQzOUpycpcWeyaGqMTtQ6JEfeXPdvBJnHd3Ns2fbvVB/YmtJ+yy22S925XmXZUE9kCaA/P3FOYYZOI3sgcaHkQI++ltCBNj08s+9S6eiKPadGVRqUVnBmbiaAqAdbOyqiIQzMxOFUDPma6ZKmnaVKksJe87O07PeIyqC8sNtkdNJncHyBwVT64LfU1rvFjS2VTWs3n4HZ8q8kQWR7wu88+Md7LjwjbIRVAVAcb43PmTtWuSxpUYUliCwdRQ6CgFAKArnmrkOdZ3vOGMiyyHM1vJtFIf4hj5H6knzJzkb5i3dnSuo7tReD5o7Ua86LzE5264xd2+11w26Q4yTEFnQYAydSHAArz9T0eqJ+pNef4y0htSP+qJr2/N4lOmC0u5X28Kwnz2BJJwBnzNco+j9w3rJfH7G72nS5Jm5LyNxPiiMLllsIdiseBNI/mC+lgFA22znPUVd2Oy6Vr63GXX7Fdc3k62nBEvbclcYt0SOC+tpERQoEluUwBsB4Cc7eda19iWlaTnJPL46s5RuJxWEeZYOYIsk2tncDOAIZWibz8R744x7dd6gVPRi3fsTkvHD+i+Z0V3LmjVm5ovocfEcJuxvgmLE2/toHT3zUOfovP/AEVF5o3V4uaNRO1OwBxKJ4WBIKyRHIwcb6SfOok/Ru7jw3X5/dHRXcCN5z5+srizlgtZGlmm0xqgikB8TDPzKMnGQAN8kVK2XsW6pXUalVYiteKfLuNK1xCUGoley3IiPdyh4nXGUkVlYfUEZr6NG4p44lHKlM9fGx/xr+orp2sOqNdyXQyWWudtFtFJO58o0ZvMDJOMAZI3PTNc53UFw1N40ZMuvsi5KubHv57rSsk4jHdKdWgLn5mGxY5xgZG3U52rqk9+W8SoR3VgsetDYUAoBQFUdrbGS/sIWP4aLNNpz1cYCE+R0+X1PrWY8SBtOq6dtJrnp7yMkXIx9P611PHJ4MXcZzk9cZ+2cf5fpQ23+gaIn9/6YB/79aBSQkizn3zigjLgemNAka8jVg7RRzvOTf7JJ/J/1itZcC02av58fP5MneA9qd+tkJJLEzJEAr3GsoGwcZxpOT0Bx556dKgyqUVVVJyW8+XM9WpS3c4Org4PxXi0Y+LdLG0kUHu4DrmkUjYM+SqqRvt9CKkRgkc5TbO4sOWLOG2FqlvH3A/3bKHBPq2vOo+5rc0InhHZvwy2uBcQ24WVSSp1uwUnzCsSBjy228qA62gFAKAUAoBQCgFAKAUAoDC91GrBC6hj0UsAT16Dqeh/Q0BqJxy3KqyyqQ3TGSegOCAMqcEHBwdxQGK9exnRu++HkTC6hJ3bAAt4dQfp4vXzoDDw7h/DYPxIIrSLfQXjSFN+oXUoG/tQGe9urN3Ecphd3U+FgrErkA9c7eLp7n0NAaEfL3CMF1tbHCNgssMJCkepC7EbH2oCSg4paDKpLCNK6yFZQANWnUcbDxAj6igJEGgPtAKAUAoCuO1fgM7SW99AjS/D60liQZYo/V1HUlT+Xzz5YrKeGRruh29F0+pxNpxaSbHc2V5JlguVgbAJ9WPhX7mt99FAtiV+q+P2MllxdXleF0eGZDgxSgK31G+CPpWVLJFutnVbdJvVdUb7OB1IFZISi3wRo3PF7dPmmjHtrXP6ZzWMokQtK8+EH7iJn5tts6Yy0rb4WNGJPn54ztWN5E6nsq4lxSXi/sZrS04td4+G4e6KSMST+AYxnVhtORj0z9613ixpbIivblnw0J2+7LXjsru44hcmZ47aZ0hjykausTMGJ2L4bGNh03znFYyWVK3p0vYR94zAn9gRxgA64LdUA83Yrpx76j/WvD2vaT2y2v7pZ8C3nhUPIuOxtxHGka9EVVGfQDAr25XGegFAKAUAoBQCgFAKAUAoBQCgI644aXmZ9WEZI0K43Olnbr1X5huPfocGgNNuWY8xkMR3cSRDAG4XofrQCw5e0RpG0mRG+tMAA/3usZPnkADHueu2AMw4GF06HKlYlh+UEaRnOx2zvt6Y6YJBA+HgCaQNR2DDOBvlozn/AJYH3oD7dcBR43jzhXREOFH5Rge3Tb9KA9ngwEskqsQ7sjDbIBVCnTbIIY+dAb9tAEUKM4Hr/wB/02oDLQCgFAKAUAoCE5j5Tsr8D4mFXYfK4yrrvkYdcMBnfGcUBCwdlXCFZWNtrZR1kllfO2Nwz6T+lDCSXAk7fkXhafLY2380KN+moHH2oZJu3s44wAkaIFGFCqFAAGABgbDFAZ6A1+IWaTxSQyDKSo6OMkZVlKsMjcbGgKy4P2fW8d5CnfXTxW0veRRPKCispJU4Cg7EZ6+vqc840acZuaisvi8aszvPGC1a6GBQCgFAKAUAoBQCgFAKAUAoBQCgFAKAUAoBQCgFAKA//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gn="l"/>
            <a:r>
              <a:rPr lang="en-US" altLang="en-US" b="1" smtClean="0"/>
              <a:t>Solution:</a:t>
            </a:r>
          </a:p>
        </p:txBody>
      </p:sp>
      <p:sp>
        <p:nvSpPr>
          <p:cNvPr id="60419" name="Content Placeholder 2"/>
          <p:cNvSpPr>
            <a:spLocks noGrp="1"/>
          </p:cNvSpPr>
          <p:nvPr>
            <p:ph idx="1"/>
          </p:nvPr>
        </p:nvSpPr>
        <p:spPr/>
        <p:txBody>
          <a:bodyPr/>
          <a:lstStyle/>
          <a:p>
            <a:pPr>
              <a:buFont typeface="Arial" pitchFamily="34" charset="0"/>
              <a:buNone/>
            </a:pPr>
            <a:r>
              <a:rPr lang="en-US" altLang="en-US" smtClean="0"/>
              <a:t>    case 1: a,b,c is even</a:t>
            </a:r>
            <a:br>
              <a:rPr lang="en-US" altLang="en-US" smtClean="0"/>
            </a:br>
            <a:r>
              <a:rPr lang="en-US" altLang="en-US" smtClean="0"/>
              <a:t>case 2: a is odd, b&amp;c is even</a:t>
            </a:r>
            <a:br>
              <a:rPr lang="en-US" altLang="en-US" smtClean="0"/>
            </a:br>
            <a:r>
              <a:rPr lang="en-US" altLang="en-US" smtClean="0"/>
              <a:t>case 3: a&amp;c is even,b is odd</a:t>
            </a:r>
            <a:br>
              <a:rPr lang="en-US" altLang="en-US" smtClean="0"/>
            </a:br>
            <a:r>
              <a:rPr lang="en-US" altLang="en-US" smtClean="0"/>
              <a:t>case 4:a,b,c is odd.</a:t>
            </a:r>
            <a:br>
              <a:rPr lang="en-US" altLang="en-US" smtClean="0"/>
            </a:br>
            <a:r>
              <a:rPr lang="en-US" altLang="en-US" smtClean="0"/>
              <a:t/>
            </a:r>
            <a:br>
              <a:rPr lang="en-US" altLang="en-US" smtClean="0"/>
            </a:br>
            <a:r>
              <a:rPr lang="en-US" altLang="en-US" smtClean="0"/>
              <a:t>each case will have 27 outcomes</a:t>
            </a:r>
            <a:br>
              <a:rPr lang="en-US" altLang="en-US" smtClean="0"/>
            </a:br>
            <a:r>
              <a:rPr lang="en-US" altLang="en-US" smtClean="0"/>
              <a:t>therefore, P=(27*4)/216</a:t>
            </a:r>
            <a:br>
              <a:rPr lang="en-US" altLang="en-US" smtClean="0"/>
            </a:br>
            <a:r>
              <a:rPr lang="en-US" altLang="en-US" smtClean="0"/>
              <a:t>P=1/2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http://4.bp.blogspot.com/-MZtxIGLX5AI/T2cRdSTFkyI/AAAAAAAAAnc/jx078OaQeBQ/s1600/zoom_thank-you-flowers.jpg"/>
          <p:cNvPicPr>
            <a:picLocks noChangeAspect="1" noChangeArrowheads="1"/>
          </p:cNvPicPr>
          <p:nvPr/>
        </p:nvPicPr>
        <p:blipFill>
          <a:blip r:embed="rId2"/>
          <a:srcRect/>
          <a:stretch>
            <a:fillRect/>
          </a:stretch>
        </p:blipFill>
        <p:spPr bwMode="auto">
          <a:xfrm>
            <a:off x="609600" y="1143000"/>
            <a:ext cx="78486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t>Lets Play with Digits</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buNone/>
            </a:pPr>
            <a:r>
              <a:rPr lang="en-US" dirty="0" smtClean="0"/>
              <a:t>Using the digits 1, 2, 3 and 5, how many 4 digit numbers can be formed if </a:t>
            </a:r>
          </a:p>
          <a:p>
            <a:pPr marL="571500" indent="-571500">
              <a:buAutoNum type="romanLcParenR"/>
            </a:pPr>
            <a:r>
              <a:rPr lang="en-US" dirty="0" smtClean="0"/>
              <a:t>If </a:t>
            </a:r>
            <a:r>
              <a:rPr lang="en-US" dirty="0" err="1" smtClean="0"/>
              <a:t>repeatation</a:t>
            </a:r>
            <a:r>
              <a:rPr lang="en-US" dirty="0" smtClean="0"/>
              <a:t> is not allowed</a:t>
            </a:r>
          </a:p>
          <a:p>
            <a:pPr marL="571500" indent="-571500">
              <a:buFont typeface="Arial" pitchFamily="34" charset="0"/>
              <a:buAutoNum type="romanLcParenR"/>
            </a:pPr>
            <a:r>
              <a:rPr lang="en-US" dirty="0" smtClean="0"/>
              <a:t>If </a:t>
            </a:r>
            <a:r>
              <a:rPr lang="en-US" dirty="0" err="1" smtClean="0"/>
              <a:t>repeatation</a:t>
            </a:r>
            <a:r>
              <a:rPr lang="en-US" dirty="0" smtClean="0"/>
              <a:t> is allowed</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37760" y="1652040"/>
              <a:ext cx="8813880" cy="4858200"/>
            </p14:xfrm>
          </p:contentPart>
        </mc:Choice>
        <mc:Fallback>
          <p:pic>
            <p:nvPicPr>
              <p:cNvPr id="4" name="Ink 3"/>
              <p:cNvPicPr/>
              <p:nvPr/>
            </p:nvPicPr>
            <p:blipFill>
              <a:blip r:embed="rId3"/>
              <a:stretch>
                <a:fillRect/>
              </a:stretch>
            </p:blipFill>
            <p:spPr>
              <a:xfrm>
                <a:off x="428400" y="1642680"/>
                <a:ext cx="8832600" cy="487692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t>Lets Play with Digits</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buNone/>
            </a:pPr>
            <a:r>
              <a:rPr lang="en-US" dirty="0" smtClean="0"/>
              <a:t>Using the digits 1, 2, 3 and 5, how many 4 digit numbers can be formed if </a:t>
            </a:r>
          </a:p>
          <a:p>
            <a:pPr marL="571500" indent="-571500">
              <a:buAutoNum type="romanLcParenR"/>
            </a:pPr>
            <a:r>
              <a:rPr lang="en-US" dirty="0" smtClean="0"/>
              <a:t>The first digit must be 1 and repetition of the digits is allowed </a:t>
            </a:r>
            <a:endParaRPr lang="en-US" dirty="0"/>
          </a:p>
          <a:p>
            <a:pPr marL="571500" indent="-571500">
              <a:buAutoNum type="romanLcParenR"/>
            </a:pPr>
            <a:r>
              <a:rPr lang="en-US" dirty="0" smtClean="0"/>
              <a:t>The first digit must be 1 and repetition of the digits is not allowed? </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5640" y="2812680"/>
              <a:ext cx="7197840" cy="3885120"/>
            </p14:xfrm>
          </p:contentPart>
        </mc:Choice>
        <mc:Fallback>
          <p:pic>
            <p:nvPicPr>
              <p:cNvPr id="4" name="Ink 3"/>
              <p:cNvPicPr/>
              <p:nvPr/>
            </p:nvPicPr>
            <p:blipFill>
              <a:blip r:embed="rId3"/>
              <a:stretch>
                <a:fillRect/>
              </a:stretch>
            </p:blipFill>
            <p:spPr>
              <a:xfrm>
                <a:off x="-45000" y="2803320"/>
                <a:ext cx="7216560" cy="3903840"/>
              </a:xfrm>
              <a:prstGeom prst="rect">
                <a:avLst/>
              </a:prstGeom>
            </p:spPr>
          </p:pic>
        </mc:Fallback>
      </mc:AlternateContent>
    </p:spTree>
    <p:extLst>
      <p:ext uri="{BB962C8B-B14F-4D97-AF65-F5344CB8AC3E}">
        <p14:creationId xmlns:p14="http://schemas.microsoft.com/office/powerpoint/2010/main" val="3384987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t>Lets Play with Digits</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buNone/>
            </a:pPr>
            <a:r>
              <a:rPr lang="en-US" dirty="0" smtClean="0"/>
              <a:t>Using the digits 1, 2, 3 and 5, how many 4 digit numbers can be formed if </a:t>
            </a:r>
          </a:p>
          <a:p>
            <a:pPr marL="571500" indent="-571500">
              <a:buAutoNum type="romanLcParenR"/>
            </a:pPr>
            <a:r>
              <a:rPr lang="en-US" dirty="0" smtClean="0"/>
              <a:t>The number must be divisible by 2 and </a:t>
            </a:r>
            <a:r>
              <a:rPr lang="en-US" dirty="0" err="1" smtClean="0"/>
              <a:t>repeatation</a:t>
            </a:r>
            <a:r>
              <a:rPr lang="en-US" dirty="0" smtClean="0"/>
              <a:t> is allowed? </a:t>
            </a:r>
          </a:p>
          <a:p>
            <a:pPr marL="571500" indent="-571500">
              <a:buAutoNum type="romanLcParenR"/>
            </a:pPr>
            <a:r>
              <a:rPr lang="en-US" dirty="0" smtClean="0"/>
              <a:t>The number must be divisible by 2 and </a:t>
            </a:r>
            <a:r>
              <a:rPr lang="en-US" dirty="0" err="1" smtClean="0"/>
              <a:t>repeatation</a:t>
            </a:r>
            <a:r>
              <a:rPr lang="en-US" dirty="0" smtClean="0"/>
              <a:t> is not allowed?</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37760" y="473400"/>
              <a:ext cx="8152920" cy="6045480"/>
            </p14:xfrm>
          </p:contentPart>
        </mc:Choice>
        <mc:Fallback>
          <p:pic>
            <p:nvPicPr>
              <p:cNvPr id="4" name="Ink 3"/>
              <p:cNvPicPr/>
              <p:nvPr/>
            </p:nvPicPr>
            <p:blipFill>
              <a:blip r:embed="rId3"/>
              <a:stretch>
                <a:fillRect/>
              </a:stretch>
            </p:blipFill>
            <p:spPr>
              <a:xfrm>
                <a:off x="428400" y="464040"/>
                <a:ext cx="8171640" cy="6064200"/>
              </a:xfrm>
              <a:prstGeom prst="rect">
                <a:avLst/>
              </a:prstGeom>
            </p:spPr>
          </p:pic>
        </mc:Fallback>
      </mc:AlternateContent>
    </p:spTree>
    <p:extLst>
      <p:ext uri="{BB962C8B-B14F-4D97-AF65-F5344CB8AC3E}">
        <p14:creationId xmlns:p14="http://schemas.microsoft.com/office/powerpoint/2010/main" val="4102556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65E03CBA32D47A94E32B1A5044F52" ma:contentTypeVersion="8" ma:contentTypeDescription="Create a new document." ma:contentTypeScope="" ma:versionID="de00cce4c7f035961ea19b4fb705f094">
  <xsd:schema xmlns:xsd="http://www.w3.org/2001/XMLSchema" xmlns:xs="http://www.w3.org/2001/XMLSchema" xmlns:p="http://schemas.microsoft.com/office/2006/metadata/properties" xmlns:ns2="9fe5b37c-fa32-4028-92b1-0b83a3b5fe34" targetNamespace="http://schemas.microsoft.com/office/2006/metadata/properties" ma:root="true" ma:fieldsID="ff206d09f6aebb806965d892ce9770c1" ns2:_="">
    <xsd:import namespace="9fe5b37c-fa32-4028-92b1-0b83a3b5fe3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5b37c-fa32-4028-92b1-0b83a3b5f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04D36D-3866-4796-ABF3-C7D72EF25255}"/>
</file>

<file path=customXml/itemProps2.xml><?xml version="1.0" encoding="utf-8"?>
<ds:datastoreItem xmlns:ds="http://schemas.openxmlformats.org/officeDocument/2006/customXml" ds:itemID="{6E056FC6-04DE-4460-9E2E-34324BA06492}"/>
</file>

<file path=customXml/itemProps3.xml><?xml version="1.0" encoding="utf-8"?>
<ds:datastoreItem xmlns:ds="http://schemas.openxmlformats.org/officeDocument/2006/customXml" ds:itemID="{A7E68C5B-2130-4BA1-80A1-76473ED5ADA0}"/>
</file>

<file path=docProps/app.xml><?xml version="1.0" encoding="utf-8"?>
<Properties xmlns="http://schemas.openxmlformats.org/officeDocument/2006/extended-properties" xmlns:vt="http://schemas.openxmlformats.org/officeDocument/2006/docPropsVTypes">
  <TotalTime>549</TotalTime>
  <Words>1962</Words>
  <Application>Microsoft Office PowerPoint</Application>
  <PresentationFormat>On-screen Show (4:3)</PresentationFormat>
  <Paragraphs>410</Paragraphs>
  <Slides>63</Slides>
  <Notes>11</Notes>
  <HiddenSlides>1</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PowerPoint Presentation</vt:lpstr>
      <vt:lpstr>Product Rule (AND)</vt:lpstr>
      <vt:lpstr>How many ways to reach Lucknow from New Delhi</vt:lpstr>
      <vt:lpstr>How many ways to reach Lucknow from New Delhi</vt:lpstr>
      <vt:lpstr>PowerPoint Presentation</vt:lpstr>
      <vt:lpstr>PowerPoint Presentation</vt:lpstr>
      <vt:lpstr>Lets Play with Digits</vt:lpstr>
      <vt:lpstr>Lets Play with Digits</vt:lpstr>
      <vt:lpstr>Lets Play with Digits</vt:lpstr>
      <vt:lpstr>PowerPoint Presentation</vt:lpstr>
      <vt:lpstr>PowerPoint Presentation</vt:lpstr>
      <vt:lpstr>Make Words</vt:lpstr>
      <vt:lpstr>Make Words</vt:lpstr>
      <vt:lpstr>PowerPoint Presentation</vt:lpstr>
      <vt:lpstr>PowerPoint Presentation</vt:lpstr>
      <vt:lpstr>PowerPoint Presentation</vt:lpstr>
      <vt:lpstr>Practice Question</vt:lpstr>
      <vt:lpstr>Practice Question</vt:lpstr>
      <vt:lpstr>Practice Question</vt:lpstr>
      <vt:lpstr> Circular permutation: </vt:lpstr>
      <vt:lpstr>PowerPoint Presentation</vt:lpstr>
      <vt:lpstr>PowerPoint Presentation</vt:lpstr>
      <vt:lpstr> Definition of Combinations: </vt:lpstr>
      <vt:lpstr>PowerPoint Presentation</vt:lpstr>
      <vt:lpstr>PowerPoint Presentation</vt:lpstr>
      <vt:lpstr>PowerPoint Presentation</vt:lpstr>
      <vt:lpstr>PowerPoint Presentation</vt:lpstr>
      <vt:lpstr>Handshakes</vt:lpstr>
      <vt:lpstr>Geometrical based Questions</vt:lpstr>
      <vt:lpstr>Geometrical based Questions</vt:lpstr>
      <vt:lpstr>Geometrical based Questions</vt:lpstr>
      <vt:lpstr>PowerPoint Presentation</vt:lpstr>
      <vt:lpstr>PowerPoint Presentation</vt:lpstr>
      <vt:lpstr>PowerPoint Presentation</vt:lpstr>
      <vt:lpstr>Terminology</vt:lpstr>
      <vt:lpstr>PowerPoint Presentation</vt:lpstr>
      <vt:lpstr>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Rule (AND)</dc:title>
  <dc:creator>lenovo</dc:creator>
  <cp:lastModifiedBy>lenovo</cp:lastModifiedBy>
  <cp:revision>46</cp:revision>
  <dcterms:created xsi:type="dcterms:W3CDTF">2019-01-22T14:11:00Z</dcterms:created>
  <dcterms:modified xsi:type="dcterms:W3CDTF">2025-01-04T14:55:08Z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0x01010097265E03CBA32D47A94E32B1A5044F52</vt:lpwstr>
  </property>
</Properties>
</file>