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4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3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  <p:sldId id="287" r:id="rId3"/>
    <p:sldId id="258" r:id="rId4"/>
    <p:sldId id="259" r:id="rId5"/>
    <p:sldId id="260" r:id="rId6"/>
    <p:sldId id="261" r:id="rId7"/>
    <p:sldId id="273" r:id="rId8"/>
    <p:sldId id="274" r:id="rId9"/>
    <p:sldId id="275" r:id="rId10"/>
    <p:sldId id="277" r:id="rId11"/>
    <p:sldId id="276" r:id="rId12"/>
    <p:sldId id="284" r:id="rId13"/>
    <p:sldId id="286" r:id="rId14"/>
    <p:sldId id="285" r:id="rId15"/>
    <p:sldId id="264" r:id="rId16"/>
    <p:sldId id="265" r:id="rId17"/>
    <p:sldId id="266" r:id="rId18"/>
    <p:sldId id="267" r:id="rId19"/>
    <p:sldId id="268" r:id="rId20"/>
    <p:sldId id="282" r:id="rId21"/>
    <p:sldId id="283" r:id="rId22"/>
    <p:sldId id="269" r:id="rId23"/>
    <p:sldId id="270" r:id="rId24"/>
    <p:sldId id="271" r:id="rId25"/>
    <p:sldId id="279" r:id="rId26"/>
    <p:sldId id="280" r:id="rId27"/>
    <p:sldId id="289" r:id="rId28"/>
    <p:sldId id="291" r:id="rId29"/>
    <p:sldId id="292" r:id="rId30"/>
    <p:sldId id="288" r:id="rId31"/>
    <p:sldId id="293" r:id="rId32"/>
    <p:sldId id="290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14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B0E-FEB9-4C33-A3D8-5FC0D0271F31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3C43-83A8-46CA-A5F2-A60E7021B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8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B0E-FEB9-4C33-A3D8-5FC0D0271F31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3C43-83A8-46CA-A5F2-A60E7021B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4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B0E-FEB9-4C33-A3D8-5FC0D0271F31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3C43-83A8-46CA-A5F2-A60E7021B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6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B0E-FEB9-4C33-A3D8-5FC0D0271F31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3C43-83A8-46CA-A5F2-A60E7021B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4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B0E-FEB9-4C33-A3D8-5FC0D0271F31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3C43-83A8-46CA-A5F2-A60E7021B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0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B0E-FEB9-4C33-A3D8-5FC0D0271F31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3C43-83A8-46CA-A5F2-A60E7021B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6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B0E-FEB9-4C33-A3D8-5FC0D0271F31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3C43-83A8-46CA-A5F2-A60E7021B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2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B0E-FEB9-4C33-A3D8-5FC0D0271F31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3C43-83A8-46CA-A5F2-A60E7021B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0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B0E-FEB9-4C33-A3D8-5FC0D0271F31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3C43-83A8-46CA-A5F2-A60E7021B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7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B0E-FEB9-4C33-A3D8-5FC0D0271F31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3C43-83A8-46CA-A5F2-A60E7021B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2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B0E-FEB9-4C33-A3D8-5FC0D0271F31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3C43-83A8-46CA-A5F2-A60E7021B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8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9FB0E-FEB9-4C33-A3D8-5FC0D0271F31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33C43-83A8-46CA-A5F2-A60E7021B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9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133600" y="2895600"/>
            <a:ext cx="5426836" cy="738664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4800" b="1" dirty="0" smtClean="0"/>
              <a:t>PERCENTAGE</a:t>
            </a:r>
            <a:endParaRPr 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r>
              <a:rPr lang="en-US" sz="2400" dirty="0" smtClean="0"/>
              <a:t>Following pie-chart shows the annual expenditure of two private companies.</a:t>
            </a:r>
            <a:endParaRPr lang="en-US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066800"/>
            <a:ext cx="37338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066800"/>
            <a:ext cx="3910341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33400" y="50292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The expenditure on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Ramtech’s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Rent is how much percentage less than the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Pamtech’s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Rent?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a) 33.33	b) 16.66	c) 20		d)25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91400" y="1524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Total: 40 </a:t>
            </a:r>
            <a:r>
              <a:rPr lang="en-US" b="1" dirty="0" err="1" smtClean="0">
                <a:solidFill>
                  <a:schemeClr val="bg2"/>
                </a:solidFill>
              </a:rPr>
              <a:t>crore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67640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Total: 50 </a:t>
            </a:r>
            <a:r>
              <a:rPr lang="en-US" b="1" dirty="0" err="1" smtClean="0">
                <a:solidFill>
                  <a:schemeClr val="bg2"/>
                </a:solidFill>
              </a:rPr>
              <a:t>crore</a:t>
            </a:r>
            <a:endParaRPr lang="en-US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r>
              <a:rPr lang="en-US" sz="2400" dirty="0" smtClean="0"/>
              <a:t>Following pie-chart shows the annual expenditure of two private companies.</a:t>
            </a:r>
            <a:endParaRPr lang="en-US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066800"/>
            <a:ext cx="37338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066800"/>
            <a:ext cx="3910341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33400" y="50292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The expenditure on raw material for both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campany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taken together is approx what percentage of the total expenditure?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a) 20		b) 30		c) 40		d)50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91400" y="1524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Total: 40 </a:t>
            </a:r>
            <a:r>
              <a:rPr lang="en-US" b="1" dirty="0" err="1" smtClean="0">
                <a:solidFill>
                  <a:schemeClr val="bg2"/>
                </a:solidFill>
              </a:rPr>
              <a:t>crore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67640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Total: 50 </a:t>
            </a:r>
            <a:r>
              <a:rPr lang="en-US" b="1" dirty="0" err="1" smtClean="0">
                <a:solidFill>
                  <a:schemeClr val="bg2"/>
                </a:solidFill>
              </a:rPr>
              <a:t>crore</a:t>
            </a:r>
            <a:endParaRPr lang="en-US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C:\Users\lenovo\Pictures\emp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057400"/>
            <a:ext cx="17526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lenovo\Pictures\bad bos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5" y="2057400"/>
            <a:ext cx="2007518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lenovo\Pictures\good bos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245519"/>
            <a:ext cx="1857900" cy="267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3345" y="5486400"/>
            <a:ext cx="200751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ZAALIM SINGH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5376672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ROBINHOOD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629400" y="5358384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MAJBOOR INSAAN</a:t>
            </a:r>
            <a:endParaRPr lang="en-US" b="1" dirty="0"/>
          </a:p>
        </p:txBody>
      </p:sp>
      <p:sp>
        <p:nvSpPr>
          <p:cNvPr id="11" name="Right Arrow 10"/>
          <p:cNvSpPr/>
          <p:nvPr/>
        </p:nvSpPr>
        <p:spPr>
          <a:xfrm>
            <a:off x="2667000" y="3429000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62435" y="299492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 10%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794611" y="3059668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+ 10%</a:t>
            </a:r>
            <a:endParaRPr lang="en-US" b="1" dirty="0"/>
          </a:p>
        </p:txBody>
      </p:sp>
      <p:sp>
        <p:nvSpPr>
          <p:cNvPr id="18" name="Right Arrow 17"/>
          <p:cNvSpPr/>
          <p:nvPr/>
        </p:nvSpPr>
        <p:spPr>
          <a:xfrm>
            <a:off x="5685824" y="3360420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1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1" grpId="0" animBg="1"/>
      <p:bldP spid="12" grpId="0"/>
      <p:bldP spid="17" grpId="0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C:\Users\lenovo\Pictures\emp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057400"/>
            <a:ext cx="17526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lenovo\Pictures\bad bos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306" y="2286000"/>
            <a:ext cx="2007518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lenovo\Pictures\good bos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63" y="2245519"/>
            <a:ext cx="1857900" cy="267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78306" y="5573268"/>
            <a:ext cx="200751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ZAALIM SINGH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9899" y="5573268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ROBINHOOD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629400" y="5358384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MAJBOOR INSAAN</a:t>
            </a:r>
            <a:endParaRPr lang="en-US" b="1" dirty="0"/>
          </a:p>
        </p:txBody>
      </p:sp>
      <p:sp>
        <p:nvSpPr>
          <p:cNvPr id="11" name="Right Arrow 10"/>
          <p:cNvSpPr/>
          <p:nvPr/>
        </p:nvSpPr>
        <p:spPr>
          <a:xfrm>
            <a:off x="2667000" y="3429000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62435" y="2994922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+ 10%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794611" y="30596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 10%</a:t>
            </a:r>
            <a:endParaRPr lang="en-US" b="1" dirty="0"/>
          </a:p>
        </p:txBody>
      </p:sp>
      <p:sp>
        <p:nvSpPr>
          <p:cNvPr id="18" name="Right Arrow 17"/>
          <p:cNvSpPr/>
          <p:nvPr/>
        </p:nvSpPr>
        <p:spPr>
          <a:xfrm>
            <a:off x="5685824" y="3360420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6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1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C:\Users\lenovo\Pictures\bad bos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5" y="2057400"/>
            <a:ext cx="2007518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lenovo\Pictures\good bo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245519"/>
            <a:ext cx="1857900" cy="267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3345" y="5486400"/>
            <a:ext cx="200751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ZAALIM SINGH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5376672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ROBINHOOD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629400" y="5358384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MAJBOOR INSAAN</a:t>
            </a:r>
            <a:endParaRPr lang="en-US" b="1" dirty="0"/>
          </a:p>
        </p:txBody>
      </p:sp>
      <p:sp>
        <p:nvSpPr>
          <p:cNvPr id="11" name="Right Arrow 10"/>
          <p:cNvSpPr/>
          <p:nvPr/>
        </p:nvSpPr>
        <p:spPr>
          <a:xfrm>
            <a:off x="2667000" y="3429000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62435" y="299492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 10%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794611" y="305966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 ? %</a:t>
            </a:r>
            <a:endParaRPr lang="en-US" b="1" dirty="0"/>
          </a:p>
        </p:txBody>
      </p:sp>
      <p:sp>
        <p:nvSpPr>
          <p:cNvPr id="18" name="Right Arrow 17"/>
          <p:cNvSpPr/>
          <p:nvPr/>
        </p:nvSpPr>
        <p:spPr>
          <a:xfrm>
            <a:off x="5685824" y="3360420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Image result for happy employee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happy employee carto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02" name="Picture 6" descr="C:\Users\lenovo\Pictures\employe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62200"/>
            <a:ext cx="1524000" cy="255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95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22260"/>
            <a:ext cx="4495800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endParaRPr spc="-15" dirty="0"/>
          </a:p>
        </p:txBody>
      </p:sp>
      <p:sp>
        <p:nvSpPr>
          <p:cNvPr id="3" name="object 3"/>
          <p:cNvSpPr/>
          <p:nvPr/>
        </p:nvSpPr>
        <p:spPr>
          <a:xfrm>
            <a:off x="304800" y="1752600"/>
            <a:ext cx="8372856" cy="4647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2"/>
          <p:cNvGrpSpPr/>
          <p:nvPr/>
        </p:nvGrpSpPr>
        <p:grpSpPr>
          <a:xfrm>
            <a:off x="2041017" y="679830"/>
            <a:ext cx="5207635" cy="597535"/>
            <a:chOff x="2041017" y="679830"/>
            <a:chExt cx="5207635" cy="597535"/>
          </a:xfrm>
        </p:grpSpPr>
        <p:sp>
          <p:nvSpPr>
            <p:cNvPr id="5" name="object 3"/>
            <p:cNvSpPr/>
            <p:nvPr/>
          </p:nvSpPr>
          <p:spPr>
            <a:xfrm>
              <a:off x="2045589" y="684402"/>
              <a:ext cx="5198237" cy="5883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6691502" y="1132204"/>
              <a:ext cx="141732" cy="87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7031608" y="876426"/>
              <a:ext cx="135001" cy="850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5999988" y="1007617"/>
              <a:ext cx="116967" cy="955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/>
            <p:cNvSpPr/>
            <p:nvPr/>
          </p:nvSpPr>
          <p:spPr>
            <a:xfrm>
              <a:off x="6703441" y="876426"/>
              <a:ext cx="109981" cy="11061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/>
            <p:cNvSpPr/>
            <p:nvPr/>
          </p:nvSpPr>
          <p:spPr>
            <a:xfrm>
              <a:off x="4773041" y="876426"/>
              <a:ext cx="135001" cy="850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/>
            <p:cNvSpPr/>
            <p:nvPr/>
          </p:nvSpPr>
          <p:spPr>
            <a:xfrm>
              <a:off x="3395345" y="876426"/>
              <a:ext cx="135001" cy="8509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/>
            <p:cNvSpPr/>
            <p:nvPr/>
          </p:nvSpPr>
          <p:spPr>
            <a:xfrm>
              <a:off x="2045589" y="709548"/>
              <a:ext cx="5198745" cy="563245"/>
            </a:xfrm>
            <a:custGeom>
              <a:avLst/>
              <a:gdLst/>
              <a:ahLst/>
              <a:cxnLst/>
              <a:rect l="l" t="t" r="r" b="b"/>
              <a:pathLst>
                <a:path w="5198745" h="563244">
                  <a:moveTo>
                    <a:pt x="2353691" y="117475"/>
                  </a:moveTo>
                  <a:lnTo>
                    <a:pt x="2362835" y="117475"/>
                  </a:lnTo>
                  <a:lnTo>
                    <a:pt x="2370201" y="117728"/>
                  </a:lnTo>
                  <a:lnTo>
                    <a:pt x="2375789" y="118363"/>
                  </a:lnTo>
                  <a:lnTo>
                    <a:pt x="2381377" y="118872"/>
                  </a:lnTo>
                  <a:lnTo>
                    <a:pt x="2385822" y="119634"/>
                  </a:lnTo>
                  <a:lnTo>
                    <a:pt x="2388997" y="120650"/>
                  </a:lnTo>
                  <a:lnTo>
                    <a:pt x="2392299" y="121665"/>
                  </a:lnTo>
                  <a:lnTo>
                    <a:pt x="2394585" y="123062"/>
                  </a:lnTo>
                  <a:lnTo>
                    <a:pt x="2395855" y="124967"/>
                  </a:lnTo>
                  <a:lnTo>
                    <a:pt x="2397252" y="126873"/>
                  </a:lnTo>
                  <a:lnTo>
                    <a:pt x="2398395" y="129159"/>
                  </a:lnTo>
                  <a:lnTo>
                    <a:pt x="2399284" y="131825"/>
                  </a:lnTo>
                  <a:lnTo>
                    <a:pt x="2467229" y="351281"/>
                  </a:lnTo>
                  <a:lnTo>
                    <a:pt x="2469261" y="359537"/>
                  </a:lnTo>
                  <a:lnTo>
                    <a:pt x="2471293" y="351281"/>
                  </a:lnTo>
                  <a:lnTo>
                    <a:pt x="2538222" y="131825"/>
                  </a:lnTo>
                  <a:lnTo>
                    <a:pt x="2538857" y="129159"/>
                  </a:lnTo>
                  <a:lnTo>
                    <a:pt x="2540000" y="126873"/>
                  </a:lnTo>
                  <a:lnTo>
                    <a:pt x="2560828" y="118363"/>
                  </a:lnTo>
                  <a:lnTo>
                    <a:pt x="2566035" y="117728"/>
                  </a:lnTo>
                  <a:lnTo>
                    <a:pt x="2572893" y="117475"/>
                  </a:lnTo>
                  <a:lnTo>
                    <a:pt x="2581402" y="117475"/>
                  </a:lnTo>
                  <a:lnTo>
                    <a:pt x="2589657" y="117475"/>
                  </a:lnTo>
                  <a:lnTo>
                    <a:pt x="2613914" y="120523"/>
                  </a:lnTo>
                  <a:lnTo>
                    <a:pt x="2616835" y="121665"/>
                  </a:lnTo>
                  <a:lnTo>
                    <a:pt x="2618866" y="123062"/>
                  </a:lnTo>
                  <a:lnTo>
                    <a:pt x="2619883" y="124713"/>
                  </a:lnTo>
                  <a:lnTo>
                    <a:pt x="2621026" y="126364"/>
                  </a:lnTo>
                  <a:lnTo>
                    <a:pt x="2621661" y="128270"/>
                  </a:lnTo>
                  <a:lnTo>
                    <a:pt x="2621661" y="130555"/>
                  </a:lnTo>
                  <a:lnTo>
                    <a:pt x="2621661" y="131699"/>
                  </a:lnTo>
                  <a:lnTo>
                    <a:pt x="2621534" y="132968"/>
                  </a:lnTo>
                  <a:lnTo>
                    <a:pt x="2621407" y="134620"/>
                  </a:lnTo>
                  <a:lnTo>
                    <a:pt x="2621280" y="136143"/>
                  </a:lnTo>
                  <a:lnTo>
                    <a:pt x="2621153" y="137795"/>
                  </a:lnTo>
                  <a:lnTo>
                    <a:pt x="2620772" y="139700"/>
                  </a:lnTo>
                  <a:lnTo>
                    <a:pt x="2620391" y="141604"/>
                  </a:lnTo>
                  <a:lnTo>
                    <a:pt x="2620010" y="143890"/>
                  </a:lnTo>
                  <a:lnTo>
                    <a:pt x="2619375" y="146303"/>
                  </a:lnTo>
                  <a:lnTo>
                    <a:pt x="2618866" y="148716"/>
                  </a:lnTo>
                  <a:lnTo>
                    <a:pt x="2618105" y="151511"/>
                  </a:lnTo>
                  <a:lnTo>
                    <a:pt x="2617216" y="154686"/>
                  </a:lnTo>
                  <a:lnTo>
                    <a:pt x="2527554" y="424941"/>
                  </a:lnTo>
                  <a:lnTo>
                    <a:pt x="2526411" y="428625"/>
                  </a:lnTo>
                  <a:lnTo>
                    <a:pt x="2524887" y="431800"/>
                  </a:lnTo>
                  <a:lnTo>
                    <a:pt x="2522982" y="434086"/>
                  </a:lnTo>
                  <a:lnTo>
                    <a:pt x="2521077" y="436499"/>
                  </a:lnTo>
                  <a:lnTo>
                    <a:pt x="2482977" y="442801"/>
                  </a:lnTo>
                  <a:lnTo>
                    <a:pt x="2466594" y="442975"/>
                  </a:lnTo>
                  <a:lnTo>
                    <a:pt x="2458140" y="442926"/>
                  </a:lnTo>
                  <a:lnTo>
                    <a:pt x="2419985" y="439292"/>
                  </a:lnTo>
                  <a:lnTo>
                    <a:pt x="2410841" y="433704"/>
                  </a:lnTo>
                  <a:lnTo>
                    <a:pt x="2408936" y="431418"/>
                  </a:lnTo>
                  <a:lnTo>
                    <a:pt x="2407412" y="428498"/>
                  </a:lnTo>
                  <a:lnTo>
                    <a:pt x="2406269" y="424941"/>
                  </a:lnTo>
                  <a:lnTo>
                    <a:pt x="2316607" y="154686"/>
                  </a:lnTo>
                  <a:lnTo>
                    <a:pt x="2315210" y="150240"/>
                  </a:lnTo>
                  <a:lnTo>
                    <a:pt x="2314194" y="146176"/>
                  </a:lnTo>
                  <a:lnTo>
                    <a:pt x="2313432" y="142621"/>
                  </a:lnTo>
                  <a:lnTo>
                    <a:pt x="2312543" y="139064"/>
                  </a:lnTo>
                  <a:lnTo>
                    <a:pt x="2312162" y="136398"/>
                  </a:lnTo>
                  <a:lnTo>
                    <a:pt x="2312035" y="134874"/>
                  </a:lnTo>
                  <a:lnTo>
                    <a:pt x="2311908" y="133350"/>
                  </a:lnTo>
                  <a:lnTo>
                    <a:pt x="2311908" y="131825"/>
                  </a:lnTo>
                  <a:lnTo>
                    <a:pt x="2311908" y="130555"/>
                  </a:lnTo>
                  <a:lnTo>
                    <a:pt x="2311908" y="128270"/>
                  </a:lnTo>
                  <a:lnTo>
                    <a:pt x="2312416" y="126364"/>
                  </a:lnTo>
                  <a:lnTo>
                    <a:pt x="2313686" y="124713"/>
                  </a:lnTo>
                  <a:lnTo>
                    <a:pt x="2314956" y="123062"/>
                  </a:lnTo>
                  <a:lnTo>
                    <a:pt x="2317115" y="121665"/>
                  </a:lnTo>
                  <a:lnTo>
                    <a:pt x="2320290" y="120523"/>
                  </a:lnTo>
                  <a:lnTo>
                    <a:pt x="2323338" y="119379"/>
                  </a:lnTo>
                  <a:lnTo>
                    <a:pt x="2327656" y="118617"/>
                  </a:lnTo>
                  <a:lnTo>
                    <a:pt x="2333116" y="118110"/>
                  </a:lnTo>
                  <a:lnTo>
                    <a:pt x="2338578" y="117728"/>
                  </a:lnTo>
                  <a:lnTo>
                    <a:pt x="2345436" y="117475"/>
                  </a:lnTo>
                  <a:lnTo>
                    <a:pt x="2353691" y="117475"/>
                  </a:lnTo>
                  <a:close/>
                </a:path>
                <a:path w="5198745" h="563244">
                  <a:moveTo>
                    <a:pt x="2221230" y="117475"/>
                  </a:moveTo>
                  <a:lnTo>
                    <a:pt x="2229485" y="117475"/>
                  </a:lnTo>
                  <a:lnTo>
                    <a:pt x="2236343" y="117855"/>
                  </a:lnTo>
                  <a:lnTo>
                    <a:pt x="2241677" y="118490"/>
                  </a:lnTo>
                  <a:lnTo>
                    <a:pt x="2247011" y="119125"/>
                  </a:lnTo>
                  <a:lnTo>
                    <a:pt x="2261362" y="125729"/>
                  </a:lnTo>
                  <a:lnTo>
                    <a:pt x="2262759" y="127380"/>
                  </a:lnTo>
                  <a:lnTo>
                    <a:pt x="2263394" y="129286"/>
                  </a:lnTo>
                  <a:lnTo>
                    <a:pt x="2263394" y="131572"/>
                  </a:lnTo>
                  <a:lnTo>
                    <a:pt x="2263394" y="429640"/>
                  </a:lnTo>
                  <a:lnTo>
                    <a:pt x="2263394" y="431800"/>
                  </a:lnTo>
                  <a:lnTo>
                    <a:pt x="2262759" y="433704"/>
                  </a:lnTo>
                  <a:lnTo>
                    <a:pt x="2261362" y="435483"/>
                  </a:lnTo>
                  <a:lnTo>
                    <a:pt x="2260091" y="437134"/>
                  </a:lnTo>
                  <a:lnTo>
                    <a:pt x="2241677" y="442087"/>
                  </a:lnTo>
                  <a:lnTo>
                    <a:pt x="2236343" y="442722"/>
                  </a:lnTo>
                  <a:lnTo>
                    <a:pt x="2229485" y="442975"/>
                  </a:lnTo>
                  <a:lnTo>
                    <a:pt x="2221230" y="442975"/>
                  </a:lnTo>
                  <a:lnTo>
                    <a:pt x="2212975" y="442975"/>
                  </a:lnTo>
                  <a:lnTo>
                    <a:pt x="2206116" y="442722"/>
                  </a:lnTo>
                  <a:lnTo>
                    <a:pt x="2200783" y="442087"/>
                  </a:lnTo>
                  <a:lnTo>
                    <a:pt x="2195449" y="441578"/>
                  </a:lnTo>
                  <a:lnTo>
                    <a:pt x="2181098" y="435483"/>
                  </a:lnTo>
                  <a:lnTo>
                    <a:pt x="2179701" y="433704"/>
                  </a:lnTo>
                  <a:lnTo>
                    <a:pt x="2179066" y="431800"/>
                  </a:lnTo>
                  <a:lnTo>
                    <a:pt x="2179066" y="429640"/>
                  </a:lnTo>
                  <a:lnTo>
                    <a:pt x="2179066" y="131572"/>
                  </a:lnTo>
                  <a:lnTo>
                    <a:pt x="2179066" y="129286"/>
                  </a:lnTo>
                  <a:lnTo>
                    <a:pt x="2179701" y="127380"/>
                  </a:lnTo>
                  <a:lnTo>
                    <a:pt x="2181098" y="125729"/>
                  </a:lnTo>
                  <a:lnTo>
                    <a:pt x="2182368" y="124078"/>
                  </a:lnTo>
                  <a:lnTo>
                    <a:pt x="2200783" y="118490"/>
                  </a:lnTo>
                  <a:lnTo>
                    <a:pt x="2206116" y="117855"/>
                  </a:lnTo>
                  <a:lnTo>
                    <a:pt x="2212975" y="117475"/>
                  </a:lnTo>
                  <a:lnTo>
                    <a:pt x="2221230" y="117475"/>
                  </a:lnTo>
                  <a:close/>
                </a:path>
                <a:path w="5198745" h="563244">
                  <a:moveTo>
                    <a:pt x="384302" y="117475"/>
                  </a:moveTo>
                  <a:lnTo>
                    <a:pt x="392556" y="117475"/>
                  </a:lnTo>
                  <a:lnTo>
                    <a:pt x="399415" y="117728"/>
                  </a:lnTo>
                  <a:lnTo>
                    <a:pt x="404749" y="118363"/>
                  </a:lnTo>
                  <a:lnTo>
                    <a:pt x="410083" y="118872"/>
                  </a:lnTo>
                  <a:lnTo>
                    <a:pt x="426466" y="128650"/>
                  </a:lnTo>
                  <a:lnTo>
                    <a:pt x="426466" y="130937"/>
                  </a:lnTo>
                  <a:lnTo>
                    <a:pt x="426466" y="299592"/>
                  </a:lnTo>
                  <a:lnTo>
                    <a:pt x="431546" y="343788"/>
                  </a:lnTo>
                  <a:lnTo>
                    <a:pt x="438785" y="356742"/>
                  </a:lnTo>
                  <a:lnTo>
                    <a:pt x="442849" y="362712"/>
                  </a:lnTo>
                  <a:lnTo>
                    <a:pt x="448183" y="367284"/>
                  </a:lnTo>
                  <a:lnTo>
                    <a:pt x="454533" y="370459"/>
                  </a:lnTo>
                  <a:lnTo>
                    <a:pt x="460883" y="373761"/>
                  </a:lnTo>
                  <a:lnTo>
                    <a:pt x="468249" y="375285"/>
                  </a:lnTo>
                  <a:lnTo>
                    <a:pt x="476758" y="375285"/>
                  </a:lnTo>
                  <a:lnTo>
                    <a:pt x="517326" y="357102"/>
                  </a:lnTo>
                  <a:lnTo>
                    <a:pt x="543687" y="329438"/>
                  </a:lnTo>
                  <a:lnTo>
                    <a:pt x="543687" y="130937"/>
                  </a:lnTo>
                  <a:lnTo>
                    <a:pt x="543687" y="128650"/>
                  </a:lnTo>
                  <a:lnTo>
                    <a:pt x="565150" y="118363"/>
                  </a:lnTo>
                  <a:lnTo>
                    <a:pt x="570484" y="117728"/>
                  </a:lnTo>
                  <a:lnTo>
                    <a:pt x="577342" y="117475"/>
                  </a:lnTo>
                  <a:lnTo>
                    <a:pt x="585597" y="117475"/>
                  </a:lnTo>
                  <a:lnTo>
                    <a:pt x="593852" y="117475"/>
                  </a:lnTo>
                  <a:lnTo>
                    <a:pt x="600710" y="117728"/>
                  </a:lnTo>
                  <a:lnTo>
                    <a:pt x="606044" y="118363"/>
                  </a:lnTo>
                  <a:lnTo>
                    <a:pt x="611378" y="118872"/>
                  </a:lnTo>
                  <a:lnTo>
                    <a:pt x="627507" y="128650"/>
                  </a:lnTo>
                  <a:lnTo>
                    <a:pt x="627507" y="130937"/>
                  </a:lnTo>
                  <a:lnTo>
                    <a:pt x="627507" y="429640"/>
                  </a:lnTo>
                  <a:lnTo>
                    <a:pt x="627507" y="431800"/>
                  </a:lnTo>
                  <a:lnTo>
                    <a:pt x="626872" y="433704"/>
                  </a:lnTo>
                  <a:lnTo>
                    <a:pt x="625729" y="435483"/>
                  </a:lnTo>
                  <a:lnTo>
                    <a:pt x="624713" y="437134"/>
                  </a:lnTo>
                  <a:lnTo>
                    <a:pt x="608838" y="442087"/>
                  </a:lnTo>
                  <a:lnTo>
                    <a:pt x="604266" y="442722"/>
                  </a:lnTo>
                  <a:lnTo>
                    <a:pt x="598551" y="442975"/>
                  </a:lnTo>
                  <a:lnTo>
                    <a:pt x="591566" y="442975"/>
                  </a:lnTo>
                  <a:lnTo>
                    <a:pt x="584200" y="442975"/>
                  </a:lnTo>
                  <a:lnTo>
                    <a:pt x="578231" y="442722"/>
                  </a:lnTo>
                  <a:lnTo>
                    <a:pt x="573659" y="442087"/>
                  </a:lnTo>
                  <a:lnTo>
                    <a:pt x="569087" y="441578"/>
                  </a:lnTo>
                  <a:lnTo>
                    <a:pt x="555498" y="431800"/>
                  </a:lnTo>
                  <a:lnTo>
                    <a:pt x="555498" y="429640"/>
                  </a:lnTo>
                  <a:lnTo>
                    <a:pt x="555498" y="395097"/>
                  </a:lnTo>
                  <a:lnTo>
                    <a:pt x="517814" y="427726"/>
                  </a:lnTo>
                  <a:lnTo>
                    <a:pt x="478964" y="445341"/>
                  </a:lnTo>
                  <a:lnTo>
                    <a:pt x="451993" y="448690"/>
                  </a:lnTo>
                  <a:lnTo>
                    <a:pt x="437183" y="448052"/>
                  </a:lnTo>
                  <a:lnTo>
                    <a:pt x="390326" y="433155"/>
                  </a:lnTo>
                  <a:lnTo>
                    <a:pt x="360445" y="402076"/>
                  </a:lnTo>
                  <a:lnTo>
                    <a:pt x="345572" y="358624"/>
                  </a:lnTo>
                  <a:lnTo>
                    <a:pt x="342519" y="313689"/>
                  </a:lnTo>
                  <a:lnTo>
                    <a:pt x="342519" y="130937"/>
                  </a:lnTo>
                  <a:lnTo>
                    <a:pt x="342519" y="128650"/>
                  </a:lnTo>
                  <a:lnTo>
                    <a:pt x="364109" y="118363"/>
                  </a:lnTo>
                  <a:lnTo>
                    <a:pt x="369569" y="117728"/>
                  </a:lnTo>
                  <a:lnTo>
                    <a:pt x="376300" y="117475"/>
                  </a:lnTo>
                  <a:lnTo>
                    <a:pt x="384302" y="117475"/>
                  </a:lnTo>
                  <a:close/>
                </a:path>
                <a:path w="5198745" h="563244">
                  <a:moveTo>
                    <a:pt x="4713096" y="113156"/>
                  </a:moveTo>
                  <a:lnTo>
                    <a:pt x="4756531" y="117475"/>
                  </a:lnTo>
                  <a:lnTo>
                    <a:pt x="4763896" y="119506"/>
                  </a:lnTo>
                  <a:lnTo>
                    <a:pt x="4858766" y="119506"/>
                  </a:lnTo>
                  <a:lnTo>
                    <a:pt x="4862449" y="119506"/>
                  </a:lnTo>
                  <a:lnTo>
                    <a:pt x="4865624" y="121920"/>
                  </a:lnTo>
                  <a:lnTo>
                    <a:pt x="4867910" y="126873"/>
                  </a:lnTo>
                  <a:lnTo>
                    <a:pt x="4870322" y="131825"/>
                  </a:lnTo>
                  <a:lnTo>
                    <a:pt x="4871466" y="140080"/>
                  </a:lnTo>
                  <a:lnTo>
                    <a:pt x="4871466" y="151637"/>
                  </a:lnTo>
                  <a:lnTo>
                    <a:pt x="4871466" y="162305"/>
                  </a:lnTo>
                  <a:lnTo>
                    <a:pt x="4870195" y="170306"/>
                  </a:lnTo>
                  <a:lnTo>
                    <a:pt x="4867783" y="175387"/>
                  </a:lnTo>
                  <a:lnTo>
                    <a:pt x="4865243" y="180593"/>
                  </a:lnTo>
                  <a:lnTo>
                    <a:pt x="4862321" y="183134"/>
                  </a:lnTo>
                  <a:lnTo>
                    <a:pt x="4858766" y="183134"/>
                  </a:lnTo>
                  <a:lnTo>
                    <a:pt x="4823587" y="183134"/>
                  </a:lnTo>
                  <a:lnTo>
                    <a:pt x="4837303" y="215264"/>
                  </a:lnTo>
                  <a:lnTo>
                    <a:pt x="4837303" y="222630"/>
                  </a:lnTo>
                  <a:lnTo>
                    <a:pt x="4828540" y="268986"/>
                  </a:lnTo>
                  <a:lnTo>
                    <a:pt x="4803647" y="303149"/>
                  </a:lnTo>
                  <a:lnTo>
                    <a:pt x="4764405" y="324230"/>
                  </a:lnTo>
                  <a:lnTo>
                    <a:pt x="4713351" y="331470"/>
                  </a:lnTo>
                  <a:lnTo>
                    <a:pt x="4706278" y="331253"/>
                  </a:lnTo>
                  <a:lnTo>
                    <a:pt x="4665853" y="319786"/>
                  </a:lnTo>
                  <a:lnTo>
                    <a:pt x="4663186" y="322706"/>
                  </a:lnTo>
                  <a:lnTo>
                    <a:pt x="4660772" y="326136"/>
                  </a:lnTo>
                  <a:lnTo>
                    <a:pt x="4658614" y="330073"/>
                  </a:lnTo>
                  <a:lnTo>
                    <a:pt x="4656455" y="334137"/>
                  </a:lnTo>
                  <a:lnTo>
                    <a:pt x="4655439" y="338581"/>
                  </a:lnTo>
                  <a:lnTo>
                    <a:pt x="4655439" y="343535"/>
                  </a:lnTo>
                  <a:lnTo>
                    <a:pt x="4655439" y="350012"/>
                  </a:lnTo>
                  <a:lnTo>
                    <a:pt x="4658360" y="355346"/>
                  </a:lnTo>
                  <a:lnTo>
                    <a:pt x="4663947" y="359410"/>
                  </a:lnTo>
                  <a:lnTo>
                    <a:pt x="4669663" y="363600"/>
                  </a:lnTo>
                  <a:lnTo>
                    <a:pt x="4677664" y="365887"/>
                  </a:lnTo>
                  <a:lnTo>
                    <a:pt x="4687951" y="366267"/>
                  </a:lnTo>
                  <a:lnTo>
                    <a:pt x="4760595" y="368935"/>
                  </a:lnTo>
                  <a:lnTo>
                    <a:pt x="4773001" y="369798"/>
                  </a:lnTo>
                  <a:lnTo>
                    <a:pt x="4815530" y="379553"/>
                  </a:lnTo>
                  <a:lnTo>
                    <a:pt x="4851431" y="405939"/>
                  </a:lnTo>
                  <a:lnTo>
                    <a:pt x="4866949" y="446571"/>
                  </a:lnTo>
                  <a:lnTo>
                    <a:pt x="4867402" y="456311"/>
                  </a:lnTo>
                  <a:lnTo>
                    <a:pt x="4866804" y="467215"/>
                  </a:lnTo>
                  <a:lnTo>
                    <a:pt x="4852275" y="507571"/>
                  </a:lnTo>
                  <a:lnTo>
                    <a:pt x="4818207" y="538861"/>
                  </a:lnTo>
                  <a:lnTo>
                    <a:pt x="4779899" y="554863"/>
                  </a:lnTo>
                  <a:lnTo>
                    <a:pt x="4730321" y="562721"/>
                  </a:lnTo>
                  <a:lnTo>
                    <a:pt x="4711319" y="563245"/>
                  </a:lnTo>
                  <a:lnTo>
                    <a:pt x="4692961" y="562863"/>
                  </a:lnTo>
                  <a:lnTo>
                    <a:pt x="4646295" y="557149"/>
                  </a:lnTo>
                  <a:lnTo>
                    <a:pt x="4602099" y="540385"/>
                  </a:lnTo>
                  <a:lnTo>
                    <a:pt x="4573472" y="507184"/>
                  </a:lnTo>
                  <a:lnTo>
                    <a:pt x="4569079" y="482091"/>
                  </a:lnTo>
                  <a:lnTo>
                    <a:pt x="4569079" y="474725"/>
                  </a:lnTo>
                  <a:lnTo>
                    <a:pt x="4580255" y="441833"/>
                  </a:lnTo>
                  <a:lnTo>
                    <a:pt x="4583938" y="435610"/>
                  </a:lnTo>
                  <a:lnTo>
                    <a:pt x="4612259" y="408177"/>
                  </a:lnTo>
                  <a:lnTo>
                    <a:pt x="4605446" y="403939"/>
                  </a:lnTo>
                  <a:lnTo>
                    <a:pt x="4582640" y="366006"/>
                  </a:lnTo>
                  <a:lnTo>
                    <a:pt x="4582160" y="358266"/>
                  </a:lnTo>
                  <a:lnTo>
                    <a:pt x="4582711" y="348595"/>
                  </a:lnTo>
                  <a:lnTo>
                    <a:pt x="4601527" y="306784"/>
                  </a:lnTo>
                  <a:lnTo>
                    <a:pt x="4614545" y="292988"/>
                  </a:lnTo>
                  <a:lnTo>
                    <a:pt x="4609020" y="286797"/>
                  </a:lnTo>
                  <a:lnTo>
                    <a:pt x="4590557" y="246411"/>
                  </a:lnTo>
                  <a:lnTo>
                    <a:pt x="4588764" y="224027"/>
                  </a:lnTo>
                  <a:lnTo>
                    <a:pt x="4589355" y="211260"/>
                  </a:lnTo>
                  <a:lnTo>
                    <a:pt x="4603061" y="167389"/>
                  </a:lnTo>
                  <a:lnTo>
                    <a:pt x="4632283" y="135776"/>
                  </a:lnTo>
                  <a:lnTo>
                    <a:pt x="4674502" y="117389"/>
                  </a:lnTo>
                  <a:lnTo>
                    <a:pt x="4699613" y="113631"/>
                  </a:lnTo>
                  <a:lnTo>
                    <a:pt x="4713096" y="113156"/>
                  </a:lnTo>
                  <a:close/>
                </a:path>
                <a:path w="5198745" h="563244">
                  <a:moveTo>
                    <a:pt x="1131697" y="112140"/>
                  </a:moveTo>
                  <a:lnTo>
                    <a:pt x="1174623" y="118110"/>
                  </a:lnTo>
                  <a:lnTo>
                    <a:pt x="1202182" y="129921"/>
                  </a:lnTo>
                  <a:lnTo>
                    <a:pt x="1208151" y="133223"/>
                  </a:lnTo>
                  <a:lnTo>
                    <a:pt x="1219962" y="144779"/>
                  </a:lnTo>
                  <a:lnTo>
                    <a:pt x="1220977" y="146430"/>
                  </a:lnTo>
                  <a:lnTo>
                    <a:pt x="1223645" y="161162"/>
                  </a:lnTo>
                  <a:lnTo>
                    <a:pt x="1224026" y="165100"/>
                  </a:lnTo>
                  <a:lnTo>
                    <a:pt x="1224152" y="169799"/>
                  </a:lnTo>
                  <a:lnTo>
                    <a:pt x="1224152" y="175387"/>
                  </a:lnTo>
                  <a:lnTo>
                    <a:pt x="1215644" y="210565"/>
                  </a:lnTo>
                  <a:lnTo>
                    <a:pt x="1212088" y="210565"/>
                  </a:lnTo>
                  <a:lnTo>
                    <a:pt x="1208277" y="210565"/>
                  </a:lnTo>
                  <a:lnTo>
                    <a:pt x="1204341" y="209041"/>
                  </a:lnTo>
                  <a:lnTo>
                    <a:pt x="1200023" y="205866"/>
                  </a:lnTo>
                  <a:lnTo>
                    <a:pt x="1195832" y="202818"/>
                  </a:lnTo>
                  <a:lnTo>
                    <a:pt x="1157900" y="183092"/>
                  </a:lnTo>
                  <a:lnTo>
                    <a:pt x="1135380" y="180466"/>
                  </a:lnTo>
                  <a:lnTo>
                    <a:pt x="1119951" y="182040"/>
                  </a:lnTo>
                  <a:lnTo>
                    <a:pt x="1085215" y="205739"/>
                  </a:lnTo>
                  <a:lnTo>
                    <a:pt x="1068891" y="256924"/>
                  </a:lnTo>
                  <a:lnTo>
                    <a:pt x="1067816" y="279908"/>
                  </a:lnTo>
                  <a:lnTo>
                    <a:pt x="1068079" y="291574"/>
                  </a:lnTo>
                  <a:lnTo>
                    <a:pt x="1074586" y="331237"/>
                  </a:lnTo>
                  <a:lnTo>
                    <a:pt x="1094660" y="364045"/>
                  </a:lnTo>
                  <a:lnTo>
                    <a:pt x="1136396" y="377951"/>
                  </a:lnTo>
                  <a:lnTo>
                    <a:pt x="1144829" y="377640"/>
                  </a:lnTo>
                  <a:lnTo>
                    <a:pt x="1182116" y="365505"/>
                  </a:lnTo>
                  <a:lnTo>
                    <a:pt x="1208277" y="346201"/>
                  </a:lnTo>
                  <a:lnTo>
                    <a:pt x="1211834" y="344550"/>
                  </a:lnTo>
                  <a:lnTo>
                    <a:pt x="1214755" y="344550"/>
                  </a:lnTo>
                  <a:lnTo>
                    <a:pt x="1216787" y="344550"/>
                  </a:lnTo>
                  <a:lnTo>
                    <a:pt x="1218438" y="345059"/>
                  </a:lnTo>
                  <a:lnTo>
                    <a:pt x="1219835" y="346201"/>
                  </a:lnTo>
                  <a:lnTo>
                    <a:pt x="1221105" y="347345"/>
                  </a:lnTo>
                  <a:lnTo>
                    <a:pt x="1222248" y="349376"/>
                  </a:lnTo>
                  <a:lnTo>
                    <a:pt x="1223010" y="352425"/>
                  </a:lnTo>
                  <a:lnTo>
                    <a:pt x="1223772" y="355346"/>
                  </a:lnTo>
                  <a:lnTo>
                    <a:pt x="1224407" y="359283"/>
                  </a:lnTo>
                  <a:lnTo>
                    <a:pt x="1224788" y="363981"/>
                  </a:lnTo>
                  <a:lnTo>
                    <a:pt x="1225296" y="368680"/>
                  </a:lnTo>
                  <a:lnTo>
                    <a:pt x="1225550" y="374650"/>
                  </a:lnTo>
                  <a:lnTo>
                    <a:pt x="1225550" y="382015"/>
                  </a:lnTo>
                  <a:lnTo>
                    <a:pt x="1225550" y="387858"/>
                  </a:lnTo>
                  <a:lnTo>
                    <a:pt x="1223645" y="406526"/>
                  </a:lnTo>
                  <a:lnTo>
                    <a:pt x="1223137" y="409193"/>
                  </a:lnTo>
                  <a:lnTo>
                    <a:pt x="1222375" y="411352"/>
                  </a:lnTo>
                  <a:lnTo>
                    <a:pt x="1221613" y="413003"/>
                  </a:lnTo>
                  <a:lnTo>
                    <a:pt x="1220851" y="414654"/>
                  </a:lnTo>
                  <a:lnTo>
                    <a:pt x="1219200" y="416813"/>
                  </a:lnTo>
                  <a:lnTo>
                    <a:pt x="1216406" y="419353"/>
                  </a:lnTo>
                  <a:lnTo>
                    <a:pt x="1213739" y="421893"/>
                  </a:lnTo>
                  <a:lnTo>
                    <a:pt x="1174277" y="440731"/>
                  </a:lnTo>
                  <a:lnTo>
                    <a:pt x="1131361" y="448143"/>
                  </a:lnTo>
                  <a:lnTo>
                    <a:pt x="1123696" y="448310"/>
                  </a:lnTo>
                  <a:lnTo>
                    <a:pt x="1106953" y="447643"/>
                  </a:lnTo>
                  <a:lnTo>
                    <a:pt x="1062609" y="437641"/>
                  </a:lnTo>
                  <a:lnTo>
                    <a:pt x="1027479" y="415799"/>
                  </a:lnTo>
                  <a:lnTo>
                    <a:pt x="1002014" y="382777"/>
                  </a:lnTo>
                  <a:lnTo>
                    <a:pt x="986579" y="339294"/>
                  </a:lnTo>
                  <a:lnTo>
                    <a:pt x="981329" y="285876"/>
                  </a:lnTo>
                  <a:lnTo>
                    <a:pt x="982041" y="264235"/>
                  </a:lnTo>
                  <a:lnTo>
                    <a:pt x="987704" y="225476"/>
                  </a:lnTo>
                  <a:lnTo>
                    <a:pt x="1006062" y="178593"/>
                  </a:lnTo>
                  <a:lnTo>
                    <a:pt x="1034422" y="144307"/>
                  </a:lnTo>
                  <a:lnTo>
                    <a:pt x="1071499" y="122554"/>
                  </a:lnTo>
                  <a:lnTo>
                    <a:pt x="1115647" y="112785"/>
                  </a:lnTo>
                  <a:lnTo>
                    <a:pt x="1131697" y="112140"/>
                  </a:lnTo>
                  <a:close/>
                </a:path>
                <a:path w="5198745" h="563244">
                  <a:moveTo>
                    <a:pt x="845185" y="112140"/>
                  </a:moveTo>
                  <a:lnTo>
                    <a:pt x="888111" y="118110"/>
                  </a:lnTo>
                  <a:lnTo>
                    <a:pt x="915669" y="129921"/>
                  </a:lnTo>
                  <a:lnTo>
                    <a:pt x="921638" y="133223"/>
                  </a:lnTo>
                  <a:lnTo>
                    <a:pt x="933450" y="144779"/>
                  </a:lnTo>
                  <a:lnTo>
                    <a:pt x="934466" y="146430"/>
                  </a:lnTo>
                  <a:lnTo>
                    <a:pt x="937133" y="161162"/>
                  </a:lnTo>
                  <a:lnTo>
                    <a:pt x="937513" y="165100"/>
                  </a:lnTo>
                  <a:lnTo>
                    <a:pt x="937641" y="169799"/>
                  </a:lnTo>
                  <a:lnTo>
                    <a:pt x="937641" y="175387"/>
                  </a:lnTo>
                  <a:lnTo>
                    <a:pt x="929132" y="210565"/>
                  </a:lnTo>
                  <a:lnTo>
                    <a:pt x="925576" y="210565"/>
                  </a:lnTo>
                  <a:lnTo>
                    <a:pt x="921766" y="210565"/>
                  </a:lnTo>
                  <a:lnTo>
                    <a:pt x="917829" y="209041"/>
                  </a:lnTo>
                  <a:lnTo>
                    <a:pt x="913511" y="205866"/>
                  </a:lnTo>
                  <a:lnTo>
                    <a:pt x="909319" y="202818"/>
                  </a:lnTo>
                  <a:lnTo>
                    <a:pt x="871388" y="183092"/>
                  </a:lnTo>
                  <a:lnTo>
                    <a:pt x="848868" y="180466"/>
                  </a:lnTo>
                  <a:lnTo>
                    <a:pt x="833439" y="182040"/>
                  </a:lnTo>
                  <a:lnTo>
                    <a:pt x="798703" y="205739"/>
                  </a:lnTo>
                  <a:lnTo>
                    <a:pt x="782379" y="256924"/>
                  </a:lnTo>
                  <a:lnTo>
                    <a:pt x="781304" y="279908"/>
                  </a:lnTo>
                  <a:lnTo>
                    <a:pt x="781567" y="291574"/>
                  </a:lnTo>
                  <a:lnTo>
                    <a:pt x="788074" y="331237"/>
                  </a:lnTo>
                  <a:lnTo>
                    <a:pt x="808148" y="364045"/>
                  </a:lnTo>
                  <a:lnTo>
                    <a:pt x="849884" y="377951"/>
                  </a:lnTo>
                  <a:lnTo>
                    <a:pt x="858317" y="377640"/>
                  </a:lnTo>
                  <a:lnTo>
                    <a:pt x="895604" y="365505"/>
                  </a:lnTo>
                  <a:lnTo>
                    <a:pt x="921766" y="346201"/>
                  </a:lnTo>
                  <a:lnTo>
                    <a:pt x="925322" y="344550"/>
                  </a:lnTo>
                  <a:lnTo>
                    <a:pt x="928243" y="344550"/>
                  </a:lnTo>
                  <a:lnTo>
                    <a:pt x="930275" y="344550"/>
                  </a:lnTo>
                  <a:lnTo>
                    <a:pt x="931926" y="345059"/>
                  </a:lnTo>
                  <a:lnTo>
                    <a:pt x="933323" y="346201"/>
                  </a:lnTo>
                  <a:lnTo>
                    <a:pt x="934593" y="347345"/>
                  </a:lnTo>
                  <a:lnTo>
                    <a:pt x="935736" y="349376"/>
                  </a:lnTo>
                  <a:lnTo>
                    <a:pt x="936498" y="352425"/>
                  </a:lnTo>
                  <a:lnTo>
                    <a:pt x="937260" y="355346"/>
                  </a:lnTo>
                  <a:lnTo>
                    <a:pt x="937894" y="359283"/>
                  </a:lnTo>
                  <a:lnTo>
                    <a:pt x="938276" y="363981"/>
                  </a:lnTo>
                  <a:lnTo>
                    <a:pt x="938784" y="368680"/>
                  </a:lnTo>
                  <a:lnTo>
                    <a:pt x="939038" y="374650"/>
                  </a:lnTo>
                  <a:lnTo>
                    <a:pt x="939038" y="382015"/>
                  </a:lnTo>
                  <a:lnTo>
                    <a:pt x="939038" y="387858"/>
                  </a:lnTo>
                  <a:lnTo>
                    <a:pt x="937133" y="406526"/>
                  </a:lnTo>
                  <a:lnTo>
                    <a:pt x="936625" y="409193"/>
                  </a:lnTo>
                  <a:lnTo>
                    <a:pt x="935863" y="411352"/>
                  </a:lnTo>
                  <a:lnTo>
                    <a:pt x="935101" y="413003"/>
                  </a:lnTo>
                  <a:lnTo>
                    <a:pt x="934338" y="414654"/>
                  </a:lnTo>
                  <a:lnTo>
                    <a:pt x="932688" y="416813"/>
                  </a:lnTo>
                  <a:lnTo>
                    <a:pt x="929894" y="419353"/>
                  </a:lnTo>
                  <a:lnTo>
                    <a:pt x="927227" y="421893"/>
                  </a:lnTo>
                  <a:lnTo>
                    <a:pt x="887765" y="440731"/>
                  </a:lnTo>
                  <a:lnTo>
                    <a:pt x="844849" y="448143"/>
                  </a:lnTo>
                  <a:lnTo>
                    <a:pt x="837184" y="448310"/>
                  </a:lnTo>
                  <a:lnTo>
                    <a:pt x="820441" y="447643"/>
                  </a:lnTo>
                  <a:lnTo>
                    <a:pt x="776097" y="437641"/>
                  </a:lnTo>
                  <a:lnTo>
                    <a:pt x="740967" y="415799"/>
                  </a:lnTo>
                  <a:lnTo>
                    <a:pt x="715502" y="382777"/>
                  </a:lnTo>
                  <a:lnTo>
                    <a:pt x="700067" y="339294"/>
                  </a:lnTo>
                  <a:lnTo>
                    <a:pt x="694817" y="285876"/>
                  </a:lnTo>
                  <a:lnTo>
                    <a:pt x="695529" y="264235"/>
                  </a:lnTo>
                  <a:lnTo>
                    <a:pt x="701192" y="225476"/>
                  </a:lnTo>
                  <a:lnTo>
                    <a:pt x="719550" y="178593"/>
                  </a:lnTo>
                  <a:lnTo>
                    <a:pt x="747910" y="144307"/>
                  </a:lnTo>
                  <a:lnTo>
                    <a:pt x="784987" y="122554"/>
                  </a:lnTo>
                  <a:lnTo>
                    <a:pt x="829135" y="112785"/>
                  </a:lnTo>
                  <a:lnTo>
                    <a:pt x="845185" y="112140"/>
                  </a:lnTo>
                  <a:close/>
                </a:path>
                <a:path w="5198745" h="563244">
                  <a:moveTo>
                    <a:pt x="5057140" y="111760"/>
                  </a:moveTo>
                  <a:lnTo>
                    <a:pt x="5107324" y="117975"/>
                  </a:lnTo>
                  <a:lnTo>
                    <a:pt x="5145547" y="136032"/>
                  </a:lnTo>
                  <a:lnTo>
                    <a:pt x="5172964" y="163732"/>
                  </a:lnTo>
                  <a:lnTo>
                    <a:pt x="5190109" y="199898"/>
                  </a:lnTo>
                  <a:lnTo>
                    <a:pt x="5197717" y="242689"/>
                  </a:lnTo>
                  <a:lnTo>
                    <a:pt x="5198237" y="258190"/>
                  </a:lnTo>
                  <a:lnTo>
                    <a:pt x="5198237" y="271525"/>
                  </a:lnTo>
                  <a:lnTo>
                    <a:pt x="5198237" y="281813"/>
                  </a:lnTo>
                  <a:lnTo>
                    <a:pt x="5195824" y="289433"/>
                  </a:lnTo>
                  <a:lnTo>
                    <a:pt x="5191252" y="294259"/>
                  </a:lnTo>
                  <a:lnTo>
                    <a:pt x="5186680" y="299212"/>
                  </a:lnTo>
                  <a:lnTo>
                    <a:pt x="5180457" y="301625"/>
                  </a:lnTo>
                  <a:lnTo>
                    <a:pt x="5172329" y="301625"/>
                  </a:lnTo>
                  <a:lnTo>
                    <a:pt x="4990592" y="301625"/>
                  </a:lnTo>
                  <a:lnTo>
                    <a:pt x="4997656" y="343798"/>
                  </a:lnTo>
                  <a:lnTo>
                    <a:pt x="5027481" y="376177"/>
                  </a:lnTo>
                  <a:lnTo>
                    <a:pt x="5072253" y="385063"/>
                  </a:lnTo>
                  <a:lnTo>
                    <a:pt x="5082968" y="384853"/>
                  </a:lnTo>
                  <a:lnTo>
                    <a:pt x="5126736" y="378523"/>
                  </a:lnTo>
                  <a:lnTo>
                    <a:pt x="5165725" y="365633"/>
                  </a:lnTo>
                  <a:lnTo>
                    <a:pt x="5170043" y="364616"/>
                  </a:lnTo>
                  <a:lnTo>
                    <a:pt x="5173345" y="364616"/>
                  </a:lnTo>
                  <a:lnTo>
                    <a:pt x="5175377" y="364616"/>
                  </a:lnTo>
                  <a:lnTo>
                    <a:pt x="5177028" y="364998"/>
                  </a:lnTo>
                  <a:lnTo>
                    <a:pt x="5184140" y="386841"/>
                  </a:lnTo>
                  <a:lnTo>
                    <a:pt x="5184140" y="392429"/>
                  </a:lnTo>
                  <a:lnTo>
                    <a:pt x="5184140" y="397383"/>
                  </a:lnTo>
                  <a:lnTo>
                    <a:pt x="5182743" y="413892"/>
                  </a:lnTo>
                  <a:lnTo>
                    <a:pt x="5182362" y="416305"/>
                  </a:lnTo>
                  <a:lnTo>
                    <a:pt x="5181600" y="418338"/>
                  </a:lnTo>
                  <a:lnTo>
                    <a:pt x="5180711" y="419988"/>
                  </a:lnTo>
                  <a:lnTo>
                    <a:pt x="5179821" y="421766"/>
                  </a:lnTo>
                  <a:lnTo>
                    <a:pt x="5140579" y="439165"/>
                  </a:lnTo>
                  <a:lnTo>
                    <a:pt x="5096152" y="447030"/>
                  </a:lnTo>
                  <a:lnTo>
                    <a:pt x="5064506" y="448690"/>
                  </a:lnTo>
                  <a:lnTo>
                    <a:pt x="5045217" y="448052"/>
                  </a:lnTo>
                  <a:lnTo>
                    <a:pt x="4994783" y="438658"/>
                  </a:lnTo>
                  <a:lnTo>
                    <a:pt x="4955367" y="417726"/>
                  </a:lnTo>
                  <a:lnTo>
                    <a:pt x="4927139" y="385063"/>
                  </a:lnTo>
                  <a:lnTo>
                    <a:pt x="4910439" y="340348"/>
                  </a:lnTo>
                  <a:lnTo>
                    <a:pt x="4904867" y="283590"/>
                  </a:lnTo>
                  <a:lnTo>
                    <a:pt x="4905509" y="264161"/>
                  </a:lnTo>
                  <a:lnTo>
                    <a:pt x="4915154" y="211709"/>
                  </a:lnTo>
                  <a:lnTo>
                    <a:pt x="4936067" y="169221"/>
                  </a:lnTo>
                  <a:lnTo>
                    <a:pt x="4967287" y="137858"/>
                  </a:lnTo>
                  <a:lnTo>
                    <a:pt x="5008008" y="118403"/>
                  </a:lnTo>
                  <a:lnTo>
                    <a:pt x="5039873" y="112498"/>
                  </a:lnTo>
                  <a:lnTo>
                    <a:pt x="5057140" y="111760"/>
                  </a:lnTo>
                  <a:close/>
                </a:path>
                <a:path w="5198745" h="563244">
                  <a:moveTo>
                    <a:pt x="4409186" y="111760"/>
                  </a:moveTo>
                  <a:lnTo>
                    <a:pt x="4449548" y="117439"/>
                  </a:lnTo>
                  <a:lnTo>
                    <a:pt x="4487499" y="140956"/>
                  </a:lnTo>
                  <a:lnTo>
                    <a:pt x="4509762" y="178315"/>
                  </a:lnTo>
                  <a:lnTo>
                    <a:pt x="4518304" y="229417"/>
                  </a:lnTo>
                  <a:lnTo>
                    <a:pt x="4518660" y="245110"/>
                  </a:lnTo>
                  <a:lnTo>
                    <a:pt x="4518660" y="429640"/>
                  </a:lnTo>
                  <a:lnTo>
                    <a:pt x="4518660" y="431800"/>
                  </a:lnTo>
                  <a:lnTo>
                    <a:pt x="4497070" y="442087"/>
                  </a:lnTo>
                  <a:lnTo>
                    <a:pt x="4491609" y="442722"/>
                  </a:lnTo>
                  <a:lnTo>
                    <a:pt x="4484878" y="442975"/>
                  </a:lnTo>
                  <a:lnTo>
                    <a:pt x="4476877" y="442975"/>
                  </a:lnTo>
                  <a:lnTo>
                    <a:pt x="4468621" y="442975"/>
                  </a:lnTo>
                  <a:lnTo>
                    <a:pt x="4461764" y="442722"/>
                  </a:lnTo>
                  <a:lnTo>
                    <a:pt x="4456303" y="442087"/>
                  </a:lnTo>
                  <a:lnTo>
                    <a:pt x="4450842" y="441578"/>
                  </a:lnTo>
                  <a:lnTo>
                    <a:pt x="4434713" y="431800"/>
                  </a:lnTo>
                  <a:lnTo>
                    <a:pt x="4434713" y="429640"/>
                  </a:lnTo>
                  <a:lnTo>
                    <a:pt x="4434713" y="259079"/>
                  </a:lnTo>
                  <a:lnTo>
                    <a:pt x="4429379" y="216662"/>
                  </a:lnTo>
                  <a:lnTo>
                    <a:pt x="4422267" y="203708"/>
                  </a:lnTo>
                  <a:lnTo>
                    <a:pt x="4418203" y="197738"/>
                  </a:lnTo>
                  <a:lnTo>
                    <a:pt x="4412996" y="193166"/>
                  </a:lnTo>
                  <a:lnTo>
                    <a:pt x="4406646" y="189991"/>
                  </a:lnTo>
                  <a:lnTo>
                    <a:pt x="4400296" y="186689"/>
                  </a:lnTo>
                  <a:lnTo>
                    <a:pt x="4392930" y="185165"/>
                  </a:lnTo>
                  <a:lnTo>
                    <a:pt x="4384421" y="185165"/>
                  </a:lnTo>
                  <a:lnTo>
                    <a:pt x="4343624" y="203402"/>
                  </a:lnTo>
                  <a:lnTo>
                    <a:pt x="4317746" y="231012"/>
                  </a:lnTo>
                  <a:lnTo>
                    <a:pt x="4317746" y="429640"/>
                  </a:lnTo>
                  <a:lnTo>
                    <a:pt x="4317746" y="431800"/>
                  </a:lnTo>
                  <a:lnTo>
                    <a:pt x="4317111" y="433704"/>
                  </a:lnTo>
                  <a:lnTo>
                    <a:pt x="4315714" y="435483"/>
                  </a:lnTo>
                  <a:lnTo>
                    <a:pt x="4314444" y="437134"/>
                  </a:lnTo>
                  <a:lnTo>
                    <a:pt x="4296029" y="442087"/>
                  </a:lnTo>
                  <a:lnTo>
                    <a:pt x="4290695" y="442722"/>
                  </a:lnTo>
                  <a:lnTo>
                    <a:pt x="4283837" y="442975"/>
                  </a:lnTo>
                  <a:lnTo>
                    <a:pt x="4275582" y="442975"/>
                  </a:lnTo>
                  <a:lnTo>
                    <a:pt x="4267327" y="442975"/>
                  </a:lnTo>
                  <a:lnTo>
                    <a:pt x="4260469" y="442722"/>
                  </a:lnTo>
                  <a:lnTo>
                    <a:pt x="4255135" y="442087"/>
                  </a:lnTo>
                  <a:lnTo>
                    <a:pt x="4249801" y="441578"/>
                  </a:lnTo>
                  <a:lnTo>
                    <a:pt x="4235450" y="435483"/>
                  </a:lnTo>
                  <a:lnTo>
                    <a:pt x="4234053" y="433704"/>
                  </a:lnTo>
                  <a:lnTo>
                    <a:pt x="4233418" y="431800"/>
                  </a:lnTo>
                  <a:lnTo>
                    <a:pt x="4233418" y="429640"/>
                  </a:lnTo>
                  <a:lnTo>
                    <a:pt x="4233418" y="130937"/>
                  </a:lnTo>
                  <a:lnTo>
                    <a:pt x="4233418" y="128650"/>
                  </a:lnTo>
                  <a:lnTo>
                    <a:pt x="4233926" y="126746"/>
                  </a:lnTo>
                  <a:lnTo>
                    <a:pt x="4252341" y="118363"/>
                  </a:lnTo>
                  <a:lnTo>
                    <a:pt x="4256913" y="117728"/>
                  </a:lnTo>
                  <a:lnTo>
                    <a:pt x="4262628" y="117475"/>
                  </a:lnTo>
                  <a:lnTo>
                    <a:pt x="4269613" y="117475"/>
                  </a:lnTo>
                  <a:lnTo>
                    <a:pt x="4276725" y="117475"/>
                  </a:lnTo>
                  <a:lnTo>
                    <a:pt x="4282567" y="117728"/>
                  </a:lnTo>
                  <a:lnTo>
                    <a:pt x="4287266" y="118363"/>
                  </a:lnTo>
                  <a:lnTo>
                    <a:pt x="4291965" y="118872"/>
                  </a:lnTo>
                  <a:lnTo>
                    <a:pt x="4305427" y="128650"/>
                  </a:lnTo>
                  <a:lnTo>
                    <a:pt x="4305427" y="130937"/>
                  </a:lnTo>
                  <a:lnTo>
                    <a:pt x="4305427" y="165353"/>
                  </a:lnTo>
                  <a:lnTo>
                    <a:pt x="4343056" y="132742"/>
                  </a:lnTo>
                  <a:lnTo>
                    <a:pt x="4381944" y="115109"/>
                  </a:lnTo>
                  <a:lnTo>
                    <a:pt x="4395422" y="112595"/>
                  </a:lnTo>
                  <a:lnTo>
                    <a:pt x="4409186" y="111760"/>
                  </a:lnTo>
                  <a:close/>
                </a:path>
                <a:path w="5198745" h="563244">
                  <a:moveTo>
                    <a:pt x="4017645" y="111760"/>
                  </a:moveTo>
                  <a:lnTo>
                    <a:pt x="4064597" y="115617"/>
                  </a:lnTo>
                  <a:lnTo>
                    <a:pt x="4110166" y="133084"/>
                  </a:lnTo>
                  <a:lnTo>
                    <a:pt x="4137989" y="165685"/>
                  </a:lnTo>
                  <a:lnTo>
                    <a:pt x="4149125" y="214782"/>
                  </a:lnTo>
                  <a:lnTo>
                    <a:pt x="4149598" y="229615"/>
                  </a:lnTo>
                  <a:lnTo>
                    <a:pt x="4149598" y="430529"/>
                  </a:lnTo>
                  <a:lnTo>
                    <a:pt x="4149598" y="433704"/>
                  </a:lnTo>
                  <a:lnTo>
                    <a:pt x="4148455" y="436117"/>
                  </a:lnTo>
                  <a:lnTo>
                    <a:pt x="4146169" y="437896"/>
                  </a:lnTo>
                  <a:lnTo>
                    <a:pt x="4144010" y="439674"/>
                  </a:lnTo>
                  <a:lnTo>
                    <a:pt x="4140454" y="441071"/>
                  </a:lnTo>
                  <a:lnTo>
                    <a:pt x="4135628" y="441833"/>
                  </a:lnTo>
                  <a:lnTo>
                    <a:pt x="4130929" y="442595"/>
                  </a:lnTo>
                  <a:lnTo>
                    <a:pt x="4123816" y="442975"/>
                  </a:lnTo>
                  <a:lnTo>
                    <a:pt x="4114419" y="442975"/>
                  </a:lnTo>
                  <a:lnTo>
                    <a:pt x="4104386" y="442975"/>
                  </a:lnTo>
                  <a:lnTo>
                    <a:pt x="4097020" y="442595"/>
                  </a:lnTo>
                  <a:lnTo>
                    <a:pt x="4092448" y="441833"/>
                  </a:lnTo>
                  <a:lnTo>
                    <a:pt x="4087876" y="441071"/>
                  </a:lnTo>
                  <a:lnTo>
                    <a:pt x="4084701" y="439674"/>
                  </a:lnTo>
                  <a:lnTo>
                    <a:pt x="4082796" y="437896"/>
                  </a:lnTo>
                  <a:lnTo>
                    <a:pt x="4080891" y="436117"/>
                  </a:lnTo>
                  <a:lnTo>
                    <a:pt x="4079875" y="433704"/>
                  </a:lnTo>
                  <a:lnTo>
                    <a:pt x="4079875" y="430529"/>
                  </a:lnTo>
                  <a:lnTo>
                    <a:pt x="4079875" y="406780"/>
                  </a:lnTo>
                  <a:lnTo>
                    <a:pt x="4049335" y="431569"/>
                  </a:lnTo>
                  <a:lnTo>
                    <a:pt x="4012961" y="445928"/>
                  </a:lnTo>
                  <a:lnTo>
                    <a:pt x="3985514" y="448690"/>
                  </a:lnTo>
                  <a:lnTo>
                    <a:pt x="3973847" y="448308"/>
                  </a:lnTo>
                  <a:lnTo>
                    <a:pt x="3932177" y="439019"/>
                  </a:lnTo>
                  <a:lnTo>
                    <a:pt x="3900427" y="417577"/>
                  </a:lnTo>
                  <a:lnTo>
                    <a:pt x="3881175" y="384290"/>
                  </a:lnTo>
                  <a:lnTo>
                    <a:pt x="3876675" y="351536"/>
                  </a:lnTo>
                  <a:lnTo>
                    <a:pt x="3877315" y="338915"/>
                  </a:lnTo>
                  <a:lnTo>
                    <a:pt x="3892597" y="296983"/>
                  </a:lnTo>
                  <a:lnTo>
                    <a:pt x="3928104" y="268458"/>
                  </a:lnTo>
                  <a:lnTo>
                    <a:pt x="3967734" y="255777"/>
                  </a:lnTo>
                  <a:lnTo>
                    <a:pt x="4018401" y="250170"/>
                  </a:lnTo>
                  <a:lnTo>
                    <a:pt x="4037711" y="249809"/>
                  </a:lnTo>
                  <a:lnTo>
                    <a:pt x="4066794" y="249809"/>
                  </a:lnTo>
                  <a:lnTo>
                    <a:pt x="4066794" y="231648"/>
                  </a:lnTo>
                  <a:lnTo>
                    <a:pt x="4066794" y="222250"/>
                  </a:lnTo>
                  <a:lnTo>
                    <a:pt x="4065905" y="214122"/>
                  </a:lnTo>
                  <a:lnTo>
                    <a:pt x="4064000" y="207010"/>
                  </a:lnTo>
                  <a:lnTo>
                    <a:pt x="4062095" y="200025"/>
                  </a:lnTo>
                  <a:lnTo>
                    <a:pt x="4059047" y="194183"/>
                  </a:lnTo>
                  <a:lnTo>
                    <a:pt x="4054602" y="189484"/>
                  </a:lnTo>
                  <a:lnTo>
                    <a:pt x="4050284" y="184785"/>
                  </a:lnTo>
                  <a:lnTo>
                    <a:pt x="4010279" y="175767"/>
                  </a:lnTo>
                  <a:lnTo>
                    <a:pt x="3999991" y="176055"/>
                  </a:lnTo>
                  <a:lnTo>
                    <a:pt x="3956954" y="185388"/>
                  </a:lnTo>
                  <a:lnTo>
                    <a:pt x="3922014" y="201167"/>
                  </a:lnTo>
                  <a:lnTo>
                    <a:pt x="3916299" y="204342"/>
                  </a:lnTo>
                  <a:lnTo>
                    <a:pt x="3911727" y="205866"/>
                  </a:lnTo>
                  <a:lnTo>
                    <a:pt x="3908171" y="205866"/>
                  </a:lnTo>
                  <a:lnTo>
                    <a:pt x="3905631" y="205866"/>
                  </a:lnTo>
                  <a:lnTo>
                    <a:pt x="3903472" y="205104"/>
                  </a:lnTo>
                  <a:lnTo>
                    <a:pt x="3893058" y="177164"/>
                  </a:lnTo>
                  <a:lnTo>
                    <a:pt x="3893058" y="172085"/>
                  </a:lnTo>
                  <a:lnTo>
                    <a:pt x="3893058" y="165100"/>
                  </a:lnTo>
                  <a:lnTo>
                    <a:pt x="3893566" y="159638"/>
                  </a:lnTo>
                  <a:lnTo>
                    <a:pt x="3894709" y="155701"/>
                  </a:lnTo>
                  <a:lnTo>
                    <a:pt x="3895852" y="151637"/>
                  </a:lnTo>
                  <a:lnTo>
                    <a:pt x="3930237" y="128412"/>
                  </a:lnTo>
                  <a:lnTo>
                    <a:pt x="3970147" y="116671"/>
                  </a:lnTo>
                  <a:lnTo>
                    <a:pt x="4007830" y="111970"/>
                  </a:lnTo>
                  <a:lnTo>
                    <a:pt x="4017645" y="111760"/>
                  </a:lnTo>
                  <a:close/>
                </a:path>
                <a:path w="5198745" h="563244">
                  <a:moveTo>
                    <a:pt x="2798572" y="111760"/>
                  </a:moveTo>
                  <a:lnTo>
                    <a:pt x="2848756" y="117975"/>
                  </a:lnTo>
                  <a:lnTo>
                    <a:pt x="2886979" y="136032"/>
                  </a:lnTo>
                  <a:lnTo>
                    <a:pt x="2914396" y="163732"/>
                  </a:lnTo>
                  <a:lnTo>
                    <a:pt x="2931541" y="199898"/>
                  </a:lnTo>
                  <a:lnTo>
                    <a:pt x="2939149" y="242689"/>
                  </a:lnTo>
                  <a:lnTo>
                    <a:pt x="2939669" y="258190"/>
                  </a:lnTo>
                  <a:lnTo>
                    <a:pt x="2939669" y="271525"/>
                  </a:lnTo>
                  <a:lnTo>
                    <a:pt x="2939669" y="281813"/>
                  </a:lnTo>
                  <a:lnTo>
                    <a:pt x="2937256" y="289433"/>
                  </a:lnTo>
                  <a:lnTo>
                    <a:pt x="2932684" y="294259"/>
                  </a:lnTo>
                  <a:lnTo>
                    <a:pt x="2928112" y="299212"/>
                  </a:lnTo>
                  <a:lnTo>
                    <a:pt x="2921889" y="301625"/>
                  </a:lnTo>
                  <a:lnTo>
                    <a:pt x="2913761" y="301625"/>
                  </a:lnTo>
                  <a:lnTo>
                    <a:pt x="2732024" y="301625"/>
                  </a:lnTo>
                  <a:lnTo>
                    <a:pt x="2739088" y="343798"/>
                  </a:lnTo>
                  <a:lnTo>
                    <a:pt x="2768913" y="376177"/>
                  </a:lnTo>
                  <a:lnTo>
                    <a:pt x="2813685" y="385063"/>
                  </a:lnTo>
                  <a:lnTo>
                    <a:pt x="2824400" y="384853"/>
                  </a:lnTo>
                  <a:lnTo>
                    <a:pt x="2868167" y="378523"/>
                  </a:lnTo>
                  <a:lnTo>
                    <a:pt x="2907157" y="365633"/>
                  </a:lnTo>
                  <a:lnTo>
                    <a:pt x="2911475" y="364616"/>
                  </a:lnTo>
                  <a:lnTo>
                    <a:pt x="2914777" y="364616"/>
                  </a:lnTo>
                  <a:lnTo>
                    <a:pt x="2916809" y="364616"/>
                  </a:lnTo>
                  <a:lnTo>
                    <a:pt x="2918460" y="364998"/>
                  </a:lnTo>
                  <a:lnTo>
                    <a:pt x="2919857" y="365760"/>
                  </a:lnTo>
                  <a:lnTo>
                    <a:pt x="2921127" y="366522"/>
                  </a:lnTo>
                  <a:lnTo>
                    <a:pt x="2922270" y="367918"/>
                  </a:lnTo>
                  <a:lnTo>
                    <a:pt x="2923159" y="369950"/>
                  </a:lnTo>
                  <a:lnTo>
                    <a:pt x="2924048" y="371983"/>
                  </a:lnTo>
                  <a:lnTo>
                    <a:pt x="2924683" y="374776"/>
                  </a:lnTo>
                  <a:lnTo>
                    <a:pt x="2925064" y="378460"/>
                  </a:lnTo>
                  <a:lnTo>
                    <a:pt x="2925318" y="382142"/>
                  </a:lnTo>
                  <a:lnTo>
                    <a:pt x="2925572" y="386841"/>
                  </a:lnTo>
                  <a:lnTo>
                    <a:pt x="2925572" y="392429"/>
                  </a:lnTo>
                  <a:lnTo>
                    <a:pt x="2925572" y="397383"/>
                  </a:lnTo>
                  <a:lnTo>
                    <a:pt x="2924175" y="413892"/>
                  </a:lnTo>
                  <a:lnTo>
                    <a:pt x="2923794" y="416305"/>
                  </a:lnTo>
                  <a:lnTo>
                    <a:pt x="2923032" y="418338"/>
                  </a:lnTo>
                  <a:lnTo>
                    <a:pt x="2922143" y="419988"/>
                  </a:lnTo>
                  <a:lnTo>
                    <a:pt x="2921254" y="421766"/>
                  </a:lnTo>
                  <a:lnTo>
                    <a:pt x="2882011" y="439165"/>
                  </a:lnTo>
                  <a:lnTo>
                    <a:pt x="2837584" y="447030"/>
                  </a:lnTo>
                  <a:lnTo>
                    <a:pt x="2805938" y="448690"/>
                  </a:lnTo>
                  <a:lnTo>
                    <a:pt x="2786649" y="448052"/>
                  </a:lnTo>
                  <a:lnTo>
                    <a:pt x="2736215" y="438658"/>
                  </a:lnTo>
                  <a:lnTo>
                    <a:pt x="2696799" y="417726"/>
                  </a:lnTo>
                  <a:lnTo>
                    <a:pt x="2668571" y="385063"/>
                  </a:lnTo>
                  <a:lnTo>
                    <a:pt x="2651871" y="340348"/>
                  </a:lnTo>
                  <a:lnTo>
                    <a:pt x="2646299" y="283590"/>
                  </a:lnTo>
                  <a:lnTo>
                    <a:pt x="2646941" y="264161"/>
                  </a:lnTo>
                  <a:lnTo>
                    <a:pt x="2656586" y="211709"/>
                  </a:lnTo>
                  <a:lnTo>
                    <a:pt x="2677499" y="169221"/>
                  </a:lnTo>
                  <a:lnTo>
                    <a:pt x="2708719" y="137858"/>
                  </a:lnTo>
                  <a:lnTo>
                    <a:pt x="2749440" y="118403"/>
                  </a:lnTo>
                  <a:lnTo>
                    <a:pt x="2781305" y="112498"/>
                  </a:lnTo>
                  <a:lnTo>
                    <a:pt x="2798572" y="111760"/>
                  </a:lnTo>
                  <a:close/>
                </a:path>
                <a:path w="5198745" h="563244">
                  <a:moveTo>
                    <a:pt x="2010156" y="111760"/>
                  </a:moveTo>
                  <a:lnTo>
                    <a:pt x="2054352" y="116839"/>
                  </a:lnTo>
                  <a:lnTo>
                    <a:pt x="2061464" y="118872"/>
                  </a:lnTo>
                  <a:lnTo>
                    <a:pt x="2068576" y="120776"/>
                  </a:lnTo>
                  <a:lnTo>
                    <a:pt x="2090039" y="131445"/>
                  </a:lnTo>
                  <a:lnTo>
                    <a:pt x="2092198" y="133096"/>
                  </a:lnTo>
                  <a:lnTo>
                    <a:pt x="2093722" y="134747"/>
                  </a:lnTo>
                  <a:lnTo>
                    <a:pt x="2094611" y="136398"/>
                  </a:lnTo>
                  <a:lnTo>
                    <a:pt x="2095500" y="138049"/>
                  </a:lnTo>
                  <a:lnTo>
                    <a:pt x="2098294" y="158876"/>
                  </a:lnTo>
                  <a:lnTo>
                    <a:pt x="2098294" y="164084"/>
                  </a:lnTo>
                  <a:lnTo>
                    <a:pt x="2098294" y="170052"/>
                  </a:lnTo>
                  <a:lnTo>
                    <a:pt x="2092960" y="192277"/>
                  </a:lnTo>
                  <a:lnTo>
                    <a:pt x="2091563" y="193166"/>
                  </a:lnTo>
                  <a:lnTo>
                    <a:pt x="2090039" y="193548"/>
                  </a:lnTo>
                  <a:lnTo>
                    <a:pt x="2088261" y="193548"/>
                  </a:lnTo>
                  <a:lnTo>
                    <a:pt x="2086228" y="193548"/>
                  </a:lnTo>
                  <a:lnTo>
                    <a:pt x="2083053" y="192277"/>
                  </a:lnTo>
                  <a:lnTo>
                    <a:pt x="2078863" y="189991"/>
                  </a:lnTo>
                  <a:lnTo>
                    <a:pt x="2074672" y="187578"/>
                  </a:lnTo>
                  <a:lnTo>
                    <a:pt x="2069338" y="185165"/>
                  </a:lnTo>
                  <a:lnTo>
                    <a:pt x="2062988" y="182499"/>
                  </a:lnTo>
                  <a:lnTo>
                    <a:pt x="2056638" y="179831"/>
                  </a:lnTo>
                  <a:lnTo>
                    <a:pt x="2049272" y="177291"/>
                  </a:lnTo>
                  <a:lnTo>
                    <a:pt x="2012188" y="171450"/>
                  </a:lnTo>
                  <a:lnTo>
                    <a:pt x="2004568" y="171450"/>
                  </a:lnTo>
                  <a:lnTo>
                    <a:pt x="1998090" y="172212"/>
                  </a:lnTo>
                  <a:lnTo>
                    <a:pt x="1992502" y="173736"/>
                  </a:lnTo>
                  <a:lnTo>
                    <a:pt x="1986914" y="175260"/>
                  </a:lnTo>
                  <a:lnTo>
                    <a:pt x="1982343" y="177546"/>
                  </a:lnTo>
                  <a:lnTo>
                    <a:pt x="1978787" y="180466"/>
                  </a:lnTo>
                  <a:lnTo>
                    <a:pt x="1975103" y="183387"/>
                  </a:lnTo>
                  <a:lnTo>
                    <a:pt x="1972437" y="186689"/>
                  </a:lnTo>
                  <a:lnTo>
                    <a:pt x="1970659" y="190626"/>
                  </a:lnTo>
                  <a:lnTo>
                    <a:pt x="1968881" y="194563"/>
                  </a:lnTo>
                  <a:lnTo>
                    <a:pt x="1967991" y="198754"/>
                  </a:lnTo>
                  <a:lnTo>
                    <a:pt x="1967991" y="203200"/>
                  </a:lnTo>
                  <a:lnTo>
                    <a:pt x="1967991" y="210185"/>
                  </a:lnTo>
                  <a:lnTo>
                    <a:pt x="1996511" y="235666"/>
                  </a:lnTo>
                  <a:lnTo>
                    <a:pt x="2021343" y="245433"/>
                  </a:lnTo>
                  <a:lnTo>
                    <a:pt x="2028031" y="247919"/>
                  </a:lnTo>
                  <a:lnTo>
                    <a:pt x="2068322" y="266191"/>
                  </a:lnTo>
                  <a:lnTo>
                    <a:pt x="2101278" y="296005"/>
                  </a:lnTo>
                  <a:lnTo>
                    <a:pt x="2114655" y="335329"/>
                  </a:lnTo>
                  <a:lnTo>
                    <a:pt x="2115058" y="345186"/>
                  </a:lnTo>
                  <a:lnTo>
                    <a:pt x="2114462" y="357548"/>
                  </a:lnTo>
                  <a:lnTo>
                    <a:pt x="2100216" y="399347"/>
                  </a:lnTo>
                  <a:lnTo>
                    <a:pt x="2069409" y="428674"/>
                  </a:lnTo>
                  <a:lnTo>
                    <a:pt x="2025187" y="444994"/>
                  </a:lnTo>
                  <a:lnTo>
                    <a:pt x="1985772" y="448690"/>
                  </a:lnTo>
                  <a:lnTo>
                    <a:pt x="1977485" y="448526"/>
                  </a:lnTo>
                  <a:lnTo>
                    <a:pt x="1939353" y="443309"/>
                  </a:lnTo>
                  <a:lnTo>
                    <a:pt x="1906397" y="431926"/>
                  </a:lnTo>
                  <a:lnTo>
                    <a:pt x="1901063" y="429260"/>
                  </a:lnTo>
                  <a:lnTo>
                    <a:pt x="1888998" y="413385"/>
                  </a:lnTo>
                  <a:lnTo>
                    <a:pt x="1887601" y="408304"/>
                  </a:lnTo>
                  <a:lnTo>
                    <a:pt x="1886965" y="400938"/>
                  </a:lnTo>
                  <a:lnTo>
                    <a:pt x="1886965" y="391033"/>
                  </a:lnTo>
                  <a:lnTo>
                    <a:pt x="1886965" y="384555"/>
                  </a:lnTo>
                  <a:lnTo>
                    <a:pt x="1889633" y="366140"/>
                  </a:lnTo>
                  <a:lnTo>
                    <a:pt x="1890522" y="363727"/>
                  </a:lnTo>
                  <a:lnTo>
                    <a:pt x="1891664" y="362203"/>
                  </a:lnTo>
                  <a:lnTo>
                    <a:pt x="1893062" y="361441"/>
                  </a:lnTo>
                  <a:lnTo>
                    <a:pt x="1894332" y="360679"/>
                  </a:lnTo>
                  <a:lnTo>
                    <a:pt x="1895983" y="360299"/>
                  </a:lnTo>
                  <a:lnTo>
                    <a:pt x="1898014" y="360299"/>
                  </a:lnTo>
                  <a:lnTo>
                    <a:pt x="1900427" y="360299"/>
                  </a:lnTo>
                  <a:lnTo>
                    <a:pt x="1904111" y="361696"/>
                  </a:lnTo>
                  <a:lnTo>
                    <a:pt x="1908937" y="364489"/>
                  </a:lnTo>
                  <a:lnTo>
                    <a:pt x="1913763" y="367284"/>
                  </a:lnTo>
                  <a:lnTo>
                    <a:pt x="1919732" y="370331"/>
                  </a:lnTo>
                  <a:lnTo>
                    <a:pt x="1959117" y="384938"/>
                  </a:lnTo>
                  <a:lnTo>
                    <a:pt x="1984121" y="387350"/>
                  </a:lnTo>
                  <a:lnTo>
                    <a:pt x="1991740" y="387350"/>
                  </a:lnTo>
                  <a:lnTo>
                    <a:pt x="1998472" y="386588"/>
                  </a:lnTo>
                  <a:lnTo>
                    <a:pt x="2004314" y="385063"/>
                  </a:lnTo>
                  <a:lnTo>
                    <a:pt x="2010283" y="383539"/>
                  </a:lnTo>
                  <a:lnTo>
                    <a:pt x="2029587" y="367284"/>
                  </a:lnTo>
                  <a:lnTo>
                    <a:pt x="2031873" y="362838"/>
                  </a:lnTo>
                  <a:lnTo>
                    <a:pt x="2033015" y="357631"/>
                  </a:lnTo>
                  <a:lnTo>
                    <a:pt x="2033015" y="351916"/>
                  </a:lnTo>
                  <a:lnTo>
                    <a:pt x="2033015" y="345186"/>
                  </a:lnTo>
                  <a:lnTo>
                    <a:pt x="2003552" y="318515"/>
                  </a:lnTo>
                  <a:lnTo>
                    <a:pt x="1987296" y="312038"/>
                  </a:lnTo>
                  <a:lnTo>
                    <a:pt x="1980793" y="309608"/>
                  </a:lnTo>
                  <a:lnTo>
                    <a:pt x="1940841" y="292141"/>
                  </a:lnTo>
                  <a:lnTo>
                    <a:pt x="1906412" y="264892"/>
                  </a:lnTo>
                  <a:lnTo>
                    <a:pt x="1890204" y="228155"/>
                  </a:lnTo>
                  <a:lnTo>
                    <a:pt x="1888616" y="208534"/>
                  </a:lnTo>
                  <a:lnTo>
                    <a:pt x="1889140" y="198078"/>
                  </a:lnTo>
                  <a:lnTo>
                    <a:pt x="1901644" y="160541"/>
                  </a:lnTo>
                  <a:lnTo>
                    <a:pt x="1929443" y="132552"/>
                  </a:lnTo>
                  <a:lnTo>
                    <a:pt x="1971151" y="115778"/>
                  </a:lnTo>
                  <a:lnTo>
                    <a:pt x="1996487" y="112210"/>
                  </a:lnTo>
                  <a:lnTo>
                    <a:pt x="2010156" y="111760"/>
                  </a:lnTo>
                  <a:close/>
                </a:path>
                <a:path w="5198745" h="563244">
                  <a:moveTo>
                    <a:pt x="1735836" y="111760"/>
                  </a:moveTo>
                  <a:lnTo>
                    <a:pt x="1780032" y="116839"/>
                  </a:lnTo>
                  <a:lnTo>
                    <a:pt x="1787144" y="118872"/>
                  </a:lnTo>
                  <a:lnTo>
                    <a:pt x="1794256" y="120776"/>
                  </a:lnTo>
                  <a:lnTo>
                    <a:pt x="1815719" y="131445"/>
                  </a:lnTo>
                  <a:lnTo>
                    <a:pt x="1817877" y="133096"/>
                  </a:lnTo>
                  <a:lnTo>
                    <a:pt x="1819402" y="134747"/>
                  </a:lnTo>
                  <a:lnTo>
                    <a:pt x="1820290" y="136398"/>
                  </a:lnTo>
                  <a:lnTo>
                    <a:pt x="1821180" y="138049"/>
                  </a:lnTo>
                  <a:lnTo>
                    <a:pt x="1823465" y="151129"/>
                  </a:lnTo>
                  <a:lnTo>
                    <a:pt x="1823847" y="154559"/>
                  </a:lnTo>
                  <a:lnTo>
                    <a:pt x="1823974" y="158876"/>
                  </a:lnTo>
                  <a:lnTo>
                    <a:pt x="1823974" y="164084"/>
                  </a:lnTo>
                  <a:lnTo>
                    <a:pt x="1823974" y="170052"/>
                  </a:lnTo>
                  <a:lnTo>
                    <a:pt x="1818639" y="192277"/>
                  </a:lnTo>
                  <a:lnTo>
                    <a:pt x="1817243" y="193166"/>
                  </a:lnTo>
                  <a:lnTo>
                    <a:pt x="1815719" y="193548"/>
                  </a:lnTo>
                  <a:lnTo>
                    <a:pt x="1813940" y="193548"/>
                  </a:lnTo>
                  <a:lnTo>
                    <a:pt x="1811909" y="193548"/>
                  </a:lnTo>
                  <a:lnTo>
                    <a:pt x="1808734" y="192277"/>
                  </a:lnTo>
                  <a:lnTo>
                    <a:pt x="1804543" y="189991"/>
                  </a:lnTo>
                  <a:lnTo>
                    <a:pt x="1800352" y="187578"/>
                  </a:lnTo>
                  <a:lnTo>
                    <a:pt x="1795018" y="185165"/>
                  </a:lnTo>
                  <a:lnTo>
                    <a:pt x="1788668" y="182499"/>
                  </a:lnTo>
                  <a:lnTo>
                    <a:pt x="1782318" y="179831"/>
                  </a:lnTo>
                  <a:lnTo>
                    <a:pt x="1774952" y="177291"/>
                  </a:lnTo>
                  <a:lnTo>
                    <a:pt x="1737868" y="171450"/>
                  </a:lnTo>
                  <a:lnTo>
                    <a:pt x="1730248" y="171450"/>
                  </a:lnTo>
                  <a:lnTo>
                    <a:pt x="1723771" y="172212"/>
                  </a:lnTo>
                  <a:lnTo>
                    <a:pt x="1718183" y="173736"/>
                  </a:lnTo>
                  <a:lnTo>
                    <a:pt x="1712595" y="175260"/>
                  </a:lnTo>
                  <a:lnTo>
                    <a:pt x="1708023" y="177546"/>
                  </a:lnTo>
                  <a:lnTo>
                    <a:pt x="1704466" y="180466"/>
                  </a:lnTo>
                  <a:lnTo>
                    <a:pt x="1700784" y="183387"/>
                  </a:lnTo>
                  <a:lnTo>
                    <a:pt x="1698116" y="186689"/>
                  </a:lnTo>
                  <a:lnTo>
                    <a:pt x="1696339" y="190626"/>
                  </a:lnTo>
                  <a:lnTo>
                    <a:pt x="1694561" y="194563"/>
                  </a:lnTo>
                  <a:lnTo>
                    <a:pt x="1693672" y="198754"/>
                  </a:lnTo>
                  <a:lnTo>
                    <a:pt x="1693672" y="203200"/>
                  </a:lnTo>
                  <a:lnTo>
                    <a:pt x="1693672" y="210185"/>
                  </a:lnTo>
                  <a:lnTo>
                    <a:pt x="1722191" y="235666"/>
                  </a:lnTo>
                  <a:lnTo>
                    <a:pt x="1747023" y="245433"/>
                  </a:lnTo>
                  <a:lnTo>
                    <a:pt x="1753711" y="247919"/>
                  </a:lnTo>
                  <a:lnTo>
                    <a:pt x="1794002" y="266191"/>
                  </a:lnTo>
                  <a:lnTo>
                    <a:pt x="1826958" y="296005"/>
                  </a:lnTo>
                  <a:lnTo>
                    <a:pt x="1840335" y="335329"/>
                  </a:lnTo>
                  <a:lnTo>
                    <a:pt x="1840738" y="345186"/>
                  </a:lnTo>
                  <a:lnTo>
                    <a:pt x="1840142" y="357548"/>
                  </a:lnTo>
                  <a:lnTo>
                    <a:pt x="1825896" y="399347"/>
                  </a:lnTo>
                  <a:lnTo>
                    <a:pt x="1795089" y="428674"/>
                  </a:lnTo>
                  <a:lnTo>
                    <a:pt x="1750867" y="444994"/>
                  </a:lnTo>
                  <a:lnTo>
                    <a:pt x="1711452" y="448690"/>
                  </a:lnTo>
                  <a:lnTo>
                    <a:pt x="1703165" y="448526"/>
                  </a:lnTo>
                  <a:lnTo>
                    <a:pt x="1665033" y="443309"/>
                  </a:lnTo>
                  <a:lnTo>
                    <a:pt x="1626743" y="429260"/>
                  </a:lnTo>
                  <a:lnTo>
                    <a:pt x="1614677" y="413385"/>
                  </a:lnTo>
                  <a:lnTo>
                    <a:pt x="1613281" y="408304"/>
                  </a:lnTo>
                  <a:lnTo>
                    <a:pt x="1612646" y="400938"/>
                  </a:lnTo>
                  <a:lnTo>
                    <a:pt x="1612646" y="391033"/>
                  </a:lnTo>
                  <a:lnTo>
                    <a:pt x="1612646" y="384555"/>
                  </a:lnTo>
                  <a:lnTo>
                    <a:pt x="1615313" y="366140"/>
                  </a:lnTo>
                  <a:lnTo>
                    <a:pt x="1616202" y="363727"/>
                  </a:lnTo>
                  <a:lnTo>
                    <a:pt x="1617345" y="362203"/>
                  </a:lnTo>
                  <a:lnTo>
                    <a:pt x="1618741" y="361441"/>
                  </a:lnTo>
                  <a:lnTo>
                    <a:pt x="1620012" y="360679"/>
                  </a:lnTo>
                  <a:lnTo>
                    <a:pt x="1621663" y="360299"/>
                  </a:lnTo>
                  <a:lnTo>
                    <a:pt x="1623695" y="360299"/>
                  </a:lnTo>
                  <a:lnTo>
                    <a:pt x="1626108" y="360299"/>
                  </a:lnTo>
                  <a:lnTo>
                    <a:pt x="1629790" y="361696"/>
                  </a:lnTo>
                  <a:lnTo>
                    <a:pt x="1634616" y="364489"/>
                  </a:lnTo>
                  <a:lnTo>
                    <a:pt x="1639443" y="367284"/>
                  </a:lnTo>
                  <a:lnTo>
                    <a:pt x="1645412" y="370331"/>
                  </a:lnTo>
                  <a:lnTo>
                    <a:pt x="1684797" y="384938"/>
                  </a:lnTo>
                  <a:lnTo>
                    <a:pt x="1709801" y="387350"/>
                  </a:lnTo>
                  <a:lnTo>
                    <a:pt x="1717421" y="387350"/>
                  </a:lnTo>
                  <a:lnTo>
                    <a:pt x="1724152" y="386588"/>
                  </a:lnTo>
                  <a:lnTo>
                    <a:pt x="1729994" y="385063"/>
                  </a:lnTo>
                  <a:lnTo>
                    <a:pt x="1735963" y="383539"/>
                  </a:lnTo>
                  <a:lnTo>
                    <a:pt x="1755266" y="367284"/>
                  </a:lnTo>
                  <a:lnTo>
                    <a:pt x="1757552" y="362838"/>
                  </a:lnTo>
                  <a:lnTo>
                    <a:pt x="1758696" y="357631"/>
                  </a:lnTo>
                  <a:lnTo>
                    <a:pt x="1758696" y="351916"/>
                  </a:lnTo>
                  <a:lnTo>
                    <a:pt x="1758696" y="345186"/>
                  </a:lnTo>
                  <a:lnTo>
                    <a:pt x="1729232" y="318515"/>
                  </a:lnTo>
                  <a:lnTo>
                    <a:pt x="1712976" y="312038"/>
                  </a:lnTo>
                  <a:lnTo>
                    <a:pt x="1706473" y="309608"/>
                  </a:lnTo>
                  <a:lnTo>
                    <a:pt x="1666521" y="292141"/>
                  </a:lnTo>
                  <a:lnTo>
                    <a:pt x="1632092" y="264892"/>
                  </a:lnTo>
                  <a:lnTo>
                    <a:pt x="1615884" y="228155"/>
                  </a:lnTo>
                  <a:lnTo>
                    <a:pt x="1614297" y="208534"/>
                  </a:lnTo>
                  <a:lnTo>
                    <a:pt x="1614820" y="198078"/>
                  </a:lnTo>
                  <a:lnTo>
                    <a:pt x="1627324" y="160541"/>
                  </a:lnTo>
                  <a:lnTo>
                    <a:pt x="1655123" y="132552"/>
                  </a:lnTo>
                  <a:lnTo>
                    <a:pt x="1696831" y="115778"/>
                  </a:lnTo>
                  <a:lnTo>
                    <a:pt x="1722167" y="112210"/>
                  </a:lnTo>
                  <a:lnTo>
                    <a:pt x="1735836" y="111760"/>
                  </a:lnTo>
                  <a:close/>
                </a:path>
                <a:path w="5198745" h="563244">
                  <a:moveTo>
                    <a:pt x="1420876" y="111760"/>
                  </a:moveTo>
                  <a:lnTo>
                    <a:pt x="1471060" y="117975"/>
                  </a:lnTo>
                  <a:lnTo>
                    <a:pt x="1509283" y="136032"/>
                  </a:lnTo>
                  <a:lnTo>
                    <a:pt x="1536700" y="163732"/>
                  </a:lnTo>
                  <a:lnTo>
                    <a:pt x="1553845" y="199898"/>
                  </a:lnTo>
                  <a:lnTo>
                    <a:pt x="1561453" y="242689"/>
                  </a:lnTo>
                  <a:lnTo>
                    <a:pt x="1561973" y="258190"/>
                  </a:lnTo>
                  <a:lnTo>
                    <a:pt x="1561973" y="271525"/>
                  </a:lnTo>
                  <a:lnTo>
                    <a:pt x="1561973" y="281813"/>
                  </a:lnTo>
                  <a:lnTo>
                    <a:pt x="1559687" y="289433"/>
                  </a:lnTo>
                  <a:lnTo>
                    <a:pt x="1554988" y="294259"/>
                  </a:lnTo>
                  <a:lnTo>
                    <a:pt x="1550415" y="299212"/>
                  </a:lnTo>
                  <a:lnTo>
                    <a:pt x="1544193" y="301625"/>
                  </a:lnTo>
                  <a:lnTo>
                    <a:pt x="1536064" y="301625"/>
                  </a:lnTo>
                  <a:lnTo>
                    <a:pt x="1354327" y="301625"/>
                  </a:lnTo>
                  <a:lnTo>
                    <a:pt x="1361392" y="343798"/>
                  </a:lnTo>
                  <a:lnTo>
                    <a:pt x="1391217" y="376177"/>
                  </a:lnTo>
                  <a:lnTo>
                    <a:pt x="1435989" y="385063"/>
                  </a:lnTo>
                  <a:lnTo>
                    <a:pt x="1446704" y="384853"/>
                  </a:lnTo>
                  <a:lnTo>
                    <a:pt x="1490471" y="378523"/>
                  </a:lnTo>
                  <a:lnTo>
                    <a:pt x="1529461" y="365633"/>
                  </a:lnTo>
                  <a:lnTo>
                    <a:pt x="1533778" y="364616"/>
                  </a:lnTo>
                  <a:lnTo>
                    <a:pt x="1537081" y="364616"/>
                  </a:lnTo>
                  <a:lnTo>
                    <a:pt x="1539113" y="364616"/>
                  </a:lnTo>
                  <a:lnTo>
                    <a:pt x="1540764" y="364998"/>
                  </a:lnTo>
                  <a:lnTo>
                    <a:pt x="1542161" y="365760"/>
                  </a:lnTo>
                  <a:lnTo>
                    <a:pt x="1543431" y="366522"/>
                  </a:lnTo>
                  <a:lnTo>
                    <a:pt x="1544574" y="367918"/>
                  </a:lnTo>
                  <a:lnTo>
                    <a:pt x="1545463" y="369950"/>
                  </a:lnTo>
                  <a:lnTo>
                    <a:pt x="1546352" y="371983"/>
                  </a:lnTo>
                  <a:lnTo>
                    <a:pt x="1546987" y="374776"/>
                  </a:lnTo>
                  <a:lnTo>
                    <a:pt x="1547368" y="378460"/>
                  </a:lnTo>
                  <a:lnTo>
                    <a:pt x="1547622" y="382142"/>
                  </a:lnTo>
                  <a:lnTo>
                    <a:pt x="1547876" y="386841"/>
                  </a:lnTo>
                  <a:lnTo>
                    <a:pt x="1547876" y="392429"/>
                  </a:lnTo>
                  <a:lnTo>
                    <a:pt x="1547876" y="397383"/>
                  </a:lnTo>
                  <a:lnTo>
                    <a:pt x="1546478" y="413892"/>
                  </a:lnTo>
                  <a:lnTo>
                    <a:pt x="1546098" y="416305"/>
                  </a:lnTo>
                  <a:lnTo>
                    <a:pt x="1545336" y="418338"/>
                  </a:lnTo>
                  <a:lnTo>
                    <a:pt x="1544447" y="419988"/>
                  </a:lnTo>
                  <a:lnTo>
                    <a:pt x="1543558" y="421766"/>
                  </a:lnTo>
                  <a:lnTo>
                    <a:pt x="1504314" y="439165"/>
                  </a:lnTo>
                  <a:lnTo>
                    <a:pt x="1459888" y="447030"/>
                  </a:lnTo>
                  <a:lnTo>
                    <a:pt x="1428241" y="448690"/>
                  </a:lnTo>
                  <a:lnTo>
                    <a:pt x="1408953" y="448052"/>
                  </a:lnTo>
                  <a:lnTo>
                    <a:pt x="1358519" y="438658"/>
                  </a:lnTo>
                  <a:lnTo>
                    <a:pt x="1319103" y="417726"/>
                  </a:lnTo>
                  <a:lnTo>
                    <a:pt x="1290875" y="385063"/>
                  </a:lnTo>
                  <a:lnTo>
                    <a:pt x="1274175" y="340348"/>
                  </a:lnTo>
                  <a:lnTo>
                    <a:pt x="1268602" y="283590"/>
                  </a:lnTo>
                  <a:lnTo>
                    <a:pt x="1269245" y="264161"/>
                  </a:lnTo>
                  <a:lnTo>
                    <a:pt x="1278889" y="211709"/>
                  </a:lnTo>
                  <a:lnTo>
                    <a:pt x="1299803" y="169221"/>
                  </a:lnTo>
                  <a:lnTo>
                    <a:pt x="1331023" y="137858"/>
                  </a:lnTo>
                  <a:lnTo>
                    <a:pt x="1371744" y="118403"/>
                  </a:lnTo>
                  <a:lnTo>
                    <a:pt x="1403609" y="112498"/>
                  </a:lnTo>
                  <a:lnTo>
                    <a:pt x="1420876" y="111760"/>
                  </a:lnTo>
                  <a:close/>
                </a:path>
                <a:path w="5198745" h="563244">
                  <a:moveTo>
                    <a:pt x="3348736" y="635"/>
                  </a:moveTo>
                  <a:lnTo>
                    <a:pt x="3391751" y="5252"/>
                  </a:lnTo>
                  <a:lnTo>
                    <a:pt x="3434292" y="19611"/>
                  </a:lnTo>
                  <a:lnTo>
                    <a:pt x="3456051" y="33654"/>
                  </a:lnTo>
                  <a:lnTo>
                    <a:pt x="3459099" y="36575"/>
                  </a:lnTo>
                  <a:lnTo>
                    <a:pt x="3461131" y="39115"/>
                  </a:lnTo>
                  <a:lnTo>
                    <a:pt x="3462274" y="41148"/>
                  </a:lnTo>
                  <a:lnTo>
                    <a:pt x="3463416" y="43179"/>
                  </a:lnTo>
                  <a:lnTo>
                    <a:pt x="3464306" y="45720"/>
                  </a:lnTo>
                  <a:lnTo>
                    <a:pt x="3464941" y="48895"/>
                  </a:lnTo>
                  <a:lnTo>
                    <a:pt x="3465576" y="51942"/>
                  </a:lnTo>
                  <a:lnTo>
                    <a:pt x="3466084" y="55625"/>
                  </a:lnTo>
                  <a:lnTo>
                    <a:pt x="3466465" y="59943"/>
                  </a:lnTo>
                  <a:lnTo>
                    <a:pt x="3466719" y="64135"/>
                  </a:lnTo>
                  <a:lnTo>
                    <a:pt x="3466973" y="69341"/>
                  </a:lnTo>
                  <a:lnTo>
                    <a:pt x="3466973" y="75564"/>
                  </a:lnTo>
                  <a:lnTo>
                    <a:pt x="3466973" y="82296"/>
                  </a:lnTo>
                  <a:lnTo>
                    <a:pt x="3466719" y="88011"/>
                  </a:lnTo>
                  <a:lnTo>
                    <a:pt x="3466211" y="92710"/>
                  </a:lnTo>
                  <a:lnTo>
                    <a:pt x="3465830" y="97409"/>
                  </a:lnTo>
                  <a:lnTo>
                    <a:pt x="3456559" y="112522"/>
                  </a:lnTo>
                  <a:lnTo>
                    <a:pt x="3454527" y="112522"/>
                  </a:lnTo>
                  <a:lnTo>
                    <a:pt x="3451225" y="112522"/>
                  </a:lnTo>
                  <a:lnTo>
                    <a:pt x="3446907" y="110489"/>
                  </a:lnTo>
                  <a:lnTo>
                    <a:pt x="3441827" y="106552"/>
                  </a:lnTo>
                  <a:lnTo>
                    <a:pt x="3436747" y="102742"/>
                  </a:lnTo>
                  <a:lnTo>
                    <a:pt x="3400921" y="83490"/>
                  </a:lnTo>
                  <a:lnTo>
                    <a:pt x="3363729" y="75035"/>
                  </a:lnTo>
                  <a:lnTo>
                    <a:pt x="3352419" y="74675"/>
                  </a:lnTo>
                  <a:lnTo>
                    <a:pt x="3339893" y="75322"/>
                  </a:lnTo>
                  <a:lnTo>
                    <a:pt x="3296600" y="91027"/>
                  </a:lnTo>
                  <a:lnTo>
                    <a:pt x="3265187" y="125628"/>
                  </a:lnTo>
                  <a:lnTo>
                    <a:pt x="3250311" y="162687"/>
                  </a:lnTo>
                  <a:lnTo>
                    <a:pt x="3243399" y="208317"/>
                  </a:lnTo>
                  <a:lnTo>
                    <a:pt x="3242945" y="225298"/>
                  </a:lnTo>
                  <a:lnTo>
                    <a:pt x="3243425" y="243726"/>
                  </a:lnTo>
                  <a:lnTo>
                    <a:pt x="3250819" y="291464"/>
                  </a:lnTo>
                  <a:lnTo>
                    <a:pt x="3266338" y="327790"/>
                  </a:lnTo>
                  <a:lnTo>
                    <a:pt x="3298442" y="359441"/>
                  </a:lnTo>
                  <a:lnTo>
                    <a:pt x="3342157" y="372812"/>
                  </a:lnTo>
                  <a:lnTo>
                    <a:pt x="3354705" y="373379"/>
                  </a:lnTo>
                  <a:lnTo>
                    <a:pt x="3366035" y="373024"/>
                  </a:lnTo>
                  <a:lnTo>
                    <a:pt x="3403480" y="364958"/>
                  </a:lnTo>
                  <a:lnTo>
                    <a:pt x="3439414" y="347090"/>
                  </a:lnTo>
                  <a:lnTo>
                    <a:pt x="3444621" y="343535"/>
                  </a:lnTo>
                  <a:lnTo>
                    <a:pt x="3449955" y="339978"/>
                  </a:lnTo>
                  <a:lnTo>
                    <a:pt x="3454019" y="338200"/>
                  </a:lnTo>
                  <a:lnTo>
                    <a:pt x="3456940" y="338200"/>
                  </a:lnTo>
                  <a:lnTo>
                    <a:pt x="3459099" y="338200"/>
                  </a:lnTo>
                  <a:lnTo>
                    <a:pt x="3468243" y="367284"/>
                  </a:lnTo>
                  <a:lnTo>
                    <a:pt x="3468243" y="375285"/>
                  </a:lnTo>
                  <a:lnTo>
                    <a:pt x="3468243" y="380873"/>
                  </a:lnTo>
                  <a:lnTo>
                    <a:pt x="3468116" y="385699"/>
                  </a:lnTo>
                  <a:lnTo>
                    <a:pt x="3467735" y="389509"/>
                  </a:lnTo>
                  <a:lnTo>
                    <a:pt x="3467481" y="393446"/>
                  </a:lnTo>
                  <a:lnTo>
                    <a:pt x="3466973" y="396875"/>
                  </a:lnTo>
                  <a:lnTo>
                    <a:pt x="3466211" y="399668"/>
                  </a:lnTo>
                  <a:lnTo>
                    <a:pt x="3465576" y="402336"/>
                  </a:lnTo>
                  <a:lnTo>
                    <a:pt x="3464687" y="404749"/>
                  </a:lnTo>
                  <a:lnTo>
                    <a:pt x="3463544" y="406780"/>
                  </a:lnTo>
                  <a:lnTo>
                    <a:pt x="3462528" y="408813"/>
                  </a:lnTo>
                  <a:lnTo>
                    <a:pt x="3460750" y="411099"/>
                  </a:lnTo>
                  <a:lnTo>
                    <a:pt x="3458210" y="413638"/>
                  </a:lnTo>
                  <a:lnTo>
                    <a:pt x="3455797" y="416178"/>
                  </a:lnTo>
                  <a:lnTo>
                    <a:pt x="3418205" y="435101"/>
                  </a:lnTo>
                  <a:lnTo>
                    <a:pt x="3373403" y="445966"/>
                  </a:lnTo>
                  <a:lnTo>
                    <a:pt x="3340989" y="448055"/>
                  </a:lnTo>
                  <a:lnTo>
                    <a:pt x="3319321" y="447178"/>
                  </a:lnTo>
                  <a:lnTo>
                    <a:pt x="3279177" y="440233"/>
                  </a:lnTo>
                  <a:lnTo>
                    <a:pt x="3243413" y="426517"/>
                  </a:lnTo>
                  <a:lnTo>
                    <a:pt x="3199765" y="393191"/>
                  </a:lnTo>
                  <a:lnTo>
                    <a:pt x="3168636" y="344668"/>
                  </a:lnTo>
                  <a:lnTo>
                    <a:pt x="3155322" y="303827"/>
                  </a:lnTo>
                  <a:lnTo>
                    <a:pt x="3148655" y="256289"/>
                  </a:lnTo>
                  <a:lnTo>
                    <a:pt x="3147822" y="229997"/>
                  </a:lnTo>
                  <a:lnTo>
                    <a:pt x="3148748" y="203138"/>
                  </a:lnTo>
                  <a:lnTo>
                    <a:pt x="3156126" y="154041"/>
                  </a:lnTo>
                  <a:lnTo>
                    <a:pt x="3170626" y="111253"/>
                  </a:lnTo>
                  <a:lnTo>
                    <a:pt x="3191200" y="75301"/>
                  </a:lnTo>
                  <a:lnTo>
                    <a:pt x="3217606" y="46251"/>
                  </a:lnTo>
                  <a:lnTo>
                    <a:pt x="3249368" y="24153"/>
                  </a:lnTo>
                  <a:lnTo>
                    <a:pt x="3286156" y="9100"/>
                  </a:lnTo>
                  <a:lnTo>
                    <a:pt x="3326923" y="1567"/>
                  </a:lnTo>
                  <a:lnTo>
                    <a:pt x="3348736" y="635"/>
                  </a:lnTo>
                  <a:close/>
                </a:path>
                <a:path w="5198745" h="563244">
                  <a:moveTo>
                    <a:pt x="152654" y="0"/>
                  </a:moveTo>
                  <a:lnTo>
                    <a:pt x="191089" y="3546"/>
                  </a:lnTo>
                  <a:lnTo>
                    <a:pt x="230683" y="15226"/>
                  </a:lnTo>
                  <a:lnTo>
                    <a:pt x="254254" y="31750"/>
                  </a:lnTo>
                  <a:lnTo>
                    <a:pt x="255016" y="33274"/>
                  </a:lnTo>
                  <a:lnTo>
                    <a:pt x="255778" y="35433"/>
                  </a:lnTo>
                  <a:lnTo>
                    <a:pt x="256286" y="37973"/>
                  </a:lnTo>
                  <a:lnTo>
                    <a:pt x="256921" y="40512"/>
                  </a:lnTo>
                  <a:lnTo>
                    <a:pt x="257302" y="43814"/>
                  </a:lnTo>
                  <a:lnTo>
                    <a:pt x="257429" y="47625"/>
                  </a:lnTo>
                  <a:lnTo>
                    <a:pt x="257683" y="51562"/>
                  </a:lnTo>
                  <a:lnTo>
                    <a:pt x="257810" y="56387"/>
                  </a:lnTo>
                  <a:lnTo>
                    <a:pt x="257810" y="62229"/>
                  </a:lnTo>
                  <a:lnTo>
                    <a:pt x="257810" y="68706"/>
                  </a:lnTo>
                  <a:lnTo>
                    <a:pt x="257683" y="74167"/>
                  </a:lnTo>
                  <a:lnTo>
                    <a:pt x="257302" y="78612"/>
                  </a:lnTo>
                  <a:lnTo>
                    <a:pt x="256921" y="83058"/>
                  </a:lnTo>
                  <a:lnTo>
                    <a:pt x="256412" y="86740"/>
                  </a:lnTo>
                  <a:lnTo>
                    <a:pt x="255650" y="89662"/>
                  </a:lnTo>
                  <a:lnTo>
                    <a:pt x="254888" y="92583"/>
                  </a:lnTo>
                  <a:lnTo>
                    <a:pt x="253746" y="94741"/>
                  </a:lnTo>
                  <a:lnTo>
                    <a:pt x="252349" y="96012"/>
                  </a:lnTo>
                  <a:lnTo>
                    <a:pt x="250825" y="97409"/>
                  </a:lnTo>
                  <a:lnTo>
                    <a:pt x="248919" y="98043"/>
                  </a:lnTo>
                  <a:lnTo>
                    <a:pt x="246380" y="98043"/>
                  </a:lnTo>
                  <a:lnTo>
                    <a:pt x="243967" y="98043"/>
                  </a:lnTo>
                  <a:lnTo>
                    <a:pt x="240030" y="96520"/>
                  </a:lnTo>
                  <a:lnTo>
                    <a:pt x="234696" y="93345"/>
                  </a:lnTo>
                  <a:lnTo>
                    <a:pt x="229362" y="90297"/>
                  </a:lnTo>
                  <a:lnTo>
                    <a:pt x="187833" y="73151"/>
                  </a:lnTo>
                  <a:lnTo>
                    <a:pt x="154050" y="68579"/>
                  </a:lnTo>
                  <a:lnTo>
                    <a:pt x="144399" y="68579"/>
                  </a:lnTo>
                  <a:lnTo>
                    <a:pt x="136017" y="69723"/>
                  </a:lnTo>
                  <a:lnTo>
                    <a:pt x="128905" y="72136"/>
                  </a:lnTo>
                  <a:lnTo>
                    <a:pt x="121793" y="74422"/>
                  </a:lnTo>
                  <a:lnTo>
                    <a:pt x="96774" y="108712"/>
                  </a:lnTo>
                  <a:lnTo>
                    <a:pt x="96774" y="115188"/>
                  </a:lnTo>
                  <a:lnTo>
                    <a:pt x="113807" y="150050"/>
                  </a:lnTo>
                  <a:lnTo>
                    <a:pt x="147536" y="170574"/>
                  </a:lnTo>
                  <a:lnTo>
                    <a:pt x="164111" y="177911"/>
                  </a:lnTo>
                  <a:lnTo>
                    <a:pt x="172593" y="181673"/>
                  </a:lnTo>
                  <a:lnTo>
                    <a:pt x="207089" y="198056"/>
                  </a:lnTo>
                  <a:lnTo>
                    <a:pt x="239839" y="218916"/>
                  </a:lnTo>
                  <a:lnTo>
                    <a:pt x="265572" y="247681"/>
                  </a:lnTo>
                  <a:lnTo>
                    <a:pt x="280939" y="286638"/>
                  </a:lnTo>
                  <a:lnTo>
                    <a:pt x="282956" y="311023"/>
                  </a:lnTo>
                  <a:lnTo>
                    <a:pt x="282150" y="327568"/>
                  </a:lnTo>
                  <a:lnTo>
                    <a:pt x="270256" y="370966"/>
                  </a:lnTo>
                  <a:lnTo>
                    <a:pt x="246020" y="404828"/>
                  </a:lnTo>
                  <a:lnTo>
                    <a:pt x="212105" y="429117"/>
                  </a:lnTo>
                  <a:lnTo>
                    <a:pt x="169971" y="443761"/>
                  </a:lnTo>
                  <a:lnTo>
                    <a:pt x="122555" y="448690"/>
                  </a:lnTo>
                  <a:lnTo>
                    <a:pt x="111527" y="448454"/>
                  </a:lnTo>
                  <a:lnTo>
                    <a:pt x="71491" y="443029"/>
                  </a:lnTo>
                  <a:lnTo>
                    <a:pt x="33353" y="430799"/>
                  </a:lnTo>
                  <a:lnTo>
                    <a:pt x="1778" y="402589"/>
                  </a:lnTo>
                  <a:lnTo>
                    <a:pt x="0" y="389254"/>
                  </a:lnTo>
                  <a:lnTo>
                    <a:pt x="0" y="378967"/>
                  </a:lnTo>
                  <a:lnTo>
                    <a:pt x="0" y="372110"/>
                  </a:lnTo>
                  <a:lnTo>
                    <a:pt x="2793" y="350265"/>
                  </a:lnTo>
                  <a:lnTo>
                    <a:pt x="3810" y="347345"/>
                  </a:lnTo>
                  <a:lnTo>
                    <a:pt x="5206" y="345186"/>
                  </a:lnTo>
                  <a:lnTo>
                    <a:pt x="6858" y="344042"/>
                  </a:lnTo>
                  <a:lnTo>
                    <a:pt x="8509" y="342773"/>
                  </a:lnTo>
                  <a:lnTo>
                    <a:pt x="10413" y="342138"/>
                  </a:lnTo>
                  <a:lnTo>
                    <a:pt x="12700" y="342138"/>
                  </a:lnTo>
                  <a:lnTo>
                    <a:pt x="15875" y="342138"/>
                  </a:lnTo>
                  <a:lnTo>
                    <a:pt x="20193" y="344042"/>
                  </a:lnTo>
                  <a:lnTo>
                    <a:pt x="25908" y="347725"/>
                  </a:lnTo>
                  <a:lnTo>
                    <a:pt x="31623" y="351409"/>
                  </a:lnTo>
                  <a:lnTo>
                    <a:pt x="38862" y="355473"/>
                  </a:lnTo>
                  <a:lnTo>
                    <a:pt x="79883" y="372110"/>
                  </a:lnTo>
                  <a:lnTo>
                    <a:pt x="122809" y="377698"/>
                  </a:lnTo>
                  <a:lnTo>
                    <a:pt x="130671" y="377457"/>
                  </a:lnTo>
                  <a:lnTo>
                    <a:pt x="173228" y="362965"/>
                  </a:lnTo>
                  <a:lnTo>
                    <a:pt x="179197" y="358266"/>
                  </a:lnTo>
                  <a:lnTo>
                    <a:pt x="183642" y="352425"/>
                  </a:lnTo>
                  <a:lnTo>
                    <a:pt x="186817" y="345566"/>
                  </a:lnTo>
                  <a:lnTo>
                    <a:pt x="189992" y="338581"/>
                  </a:lnTo>
                  <a:lnTo>
                    <a:pt x="191516" y="330962"/>
                  </a:lnTo>
                  <a:lnTo>
                    <a:pt x="191516" y="322452"/>
                  </a:lnTo>
                  <a:lnTo>
                    <a:pt x="174228" y="287162"/>
                  </a:lnTo>
                  <a:lnTo>
                    <a:pt x="141200" y="266686"/>
                  </a:lnTo>
                  <a:lnTo>
                    <a:pt x="124962" y="259349"/>
                  </a:lnTo>
                  <a:lnTo>
                    <a:pt x="116570" y="255587"/>
                  </a:lnTo>
                  <a:lnTo>
                    <a:pt x="73902" y="234489"/>
                  </a:lnTo>
                  <a:lnTo>
                    <a:pt x="42995" y="211915"/>
                  </a:lnTo>
                  <a:lnTo>
                    <a:pt x="19677" y="180834"/>
                  </a:lnTo>
                  <a:lnTo>
                    <a:pt x="7866" y="137910"/>
                  </a:lnTo>
                  <a:lnTo>
                    <a:pt x="7366" y="124840"/>
                  </a:lnTo>
                  <a:lnTo>
                    <a:pt x="8082" y="109769"/>
                  </a:lnTo>
                  <a:lnTo>
                    <a:pt x="18923" y="70103"/>
                  </a:lnTo>
                  <a:lnTo>
                    <a:pt x="50037" y="30861"/>
                  </a:lnTo>
                  <a:lnTo>
                    <a:pt x="83381" y="12001"/>
                  </a:lnTo>
                  <a:lnTo>
                    <a:pt x="123698" y="1904"/>
                  </a:lnTo>
                  <a:lnTo>
                    <a:pt x="137985" y="476"/>
                  </a:lnTo>
                  <a:lnTo>
                    <a:pt x="152654" y="0"/>
                  </a:lnTo>
                  <a:close/>
                </a:path>
              </a:pathLst>
            </a:custGeom>
            <a:ln w="9144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/>
            <p:cNvSpPr/>
            <p:nvPr/>
          </p:nvSpPr>
          <p:spPr>
            <a:xfrm>
              <a:off x="4213733" y="691133"/>
              <a:ext cx="106172" cy="976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5571870" y="684402"/>
              <a:ext cx="285750" cy="468630"/>
            </a:xfrm>
            <a:custGeom>
              <a:avLst/>
              <a:gdLst/>
              <a:ahLst/>
              <a:cxnLst/>
              <a:rect l="l" t="t" r="r" b="b"/>
              <a:pathLst>
                <a:path w="285750" h="468630">
                  <a:moveTo>
                    <a:pt x="42163" y="0"/>
                  </a:moveTo>
                  <a:lnTo>
                    <a:pt x="50418" y="0"/>
                  </a:lnTo>
                  <a:lnTo>
                    <a:pt x="57276" y="254"/>
                  </a:lnTo>
                  <a:lnTo>
                    <a:pt x="62611" y="1016"/>
                  </a:lnTo>
                  <a:lnTo>
                    <a:pt x="67944" y="1650"/>
                  </a:lnTo>
                  <a:lnTo>
                    <a:pt x="72262" y="2539"/>
                  </a:lnTo>
                  <a:lnTo>
                    <a:pt x="75437" y="3810"/>
                  </a:lnTo>
                  <a:lnTo>
                    <a:pt x="78739" y="5080"/>
                  </a:lnTo>
                  <a:lnTo>
                    <a:pt x="81025" y="6604"/>
                  </a:lnTo>
                  <a:lnTo>
                    <a:pt x="82295" y="8382"/>
                  </a:lnTo>
                  <a:lnTo>
                    <a:pt x="83692" y="10160"/>
                  </a:lnTo>
                  <a:lnTo>
                    <a:pt x="84327" y="12192"/>
                  </a:lnTo>
                  <a:lnTo>
                    <a:pt x="84327" y="14350"/>
                  </a:lnTo>
                  <a:lnTo>
                    <a:pt x="84327" y="179450"/>
                  </a:lnTo>
                  <a:lnTo>
                    <a:pt x="117510" y="153447"/>
                  </a:lnTo>
                  <a:lnTo>
                    <a:pt x="163675" y="137570"/>
                  </a:lnTo>
                  <a:lnTo>
                    <a:pt x="175767" y="136906"/>
                  </a:lnTo>
                  <a:lnTo>
                    <a:pt x="190412" y="137544"/>
                  </a:lnTo>
                  <a:lnTo>
                    <a:pt x="237178" y="152441"/>
                  </a:lnTo>
                  <a:lnTo>
                    <a:pt x="267009" y="183544"/>
                  </a:lnTo>
                  <a:lnTo>
                    <a:pt x="282080" y="227377"/>
                  </a:lnTo>
                  <a:lnTo>
                    <a:pt x="285241" y="271525"/>
                  </a:lnTo>
                  <a:lnTo>
                    <a:pt x="285241" y="454787"/>
                  </a:lnTo>
                  <a:lnTo>
                    <a:pt x="285241" y="456946"/>
                  </a:lnTo>
                  <a:lnTo>
                    <a:pt x="263651" y="467233"/>
                  </a:lnTo>
                  <a:lnTo>
                    <a:pt x="258190" y="467868"/>
                  </a:lnTo>
                  <a:lnTo>
                    <a:pt x="251459" y="468122"/>
                  </a:lnTo>
                  <a:lnTo>
                    <a:pt x="243458" y="468122"/>
                  </a:lnTo>
                  <a:lnTo>
                    <a:pt x="235203" y="468122"/>
                  </a:lnTo>
                  <a:lnTo>
                    <a:pt x="228345" y="467868"/>
                  </a:lnTo>
                  <a:lnTo>
                    <a:pt x="222884" y="467233"/>
                  </a:lnTo>
                  <a:lnTo>
                    <a:pt x="217424" y="466725"/>
                  </a:lnTo>
                  <a:lnTo>
                    <a:pt x="201294" y="456946"/>
                  </a:lnTo>
                  <a:lnTo>
                    <a:pt x="201294" y="454787"/>
                  </a:lnTo>
                  <a:lnTo>
                    <a:pt x="201294" y="284225"/>
                  </a:lnTo>
                  <a:lnTo>
                    <a:pt x="195961" y="241808"/>
                  </a:lnTo>
                  <a:lnTo>
                    <a:pt x="173227" y="215137"/>
                  </a:lnTo>
                  <a:lnTo>
                    <a:pt x="166877" y="211836"/>
                  </a:lnTo>
                  <a:lnTo>
                    <a:pt x="159512" y="210312"/>
                  </a:lnTo>
                  <a:lnTo>
                    <a:pt x="151002" y="210312"/>
                  </a:lnTo>
                  <a:lnTo>
                    <a:pt x="110206" y="228548"/>
                  </a:lnTo>
                  <a:lnTo>
                    <a:pt x="84327" y="256159"/>
                  </a:lnTo>
                  <a:lnTo>
                    <a:pt x="84327" y="454787"/>
                  </a:lnTo>
                  <a:lnTo>
                    <a:pt x="84327" y="456946"/>
                  </a:lnTo>
                  <a:lnTo>
                    <a:pt x="83692" y="458850"/>
                  </a:lnTo>
                  <a:lnTo>
                    <a:pt x="82295" y="460629"/>
                  </a:lnTo>
                  <a:lnTo>
                    <a:pt x="81025" y="462280"/>
                  </a:lnTo>
                  <a:lnTo>
                    <a:pt x="62611" y="467233"/>
                  </a:lnTo>
                  <a:lnTo>
                    <a:pt x="57276" y="467868"/>
                  </a:lnTo>
                  <a:lnTo>
                    <a:pt x="50418" y="468122"/>
                  </a:lnTo>
                  <a:lnTo>
                    <a:pt x="42163" y="468122"/>
                  </a:lnTo>
                  <a:lnTo>
                    <a:pt x="33908" y="468122"/>
                  </a:lnTo>
                  <a:lnTo>
                    <a:pt x="27050" y="467868"/>
                  </a:lnTo>
                  <a:lnTo>
                    <a:pt x="21716" y="467233"/>
                  </a:lnTo>
                  <a:lnTo>
                    <a:pt x="16382" y="466725"/>
                  </a:lnTo>
                  <a:lnTo>
                    <a:pt x="2031" y="460629"/>
                  </a:lnTo>
                  <a:lnTo>
                    <a:pt x="634" y="458850"/>
                  </a:lnTo>
                  <a:lnTo>
                    <a:pt x="0" y="456946"/>
                  </a:lnTo>
                  <a:lnTo>
                    <a:pt x="0" y="454787"/>
                  </a:lnTo>
                  <a:lnTo>
                    <a:pt x="0" y="14350"/>
                  </a:lnTo>
                  <a:lnTo>
                    <a:pt x="0" y="12192"/>
                  </a:lnTo>
                  <a:lnTo>
                    <a:pt x="634" y="10160"/>
                  </a:lnTo>
                  <a:lnTo>
                    <a:pt x="2031" y="8382"/>
                  </a:lnTo>
                  <a:lnTo>
                    <a:pt x="3301" y="6604"/>
                  </a:lnTo>
                  <a:lnTo>
                    <a:pt x="5587" y="5080"/>
                  </a:lnTo>
                  <a:lnTo>
                    <a:pt x="8889" y="3810"/>
                  </a:lnTo>
                  <a:lnTo>
                    <a:pt x="12064" y="2539"/>
                  </a:lnTo>
                  <a:lnTo>
                    <a:pt x="16382" y="1650"/>
                  </a:lnTo>
                  <a:lnTo>
                    <a:pt x="21716" y="1016"/>
                  </a:lnTo>
                  <a:lnTo>
                    <a:pt x="27050" y="254"/>
                  </a:lnTo>
                  <a:lnTo>
                    <a:pt x="33908" y="0"/>
                  </a:lnTo>
                  <a:lnTo>
                    <a:pt x="42163" y="0"/>
                  </a:lnTo>
                  <a:close/>
                </a:path>
              </a:pathLst>
            </a:custGeom>
            <a:ln w="9144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127" y="1066800"/>
            <a:ext cx="8619744" cy="4056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37185"/>
            <a:ext cx="7866380" cy="246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The number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seats </a:t>
            </a:r>
            <a:r>
              <a:rPr sz="3200" spc="-5" dirty="0">
                <a:latin typeface="Calibri"/>
                <a:cs typeface="Calibri"/>
              </a:rPr>
              <a:t>in an auditorium is  </a:t>
            </a:r>
            <a:r>
              <a:rPr sz="3200" spc="-15" dirty="0">
                <a:latin typeface="Calibri"/>
                <a:cs typeface="Calibri"/>
              </a:rPr>
              <a:t>increased </a:t>
            </a:r>
            <a:r>
              <a:rPr sz="3200" spc="-20" dirty="0">
                <a:latin typeface="Calibri"/>
                <a:cs typeface="Calibri"/>
              </a:rPr>
              <a:t>by </a:t>
            </a:r>
            <a:r>
              <a:rPr sz="3200" spc="-10" dirty="0">
                <a:latin typeface="Calibri"/>
                <a:cs typeface="Calibri"/>
              </a:rPr>
              <a:t>25%.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price on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25" dirty="0">
                <a:latin typeface="Calibri"/>
                <a:cs typeface="Calibri"/>
              </a:rPr>
              <a:t>ticket </a:t>
            </a:r>
            <a:r>
              <a:rPr sz="3200" spc="-5" dirty="0">
                <a:latin typeface="Calibri"/>
                <a:cs typeface="Calibri"/>
              </a:rPr>
              <a:t>is also  </a:t>
            </a:r>
            <a:r>
              <a:rPr sz="3200" spc="-10" dirty="0">
                <a:latin typeface="Calibri"/>
                <a:cs typeface="Calibri"/>
              </a:rPr>
              <a:t>increased </a:t>
            </a:r>
            <a:r>
              <a:rPr sz="3200" spc="-20" dirty="0">
                <a:latin typeface="Calibri"/>
                <a:cs typeface="Calibri"/>
              </a:rPr>
              <a:t>by </a:t>
            </a:r>
            <a:r>
              <a:rPr sz="3200" spc="-15" dirty="0">
                <a:latin typeface="Calibri"/>
                <a:cs typeface="Calibri"/>
              </a:rPr>
              <a:t>12%. What </a:t>
            </a:r>
            <a:r>
              <a:rPr sz="3200" spc="-5" dirty="0">
                <a:latin typeface="Calibri"/>
                <a:cs typeface="Calibri"/>
              </a:rPr>
              <a:t>is the </a:t>
            </a:r>
            <a:r>
              <a:rPr sz="3200" spc="-25" dirty="0">
                <a:latin typeface="Calibri"/>
                <a:cs typeface="Calibri"/>
              </a:rPr>
              <a:t>effect </a:t>
            </a:r>
            <a:r>
              <a:rPr sz="3200" spc="-10" dirty="0">
                <a:latin typeface="Calibri"/>
                <a:cs typeface="Calibri"/>
              </a:rPr>
              <a:t>on </a:t>
            </a:r>
            <a:r>
              <a:rPr sz="3200" spc="-5" dirty="0">
                <a:latin typeface="Calibri"/>
                <a:cs typeface="Calibri"/>
              </a:rPr>
              <a:t>the  </a:t>
            </a:r>
            <a:r>
              <a:rPr sz="3200" spc="-25" dirty="0">
                <a:latin typeface="Calibri"/>
                <a:cs typeface="Calibri"/>
              </a:rPr>
              <a:t>revenue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collected?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  <a:tabLst>
                <a:tab pos="1951989" algn="l"/>
                <a:tab pos="3529329" algn="l"/>
                <a:tab pos="5104130" algn="l"/>
              </a:tabLst>
            </a:pPr>
            <a:r>
              <a:rPr sz="3200" spc="-5" dirty="0">
                <a:latin typeface="Calibri"/>
                <a:cs typeface="Calibri"/>
              </a:rPr>
              <a:t>A.40%	</a:t>
            </a:r>
            <a:r>
              <a:rPr sz="3200" spc="-15" dirty="0">
                <a:latin typeface="Calibri"/>
                <a:cs typeface="Calibri"/>
              </a:rPr>
              <a:t>B.45%	</a:t>
            </a:r>
            <a:r>
              <a:rPr sz="3200" spc="-10" dirty="0">
                <a:latin typeface="Calibri"/>
                <a:cs typeface="Calibri"/>
              </a:rPr>
              <a:t>C.50%	</a:t>
            </a:r>
            <a:r>
              <a:rPr sz="3200" spc="-25" dirty="0">
                <a:latin typeface="Calibri"/>
                <a:cs typeface="Calibri"/>
              </a:rPr>
              <a:t>D.60%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37185"/>
            <a:ext cx="7931784" cy="2561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The price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20" dirty="0">
                <a:latin typeface="Calibri"/>
                <a:cs typeface="Calibri"/>
              </a:rPr>
              <a:t>petrol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spc="-15" dirty="0">
                <a:latin typeface="Calibri"/>
                <a:cs typeface="Calibri"/>
              </a:rPr>
              <a:t>increased </a:t>
            </a:r>
            <a:r>
              <a:rPr sz="3200" spc="-20" dirty="0">
                <a:latin typeface="Calibri"/>
                <a:cs typeface="Calibri"/>
              </a:rPr>
              <a:t>by </a:t>
            </a:r>
            <a:r>
              <a:rPr sz="3200" spc="-15" dirty="0">
                <a:latin typeface="Calibri"/>
                <a:cs typeface="Calibri"/>
              </a:rPr>
              <a:t>25%. </a:t>
            </a:r>
            <a:r>
              <a:rPr sz="3200" spc="-25" dirty="0">
                <a:latin typeface="Calibri"/>
                <a:cs typeface="Calibri"/>
              </a:rPr>
              <a:t>By  </a:t>
            </a:r>
            <a:r>
              <a:rPr sz="3200" spc="-15" dirty="0">
                <a:latin typeface="Calibri"/>
                <a:cs typeface="Calibri"/>
              </a:rPr>
              <a:t>how </a:t>
            </a:r>
            <a:r>
              <a:rPr sz="3200" spc="-5" dirty="0">
                <a:latin typeface="Calibri"/>
                <a:cs typeface="Calibri"/>
              </a:rPr>
              <a:t>much </a:t>
            </a:r>
            <a:r>
              <a:rPr sz="3200" spc="-20" dirty="0">
                <a:latin typeface="Calibri"/>
                <a:cs typeface="Calibri"/>
              </a:rPr>
              <a:t>percent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car owner </a:t>
            </a:r>
            <a:r>
              <a:rPr sz="3200" spc="-10" dirty="0">
                <a:latin typeface="Calibri"/>
                <a:cs typeface="Calibri"/>
              </a:rPr>
              <a:t>should </a:t>
            </a:r>
            <a:r>
              <a:rPr sz="3200" spc="-15" dirty="0">
                <a:latin typeface="Calibri"/>
                <a:cs typeface="Calibri"/>
              </a:rPr>
              <a:t>reduce  </a:t>
            </a:r>
            <a:r>
              <a:rPr sz="3200" spc="-5" dirty="0">
                <a:latin typeface="Calibri"/>
                <a:cs typeface="Calibri"/>
              </a:rPr>
              <a:t>his </a:t>
            </a:r>
            <a:r>
              <a:rPr sz="3200" spc="-15" dirty="0">
                <a:latin typeface="Calibri"/>
                <a:cs typeface="Calibri"/>
              </a:rPr>
              <a:t>consumption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20" dirty="0">
                <a:latin typeface="Calibri"/>
                <a:cs typeface="Calibri"/>
              </a:rPr>
              <a:t>petrol </a:t>
            </a:r>
            <a:r>
              <a:rPr sz="3200" spc="-10" dirty="0">
                <a:latin typeface="Calibri"/>
                <a:cs typeface="Calibri"/>
              </a:rPr>
              <a:t>so that </a:t>
            </a:r>
            <a:r>
              <a:rPr sz="3200" spc="-5" dirty="0">
                <a:latin typeface="Calibri"/>
                <a:cs typeface="Calibri"/>
              </a:rPr>
              <a:t>the  </a:t>
            </a:r>
            <a:r>
              <a:rPr sz="3200" spc="-15" dirty="0">
                <a:latin typeface="Calibri"/>
                <a:cs typeface="Calibri"/>
              </a:rPr>
              <a:t>expenditure </a:t>
            </a:r>
            <a:r>
              <a:rPr sz="3200" spc="-10" dirty="0">
                <a:latin typeface="Calibri"/>
                <a:cs typeface="Calibri"/>
              </a:rPr>
              <a:t>on </a:t>
            </a:r>
            <a:r>
              <a:rPr sz="3200" spc="-20" dirty="0">
                <a:latin typeface="Calibri"/>
                <a:cs typeface="Calibri"/>
              </a:rPr>
              <a:t>petrol </a:t>
            </a:r>
            <a:r>
              <a:rPr sz="3200" spc="-15" dirty="0">
                <a:latin typeface="Calibri"/>
                <a:cs typeface="Calibri"/>
              </a:rPr>
              <a:t>would </a:t>
            </a:r>
            <a:r>
              <a:rPr sz="3200" spc="-10" dirty="0">
                <a:latin typeface="Calibri"/>
                <a:cs typeface="Calibri"/>
              </a:rPr>
              <a:t>not 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spc="1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change?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6870" algn="l"/>
                <a:tab pos="357505" algn="l"/>
                <a:tab pos="1951989" algn="l"/>
                <a:tab pos="3529329" algn="l"/>
                <a:tab pos="5195570" algn="l"/>
              </a:tabLst>
            </a:pPr>
            <a:r>
              <a:rPr sz="3200" spc="-5" dirty="0">
                <a:latin typeface="Calibri"/>
                <a:cs typeface="Calibri"/>
              </a:rPr>
              <a:t>A.25%	</a:t>
            </a:r>
            <a:r>
              <a:rPr sz="3200" spc="-15" dirty="0">
                <a:latin typeface="Calibri"/>
                <a:cs typeface="Calibri"/>
              </a:rPr>
              <a:t>B.30%	</a:t>
            </a:r>
            <a:r>
              <a:rPr sz="3200" spc="-10" dirty="0">
                <a:latin typeface="Calibri"/>
                <a:cs typeface="Calibri"/>
              </a:rPr>
              <a:t>C.50%	</a:t>
            </a:r>
            <a:r>
              <a:rPr sz="3200" spc="-25" dirty="0">
                <a:latin typeface="Calibri"/>
                <a:cs typeface="Calibri"/>
              </a:rPr>
              <a:t>D.20%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37185"/>
            <a:ext cx="7997825" cy="2561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678815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The price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5" dirty="0">
                <a:latin typeface="Calibri"/>
                <a:cs typeface="Calibri"/>
              </a:rPr>
              <a:t>sugar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spc="-15" dirty="0">
                <a:latin typeface="Calibri"/>
                <a:cs typeface="Calibri"/>
              </a:rPr>
              <a:t>decreased </a:t>
            </a:r>
            <a:r>
              <a:rPr sz="3200" spc="-20" dirty="0">
                <a:latin typeface="Calibri"/>
                <a:cs typeface="Calibri"/>
              </a:rPr>
              <a:t>by </a:t>
            </a:r>
            <a:r>
              <a:rPr sz="3200" spc="-15" dirty="0">
                <a:latin typeface="Calibri"/>
                <a:cs typeface="Calibri"/>
              </a:rPr>
              <a:t>10%. </a:t>
            </a:r>
            <a:r>
              <a:rPr sz="3200" spc="-25" dirty="0">
                <a:latin typeface="Calibri"/>
                <a:cs typeface="Calibri"/>
              </a:rPr>
              <a:t>By  </a:t>
            </a:r>
            <a:r>
              <a:rPr sz="3200" spc="-15" dirty="0">
                <a:latin typeface="Calibri"/>
                <a:cs typeface="Calibri"/>
              </a:rPr>
              <a:t>how </a:t>
            </a:r>
            <a:r>
              <a:rPr sz="3200" spc="-5" dirty="0">
                <a:latin typeface="Calibri"/>
                <a:cs typeface="Calibri"/>
              </a:rPr>
              <a:t>much </a:t>
            </a:r>
            <a:r>
              <a:rPr sz="3200" spc="-20" dirty="0">
                <a:latin typeface="Calibri"/>
                <a:cs typeface="Calibri"/>
              </a:rPr>
              <a:t>percent </a:t>
            </a:r>
            <a:r>
              <a:rPr sz="3200" spc="-15" dirty="0">
                <a:latin typeface="Calibri"/>
                <a:cs typeface="Calibri"/>
              </a:rPr>
              <a:t>consumption can </a:t>
            </a:r>
            <a:r>
              <a:rPr sz="3200" spc="-10" dirty="0">
                <a:latin typeface="Calibri"/>
                <a:cs typeface="Calibri"/>
              </a:rPr>
              <a:t>be  increased </a:t>
            </a:r>
            <a:r>
              <a:rPr sz="3200" spc="-5" dirty="0">
                <a:latin typeface="Calibri"/>
                <a:cs typeface="Calibri"/>
              </a:rPr>
              <a:t>without changing the </a:t>
            </a:r>
            <a:r>
              <a:rPr sz="3200" spc="-25" dirty="0">
                <a:latin typeface="Calibri"/>
                <a:cs typeface="Calibri"/>
              </a:rPr>
              <a:t>overall  </a:t>
            </a:r>
            <a:r>
              <a:rPr sz="3200" spc="-15" dirty="0">
                <a:latin typeface="Calibri"/>
                <a:cs typeface="Calibri"/>
              </a:rPr>
              <a:t>expense?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  <a:tabLst>
                <a:tab pos="1939289" algn="l"/>
                <a:tab pos="3732529" algn="l"/>
                <a:tab pos="5314950" algn="l"/>
              </a:tabLst>
            </a:pPr>
            <a:r>
              <a:rPr sz="3200" spc="-10" dirty="0">
                <a:latin typeface="Calibri"/>
                <a:cs typeface="Calibri"/>
              </a:rPr>
              <a:t>A.11.11%	B.9.09%	C.10%	</a:t>
            </a:r>
            <a:r>
              <a:rPr sz="3200" spc="-15" dirty="0">
                <a:latin typeface="Calibri"/>
                <a:cs typeface="Calibri"/>
              </a:rPr>
              <a:t>D.None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these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066800"/>
            <a:ext cx="8153400" cy="4984057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50% of 146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20% of 625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33.33% of 12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16.66% of 3.6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14.28% of 749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37.5% of 24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55.55% of 81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63% of 14.28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45.45% of 20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   30% of 40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52827" y="471805"/>
            <a:ext cx="4882515" cy="458470"/>
            <a:chOff x="2052827" y="471805"/>
            <a:chExt cx="4882515" cy="458470"/>
          </a:xfrm>
        </p:grpSpPr>
        <p:sp>
          <p:nvSpPr>
            <p:cNvPr id="4" name="object 4"/>
            <p:cNvSpPr/>
            <p:nvPr/>
          </p:nvSpPr>
          <p:spPr>
            <a:xfrm>
              <a:off x="2057399" y="476377"/>
              <a:ext cx="4873244" cy="4488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8723" y="566801"/>
              <a:ext cx="123189" cy="184785"/>
            </a:xfrm>
            <a:custGeom>
              <a:avLst/>
              <a:gdLst/>
              <a:ahLst/>
              <a:cxnLst/>
              <a:rect l="l" t="t" r="r" b="b"/>
              <a:pathLst>
                <a:path w="123189" h="184784">
                  <a:moveTo>
                    <a:pt x="61340" y="0"/>
                  </a:moveTo>
                  <a:lnTo>
                    <a:pt x="0" y="184276"/>
                  </a:lnTo>
                  <a:lnTo>
                    <a:pt x="122936" y="184276"/>
                  </a:lnTo>
                  <a:lnTo>
                    <a:pt x="61722" y="0"/>
                  </a:lnTo>
                  <a:lnTo>
                    <a:pt x="61340" y="0"/>
                  </a:lnTo>
                  <a:close/>
                </a:path>
              </a:pathLst>
            </a:custGeom>
            <a:ln w="9144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72785" y="547497"/>
              <a:ext cx="125729" cy="1562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57399" y="476377"/>
              <a:ext cx="4873625" cy="448945"/>
            </a:xfrm>
            <a:custGeom>
              <a:avLst/>
              <a:gdLst/>
              <a:ahLst/>
              <a:cxnLst/>
              <a:rect l="l" t="t" r="r" b="b"/>
              <a:pathLst>
                <a:path w="4873625" h="448944">
                  <a:moveTo>
                    <a:pt x="535051" y="72389"/>
                  </a:moveTo>
                  <a:lnTo>
                    <a:pt x="492367" y="79248"/>
                  </a:lnTo>
                  <a:lnTo>
                    <a:pt x="452854" y="107531"/>
                  </a:lnTo>
                  <a:lnTo>
                    <a:pt x="429980" y="151778"/>
                  </a:lnTo>
                  <a:lnTo>
                    <a:pt x="422608" y="193055"/>
                  </a:lnTo>
                  <a:lnTo>
                    <a:pt x="421258" y="222758"/>
                  </a:lnTo>
                  <a:lnTo>
                    <a:pt x="421592" y="240041"/>
                  </a:lnTo>
                  <a:lnTo>
                    <a:pt x="426593" y="286512"/>
                  </a:lnTo>
                  <a:lnTo>
                    <a:pt x="438719" y="324373"/>
                  </a:lnTo>
                  <a:lnTo>
                    <a:pt x="468647" y="359669"/>
                  </a:lnTo>
                  <a:lnTo>
                    <a:pt x="517187" y="375400"/>
                  </a:lnTo>
                  <a:lnTo>
                    <a:pt x="532764" y="376047"/>
                  </a:lnTo>
                  <a:lnTo>
                    <a:pt x="548310" y="375306"/>
                  </a:lnTo>
                  <a:lnTo>
                    <a:pt x="586994" y="364109"/>
                  </a:lnTo>
                  <a:lnTo>
                    <a:pt x="622173" y="331215"/>
                  </a:lnTo>
                  <a:lnTo>
                    <a:pt x="637835" y="296211"/>
                  </a:lnTo>
                  <a:lnTo>
                    <a:pt x="645207" y="254333"/>
                  </a:lnTo>
                  <a:lnTo>
                    <a:pt x="646557" y="224027"/>
                  </a:lnTo>
                  <a:lnTo>
                    <a:pt x="646223" y="207359"/>
                  </a:lnTo>
                  <a:lnTo>
                    <a:pt x="641223" y="161925"/>
                  </a:lnTo>
                  <a:lnTo>
                    <a:pt x="628935" y="124545"/>
                  </a:lnTo>
                  <a:lnTo>
                    <a:pt x="598860" y="89310"/>
                  </a:lnTo>
                  <a:lnTo>
                    <a:pt x="550479" y="73078"/>
                  </a:lnTo>
                  <a:lnTo>
                    <a:pt x="535051" y="72389"/>
                  </a:lnTo>
                  <a:close/>
                </a:path>
                <a:path w="4873625" h="448944">
                  <a:moveTo>
                    <a:pt x="4313301" y="7747"/>
                  </a:moveTo>
                  <a:lnTo>
                    <a:pt x="4529708" y="7747"/>
                  </a:lnTo>
                  <a:lnTo>
                    <a:pt x="4531741" y="7747"/>
                  </a:lnTo>
                  <a:lnTo>
                    <a:pt x="4533519" y="8255"/>
                  </a:lnTo>
                  <a:lnTo>
                    <a:pt x="4535043" y="9398"/>
                  </a:lnTo>
                  <a:lnTo>
                    <a:pt x="4536567" y="10540"/>
                  </a:lnTo>
                  <a:lnTo>
                    <a:pt x="4537964" y="12446"/>
                  </a:lnTo>
                  <a:lnTo>
                    <a:pt x="4539107" y="15239"/>
                  </a:lnTo>
                  <a:lnTo>
                    <a:pt x="4540123" y="18034"/>
                  </a:lnTo>
                  <a:lnTo>
                    <a:pt x="4541011" y="21717"/>
                  </a:lnTo>
                  <a:lnTo>
                    <a:pt x="4541520" y="26035"/>
                  </a:lnTo>
                  <a:lnTo>
                    <a:pt x="4542155" y="30352"/>
                  </a:lnTo>
                  <a:lnTo>
                    <a:pt x="4542408" y="35940"/>
                  </a:lnTo>
                  <a:lnTo>
                    <a:pt x="4542408" y="42545"/>
                  </a:lnTo>
                  <a:lnTo>
                    <a:pt x="4542408" y="48895"/>
                  </a:lnTo>
                  <a:lnTo>
                    <a:pt x="4542155" y="54101"/>
                  </a:lnTo>
                  <a:lnTo>
                    <a:pt x="4541520" y="58547"/>
                  </a:lnTo>
                  <a:lnTo>
                    <a:pt x="4541011" y="62864"/>
                  </a:lnTo>
                  <a:lnTo>
                    <a:pt x="4531741" y="76708"/>
                  </a:lnTo>
                  <a:lnTo>
                    <a:pt x="4529708" y="76708"/>
                  </a:lnTo>
                  <a:lnTo>
                    <a:pt x="4375023" y="76708"/>
                  </a:lnTo>
                  <a:lnTo>
                    <a:pt x="4375023" y="182499"/>
                  </a:lnTo>
                  <a:lnTo>
                    <a:pt x="4505959" y="182499"/>
                  </a:lnTo>
                  <a:lnTo>
                    <a:pt x="4507865" y="182499"/>
                  </a:lnTo>
                  <a:lnTo>
                    <a:pt x="4515611" y="190119"/>
                  </a:lnTo>
                  <a:lnTo>
                    <a:pt x="4516755" y="192659"/>
                  </a:lnTo>
                  <a:lnTo>
                    <a:pt x="4517517" y="196087"/>
                  </a:lnTo>
                  <a:lnTo>
                    <a:pt x="4518152" y="200533"/>
                  </a:lnTo>
                  <a:lnTo>
                    <a:pt x="4518659" y="204850"/>
                  </a:lnTo>
                  <a:lnTo>
                    <a:pt x="4518914" y="210185"/>
                  </a:lnTo>
                  <a:lnTo>
                    <a:pt x="4518914" y="216408"/>
                  </a:lnTo>
                  <a:lnTo>
                    <a:pt x="4518914" y="222885"/>
                  </a:lnTo>
                  <a:lnTo>
                    <a:pt x="4515611" y="242697"/>
                  </a:lnTo>
                  <a:lnTo>
                    <a:pt x="4514469" y="245237"/>
                  </a:lnTo>
                  <a:lnTo>
                    <a:pt x="4513072" y="247014"/>
                  </a:lnTo>
                  <a:lnTo>
                    <a:pt x="4511421" y="248158"/>
                  </a:lnTo>
                  <a:lnTo>
                    <a:pt x="4509770" y="249300"/>
                  </a:lnTo>
                  <a:lnTo>
                    <a:pt x="4507865" y="249809"/>
                  </a:lnTo>
                  <a:lnTo>
                    <a:pt x="4505959" y="249809"/>
                  </a:lnTo>
                  <a:lnTo>
                    <a:pt x="4375023" y="249809"/>
                  </a:lnTo>
                  <a:lnTo>
                    <a:pt x="4375023" y="372110"/>
                  </a:lnTo>
                  <a:lnTo>
                    <a:pt x="4530979" y="372110"/>
                  </a:lnTo>
                  <a:lnTo>
                    <a:pt x="4533010" y="372110"/>
                  </a:lnTo>
                  <a:lnTo>
                    <a:pt x="4544059" y="400050"/>
                  </a:lnTo>
                  <a:lnTo>
                    <a:pt x="4544059" y="406526"/>
                  </a:lnTo>
                  <a:lnTo>
                    <a:pt x="4544059" y="413003"/>
                  </a:lnTo>
                  <a:lnTo>
                    <a:pt x="4540758" y="433324"/>
                  </a:lnTo>
                  <a:lnTo>
                    <a:pt x="4539615" y="435990"/>
                  </a:lnTo>
                  <a:lnTo>
                    <a:pt x="4538218" y="438023"/>
                  </a:lnTo>
                  <a:lnTo>
                    <a:pt x="4536567" y="439165"/>
                  </a:lnTo>
                  <a:lnTo>
                    <a:pt x="4534916" y="440436"/>
                  </a:lnTo>
                  <a:lnTo>
                    <a:pt x="4533010" y="441071"/>
                  </a:lnTo>
                  <a:lnTo>
                    <a:pt x="4530979" y="441071"/>
                  </a:lnTo>
                  <a:lnTo>
                    <a:pt x="4313301" y="441071"/>
                  </a:lnTo>
                  <a:lnTo>
                    <a:pt x="4305935" y="441071"/>
                  </a:lnTo>
                  <a:lnTo>
                    <a:pt x="4299839" y="438912"/>
                  </a:lnTo>
                  <a:lnTo>
                    <a:pt x="4294759" y="434594"/>
                  </a:lnTo>
                  <a:lnTo>
                    <a:pt x="4289806" y="430149"/>
                  </a:lnTo>
                  <a:lnTo>
                    <a:pt x="4287266" y="423037"/>
                  </a:lnTo>
                  <a:lnTo>
                    <a:pt x="4287266" y="413258"/>
                  </a:lnTo>
                  <a:lnTo>
                    <a:pt x="4287266" y="35560"/>
                  </a:lnTo>
                  <a:lnTo>
                    <a:pt x="4287266" y="25781"/>
                  </a:lnTo>
                  <a:lnTo>
                    <a:pt x="4289806" y="18669"/>
                  </a:lnTo>
                  <a:lnTo>
                    <a:pt x="4294759" y="14350"/>
                  </a:lnTo>
                  <a:lnTo>
                    <a:pt x="4299839" y="9906"/>
                  </a:lnTo>
                  <a:lnTo>
                    <a:pt x="4305935" y="7747"/>
                  </a:lnTo>
                  <a:lnTo>
                    <a:pt x="4313301" y="7747"/>
                  </a:lnTo>
                  <a:close/>
                </a:path>
                <a:path w="4873625" h="448944">
                  <a:moveTo>
                    <a:pt x="3661664" y="7747"/>
                  </a:moveTo>
                  <a:lnTo>
                    <a:pt x="3763899" y="7747"/>
                  </a:lnTo>
                  <a:lnTo>
                    <a:pt x="3771499" y="7818"/>
                  </a:lnTo>
                  <a:lnTo>
                    <a:pt x="3817129" y="12211"/>
                  </a:lnTo>
                  <a:lnTo>
                    <a:pt x="3855924" y="23381"/>
                  </a:lnTo>
                  <a:lnTo>
                    <a:pt x="3892383" y="46839"/>
                  </a:lnTo>
                  <a:lnTo>
                    <a:pt x="3917130" y="81361"/>
                  </a:lnTo>
                  <a:lnTo>
                    <a:pt x="3928163" y="126412"/>
                  </a:lnTo>
                  <a:lnTo>
                    <a:pt x="3928617" y="139319"/>
                  </a:lnTo>
                  <a:lnTo>
                    <a:pt x="3927903" y="157081"/>
                  </a:lnTo>
                  <a:lnTo>
                    <a:pt x="3917188" y="203962"/>
                  </a:lnTo>
                  <a:lnTo>
                    <a:pt x="3894328" y="241163"/>
                  </a:lnTo>
                  <a:lnTo>
                    <a:pt x="3859847" y="268287"/>
                  </a:lnTo>
                  <a:lnTo>
                    <a:pt x="3814177" y="285077"/>
                  </a:lnTo>
                  <a:lnTo>
                    <a:pt x="3756152" y="290702"/>
                  </a:lnTo>
                  <a:lnTo>
                    <a:pt x="3719957" y="290702"/>
                  </a:lnTo>
                  <a:lnTo>
                    <a:pt x="3719957" y="429006"/>
                  </a:lnTo>
                  <a:lnTo>
                    <a:pt x="3719957" y="431292"/>
                  </a:lnTo>
                  <a:lnTo>
                    <a:pt x="3719322" y="433197"/>
                  </a:lnTo>
                  <a:lnTo>
                    <a:pt x="3717798" y="435101"/>
                  </a:lnTo>
                  <a:lnTo>
                    <a:pt x="3716401" y="436880"/>
                  </a:lnTo>
                  <a:lnTo>
                    <a:pt x="3713988" y="438276"/>
                  </a:lnTo>
                  <a:lnTo>
                    <a:pt x="3710559" y="439420"/>
                  </a:lnTo>
                  <a:lnTo>
                    <a:pt x="3707257" y="440563"/>
                  </a:lnTo>
                  <a:lnTo>
                    <a:pt x="3702812" y="441451"/>
                  </a:lnTo>
                  <a:lnTo>
                    <a:pt x="3697224" y="442087"/>
                  </a:lnTo>
                  <a:lnTo>
                    <a:pt x="3691636" y="442722"/>
                  </a:lnTo>
                  <a:lnTo>
                    <a:pt x="3684524" y="443102"/>
                  </a:lnTo>
                  <a:lnTo>
                    <a:pt x="3675761" y="443102"/>
                  </a:lnTo>
                  <a:lnTo>
                    <a:pt x="3667252" y="443102"/>
                  </a:lnTo>
                  <a:lnTo>
                    <a:pt x="3660266" y="442722"/>
                  </a:lnTo>
                  <a:lnTo>
                    <a:pt x="3654552" y="442087"/>
                  </a:lnTo>
                  <a:lnTo>
                    <a:pt x="3648837" y="441451"/>
                  </a:lnTo>
                  <a:lnTo>
                    <a:pt x="3633978" y="435101"/>
                  </a:lnTo>
                  <a:lnTo>
                    <a:pt x="3632580" y="433197"/>
                  </a:lnTo>
                  <a:lnTo>
                    <a:pt x="3631946" y="431292"/>
                  </a:lnTo>
                  <a:lnTo>
                    <a:pt x="3631946" y="429006"/>
                  </a:lnTo>
                  <a:lnTo>
                    <a:pt x="3631946" y="39243"/>
                  </a:lnTo>
                  <a:lnTo>
                    <a:pt x="3631946" y="28701"/>
                  </a:lnTo>
                  <a:lnTo>
                    <a:pt x="3634613" y="20827"/>
                  </a:lnTo>
                  <a:lnTo>
                    <a:pt x="3640074" y="15621"/>
                  </a:lnTo>
                  <a:lnTo>
                    <a:pt x="3645535" y="10413"/>
                  </a:lnTo>
                  <a:lnTo>
                    <a:pt x="3652774" y="7747"/>
                  </a:lnTo>
                  <a:lnTo>
                    <a:pt x="3661664" y="7747"/>
                  </a:lnTo>
                  <a:close/>
                </a:path>
                <a:path w="4873625" h="448944">
                  <a:moveTo>
                    <a:pt x="3064637" y="7747"/>
                  </a:moveTo>
                  <a:lnTo>
                    <a:pt x="3122167" y="7747"/>
                  </a:lnTo>
                  <a:lnTo>
                    <a:pt x="3129619" y="7911"/>
                  </a:lnTo>
                  <a:lnTo>
                    <a:pt x="3167761" y="18669"/>
                  </a:lnTo>
                  <a:lnTo>
                    <a:pt x="3173095" y="22606"/>
                  </a:lnTo>
                  <a:lnTo>
                    <a:pt x="3190494" y="57658"/>
                  </a:lnTo>
                  <a:lnTo>
                    <a:pt x="3284347" y="315849"/>
                  </a:lnTo>
                  <a:lnTo>
                    <a:pt x="3285616" y="315849"/>
                  </a:lnTo>
                  <a:lnTo>
                    <a:pt x="3382772" y="58293"/>
                  </a:lnTo>
                  <a:lnTo>
                    <a:pt x="3385010" y="51528"/>
                  </a:lnTo>
                  <a:lnTo>
                    <a:pt x="3387343" y="45323"/>
                  </a:lnTo>
                  <a:lnTo>
                    <a:pt x="3404362" y="18796"/>
                  </a:lnTo>
                  <a:lnTo>
                    <a:pt x="3408934" y="14732"/>
                  </a:lnTo>
                  <a:lnTo>
                    <a:pt x="3414267" y="11937"/>
                  </a:lnTo>
                  <a:lnTo>
                    <a:pt x="3420617" y="10287"/>
                  </a:lnTo>
                  <a:lnTo>
                    <a:pt x="3426841" y="8636"/>
                  </a:lnTo>
                  <a:lnTo>
                    <a:pt x="3434079" y="7747"/>
                  </a:lnTo>
                  <a:lnTo>
                    <a:pt x="3442335" y="7747"/>
                  </a:lnTo>
                  <a:lnTo>
                    <a:pt x="3501644" y="7747"/>
                  </a:lnTo>
                  <a:lnTo>
                    <a:pt x="3507613" y="7747"/>
                  </a:lnTo>
                  <a:lnTo>
                    <a:pt x="3512820" y="8509"/>
                  </a:lnTo>
                  <a:lnTo>
                    <a:pt x="3517138" y="10160"/>
                  </a:lnTo>
                  <a:lnTo>
                    <a:pt x="3521583" y="11684"/>
                  </a:lnTo>
                  <a:lnTo>
                    <a:pt x="3525139" y="13970"/>
                  </a:lnTo>
                  <a:lnTo>
                    <a:pt x="3527933" y="17018"/>
                  </a:lnTo>
                  <a:lnTo>
                    <a:pt x="3530727" y="19938"/>
                  </a:lnTo>
                  <a:lnTo>
                    <a:pt x="3532759" y="23622"/>
                  </a:lnTo>
                  <a:lnTo>
                    <a:pt x="3534283" y="28067"/>
                  </a:lnTo>
                  <a:lnTo>
                    <a:pt x="3535679" y="32385"/>
                  </a:lnTo>
                  <a:lnTo>
                    <a:pt x="3536441" y="37337"/>
                  </a:lnTo>
                  <a:lnTo>
                    <a:pt x="3536441" y="42925"/>
                  </a:lnTo>
                  <a:lnTo>
                    <a:pt x="3536441" y="429006"/>
                  </a:lnTo>
                  <a:lnTo>
                    <a:pt x="3536441" y="431292"/>
                  </a:lnTo>
                  <a:lnTo>
                    <a:pt x="3535807" y="433197"/>
                  </a:lnTo>
                  <a:lnTo>
                    <a:pt x="3534537" y="435101"/>
                  </a:lnTo>
                  <a:lnTo>
                    <a:pt x="3533394" y="436880"/>
                  </a:lnTo>
                  <a:lnTo>
                    <a:pt x="3514979" y="442087"/>
                  </a:lnTo>
                  <a:lnTo>
                    <a:pt x="3509645" y="442722"/>
                  </a:lnTo>
                  <a:lnTo>
                    <a:pt x="3502787" y="443102"/>
                  </a:lnTo>
                  <a:lnTo>
                    <a:pt x="3494532" y="443102"/>
                  </a:lnTo>
                  <a:lnTo>
                    <a:pt x="3486530" y="443102"/>
                  </a:lnTo>
                  <a:lnTo>
                    <a:pt x="3453003" y="431292"/>
                  </a:lnTo>
                  <a:lnTo>
                    <a:pt x="3453003" y="429006"/>
                  </a:lnTo>
                  <a:lnTo>
                    <a:pt x="3453003" y="76453"/>
                  </a:lnTo>
                  <a:lnTo>
                    <a:pt x="3452367" y="76453"/>
                  </a:lnTo>
                  <a:lnTo>
                    <a:pt x="3326765" y="428625"/>
                  </a:lnTo>
                  <a:lnTo>
                    <a:pt x="3325876" y="431546"/>
                  </a:lnTo>
                  <a:lnTo>
                    <a:pt x="3324479" y="433959"/>
                  </a:lnTo>
                  <a:lnTo>
                    <a:pt x="3322447" y="435863"/>
                  </a:lnTo>
                  <a:lnTo>
                    <a:pt x="3320415" y="437769"/>
                  </a:lnTo>
                  <a:lnTo>
                    <a:pt x="3317748" y="439293"/>
                  </a:lnTo>
                  <a:lnTo>
                    <a:pt x="3314319" y="440436"/>
                  </a:lnTo>
                  <a:lnTo>
                    <a:pt x="3310763" y="441578"/>
                  </a:lnTo>
                  <a:lnTo>
                    <a:pt x="3306445" y="442213"/>
                  </a:lnTo>
                  <a:lnTo>
                    <a:pt x="3300984" y="442595"/>
                  </a:lnTo>
                  <a:lnTo>
                    <a:pt x="3295650" y="442975"/>
                  </a:lnTo>
                  <a:lnTo>
                    <a:pt x="3289173" y="443102"/>
                  </a:lnTo>
                  <a:lnTo>
                    <a:pt x="3281553" y="443102"/>
                  </a:lnTo>
                  <a:lnTo>
                    <a:pt x="3274060" y="443102"/>
                  </a:lnTo>
                  <a:lnTo>
                    <a:pt x="3267583" y="442849"/>
                  </a:lnTo>
                  <a:lnTo>
                    <a:pt x="3262249" y="442213"/>
                  </a:lnTo>
                  <a:lnTo>
                    <a:pt x="3256788" y="441706"/>
                  </a:lnTo>
                  <a:lnTo>
                    <a:pt x="3236722" y="428625"/>
                  </a:lnTo>
                  <a:lnTo>
                    <a:pt x="3115564" y="76453"/>
                  </a:lnTo>
                  <a:lnTo>
                    <a:pt x="3114802" y="76453"/>
                  </a:lnTo>
                  <a:lnTo>
                    <a:pt x="3114802" y="429006"/>
                  </a:lnTo>
                  <a:lnTo>
                    <a:pt x="3114802" y="431292"/>
                  </a:lnTo>
                  <a:lnTo>
                    <a:pt x="3093212" y="442087"/>
                  </a:lnTo>
                  <a:lnTo>
                    <a:pt x="3088004" y="442722"/>
                  </a:lnTo>
                  <a:lnTo>
                    <a:pt x="3081274" y="443102"/>
                  </a:lnTo>
                  <a:lnTo>
                    <a:pt x="3073019" y="443102"/>
                  </a:lnTo>
                  <a:lnTo>
                    <a:pt x="3064891" y="443102"/>
                  </a:lnTo>
                  <a:lnTo>
                    <a:pt x="3058287" y="442722"/>
                  </a:lnTo>
                  <a:lnTo>
                    <a:pt x="3052953" y="442087"/>
                  </a:lnTo>
                  <a:lnTo>
                    <a:pt x="3047491" y="441451"/>
                  </a:lnTo>
                  <a:lnTo>
                    <a:pt x="3031490" y="431292"/>
                  </a:lnTo>
                  <a:lnTo>
                    <a:pt x="3031490" y="429006"/>
                  </a:lnTo>
                  <a:lnTo>
                    <a:pt x="3031490" y="42925"/>
                  </a:lnTo>
                  <a:lnTo>
                    <a:pt x="3051048" y="10017"/>
                  </a:lnTo>
                  <a:lnTo>
                    <a:pt x="3057473" y="8316"/>
                  </a:lnTo>
                  <a:lnTo>
                    <a:pt x="3064637" y="7747"/>
                  </a:lnTo>
                  <a:close/>
                </a:path>
                <a:path w="4873625" h="448944">
                  <a:moveTo>
                    <a:pt x="1929764" y="7747"/>
                  </a:moveTo>
                  <a:lnTo>
                    <a:pt x="2146173" y="7747"/>
                  </a:lnTo>
                  <a:lnTo>
                    <a:pt x="2148204" y="7747"/>
                  </a:lnTo>
                  <a:lnTo>
                    <a:pt x="2149983" y="8255"/>
                  </a:lnTo>
                  <a:lnTo>
                    <a:pt x="2157984" y="26035"/>
                  </a:lnTo>
                  <a:lnTo>
                    <a:pt x="2158619" y="30352"/>
                  </a:lnTo>
                  <a:lnTo>
                    <a:pt x="2158873" y="35940"/>
                  </a:lnTo>
                  <a:lnTo>
                    <a:pt x="2158873" y="42545"/>
                  </a:lnTo>
                  <a:lnTo>
                    <a:pt x="2158873" y="48895"/>
                  </a:lnTo>
                  <a:lnTo>
                    <a:pt x="2158619" y="54101"/>
                  </a:lnTo>
                  <a:lnTo>
                    <a:pt x="2157984" y="58547"/>
                  </a:lnTo>
                  <a:lnTo>
                    <a:pt x="2157476" y="62864"/>
                  </a:lnTo>
                  <a:lnTo>
                    <a:pt x="2148204" y="76708"/>
                  </a:lnTo>
                  <a:lnTo>
                    <a:pt x="2146173" y="76708"/>
                  </a:lnTo>
                  <a:lnTo>
                    <a:pt x="1991487" y="76708"/>
                  </a:lnTo>
                  <a:lnTo>
                    <a:pt x="1991487" y="182499"/>
                  </a:lnTo>
                  <a:lnTo>
                    <a:pt x="2122424" y="182499"/>
                  </a:lnTo>
                  <a:lnTo>
                    <a:pt x="2124329" y="182499"/>
                  </a:lnTo>
                  <a:lnTo>
                    <a:pt x="2132076" y="190119"/>
                  </a:lnTo>
                  <a:lnTo>
                    <a:pt x="2133219" y="192659"/>
                  </a:lnTo>
                  <a:lnTo>
                    <a:pt x="2133980" y="196087"/>
                  </a:lnTo>
                  <a:lnTo>
                    <a:pt x="2134616" y="200533"/>
                  </a:lnTo>
                  <a:lnTo>
                    <a:pt x="2135124" y="204850"/>
                  </a:lnTo>
                  <a:lnTo>
                    <a:pt x="2135378" y="210185"/>
                  </a:lnTo>
                  <a:lnTo>
                    <a:pt x="2135378" y="216408"/>
                  </a:lnTo>
                  <a:lnTo>
                    <a:pt x="2135378" y="222885"/>
                  </a:lnTo>
                  <a:lnTo>
                    <a:pt x="2132076" y="242697"/>
                  </a:lnTo>
                  <a:lnTo>
                    <a:pt x="2130933" y="245237"/>
                  </a:lnTo>
                  <a:lnTo>
                    <a:pt x="2129536" y="247014"/>
                  </a:lnTo>
                  <a:lnTo>
                    <a:pt x="2127885" y="248158"/>
                  </a:lnTo>
                  <a:lnTo>
                    <a:pt x="2126234" y="249300"/>
                  </a:lnTo>
                  <a:lnTo>
                    <a:pt x="2124329" y="249809"/>
                  </a:lnTo>
                  <a:lnTo>
                    <a:pt x="2122424" y="249809"/>
                  </a:lnTo>
                  <a:lnTo>
                    <a:pt x="1991487" y="249809"/>
                  </a:lnTo>
                  <a:lnTo>
                    <a:pt x="1991487" y="372110"/>
                  </a:lnTo>
                  <a:lnTo>
                    <a:pt x="2147442" y="372110"/>
                  </a:lnTo>
                  <a:lnTo>
                    <a:pt x="2149475" y="372110"/>
                  </a:lnTo>
                  <a:lnTo>
                    <a:pt x="2160524" y="400050"/>
                  </a:lnTo>
                  <a:lnTo>
                    <a:pt x="2160524" y="406526"/>
                  </a:lnTo>
                  <a:lnTo>
                    <a:pt x="2160524" y="413003"/>
                  </a:lnTo>
                  <a:lnTo>
                    <a:pt x="2153030" y="439165"/>
                  </a:lnTo>
                  <a:lnTo>
                    <a:pt x="2151379" y="440436"/>
                  </a:lnTo>
                  <a:lnTo>
                    <a:pt x="2149475" y="441071"/>
                  </a:lnTo>
                  <a:lnTo>
                    <a:pt x="2147442" y="441071"/>
                  </a:lnTo>
                  <a:lnTo>
                    <a:pt x="1929764" y="441071"/>
                  </a:lnTo>
                  <a:lnTo>
                    <a:pt x="1922399" y="441071"/>
                  </a:lnTo>
                  <a:lnTo>
                    <a:pt x="1916302" y="438912"/>
                  </a:lnTo>
                  <a:lnTo>
                    <a:pt x="1911223" y="434594"/>
                  </a:lnTo>
                  <a:lnTo>
                    <a:pt x="1906270" y="430149"/>
                  </a:lnTo>
                  <a:lnTo>
                    <a:pt x="1903729" y="423037"/>
                  </a:lnTo>
                  <a:lnTo>
                    <a:pt x="1903729" y="413258"/>
                  </a:lnTo>
                  <a:lnTo>
                    <a:pt x="1903729" y="35560"/>
                  </a:lnTo>
                  <a:lnTo>
                    <a:pt x="1903729" y="25781"/>
                  </a:lnTo>
                  <a:lnTo>
                    <a:pt x="1906270" y="18669"/>
                  </a:lnTo>
                  <a:lnTo>
                    <a:pt x="1911223" y="14350"/>
                  </a:lnTo>
                  <a:lnTo>
                    <a:pt x="1916302" y="9906"/>
                  </a:lnTo>
                  <a:lnTo>
                    <a:pt x="1922399" y="7747"/>
                  </a:lnTo>
                  <a:lnTo>
                    <a:pt x="1929764" y="7747"/>
                  </a:lnTo>
                  <a:close/>
                </a:path>
                <a:path w="4873625" h="448944">
                  <a:moveTo>
                    <a:pt x="1439037" y="7747"/>
                  </a:moveTo>
                  <a:lnTo>
                    <a:pt x="1655445" y="7747"/>
                  </a:lnTo>
                  <a:lnTo>
                    <a:pt x="1657477" y="7747"/>
                  </a:lnTo>
                  <a:lnTo>
                    <a:pt x="1659254" y="8255"/>
                  </a:lnTo>
                  <a:lnTo>
                    <a:pt x="1660778" y="9398"/>
                  </a:lnTo>
                  <a:lnTo>
                    <a:pt x="1662302" y="10540"/>
                  </a:lnTo>
                  <a:lnTo>
                    <a:pt x="1663700" y="12446"/>
                  </a:lnTo>
                  <a:lnTo>
                    <a:pt x="1664842" y="15239"/>
                  </a:lnTo>
                  <a:lnTo>
                    <a:pt x="1665859" y="18034"/>
                  </a:lnTo>
                  <a:lnTo>
                    <a:pt x="1666748" y="21717"/>
                  </a:lnTo>
                  <a:lnTo>
                    <a:pt x="1667255" y="26035"/>
                  </a:lnTo>
                  <a:lnTo>
                    <a:pt x="1667890" y="30352"/>
                  </a:lnTo>
                  <a:lnTo>
                    <a:pt x="1668145" y="35940"/>
                  </a:lnTo>
                  <a:lnTo>
                    <a:pt x="1668145" y="42545"/>
                  </a:lnTo>
                  <a:lnTo>
                    <a:pt x="1668145" y="48895"/>
                  </a:lnTo>
                  <a:lnTo>
                    <a:pt x="1667890" y="54101"/>
                  </a:lnTo>
                  <a:lnTo>
                    <a:pt x="1667255" y="58547"/>
                  </a:lnTo>
                  <a:lnTo>
                    <a:pt x="1666748" y="62864"/>
                  </a:lnTo>
                  <a:lnTo>
                    <a:pt x="1657477" y="76708"/>
                  </a:lnTo>
                  <a:lnTo>
                    <a:pt x="1655445" y="76708"/>
                  </a:lnTo>
                  <a:lnTo>
                    <a:pt x="1500759" y="76708"/>
                  </a:lnTo>
                  <a:lnTo>
                    <a:pt x="1500759" y="182499"/>
                  </a:lnTo>
                  <a:lnTo>
                    <a:pt x="1631696" y="182499"/>
                  </a:lnTo>
                  <a:lnTo>
                    <a:pt x="1633601" y="182499"/>
                  </a:lnTo>
                  <a:lnTo>
                    <a:pt x="1644650" y="210185"/>
                  </a:lnTo>
                  <a:lnTo>
                    <a:pt x="1644650" y="216408"/>
                  </a:lnTo>
                  <a:lnTo>
                    <a:pt x="1644650" y="222885"/>
                  </a:lnTo>
                  <a:lnTo>
                    <a:pt x="1633601" y="249809"/>
                  </a:lnTo>
                  <a:lnTo>
                    <a:pt x="1631696" y="249809"/>
                  </a:lnTo>
                  <a:lnTo>
                    <a:pt x="1500759" y="249809"/>
                  </a:lnTo>
                  <a:lnTo>
                    <a:pt x="1500759" y="372110"/>
                  </a:lnTo>
                  <a:lnTo>
                    <a:pt x="1656714" y="372110"/>
                  </a:lnTo>
                  <a:lnTo>
                    <a:pt x="1658747" y="372110"/>
                  </a:lnTo>
                  <a:lnTo>
                    <a:pt x="1669796" y="400050"/>
                  </a:lnTo>
                  <a:lnTo>
                    <a:pt x="1669796" y="406526"/>
                  </a:lnTo>
                  <a:lnTo>
                    <a:pt x="1669796" y="413003"/>
                  </a:lnTo>
                  <a:lnTo>
                    <a:pt x="1662302" y="439165"/>
                  </a:lnTo>
                  <a:lnTo>
                    <a:pt x="1660652" y="440436"/>
                  </a:lnTo>
                  <a:lnTo>
                    <a:pt x="1658747" y="441071"/>
                  </a:lnTo>
                  <a:lnTo>
                    <a:pt x="1656714" y="441071"/>
                  </a:lnTo>
                  <a:lnTo>
                    <a:pt x="1439037" y="441071"/>
                  </a:lnTo>
                  <a:lnTo>
                    <a:pt x="1431671" y="441071"/>
                  </a:lnTo>
                  <a:lnTo>
                    <a:pt x="1425575" y="438912"/>
                  </a:lnTo>
                  <a:lnTo>
                    <a:pt x="1420495" y="434594"/>
                  </a:lnTo>
                  <a:lnTo>
                    <a:pt x="1415541" y="430149"/>
                  </a:lnTo>
                  <a:lnTo>
                    <a:pt x="1413002" y="423037"/>
                  </a:lnTo>
                  <a:lnTo>
                    <a:pt x="1413002" y="413258"/>
                  </a:lnTo>
                  <a:lnTo>
                    <a:pt x="1413002" y="35560"/>
                  </a:lnTo>
                  <a:lnTo>
                    <a:pt x="1413002" y="25781"/>
                  </a:lnTo>
                  <a:lnTo>
                    <a:pt x="1415541" y="18669"/>
                  </a:lnTo>
                  <a:lnTo>
                    <a:pt x="1420495" y="14350"/>
                  </a:lnTo>
                  <a:lnTo>
                    <a:pt x="1425575" y="9906"/>
                  </a:lnTo>
                  <a:lnTo>
                    <a:pt x="1431671" y="7747"/>
                  </a:lnTo>
                  <a:lnTo>
                    <a:pt x="1439037" y="7747"/>
                  </a:lnTo>
                  <a:close/>
                </a:path>
                <a:path w="4873625" h="448944">
                  <a:moveTo>
                    <a:pt x="845693" y="7747"/>
                  </a:moveTo>
                  <a:lnTo>
                    <a:pt x="903224" y="7747"/>
                  </a:lnTo>
                  <a:lnTo>
                    <a:pt x="910675" y="7911"/>
                  </a:lnTo>
                  <a:lnTo>
                    <a:pt x="948817" y="18669"/>
                  </a:lnTo>
                  <a:lnTo>
                    <a:pt x="969474" y="50895"/>
                  </a:lnTo>
                  <a:lnTo>
                    <a:pt x="971550" y="57658"/>
                  </a:lnTo>
                  <a:lnTo>
                    <a:pt x="1065402" y="315849"/>
                  </a:lnTo>
                  <a:lnTo>
                    <a:pt x="1066673" y="315849"/>
                  </a:lnTo>
                  <a:lnTo>
                    <a:pt x="1163827" y="58293"/>
                  </a:lnTo>
                  <a:lnTo>
                    <a:pt x="1166066" y="51528"/>
                  </a:lnTo>
                  <a:lnTo>
                    <a:pt x="1168400" y="45323"/>
                  </a:lnTo>
                  <a:lnTo>
                    <a:pt x="1185418" y="18796"/>
                  </a:lnTo>
                  <a:lnTo>
                    <a:pt x="1189989" y="14732"/>
                  </a:lnTo>
                  <a:lnTo>
                    <a:pt x="1195324" y="11937"/>
                  </a:lnTo>
                  <a:lnTo>
                    <a:pt x="1201674" y="10287"/>
                  </a:lnTo>
                  <a:lnTo>
                    <a:pt x="1207897" y="8636"/>
                  </a:lnTo>
                  <a:lnTo>
                    <a:pt x="1215136" y="7747"/>
                  </a:lnTo>
                  <a:lnTo>
                    <a:pt x="1223390" y="7747"/>
                  </a:lnTo>
                  <a:lnTo>
                    <a:pt x="1282700" y="7747"/>
                  </a:lnTo>
                  <a:lnTo>
                    <a:pt x="1288669" y="7747"/>
                  </a:lnTo>
                  <a:lnTo>
                    <a:pt x="1293876" y="8509"/>
                  </a:lnTo>
                  <a:lnTo>
                    <a:pt x="1298194" y="10160"/>
                  </a:lnTo>
                  <a:lnTo>
                    <a:pt x="1302639" y="11684"/>
                  </a:lnTo>
                  <a:lnTo>
                    <a:pt x="1306195" y="13970"/>
                  </a:lnTo>
                  <a:lnTo>
                    <a:pt x="1308989" y="17018"/>
                  </a:lnTo>
                  <a:lnTo>
                    <a:pt x="1311783" y="19938"/>
                  </a:lnTo>
                  <a:lnTo>
                    <a:pt x="1313814" y="23622"/>
                  </a:lnTo>
                  <a:lnTo>
                    <a:pt x="1315339" y="28067"/>
                  </a:lnTo>
                  <a:lnTo>
                    <a:pt x="1316736" y="32385"/>
                  </a:lnTo>
                  <a:lnTo>
                    <a:pt x="1317498" y="37337"/>
                  </a:lnTo>
                  <a:lnTo>
                    <a:pt x="1317498" y="42925"/>
                  </a:lnTo>
                  <a:lnTo>
                    <a:pt x="1317498" y="429006"/>
                  </a:lnTo>
                  <a:lnTo>
                    <a:pt x="1317498" y="431292"/>
                  </a:lnTo>
                  <a:lnTo>
                    <a:pt x="1316863" y="433197"/>
                  </a:lnTo>
                  <a:lnTo>
                    <a:pt x="1315592" y="435101"/>
                  </a:lnTo>
                  <a:lnTo>
                    <a:pt x="1314450" y="436880"/>
                  </a:lnTo>
                  <a:lnTo>
                    <a:pt x="1296035" y="442087"/>
                  </a:lnTo>
                  <a:lnTo>
                    <a:pt x="1290701" y="442722"/>
                  </a:lnTo>
                  <a:lnTo>
                    <a:pt x="1283842" y="443102"/>
                  </a:lnTo>
                  <a:lnTo>
                    <a:pt x="1275588" y="443102"/>
                  </a:lnTo>
                  <a:lnTo>
                    <a:pt x="1267587" y="443102"/>
                  </a:lnTo>
                  <a:lnTo>
                    <a:pt x="1260855" y="442722"/>
                  </a:lnTo>
                  <a:lnTo>
                    <a:pt x="1255522" y="442087"/>
                  </a:lnTo>
                  <a:lnTo>
                    <a:pt x="1250188" y="441451"/>
                  </a:lnTo>
                  <a:lnTo>
                    <a:pt x="1234059" y="431292"/>
                  </a:lnTo>
                  <a:lnTo>
                    <a:pt x="1234059" y="429006"/>
                  </a:lnTo>
                  <a:lnTo>
                    <a:pt x="1234059" y="76453"/>
                  </a:lnTo>
                  <a:lnTo>
                    <a:pt x="1233424" y="76453"/>
                  </a:lnTo>
                  <a:lnTo>
                    <a:pt x="1107820" y="428625"/>
                  </a:lnTo>
                  <a:lnTo>
                    <a:pt x="1106932" y="431546"/>
                  </a:lnTo>
                  <a:lnTo>
                    <a:pt x="1105535" y="433959"/>
                  </a:lnTo>
                  <a:lnTo>
                    <a:pt x="1103502" y="435863"/>
                  </a:lnTo>
                  <a:lnTo>
                    <a:pt x="1101470" y="437769"/>
                  </a:lnTo>
                  <a:lnTo>
                    <a:pt x="1098804" y="439293"/>
                  </a:lnTo>
                  <a:lnTo>
                    <a:pt x="1095375" y="440436"/>
                  </a:lnTo>
                  <a:lnTo>
                    <a:pt x="1091819" y="441578"/>
                  </a:lnTo>
                  <a:lnTo>
                    <a:pt x="1087501" y="442213"/>
                  </a:lnTo>
                  <a:lnTo>
                    <a:pt x="1082039" y="442595"/>
                  </a:lnTo>
                  <a:lnTo>
                    <a:pt x="1076706" y="442975"/>
                  </a:lnTo>
                  <a:lnTo>
                    <a:pt x="1070229" y="443102"/>
                  </a:lnTo>
                  <a:lnTo>
                    <a:pt x="1062608" y="443102"/>
                  </a:lnTo>
                  <a:lnTo>
                    <a:pt x="1055116" y="443102"/>
                  </a:lnTo>
                  <a:lnTo>
                    <a:pt x="1048639" y="442849"/>
                  </a:lnTo>
                  <a:lnTo>
                    <a:pt x="1043305" y="442213"/>
                  </a:lnTo>
                  <a:lnTo>
                    <a:pt x="1037844" y="441706"/>
                  </a:lnTo>
                  <a:lnTo>
                    <a:pt x="1017777" y="428625"/>
                  </a:lnTo>
                  <a:lnTo>
                    <a:pt x="896619" y="76453"/>
                  </a:lnTo>
                  <a:lnTo>
                    <a:pt x="895857" y="76453"/>
                  </a:lnTo>
                  <a:lnTo>
                    <a:pt x="895857" y="429006"/>
                  </a:lnTo>
                  <a:lnTo>
                    <a:pt x="895857" y="431292"/>
                  </a:lnTo>
                  <a:lnTo>
                    <a:pt x="874268" y="442087"/>
                  </a:lnTo>
                  <a:lnTo>
                    <a:pt x="869061" y="442722"/>
                  </a:lnTo>
                  <a:lnTo>
                    <a:pt x="862330" y="443102"/>
                  </a:lnTo>
                  <a:lnTo>
                    <a:pt x="854075" y="443102"/>
                  </a:lnTo>
                  <a:lnTo>
                    <a:pt x="845947" y="443102"/>
                  </a:lnTo>
                  <a:lnTo>
                    <a:pt x="839343" y="442722"/>
                  </a:lnTo>
                  <a:lnTo>
                    <a:pt x="834008" y="442087"/>
                  </a:lnTo>
                  <a:lnTo>
                    <a:pt x="828548" y="441451"/>
                  </a:lnTo>
                  <a:lnTo>
                    <a:pt x="812545" y="431292"/>
                  </a:lnTo>
                  <a:lnTo>
                    <a:pt x="812545" y="429006"/>
                  </a:lnTo>
                  <a:lnTo>
                    <a:pt x="812545" y="42925"/>
                  </a:lnTo>
                  <a:lnTo>
                    <a:pt x="832104" y="10017"/>
                  </a:lnTo>
                  <a:lnTo>
                    <a:pt x="838529" y="8316"/>
                  </a:lnTo>
                  <a:lnTo>
                    <a:pt x="845693" y="7747"/>
                  </a:lnTo>
                  <a:close/>
                </a:path>
                <a:path w="4873625" h="448944">
                  <a:moveTo>
                    <a:pt x="4041902" y="5714"/>
                  </a:moveTo>
                  <a:lnTo>
                    <a:pt x="4050538" y="5714"/>
                  </a:lnTo>
                  <a:lnTo>
                    <a:pt x="4057777" y="6096"/>
                  </a:lnTo>
                  <a:lnTo>
                    <a:pt x="4063365" y="6731"/>
                  </a:lnTo>
                  <a:lnTo>
                    <a:pt x="4068953" y="7365"/>
                  </a:lnTo>
                  <a:lnTo>
                    <a:pt x="4073398" y="8255"/>
                  </a:lnTo>
                  <a:lnTo>
                    <a:pt x="4076700" y="9398"/>
                  </a:lnTo>
                  <a:lnTo>
                    <a:pt x="4080002" y="10540"/>
                  </a:lnTo>
                  <a:lnTo>
                    <a:pt x="4082415" y="11937"/>
                  </a:lnTo>
                  <a:lnTo>
                    <a:pt x="4083939" y="13843"/>
                  </a:lnTo>
                  <a:lnTo>
                    <a:pt x="4085336" y="15621"/>
                  </a:lnTo>
                  <a:lnTo>
                    <a:pt x="4086098" y="17525"/>
                  </a:lnTo>
                  <a:lnTo>
                    <a:pt x="4086098" y="19812"/>
                  </a:lnTo>
                  <a:lnTo>
                    <a:pt x="4086098" y="368426"/>
                  </a:lnTo>
                  <a:lnTo>
                    <a:pt x="4222369" y="368426"/>
                  </a:lnTo>
                  <a:lnTo>
                    <a:pt x="4224655" y="368426"/>
                  </a:lnTo>
                  <a:lnTo>
                    <a:pt x="4226560" y="369062"/>
                  </a:lnTo>
                  <a:lnTo>
                    <a:pt x="4228211" y="370205"/>
                  </a:lnTo>
                  <a:lnTo>
                    <a:pt x="4229862" y="371475"/>
                  </a:lnTo>
                  <a:lnTo>
                    <a:pt x="4231259" y="373507"/>
                  </a:lnTo>
                  <a:lnTo>
                    <a:pt x="4232402" y="376300"/>
                  </a:lnTo>
                  <a:lnTo>
                    <a:pt x="4233545" y="379095"/>
                  </a:lnTo>
                  <a:lnTo>
                    <a:pt x="4234434" y="382777"/>
                  </a:lnTo>
                  <a:lnTo>
                    <a:pt x="4234942" y="387350"/>
                  </a:lnTo>
                  <a:lnTo>
                    <a:pt x="4235450" y="391922"/>
                  </a:lnTo>
                  <a:lnTo>
                    <a:pt x="4235831" y="397510"/>
                  </a:lnTo>
                  <a:lnTo>
                    <a:pt x="4235831" y="404240"/>
                  </a:lnTo>
                  <a:lnTo>
                    <a:pt x="4235831" y="410972"/>
                  </a:lnTo>
                  <a:lnTo>
                    <a:pt x="4235450" y="416560"/>
                  </a:lnTo>
                  <a:lnTo>
                    <a:pt x="4234942" y="421132"/>
                  </a:lnTo>
                  <a:lnTo>
                    <a:pt x="4234434" y="425703"/>
                  </a:lnTo>
                  <a:lnTo>
                    <a:pt x="4228211" y="439038"/>
                  </a:lnTo>
                  <a:lnTo>
                    <a:pt x="4226560" y="440436"/>
                  </a:lnTo>
                  <a:lnTo>
                    <a:pt x="4224655" y="441071"/>
                  </a:lnTo>
                  <a:lnTo>
                    <a:pt x="4222369" y="441071"/>
                  </a:lnTo>
                  <a:lnTo>
                    <a:pt x="4023741" y="441071"/>
                  </a:lnTo>
                  <a:lnTo>
                    <a:pt x="4016375" y="441071"/>
                  </a:lnTo>
                  <a:lnTo>
                    <a:pt x="4010279" y="438912"/>
                  </a:lnTo>
                  <a:lnTo>
                    <a:pt x="4005199" y="434594"/>
                  </a:lnTo>
                  <a:lnTo>
                    <a:pt x="4000246" y="430149"/>
                  </a:lnTo>
                  <a:lnTo>
                    <a:pt x="3997705" y="423037"/>
                  </a:lnTo>
                  <a:lnTo>
                    <a:pt x="3997705" y="413258"/>
                  </a:lnTo>
                  <a:lnTo>
                    <a:pt x="3997705" y="19812"/>
                  </a:lnTo>
                  <a:lnTo>
                    <a:pt x="3997705" y="17525"/>
                  </a:lnTo>
                  <a:lnTo>
                    <a:pt x="3998467" y="15621"/>
                  </a:lnTo>
                  <a:lnTo>
                    <a:pt x="3999865" y="13843"/>
                  </a:lnTo>
                  <a:lnTo>
                    <a:pt x="4001262" y="11937"/>
                  </a:lnTo>
                  <a:lnTo>
                    <a:pt x="4003675" y="10540"/>
                  </a:lnTo>
                  <a:lnTo>
                    <a:pt x="4007104" y="9398"/>
                  </a:lnTo>
                  <a:lnTo>
                    <a:pt x="4010405" y="8255"/>
                  </a:lnTo>
                  <a:lnTo>
                    <a:pt x="4014978" y="7365"/>
                  </a:lnTo>
                  <a:lnTo>
                    <a:pt x="4020566" y="6731"/>
                  </a:lnTo>
                  <a:lnTo>
                    <a:pt x="4026280" y="6096"/>
                  </a:lnTo>
                  <a:lnTo>
                    <a:pt x="4033392" y="5714"/>
                  </a:lnTo>
                  <a:lnTo>
                    <a:pt x="4041902" y="5714"/>
                  </a:lnTo>
                  <a:close/>
                </a:path>
                <a:path w="4873625" h="448944">
                  <a:moveTo>
                    <a:pt x="2773934" y="5714"/>
                  </a:moveTo>
                  <a:lnTo>
                    <a:pt x="2813304" y="6603"/>
                  </a:lnTo>
                  <a:lnTo>
                    <a:pt x="2823717" y="8636"/>
                  </a:lnTo>
                  <a:lnTo>
                    <a:pt x="2828036" y="9778"/>
                  </a:lnTo>
                  <a:lnTo>
                    <a:pt x="2837941" y="24130"/>
                  </a:lnTo>
                  <a:lnTo>
                    <a:pt x="2971927" y="408305"/>
                  </a:lnTo>
                  <a:lnTo>
                    <a:pt x="2974594" y="416306"/>
                  </a:lnTo>
                  <a:lnTo>
                    <a:pt x="2976245" y="422656"/>
                  </a:lnTo>
                  <a:lnTo>
                    <a:pt x="2976879" y="427355"/>
                  </a:lnTo>
                  <a:lnTo>
                    <a:pt x="2977641" y="432053"/>
                  </a:lnTo>
                  <a:lnTo>
                    <a:pt x="2935351" y="443102"/>
                  </a:lnTo>
                  <a:lnTo>
                    <a:pt x="2927328" y="443077"/>
                  </a:lnTo>
                  <a:lnTo>
                    <a:pt x="2894203" y="440563"/>
                  </a:lnTo>
                  <a:lnTo>
                    <a:pt x="2890901" y="439547"/>
                  </a:lnTo>
                  <a:lnTo>
                    <a:pt x="2888488" y="438150"/>
                  </a:lnTo>
                  <a:lnTo>
                    <a:pt x="2887217" y="436372"/>
                  </a:lnTo>
                  <a:lnTo>
                    <a:pt x="2885821" y="434594"/>
                  </a:lnTo>
                  <a:lnTo>
                    <a:pt x="2884678" y="432308"/>
                  </a:lnTo>
                  <a:lnTo>
                    <a:pt x="2883789" y="429387"/>
                  </a:lnTo>
                  <a:lnTo>
                    <a:pt x="2854705" y="342264"/>
                  </a:lnTo>
                  <a:lnTo>
                    <a:pt x="2691891" y="342264"/>
                  </a:lnTo>
                  <a:lnTo>
                    <a:pt x="2664460" y="426974"/>
                  </a:lnTo>
                  <a:lnTo>
                    <a:pt x="2663571" y="430149"/>
                  </a:lnTo>
                  <a:lnTo>
                    <a:pt x="2662428" y="432815"/>
                  </a:lnTo>
                  <a:lnTo>
                    <a:pt x="2626487" y="443102"/>
                  </a:lnTo>
                  <a:lnTo>
                    <a:pt x="2616962" y="443102"/>
                  </a:lnTo>
                  <a:lnTo>
                    <a:pt x="2606675" y="443102"/>
                  </a:lnTo>
                  <a:lnTo>
                    <a:pt x="2598674" y="442722"/>
                  </a:lnTo>
                  <a:lnTo>
                    <a:pt x="2592832" y="442087"/>
                  </a:lnTo>
                  <a:lnTo>
                    <a:pt x="2586990" y="441451"/>
                  </a:lnTo>
                  <a:lnTo>
                    <a:pt x="2583053" y="439800"/>
                  </a:lnTo>
                  <a:lnTo>
                    <a:pt x="2580766" y="437261"/>
                  </a:lnTo>
                  <a:lnTo>
                    <a:pt x="2578480" y="434594"/>
                  </a:lnTo>
                  <a:lnTo>
                    <a:pt x="2577719" y="431038"/>
                  </a:lnTo>
                  <a:lnTo>
                    <a:pt x="2578480" y="426338"/>
                  </a:lnTo>
                  <a:lnTo>
                    <a:pt x="2579116" y="421639"/>
                  </a:lnTo>
                  <a:lnTo>
                    <a:pt x="2717038" y="23113"/>
                  </a:lnTo>
                  <a:lnTo>
                    <a:pt x="2721737" y="13970"/>
                  </a:lnTo>
                  <a:lnTo>
                    <a:pt x="2723515" y="11557"/>
                  </a:lnTo>
                  <a:lnTo>
                    <a:pt x="2726436" y="9778"/>
                  </a:lnTo>
                  <a:lnTo>
                    <a:pt x="2730246" y="8636"/>
                  </a:lnTo>
                  <a:lnTo>
                    <a:pt x="2734183" y="7365"/>
                  </a:lnTo>
                  <a:lnTo>
                    <a:pt x="2765861" y="5758"/>
                  </a:lnTo>
                  <a:lnTo>
                    <a:pt x="2773934" y="5714"/>
                  </a:lnTo>
                  <a:close/>
                </a:path>
                <a:path w="4873625" h="448944">
                  <a:moveTo>
                    <a:pt x="2257679" y="5714"/>
                  </a:moveTo>
                  <a:lnTo>
                    <a:pt x="2268220" y="5714"/>
                  </a:lnTo>
                  <a:lnTo>
                    <a:pt x="2276602" y="5969"/>
                  </a:lnTo>
                  <a:lnTo>
                    <a:pt x="2282698" y="6476"/>
                  </a:lnTo>
                  <a:lnTo>
                    <a:pt x="2288794" y="6858"/>
                  </a:lnTo>
                  <a:lnTo>
                    <a:pt x="2308987" y="19431"/>
                  </a:lnTo>
                  <a:lnTo>
                    <a:pt x="2384933" y="162813"/>
                  </a:lnTo>
                  <a:lnTo>
                    <a:pt x="2458974" y="19431"/>
                  </a:lnTo>
                  <a:lnTo>
                    <a:pt x="2483612" y="6476"/>
                  </a:lnTo>
                  <a:lnTo>
                    <a:pt x="2489327" y="5969"/>
                  </a:lnTo>
                  <a:lnTo>
                    <a:pt x="2497201" y="5714"/>
                  </a:lnTo>
                  <a:lnTo>
                    <a:pt x="2507234" y="5714"/>
                  </a:lnTo>
                  <a:lnTo>
                    <a:pt x="2547112" y="11049"/>
                  </a:lnTo>
                  <a:lnTo>
                    <a:pt x="2550160" y="17145"/>
                  </a:lnTo>
                  <a:lnTo>
                    <a:pt x="2548890" y="21844"/>
                  </a:lnTo>
                  <a:lnTo>
                    <a:pt x="2547620" y="26543"/>
                  </a:lnTo>
                  <a:lnTo>
                    <a:pt x="2545207" y="32893"/>
                  </a:lnTo>
                  <a:lnTo>
                    <a:pt x="2541397" y="40894"/>
                  </a:lnTo>
                  <a:lnTo>
                    <a:pt x="2444877" y="217677"/>
                  </a:lnTo>
                  <a:lnTo>
                    <a:pt x="2547747" y="407924"/>
                  </a:lnTo>
                  <a:lnTo>
                    <a:pt x="2551811" y="415671"/>
                  </a:lnTo>
                  <a:lnTo>
                    <a:pt x="2554351" y="422021"/>
                  </a:lnTo>
                  <a:lnTo>
                    <a:pt x="2555621" y="426720"/>
                  </a:lnTo>
                  <a:lnTo>
                    <a:pt x="2556764" y="431419"/>
                  </a:lnTo>
                  <a:lnTo>
                    <a:pt x="2556129" y="434975"/>
                  </a:lnTo>
                  <a:lnTo>
                    <a:pt x="2553462" y="437388"/>
                  </a:lnTo>
                  <a:lnTo>
                    <a:pt x="2550795" y="439800"/>
                  </a:lnTo>
                  <a:lnTo>
                    <a:pt x="2509520" y="443102"/>
                  </a:lnTo>
                  <a:lnTo>
                    <a:pt x="2499105" y="443102"/>
                  </a:lnTo>
                  <a:lnTo>
                    <a:pt x="2463038" y="435990"/>
                  </a:lnTo>
                  <a:lnTo>
                    <a:pt x="2461387" y="434213"/>
                  </a:lnTo>
                  <a:lnTo>
                    <a:pt x="2460116" y="432053"/>
                  </a:lnTo>
                  <a:lnTo>
                    <a:pt x="2458974" y="429387"/>
                  </a:lnTo>
                  <a:lnTo>
                    <a:pt x="2377566" y="272923"/>
                  </a:lnTo>
                  <a:lnTo>
                    <a:pt x="2296541" y="429387"/>
                  </a:lnTo>
                  <a:lnTo>
                    <a:pt x="2295271" y="432053"/>
                  </a:lnTo>
                  <a:lnTo>
                    <a:pt x="2293747" y="434213"/>
                  </a:lnTo>
                  <a:lnTo>
                    <a:pt x="2292223" y="435990"/>
                  </a:lnTo>
                  <a:lnTo>
                    <a:pt x="2290699" y="437896"/>
                  </a:lnTo>
                  <a:lnTo>
                    <a:pt x="2288159" y="439165"/>
                  </a:lnTo>
                  <a:lnTo>
                    <a:pt x="2256028" y="443102"/>
                  </a:lnTo>
                  <a:lnTo>
                    <a:pt x="2245995" y="443102"/>
                  </a:lnTo>
                  <a:lnTo>
                    <a:pt x="2206116" y="437388"/>
                  </a:lnTo>
                  <a:lnTo>
                    <a:pt x="2203450" y="431419"/>
                  </a:lnTo>
                  <a:lnTo>
                    <a:pt x="2204847" y="426720"/>
                  </a:lnTo>
                  <a:lnTo>
                    <a:pt x="2206116" y="422021"/>
                  </a:lnTo>
                  <a:lnTo>
                    <a:pt x="2208911" y="415671"/>
                  </a:lnTo>
                  <a:lnTo>
                    <a:pt x="2213229" y="407924"/>
                  </a:lnTo>
                  <a:lnTo>
                    <a:pt x="2316988" y="218694"/>
                  </a:lnTo>
                  <a:lnTo>
                    <a:pt x="2220595" y="40894"/>
                  </a:lnTo>
                  <a:lnTo>
                    <a:pt x="2210942" y="16890"/>
                  </a:lnTo>
                  <a:lnTo>
                    <a:pt x="2211451" y="13335"/>
                  </a:lnTo>
                  <a:lnTo>
                    <a:pt x="2248699" y="5764"/>
                  </a:lnTo>
                  <a:lnTo>
                    <a:pt x="2257679" y="5714"/>
                  </a:lnTo>
                  <a:close/>
                </a:path>
                <a:path w="4873625" h="448944">
                  <a:moveTo>
                    <a:pt x="4742942" y="0"/>
                  </a:moveTo>
                  <a:lnTo>
                    <a:pt x="4781397" y="3673"/>
                  </a:lnTo>
                  <a:lnTo>
                    <a:pt x="4821027" y="15353"/>
                  </a:lnTo>
                  <a:lnTo>
                    <a:pt x="4840097" y="26162"/>
                  </a:lnTo>
                  <a:lnTo>
                    <a:pt x="4842383" y="28448"/>
                  </a:lnTo>
                  <a:lnTo>
                    <a:pt x="4847844" y="47751"/>
                  </a:lnTo>
                  <a:lnTo>
                    <a:pt x="4848098" y="51688"/>
                  </a:lnTo>
                  <a:lnTo>
                    <a:pt x="4848098" y="56514"/>
                  </a:lnTo>
                  <a:lnTo>
                    <a:pt x="4848098" y="62357"/>
                  </a:lnTo>
                  <a:lnTo>
                    <a:pt x="4848098" y="68834"/>
                  </a:lnTo>
                  <a:lnTo>
                    <a:pt x="4847971" y="74295"/>
                  </a:lnTo>
                  <a:lnTo>
                    <a:pt x="4847590" y="78739"/>
                  </a:lnTo>
                  <a:lnTo>
                    <a:pt x="4847335" y="83185"/>
                  </a:lnTo>
                  <a:lnTo>
                    <a:pt x="4846701" y="86868"/>
                  </a:lnTo>
                  <a:lnTo>
                    <a:pt x="4845939" y="89788"/>
                  </a:lnTo>
                  <a:lnTo>
                    <a:pt x="4845177" y="92710"/>
                  </a:lnTo>
                  <a:lnTo>
                    <a:pt x="4844033" y="94869"/>
                  </a:lnTo>
                  <a:lnTo>
                    <a:pt x="4842636" y="96138"/>
                  </a:lnTo>
                  <a:lnTo>
                    <a:pt x="4841113" y="97536"/>
                  </a:lnTo>
                  <a:lnTo>
                    <a:pt x="4839208" y="98171"/>
                  </a:lnTo>
                  <a:lnTo>
                    <a:pt x="4836795" y="98171"/>
                  </a:lnTo>
                  <a:lnTo>
                    <a:pt x="4834255" y="98171"/>
                  </a:lnTo>
                  <a:lnTo>
                    <a:pt x="4830445" y="96647"/>
                  </a:lnTo>
                  <a:lnTo>
                    <a:pt x="4824983" y="93472"/>
                  </a:lnTo>
                  <a:lnTo>
                    <a:pt x="4819650" y="90297"/>
                  </a:lnTo>
                  <a:lnTo>
                    <a:pt x="4813046" y="86995"/>
                  </a:lnTo>
                  <a:lnTo>
                    <a:pt x="4770235" y="71278"/>
                  </a:lnTo>
                  <a:lnTo>
                    <a:pt x="4744339" y="68707"/>
                  </a:lnTo>
                  <a:lnTo>
                    <a:pt x="4734686" y="68707"/>
                  </a:lnTo>
                  <a:lnTo>
                    <a:pt x="4726432" y="69850"/>
                  </a:lnTo>
                  <a:lnTo>
                    <a:pt x="4719193" y="72262"/>
                  </a:lnTo>
                  <a:lnTo>
                    <a:pt x="4712081" y="74549"/>
                  </a:lnTo>
                  <a:lnTo>
                    <a:pt x="4690618" y="96774"/>
                  </a:lnTo>
                  <a:lnTo>
                    <a:pt x="4688205" y="102615"/>
                  </a:lnTo>
                  <a:lnTo>
                    <a:pt x="4687061" y="108712"/>
                  </a:lnTo>
                  <a:lnTo>
                    <a:pt x="4687061" y="115188"/>
                  </a:lnTo>
                  <a:lnTo>
                    <a:pt x="4704143" y="150129"/>
                  </a:lnTo>
                  <a:lnTo>
                    <a:pt x="4737842" y="170701"/>
                  </a:lnTo>
                  <a:lnTo>
                    <a:pt x="4754417" y="178038"/>
                  </a:lnTo>
                  <a:lnTo>
                    <a:pt x="4762928" y="181800"/>
                  </a:lnTo>
                  <a:lnTo>
                    <a:pt x="4797425" y="198183"/>
                  </a:lnTo>
                  <a:lnTo>
                    <a:pt x="4830143" y="219043"/>
                  </a:lnTo>
                  <a:lnTo>
                    <a:pt x="4855940" y="247808"/>
                  </a:lnTo>
                  <a:lnTo>
                    <a:pt x="4871243" y="286765"/>
                  </a:lnTo>
                  <a:lnTo>
                    <a:pt x="4873244" y="311150"/>
                  </a:lnTo>
                  <a:lnTo>
                    <a:pt x="4872456" y="327695"/>
                  </a:lnTo>
                  <a:lnTo>
                    <a:pt x="4860544" y="371094"/>
                  </a:lnTo>
                  <a:lnTo>
                    <a:pt x="4836362" y="404955"/>
                  </a:lnTo>
                  <a:lnTo>
                    <a:pt x="4802457" y="429196"/>
                  </a:lnTo>
                  <a:lnTo>
                    <a:pt x="4760366" y="443888"/>
                  </a:lnTo>
                  <a:lnTo>
                    <a:pt x="4712843" y="448818"/>
                  </a:lnTo>
                  <a:lnTo>
                    <a:pt x="4701815" y="448581"/>
                  </a:lnTo>
                  <a:lnTo>
                    <a:pt x="4661850" y="443156"/>
                  </a:lnTo>
                  <a:lnTo>
                    <a:pt x="4623641" y="430926"/>
                  </a:lnTo>
                  <a:lnTo>
                    <a:pt x="4592193" y="402717"/>
                  </a:lnTo>
                  <a:lnTo>
                    <a:pt x="4590923" y="397256"/>
                  </a:lnTo>
                  <a:lnTo>
                    <a:pt x="4590288" y="389382"/>
                  </a:lnTo>
                  <a:lnTo>
                    <a:pt x="4590288" y="379095"/>
                  </a:lnTo>
                  <a:lnTo>
                    <a:pt x="4590288" y="372237"/>
                  </a:lnTo>
                  <a:lnTo>
                    <a:pt x="4593208" y="350265"/>
                  </a:lnTo>
                  <a:lnTo>
                    <a:pt x="4594098" y="347472"/>
                  </a:lnTo>
                  <a:lnTo>
                    <a:pt x="4595495" y="345313"/>
                  </a:lnTo>
                  <a:lnTo>
                    <a:pt x="4597146" y="344170"/>
                  </a:lnTo>
                  <a:lnTo>
                    <a:pt x="4598797" y="342900"/>
                  </a:lnTo>
                  <a:lnTo>
                    <a:pt x="4600829" y="342264"/>
                  </a:lnTo>
                  <a:lnTo>
                    <a:pt x="4602988" y="342264"/>
                  </a:lnTo>
                  <a:lnTo>
                    <a:pt x="4606163" y="342264"/>
                  </a:lnTo>
                  <a:lnTo>
                    <a:pt x="4610608" y="344170"/>
                  </a:lnTo>
                  <a:lnTo>
                    <a:pt x="4616196" y="347852"/>
                  </a:lnTo>
                  <a:lnTo>
                    <a:pt x="4621910" y="351536"/>
                  </a:lnTo>
                  <a:lnTo>
                    <a:pt x="4661187" y="369403"/>
                  </a:lnTo>
                  <a:lnTo>
                    <a:pt x="4701335" y="377469"/>
                  </a:lnTo>
                  <a:lnTo>
                    <a:pt x="4713224" y="377825"/>
                  </a:lnTo>
                  <a:lnTo>
                    <a:pt x="4721032" y="377584"/>
                  </a:lnTo>
                  <a:lnTo>
                    <a:pt x="4763643" y="363093"/>
                  </a:lnTo>
                  <a:lnTo>
                    <a:pt x="4777105" y="345694"/>
                  </a:lnTo>
                  <a:lnTo>
                    <a:pt x="4780280" y="338709"/>
                  </a:lnTo>
                  <a:lnTo>
                    <a:pt x="4781804" y="330962"/>
                  </a:lnTo>
                  <a:lnTo>
                    <a:pt x="4781804" y="322580"/>
                  </a:lnTo>
                  <a:lnTo>
                    <a:pt x="4764563" y="287289"/>
                  </a:lnTo>
                  <a:lnTo>
                    <a:pt x="4731613" y="266759"/>
                  </a:lnTo>
                  <a:lnTo>
                    <a:pt x="4715321" y="259476"/>
                  </a:lnTo>
                  <a:lnTo>
                    <a:pt x="4706921" y="255714"/>
                  </a:lnTo>
                  <a:lnTo>
                    <a:pt x="4664207" y="234598"/>
                  </a:lnTo>
                  <a:lnTo>
                    <a:pt x="4633301" y="211988"/>
                  </a:lnTo>
                  <a:lnTo>
                    <a:pt x="4610036" y="180851"/>
                  </a:lnTo>
                  <a:lnTo>
                    <a:pt x="4598154" y="138017"/>
                  </a:lnTo>
                  <a:lnTo>
                    <a:pt x="4597654" y="124968"/>
                  </a:lnTo>
                  <a:lnTo>
                    <a:pt x="4598370" y="109843"/>
                  </a:lnTo>
                  <a:lnTo>
                    <a:pt x="4609210" y="70231"/>
                  </a:lnTo>
                  <a:lnTo>
                    <a:pt x="4640326" y="30987"/>
                  </a:lnTo>
                  <a:lnTo>
                    <a:pt x="4673669" y="12128"/>
                  </a:lnTo>
                  <a:lnTo>
                    <a:pt x="4713985" y="1968"/>
                  </a:lnTo>
                  <a:lnTo>
                    <a:pt x="4728273" y="496"/>
                  </a:lnTo>
                  <a:lnTo>
                    <a:pt x="4742942" y="0"/>
                  </a:lnTo>
                  <a:close/>
                </a:path>
                <a:path w="4873625" h="448944">
                  <a:moveTo>
                    <a:pt x="538099" y="0"/>
                  </a:moveTo>
                  <a:lnTo>
                    <a:pt x="584390" y="3301"/>
                  </a:lnTo>
                  <a:lnTo>
                    <a:pt x="624967" y="13081"/>
                  </a:lnTo>
                  <a:lnTo>
                    <a:pt x="659558" y="29686"/>
                  </a:lnTo>
                  <a:lnTo>
                    <a:pt x="699841" y="67768"/>
                  </a:lnTo>
                  <a:lnTo>
                    <a:pt x="718891" y="102006"/>
                  </a:lnTo>
                  <a:lnTo>
                    <a:pt x="731726" y="143390"/>
                  </a:lnTo>
                  <a:lnTo>
                    <a:pt x="738203" y="192158"/>
                  </a:lnTo>
                  <a:lnTo>
                    <a:pt x="739013" y="219328"/>
                  </a:lnTo>
                  <a:lnTo>
                    <a:pt x="738177" y="245590"/>
                  </a:lnTo>
                  <a:lnTo>
                    <a:pt x="731458" y="293874"/>
                  </a:lnTo>
                  <a:lnTo>
                    <a:pt x="718071" y="336299"/>
                  </a:lnTo>
                  <a:lnTo>
                    <a:pt x="698208" y="372391"/>
                  </a:lnTo>
                  <a:lnTo>
                    <a:pt x="671774" y="401943"/>
                  </a:lnTo>
                  <a:lnTo>
                    <a:pt x="639008" y="424525"/>
                  </a:lnTo>
                  <a:lnTo>
                    <a:pt x="599999" y="440031"/>
                  </a:lnTo>
                  <a:lnTo>
                    <a:pt x="554938" y="447841"/>
                  </a:lnTo>
                  <a:lnTo>
                    <a:pt x="530098" y="448818"/>
                  </a:lnTo>
                  <a:lnTo>
                    <a:pt x="505590" y="447984"/>
                  </a:lnTo>
                  <a:lnTo>
                    <a:pt x="461482" y="441317"/>
                  </a:lnTo>
                  <a:lnTo>
                    <a:pt x="423759" y="428031"/>
                  </a:lnTo>
                  <a:lnTo>
                    <a:pt x="378968" y="395224"/>
                  </a:lnTo>
                  <a:lnTo>
                    <a:pt x="348446" y="346217"/>
                  </a:lnTo>
                  <a:lnTo>
                    <a:pt x="335875" y="304353"/>
                  </a:lnTo>
                  <a:lnTo>
                    <a:pt x="329588" y="254771"/>
                  </a:lnTo>
                  <a:lnTo>
                    <a:pt x="328802" y="227075"/>
                  </a:lnTo>
                  <a:lnTo>
                    <a:pt x="329636" y="201451"/>
                  </a:lnTo>
                  <a:lnTo>
                    <a:pt x="336303" y="154156"/>
                  </a:lnTo>
                  <a:lnTo>
                    <a:pt x="349690" y="112269"/>
                  </a:lnTo>
                  <a:lnTo>
                    <a:pt x="369605" y="76507"/>
                  </a:lnTo>
                  <a:lnTo>
                    <a:pt x="396041" y="47126"/>
                  </a:lnTo>
                  <a:lnTo>
                    <a:pt x="428807" y="24509"/>
                  </a:lnTo>
                  <a:lnTo>
                    <a:pt x="467786" y="8893"/>
                  </a:lnTo>
                  <a:lnTo>
                    <a:pt x="513074" y="996"/>
                  </a:lnTo>
                  <a:lnTo>
                    <a:pt x="538099" y="0"/>
                  </a:lnTo>
                  <a:close/>
                </a:path>
                <a:path w="4873625" h="448944">
                  <a:moveTo>
                    <a:pt x="152654" y="0"/>
                  </a:moveTo>
                  <a:lnTo>
                    <a:pt x="191109" y="3673"/>
                  </a:lnTo>
                  <a:lnTo>
                    <a:pt x="230739" y="15353"/>
                  </a:lnTo>
                  <a:lnTo>
                    <a:pt x="249808" y="26162"/>
                  </a:lnTo>
                  <a:lnTo>
                    <a:pt x="252094" y="28448"/>
                  </a:lnTo>
                  <a:lnTo>
                    <a:pt x="253619" y="30352"/>
                  </a:lnTo>
                  <a:lnTo>
                    <a:pt x="254381" y="31876"/>
                  </a:lnTo>
                  <a:lnTo>
                    <a:pt x="255143" y="33400"/>
                  </a:lnTo>
                  <a:lnTo>
                    <a:pt x="257556" y="47751"/>
                  </a:lnTo>
                  <a:lnTo>
                    <a:pt x="257810" y="51688"/>
                  </a:lnTo>
                  <a:lnTo>
                    <a:pt x="257810" y="56514"/>
                  </a:lnTo>
                  <a:lnTo>
                    <a:pt x="257810" y="62357"/>
                  </a:lnTo>
                  <a:lnTo>
                    <a:pt x="257810" y="68834"/>
                  </a:lnTo>
                  <a:lnTo>
                    <a:pt x="257682" y="74295"/>
                  </a:lnTo>
                  <a:lnTo>
                    <a:pt x="257301" y="78739"/>
                  </a:lnTo>
                  <a:lnTo>
                    <a:pt x="257048" y="83185"/>
                  </a:lnTo>
                  <a:lnTo>
                    <a:pt x="256412" y="86868"/>
                  </a:lnTo>
                  <a:lnTo>
                    <a:pt x="255650" y="89788"/>
                  </a:lnTo>
                  <a:lnTo>
                    <a:pt x="254888" y="92710"/>
                  </a:lnTo>
                  <a:lnTo>
                    <a:pt x="253745" y="94869"/>
                  </a:lnTo>
                  <a:lnTo>
                    <a:pt x="252349" y="96138"/>
                  </a:lnTo>
                  <a:lnTo>
                    <a:pt x="250825" y="97536"/>
                  </a:lnTo>
                  <a:lnTo>
                    <a:pt x="248919" y="98171"/>
                  </a:lnTo>
                  <a:lnTo>
                    <a:pt x="246506" y="98171"/>
                  </a:lnTo>
                  <a:lnTo>
                    <a:pt x="243967" y="98171"/>
                  </a:lnTo>
                  <a:lnTo>
                    <a:pt x="240156" y="96647"/>
                  </a:lnTo>
                  <a:lnTo>
                    <a:pt x="234695" y="93472"/>
                  </a:lnTo>
                  <a:lnTo>
                    <a:pt x="229362" y="90297"/>
                  </a:lnTo>
                  <a:lnTo>
                    <a:pt x="222757" y="86995"/>
                  </a:lnTo>
                  <a:lnTo>
                    <a:pt x="179947" y="71278"/>
                  </a:lnTo>
                  <a:lnTo>
                    <a:pt x="154050" y="68707"/>
                  </a:lnTo>
                  <a:lnTo>
                    <a:pt x="144399" y="68707"/>
                  </a:lnTo>
                  <a:lnTo>
                    <a:pt x="136144" y="69850"/>
                  </a:lnTo>
                  <a:lnTo>
                    <a:pt x="128905" y="72262"/>
                  </a:lnTo>
                  <a:lnTo>
                    <a:pt x="121793" y="74549"/>
                  </a:lnTo>
                  <a:lnTo>
                    <a:pt x="100330" y="96774"/>
                  </a:lnTo>
                  <a:lnTo>
                    <a:pt x="97917" y="102615"/>
                  </a:lnTo>
                  <a:lnTo>
                    <a:pt x="96774" y="108712"/>
                  </a:lnTo>
                  <a:lnTo>
                    <a:pt x="96774" y="115188"/>
                  </a:lnTo>
                  <a:lnTo>
                    <a:pt x="113855" y="150129"/>
                  </a:lnTo>
                  <a:lnTo>
                    <a:pt x="147554" y="170701"/>
                  </a:lnTo>
                  <a:lnTo>
                    <a:pt x="164129" y="178038"/>
                  </a:lnTo>
                  <a:lnTo>
                    <a:pt x="172640" y="181800"/>
                  </a:lnTo>
                  <a:lnTo>
                    <a:pt x="207136" y="198183"/>
                  </a:lnTo>
                  <a:lnTo>
                    <a:pt x="239855" y="219043"/>
                  </a:lnTo>
                  <a:lnTo>
                    <a:pt x="265652" y="247808"/>
                  </a:lnTo>
                  <a:lnTo>
                    <a:pt x="280955" y="286765"/>
                  </a:lnTo>
                  <a:lnTo>
                    <a:pt x="282956" y="311150"/>
                  </a:lnTo>
                  <a:lnTo>
                    <a:pt x="282168" y="327695"/>
                  </a:lnTo>
                  <a:lnTo>
                    <a:pt x="270256" y="371094"/>
                  </a:lnTo>
                  <a:lnTo>
                    <a:pt x="246074" y="404955"/>
                  </a:lnTo>
                  <a:lnTo>
                    <a:pt x="212169" y="429196"/>
                  </a:lnTo>
                  <a:lnTo>
                    <a:pt x="170078" y="443888"/>
                  </a:lnTo>
                  <a:lnTo>
                    <a:pt x="122555" y="448818"/>
                  </a:lnTo>
                  <a:lnTo>
                    <a:pt x="111527" y="448581"/>
                  </a:lnTo>
                  <a:lnTo>
                    <a:pt x="71562" y="443156"/>
                  </a:lnTo>
                  <a:lnTo>
                    <a:pt x="33353" y="430926"/>
                  </a:lnTo>
                  <a:lnTo>
                    <a:pt x="1905" y="402717"/>
                  </a:lnTo>
                  <a:lnTo>
                    <a:pt x="635" y="397256"/>
                  </a:lnTo>
                  <a:lnTo>
                    <a:pt x="0" y="389382"/>
                  </a:lnTo>
                  <a:lnTo>
                    <a:pt x="0" y="379095"/>
                  </a:lnTo>
                  <a:lnTo>
                    <a:pt x="0" y="372237"/>
                  </a:lnTo>
                  <a:lnTo>
                    <a:pt x="2920" y="350265"/>
                  </a:lnTo>
                  <a:lnTo>
                    <a:pt x="3810" y="347472"/>
                  </a:lnTo>
                  <a:lnTo>
                    <a:pt x="5206" y="345313"/>
                  </a:lnTo>
                  <a:lnTo>
                    <a:pt x="6857" y="344170"/>
                  </a:lnTo>
                  <a:lnTo>
                    <a:pt x="8508" y="342900"/>
                  </a:lnTo>
                  <a:lnTo>
                    <a:pt x="10541" y="342264"/>
                  </a:lnTo>
                  <a:lnTo>
                    <a:pt x="12700" y="342264"/>
                  </a:lnTo>
                  <a:lnTo>
                    <a:pt x="15875" y="342264"/>
                  </a:lnTo>
                  <a:lnTo>
                    <a:pt x="20319" y="344170"/>
                  </a:lnTo>
                  <a:lnTo>
                    <a:pt x="25907" y="347852"/>
                  </a:lnTo>
                  <a:lnTo>
                    <a:pt x="31623" y="351536"/>
                  </a:lnTo>
                  <a:lnTo>
                    <a:pt x="70899" y="369403"/>
                  </a:lnTo>
                  <a:lnTo>
                    <a:pt x="111101" y="377469"/>
                  </a:lnTo>
                  <a:lnTo>
                    <a:pt x="122936" y="377825"/>
                  </a:lnTo>
                  <a:lnTo>
                    <a:pt x="130744" y="377584"/>
                  </a:lnTo>
                  <a:lnTo>
                    <a:pt x="173355" y="363093"/>
                  </a:lnTo>
                  <a:lnTo>
                    <a:pt x="186817" y="345694"/>
                  </a:lnTo>
                  <a:lnTo>
                    <a:pt x="189992" y="338709"/>
                  </a:lnTo>
                  <a:lnTo>
                    <a:pt x="191516" y="330962"/>
                  </a:lnTo>
                  <a:lnTo>
                    <a:pt x="191516" y="322580"/>
                  </a:lnTo>
                  <a:lnTo>
                    <a:pt x="174275" y="287289"/>
                  </a:lnTo>
                  <a:lnTo>
                    <a:pt x="141325" y="266759"/>
                  </a:lnTo>
                  <a:lnTo>
                    <a:pt x="125033" y="259476"/>
                  </a:lnTo>
                  <a:lnTo>
                    <a:pt x="116633" y="255714"/>
                  </a:lnTo>
                  <a:lnTo>
                    <a:pt x="73919" y="234598"/>
                  </a:lnTo>
                  <a:lnTo>
                    <a:pt x="43013" y="211988"/>
                  </a:lnTo>
                  <a:lnTo>
                    <a:pt x="19748" y="180851"/>
                  </a:lnTo>
                  <a:lnTo>
                    <a:pt x="7866" y="138017"/>
                  </a:lnTo>
                  <a:lnTo>
                    <a:pt x="7366" y="124968"/>
                  </a:lnTo>
                  <a:lnTo>
                    <a:pt x="8082" y="109843"/>
                  </a:lnTo>
                  <a:lnTo>
                    <a:pt x="18923" y="70231"/>
                  </a:lnTo>
                  <a:lnTo>
                    <a:pt x="50037" y="30987"/>
                  </a:lnTo>
                  <a:lnTo>
                    <a:pt x="83381" y="12128"/>
                  </a:lnTo>
                  <a:lnTo>
                    <a:pt x="123698" y="1968"/>
                  </a:lnTo>
                  <a:lnTo>
                    <a:pt x="137985" y="496"/>
                  </a:lnTo>
                  <a:lnTo>
                    <a:pt x="152654" y="0"/>
                  </a:lnTo>
                  <a:close/>
                </a:path>
              </a:pathLst>
            </a:custGeom>
            <a:ln w="9144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3920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37185"/>
            <a:ext cx="7997825" cy="24872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678815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3200" spc="-10" dirty="0" smtClean="0">
                <a:latin typeface="Calibri"/>
                <a:cs typeface="Calibri"/>
              </a:rPr>
              <a:t>By how much percent a family reduce its consumption of tea if the cost of tea got in</a:t>
            </a:r>
            <a:r>
              <a:rPr sz="3200" spc="-15" smtClean="0">
                <a:latin typeface="Calibri"/>
                <a:cs typeface="Calibri"/>
              </a:rPr>
              <a:t>creased </a:t>
            </a:r>
            <a:r>
              <a:rPr sz="3200" spc="-20">
                <a:latin typeface="Calibri"/>
                <a:cs typeface="Calibri"/>
              </a:rPr>
              <a:t>by </a:t>
            </a:r>
            <a:r>
              <a:rPr sz="3200" spc="-15" smtClean="0">
                <a:latin typeface="Calibri"/>
                <a:cs typeface="Calibri"/>
              </a:rPr>
              <a:t>1</a:t>
            </a:r>
            <a:r>
              <a:rPr lang="en-US" sz="3200" spc="-15" dirty="0" smtClean="0">
                <a:latin typeface="Calibri"/>
                <a:cs typeface="Calibri"/>
              </a:rPr>
              <a:t>2.5</a:t>
            </a:r>
            <a:r>
              <a:rPr sz="3200" spc="-15" smtClean="0">
                <a:latin typeface="Calibri"/>
                <a:cs typeface="Calibri"/>
              </a:rPr>
              <a:t>%. </a:t>
            </a:r>
            <a:endParaRPr lang="en-US" sz="3200" spc="-15" dirty="0" smtClean="0">
              <a:latin typeface="Calibri"/>
              <a:cs typeface="Calibri"/>
            </a:endParaRPr>
          </a:p>
          <a:p>
            <a:pPr marL="356870" marR="678815" indent="-344805">
              <a:lnSpc>
                <a:spcPct val="100000"/>
              </a:lnSpc>
              <a:spcBef>
                <a:spcPts val="95"/>
              </a:spcBef>
              <a:tabLst>
                <a:tab pos="356870" algn="l"/>
                <a:tab pos="357505" algn="l"/>
              </a:tabLst>
            </a:pPr>
            <a:r>
              <a:rPr sz="3200" spc="-10" smtClean="0">
                <a:latin typeface="Calibri"/>
                <a:cs typeface="Calibri"/>
              </a:rPr>
              <a:t>A.11.11%</a:t>
            </a:r>
            <a:r>
              <a:rPr sz="3200" spc="-10" dirty="0">
                <a:latin typeface="Calibri"/>
                <a:cs typeface="Calibri"/>
              </a:rPr>
              <a:t>	B.9.09%</a:t>
            </a:r>
            <a:r>
              <a:rPr sz="3200" spc="-10">
                <a:latin typeface="Calibri"/>
                <a:cs typeface="Calibri"/>
              </a:rPr>
              <a:t>	</a:t>
            </a:r>
            <a:r>
              <a:rPr sz="3200" spc="-10" smtClean="0">
                <a:latin typeface="Calibri"/>
                <a:cs typeface="Calibri"/>
              </a:rPr>
              <a:t>C.</a:t>
            </a:r>
            <a:r>
              <a:rPr lang="en-US" sz="3200" spc="-10" dirty="0" smtClean="0">
                <a:latin typeface="Calibri"/>
                <a:cs typeface="Calibri"/>
              </a:rPr>
              <a:t>14.28</a:t>
            </a:r>
            <a:r>
              <a:rPr sz="3200" spc="-10" smtClean="0">
                <a:latin typeface="Calibri"/>
                <a:cs typeface="Calibri"/>
              </a:rPr>
              <a:t>%</a:t>
            </a:r>
            <a:r>
              <a:rPr sz="3200" spc="-10" dirty="0">
                <a:latin typeface="Calibri"/>
                <a:cs typeface="Calibri"/>
              </a:rPr>
              <a:t>	</a:t>
            </a:r>
            <a:r>
              <a:rPr sz="3200" spc="-15" dirty="0">
                <a:latin typeface="Calibri"/>
                <a:cs typeface="Calibri"/>
              </a:rPr>
              <a:t>D.None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these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37185"/>
            <a:ext cx="7997825" cy="2561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678815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>
                <a:latin typeface="Calibri"/>
                <a:cs typeface="Calibri"/>
              </a:rPr>
              <a:t>The </a:t>
            </a:r>
            <a:r>
              <a:rPr lang="en-US" sz="3200" spc="-10" dirty="0" smtClean="0">
                <a:latin typeface="Calibri"/>
                <a:cs typeface="Calibri"/>
              </a:rPr>
              <a:t>cost</a:t>
            </a:r>
            <a:r>
              <a:rPr sz="3200" spc="-10" smtClean="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of </a:t>
            </a:r>
            <a:r>
              <a:rPr lang="en-US" sz="3200" spc="-5" dirty="0" err="1" smtClean="0">
                <a:latin typeface="Calibri"/>
                <a:cs typeface="Calibri"/>
              </a:rPr>
              <a:t>datapack</a:t>
            </a:r>
            <a:r>
              <a:rPr sz="3200" spc="-15" smtClean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spc="-15" dirty="0">
                <a:latin typeface="Calibri"/>
                <a:cs typeface="Calibri"/>
              </a:rPr>
              <a:t>decreased </a:t>
            </a:r>
            <a:r>
              <a:rPr sz="3200" spc="-20">
                <a:latin typeface="Calibri"/>
                <a:cs typeface="Calibri"/>
              </a:rPr>
              <a:t>by </a:t>
            </a:r>
            <a:r>
              <a:rPr lang="en-US" sz="3200" spc="-15" dirty="0" smtClean="0">
                <a:latin typeface="Calibri"/>
                <a:cs typeface="Calibri"/>
              </a:rPr>
              <a:t>16.66</a:t>
            </a:r>
            <a:r>
              <a:rPr sz="3200" spc="-15" smtClean="0">
                <a:latin typeface="Calibri"/>
                <a:cs typeface="Calibri"/>
              </a:rPr>
              <a:t>%. </a:t>
            </a:r>
            <a:r>
              <a:rPr sz="3200" spc="-25" dirty="0">
                <a:latin typeface="Calibri"/>
                <a:cs typeface="Calibri"/>
              </a:rPr>
              <a:t>By  </a:t>
            </a:r>
            <a:r>
              <a:rPr sz="3200" spc="-15" dirty="0">
                <a:latin typeface="Calibri"/>
                <a:cs typeface="Calibri"/>
              </a:rPr>
              <a:t>how </a:t>
            </a:r>
            <a:r>
              <a:rPr sz="3200" spc="-5" dirty="0">
                <a:latin typeface="Calibri"/>
                <a:cs typeface="Calibri"/>
              </a:rPr>
              <a:t>much </a:t>
            </a:r>
            <a:r>
              <a:rPr sz="3200" spc="-20" dirty="0">
                <a:latin typeface="Calibri"/>
                <a:cs typeface="Calibri"/>
              </a:rPr>
              <a:t>percent </a:t>
            </a:r>
            <a:r>
              <a:rPr sz="3200" spc="-15" dirty="0">
                <a:latin typeface="Calibri"/>
                <a:cs typeface="Calibri"/>
              </a:rPr>
              <a:t>consumption can </a:t>
            </a:r>
            <a:r>
              <a:rPr sz="3200" spc="-10" dirty="0">
                <a:latin typeface="Calibri"/>
                <a:cs typeface="Calibri"/>
              </a:rPr>
              <a:t>be  increased </a:t>
            </a:r>
            <a:r>
              <a:rPr sz="3200" spc="-5" dirty="0">
                <a:latin typeface="Calibri"/>
                <a:cs typeface="Calibri"/>
              </a:rPr>
              <a:t>without changing the </a:t>
            </a:r>
            <a:r>
              <a:rPr sz="3200" spc="-25" dirty="0">
                <a:latin typeface="Calibri"/>
                <a:cs typeface="Calibri"/>
              </a:rPr>
              <a:t>overall  </a:t>
            </a:r>
            <a:r>
              <a:rPr sz="3200" spc="-15" dirty="0">
                <a:latin typeface="Calibri"/>
                <a:cs typeface="Calibri"/>
              </a:rPr>
              <a:t>expense?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  <a:tabLst>
                <a:tab pos="1939289" algn="l"/>
                <a:tab pos="3732529" algn="l"/>
                <a:tab pos="5314950" algn="l"/>
              </a:tabLst>
            </a:pPr>
            <a:r>
              <a:rPr sz="3200" spc="-10" smtClean="0">
                <a:latin typeface="Calibri"/>
                <a:cs typeface="Calibri"/>
              </a:rPr>
              <a:t>A.</a:t>
            </a:r>
            <a:r>
              <a:rPr lang="en-US" sz="3200" spc="-10" dirty="0" smtClean="0">
                <a:latin typeface="Calibri"/>
                <a:cs typeface="Calibri"/>
              </a:rPr>
              <a:t>20</a:t>
            </a:r>
            <a:r>
              <a:rPr sz="3200" spc="-10" smtClean="0">
                <a:latin typeface="Calibri"/>
                <a:cs typeface="Calibri"/>
              </a:rPr>
              <a:t>%</a:t>
            </a:r>
            <a:r>
              <a:rPr sz="3200" spc="-10">
                <a:latin typeface="Calibri"/>
                <a:cs typeface="Calibri"/>
              </a:rPr>
              <a:t>	</a:t>
            </a:r>
            <a:r>
              <a:rPr sz="3200" spc="-10" smtClean="0">
                <a:latin typeface="Calibri"/>
                <a:cs typeface="Calibri"/>
              </a:rPr>
              <a:t>B.</a:t>
            </a:r>
            <a:r>
              <a:rPr lang="en-US" sz="3200" spc="-10" dirty="0" smtClean="0">
                <a:latin typeface="Calibri"/>
                <a:cs typeface="Calibri"/>
              </a:rPr>
              <a:t>25</a:t>
            </a:r>
            <a:r>
              <a:rPr sz="3200" spc="-10" smtClean="0">
                <a:latin typeface="Calibri"/>
                <a:cs typeface="Calibri"/>
              </a:rPr>
              <a:t>%</a:t>
            </a:r>
            <a:r>
              <a:rPr sz="3200" spc="-10">
                <a:latin typeface="Calibri"/>
                <a:cs typeface="Calibri"/>
              </a:rPr>
              <a:t>	</a:t>
            </a:r>
            <a:r>
              <a:rPr sz="3200" spc="-10" smtClean="0">
                <a:latin typeface="Calibri"/>
                <a:cs typeface="Calibri"/>
              </a:rPr>
              <a:t>C.</a:t>
            </a:r>
            <a:r>
              <a:rPr lang="en-US" sz="3200" spc="-10" dirty="0" smtClean="0">
                <a:latin typeface="Calibri"/>
                <a:cs typeface="Calibri"/>
              </a:rPr>
              <a:t>14.28</a:t>
            </a:r>
            <a:r>
              <a:rPr sz="3200" spc="-10" smtClean="0">
                <a:latin typeface="Calibri"/>
                <a:cs typeface="Calibri"/>
              </a:rPr>
              <a:t>%</a:t>
            </a:r>
            <a:r>
              <a:rPr sz="3200" spc="-10" dirty="0">
                <a:latin typeface="Calibri"/>
                <a:cs typeface="Calibri"/>
              </a:rPr>
              <a:t>	</a:t>
            </a:r>
            <a:r>
              <a:rPr sz="3200" spc="-15" dirty="0">
                <a:latin typeface="Calibri"/>
                <a:cs typeface="Calibri"/>
              </a:rPr>
              <a:t>D.None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these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047545"/>
            <a:ext cx="8050530" cy="43192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% Change </a:t>
            </a:r>
            <a:r>
              <a:rPr sz="3200" spc="-5" dirty="0">
                <a:latin typeface="Calibri"/>
                <a:cs typeface="Calibri"/>
              </a:rPr>
              <a:t>=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Final </a:t>
            </a:r>
            <a:r>
              <a:rPr sz="3200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Value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– Initial</a:t>
            </a:r>
            <a:r>
              <a:rPr sz="3200" u="heavy" spc="1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Value</a:t>
            </a:r>
            <a:endParaRPr sz="3200">
              <a:latin typeface="Calibri"/>
              <a:cs typeface="Calibri"/>
            </a:endParaRPr>
          </a:p>
          <a:p>
            <a:pPr marL="3670935">
              <a:lnSpc>
                <a:spcPct val="100000"/>
              </a:lnSpc>
              <a:spcBef>
                <a:spcPts val="385"/>
              </a:spcBef>
            </a:pPr>
            <a:r>
              <a:rPr sz="3200" spc="-5" dirty="0">
                <a:latin typeface="Calibri"/>
                <a:cs typeface="Calibri"/>
              </a:rPr>
              <a:t>Initial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Value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75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%Profit/Loss </a:t>
            </a:r>
            <a:r>
              <a:rPr sz="3200" spc="-5" dirty="0">
                <a:latin typeface="Calibri"/>
                <a:cs typeface="Calibri"/>
              </a:rPr>
              <a:t>=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Selling 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Price(SP)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– </a:t>
            </a:r>
            <a:r>
              <a:rPr sz="32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Cost</a:t>
            </a:r>
            <a:r>
              <a:rPr sz="3200" u="heavy" spc="1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Price(CP)</a:t>
            </a:r>
            <a:endParaRPr sz="3200">
              <a:latin typeface="Calibri"/>
              <a:cs typeface="Calibri"/>
            </a:endParaRPr>
          </a:p>
          <a:p>
            <a:pPr marL="3670935">
              <a:lnSpc>
                <a:spcPct val="100000"/>
              </a:lnSpc>
              <a:spcBef>
                <a:spcPts val="385"/>
              </a:spcBef>
            </a:pPr>
            <a:r>
              <a:rPr sz="3200" spc="-20" dirty="0">
                <a:latin typeface="Calibri"/>
                <a:cs typeface="Calibri"/>
              </a:rPr>
              <a:t>Cost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Price(CP)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75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% </a:t>
            </a:r>
            <a:r>
              <a:rPr sz="3200" spc="-15" dirty="0">
                <a:latin typeface="Calibri"/>
                <a:cs typeface="Calibri"/>
              </a:rPr>
              <a:t>Discount </a:t>
            </a:r>
            <a:r>
              <a:rPr sz="3200" spc="-5" dirty="0">
                <a:latin typeface="Calibri"/>
                <a:cs typeface="Calibri"/>
              </a:rPr>
              <a:t>=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Selling Price – Mark</a:t>
            </a:r>
            <a:r>
              <a:rPr sz="3200" u="heavy" spc="1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Price</a:t>
            </a:r>
            <a:endParaRPr sz="3200">
              <a:latin typeface="Calibri"/>
              <a:cs typeface="Calibri"/>
            </a:endParaRPr>
          </a:p>
          <a:p>
            <a:pPr marL="3670935">
              <a:lnSpc>
                <a:spcPct val="100000"/>
              </a:lnSpc>
              <a:spcBef>
                <a:spcPts val="385"/>
              </a:spcBef>
            </a:pPr>
            <a:r>
              <a:rPr sz="3200" spc="-5" dirty="0">
                <a:latin typeface="Calibri"/>
                <a:cs typeface="Calibri"/>
              </a:rPr>
              <a:t>Mark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Price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05635" y="607059"/>
            <a:ext cx="5354955" cy="597535"/>
            <a:chOff x="1905635" y="607059"/>
            <a:chExt cx="5354955" cy="597535"/>
          </a:xfrm>
        </p:grpSpPr>
        <p:sp>
          <p:nvSpPr>
            <p:cNvPr id="4" name="object 4"/>
            <p:cNvSpPr/>
            <p:nvPr/>
          </p:nvSpPr>
          <p:spPr>
            <a:xfrm>
              <a:off x="1910207" y="611631"/>
              <a:ext cx="5345811" cy="5883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03694" y="1059433"/>
              <a:ext cx="141731" cy="875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45127" y="1059433"/>
              <a:ext cx="141732" cy="87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12306" y="934973"/>
              <a:ext cx="116967" cy="95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3800" y="803655"/>
              <a:ext cx="135127" cy="8509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22547" y="934973"/>
              <a:ext cx="116966" cy="955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15760" y="803655"/>
              <a:ext cx="109855" cy="11061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85233" y="803655"/>
              <a:ext cx="135128" cy="8509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57192" y="803655"/>
              <a:ext cx="109855" cy="11061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88081" y="803655"/>
              <a:ext cx="135128" cy="8509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22449" y="803655"/>
              <a:ext cx="135128" cy="8509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41296" y="748664"/>
              <a:ext cx="5015230" cy="451484"/>
            </a:xfrm>
            <a:custGeom>
              <a:avLst/>
              <a:gdLst/>
              <a:ahLst/>
              <a:cxnLst/>
              <a:rect l="l" t="t" r="r" b="b"/>
              <a:pathLst>
                <a:path w="5015230" h="451484">
                  <a:moveTo>
                    <a:pt x="4529582" y="1270"/>
                  </a:moveTo>
                  <a:lnTo>
                    <a:pt x="4573143" y="5587"/>
                  </a:lnTo>
                  <a:lnTo>
                    <a:pt x="4580508" y="7620"/>
                  </a:lnTo>
                  <a:lnTo>
                    <a:pt x="4675251" y="7620"/>
                  </a:lnTo>
                  <a:lnTo>
                    <a:pt x="4679060" y="7620"/>
                  </a:lnTo>
                  <a:lnTo>
                    <a:pt x="4682108" y="10160"/>
                  </a:lnTo>
                  <a:lnTo>
                    <a:pt x="4684395" y="14986"/>
                  </a:lnTo>
                  <a:lnTo>
                    <a:pt x="4686808" y="19938"/>
                  </a:lnTo>
                  <a:lnTo>
                    <a:pt x="4687951" y="28194"/>
                  </a:lnTo>
                  <a:lnTo>
                    <a:pt x="4687951" y="39750"/>
                  </a:lnTo>
                  <a:lnTo>
                    <a:pt x="4687951" y="50546"/>
                  </a:lnTo>
                  <a:lnTo>
                    <a:pt x="4686681" y="58420"/>
                  </a:lnTo>
                  <a:lnTo>
                    <a:pt x="4684268" y="63626"/>
                  </a:lnTo>
                  <a:lnTo>
                    <a:pt x="4681855" y="68707"/>
                  </a:lnTo>
                  <a:lnTo>
                    <a:pt x="4678807" y="71247"/>
                  </a:lnTo>
                  <a:lnTo>
                    <a:pt x="4675251" y="71247"/>
                  </a:lnTo>
                  <a:lnTo>
                    <a:pt x="4640072" y="71247"/>
                  </a:lnTo>
                  <a:lnTo>
                    <a:pt x="4645025" y="76581"/>
                  </a:lnTo>
                  <a:lnTo>
                    <a:pt x="4648454" y="82676"/>
                  </a:lnTo>
                  <a:lnTo>
                    <a:pt x="4650612" y="89535"/>
                  </a:lnTo>
                  <a:lnTo>
                    <a:pt x="4652772" y="96393"/>
                  </a:lnTo>
                  <a:lnTo>
                    <a:pt x="4653787" y="103377"/>
                  </a:lnTo>
                  <a:lnTo>
                    <a:pt x="4653787" y="110744"/>
                  </a:lnTo>
                  <a:lnTo>
                    <a:pt x="4645152" y="157225"/>
                  </a:lnTo>
                  <a:lnTo>
                    <a:pt x="4620133" y="191262"/>
                  </a:lnTo>
                  <a:lnTo>
                    <a:pt x="4581017" y="212471"/>
                  </a:lnTo>
                  <a:lnTo>
                    <a:pt x="4529962" y="219583"/>
                  </a:lnTo>
                  <a:lnTo>
                    <a:pt x="4522817" y="219368"/>
                  </a:lnTo>
                  <a:lnTo>
                    <a:pt x="4482337" y="207899"/>
                  </a:lnTo>
                  <a:lnTo>
                    <a:pt x="4479671" y="210820"/>
                  </a:lnTo>
                  <a:lnTo>
                    <a:pt x="4477258" y="214249"/>
                  </a:lnTo>
                  <a:lnTo>
                    <a:pt x="4475226" y="218312"/>
                  </a:lnTo>
                  <a:lnTo>
                    <a:pt x="4473067" y="222250"/>
                  </a:lnTo>
                  <a:lnTo>
                    <a:pt x="4471924" y="226822"/>
                  </a:lnTo>
                  <a:lnTo>
                    <a:pt x="4471924" y="231648"/>
                  </a:lnTo>
                  <a:lnTo>
                    <a:pt x="4471924" y="238125"/>
                  </a:lnTo>
                  <a:lnTo>
                    <a:pt x="4474845" y="243459"/>
                  </a:lnTo>
                  <a:lnTo>
                    <a:pt x="4480559" y="247523"/>
                  </a:lnTo>
                  <a:lnTo>
                    <a:pt x="4486275" y="251713"/>
                  </a:lnTo>
                  <a:lnTo>
                    <a:pt x="4494149" y="254000"/>
                  </a:lnTo>
                  <a:lnTo>
                    <a:pt x="4504435" y="254508"/>
                  </a:lnTo>
                  <a:lnTo>
                    <a:pt x="4577080" y="257175"/>
                  </a:lnTo>
                  <a:lnTo>
                    <a:pt x="4589488" y="257982"/>
                  </a:lnTo>
                  <a:lnTo>
                    <a:pt x="4632069" y="267737"/>
                  </a:lnTo>
                  <a:lnTo>
                    <a:pt x="4667980" y="294068"/>
                  </a:lnTo>
                  <a:lnTo>
                    <a:pt x="4683454" y="334740"/>
                  </a:lnTo>
                  <a:lnTo>
                    <a:pt x="4683886" y="344550"/>
                  </a:lnTo>
                  <a:lnTo>
                    <a:pt x="4683289" y="355435"/>
                  </a:lnTo>
                  <a:lnTo>
                    <a:pt x="4668779" y="395686"/>
                  </a:lnTo>
                  <a:lnTo>
                    <a:pt x="4634817" y="427027"/>
                  </a:lnTo>
                  <a:lnTo>
                    <a:pt x="4596383" y="442975"/>
                  </a:lnTo>
                  <a:lnTo>
                    <a:pt x="4546859" y="450834"/>
                  </a:lnTo>
                  <a:lnTo>
                    <a:pt x="4527931" y="451358"/>
                  </a:lnTo>
                  <a:lnTo>
                    <a:pt x="4509500" y="450976"/>
                  </a:lnTo>
                  <a:lnTo>
                    <a:pt x="4462780" y="445262"/>
                  </a:lnTo>
                  <a:lnTo>
                    <a:pt x="4418583" y="428625"/>
                  </a:lnTo>
                  <a:lnTo>
                    <a:pt x="4390010" y="395352"/>
                  </a:lnTo>
                  <a:lnTo>
                    <a:pt x="4385563" y="370332"/>
                  </a:lnTo>
                  <a:lnTo>
                    <a:pt x="4385563" y="362965"/>
                  </a:lnTo>
                  <a:lnTo>
                    <a:pt x="4386580" y="355854"/>
                  </a:lnTo>
                  <a:lnTo>
                    <a:pt x="4388484" y="349250"/>
                  </a:lnTo>
                  <a:lnTo>
                    <a:pt x="4390389" y="342519"/>
                  </a:lnTo>
                  <a:lnTo>
                    <a:pt x="4393183" y="336042"/>
                  </a:lnTo>
                  <a:lnTo>
                    <a:pt x="4396867" y="329946"/>
                  </a:lnTo>
                  <a:lnTo>
                    <a:pt x="4400550" y="323850"/>
                  </a:lnTo>
                  <a:lnTo>
                    <a:pt x="4404995" y="318008"/>
                  </a:lnTo>
                  <a:lnTo>
                    <a:pt x="4410329" y="312420"/>
                  </a:lnTo>
                  <a:lnTo>
                    <a:pt x="4415662" y="306832"/>
                  </a:lnTo>
                  <a:lnTo>
                    <a:pt x="4421885" y="301498"/>
                  </a:lnTo>
                  <a:lnTo>
                    <a:pt x="4428744" y="296290"/>
                  </a:lnTo>
                  <a:lnTo>
                    <a:pt x="4421985" y="292123"/>
                  </a:lnTo>
                  <a:lnTo>
                    <a:pt x="4399143" y="254119"/>
                  </a:lnTo>
                  <a:lnTo>
                    <a:pt x="4398645" y="246380"/>
                  </a:lnTo>
                  <a:lnTo>
                    <a:pt x="4399214" y="236763"/>
                  </a:lnTo>
                  <a:lnTo>
                    <a:pt x="4418076" y="195008"/>
                  </a:lnTo>
                  <a:lnTo>
                    <a:pt x="4431157" y="181101"/>
                  </a:lnTo>
                  <a:lnTo>
                    <a:pt x="4425559" y="174984"/>
                  </a:lnTo>
                  <a:lnTo>
                    <a:pt x="4407106" y="134540"/>
                  </a:lnTo>
                  <a:lnTo>
                    <a:pt x="4405376" y="112140"/>
                  </a:lnTo>
                  <a:lnTo>
                    <a:pt x="4405947" y="99427"/>
                  </a:lnTo>
                  <a:lnTo>
                    <a:pt x="4419617" y="55520"/>
                  </a:lnTo>
                  <a:lnTo>
                    <a:pt x="4448768" y="23889"/>
                  </a:lnTo>
                  <a:lnTo>
                    <a:pt x="4491005" y="5502"/>
                  </a:lnTo>
                  <a:lnTo>
                    <a:pt x="4516151" y="1744"/>
                  </a:lnTo>
                  <a:lnTo>
                    <a:pt x="4529582" y="1270"/>
                  </a:lnTo>
                  <a:close/>
                </a:path>
                <a:path w="5015230" h="451484">
                  <a:moveTo>
                    <a:pt x="2271014" y="1270"/>
                  </a:moveTo>
                  <a:lnTo>
                    <a:pt x="2314575" y="5587"/>
                  </a:lnTo>
                  <a:lnTo>
                    <a:pt x="2321941" y="7620"/>
                  </a:lnTo>
                  <a:lnTo>
                    <a:pt x="2416683" y="7620"/>
                  </a:lnTo>
                  <a:lnTo>
                    <a:pt x="2420493" y="7620"/>
                  </a:lnTo>
                  <a:lnTo>
                    <a:pt x="2423541" y="10160"/>
                  </a:lnTo>
                  <a:lnTo>
                    <a:pt x="2425827" y="14986"/>
                  </a:lnTo>
                  <a:lnTo>
                    <a:pt x="2428240" y="19938"/>
                  </a:lnTo>
                  <a:lnTo>
                    <a:pt x="2429383" y="28194"/>
                  </a:lnTo>
                  <a:lnTo>
                    <a:pt x="2429383" y="39750"/>
                  </a:lnTo>
                  <a:lnTo>
                    <a:pt x="2429383" y="50546"/>
                  </a:lnTo>
                  <a:lnTo>
                    <a:pt x="2428113" y="58420"/>
                  </a:lnTo>
                  <a:lnTo>
                    <a:pt x="2425700" y="63626"/>
                  </a:lnTo>
                  <a:lnTo>
                    <a:pt x="2423287" y="68707"/>
                  </a:lnTo>
                  <a:lnTo>
                    <a:pt x="2420239" y="71247"/>
                  </a:lnTo>
                  <a:lnTo>
                    <a:pt x="2416683" y="71247"/>
                  </a:lnTo>
                  <a:lnTo>
                    <a:pt x="2381504" y="71247"/>
                  </a:lnTo>
                  <a:lnTo>
                    <a:pt x="2386457" y="76581"/>
                  </a:lnTo>
                  <a:lnTo>
                    <a:pt x="2389886" y="82676"/>
                  </a:lnTo>
                  <a:lnTo>
                    <a:pt x="2392045" y="89535"/>
                  </a:lnTo>
                  <a:lnTo>
                    <a:pt x="2394204" y="96393"/>
                  </a:lnTo>
                  <a:lnTo>
                    <a:pt x="2395220" y="103377"/>
                  </a:lnTo>
                  <a:lnTo>
                    <a:pt x="2395220" y="110744"/>
                  </a:lnTo>
                  <a:lnTo>
                    <a:pt x="2386584" y="157225"/>
                  </a:lnTo>
                  <a:lnTo>
                    <a:pt x="2361565" y="191262"/>
                  </a:lnTo>
                  <a:lnTo>
                    <a:pt x="2322449" y="212471"/>
                  </a:lnTo>
                  <a:lnTo>
                    <a:pt x="2271395" y="219583"/>
                  </a:lnTo>
                  <a:lnTo>
                    <a:pt x="2264249" y="219368"/>
                  </a:lnTo>
                  <a:lnTo>
                    <a:pt x="2223770" y="207899"/>
                  </a:lnTo>
                  <a:lnTo>
                    <a:pt x="2221103" y="210820"/>
                  </a:lnTo>
                  <a:lnTo>
                    <a:pt x="2218690" y="214249"/>
                  </a:lnTo>
                  <a:lnTo>
                    <a:pt x="2216658" y="218312"/>
                  </a:lnTo>
                  <a:lnTo>
                    <a:pt x="2214499" y="222250"/>
                  </a:lnTo>
                  <a:lnTo>
                    <a:pt x="2213356" y="226822"/>
                  </a:lnTo>
                  <a:lnTo>
                    <a:pt x="2213356" y="231648"/>
                  </a:lnTo>
                  <a:lnTo>
                    <a:pt x="2213356" y="238125"/>
                  </a:lnTo>
                  <a:lnTo>
                    <a:pt x="2216277" y="243459"/>
                  </a:lnTo>
                  <a:lnTo>
                    <a:pt x="2221992" y="247523"/>
                  </a:lnTo>
                  <a:lnTo>
                    <a:pt x="2227707" y="251713"/>
                  </a:lnTo>
                  <a:lnTo>
                    <a:pt x="2235581" y="254000"/>
                  </a:lnTo>
                  <a:lnTo>
                    <a:pt x="2245868" y="254508"/>
                  </a:lnTo>
                  <a:lnTo>
                    <a:pt x="2318512" y="257175"/>
                  </a:lnTo>
                  <a:lnTo>
                    <a:pt x="2330920" y="257982"/>
                  </a:lnTo>
                  <a:lnTo>
                    <a:pt x="2373501" y="267737"/>
                  </a:lnTo>
                  <a:lnTo>
                    <a:pt x="2409412" y="294068"/>
                  </a:lnTo>
                  <a:lnTo>
                    <a:pt x="2424993" y="334740"/>
                  </a:lnTo>
                  <a:lnTo>
                    <a:pt x="2425446" y="344550"/>
                  </a:lnTo>
                  <a:lnTo>
                    <a:pt x="2424828" y="355435"/>
                  </a:lnTo>
                  <a:lnTo>
                    <a:pt x="2410211" y="395686"/>
                  </a:lnTo>
                  <a:lnTo>
                    <a:pt x="2376249" y="427027"/>
                  </a:lnTo>
                  <a:lnTo>
                    <a:pt x="2337816" y="442975"/>
                  </a:lnTo>
                  <a:lnTo>
                    <a:pt x="2288291" y="450834"/>
                  </a:lnTo>
                  <a:lnTo>
                    <a:pt x="2269363" y="451358"/>
                  </a:lnTo>
                  <a:lnTo>
                    <a:pt x="2250932" y="450976"/>
                  </a:lnTo>
                  <a:lnTo>
                    <a:pt x="2204212" y="445262"/>
                  </a:lnTo>
                  <a:lnTo>
                    <a:pt x="2160016" y="428625"/>
                  </a:lnTo>
                  <a:lnTo>
                    <a:pt x="2131442" y="395352"/>
                  </a:lnTo>
                  <a:lnTo>
                    <a:pt x="2126996" y="370332"/>
                  </a:lnTo>
                  <a:lnTo>
                    <a:pt x="2126996" y="362965"/>
                  </a:lnTo>
                  <a:lnTo>
                    <a:pt x="2128012" y="355854"/>
                  </a:lnTo>
                  <a:lnTo>
                    <a:pt x="2129917" y="349250"/>
                  </a:lnTo>
                  <a:lnTo>
                    <a:pt x="2131822" y="342519"/>
                  </a:lnTo>
                  <a:lnTo>
                    <a:pt x="2134616" y="336042"/>
                  </a:lnTo>
                  <a:lnTo>
                    <a:pt x="2138299" y="329946"/>
                  </a:lnTo>
                  <a:lnTo>
                    <a:pt x="2141982" y="323850"/>
                  </a:lnTo>
                  <a:lnTo>
                    <a:pt x="2146427" y="318008"/>
                  </a:lnTo>
                  <a:lnTo>
                    <a:pt x="2151761" y="312420"/>
                  </a:lnTo>
                  <a:lnTo>
                    <a:pt x="2157095" y="306832"/>
                  </a:lnTo>
                  <a:lnTo>
                    <a:pt x="2163318" y="301498"/>
                  </a:lnTo>
                  <a:lnTo>
                    <a:pt x="2170176" y="296290"/>
                  </a:lnTo>
                  <a:lnTo>
                    <a:pt x="2163417" y="292123"/>
                  </a:lnTo>
                  <a:lnTo>
                    <a:pt x="2140575" y="254119"/>
                  </a:lnTo>
                  <a:lnTo>
                    <a:pt x="2140077" y="246380"/>
                  </a:lnTo>
                  <a:lnTo>
                    <a:pt x="2140646" y="236763"/>
                  </a:lnTo>
                  <a:lnTo>
                    <a:pt x="2159508" y="195008"/>
                  </a:lnTo>
                  <a:lnTo>
                    <a:pt x="2172589" y="181101"/>
                  </a:lnTo>
                  <a:lnTo>
                    <a:pt x="2166991" y="174984"/>
                  </a:lnTo>
                  <a:lnTo>
                    <a:pt x="2148538" y="134540"/>
                  </a:lnTo>
                  <a:lnTo>
                    <a:pt x="2146808" y="112140"/>
                  </a:lnTo>
                  <a:lnTo>
                    <a:pt x="2147379" y="99427"/>
                  </a:lnTo>
                  <a:lnTo>
                    <a:pt x="2161049" y="55520"/>
                  </a:lnTo>
                  <a:lnTo>
                    <a:pt x="2190200" y="23889"/>
                  </a:lnTo>
                  <a:lnTo>
                    <a:pt x="2232437" y="5502"/>
                  </a:lnTo>
                  <a:lnTo>
                    <a:pt x="2257583" y="1744"/>
                  </a:lnTo>
                  <a:lnTo>
                    <a:pt x="2271014" y="1270"/>
                  </a:lnTo>
                  <a:close/>
                </a:path>
                <a:path w="5015230" h="451484">
                  <a:moveTo>
                    <a:pt x="728853" y="254"/>
                  </a:moveTo>
                  <a:lnTo>
                    <a:pt x="771779" y="6350"/>
                  </a:lnTo>
                  <a:lnTo>
                    <a:pt x="809371" y="24257"/>
                  </a:lnTo>
                  <a:lnTo>
                    <a:pt x="811911" y="26797"/>
                  </a:lnTo>
                  <a:lnTo>
                    <a:pt x="814324" y="29210"/>
                  </a:lnTo>
                  <a:lnTo>
                    <a:pt x="819404" y="39497"/>
                  </a:lnTo>
                  <a:lnTo>
                    <a:pt x="819912" y="42163"/>
                  </a:lnTo>
                  <a:lnTo>
                    <a:pt x="820420" y="45465"/>
                  </a:lnTo>
                  <a:lnTo>
                    <a:pt x="820801" y="49402"/>
                  </a:lnTo>
                  <a:lnTo>
                    <a:pt x="821055" y="53212"/>
                  </a:lnTo>
                  <a:lnTo>
                    <a:pt x="821182" y="58038"/>
                  </a:lnTo>
                  <a:lnTo>
                    <a:pt x="821182" y="63626"/>
                  </a:lnTo>
                  <a:lnTo>
                    <a:pt x="812800" y="98679"/>
                  </a:lnTo>
                  <a:lnTo>
                    <a:pt x="809244" y="98679"/>
                  </a:lnTo>
                  <a:lnTo>
                    <a:pt x="805434" y="98679"/>
                  </a:lnTo>
                  <a:lnTo>
                    <a:pt x="801370" y="97155"/>
                  </a:lnTo>
                  <a:lnTo>
                    <a:pt x="797179" y="94107"/>
                  </a:lnTo>
                  <a:lnTo>
                    <a:pt x="792861" y="90932"/>
                  </a:lnTo>
                  <a:lnTo>
                    <a:pt x="787908" y="87502"/>
                  </a:lnTo>
                  <a:lnTo>
                    <a:pt x="782066" y="83693"/>
                  </a:lnTo>
                  <a:lnTo>
                    <a:pt x="776224" y="79883"/>
                  </a:lnTo>
                  <a:lnTo>
                    <a:pt x="769366" y="76454"/>
                  </a:lnTo>
                  <a:lnTo>
                    <a:pt x="732536" y="68580"/>
                  </a:lnTo>
                  <a:lnTo>
                    <a:pt x="717051" y="70153"/>
                  </a:lnTo>
                  <a:lnTo>
                    <a:pt x="682244" y="93852"/>
                  </a:lnTo>
                  <a:lnTo>
                    <a:pt x="665938" y="145091"/>
                  </a:lnTo>
                  <a:lnTo>
                    <a:pt x="664845" y="168021"/>
                  </a:lnTo>
                  <a:lnTo>
                    <a:pt x="665126" y="179740"/>
                  </a:lnTo>
                  <a:lnTo>
                    <a:pt x="671615" y="219424"/>
                  </a:lnTo>
                  <a:lnTo>
                    <a:pt x="691753" y="252269"/>
                  </a:lnTo>
                  <a:lnTo>
                    <a:pt x="733552" y="266192"/>
                  </a:lnTo>
                  <a:lnTo>
                    <a:pt x="741932" y="265860"/>
                  </a:lnTo>
                  <a:lnTo>
                    <a:pt x="779145" y="253619"/>
                  </a:lnTo>
                  <a:lnTo>
                    <a:pt x="785368" y="249427"/>
                  </a:lnTo>
                  <a:lnTo>
                    <a:pt x="791718" y="245237"/>
                  </a:lnTo>
                  <a:lnTo>
                    <a:pt x="796925" y="241300"/>
                  </a:lnTo>
                  <a:lnTo>
                    <a:pt x="801116" y="237871"/>
                  </a:lnTo>
                  <a:lnTo>
                    <a:pt x="805434" y="234442"/>
                  </a:lnTo>
                  <a:lnTo>
                    <a:pt x="808990" y="232663"/>
                  </a:lnTo>
                  <a:lnTo>
                    <a:pt x="811911" y="232663"/>
                  </a:lnTo>
                  <a:lnTo>
                    <a:pt x="813816" y="232663"/>
                  </a:lnTo>
                  <a:lnTo>
                    <a:pt x="820039" y="240537"/>
                  </a:lnTo>
                  <a:lnTo>
                    <a:pt x="820801" y="243586"/>
                  </a:lnTo>
                  <a:lnTo>
                    <a:pt x="821436" y="247396"/>
                  </a:lnTo>
                  <a:lnTo>
                    <a:pt x="821944" y="252095"/>
                  </a:lnTo>
                  <a:lnTo>
                    <a:pt x="822325" y="256794"/>
                  </a:lnTo>
                  <a:lnTo>
                    <a:pt x="822579" y="262763"/>
                  </a:lnTo>
                  <a:lnTo>
                    <a:pt x="822579" y="270129"/>
                  </a:lnTo>
                  <a:lnTo>
                    <a:pt x="822579" y="275971"/>
                  </a:lnTo>
                  <a:lnTo>
                    <a:pt x="822452" y="280797"/>
                  </a:lnTo>
                  <a:lnTo>
                    <a:pt x="822071" y="284734"/>
                  </a:lnTo>
                  <a:lnTo>
                    <a:pt x="821690" y="288671"/>
                  </a:lnTo>
                  <a:lnTo>
                    <a:pt x="818769" y="301117"/>
                  </a:lnTo>
                  <a:lnTo>
                    <a:pt x="818007" y="302895"/>
                  </a:lnTo>
                  <a:lnTo>
                    <a:pt x="816229" y="304926"/>
                  </a:lnTo>
                  <a:lnTo>
                    <a:pt x="813562" y="307467"/>
                  </a:lnTo>
                  <a:lnTo>
                    <a:pt x="810895" y="310134"/>
                  </a:lnTo>
                  <a:lnTo>
                    <a:pt x="806323" y="313182"/>
                  </a:lnTo>
                  <a:lnTo>
                    <a:pt x="799846" y="316864"/>
                  </a:lnTo>
                  <a:lnTo>
                    <a:pt x="793369" y="320548"/>
                  </a:lnTo>
                  <a:lnTo>
                    <a:pt x="750697" y="333756"/>
                  </a:lnTo>
                  <a:lnTo>
                    <a:pt x="720725" y="336550"/>
                  </a:lnTo>
                  <a:lnTo>
                    <a:pt x="703982" y="335863"/>
                  </a:lnTo>
                  <a:lnTo>
                    <a:pt x="659638" y="325755"/>
                  </a:lnTo>
                  <a:lnTo>
                    <a:pt x="624508" y="303966"/>
                  </a:lnTo>
                  <a:lnTo>
                    <a:pt x="599090" y="270891"/>
                  </a:lnTo>
                  <a:lnTo>
                    <a:pt x="583628" y="227480"/>
                  </a:lnTo>
                  <a:lnTo>
                    <a:pt x="578485" y="174117"/>
                  </a:lnTo>
                  <a:lnTo>
                    <a:pt x="579177" y="152419"/>
                  </a:lnTo>
                  <a:lnTo>
                    <a:pt x="584753" y="113645"/>
                  </a:lnTo>
                  <a:lnTo>
                    <a:pt x="603107" y="66706"/>
                  </a:lnTo>
                  <a:lnTo>
                    <a:pt x="631505" y="32420"/>
                  </a:lnTo>
                  <a:lnTo>
                    <a:pt x="668528" y="10668"/>
                  </a:lnTo>
                  <a:lnTo>
                    <a:pt x="712729" y="898"/>
                  </a:lnTo>
                  <a:lnTo>
                    <a:pt x="728853" y="254"/>
                  </a:lnTo>
                  <a:close/>
                </a:path>
                <a:path w="5015230" h="451484">
                  <a:moveTo>
                    <a:pt x="4873752" y="0"/>
                  </a:moveTo>
                  <a:lnTo>
                    <a:pt x="4923883" y="6215"/>
                  </a:lnTo>
                  <a:lnTo>
                    <a:pt x="4962064" y="24209"/>
                  </a:lnTo>
                  <a:lnTo>
                    <a:pt x="4989504" y="51899"/>
                  </a:lnTo>
                  <a:lnTo>
                    <a:pt x="5006721" y="88011"/>
                  </a:lnTo>
                  <a:lnTo>
                    <a:pt x="5014221" y="130873"/>
                  </a:lnTo>
                  <a:lnTo>
                    <a:pt x="5014722" y="146304"/>
                  </a:lnTo>
                  <a:lnTo>
                    <a:pt x="5014722" y="159638"/>
                  </a:lnTo>
                  <a:lnTo>
                    <a:pt x="5014722" y="169925"/>
                  </a:lnTo>
                  <a:lnTo>
                    <a:pt x="5012435" y="177546"/>
                  </a:lnTo>
                  <a:lnTo>
                    <a:pt x="5007863" y="182499"/>
                  </a:lnTo>
                  <a:lnTo>
                    <a:pt x="5003292" y="187325"/>
                  </a:lnTo>
                  <a:lnTo>
                    <a:pt x="4996942" y="189864"/>
                  </a:lnTo>
                  <a:lnTo>
                    <a:pt x="4988940" y="189864"/>
                  </a:lnTo>
                  <a:lnTo>
                    <a:pt x="4807077" y="189864"/>
                  </a:lnTo>
                  <a:lnTo>
                    <a:pt x="4814194" y="231985"/>
                  </a:lnTo>
                  <a:lnTo>
                    <a:pt x="4844020" y="264292"/>
                  </a:lnTo>
                  <a:lnTo>
                    <a:pt x="4888737" y="273176"/>
                  </a:lnTo>
                  <a:lnTo>
                    <a:pt x="4899453" y="272984"/>
                  </a:lnTo>
                  <a:lnTo>
                    <a:pt x="4943221" y="266652"/>
                  </a:lnTo>
                  <a:lnTo>
                    <a:pt x="4976876" y="255905"/>
                  </a:lnTo>
                  <a:lnTo>
                    <a:pt x="4982209" y="253873"/>
                  </a:lnTo>
                  <a:lnTo>
                    <a:pt x="4986528" y="252730"/>
                  </a:lnTo>
                  <a:lnTo>
                    <a:pt x="4989957" y="252730"/>
                  </a:lnTo>
                  <a:lnTo>
                    <a:pt x="4991988" y="252730"/>
                  </a:lnTo>
                  <a:lnTo>
                    <a:pt x="4993639" y="253111"/>
                  </a:lnTo>
                  <a:lnTo>
                    <a:pt x="4994909" y="254000"/>
                  </a:lnTo>
                  <a:lnTo>
                    <a:pt x="4996307" y="254762"/>
                  </a:lnTo>
                  <a:lnTo>
                    <a:pt x="4997450" y="256159"/>
                  </a:lnTo>
                  <a:lnTo>
                    <a:pt x="4998338" y="258190"/>
                  </a:lnTo>
                  <a:lnTo>
                    <a:pt x="4999228" y="260096"/>
                  </a:lnTo>
                  <a:lnTo>
                    <a:pt x="4999862" y="263017"/>
                  </a:lnTo>
                  <a:lnTo>
                    <a:pt x="5000117" y="266700"/>
                  </a:lnTo>
                  <a:lnTo>
                    <a:pt x="5000498" y="270383"/>
                  </a:lnTo>
                  <a:lnTo>
                    <a:pt x="5000625" y="274955"/>
                  </a:lnTo>
                  <a:lnTo>
                    <a:pt x="5000625" y="280543"/>
                  </a:lnTo>
                  <a:lnTo>
                    <a:pt x="5000625" y="285496"/>
                  </a:lnTo>
                  <a:lnTo>
                    <a:pt x="5000498" y="289687"/>
                  </a:lnTo>
                  <a:lnTo>
                    <a:pt x="5000244" y="293115"/>
                  </a:lnTo>
                  <a:lnTo>
                    <a:pt x="5000117" y="296545"/>
                  </a:lnTo>
                  <a:lnTo>
                    <a:pt x="4993767" y="313055"/>
                  </a:lnTo>
                  <a:lnTo>
                    <a:pt x="4992370" y="314579"/>
                  </a:lnTo>
                  <a:lnTo>
                    <a:pt x="4949275" y="329134"/>
                  </a:lnTo>
                  <a:lnTo>
                    <a:pt x="4902549" y="336121"/>
                  </a:lnTo>
                  <a:lnTo>
                    <a:pt x="4881118" y="336804"/>
                  </a:lnTo>
                  <a:lnTo>
                    <a:pt x="4861810" y="336182"/>
                  </a:lnTo>
                  <a:lnTo>
                    <a:pt x="4811268" y="326771"/>
                  </a:lnTo>
                  <a:lnTo>
                    <a:pt x="4771870" y="305839"/>
                  </a:lnTo>
                  <a:lnTo>
                    <a:pt x="4743672" y="273224"/>
                  </a:lnTo>
                  <a:lnTo>
                    <a:pt x="4726924" y="228514"/>
                  </a:lnTo>
                  <a:lnTo>
                    <a:pt x="4721352" y="171704"/>
                  </a:lnTo>
                  <a:lnTo>
                    <a:pt x="4721996" y="152294"/>
                  </a:lnTo>
                  <a:lnTo>
                    <a:pt x="4731765" y="99949"/>
                  </a:lnTo>
                  <a:lnTo>
                    <a:pt x="4752554" y="57407"/>
                  </a:lnTo>
                  <a:lnTo>
                    <a:pt x="4783788" y="26035"/>
                  </a:lnTo>
                  <a:lnTo>
                    <a:pt x="4824549" y="6536"/>
                  </a:lnTo>
                  <a:lnTo>
                    <a:pt x="4856414" y="718"/>
                  </a:lnTo>
                  <a:lnTo>
                    <a:pt x="4873752" y="0"/>
                  </a:lnTo>
                  <a:close/>
                </a:path>
                <a:path w="5015230" h="451484">
                  <a:moveTo>
                    <a:pt x="4225671" y="0"/>
                  </a:moveTo>
                  <a:lnTo>
                    <a:pt x="4266033" y="5625"/>
                  </a:lnTo>
                  <a:lnTo>
                    <a:pt x="4304037" y="29124"/>
                  </a:lnTo>
                  <a:lnTo>
                    <a:pt x="4326249" y="66430"/>
                  </a:lnTo>
                  <a:lnTo>
                    <a:pt x="4334914" y="117601"/>
                  </a:lnTo>
                  <a:lnTo>
                    <a:pt x="4335272" y="133223"/>
                  </a:lnTo>
                  <a:lnTo>
                    <a:pt x="4335272" y="317754"/>
                  </a:lnTo>
                  <a:lnTo>
                    <a:pt x="4335272" y="319913"/>
                  </a:lnTo>
                  <a:lnTo>
                    <a:pt x="4326508" y="327787"/>
                  </a:lnTo>
                  <a:lnTo>
                    <a:pt x="4323460" y="328930"/>
                  </a:lnTo>
                  <a:lnTo>
                    <a:pt x="4319143" y="329692"/>
                  </a:lnTo>
                  <a:lnTo>
                    <a:pt x="4313682" y="330326"/>
                  </a:lnTo>
                  <a:lnTo>
                    <a:pt x="4308221" y="330835"/>
                  </a:lnTo>
                  <a:lnTo>
                    <a:pt x="4301362" y="331088"/>
                  </a:lnTo>
                  <a:lnTo>
                    <a:pt x="4293361" y="331088"/>
                  </a:lnTo>
                  <a:lnTo>
                    <a:pt x="4285107" y="331088"/>
                  </a:lnTo>
                  <a:lnTo>
                    <a:pt x="4253230" y="323596"/>
                  </a:lnTo>
                  <a:lnTo>
                    <a:pt x="4251833" y="321945"/>
                  </a:lnTo>
                  <a:lnTo>
                    <a:pt x="4251198" y="319913"/>
                  </a:lnTo>
                  <a:lnTo>
                    <a:pt x="4251198" y="317754"/>
                  </a:lnTo>
                  <a:lnTo>
                    <a:pt x="4251198" y="147320"/>
                  </a:lnTo>
                  <a:lnTo>
                    <a:pt x="4245864" y="104901"/>
                  </a:lnTo>
                  <a:lnTo>
                    <a:pt x="4238752" y="91821"/>
                  </a:lnTo>
                  <a:lnTo>
                    <a:pt x="4234815" y="85979"/>
                  </a:lnTo>
                  <a:lnTo>
                    <a:pt x="4229608" y="81407"/>
                  </a:lnTo>
                  <a:lnTo>
                    <a:pt x="4223258" y="78105"/>
                  </a:lnTo>
                  <a:lnTo>
                    <a:pt x="4216908" y="74930"/>
                  </a:lnTo>
                  <a:lnTo>
                    <a:pt x="4209415" y="73279"/>
                  </a:lnTo>
                  <a:lnTo>
                    <a:pt x="4200906" y="73279"/>
                  </a:lnTo>
                  <a:lnTo>
                    <a:pt x="4160182" y="91533"/>
                  </a:lnTo>
                  <a:lnTo>
                    <a:pt x="4134357" y="119125"/>
                  </a:lnTo>
                  <a:lnTo>
                    <a:pt x="4134357" y="317754"/>
                  </a:lnTo>
                  <a:lnTo>
                    <a:pt x="4134357" y="319913"/>
                  </a:lnTo>
                  <a:lnTo>
                    <a:pt x="4100322" y="331088"/>
                  </a:lnTo>
                  <a:lnTo>
                    <a:pt x="4092067" y="331088"/>
                  </a:lnTo>
                  <a:lnTo>
                    <a:pt x="4083812" y="331088"/>
                  </a:lnTo>
                  <a:lnTo>
                    <a:pt x="4049903" y="319913"/>
                  </a:lnTo>
                  <a:lnTo>
                    <a:pt x="4049903" y="317754"/>
                  </a:lnTo>
                  <a:lnTo>
                    <a:pt x="4049903" y="19050"/>
                  </a:lnTo>
                  <a:lnTo>
                    <a:pt x="4049903" y="16763"/>
                  </a:lnTo>
                  <a:lnTo>
                    <a:pt x="4050538" y="14859"/>
                  </a:lnTo>
                  <a:lnTo>
                    <a:pt x="4051554" y="13208"/>
                  </a:lnTo>
                  <a:lnTo>
                    <a:pt x="4052697" y="11557"/>
                  </a:lnTo>
                  <a:lnTo>
                    <a:pt x="4054729" y="10160"/>
                  </a:lnTo>
                  <a:lnTo>
                    <a:pt x="4057650" y="9017"/>
                  </a:lnTo>
                  <a:lnTo>
                    <a:pt x="4060571" y="7874"/>
                  </a:lnTo>
                  <a:lnTo>
                    <a:pt x="4064254" y="6985"/>
                  </a:lnTo>
                  <a:lnTo>
                    <a:pt x="4068826" y="6476"/>
                  </a:lnTo>
                  <a:lnTo>
                    <a:pt x="4073398" y="5969"/>
                  </a:lnTo>
                  <a:lnTo>
                    <a:pt x="4079113" y="5587"/>
                  </a:lnTo>
                  <a:lnTo>
                    <a:pt x="4086098" y="5587"/>
                  </a:lnTo>
                  <a:lnTo>
                    <a:pt x="4093209" y="5587"/>
                  </a:lnTo>
                  <a:lnTo>
                    <a:pt x="4114673" y="9017"/>
                  </a:lnTo>
                  <a:lnTo>
                    <a:pt x="4117340" y="10160"/>
                  </a:lnTo>
                  <a:lnTo>
                    <a:pt x="4119118" y="11557"/>
                  </a:lnTo>
                  <a:lnTo>
                    <a:pt x="4120261" y="13208"/>
                  </a:lnTo>
                  <a:lnTo>
                    <a:pt x="4121404" y="14859"/>
                  </a:lnTo>
                  <a:lnTo>
                    <a:pt x="4121912" y="16763"/>
                  </a:lnTo>
                  <a:lnTo>
                    <a:pt x="4121912" y="19050"/>
                  </a:lnTo>
                  <a:lnTo>
                    <a:pt x="4121912" y="53467"/>
                  </a:lnTo>
                  <a:lnTo>
                    <a:pt x="4159541" y="20855"/>
                  </a:lnTo>
                  <a:lnTo>
                    <a:pt x="4198477" y="3333"/>
                  </a:lnTo>
                  <a:lnTo>
                    <a:pt x="4211960" y="833"/>
                  </a:lnTo>
                  <a:lnTo>
                    <a:pt x="4225671" y="0"/>
                  </a:lnTo>
                  <a:close/>
                </a:path>
                <a:path w="5015230" h="451484">
                  <a:moveTo>
                    <a:pt x="3834129" y="0"/>
                  </a:moveTo>
                  <a:lnTo>
                    <a:pt x="3881207" y="3857"/>
                  </a:lnTo>
                  <a:lnTo>
                    <a:pt x="3926724" y="21270"/>
                  </a:lnTo>
                  <a:lnTo>
                    <a:pt x="3954476" y="53853"/>
                  </a:lnTo>
                  <a:lnTo>
                    <a:pt x="3965628" y="102949"/>
                  </a:lnTo>
                  <a:lnTo>
                    <a:pt x="3966082" y="117856"/>
                  </a:lnTo>
                  <a:lnTo>
                    <a:pt x="3966082" y="318770"/>
                  </a:lnTo>
                  <a:lnTo>
                    <a:pt x="3966082" y="321818"/>
                  </a:lnTo>
                  <a:lnTo>
                    <a:pt x="3940302" y="331088"/>
                  </a:lnTo>
                  <a:lnTo>
                    <a:pt x="3930904" y="331088"/>
                  </a:lnTo>
                  <a:lnTo>
                    <a:pt x="3920871" y="331088"/>
                  </a:lnTo>
                  <a:lnTo>
                    <a:pt x="3896487" y="321818"/>
                  </a:lnTo>
                  <a:lnTo>
                    <a:pt x="3896487" y="318770"/>
                  </a:lnTo>
                  <a:lnTo>
                    <a:pt x="3896487" y="295021"/>
                  </a:lnTo>
                  <a:lnTo>
                    <a:pt x="3865929" y="319684"/>
                  </a:lnTo>
                  <a:lnTo>
                    <a:pt x="3829510" y="334041"/>
                  </a:lnTo>
                  <a:lnTo>
                    <a:pt x="3801999" y="336804"/>
                  </a:lnTo>
                  <a:lnTo>
                    <a:pt x="3790350" y="336421"/>
                  </a:lnTo>
                  <a:lnTo>
                    <a:pt x="3748662" y="327150"/>
                  </a:lnTo>
                  <a:lnTo>
                    <a:pt x="3716930" y="305710"/>
                  </a:lnTo>
                  <a:lnTo>
                    <a:pt x="3697660" y="272512"/>
                  </a:lnTo>
                  <a:lnTo>
                    <a:pt x="3693159" y="239775"/>
                  </a:lnTo>
                  <a:lnTo>
                    <a:pt x="3693802" y="227081"/>
                  </a:lnTo>
                  <a:lnTo>
                    <a:pt x="3709138" y="185116"/>
                  </a:lnTo>
                  <a:lnTo>
                    <a:pt x="3744642" y="156678"/>
                  </a:lnTo>
                  <a:lnTo>
                    <a:pt x="3784219" y="143890"/>
                  </a:lnTo>
                  <a:lnTo>
                    <a:pt x="3834903" y="138301"/>
                  </a:lnTo>
                  <a:lnTo>
                    <a:pt x="3854196" y="137922"/>
                  </a:lnTo>
                  <a:lnTo>
                    <a:pt x="3883405" y="137922"/>
                  </a:lnTo>
                  <a:lnTo>
                    <a:pt x="3883405" y="119887"/>
                  </a:lnTo>
                  <a:lnTo>
                    <a:pt x="3883405" y="110489"/>
                  </a:lnTo>
                  <a:lnTo>
                    <a:pt x="3882390" y="102235"/>
                  </a:lnTo>
                  <a:lnTo>
                    <a:pt x="3880484" y="95250"/>
                  </a:lnTo>
                  <a:lnTo>
                    <a:pt x="3878706" y="88137"/>
                  </a:lnTo>
                  <a:lnTo>
                    <a:pt x="3841575" y="64738"/>
                  </a:lnTo>
                  <a:lnTo>
                    <a:pt x="3826764" y="63881"/>
                  </a:lnTo>
                  <a:lnTo>
                    <a:pt x="3816550" y="64186"/>
                  </a:lnTo>
                  <a:lnTo>
                    <a:pt x="3773551" y="73548"/>
                  </a:lnTo>
                  <a:lnTo>
                    <a:pt x="3738499" y="89408"/>
                  </a:lnTo>
                  <a:lnTo>
                    <a:pt x="3732911" y="92456"/>
                  </a:lnTo>
                  <a:lnTo>
                    <a:pt x="3728212" y="94107"/>
                  </a:lnTo>
                  <a:lnTo>
                    <a:pt x="3724655" y="94107"/>
                  </a:lnTo>
                  <a:lnTo>
                    <a:pt x="3722243" y="94107"/>
                  </a:lnTo>
                  <a:lnTo>
                    <a:pt x="3720083" y="93218"/>
                  </a:lnTo>
                  <a:lnTo>
                    <a:pt x="3718179" y="91694"/>
                  </a:lnTo>
                  <a:lnTo>
                    <a:pt x="3716274" y="90170"/>
                  </a:lnTo>
                  <a:lnTo>
                    <a:pt x="3714623" y="87884"/>
                  </a:lnTo>
                  <a:lnTo>
                    <a:pt x="3713479" y="84962"/>
                  </a:lnTo>
                  <a:lnTo>
                    <a:pt x="3712209" y="82042"/>
                  </a:lnTo>
                  <a:lnTo>
                    <a:pt x="3711321" y="78486"/>
                  </a:lnTo>
                  <a:lnTo>
                    <a:pt x="3710558" y="74295"/>
                  </a:lnTo>
                  <a:lnTo>
                    <a:pt x="3709924" y="70104"/>
                  </a:lnTo>
                  <a:lnTo>
                    <a:pt x="3709543" y="65405"/>
                  </a:lnTo>
                  <a:lnTo>
                    <a:pt x="3709543" y="60198"/>
                  </a:lnTo>
                  <a:lnTo>
                    <a:pt x="3709543" y="53339"/>
                  </a:lnTo>
                  <a:lnTo>
                    <a:pt x="3710178" y="47879"/>
                  </a:lnTo>
                  <a:lnTo>
                    <a:pt x="3711321" y="43814"/>
                  </a:lnTo>
                  <a:lnTo>
                    <a:pt x="3712337" y="39750"/>
                  </a:lnTo>
                  <a:lnTo>
                    <a:pt x="3714496" y="36195"/>
                  </a:lnTo>
                  <a:lnTo>
                    <a:pt x="3717671" y="32893"/>
                  </a:lnTo>
                  <a:lnTo>
                    <a:pt x="3720719" y="29718"/>
                  </a:lnTo>
                  <a:lnTo>
                    <a:pt x="3761486" y="11302"/>
                  </a:lnTo>
                  <a:lnTo>
                    <a:pt x="3805179" y="1768"/>
                  </a:lnTo>
                  <a:lnTo>
                    <a:pt x="3824368" y="192"/>
                  </a:lnTo>
                  <a:lnTo>
                    <a:pt x="3834129" y="0"/>
                  </a:lnTo>
                  <a:close/>
                </a:path>
                <a:path w="5015230" h="451484">
                  <a:moveTo>
                    <a:pt x="2615184" y="0"/>
                  </a:moveTo>
                  <a:lnTo>
                    <a:pt x="2665315" y="6215"/>
                  </a:lnTo>
                  <a:lnTo>
                    <a:pt x="2703496" y="24209"/>
                  </a:lnTo>
                  <a:lnTo>
                    <a:pt x="2730936" y="51899"/>
                  </a:lnTo>
                  <a:lnTo>
                    <a:pt x="2748153" y="88011"/>
                  </a:lnTo>
                  <a:lnTo>
                    <a:pt x="2755653" y="130873"/>
                  </a:lnTo>
                  <a:lnTo>
                    <a:pt x="2756154" y="146304"/>
                  </a:lnTo>
                  <a:lnTo>
                    <a:pt x="2756154" y="159638"/>
                  </a:lnTo>
                  <a:lnTo>
                    <a:pt x="2756154" y="169925"/>
                  </a:lnTo>
                  <a:lnTo>
                    <a:pt x="2753868" y="177546"/>
                  </a:lnTo>
                  <a:lnTo>
                    <a:pt x="2749296" y="182499"/>
                  </a:lnTo>
                  <a:lnTo>
                    <a:pt x="2744724" y="187325"/>
                  </a:lnTo>
                  <a:lnTo>
                    <a:pt x="2738374" y="189864"/>
                  </a:lnTo>
                  <a:lnTo>
                    <a:pt x="2730373" y="189864"/>
                  </a:lnTo>
                  <a:lnTo>
                    <a:pt x="2548509" y="189864"/>
                  </a:lnTo>
                  <a:lnTo>
                    <a:pt x="2555626" y="231985"/>
                  </a:lnTo>
                  <a:lnTo>
                    <a:pt x="2585452" y="264292"/>
                  </a:lnTo>
                  <a:lnTo>
                    <a:pt x="2630170" y="273176"/>
                  </a:lnTo>
                  <a:lnTo>
                    <a:pt x="2640885" y="272984"/>
                  </a:lnTo>
                  <a:lnTo>
                    <a:pt x="2684652" y="266652"/>
                  </a:lnTo>
                  <a:lnTo>
                    <a:pt x="2718308" y="255905"/>
                  </a:lnTo>
                  <a:lnTo>
                    <a:pt x="2723642" y="253873"/>
                  </a:lnTo>
                  <a:lnTo>
                    <a:pt x="2727960" y="252730"/>
                  </a:lnTo>
                  <a:lnTo>
                    <a:pt x="2731389" y="252730"/>
                  </a:lnTo>
                  <a:lnTo>
                    <a:pt x="2733421" y="252730"/>
                  </a:lnTo>
                  <a:lnTo>
                    <a:pt x="2735072" y="253111"/>
                  </a:lnTo>
                  <a:lnTo>
                    <a:pt x="2736342" y="254000"/>
                  </a:lnTo>
                  <a:lnTo>
                    <a:pt x="2737739" y="254762"/>
                  </a:lnTo>
                  <a:lnTo>
                    <a:pt x="2738882" y="256159"/>
                  </a:lnTo>
                  <a:lnTo>
                    <a:pt x="2739771" y="258190"/>
                  </a:lnTo>
                  <a:lnTo>
                    <a:pt x="2740660" y="260096"/>
                  </a:lnTo>
                  <a:lnTo>
                    <a:pt x="2741295" y="263017"/>
                  </a:lnTo>
                  <a:lnTo>
                    <a:pt x="2741549" y="266700"/>
                  </a:lnTo>
                  <a:lnTo>
                    <a:pt x="2741930" y="270383"/>
                  </a:lnTo>
                  <a:lnTo>
                    <a:pt x="2742057" y="274955"/>
                  </a:lnTo>
                  <a:lnTo>
                    <a:pt x="2742057" y="280543"/>
                  </a:lnTo>
                  <a:lnTo>
                    <a:pt x="2742057" y="285496"/>
                  </a:lnTo>
                  <a:lnTo>
                    <a:pt x="2741930" y="289687"/>
                  </a:lnTo>
                  <a:lnTo>
                    <a:pt x="2741676" y="293115"/>
                  </a:lnTo>
                  <a:lnTo>
                    <a:pt x="2741549" y="296545"/>
                  </a:lnTo>
                  <a:lnTo>
                    <a:pt x="2735199" y="313055"/>
                  </a:lnTo>
                  <a:lnTo>
                    <a:pt x="2733802" y="314579"/>
                  </a:lnTo>
                  <a:lnTo>
                    <a:pt x="2690707" y="329134"/>
                  </a:lnTo>
                  <a:lnTo>
                    <a:pt x="2643981" y="336121"/>
                  </a:lnTo>
                  <a:lnTo>
                    <a:pt x="2622550" y="336804"/>
                  </a:lnTo>
                  <a:lnTo>
                    <a:pt x="2603242" y="336182"/>
                  </a:lnTo>
                  <a:lnTo>
                    <a:pt x="2552700" y="326771"/>
                  </a:lnTo>
                  <a:lnTo>
                    <a:pt x="2513302" y="305839"/>
                  </a:lnTo>
                  <a:lnTo>
                    <a:pt x="2485104" y="273224"/>
                  </a:lnTo>
                  <a:lnTo>
                    <a:pt x="2468356" y="228514"/>
                  </a:lnTo>
                  <a:lnTo>
                    <a:pt x="2462784" y="171704"/>
                  </a:lnTo>
                  <a:lnTo>
                    <a:pt x="2463428" y="152294"/>
                  </a:lnTo>
                  <a:lnTo>
                    <a:pt x="2473198" y="99949"/>
                  </a:lnTo>
                  <a:lnTo>
                    <a:pt x="2493986" y="57407"/>
                  </a:lnTo>
                  <a:lnTo>
                    <a:pt x="2525220" y="26035"/>
                  </a:lnTo>
                  <a:lnTo>
                    <a:pt x="2565981" y="6536"/>
                  </a:lnTo>
                  <a:lnTo>
                    <a:pt x="2597846" y="718"/>
                  </a:lnTo>
                  <a:lnTo>
                    <a:pt x="2615184" y="0"/>
                  </a:lnTo>
                  <a:close/>
                </a:path>
                <a:path w="5015230" h="451484">
                  <a:moveTo>
                    <a:pt x="1944370" y="0"/>
                  </a:moveTo>
                  <a:lnTo>
                    <a:pt x="1991447" y="3857"/>
                  </a:lnTo>
                  <a:lnTo>
                    <a:pt x="2036964" y="21270"/>
                  </a:lnTo>
                  <a:lnTo>
                    <a:pt x="2064716" y="53853"/>
                  </a:lnTo>
                  <a:lnTo>
                    <a:pt x="2075868" y="102949"/>
                  </a:lnTo>
                  <a:lnTo>
                    <a:pt x="2076323" y="117856"/>
                  </a:lnTo>
                  <a:lnTo>
                    <a:pt x="2076323" y="318770"/>
                  </a:lnTo>
                  <a:lnTo>
                    <a:pt x="2076323" y="321818"/>
                  </a:lnTo>
                  <a:lnTo>
                    <a:pt x="2050542" y="331088"/>
                  </a:lnTo>
                  <a:lnTo>
                    <a:pt x="2041144" y="331088"/>
                  </a:lnTo>
                  <a:lnTo>
                    <a:pt x="2031111" y="331088"/>
                  </a:lnTo>
                  <a:lnTo>
                    <a:pt x="2023871" y="330708"/>
                  </a:lnTo>
                  <a:lnTo>
                    <a:pt x="2019300" y="329946"/>
                  </a:lnTo>
                  <a:lnTo>
                    <a:pt x="2014728" y="329184"/>
                  </a:lnTo>
                  <a:lnTo>
                    <a:pt x="2011426" y="327913"/>
                  </a:lnTo>
                  <a:lnTo>
                    <a:pt x="2009520" y="326136"/>
                  </a:lnTo>
                  <a:lnTo>
                    <a:pt x="2007616" y="324358"/>
                  </a:lnTo>
                  <a:lnTo>
                    <a:pt x="2006727" y="321818"/>
                  </a:lnTo>
                  <a:lnTo>
                    <a:pt x="2006727" y="318770"/>
                  </a:lnTo>
                  <a:lnTo>
                    <a:pt x="2006727" y="295021"/>
                  </a:lnTo>
                  <a:lnTo>
                    <a:pt x="1976169" y="319684"/>
                  </a:lnTo>
                  <a:lnTo>
                    <a:pt x="1939750" y="334041"/>
                  </a:lnTo>
                  <a:lnTo>
                    <a:pt x="1912239" y="336804"/>
                  </a:lnTo>
                  <a:lnTo>
                    <a:pt x="1900590" y="336421"/>
                  </a:lnTo>
                  <a:lnTo>
                    <a:pt x="1858902" y="327150"/>
                  </a:lnTo>
                  <a:lnTo>
                    <a:pt x="1827170" y="305710"/>
                  </a:lnTo>
                  <a:lnTo>
                    <a:pt x="1807900" y="272512"/>
                  </a:lnTo>
                  <a:lnTo>
                    <a:pt x="1803400" y="239775"/>
                  </a:lnTo>
                  <a:lnTo>
                    <a:pt x="1804042" y="227081"/>
                  </a:lnTo>
                  <a:lnTo>
                    <a:pt x="1819378" y="185116"/>
                  </a:lnTo>
                  <a:lnTo>
                    <a:pt x="1854882" y="156678"/>
                  </a:lnTo>
                  <a:lnTo>
                    <a:pt x="1894458" y="143890"/>
                  </a:lnTo>
                  <a:lnTo>
                    <a:pt x="1945143" y="138301"/>
                  </a:lnTo>
                  <a:lnTo>
                    <a:pt x="1964436" y="137922"/>
                  </a:lnTo>
                  <a:lnTo>
                    <a:pt x="1993645" y="137922"/>
                  </a:lnTo>
                  <a:lnTo>
                    <a:pt x="1993645" y="119887"/>
                  </a:lnTo>
                  <a:lnTo>
                    <a:pt x="1993645" y="110489"/>
                  </a:lnTo>
                  <a:lnTo>
                    <a:pt x="1992630" y="102235"/>
                  </a:lnTo>
                  <a:lnTo>
                    <a:pt x="1990725" y="95250"/>
                  </a:lnTo>
                  <a:lnTo>
                    <a:pt x="1988946" y="88137"/>
                  </a:lnTo>
                  <a:lnTo>
                    <a:pt x="1951815" y="64738"/>
                  </a:lnTo>
                  <a:lnTo>
                    <a:pt x="1937004" y="63881"/>
                  </a:lnTo>
                  <a:lnTo>
                    <a:pt x="1926790" y="64186"/>
                  </a:lnTo>
                  <a:lnTo>
                    <a:pt x="1883791" y="73548"/>
                  </a:lnTo>
                  <a:lnTo>
                    <a:pt x="1848739" y="89408"/>
                  </a:lnTo>
                  <a:lnTo>
                    <a:pt x="1843151" y="92456"/>
                  </a:lnTo>
                  <a:lnTo>
                    <a:pt x="1838452" y="94107"/>
                  </a:lnTo>
                  <a:lnTo>
                    <a:pt x="1834895" y="94107"/>
                  </a:lnTo>
                  <a:lnTo>
                    <a:pt x="1832483" y="94107"/>
                  </a:lnTo>
                  <a:lnTo>
                    <a:pt x="1823720" y="84962"/>
                  </a:lnTo>
                  <a:lnTo>
                    <a:pt x="1822450" y="82042"/>
                  </a:lnTo>
                  <a:lnTo>
                    <a:pt x="1821561" y="78486"/>
                  </a:lnTo>
                  <a:lnTo>
                    <a:pt x="1820799" y="74295"/>
                  </a:lnTo>
                  <a:lnTo>
                    <a:pt x="1820164" y="70104"/>
                  </a:lnTo>
                  <a:lnTo>
                    <a:pt x="1819783" y="65405"/>
                  </a:lnTo>
                  <a:lnTo>
                    <a:pt x="1819783" y="60198"/>
                  </a:lnTo>
                  <a:lnTo>
                    <a:pt x="1819783" y="53339"/>
                  </a:lnTo>
                  <a:lnTo>
                    <a:pt x="1820418" y="47879"/>
                  </a:lnTo>
                  <a:lnTo>
                    <a:pt x="1821561" y="43814"/>
                  </a:lnTo>
                  <a:lnTo>
                    <a:pt x="1822577" y="39750"/>
                  </a:lnTo>
                  <a:lnTo>
                    <a:pt x="1824736" y="36195"/>
                  </a:lnTo>
                  <a:lnTo>
                    <a:pt x="1827911" y="32893"/>
                  </a:lnTo>
                  <a:lnTo>
                    <a:pt x="1830958" y="29718"/>
                  </a:lnTo>
                  <a:lnTo>
                    <a:pt x="1871726" y="11302"/>
                  </a:lnTo>
                  <a:lnTo>
                    <a:pt x="1915419" y="1768"/>
                  </a:lnTo>
                  <a:lnTo>
                    <a:pt x="1934608" y="192"/>
                  </a:lnTo>
                  <a:lnTo>
                    <a:pt x="1944370" y="0"/>
                  </a:lnTo>
                  <a:close/>
                </a:path>
                <a:path w="5015230" h="451484">
                  <a:moveTo>
                    <a:pt x="1403350" y="0"/>
                  </a:moveTo>
                  <a:lnTo>
                    <a:pt x="1443587" y="5625"/>
                  </a:lnTo>
                  <a:lnTo>
                    <a:pt x="1481589" y="29124"/>
                  </a:lnTo>
                  <a:lnTo>
                    <a:pt x="1503801" y="66430"/>
                  </a:lnTo>
                  <a:lnTo>
                    <a:pt x="1512466" y="117601"/>
                  </a:lnTo>
                  <a:lnTo>
                    <a:pt x="1512824" y="133223"/>
                  </a:lnTo>
                  <a:lnTo>
                    <a:pt x="1512824" y="317754"/>
                  </a:lnTo>
                  <a:lnTo>
                    <a:pt x="1512824" y="319913"/>
                  </a:lnTo>
                  <a:lnTo>
                    <a:pt x="1504061" y="327787"/>
                  </a:lnTo>
                  <a:lnTo>
                    <a:pt x="1501013" y="328930"/>
                  </a:lnTo>
                  <a:lnTo>
                    <a:pt x="1496695" y="329692"/>
                  </a:lnTo>
                  <a:lnTo>
                    <a:pt x="1491233" y="330326"/>
                  </a:lnTo>
                  <a:lnTo>
                    <a:pt x="1485773" y="330835"/>
                  </a:lnTo>
                  <a:lnTo>
                    <a:pt x="1478915" y="331088"/>
                  </a:lnTo>
                  <a:lnTo>
                    <a:pt x="1470914" y="331088"/>
                  </a:lnTo>
                  <a:lnTo>
                    <a:pt x="1462658" y="331088"/>
                  </a:lnTo>
                  <a:lnTo>
                    <a:pt x="1430782" y="323596"/>
                  </a:lnTo>
                  <a:lnTo>
                    <a:pt x="1429384" y="321945"/>
                  </a:lnTo>
                  <a:lnTo>
                    <a:pt x="1428750" y="319913"/>
                  </a:lnTo>
                  <a:lnTo>
                    <a:pt x="1428750" y="317754"/>
                  </a:lnTo>
                  <a:lnTo>
                    <a:pt x="1428750" y="147320"/>
                  </a:lnTo>
                  <a:lnTo>
                    <a:pt x="1423416" y="104901"/>
                  </a:lnTo>
                  <a:lnTo>
                    <a:pt x="1416304" y="91821"/>
                  </a:lnTo>
                  <a:lnTo>
                    <a:pt x="1412367" y="85979"/>
                  </a:lnTo>
                  <a:lnTo>
                    <a:pt x="1407159" y="81407"/>
                  </a:lnTo>
                  <a:lnTo>
                    <a:pt x="1400809" y="78105"/>
                  </a:lnTo>
                  <a:lnTo>
                    <a:pt x="1394459" y="74930"/>
                  </a:lnTo>
                  <a:lnTo>
                    <a:pt x="1386967" y="73279"/>
                  </a:lnTo>
                  <a:lnTo>
                    <a:pt x="1378458" y="73279"/>
                  </a:lnTo>
                  <a:lnTo>
                    <a:pt x="1337734" y="91533"/>
                  </a:lnTo>
                  <a:lnTo>
                    <a:pt x="1311909" y="119125"/>
                  </a:lnTo>
                  <a:lnTo>
                    <a:pt x="1311909" y="317754"/>
                  </a:lnTo>
                  <a:lnTo>
                    <a:pt x="1311909" y="319913"/>
                  </a:lnTo>
                  <a:lnTo>
                    <a:pt x="1277874" y="331088"/>
                  </a:lnTo>
                  <a:lnTo>
                    <a:pt x="1269619" y="331088"/>
                  </a:lnTo>
                  <a:lnTo>
                    <a:pt x="1261364" y="331088"/>
                  </a:lnTo>
                  <a:lnTo>
                    <a:pt x="1229487" y="323596"/>
                  </a:lnTo>
                  <a:lnTo>
                    <a:pt x="1228090" y="321945"/>
                  </a:lnTo>
                  <a:lnTo>
                    <a:pt x="1227455" y="319913"/>
                  </a:lnTo>
                  <a:lnTo>
                    <a:pt x="1227455" y="317754"/>
                  </a:lnTo>
                  <a:lnTo>
                    <a:pt x="1227455" y="19050"/>
                  </a:lnTo>
                  <a:lnTo>
                    <a:pt x="1227455" y="16763"/>
                  </a:lnTo>
                  <a:lnTo>
                    <a:pt x="1228090" y="14859"/>
                  </a:lnTo>
                  <a:lnTo>
                    <a:pt x="1229106" y="13208"/>
                  </a:lnTo>
                  <a:lnTo>
                    <a:pt x="1230249" y="11557"/>
                  </a:lnTo>
                  <a:lnTo>
                    <a:pt x="1232281" y="10160"/>
                  </a:lnTo>
                  <a:lnTo>
                    <a:pt x="1235202" y="9017"/>
                  </a:lnTo>
                  <a:lnTo>
                    <a:pt x="1238123" y="7874"/>
                  </a:lnTo>
                  <a:lnTo>
                    <a:pt x="1241806" y="6985"/>
                  </a:lnTo>
                  <a:lnTo>
                    <a:pt x="1246378" y="6476"/>
                  </a:lnTo>
                  <a:lnTo>
                    <a:pt x="1250950" y="5969"/>
                  </a:lnTo>
                  <a:lnTo>
                    <a:pt x="1256665" y="5587"/>
                  </a:lnTo>
                  <a:lnTo>
                    <a:pt x="1263650" y="5587"/>
                  </a:lnTo>
                  <a:lnTo>
                    <a:pt x="1270762" y="5587"/>
                  </a:lnTo>
                  <a:lnTo>
                    <a:pt x="1292225" y="9017"/>
                  </a:lnTo>
                  <a:lnTo>
                    <a:pt x="1294892" y="10160"/>
                  </a:lnTo>
                  <a:lnTo>
                    <a:pt x="1296670" y="11557"/>
                  </a:lnTo>
                  <a:lnTo>
                    <a:pt x="1297813" y="13208"/>
                  </a:lnTo>
                  <a:lnTo>
                    <a:pt x="1298956" y="14859"/>
                  </a:lnTo>
                  <a:lnTo>
                    <a:pt x="1299464" y="16763"/>
                  </a:lnTo>
                  <a:lnTo>
                    <a:pt x="1299464" y="19050"/>
                  </a:lnTo>
                  <a:lnTo>
                    <a:pt x="1299464" y="53467"/>
                  </a:lnTo>
                  <a:lnTo>
                    <a:pt x="1337093" y="20855"/>
                  </a:lnTo>
                  <a:lnTo>
                    <a:pt x="1376045" y="3333"/>
                  </a:lnTo>
                  <a:lnTo>
                    <a:pt x="1389566" y="833"/>
                  </a:lnTo>
                  <a:lnTo>
                    <a:pt x="1403350" y="0"/>
                  </a:lnTo>
                  <a:close/>
                </a:path>
                <a:path w="5015230" h="451484">
                  <a:moveTo>
                    <a:pt x="1018032" y="0"/>
                  </a:moveTo>
                  <a:lnTo>
                    <a:pt x="1068163" y="6215"/>
                  </a:lnTo>
                  <a:lnTo>
                    <a:pt x="1106344" y="24209"/>
                  </a:lnTo>
                  <a:lnTo>
                    <a:pt x="1133784" y="51899"/>
                  </a:lnTo>
                  <a:lnTo>
                    <a:pt x="1151001" y="88011"/>
                  </a:lnTo>
                  <a:lnTo>
                    <a:pt x="1158501" y="130873"/>
                  </a:lnTo>
                  <a:lnTo>
                    <a:pt x="1159002" y="146304"/>
                  </a:lnTo>
                  <a:lnTo>
                    <a:pt x="1159002" y="159638"/>
                  </a:lnTo>
                  <a:lnTo>
                    <a:pt x="1159002" y="169925"/>
                  </a:lnTo>
                  <a:lnTo>
                    <a:pt x="1156716" y="177546"/>
                  </a:lnTo>
                  <a:lnTo>
                    <a:pt x="1152144" y="182499"/>
                  </a:lnTo>
                  <a:lnTo>
                    <a:pt x="1147571" y="187325"/>
                  </a:lnTo>
                  <a:lnTo>
                    <a:pt x="1141221" y="189864"/>
                  </a:lnTo>
                  <a:lnTo>
                    <a:pt x="1133220" y="189864"/>
                  </a:lnTo>
                  <a:lnTo>
                    <a:pt x="951357" y="189864"/>
                  </a:lnTo>
                  <a:lnTo>
                    <a:pt x="958474" y="231985"/>
                  </a:lnTo>
                  <a:lnTo>
                    <a:pt x="988300" y="264292"/>
                  </a:lnTo>
                  <a:lnTo>
                    <a:pt x="1033018" y="273176"/>
                  </a:lnTo>
                  <a:lnTo>
                    <a:pt x="1043733" y="272984"/>
                  </a:lnTo>
                  <a:lnTo>
                    <a:pt x="1087500" y="266652"/>
                  </a:lnTo>
                  <a:lnTo>
                    <a:pt x="1121156" y="255905"/>
                  </a:lnTo>
                  <a:lnTo>
                    <a:pt x="1126490" y="253873"/>
                  </a:lnTo>
                  <a:lnTo>
                    <a:pt x="1130808" y="252730"/>
                  </a:lnTo>
                  <a:lnTo>
                    <a:pt x="1134237" y="252730"/>
                  </a:lnTo>
                  <a:lnTo>
                    <a:pt x="1136269" y="252730"/>
                  </a:lnTo>
                  <a:lnTo>
                    <a:pt x="1137920" y="253111"/>
                  </a:lnTo>
                  <a:lnTo>
                    <a:pt x="1139190" y="254000"/>
                  </a:lnTo>
                  <a:lnTo>
                    <a:pt x="1140587" y="254762"/>
                  </a:lnTo>
                  <a:lnTo>
                    <a:pt x="1141730" y="256159"/>
                  </a:lnTo>
                  <a:lnTo>
                    <a:pt x="1142619" y="258190"/>
                  </a:lnTo>
                  <a:lnTo>
                    <a:pt x="1143508" y="260096"/>
                  </a:lnTo>
                  <a:lnTo>
                    <a:pt x="1144143" y="263017"/>
                  </a:lnTo>
                  <a:lnTo>
                    <a:pt x="1144396" y="266700"/>
                  </a:lnTo>
                  <a:lnTo>
                    <a:pt x="1144778" y="270383"/>
                  </a:lnTo>
                  <a:lnTo>
                    <a:pt x="1144905" y="274955"/>
                  </a:lnTo>
                  <a:lnTo>
                    <a:pt x="1144905" y="280543"/>
                  </a:lnTo>
                  <a:lnTo>
                    <a:pt x="1144905" y="285496"/>
                  </a:lnTo>
                  <a:lnTo>
                    <a:pt x="1144778" y="289687"/>
                  </a:lnTo>
                  <a:lnTo>
                    <a:pt x="1144524" y="293115"/>
                  </a:lnTo>
                  <a:lnTo>
                    <a:pt x="1144396" y="296545"/>
                  </a:lnTo>
                  <a:lnTo>
                    <a:pt x="1138046" y="313055"/>
                  </a:lnTo>
                  <a:lnTo>
                    <a:pt x="1136650" y="314579"/>
                  </a:lnTo>
                  <a:lnTo>
                    <a:pt x="1093555" y="329134"/>
                  </a:lnTo>
                  <a:lnTo>
                    <a:pt x="1046829" y="336121"/>
                  </a:lnTo>
                  <a:lnTo>
                    <a:pt x="1025398" y="336804"/>
                  </a:lnTo>
                  <a:lnTo>
                    <a:pt x="1006090" y="336182"/>
                  </a:lnTo>
                  <a:lnTo>
                    <a:pt x="955548" y="326771"/>
                  </a:lnTo>
                  <a:lnTo>
                    <a:pt x="916150" y="305839"/>
                  </a:lnTo>
                  <a:lnTo>
                    <a:pt x="887952" y="273224"/>
                  </a:lnTo>
                  <a:lnTo>
                    <a:pt x="871204" y="228514"/>
                  </a:lnTo>
                  <a:lnTo>
                    <a:pt x="865632" y="171704"/>
                  </a:lnTo>
                  <a:lnTo>
                    <a:pt x="866276" y="152294"/>
                  </a:lnTo>
                  <a:lnTo>
                    <a:pt x="876046" y="99949"/>
                  </a:lnTo>
                  <a:lnTo>
                    <a:pt x="896834" y="57407"/>
                  </a:lnTo>
                  <a:lnTo>
                    <a:pt x="928068" y="26035"/>
                  </a:lnTo>
                  <a:lnTo>
                    <a:pt x="968829" y="6536"/>
                  </a:lnTo>
                  <a:lnTo>
                    <a:pt x="1000694" y="718"/>
                  </a:lnTo>
                  <a:lnTo>
                    <a:pt x="1018032" y="0"/>
                  </a:lnTo>
                  <a:close/>
                </a:path>
                <a:path w="5015230" h="451484">
                  <a:moveTo>
                    <a:pt x="513206" y="0"/>
                  </a:moveTo>
                  <a:lnTo>
                    <a:pt x="516128" y="0"/>
                  </a:lnTo>
                  <a:lnTo>
                    <a:pt x="519176" y="126"/>
                  </a:lnTo>
                  <a:lnTo>
                    <a:pt x="522605" y="508"/>
                  </a:lnTo>
                  <a:lnTo>
                    <a:pt x="525907" y="762"/>
                  </a:lnTo>
                  <a:lnTo>
                    <a:pt x="542290" y="4825"/>
                  </a:lnTo>
                  <a:lnTo>
                    <a:pt x="545084" y="5842"/>
                  </a:lnTo>
                  <a:lnTo>
                    <a:pt x="553339" y="27686"/>
                  </a:lnTo>
                  <a:lnTo>
                    <a:pt x="553593" y="32385"/>
                  </a:lnTo>
                  <a:lnTo>
                    <a:pt x="553720" y="38735"/>
                  </a:lnTo>
                  <a:lnTo>
                    <a:pt x="553720" y="46862"/>
                  </a:lnTo>
                  <a:lnTo>
                    <a:pt x="553720" y="54863"/>
                  </a:lnTo>
                  <a:lnTo>
                    <a:pt x="551053" y="78612"/>
                  </a:lnTo>
                  <a:lnTo>
                    <a:pt x="550164" y="81534"/>
                  </a:lnTo>
                  <a:lnTo>
                    <a:pt x="549021" y="83565"/>
                  </a:lnTo>
                  <a:lnTo>
                    <a:pt x="547497" y="84709"/>
                  </a:lnTo>
                  <a:lnTo>
                    <a:pt x="546100" y="85725"/>
                  </a:lnTo>
                  <a:lnTo>
                    <a:pt x="544195" y="86360"/>
                  </a:lnTo>
                  <a:lnTo>
                    <a:pt x="542036" y="86360"/>
                  </a:lnTo>
                  <a:lnTo>
                    <a:pt x="540258" y="86360"/>
                  </a:lnTo>
                  <a:lnTo>
                    <a:pt x="538226" y="85979"/>
                  </a:lnTo>
                  <a:lnTo>
                    <a:pt x="535940" y="85217"/>
                  </a:lnTo>
                  <a:lnTo>
                    <a:pt x="533781" y="84455"/>
                  </a:lnTo>
                  <a:lnTo>
                    <a:pt x="531241" y="83565"/>
                  </a:lnTo>
                  <a:lnTo>
                    <a:pt x="528447" y="82676"/>
                  </a:lnTo>
                  <a:lnTo>
                    <a:pt x="525653" y="81787"/>
                  </a:lnTo>
                  <a:lnTo>
                    <a:pt x="522605" y="80899"/>
                  </a:lnTo>
                  <a:lnTo>
                    <a:pt x="519176" y="80137"/>
                  </a:lnTo>
                  <a:lnTo>
                    <a:pt x="515874" y="79375"/>
                  </a:lnTo>
                  <a:lnTo>
                    <a:pt x="512191" y="78994"/>
                  </a:lnTo>
                  <a:lnTo>
                    <a:pt x="508127" y="78994"/>
                  </a:lnTo>
                  <a:lnTo>
                    <a:pt x="503555" y="78994"/>
                  </a:lnTo>
                  <a:lnTo>
                    <a:pt x="498856" y="79883"/>
                  </a:lnTo>
                  <a:lnTo>
                    <a:pt x="463804" y="106807"/>
                  </a:lnTo>
                  <a:lnTo>
                    <a:pt x="446278" y="131572"/>
                  </a:lnTo>
                  <a:lnTo>
                    <a:pt x="446278" y="317754"/>
                  </a:lnTo>
                  <a:lnTo>
                    <a:pt x="446278" y="319913"/>
                  </a:lnTo>
                  <a:lnTo>
                    <a:pt x="412242" y="331088"/>
                  </a:lnTo>
                  <a:lnTo>
                    <a:pt x="403987" y="331088"/>
                  </a:lnTo>
                  <a:lnTo>
                    <a:pt x="395731" y="331088"/>
                  </a:lnTo>
                  <a:lnTo>
                    <a:pt x="361823" y="319913"/>
                  </a:lnTo>
                  <a:lnTo>
                    <a:pt x="361823" y="317754"/>
                  </a:lnTo>
                  <a:lnTo>
                    <a:pt x="361823" y="19050"/>
                  </a:lnTo>
                  <a:lnTo>
                    <a:pt x="361823" y="16763"/>
                  </a:lnTo>
                  <a:lnTo>
                    <a:pt x="362458" y="14859"/>
                  </a:lnTo>
                  <a:lnTo>
                    <a:pt x="363474" y="13208"/>
                  </a:lnTo>
                  <a:lnTo>
                    <a:pt x="364617" y="11557"/>
                  </a:lnTo>
                  <a:lnTo>
                    <a:pt x="366649" y="10160"/>
                  </a:lnTo>
                  <a:lnTo>
                    <a:pt x="369570" y="9017"/>
                  </a:lnTo>
                  <a:lnTo>
                    <a:pt x="372491" y="7874"/>
                  </a:lnTo>
                  <a:lnTo>
                    <a:pt x="376174" y="6985"/>
                  </a:lnTo>
                  <a:lnTo>
                    <a:pt x="380746" y="6476"/>
                  </a:lnTo>
                  <a:lnTo>
                    <a:pt x="385318" y="5969"/>
                  </a:lnTo>
                  <a:lnTo>
                    <a:pt x="391033" y="5587"/>
                  </a:lnTo>
                  <a:lnTo>
                    <a:pt x="398018" y="5587"/>
                  </a:lnTo>
                  <a:lnTo>
                    <a:pt x="405130" y="5587"/>
                  </a:lnTo>
                  <a:lnTo>
                    <a:pt x="426593" y="9017"/>
                  </a:lnTo>
                  <a:lnTo>
                    <a:pt x="429260" y="10160"/>
                  </a:lnTo>
                  <a:lnTo>
                    <a:pt x="431038" y="11557"/>
                  </a:lnTo>
                  <a:lnTo>
                    <a:pt x="432181" y="13208"/>
                  </a:lnTo>
                  <a:lnTo>
                    <a:pt x="433324" y="14859"/>
                  </a:lnTo>
                  <a:lnTo>
                    <a:pt x="433831" y="16763"/>
                  </a:lnTo>
                  <a:lnTo>
                    <a:pt x="433831" y="19050"/>
                  </a:lnTo>
                  <a:lnTo>
                    <a:pt x="433831" y="56261"/>
                  </a:lnTo>
                  <a:lnTo>
                    <a:pt x="461079" y="23429"/>
                  </a:lnTo>
                  <a:lnTo>
                    <a:pt x="494411" y="2412"/>
                  </a:lnTo>
                  <a:lnTo>
                    <a:pt x="506984" y="0"/>
                  </a:lnTo>
                  <a:lnTo>
                    <a:pt x="513206" y="0"/>
                  </a:lnTo>
                  <a:close/>
                </a:path>
                <a:path w="5015230" h="451484">
                  <a:moveTo>
                    <a:pt x="152400" y="0"/>
                  </a:moveTo>
                  <a:lnTo>
                    <a:pt x="202531" y="6215"/>
                  </a:lnTo>
                  <a:lnTo>
                    <a:pt x="240712" y="24209"/>
                  </a:lnTo>
                  <a:lnTo>
                    <a:pt x="268152" y="51899"/>
                  </a:lnTo>
                  <a:lnTo>
                    <a:pt x="285369" y="88011"/>
                  </a:lnTo>
                  <a:lnTo>
                    <a:pt x="292869" y="130873"/>
                  </a:lnTo>
                  <a:lnTo>
                    <a:pt x="293370" y="146304"/>
                  </a:lnTo>
                  <a:lnTo>
                    <a:pt x="293370" y="159638"/>
                  </a:lnTo>
                  <a:lnTo>
                    <a:pt x="293370" y="169925"/>
                  </a:lnTo>
                  <a:lnTo>
                    <a:pt x="291084" y="177546"/>
                  </a:lnTo>
                  <a:lnTo>
                    <a:pt x="286512" y="182499"/>
                  </a:lnTo>
                  <a:lnTo>
                    <a:pt x="281940" y="187325"/>
                  </a:lnTo>
                  <a:lnTo>
                    <a:pt x="275590" y="189864"/>
                  </a:lnTo>
                  <a:lnTo>
                    <a:pt x="267589" y="189864"/>
                  </a:lnTo>
                  <a:lnTo>
                    <a:pt x="85725" y="189864"/>
                  </a:lnTo>
                  <a:lnTo>
                    <a:pt x="92842" y="231985"/>
                  </a:lnTo>
                  <a:lnTo>
                    <a:pt x="122668" y="264292"/>
                  </a:lnTo>
                  <a:lnTo>
                    <a:pt x="167386" y="273176"/>
                  </a:lnTo>
                  <a:lnTo>
                    <a:pt x="178101" y="272984"/>
                  </a:lnTo>
                  <a:lnTo>
                    <a:pt x="221869" y="266652"/>
                  </a:lnTo>
                  <a:lnTo>
                    <a:pt x="255524" y="255905"/>
                  </a:lnTo>
                  <a:lnTo>
                    <a:pt x="260858" y="253873"/>
                  </a:lnTo>
                  <a:lnTo>
                    <a:pt x="265176" y="252730"/>
                  </a:lnTo>
                  <a:lnTo>
                    <a:pt x="268605" y="252730"/>
                  </a:lnTo>
                  <a:lnTo>
                    <a:pt x="270637" y="252730"/>
                  </a:lnTo>
                  <a:lnTo>
                    <a:pt x="272288" y="253111"/>
                  </a:lnTo>
                  <a:lnTo>
                    <a:pt x="273558" y="254000"/>
                  </a:lnTo>
                  <a:lnTo>
                    <a:pt x="274955" y="254762"/>
                  </a:lnTo>
                  <a:lnTo>
                    <a:pt x="276098" y="256159"/>
                  </a:lnTo>
                  <a:lnTo>
                    <a:pt x="276987" y="258190"/>
                  </a:lnTo>
                  <a:lnTo>
                    <a:pt x="277876" y="260096"/>
                  </a:lnTo>
                  <a:lnTo>
                    <a:pt x="278511" y="263017"/>
                  </a:lnTo>
                  <a:lnTo>
                    <a:pt x="278765" y="266700"/>
                  </a:lnTo>
                  <a:lnTo>
                    <a:pt x="279146" y="270383"/>
                  </a:lnTo>
                  <a:lnTo>
                    <a:pt x="279273" y="274955"/>
                  </a:lnTo>
                  <a:lnTo>
                    <a:pt x="279273" y="280543"/>
                  </a:lnTo>
                  <a:lnTo>
                    <a:pt x="279273" y="285496"/>
                  </a:lnTo>
                  <a:lnTo>
                    <a:pt x="279146" y="289687"/>
                  </a:lnTo>
                  <a:lnTo>
                    <a:pt x="278892" y="293115"/>
                  </a:lnTo>
                  <a:lnTo>
                    <a:pt x="278765" y="296545"/>
                  </a:lnTo>
                  <a:lnTo>
                    <a:pt x="272415" y="313055"/>
                  </a:lnTo>
                  <a:lnTo>
                    <a:pt x="271018" y="314579"/>
                  </a:lnTo>
                  <a:lnTo>
                    <a:pt x="227923" y="329134"/>
                  </a:lnTo>
                  <a:lnTo>
                    <a:pt x="181197" y="336121"/>
                  </a:lnTo>
                  <a:lnTo>
                    <a:pt x="159766" y="336804"/>
                  </a:lnTo>
                  <a:lnTo>
                    <a:pt x="140458" y="336182"/>
                  </a:lnTo>
                  <a:lnTo>
                    <a:pt x="89916" y="326771"/>
                  </a:lnTo>
                  <a:lnTo>
                    <a:pt x="50518" y="305839"/>
                  </a:lnTo>
                  <a:lnTo>
                    <a:pt x="22320" y="273224"/>
                  </a:lnTo>
                  <a:lnTo>
                    <a:pt x="5572" y="228514"/>
                  </a:lnTo>
                  <a:lnTo>
                    <a:pt x="0" y="171704"/>
                  </a:lnTo>
                  <a:lnTo>
                    <a:pt x="644" y="152294"/>
                  </a:lnTo>
                  <a:lnTo>
                    <a:pt x="10414" y="99949"/>
                  </a:lnTo>
                  <a:lnTo>
                    <a:pt x="31202" y="57407"/>
                  </a:lnTo>
                  <a:lnTo>
                    <a:pt x="62436" y="26035"/>
                  </a:lnTo>
                  <a:lnTo>
                    <a:pt x="103197" y="6536"/>
                  </a:lnTo>
                  <a:lnTo>
                    <a:pt x="135062" y="718"/>
                  </a:lnTo>
                  <a:lnTo>
                    <a:pt x="152400" y="0"/>
                  </a:lnTo>
                  <a:close/>
                </a:path>
              </a:pathLst>
            </a:custGeom>
            <a:ln w="9144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93646" y="707897"/>
              <a:ext cx="125730" cy="15608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10207" y="611631"/>
              <a:ext cx="3959225" cy="473709"/>
            </a:xfrm>
            <a:custGeom>
              <a:avLst/>
              <a:gdLst/>
              <a:ahLst/>
              <a:cxnLst/>
              <a:rect l="l" t="t" r="r" b="b"/>
              <a:pathLst>
                <a:path w="3959225" h="473709">
                  <a:moveTo>
                    <a:pt x="1977517" y="64007"/>
                  </a:moveTo>
                  <a:lnTo>
                    <a:pt x="1985771" y="64007"/>
                  </a:lnTo>
                  <a:lnTo>
                    <a:pt x="1992630" y="64262"/>
                  </a:lnTo>
                  <a:lnTo>
                    <a:pt x="2019681" y="75818"/>
                  </a:lnTo>
                  <a:lnTo>
                    <a:pt x="2019681" y="78104"/>
                  </a:lnTo>
                  <a:lnTo>
                    <a:pt x="2019681" y="144652"/>
                  </a:lnTo>
                  <a:lnTo>
                    <a:pt x="2084705" y="144652"/>
                  </a:lnTo>
                  <a:lnTo>
                    <a:pt x="2086991" y="144652"/>
                  </a:lnTo>
                  <a:lnTo>
                    <a:pt x="2088895" y="145287"/>
                  </a:lnTo>
                  <a:lnTo>
                    <a:pt x="2098040" y="172338"/>
                  </a:lnTo>
                  <a:lnTo>
                    <a:pt x="2098040" y="178815"/>
                  </a:lnTo>
                  <a:lnTo>
                    <a:pt x="2089277" y="212978"/>
                  </a:lnTo>
                  <a:lnTo>
                    <a:pt x="2085085" y="212978"/>
                  </a:lnTo>
                  <a:lnTo>
                    <a:pt x="2019681" y="212978"/>
                  </a:lnTo>
                  <a:lnTo>
                    <a:pt x="2019681" y="353313"/>
                  </a:lnTo>
                  <a:lnTo>
                    <a:pt x="2020177" y="364745"/>
                  </a:lnTo>
                  <a:lnTo>
                    <a:pt x="2038143" y="399161"/>
                  </a:lnTo>
                  <a:lnTo>
                    <a:pt x="2054859" y="402208"/>
                  </a:lnTo>
                  <a:lnTo>
                    <a:pt x="2059305" y="402208"/>
                  </a:lnTo>
                  <a:lnTo>
                    <a:pt x="2063369" y="401827"/>
                  </a:lnTo>
                  <a:lnTo>
                    <a:pt x="2066925" y="401065"/>
                  </a:lnTo>
                  <a:lnTo>
                    <a:pt x="2070481" y="400303"/>
                  </a:lnTo>
                  <a:lnTo>
                    <a:pt x="2073656" y="399288"/>
                  </a:lnTo>
                  <a:lnTo>
                    <a:pt x="2076450" y="398398"/>
                  </a:lnTo>
                  <a:lnTo>
                    <a:pt x="2079244" y="397382"/>
                  </a:lnTo>
                  <a:lnTo>
                    <a:pt x="2081657" y="396493"/>
                  </a:lnTo>
                  <a:lnTo>
                    <a:pt x="2083562" y="395604"/>
                  </a:lnTo>
                  <a:lnTo>
                    <a:pt x="2085467" y="394842"/>
                  </a:lnTo>
                  <a:lnTo>
                    <a:pt x="2087118" y="394462"/>
                  </a:lnTo>
                  <a:lnTo>
                    <a:pt x="2088769" y="394462"/>
                  </a:lnTo>
                  <a:lnTo>
                    <a:pt x="2090039" y="394462"/>
                  </a:lnTo>
                  <a:lnTo>
                    <a:pt x="2095372" y="400303"/>
                  </a:lnTo>
                  <a:lnTo>
                    <a:pt x="2096134" y="402716"/>
                  </a:lnTo>
                  <a:lnTo>
                    <a:pt x="2096643" y="405891"/>
                  </a:lnTo>
                  <a:lnTo>
                    <a:pt x="2097278" y="409955"/>
                  </a:lnTo>
                  <a:lnTo>
                    <a:pt x="2097785" y="413892"/>
                  </a:lnTo>
                  <a:lnTo>
                    <a:pt x="2098040" y="419100"/>
                  </a:lnTo>
                  <a:lnTo>
                    <a:pt x="2098040" y="425322"/>
                  </a:lnTo>
                  <a:lnTo>
                    <a:pt x="2098040" y="435101"/>
                  </a:lnTo>
                  <a:lnTo>
                    <a:pt x="2074037" y="467740"/>
                  </a:lnTo>
                  <a:lnTo>
                    <a:pt x="2051684" y="471804"/>
                  </a:lnTo>
                  <a:lnTo>
                    <a:pt x="2045589" y="472566"/>
                  </a:lnTo>
                  <a:lnTo>
                    <a:pt x="2039366" y="472820"/>
                  </a:lnTo>
                  <a:lnTo>
                    <a:pt x="2033143" y="472820"/>
                  </a:lnTo>
                  <a:lnTo>
                    <a:pt x="1989582" y="466470"/>
                  </a:lnTo>
                  <a:lnTo>
                    <a:pt x="1953484" y="439838"/>
                  </a:lnTo>
                  <a:lnTo>
                    <a:pt x="1938895" y="403090"/>
                  </a:lnTo>
                  <a:lnTo>
                    <a:pt x="1935733" y="366013"/>
                  </a:lnTo>
                  <a:lnTo>
                    <a:pt x="1935733" y="212978"/>
                  </a:lnTo>
                  <a:lnTo>
                    <a:pt x="1899793" y="212978"/>
                  </a:lnTo>
                  <a:lnTo>
                    <a:pt x="1895602" y="212978"/>
                  </a:lnTo>
                  <a:lnTo>
                    <a:pt x="1892427" y="210312"/>
                  </a:lnTo>
                  <a:lnTo>
                    <a:pt x="1886839" y="178815"/>
                  </a:lnTo>
                  <a:lnTo>
                    <a:pt x="1886839" y="172338"/>
                  </a:lnTo>
                  <a:lnTo>
                    <a:pt x="1890141" y="151891"/>
                  </a:lnTo>
                  <a:lnTo>
                    <a:pt x="1891283" y="149351"/>
                  </a:lnTo>
                  <a:lnTo>
                    <a:pt x="1892681" y="147446"/>
                  </a:lnTo>
                  <a:lnTo>
                    <a:pt x="1894332" y="146303"/>
                  </a:lnTo>
                  <a:lnTo>
                    <a:pt x="1895983" y="145287"/>
                  </a:lnTo>
                  <a:lnTo>
                    <a:pt x="1898015" y="144652"/>
                  </a:lnTo>
                  <a:lnTo>
                    <a:pt x="1900173" y="144652"/>
                  </a:lnTo>
                  <a:lnTo>
                    <a:pt x="1935733" y="144652"/>
                  </a:lnTo>
                  <a:lnTo>
                    <a:pt x="1935733" y="78104"/>
                  </a:lnTo>
                  <a:lnTo>
                    <a:pt x="1935733" y="75818"/>
                  </a:lnTo>
                  <a:lnTo>
                    <a:pt x="1936242" y="73787"/>
                  </a:lnTo>
                  <a:lnTo>
                    <a:pt x="1937512" y="72008"/>
                  </a:lnTo>
                  <a:lnTo>
                    <a:pt x="1938782" y="70230"/>
                  </a:lnTo>
                  <a:lnTo>
                    <a:pt x="1940941" y="68706"/>
                  </a:lnTo>
                  <a:lnTo>
                    <a:pt x="1969516" y="64007"/>
                  </a:lnTo>
                  <a:lnTo>
                    <a:pt x="1977517" y="64007"/>
                  </a:lnTo>
                  <a:close/>
                </a:path>
                <a:path w="3959225" h="473709">
                  <a:moveTo>
                    <a:pt x="29718" y="32892"/>
                  </a:moveTo>
                  <a:lnTo>
                    <a:pt x="131953" y="32892"/>
                  </a:lnTo>
                  <a:lnTo>
                    <a:pt x="139553" y="32964"/>
                  </a:lnTo>
                  <a:lnTo>
                    <a:pt x="185183" y="37250"/>
                  </a:lnTo>
                  <a:lnTo>
                    <a:pt x="223978" y="48472"/>
                  </a:lnTo>
                  <a:lnTo>
                    <a:pt x="260437" y="71929"/>
                  </a:lnTo>
                  <a:lnTo>
                    <a:pt x="285184" y="106398"/>
                  </a:lnTo>
                  <a:lnTo>
                    <a:pt x="296217" y="151556"/>
                  </a:lnTo>
                  <a:lnTo>
                    <a:pt x="296672" y="164464"/>
                  </a:lnTo>
                  <a:lnTo>
                    <a:pt x="295957" y="182155"/>
                  </a:lnTo>
                  <a:lnTo>
                    <a:pt x="285242" y="229107"/>
                  </a:lnTo>
                  <a:lnTo>
                    <a:pt x="262310" y="266291"/>
                  </a:lnTo>
                  <a:lnTo>
                    <a:pt x="227901" y="293433"/>
                  </a:lnTo>
                  <a:lnTo>
                    <a:pt x="182231" y="310169"/>
                  </a:lnTo>
                  <a:lnTo>
                    <a:pt x="124206" y="315848"/>
                  </a:lnTo>
                  <a:lnTo>
                    <a:pt x="88011" y="315848"/>
                  </a:lnTo>
                  <a:lnTo>
                    <a:pt x="88011" y="454151"/>
                  </a:lnTo>
                  <a:lnTo>
                    <a:pt x="88011" y="456310"/>
                  </a:lnTo>
                  <a:lnTo>
                    <a:pt x="87375" y="458342"/>
                  </a:lnTo>
                  <a:lnTo>
                    <a:pt x="85851" y="460120"/>
                  </a:lnTo>
                  <a:lnTo>
                    <a:pt x="84455" y="461898"/>
                  </a:lnTo>
                  <a:lnTo>
                    <a:pt x="82042" y="463422"/>
                  </a:lnTo>
                  <a:lnTo>
                    <a:pt x="78612" y="464438"/>
                  </a:lnTo>
                  <a:lnTo>
                    <a:pt x="75311" y="465581"/>
                  </a:lnTo>
                  <a:lnTo>
                    <a:pt x="70866" y="466470"/>
                  </a:lnTo>
                  <a:lnTo>
                    <a:pt x="65278" y="467105"/>
                  </a:lnTo>
                  <a:lnTo>
                    <a:pt x="59690" y="467867"/>
                  </a:lnTo>
                  <a:lnTo>
                    <a:pt x="52578" y="468121"/>
                  </a:lnTo>
                  <a:lnTo>
                    <a:pt x="43815" y="468121"/>
                  </a:lnTo>
                  <a:lnTo>
                    <a:pt x="35306" y="468121"/>
                  </a:lnTo>
                  <a:lnTo>
                    <a:pt x="28320" y="467867"/>
                  </a:lnTo>
                  <a:lnTo>
                    <a:pt x="22606" y="467105"/>
                  </a:lnTo>
                  <a:lnTo>
                    <a:pt x="16891" y="466470"/>
                  </a:lnTo>
                  <a:lnTo>
                    <a:pt x="12318" y="465581"/>
                  </a:lnTo>
                  <a:lnTo>
                    <a:pt x="9017" y="464438"/>
                  </a:lnTo>
                  <a:lnTo>
                    <a:pt x="5715" y="463422"/>
                  </a:lnTo>
                  <a:lnTo>
                    <a:pt x="3301" y="461898"/>
                  </a:lnTo>
                  <a:lnTo>
                    <a:pt x="2031" y="460120"/>
                  </a:lnTo>
                  <a:lnTo>
                    <a:pt x="635" y="458342"/>
                  </a:lnTo>
                  <a:lnTo>
                    <a:pt x="0" y="456310"/>
                  </a:lnTo>
                  <a:lnTo>
                    <a:pt x="0" y="454151"/>
                  </a:lnTo>
                  <a:lnTo>
                    <a:pt x="0" y="64262"/>
                  </a:lnTo>
                  <a:lnTo>
                    <a:pt x="0" y="53847"/>
                  </a:lnTo>
                  <a:lnTo>
                    <a:pt x="2667" y="45973"/>
                  </a:lnTo>
                  <a:lnTo>
                    <a:pt x="8128" y="40766"/>
                  </a:lnTo>
                  <a:lnTo>
                    <a:pt x="13588" y="35432"/>
                  </a:lnTo>
                  <a:lnTo>
                    <a:pt x="20828" y="32892"/>
                  </a:lnTo>
                  <a:lnTo>
                    <a:pt x="29718" y="32892"/>
                  </a:lnTo>
                  <a:close/>
                </a:path>
                <a:path w="3959225" h="473709">
                  <a:moveTo>
                    <a:pt x="3496309" y="25780"/>
                  </a:moveTo>
                  <a:lnTo>
                    <a:pt x="3539396" y="30452"/>
                  </a:lnTo>
                  <a:lnTo>
                    <a:pt x="3581866" y="44811"/>
                  </a:lnTo>
                  <a:lnTo>
                    <a:pt x="3603625" y="58800"/>
                  </a:lnTo>
                  <a:lnTo>
                    <a:pt x="3606673" y="61848"/>
                  </a:lnTo>
                  <a:lnTo>
                    <a:pt x="3612515" y="74040"/>
                  </a:lnTo>
                  <a:lnTo>
                    <a:pt x="3613277" y="77215"/>
                  </a:lnTo>
                  <a:lnTo>
                    <a:pt x="3613657" y="80898"/>
                  </a:lnTo>
                  <a:lnTo>
                    <a:pt x="3614039" y="85089"/>
                  </a:lnTo>
                  <a:lnTo>
                    <a:pt x="3614420" y="89280"/>
                  </a:lnTo>
                  <a:lnTo>
                    <a:pt x="3614547" y="94614"/>
                  </a:lnTo>
                  <a:lnTo>
                    <a:pt x="3614547" y="100837"/>
                  </a:lnTo>
                  <a:lnTo>
                    <a:pt x="3614547" y="107568"/>
                  </a:lnTo>
                  <a:lnTo>
                    <a:pt x="3611499" y="129285"/>
                  </a:lnTo>
                  <a:lnTo>
                    <a:pt x="3610482" y="132206"/>
                  </a:lnTo>
                  <a:lnTo>
                    <a:pt x="3609085" y="134365"/>
                  </a:lnTo>
                  <a:lnTo>
                    <a:pt x="3607562" y="135635"/>
                  </a:lnTo>
                  <a:lnTo>
                    <a:pt x="3605910" y="137032"/>
                  </a:lnTo>
                  <a:lnTo>
                    <a:pt x="3604132" y="137667"/>
                  </a:lnTo>
                  <a:lnTo>
                    <a:pt x="3602228" y="137667"/>
                  </a:lnTo>
                  <a:lnTo>
                    <a:pt x="3598799" y="137667"/>
                  </a:lnTo>
                  <a:lnTo>
                    <a:pt x="3594607" y="135762"/>
                  </a:lnTo>
                  <a:lnTo>
                    <a:pt x="3589401" y="131825"/>
                  </a:lnTo>
                  <a:lnTo>
                    <a:pt x="3584321" y="127888"/>
                  </a:lnTo>
                  <a:lnTo>
                    <a:pt x="3577717" y="123570"/>
                  </a:lnTo>
                  <a:lnTo>
                    <a:pt x="3540379" y="105663"/>
                  </a:lnTo>
                  <a:lnTo>
                    <a:pt x="3499993" y="99821"/>
                  </a:lnTo>
                  <a:lnTo>
                    <a:pt x="3487469" y="100486"/>
                  </a:lnTo>
                  <a:lnTo>
                    <a:pt x="3444228" y="116173"/>
                  </a:lnTo>
                  <a:lnTo>
                    <a:pt x="3412779" y="150774"/>
                  </a:lnTo>
                  <a:lnTo>
                    <a:pt x="3397884" y="187832"/>
                  </a:lnTo>
                  <a:lnTo>
                    <a:pt x="3390973" y="233517"/>
                  </a:lnTo>
                  <a:lnTo>
                    <a:pt x="3390519" y="250443"/>
                  </a:lnTo>
                  <a:lnTo>
                    <a:pt x="3391017" y="268926"/>
                  </a:lnTo>
                  <a:lnTo>
                    <a:pt x="3398393" y="316610"/>
                  </a:lnTo>
                  <a:lnTo>
                    <a:pt x="3413966" y="353044"/>
                  </a:lnTo>
                  <a:lnTo>
                    <a:pt x="3446071" y="384607"/>
                  </a:lnTo>
                  <a:lnTo>
                    <a:pt x="3489805" y="397976"/>
                  </a:lnTo>
                  <a:lnTo>
                    <a:pt x="3502405" y="398525"/>
                  </a:lnTo>
                  <a:lnTo>
                    <a:pt x="3513718" y="398170"/>
                  </a:lnTo>
                  <a:lnTo>
                    <a:pt x="3551110" y="390104"/>
                  </a:lnTo>
                  <a:lnTo>
                    <a:pt x="3586988" y="372237"/>
                  </a:lnTo>
                  <a:lnTo>
                    <a:pt x="3597529" y="365125"/>
                  </a:lnTo>
                  <a:lnTo>
                    <a:pt x="3601593" y="363346"/>
                  </a:lnTo>
                  <a:lnTo>
                    <a:pt x="3604514" y="363346"/>
                  </a:lnTo>
                  <a:lnTo>
                    <a:pt x="3606800" y="363346"/>
                  </a:lnTo>
                  <a:lnTo>
                    <a:pt x="3608578" y="363854"/>
                  </a:lnTo>
                  <a:lnTo>
                    <a:pt x="3609848" y="364743"/>
                  </a:lnTo>
                  <a:lnTo>
                    <a:pt x="3611245" y="365632"/>
                  </a:lnTo>
                  <a:lnTo>
                    <a:pt x="3612388" y="367410"/>
                  </a:lnTo>
                  <a:lnTo>
                    <a:pt x="3613277" y="370077"/>
                  </a:lnTo>
                  <a:lnTo>
                    <a:pt x="3614166" y="372744"/>
                  </a:lnTo>
                  <a:lnTo>
                    <a:pt x="3614801" y="376427"/>
                  </a:lnTo>
                  <a:lnTo>
                    <a:pt x="3615181" y="381253"/>
                  </a:lnTo>
                  <a:lnTo>
                    <a:pt x="3615690" y="386079"/>
                  </a:lnTo>
                  <a:lnTo>
                    <a:pt x="3615944" y="392429"/>
                  </a:lnTo>
                  <a:lnTo>
                    <a:pt x="3615944" y="400557"/>
                  </a:lnTo>
                  <a:lnTo>
                    <a:pt x="3615944" y="406145"/>
                  </a:lnTo>
                  <a:lnTo>
                    <a:pt x="3615690" y="410844"/>
                  </a:lnTo>
                  <a:lnTo>
                    <a:pt x="3591559" y="448690"/>
                  </a:lnTo>
                  <a:lnTo>
                    <a:pt x="3549475" y="465359"/>
                  </a:lnTo>
                  <a:lnTo>
                    <a:pt x="3510597" y="472265"/>
                  </a:lnTo>
                  <a:lnTo>
                    <a:pt x="3488690" y="473201"/>
                  </a:lnTo>
                  <a:lnTo>
                    <a:pt x="3466949" y="472344"/>
                  </a:lnTo>
                  <a:lnTo>
                    <a:pt x="3426753" y="465486"/>
                  </a:lnTo>
                  <a:lnTo>
                    <a:pt x="3391058" y="451772"/>
                  </a:lnTo>
                  <a:lnTo>
                    <a:pt x="3347339" y="418464"/>
                  </a:lnTo>
                  <a:lnTo>
                    <a:pt x="3316263" y="369887"/>
                  </a:lnTo>
                  <a:lnTo>
                    <a:pt x="3302950" y="329027"/>
                  </a:lnTo>
                  <a:lnTo>
                    <a:pt x="3296231" y="281453"/>
                  </a:lnTo>
                  <a:lnTo>
                    <a:pt x="3295396" y="255142"/>
                  </a:lnTo>
                  <a:lnTo>
                    <a:pt x="3296322" y="228304"/>
                  </a:lnTo>
                  <a:lnTo>
                    <a:pt x="3303700" y="179294"/>
                  </a:lnTo>
                  <a:lnTo>
                    <a:pt x="3318273" y="136524"/>
                  </a:lnTo>
                  <a:lnTo>
                    <a:pt x="3338899" y="100520"/>
                  </a:lnTo>
                  <a:lnTo>
                    <a:pt x="3365234" y="71397"/>
                  </a:lnTo>
                  <a:lnTo>
                    <a:pt x="3396944" y="49299"/>
                  </a:lnTo>
                  <a:lnTo>
                    <a:pt x="3433802" y="34299"/>
                  </a:lnTo>
                  <a:lnTo>
                    <a:pt x="3474569" y="26731"/>
                  </a:lnTo>
                  <a:lnTo>
                    <a:pt x="3496309" y="25780"/>
                  </a:lnTo>
                  <a:close/>
                </a:path>
                <a:path w="3959225" h="473709">
                  <a:moveTo>
                    <a:pt x="3716020" y="0"/>
                  </a:moveTo>
                  <a:lnTo>
                    <a:pt x="3724275" y="0"/>
                  </a:lnTo>
                  <a:lnTo>
                    <a:pt x="3731132" y="380"/>
                  </a:lnTo>
                  <a:lnTo>
                    <a:pt x="3736467" y="1015"/>
                  </a:lnTo>
                  <a:lnTo>
                    <a:pt x="3741801" y="1650"/>
                  </a:lnTo>
                  <a:lnTo>
                    <a:pt x="3746119" y="2666"/>
                  </a:lnTo>
                  <a:lnTo>
                    <a:pt x="3749421" y="3937"/>
                  </a:lnTo>
                  <a:lnTo>
                    <a:pt x="3752596" y="5079"/>
                  </a:lnTo>
                  <a:lnTo>
                    <a:pt x="3754881" y="6603"/>
                  </a:lnTo>
                  <a:lnTo>
                    <a:pt x="3756279" y="8381"/>
                  </a:lnTo>
                  <a:lnTo>
                    <a:pt x="3757549" y="10159"/>
                  </a:lnTo>
                  <a:lnTo>
                    <a:pt x="3758310" y="12191"/>
                  </a:lnTo>
                  <a:lnTo>
                    <a:pt x="3758310" y="14477"/>
                  </a:lnTo>
                  <a:lnTo>
                    <a:pt x="3758310" y="179450"/>
                  </a:lnTo>
                  <a:lnTo>
                    <a:pt x="3791368" y="153501"/>
                  </a:lnTo>
                  <a:lnTo>
                    <a:pt x="3837549" y="137679"/>
                  </a:lnTo>
                  <a:lnTo>
                    <a:pt x="3849624" y="137032"/>
                  </a:lnTo>
                  <a:lnTo>
                    <a:pt x="3864268" y="137654"/>
                  </a:lnTo>
                  <a:lnTo>
                    <a:pt x="3911036" y="152513"/>
                  </a:lnTo>
                  <a:lnTo>
                    <a:pt x="3940919" y="183544"/>
                  </a:lnTo>
                  <a:lnTo>
                    <a:pt x="3956010" y="227397"/>
                  </a:lnTo>
                  <a:lnTo>
                    <a:pt x="3959225" y="271652"/>
                  </a:lnTo>
                  <a:lnTo>
                    <a:pt x="3959225" y="454787"/>
                  </a:lnTo>
                  <a:lnTo>
                    <a:pt x="3959225" y="456945"/>
                  </a:lnTo>
                  <a:lnTo>
                    <a:pt x="3950462" y="464819"/>
                  </a:lnTo>
                  <a:lnTo>
                    <a:pt x="3947414" y="465963"/>
                  </a:lnTo>
                  <a:lnTo>
                    <a:pt x="3943096" y="466725"/>
                  </a:lnTo>
                  <a:lnTo>
                    <a:pt x="3937634" y="467359"/>
                  </a:lnTo>
                  <a:lnTo>
                    <a:pt x="3932174" y="467867"/>
                  </a:lnTo>
                  <a:lnTo>
                    <a:pt x="3925316" y="468121"/>
                  </a:lnTo>
                  <a:lnTo>
                    <a:pt x="3917315" y="468121"/>
                  </a:lnTo>
                  <a:lnTo>
                    <a:pt x="3909059" y="468121"/>
                  </a:lnTo>
                  <a:lnTo>
                    <a:pt x="3877182" y="460628"/>
                  </a:lnTo>
                  <a:lnTo>
                    <a:pt x="3875785" y="458977"/>
                  </a:lnTo>
                  <a:lnTo>
                    <a:pt x="3875151" y="456945"/>
                  </a:lnTo>
                  <a:lnTo>
                    <a:pt x="3875151" y="454787"/>
                  </a:lnTo>
                  <a:lnTo>
                    <a:pt x="3875151" y="284352"/>
                  </a:lnTo>
                  <a:lnTo>
                    <a:pt x="3869817" y="241934"/>
                  </a:lnTo>
                  <a:lnTo>
                    <a:pt x="3862704" y="228853"/>
                  </a:lnTo>
                  <a:lnTo>
                    <a:pt x="3858768" y="223012"/>
                  </a:lnTo>
                  <a:lnTo>
                    <a:pt x="3853560" y="218439"/>
                  </a:lnTo>
                  <a:lnTo>
                    <a:pt x="3847210" y="215137"/>
                  </a:lnTo>
                  <a:lnTo>
                    <a:pt x="3840860" y="211962"/>
                  </a:lnTo>
                  <a:lnTo>
                    <a:pt x="3833368" y="210312"/>
                  </a:lnTo>
                  <a:lnTo>
                    <a:pt x="3824858" y="210312"/>
                  </a:lnTo>
                  <a:lnTo>
                    <a:pt x="3784135" y="228566"/>
                  </a:lnTo>
                  <a:lnTo>
                    <a:pt x="3758310" y="256158"/>
                  </a:lnTo>
                  <a:lnTo>
                    <a:pt x="3758310" y="454787"/>
                  </a:lnTo>
                  <a:lnTo>
                    <a:pt x="3758310" y="456945"/>
                  </a:lnTo>
                  <a:lnTo>
                    <a:pt x="3724275" y="468121"/>
                  </a:lnTo>
                  <a:lnTo>
                    <a:pt x="3716020" y="468121"/>
                  </a:lnTo>
                  <a:lnTo>
                    <a:pt x="3707765" y="468121"/>
                  </a:lnTo>
                  <a:lnTo>
                    <a:pt x="3675888" y="460628"/>
                  </a:lnTo>
                  <a:lnTo>
                    <a:pt x="3674491" y="458977"/>
                  </a:lnTo>
                  <a:lnTo>
                    <a:pt x="3673855" y="456945"/>
                  </a:lnTo>
                  <a:lnTo>
                    <a:pt x="3673855" y="454787"/>
                  </a:lnTo>
                  <a:lnTo>
                    <a:pt x="3673855" y="14477"/>
                  </a:lnTo>
                  <a:lnTo>
                    <a:pt x="3673855" y="12191"/>
                  </a:lnTo>
                  <a:lnTo>
                    <a:pt x="3674491" y="10159"/>
                  </a:lnTo>
                  <a:lnTo>
                    <a:pt x="3675888" y="8381"/>
                  </a:lnTo>
                  <a:lnTo>
                    <a:pt x="3677284" y="6603"/>
                  </a:lnTo>
                  <a:lnTo>
                    <a:pt x="3679571" y="5079"/>
                  </a:lnTo>
                  <a:lnTo>
                    <a:pt x="3682746" y="3937"/>
                  </a:lnTo>
                  <a:lnTo>
                    <a:pt x="3686048" y="2666"/>
                  </a:lnTo>
                  <a:lnTo>
                    <a:pt x="3690239" y="1650"/>
                  </a:lnTo>
                  <a:lnTo>
                    <a:pt x="3695700" y="1015"/>
                  </a:lnTo>
                  <a:lnTo>
                    <a:pt x="3701033" y="380"/>
                  </a:lnTo>
                  <a:lnTo>
                    <a:pt x="3707765" y="0"/>
                  </a:lnTo>
                  <a:lnTo>
                    <a:pt x="3716020" y="0"/>
                  </a:lnTo>
                  <a:close/>
                </a:path>
              </a:pathLst>
            </a:custGeom>
            <a:ln w="9144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313385"/>
            <a:ext cx="7840345" cy="1586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The price </a:t>
            </a:r>
            <a:r>
              <a:rPr sz="3200" spc="-5" dirty="0">
                <a:latin typeface="Calibri"/>
                <a:cs typeface="Calibri"/>
              </a:rPr>
              <a:t>of rice rises </a:t>
            </a:r>
            <a:r>
              <a:rPr sz="3200" spc="-20" dirty="0">
                <a:latin typeface="Calibri"/>
                <a:cs typeface="Calibri"/>
              </a:rPr>
              <a:t>from </a:t>
            </a:r>
            <a:r>
              <a:rPr sz="3200" spc="-5" dirty="0">
                <a:latin typeface="Calibri"/>
                <a:cs typeface="Calibri"/>
              </a:rPr>
              <a:t>Rs. </a:t>
            </a:r>
            <a:r>
              <a:rPr sz="3200" spc="-15" dirty="0">
                <a:latin typeface="Calibri"/>
                <a:cs typeface="Calibri"/>
              </a:rPr>
              <a:t>30 </a:t>
            </a:r>
            <a:r>
              <a:rPr sz="3200" spc="-10" dirty="0">
                <a:latin typeface="Calibri"/>
                <a:cs typeface="Calibri"/>
              </a:rPr>
              <a:t>to Rs. </a:t>
            </a:r>
            <a:r>
              <a:rPr sz="3200" spc="-15" dirty="0">
                <a:latin typeface="Calibri"/>
                <a:cs typeface="Calibri"/>
              </a:rPr>
              <a:t>36.  </a:t>
            </a:r>
            <a:r>
              <a:rPr sz="3200" spc="-5" dirty="0">
                <a:latin typeface="Calibri"/>
                <a:cs typeface="Calibri"/>
              </a:rPr>
              <a:t>Find the </a:t>
            </a:r>
            <a:r>
              <a:rPr sz="3200" spc="-20" dirty="0">
                <a:latin typeface="Calibri"/>
                <a:cs typeface="Calibri"/>
              </a:rPr>
              <a:t>percentage </a:t>
            </a:r>
            <a:r>
              <a:rPr sz="3200" spc="-5" dirty="0">
                <a:latin typeface="Calibri"/>
                <a:cs typeface="Calibri"/>
              </a:rPr>
              <a:t>Find the </a:t>
            </a:r>
            <a:r>
              <a:rPr sz="3200" spc="-20" dirty="0">
                <a:latin typeface="Calibri"/>
                <a:cs typeface="Calibri"/>
              </a:rPr>
              <a:t>percentage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rise.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1423035" algn="l"/>
                <a:tab pos="2909570" algn="l"/>
                <a:tab pos="4486910" algn="l"/>
              </a:tabLst>
            </a:pPr>
            <a:r>
              <a:rPr sz="3200" spc="-5" dirty="0">
                <a:latin typeface="Calibri"/>
                <a:cs typeface="Calibri"/>
              </a:rPr>
              <a:t>A.20%	</a:t>
            </a:r>
            <a:r>
              <a:rPr sz="3200" spc="-10" dirty="0">
                <a:latin typeface="Calibri"/>
                <a:cs typeface="Calibri"/>
              </a:rPr>
              <a:t>B.25%	C.30%	</a:t>
            </a:r>
            <a:r>
              <a:rPr sz="3200" spc="-20" dirty="0">
                <a:latin typeface="Calibri"/>
                <a:cs typeface="Calibri"/>
              </a:rPr>
              <a:t>D.16.66%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313385"/>
            <a:ext cx="8025130" cy="2073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population of </a:t>
            </a:r>
            <a:r>
              <a:rPr sz="3200" spc="-10" dirty="0">
                <a:latin typeface="Calibri"/>
                <a:cs typeface="Calibri"/>
              </a:rPr>
              <a:t>Gokuldham Society </a:t>
            </a:r>
            <a:r>
              <a:rPr sz="3200" spc="-25" dirty="0">
                <a:latin typeface="Calibri"/>
                <a:cs typeface="Calibri"/>
              </a:rPr>
              <a:t>was </a:t>
            </a:r>
            <a:r>
              <a:rPr sz="3200" spc="-15" dirty="0">
                <a:latin typeface="Calibri"/>
                <a:cs typeface="Calibri"/>
              </a:rPr>
              <a:t>400 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spc="-15" dirty="0">
                <a:latin typeface="Calibri"/>
                <a:cs typeface="Calibri"/>
              </a:rPr>
              <a:t>2001 </a:t>
            </a:r>
            <a:r>
              <a:rPr sz="3200" spc="-5" dirty="0">
                <a:latin typeface="Calibri"/>
                <a:cs typeface="Calibri"/>
              </a:rPr>
              <a:t>and </a:t>
            </a:r>
            <a:r>
              <a:rPr sz="3200" spc="-15" dirty="0">
                <a:latin typeface="Calibri"/>
                <a:cs typeface="Calibri"/>
              </a:rPr>
              <a:t>450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spc="-15" dirty="0">
                <a:latin typeface="Calibri"/>
                <a:cs typeface="Calibri"/>
              </a:rPr>
              <a:t>2005. </a:t>
            </a:r>
            <a:r>
              <a:rPr sz="3200" spc="-25" dirty="0">
                <a:latin typeface="Calibri"/>
                <a:cs typeface="Calibri"/>
              </a:rPr>
              <a:t>By </a:t>
            </a:r>
            <a:r>
              <a:rPr sz="3200" spc="-15" dirty="0">
                <a:latin typeface="Calibri"/>
                <a:cs typeface="Calibri"/>
              </a:rPr>
              <a:t>what </a:t>
            </a:r>
            <a:r>
              <a:rPr sz="3200" spc="-20" dirty="0">
                <a:latin typeface="Calibri"/>
                <a:cs typeface="Calibri"/>
              </a:rPr>
              <a:t>percentage 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population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increased.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1422400" algn="l"/>
                <a:tab pos="2908300" algn="l"/>
                <a:tab pos="4793615" algn="l"/>
              </a:tabLst>
            </a:pPr>
            <a:r>
              <a:rPr sz="3200" spc="-5" dirty="0">
                <a:latin typeface="Calibri"/>
                <a:cs typeface="Calibri"/>
              </a:rPr>
              <a:t>A.20%	</a:t>
            </a:r>
            <a:r>
              <a:rPr sz="3200" spc="-15" dirty="0">
                <a:latin typeface="Calibri"/>
                <a:cs typeface="Calibri"/>
              </a:rPr>
              <a:t>B.25%	</a:t>
            </a:r>
            <a:r>
              <a:rPr sz="3200" spc="-10" dirty="0">
                <a:latin typeface="Calibri"/>
                <a:cs typeface="Calibri"/>
              </a:rPr>
              <a:t>C.12.5%	</a:t>
            </a:r>
            <a:r>
              <a:rPr sz="3200" spc="-20" dirty="0">
                <a:latin typeface="Calibri"/>
                <a:cs typeface="Calibri"/>
              </a:rPr>
              <a:t>D.16.66%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37185"/>
            <a:ext cx="7868284" cy="246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Radha </a:t>
            </a:r>
            <a:r>
              <a:rPr sz="3200" spc="-10" dirty="0">
                <a:latin typeface="Calibri"/>
                <a:cs typeface="Calibri"/>
              </a:rPr>
              <a:t>spends 40% </a:t>
            </a:r>
            <a:r>
              <a:rPr sz="3200" spc="-5" dirty="0">
                <a:latin typeface="Calibri"/>
                <a:cs typeface="Calibri"/>
              </a:rPr>
              <a:t>of her </a:t>
            </a:r>
            <a:r>
              <a:rPr sz="3200" dirty="0">
                <a:latin typeface="Calibri"/>
                <a:cs typeface="Calibri"/>
              </a:rPr>
              <a:t>salary </a:t>
            </a:r>
            <a:r>
              <a:rPr sz="3200" spc="-10" dirty="0">
                <a:latin typeface="Calibri"/>
                <a:cs typeface="Calibri"/>
              </a:rPr>
              <a:t>on </a:t>
            </a:r>
            <a:r>
              <a:rPr sz="3200" spc="-20" dirty="0">
                <a:latin typeface="Calibri"/>
                <a:cs typeface="Calibri"/>
              </a:rPr>
              <a:t>food, </a:t>
            </a:r>
            <a:r>
              <a:rPr sz="3200" spc="-10" dirty="0">
                <a:latin typeface="Calibri"/>
                <a:cs typeface="Calibri"/>
              </a:rPr>
              <a:t>20%  on house </a:t>
            </a:r>
            <a:r>
              <a:rPr sz="3200" spc="-20" dirty="0">
                <a:latin typeface="Calibri"/>
                <a:cs typeface="Calibri"/>
              </a:rPr>
              <a:t>rent, </a:t>
            </a:r>
            <a:r>
              <a:rPr sz="3200" spc="-15" dirty="0">
                <a:latin typeface="Calibri"/>
                <a:cs typeface="Calibri"/>
              </a:rPr>
              <a:t>10% </a:t>
            </a:r>
            <a:r>
              <a:rPr sz="3200" spc="-10" dirty="0">
                <a:latin typeface="Calibri"/>
                <a:cs typeface="Calibri"/>
              </a:rPr>
              <a:t>on </a:t>
            </a:r>
            <a:r>
              <a:rPr sz="3200" spc="-15" dirty="0">
                <a:latin typeface="Calibri"/>
                <a:cs typeface="Calibri"/>
              </a:rPr>
              <a:t>entertainment </a:t>
            </a:r>
            <a:r>
              <a:rPr sz="3200" spc="-5" dirty="0">
                <a:latin typeface="Calibri"/>
                <a:cs typeface="Calibri"/>
              </a:rPr>
              <a:t>and  </a:t>
            </a:r>
            <a:r>
              <a:rPr sz="3200" spc="-15" dirty="0">
                <a:latin typeface="Calibri"/>
                <a:cs typeface="Calibri"/>
              </a:rPr>
              <a:t>10% </a:t>
            </a:r>
            <a:r>
              <a:rPr sz="3200" spc="-10" dirty="0">
                <a:latin typeface="Calibri"/>
                <a:cs typeface="Calibri"/>
              </a:rPr>
              <a:t>on </a:t>
            </a:r>
            <a:r>
              <a:rPr sz="3200" spc="-25" dirty="0">
                <a:latin typeface="Calibri"/>
                <a:cs typeface="Calibri"/>
              </a:rPr>
              <a:t>conveyance. </a:t>
            </a:r>
            <a:r>
              <a:rPr sz="3200" dirty="0">
                <a:latin typeface="Calibri"/>
                <a:cs typeface="Calibri"/>
              </a:rPr>
              <a:t>If </a:t>
            </a:r>
            <a:r>
              <a:rPr sz="3200" spc="-10" dirty="0">
                <a:latin typeface="Calibri"/>
                <a:cs typeface="Calibri"/>
              </a:rPr>
              <a:t>her savings </a:t>
            </a:r>
            <a:r>
              <a:rPr sz="3200" spc="-15" dirty="0">
                <a:latin typeface="Calibri"/>
                <a:cs typeface="Calibri"/>
              </a:rPr>
              <a:t>at </a:t>
            </a:r>
            <a:r>
              <a:rPr sz="3200" spc="-5" dirty="0">
                <a:latin typeface="Calibri"/>
                <a:cs typeface="Calibri"/>
              </a:rPr>
              <a:t>the end  of a </a:t>
            </a:r>
            <a:r>
              <a:rPr sz="3200" spc="-15" dirty="0">
                <a:latin typeface="Calibri"/>
                <a:cs typeface="Calibri"/>
              </a:rPr>
              <a:t>month </a:t>
            </a:r>
            <a:r>
              <a:rPr sz="3200" spc="-25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Rs </a:t>
            </a:r>
            <a:r>
              <a:rPr sz="3200" spc="-15" dirty="0">
                <a:latin typeface="Calibri"/>
                <a:cs typeface="Calibri"/>
              </a:rPr>
              <a:t>1500, </a:t>
            </a:r>
            <a:r>
              <a:rPr sz="3200" spc="-5" dirty="0">
                <a:latin typeface="Calibri"/>
                <a:cs typeface="Calibri"/>
              </a:rPr>
              <a:t>then </a:t>
            </a:r>
            <a:r>
              <a:rPr sz="3200" spc="-10" dirty="0">
                <a:latin typeface="Calibri"/>
                <a:cs typeface="Calibri"/>
              </a:rPr>
              <a:t>her </a:t>
            </a:r>
            <a:r>
              <a:rPr sz="3200" spc="-5" dirty="0">
                <a:latin typeface="Calibri"/>
                <a:cs typeface="Calibri"/>
              </a:rPr>
              <a:t>salary </a:t>
            </a:r>
            <a:r>
              <a:rPr sz="3200" spc="-10" dirty="0">
                <a:latin typeface="Calibri"/>
                <a:cs typeface="Calibri"/>
              </a:rPr>
              <a:t>per  month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2675686"/>
            <a:ext cx="1654175" cy="119634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3200" dirty="0">
                <a:latin typeface="Calibri"/>
                <a:cs typeface="Calibri"/>
              </a:rPr>
              <a:t>A.Rs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8000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Calibri"/>
                <a:cs typeface="Calibri"/>
              </a:rPr>
              <a:t>C.Rs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6000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3612" y="2675686"/>
            <a:ext cx="1861820" cy="119634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869"/>
              </a:spcBef>
            </a:pPr>
            <a:r>
              <a:rPr sz="3200" spc="-5" dirty="0">
                <a:latin typeface="Calibri"/>
                <a:cs typeface="Calibri"/>
              </a:rPr>
              <a:t>B.Rs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7500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20" dirty="0">
                <a:latin typeface="Calibri"/>
                <a:cs typeface="Calibri"/>
              </a:rPr>
              <a:t>D.Rs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10000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37185"/>
            <a:ext cx="7885430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Out </a:t>
            </a:r>
            <a:r>
              <a:rPr sz="3200" spc="-5" dirty="0">
                <a:latin typeface="Calibri"/>
                <a:cs typeface="Calibri"/>
              </a:rPr>
              <a:t>of the salary of </a:t>
            </a:r>
            <a:r>
              <a:rPr sz="3200" spc="-15" dirty="0">
                <a:latin typeface="Calibri"/>
                <a:cs typeface="Calibri"/>
              </a:rPr>
              <a:t>13,500, </a:t>
            </a:r>
            <a:r>
              <a:rPr sz="3200" spc="-5" dirty="0">
                <a:latin typeface="Calibri"/>
                <a:cs typeface="Calibri"/>
              </a:rPr>
              <a:t>a man </a:t>
            </a:r>
            <a:r>
              <a:rPr sz="3200" spc="-35" dirty="0">
                <a:latin typeface="Calibri"/>
                <a:cs typeface="Calibri"/>
              </a:rPr>
              <a:t>keeps </a:t>
            </a:r>
            <a:r>
              <a:rPr sz="3200" spc="5" dirty="0">
                <a:latin typeface="Calibri"/>
                <a:cs typeface="Calibri"/>
              </a:rPr>
              <a:t>one-  </a:t>
            </a:r>
            <a:r>
              <a:rPr sz="3200" spc="-15" dirty="0">
                <a:latin typeface="Calibri"/>
                <a:cs typeface="Calibri"/>
              </a:rPr>
              <a:t>third </a:t>
            </a:r>
            <a:r>
              <a:rPr sz="3200" spc="-5" dirty="0">
                <a:latin typeface="Calibri"/>
                <a:cs typeface="Calibri"/>
              </a:rPr>
              <a:t>as </a:t>
            </a:r>
            <a:r>
              <a:rPr sz="3200" dirty="0">
                <a:latin typeface="Calibri"/>
                <a:cs typeface="Calibri"/>
              </a:rPr>
              <a:t>his </a:t>
            </a:r>
            <a:r>
              <a:rPr sz="3200" spc="-10" dirty="0">
                <a:latin typeface="Calibri"/>
                <a:cs typeface="Calibri"/>
              </a:rPr>
              <a:t>saving. Of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remaining </a:t>
            </a:r>
            <a:r>
              <a:rPr sz="3200" spc="-55" dirty="0">
                <a:latin typeface="Calibri"/>
                <a:cs typeface="Calibri"/>
              </a:rPr>
              <a:t>money,  </a:t>
            </a:r>
            <a:r>
              <a:rPr sz="3200" spc="-10" dirty="0">
                <a:latin typeface="Calibri"/>
                <a:cs typeface="Calibri"/>
              </a:rPr>
              <a:t>he spend </a:t>
            </a:r>
            <a:r>
              <a:rPr sz="3200" spc="-15" dirty="0">
                <a:latin typeface="Calibri"/>
                <a:cs typeface="Calibri"/>
              </a:rPr>
              <a:t>50% </a:t>
            </a:r>
            <a:r>
              <a:rPr sz="3200" spc="-10" dirty="0">
                <a:latin typeface="Calibri"/>
                <a:cs typeface="Calibri"/>
              </a:rPr>
              <a:t>on </a:t>
            </a:r>
            <a:r>
              <a:rPr sz="3200" spc="-25" dirty="0">
                <a:latin typeface="Calibri"/>
                <a:cs typeface="Calibri"/>
              </a:rPr>
              <a:t>food </a:t>
            </a:r>
            <a:r>
              <a:rPr sz="3200" spc="-5" dirty="0">
                <a:latin typeface="Calibri"/>
                <a:cs typeface="Calibri"/>
              </a:rPr>
              <a:t>and </a:t>
            </a:r>
            <a:r>
              <a:rPr sz="3200" spc="-15" dirty="0">
                <a:latin typeface="Calibri"/>
                <a:cs typeface="Calibri"/>
              </a:rPr>
              <a:t>20% </a:t>
            </a:r>
            <a:r>
              <a:rPr sz="3200" spc="-10" dirty="0">
                <a:latin typeface="Calibri"/>
                <a:cs typeface="Calibri"/>
              </a:rPr>
              <a:t>on </a:t>
            </a:r>
            <a:r>
              <a:rPr sz="3200" spc="-20" dirty="0">
                <a:latin typeface="Calibri"/>
                <a:cs typeface="Calibri"/>
              </a:rPr>
              <a:t>rent. How  </a:t>
            </a:r>
            <a:r>
              <a:rPr sz="3200" spc="-10" dirty="0">
                <a:latin typeface="Calibri"/>
                <a:cs typeface="Calibri"/>
              </a:rPr>
              <a:t>much </a:t>
            </a:r>
            <a:r>
              <a:rPr sz="3200" spc="-15" dirty="0">
                <a:latin typeface="Calibri"/>
                <a:cs typeface="Calibri"/>
              </a:rPr>
              <a:t>money </a:t>
            </a:r>
            <a:r>
              <a:rPr sz="3200" spc="-10" dirty="0">
                <a:latin typeface="Calibri"/>
                <a:cs typeface="Calibri"/>
              </a:rPr>
              <a:t>has he left</a:t>
            </a:r>
            <a:r>
              <a:rPr sz="3200" spc="114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2187814"/>
            <a:ext cx="1653539" cy="119634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3200" dirty="0">
                <a:latin typeface="Calibri"/>
                <a:cs typeface="Calibri"/>
              </a:rPr>
              <a:t>A.Rs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6300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Calibri"/>
                <a:cs typeface="Calibri"/>
              </a:rPr>
              <a:t>C.Rs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2700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3552" y="2187814"/>
            <a:ext cx="1656714" cy="119634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869"/>
              </a:spcBef>
            </a:pPr>
            <a:r>
              <a:rPr sz="3200" spc="-10" dirty="0">
                <a:latin typeface="Calibri"/>
                <a:cs typeface="Calibri"/>
              </a:rPr>
              <a:t>B.Rs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9000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20" dirty="0">
                <a:latin typeface="Calibri"/>
                <a:cs typeface="Calibri"/>
              </a:rPr>
              <a:t>D.Rs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4500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37185"/>
            <a:ext cx="788543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3200" spc="-10" dirty="0" smtClean="0">
                <a:latin typeface="Calibri"/>
                <a:cs typeface="Calibri"/>
              </a:rPr>
              <a:t>PRACTICE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219200"/>
            <a:ext cx="85343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Q. 1. </a:t>
            </a:r>
            <a:r>
              <a:rPr lang="en-US" sz="2400" dirty="0"/>
              <a:t>The</a:t>
            </a:r>
            <a:r>
              <a:rPr lang="en-US" sz="2400" b="1" dirty="0"/>
              <a:t> </a:t>
            </a:r>
            <a:r>
              <a:rPr lang="en-US" sz="2400" dirty="0"/>
              <a:t>difference between 56% of a number and 39% of the same number is 425. What is 60% of that number?</a:t>
            </a:r>
          </a:p>
          <a:p>
            <a:pPr marL="342900" indent="-342900">
              <a:buAutoNum type="alphaLcParenBoth"/>
            </a:pPr>
            <a:r>
              <a:rPr lang="en-US" sz="2400" dirty="0" smtClean="0"/>
              <a:t>1525 	(</a:t>
            </a:r>
            <a:r>
              <a:rPr lang="en-US" sz="2400" dirty="0"/>
              <a:t>b) </a:t>
            </a:r>
            <a:r>
              <a:rPr lang="en-US" sz="2400" dirty="0" smtClean="0"/>
              <a:t>1650	 </a:t>
            </a:r>
            <a:r>
              <a:rPr lang="en-US" sz="2400" dirty="0"/>
              <a:t>(c) 1700 </a:t>
            </a:r>
            <a:r>
              <a:rPr lang="en-US" sz="2400" dirty="0" smtClean="0"/>
              <a:t>	(</a:t>
            </a:r>
            <a:r>
              <a:rPr lang="en-US" sz="2400" dirty="0"/>
              <a:t>d) 1500 </a:t>
            </a:r>
            <a:endParaRPr lang="en-US" sz="2400" dirty="0" smtClean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 smtClean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73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37185"/>
            <a:ext cx="788543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3200" spc="-10" dirty="0" smtClean="0">
                <a:latin typeface="Calibri"/>
                <a:cs typeface="Calibri"/>
              </a:rPr>
              <a:t>PRACTICE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219200"/>
            <a:ext cx="8534399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Q</a:t>
            </a:r>
            <a:r>
              <a:rPr lang="en-US" sz="2400" b="1" dirty="0"/>
              <a:t>. 2. </a:t>
            </a:r>
            <a:r>
              <a:rPr lang="en-US" sz="2400" dirty="0"/>
              <a:t>60 per cent of first number is 40 per cent of the second number. What is the respective ratio of the second number to the first number?</a:t>
            </a:r>
          </a:p>
          <a:p>
            <a:pPr marL="342900" indent="-342900">
              <a:buAutoNum type="alphaLcParenBoth"/>
            </a:pPr>
            <a:r>
              <a:rPr lang="en-US" sz="2400" dirty="0" smtClean="0"/>
              <a:t>3 </a:t>
            </a:r>
            <a:r>
              <a:rPr lang="en-US" sz="2400" dirty="0"/>
              <a:t>: 2   (b) 2 : 3   (c) 7 : 10   (d) cannot be </a:t>
            </a:r>
            <a:r>
              <a:rPr lang="en-US" sz="2400" dirty="0" smtClean="0"/>
              <a:t>determined</a:t>
            </a:r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 smtClean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 smtClean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1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37185"/>
            <a:ext cx="788543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3200" spc="-10" dirty="0" smtClean="0">
                <a:latin typeface="Calibri"/>
                <a:cs typeface="Calibri"/>
              </a:rPr>
              <a:t>PRACTICE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219200"/>
            <a:ext cx="85343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Q</a:t>
            </a:r>
            <a:r>
              <a:rPr lang="en-US" sz="2400" b="1" dirty="0"/>
              <a:t>. 3. </a:t>
            </a:r>
            <a:r>
              <a:rPr lang="en-US" sz="2400" dirty="0"/>
              <a:t>If the numerator of a fraction is increased by 200% and the denominator is increased by 300%, the resultant fraction is 15/26. What was the original fraction?</a:t>
            </a:r>
          </a:p>
          <a:p>
            <a:pPr marL="342900" indent="-342900">
              <a:buAutoNum type="alphaLcParenBoth"/>
            </a:pPr>
            <a:r>
              <a:rPr lang="en-US" sz="2400" dirty="0" smtClean="0"/>
              <a:t>8/11   	(</a:t>
            </a:r>
            <a:r>
              <a:rPr lang="en-US" sz="2400" dirty="0"/>
              <a:t>b) 10/13    </a:t>
            </a:r>
            <a:r>
              <a:rPr lang="en-US" sz="2400" dirty="0" smtClean="0"/>
              <a:t>	(</a:t>
            </a:r>
            <a:r>
              <a:rPr lang="en-US" sz="2400" dirty="0"/>
              <a:t>c) 9/13    </a:t>
            </a:r>
            <a:r>
              <a:rPr lang="en-US" sz="2400" dirty="0" smtClean="0"/>
              <a:t>	(</a:t>
            </a:r>
            <a:r>
              <a:rPr lang="en-US" sz="2400" dirty="0"/>
              <a:t>d) 10/11  </a:t>
            </a:r>
            <a:endParaRPr lang="en-US" sz="2400" dirty="0" smtClean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 smtClean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8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27428"/>
            <a:ext cx="2406015" cy="5057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libri"/>
                <a:cs typeface="Calibri"/>
              </a:rPr>
              <a:t>1 =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100%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  <a:tab pos="1064260" algn="l"/>
              </a:tabLst>
            </a:pPr>
            <a:r>
              <a:rPr sz="3000" spc="-5" dirty="0">
                <a:latin typeface="Calibri"/>
                <a:cs typeface="Calibri"/>
              </a:rPr>
              <a:t>1/2	</a:t>
            </a:r>
            <a:r>
              <a:rPr sz="3000" dirty="0">
                <a:latin typeface="Calibri"/>
                <a:cs typeface="Calibri"/>
              </a:rPr>
              <a:t>=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50%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1/3 </a:t>
            </a:r>
            <a:r>
              <a:rPr sz="3000" dirty="0">
                <a:latin typeface="Calibri"/>
                <a:cs typeface="Calibri"/>
              </a:rPr>
              <a:t>=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33.33%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1/4 </a:t>
            </a:r>
            <a:r>
              <a:rPr sz="3000" dirty="0">
                <a:latin typeface="Calibri"/>
                <a:cs typeface="Calibri"/>
              </a:rPr>
              <a:t>=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25%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  <a:tab pos="1338580" algn="l"/>
              </a:tabLst>
            </a:pPr>
            <a:r>
              <a:rPr sz="3000" spc="-5" dirty="0">
                <a:latin typeface="Calibri"/>
                <a:cs typeface="Calibri"/>
              </a:rPr>
              <a:t>1/5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=	</a:t>
            </a:r>
            <a:r>
              <a:rPr sz="3000" spc="-10" dirty="0">
                <a:latin typeface="Calibri"/>
                <a:cs typeface="Calibri"/>
              </a:rPr>
              <a:t>20%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1/6 </a:t>
            </a:r>
            <a:r>
              <a:rPr sz="3000" dirty="0">
                <a:latin typeface="Calibri"/>
                <a:cs typeface="Calibri"/>
              </a:rPr>
              <a:t>=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16.66%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1/7 </a:t>
            </a:r>
            <a:r>
              <a:rPr sz="3000" dirty="0">
                <a:latin typeface="Calibri"/>
                <a:cs typeface="Calibri"/>
              </a:rPr>
              <a:t>=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14.28%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1/8 </a:t>
            </a:r>
            <a:r>
              <a:rPr sz="3000" dirty="0">
                <a:latin typeface="Calibri"/>
                <a:cs typeface="Calibri"/>
              </a:rPr>
              <a:t>=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12.5%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1/9 </a:t>
            </a:r>
            <a:r>
              <a:rPr sz="3000" dirty="0">
                <a:latin typeface="Calibri"/>
                <a:cs typeface="Calibri"/>
              </a:rPr>
              <a:t>=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11.11%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10" dirty="0">
                <a:latin typeface="Calibri"/>
                <a:cs typeface="Calibri"/>
              </a:rPr>
              <a:t>1/10 </a:t>
            </a:r>
            <a:r>
              <a:rPr sz="3000" dirty="0">
                <a:latin typeface="Calibri"/>
                <a:cs typeface="Calibri"/>
              </a:rPr>
              <a:t>=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10%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10" dirty="0">
                <a:latin typeface="Calibri"/>
                <a:cs typeface="Calibri"/>
              </a:rPr>
              <a:t>1/11 </a:t>
            </a:r>
            <a:r>
              <a:rPr sz="3000" dirty="0">
                <a:latin typeface="Calibri"/>
                <a:cs typeface="Calibri"/>
              </a:rPr>
              <a:t>=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9.09%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7182" y="471805"/>
            <a:ext cx="8547100" cy="458470"/>
            <a:chOff x="217182" y="471805"/>
            <a:chExt cx="8547100" cy="458470"/>
          </a:xfrm>
        </p:grpSpPr>
        <p:sp>
          <p:nvSpPr>
            <p:cNvPr id="4" name="object 4"/>
            <p:cNvSpPr/>
            <p:nvPr/>
          </p:nvSpPr>
          <p:spPr>
            <a:xfrm>
              <a:off x="221754" y="476377"/>
              <a:ext cx="8537689" cy="4488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55762" y="566801"/>
              <a:ext cx="123189" cy="184785"/>
            </a:xfrm>
            <a:custGeom>
              <a:avLst/>
              <a:gdLst/>
              <a:ahLst/>
              <a:cxnLst/>
              <a:rect l="l" t="t" r="r" b="b"/>
              <a:pathLst>
                <a:path w="123190" h="184784">
                  <a:moveTo>
                    <a:pt x="61340" y="0"/>
                  </a:moveTo>
                  <a:lnTo>
                    <a:pt x="0" y="184276"/>
                  </a:lnTo>
                  <a:lnTo>
                    <a:pt x="122935" y="184276"/>
                  </a:lnTo>
                  <a:lnTo>
                    <a:pt x="61594" y="0"/>
                  </a:lnTo>
                  <a:lnTo>
                    <a:pt x="61340" y="0"/>
                  </a:lnTo>
                  <a:close/>
                </a:path>
              </a:pathLst>
            </a:custGeom>
            <a:ln w="9144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30241" y="547497"/>
              <a:ext cx="125730" cy="1562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31280" y="546862"/>
              <a:ext cx="129032" cy="1320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37688" y="546862"/>
              <a:ext cx="129032" cy="1320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1754" y="476377"/>
              <a:ext cx="8538210" cy="448945"/>
            </a:xfrm>
            <a:custGeom>
              <a:avLst/>
              <a:gdLst/>
              <a:ahLst/>
              <a:cxnLst/>
              <a:rect l="l" t="t" r="r" b="b"/>
              <a:pathLst>
                <a:path w="8538210" h="448944">
                  <a:moveTo>
                    <a:pt x="4178160" y="72389"/>
                  </a:moveTo>
                  <a:lnTo>
                    <a:pt x="4135458" y="79248"/>
                  </a:lnTo>
                  <a:lnTo>
                    <a:pt x="4095963" y="107531"/>
                  </a:lnTo>
                  <a:lnTo>
                    <a:pt x="4073089" y="151778"/>
                  </a:lnTo>
                  <a:lnTo>
                    <a:pt x="4065654" y="193055"/>
                  </a:lnTo>
                  <a:lnTo>
                    <a:pt x="4064241" y="222758"/>
                  </a:lnTo>
                  <a:lnTo>
                    <a:pt x="4064594" y="240041"/>
                  </a:lnTo>
                  <a:lnTo>
                    <a:pt x="4069702" y="286512"/>
                  </a:lnTo>
                  <a:lnTo>
                    <a:pt x="4081828" y="324373"/>
                  </a:lnTo>
                  <a:lnTo>
                    <a:pt x="4111703" y="359669"/>
                  </a:lnTo>
                  <a:lnTo>
                    <a:pt x="4160225" y="375400"/>
                  </a:lnTo>
                  <a:lnTo>
                    <a:pt x="4175747" y="376047"/>
                  </a:lnTo>
                  <a:lnTo>
                    <a:pt x="4191348" y="375306"/>
                  </a:lnTo>
                  <a:lnTo>
                    <a:pt x="4230103" y="364109"/>
                  </a:lnTo>
                  <a:lnTo>
                    <a:pt x="4265155" y="331215"/>
                  </a:lnTo>
                  <a:lnTo>
                    <a:pt x="4280835" y="296211"/>
                  </a:lnTo>
                  <a:lnTo>
                    <a:pt x="4288253" y="254333"/>
                  </a:lnTo>
                  <a:lnTo>
                    <a:pt x="4289666" y="224027"/>
                  </a:lnTo>
                  <a:lnTo>
                    <a:pt x="4289332" y="207359"/>
                  </a:lnTo>
                  <a:lnTo>
                    <a:pt x="4284332" y="161925"/>
                  </a:lnTo>
                  <a:lnTo>
                    <a:pt x="4272045" y="124545"/>
                  </a:lnTo>
                  <a:lnTo>
                    <a:pt x="4241898" y="89310"/>
                  </a:lnTo>
                  <a:lnTo>
                    <a:pt x="4193570" y="73078"/>
                  </a:lnTo>
                  <a:lnTo>
                    <a:pt x="4178160" y="72389"/>
                  </a:lnTo>
                  <a:close/>
                </a:path>
                <a:path w="8538210" h="448944">
                  <a:moveTo>
                    <a:pt x="3105264" y="72389"/>
                  </a:moveTo>
                  <a:lnTo>
                    <a:pt x="3062562" y="79248"/>
                  </a:lnTo>
                  <a:lnTo>
                    <a:pt x="3023067" y="107531"/>
                  </a:lnTo>
                  <a:lnTo>
                    <a:pt x="3000193" y="151778"/>
                  </a:lnTo>
                  <a:lnTo>
                    <a:pt x="2992758" y="193055"/>
                  </a:lnTo>
                  <a:lnTo>
                    <a:pt x="2991345" y="222758"/>
                  </a:lnTo>
                  <a:lnTo>
                    <a:pt x="2991698" y="240041"/>
                  </a:lnTo>
                  <a:lnTo>
                    <a:pt x="2996806" y="286512"/>
                  </a:lnTo>
                  <a:lnTo>
                    <a:pt x="3008932" y="324373"/>
                  </a:lnTo>
                  <a:lnTo>
                    <a:pt x="3038807" y="359669"/>
                  </a:lnTo>
                  <a:lnTo>
                    <a:pt x="3087329" y="375400"/>
                  </a:lnTo>
                  <a:lnTo>
                    <a:pt x="3102851" y="376047"/>
                  </a:lnTo>
                  <a:lnTo>
                    <a:pt x="3118452" y="375306"/>
                  </a:lnTo>
                  <a:lnTo>
                    <a:pt x="3157207" y="364109"/>
                  </a:lnTo>
                  <a:lnTo>
                    <a:pt x="3192259" y="331215"/>
                  </a:lnTo>
                  <a:lnTo>
                    <a:pt x="3207939" y="296211"/>
                  </a:lnTo>
                  <a:lnTo>
                    <a:pt x="3215357" y="254333"/>
                  </a:lnTo>
                  <a:lnTo>
                    <a:pt x="3216770" y="224027"/>
                  </a:lnTo>
                  <a:lnTo>
                    <a:pt x="3216436" y="207359"/>
                  </a:lnTo>
                  <a:lnTo>
                    <a:pt x="3211436" y="161925"/>
                  </a:lnTo>
                  <a:lnTo>
                    <a:pt x="3199149" y="124545"/>
                  </a:lnTo>
                  <a:lnTo>
                    <a:pt x="3169002" y="89310"/>
                  </a:lnTo>
                  <a:lnTo>
                    <a:pt x="3120674" y="73078"/>
                  </a:lnTo>
                  <a:lnTo>
                    <a:pt x="3105264" y="72389"/>
                  </a:lnTo>
                  <a:close/>
                </a:path>
                <a:path w="8538210" h="448944">
                  <a:moveTo>
                    <a:pt x="563219" y="72389"/>
                  </a:moveTo>
                  <a:lnTo>
                    <a:pt x="520526" y="79248"/>
                  </a:lnTo>
                  <a:lnTo>
                    <a:pt x="481031" y="107531"/>
                  </a:lnTo>
                  <a:lnTo>
                    <a:pt x="458154" y="151778"/>
                  </a:lnTo>
                  <a:lnTo>
                    <a:pt x="450757" y="193055"/>
                  </a:lnTo>
                  <a:lnTo>
                    <a:pt x="449376" y="222758"/>
                  </a:lnTo>
                  <a:lnTo>
                    <a:pt x="449710" y="240041"/>
                  </a:lnTo>
                  <a:lnTo>
                    <a:pt x="454723" y="286512"/>
                  </a:lnTo>
                  <a:lnTo>
                    <a:pt x="466907" y="324373"/>
                  </a:lnTo>
                  <a:lnTo>
                    <a:pt x="496798" y="359669"/>
                  </a:lnTo>
                  <a:lnTo>
                    <a:pt x="545333" y="375400"/>
                  </a:lnTo>
                  <a:lnTo>
                    <a:pt x="560882" y="376047"/>
                  </a:lnTo>
                  <a:lnTo>
                    <a:pt x="576453" y="375306"/>
                  </a:lnTo>
                  <a:lnTo>
                    <a:pt x="615124" y="364109"/>
                  </a:lnTo>
                  <a:lnTo>
                    <a:pt x="650290" y="331215"/>
                  </a:lnTo>
                  <a:lnTo>
                    <a:pt x="665958" y="296211"/>
                  </a:lnTo>
                  <a:lnTo>
                    <a:pt x="673357" y="254333"/>
                  </a:lnTo>
                  <a:lnTo>
                    <a:pt x="674738" y="224027"/>
                  </a:lnTo>
                  <a:lnTo>
                    <a:pt x="674402" y="207359"/>
                  </a:lnTo>
                  <a:lnTo>
                    <a:pt x="669378" y="161925"/>
                  </a:lnTo>
                  <a:lnTo>
                    <a:pt x="657105" y="124545"/>
                  </a:lnTo>
                  <a:lnTo>
                    <a:pt x="626983" y="89310"/>
                  </a:lnTo>
                  <a:lnTo>
                    <a:pt x="578626" y="73078"/>
                  </a:lnTo>
                  <a:lnTo>
                    <a:pt x="563219" y="72389"/>
                  </a:lnTo>
                  <a:close/>
                </a:path>
                <a:path w="8538210" h="448944">
                  <a:moveTo>
                    <a:pt x="8306930" y="7747"/>
                  </a:moveTo>
                  <a:lnTo>
                    <a:pt x="8523338" y="7747"/>
                  </a:lnTo>
                  <a:lnTo>
                    <a:pt x="8525243" y="7747"/>
                  </a:lnTo>
                  <a:lnTo>
                    <a:pt x="8527021" y="8255"/>
                  </a:lnTo>
                  <a:lnTo>
                    <a:pt x="8528672" y="9398"/>
                  </a:lnTo>
                  <a:lnTo>
                    <a:pt x="8530196" y="10540"/>
                  </a:lnTo>
                  <a:lnTo>
                    <a:pt x="8531593" y="12446"/>
                  </a:lnTo>
                  <a:lnTo>
                    <a:pt x="8532609" y="15239"/>
                  </a:lnTo>
                  <a:lnTo>
                    <a:pt x="8533752" y="18034"/>
                  </a:lnTo>
                  <a:lnTo>
                    <a:pt x="8534641" y="21717"/>
                  </a:lnTo>
                  <a:lnTo>
                    <a:pt x="8535149" y="26035"/>
                  </a:lnTo>
                  <a:lnTo>
                    <a:pt x="8535784" y="30352"/>
                  </a:lnTo>
                  <a:lnTo>
                    <a:pt x="8536038" y="35940"/>
                  </a:lnTo>
                  <a:lnTo>
                    <a:pt x="8536038" y="42545"/>
                  </a:lnTo>
                  <a:lnTo>
                    <a:pt x="8536038" y="48895"/>
                  </a:lnTo>
                  <a:lnTo>
                    <a:pt x="8535784" y="54101"/>
                  </a:lnTo>
                  <a:lnTo>
                    <a:pt x="8535149" y="58547"/>
                  </a:lnTo>
                  <a:lnTo>
                    <a:pt x="8534641" y="62864"/>
                  </a:lnTo>
                  <a:lnTo>
                    <a:pt x="8533752" y="66421"/>
                  </a:lnTo>
                  <a:lnTo>
                    <a:pt x="8532609" y="69087"/>
                  </a:lnTo>
                  <a:lnTo>
                    <a:pt x="8531593" y="71755"/>
                  </a:lnTo>
                  <a:lnTo>
                    <a:pt x="8530196" y="73660"/>
                  </a:lnTo>
                  <a:lnTo>
                    <a:pt x="8528672" y="74930"/>
                  </a:lnTo>
                  <a:lnTo>
                    <a:pt x="8527021" y="76073"/>
                  </a:lnTo>
                  <a:lnTo>
                    <a:pt x="8525243" y="76708"/>
                  </a:lnTo>
                  <a:lnTo>
                    <a:pt x="8523338" y="76708"/>
                  </a:lnTo>
                  <a:lnTo>
                    <a:pt x="8368525" y="76708"/>
                  </a:lnTo>
                  <a:lnTo>
                    <a:pt x="8368525" y="182499"/>
                  </a:lnTo>
                  <a:lnTo>
                    <a:pt x="8499462" y="182499"/>
                  </a:lnTo>
                  <a:lnTo>
                    <a:pt x="8501494" y="182499"/>
                  </a:lnTo>
                  <a:lnTo>
                    <a:pt x="8509241" y="190119"/>
                  </a:lnTo>
                  <a:lnTo>
                    <a:pt x="8510384" y="192659"/>
                  </a:lnTo>
                  <a:lnTo>
                    <a:pt x="8511146" y="196087"/>
                  </a:lnTo>
                  <a:lnTo>
                    <a:pt x="8511781" y="200533"/>
                  </a:lnTo>
                  <a:lnTo>
                    <a:pt x="8512289" y="204850"/>
                  </a:lnTo>
                  <a:lnTo>
                    <a:pt x="8512543" y="210185"/>
                  </a:lnTo>
                  <a:lnTo>
                    <a:pt x="8512543" y="216408"/>
                  </a:lnTo>
                  <a:lnTo>
                    <a:pt x="8512543" y="222885"/>
                  </a:lnTo>
                  <a:lnTo>
                    <a:pt x="8509241" y="242697"/>
                  </a:lnTo>
                  <a:lnTo>
                    <a:pt x="8508098" y="245237"/>
                  </a:lnTo>
                  <a:lnTo>
                    <a:pt x="8506701" y="247014"/>
                  </a:lnTo>
                  <a:lnTo>
                    <a:pt x="8505050" y="248158"/>
                  </a:lnTo>
                  <a:lnTo>
                    <a:pt x="8503399" y="249300"/>
                  </a:lnTo>
                  <a:lnTo>
                    <a:pt x="8501494" y="249809"/>
                  </a:lnTo>
                  <a:lnTo>
                    <a:pt x="8499462" y="249809"/>
                  </a:lnTo>
                  <a:lnTo>
                    <a:pt x="8368525" y="249809"/>
                  </a:lnTo>
                  <a:lnTo>
                    <a:pt x="8368525" y="372110"/>
                  </a:lnTo>
                  <a:lnTo>
                    <a:pt x="8524608" y="372110"/>
                  </a:lnTo>
                  <a:lnTo>
                    <a:pt x="8526640" y="372110"/>
                  </a:lnTo>
                  <a:lnTo>
                    <a:pt x="8536800" y="390398"/>
                  </a:lnTo>
                  <a:lnTo>
                    <a:pt x="8537435" y="394715"/>
                  </a:lnTo>
                  <a:lnTo>
                    <a:pt x="8537689" y="400050"/>
                  </a:lnTo>
                  <a:lnTo>
                    <a:pt x="8537689" y="406526"/>
                  </a:lnTo>
                  <a:lnTo>
                    <a:pt x="8537689" y="413003"/>
                  </a:lnTo>
                  <a:lnTo>
                    <a:pt x="8537435" y="418464"/>
                  </a:lnTo>
                  <a:lnTo>
                    <a:pt x="8536800" y="422783"/>
                  </a:lnTo>
                  <a:lnTo>
                    <a:pt x="8536292" y="427227"/>
                  </a:lnTo>
                  <a:lnTo>
                    <a:pt x="8530196" y="439165"/>
                  </a:lnTo>
                  <a:lnTo>
                    <a:pt x="8528418" y="440436"/>
                  </a:lnTo>
                  <a:lnTo>
                    <a:pt x="8526640" y="441071"/>
                  </a:lnTo>
                  <a:lnTo>
                    <a:pt x="8524608" y="441071"/>
                  </a:lnTo>
                  <a:lnTo>
                    <a:pt x="8306930" y="441071"/>
                  </a:lnTo>
                  <a:lnTo>
                    <a:pt x="8299564" y="441071"/>
                  </a:lnTo>
                  <a:lnTo>
                    <a:pt x="8293341" y="438912"/>
                  </a:lnTo>
                  <a:lnTo>
                    <a:pt x="8288388" y="434594"/>
                  </a:lnTo>
                  <a:lnTo>
                    <a:pt x="8283308" y="430149"/>
                  </a:lnTo>
                  <a:lnTo>
                    <a:pt x="8280895" y="423037"/>
                  </a:lnTo>
                  <a:lnTo>
                    <a:pt x="8280895" y="413258"/>
                  </a:lnTo>
                  <a:lnTo>
                    <a:pt x="8280895" y="35560"/>
                  </a:lnTo>
                  <a:lnTo>
                    <a:pt x="8280895" y="25781"/>
                  </a:lnTo>
                  <a:lnTo>
                    <a:pt x="8283308" y="18669"/>
                  </a:lnTo>
                  <a:lnTo>
                    <a:pt x="8288388" y="14350"/>
                  </a:lnTo>
                  <a:lnTo>
                    <a:pt x="8293341" y="9906"/>
                  </a:lnTo>
                  <a:lnTo>
                    <a:pt x="8299564" y="7747"/>
                  </a:lnTo>
                  <a:lnTo>
                    <a:pt x="8306930" y="7747"/>
                  </a:lnTo>
                  <a:close/>
                </a:path>
                <a:path w="8538210" h="448944">
                  <a:moveTo>
                    <a:pt x="7125957" y="7747"/>
                  </a:moveTo>
                  <a:lnTo>
                    <a:pt x="7431392" y="7747"/>
                  </a:lnTo>
                  <a:lnTo>
                    <a:pt x="7433424" y="7747"/>
                  </a:lnTo>
                  <a:lnTo>
                    <a:pt x="7435202" y="8382"/>
                  </a:lnTo>
                  <a:lnTo>
                    <a:pt x="7436853" y="9651"/>
                  </a:lnTo>
                  <a:lnTo>
                    <a:pt x="7438631" y="10795"/>
                  </a:lnTo>
                  <a:lnTo>
                    <a:pt x="7440028" y="12826"/>
                  </a:lnTo>
                  <a:lnTo>
                    <a:pt x="7441044" y="15621"/>
                  </a:lnTo>
                  <a:lnTo>
                    <a:pt x="7442187" y="18414"/>
                  </a:lnTo>
                  <a:lnTo>
                    <a:pt x="7443076" y="22098"/>
                  </a:lnTo>
                  <a:lnTo>
                    <a:pt x="7443584" y="26797"/>
                  </a:lnTo>
                  <a:lnTo>
                    <a:pt x="7444219" y="31496"/>
                  </a:lnTo>
                  <a:lnTo>
                    <a:pt x="7444473" y="37211"/>
                  </a:lnTo>
                  <a:lnTo>
                    <a:pt x="7444473" y="43942"/>
                  </a:lnTo>
                  <a:lnTo>
                    <a:pt x="7444473" y="50419"/>
                  </a:lnTo>
                  <a:lnTo>
                    <a:pt x="7444219" y="55880"/>
                  </a:lnTo>
                  <a:lnTo>
                    <a:pt x="7443584" y="60451"/>
                  </a:lnTo>
                  <a:lnTo>
                    <a:pt x="7443076" y="65024"/>
                  </a:lnTo>
                  <a:lnTo>
                    <a:pt x="7442187" y="68707"/>
                  </a:lnTo>
                  <a:lnTo>
                    <a:pt x="7441044" y="71500"/>
                  </a:lnTo>
                  <a:lnTo>
                    <a:pt x="7440028" y="74295"/>
                  </a:lnTo>
                  <a:lnTo>
                    <a:pt x="7438631" y="76453"/>
                  </a:lnTo>
                  <a:lnTo>
                    <a:pt x="7436853" y="77724"/>
                  </a:lnTo>
                  <a:lnTo>
                    <a:pt x="7435202" y="79121"/>
                  </a:lnTo>
                  <a:lnTo>
                    <a:pt x="7433424" y="79756"/>
                  </a:lnTo>
                  <a:lnTo>
                    <a:pt x="7431392" y="79756"/>
                  </a:lnTo>
                  <a:lnTo>
                    <a:pt x="7322934" y="79756"/>
                  </a:lnTo>
                  <a:lnTo>
                    <a:pt x="7322934" y="429006"/>
                  </a:lnTo>
                  <a:lnTo>
                    <a:pt x="7322934" y="431292"/>
                  </a:lnTo>
                  <a:lnTo>
                    <a:pt x="7322172" y="433197"/>
                  </a:lnTo>
                  <a:lnTo>
                    <a:pt x="7299947" y="442087"/>
                  </a:lnTo>
                  <a:lnTo>
                    <a:pt x="7294232" y="442722"/>
                  </a:lnTo>
                  <a:lnTo>
                    <a:pt x="7287120" y="443102"/>
                  </a:lnTo>
                  <a:lnTo>
                    <a:pt x="7278738" y="443102"/>
                  </a:lnTo>
                  <a:lnTo>
                    <a:pt x="7270229" y="443102"/>
                  </a:lnTo>
                  <a:lnTo>
                    <a:pt x="7236701" y="435101"/>
                  </a:lnTo>
                  <a:lnTo>
                    <a:pt x="7235177" y="433197"/>
                  </a:lnTo>
                  <a:lnTo>
                    <a:pt x="7234542" y="431292"/>
                  </a:lnTo>
                  <a:lnTo>
                    <a:pt x="7234542" y="429006"/>
                  </a:lnTo>
                  <a:lnTo>
                    <a:pt x="7234542" y="79756"/>
                  </a:lnTo>
                  <a:lnTo>
                    <a:pt x="7125957" y="79756"/>
                  </a:lnTo>
                  <a:lnTo>
                    <a:pt x="7123798" y="79756"/>
                  </a:lnTo>
                  <a:lnTo>
                    <a:pt x="7121893" y="79121"/>
                  </a:lnTo>
                  <a:lnTo>
                    <a:pt x="7120242" y="77724"/>
                  </a:lnTo>
                  <a:lnTo>
                    <a:pt x="7118718" y="76453"/>
                  </a:lnTo>
                  <a:lnTo>
                    <a:pt x="7117448" y="74295"/>
                  </a:lnTo>
                  <a:lnTo>
                    <a:pt x="7116305" y="71500"/>
                  </a:lnTo>
                  <a:lnTo>
                    <a:pt x="7115162" y="68707"/>
                  </a:lnTo>
                  <a:lnTo>
                    <a:pt x="7114273" y="65024"/>
                  </a:lnTo>
                  <a:lnTo>
                    <a:pt x="7113765" y="60451"/>
                  </a:lnTo>
                  <a:lnTo>
                    <a:pt x="7113257" y="55880"/>
                  </a:lnTo>
                  <a:lnTo>
                    <a:pt x="7112876" y="50419"/>
                  </a:lnTo>
                  <a:lnTo>
                    <a:pt x="7112876" y="43942"/>
                  </a:lnTo>
                  <a:lnTo>
                    <a:pt x="7112876" y="37211"/>
                  </a:lnTo>
                  <a:lnTo>
                    <a:pt x="7113257" y="31496"/>
                  </a:lnTo>
                  <a:lnTo>
                    <a:pt x="7113765" y="26797"/>
                  </a:lnTo>
                  <a:lnTo>
                    <a:pt x="7114273" y="22098"/>
                  </a:lnTo>
                  <a:lnTo>
                    <a:pt x="7120242" y="9651"/>
                  </a:lnTo>
                  <a:lnTo>
                    <a:pt x="7121893" y="8382"/>
                  </a:lnTo>
                  <a:lnTo>
                    <a:pt x="7123798" y="7747"/>
                  </a:lnTo>
                  <a:lnTo>
                    <a:pt x="7125957" y="7747"/>
                  </a:lnTo>
                  <a:close/>
                </a:path>
                <a:path w="8538210" h="448944">
                  <a:moveTo>
                    <a:pt x="6395834" y="7747"/>
                  </a:moveTo>
                  <a:lnTo>
                    <a:pt x="6612242" y="7747"/>
                  </a:lnTo>
                  <a:lnTo>
                    <a:pt x="6614147" y="7747"/>
                  </a:lnTo>
                  <a:lnTo>
                    <a:pt x="6615925" y="8255"/>
                  </a:lnTo>
                  <a:lnTo>
                    <a:pt x="6617576" y="9398"/>
                  </a:lnTo>
                  <a:lnTo>
                    <a:pt x="6619100" y="10540"/>
                  </a:lnTo>
                  <a:lnTo>
                    <a:pt x="6620497" y="12446"/>
                  </a:lnTo>
                  <a:lnTo>
                    <a:pt x="6621513" y="15239"/>
                  </a:lnTo>
                  <a:lnTo>
                    <a:pt x="6622656" y="18034"/>
                  </a:lnTo>
                  <a:lnTo>
                    <a:pt x="6623545" y="21717"/>
                  </a:lnTo>
                  <a:lnTo>
                    <a:pt x="6624053" y="26035"/>
                  </a:lnTo>
                  <a:lnTo>
                    <a:pt x="6624688" y="30352"/>
                  </a:lnTo>
                  <a:lnTo>
                    <a:pt x="6624942" y="35940"/>
                  </a:lnTo>
                  <a:lnTo>
                    <a:pt x="6624942" y="42545"/>
                  </a:lnTo>
                  <a:lnTo>
                    <a:pt x="6624942" y="48895"/>
                  </a:lnTo>
                  <a:lnTo>
                    <a:pt x="6624688" y="54101"/>
                  </a:lnTo>
                  <a:lnTo>
                    <a:pt x="6624053" y="58547"/>
                  </a:lnTo>
                  <a:lnTo>
                    <a:pt x="6623545" y="62864"/>
                  </a:lnTo>
                  <a:lnTo>
                    <a:pt x="6622656" y="66421"/>
                  </a:lnTo>
                  <a:lnTo>
                    <a:pt x="6621513" y="69087"/>
                  </a:lnTo>
                  <a:lnTo>
                    <a:pt x="6620497" y="71755"/>
                  </a:lnTo>
                  <a:lnTo>
                    <a:pt x="6619100" y="73660"/>
                  </a:lnTo>
                  <a:lnTo>
                    <a:pt x="6617576" y="74930"/>
                  </a:lnTo>
                  <a:lnTo>
                    <a:pt x="6615925" y="76073"/>
                  </a:lnTo>
                  <a:lnTo>
                    <a:pt x="6614147" y="76708"/>
                  </a:lnTo>
                  <a:lnTo>
                    <a:pt x="6612242" y="76708"/>
                  </a:lnTo>
                  <a:lnTo>
                    <a:pt x="6457429" y="76708"/>
                  </a:lnTo>
                  <a:lnTo>
                    <a:pt x="6457429" y="182499"/>
                  </a:lnTo>
                  <a:lnTo>
                    <a:pt x="6588366" y="182499"/>
                  </a:lnTo>
                  <a:lnTo>
                    <a:pt x="6590398" y="182499"/>
                  </a:lnTo>
                  <a:lnTo>
                    <a:pt x="6598145" y="190119"/>
                  </a:lnTo>
                  <a:lnTo>
                    <a:pt x="6599288" y="192659"/>
                  </a:lnTo>
                  <a:lnTo>
                    <a:pt x="6600050" y="196087"/>
                  </a:lnTo>
                  <a:lnTo>
                    <a:pt x="6600685" y="200533"/>
                  </a:lnTo>
                  <a:lnTo>
                    <a:pt x="6601193" y="204850"/>
                  </a:lnTo>
                  <a:lnTo>
                    <a:pt x="6601447" y="210185"/>
                  </a:lnTo>
                  <a:lnTo>
                    <a:pt x="6601447" y="216408"/>
                  </a:lnTo>
                  <a:lnTo>
                    <a:pt x="6601447" y="222885"/>
                  </a:lnTo>
                  <a:lnTo>
                    <a:pt x="6598145" y="242697"/>
                  </a:lnTo>
                  <a:lnTo>
                    <a:pt x="6597002" y="245237"/>
                  </a:lnTo>
                  <a:lnTo>
                    <a:pt x="6595605" y="247014"/>
                  </a:lnTo>
                  <a:lnTo>
                    <a:pt x="6593954" y="248158"/>
                  </a:lnTo>
                  <a:lnTo>
                    <a:pt x="6592303" y="249300"/>
                  </a:lnTo>
                  <a:lnTo>
                    <a:pt x="6590398" y="249809"/>
                  </a:lnTo>
                  <a:lnTo>
                    <a:pt x="6588366" y="249809"/>
                  </a:lnTo>
                  <a:lnTo>
                    <a:pt x="6457429" y="249809"/>
                  </a:lnTo>
                  <a:lnTo>
                    <a:pt x="6457429" y="372110"/>
                  </a:lnTo>
                  <a:lnTo>
                    <a:pt x="6613512" y="372110"/>
                  </a:lnTo>
                  <a:lnTo>
                    <a:pt x="6615544" y="372110"/>
                  </a:lnTo>
                  <a:lnTo>
                    <a:pt x="6625704" y="390398"/>
                  </a:lnTo>
                  <a:lnTo>
                    <a:pt x="6626339" y="394715"/>
                  </a:lnTo>
                  <a:lnTo>
                    <a:pt x="6626593" y="400050"/>
                  </a:lnTo>
                  <a:lnTo>
                    <a:pt x="6626593" y="406526"/>
                  </a:lnTo>
                  <a:lnTo>
                    <a:pt x="6626593" y="413003"/>
                  </a:lnTo>
                  <a:lnTo>
                    <a:pt x="6626339" y="418464"/>
                  </a:lnTo>
                  <a:lnTo>
                    <a:pt x="6625704" y="422783"/>
                  </a:lnTo>
                  <a:lnTo>
                    <a:pt x="6625196" y="427227"/>
                  </a:lnTo>
                  <a:lnTo>
                    <a:pt x="6619100" y="439165"/>
                  </a:lnTo>
                  <a:lnTo>
                    <a:pt x="6617322" y="440436"/>
                  </a:lnTo>
                  <a:lnTo>
                    <a:pt x="6615544" y="441071"/>
                  </a:lnTo>
                  <a:lnTo>
                    <a:pt x="6613512" y="441071"/>
                  </a:lnTo>
                  <a:lnTo>
                    <a:pt x="6395834" y="441071"/>
                  </a:lnTo>
                  <a:lnTo>
                    <a:pt x="6388468" y="441071"/>
                  </a:lnTo>
                  <a:lnTo>
                    <a:pt x="6382245" y="438912"/>
                  </a:lnTo>
                  <a:lnTo>
                    <a:pt x="6377292" y="434594"/>
                  </a:lnTo>
                  <a:lnTo>
                    <a:pt x="6372212" y="430149"/>
                  </a:lnTo>
                  <a:lnTo>
                    <a:pt x="6369799" y="423037"/>
                  </a:lnTo>
                  <a:lnTo>
                    <a:pt x="6369799" y="413258"/>
                  </a:lnTo>
                  <a:lnTo>
                    <a:pt x="6369799" y="35560"/>
                  </a:lnTo>
                  <a:lnTo>
                    <a:pt x="6369799" y="25781"/>
                  </a:lnTo>
                  <a:lnTo>
                    <a:pt x="6372212" y="18669"/>
                  </a:lnTo>
                  <a:lnTo>
                    <a:pt x="6377292" y="14350"/>
                  </a:lnTo>
                  <a:lnTo>
                    <a:pt x="6382245" y="9906"/>
                  </a:lnTo>
                  <a:lnTo>
                    <a:pt x="6388468" y="7747"/>
                  </a:lnTo>
                  <a:lnTo>
                    <a:pt x="6395834" y="7747"/>
                  </a:lnTo>
                  <a:close/>
                </a:path>
                <a:path w="8538210" h="448944">
                  <a:moveTo>
                    <a:pt x="5652122" y="7747"/>
                  </a:moveTo>
                  <a:lnTo>
                    <a:pt x="5764390" y="7747"/>
                  </a:lnTo>
                  <a:lnTo>
                    <a:pt x="5772508" y="7792"/>
                  </a:lnTo>
                  <a:lnTo>
                    <a:pt x="5812523" y="10160"/>
                  </a:lnTo>
                  <a:lnTo>
                    <a:pt x="5859640" y="22860"/>
                  </a:lnTo>
                  <a:lnTo>
                    <a:pt x="5895073" y="46482"/>
                  </a:lnTo>
                  <a:lnTo>
                    <a:pt x="5917298" y="80899"/>
                  </a:lnTo>
                  <a:lnTo>
                    <a:pt x="5925045" y="126619"/>
                  </a:lnTo>
                  <a:lnTo>
                    <a:pt x="5924709" y="137259"/>
                  </a:lnTo>
                  <a:lnTo>
                    <a:pt x="5916490" y="175083"/>
                  </a:lnTo>
                  <a:lnTo>
                    <a:pt x="5891342" y="211407"/>
                  </a:lnTo>
                  <a:lnTo>
                    <a:pt x="5850782" y="236045"/>
                  </a:lnTo>
                  <a:lnTo>
                    <a:pt x="5840971" y="239522"/>
                  </a:lnTo>
                  <a:lnTo>
                    <a:pt x="5847448" y="242570"/>
                  </a:lnTo>
                  <a:lnTo>
                    <a:pt x="5879057" y="272012"/>
                  </a:lnTo>
                  <a:lnTo>
                    <a:pt x="5899399" y="308981"/>
                  </a:lnTo>
                  <a:lnTo>
                    <a:pt x="5902566" y="316484"/>
                  </a:lnTo>
                  <a:lnTo>
                    <a:pt x="5939142" y="401955"/>
                  </a:lnTo>
                  <a:lnTo>
                    <a:pt x="5947524" y="427482"/>
                  </a:lnTo>
                  <a:lnTo>
                    <a:pt x="5947524" y="429640"/>
                  </a:lnTo>
                  <a:lnTo>
                    <a:pt x="5947524" y="432181"/>
                  </a:lnTo>
                  <a:lnTo>
                    <a:pt x="5939777" y="440055"/>
                  </a:lnTo>
                  <a:lnTo>
                    <a:pt x="5936475" y="441198"/>
                  </a:lnTo>
                  <a:lnTo>
                    <a:pt x="5898629" y="443102"/>
                  </a:lnTo>
                  <a:lnTo>
                    <a:pt x="5889231" y="443102"/>
                  </a:lnTo>
                  <a:lnTo>
                    <a:pt x="5856084" y="435228"/>
                  </a:lnTo>
                  <a:lnTo>
                    <a:pt x="5854687" y="433324"/>
                  </a:lnTo>
                  <a:lnTo>
                    <a:pt x="5853671" y="431038"/>
                  </a:lnTo>
                  <a:lnTo>
                    <a:pt x="5852782" y="428371"/>
                  </a:lnTo>
                  <a:lnTo>
                    <a:pt x="5813920" y="331597"/>
                  </a:lnTo>
                  <a:lnTo>
                    <a:pt x="5796701" y="296340"/>
                  </a:lnTo>
                  <a:lnTo>
                    <a:pt x="5766295" y="268224"/>
                  </a:lnTo>
                  <a:lnTo>
                    <a:pt x="5750928" y="263906"/>
                  </a:lnTo>
                  <a:lnTo>
                    <a:pt x="5741530" y="263906"/>
                  </a:lnTo>
                  <a:lnTo>
                    <a:pt x="5714098" y="263906"/>
                  </a:lnTo>
                  <a:lnTo>
                    <a:pt x="5714098" y="429006"/>
                  </a:lnTo>
                  <a:lnTo>
                    <a:pt x="5714098" y="431292"/>
                  </a:lnTo>
                  <a:lnTo>
                    <a:pt x="5713336" y="433197"/>
                  </a:lnTo>
                  <a:lnTo>
                    <a:pt x="5711939" y="435101"/>
                  </a:lnTo>
                  <a:lnTo>
                    <a:pt x="5710415" y="436880"/>
                  </a:lnTo>
                  <a:lnTo>
                    <a:pt x="5708129" y="438276"/>
                  </a:lnTo>
                  <a:lnTo>
                    <a:pt x="5704700" y="439420"/>
                  </a:lnTo>
                  <a:lnTo>
                    <a:pt x="5701398" y="440563"/>
                  </a:lnTo>
                  <a:lnTo>
                    <a:pt x="5696953" y="441451"/>
                  </a:lnTo>
                  <a:lnTo>
                    <a:pt x="5691365" y="442087"/>
                  </a:lnTo>
                  <a:lnTo>
                    <a:pt x="5685777" y="442722"/>
                  </a:lnTo>
                  <a:lnTo>
                    <a:pt x="5678665" y="443102"/>
                  </a:lnTo>
                  <a:lnTo>
                    <a:pt x="5669902" y="443102"/>
                  </a:lnTo>
                  <a:lnTo>
                    <a:pt x="5661393" y="443102"/>
                  </a:lnTo>
                  <a:lnTo>
                    <a:pt x="5654281" y="442722"/>
                  </a:lnTo>
                  <a:lnTo>
                    <a:pt x="5648693" y="442087"/>
                  </a:lnTo>
                  <a:lnTo>
                    <a:pt x="5642978" y="441451"/>
                  </a:lnTo>
                  <a:lnTo>
                    <a:pt x="5638406" y="440563"/>
                  </a:lnTo>
                  <a:lnTo>
                    <a:pt x="5635104" y="439420"/>
                  </a:lnTo>
                  <a:lnTo>
                    <a:pt x="5631675" y="438276"/>
                  </a:lnTo>
                  <a:lnTo>
                    <a:pt x="5629389" y="436880"/>
                  </a:lnTo>
                  <a:lnTo>
                    <a:pt x="5627992" y="435101"/>
                  </a:lnTo>
                  <a:lnTo>
                    <a:pt x="5626722" y="433197"/>
                  </a:lnTo>
                  <a:lnTo>
                    <a:pt x="5626087" y="431292"/>
                  </a:lnTo>
                  <a:lnTo>
                    <a:pt x="5626087" y="429006"/>
                  </a:lnTo>
                  <a:lnTo>
                    <a:pt x="5626087" y="35560"/>
                  </a:lnTo>
                  <a:lnTo>
                    <a:pt x="5626087" y="25781"/>
                  </a:lnTo>
                  <a:lnTo>
                    <a:pt x="5628500" y="18669"/>
                  </a:lnTo>
                  <a:lnTo>
                    <a:pt x="5633580" y="14350"/>
                  </a:lnTo>
                  <a:lnTo>
                    <a:pt x="5638533" y="9906"/>
                  </a:lnTo>
                  <a:lnTo>
                    <a:pt x="5644756" y="7747"/>
                  </a:lnTo>
                  <a:lnTo>
                    <a:pt x="5652122" y="7747"/>
                  </a:lnTo>
                  <a:close/>
                </a:path>
                <a:path w="8538210" h="448944">
                  <a:moveTo>
                    <a:pt x="5316842" y="7747"/>
                  </a:moveTo>
                  <a:lnTo>
                    <a:pt x="5533250" y="7747"/>
                  </a:lnTo>
                  <a:lnTo>
                    <a:pt x="5535155" y="7747"/>
                  </a:lnTo>
                  <a:lnTo>
                    <a:pt x="5536933" y="8255"/>
                  </a:lnTo>
                  <a:lnTo>
                    <a:pt x="5538584" y="9398"/>
                  </a:lnTo>
                  <a:lnTo>
                    <a:pt x="5540108" y="10540"/>
                  </a:lnTo>
                  <a:lnTo>
                    <a:pt x="5541505" y="12446"/>
                  </a:lnTo>
                  <a:lnTo>
                    <a:pt x="5542521" y="15239"/>
                  </a:lnTo>
                  <a:lnTo>
                    <a:pt x="5543664" y="18034"/>
                  </a:lnTo>
                  <a:lnTo>
                    <a:pt x="5544553" y="21717"/>
                  </a:lnTo>
                  <a:lnTo>
                    <a:pt x="5545061" y="26035"/>
                  </a:lnTo>
                  <a:lnTo>
                    <a:pt x="5545696" y="30352"/>
                  </a:lnTo>
                  <a:lnTo>
                    <a:pt x="5545950" y="35940"/>
                  </a:lnTo>
                  <a:lnTo>
                    <a:pt x="5545950" y="42545"/>
                  </a:lnTo>
                  <a:lnTo>
                    <a:pt x="5545950" y="48895"/>
                  </a:lnTo>
                  <a:lnTo>
                    <a:pt x="5545696" y="54101"/>
                  </a:lnTo>
                  <a:lnTo>
                    <a:pt x="5545061" y="58547"/>
                  </a:lnTo>
                  <a:lnTo>
                    <a:pt x="5544553" y="62864"/>
                  </a:lnTo>
                  <a:lnTo>
                    <a:pt x="5543664" y="66421"/>
                  </a:lnTo>
                  <a:lnTo>
                    <a:pt x="5542521" y="69087"/>
                  </a:lnTo>
                  <a:lnTo>
                    <a:pt x="5541505" y="71755"/>
                  </a:lnTo>
                  <a:lnTo>
                    <a:pt x="5540108" y="73660"/>
                  </a:lnTo>
                  <a:lnTo>
                    <a:pt x="5538584" y="74930"/>
                  </a:lnTo>
                  <a:lnTo>
                    <a:pt x="5536933" y="76073"/>
                  </a:lnTo>
                  <a:lnTo>
                    <a:pt x="5535155" y="76708"/>
                  </a:lnTo>
                  <a:lnTo>
                    <a:pt x="5533250" y="76708"/>
                  </a:lnTo>
                  <a:lnTo>
                    <a:pt x="5378437" y="76708"/>
                  </a:lnTo>
                  <a:lnTo>
                    <a:pt x="5378437" y="182499"/>
                  </a:lnTo>
                  <a:lnTo>
                    <a:pt x="5509374" y="182499"/>
                  </a:lnTo>
                  <a:lnTo>
                    <a:pt x="5511406" y="182499"/>
                  </a:lnTo>
                  <a:lnTo>
                    <a:pt x="5522455" y="210185"/>
                  </a:lnTo>
                  <a:lnTo>
                    <a:pt x="5522455" y="216408"/>
                  </a:lnTo>
                  <a:lnTo>
                    <a:pt x="5522455" y="222885"/>
                  </a:lnTo>
                  <a:lnTo>
                    <a:pt x="5511406" y="249809"/>
                  </a:lnTo>
                  <a:lnTo>
                    <a:pt x="5509374" y="249809"/>
                  </a:lnTo>
                  <a:lnTo>
                    <a:pt x="5378437" y="249809"/>
                  </a:lnTo>
                  <a:lnTo>
                    <a:pt x="5378437" y="372110"/>
                  </a:lnTo>
                  <a:lnTo>
                    <a:pt x="5534520" y="372110"/>
                  </a:lnTo>
                  <a:lnTo>
                    <a:pt x="5536552" y="372110"/>
                  </a:lnTo>
                  <a:lnTo>
                    <a:pt x="5546712" y="390398"/>
                  </a:lnTo>
                  <a:lnTo>
                    <a:pt x="5547347" y="394715"/>
                  </a:lnTo>
                  <a:lnTo>
                    <a:pt x="5547601" y="400050"/>
                  </a:lnTo>
                  <a:lnTo>
                    <a:pt x="5547601" y="406526"/>
                  </a:lnTo>
                  <a:lnTo>
                    <a:pt x="5547601" y="413003"/>
                  </a:lnTo>
                  <a:lnTo>
                    <a:pt x="5547347" y="418464"/>
                  </a:lnTo>
                  <a:lnTo>
                    <a:pt x="5546712" y="422783"/>
                  </a:lnTo>
                  <a:lnTo>
                    <a:pt x="5546204" y="427227"/>
                  </a:lnTo>
                  <a:lnTo>
                    <a:pt x="5540108" y="439165"/>
                  </a:lnTo>
                  <a:lnTo>
                    <a:pt x="5538330" y="440436"/>
                  </a:lnTo>
                  <a:lnTo>
                    <a:pt x="5536552" y="441071"/>
                  </a:lnTo>
                  <a:lnTo>
                    <a:pt x="5534520" y="441071"/>
                  </a:lnTo>
                  <a:lnTo>
                    <a:pt x="5316842" y="441071"/>
                  </a:lnTo>
                  <a:lnTo>
                    <a:pt x="5309476" y="441071"/>
                  </a:lnTo>
                  <a:lnTo>
                    <a:pt x="5303253" y="438912"/>
                  </a:lnTo>
                  <a:lnTo>
                    <a:pt x="5298300" y="434594"/>
                  </a:lnTo>
                  <a:lnTo>
                    <a:pt x="5293220" y="430149"/>
                  </a:lnTo>
                  <a:lnTo>
                    <a:pt x="5290807" y="423037"/>
                  </a:lnTo>
                  <a:lnTo>
                    <a:pt x="5290807" y="413258"/>
                  </a:lnTo>
                  <a:lnTo>
                    <a:pt x="5290807" y="35560"/>
                  </a:lnTo>
                  <a:lnTo>
                    <a:pt x="5290807" y="25781"/>
                  </a:lnTo>
                  <a:lnTo>
                    <a:pt x="5293220" y="18669"/>
                  </a:lnTo>
                  <a:lnTo>
                    <a:pt x="5298300" y="14350"/>
                  </a:lnTo>
                  <a:lnTo>
                    <a:pt x="5303253" y="9906"/>
                  </a:lnTo>
                  <a:lnTo>
                    <a:pt x="5309476" y="7747"/>
                  </a:lnTo>
                  <a:lnTo>
                    <a:pt x="5316842" y="7747"/>
                  </a:lnTo>
                  <a:close/>
                </a:path>
                <a:path w="8538210" h="448944">
                  <a:moveTo>
                    <a:pt x="4954765" y="7747"/>
                  </a:moveTo>
                  <a:lnTo>
                    <a:pt x="5056873" y="7747"/>
                  </a:lnTo>
                  <a:lnTo>
                    <a:pt x="5064493" y="7818"/>
                  </a:lnTo>
                  <a:lnTo>
                    <a:pt x="5110177" y="12211"/>
                  </a:lnTo>
                  <a:lnTo>
                    <a:pt x="5148952" y="23381"/>
                  </a:lnTo>
                  <a:lnTo>
                    <a:pt x="5185482" y="46839"/>
                  </a:lnTo>
                  <a:lnTo>
                    <a:pt x="5210231" y="81361"/>
                  </a:lnTo>
                  <a:lnTo>
                    <a:pt x="5221247" y="126412"/>
                  </a:lnTo>
                  <a:lnTo>
                    <a:pt x="5221719" y="139319"/>
                  </a:lnTo>
                  <a:lnTo>
                    <a:pt x="5221004" y="157081"/>
                  </a:lnTo>
                  <a:lnTo>
                    <a:pt x="5210289" y="203962"/>
                  </a:lnTo>
                  <a:lnTo>
                    <a:pt x="5187357" y="241163"/>
                  </a:lnTo>
                  <a:lnTo>
                    <a:pt x="5152932" y="268287"/>
                  </a:lnTo>
                  <a:lnTo>
                    <a:pt x="5107171" y="285077"/>
                  </a:lnTo>
                  <a:lnTo>
                    <a:pt x="5049253" y="290702"/>
                  </a:lnTo>
                  <a:lnTo>
                    <a:pt x="5013058" y="290702"/>
                  </a:lnTo>
                  <a:lnTo>
                    <a:pt x="5013058" y="429006"/>
                  </a:lnTo>
                  <a:lnTo>
                    <a:pt x="5013058" y="431292"/>
                  </a:lnTo>
                  <a:lnTo>
                    <a:pt x="5012296" y="433197"/>
                  </a:lnTo>
                  <a:lnTo>
                    <a:pt x="5010899" y="435101"/>
                  </a:lnTo>
                  <a:lnTo>
                    <a:pt x="5009375" y="436880"/>
                  </a:lnTo>
                  <a:lnTo>
                    <a:pt x="5007089" y="438276"/>
                  </a:lnTo>
                  <a:lnTo>
                    <a:pt x="5003660" y="439420"/>
                  </a:lnTo>
                  <a:lnTo>
                    <a:pt x="5000358" y="440563"/>
                  </a:lnTo>
                  <a:lnTo>
                    <a:pt x="4995913" y="441451"/>
                  </a:lnTo>
                  <a:lnTo>
                    <a:pt x="4990325" y="442087"/>
                  </a:lnTo>
                  <a:lnTo>
                    <a:pt x="4984737" y="442722"/>
                  </a:lnTo>
                  <a:lnTo>
                    <a:pt x="4977625" y="443102"/>
                  </a:lnTo>
                  <a:lnTo>
                    <a:pt x="4968862" y="443102"/>
                  </a:lnTo>
                  <a:lnTo>
                    <a:pt x="4960353" y="443102"/>
                  </a:lnTo>
                  <a:lnTo>
                    <a:pt x="4953241" y="442722"/>
                  </a:lnTo>
                  <a:lnTo>
                    <a:pt x="4947653" y="442087"/>
                  </a:lnTo>
                  <a:lnTo>
                    <a:pt x="4941938" y="441451"/>
                  </a:lnTo>
                  <a:lnTo>
                    <a:pt x="4937366" y="440563"/>
                  </a:lnTo>
                  <a:lnTo>
                    <a:pt x="4934064" y="439420"/>
                  </a:lnTo>
                  <a:lnTo>
                    <a:pt x="4930635" y="438276"/>
                  </a:lnTo>
                  <a:lnTo>
                    <a:pt x="4928349" y="436880"/>
                  </a:lnTo>
                  <a:lnTo>
                    <a:pt x="4926952" y="435101"/>
                  </a:lnTo>
                  <a:lnTo>
                    <a:pt x="4925682" y="433197"/>
                  </a:lnTo>
                  <a:lnTo>
                    <a:pt x="4925047" y="431292"/>
                  </a:lnTo>
                  <a:lnTo>
                    <a:pt x="4925047" y="429006"/>
                  </a:lnTo>
                  <a:lnTo>
                    <a:pt x="4925047" y="39243"/>
                  </a:lnTo>
                  <a:lnTo>
                    <a:pt x="4925047" y="28701"/>
                  </a:lnTo>
                  <a:lnTo>
                    <a:pt x="4927714" y="20827"/>
                  </a:lnTo>
                  <a:lnTo>
                    <a:pt x="4933175" y="15621"/>
                  </a:lnTo>
                  <a:lnTo>
                    <a:pt x="4938636" y="10413"/>
                  </a:lnTo>
                  <a:lnTo>
                    <a:pt x="4945875" y="7747"/>
                  </a:lnTo>
                  <a:lnTo>
                    <a:pt x="4954765" y="7747"/>
                  </a:lnTo>
                  <a:close/>
                </a:path>
                <a:path w="8538210" h="448944">
                  <a:moveTo>
                    <a:pt x="4481690" y="7747"/>
                  </a:moveTo>
                  <a:lnTo>
                    <a:pt x="4685652" y="7747"/>
                  </a:lnTo>
                  <a:lnTo>
                    <a:pt x="4687684" y="7747"/>
                  </a:lnTo>
                  <a:lnTo>
                    <a:pt x="4689462" y="8382"/>
                  </a:lnTo>
                  <a:lnTo>
                    <a:pt x="4690986" y="9651"/>
                  </a:lnTo>
                  <a:lnTo>
                    <a:pt x="4692510" y="10795"/>
                  </a:lnTo>
                  <a:lnTo>
                    <a:pt x="4693907" y="12826"/>
                  </a:lnTo>
                  <a:lnTo>
                    <a:pt x="4695177" y="15621"/>
                  </a:lnTo>
                  <a:lnTo>
                    <a:pt x="4696447" y="18414"/>
                  </a:lnTo>
                  <a:lnTo>
                    <a:pt x="4697336" y="22098"/>
                  </a:lnTo>
                  <a:lnTo>
                    <a:pt x="4697844" y="26797"/>
                  </a:lnTo>
                  <a:lnTo>
                    <a:pt x="4698479" y="31496"/>
                  </a:lnTo>
                  <a:lnTo>
                    <a:pt x="4698733" y="37211"/>
                  </a:lnTo>
                  <a:lnTo>
                    <a:pt x="4698733" y="43942"/>
                  </a:lnTo>
                  <a:lnTo>
                    <a:pt x="4698733" y="50673"/>
                  </a:lnTo>
                  <a:lnTo>
                    <a:pt x="4698479" y="56261"/>
                  </a:lnTo>
                  <a:lnTo>
                    <a:pt x="4697844" y="60833"/>
                  </a:lnTo>
                  <a:lnTo>
                    <a:pt x="4697336" y="65405"/>
                  </a:lnTo>
                  <a:lnTo>
                    <a:pt x="4690986" y="77724"/>
                  </a:lnTo>
                  <a:lnTo>
                    <a:pt x="4689462" y="79121"/>
                  </a:lnTo>
                  <a:lnTo>
                    <a:pt x="4687684" y="79756"/>
                  </a:lnTo>
                  <a:lnTo>
                    <a:pt x="4685652" y="79756"/>
                  </a:lnTo>
                  <a:lnTo>
                    <a:pt x="4544047" y="79756"/>
                  </a:lnTo>
                  <a:lnTo>
                    <a:pt x="4544047" y="196342"/>
                  </a:lnTo>
                  <a:lnTo>
                    <a:pt x="4676889" y="196342"/>
                  </a:lnTo>
                  <a:lnTo>
                    <a:pt x="4678921" y="196342"/>
                  </a:lnTo>
                  <a:lnTo>
                    <a:pt x="4689970" y="224409"/>
                  </a:lnTo>
                  <a:lnTo>
                    <a:pt x="4689970" y="231139"/>
                  </a:lnTo>
                  <a:lnTo>
                    <a:pt x="4689970" y="237871"/>
                  </a:lnTo>
                  <a:lnTo>
                    <a:pt x="4682350" y="265049"/>
                  </a:lnTo>
                  <a:lnTo>
                    <a:pt x="4680699" y="266319"/>
                  </a:lnTo>
                  <a:lnTo>
                    <a:pt x="4678921" y="266953"/>
                  </a:lnTo>
                  <a:lnTo>
                    <a:pt x="4676889" y="266953"/>
                  </a:lnTo>
                  <a:lnTo>
                    <a:pt x="4544047" y="266953"/>
                  </a:lnTo>
                  <a:lnTo>
                    <a:pt x="4544047" y="428371"/>
                  </a:lnTo>
                  <a:lnTo>
                    <a:pt x="4544047" y="430784"/>
                  </a:lnTo>
                  <a:lnTo>
                    <a:pt x="4543285" y="432943"/>
                  </a:lnTo>
                  <a:lnTo>
                    <a:pt x="4542015" y="434721"/>
                  </a:lnTo>
                  <a:lnTo>
                    <a:pt x="4540618" y="436499"/>
                  </a:lnTo>
                  <a:lnTo>
                    <a:pt x="4538205" y="438023"/>
                  </a:lnTo>
                  <a:lnTo>
                    <a:pt x="4534776" y="439165"/>
                  </a:lnTo>
                  <a:lnTo>
                    <a:pt x="4531347" y="440436"/>
                  </a:lnTo>
                  <a:lnTo>
                    <a:pt x="4526775" y="441451"/>
                  </a:lnTo>
                  <a:lnTo>
                    <a:pt x="4521187" y="442087"/>
                  </a:lnTo>
                  <a:lnTo>
                    <a:pt x="4515599" y="442722"/>
                  </a:lnTo>
                  <a:lnTo>
                    <a:pt x="4508487" y="443102"/>
                  </a:lnTo>
                  <a:lnTo>
                    <a:pt x="4499851" y="443102"/>
                  </a:lnTo>
                  <a:lnTo>
                    <a:pt x="4491342" y="443102"/>
                  </a:lnTo>
                  <a:lnTo>
                    <a:pt x="4484230" y="442722"/>
                  </a:lnTo>
                  <a:lnTo>
                    <a:pt x="4478515" y="442087"/>
                  </a:lnTo>
                  <a:lnTo>
                    <a:pt x="4472800" y="441451"/>
                  </a:lnTo>
                  <a:lnTo>
                    <a:pt x="4468355" y="440436"/>
                  </a:lnTo>
                  <a:lnTo>
                    <a:pt x="4464926" y="439165"/>
                  </a:lnTo>
                  <a:lnTo>
                    <a:pt x="4461624" y="438023"/>
                  </a:lnTo>
                  <a:lnTo>
                    <a:pt x="4459211" y="436499"/>
                  </a:lnTo>
                  <a:lnTo>
                    <a:pt x="4457814" y="434721"/>
                  </a:lnTo>
                  <a:lnTo>
                    <a:pt x="4456290" y="432943"/>
                  </a:lnTo>
                  <a:lnTo>
                    <a:pt x="4455655" y="430784"/>
                  </a:lnTo>
                  <a:lnTo>
                    <a:pt x="4455655" y="428371"/>
                  </a:lnTo>
                  <a:lnTo>
                    <a:pt x="4455655" y="35560"/>
                  </a:lnTo>
                  <a:lnTo>
                    <a:pt x="4455655" y="25781"/>
                  </a:lnTo>
                  <a:lnTo>
                    <a:pt x="4458068" y="18669"/>
                  </a:lnTo>
                  <a:lnTo>
                    <a:pt x="4463148" y="14350"/>
                  </a:lnTo>
                  <a:lnTo>
                    <a:pt x="4468101" y="9906"/>
                  </a:lnTo>
                  <a:lnTo>
                    <a:pt x="4474324" y="7747"/>
                  </a:lnTo>
                  <a:lnTo>
                    <a:pt x="4481690" y="7747"/>
                  </a:lnTo>
                  <a:close/>
                </a:path>
                <a:path w="8538210" h="448944">
                  <a:moveTo>
                    <a:pt x="2058530" y="7747"/>
                  </a:moveTo>
                  <a:lnTo>
                    <a:pt x="2170798" y="7747"/>
                  </a:lnTo>
                  <a:lnTo>
                    <a:pt x="2178916" y="7792"/>
                  </a:lnTo>
                  <a:lnTo>
                    <a:pt x="2218931" y="10160"/>
                  </a:lnTo>
                  <a:lnTo>
                    <a:pt x="2266048" y="22860"/>
                  </a:lnTo>
                  <a:lnTo>
                    <a:pt x="2301481" y="46482"/>
                  </a:lnTo>
                  <a:lnTo>
                    <a:pt x="2323833" y="80899"/>
                  </a:lnTo>
                  <a:lnTo>
                    <a:pt x="2331453" y="126619"/>
                  </a:lnTo>
                  <a:lnTo>
                    <a:pt x="2331117" y="137259"/>
                  </a:lnTo>
                  <a:lnTo>
                    <a:pt x="2322898" y="175083"/>
                  </a:lnTo>
                  <a:lnTo>
                    <a:pt x="2297750" y="211407"/>
                  </a:lnTo>
                  <a:lnTo>
                    <a:pt x="2257190" y="236045"/>
                  </a:lnTo>
                  <a:lnTo>
                    <a:pt x="2247379" y="239522"/>
                  </a:lnTo>
                  <a:lnTo>
                    <a:pt x="2253856" y="242570"/>
                  </a:lnTo>
                  <a:lnTo>
                    <a:pt x="2285483" y="272012"/>
                  </a:lnTo>
                  <a:lnTo>
                    <a:pt x="2305807" y="308981"/>
                  </a:lnTo>
                  <a:lnTo>
                    <a:pt x="2308974" y="316484"/>
                  </a:lnTo>
                  <a:lnTo>
                    <a:pt x="2345550" y="401955"/>
                  </a:lnTo>
                  <a:lnTo>
                    <a:pt x="2353932" y="427482"/>
                  </a:lnTo>
                  <a:lnTo>
                    <a:pt x="2353932" y="429640"/>
                  </a:lnTo>
                  <a:lnTo>
                    <a:pt x="2353932" y="432181"/>
                  </a:lnTo>
                  <a:lnTo>
                    <a:pt x="2353424" y="434213"/>
                  </a:lnTo>
                  <a:lnTo>
                    <a:pt x="2352535" y="435863"/>
                  </a:lnTo>
                  <a:lnTo>
                    <a:pt x="2351646" y="437514"/>
                  </a:lnTo>
                  <a:lnTo>
                    <a:pt x="2349614" y="438912"/>
                  </a:lnTo>
                  <a:lnTo>
                    <a:pt x="2346185" y="440055"/>
                  </a:lnTo>
                  <a:lnTo>
                    <a:pt x="2342883" y="441198"/>
                  </a:lnTo>
                  <a:lnTo>
                    <a:pt x="2305037" y="443102"/>
                  </a:lnTo>
                  <a:lnTo>
                    <a:pt x="2295639" y="443102"/>
                  </a:lnTo>
                  <a:lnTo>
                    <a:pt x="2262492" y="435228"/>
                  </a:lnTo>
                  <a:lnTo>
                    <a:pt x="2261095" y="433324"/>
                  </a:lnTo>
                  <a:lnTo>
                    <a:pt x="2260079" y="431038"/>
                  </a:lnTo>
                  <a:lnTo>
                    <a:pt x="2259190" y="428371"/>
                  </a:lnTo>
                  <a:lnTo>
                    <a:pt x="2220328" y="331597"/>
                  </a:lnTo>
                  <a:lnTo>
                    <a:pt x="2203109" y="296340"/>
                  </a:lnTo>
                  <a:lnTo>
                    <a:pt x="2172703" y="268224"/>
                  </a:lnTo>
                  <a:lnTo>
                    <a:pt x="2157336" y="263906"/>
                  </a:lnTo>
                  <a:lnTo>
                    <a:pt x="2147938" y="263906"/>
                  </a:lnTo>
                  <a:lnTo>
                    <a:pt x="2120506" y="263906"/>
                  </a:lnTo>
                  <a:lnTo>
                    <a:pt x="2120506" y="429006"/>
                  </a:lnTo>
                  <a:lnTo>
                    <a:pt x="2120506" y="431292"/>
                  </a:lnTo>
                  <a:lnTo>
                    <a:pt x="2119744" y="433197"/>
                  </a:lnTo>
                  <a:lnTo>
                    <a:pt x="2118347" y="435101"/>
                  </a:lnTo>
                  <a:lnTo>
                    <a:pt x="2116823" y="436880"/>
                  </a:lnTo>
                  <a:lnTo>
                    <a:pt x="2114537" y="438276"/>
                  </a:lnTo>
                  <a:lnTo>
                    <a:pt x="2111108" y="439420"/>
                  </a:lnTo>
                  <a:lnTo>
                    <a:pt x="2107806" y="440563"/>
                  </a:lnTo>
                  <a:lnTo>
                    <a:pt x="2103361" y="441451"/>
                  </a:lnTo>
                  <a:lnTo>
                    <a:pt x="2097773" y="442087"/>
                  </a:lnTo>
                  <a:lnTo>
                    <a:pt x="2092185" y="442722"/>
                  </a:lnTo>
                  <a:lnTo>
                    <a:pt x="2085073" y="443102"/>
                  </a:lnTo>
                  <a:lnTo>
                    <a:pt x="2076310" y="443102"/>
                  </a:lnTo>
                  <a:lnTo>
                    <a:pt x="2067801" y="443102"/>
                  </a:lnTo>
                  <a:lnTo>
                    <a:pt x="2060689" y="442722"/>
                  </a:lnTo>
                  <a:lnTo>
                    <a:pt x="2055101" y="442087"/>
                  </a:lnTo>
                  <a:lnTo>
                    <a:pt x="2049386" y="441451"/>
                  </a:lnTo>
                  <a:lnTo>
                    <a:pt x="2044814" y="440563"/>
                  </a:lnTo>
                  <a:lnTo>
                    <a:pt x="2041512" y="439420"/>
                  </a:lnTo>
                  <a:lnTo>
                    <a:pt x="2038083" y="438276"/>
                  </a:lnTo>
                  <a:lnTo>
                    <a:pt x="2035797" y="436880"/>
                  </a:lnTo>
                  <a:lnTo>
                    <a:pt x="2034400" y="435101"/>
                  </a:lnTo>
                  <a:lnTo>
                    <a:pt x="2033130" y="433197"/>
                  </a:lnTo>
                  <a:lnTo>
                    <a:pt x="2032495" y="431292"/>
                  </a:lnTo>
                  <a:lnTo>
                    <a:pt x="2032495" y="429006"/>
                  </a:lnTo>
                  <a:lnTo>
                    <a:pt x="2032495" y="35560"/>
                  </a:lnTo>
                  <a:lnTo>
                    <a:pt x="2032495" y="25781"/>
                  </a:lnTo>
                  <a:lnTo>
                    <a:pt x="2034908" y="18669"/>
                  </a:lnTo>
                  <a:lnTo>
                    <a:pt x="2039988" y="14350"/>
                  </a:lnTo>
                  <a:lnTo>
                    <a:pt x="2044941" y="9906"/>
                  </a:lnTo>
                  <a:lnTo>
                    <a:pt x="2051164" y="7747"/>
                  </a:lnTo>
                  <a:lnTo>
                    <a:pt x="2058530" y="7747"/>
                  </a:lnTo>
                  <a:close/>
                </a:path>
                <a:path w="8538210" h="448944">
                  <a:moveTo>
                    <a:pt x="1723250" y="7747"/>
                  </a:moveTo>
                  <a:lnTo>
                    <a:pt x="1939658" y="7747"/>
                  </a:lnTo>
                  <a:lnTo>
                    <a:pt x="1941563" y="7747"/>
                  </a:lnTo>
                  <a:lnTo>
                    <a:pt x="1943341" y="8255"/>
                  </a:lnTo>
                  <a:lnTo>
                    <a:pt x="1944992" y="9398"/>
                  </a:lnTo>
                  <a:lnTo>
                    <a:pt x="1946516" y="10540"/>
                  </a:lnTo>
                  <a:lnTo>
                    <a:pt x="1947913" y="12446"/>
                  </a:lnTo>
                  <a:lnTo>
                    <a:pt x="1948929" y="15239"/>
                  </a:lnTo>
                  <a:lnTo>
                    <a:pt x="1950072" y="18034"/>
                  </a:lnTo>
                  <a:lnTo>
                    <a:pt x="1950961" y="21717"/>
                  </a:lnTo>
                  <a:lnTo>
                    <a:pt x="1951469" y="26035"/>
                  </a:lnTo>
                  <a:lnTo>
                    <a:pt x="1952104" y="30352"/>
                  </a:lnTo>
                  <a:lnTo>
                    <a:pt x="1952358" y="35940"/>
                  </a:lnTo>
                  <a:lnTo>
                    <a:pt x="1952358" y="42545"/>
                  </a:lnTo>
                  <a:lnTo>
                    <a:pt x="1952358" y="48895"/>
                  </a:lnTo>
                  <a:lnTo>
                    <a:pt x="1952104" y="54101"/>
                  </a:lnTo>
                  <a:lnTo>
                    <a:pt x="1951469" y="58547"/>
                  </a:lnTo>
                  <a:lnTo>
                    <a:pt x="1950961" y="62864"/>
                  </a:lnTo>
                  <a:lnTo>
                    <a:pt x="1950072" y="66421"/>
                  </a:lnTo>
                  <a:lnTo>
                    <a:pt x="1948929" y="69087"/>
                  </a:lnTo>
                  <a:lnTo>
                    <a:pt x="1947913" y="71755"/>
                  </a:lnTo>
                  <a:lnTo>
                    <a:pt x="1946516" y="73660"/>
                  </a:lnTo>
                  <a:lnTo>
                    <a:pt x="1944992" y="74930"/>
                  </a:lnTo>
                  <a:lnTo>
                    <a:pt x="1943341" y="76073"/>
                  </a:lnTo>
                  <a:lnTo>
                    <a:pt x="1941563" y="76708"/>
                  </a:lnTo>
                  <a:lnTo>
                    <a:pt x="1939658" y="76708"/>
                  </a:lnTo>
                  <a:lnTo>
                    <a:pt x="1784845" y="76708"/>
                  </a:lnTo>
                  <a:lnTo>
                    <a:pt x="1784845" y="182499"/>
                  </a:lnTo>
                  <a:lnTo>
                    <a:pt x="1915782" y="182499"/>
                  </a:lnTo>
                  <a:lnTo>
                    <a:pt x="1917814" y="182499"/>
                  </a:lnTo>
                  <a:lnTo>
                    <a:pt x="1928863" y="210185"/>
                  </a:lnTo>
                  <a:lnTo>
                    <a:pt x="1928863" y="216408"/>
                  </a:lnTo>
                  <a:lnTo>
                    <a:pt x="1928863" y="222885"/>
                  </a:lnTo>
                  <a:lnTo>
                    <a:pt x="1917814" y="249809"/>
                  </a:lnTo>
                  <a:lnTo>
                    <a:pt x="1915782" y="249809"/>
                  </a:lnTo>
                  <a:lnTo>
                    <a:pt x="1784845" y="249809"/>
                  </a:lnTo>
                  <a:lnTo>
                    <a:pt x="1784845" y="372110"/>
                  </a:lnTo>
                  <a:lnTo>
                    <a:pt x="1940928" y="372110"/>
                  </a:lnTo>
                  <a:lnTo>
                    <a:pt x="1942960" y="372110"/>
                  </a:lnTo>
                  <a:lnTo>
                    <a:pt x="1953120" y="390398"/>
                  </a:lnTo>
                  <a:lnTo>
                    <a:pt x="1953755" y="394715"/>
                  </a:lnTo>
                  <a:lnTo>
                    <a:pt x="1954009" y="400050"/>
                  </a:lnTo>
                  <a:lnTo>
                    <a:pt x="1954009" y="406526"/>
                  </a:lnTo>
                  <a:lnTo>
                    <a:pt x="1954009" y="413003"/>
                  </a:lnTo>
                  <a:lnTo>
                    <a:pt x="1953755" y="418464"/>
                  </a:lnTo>
                  <a:lnTo>
                    <a:pt x="1953120" y="422783"/>
                  </a:lnTo>
                  <a:lnTo>
                    <a:pt x="1952612" y="427227"/>
                  </a:lnTo>
                  <a:lnTo>
                    <a:pt x="1946516" y="439165"/>
                  </a:lnTo>
                  <a:lnTo>
                    <a:pt x="1944738" y="440436"/>
                  </a:lnTo>
                  <a:lnTo>
                    <a:pt x="1942960" y="441071"/>
                  </a:lnTo>
                  <a:lnTo>
                    <a:pt x="1940928" y="441071"/>
                  </a:lnTo>
                  <a:lnTo>
                    <a:pt x="1723250" y="441071"/>
                  </a:lnTo>
                  <a:lnTo>
                    <a:pt x="1715884" y="441071"/>
                  </a:lnTo>
                  <a:lnTo>
                    <a:pt x="1709661" y="438912"/>
                  </a:lnTo>
                  <a:lnTo>
                    <a:pt x="1704708" y="434594"/>
                  </a:lnTo>
                  <a:lnTo>
                    <a:pt x="1699628" y="430149"/>
                  </a:lnTo>
                  <a:lnTo>
                    <a:pt x="1697215" y="423037"/>
                  </a:lnTo>
                  <a:lnTo>
                    <a:pt x="1697215" y="413258"/>
                  </a:lnTo>
                  <a:lnTo>
                    <a:pt x="1697215" y="35560"/>
                  </a:lnTo>
                  <a:lnTo>
                    <a:pt x="1697215" y="25781"/>
                  </a:lnTo>
                  <a:lnTo>
                    <a:pt x="1699628" y="18669"/>
                  </a:lnTo>
                  <a:lnTo>
                    <a:pt x="1704708" y="14350"/>
                  </a:lnTo>
                  <a:lnTo>
                    <a:pt x="1709661" y="9906"/>
                  </a:lnTo>
                  <a:lnTo>
                    <a:pt x="1715884" y="7747"/>
                  </a:lnTo>
                  <a:lnTo>
                    <a:pt x="1723250" y="7747"/>
                  </a:lnTo>
                  <a:close/>
                </a:path>
                <a:path w="8538210" h="448944">
                  <a:moveTo>
                    <a:pt x="7023849" y="6476"/>
                  </a:moveTo>
                  <a:lnTo>
                    <a:pt x="7031342" y="6476"/>
                  </a:lnTo>
                  <a:lnTo>
                    <a:pt x="7037819" y="6731"/>
                  </a:lnTo>
                  <a:lnTo>
                    <a:pt x="7042899" y="7238"/>
                  </a:lnTo>
                  <a:lnTo>
                    <a:pt x="7047979" y="7874"/>
                  </a:lnTo>
                  <a:lnTo>
                    <a:pt x="7052043" y="8762"/>
                  </a:lnTo>
                  <a:lnTo>
                    <a:pt x="7054837" y="10160"/>
                  </a:lnTo>
                  <a:lnTo>
                    <a:pt x="7057631" y="11430"/>
                  </a:lnTo>
                  <a:lnTo>
                    <a:pt x="7059536" y="12953"/>
                  </a:lnTo>
                  <a:lnTo>
                    <a:pt x="7060679" y="14732"/>
                  </a:lnTo>
                  <a:lnTo>
                    <a:pt x="7061822" y="16637"/>
                  </a:lnTo>
                  <a:lnTo>
                    <a:pt x="7062330" y="18542"/>
                  </a:lnTo>
                  <a:lnTo>
                    <a:pt x="7062330" y="20827"/>
                  </a:lnTo>
                  <a:lnTo>
                    <a:pt x="7062330" y="410210"/>
                  </a:lnTo>
                  <a:lnTo>
                    <a:pt x="7062330" y="415417"/>
                  </a:lnTo>
                  <a:lnTo>
                    <a:pt x="7061441" y="419988"/>
                  </a:lnTo>
                  <a:lnTo>
                    <a:pt x="7059663" y="424052"/>
                  </a:lnTo>
                  <a:lnTo>
                    <a:pt x="7057885" y="427989"/>
                  </a:lnTo>
                  <a:lnTo>
                    <a:pt x="7055472" y="431419"/>
                  </a:lnTo>
                  <a:lnTo>
                    <a:pt x="7052424" y="434086"/>
                  </a:lnTo>
                  <a:lnTo>
                    <a:pt x="7049376" y="436752"/>
                  </a:lnTo>
                  <a:lnTo>
                    <a:pt x="7045820" y="438658"/>
                  </a:lnTo>
                  <a:lnTo>
                    <a:pt x="7041756" y="439927"/>
                  </a:lnTo>
                  <a:lnTo>
                    <a:pt x="7037565" y="441071"/>
                  </a:lnTo>
                  <a:lnTo>
                    <a:pt x="7033374" y="441706"/>
                  </a:lnTo>
                  <a:lnTo>
                    <a:pt x="7029183" y="441706"/>
                  </a:lnTo>
                  <a:lnTo>
                    <a:pt x="6991718" y="441706"/>
                  </a:lnTo>
                  <a:lnTo>
                    <a:pt x="6983844" y="441706"/>
                  </a:lnTo>
                  <a:lnTo>
                    <a:pt x="6977113" y="440944"/>
                  </a:lnTo>
                  <a:lnTo>
                    <a:pt x="6941807" y="414147"/>
                  </a:lnTo>
                  <a:lnTo>
                    <a:pt x="6926694" y="386842"/>
                  </a:lnTo>
                  <a:lnTo>
                    <a:pt x="6818871" y="184276"/>
                  </a:lnTo>
                  <a:lnTo>
                    <a:pt x="6799821" y="145161"/>
                  </a:lnTo>
                  <a:lnTo>
                    <a:pt x="6782422" y="104521"/>
                  </a:lnTo>
                  <a:lnTo>
                    <a:pt x="6781660" y="104521"/>
                  </a:lnTo>
                  <a:lnTo>
                    <a:pt x="6783692" y="152526"/>
                  </a:lnTo>
                  <a:lnTo>
                    <a:pt x="6784327" y="201930"/>
                  </a:lnTo>
                  <a:lnTo>
                    <a:pt x="6784327" y="428625"/>
                  </a:lnTo>
                  <a:lnTo>
                    <a:pt x="6784327" y="430911"/>
                  </a:lnTo>
                  <a:lnTo>
                    <a:pt x="6783819" y="432943"/>
                  </a:lnTo>
                  <a:lnTo>
                    <a:pt x="6782549" y="434721"/>
                  </a:lnTo>
                  <a:lnTo>
                    <a:pt x="6781279" y="436499"/>
                  </a:lnTo>
                  <a:lnTo>
                    <a:pt x="6779247" y="438023"/>
                  </a:lnTo>
                  <a:lnTo>
                    <a:pt x="6776199" y="439165"/>
                  </a:lnTo>
                  <a:lnTo>
                    <a:pt x="6773151" y="440436"/>
                  </a:lnTo>
                  <a:lnTo>
                    <a:pt x="6769087" y="441451"/>
                  </a:lnTo>
                  <a:lnTo>
                    <a:pt x="6764007" y="442087"/>
                  </a:lnTo>
                  <a:lnTo>
                    <a:pt x="6758800" y="442722"/>
                  </a:lnTo>
                  <a:lnTo>
                    <a:pt x="6752196" y="443102"/>
                  </a:lnTo>
                  <a:lnTo>
                    <a:pt x="6744195" y="443102"/>
                  </a:lnTo>
                  <a:lnTo>
                    <a:pt x="6736448" y="443102"/>
                  </a:lnTo>
                  <a:lnTo>
                    <a:pt x="6712699" y="439165"/>
                  </a:lnTo>
                  <a:lnTo>
                    <a:pt x="6709778" y="438023"/>
                  </a:lnTo>
                  <a:lnTo>
                    <a:pt x="6707873" y="436499"/>
                  </a:lnTo>
                  <a:lnTo>
                    <a:pt x="6706730" y="434721"/>
                  </a:lnTo>
                  <a:lnTo>
                    <a:pt x="6705587" y="432943"/>
                  </a:lnTo>
                  <a:lnTo>
                    <a:pt x="6705079" y="430911"/>
                  </a:lnTo>
                  <a:lnTo>
                    <a:pt x="6705079" y="428625"/>
                  </a:lnTo>
                  <a:lnTo>
                    <a:pt x="6705079" y="39243"/>
                  </a:lnTo>
                  <a:lnTo>
                    <a:pt x="6705079" y="28701"/>
                  </a:lnTo>
                  <a:lnTo>
                    <a:pt x="6708127" y="20827"/>
                  </a:lnTo>
                  <a:lnTo>
                    <a:pt x="6714223" y="15621"/>
                  </a:lnTo>
                  <a:lnTo>
                    <a:pt x="6720319" y="10413"/>
                  </a:lnTo>
                  <a:lnTo>
                    <a:pt x="6727939" y="7747"/>
                  </a:lnTo>
                  <a:lnTo>
                    <a:pt x="6736829" y="7747"/>
                  </a:lnTo>
                  <a:lnTo>
                    <a:pt x="6784073" y="7747"/>
                  </a:lnTo>
                  <a:lnTo>
                    <a:pt x="6792582" y="7747"/>
                  </a:lnTo>
                  <a:lnTo>
                    <a:pt x="6799694" y="8509"/>
                  </a:lnTo>
                  <a:lnTo>
                    <a:pt x="6805536" y="9906"/>
                  </a:lnTo>
                  <a:lnTo>
                    <a:pt x="6811251" y="11430"/>
                  </a:lnTo>
                  <a:lnTo>
                    <a:pt x="6816458" y="13843"/>
                  </a:lnTo>
                  <a:lnTo>
                    <a:pt x="6821030" y="17145"/>
                  </a:lnTo>
                  <a:lnTo>
                    <a:pt x="6825602" y="20447"/>
                  </a:lnTo>
                  <a:lnTo>
                    <a:pt x="6846303" y="52959"/>
                  </a:lnTo>
                  <a:lnTo>
                    <a:pt x="6930758" y="211327"/>
                  </a:lnTo>
                  <a:lnTo>
                    <a:pt x="6934395" y="218521"/>
                  </a:lnTo>
                  <a:lnTo>
                    <a:pt x="6938044" y="225631"/>
                  </a:lnTo>
                  <a:lnTo>
                    <a:pt x="6941670" y="232669"/>
                  </a:lnTo>
                  <a:lnTo>
                    <a:pt x="6945236" y="239649"/>
                  </a:lnTo>
                  <a:lnTo>
                    <a:pt x="6962518" y="274371"/>
                  </a:lnTo>
                  <a:lnTo>
                    <a:pt x="6981609" y="314823"/>
                  </a:lnTo>
                  <a:lnTo>
                    <a:pt x="6984606" y="321563"/>
                  </a:lnTo>
                  <a:lnTo>
                    <a:pt x="6984987" y="321563"/>
                  </a:lnTo>
                  <a:lnTo>
                    <a:pt x="6983463" y="272669"/>
                  </a:lnTo>
                  <a:lnTo>
                    <a:pt x="6982955" y="224027"/>
                  </a:lnTo>
                  <a:lnTo>
                    <a:pt x="6982955" y="20827"/>
                  </a:lnTo>
                  <a:lnTo>
                    <a:pt x="6982955" y="18542"/>
                  </a:lnTo>
                  <a:lnTo>
                    <a:pt x="6983590" y="16637"/>
                  </a:lnTo>
                  <a:lnTo>
                    <a:pt x="6984987" y="14732"/>
                  </a:lnTo>
                  <a:lnTo>
                    <a:pt x="6986257" y="12953"/>
                  </a:lnTo>
                  <a:lnTo>
                    <a:pt x="6988543" y="11430"/>
                  </a:lnTo>
                  <a:lnTo>
                    <a:pt x="6991718" y="10160"/>
                  </a:lnTo>
                  <a:lnTo>
                    <a:pt x="6994766" y="8762"/>
                  </a:lnTo>
                  <a:lnTo>
                    <a:pt x="6998957" y="7874"/>
                  </a:lnTo>
                  <a:lnTo>
                    <a:pt x="7004037" y="7238"/>
                  </a:lnTo>
                  <a:lnTo>
                    <a:pt x="7009244" y="6731"/>
                  </a:lnTo>
                  <a:lnTo>
                    <a:pt x="7015721" y="6476"/>
                  </a:lnTo>
                  <a:lnTo>
                    <a:pt x="7023849" y="6476"/>
                  </a:lnTo>
                  <a:close/>
                </a:path>
                <a:path w="8538210" h="448944">
                  <a:moveTo>
                    <a:pt x="3701529" y="6476"/>
                  </a:moveTo>
                  <a:lnTo>
                    <a:pt x="3709022" y="6476"/>
                  </a:lnTo>
                  <a:lnTo>
                    <a:pt x="3715499" y="6731"/>
                  </a:lnTo>
                  <a:lnTo>
                    <a:pt x="3720579" y="7238"/>
                  </a:lnTo>
                  <a:lnTo>
                    <a:pt x="3725659" y="7874"/>
                  </a:lnTo>
                  <a:lnTo>
                    <a:pt x="3729723" y="8762"/>
                  </a:lnTo>
                  <a:lnTo>
                    <a:pt x="3732517" y="10160"/>
                  </a:lnTo>
                  <a:lnTo>
                    <a:pt x="3735311" y="11430"/>
                  </a:lnTo>
                  <a:lnTo>
                    <a:pt x="3737216" y="12953"/>
                  </a:lnTo>
                  <a:lnTo>
                    <a:pt x="3738359" y="14732"/>
                  </a:lnTo>
                  <a:lnTo>
                    <a:pt x="3739502" y="16637"/>
                  </a:lnTo>
                  <a:lnTo>
                    <a:pt x="3740010" y="18542"/>
                  </a:lnTo>
                  <a:lnTo>
                    <a:pt x="3740010" y="20827"/>
                  </a:lnTo>
                  <a:lnTo>
                    <a:pt x="3740010" y="410210"/>
                  </a:lnTo>
                  <a:lnTo>
                    <a:pt x="3740010" y="415417"/>
                  </a:lnTo>
                  <a:lnTo>
                    <a:pt x="3739121" y="419988"/>
                  </a:lnTo>
                  <a:lnTo>
                    <a:pt x="3737343" y="424052"/>
                  </a:lnTo>
                  <a:lnTo>
                    <a:pt x="3735565" y="427989"/>
                  </a:lnTo>
                  <a:lnTo>
                    <a:pt x="3733152" y="431419"/>
                  </a:lnTo>
                  <a:lnTo>
                    <a:pt x="3730104" y="434086"/>
                  </a:lnTo>
                  <a:lnTo>
                    <a:pt x="3727056" y="436752"/>
                  </a:lnTo>
                  <a:lnTo>
                    <a:pt x="3723500" y="438658"/>
                  </a:lnTo>
                  <a:lnTo>
                    <a:pt x="3719436" y="439927"/>
                  </a:lnTo>
                  <a:lnTo>
                    <a:pt x="3715245" y="441071"/>
                  </a:lnTo>
                  <a:lnTo>
                    <a:pt x="3711054" y="441706"/>
                  </a:lnTo>
                  <a:lnTo>
                    <a:pt x="3706863" y="441706"/>
                  </a:lnTo>
                  <a:lnTo>
                    <a:pt x="3669398" y="441706"/>
                  </a:lnTo>
                  <a:lnTo>
                    <a:pt x="3661524" y="441706"/>
                  </a:lnTo>
                  <a:lnTo>
                    <a:pt x="3654793" y="440944"/>
                  </a:lnTo>
                  <a:lnTo>
                    <a:pt x="3649078" y="439420"/>
                  </a:lnTo>
                  <a:lnTo>
                    <a:pt x="3643363" y="437896"/>
                  </a:lnTo>
                  <a:lnTo>
                    <a:pt x="3616036" y="408451"/>
                  </a:lnTo>
                  <a:lnTo>
                    <a:pt x="3604374" y="386842"/>
                  </a:lnTo>
                  <a:lnTo>
                    <a:pt x="3496551" y="184276"/>
                  </a:lnTo>
                  <a:lnTo>
                    <a:pt x="3477501" y="145161"/>
                  </a:lnTo>
                  <a:lnTo>
                    <a:pt x="3460102" y="104521"/>
                  </a:lnTo>
                  <a:lnTo>
                    <a:pt x="3459340" y="104521"/>
                  </a:lnTo>
                  <a:lnTo>
                    <a:pt x="3461372" y="152526"/>
                  </a:lnTo>
                  <a:lnTo>
                    <a:pt x="3462007" y="201930"/>
                  </a:lnTo>
                  <a:lnTo>
                    <a:pt x="3462007" y="428625"/>
                  </a:lnTo>
                  <a:lnTo>
                    <a:pt x="3462007" y="430911"/>
                  </a:lnTo>
                  <a:lnTo>
                    <a:pt x="3453879" y="439165"/>
                  </a:lnTo>
                  <a:lnTo>
                    <a:pt x="3450831" y="440436"/>
                  </a:lnTo>
                  <a:lnTo>
                    <a:pt x="3446767" y="441451"/>
                  </a:lnTo>
                  <a:lnTo>
                    <a:pt x="3441687" y="442087"/>
                  </a:lnTo>
                  <a:lnTo>
                    <a:pt x="3436480" y="442722"/>
                  </a:lnTo>
                  <a:lnTo>
                    <a:pt x="3429876" y="443102"/>
                  </a:lnTo>
                  <a:lnTo>
                    <a:pt x="3421875" y="443102"/>
                  </a:lnTo>
                  <a:lnTo>
                    <a:pt x="3414128" y="443102"/>
                  </a:lnTo>
                  <a:lnTo>
                    <a:pt x="3390379" y="439165"/>
                  </a:lnTo>
                  <a:lnTo>
                    <a:pt x="3387458" y="438023"/>
                  </a:lnTo>
                  <a:lnTo>
                    <a:pt x="3385553" y="436499"/>
                  </a:lnTo>
                  <a:lnTo>
                    <a:pt x="3384410" y="434721"/>
                  </a:lnTo>
                  <a:lnTo>
                    <a:pt x="3383267" y="432943"/>
                  </a:lnTo>
                  <a:lnTo>
                    <a:pt x="3382759" y="430911"/>
                  </a:lnTo>
                  <a:lnTo>
                    <a:pt x="3382759" y="428625"/>
                  </a:lnTo>
                  <a:lnTo>
                    <a:pt x="3382759" y="39243"/>
                  </a:lnTo>
                  <a:lnTo>
                    <a:pt x="3382759" y="28701"/>
                  </a:lnTo>
                  <a:lnTo>
                    <a:pt x="3385807" y="20827"/>
                  </a:lnTo>
                  <a:lnTo>
                    <a:pt x="3391903" y="15621"/>
                  </a:lnTo>
                  <a:lnTo>
                    <a:pt x="3397999" y="10413"/>
                  </a:lnTo>
                  <a:lnTo>
                    <a:pt x="3405619" y="7747"/>
                  </a:lnTo>
                  <a:lnTo>
                    <a:pt x="3414509" y="7747"/>
                  </a:lnTo>
                  <a:lnTo>
                    <a:pt x="3461753" y="7747"/>
                  </a:lnTo>
                  <a:lnTo>
                    <a:pt x="3470262" y="7747"/>
                  </a:lnTo>
                  <a:lnTo>
                    <a:pt x="3477374" y="8509"/>
                  </a:lnTo>
                  <a:lnTo>
                    <a:pt x="3483216" y="9906"/>
                  </a:lnTo>
                  <a:lnTo>
                    <a:pt x="3488931" y="11430"/>
                  </a:lnTo>
                  <a:lnTo>
                    <a:pt x="3494138" y="13843"/>
                  </a:lnTo>
                  <a:lnTo>
                    <a:pt x="3498710" y="17145"/>
                  </a:lnTo>
                  <a:lnTo>
                    <a:pt x="3503282" y="20447"/>
                  </a:lnTo>
                  <a:lnTo>
                    <a:pt x="3523983" y="52959"/>
                  </a:lnTo>
                  <a:lnTo>
                    <a:pt x="3608438" y="211327"/>
                  </a:lnTo>
                  <a:lnTo>
                    <a:pt x="3612075" y="218521"/>
                  </a:lnTo>
                  <a:lnTo>
                    <a:pt x="3615724" y="225631"/>
                  </a:lnTo>
                  <a:lnTo>
                    <a:pt x="3619350" y="232669"/>
                  </a:lnTo>
                  <a:lnTo>
                    <a:pt x="3622916" y="239649"/>
                  </a:lnTo>
                  <a:lnTo>
                    <a:pt x="3640198" y="274371"/>
                  </a:lnTo>
                  <a:lnTo>
                    <a:pt x="3659289" y="314823"/>
                  </a:lnTo>
                  <a:lnTo>
                    <a:pt x="3662286" y="321563"/>
                  </a:lnTo>
                  <a:lnTo>
                    <a:pt x="3662667" y="321563"/>
                  </a:lnTo>
                  <a:lnTo>
                    <a:pt x="3661143" y="272669"/>
                  </a:lnTo>
                  <a:lnTo>
                    <a:pt x="3660635" y="224027"/>
                  </a:lnTo>
                  <a:lnTo>
                    <a:pt x="3660635" y="20827"/>
                  </a:lnTo>
                  <a:lnTo>
                    <a:pt x="3660635" y="18542"/>
                  </a:lnTo>
                  <a:lnTo>
                    <a:pt x="3661270" y="16637"/>
                  </a:lnTo>
                  <a:lnTo>
                    <a:pt x="3662667" y="14732"/>
                  </a:lnTo>
                  <a:lnTo>
                    <a:pt x="3663937" y="12953"/>
                  </a:lnTo>
                  <a:lnTo>
                    <a:pt x="3666223" y="11430"/>
                  </a:lnTo>
                  <a:lnTo>
                    <a:pt x="3669398" y="10160"/>
                  </a:lnTo>
                  <a:lnTo>
                    <a:pt x="3672446" y="8762"/>
                  </a:lnTo>
                  <a:lnTo>
                    <a:pt x="3676637" y="7874"/>
                  </a:lnTo>
                  <a:lnTo>
                    <a:pt x="3681717" y="7238"/>
                  </a:lnTo>
                  <a:lnTo>
                    <a:pt x="3686924" y="6731"/>
                  </a:lnTo>
                  <a:lnTo>
                    <a:pt x="3693401" y="6476"/>
                  </a:lnTo>
                  <a:lnTo>
                    <a:pt x="3701529" y="6476"/>
                  </a:lnTo>
                  <a:close/>
                </a:path>
                <a:path w="8538210" h="448944">
                  <a:moveTo>
                    <a:pt x="1159497" y="6476"/>
                  </a:moveTo>
                  <a:lnTo>
                    <a:pt x="1166990" y="6476"/>
                  </a:lnTo>
                  <a:lnTo>
                    <a:pt x="1173467" y="6731"/>
                  </a:lnTo>
                  <a:lnTo>
                    <a:pt x="1178547" y="7238"/>
                  </a:lnTo>
                  <a:lnTo>
                    <a:pt x="1183627" y="7874"/>
                  </a:lnTo>
                  <a:lnTo>
                    <a:pt x="1187691" y="8762"/>
                  </a:lnTo>
                  <a:lnTo>
                    <a:pt x="1190485" y="10160"/>
                  </a:lnTo>
                  <a:lnTo>
                    <a:pt x="1193279" y="11430"/>
                  </a:lnTo>
                  <a:lnTo>
                    <a:pt x="1195184" y="12953"/>
                  </a:lnTo>
                  <a:lnTo>
                    <a:pt x="1196327" y="14732"/>
                  </a:lnTo>
                  <a:lnTo>
                    <a:pt x="1197470" y="16637"/>
                  </a:lnTo>
                  <a:lnTo>
                    <a:pt x="1197978" y="18542"/>
                  </a:lnTo>
                  <a:lnTo>
                    <a:pt x="1197978" y="20827"/>
                  </a:lnTo>
                  <a:lnTo>
                    <a:pt x="1197978" y="410210"/>
                  </a:lnTo>
                  <a:lnTo>
                    <a:pt x="1197978" y="415417"/>
                  </a:lnTo>
                  <a:lnTo>
                    <a:pt x="1197089" y="419988"/>
                  </a:lnTo>
                  <a:lnTo>
                    <a:pt x="1169022" y="441706"/>
                  </a:lnTo>
                  <a:lnTo>
                    <a:pt x="1164831" y="441706"/>
                  </a:lnTo>
                  <a:lnTo>
                    <a:pt x="1127366" y="441706"/>
                  </a:lnTo>
                  <a:lnTo>
                    <a:pt x="1119492" y="441706"/>
                  </a:lnTo>
                  <a:lnTo>
                    <a:pt x="1112761" y="440944"/>
                  </a:lnTo>
                  <a:lnTo>
                    <a:pt x="1077455" y="414147"/>
                  </a:lnTo>
                  <a:lnTo>
                    <a:pt x="1062342" y="386842"/>
                  </a:lnTo>
                  <a:lnTo>
                    <a:pt x="954519" y="184276"/>
                  </a:lnTo>
                  <a:lnTo>
                    <a:pt x="935443" y="145161"/>
                  </a:lnTo>
                  <a:lnTo>
                    <a:pt x="918019" y="104521"/>
                  </a:lnTo>
                  <a:lnTo>
                    <a:pt x="917359" y="104521"/>
                  </a:lnTo>
                  <a:lnTo>
                    <a:pt x="919365" y="152526"/>
                  </a:lnTo>
                  <a:lnTo>
                    <a:pt x="920038" y="201930"/>
                  </a:lnTo>
                  <a:lnTo>
                    <a:pt x="920038" y="428625"/>
                  </a:lnTo>
                  <a:lnTo>
                    <a:pt x="920038" y="430911"/>
                  </a:lnTo>
                  <a:lnTo>
                    <a:pt x="911834" y="439165"/>
                  </a:lnTo>
                  <a:lnTo>
                    <a:pt x="908812" y="440436"/>
                  </a:lnTo>
                  <a:lnTo>
                    <a:pt x="904747" y="441451"/>
                  </a:lnTo>
                  <a:lnTo>
                    <a:pt x="899604" y="442087"/>
                  </a:lnTo>
                  <a:lnTo>
                    <a:pt x="894473" y="442722"/>
                  </a:lnTo>
                  <a:lnTo>
                    <a:pt x="887882" y="443102"/>
                  </a:lnTo>
                  <a:lnTo>
                    <a:pt x="879856" y="443102"/>
                  </a:lnTo>
                  <a:lnTo>
                    <a:pt x="872032" y="443102"/>
                  </a:lnTo>
                  <a:lnTo>
                    <a:pt x="848372" y="439165"/>
                  </a:lnTo>
                  <a:lnTo>
                    <a:pt x="845477" y="438023"/>
                  </a:lnTo>
                  <a:lnTo>
                    <a:pt x="843457" y="436499"/>
                  </a:lnTo>
                  <a:lnTo>
                    <a:pt x="842340" y="434721"/>
                  </a:lnTo>
                  <a:lnTo>
                    <a:pt x="841235" y="432943"/>
                  </a:lnTo>
                  <a:lnTo>
                    <a:pt x="840676" y="430911"/>
                  </a:lnTo>
                  <a:lnTo>
                    <a:pt x="840676" y="428625"/>
                  </a:lnTo>
                  <a:lnTo>
                    <a:pt x="840676" y="39243"/>
                  </a:lnTo>
                  <a:lnTo>
                    <a:pt x="840676" y="28701"/>
                  </a:lnTo>
                  <a:lnTo>
                    <a:pt x="843737" y="20827"/>
                  </a:lnTo>
                  <a:lnTo>
                    <a:pt x="849884" y="15621"/>
                  </a:lnTo>
                  <a:lnTo>
                    <a:pt x="856018" y="10413"/>
                  </a:lnTo>
                  <a:lnTo>
                    <a:pt x="863549" y="7747"/>
                  </a:lnTo>
                  <a:lnTo>
                    <a:pt x="872477" y="7747"/>
                  </a:lnTo>
                  <a:lnTo>
                    <a:pt x="919695" y="7747"/>
                  </a:lnTo>
                  <a:lnTo>
                    <a:pt x="928179" y="7747"/>
                  </a:lnTo>
                  <a:lnTo>
                    <a:pt x="935329" y="8509"/>
                  </a:lnTo>
                  <a:lnTo>
                    <a:pt x="969594" y="30987"/>
                  </a:lnTo>
                  <a:lnTo>
                    <a:pt x="981989" y="52959"/>
                  </a:lnTo>
                  <a:lnTo>
                    <a:pt x="1066406" y="211327"/>
                  </a:lnTo>
                  <a:lnTo>
                    <a:pt x="1070043" y="218521"/>
                  </a:lnTo>
                  <a:lnTo>
                    <a:pt x="1073692" y="225631"/>
                  </a:lnTo>
                  <a:lnTo>
                    <a:pt x="1077318" y="232669"/>
                  </a:lnTo>
                  <a:lnTo>
                    <a:pt x="1080884" y="239649"/>
                  </a:lnTo>
                  <a:lnTo>
                    <a:pt x="1098166" y="274371"/>
                  </a:lnTo>
                  <a:lnTo>
                    <a:pt x="1117257" y="314823"/>
                  </a:lnTo>
                  <a:lnTo>
                    <a:pt x="1120254" y="321563"/>
                  </a:lnTo>
                  <a:lnTo>
                    <a:pt x="1120635" y="321563"/>
                  </a:lnTo>
                  <a:lnTo>
                    <a:pt x="1119111" y="272669"/>
                  </a:lnTo>
                  <a:lnTo>
                    <a:pt x="1118603" y="224027"/>
                  </a:lnTo>
                  <a:lnTo>
                    <a:pt x="1118603" y="20827"/>
                  </a:lnTo>
                  <a:lnTo>
                    <a:pt x="1118603" y="18542"/>
                  </a:lnTo>
                  <a:lnTo>
                    <a:pt x="1119238" y="16637"/>
                  </a:lnTo>
                  <a:lnTo>
                    <a:pt x="1120635" y="14732"/>
                  </a:lnTo>
                  <a:lnTo>
                    <a:pt x="1121905" y="12953"/>
                  </a:lnTo>
                  <a:lnTo>
                    <a:pt x="1124191" y="11430"/>
                  </a:lnTo>
                  <a:lnTo>
                    <a:pt x="1127366" y="10160"/>
                  </a:lnTo>
                  <a:lnTo>
                    <a:pt x="1130414" y="8762"/>
                  </a:lnTo>
                  <a:lnTo>
                    <a:pt x="1134605" y="7874"/>
                  </a:lnTo>
                  <a:lnTo>
                    <a:pt x="1139685" y="7238"/>
                  </a:lnTo>
                  <a:lnTo>
                    <a:pt x="1144892" y="6731"/>
                  </a:lnTo>
                  <a:lnTo>
                    <a:pt x="1151369" y="6476"/>
                  </a:lnTo>
                  <a:lnTo>
                    <a:pt x="1159497" y="6476"/>
                  </a:lnTo>
                  <a:close/>
                </a:path>
                <a:path w="8538210" h="448944">
                  <a:moveTo>
                    <a:pt x="7596619" y="5714"/>
                  </a:moveTo>
                  <a:lnTo>
                    <a:pt x="7635989" y="6603"/>
                  </a:lnTo>
                  <a:lnTo>
                    <a:pt x="7646403" y="8636"/>
                  </a:lnTo>
                  <a:lnTo>
                    <a:pt x="7650721" y="9778"/>
                  </a:lnTo>
                  <a:lnTo>
                    <a:pt x="7660627" y="24130"/>
                  </a:lnTo>
                  <a:lnTo>
                    <a:pt x="7794485" y="408305"/>
                  </a:lnTo>
                  <a:lnTo>
                    <a:pt x="7797279" y="416306"/>
                  </a:lnTo>
                  <a:lnTo>
                    <a:pt x="7798930" y="422656"/>
                  </a:lnTo>
                  <a:lnTo>
                    <a:pt x="7799565" y="427355"/>
                  </a:lnTo>
                  <a:lnTo>
                    <a:pt x="7800200" y="432053"/>
                  </a:lnTo>
                  <a:lnTo>
                    <a:pt x="7799311" y="435483"/>
                  </a:lnTo>
                  <a:lnTo>
                    <a:pt x="7758036" y="443102"/>
                  </a:lnTo>
                  <a:lnTo>
                    <a:pt x="7749957" y="443077"/>
                  </a:lnTo>
                  <a:lnTo>
                    <a:pt x="7716888" y="440563"/>
                  </a:lnTo>
                  <a:lnTo>
                    <a:pt x="7713459" y="439547"/>
                  </a:lnTo>
                  <a:lnTo>
                    <a:pt x="7706474" y="429387"/>
                  </a:lnTo>
                  <a:lnTo>
                    <a:pt x="7677391" y="342264"/>
                  </a:lnTo>
                  <a:lnTo>
                    <a:pt x="7514577" y="342264"/>
                  </a:lnTo>
                  <a:lnTo>
                    <a:pt x="7487145" y="426974"/>
                  </a:lnTo>
                  <a:lnTo>
                    <a:pt x="7486256" y="430149"/>
                  </a:lnTo>
                  <a:lnTo>
                    <a:pt x="7485113" y="432815"/>
                  </a:lnTo>
                  <a:lnTo>
                    <a:pt x="7483589" y="434848"/>
                  </a:lnTo>
                  <a:lnTo>
                    <a:pt x="7482192" y="437007"/>
                  </a:lnTo>
                  <a:lnTo>
                    <a:pt x="7479779" y="438658"/>
                  </a:lnTo>
                  <a:lnTo>
                    <a:pt x="7449172" y="443102"/>
                  </a:lnTo>
                  <a:lnTo>
                    <a:pt x="7439647" y="443102"/>
                  </a:lnTo>
                  <a:lnTo>
                    <a:pt x="7429360" y="443102"/>
                  </a:lnTo>
                  <a:lnTo>
                    <a:pt x="7421232" y="442722"/>
                  </a:lnTo>
                  <a:lnTo>
                    <a:pt x="7415517" y="442087"/>
                  </a:lnTo>
                  <a:lnTo>
                    <a:pt x="7409675" y="441451"/>
                  </a:lnTo>
                  <a:lnTo>
                    <a:pt x="7405611" y="439800"/>
                  </a:lnTo>
                  <a:lnTo>
                    <a:pt x="7403452" y="437261"/>
                  </a:lnTo>
                  <a:lnTo>
                    <a:pt x="7401166" y="434594"/>
                  </a:lnTo>
                  <a:lnTo>
                    <a:pt x="7400404" y="431038"/>
                  </a:lnTo>
                  <a:lnTo>
                    <a:pt x="7401039" y="426338"/>
                  </a:lnTo>
                  <a:lnTo>
                    <a:pt x="7401801" y="421639"/>
                  </a:lnTo>
                  <a:lnTo>
                    <a:pt x="7403452" y="415417"/>
                  </a:lnTo>
                  <a:lnTo>
                    <a:pt x="7406119" y="407543"/>
                  </a:lnTo>
                  <a:lnTo>
                    <a:pt x="7539723" y="23113"/>
                  </a:lnTo>
                  <a:lnTo>
                    <a:pt x="7540993" y="19303"/>
                  </a:lnTo>
                  <a:lnTo>
                    <a:pt x="7542644" y="16256"/>
                  </a:lnTo>
                  <a:lnTo>
                    <a:pt x="7544422" y="13970"/>
                  </a:lnTo>
                  <a:lnTo>
                    <a:pt x="7546200" y="11557"/>
                  </a:lnTo>
                  <a:lnTo>
                    <a:pt x="7548994" y="9778"/>
                  </a:lnTo>
                  <a:lnTo>
                    <a:pt x="7552931" y="8636"/>
                  </a:lnTo>
                  <a:lnTo>
                    <a:pt x="7556868" y="7365"/>
                  </a:lnTo>
                  <a:lnTo>
                    <a:pt x="7588529" y="5758"/>
                  </a:lnTo>
                  <a:lnTo>
                    <a:pt x="7596619" y="5714"/>
                  </a:lnTo>
                  <a:close/>
                </a:path>
                <a:path w="8538210" h="448944">
                  <a:moveTo>
                    <a:pt x="2780779" y="5714"/>
                  </a:moveTo>
                  <a:lnTo>
                    <a:pt x="2789415" y="5714"/>
                  </a:lnTo>
                  <a:lnTo>
                    <a:pt x="2796527" y="6096"/>
                  </a:lnTo>
                  <a:lnTo>
                    <a:pt x="2802115" y="6731"/>
                  </a:lnTo>
                  <a:lnTo>
                    <a:pt x="2807703" y="7365"/>
                  </a:lnTo>
                  <a:lnTo>
                    <a:pt x="2824975" y="17525"/>
                  </a:lnTo>
                  <a:lnTo>
                    <a:pt x="2824975" y="19812"/>
                  </a:lnTo>
                  <a:lnTo>
                    <a:pt x="2824975" y="429006"/>
                  </a:lnTo>
                  <a:lnTo>
                    <a:pt x="2824975" y="431292"/>
                  </a:lnTo>
                  <a:lnTo>
                    <a:pt x="2824213" y="433197"/>
                  </a:lnTo>
                  <a:lnTo>
                    <a:pt x="2802115" y="442087"/>
                  </a:lnTo>
                  <a:lnTo>
                    <a:pt x="2796527" y="442722"/>
                  </a:lnTo>
                  <a:lnTo>
                    <a:pt x="2789415" y="443102"/>
                  </a:lnTo>
                  <a:lnTo>
                    <a:pt x="2780779" y="443102"/>
                  </a:lnTo>
                  <a:lnTo>
                    <a:pt x="2772270" y="443102"/>
                  </a:lnTo>
                  <a:lnTo>
                    <a:pt x="2765158" y="442722"/>
                  </a:lnTo>
                  <a:lnTo>
                    <a:pt x="2759443" y="442087"/>
                  </a:lnTo>
                  <a:lnTo>
                    <a:pt x="2753728" y="441451"/>
                  </a:lnTo>
                  <a:lnTo>
                    <a:pt x="2738742" y="435101"/>
                  </a:lnTo>
                  <a:lnTo>
                    <a:pt x="2737218" y="433197"/>
                  </a:lnTo>
                  <a:lnTo>
                    <a:pt x="2736583" y="431292"/>
                  </a:lnTo>
                  <a:lnTo>
                    <a:pt x="2736583" y="429006"/>
                  </a:lnTo>
                  <a:lnTo>
                    <a:pt x="2736583" y="19812"/>
                  </a:lnTo>
                  <a:lnTo>
                    <a:pt x="2736583" y="17525"/>
                  </a:lnTo>
                  <a:lnTo>
                    <a:pt x="2737218" y="15621"/>
                  </a:lnTo>
                  <a:lnTo>
                    <a:pt x="2738742" y="13843"/>
                  </a:lnTo>
                  <a:lnTo>
                    <a:pt x="2740139" y="11937"/>
                  </a:lnTo>
                  <a:lnTo>
                    <a:pt x="2742552" y="10540"/>
                  </a:lnTo>
                  <a:lnTo>
                    <a:pt x="2746108" y="9398"/>
                  </a:lnTo>
                  <a:lnTo>
                    <a:pt x="2749537" y="8255"/>
                  </a:lnTo>
                  <a:lnTo>
                    <a:pt x="2754109" y="7365"/>
                  </a:lnTo>
                  <a:lnTo>
                    <a:pt x="2759570" y="6731"/>
                  </a:lnTo>
                  <a:lnTo>
                    <a:pt x="2765158" y="6096"/>
                  </a:lnTo>
                  <a:lnTo>
                    <a:pt x="2772270" y="5714"/>
                  </a:lnTo>
                  <a:lnTo>
                    <a:pt x="2780779" y="5714"/>
                  </a:lnTo>
                  <a:close/>
                </a:path>
                <a:path w="8538210" h="448944">
                  <a:moveTo>
                    <a:pt x="1298435" y="5714"/>
                  </a:moveTo>
                  <a:lnTo>
                    <a:pt x="1308722" y="5714"/>
                  </a:lnTo>
                  <a:lnTo>
                    <a:pt x="1316723" y="5969"/>
                  </a:lnTo>
                  <a:lnTo>
                    <a:pt x="1322565" y="6476"/>
                  </a:lnTo>
                  <a:lnTo>
                    <a:pt x="1328407" y="6858"/>
                  </a:lnTo>
                  <a:lnTo>
                    <a:pt x="1342504" y="13843"/>
                  </a:lnTo>
                  <a:lnTo>
                    <a:pt x="1343774" y="16001"/>
                  </a:lnTo>
                  <a:lnTo>
                    <a:pt x="1344917" y="18796"/>
                  </a:lnTo>
                  <a:lnTo>
                    <a:pt x="1346060" y="22098"/>
                  </a:lnTo>
                  <a:lnTo>
                    <a:pt x="1451470" y="356362"/>
                  </a:lnTo>
                  <a:lnTo>
                    <a:pt x="1451851" y="356362"/>
                  </a:lnTo>
                  <a:lnTo>
                    <a:pt x="1555356" y="23875"/>
                  </a:lnTo>
                  <a:lnTo>
                    <a:pt x="1556245" y="20065"/>
                  </a:lnTo>
                  <a:lnTo>
                    <a:pt x="1557261" y="17018"/>
                  </a:lnTo>
                  <a:lnTo>
                    <a:pt x="1558658" y="14605"/>
                  </a:lnTo>
                  <a:lnTo>
                    <a:pt x="1560055" y="12319"/>
                  </a:lnTo>
                  <a:lnTo>
                    <a:pt x="1562341" y="10413"/>
                  </a:lnTo>
                  <a:lnTo>
                    <a:pt x="1565516" y="9144"/>
                  </a:lnTo>
                  <a:lnTo>
                    <a:pt x="1568818" y="7747"/>
                  </a:lnTo>
                  <a:lnTo>
                    <a:pt x="1573390" y="6858"/>
                  </a:lnTo>
                  <a:lnTo>
                    <a:pt x="1579359" y="6476"/>
                  </a:lnTo>
                  <a:lnTo>
                    <a:pt x="1585455" y="5969"/>
                  </a:lnTo>
                  <a:lnTo>
                    <a:pt x="1593710" y="5714"/>
                  </a:lnTo>
                  <a:lnTo>
                    <a:pt x="1604251" y="5714"/>
                  </a:lnTo>
                  <a:lnTo>
                    <a:pt x="1614411" y="5714"/>
                  </a:lnTo>
                  <a:lnTo>
                    <a:pt x="1622412" y="6096"/>
                  </a:lnTo>
                  <a:lnTo>
                    <a:pt x="1628127" y="6731"/>
                  </a:lnTo>
                  <a:lnTo>
                    <a:pt x="1633842" y="7365"/>
                  </a:lnTo>
                  <a:lnTo>
                    <a:pt x="1637779" y="9017"/>
                  </a:lnTo>
                  <a:lnTo>
                    <a:pt x="1639811" y="11557"/>
                  </a:lnTo>
                  <a:lnTo>
                    <a:pt x="1641970" y="14224"/>
                  </a:lnTo>
                  <a:lnTo>
                    <a:pt x="1642605" y="17780"/>
                  </a:lnTo>
                  <a:lnTo>
                    <a:pt x="1641843" y="22478"/>
                  </a:lnTo>
                  <a:lnTo>
                    <a:pt x="1641081" y="27177"/>
                  </a:lnTo>
                  <a:lnTo>
                    <a:pt x="1639303" y="33400"/>
                  </a:lnTo>
                  <a:lnTo>
                    <a:pt x="1636636" y="41275"/>
                  </a:lnTo>
                  <a:lnTo>
                    <a:pt x="1507477" y="425703"/>
                  </a:lnTo>
                  <a:lnTo>
                    <a:pt x="1506334" y="429513"/>
                  </a:lnTo>
                  <a:lnTo>
                    <a:pt x="1504810" y="432562"/>
                  </a:lnTo>
                  <a:lnTo>
                    <a:pt x="1503032" y="434848"/>
                  </a:lnTo>
                  <a:lnTo>
                    <a:pt x="1501254" y="437261"/>
                  </a:lnTo>
                  <a:lnTo>
                    <a:pt x="1498333" y="439038"/>
                  </a:lnTo>
                  <a:lnTo>
                    <a:pt x="1494396" y="440182"/>
                  </a:lnTo>
                  <a:lnTo>
                    <a:pt x="1490332" y="441451"/>
                  </a:lnTo>
                  <a:lnTo>
                    <a:pt x="1450835" y="443102"/>
                  </a:lnTo>
                  <a:lnTo>
                    <a:pt x="1441945" y="443102"/>
                  </a:lnTo>
                  <a:lnTo>
                    <a:pt x="1434198" y="442975"/>
                  </a:lnTo>
                  <a:lnTo>
                    <a:pt x="1427848" y="442975"/>
                  </a:lnTo>
                  <a:lnTo>
                    <a:pt x="1390383" y="433705"/>
                  </a:lnTo>
                  <a:lnTo>
                    <a:pt x="1389367" y="431800"/>
                  </a:lnTo>
                  <a:lnTo>
                    <a:pt x="1388351" y="430022"/>
                  </a:lnTo>
                  <a:lnTo>
                    <a:pt x="1387462" y="427609"/>
                  </a:lnTo>
                  <a:lnTo>
                    <a:pt x="1386573" y="424688"/>
                  </a:lnTo>
                  <a:lnTo>
                    <a:pt x="1257668" y="40512"/>
                  </a:lnTo>
                  <a:lnTo>
                    <a:pt x="1255001" y="32512"/>
                  </a:lnTo>
                  <a:lnTo>
                    <a:pt x="1253350" y="26162"/>
                  </a:lnTo>
                  <a:lnTo>
                    <a:pt x="1252715" y="21462"/>
                  </a:lnTo>
                  <a:lnTo>
                    <a:pt x="1252207" y="16763"/>
                  </a:lnTo>
                  <a:lnTo>
                    <a:pt x="1253350" y="13335"/>
                  </a:lnTo>
                  <a:lnTo>
                    <a:pt x="1289906" y="5764"/>
                  </a:lnTo>
                  <a:lnTo>
                    <a:pt x="1298435" y="5714"/>
                  </a:lnTo>
                  <a:close/>
                </a:path>
                <a:path w="8538210" h="448944">
                  <a:moveTo>
                    <a:pt x="6187173" y="762"/>
                  </a:moveTo>
                  <a:lnTo>
                    <a:pt x="6230206" y="5324"/>
                  </a:lnTo>
                  <a:lnTo>
                    <a:pt x="6272729" y="19736"/>
                  </a:lnTo>
                  <a:lnTo>
                    <a:pt x="6302743" y="45847"/>
                  </a:lnTo>
                  <a:lnTo>
                    <a:pt x="6305410" y="69469"/>
                  </a:lnTo>
                  <a:lnTo>
                    <a:pt x="6305410" y="75692"/>
                  </a:lnTo>
                  <a:lnTo>
                    <a:pt x="6305410" y="82423"/>
                  </a:lnTo>
                  <a:lnTo>
                    <a:pt x="6302362" y="104139"/>
                  </a:lnTo>
                  <a:lnTo>
                    <a:pt x="6301219" y="107061"/>
                  </a:lnTo>
                  <a:lnTo>
                    <a:pt x="6299949" y="109220"/>
                  </a:lnTo>
                  <a:lnTo>
                    <a:pt x="6298298" y="110617"/>
                  </a:lnTo>
                  <a:lnTo>
                    <a:pt x="6296774" y="111887"/>
                  </a:lnTo>
                  <a:lnTo>
                    <a:pt x="6294996" y="112522"/>
                  </a:lnTo>
                  <a:lnTo>
                    <a:pt x="6292964" y="112522"/>
                  </a:lnTo>
                  <a:lnTo>
                    <a:pt x="6289662" y="112522"/>
                  </a:lnTo>
                  <a:lnTo>
                    <a:pt x="6285471" y="110617"/>
                  </a:lnTo>
                  <a:lnTo>
                    <a:pt x="6280264" y="106680"/>
                  </a:lnTo>
                  <a:lnTo>
                    <a:pt x="6275184" y="102743"/>
                  </a:lnTo>
                  <a:lnTo>
                    <a:pt x="6268453" y="98425"/>
                  </a:lnTo>
                  <a:lnTo>
                    <a:pt x="6231242" y="80645"/>
                  </a:lnTo>
                  <a:lnTo>
                    <a:pt x="6190856" y="74675"/>
                  </a:lnTo>
                  <a:lnTo>
                    <a:pt x="6178332" y="75340"/>
                  </a:lnTo>
                  <a:lnTo>
                    <a:pt x="6135091" y="91100"/>
                  </a:lnTo>
                  <a:lnTo>
                    <a:pt x="6103643" y="125755"/>
                  </a:lnTo>
                  <a:lnTo>
                    <a:pt x="6088748" y="162813"/>
                  </a:lnTo>
                  <a:lnTo>
                    <a:pt x="6081836" y="208444"/>
                  </a:lnTo>
                  <a:lnTo>
                    <a:pt x="6081382" y="225425"/>
                  </a:lnTo>
                  <a:lnTo>
                    <a:pt x="6081880" y="243853"/>
                  </a:lnTo>
                  <a:lnTo>
                    <a:pt x="6089256" y="291592"/>
                  </a:lnTo>
                  <a:lnTo>
                    <a:pt x="6104829" y="327900"/>
                  </a:lnTo>
                  <a:lnTo>
                    <a:pt x="6136881" y="359568"/>
                  </a:lnTo>
                  <a:lnTo>
                    <a:pt x="6180648" y="372832"/>
                  </a:lnTo>
                  <a:lnTo>
                    <a:pt x="6193269" y="373380"/>
                  </a:lnTo>
                  <a:lnTo>
                    <a:pt x="6204582" y="373044"/>
                  </a:lnTo>
                  <a:lnTo>
                    <a:pt x="6241971" y="365085"/>
                  </a:lnTo>
                  <a:lnTo>
                    <a:pt x="6277851" y="347218"/>
                  </a:lnTo>
                  <a:lnTo>
                    <a:pt x="6288392" y="340106"/>
                  </a:lnTo>
                  <a:lnTo>
                    <a:pt x="6292456" y="338327"/>
                  </a:lnTo>
                  <a:lnTo>
                    <a:pt x="6295377" y="338327"/>
                  </a:lnTo>
                  <a:lnTo>
                    <a:pt x="6297536" y="338327"/>
                  </a:lnTo>
                  <a:lnTo>
                    <a:pt x="6299314" y="338709"/>
                  </a:lnTo>
                  <a:lnTo>
                    <a:pt x="6300711" y="339598"/>
                  </a:lnTo>
                  <a:lnTo>
                    <a:pt x="6302108" y="340487"/>
                  </a:lnTo>
                  <a:lnTo>
                    <a:pt x="6303124" y="342264"/>
                  </a:lnTo>
                  <a:lnTo>
                    <a:pt x="6304013" y="344932"/>
                  </a:lnTo>
                  <a:lnTo>
                    <a:pt x="6304902" y="347599"/>
                  </a:lnTo>
                  <a:lnTo>
                    <a:pt x="6305664" y="351409"/>
                  </a:lnTo>
                  <a:lnTo>
                    <a:pt x="6306045" y="356235"/>
                  </a:lnTo>
                  <a:lnTo>
                    <a:pt x="6306553" y="360934"/>
                  </a:lnTo>
                  <a:lnTo>
                    <a:pt x="6306680" y="367411"/>
                  </a:lnTo>
                  <a:lnTo>
                    <a:pt x="6306680" y="375412"/>
                  </a:lnTo>
                  <a:lnTo>
                    <a:pt x="6306680" y="381000"/>
                  </a:lnTo>
                  <a:lnTo>
                    <a:pt x="6306553" y="385825"/>
                  </a:lnTo>
                  <a:lnTo>
                    <a:pt x="6306172" y="389636"/>
                  </a:lnTo>
                  <a:lnTo>
                    <a:pt x="6305918" y="393573"/>
                  </a:lnTo>
                  <a:lnTo>
                    <a:pt x="6296647" y="413765"/>
                  </a:lnTo>
                  <a:lnTo>
                    <a:pt x="6294234" y="416306"/>
                  </a:lnTo>
                  <a:lnTo>
                    <a:pt x="6256642" y="435228"/>
                  </a:lnTo>
                  <a:lnTo>
                    <a:pt x="6211841" y="446020"/>
                  </a:lnTo>
                  <a:lnTo>
                    <a:pt x="6179426" y="448056"/>
                  </a:lnTo>
                  <a:lnTo>
                    <a:pt x="6157758" y="447198"/>
                  </a:lnTo>
                  <a:lnTo>
                    <a:pt x="6117615" y="440340"/>
                  </a:lnTo>
                  <a:lnTo>
                    <a:pt x="6081922" y="426644"/>
                  </a:lnTo>
                  <a:lnTo>
                    <a:pt x="6038202" y="393319"/>
                  </a:lnTo>
                  <a:lnTo>
                    <a:pt x="6007126" y="344795"/>
                  </a:lnTo>
                  <a:lnTo>
                    <a:pt x="5993813" y="303954"/>
                  </a:lnTo>
                  <a:lnTo>
                    <a:pt x="5987094" y="256416"/>
                  </a:lnTo>
                  <a:lnTo>
                    <a:pt x="5986259" y="230124"/>
                  </a:lnTo>
                  <a:lnTo>
                    <a:pt x="5987186" y="203265"/>
                  </a:lnTo>
                  <a:lnTo>
                    <a:pt x="5994563" y="154168"/>
                  </a:lnTo>
                  <a:lnTo>
                    <a:pt x="6009081" y="111378"/>
                  </a:lnTo>
                  <a:lnTo>
                    <a:pt x="6029691" y="75374"/>
                  </a:lnTo>
                  <a:lnTo>
                    <a:pt x="6056043" y="46251"/>
                  </a:lnTo>
                  <a:lnTo>
                    <a:pt x="6087805" y="24153"/>
                  </a:lnTo>
                  <a:lnTo>
                    <a:pt x="6124594" y="9173"/>
                  </a:lnTo>
                  <a:lnTo>
                    <a:pt x="6165361" y="1692"/>
                  </a:lnTo>
                  <a:lnTo>
                    <a:pt x="6187173" y="762"/>
                  </a:lnTo>
                  <a:close/>
                </a:path>
                <a:path w="8538210" h="448944">
                  <a:moveTo>
                    <a:pt x="200914" y="762"/>
                  </a:moveTo>
                  <a:lnTo>
                    <a:pt x="243952" y="5324"/>
                  </a:lnTo>
                  <a:lnTo>
                    <a:pt x="286461" y="19736"/>
                  </a:lnTo>
                  <a:lnTo>
                    <a:pt x="316445" y="45847"/>
                  </a:lnTo>
                  <a:lnTo>
                    <a:pt x="318617" y="59944"/>
                  </a:lnTo>
                  <a:lnTo>
                    <a:pt x="318960" y="64262"/>
                  </a:lnTo>
                  <a:lnTo>
                    <a:pt x="319125" y="69469"/>
                  </a:lnTo>
                  <a:lnTo>
                    <a:pt x="319125" y="75692"/>
                  </a:lnTo>
                  <a:lnTo>
                    <a:pt x="319125" y="82423"/>
                  </a:lnTo>
                  <a:lnTo>
                    <a:pt x="316103" y="104139"/>
                  </a:lnTo>
                  <a:lnTo>
                    <a:pt x="314998" y="107061"/>
                  </a:lnTo>
                  <a:lnTo>
                    <a:pt x="313651" y="109220"/>
                  </a:lnTo>
                  <a:lnTo>
                    <a:pt x="312089" y="110617"/>
                  </a:lnTo>
                  <a:lnTo>
                    <a:pt x="310527" y="111887"/>
                  </a:lnTo>
                  <a:lnTo>
                    <a:pt x="308737" y="112522"/>
                  </a:lnTo>
                  <a:lnTo>
                    <a:pt x="306730" y="112522"/>
                  </a:lnTo>
                  <a:lnTo>
                    <a:pt x="303390" y="112522"/>
                  </a:lnTo>
                  <a:lnTo>
                    <a:pt x="299148" y="110617"/>
                  </a:lnTo>
                  <a:lnTo>
                    <a:pt x="294005" y="106680"/>
                  </a:lnTo>
                  <a:lnTo>
                    <a:pt x="288874" y="102743"/>
                  </a:lnTo>
                  <a:lnTo>
                    <a:pt x="282232" y="98425"/>
                  </a:lnTo>
                  <a:lnTo>
                    <a:pt x="244944" y="80645"/>
                  </a:lnTo>
                  <a:lnTo>
                    <a:pt x="204597" y="74675"/>
                  </a:lnTo>
                  <a:lnTo>
                    <a:pt x="192052" y="75340"/>
                  </a:lnTo>
                  <a:lnTo>
                    <a:pt x="148803" y="91100"/>
                  </a:lnTo>
                  <a:lnTo>
                    <a:pt x="117379" y="125755"/>
                  </a:lnTo>
                  <a:lnTo>
                    <a:pt x="102463" y="162813"/>
                  </a:lnTo>
                  <a:lnTo>
                    <a:pt x="95557" y="208444"/>
                  </a:lnTo>
                  <a:lnTo>
                    <a:pt x="95097" y="225425"/>
                  </a:lnTo>
                  <a:lnTo>
                    <a:pt x="95590" y="243853"/>
                  </a:lnTo>
                  <a:lnTo>
                    <a:pt x="102971" y="291592"/>
                  </a:lnTo>
                  <a:lnTo>
                    <a:pt x="118539" y="327900"/>
                  </a:lnTo>
                  <a:lnTo>
                    <a:pt x="150645" y="359568"/>
                  </a:lnTo>
                  <a:lnTo>
                    <a:pt x="194375" y="372832"/>
                  </a:lnTo>
                  <a:lnTo>
                    <a:pt x="206946" y="373380"/>
                  </a:lnTo>
                  <a:lnTo>
                    <a:pt x="218266" y="373044"/>
                  </a:lnTo>
                  <a:lnTo>
                    <a:pt x="255698" y="365085"/>
                  </a:lnTo>
                  <a:lnTo>
                    <a:pt x="291604" y="347218"/>
                  </a:lnTo>
                  <a:lnTo>
                    <a:pt x="296849" y="343662"/>
                  </a:lnTo>
                  <a:lnTo>
                    <a:pt x="302094" y="340106"/>
                  </a:lnTo>
                  <a:lnTo>
                    <a:pt x="306171" y="338327"/>
                  </a:lnTo>
                  <a:lnTo>
                    <a:pt x="309079" y="338327"/>
                  </a:lnTo>
                  <a:lnTo>
                    <a:pt x="311315" y="338327"/>
                  </a:lnTo>
                  <a:lnTo>
                    <a:pt x="317779" y="344932"/>
                  </a:lnTo>
                  <a:lnTo>
                    <a:pt x="318681" y="347599"/>
                  </a:lnTo>
                  <a:lnTo>
                    <a:pt x="319341" y="351409"/>
                  </a:lnTo>
                  <a:lnTo>
                    <a:pt x="319786" y="356235"/>
                  </a:lnTo>
                  <a:lnTo>
                    <a:pt x="320243" y="360934"/>
                  </a:lnTo>
                  <a:lnTo>
                    <a:pt x="320459" y="367411"/>
                  </a:lnTo>
                  <a:lnTo>
                    <a:pt x="320459" y="375412"/>
                  </a:lnTo>
                  <a:lnTo>
                    <a:pt x="320459" y="381000"/>
                  </a:lnTo>
                  <a:lnTo>
                    <a:pt x="310413" y="413765"/>
                  </a:lnTo>
                  <a:lnTo>
                    <a:pt x="307962" y="416306"/>
                  </a:lnTo>
                  <a:lnTo>
                    <a:pt x="270395" y="435228"/>
                  </a:lnTo>
                  <a:lnTo>
                    <a:pt x="225580" y="446020"/>
                  </a:lnTo>
                  <a:lnTo>
                    <a:pt x="193217" y="448056"/>
                  </a:lnTo>
                  <a:lnTo>
                    <a:pt x="171491" y="447198"/>
                  </a:lnTo>
                  <a:lnTo>
                    <a:pt x="131306" y="440340"/>
                  </a:lnTo>
                  <a:lnTo>
                    <a:pt x="95605" y="426644"/>
                  </a:lnTo>
                  <a:lnTo>
                    <a:pt x="51904" y="393319"/>
                  </a:lnTo>
                  <a:lnTo>
                    <a:pt x="20826" y="344795"/>
                  </a:lnTo>
                  <a:lnTo>
                    <a:pt x="7533" y="303954"/>
                  </a:lnTo>
                  <a:lnTo>
                    <a:pt x="836" y="256416"/>
                  </a:lnTo>
                  <a:lnTo>
                    <a:pt x="0" y="230124"/>
                  </a:lnTo>
                  <a:lnTo>
                    <a:pt x="921" y="203265"/>
                  </a:lnTo>
                  <a:lnTo>
                    <a:pt x="8288" y="154168"/>
                  </a:lnTo>
                  <a:lnTo>
                    <a:pt x="22828" y="111378"/>
                  </a:lnTo>
                  <a:lnTo>
                    <a:pt x="43421" y="75374"/>
                  </a:lnTo>
                  <a:lnTo>
                    <a:pt x="69805" y="46251"/>
                  </a:lnTo>
                  <a:lnTo>
                    <a:pt x="101534" y="24153"/>
                  </a:lnTo>
                  <a:lnTo>
                    <a:pt x="138349" y="9173"/>
                  </a:lnTo>
                  <a:lnTo>
                    <a:pt x="179116" y="1692"/>
                  </a:lnTo>
                  <a:lnTo>
                    <a:pt x="200914" y="762"/>
                  </a:lnTo>
                  <a:close/>
                </a:path>
                <a:path w="8538210" h="448944">
                  <a:moveTo>
                    <a:pt x="8047850" y="381"/>
                  </a:moveTo>
                  <a:lnTo>
                    <a:pt x="8087301" y="2524"/>
                  </a:lnTo>
                  <a:lnTo>
                    <a:pt x="8130519" y="10941"/>
                  </a:lnTo>
                  <a:lnTo>
                    <a:pt x="8168119" y="25526"/>
                  </a:lnTo>
                  <a:lnTo>
                    <a:pt x="8183994" y="36575"/>
                  </a:lnTo>
                  <a:lnTo>
                    <a:pt x="8187042" y="39624"/>
                  </a:lnTo>
                  <a:lnTo>
                    <a:pt x="8189201" y="44069"/>
                  </a:lnTo>
                  <a:lnTo>
                    <a:pt x="8190598" y="49784"/>
                  </a:lnTo>
                  <a:lnTo>
                    <a:pt x="8191868" y="55499"/>
                  </a:lnTo>
                  <a:lnTo>
                    <a:pt x="8192503" y="63881"/>
                  </a:lnTo>
                  <a:lnTo>
                    <a:pt x="8192503" y="75057"/>
                  </a:lnTo>
                  <a:lnTo>
                    <a:pt x="8192503" y="81534"/>
                  </a:lnTo>
                  <a:lnTo>
                    <a:pt x="8189328" y="102997"/>
                  </a:lnTo>
                  <a:lnTo>
                    <a:pt x="8188439" y="105790"/>
                  </a:lnTo>
                  <a:lnTo>
                    <a:pt x="8187169" y="107823"/>
                  </a:lnTo>
                  <a:lnTo>
                    <a:pt x="8185645" y="108838"/>
                  </a:lnTo>
                  <a:lnTo>
                    <a:pt x="8184248" y="109982"/>
                  </a:lnTo>
                  <a:lnTo>
                    <a:pt x="8182470" y="110617"/>
                  </a:lnTo>
                  <a:lnTo>
                    <a:pt x="8180565" y="110617"/>
                  </a:lnTo>
                  <a:lnTo>
                    <a:pt x="8177644" y="110617"/>
                  </a:lnTo>
                  <a:lnTo>
                    <a:pt x="8172945" y="108585"/>
                  </a:lnTo>
                  <a:lnTo>
                    <a:pt x="8166468" y="104521"/>
                  </a:lnTo>
                  <a:lnTo>
                    <a:pt x="8161207" y="101423"/>
                  </a:lnTo>
                  <a:lnTo>
                    <a:pt x="8123034" y="84661"/>
                  </a:lnTo>
                  <a:lnTo>
                    <a:pt x="8078235" y="73898"/>
                  </a:lnTo>
                  <a:lnTo>
                    <a:pt x="8050517" y="72389"/>
                  </a:lnTo>
                  <a:lnTo>
                    <a:pt x="8035180" y="73078"/>
                  </a:lnTo>
                  <a:lnTo>
                    <a:pt x="7993621" y="83312"/>
                  </a:lnTo>
                  <a:lnTo>
                    <a:pt x="7959581" y="104689"/>
                  </a:lnTo>
                  <a:lnTo>
                    <a:pt x="7934169" y="136032"/>
                  </a:lnTo>
                  <a:lnTo>
                    <a:pt x="7918113" y="176285"/>
                  </a:lnTo>
                  <a:lnTo>
                    <a:pt x="7912595" y="223774"/>
                  </a:lnTo>
                  <a:lnTo>
                    <a:pt x="7913214" y="241798"/>
                  </a:lnTo>
                  <a:lnTo>
                    <a:pt x="7922501" y="289178"/>
                  </a:lnTo>
                  <a:lnTo>
                    <a:pt x="7941700" y="326451"/>
                  </a:lnTo>
                  <a:lnTo>
                    <a:pt x="7969697" y="353345"/>
                  </a:lnTo>
                  <a:lnTo>
                    <a:pt x="8005648" y="369639"/>
                  </a:lnTo>
                  <a:lnTo>
                    <a:pt x="8047850" y="375158"/>
                  </a:lnTo>
                  <a:lnTo>
                    <a:pt x="8055236" y="374943"/>
                  </a:lnTo>
                  <a:lnTo>
                    <a:pt x="8097527" y="364835"/>
                  </a:lnTo>
                  <a:lnTo>
                    <a:pt x="8103857" y="261238"/>
                  </a:lnTo>
                  <a:lnTo>
                    <a:pt x="8021815" y="261238"/>
                  </a:lnTo>
                  <a:lnTo>
                    <a:pt x="8017751" y="261238"/>
                  </a:lnTo>
                  <a:lnTo>
                    <a:pt x="8009115" y="228092"/>
                  </a:lnTo>
                  <a:lnTo>
                    <a:pt x="8009115" y="221869"/>
                  </a:lnTo>
                  <a:lnTo>
                    <a:pt x="8012417" y="202184"/>
                  </a:lnTo>
                  <a:lnTo>
                    <a:pt x="8013560" y="199517"/>
                  </a:lnTo>
                  <a:lnTo>
                    <a:pt x="8014830" y="197738"/>
                  </a:lnTo>
                  <a:lnTo>
                    <a:pt x="8016481" y="196469"/>
                  </a:lnTo>
                  <a:lnTo>
                    <a:pt x="8018005" y="195199"/>
                  </a:lnTo>
                  <a:lnTo>
                    <a:pt x="8019783" y="194563"/>
                  </a:lnTo>
                  <a:lnTo>
                    <a:pt x="8021815" y="194563"/>
                  </a:lnTo>
                  <a:lnTo>
                    <a:pt x="8168119" y="194563"/>
                  </a:lnTo>
                  <a:lnTo>
                    <a:pt x="8171675" y="194563"/>
                  </a:lnTo>
                  <a:lnTo>
                    <a:pt x="8174850" y="195199"/>
                  </a:lnTo>
                  <a:lnTo>
                    <a:pt x="8177644" y="196469"/>
                  </a:lnTo>
                  <a:lnTo>
                    <a:pt x="8180438" y="197738"/>
                  </a:lnTo>
                  <a:lnTo>
                    <a:pt x="8189836" y="210820"/>
                  </a:lnTo>
                  <a:lnTo>
                    <a:pt x="8190979" y="214375"/>
                  </a:lnTo>
                  <a:lnTo>
                    <a:pt x="8191614" y="218312"/>
                  </a:lnTo>
                  <a:lnTo>
                    <a:pt x="8191614" y="222758"/>
                  </a:lnTo>
                  <a:lnTo>
                    <a:pt x="8191614" y="395224"/>
                  </a:lnTo>
                  <a:lnTo>
                    <a:pt x="8191614" y="401955"/>
                  </a:lnTo>
                  <a:lnTo>
                    <a:pt x="8190344" y="407797"/>
                  </a:lnTo>
                  <a:lnTo>
                    <a:pt x="8154399" y="431367"/>
                  </a:lnTo>
                  <a:lnTo>
                    <a:pt x="8113382" y="441706"/>
                  </a:lnTo>
                  <a:lnTo>
                    <a:pt x="8069743" y="447526"/>
                  </a:lnTo>
                  <a:lnTo>
                    <a:pt x="8043151" y="448437"/>
                  </a:lnTo>
                  <a:lnTo>
                    <a:pt x="8017912" y="447508"/>
                  </a:lnTo>
                  <a:lnTo>
                    <a:pt x="7971481" y="440078"/>
                  </a:lnTo>
                  <a:lnTo>
                    <a:pt x="7930547" y="425241"/>
                  </a:lnTo>
                  <a:lnTo>
                    <a:pt x="7895825" y="403663"/>
                  </a:lnTo>
                  <a:lnTo>
                    <a:pt x="7867413" y="375441"/>
                  </a:lnTo>
                  <a:lnTo>
                    <a:pt x="7845644" y="340909"/>
                  </a:lnTo>
                  <a:lnTo>
                    <a:pt x="7830690" y="300331"/>
                  </a:lnTo>
                  <a:lnTo>
                    <a:pt x="7823121" y="254230"/>
                  </a:lnTo>
                  <a:lnTo>
                    <a:pt x="7822171" y="229108"/>
                  </a:lnTo>
                  <a:lnTo>
                    <a:pt x="7823173" y="203146"/>
                  </a:lnTo>
                  <a:lnTo>
                    <a:pt x="7831226" y="155366"/>
                  </a:lnTo>
                  <a:lnTo>
                    <a:pt x="7847154" y="113117"/>
                  </a:lnTo>
                  <a:lnTo>
                    <a:pt x="7869911" y="77112"/>
                  </a:lnTo>
                  <a:lnTo>
                    <a:pt x="7899292" y="47561"/>
                  </a:lnTo>
                  <a:lnTo>
                    <a:pt x="7934915" y="24892"/>
                  </a:lnTo>
                  <a:lnTo>
                    <a:pt x="7976448" y="9221"/>
                  </a:lnTo>
                  <a:lnTo>
                    <a:pt x="8022843" y="1359"/>
                  </a:lnTo>
                  <a:lnTo>
                    <a:pt x="8047850" y="381"/>
                  </a:lnTo>
                  <a:close/>
                </a:path>
                <a:path w="8538210" h="448944">
                  <a:moveTo>
                    <a:pt x="4181208" y="0"/>
                  </a:moveTo>
                  <a:lnTo>
                    <a:pt x="4227499" y="3301"/>
                  </a:lnTo>
                  <a:lnTo>
                    <a:pt x="4268076" y="13081"/>
                  </a:lnTo>
                  <a:lnTo>
                    <a:pt x="4302667" y="29686"/>
                  </a:lnTo>
                  <a:lnTo>
                    <a:pt x="4342897" y="67768"/>
                  </a:lnTo>
                  <a:lnTo>
                    <a:pt x="4361982" y="102006"/>
                  </a:lnTo>
                  <a:lnTo>
                    <a:pt x="4374835" y="143390"/>
                  </a:lnTo>
                  <a:lnTo>
                    <a:pt x="4381312" y="192158"/>
                  </a:lnTo>
                  <a:lnTo>
                    <a:pt x="4382122" y="219328"/>
                  </a:lnTo>
                  <a:lnTo>
                    <a:pt x="4381286" y="245590"/>
                  </a:lnTo>
                  <a:lnTo>
                    <a:pt x="4374567" y="293874"/>
                  </a:lnTo>
                  <a:lnTo>
                    <a:pt x="4361161" y="336299"/>
                  </a:lnTo>
                  <a:lnTo>
                    <a:pt x="4341210" y="372391"/>
                  </a:lnTo>
                  <a:lnTo>
                    <a:pt x="4314830" y="401943"/>
                  </a:lnTo>
                  <a:lnTo>
                    <a:pt x="4282115" y="424525"/>
                  </a:lnTo>
                  <a:lnTo>
                    <a:pt x="4243089" y="440031"/>
                  </a:lnTo>
                  <a:lnTo>
                    <a:pt x="4197940" y="447841"/>
                  </a:lnTo>
                  <a:lnTo>
                    <a:pt x="4173080" y="448818"/>
                  </a:lnTo>
                  <a:lnTo>
                    <a:pt x="4148628" y="447984"/>
                  </a:lnTo>
                  <a:lnTo>
                    <a:pt x="4104536" y="441317"/>
                  </a:lnTo>
                  <a:lnTo>
                    <a:pt x="4066868" y="428031"/>
                  </a:lnTo>
                  <a:lnTo>
                    <a:pt x="4022077" y="395224"/>
                  </a:lnTo>
                  <a:lnTo>
                    <a:pt x="3991537" y="346217"/>
                  </a:lnTo>
                  <a:lnTo>
                    <a:pt x="3978984" y="304353"/>
                  </a:lnTo>
                  <a:lnTo>
                    <a:pt x="3972698" y="254771"/>
                  </a:lnTo>
                  <a:lnTo>
                    <a:pt x="3971912" y="227075"/>
                  </a:lnTo>
                  <a:lnTo>
                    <a:pt x="3972745" y="201451"/>
                  </a:lnTo>
                  <a:lnTo>
                    <a:pt x="3979413" y="154156"/>
                  </a:lnTo>
                  <a:lnTo>
                    <a:pt x="3992799" y="112269"/>
                  </a:lnTo>
                  <a:lnTo>
                    <a:pt x="4012715" y="76507"/>
                  </a:lnTo>
                  <a:lnTo>
                    <a:pt x="4039148" y="47126"/>
                  </a:lnTo>
                  <a:lnTo>
                    <a:pt x="4071863" y="24509"/>
                  </a:lnTo>
                  <a:lnTo>
                    <a:pt x="4110842" y="8893"/>
                  </a:lnTo>
                  <a:lnTo>
                    <a:pt x="4156181" y="996"/>
                  </a:lnTo>
                  <a:lnTo>
                    <a:pt x="4181208" y="0"/>
                  </a:lnTo>
                  <a:close/>
                </a:path>
                <a:path w="8538210" h="448944">
                  <a:moveTo>
                    <a:pt x="3108312" y="0"/>
                  </a:moveTo>
                  <a:lnTo>
                    <a:pt x="3154603" y="3301"/>
                  </a:lnTo>
                  <a:lnTo>
                    <a:pt x="3195180" y="13081"/>
                  </a:lnTo>
                  <a:lnTo>
                    <a:pt x="3229771" y="29686"/>
                  </a:lnTo>
                  <a:lnTo>
                    <a:pt x="3270001" y="67768"/>
                  </a:lnTo>
                  <a:lnTo>
                    <a:pt x="3289086" y="102006"/>
                  </a:lnTo>
                  <a:lnTo>
                    <a:pt x="3301939" y="143390"/>
                  </a:lnTo>
                  <a:lnTo>
                    <a:pt x="3308416" y="192158"/>
                  </a:lnTo>
                  <a:lnTo>
                    <a:pt x="3309226" y="219328"/>
                  </a:lnTo>
                  <a:lnTo>
                    <a:pt x="3308390" y="245590"/>
                  </a:lnTo>
                  <a:lnTo>
                    <a:pt x="3301671" y="293874"/>
                  </a:lnTo>
                  <a:lnTo>
                    <a:pt x="3288265" y="336299"/>
                  </a:lnTo>
                  <a:lnTo>
                    <a:pt x="3268314" y="372391"/>
                  </a:lnTo>
                  <a:lnTo>
                    <a:pt x="3241934" y="401943"/>
                  </a:lnTo>
                  <a:lnTo>
                    <a:pt x="3209219" y="424525"/>
                  </a:lnTo>
                  <a:lnTo>
                    <a:pt x="3170193" y="440031"/>
                  </a:lnTo>
                  <a:lnTo>
                    <a:pt x="3125044" y="447841"/>
                  </a:lnTo>
                  <a:lnTo>
                    <a:pt x="3100184" y="448818"/>
                  </a:lnTo>
                  <a:lnTo>
                    <a:pt x="3075732" y="447984"/>
                  </a:lnTo>
                  <a:lnTo>
                    <a:pt x="3031640" y="441317"/>
                  </a:lnTo>
                  <a:lnTo>
                    <a:pt x="2993972" y="428031"/>
                  </a:lnTo>
                  <a:lnTo>
                    <a:pt x="2949181" y="395224"/>
                  </a:lnTo>
                  <a:lnTo>
                    <a:pt x="2918641" y="346217"/>
                  </a:lnTo>
                  <a:lnTo>
                    <a:pt x="2906088" y="304353"/>
                  </a:lnTo>
                  <a:lnTo>
                    <a:pt x="2899802" y="254771"/>
                  </a:lnTo>
                  <a:lnTo>
                    <a:pt x="2899016" y="227075"/>
                  </a:lnTo>
                  <a:lnTo>
                    <a:pt x="2899849" y="201451"/>
                  </a:lnTo>
                  <a:lnTo>
                    <a:pt x="2906517" y="154156"/>
                  </a:lnTo>
                  <a:lnTo>
                    <a:pt x="2919903" y="112269"/>
                  </a:lnTo>
                  <a:lnTo>
                    <a:pt x="2939819" y="76507"/>
                  </a:lnTo>
                  <a:lnTo>
                    <a:pt x="2966252" y="47126"/>
                  </a:lnTo>
                  <a:lnTo>
                    <a:pt x="2998967" y="24509"/>
                  </a:lnTo>
                  <a:lnTo>
                    <a:pt x="3037946" y="8893"/>
                  </a:lnTo>
                  <a:lnTo>
                    <a:pt x="3083285" y="996"/>
                  </a:lnTo>
                  <a:lnTo>
                    <a:pt x="3108312" y="0"/>
                  </a:lnTo>
                  <a:close/>
                </a:path>
                <a:path w="8538210" h="448944">
                  <a:moveTo>
                    <a:pt x="2539987" y="0"/>
                  </a:moveTo>
                  <a:lnTo>
                    <a:pt x="2578424" y="3673"/>
                  </a:lnTo>
                  <a:lnTo>
                    <a:pt x="2618018" y="15353"/>
                  </a:lnTo>
                  <a:lnTo>
                    <a:pt x="2641587" y="31876"/>
                  </a:lnTo>
                  <a:lnTo>
                    <a:pt x="2642476" y="33400"/>
                  </a:lnTo>
                  <a:lnTo>
                    <a:pt x="2643111" y="35433"/>
                  </a:lnTo>
                  <a:lnTo>
                    <a:pt x="2643619" y="38100"/>
                  </a:lnTo>
                  <a:lnTo>
                    <a:pt x="2644254" y="40639"/>
                  </a:lnTo>
                  <a:lnTo>
                    <a:pt x="2644635" y="43814"/>
                  </a:lnTo>
                  <a:lnTo>
                    <a:pt x="2644889" y="47751"/>
                  </a:lnTo>
                  <a:lnTo>
                    <a:pt x="2645016" y="51688"/>
                  </a:lnTo>
                  <a:lnTo>
                    <a:pt x="2645143" y="56514"/>
                  </a:lnTo>
                  <a:lnTo>
                    <a:pt x="2645143" y="62357"/>
                  </a:lnTo>
                  <a:lnTo>
                    <a:pt x="2645143" y="68834"/>
                  </a:lnTo>
                  <a:lnTo>
                    <a:pt x="2645016" y="74295"/>
                  </a:lnTo>
                  <a:lnTo>
                    <a:pt x="2644635" y="78739"/>
                  </a:lnTo>
                  <a:lnTo>
                    <a:pt x="2644381" y="83185"/>
                  </a:lnTo>
                  <a:lnTo>
                    <a:pt x="2643746" y="86868"/>
                  </a:lnTo>
                  <a:lnTo>
                    <a:pt x="2642984" y="89788"/>
                  </a:lnTo>
                  <a:lnTo>
                    <a:pt x="2642222" y="92710"/>
                  </a:lnTo>
                  <a:lnTo>
                    <a:pt x="2641079" y="94869"/>
                  </a:lnTo>
                  <a:lnTo>
                    <a:pt x="2639682" y="96138"/>
                  </a:lnTo>
                  <a:lnTo>
                    <a:pt x="2638158" y="97536"/>
                  </a:lnTo>
                  <a:lnTo>
                    <a:pt x="2636253" y="98171"/>
                  </a:lnTo>
                  <a:lnTo>
                    <a:pt x="2633840" y="98171"/>
                  </a:lnTo>
                  <a:lnTo>
                    <a:pt x="2631300" y="98171"/>
                  </a:lnTo>
                  <a:lnTo>
                    <a:pt x="2627363" y="96647"/>
                  </a:lnTo>
                  <a:lnTo>
                    <a:pt x="2622029" y="93472"/>
                  </a:lnTo>
                  <a:lnTo>
                    <a:pt x="2616695" y="90297"/>
                  </a:lnTo>
                  <a:lnTo>
                    <a:pt x="2575166" y="73278"/>
                  </a:lnTo>
                  <a:lnTo>
                    <a:pt x="2541384" y="68707"/>
                  </a:lnTo>
                  <a:lnTo>
                    <a:pt x="2531732" y="68707"/>
                  </a:lnTo>
                  <a:lnTo>
                    <a:pt x="2523350" y="69850"/>
                  </a:lnTo>
                  <a:lnTo>
                    <a:pt x="2516238" y="72262"/>
                  </a:lnTo>
                  <a:lnTo>
                    <a:pt x="2509126" y="74549"/>
                  </a:lnTo>
                  <a:lnTo>
                    <a:pt x="2487663" y="96774"/>
                  </a:lnTo>
                  <a:lnTo>
                    <a:pt x="2485250" y="102615"/>
                  </a:lnTo>
                  <a:lnTo>
                    <a:pt x="2484107" y="108712"/>
                  </a:lnTo>
                  <a:lnTo>
                    <a:pt x="2484107" y="115188"/>
                  </a:lnTo>
                  <a:lnTo>
                    <a:pt x="2501188" y="150129"/>
                  </a:lnTo>
                  <a:lnTo>
                    <a:pt x="2534869" y="170701"/>
                  </a:lnTo>
                  <a:lnTo>
                    <a:pt x="2551462" y="178038"/>
                  </a:lnTo>
                  <a:lnTo>
                    <a:pt x="2559973" y="181800"/>
                  </a:lnTo>
                  <a:lnTo>
                    <a:pt x="2594422" y="198183"/>
                  </a:lnTo>
                  <a:lnTo>
                    <a:pt x="2627188" y="219043"/>
                  </a:lnTo>
                  <a:lnTo>
                    <a:pt x="2652937" y="247808"/>
                  </a:lnTo>
                  <a:lnTo>
                    <a:pt x="2668289" y="286765"/>
                  </a:lnTo>
                  <a:lnTo>
                    <a:pt x="2670289" y="311150"/>
                  </a:lnTo>
                  <a:lnTo>
                    <a:pt x="2669501" y="327695"/>
                  </a:lnTo>
                  <a:lnTo>
                    <a:pt x="2657589" y="371094"/>
                  </a:lnTo>
                  <a:lnTo>
                    <a:pt x="2633354" y="404955"/>
                  </a:lnTo>
                  <a:lnTo>
                    <a:pt x="2599439" y="429196"/>
                  </a:lnTo>
                  <a:lnTo>
                    <a:pt x="2557304" y="443888"/>
                  </a:lnTo>
                  <a:lnTo>
                    <a:pt x="2509888" y="448818"/>
                  </a:lnTo>
                  <a:lnTo>
                    <a:pt x="2498861" y="448581"/>
                  </a:lnTo>
                  <a:lnTo>
                    <a:pt x="2458877" y="443156"/>
                  </a:lnTo>
                  <a:lnTo>
                    <a:pt x="2420686" y="430926"/>
                  </a:lnTo>
                  <a:lnTo>
                    <a:pt x="2395334" y="415289"/>
                  </a:lnTo>
                  <a:lnTo>
                    <a:pt x="2392413" y="412369"/>
                  </a:lnTo>
                  <a:lnTo>
                    <a:pt x="2390381" y="408177"/>
                  </a:lnTo>
                  <a:lnTo>
                    <a:pt x="2389111" y="402717"/>
                  </a:lnTo>
                  <a:lnTo>
                    <a:pt x="2387968" y="397256"/>
                  </a:lnTo>
                  <a:lnTo>
                    <a:pt x="2387333" y="389382"/>
                  </a:lnTo>
                  <a:lnTo>
                    <a:pt x="2387333" y="379095"/>
                  </a:lnTo>
                  <a:lnTo>
                    <a:pt x="2387333" y="372237"/>
                  </a:lnTo>
                  <a:lnTo>
                    <a:pt x="2394191" y="344170"/>
                  </a:lnTo>
                  <a:lnTo>
                    <a:pt x="2395842" y="342900"/>
                  </a:lnTo>
                  <a:lnTo>
                    <a:pt x="2397874" y="342264"/>
                  </a:lnTo>
                  <a:lnTo>
                    <a:pt x="2400033" y="342264"/>
                  </a:lnTo>
                  <a:lnTo>
                    <a:pt x="2403208" y="342264"/>
                  </a:lnTo>
                  <a:lnTo>
                    <a:pt x="2407526" y="344170"/>
                  </a:lnTo>
                  <a:lnTo>
                    <a:pt x="2413241" y="347852"/>
                  </a:lnTo>
                  <a:lnTo>
                    <a:pt x="2418956" y="351536"/>
                  </a:lnTo>
                  <a:lnTo>
                    <a:pt x="2426322" y="355600"/>
                  </a:lnTo>
                  <a:lnTo>
                    <a:pt x="2467216" y="372237"/>
                  </a:lnTo>
                  <a:lnTo>
                    <a:pt x="2510269" y="377825"/>
                  </a:lnTo>
                  <a:lnTo>
                    <a:pt x="2518075" y="377584"/>
                  </a:lnTo>
                  <a:lnTo>
                    <a:pt x="2560561" y="363093"/>
                  </a:lnTo>
                  <a:lnTo>
                    <a:pt x="2566530" y="358394"/>
                  </a:lnTo>
                  <a:lnTo>
                    <a:pt x="2571102" y="352551"/>
                  </a:lnTo>
                  <a:lnTo>
                    <a:pt x="2574150" y="345694"/>
                  </a:lnTo>
                  <a:lnTo>
                    <a:pt x="2577325" y="338709"/>
                  </a:lnTo>
                  <a:lnTo>
                    <a:pt x="2578849" y="330962"/>
                  </a:lnTo>
                  <a:lnTo>
                    <a:pt x="2578849" y="322580"/>
                  </a:lnTo>
                  <a:lnTo>
                    <a:pt x="2561609" y="287289"/>
                  </a:lnTo>
                  <a:lnTo>
                    <a:pt x="2528533" y="266759"/>
                  </a:lnTo>
                  <a:lnTo>
                    <a:pt x="2512295" y="259476"/>
                  </a:lnTo>
                  <a:lnTo>
                    <a:pt x="2503903" y="255714"/>
                  </a:lnTo>
                  <a:lnTo>
                    <a:pt x="2461253" y="234598"/>
                  </a:lnTo>
                  <a:lnTo>
                    <a:pt x="2430346" y="211988"/>
                  </a:lnTo>
                  <a:lnTo>
                    <a:pt x="2407010" y="180851"/>
                  </a:lnTo>
                  <a:lnTo>
                    <a:pt x="2395199" y="138017"/>
                  </a:lnTo>
                  <a:lnTo>
                    <a:pt x="2394699" y="124968"/>
                  </a:lnTo>
                  <a:lnTo>
                    <a:pt x="2395415" y="109843"/>
                  </a:lnTo>
                  <a:lnTo>
                    <a:pt x="2406256" y="70231"/>
                  </a:lnTo>
                  <a:lnTo>
                    <a:pt x="2437371" y="30987"/>
                  </a:lnTo>
                  <a:lnTo>
                    <a:pt x="2470714" y="12128"/>
                  </a:lnTo>
                  <a:lnTo>
                    <a:pt x="2511031" y="1968"/>
                  </a:lnTo>
                  <a:lnTo>
                    <a:pt x="2525318" y="496"/>
                  </a:lnTo>
                  <a:lnTo>
                    <a:pt x="2539987" y="0"/>
                  </a:lnTo>
                  <a:close/>
                </a:path>
                <a:path w="8538210" h="448944">
                  <a:moveTo>
                    <a:pt x="566242" y="0"/>
                  </a:moveTo>
                  <a:lnTo>
                    <a:pt x="612574" y="3301"/>
                  </a:lnTo>
                  <a:lnTo>
                    <a:pt x="653135" y="13081"/>
                  </a:lnTo>
                  <a:lnTo>
                    <a:pt x="687712" y="29686"/>
                  </a:lnTo>
                  <a:lnTo>
                    <a:pt x="727955" y="67768"/>
                  </a:lnTo>
                  <a:lnTo>
                    <a:pt x="747043" y="102006"/>
                  </a:lnTo>
                  <a:lnTo>
                    <a:pt x="759907" y="143390"/>
                  </a:lnTo>
                  <a:lnTo>
                    <a:pt x="766351" y="192158"/>
                  </a:lnTo>
                  <a:lnTo>
                    <a:pt x="767156" y="219328"/>
                  </a:lnTo>
                  <a:lnTo>
                    <a:pt x="766318" y="245590"/>
                  </a:lnTo>
                  <a:lnTo>
                    <a:pt x="759617" y="293874"/>
                  </a:lnTo>
                  <a:lnTo>
                    <a:pt x="746245" y="336299"/>
                  </a:lnTo>
                  <a:lnTo>
                    <a:pt x="726323" y="372391"/>
                  </a:lnTo>
                  <a:lnTo>
                    <a:pt x="699903" y="401943"/>
                  </a:lnTo>
                  <a:lnTo>
                    <a:pt x="667170" y="424525"/>
                  </a:lnTo>
                  <a:lnTo>
                    <a:pt x="628177" y="440031"/>
                  </a:lnTo>
                  <a:lnTo>
                    <a:pt x="583053" y="447841"/>
                  </a:lnTo>
                  <a:lnTo>
                    <a:pt x="558203" y="448818"/>
                  </a:lnTo>
                  <a:lnTo>
                    <a:pt x="533728" y="447984"/>
                  </a:lnTo>
                  <a:lnTo>
                    <a:pt x="489608" y="441317"/>
                  </a:lnTo>
                  <a:lnTo>
                    <a:pt x="451916" y="428031"/>
                  </a:lnTo>
                  <a:lnTo>
                    <a:pt x="407174" y="395224"/>
                  </a:lnTo>
                  <a:lnTo>
                    <a:pt x="376569" y="346217"/>
                  </a:lnTo>
                  <a:lnTo>
                    <a:pt x="364013" y="304353"/>
                  </a:lnTo>
                  <a:lnTo>
                    <a:pt x="357731" y="254771"/>
                  </a:lnTo>
                  <a:lnTo>
                    <a:pt x="356946" y="227075"/>
                  </a:lnTo>
                  <a:lnTo>
                    <a:pt x="357784" y="201451"/>
                  </a:lnTo>
                  <a:lnTo>
                    <a:pt x="364484" y="154156"/>
                  </a:lnTo>
                  <a:lnTo>
                    <a:pt x="377857" y="112269"/>
                  </a:lnTo>
                  <a:lnTo>
                    <a:pt x="397783" y="76507"/>
                  </a:lnTo>
                  <a:lnTo>
                    <a:pt x="424205" y="47126"/>
                  </a:lnTo>
                  <a:lnTo>
                    <a:pt x="456937" y="24509"/>
                  </a:lnTo>
                  <a:lnTo>
                    <a:pt x="495945" y="8893"/>
                  </a:lnTo>
                  <a:lnTo>
                    <a:pt x="541241" y="996"/>
                  </a:lnTo>
                  <a:lnTo>
                    <a:pt x="566242" y="0"/>
                  </a:lnTo>
                  <a:close/>
                </a:path>
              </a:pathLst>
            </a:custGeom>
            <a:ln w="9144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295398" y="1294764"/>
            <a:ext cx="4399280" cy="458470"/>
            <a:chOff x="2295398" y="1294764"/>
            <a:chExt cx="4399280" cy="458470"/>
          </a:xfrm>
        </p:grpSpPr>
        <p:sp>
          <p:nvSpPr>
            <p:cNvPr id="11" name="object 11"/>
            <p:cNvSpPr/>
            <p:nvPr/>
          </p:nvSpPr>
          <p:spPr>
            <a:xfrm>
              <a:off x="2299970" y="1299336"/>
              <a:ext cx="4389755" cy="44881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71187" y="1389760"/>
              <a:ext cx="123189" cy="184785"/>
            </a:xfrm>
            <a:custGeom>
              <a:avLst/>
              <a:gdLst/>
              <a:ahLst/>
              <a:cxnLst/>
              <a:rect l="l" t="t" r="r" b="b"/>
              <a:pathLst>
                <a:path w="123189" h="184784">
                  <a:moveTo>
                    <a:pt x="61340" y="0"/>
                  </a:moveTo>
                  <a:lnTo>
                    <a:pt x="0" y="184276"/>
                  </a:lnTo>
                  <a:lnTo>
                    <a:pt x="122936" y="184276"/>
                  </a:lnTo>
                  <a:lnTo>
                    <a:pt x="61595" y="0"/>
                  </a:lnTo>
                  <a:lnTo>
                    <a:pt x="61340" y="0"/>
                  </a:lnTo>
                  <a:close/>
                </a:path>
              </a:pathLst>
            </a:custGeom>
            <a:ln w="9144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73169" y="1369821"/>
              <a:ext cx="129032" cy="1320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99970" y="1299336"/>
              <a:ext cx="4389755" cy="448945"/>
            </a:xfrm>
            <a:custGeom>
              <a:avLst/>
              <a:gdLst/>
              <a:ahLst/>
              <a:cxnLst/>
              <a:rect l="l" t="t" r="r" b="b"/>
              <a:pathLst>
                <a:path w="4389755" h="448944">
                  <a:moveTo>
                    <a:pt x="3755008" y="72389"/>
                  </a:moveTo>
                  <a:lnTo>
                    <a:pt x="3712307" y="79248"/>
                  </a:lnTo>
                  <a:lnTo>
                    <a:pt x="3672812" y="107531"/>
                  </a:lnTo>
                  <a:lnTo>
                    <a:pt x="3649938" y="151778"/>
                  </a:lnTo>
                  <a:lnTo>
                    <a:pt x="3642502" y="193055"/>
                  </a:lnTo>
                  <a:lnTo>
                    <a:pt x="3641090" y="222758"/>
                  </a:lnTo>
                  <a:lnTo>
                    <a:pt x="3641443" y="240041"/>
                  </a:lnTo>
                  <a:lnTo>
                    <a:pt x="3646551" y="286512"/>
                  </a:lnTo>
                  <a:lnTo>
                    <a:pt x="3658677" y="324373"/>
                  </a:lnTo>
                  <a:lnTo>
                    <a:pt x="3688552" y="359669"/>
                  </a:lnTo>
                  <a:lnTo>
                    <a:pt x="3737074" y="375400"/>
                  </a:lnTo>
                  <a:lnTo>
                    <a:pt x="3752596" y="376047"/>
                  </a:lnTo>
                  <a:lnTo>
                    <a:pt x="3768197" y="375306"/>
                  </a:lnTo>
                  <a:lnTo>
                    <a:pt x="3806952" y="364109"/>
                  </a:lnTo>
                  <a:lnTo>
                    <a:pt x="3842004" y="331215"/>
                  </a:lnTo>
                  <a:lnTo>
                    <a:pt x="3857684" y="296211"/>
                  </a:lnTo>
                  <a:lnTo>
                    <a:pt x="3865102" y="254333"/>
                  </a:lnTo>
                  <a:lnTo>
                    <a:pt x="3866515" y="224027"/>
                  </a:lnTo>
                  <a:lnTo>
                    <a:pt x="3866181" y="207359"/>
                  </a:lnTo>
                  <a:lnTo>
                    <a:pt x="3861180" y="161925"/>
                  </a:lnTo>
                  <a:lnTo>
                    <a:pt x="3848893" y="124545"/>
                  </a:lnTo>
                  <a:lnTo>
                    <a:pt x="3818747" y="89310"/>
                  </a:lnTo>
                  <a:lnTo>
                    <a:pt x="3770419" y="73078"/>
                  </a:lnTo>
                  <a:lnTo>
                    <a:pt x="3755008" y="72389"/>
                  </a:lnTo>
                  <a:close/>
                </a:path>
                <a:path w="4389755" h="448944">
                  <a:moveTo>
                    <a:pt x="1139825" y="72389"/>
                  </a:moveTo>
                  <a:lnTo>
                    <a:pt x="1097123" y="79248"/>
                  </a:lnTo>
                  <a:lnTo>
                    <a:pt x="1057628" y="107531"/>
                  </a:lnTo>
                  <a:lnTo>
                    <a:pt x="1034754" y="151778"/>
                  </a:lnTo>
                  <a:lnTo>
                    <a:pt x="1027318" y="193055"/>
                  </a:lnTo>
                  <a:lnTo>
                    <a:pt x="1025906" y="222758"/>
                  </a:lnTo>
                  <a:lnTo>
                    <a:pt x="1026259" y="240041"/>
                  </a:lnTo>
                  <a:lnTo>
                    <a:pt x="1031367" y="286512"/>
                  </a:lnTo>
                  <a:lnTo>
                    <a:pt x="1043493" y="324373"/>
                  </a:lnTo>
                  <a:lnTo>
                    <a:pt x="1073368" y="359669"/>
                  </a:lnTo>
                  <a:lnTo>
                    <a:pt x="1121890" y="375400"/>
                  </a:lnTo>
                  <a:lnTo>
                    <a:pt x="1137412" y="376047"/>
                  </a:lnTo>
                  <a:lnTo>
                    <a:pt x="1153013" y="375306"/>
                  </a:lnTo>
                  <a:lnTo>
                    <a:pt x="1191768" y="364109"/>
                  </a:lnTo>
                  <a:lnTo>
                    <a:pt x="1226820" y="331215"/>
                  </a:lnTo>
                  <a:lnTo>
                    <a:pt x="1242500" y="296211"/>
                  </a:lnTo>
                  <a:lnTo>
                    <a:pt x="1249918" y="254333"/>
                  </a:lnTo>
                  <a:lnTo>
                    <a:pt x="1251331" y="224027"/>
                  </a:lnTo>
                  <a:lnTo>
                    <a:pt x="1250997" y="207359"/>
                  </a:lnTo>
                  <a:lnTo>
                    <a:pt x="1245996" y="161925"/>
                  </a:lnTo>
                  <a:lnTo>
                    <a:pt x="1233709" y="124545"/>
                  </a:lnTo>
                  <a:lnTo>
                    <a:pt x="1203563" y="89310"/>
                  </a:lnTo>
                  <a:lnTo>
                    <a:pt x="1155235" y="73078"/>
                  </a:lnTo>
                  <a:lnTo>
                    <a:pt x="1139825" y="72389"/>
                  </a:lnTo>
                  <a:close/>
                </a:path>
                <a:path w="4389755" h="448944">
                  <a:moveTo>
                    <a:pt x="3017774" y="7747"/>
                  </a:moveTo>
                  <a:lnTo>
                    <a:pt x="3323208" y="7747"/>
                  </a:lnTo>
                  <a:lnTo>
                    <a:pt x="3325241" y="7747"/>
                  </a:lnTo>
                  <a:lnTo>
                    <a:pt x="3327019" y="8382"/>
                  </a:lnTo>
                  <a:lnTo>
                    <a:pt x="3328670" y="9651"/>
                  </a:lnTo>
                  <a:lnTo>
                    <a:pt x="3330448" y="10795"/>
                  </a:lnTo>
                  <a:lnTo>
                    <a:pt x="3331845" y="12826"/>
                  </a:lnTo>
                  <a:lnTo>
                    <a:pt x="3332860" y="15621"/>
                  </a:lnTo>
                  <a:lnTo>
                    <a:pt x="3334004" y="18414"/>
                  </a:lnTo>
                  <a:lnTo>
                    <a:pt x="3334893" y="22098"/>
                  </a:lnTo>
                  <a:lnTo>
                    <a:pt x="3335401" y="26797"/>
                  </a:lnTo>
                  <a:lnTo>
                    <a:pt x="3336035" y="31496"/>
                  </a:lnTo>
                  <a:lnTo>
                    <a:pt x="3336290" y="37211"/>
                  </a:lnTo>
                  <a:lnTo>
                    <a:pt x="3336290" y="43941"/>
                  </a:lnTo>
                  <a:lnTo>
                    <a:pt x="3336290" y="50418"/>
                  </a:lnTo>
                  <a:lnTo>
                    <a:pt x="3336035" y="55879"/>
                  </a:lnTo>
                  <a:lnTo>
                    <a:pt x="3335401" y="60451"/>
                  </a:lnTo>
                  <a:lnTo>
                    <a:pt x="3334893" y="65024"/>
                  </a:lnTo>
                  <a:lnTo>
                    <a:pt x="3334004" y="68707"/>
                  </a:lnTo>
                  <a:lnTo>
                    <a:pt x="3332860" y="71500"/>
                  </a:lnTo>
                  <a:lnTo>
                    <a:pt x="3331845" y="74295"/>
                  </a:lnTo>
                  <a:lnTo>
                    <a:pt x="3330448" y="76453"/>
                  </a:lnTo>
                  <a:lnTo>
                    <a:pt x="3328670" y="77724"/>
                  </a:lnTo>
                  <a:lnTo>
                    <a:pt x="3327019" y="79121"/>
                  </a:lnTo>
                  <a:lnTo>
                    <a:pt x="3325241" y="79755"/>
                  </a:lnTo>
                  <a:lnTo>
                    <a:pt x="3323208" y="79755"/>
                  </a:lnTo>
                  <a:lnTo>
                    <a:pt x="3214751" y="79755"/>
                  </a:lnTo>
                  <a:lnTo>
                    <a:pt x="3214751" y="429005"/>
                  </a:lnTo>
                  <a:lnTo>
                    <a:pt x="3214751" y="431291"/>
                  </a:lnTo>
                  <a:lnTo>
                    <a:pt x="3213989" y="433197"/>
                  </a:lnTo>
                  <a:lnTo>
                    <a:pt x="3191764" y="442087"/>
                  </a:lnTo>
                  <a:lnTo>
                    <a:pt x="3186049" y="442722"/>
                  </a:lnTo>
                  <a:lnTo>
                    <a:pt x="3178937" y="443102"/>
                  </a:lnTo>
                  <a:lnTo>
                    <a:pt x="3170555" y="443102"/>
                  </a:lnTo>
                  <a:lnTo>
                    <a:pt x="3162046" y="443102"/>
                  </a:lnTo>
                  <a:lnTo>
                    <a:pt x="3154934" y="442722"/>
                  </a:lnTo>
                  <a:lnTo>
                    <a:pt x="3149219" y="442087"/>
                  </a:lnTo>
                  <a:lnTo>
                    <a:pt x="3143504" y="441451"/>
                  </a:lnTo>
                  <a:lnTo>
                    <a:pt x="3128518" y="435101"/>
                  </a:lnTo>
                  <a:lnTo>
                    <a:pt x="3126994" y="433197"/>
                  </a:lnTo>
                  <a:lnTo>
                    <a:pt x="3126359" y="431291"/>
                  </a:lnTo>
                  <a:lnTo>
                    <a:pt x="3126359" y="429005"/>
                  </a:lnTo>
                  <a:lnTo>
                    <a:pt x="3126359" y="79755"/>
                  </a:lnTo>
                  <a:lnTo>
                    <a:pt x="3017774" y="79755"/>
                  </a:lnTo>
                  <a:lnTo>
                    <a:pt x="3015615" y="79755"/>
                  </a:lnTo>
                  <a:lnTo>
                    <a:pt x="3013710" y="79121"/>
                  </a:lnTo>
                  <a:lnTo>
                    <a:pt x="3012059" y="77724"/>
                  </a:lnTo>
                  <a:lnTo>
                    <a:pt x="3010535" y="76453"/>
                  </a:lnTo>
                  <a:lnTo>
                    <a:pt x="3009265" y="74295"/>
                  </a:lnTo>
                  <a:lnTo>
                    <a:pt x="3004693" y="50418"/>
                  </a:lnTo>
                  <a:lnTo>
                    <a:pt x="3004693" y="43941"/>
                  </a:lnTo>
                  <a:lnTo>
                    <a:pt x="3004693" y="37211"/>
                  </a:lnTo>
                  <a:lnTo>
                    <a:pt x="3012059" y="9651"/>
                  </a:lnTo>
                  <a:lnTo>
                    <a:pt x="3013710" y="8382"/>
                  </a:lnTo>
                  <a:lnTo>
                    <a:pt x="3015615" y="7747"/>
                  </a:lnTo>
                  <a:lnTo>
                    <a:pt x="3017774" y="7747"/>
                  </a:lnTo>
                  <a:close/>
                </a:path>
                <a:path w="4389755" h="448944">
                  <a:moveTo>
                    <a:pt x="1915795" y="7747"/>
                  </a:moveTo>
                  <a:lnTo>
                    <a:pt x="2028063" y="7747"/>
                  </a:lnTo>
                  <a:lnTo>
                    <a:pt x="2036181" y="7792"/>
                  </a:lnTo>
                  <a:lnTo>
                    <a:pt x="2076195" y="10160"/>
                  </a:lnTo>
                  <a:lnTo>
                    <a:pt x="2123313" y="22860"/>
                  </a:lnTo>
                  <a:lnTo>
                    <a:pt x="2158746" y="46482"/>
                  </a:lnTo>
                  <a:lnTo>
                    <a:pt x="2181097" y="80899"/>
                  </a:lnTo>
                  <a:lnTo>
                    <a:pt x="2188718" y="126618"/>
                  </a:lnTo>
                  <a:lnTo>
                    <a:pt x="2188382" y="137259"/>
                  </a:lnTo>
                  <a:lnTo>
                    <a:pt x="2180163" y="175083"/>
                  </a:lnTo>
                  <a:lnTo>
                    <a:pt x="2155015" y="211407"/>
                  </a:lnTo>
                  <a:lnTo>
                    <a:pt x="2114454" y="236045"/>
                  </a:lnTo>
                  <a:lnTo>
                    <a:pt x="2104644" y="239522"/>
                  </a:lnTo>
                  <a:lnTo>
                    <a:pt x="2111121" y="242570"/>
                  </a:lnTo>
                  <a:lnTo>
                    <a:pt x="2117217" y="246379"/>
                  </a:lnTo>
                  <a:lnTo>
                    <a:pt x="2122932" y="250825"/>
                  </a:lnTo>
                  <a:lnTo>
                    <a:pt x="2128647" y="255270"/>
                  </a:lnTo>
                  <a:lnTo>
                    <a:pt x="2153285" y="288925"/>
                  </a:lnTo>
                  <a:lnTo>
                    <a:pt x="2166239" y="316484"/>
                  </a:lnTo>
                  <a:lnTo>
                    <a:pt x="2202815" y="401954"/>
                  </a:lnTo>
                  <a:lnTo>
                    <a:pt x="2211197" y="427482"/>
                  </a:lnTo>
                  <a:lnTo>
                    <a:pt x="2211197" y="429640"/>
                  </a:lnTo>
                  <a:lnTo>
                    <a:pt x="2211197" y="432180"/>
                  </a:lnTo>
                  <a:lnTo>
                    <a:pt x="2203450" y="440054"/>
                  </a:lnTo>
                  <a:lnTo>
                    <a:pt x="2200147" y="441198"/>
                  </a:lnTo>
                  <a:lnTo>
                    <a:pt x="2162302" y="443102"/>
                  </a:lnTo>
                  <a:lnTo>
                    <a:pt x="2152904" y="443102"/>
                  </a:lnTo>
                  <a:lnTo>
                    <a:pt x="2119757" y="435228"/>
                  </a:lnTo>
                  <a:lnTo>
                    <a:pt x="2118360" y="433324"/>
                  </a:lnTo>
                  <a:lnTo>
                    <a:pt x="2117344" y="431038"/>
                  </a:lnTo>
                  <a:lnTo>
                    <a:pt x="2116455" y="428371"/>
                  </a:lnTo>
                  <a:lnTo>
                    <a:pt x="2077593" y="331597"/>
                  </a:lnTo>
                  <a:lnTo>
                    <a:pt x="2060374" y="296340"/>
                  </a:lnTo>
                  <a:lnTo>
                    <a:pt x="2029968" y="268224"/>
                  </a:lnTo>
                  <a:lnTo>
                    <a:pt x="2014601" y="263905"/>
                  </a:lnTo>
                  <a:lnTo>
                    <a:pt x="2005203" y="263905"/>
                  </a:lnTo>
                  <a:lnTo>
                    <a:pt x="1977770" y="263905"/>
                  </a:lnTo>
                  <a:lnTo>
                    <a:pt x="1977770" y="429005"/>
                  </a:lnTo>
                  <a:lnTo>
                    <a:pt x="1977770" y="431291"/>
                  </a:lnTo>
                  <a:lnTo>
                    <a:pt x="1977008" y="433197"/>
                  </a:lnTo>
                  <a:lnTo>
                    <a:pt x="1975612" y="435101"/>
                  </a:lnTo>
                  <a:lnTo>
                    <a:pt x="1974088" y="436879"/>
                  </a:lnTo>
                  <a:lnTo>
                    <a:pt x="1971802" y="438276"/>
                  </a:lnTo>
                  <a:lnTo>
                    <a:pt x="1968372" y="439420"/>
                  </a:lnTo>
                  <a:lnTo>
                    <a:pt x="1965070" y="440563"/>
                  </a:lnTo>
                  <a:lnTo>
                    <a:pt x="1960626" y="441451"/>
                  </a:lnTo>
                  <a:lnTo>
                    <a:pt x="1955038" y="442087"/>
                  </a:lnTo>
                  <a:lnTo>
                    <a:pt x="1949450" y="442722"/>
                  </a:lnTo>
                  <a:lnTo>
                    <a:pt x="1942338" y="443102"/>
                  </a:lnTo>
                  <a:lnTo>
                    <a:pt x="1933575" y="443102"/>
                  </a:lnTo>
                  <a:lnTo>
                    <a:pt x="1925066" y="443102"/>
                  </a:lnTo>
                  <a:lnTo>
                    <a:pt x="1917954" y="442722"/>
                  </a:lnTo>
                  <a:lnTo>
                    <a:pt x="1912366" y="442087"/>
                  </a:lnTo>
                  <a:lnTo>
                    <a:pt x="1906651" y="441451"/>
                  </a:lnTo>
                  <a:lnTo>
                    <a:pt x="1902079" y="440563"/>
                  </a:lnTo>
                  <a:lnTo>
                    <a:pt x="1898777" y="439420"/>
                  </a:lnTo>
                  <a:lnTo>
                    <a:pt x="1895347" y="438276"/>
                  </a:lnTo>
                  <a:lnTo>
                    <a:pt x="1893062" y="436879"/>
                  </a:lnTo>
                  <a:lnTo>
                    <a:pt x="1891665" y="435101"/>
                  </a:lnTo>
                  <a:lnTo>
                    <a:pt x="1890395" y="433197"/>
                  </a:lnTo>
                  <a:lnTo>
                    <a:pt x="1889759" y="431291"/>
                  </a:lnTo>
                  <a:lnTo>
                    <a:pt x="1889759" y="429005"/>
                  </a:lnTo>
                  <a:lnTo>
                    <a:pt x="1889759" y="35560"/>
                  </a:lnTo>
                  <a:lnTo>
                    <a:pt x="1889759" y="25780"/>
                  </a:lnTo>
                  <a:lnTo>
                    <a:pt x="1892172" y="18668"/>
                  </a:lnTo>
                  <a:lnTo>
                    <a:pt x="1897253" y="14224"/>
                  </a:lnTo>
                  <a:lnTo>
                    <a:pt x="1902206" y="9905"/>
                  </a:lnTo>
                  <a:lnTo>
                    <a:pt x="1908429" y="7747"/>
                  </a:lnTo>
                  <a:lnTo>
                    <a:pt x="1915795" y="7747"/>
                  </a:lnTo>
                  <a:close/>
                </a:path>
                <a:path w="4389755" h="448944">
                  <a:moveTo>
                    <a:pt x="1601851" y="7747"/>
                  </a:moveTo>
                  <a:lnTo>
                    <a:pt x="1805813" y="7747"/>
                  </a:lnTo>
                  <a:lnTo>
                    <a:pt x="1807845" y="7747"/>
                  </a:lnTo>
                  <a:lnTo>
                    <a:pt x="1809622" y="8382"/>
                  </a:lnTo>
                  <a:lnTo>
                    <a:pt x="1811146" y="9651"/>
                  </a:lnTo>
                  <a:lnTo>
                    <a:pt x="1812670" y="10795"/>
                  </a:lnTo>
                  <a:lnTo>
                    <a:pt x="1814068" y="12826"/>
                  </a:lnTo>
                  <a:lnTo>
                    <a:pt x="1815338" y="15621"/>
                  </a:lnTo>
                  <a:lnTo>
                    <a:pt x="1816608" y="18414"/>
                  </a:lnTo>
                  <a:lnTo>
                    <a:pt x="1817496" y="22098"/>
                  </a:lnTo>
                  <a:lnTo>
                    <a:pt x="1818005" y="26797"/>
                  </a:lnTo>
                  <a:lnTo>
                    <a:pt x="1818640" y="31496"/>
                  </a:lnTo>
                  <a:lnTo>
                    <a:pt x="1818894" y="37211"/>
                  </a:lnTo>
                  <a:lnTo>
                    <a:pt x="1818894" y="43941"/>
                  </a:lnTo>
                  <a:lnTo>
                    <a:pt x="1818894" y="50673"/>
                  </a:lnTo>
                  <a:lnTo>
                    <a:pt x="1818640" y="56261"/>
                  </a:lnTo>
                  <a:lnTo>
                    <a:pt x="1818005" y="60833"/>
                  </a:lnTo>
                  <a:lnTo>
                    <a:pt x="1817496" y="65404"/>
                  </a:lnTo>
                  <a:lnTo>
                    <a:pt x="1811146" y="77724"/>
                  </a:lnTo>
                  <a:lnTo>
                    <a:pt x="1809622" y="79121"/>
                  </a:lnTo>
                  <a:lnTo>
                    <a:pt x="1807845" y="79755"/>
                  </a:lnTo>
                  <a:lnTo>
                    <a:pt x="1805813" y="79755"/>
                  </a:lnTo>
                  <a:lnTo>
                    <a:pt x="1664208" y="79755"/>
                  </a:lnTo>
                  <a:lnTo>
                    <a:pt x="1664208" y="196341"/>
                  </a:lnTo>
                  <a:lnTo>
                    <a:pt x="1797050" y="196341"/>
                  </a:lnTo>
                  <a:lnTo>
                    <a:pt x="1799082" y="196341"/>
                  </a:lnTo>
                  <a:lnTo>
                    <a:pt x="1810131" y="224409"/>
                  </a:lnTo>
                  <a:lnTo>
                    <a:pt x="1810131" y="231139"/>
                  </a:lnTo>
                  <a:lnTo>
                    <a:pt x="1810131" y="237871"/>
                  </a:lnTo>
                  <a:lnTo>
                    <a:pt x="1802510" y="265049"/>
                  </a:lnTo>
                  <a:lnTo>
                    <a:pt x="1800859" y="266318"/>
                  </a:lnTo>
                  <a:lnTo>
                    <a:pt x="1799082" y="266953"/>
                  </a:lnTo>
                  <a:lnTo>
                    <a:pt x="1797050" y="266953"/>
                  </a:lnTo>
                  <a:lnTo>
                    <a:pt x="1664208" y="266953"/>
                  </a:lnTo>
                  <a:lnTo>
                    <a:pt x="1664208" y="428371"/>
                  </a:lnTo>
                  <a:lnTo>
                    <a:pt x="1664208" y="430784"/>
                  </a:lnTo>
                  <a:lnTo>
                    <a:pt x="1663445" y="432942"/>
                  </a:lnTo>
                  <a:lnTo>
                    <a:pt x="1662176" y="434721"/>
                  </a:lnTo>
                  <a:lnTo>
                    <a:pt x="1660779" y="436499"/>
                  </a:lnTo>
                  <a:lnTo>
                    <a:pt x="1658366" y="438023"/>
                  </a:lnTo>
                  <a:lnTo>
                    <a:pt x="1654937" y="439165"/>
                  </a:lnTo>
                  <a:lnTo>
                    <a:pt x="1651508" y="440436"/>
                  </a:lnTo>
                  <a:lnTo>
                    <a:pt x="1646935" y="441451"/>
                  </a:lnTo>
                  <a:lnTo>
                    <a:pt x="1641347" y="442087"/>
                  </a:lnTo>
                  <a:lnTo>
                    <a:pt x="1635759" y="442722"/>
                  </a:lnTo>
                  <a:lnTo>
                    <a:pt x="1628647" y="443102"/>
                  </a:lnTo>
                  <a:lnTo>
                    <a:pt x="1620012" y="443102"/>
                  </a:lnTo>
                  <a:lnTo>
                    <a:pt x="1611503" y="443102"/>
                  </a:lnTo>
                  <a:lnTo>
                    <a:pt x="1604391" y="442722"/>
                  </a:lnTo>
                  <a:lnTo>
                    <a:pt x="1598676" y="442087"/>
                  </a:lnTo>
                  <a:lnTo>
                    <a:pt x="1592960" y="441451"/>
                  </a:lnTo>
                  <a:lnTo>
                    <a:pt x="1588516" y="440436"/>
                  </a:lnTo>
                  <a:lnTo>
                    <a:pt x="1585087" y="439165"/>
                  </a:lnTo>
                  <a:lnTo>
                    <a:pt x="1581784" y="438023"/>
                  </a:lnTo>
                  <a:lnTo>
                    <a:pt x="1579371" y="436499"/>
                  </a:lnTo>
                  <a:lnTo>
                    <a:pt x="1577975" y="434721"/>
                  </a:lnTo>
                  <a:lnTo>
                    <a:pt x="1576451" y="432942"/>
                  </a:lnTo>
                  <a:lnTo>
                    <a:pt x="1575816" y="430784"/>
                  </a:lnTo>
                  <a:lnTo>
                    <a:pt x="1575816" y="428371"/>
                  </a:lnTo>
                  <a:lnTo>
                    <a:pt x="1575816" y="35560"/>
                  </a:lnTo>
                  <a:lnTo>
                    <a:pt x="1575816" y="25780"/>
                  </a:lnTo>
                  <a:lnTo>
                    <a:pt x="1578229" y="18668"/>
                  </a:lnTo>
                  <a:lnTo>
                    <a:pt x="1583308" y="14224"/>
                  </a:lnTo>
                  <a:lnTo>
                    <a:pt x="1588262" y="9905"/>
                  </a:lnTo>
                  <a:lnTo>
                    <a:pt x="1594484" y="7747"/>
                  </a:lnTo>
                  <a:lnTo>
                    <a:pt x="1601851" y="7747"/>
                  </a:lnTo>
                  <a:close/>
                </a:path>
                <a:path w="4389755" h="448944">
                  <a:moveTo>
                    <a:pt x="603757" y="7747"/>
                  </a:moveTo>
                  <a:lnTo>
                    <a:pt x="909193" y="7747"/>
                  </a:lnTo>
                  <a:lnTo>
                    <a:pt x="911225" y="7747"/>
                  </a:lnTo>
                  <a:lnTo>
                    <a:pt x="913003" y="8382"/>
                  </a:lnTo>
                  <a:lnTo>
                    <a:pt x="914654" y="9651"/>
                  </a:lnTo>
                  <a:lnTo>
                    <a:pt x="916432" y="10795"/>
                  </a:lnTo>
                  <a:lnTo>
                    <a:pt x="917829" y="12826"/>
                  </a:lnTo>
                  <a:lnTo>
                    <a:pt x="918844" y="15621"/>
                  </a:lnTo>
                  <a:lnTo>
                    <a:pt x="919988" y="18414"/>
                  </a:lnTo>
                  <a:lnTo>
                    <a:pt x="920877" y="22098"/>
                  </a:lnTo>
                  <a:lnTo>
                    <a:pt x="921385" y="26797"/>
                  </a:lnTo>
                  <a:lnTo>
                    <a:pt x="922019" y="31496"/>
                  </a:lnTo>
                  <a:lnTo>
                    <a:pt x="922274" y="37211"/>
                  </a:lnTo>
                  <a:lnTo>
                    <a:pt x="922274" y="43941"/>
                  </a:lnTo>
                  <a:lnTo>
                    <a:pt x="922274" y="50418"/>
                  </a:lnTo>
                  <a:lnTo>
                    <a:pt x="922019" y="55879"/>
                  </a:lnTo>
                  <a:lnTo>
                    <a:pt x="921385" y="60451"/>
                  </a:lnTo>
                  <a:lnTo>
                    <a:pt x="920877" y="65024"/>
                  </a:lnTo>
                  <a:lnTo>
                    <a:pt x="919988" y="68707"/>
                  </a:lnTo>
                  <a:lnTo>
                    <a:pt x="918844" y="71500"/>
                  </a:lnTo>
                  <a:lnTo>
                    <a:pt x="917829" y="74295"/>
                  </a:lnTo>
                  <a:lnTo>
                    <a:pt x="916432" y="76453"/>
                  </a:lnTo>
                  <a:lnTo>
                    <a:pt x="914654" y="77724"/>
                  </a:lnTo>
                  <a:lnTo>
                    <a:pt x="913003" y="79121"/>
                  </a:lnTo>
                  <a:lnTo>
                    <a:pt x="911225" y="79755"/>
                  </a:lnTo>
                  <a:lnTo>
                    <a:pt x="909193" y="79755"/>
                  </a:lnTo>
                  <a:lnTo>
                    <a:pt x="800735" y="79755"/>
                  </a:lnTo>
                  <a:lnTo>
                    <a:pt x="800735" y="429005"/>
                  </a:lnTo>
                  <a:lnTo>
                    <a:pt x="800735" y="431291"/>
                  </a:lnTo>
                  <a:lnTo>
                    <a:pt x="799973" y="433197"/>
                  </a:lnTo>
                  <a:lnTo>
                    <a:pt x="764921" y="443102"/>
                  </a:lnTo>
                  <a:lnTo>
                    <a:pt x="756538" y="443102"/>
                  </a:lnTo>
                  <a:lnTo>
                    <a:pt x="748030" y="443102"/>
                  </a:lnTo>
                  <a:lnTo>
                    <a:pt x="740918" y="442722"/>
                  </a:lnTo>
                  <a:lnTo>
                    <a:pt x="735203" y="442087"/>
                  </a:lnTo>
                  <a:lnTo>
                    <a:pt x="729488" y="441451"/>
                  </a:lnTo>
                  <a:lnTo>
                    <a:pt x="714502" y="435101"/>
                  </a:lnTo>
                  <a:lnTo>
                    <a:pt x="712978" y="433197"/>
                  </a:lnTo>
                  <a:lnTo>
                    <a:pt x="712343" y="431291"/>
                  </a:lnTo>
                  <a:lnTo>
                    <a:pt x="712343" y="429005"/>
                  </a:lnTo>
                  <a:lnTo>
                    <a:pt x="712343" y="79755"/>
                  </a:lnTo>
                  <a:lnTo>
                    <a:pt x="603757" y="79755"/>
                  </a:lnTo>
                  <a:lnTo>
                    <a:pt x="601599" y="79755"/>
                  </a:lnTo>
                  <a:lnTo>
                    <a:pt x="599694" y="79121"/>
                  </a:lnTo>
                  <a:lnTo>
                    <a:pt x="598043" y="77724"/>
                  </a:lnTo>
                  <a:lnTo>
                    <a:pt x="596519" y="76453"/>
                  </a:lnTo>
                  <a:lnTo>
                    <a:pt x="595249" y="74295"/>
                  </a:lnTo>
                  <a:lnTo>
                    <a:pt x="594106" y="71500"/>
                  </a:lnTo>
                  <a:lnTo>
                    <a:pt x="592963" y="68707"/>
                  </a:lnTo>
                  <a:lnTo>
                    <a:pt x="592074" y="65024"/>
                  </a:lnTo>
                  <a:lnTo>
                    <a:pt x="591566" y="60451"/>
                  </a:lnTo>
                  <a:lnTo>
                    <a:pt x="591057" y="55879"/>
                  </a:lnTo>
                  <a:lnTo>
                    <a:pt x="590677" y="50418"/>
                  </a:lnTo>
                  <a:lnTo>
                    <a:pt x="590677" y="43941"/>
                  </a:lnTo>
                  <a:lnTo>
                    <a:pt x="590677" y="37211"/>
                  </a:lnTo>
                  <a:lnTo>
                    <a:pt x="591057" y="31496"/>
                  </a:lnTo>
                  <a:lnTo>
                    <a:pt x="591566" y="26797"/>
                  </a:lnTo>
                  <a:lnTo>
                    <a:pt x="592074" y="22098"/>
                  </a:lnTo>
                  <a:lnTo>
                    <a:pt x="592963" y="18414"/>
                  </a:lnTo>
                  <a:lnTo>
                    <a:pt x="594106" y="15621"/>
                  </a:lnTo>
                  <a:lnTo>
                    <a:pt x="595249" y="12826"/>
                  </a:lnTo>
                  <a:lnTo>
                    <a:pt x="596519" y="10795"/>
                  </a:lnTo>
                  <a:lnTo>
                    <a:pt x="598043" y="9651"/>
                  </a:lnTo>
                  <a:lnTo>
                    <a:pt x="599694" y="8382"/>
                  </a:lnTo>
                  <a:lnTo>
                    <a:pt x="601599" y="7747"/>
                  </a:lnTo>
                  <a:lnTo>
                    <a:pt x="603757" y="7747"/>
                  </a:lnTo>
                  <a:close/>
                </a:path>
                <a:path w="4389755" h="448944">
                  <a:moveTo>
                    <a:pt x="4351274" y="6476"/>
                  </a:moveTo>
                  <a:lnTo>
                    <a:pt x="4358766" y="6476"/>
                  </a:lnTo>
                  <a:lnTo>
                    <a:pt x="4365244" y="6730"/>
                  </a:lnTo>
                  <a:lnTo>
                    <a:pt x="4370324" y="7238"/>
                  </a:lnTo>
                  <a:lnTo>
                    <a:pt x="4375404" y="7874"/>
                  </a:lnTo>
                  <a:lnTo>
                    <a:pt x="4379468" y="8762"/>
                  </a:lnTo>
                  <a:lnTo>
                    <a:pt x="4382261" y="10160"/>
                  </a:lnTo>
                  <a:lnTo>
                    <a:pt x="4385056" y="11429"/>
                  </a:lnTo>
                  <a:lnTo>
                    <a:pt x="4386960" y="12953"/>
                  </a:lnTo>
                  <a:lnTo>
                    <a:pt x="4388104" y="14732"/>
                  </a:lnTo>
                  <a:lnTo>
                    <a:pt x="4389247" y="16637"/>
                  </a:lnTo>
                  <a:lnTo>
                    <a:pt x="4389755" y="18541"/>
                  </a:lnTo>
                  <a:lnTo>
                    <a:pt x="4389755" y="20827"/>
                  </a:lnTo>
                  <a:lnTo>
                    <a:pt x="4389755" y="410210"/>
                  </a:lnTo>
                  <a:lnTo>
                    <a:pt x="4389755" y="415416"/>
                  </a:lnTo>
                  <a:lnTo>
                    <a:pt x="4388865" y="419988"/>
                  </a:lnTo>
                  <a:lnTo>
                    <a:pt x="4360799" y="441705"/>
                  </a:lnTo>
                  <a:lnTo>
                    <a:pt x="4356608" y="441705"/>
                  </a:lnTo>
                  <a:lnTo>
                    <a:pt x="4319143" y="441705"/>
                  </a:lnTo>
                  <a:lnTo>
                    <a:pt x="4311269" y="441705"/>
                  </a:lnTo>
                  <a:lnTo>
                    <a:pt x="4304537" y="440943"/>
                  </a:lnTo>
                  <a:lnTo>
                    <a:pt x="4269232" y="414147"/>
                  </a:lnTo>
                  <a:lnTo>
                    <a:pt x="4254119" y="386841"/>
                  </a:lnTo>
                  <a:lnTo>
                    <a:pt x="4146296" y="184276"/>
                  </a:lnTo>
                  <a:lnTo>
                    <a:pt x="4127246" y="145161"/>
                  </a:lnTo>
                  <a:lnTo>
                    <a:pt x="4109847" y="104521"/>
                  </a:lnTo>
                  <a:lnTo>
                    <a:pt x="4109084" y="104521"/>
                  </a:lnTo>
                  <a:lnTo>
                    <a:pt x="4111117" y="152526"/>
                  </a:lnTo>
                  <a:lnTo>
                    <a:pt x="4111752" y="201929"/>
                  </a:lnTo>
                  <a:lnTo>
                    <a:pt x="4111752" y="428625"/>
                  </a:lnTo>
                  <a:lnTo>
                    <a:pt x="4111752" y="430911"/>
                  </a:lnTo>
                  <a:lnTo>
                    <a:pt x="4103624" y="439165"/>
                  </a:lnTo>
                  <a:lnTo>
                    <a:pt x="4100576" y="440436"/>
                  </a:lnTo>
                  <a:lnTo>
                    <a:pt x="4096512" y="441451"/>
                  </a:lnTo>
                  <a:lnTo>
                    <a:pt x="4091431" y="442087"/>
                  </a:lnTo>
                  <a:lnTo>
                    <a:pt x="4086225" y="442722"/>
                  </a:lnTo>
                  <a:lnTo>
                    <a:pt x="4079621" y="443102"/>
                  </a:lnTo>
                  <a:lnTo>
                    <a:pt x="4071620" y="443102"/>
                  </a:lnTo>
                  <a:lnTo>
                    <a:pt x="4063873" y="443102"/>
                  </a:lnTo>
                  <a:lnTo>
                    <a:pt x="4040124" y="439165"/>
                  </a:lnTo>
                  <a:lnTo>
                    <a:pt x="4037203" y="438023"/>
                  </a:lnTo>
                  <a:lnTo>
                    <a:pt x="4035298" y="436499"/>
                  </a:lnTo>
                  <a:lnTo>
                    <a:pt x="4034154" y="434721"/>
                  </a:lnTo>
                  <a:lnTo>
                    <a:pt x="4033012" y="432942"/>
                  </a:lnTo>
                  <a:lnTo>
                    <a:pt x="4032504" y="430911"/>
                  </a:lnTo>
                  <a:lnTo>
                    <a:pt x="4032504" y="428625"/>
                  </a:lnTo>
                  <a:lnTo>
                    <a:pt x="4032504" y="39242"/>
                  </a:lnTo>
                  <a:lnTo>
                    <a:pt x="4032504" y="28701"/>
                  </a:lnTo>
                  <a:lnTo>
                    <a:pt x="4035552" y="20827"/>
                  </a:lnTo>
                  <a:lnTo>
                    <a:pt x="4041648" y="15621"/>
                  </a:lnTo>
                  <a:lnTo>
                    <a:pt x="4047744" y="10413"/>
                  </a:lnTo>
                  <a:lnTo>
                    <a:pt x="4055364" y="7747"/>
                  </a:lnTo>
                  <a:lnTo>
                    <a:pt x="4064254" y="7747"/>
                  </a:lnTo>
                  <a:lnTo>
                    <a:pt x="4111498" y="7747"/>
                  </a:lnTo>
                  <a:lnTo>
                    <a:pt x="4120006" y="7747"/>
                  </a:lnTo>
                  <a:lnTo>
                    <a:pt x="4127119" y="8509"/>
                  </a:lnTo>
                  <a:lnTo>
                    <a:pt x="4132960" y="9905"/>
                  </a:lnTo>
                  <a:lnTo>
                    <a:pt x="4138676" y="11429"/>
                  </a:lnTo>
                  <a:lnTo>
                    <a:pt x="4143882" y="13842"/>
                  </a:lnTo>
                  <a:lnTo>
                    <a:pt x="4148454" y="17145"/>
                  </a:lnTo>
                  <a:lnTo>
                    <a:pt x="4153027" y="20447"/>
                  </a:lnTo>
                  <a:lnTo>
                    <a:pt x="4173728" y="52959"/>
                  </a:lnTo>
                  <a:lnTo>
                    <a:pt x="4258183" y="211327"/>
                  </a:lnTo>
                  <a:lnTo>
                    <a:pt x="4261820" y="218521"/>
                  </a:lnTo>
                  <a:lnTo>
                    <a:pt x="4265469" y="225631"/>
                  </a:lnTo>
                  <a:lnTo>
                    <a:pt x="4269095" y="232669"/>
                  </a:lnTo>
                  <a:lnTo>
                    <a:pt x="4272660" y="239649"/>
                  </a:lnTo>
                  <a:lnTo>
                    <a:pt x="4289942" y="274371"/>
                  </a:lnTo>
                  <a:lnTo>
                    <a:pt x="4309034" y="314823"/>
                  </a:lnTo>
                  <a:lnTo>
                    <a:pt x="4312031" y="321563"/>
                  </a:lnTo>
                  <a:lnTo>
                    <a:pt x="4312411" y="321563"/>
                  </a:lnTo>
                  <a:lnTo>
                    <a:pt x="4310887" y="272668"/>
                  </a:lnTo>
                  <a:lnTo>
                    <a:pt x="4310380" y="224027"/>
                  </a:lnTo>
                  <a:lnTo>
                    <a:pt x="4310380" y="20827"/>
                  </a:lnTo>
                  <a:lnTo>
                    <a:pt x="4310380" y="18541"/>
                  </a:lnTo>
                  <a:lnTo>
                    <a:pt x="4311014" y="16637"/>
                  </a:lnTo>
                  <a:lnTo>
                    <a:pt x="4312411" y="14732"/>
                  </a:lnTo>
                  <a:lnTo>
                    <a:pt x="4313682" y="12953"/>
                  </a:lnTo>
                  <a:lnTo>
                    <a:pt x="4315968" y="11429"/>
                  </a:lnTo>
                  <a:lnTo>
                    <a:pt x="4319143" y="10160"/>
                  </a:lnTo>
                  <a:lnTo>
                    <a:pt x="4322190" y="8762"/>
                  </a:lnTo>
                  <a:lnTo>
                    <a:pt x="4326382" y="7874"/>
                  </a:lnTo>
                  <a:lnTo>
                    <a:pt x="4331461" y="7238"/>
                  </a:lnTo>
                  <a:lnTo>
                    <a:pt x="4336669" y="6730"/>
                  </a:lnTo>
                  <a:lnTo>
                    <a:pt x="4343146" y="6476"/>
                  </a:lnTo>
                  <a:lnTo>
                    <a:pt x="4351274" y="6476"/>
                  </a:lnTo>
                  <a:close/>
                </a:path>
                <a:path w="4389755" h="448944">
                  <a:moveTo>
                    <a:pt x="501650" y="6476"/>
                  </a:moveTo>
                  <a:lnTo>
                    <a:pt x="509143" y="6476"/>
                  </a:lnTo>
                  <a:lnTo>
                    <a:pt x="515619" y="6730"/>
                  </a:lnTo>
                  <a:lnTo>
                    <a:pt x="520700" y="7238"/>
                  </a:lnTo>
                  <a:lnTo>
                    <a:pt x="525780" y="7874"/>
                  </a:lnTo>
                  <a:lnTo>
                    <a:pt x="529844" y="8762"/>
                  </a:lnTo>
                  <a:lnTo>
                    <a:pt x="532638" y="10160"/>
                  </a:lnTo>
                  <a:lnTo>
                    <a:pt x="535432" y="11429"/>
                  </a:lnTo>
                  <a:lnTo>
                    <a:pt x="537337" y="12953"/>
                  </a:lnTo>
                  <a:lnTo>
                    <a:pt x="538480" y="14732"/>
                  </a:lnTo>
                  <a:lnTo>
                    <a:pt x="539623" y="16637"/>
                  </a:lnTo>
                  <a:lnTo>
                    <a:pt x="540131" y="18541"/>
                  </a:lnTo>
                  <a:lnTo>
                    <a:pt x="540131" y="20827"/>
                  </a:lnTo>
                  <a:lnTo>
                    <a:pt x="540131" y="410210"/>
                  </a:lnTo>
                  <a:lnTo>
                    <a:pt x="540131" y="415416"/>
                  </a:lnTo>
                  <a:lnTo>
                    <a:pt x="539242" y="419988"/>
                  </a:lnTo>
                  <a:lnTo>
                    <a:pt x="511175" y="441705"/>
                  </a:lnTo>
                  <a:lnTo>
                    <a:pt x="506984" y="441705"/>
                  </a:lnTo>
                  <a:lnTo>
                    <a:pt x="469519" y="441705"/>
                  </a:lnTo>
                  <a:lnTo>
                    <a:pt x="461644" y="441705"/>
                  </a:lnTo>
                  <a:lnTo>
                    <a:pt x="454913" y="440943"/>
                  </a:lnTo>
                  <a:lnTo>
                    <a:pt x="419607" y="414147"/>
                  </a:lnTo>
                  <a:lnTo>
                    <a:pt x="404494" y="386841"/>
                  </a:lnTo>
                  <a:lnTo>
                    <a:pt x="296672" y="184276"/>
                  </a:lnTo>
                  <a:lnTo>
                    <a:pt x="277622" y="145161"/>
                  </a:lnTo>
                  <a:lnTo>
                    <a:pt x="260223" y="104521"/>
                  </a:lnTo>
                  <a:lnTo>
                    <a:pt x="259461" y="104521"/>
                  </a:lnTo>
                  <a:lnTo>
                    <a:pt x="261493" y="152526"/>
                  </a:lnTo>
                  <a:lnTo>
                    <a:pt x="262128" y="201929"/>
                  </a:lnTo>
                  <a:lnTo>
                    <a:pt x="262128" y="428625"/>
                  </a:lnTo>
                  <a:lnTo>
                    <a:pt x="262128" y="430911"/>
                  </a:lnTo>
                  <a:lnTo>
                    <a:pt x="254000" y="439165"/>
                  </a:lnTo>
                  <a:lnTo>
                    <a:pt x="250952" y="440436"/>
                  </a:lnTo>
                  <a:lnTo>
                    <a:pt x="246887" y="441451"/>
                  </a:lnTo>
                  <a:lnTo>
                    <a:pt x="241807" y="442087"/>
                  </a:lnTo>
                  <a:lnTo>
                    <a:pt x="236600" y="442722"/>
                  </a:lnTo>
                  <a:lnTo>
                    <a:pt x="229997" y="443102"/>
                  </a:lnTo>
                  <a:lnTo>
                    <a:pt x="221996" y="443102"/>
                  </a:lnTo>
                  <a:lnTo>
                    <a:pt x="214249" y="443102"/>
                  </a:lnTo>
                  <a:lnTo>
                    <a:pt x="190500" y="439165"/>
                  </a:lnTo>
                  <a:lnTo>
                    <a:pt x="187579" y="438023"/>
                  </a:lnTo>
                  <a:lnTo>
                    <a:pt x="185674" y="436499"/>
                  </a:lnTo>
                  <a:lnTo>
                    <a:pt x="184531" y="434721"/>
                  </a:lnTo>
                  <a:lnTo>
                    <a:pt x="183387" y="432942"/>
                  </a:lnTo>
                  <a:lnTo>
                    <a:pt x="182880" y="430911"/>
                  </a:lnTo>
                  <a:lnTo>
                    <a:pt x="182880" y="428625"/>
                  </a:lnTo>
                  <a:lnTo>
                    <a:pt x="182880" y="39242"/>
                  </a:lnTo>
                  <a:lnTo>
                    <a:pt x="182880" y="28701"/>
                  </a:lnTo>
                  <a:lnTo>
                    <a:pt x="185928" y="20827"/>
                  </a:lnTo>
                  <a:lnTo>
                    <a:pt x="192024" y="15621"/>
                  </a:lnTo>
                  <a:lnTo>
                    <a:pt x="198119" y="10413"/>
                  </a:lnTo>
                  <a:lnTo>
                    <a:pt x="205740" y="7747"/>
                  </a:lnTo>
                  <a:lnTo>
                    <a:pt x="214630" y="7747"/>
                  </a:lnTo>
                  <a:lnTo>
                    <a:pt x="261874" y="7747"/>
                  </a:lnTo>
                  <a:lnTo>
                    <a:pt x="270382" y="7747"/>
                  </a:lnTo>
                  <a:lnTo>
                    <a:pt x="277494" y="8509"/>
                  </a:lnTo>
                  <a:lnTo>
                    <a:pt x="283337" y="9905"/>
                  </a:lnTo>
                  <a:lnTo>
                    <a:pt x="289052" y="11429"/>
                  </a:lnTo>
                  <a:lnTo>
                    <a:pt x="294259" y="13842"/>
                  </a:lnTo>
                  <a:lnTo>
                    <a:pt x="298831" y="17145"/>
                  </a:lnTo>
                  <a:lnTo>
                    <a:pt x="303403" y="20447"/>
                  </a:lnTo>
                  <a:lnTo>
                    <a:pt x="324104" y="52959"/>
                  </a:lnTo>
                  <a:lnTo>
                    <a:pt x="408559" y="211327"/>
                  </a:lnTo>
                  <a:lnTo>
                    <a:pt x="412196" y="218521"/>
                  </a:lnTo>
                  <a:lnTo>
                    <a:pt x="415845" y="225631"/>
                  </a:lnTo>
                  <a:lnTo>
                    <a:pt x="419471" y="232669"/>
                  </a:lnTo>
                  <a:lnTo>
                    <a:pt x="423037" y="239649"/>
                  </a:lnTo>
                  <a:lnTo>
                    <a:pt x="440318" y="274371"/>
                  </a:lnTo>
                  <a:lnTo>
                    <a:pt x="459410" y="314823"/>
                  </a:lnTo>
                  <a:lnTo>
                    <a:pt x="462406" y="321563"/>
                  </a:lnTo>
                  <a:lnTo>
                    <a:pt x="462788" y="321563"/>
                  </a:lnTo>
                  <a:lnTo>
                    <a:pt x="461263" y="272668"/>
                  </a:lnTo>
                  <a:lnTo>
                    <a:pt x="460756" y="224027"/>
                  </a:lnTo>
                  <a:lnTo>
                    <a:pt x="460756" y="20827"/>
                  </a:lnTo>
                  <a:lnTo>
                    <a:pt x="460756" y="18541"/>
                  </a:lnTo>
                  <a:lnTo>
                    <a:pt x="461391" y="16637"/>
                  </a:lnTo>
                  <a:lnTo>
                    <a:pt x="462788" y="14732"/>
                  </a:lnTo>
                  <a:lnTo>
                    <a:pt x="464057" y="12953"/>
                  </a:lnTo>
                  <a:lnTo>
                    <a:pt x="466344" y="11429"/>
                  </a:lnTo>
                  <a:lnTo>
                    <a:pt x="469519" y="10160"/>
                  </a:lnTo>
                  <a:lnTo>
                    <a:pt x="472567" y="8762"/>
                  </a:lnTo>
                  <a:lnTo>
                    <a:pt x="476757" y="7874"/>
                  </a:lnTo>
                  <a:lnTo>
                    <a:pt x="481838" y="7238"/>
                  </a:lnTo>
                  <a:lnTo>
                    <a:pt x="487044" y="6730"/>
                  </a:lnTo>
                  <a:lnTo>
                    <a:pt x="493522" y="6476"/>
                  </a:lnTo>
                  <a:lnTo>
                    <a:pt x="501650" y="6476"/>
                  </a:lnTo>
                  <a:close/>
                </a:path>
                <a:path w="4389755" h="448944">
                  <a:moveTo>
                    <a:pt x="3430524" y="5714"/>
                  </a:moveTo>
                  <a:lnTo>
                    <a:pt x="3439159" y="5714"/>
                  </a:lnTo>
                  <a:lnTo>
                    <a:pt x="3446272" y="6096"/>
                  </a:lnTo>
                  <a:lnTo>
                    <a:pt x="3474720" y="17525"/>
                  </a:lnTo>
                  <a:lnTo>
                    <a:pt x="3474720" y="19812"/>
                  </a:lnTo>
                  <a:lnTo>
                    <a:pt x="3474720" y="429005"/>
                  </a:lnTo>
                  <a:lnTo>
                    <a:pt x="3474720" y="431291"/>
                  </a:lnTo>
                  <a:lnTo>
                    <a:pt x="3473957" y="433197"/>
                  </a:lnTo>
                  <a:lnTo>
                    <a:pt x="3451859" y="442087"/>
                  </a:lnTo>
                  <a:lnTo>
                    <a:pt x="3446272" y="442722"/>
                  </a:lnTo>
                  <a:lnTo>
                    <a:pt x="3439159" y="443102"/>
                  </a:lnTo>
                  <a:lnTo>
                    <a:pt x="3430524" y="443102"/>
                  </a:lnTo>
                  <a:lnTo>
                    <a:pt x="3422015" y="443102"/>
                  </a:lnTo>
                  <a:lnTo>
                    <a:pt x="3414903" y="442722"/>
                  </a:lnTo>
                  <a:lnTo>
                    <a:pt x="3409188" y="442087"/>
                  </a:lnTo>
                  <a:lnTo>
                    <a:pt x="3403473" y="441451"/>
                  </a:lnTo>
                  <a:lnTo>
                    <a:pt x="3388487" y="435101"/>
                  </a:lnTo>
                  <a:lnTo>
                    <a:pt x="3386963" y="433197"/>
                  </a:lnTo>
                  <a:lnTo>
                    <a:pt x="3386328" y="431291"/>
                  </a:lnTo>
                  <a:lnTo>
                    <a:pt x="3386328" y="429005"/>
                  </a:lnTo>
                  <a:lnTo>
                    <a:pt x="3386328" y="19812"/>
                  </a:lnTo>
                  <a:lnTo>
                    <a:pt x="3386328" y="17525"/>
                  </a:lnTo>
                  <a:lnTo>
                    <a:pt x="3386963" y="15621"/>
                  </a:lnTo>
                  <a:lnTo>
                    <a:pt x="3388487" y="13842"/>
                  </a:lnTo>
                  <a:lnTo>
                    <a:pt x="3389883" y="11937"/>
                  </a:lnTo>
                  <a:lnTo>
                    <a:pt x="3392297" y="10540"/>
                  </a:lnTo>
                  <a:lnTo>
                    <a:pt x="3395853" y="9398"/>
                  </a:lnTo>
                  <a:lnTo>
                    <a:pt x="3399281" y="8254"/>
                  </a:lnTo>
                  <a:lnTo>
                    <a:pt x="3403854" y="7365"/>
                  </a:lnTo>
                  <a:lnTo>
                    <a:pt x="3409315" y="6730"/>
                  </a:lnTo>
                  <a:lnTo>
                    <a:pt x="3414903" y="6096"/>
                  </a:lnTo>
                  <a:lnTo>
                    <a:pt x="3422015" y="5714"/>
                  </a:lnTo>
                  <a:lnTo>
                    <a:pt x="3430524" y="5714"/>
                  </a:lnTo>
                  <a:close/>
                </a:path>
                <a:path w="4389755" h="448944">
                  <a:moveTo>
                    <a:pt x="2433828" y="5714"/>
                  </a:moveTo>
                  <a:lnTo>
                    <a:pt x="2473197" y="6603"/>
                  </a:lnTo>
                  <a:lnTo>
                    <a:pt x="2483612" y="8636"/>
                  </a:lnTo>
                  <a:lnTo>
                    <a:pt x="2487930" y="9778"/>
                  </a:lnTo>
                  <a:lnTo>
                    <a:pt x="2497835" y="24129"/>
                  </a:lnTo>
                  <a:lnTo>
                    <a:pt x="2631694" y="408304"/>
                  </a:lnTo>
                  <a:lnTo>
                    <a:pt x="2634488" y="416305"/>
                  </a:lnTo>
                  <a:lnTo>
                    <a:pt x="2636139" y="422655"/>
                  </a:lnTo>
                  <a:lnTo>
                    <a:pt x="2636774" y="427354"/>
                  </a:lnTo>
                  <a:lnTo>
                    <a:pt x="2637409" y="432053"/>
                  </a:lnTo>
                  <a:lnTo>
                    <a:pt x="2636520" y="435483"/>
                  </a:lnTo>
                  <a:lnTo>
                    <a:pt x="2595245" y="443102"/>
                  </a:lnTo>
                  <a:lnTo>
                    <a:pt x="2587166" y="443059"/>
                  </a:lnTo>
                  <a:lnTo>
                    <a:pt x="2554097" y="440563"/>
                  </a:lnTo>
                  <a:lnTo>
                    <a:pt x="2550668" y="439547"/>
                  </a:lnTo>
                  <a:lnTo>
                    <a:pt x="2543683" y="429387"/>
                  </a:lnTo>
                  <a:lnTo>
                    <a:pt x="2514600" y="342264"/>
                  </a:lnTo>
                  <a:lnTo>
                    <a:pt x="2351785" y="342264"/>
                  </a:lnTo>
                  <a:lnTo>
                    <a:pt x="2324354" y="426974"/>
                  </a:lnTo>
                  <a:lnTo>
                    <a:pt x="2323465" y="430149"/>
                  </a:lnTo>
                  <a:lnTo>
                    <a:pt x="2322322" y="432815"/>
                  </a:lnTo>
                  <a:lnTo>
                    <a:pt x="2320797" y="434848"/>
                  </a:lnTo>
                  <a:lnTo>
                    <a:pt x="2319401" y="437007"/>
                  </a:lnTo>
                  <a:lnTo>
                    <a:pt x="2316988" y="438658"/>
                  </a:lnTo>
                  <a:lnTo>
                    <a:pt x="2286381" y="443102"/>
                  </a:lnTo>
                  <a:lnTo>
                    <a:pt x="2276856" y="443102"/>
                  </a:lnTo>
                  <a:lnTo>
                    <a:pt x="2266569" y="443102"/>
                  </a:lnTo>
                  <a:lnTo>
                    <a:pt x="2258441" y="442722"/>
                  </a:lnTo>
                  <a:lnTo>
                    <a:pt x="2252726" y="442087"/>
                  </a:lnTo>
                  <a:lnTo>
                    <a:pt x="2246884" y="441451"/>
                  </a:lnTo>
                  <a:lnTo>
                    <a:pt x="2242820" y="439800"/>
                  </a:lnTo>
                  <a:lnTo>
                    <a:pt x="2240660" y="437261"/>
                  </a:lnTo>
                  <a:lnTo>
                    <a:pt x="2238375" y="434593"/>
                  </a:lnTo>
                  <a:lnTo>
                    <a:pt x="2237613" y="431038"/>
                  </a:lnTo>
                  <a:lnTo>
                    <a:pt x="2238247" y="426338"/>
                  </a:lnTo>
                  <a:lnTo>
                    <a:pt x="2239010" y="421639"/>
                  </a:lnTo>
                  <a:lnTo>
                    <a:pt x="2240660" y="415416"/>
                  </a:lnTo>
                  <a:lnTo>
                    <a:pt x="2243328" y="407542"/>
                  </a:lnTo>
                  <a:lnTo>
                    <a:pt x="2376932" y="23113"/>
                  </a:lnTo>
                  <a:lnTo>
                    <a:pt x="2378202" y="19303"/>
                  </a:lnTo>
                  <a:lnTo>
                    <a:pt x="2379853" y="16255"/>
                  </a:lnTo>
                  <a:lnTo>
                    <a:pt x="2381631" y="13970"/>
                  </a:lnTo>
                  <a:lnTo>
                    <a:pt x="2383409" y="11557"/>
                  </a:lnTo>
                  <a:lnTo>
                    <a:pt x="2386203" y="9778"/>
                  </a:lnTo>
                  <a:lnTo>
                    <a:pt x="2390140" y="8636"/>
                  </a:lnTo>
                  <a:lnTo>
                    <a:pt x="2394077" y="7365"/>
                  </a:lnTo>
                  <a:lnTo>
                    <a:pt x="2425737" y="5758"/>
                  </a:lnTo>
                  <a:lnTo>
                    <a:pt x="2433828" y="5714"/>
                  </a:lnTo>
                  <a:close/>
                </a:path>
                <a:path w="4389755" h="448944">
                  <a:moveTo>
                    <a:pt x="44196" y="5714"/>
                  </a:moveTo>
                  <a:lnTo>
                    <a:pt x="52831" y="5714"/>
                  </a:lnTo>
                  <a:lnTo>
                    <a:pt x="59943" y="6096"/>
                  </a:lnTo>
                  <a:lnTo>
                    <a:pt x="88392" y="17525"/>
                  </a:lnTo>
                  <a:lnTo>
                    <a:pt x="88392" y="19812"/>
                  </a:lnTo>
                  <a:lnTo>
                    <a:pt x="88392" y="429005"/>
                  </a:lnTo>
                  <a:lnTo>
                    <a:pt x="88392" y="431291"/>
                  </a:lnTo>
                  <a:lnTo>
                    <a:pt x="87630" y="433197"/>
                  </a:lnTo>
                  <a:lnTo>
                    <a:pt x="65531" y="442087"/>
                  </a:lnTo>
                  <a:lnTo>
                    <a:pt x="59943" y="442722"/>
                  </a:lnTo>
                  <a:lnTo>
                    <a:pt x="52831" y="443102"/>
                  </a:lnTo>
                  <a:lnTo>
                    <a:pt x="44196" y="443102"/>
                  </a:lnTo>
                  <a:lnTo>
                    <a:pt x="35687" y="443102"/>
                  </a:lnTo>
                  <a:lnTo>
                    <a:pt x="28575" y="442722"/>
                  </a:lnTo>
                  <a:lnTo>
                    <a:pt x="22860" y="442087"/>
                  </a:lnTo>
                  <a:lnTo>
                    <a:pt x="17144" y="441451"/>
                  </a:lnTo>
                  <a:lnTo>
                    <a:pt x="2159" y="435101"/>
                  </a:lnTo>
                  <a:lnTo>
                    <a:pt x="635" y="433197"/>
                  </a:lnTo>
                  <a:lnTo>
                    <a:pt x="0" y="431291"/>
                  </a:lnTo>
                  <a:lnTo>
                    <a:pt x="0" y="429005"/>
                  </a:lnTo>
                  <a:lnTo>
                    <a:pt x="0" y="19812"/>
                  </a:lnTo>
                  <a:lnTo>
                    <a:pt x="0" y="17525"/>
                  </a:lnTo>
                  <a:lnTo>
                    <a:pt x="635" y="15621"/>
                  </a:lnTo>
                  <a:lnTo>
                    <a:pt x="2159" y="13842"/>
                  </a:lnTo>
                  <a:lnTo>
                    <a:pt x="3556" y="11937"/>
                  </a:lnTo>
                  <a:lnTo>
                    <a:pt x="5968" y="10540"/>
                  </a:lnTo>
                  <a:lnTo>
                    <a:pt x="9525" y="9398"/>
                  </a:lnTo>
                  <a:lnTo>
                    <a:pt x="12954" y="8254"/>
                  </a:lnTo>
                  <a:lnTo>
                    <a:pt x="17525" y="7365"/>
                  </a:lnTo>
                  <a:lnTo>
                    <a:pt x="22987" y="6730"/>
                  </a:lnTo>
                  <a:lnTo>
                    <a:pt x="28575" y="6096"/>
                  </a:lnTo>
                  <a:lnTo>
                    <a:pt x="35687" y="5714"/>
                  </a:lnTo>
                  <a:lnTo>
                    <a:pt x="44196" y="5714"/>
                  </a:lnTo>
                  <a:close/>
                </a:path>
                <a:path w="4389755" h="448944">
                  <a:moveTo>
                    <a:pt x="2862326" y="762"/>
                  </a:moveTo>
                  <a:lnTo>
                    <a:pt x="2905359" y="5324"/>
                  </a:lnTo>
                  <a:lnTo>
                    <a:pt x="2947882" y="19736"/>
                  </a:lnTo>
                  <a:lnTo>
                    <a:pt x="2977896" y="45847"/>
                  </a:lnTo>
                  <a:lnTo>
                    <a:pt x="2980563" y="69468"/>
                  </a:lnTo>
                  <a:lnTo>
                    <a:pt x="2980563" y="75691"/>
                  </a:lnTo>
                  <a:lnTo>
                    <a:pt x="2980563" y="82423"/>
                  </a:lnTo>
                  <a:lnTo>
                    <a:pt x="2977515" y="104139"/>
                  </a:lnTo>
                  <a:lnTo>
                    <a:pt x="2976372" y="107061"/>
                  </a:lnTo>
                  <a:lnTo>
                    <a:pt x="2975102" y="109220"/>
                  </a:lnTo>
                  <a:lnTo>
                    <a:pt x="2973451" y="110616"/>
                  </a:lnTo>
                  <a:lnTo>
                    <a:pt x="2971927" y="111887"/>
                  </a:lnTo>
                  <a:lnTo>
                    <a:pt x="2970149" y="112522"/>
                  </a:lnTo>
                  <a:lnTo>
                    <a:pt x="2968117" y="112522"/>
                  </a:lnTo>
                  <a:lnTo>
                    <a:pt x="2964815" y="112522"/>
                  </a:lnTo>
                  <a:lnTo>
                    <a:pt x="2960624" y="110616"/>
                  </a:lnTo>
                  <a:lnTo>
                    <a:pt x="2955417" y="106679"/>
                  </a:lnTo>
                  <a:lnTo>
                    <a:pt x="2950337" y="102742"/>
                  </a:lnTo>
                  <a:lnTo>
                    <a:pt x="2943606" y="98425"/>
                  </a:lnTo>
                  <a:lnTo>
                    <a:pt x="2906395" y="80645"/>
                  </a:lnTo>
                  <a:lnTo>
                    <a:pt x="2866009" y="74675"/>
                  </a:lnTo>
                  <a:lnTo>
                    <a:pt x="2853485" y="75340"/>
                  </a:lnTo>
                  <a:lnTo>
                    <a:pt x="2810244" y="91100"/>
                  </a:lnTo>
                  <a:lnTo>
                    <a:pt x="2778795" y="125755"/>
                  </a:lnTo>
                  <a:lnTo>
                    <a:pt x="2763901" y="162813"/>
                  </a:lnTo>
                  <a:lnTo>
                    <a:pt x="2756989" y="208444"/>
                  </a:lnTo>
                  <a:lnTo>
                    <a:pt x="2756535" y="225425"/>
                  </a:lnTo>
                  <a:lnTo>
                    <a:pt x="2757033" y="243853"/>
                  </a:lnTo>
                  <a:lnTo>
                    <a:pt x="2764409" y="291591"/>
                  </a:lnTo>
                  <a:lnTo>
                    <a:pt x="2779982" y="327900"/>
                  </a:lnTo>
                  <a:lnTo>
                    <a:pt x="2812034" y="359568"/>
                  </a:lnTo>
                  <a:lnTo>
                    <a:pt x="2855801" y="372832"/>
                  </a:lnTo>
                  <a:lnTo>
                    <a:pt x="2868422" y="373379"/>
                  </a:lnTo>
                  <a:lnTo>
                    <a:pt x="2879734" y="373044"/>
                  </a:lnTo>
                  <a:lnTo>
                    <a:pt x="2917124" y="365085"/>
                  </a:lnTo>
                  <a:lnTo>
                    <a:pt x="2953004" y="347217"/>
                  </a:lnTo>
                  <a:lnTo>
                    <a:pt x="2963545" y="340105"/>
                  </a:lnTo>
                  <a:lnTo>
                    <a:pt x="2967609" y="338327"/>
                  </a:lnTo>
                  <a:lnTo>
                    <a:pt x="2970530" y="338327"/>
                  </a:lnTo>
                  <a:lnTo>
                    <a:pt x="2972689" y="338327"/>
                  </a:lnTo>
                  <a:lnTo>
                    <a:pt x="2974467" y="338709"/>
                  </a:lnTo>
                  <a:lnTo>
                    <a:pt x="2975864" y="339598"/>
                  </a:lnTo>
                  <a:lnTo>
                    <a:pt x="2977260" y="340487"/>
                  </a:lnTo>
                  <a:lnTo>
                    <a:pt x="2978277" y="342264"/>
                  </a:lnTo>
                  <a:lnTo>
                    <a:pt x="2979166" y="344932"/>
                  </a:lnTo>
                  <a:lnTo>
                    <a:pt x="2980055" y="347599"/>
                  </a:lnTo>
                  <a:lnTo>
                    <a:pt x="2980817" y="351409"/>
                  </a:lnTo>
                  <a:lnTo>
                    <a:pt x="2981197" y="356235"/>
                  </a:lnTo>
                  <a:lnTo>
                    <a:pt x="2981706" y="360934"/>
                  </a:lnTo>
                  <a:lnTo>
                    <a:pt x="2981833" y="367411"/>
                  </a:lnTo>
                  <a:lnTo>
                    <a:pt x="2981833" y="375412"/>
                  </a:lnTo>
                  <a:lnTo>
                    <a:pt x="2981833" y="381000"/>
                  </a:lnTo>
                  <a:lnTo>
                    <a:pt x="2981706" y="385699"/>
                  </a:lnTo>
                  <a:lnTo>
                    <a:pt x="2981325" y="389636"/>
                  </a:lnTo>
                  <a:lnTo>
                    <a:pt x="2981071" y="393573"/>
                  </a:lnTo>
                  <a:lnTo>
                    <a:pt x="2971800" y="413765"/>
                  </a:lnTo>
                  <a:lnTo>
                    <a:pt x="2969387" y="416305"/>
                  </a:lnTo>
                  <a:lnTo>
                    <a:pt x="2931795" y="435228"/>
                  </a:lnTo>
                  <a:lnTo>
                    <a:pt x="2886993" y="446020"/>
                  </a:lnTo>
                  <a:lnTo>
                    <a:pt x="2854579" y="448055"/>
                  </a:lnTo>
                  <a:lnTo>
                    <a:pt x="2832911" y="447198"/>
                  </a:lnTo>
                  <a:lnTo>
                    <a:pt x="2792767" y="440340"/>
                  </a:lnTo>
                  <a:lnTo>
                    <a:pt x="2757074" y="426644"/>
                  </a:lnTo>
                  <a:lnTo>
                    <a:pt x="2713355" y="393318"/>
                  </a:lnTo>
                  <a:lnTo>
                    <a:pt x="2682279" y="344795"/>
                  </a:lnTo>
                  <a:lnTo>
                    <a:pt x="2668966" y="303954"/>
                  </a:lnTo>
                  <a:lnTo>
                    <a:pt x="2662247" y="256416"/>
                  </a:lnTo>
                  <a:lnTo>
                    <a:pt x="2661412" y="230124"/>
                  </a:lnTo>
                  <a:lnTo>
                    <a:pt x="2662338" y="203265"/>
                  </a:lnTo>
                  <a:lnTo>
                    <a:pt x="2669716" y="154168"/>
                  </a:lnTo>
                  <a:lnTo>
                    <a:pt x="2684234" y="111378"/>
                  </a:lnTo>
                  <a:lnTo>
                    <a:pt x="2704844" y="75374"/>
                  </a:lnTo>
                  <a:lnTo>
                    <a:pt x="2731196" y="46251"/>
                  </a:lnTo>
                  <a:lnTo>
                    <a:pt x="2762958" y="24153"/>
                  </a:lnTo>
                  <a:lnTo>
                    <a:pt x="2799746" y="9173"/>
                  </a:lnTo>
                  <a:lnTo>
                    <a:pt x="2840513" y="1692"/>
                  </a:lnTo>
                  <a:lnTo>
                    <a:pt x="2862326" y="762"/>
                  </a:lnTo>
                  <a:close/>
                </a:path>
                <a:path w="4389755" h="448944">
                  <a:moveTo>
                    <a:pt x="3758056" y="0"/>
                  </a:moveTo>
                  <a:lnTo>
                    <a:pt x="3804348" y="3301"/>
                  </a:lnTo>
                  <a:lnTo>
                    <a:pt x="3844925" y="13080"/>
                  </a:lnTo>
                  <a:lnTo>
                    <a:pt x="3879516" y="29686"/>
                  </a:lnTo>
                  <a:lnTo>
                    <a:pt x="3919745" y="67768"/>
                  </a:lnTo>
                  <a:lnTo>
                    <a:pt x="3938831" y="102006"/>
                  </a:lnTo>
                  <a:lnTo>
                    <a:pt x="3951684" y="143390"/>
                  </a:lnTo>
                  <a:lnTo>
                    <a:pt x="3958161" y="192158"/>
                  </a:lnTo>
                  <a:lnTo>
                    <a:pt x="3958971" y="219328"/>
                  </a:lnTo>
                  <a:lnTo>
                    <a:pt x="3958135" y="245590"/>
                  </a:lnTo>
                  <a:lnTo>
                    <a:pt x="3951416" y="293874"/>
                  </a:lnTo>
                  <a:lnTo>
                    <a:pt x="3938010" y="336299"/>
                  </a:lnTo>
                  <a:lnTo>
                    <a:pt x="3918059" y="372391"/>
                  </a:lnTo>
                  <a:lnTo>
                    <a:pt x="3891678" y="401943"/>
                  </a:lnTo>
                  <a:lnTo>
                    <a:pt x="3858964" y="424525"/>
                  </a:lnTo>
                  <a:lnTo>
                    <a:pt x="3819937" y="440031"/>
                  </a:lnTo>
                  <a:lnTo>
                    <a:pt x="3774789" y="447841"/>
                  </a:lnTo>
                  <a:lnTo>
                    <a:pt x="3749929" y="448817"/>
                  </a:lnTo>
                  <a:lnTo>
                    <a:pt x="3725477" y="447984"/>
                  </a:lnTo>
                  <a:lnTo>
                    <a:pt x="3681384" y="441317"/>
                  </a:lnTo>
                  <a:lnTo>
                    <a:pt x="3643717" y="428031"/>
                  </a:lnTo>
                  <a:lnTo>
                    <a:pt x="3598926" y="395224"/>
                  </a:lnTo>
                  <a:lnTo>
                    <a:pt x="3568386" y="346217"/>
                  </a:lnTo>
                  <a:lnTo>
                    <a:pt x="3555833" y="304353"/>
                  </a:lnTo>
                  <a:lnTo>
                    <a:pt x="3549546" y="254771"/>
                  </a:lnTo>
                  <a:lnTo>
                    <a:pt x="3548760" y="227075"/>
                  </a:lnTo>
                  <a:lnTo>
                    <a:pt x="3549594" y="201451"/>
                  </a:lnTo>
                  <a:lnTo>
                    <a:pt x="3556261" y="154156"/>
                  </a:lnTo>
                  <a:lnTo>
                    <a:pt x="3569594" y="112269"/>
                  </a:lnTo>
                  <a:lnTo>
                    <a:pt x="3589545" y="76507"/>
                  </a:lnTo>
                  <a:lnTo>
                    <a:pt x="3615997" y="47126"/>
                  </a:lnTo>
                  <a:lnTo>
                    <a:pt x="3648711" y="24509"/>
                  </a:lnTo>
                  <a:lnTo>
                    <a:pt x="3687691" y="8893"/>
                  </a:lnTo>
                  <a:lnTo>
                    <a:pt x="3733030" y="996"/>
                  </a:lnTo>
                  <a:lnTo>
                    <a:pt x="3758056" y="0"/>
                  </a:lnTo>
                  <a:close/>
                </a:path>
                <a:path w="4389755" h="448944">
                  <a:moveTo>
                    <a:pt x="1142872" y="0"/>
                  </a:moveTo>
                  <a:lnTo>
                    <a:pt x="1189164" y="3301"/>
                  </a:lnTo>
                  <a:lnTo>
                    <a:pt x="1229741" y="13080"/>
                  </a:lnTo>
                  <a:lnTo>
                    <a:pt x="1264332" y="29686"/>
                  </a:lnTo>
                  <a:lnTo>
                    <a:pt x="1304561" y="67768"/>
                  </a:lnTo>
                  <a:lnTo>
                    <a:pt x="1323647" y="102006"/>
                  </a:lnTo>
                  <a:lnTo>
                    <a:pt x="1336500" y="143390"/>
                  </a:lnTo>
                  <a:lnTo>
                    <a:pt x="1342977" y="192158"/>
                  </a:lnTo>
                  <a:lnTo>
                    <a:pt x="1343787" y="219328"/>
                  </a:lnTo>
                  <a:lnTo>
                    <a:pt x="1342951" y="245590"/>
                  </a:lnTo>
                  <a:lnTo>
                    <a:pt x="1336232" y="293874"/>
                  </a:lnTo>
                  <a:lnTo>
                    <a:pt x="1322826" y="336299"/>
                  </a:lnTo>
                  <a:lnTo>
                    <a:pt x="1302875" y="372391"/>
                  </a:lnTo>
                  <a:lnTo>
                    <a:pt x="1276494" y="401943"/>
                  </a:lnTo>
                  <a:lnTo>
                    <a:pt x="1243780" y="424525"/>
                  </a:lnTo>
                  <a:lnTo>
                    <a:pt x="1204753" y="440031"/>
                  </a:lnTo>
                  <a:lnTo>
                    <a:pt x="1159605" y="447841"/>
                  </a:lnTo>
                  <a:lnTo>
                    <a:pt x="1134745" y="448817"/>
                  </a:lnTo>
                  <a:lnTo>
                    <a:pt x="1110293" y="447984"/>
                  </a:lnTo>
                  <a:lnTo>
                    <a:pt x="1066200" y="441317"/>
                  </a:lnTo>
                  <a:lnTo>
                    <a:pt x="1028533" y="428031"/>
                  </a:lnTo>
                  <a:lnTo>
                    <a:pt x="983742" y="395224"/>
                  </a:lnTo>
                  <a:lnTo>
                    <a:pt x="953202" y="346217"/>
                  </a:lnTo>
                  <a:lnTo>
                    <a:pt x="940649" y="304353"/>
                  </a:lnTo>
                  <a:lnTo>
                    <a:pt x="934362" y="254771"/>
                  </a:lnTo>
                  <a:lnTo>
                    <a:pt x="933577" y="227075"/>
                  </a:lnTo>
                  <a:lnTo>
                    <a:pt x="934410" y="201451"/>
                  </a:lnTo>
                  <a:lnTo>
                    <a:pt x="941077" y="154156"/>
                  </a:lnTo>
                  <a:lnTo>
                    <a:pt x="954410" y="112269"/>
                  </a:lnTo>
                  <a:lnTo>
                    <a:pt x="974361" y="76507"/>
                  </a:lnTo>
                  <a:lnTo>
                    <a:pt x="1000813" y="47126"/>
                  </a:lnTo>
                  <a:lnTo>
                    <a:pt x="1033527" y="24509"/>
                  </a:lnTo>
                  <a:lnTo>
                    <a:pt x="1072507" y="8893"/>
                  </a:lnTo>
                  <a:lnTo>
                    <a:pt x="1117846" y="996"/>
                  </a:lnTo>
                  <a:lnTo>
                    <a:pt x="1142872" y="0"/>
                  </a:lnTo>
                  <a:close/>
                </a:path>
              </a:pathLst>
            </a:custGeom>
            <a:ln w="9144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85800"/>
            <a:ext cx="822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Q. 4.</a:t>
            </a:r>
            <a:r>
              <a:rPr lang="en-US" sz="2400" dirty="0"/>
              <a:t> In an examination it is required to get 40% of the maximum marks to pass. A student gets 275 marks and is declared fail by 65 marks. What are the maximum marks in the exam?</a:t>
            </a:r>
          </a:p>
          <a:p>
            <a:r>
              <a:rPr lang="en-US" sz="2400" dirty="0"/>
              <a:t>(a) 850  (b) 800   (c) 650    (d) Cannot be determined 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666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8580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Q</a:t>
            </a:r>
            <a:r>
              <a:rPr lang="en-US" sz="2400" b="1" dirty="0"/>
              <a:t>. 5. </a:t>
            </a:r>
            <a:r>
              <a:rPr lang="en-US" sz="2400" dirty="0"/>
              <a:t>In a class of 50 students and 5 teachers, each student got sweets that are 14% of the total number of students and each teacher got sweets that are 20% of the total number of students. How many sweets were there?</a:t>
            </a:r>
          </a:p>
          <a:p>
            <a:r>
              <a:rPr lang="en-US" sz="2400" dirty="0"/>
              <a:t>(a) 345   (b) 375   (c) 350   (d) 400</a:t>
            </a:r>
          </a:p>
          <a:p>
            <a:r>
              <a:rPr lang="en-US" sz="2400" b="1" dirty="0"/>
              <a:t>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315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85800"/>
            <a:ext cx="822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Q. 6. </a:t>
            </a:r>
            <a:r>
              <a:rPr lang="en-US" sz="2400" dirty="0"/>
              <a:t>In an election between two candidates, one candidate got 52% of the total valid votes. 25% of the total votes were invalid. The total number of votes was 8400. How many valid votes did the other candidate get?</a:t>
            </a:r>
          </a:p>
          <a:p>
            <a:r>
              <a:rPr lang="en-US" sz="2400" dirty="0"/>
              <a:t>(a) 3276    (b) 3196   (c) 3024    (d) Cannot be determined </a:t>
            </a:r>
          </a:p>
        </p:txBody>
      </p:sp>
    </p:spTree>
    <p:extLst>
      <p:ext uri="{BB962C8B-B14F-4D97-AF65-F5344CB8AC3E}">
        <p14:creationId xmlns:p14="http://schemas.microsoft.com/office/powerpoint/2010/main" val="240490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85800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Q</a:t>
            </a:r>
            <a:r>
              <a:rPr lang="en-US" sz="2400" b="1" dirty="0"/>
              <a:t>. 7. </a:t>
            </a:r>
            <a:r>
              <a:rPr lang="en-US" sz="2400" dirty="0"/>
              <a:t>If the height of a triangle is decreased by 50% and its base is increased by 50%, what will be the effect on its area?</a:t>
            </a:r>
          </a:p>
          <a:p>
            <a:r>
              <a:rPr lang="en-US" sz="2400" dirty="0"/>
              <a:t>(a) No change    (b) 20% increase    (c) 16% decrease    (d) 25% decrease </a:t>
            </a:r>
          </a:p>
        </p:txBody>
      </p:sp>
    </p:spTree>
    <p:extLst>
      <p:ext uri="{BB962C8B-B14F-4D97-AF65-F5344CB8AC3E}">
        <p14:creationId xmlns:p14="http://schemas.microsoft.com/office/powerpoint/2010/main" val="157032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85800"/>
            <a:ext cx="8229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Q</a:t>
            </a:r>
            <a:r>
              <a:rPr lang="en-US" sz="2400" b="1" dirty="0"/>
              <a:t>. 8. </a:t>
            </a:r>
            <a:r>
              <a:rPr lang="en-US" sz="2400" dirty="0" err="1"/>
              <a:t>Amit</a:t>
            </a:r>
            <a:r>
              <a:rPr lang="en-US" sz="2400" dirty="0"/>
              <a:t> gave 35% of the amount he had to </a:t>
            </a:r>
            <a:r>
              <a:rPr lang="en-US" sz="2400" dirty="0" err="1"/>
              <a:t>Billu</a:t>
            </a:r>
            <a:r>
              <a:rPr lang="en-US" sz="2400" dirty="0"/>
              <a:t>. </a:t>
            </a:r>
            <a:r>
              <a:rPr lang="en-US" sz="2400" dirty="0" err="1"/>
              <a:t>Billu</a:t>
            </a:r>
            <a:r>
              <a:rPr lang="en-US" sz="2400" dirty="0"/>
              <a:t> in turn gave two-thirds of what he received from </a:t>
            </a:r>
            <a:r>
              <a:rPr lang="en-US" sz="2400" dirty="0" err="1"/>
              <a:t>Amit</a:t>
            </a:r>
            <a:r>
              <a:rPr lang="en-US" sz="2400" dirty="0"/>
              <a:t> to </a:t>
            </a:r>
            <a:r>
              <a:rPr lang="en-US" sz="2400" dirty="0" err="1"/>
              <a:t>Chandan</a:t>
            </a:r>
            <a:r>
              <a:rPr lang="en-US" sz="2400" dirty="0"/>
              <a:t>. After spending Rs.150 on lunch out of the amount he got from </a:t>
            </a:r>
            <a:r>
              <a:rPr lang="en-US" sz="2400" dirty="0" err="1"/>
              <a:t>Billu</a:t>
            </a:r>
            <a:r>
              <a:rPr lang="en-US" sz="2400" dirty="0"/>
              <a:t>, </a:t>
            </a:r>
            <a:r>
              <a:rPr lang="en-US" sz="2400" dirty="0" err="1"/>
              <a:t>Chandan</a:t>
            </a:r>
            <a:r>
              <a:rPr lang="en-US" sz="2400" dirty="0"/>
              <a:t> now has Rs.550 left with him. How much amount did </a:t>
            </a:r>
            <a:r>
              <a:rPr lang="en-US" sz="2400" dirty="0" err="1"/>
              <a:t>Amit</a:t>
            </a:r>
            <a:r>
              <a:rPr lang="en-US" sz="2400" dirty="0"/>
              <a:t> have?</a:t>
            </a:r>
          </a:p>
          <a:p>
            <a:r>
              <a:rPr lang="en-US" sz="2400" dirty="0"/>
              <a:t>(a) Rs.2500   (b) Rs.2000 (c) Rs.3000   (d) </a:t>
            </a:r>
            <a:r>
              <a:rPr lang="en-US" sz="2400" dirty="0" err="1"/>
              <a:t>Rs</a:t>
            </a:r>
            <a:r>
              <a:rPr lang="en-US" sz="2400" dirty="0"/>
              <a:t>. 3500</a:t>
            </a:r>
          </a:p>
          <a:p>
            <a:r>
              <a:rPr lang="en-US" sz="2400" b="1" dirty="0"/>
              <a:t>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1118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PROPORTIANLITY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3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height of a person varies directly as the square root </a:t>
            </a:r>
            <a:r>
              <a:rPr lang="en-US" dirty="0" smtClean="0"/>
              <a:t>of his </a:t>
            </a:r>
            <a:r>
              <a:rPr lang="en-US" dirty="0"/>
              <a:t>age. If a person is 4 ft. tall at 25 years, find the height of </a:t>
            </a:r>
            <a:r>
              <a:rPr lang="en-US" dirty="0" smtClean="0"/>
              <a:t>the person </a:t>
            </a:r>
            <a:r>
              <a:rPr lang="en-US" dirty="0"/>
              <a:t>at 36 years?</a:t>
            </a:r>
          </a:p>
          <a:p>
            <a:r>
              <a:rPr lang="en-US" dirty="0"/>
              <a:t>a. 6 </a:t>
            </a:r>
            <a:r>
              <a:rPr lang="en-US" dirty="0" err="1"/>
              <a:t>ft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en-US" dirty="0"/>
              <a:t>. 4.5 </a:t>
            </a:r>
            <a:r>
              <a:rPr lang="en-US" dirty="0" err="1"/>
              <a:t>ft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/>
              <a:t>. 4.7 </a:t>
            </a:r>
            <a:r>
              <a:rPr lang="en-US" dirty="0" err="1"/>
              <a:t>ft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</a:t>
            </a:r>
            <a:r>
              <a:rPr lang="en-US" dirty="0"/>
              <a:t>. 4.8 </a:t>
            </a:r>
            <a:r>
              <a:rPr lang="en-US" dirty="0" err="1"/>
              <a:t>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400800"/>
          </a:xfrm>
        </p:spPr>
        <p:txBody>
          <a:bodyPr>
            <a:normAutofit/>
          </a:bodyPr>
          <a:lstStyle/>
          <a:p>
            <a:r>
              <a:rPr lang="en-US" dirty="0" smtClean="0"/>
              <a:t>According to the Boyle’s Law, Pressure varies inversely with volume while Temperature varies directly with pressure. At a time, volume = 50 m³, Temperature = 25°C at unit atmospheric Pressure. If the volume increased to 200 m³ and pressure is kept constant, then the temperature will be:</a:t>
            </a:r>
          </a:p>
          <a:p>
            <a:r>
              <a:rPr lang="en-US" dirty="0" smtClean="0"/>
              <a:t>A. 100 </a:t>
            </a:r>
            <a:r>
              <a:rPr lang="en-US" dirty="0"/>
              <a:t>°C</a:t>
            </a:r>
            <a:endParaRPr lang="en-US" dirty="0" smtClean="0"/>
          </a:p>
          <a:p>
            <a:r>
              <a:rPr lang="en-US" dirty="0" smtClean="0"/>
              <a:t>B. 50 </a:t>
            </a:r>
            <a:r>
              <a:rPr lang="en-US" dirty="0"/>
              <a:t>°C</a:t>
            </a:r>
            <a:endParaRPr lang="en-US" dirty="0" smtClean="0"/>
          </a:p>
          <a:p>
            <a:r>
              <a:rPr lang="en-US" dirty="0" smtClean="0"/>
              <a:t>C. 12.5 </a:t>
            </a:r>
            <a:r>
              <a:rPr lang="en-US" dirty="0"/>
              <a:t>°C</a:t>
            </a:r>
            <a:endParaRPr lang="en-US" dirty="0" smtClean="0"/>
          </a:p>
          <a:p>
            <a:r>
              <a:rPr lang="en-US" dirty="0" smtClean="0"/>
              <a:t>D. 0 </a:t>
            </a:r>
            <a:r>
              <a:rPr lang="en-US" dirty="0"/>
              <a:t>°C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84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199" cy="3418240"/>
          </a:xfrm>
        </p:spPr>
      </p:pic>
      <p:sp>
        <p:nvSpPr>
          <p:cNvPr id="5" name="Rectangle 4"/>
          <p:cNvSpPr/>
          <p:nvPr/>
        </p:nvSpPr>
        <p:spPr>
          <a:xfrm>
            <a:off x="7086600" y="5334000"/>
            <a:ext cx="1220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~ CAT </a:t>
            </a:r>
            <a:r>
              <a:rPr lang="en-US" i="1" dirty="0"/>
              <a:t>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078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/>
              <a:t>Q29. A precious stone weighing 35 grams worth </a:t>
            </a:r>
            <a:r>
              <a:rPr lang="en-US" dirty="0" err="1"/>
              <a:t>Rs</a:t>
            </a:r>
            <a:r>
              <a:rPr lang="en-US" dirty="0"/>
              <a:t> 12,250 is accidently dropped and gets </a:t>
            </a:r>
            <a:r>
              <a:rPr lang="en-US" dirty="0" smtClean="0"/>
              <a:t>broken into </a:t>
            </a:r>
            <a:r>
              <a:rPr lang="en-US" dirty="0"/>
              <a:t>two pieces having weights in the ratio of 2 : 5. If the price varies as the square of the </a:t>
            </a:r>
            <a:r>
              <a:rPr lang="en-US" dirty="0" smtClean="0"/>
              <a:t>weight then </a:t>
            </a:r>
            <a:r>
              <a:rPr lang="en-US" dirty="0"/>
              <a:t>find the loss due to breaking of stone?</a:t>
            </a:r>
          </a:p>
          <a:p>
            <a:r>
              <a:rPr lang="en-US" dirty="0"/>
              <a:t>(a) </a:t>
            </a:r>
            <a:r>
              <a:rPr lang="en-US" dirty="0" err="1"/>
              <a:t>Rs</a:t>
            </a:r>
            <a:r>
              <a:rPr lang="en-US" dirty="0"/>
              <a:t> 5750 (b) </a:t>
            </a:r>
            <a:r>
              <a:rPr lang="en-US" dirty="0" err="1"/>
              <a:t>Rs</a:t>
            </a:r>
            <a:r>
              <a:rPr lang="en-US" dirty="0"/>
              <a:t> 6000 (c) </a:t>
            </a:r>
            <a:r>
              <a:rPr lang="en-US" dirty="0" err="1"/>
              <a:t>Rs</a:t>
            </a:r>
            <a:r>
              <a:rPr lang="en-US" dirty="0"/>
              <a:t> 5500 (d) </a:t>
            </a:r>
            <a:r>
              <a:rPr lang="en-US" dirty="0" err="1"/>
              <a:t>Rs</a:t>
            </a:r>
            <a:r>
              <a:rPr lang="en-US" dirty="0"/>
              <a:t> 5000 (e) </a:t>
            </a:r>
            <a:r>
              <a:rPr lang="en-US" dirty="0" err="1"/>
              <a:t>Rs</a:t>
            </a:r>
            <a:r>
              <a:rPr lang="en-US" dirty="0"/>
              <a:t>. 5200</a:t>
            </a:r>
          </a:p>
        </p:txBody>
      </p:sp>
    </p:spTree>
    <p:extLst>
      <p:ext uri="{BB962C8B-B14F-4D97-AF65-F5344CB8AC3E}">
        <p14:creationId xmlns:p14="http://schemas.microsoft.com/office/powerpoint/2010/main" val="166474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066800"/>
            <a:ext cx="8153400" cy="4984057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50% of 146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20% of 625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33.33% of 12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16.66% of 3.6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14.28% of 749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37.5% of 24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55.55% of 81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63% of 14.28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45.45% of 20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   30% of 40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52827" y="471805"/>
            <a:ext cx="4882515" cy="458470"/>
            <a:chOff x="2052827" y="471805"/>
            <a:chExt cx="4882515" cy="458470"/>
          </a:xfrm>
        </p:grpSpPr>
        <p:sp>
          <p:nvSpPr>
            <p:cNvPr id="4" name="object 4"/>
            <p:cNvSpPr/>
            <p:nvPr/>
          </p:nvSpPr>
          <p:spPr>
            <a:xfrm>
              <a:off x="2057399" y="476377"/>
              <a:ext cx="4873244" cy="4488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8723" y="566801"/>
              <a:ext cx="123189" cy="184785"/>
            </a:xfrm>
            <a:custGeom>
              <a:avLst/>
              <a:gdLst/>
              <a:ahLst/>
              <a:cxnLst/>
              <a:rect l="l" t="t" r="r" b="b"/>
              <a:pathLst>
                <a:path w="123189" h="184784">
                  <a:moveTo>
                    <a:pt x="61340" y="0"/>
                  </a:moveTo>
                  <a:lnTo>
                    <a:pt x="0" y="184276"/>
                  </a:lnTo>
                  <a:lnTo>
                    <a:pt x="122936" y="184276"/>
                  </a:lnTo>
                  <a:lnTo>
                    <a:pt x="61722" y="0"/>
                  </a:lnTo>
                  <a:lnTo>
                    <a:pt x="61340" y="0"/>
                  </a:lnTo>
                  <a:close/>
                </a:path>
              </a:pathLst>
            </a:custGeom>
            <a:ln w="9144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72785" y="547497"/>
              <a:ext cx="125729" cy="1562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57399" y="476377"/>
              <a:ext cx="4873625" cy="448945"/>
            </a:xfrm>
            <a:custGeom>
              <a:avLst/>
              <a:gdLst/>
              <a:ahLst/>
              <a:cxnLst/>
              <a:rect l="l" t="t" r="r" b="b"/>
              <a:pathLst>
                <a:path w="4873625" h="448944">
                  <a:moveTo>
                    <a:pt x="535051" y="72389"/>
                  </a:moveTo>
                  <a:lnTo>
                    <a:pt x="492367" y="79248"/>
                  </a:lnTo>
                  <a:lnTo>
                    <a:pt x="452854" y="107531"/>
                  </a:lnTo>
                  <a:lnTo>
                    <a:pt x="429980" y="151778"/>
                  </a:lnTo>
                  <a:lnTo>
                    <a:pt x="422608" y="193055"/>
                  </a:lnTo>
                  <a:lnTo>
                    <a:pt x="421258" y="222758"/>
                  </a:lnTo>
                  <a:lnTo>
                    <a:pt x="421592" y="240041"/>
                  </a:lnTo>
                  <a:lnTo>
                    <a:pt x="426593" y="286512"/>
                  </a:lnTo>
                  <a:lnTo>
                    <a:pt x="438719" y="324373"/>
                  </a:lnTo>
                  <a:lnTo>
                    <a:pt x="468647" y="359669"/>
                  </a:lnTo>
                  <a:lnTo>
                    <a:pt x="517187" y="375400"/>
                  </a:lnTo>
                  <a:lnTo>
                    <a:pt x="532764" y="376047"/>
                  </a:lnTo>
                  <a:lnTo>
                    <a:pt x="548310" y="375306"/>
                  </a:lnTo>
                  <a:lnTo>
                    <a:pt x="586994" y="364109"/>
                  </a:lnTo>
                  <a:lnTo>
                    <a:pt x="622173" y="331215"/>
                  </a:lnTo>
                  <a:lnTo>
                    <a:pt x="637835" y="296211"/>
                  </a:lnTo>
                  <a:lnTo>
                    <a:pt x="645207" y="254333"/>
                  </a:lnTo>
                  <a:lnTo>
                    <a:pt x="646557" y="224027"/>
                  </a:lnTo>
                  <a:lnTo>
                    <a:pt x="646223" y="207359"/>
                  </a:lnTo>
                  <a:lnTo>
                    <a:pt x="641223" y="161925"/>
                  </a:lnTo>
                  <a:lnTo>
                    <a:pt x="628935" y="124545"/>
                  </a:lnTo>
                  <a:lnTo>
                    <a:pt x="598860" y="89310"/>
                  </a:lnTo>
                  <a:lnTo>
                    <a:pt x="550479" y="73078"/>
                  </a:lnTo>
                  <a:lnTo>
                    <a:pt x="535051" y="72389"/>
                  </a:lnTo>
                  <a:close/>
                </a:path>
                <a:path w="4873625" h="448944">
                  <a:moveTo>
                    <a:pt x="4313301" y="7747"/>
                  </a:moveTo>
                  <a:lnTo>
                    <a:pt x="4529708" y="7747"/>
                  </a:lnTo>
                  <a:lnTo>
                    <a:pt x="4531741" y="7747"/>
                  </a:lnTo>
                  <a:lnTo>
                    <a:pt x="4533519" y="8255"/>
                  </a:lnTo>
                  <a:lnTo>
                    <a:pt x="4535043" y="9398"/>
                  </a:lnTo>
                  <a:lnTo>
                    <a:pt x="4536567" y="10540"/>
                  </a:lnTo>
                  <a:lnTo>
                    <a:pt x="4537964" y="12446"/>
                  </a:lnTo>
                  <a:lnTo>
                    <a:pt x="4539107" y="15239"/>
                  </a:lnTo>
                  <a:lnTo>
                    <a:pt x="4540123" y="18034"/>
                  </a:lnTo>
                  <a:lnTo>
                    <a:pt x="4541011" y="21717"/>
                  </a:lnTo>
                  <a:lnTo>
                    <a:pt x="4541520" y="26035"/>
                  </a:lnTo>
                  <a:lnTo>
                    <a:pt x="4542155" y="30352"/>
                  </a:lnTo>
                  <a:lnTo>
                    <a:pt x="4542408" y="35940"/>
                  </a:lnTo>
                  <a:lnTo>
                    <a:pt x="4542408" y="42545"/>
                  </a:lnTo>
                  <a:lnTo>
                    <a:pt x="4542408" y="48895"/>
                  </a:lnTo>
                  <a:lnTo>
                    <a:pt x="4542155" y="54101"/>
                  </a:lnTo>
                  <a:lnTo>
                    <a:pt x="4541520" y="58547"/>
                  </a:lnTo>
                  <a:lnTo>
                    <a:pt x="4541011" y="62864"/>
                  </a:lnTo>
                  <a:lnTo>
                    <a:pt x="4531741" y="76708"/>
                  </a:lnTo>
                  <a:lnTo>
                    <a:pt x="4529708" y="76708"/>
                  </a:lnTo>
                  <a:lnTo>
                    <a:pt x="4375023" y="76708"/>
                  </a:lnTo>
                  <a:lnTo>
                    <a:pt x="4375023" y="182499"/>
                  </a:lnTo>
                  <a:lnTo>
                    <a:pt x="4505959" y="182499"/>
                  </a:lnTo>
                  <a:lnTo>
                    <a:pt x="4507865" y="182499"/>
                  </a:lnTo>
                  <a:lnTo>
                    <a:pt x="4515611" y="190119"/>
                  </a:lnTo>
                  <a:lnTo>
                    <a:pt x="4516755" y="192659"/>
                  </a:lnTo>
                  <a:lnTo>
                    <a:pt x="4517517" y="196087"/>
                  </a:lnTo>
                  <a:lnTo>
                    <a:pt x="4518152" y="200533"/>
                  </a:lnTo>
                  <a:lnTo>
                    <a:pt x="4518659" y="204850"/>
                  </a:lnTo>
                  <a:lnTo>
                    <a:pt x="4518914" y="210185"/>
                  </a:lnTo>
                  <a:lnTo>
                    <a:pt x="4518914" y="216408"/>
                  </a:lnTo>
                  <a:lnTo>
                    <a:pt x="4518914" y="222885"/>
                  </a:lnTo>
                  <a:lnTo>
                    <a:pt x="4515611" y="242697"/>
                  </a:lnTo>
                  <a:lnTo>
                    <a:pt x="4514469" y="245237"/>
                  </a:lnTo>
                  <a:lnTo>
                    <a:pt x="4513072" y="247014"/>
                  </a:lnTo>
                  <a:lnTo>
                    <a:pt x="4511421" y="248158"/>
                  </a:lnTo>
                  <a:lnTo>
                    <a:pt x="4509770" y="249300"/>
                  </a:lnTo>
                  <a:lnTo>
                    <a:pt x="4507865" y="249809"/>
                  </a:lnTo>
                  <a:lnTo>
                    <a:pt x="4505959" y="249809"/>
                  </a:lnTo>
                  <a:lnTo>
                    <a:pt x="4375023" y="249809"/>
                  </a:lnTo>
                  <a:lnTo>
                    <a:pt x="4375023" y="372110"/>
                  </a:lnTo>
                  <a:lnTo>
                    <a:pt x="4530979" y="372110"/>
                  </a:lnTo>
                  <a:lnTo>
                    <a:pt x="4533010" y="372110"/>
                  </a:lnTo>
                  <a:lnTo>
                    <a:pt x="4544059" y="400050"/>
                  </a:lnTo>
                  <a:lnTo>
                    <a:pt x="4544059" y="406526"/>
                  </a:lnTo>
                  <a:lnTo>
                    <a:pt x="4544059" y="413003"/>
                  </a:lnTo>
                  <a:lnTo>
                    <a:pt x="4540758" y="433324"/>
                  </a:lnTo>
                  <a:lnTo>
                    <a:pt x="4539615" y="435990"/>
                  </a:lnTo>
                  <a:lnTo>
                    <a:pt x="4538218" y="438023"/>
                  </a:lnTo>
                  <a:lnTo>
                    <a:pt x="4536567" y="439165"/>
                  </a:lnTo>
                  <a:lnTo>
                    <a:pt x="4534916" y="440436"/>
                  </a:lnTo>
                  <a:lnTo>
                    <a:pt x="4533010" y="441071"/>
                  </a:lnTo>
                  <a:lnTo>
                    <a:pt x="4530979" y="441071"/>
                  </a:lnTo>
                  <a:lnTo>
                    <a:pt x="4313301" y="441071"/>
                  </a:lnTo>
                  <a:lnTo>
                    <a:pt x="4305935" y="441071"/>
                  </a:lnTo>
                  <a:lnTo>
                    <a:pt x="4299839" y="438912"/>
                  </a:lnTo>
                  <a:lnTo>
                    <a:pt x="4294759" y="434594"/>
                  </a:lnTo>
                  <a:lnTo>
                    <a:pt x="4289806" y="430149"/>
                  </a:lnTo>
                  <a:lnTo>
                    <a:pt x="4287266" y="423037"/>
                  </a:lnTo>
                  <a:lnTo>
                    <a:pt x="4287266" y="413258"/>
                  </a:lnTo>
                  <a:lnTo>
                    <a:pt x="4287266" y="35560"/>
                  </a:lnTo>
                  <a:lnTo>
                    <a:pt x="4287266" y="25781"/>
                  </a:lnTo>
                  <a:lnTo>
                    <a:pt x="4289806" y="18669"/>
                  </a:lnTo>
                  <a:lnTo>
                    <a:pt x="4294759" y="14350"/>
                  </a:lnTo>
                  <a:lnTo>
                    <a:pt x="4299839" y="9906"/>
                  </a:lnTo>
                  <a:lnTo>
                    <a:pt x="4305935" y="7747"/>
                  </a:lnTo>
                  <a:lnTo>
                    <a:pt x="4313301" y="7747"/>
                  </a:lnTo>
                  <a:close/>
                </a:path>
                <a:path w="4873625" h="448944">
                  <a:moveTo>
                    <a:pt x="3661664" y="7747"/>
                  </a:moveTo>
                  <a:lnTo>
                    <a:pt x="3763899" y="7747"/>
                  </a:lnTo>
                  <a:lnTo>
                    <a:pt x="3771499" y="7818"/>
                  </a:lnTo>
                  <a:lnTo>
                    <a:pt x="3817129" y="12211"/>
                  </a:lnTo>
                  <a:lnTo>
                    <a:pt x="3855924" y="23381"/>
                  </a:lnTo>
                  <a:lnTo>
                    <a:pt x="3892383" y="46839"/>
                  </a:lnTo>
                  <a:lnTo>
                    <a:pt x="3917130" y="81361"/>
                  </a:lnTo>
                  <a:lnTo>
                    <a:pt x="3928163" y="126412"/>
                  </a:lnTo>
                  <a:lnTo>
                    <a:pt x="3928617" y="139319"/>
                  </a:lnTo>
                  <a:lnTo>
                    <a:pt x="3927903" y="157081"/>
                  </a:lnTo>
                  <a:lnTo>
                    <a:pt x="3917188" y="203962"/>
                  </a:lnTo>
                  <a:lnTo>
                    <a:pt x="3894328" y="241163"/>
                  </a:lnTo>
                  <a:lnTo>
                    <a:pt x="3859847" y="268287"/>
                  </a:lnTo>
                  <a:lnTo>
                    <a:pt x="3814177" y="285077"/>
                  </a:lnTo>
                  <a:lnTo>
                    <a:pt x="3756152" y="290702"/>
                  </a:lnTo>
                  <a:lnTo>
                    <a:pt x="3719957" y="290702"/>
                  </a:lnTo>
                  <a:lnTo>
                    <a:pt x="3719957" y="429006"/>
                  </a:lnTo>
                  <a:lnTo>
                    <a:pt x="3719957" y="431292"/>
                  </a:lnTo>
                  <a:lnTo>
                    <a:pt x="3719322" y="433197"/>
                  </a:lnTo>
                  <a:lnTo>
                    <a:pt x="3717798" y="435101"/>
                  </a:lnTo>
                  <a:lnTo>
                    <a:pt x="3716401" y="436880"/>
                  </a:lnTo>
                  <a:lnTo>
                    <a:pt x="3713988" y="438276"/>
                  </a:lnTo>
                  <a:lnTo>
                    <a:pt x="3710559" y="439420"/>
                  </a:lnTo>
                  <a:lnTo>
                    <a:pt x="3707257" y="440563"/>
                  </a:lnTo>
                  <a:lnTo>
                    <a:pt x="3702812" y="441451"/>
                  </a:lnTo>
                  <a:lnTo>
                    <a:pt x="3697224" y="442087"/>
                  </a:lnTo>
                  <a:lnTo>
                    <a:pt x="3691636" y="442722"/>
                  </a:lnTo>
                  <a:lnTo>
                    <a:pt x="3684524" y="443102"/>
                  </a:lnTo>
                  <a:lnTo>
                    <a:pt x="3675761" y="443102"/>
                  </a:lnTo>
                  <a:lnTo>
                    <a:pt x="3667252" y="443102"/>
                  </a:lnTo>
                  <a:lnTo>
                    <a:pt x="3660266" y="442722"/>
                  </a:lnTo>
                  <a:lnTo>
                    <a:pt x="3654552" y="442087"/>
                  </a:lnTo>
                  <a:lnTo>
                    <a:pt x="3648837" y="441451"/>
                  </a:lnTo>
                  <a:lnTo>
                    <a:pt x="3633978" y="435101"/>
                  </a:lnTo>
                  <a:lnTo>
                    <a:pt x="3632580" y="433197"/>
                  </a:lnTo>
                  <a:lnTo>
                    <a:pt x="3631946" y="431292"/>
                  </a:lnTo>
                  <a:lnTo>
                    <a:pt x="3631946" y="429006"/>
                  </a:lnTo>
                  <a:lnTo>
                    <a:pt x="3631946" y="39243"/>
                  </a:lnTo>
                  <a:lnTo>
                    <a:pt x="3631946" y="28701"/>
                  </a:lnTo>
                  <a:lnTo>
                    <a:pt x="3634613" y="20827"/>
                  </a:lnTo>
                  <a:lnTo>
                    <a:pt x="3640074" y="15621"/>
                  </a:lnTo>
                  <a:lnTo>
                    <a:pt x="3645535" y="10413"/>
                  </a:lnTo>
                  <a:lnTo>
                    <a:pt x="3652774" y="7747"/>
                  </a:lnTo>
                  <a:lnTo>
                    <a:pt x="3661664" y="7747"/>
                  </a:lnTo>
                  <a:close/>
                </a:path>
                <a:path w="4873625" h="448944">
                  <a:moveTo>
                    <a:pt x="3064637" y="7747"/>
                  </a:moveTo>
                  <a:lnTo>
                    <a:pt x="3122167" y="7747"/>
                  </a:lnTo>
                  <a:lnTo>
                    <a:pt x="3129619" y="7911"/>
                  </a:lnTo>
                  <a:lnTo>
                    <a:pt x="3167761" y="18669"/>
                  </a:lnTo>
                  <a:lnTo>
                    <a:pt x="3173095" y="22606"/>
                  </a:lnTo>
                  <a:lnTo>
                    <a:pt x="3190494" y="57658"/>
                  </a:lnTo>
                  <a:lnTo>
                    <a:pt x="3284347" y="315849"/>
                  </a:lnTo>
                  <a:lnTo>
                    <a:pt x="3285616" y="315849"/>
                  </a:lnTo>
                  <a:lnTo>
                    <a:pt x="3382772" y="58293"/>
                  </a:lnTo>
                  <a:lnTo>
                    <a:pt x="3385010" y="51528"/>
                  </a:lnTo>
                  <a:lnTo>
                    <a:pt x="3387343" y="45323"/>
                  </a:lnTo>
                  <a:lnTo>
                    <a:pt x="3404362" y="18796"/>
                  </a:lnTo>
                  <a:lnTo>
                    <a:pt x="3408934" y="14732"/>
                  </a:lnTo>
                  <a:lnTo>
                    <a:pt x="3414267" y="11937"/>
                  </a:lnTo>
                  <a:lnTo>
                    <a:pt x="3420617" y="10287"/>
                  </a:lnTo>
                  <a:lnTo>
                    <a:pt x="3426841" y="8636"/>
                  </a:lnTo>
                  <a:lnTo>
                    <a:pt x="3434079" y="7747"/>
                  </a:lnTo>
                  <a:lnTo>
                    <a:pt x="3442335" y="7747"/>
                  </a:lnTo>
                  <a:lnTo>
                    <a:pt x="3501644" y="7747"/>
                  </a:lnTo>
                  <a:lnTo>
                    <a:pt x="3507613" y="7747"/>
                  </a:lnTo>
                  <a:lnTo>
                    <a:pt x="3512820" y="8509"/>
                  </a:lnTo>
                  <a:lnTo>
                    <a:pt x="3517138" y="10160"/>
                  </a:lnTo>
                  <a:lnTo>
                    <a:pt x="3521583" y="11684"/>
                  </a:lnTo>
                  <a:lnTo>
                    <a:pt x="3525139" y="13970"/>
                  </a:lnTo>
                  <a:lnTo>
                    <a:pt x="3527933" y="17018"/>
                  </a:lnTo>
                  <a:lnTo>
                    <a:pt x="3530727" y="19938"/>
                  </a:lnTo>
                  <a:lnTo>
                    <a:pt x="3532759" y="23622"/>
                  </a:lnTo>
                  <a:lnTo>
                    <a:pt x="3534283" y="28067"/>
                  </a:lnTo>
                  <a:lnTo>
                    <a:pt x="3535679" y="32385"/>
                  </a:lnTo>
                  <a:lnTo>
                    <a:pt x="3536441" y="37337"/>
                  </a:lnTo>
                  <a:lnTo>
                    <a:pt x="3536441" y="42925"/>
                  </a:lnTo>
                  <a:lnTo>
                    <a:pt x="3536441" y="429006"/>
                  </a:lnTo>
                  <a:lnTo>
                    <a:pt x="3536441" y="431292"/>
                  </a:lnTo>
                  <a:lnTo>
                    <a:pt x="3535807" y="433197"/>
                  </a:lnTo>
                  <a:lnTo>
                    <a:pt x="3534537" y="435101"/>
                  </a:lnTo>
                  <a:lnTo>
                    <a:pt x="3533394" y="436880"/>
                  </a:lnTo>
                  <a:lnTo>
                    <a:pt x="3514979" y="442087"/>
                  </a:lnTo>
                  <a:lnTo>
                    <a:pt x="3509645" y="442722"/>
                  </a:lnTo>
                  <a:lnTo>
                    <a:pt x="3502787" y="443102"/>
                  </a:lnTo>
                  <a:lnTo>
                    <a:pt x="3494532" y="443102"/>
                  </a:lnTo>
                  <a:lnTo>
                    <a:pt x="3486530" y="443102"/>
                  </a:lnTo>
                  <a:lnTo>
                    <a:pt x="3453003" y="431292"/>
                  </a:lnTo>
                  <a:lnTo>
                    <a:pt x="3453003" y="429006"/>
                  </a:lnTo>
                  <a:lnTo>
                    <a:pt x="3453003" y="76453"/>
                  </a:lnTo>
                  <a:lnTo>
                    <a:pt x="3452367" y="76453"/>
                  </a:lnTo>
                  <a:lnTo>
                    <a:pt x="3326765" y="428625"/>
                  </a:lnTo>
                  <a:lnTo>
                    <a:pt x="3325876" y="431546"/>
                  </a:lnTo>
                  <a:lnTo>
                    <a:pt x="3324479" y="433959"/>
                  </a:lnTo>
                  <a:lnTo>
                    <a:pt x="3322447" y="435863"/>
                  </a:lnTo>
                  <a:lnTo>
                    <a:pt x="3320415" y="437769"/>
                  </a:lnTo>
                  <a:lnTo>
                    <a:pt x="3317748" y="439293"/>
                  </a:lnTo>
                  <a:lnTo>
                    <a:pt x="3314319" y="440436"/>
                  </a:lnTo>
                  <a:lnTo>
                    <a:pt x="3310763" y="441578"/>
                  </a:lnTo>
                  <a:lnTo>
                    <a:pt x="3306445" y="442213"/>
                  </a:lnTo>
                  <a:lnTo>
                    <a:pt x="3300984" y="442595"/>
                  </a:lnTo>
                  <a:lnTo>
                    <a:pt x="3295650" y="442975"/>
                  </a:lnTo>
                  <a:lnTo>
                    <a:pt x="3289173" y="443102"/>
                  </a:lnTo>
                  <a:lnTo>
                    <a:pt x="3281553" y="443102"/>
                  </a:lnTo>
                  <a:lnTo>
                    <a:pt x="3274060" y="443102"/>
                  </a:lnTo>
                  <a:lnTo>
                    <a:pt x="3267583" y="442849"/>
                  </a:lnTo>
                  <a:lnTo>
                    <a:pt x="3262249" y="442213"/>
                  </a:lnTo>
                  <a:lnTo>
                    <a:pt x="3256788" y="441706"/>
                  </a:lnTo>
                  <a:lnTo>
                    <a:pt x="3236722" y="428625"/>
                  </a:lnTo>
                  <a:lnTo>
                    <a:pt x="3115564" y="76453"/>
                  </a:lnTo>
                  <a:lnTo>
                    <a:pt x="3114802" y="76453"/>
                  </a:lnTo>
                  <a:lnTo>
                    <a:pt x="3114802" y="429006"/>
                  </a:lnTo>
                  <a:lnTo>
                    <a:pt x="3114802" y="431292"/>
                  </a:lnTo>
                  <a:lnTo>
                    <a:pt x="3093212" y="442087"/>
                  </a:lnTo>
                  <a:lnTo>
                    <a:pt x="3088004" y="442722"/>
                  </a:lnTo>
                  <a:lnTo>
                    <a:pt x="3081274" y="443102"/>
                  </a:lnTo>
                  <a:lnTo>
                    <a:pt x="3073019" y="443102"/>
                  </a:lnTo>
                  <a:lnTo>
                    <a:pt x="3064891" y="443102"/>
                  </a:lnTo>
                  <a:lnTo>
                    <a:pt x="3058287" y="442722"/>
                  </a:lnTo>
                  <a:lnTo>
                    <a:pt x="3052953" y="442087"/>
                  </a:lnTo>
                  <a:lnTo>
                    <a:pt x="3047491" y="441451"/>
                  </a:lnTo>
                  <a:lnTo>
                    <a:pt x="3031490" y="431292"/>
                  </a:lnTo>
                  <a:lnTo>
                    <a:pt x="3031490" y="429006"/>
                  </a:lnTo>
                  <a:lnTo>
                    <a:pt x="3031490" y="42925"/>
                  </a:lnTo>
                  <a:lnTo>
                    <a:pt x="3051048" y="10017"/>
                  </a:lnTo>
                  <a:lnTo>
                    <a:pt x="3057473" y="8316"/>
                  </a:lnTo>
                  <a:lnTo>
                    <a:pt x="3064637" y="7747"/>
                  </a:lnTo>
                  <a:close/>
                </a:path>
                <a:path w="4873625" h="448944">
                  <a:moveTo>
                    <a:pt x="1929764" y="7747"/>
                  </a:moveTo>
                  <a:lnTo>
                    <a:pt x="2146173" y="7747"/>
                  </a:lnTo>
                  <a:lnTo>
                    <a:pt x="2148204" y="7747"/>
                  </a:lnTo>
                  <a:lnTo>
                    <a:pt x="2149983" y="8255"/>
                  </a:lnTo>
                  <a:lnTo>
                    <a:pt x="2157984" y="26035"/>
                  </a:lnTo>
                  <a:lnTo>
                    <a:pt x="2158619" y="30352"/>
                  </a:lnTo>
                  <a:lnTo>
                    <a:pt x="2158873" y="35940"/>
                  </a:lnTo>
                  <a:lnTo>
                    <a:pt x="2158873" y="42545"/>
                  </a:lnTo>
                  <a:lnTo>
                    <a:pt x="2158873" y="48895"/>
                  </a:lnTo>
                  <a:lnTo>
                    <a:pt x="2158619" y="54101"/>
                  </a:lnTo>
                  <a:lnTo>
                    <a:pt x="2157984" y="58547"/>
                  </a:lnTo>
                  <a:lnTo>
                    <a:pt x="2157476" y="62864"/>
                  </a:lnTo>
                  <a:lnTo>
                    <a:pt x="2148204" y="76708"/>
                  </a:lnTo>
                  <a:lnTo>
                    <a:pt x="2146173" y="76708"/>
                  </a:lnTo>
                  <a:lnTo>
                    <a:pt x="1991487" y="76708"/>
                  </a:lnTo>
                  <a:lnTo>
                    <a:pt x="1991487" y="182499"/>
                  </a:lnTo>
                  <a:lnTo>
                    <a:pt x="2122424" y="182499"/>
                  </a:lnTo>
                  <a:lnTo>
                    <a:pt x="2124329" y="182499"/>
                  </a:lnTo>
                  <a:lnTo>
                    <a:pt x="2132076" y="190119"/>
                  </a:lnTo>
                  <a:lnTo>
                    <a:pt x="2133219" y="192659"/>
                  </a:lnTo>
                  <a:lnTo>
                    <a:pt x="2133980" y="196087"/>
                  </a:lnTo>
                  <a:lnTo>
                    <a:pt x="2134616" y="200533"/>
                  </a:lnTo>
                  <a:lnTo>
                    <a:pt x="2135124" y="204850"/>
                  </a:lnTo>
                  <a:lnTo>
                    <a:pt x="2135378" y="210185"/>
                  </a:lnTo>
                  <a:lnTo>
                    <a:pt x="2135378" y="216408"/>
                  </a:lnTo>
                  <a:lnTo>
                    <a:pt x="2135378" y="222885"/>
                  </a:lnTo>
                  <a:lnTo>
                    <a:pt x="2132076" y="242697"/>
                  </a:lnTo>
                  <a:lnTo>
                    <a:pt x="2130933" y="245237"/>
                  </a:lnTo>
                  <a:lnTo>
                    <a:pt x="2129536" y="247014"/>
                  </a:lnTo>
                  <a:lnTo>
                    <a:pt x="2127885" y="248158"/>
                  </a:lnTo>
                  <a:lnTo>
                    <a:pt x="2126234" y="249300"/>
                  </a:lnTo>
                  <a:lnTo>
                    <a:pt x="2124329" y="249809"/>
                  </a:lnTo>
                  <a:lnTo>
                    <a:pt x="2122424" y="249809"/>
                  </a:lnTo>
                  <a:lnTo>
                    <a:pt x="1991487" y="249809"/>
                  </a:lnTo>
                  <a:lnTo>
                    <a:pt x="1991487" y="372110"/>
                  </a:lnTo>
                  <a:lnTo>
                    <a:pt x="2147442" y="372110"/>
                  </a:lnTo>
                  <a:lnTo>
                    <a:pt x="2149475" y="372110"/>
                  </a:lnTo>
                  <a:lnTo>
                    <a:pt x="2160524" y="400050"/>
                  </a:lnTo>
                  <a:lnTo>
                    <a:pt x="2160524" y="406526"/>
                  </a:lnTo>
                  <a:lnTo>
                    <a:pt x="2160524" y="413003"/>
                  </a:lnTo>
                  <a:lnTo>
                    <a:pt x="2153030" y="439165"/>
                  </a:lnTo>
                  <a:lnTo>
                    <a:pt x="2151379" y="440436"/>
                  </a:lnTo>
                  <a:lnTo>
                    <a:pt x="2149475" y="441071"/>
                  </a:lnTo>
                  <a:lnTo>
                    <a:pt x="2147442" y="441071"/>
                  </a:lnTo>
                  <a:lnTo>
                    <a:pt x="1929764" y="441071"/>
                  </a:lnTo>
                  <a:lnTo>
                    <a:pt x="1922399" y="441071"/>
                  </a:lnTo>
                  <a:lnTo>
                    <a:pt x="1916302" y="438912"/>
                  </a:lnTo>
                  <a:lnTo>
                    <a:pt x="1911223" y="434594"/>
                  </a:lnTo>
                  <a:lnTo>
                    <a:pt x="1906270" y="430149"/>
                  </a:lnTo>
                  <a:lnTo>
                    <a:pt x="1903729" y="423037"/>
                  </a:lnTo>
                  <a:lnTo>
                    <a:pt x="1903729" y="413258"/>
                  </a:lnTo>
                  <a:lnTo>
                    <a:pt x="1903729" y="35560"/>
                  </a:lnTo>
                  <a:lnTo>
                    <a:pt x="1903729" y="25781"/>
                  </a:lnTo>
                  <a:lnTo>
                    <a:pt x="1906270" y="18669"/>
                  </a:lnTo>
                  <a:lnTo>
                    <a:pt x="1911223" y="14350"/>
                  </a:lnTo>
                  <a:lnTo>
                    <a:pt x="1916302" y="9906"/>
                  </a:lnTo>
                  <a:lnTo>
                    <a:pt x="1922399" y="7747"/>
                  </a:lnTo>
                  <a:lnTo>
                    <a:pt x="1929764" y="7747"/>
                  </a:lnTo>
                  <a:close/>
                </a:path>
                <a:path w="4873625" h="448944">
                  <a:moveTo>
                    <a:pt x="1439037" y="7747"/>
                  </a:moveTo>
                  <a:lnTo>
                    <a:pt x="1655445" y="7747"/>
                  </a:lnTo>
                  <a:lnTo>
                    <a:pt x="1657477" y="7747"/>
                  </a:lnTo>
                  <a:lnTo>
                    <a:pt x="1659254" y="8255"/>
                  </a:lnTo>
                  <a:lnTo>
                    <a:pt x="1660778" y="9398"/>
                  </a:lnTo>
                  <a:lnTo>
                    <a:pt x="1662302" y="10540"/>
                  </a:lnTo>
                  <a:lnTo>
                    <a:pt x="1663700" y="12446"/>
                  </a:lnTo>
                  <a:lnTo>
                    <a:pt x="1664842" y="15239"/>
                  </a:lnTo>
                  <a:lnTo>
                    <a:pt x="1665859" y="18034"/>
                  </a:lnTo>
                  <a:lnTo>
                    <a:pt x="1666748" y="21717"/>
                  </a:lnTo>
                  <a:lnTo>
                    <a:pt x="1667255" y="26035"/>
                  </a:lnTo>
                  <a:lnTo>
                    <a:pt x="1667890" y="30352"/>
                  </a:lnTo>
                  <a:lnTo>
                    <a:pt x="1668145" y="35940"/>
                  </a:lnTo>
                  <a:lnTo>
                    <a:pt x="1668145" y="42545"/>
                  </a:lnTo>
                  <a:lnTo>
                    <a:pt x="1668145" y="48895"/>
                  </a:lnTo>
                  <a:lnTo>
                    <a:pt x="1667890" y="54101"/>
                  </a:lnTo>
                  <a:lnTo>
                    <a:pt x="1667255" y="58547"/>
                  </a:lnTo>
                  <a:lnTo>
                    <a:pt x="1666748" y="62864"/>
                  </a:lnTo>
                  <a:lnTo>
                    <a:pt x="1657477" y="76708"/>
                  </a:lnTo>
                  <a:lnTo>
                    <a:pt x="1655445" y="76708"/>
                  </a:lnTo>
                  <a:lnTo>
                    <a:pt x="1500759" y="76708"/>
                  </a:lnTo>
                  <a:lnTo>
                    <a:pt x="1500759" y="182499"/>
                  </a:lnTo>
                  <a:lnTo>
                    <a:pt x="1631696" y="182499"/>
                  </a:lnTo>
                  <a:lnTo>
                    <a:pt x="1633601" y="182499"/>
                  </a:lnTo>
                  <a:lnTo>
                    <a:pt x="1644650" y="210185"/>
                  </a:lnTo>
                  <a:lnTo>
                    <a:pt x="1644650" y="216408"/>
                  </a:lnTo>
                  <a:lnTo>
                    <a:pt x="1644650" y="222885"/>
                  </a:lnTo>
                  <a:lnTo>
                    <a:pt x="1633601" y="249809"/>
                  </a:lnTo>
                  <a:lnTo>
                    <a:pt x="1631696" y="249809"/>
                  </a:lnTo>
                  <a:lnTo>
                    <a:pt x="1500759" y="249809"/>
                  </a:lnTo>
                  <a:lnTo>
                    <a:pt x="1500759" y="372110"/>
                  </a:lnTo>
                  <a:lnTo>
                    <a:pt x="1656714" y="372110"/>
                  </a:lnTo>
                  <a:lnTo>
                    <a:pt x="1658747" y="372110"/>
                  </a:lnTo>
                  <a:lnTo>
                    <a:pt x="1669796" y="400050"/>
                  </a:lnTo>
                  <a:lnTo>
                    <a:pt x="1669796" y="406526"/>
                  </a:lnTo>
                  <a:lnTo>
                    <a:pt x="1669796" y="413003"/>
                  </a:lnTo>
                  <a:lnTo>
                    <a:pt x="1662302" y="439165"/>
                  </a:lnTo>
                  <a:lnTo>
                    <a:pt x="1660652" y="440436"/>
                  </a:lnTo>
                  <a:lnTo>
                    <a:pt x="1658747" y="441071"/>
                  </a:lnTo>
                  <a:lnTo>
                    <a:pt x="1656714" y="441071"/>
                  </a:lnTo>
                  <a:lnTo>
                    <a:pt x="1439037" y="441071"/>
                  </a:lnTo>
                  <a:lnTo>
                    <a:pt x="1431671" y="441071"/>
                  </a:lnTo>
                  <a:lnTo>
                    <a:pt x="1425575" y="438912"/>
                  </a:lnTo>
                  <a:lnTo>
                    <a:pt x="1420495" y="434594"/>
                  </a:lnTo>
                  <a:lnTo>
                    <a:pt x="1415541" y="430149"/>
                  </a:lnTo>
                  <a:lnTo>
                    <a:pt x="1413002" y="423037"/>
                  </a:lnTo>
                  <a:lnTo>
                    <a:pt x="1413002" y="413258"/>
                  </a:lnTo>
                  <a:lnTo>
                    <a:pt x="1413002" y="35560"/>
                  </a:lnTo>
                  <a:lnTo>
                    <a:pt x="1413002" y="25781"/>
                  </a:lnTo>
                  <a:lnTo>
                    <a:pt x="1415541" y="18669"/>
                  </a:lnTo>
                  <a:lnTo>
                    <a:pt x="1420495" y="14350"/>
                  </a:lnTo>
                  <a:lnTo>
                    <a:pt x="1425575" y="9906"/>
                  </a:lnTo>
                  <a:lnTo>
                    <a:pt x="1431671" y="7747"/>
                  </a:lnTo>
                  <a:lnTo>
                    <a:pt x="1439037" y="7747"/>
                  </a:lnTo>
                  <a:close/>
                </a:path>
                <a:path w="4873625" h="448944">
                  <a:moveTo>
                    <a:pt x="845693" y="7747"/>
                  </a:moveTo>
                  <a:lnTo>
                    <a:pt x="903224" y="7747"/>
                  </a:lnTo>
                  <a:lnTo>
                    <a:pt x="910675" y="7911"/>
                  </a:lnTo>
                  <a:lnTo>
                    <a:pt x="948817" y="18669"/>
                  </a:lnTo>
                  <a:lnTo>
                    <a:pt x="969474" y="50895"/>
                  </a:lnTo>
                  <a:lnTo>
                    <a:pt x="971550" y="57658"/>
                  </a:lnTo>
                  <a:lnTo>
                    <a:pt x="1065402" y="315849"/>
                  </a:lnTo>
                  <a:lnTo>
                    <a:pt x="1066673" y="315849"/>
                  </a:lnTo>
                  <a:lnTo>
                    <a:pt x="1163827" y="58293"/>
                  </a:lnTo>
                  <a:lnTo>
                    <a:pt x="1166066" y="51528"/>
                  </a:lnTo>
                  <a:lnTo>
                    <a:pt x="1168400" y="45323"/>
                  </a:lnTo>
                  <a:lnTo>
                    <a:pt x="1185418" y="18796"/>
                  </a:lnTo>
                  <a:lnTo>
                    <a:pt x="1189989" y="14732"/>
                  </a:lnTo>
                  <a:lnTo>
                    <a:pt x="1195324" y="11937"/>
                  </a:lnTo>
                  <a:lnTo>
                    <a:pt x="1201674" y="10287"/>
                  </a:lnTo>
                  <a:lnTo>
                    <a:pt x="1207897" y="8636"/>
                  </a:lnTo>
                  <a:lnTo>
                    <a:pt x="1215136" y="7747"/>
                  </a:lnTo>
                  <a:lnTo>
                    <a:pt x="1223390" y="7747"/>
                  </a:lnTo>
                  <a:lnTo>
                    <a:pt x="1282700" y="7747"/>
                  </a:lnTo>
                  <a:lnTo>
                    <a:pt x="1288669" y="7747"/>
                  </a:lnTo>
                  <a:lnTo>
                    <a:pt x="1293876" y="8509"/>
                  </a:lnTo>
                  <a:lnTo>
                    <a:pt x="1298194" y="10160"/>
                  </a:lnTo>
                  <a:lnTo>
                    <a:pt x="1302639" y="11684"/>
                  </a:lnTo>
                  <a:lnTo>
                    <a:pt x="1306195" y="13970"/>
                  </a:lnTo>
                  <a:lnTo>
                    <a:pt x="1308989" y="17018"/>
                  </a:lnTo>
                  <a:lnTo>
                    <a:pt x="1311783" y="19938"/>
                  </a:lnTo>
                  <a:lnTo>
                    <a:pt x="1313814" y="23622"/>
                  </a:lnTo>
                  <a:lnTo>
                    <a:pt x="1315339" y="28067"/>
                  </a:lnTo>
                  <a:lnTo>
                    <a:pt x="1316736" y="32385"/>
                  </a:lnTo>
                  <a:lnTo>
                    <a:pt x="1317498" y="37337"/>
                  </a:lnTo>
                  <a:lnTo>
                    <a:pt x="1317498" y="42925"/>
                  </a:lnTo>
                  <a:lnTo>
                    <a:pt x="1317498" y="429006"/>
                  </a:lnTo>
                  <a:lnTo>
                    <a:pt x="1317498" y="431292"/>
                  </a:lnTo>
                  <a:lnTo>
                    <a:pt x="1316863" y="433197"/>
                  </a:lnTo>
                  <a:lnTo>
                    <a:pt x="1315592" y="435101"/>
                  </a:lnTo>
                  <a:lnTo>
                    <a:pt x="1314450" y="436880"/>
                  </a:lnTo>
                  <a:lnTo>
                    <a:pt x="1296035" y="442087"/>
                  </a:lnTo>
                  <a:lnTo>
                    <a:pt x="1290701" y="442722"/>
                  </a:lnTo>
                  <a:lnTo>
                    <a:pt x="1283842" y="443102"/>
                  </a:lnTo>
                  <a:lnTo>
                    <a:pt x="1275588" y="443102"/>
                  </a:lnTo>
                  <a:lnTo>
                    <a:pt x="1267587" y="443102"/>
                  </a:lnTo>
                  <a:lnTo>
                    <a:pt x="1260855" y="442722"/>
                  </a:lnTo>
                  <a:lnTo>
                    <a:pt x="1255522" y="442087"/>
                  </a:lnTo>
                  <a:lnTo>
                    <a:pt x="1250188" y="441451"/>
                  </a:lnTo>
                  <a:lnTo>
                    <a:pt x="1234059" y="431292"/>
                  </a:lnTo>
                  <a:lnTo>
                    <a:pt x="1234059" y="429006"/>
                  </a:lnTo>
                  <a:lnTo>
                    <a:pt x="1234059" y="76453"/>
                  </a:lnTo>
                  <a:lnTo>
                    <a:pt x="1233424" y="76453"/>
                  </a:lnTo>
                  <a:lnTo>
                    <a:pt x="1107820" y="428625"/>
                  </a:lnTo>
                  <a:lnTo>
                    <a:pt x="1106932" y="431546"/>
                  </a:lnTo>
                  <a:lnTo>
                    <a:pt x="1105535" y="433959"/>
                  </a:lnTo>
                  <a:lnTo>
                    <a:pt x="1103502" y="435863"/>
                  </a:lnTo>
                  <a:lnTo>
                    <a:pt x="1101470" y="437769"/>
                  </a:lnTo>
                  <a:lnTo>
                    <a:pt x="1098804" y="439293"/>
                  </a:lnTo>
                  <a:lnTo>
                    <a:pt x="1095375" y="440436"/>
                  </a:lnTo>
                  <a:lnTo>
                    <a:pt x="1091819" y="441578"/>
                  </a:lnTo>
                  <a:lnTo>
                    <a:pt x="1087501" y="442213"/>
                  </a:lnTo>
                  <a:lnTo>
                    <a:pt x="1082039" y="442595"/>
                  </a:lnTo>
                  <a:lnTo>
                    <a:pt x="1076706" y="442975"/>
                  </a:lnTo>
                  <a:lnTo>
                    <a:pt x="1070229" y="443102"/>
                  </a:lnTo>
                  <a:lnTo>
                    <a:pt x="1062608" y="443102"/>
                  </a:lnTo>
                  <a:lnTo>
                    <a:pt x="1055116" y="443102"/>
                  </a:lnTo>
                  <a:lnTo>
                    <a:pt x="1048639" y="442849"/>
                  </a:lnTo>
                  <a:lnTo>
                    <a:pt x="1043305" y="442213"/>
                  </a:lnTo>
                  <a:lnTo>
                    <a:pt x="1037844" y="441706"/>
                  </a:lnTo>
                  <a:lnTo>
                    <a:pt x="1017777" y="428625"/>
                  </a:lnTo>
                  <a:lnTo>
                    <a:pt x="896619" y="76453"/>
                  </a:lnTo>
                  <a:lnTo>
                    <a:pt x="895857" y="76453"/>
                  </a:lnTo>
                  <a:lnTo>
                    <a:pt x="895857" y="429006"/>
                  </a:lnTo>
                  <a:lnTo>
                    <a:pt x="895857" y="431292"/>
                  </a:lnTo>
                  <a:lnTo>
                    <a:pt x="874268" y="442087"/>
                  </a:lnTo>
                  <a:lnTo>
                    <a:pt x="869061" y="442722"/>
                  </a:lnTo>
                  <a:lnTo>
                    <a:pt x="862330" y="443102"/>
                  </a:lnTo>
                  <a:lnTo>
                    <a:pt x="854075" y="443102"/>
                  </a:lnTo>
                  <a:lnTo>
                    <a:pt x="845947" y="443102"/>
                  </a:lnTo>
                  <a:lnTo>
                    <a:pt x="839343" y="442722"/>
                  </a:lnTo>
                  <a:lnTo>
                    <a:pt x="834008" y="442087"/>
                  </a:lnTo>
                  <a:lnTo>
                    <a:pt x="828548" y="441451"/>
                  </a:lnTo>
                  <a:lnTo>
                    <a:pt x="812545" y="431292"/>
                  </a:lnTo>
                  <a:lnTo>
                    <a:pt x="812545" y="429006"/>
                  </a:lnTo>
                  <a:lnTo>
                    <a:pt x="812545" y="42925"/>
                  </a:lnTo>
                  <a:lnTo>
                    <a:pt x="832104" y="10017"/>
                  </a:lnTo>
                  <a:lnTo>
                    <a:pt x="838529" y="8316"/>
                  </a:lnTo>
                  <a:lnTo>
                    <a:pt x="845693" y="7747"/>
                  </a:lnTo>
                  <a:close/>
                </a:path>
                <a:path w="4873625" h="448944">
                  <a:moveTo>
                    <a:pt x="4041902" y="5714"/>
                  </a:moveTo>
                  <a:lnTo>
                    <a:pt x="4050538" y="5714"/>
                  </a:lnTo>
                  <a:lnTo>
                    <a:pt x="4057777" y="6096"/>
                  </a:lnTo>
                  <a:lnTo>
                    <a:pt x="4063365" y="6731"/>
                  </a:lnTo>
                  <a:lnTo>
                    <a:pt x="4068953" y="7365"/>
                  </a:lnTo>
                  <a:lnTo>
                    <a:pt x="4073398" y="8255"/>
                  </a:lnTo>
                  <a:lnTo>
                    <a:pt x="4076700" y="9398"/>
                  </a:lnTo>
                  <a:lnTo>
                    <a:pt x="4080002" y="10540"/>
                  </a:lnTo>
                  <a:lnTo>
                    <a:pt x="4082415" y="11937"/>
                  </a:lnTo>
                  <a:lnTo>
                    <a:pt x="4083939" y="13843"/>
                  </a:lnTo>
                  <a:lnTo>
                    <a:pt x="4085336" y="15621"/>
                  </a:lnTo>
                  <a:lnTo>
                    <a:pt x="4086098" y="17525"/>
                  </a:lnTo>
                  <a:lnTo>
                    <a:pt x="4086098" y="19812"/>
                  </a:lnTo>
                  <a:lnTo>
                    <a:pt x="4086098" y="368426"/>
                  </a:lnTo>
                  <a:lnTo>
                    <a:pt x="4222369" y="368426"/>
                  </a:lnTo>
                  <a:lnTo>
                    <a:pt x="4224655" y="368426"/>
                  </a:lnTo>
                  <a:lnTo>
                    <a:pt x="4226560" y="369062"/>
                  </a:lnTo>
                  <a:lnTo>
                    <a:pt x="4228211" y="370205"/>
                  </a:lnTo>
                  <a:lnTo>
                    <a:pt x="4229862" y="371475"/>
                  </a:lnTo>
                  <a:lnTo>
                    <a:pt x="4231259" y="373507"/>
                  </a:lnTo>
                  <a:lnTo>
                    <a:pt x="4232402" y="376300"/>
                  </a:lnTo>
                  <a:lnTo>
                    <a:pt x="4233545" y="379095"/>
                  </a:lnTo>
                  <a:lnTo>
                    <a:pt x="4234434" y="382777"/>
                  </a:lnTo>
                  <a:lnTo>
                    <a:pt x="4234942" y="387350"/>
                  </a:lnTo>
                  <a:lnTo>
                    <a:pt x="4235450" y="391922"/>
                  </a:lnTo>
                  <a:lnTo>
                    <a:pt x="4235831" y="397510"/>
                  </a:lnTo>
                  <a:lnTo>
                    <a:pt x="4235831" y="404240"/>
                  </a:lnTo>
                  <a:lnTo>
                    <a:pt x="4235831" y="410972"/>
                  </a:lnTo>
                  <a:lnTo>
                    <a:pt x="4235450" y="416560"/>
                  </a:lnTo>
                  <a:lnTo>
                    <a:pt x="4234942" y="421132"/>
                  </a:lnTo>
                  <a:lnTo>
                    <a:pt x="4234434" y="425703"/>
                  </a:lnTo>
                  <a:lnTo>
                    <a:pt x="4228211" y="439038"/>
                  </a:lnTo>
                  <a:lnTo>
                    <a:pt x="4226560" y="440436"/>
                  </a:lnTo>
                  <a:lnTo>
                    <a:pt x="4224655" y="441071"/>
                  </a:lnTo>
                  <a:lnTo>
                    <a:pt x="4222369" y="441071"/>
                  </a:lnTo>
                  <a:lnTo>
                    <a:pt x="4023741" y="441071"/>
                  </a:lnTo>
                  <a:lnTo>
                    <a:pt x="4016375" y="441071"/>
                  </a:lnTo>
                  <a:lnTo>
                    <a:pt x="4010279" y="438912"/>
                  </a:lnTo>
                  <a:lnTo>
                    <a:pt x="4005199" y="434594"/>
                  </a:lnTo>
                  <a:lnTo>
                    <a:pt x="4000246" y="430149"/>
                  </a:lnTo>
                  <a:lnTo>
                    <a:pt x="3997705" y="423037"/>
                  </a:lnTo>
                  <a:lnTo>
                    <a:pt x="3997705" y="413258"/>
                  </a:lnTo>
                  <a:lnTo>
                    <a:pt x="3997705" y="19812"/>
                  </a:lnTo>
                  <a:lnTo>
                    <a:pt x="3997705" y="17525"/>
                  </a:lnTo>
                  <a:lnTo>
                    <a:pt x="3998467" y="15621"/>
                  </a:lnTo>
                  <a:lnTo>
                    <a:pt x="3999865" y="13843"/>
                  </a:lnTo>
                  <a:lnTo>
                    <a:pt x="4001262" y="11937"/>
                  </a:lnTo>
                  <a:lnTo>
                    <a:pt x="4003675" y="10540"/>
                  </a:lnTo>
                  <a:lnTo>
                    <a:pt x="4007104" y="9398"/>
                  </a:lnTo>
                  <a:lnTo>
                    <a:pt x="4010405" y="8255"/>
                  </a:lnTo>
                  <a:lnTo>
                    <a:pt x="4014978" y="7365"/>
                  </a:lnTo>
                  <a:lnTo>
                    <a:pt x="4020566" y="6731"/>
                  </a:lnTo>
                  <a:lnTo>
                    <a:pt x="4026280" y="6096"/>
                  </a:lnTo>
                  <a:lnTo>
                    <a:pt x="4033392" y="5714"/>
                  </a:lnTo>
                  <a:lnTo>
                    <a:pt x="4041902" y="5714"/>
                  </a:lnTo>
                  <a:close/>
                </a:path>
                <a:path w="4873625" h="448944">
                  <a:moveTo>
                    <a:pt x="2773934" y="5714"/>
                  </a:moveTo>
                  <a:lnTo>
                    <a:pt x="2813304" y="6603"/>
                  </a:lnTo>
                  <a:lnTo>
                    <a:pt x="2823717" y="8636"/>
                  </a:lnTo>
                  <a:lnTo>
                    <a:pt x="2828036" y="9778"/>
                  </a:lnTo>
                  <a:lnTo>
                    <a:pt x="2837941" y="24130"/>
                  </a:lnTo>
                  <a:lnTo>
                    <a:pt x="2971927" y="408305"/>
                  </a:lnTo>
                  <a:lnTo>
                    <a:pt x="2974594" y="416306"/>
                  </a:lnTo>
                  <a:lnTo>
                    <a:pt x="2976245" y="422656"/>
                  </a:lnTo>
                  <a:lnTo>
                    <a:pt x="2976879" y="427355"/>
                  </a:lnTo>
                  <a:lnTo>
                    <a:pt x="2977641" y="432053"/>
                  </a:lnTo>
                  <a:lnTo>
                    <a:pt x="2935351" y="443102"/>
                  </a:lnTo>
                  <a:lnTo>
                    <a:pt x="2927328" y="443077"/>
                  </a:lnTo>
                  <a:lnTo>
                    <a:pt x="2894203" y="440563"/>
                  </a:lnTo>
                  <a:lnTo>
                    <a:pt x="2890901" y="439547"/>
                  </a:lnTo>
                  <a:lnTo>
                    <a:pt x="2888488" y="438150"/>
                  </a:lnTo>
                  <a:lnTo>
                    <a:pt x="2887217" y="436372"/>
                  </a:lnTo>
                  <a:lnTo>
                    <a:pt x="2885821" y="434594"/>
                  </a:lnTo>
                  <a:lnTo>
                    <a:pt x="2884678" y="432308"/>
                  </a:lnTo>
                  <a:lnTo>
                    <a:pt x="2883789" y="429387"/>
                  </a:lnTo>
                  <a:lnTo>
                    <a:pt x="2854705" y="342264"/>
                  </a:lnTo>
                  <a:lnTo>
                    <a:pt x="2691891" y="342264"/>
                  </a:lnTo>
                  <a:lnTo>
                    <a:pt x="2664460" y="426974"/>
                  </a:lnTo>
                  <a:lnTo>
                    <a:pt x="2663571" y="430149"/>
                  </a:lnTo>
                  <a:lnTo>
                    <a:pt x="2662428" y="432815"/>
                  </a:lnTo>
                  <a:lnTo>
                    <a:pt x="2626487" y="443102"/>
                  </a:lnTo>
                  <a:lnTo>
                    <a:pt x="2616962" y="443102"/>
                  </a:lnTo>
                  <a:lnTo>
                    <a:pt x="2606675" y="443102"/>
                  </a:lnTo>
                  <a:lnTo>
                    <a:pt x="2598674" y="442722"/>
                  </a:lnTo>
                  <a:lnTo>
                    <a:pt x="2592832" y="442087"/>
                  </a:lnTo>
                  <a:lnTo>
                    <a:pt x="2586990" y="441451"/>
                  </a:lnTo>
                  <a:lnTo>
                    <a:pt x="2583053" y="439800"/>
                  </a:lnTo>
                  <a:lnTo>
                    <a:pt x="2580766" y="437261"/>
                  </a:lnTo>
                  <a:lnTo>
                    <a:pt x="2578480" y="434594"/>
                  </a:lnTo>
                  <a:lnTo>
                    <a:pt x="2577719" y="431038"/>
                  </a:lnTo>
                  <a:lnTo>
                    <a:pt x="2578480" y="426338"/>
                  </a:lnTo>
                  <a:lnTo>
                    <a:pt x="2579116" y="421639"/>
                  </a:lnTo>
                  <a:lnTo>
                    <a:pt x="2717038" y="23113"/>
                  </a:lnTo>
                  <a:lnTo>
                    <a:pt x="2721737" y="13970"/>
                  </a:lnTo>
                  <a:lnTo>
                    <a:pt x="2723515" y="11557"/>
                  </a:lnTo>
                  <a:lnTo>
                    <a:pt x="2726436" y="9778"/>
                  </a:lnTo>
                  <a:lnTo>
                    <a:pt x="2730246" y="8636"/>
                  </a:lnTo>
                  <a:lnTo>
                    <a:pt x="2734183" y="7365"/>
                  </a:lnTo>
                  <a:lnTo>
                    <a:pt x="2765861" y="5758"/>
                  </a:lnTo>
                  <a:lnTo>
                    <a:pt x="2773934" y="5714"/>
                  </a:lnTo>
                  <a:close/>
                </a:path>
                <a:path w="4873625" h="448944">
                  <a:moveTo>
                    <a:pt x="2257679" y="5714"/>
                  </a:moveTo>
                  <a:lnTo>
                    <a:pt x="2268220" y="5714"/>
                  </a:lnTo>
                  <a:lnTo>
                    <a:pt x="2276602" y="5969"/>
                  </a:lnTo>
                  <a:lnTo>
                    <a:pt x="2282698" y="6476"/>
                  </a:lnTo>
                  <a:lnTo>
                    <a:pt x="2288794" y="6858"/>
                  </a:lnTo>
                  <a:lnTo>
                    <a:pt x="2308987" y="19431"/>
                  </a:lnTo>
                  <a:lnTo>
                    <a:pt x="2384933" y="162813"/>
                  </a:lnTo>
                  <a:lnTo>
                    <a:pt x="2458974" y="19431"/>
                  </a:lnTo>
                  <a:lnTo>
                    <a:pt x="2483612" y="6476"/>
                  </a:lnTo>
                  <a:lnTo>
                    <a:pt x="2489327" y="5969"/>
                  </a:lnTo>
                  <a:lnTo>
                    <a:pt x="2497201" y="5714"/>
                  </a:lnTo>
                  <a:lnTo>
                    <a:pt x="2507234" y="5714"/>
                  </a:lnTo>
                  <a:lnTo>
                    <a:pt x="2547112" y="11049"/>
                  </a:lnTo>
                  <a:lnTo>
                    <a:pt x="2550160" y="17145"/>
                  </a:lnTo>
                  <a:lnTo>
                    <a:pt x="2548890" y="21844"/>
                  </a:lnTo>
                  <a:lnTo>
                    <a:pt x="2547620" y="26543"/>
                  </a:lnTo>
                  <a:lnTo>
                    <a:pt x="2545207" y="32893"/>
                  </a:lnTo>
                  <a:lnTo>
                    <a:pt x="2541397" y="40894"/>
                  </a:lnTo>
                  <a:lnTo>
                    <a:pt x="2444877" y="217677"/>
                  </a:lnTo>
                  <a:lnTo>
                    <a:pt x="2547747" y="407924"/>
                  </a:lnTo>
                  <a:lnTo>
                    <a:pt x="2551811" y="415671"/>
                  </a:lnTo>
                  <a:lnTo>
                    <a:pt x="2554351" y="422021"/>
                  </a:lnTo>
                  <a:lnTo>
                    <a:pt x="2555621" y="426720"/>
                  </a:lnTo>
                  <a:lnTo>
                    <a:pt x="2556764" y="431419"/>
                  </a:lnTo>
                  <a:lnTo>
                    <a:pt x="2556129" y="434975"/>
                  </a:lnTo>
                  <a:lnTo>
                    <a:pt x="2553462" y="437388"/>
                  </a:lnTo>
                  <a:lnTo>
                    <a:pt x="2550795" y="439800"/>
                  </a:lnTo>
                  <a:lnTo>
                    <a:pt x="2509520" y="443102"/>
                  </a:lnTo>
                  <a:lnTo>
                    <a:pt x="2499105" y="443102"/>
                  </a:lnTo>
                  <a:lnTo>
                    <a:pt x="2463038" y="435990"/>
                  </a:lnTo>
                  <a:lnTo>
                    <a:pt x="2461387" y="434213"/>
                  </a:lnTo>
                  <a:lnTo>
                    <a:pt x="2460116" y="432053"/>
                  </a:lnTo>
                  <a:lnTo>
                    <a:pt x="2458974" y="429387"/>
                  </a:lnTo>
                  <a:lnTo>
                    <a:pt x="2377566" y="272923"/>
                  </a:lnTo>
                  <a:lnTo>
                    <a:pt x="2296541" y="429387"/>
                  </a:lnTo>
                  <a:lnTo>
                    <a:pt x="2295271" y="432053"/>
                  </a:lnTo>
                  <a:lnTo>
                    <a:pt x="2293747" y="434213"/>
                  </a:lnTo>
                  <a:lnTo>
                    <a:pt x="2292223" y="435990"/>
                  </a:lnTo>
                  <a:lnTo>
                    <a:pt x="2290699" y="437896"/>
                  </a:lnTo>
                  <a:lnTo>
                    <a:pt x="2288159" y="439165"/>
                  </a:lnTo>
                  <a:lnTo>
                    <a:pt x="2256028" y="443102"/>
                  </a:lnTo>
                  <a:lnTo>
                    <a:pt x="2245995" y="443102"/>
                  </a:lnTo>
                  <a:lnTo>
                    <a:pt x="2206116" y="437388"/>
                  </a:lnTo>
                  <a:lnTo>
                    <a:pt x="2203450" y="431419"/>
                  </a:lnTo>
                  <a:lnTo>
                    <a:pt x="2204847" y="426720"/>
                  </a:lnTo>
                  <a:lnTo>
                    <a:pt x="2206116" y="422021"/>
                  </a:lnTo>
                  <a:lnTo>
                    <a:pt x="2208911" y="415671"/>
                  </a:lnTo>
                  <a:lnTo>
                    <a:pt x="2213229" y="407924"/>
                  </a:lnTo>
                  <a:lnTo>
                    <a:pt x="2316988" y="218694"/>
                  </a:lnTo>
                  <a:lnTo>
                    <a:pt x="2220595" y="40894"/>
                  </a:lnTo>
                  <a:lnTo>
                    <a:pt x="2210942" y="16890"/>
                  </a:lnTo>
                  <a:lnTo>
                    <a:pt x="2211451" y="13335"/>
                  </a:lnTo>
                  <a:lnTo>
                    <a:pt x="2248699" y="5764"/>
                  </a:lnTo>
                  <a:lnTo>
                    <a:pt x="2257679" y="5714"/>
                  </a:lnTo>
                  <a:close/>
                </a:path>
                <a:path w="4873625" h="448944">
                  <a:moveTo>
                    <a:pt x="4742942" y="0"/>
                  </a:moveTo>
                  <a:lnTo>
                    <a:pt x="4781397" y="3673"/>
                  </a:lnTo>
                  <a:lnTo>
                    <a:pt x="4821027" y="15353"/>
                  </a:lnTo>
                  <a:lnTo>
                    <a:pt x="4840097" y="26162"/>
                  </a:lnTo>
                  <a:lnTo>
                    <a:pt x="4842383" y="28448"/>
                  </a:lnTo>
                  <a:lnTo>
                    <a:pt x="4847844" y="47751"/>
                  </a:lnTo>
                  <a:lnTo>
                    <a:pt x="4848098" y="51688"/>
                  </a:lnTo>
                  <a:lnTo>
                    <a:pt x="4848098" y="56514"/>
                  </a:lnTo>
                  <a:lnTo>
                    <a:pt x="4848098" y="62357"/>
                  </a:lnTo>
                  <a:lnTo>
                    <a:pt x="4848098" y="68834"/>
                  </a:lnTo>
                  <a:lnTo>
                    <a:pt x="4847971" y="74295"/>
                  </a:lnTo>
                  <a:lnTo>
                    <a:pt x="4847590" y="78739"/>
                  </a:lnTo>
                  <a:lnTo>
                    <a:pt x="4847335" y="83185"/>
                  </a:lnTo>
                  <a:lnTo>
                    <a:pt x="4846701" y="86868"/>
                  </a:lnTo>
                  <a:lnTo>
                    <a:pt x="4845939" y="89788"/>
                  </a:lnTo>
                  <a:lnTo>
                    <a:pt x="4845177" y="92710"/>
                  </a:lnTo>
                  <a:lnTo>
                    <a:pt x="4844033" y="94869"/>
                  </a:lnTo>
                  <a:lnTo>
                    <a:pt x="4842636" y="96138"/>
                  </a:lnTo>
                  <a:lnTo>
                    <a:pt x="4841113" y="97536"/>
                  </a:lnTo>
                  <a:lnTo>
                    <a:pt x="4839208" y="98171"/>
                  </a:lnTo>
                  <a:lnTo>
                    <a:pt x="4836795" y="98171"/>
                  </a:lnTo>
                  <a:lnTo>
                    <a:pt x="4834255" y="98171"/>
                  </a:lnTo>
                  <a:lnTo>
                    <a:pt x="4830445" y="96647"/>
                  </a:lnTo>
                  <a:lnTo>
                    <a:pt x="4824983" y="93472"/>
                  </a:lnTo>
                  <a:lnTo>
                    <a:pt x="4819650" y="90297"/>
                  </a:lnTo>
                  <a:lnTo>
                    <a:pt x="4813046" y="86995"/>
                  </a:lnTo>
                  <a:lnTo>
                    <a:pt x="4770235" y="71278"/>
                  </a:lnTo>
                  <a:lnTo>
                    <a:pt x="4744339" y="68707"/>
                  </a:lnTo>
                  <a:lnTo>
                    <a:pt x="4734686" y="68707"/>
                  </a:lnTo>
                  <a:lnTo>
                    <a:pt x="4726432" y="69850"/>
                  </a:lnTo>
                  <a:lnTo>
                    <a:pt x="4719193" y="72262"/>
                  </a:lnTo>
                  <a:lnTo>
                    <a:pt x="4712081" y="74549"/>
                  </a:lnTo>
                  <a:lnTo>
                    <a:pt x="4690618" y="96774"/>
                  </a:lnTo>
                  <a:lnTo>
                    <a:pt x="4688205" y="102615"/>
                  </a:lnTo>
                  <a:lnTo>
                    <a:pt x="4687061" y="108712"/>
                  </a:lnTo>
                  <a:lnTo>
                    <a:pt x="4687061" y="115188"/>
                  </a:lnTo>
                  <a:lnTo>
                    <a:pt x="4704143" y="150129"/>
                  </a:lnTo>
                  <a:lnTo>
                    <a:pt x="4737842" y="170701"/>
                  </a:lnTo>
                  <a:lnTo>
                    <a:pt x="4754417" y="178038"/>
                  </a:lnTo>
                  <a:lnTo>
                    <a:pt x="4762928" y="181800"/>
                  </a:lnTo>
                  <a:lnTo>
                    <a:pt x="4797425" y="198183"/>
                  </a:lnTo>
                  <a:lnTo>
                    <a:pt x="4830143" y="219043"/>
                  </a:lnTo>
                  <a:lnTo>
                    <a:pt x="4855940" y="247808"/>
                  </a:lnTo>
                  <a:lnTo>
                    <a:pt x="4871243" y="286765"/>
                  </a:lnTo>
                  <a:lnTo>
                    <a:pt x="4873244" y="311150"/>
                  </a:lnTo>
                  <a:lnTo>
                    <a:pt x="4872456" y="327695"/>
                  </a:lnTo>
                  <a:lnTo>
                    <a:pt x="4860544" y="371094"/>
                  </a:lnTo>
                  <a:lnTo>
                    <a:pt x="4836362" y="404955"/>
                  </a:lnTo>
                  <a:lnTo>
                    <a:pt x="4802457" y="429196"/>
                  </a:lnTo>
                  <a:lnTo>
                    <a:pt x="4760366" y="443888"/>
                  </a:lnTo>
                  <a:lnTo>
                    <a:pt x="4712843" y="448818"/>
                  </a:lnTo>
                  <a:lnTo>
                    <a:pt x="4701815" y="448581"/>
                  </a:lnTo>
                  <a:lnTo>
                    <a:pt x="4661850" y="443156"/>
                  </a:lnTo>
                  <a:lnTo>
                    <a:pt x="4623641" y="430926"/>
                  </a:lnTo>
                  <a:lnTo>
                    <a:pt x="4592193" y="402717"/>
                  </a:lnTo>
                  <a:lnTo>
                    <a:pt x="4590923" y="397256"/>
                  </a:lnTo>
                  <a:lnTo>
                    <a:pt x="4590288" y="389382"/>
                  </a:lnTo>
                  <a:lnTo>
                    <a:pt x="4590288" y="379095"/>
                  </a:lnTo>
                  <a:lnTo>
                    <a:pt x="4590288" y="372237"/>
                  </a:lnTo>
                  <a:lnTo>
                    <a:pt x="4593208" y="350265"/>
                  </a:lnTo>
                  <a:lnTo>
                    <a:pt x="4594098" y="347472"/>
                  </a:lnTo>
                  <a:lnTo>
                    <a:pt x="4595495" y="345313"/>
                  </a:lnTo>
                  <a:lnTo>
                    <a:pt x="4597146" y="344170"/>
                  </a:lnTo>
                  <a:lnTo>
                    <a:pt x="4598797" y="342900"/>
                  </a:lnTo>
                  <a:lnTo>
                    <a:pt x="4600829" y="342264"/>
                  </a:lnTo>
                  <a:lnTo>
                    <a:pt x="4602988" y="342264"/>
                  </a:lnTo>
                  <a:lnTo>
                    <a:pt x="4606163" y="342264"/>
                  </a:lnTo>
                  <a:lnTo>
                    <a:pt x="4610608" y="344170"/>
                  </a:lnTo>
                  <a:lnTo>
                    <a:pt x="4616196" y="347852"/>
                  </a:lnTo>
                  <a:lnTo>
                    <a:pt x="4621910" y="351536"/>
                  </a:lnTo>
                  <a:lnTo>
                    <a:pt x="4661187" y="369403"/>
                  </a:lnTo>
                  <a:lnTo>
                    <a:pt x="4701335" y="377469"/>
                  </a:lnTo>
                  <a:lnTo>
                    <a:pt x="4713224" y="377825"/>
                  </a:lnTo>
                  <a:lnTo>
                    <a:pt x="4721032" y="377584"/>
                  </a:lnTo>
                  <a:lnTo>
                    <a:pt x="4763643" y="363093"/>
                  </a:lnTo>
                  <a:lnTo>
                    <a:pt x="4777105" y="345694"/>
                  </a:lnTo>
                  <a:lnTo>
                    <a:pt x="4780280" y="338709"/>
                  </a:lnTo>
                  <a:lnTo>
                    <a:pt x="4781804" y="330962"/>
                  </a:lnTo>
                  <a:lnTo>
                    <a:pt x="4781804" y="322580"/>
                  </a:lnTo>
                  <a:lnTo>
                    <a:pt x="4764563" y="287289"/>
                  </a:lnTo>
                  <a:lnTo>
                    <a:pt x="4731613" y="266759"/>
                  </a:lnTo>
                  <a:lnTo>
                    <a:pt x="4715321" y="259476"/>
                  </a:lnTo>
                  <a:lnTo>
                    <a:pt x="4706921" y="255714"/>
                  </a:lnTo>
                  <a:lnTo>
                    <a:pt x="4664207" y="234598"/>
                  </a:lnTo>
                  <a:lnTo>
                    <a:pt x="4633301" y="211988"/>
                  </a:lnTo>
                  <a:lnTo>
                    <a:pt x="4610036" y="180851"/>
                  </a:lnTo>
                  <a:lnTo>
                    <a:pt x="4598154" y="138017"/>
                  </a:lnTo>
                  <a:lnTo>
                    <a:pt x="4597654" y="124968"/>
                  </a:lnTo>
                  <a:lnTo>
                    <a:pt x="4598370" y="109843"/>
                  </a:lnTo>
                  <a:lnTo>
                    <a:pt x="4609210" y="70231"/>
                  </a:lnTo>
                  <a:lnTo>
                    <a:pt x="4640326" y="30987"/>
                  </a:lnTo>
                  <a:lnTo>
                    <a:pt x="4673669" y="12128"/>
                  </a:lnTo>
                  <a:lnTo>
                    <a:pt x="4713985" y="1968"/>
                  </a:lnTo>
                  <a:lnTo>
                    <a:pt x="4728273" y="496"/>
                  </a:lnTo>
                  <a:lnTo>
                    <a:pt x="4742942" y="0"/>
                  </a:lnTo>
                  <a:close/>
                </a:path>
                <a:path w="4873625" h="448944">
                  <a:moveTo>
                    <a:pt x="538099" y="0"/>
                  </a:moveTo>
                  <a:lnTo>
                    <a:pt x="584390" y="3301"/>
                  </a:lnTo>
                  <a:lnTo>
                    <a:pt x="624967" y="13081"/>
                  </a:lnTo>
                  <a:lnTo>
                    <a:pt x="659558" y="29686"/>
                  </a:lnTo>
                  <a:lnTo>
                    <a:pt x="699841" y="67768"/>
                  </a:lnTo>
                  <a:lnTo>
                    <a:pt x="718891" y="102006"/>
                  </a:lnTo>
                  <a:lnTo>
                    <a:pt x="731726" y="143390"/>
                  </a:lnTo>
                  <a:lnTo>
                    <a:pt x="738203" y="192158"/>
                  </a:lnTo>
                  <a:lnTo>
                    <a:pt x="739013" y="219328"/>
                  </a:lnTo>
                  <a:lnTo>
                    <a:pt x="738177" y="245590"/>
                  </a:lnTo>
                  <a:lnTo>
                    <a:pt x="731458" y="293874"/>
                  </a:lnTo>
                  <a:lnTo>
                    <a:pt x="718071" y="336299"/>
                  </a:lnTo>
                  <a:lnTo>
                    <a:pt x="698208" y="372391"/>
                  </a:lnTo>
                  <a:lnTo>
                    <a:pt x="671774" y="401943"/>
                  </a:lnTo>
                  <a:lnTo>
                    <a:pt x="639008" y="424525"/>
                  </a:lnTo>
                  <a:lnTo>
                    <a:pt x="599999" y="440031"/>
                  </a:lnTo>
                  <a:lnTo>
                    <a:pt x="554938" y="447841"/>
                  </a:lnTo>
                  <a:lnTo>
                    <a:pt x="530098" y="448818"/>
                  </a:lnTo>
                  <a:lnTo>
                    <a:pt x="505590" y="447984"/>
                  </a:lnTo>
                  <a:lnTo>
                    <a:pt x="461482" y="441317"/>
                  </a:lnTo>
                  <a:lnTo>
                    <a:pt x="423759" y="428031"/>
                  </a:lnTo>
                  <a:lnTo>
                    <a:pt x="378968" y="395224"/>
                  </a:lnTo>
                  <a:lnTo>
                    <a:pt x="348446" y="346217"/>
                  </a:lnTo>
                  <a:lnTo>
                    <a:pt x="335875" y="304353"/>
                  </a:lnTo>
                  <a:lnTo>
                    <a:pt x="329588" y="254771"/>
                  </a:lnTo>
                  <a:lnTo>
                    <a:pt x="328802" y="227075"/>
                  </a:lnTo>
                  <a:lnTo>
                    <a:pt x="329636" y="201451"/>
                  </a:lnTo>
                  <a:lnTo>
                    <a:pt x="336303" y="154156"/>
                  </a:lnTo>
                  <a:lnTo>
                    <a:pt x="349690" y="112269"/>
                  </a:lnTo>
                  <a:lnTo>
                    <a:pt x="369605" y="76507"/>
                  </a:lnTo>
                  <a:lnTo>
                    <a:pt x="396041" y="47126"/>
                  </a:lnTo>
                  <a:lnTo>
                    <a:pt x="428807" y="24509"/>
                  </a:lnTo>
                  <a:lnTo>
                    <a:pt x="467786" y="8893"/>
                  </a:lnTo>
                  <a:lnTo>
                    <a:pt x="513074" y="996"/>
                  </a:lnTo>
                  <a:lnTo>
                    <a:pt x="538099" y="0"/>
                  </a:lnTo>
                  <a:close/>
                </a:path>
                <a:path w="4873625" h="448944">
                  <a:moveTo>
                    <a:pt x="152654" y="0"/>
                  </a:moveTo>
                  <a:lnTo>
                    <a:pt x="191109" y="3673"/>
                  </a:lnTo>
                  <a:lnTo>
                    <a:pt x="230739" y="15353"/>
                  </a:lnTo>
                  <a:lnTo>
                    <a:pt x="249808" y="26162"/>
                  </a:lnTo>
                  <a:lnTo>
                    <a:pt x="252094" y="28448"/>
                  </a:lnTo>
                  <a:lnTo>
                    <a:pt x="253619" y="30352"/>
                  </a:lnTo>
                  <a:lnTo>
                    <a:pt x="254381" y="31876"/>
                  </a:lnTo>
                  <a:lnTo>
                    <a:pt x="255143" y="33400"/>
                  </a:lnTo>
                  <a:lnTo>
                    <a:pt x="257556" y="47751"/>
                  </a:lnTo>
                  <a:lnTo>
                    <a:pt x="257810" y="51688"/>
                  </a:lnTo>
                  <a:lnTo>
                    <a:pt x="257810" y="56514"/>
                  </a:lnTo>
                  <a:lnTo>
                    <a:pt x="257810" y="62357"/>
                  </a:lnTo>
                  <a:lnTo>
                    <a:pt x="257810" y="68834"/>
                  </a:lnTo>
                  <a:lnTo>
                    <a:pt x="257682" y="74295"/>
                  </a:lnTo>
                  <a:lnTo>
                    <a:pt x="257301" y="78739"/>
                  </a:lnTo>
                  <a:lnTo>
                    <a:pt x="257048" y="83185"/>
                  </a:lnTo>
                  <a:lnTo>
                    <a:pt x="256412" y="86868"/>
                  </a:lnTo>
                  <a:lnTo>
                    <a:pt x="255650" y="89788"/>
                  </a:lnTo>
                  <a:lnTo>
                    <a:pt x="254888" y="92710"/>
                  </a:lnTo>
                  <a:lnTo>
                    <a:pt x="253745" y="94869"/>
                  </a:lnTo>
                  <a:lnTo>
                    <a:pt x="252349" y="96138"/>
                  </a:lnTo>
                  <a:lnTo>
                    <a:pt x="250825" y="97536"/>
                  </a:lnTo>
                  <a:lnTo>
                    <a:pt x="248919" y="98171"/>
                  </a:lnTo>
                  <a:lnTo>
                    <a:pt x="246506" y="98171"/>
                  </a:lnTo>
                  <a:lnTo>
                    <a:pt x="243967" y="98171"/>
                  </a:lnTo>
                  <a:lnTo>
                    <a:pt x="240156" y="96647"/>
                  </a:lnTo>
                  <a:lnTo>
                    <a:pt x="234695" y="93472"/>
                  </a:lnTo>
                  <a:lnTo>
                    <a:pt x="229362" y="90297"/>
                  </a:lnTo>
                  <a:lnTo>
                    <a:pt x="222757" y="86995"/>
                  </a:lnTo>
                  <a:lnTo>
                    <a:pt x="179947" y="71278"/>
                  </a:lnTo>
                  <a:lnTo>
                    <a:pt x="154050" y="68707"/>
                  </a:lnTo>
                  <a:lnTo>
                    <a:pt x="144399" y="68707"/>
                  </a:lnTo>
                  <a:lnTo>
                    <a:pt x="136144" y="69850"/>
                  </a:lnTo>
                  <a:lnTo>
                    <a:pt x="128905" y="72262"/>
                  </a:lnTo>
                  <a:lnTo>
                    <a:pt x="121793" y="74549"/>
                  </a:lnTo>
                  <a:lnTo>
                    <a:pt x="100330" y="96774"/>
                  </a:lnTo>
                  <a:lnTo>
                    <a:pt x="97917" y="102615"/>
                  </a:lnTo>
                  <a:lnTo>
                    <a:pt x="96774" y="108712"/>
                  </a:lnTo>
                  <a:lnTo>
                    <a:pt x="96774" y="115188"/>
                  </a:lnTo>
                  <a:lnTo>
                    <a:pt x="113855" y="150129"/>
                  </a:lnTo>
                  <a:lnTo>
                    <a:pt x="147554" y="170701"/>
                  </a:lnTo>
                  <a:lnTo>
                    <a:pt x="164129" y="178038"/>
                  </a:lnTo>
                  <a:lnTo>
                    <a:pt x="172640" y="181800"/>
                  </a:lnTo>
                  <a:lnTo>
                    <a:pt x="207136" y="198183"/>
                  </a:lnTo>
                  <a:lnTo>
                    <a:pt x="239855" y="219043"/>
                  </a:lnTo>
                  <a:lnTo>
                    <a:pt x="265652" y="247808"/>
                  </a:lnTo>
                  <a:lnTo>
                    <a:pt x="280955" y="286765"/>
                  </a:lnTo>
                  <a:lnTo>
                    <a:pt x="282956" y="311150"/>
                  </a:lnTo>
                  <a:lnTo>
                    <a:pt x="282168" y="327695"/>
                  </a:lnTo>
                  <a:lnTo>
                    <a:pt x="270256" y="371094"/>
                  </a:lnTo>
                  <a:lnTo>
                    <a:pt x="246074" y="404955"/>
                  </a:lnTo>
                  <a:lnTo>
                    <a:pt x="212169" y="429196"/>
                  </a:lnTo>
                  <a:lnTo>
                    <a:pt x="170078" y="443888"/>
                  </a:lnTo>
                  <a:lnTo>
                    <a:pt x="122555" y="448818"/>
                  </a:lnTo>
                  <a:lnTo>
                    <a:pt x="111527" y="448581"/>
                  </a:lnTo>
                  <a:lnTo>
                    <a:pt x="71562" y="443156"/>
                  </a:lnTo>
                  <a:lnTo>
                    <a:pt x="33353" y="430926"/>
                  </a:lnTo>
                  <a:lnTo>
                    <a:pt x="1905" y="402717"/>
                  </a:lnTo>
                  <a:lnTo>
                    <a:pt x="635" y="397256"/>
                  </a:lnTo>
                  <a:lnTo>
                    <a:pt x="0" y="389382"/>
                  </a:lnTo>
                  <a:lnTo>
                    <a:pt x="0" y="379095"/>
                  </a:lnTo>
                  <a:lnTo>
                    <a:pt x="0" y="372237"/>
                  </a:lnTo>
                  <a:lnTo>
                    <a:pt x="2920" y="350265"/>
                  </a:lnTo>
                  <a:lnTo>
                    <a:pt x="3810" y="347472"/>
                  </a:lnTo>
                  <a:lnTo>
                    <a:pt x="5206" y="345313"/>
                  </a:lnTo>
                  <a:lnTo>
                    <a:pt x="6857" y="344170"/>
                  </a:lnTo>
                  <a:lnTo>
                    <a:pt x="8508" y="342900"/>
                  </a:lnTo>
                  <a:lnTo>
                    <a:pt x="10541" y="342264"/>
                  </a:lnTo>
                  <a:lnTo>
                    <a:pt x="12700" y="342264"/>
                  </a:lnTo>
                  <a:lnTo>
                    <a:pt x="15875" y="342264"/>
                  </a:lnTo>
                  <a:lnTo>
                    <a:pt x="20319" y="344170"/>
                  </a:lnTo>
                  <a:lnTo>
                    <a:pt x="25907" y="347852"/>
                  </a:lnTo>
                  <a:lnTo>
                    <a:pt x="31623" y="351536"/>
                  </a:lnTo>
                  <a:lnTo>
                    <a:pt x="70899" y="369403"/>
                  </a:lnTo>
                  <a:lnTo>
                    <a:pt x="111101" y="377469"/>
                  </a:lnTo>
                  <a:lnTo>
                    <a:pt x="122936" y="377825"/>
                  </a:lnTo>
                  <a:lnTo>
                    <a:pt x="130744" y="377584"/>
                  </a:lnTo>
                  <a:lnTo>
                    <a:pt x="173355" y="363093"/>
                  </a:lnTo>
                  <a:lnTo>
                    <a:pt x="186817" y="345694"/>
                  </a:lnTo>
                  <a:lnTo>
                    <a:pt x="189992" y="338709"/>
                  </a:lnTo>
                  <a:lnTo>
                    <a:pt x="191516" y="330962"/>
                  </a:lnTo>
                  <a:lnTo>
                    <a:pt x="191516" y="322580"/>
                  </a:lnTo>
                  <a:lnTo>
                    <a:pt x="174275" y="287289"/>
                  </a:lnTo>
                  <a:lnTo>
                    <a:pt x="141325" y="266759"/>
                  </a:lnTo>
                  <a:lnTo>
                    <a:pt x="125033" y="259476"/>
                  </a:lnTo>
                  <a:lnTo>
                    <a:pt x="116633" y="255714"/>
                  </a:lnTo>
                  <a:lnTo>
                    <a:pt x="73919" y="234598"/>
                  </a:lnTo>
                  <a:lnTo>
                    <a:pt x="43013" y="211988"/>
                  </a:lnTo>
                  <a:lnTo>
                    <a:pt x="19748" y="180851"/>
                  </a:lnTo>
                  <a:lnTo>
                    <a:pt x="7866" y="138017"/>
                  </a:lnTo>
                  <a:lnTo>
                    <a:pt x="7366" y="124968"/>
                  </a:lnTo>
                  <a:lnTo>
                    <a:pt x="8082" y="109843"/>
                  </a:lnTo>
                  <a:lnTo>
                    <a:pt x="18923" y="70231"/>
                  </a:lnTo>
                  <a:lnTo>
                    <a:pt x="50037" y="30987"/>
                  </a:lnTo>
                  <a:lnTo>
                    <a:pt x="83381" y="12128"/>
                  </a:lnTo>
                  <a:lnTo>
                    <a:pt x="123698" y="1968"/>
                  </a:lnTo>
                  <a:lnTo>
                    <a:pt x="137985" y="496"/>
                  </a:lnTo>
                  <a:lnTo>
                    <a:pt x="152654" y="0"/>
                  </a:lnTo>
                  <a:close/>
                </a:path>
              </a:pathLst>
            </a:custGeom>
            <a:ln w="9144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/>
              <a:t>The price of piece of diamond varies accordingly to square of its weight. When he breaks the diamond into four pieces of different weights in the ratio 2:3:4:5 , he incurs a loss of </a:t>
            </a:r>
            <a:r>
              <a:rPr lang="en-US" dirty="0" err="1" smtClean="0"/>
              <a:t>Rs</a:t>
            </a:r>
            <a:r>
              <a:rPr lang="en-US" dirty="0" smtClean="0"/>
              <a:t>. 28400. Calculate the price of original piece of diamond.</a:t>
            </a:r>
          </a:p>
          <a:p>
            <a:r>
              <a:rPr lang="en-US" dirty="0" smtClean="0"/>
              <a:t>A. </a:t>
            </a:r>
            <a:r>
              <a:rPr lang="en-US" dirty="0" err="1" smtClean="0"/>
              <a:t>Rs</a:t>
            </a:r>
            <a:r>
              <a:rPr lang="en-US" dirty="0" smtClean="0"/>
              <a:t>. 39200</a:t>
            </a:r>
          </a:p>
          <a:p>
            <a:r>
              <a:rPr lang="en-US" dirty="0" smtClean="0"/>
              <a:t>B. </a:t>
            </a:r>
            <a:r>
              <a:rPr lang="en-US" dirty="0" err="1" smtClean="0"/>
              <a:t>Rs</a:t>
            </a:r>
            <a:r>
              <a:rPr lang="en-US" dirty="0" smtClean="0"/>
              <a:t>. 38200</a:t>
            </a:r>
          </a:p>
          <a:p>
            <a:r>
              <a:rPr lang="en-US" dirty="0" smtClean="0"/>
              <a:t>C. </a:t>
            </a:r>
            <a:r>
              <a:rPr lang="en-US" dirty="0" err="1" smtClean="0"/>
              <a:t>Rs</a:t>
            </a:r>
            <a:r>
              <a:rPr lang="en-US" dirty="0" smtClean="0"/>
              <a:t>. 35500</a:t>
            </a:r>
          </a:p>
          <a:p>
            <a:r>
              <a:rPr lang="en-US" dirty="0" smtClean="0"/>
              <a:t>D. None of these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704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313385"/>
            <a:ext cx="7635240" cy="1586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A girl </a:t>
            </a:r>
            <a:r>
              <a:rPr sz="3200" spc="-15" dirty="0">
                <a:latin typeface="Calibri"/>
                <a:cs typeface="Calibri"/>
              </a:rPr>
              <a:t>gets 60 marks </a:t>
            </a:r>
            <a:r>
              <a:rPr sz="3200" spc="-10" dirty="0">
                <a:latin typeface="Calibri"/>
                <a:cs typeface="Calibri"/>
              </a:rPr>
              <a:t>out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80. </a:t>
            </a:r>
            <a:r>
              <a:rPr sz="3200" spc="-15" dirty="0">
                <a:latin typeface="Calibri"/>
                <a:cs typeface="Calibri"/>
              </a:rPr>
              <a:t>What </a:t>
            </a:r>
            <a:r>
              <a:rPr sz="3200" spc="-20" dirty="0">
                <a:latin typeface="Calibri"/>
                <a:cs typeface="Calibri"/>
              </a:rPr>
              <a:t>percent  </a:t>
            </a:r>
            <a:r>
              <a:rPr sz="3200" spc="-10" dirty="0">
                <a:latin typeface="Calibri"/>
                <a:cs typeface="Calibri"/>
              </a:rPr>
              <a:t>of </a:t>
            </a:r>
            <a:r>
              <a:rPr sz="3200" spc="-15" dirty="0">
                <a:latin typeface="Calibri"/>
                <a:cs typeface="Calibri"/>
              </a:rPr>
              <a:t>marks </a:t>
            </a:r>
            <a:r>
              <a:rPr sz="3200" spc="-10" dirty="0">
                <a:latin typeface="Calibri"/>
                <a:cs typeface="Calibri"/>
              </a:rPr>
              <a:t>does she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get?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1841500" algn="l"/>
                <a:tab pos="3670935" algn="l"/>
                <a:tab pos="5500370" algn="l"/>
              </a:tabLst>
            </a:pPr>
            <a:r>
              <a:rPr sz="3200" spc="-5" dirty="0">
                <a:latin typeface="Calibri"/>
                <a:cs typeface="Calibri"/>
              </a:rPr>
              <a:t>a)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60	b)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70	</a:t>
            </a:r>
            <a:r>
              <a:rPr sz="3200" spc="-5" dirty="0">
                <a:latin typeface="Calibri"/>
                <a:cs typeface="Calibri"/>
              </a:rPr>
              <a:t>c)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75	d)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80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313385"/>
            <a:ext cx="7881620" cy="1586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The monthly </a:t>
            </a:r>
            <a:r>
              <a:rPr sz="3200" spc="-5" dirty="0">
                <a:latin typeface="Calibri"/>
                <a:cs typeface="Calibri"/>
              </a:rPr>
              <a:t>salary of </a:t>
            </a:r>
            <a:r>
              <a:rPr sz="3200" spc="-25" dirty="0">
                <a:latin typeface="Calibri"/>
                <a:cs typeface="Calibri"/>
              </a:rPr>
              <a:t>Rohit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24,000. </a:t>
            </a:r>
            <a:r>
              <a:rPr sz="3200" dirty="0">
                <a:latin typeface="Calibri"/>
                <a:cs typeface="Calibri"/>
              </a:rPr>
              <a:t>If </a:t>
            </a:r>
            <a:r>
              <a:rPr sz="3200" spc="-5" dirty="0">
                <a:latin typeface="Calibri"/>
                <a:cs typeface="Calibri"/>
              </a:rPr>
              <a:t>his  salary </a:t>
            </a:r>
            <a:r>
              <a:rPr sz="3200" spc="-15" dirty="0">
                <a:latin typeface="Calibri"/>
                <a:cs typeface="Calibri"/>
              </a:rPr>
              <a:t>increases </a:t>
            </a:r>
            <a:r>
              <a:rPr sz="3200" spc="-20" dirty="0">
                <a:latin typeface="Calibri"/>
                <a:cs typeface="Calibri"/>
              </a:rPr>
              <a:t>by </a:t>
            </a:r>
            <a:r>
              <a:rPr sz="3200" spc="-10" dirty="0">
                <a:latin typeface="Calibri"/>
                <a:cs typeface="Calibri"/>
              </a:rPr>
              <a:t>12.5%, </a:t>
            </a:r>
            <a:r>
              <a:rPr sz="3200" spc="-5" dirty="0">
                <a:latin typeface="Calibri"/>
                <a:cs typeface="Calibri"/>
              </a:rPr>
              <a:t>find his </a:t>
            </a:r>
            <a:r>
              <a:rPr sz="3200" spc="-20" dirty="0">
                <a:latin typeface="Calibri"/>
                <a:cs typeface="Calibri"/>
              </a:rPr>
              <a:t>new</a:t>
            </a:r>
            <a:r>
              <a:rPr sz="3200" spc="19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salary.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1841500" algn="l"/>
                <a:tab pos="3670935" algn="l"/>
                <a:tab pos="5500370" algn="l"/>
              </a:tabLst>
            </a:pPr>
            <a:r>
              <a:rPr sz="3200" spc="-5" dirty="0">
                <a:latin typeface="Calibri"/>
                <a:cs typeface="Calibri"/>
              </a:rPr>
              <a:t>a)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24500	</a:t>
            </a:r>
            <a:r>
              <a:rPr sz="3200" spc="-10" dirty="0">
                <a:latin typeface="Calibri"/>
                <a:cs typeface="Calibri"/>
              </a:rPr>
              <a:t>b)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27000	</a:t>
            </a:r>
            <a:r>
              <a:rPr sz="3200" spc="-5" dirty="0">
                <a:latin typeface="Calibri"/>
                <a:cs typeface="Calibri"/>
              </a:rPr>
              <a:t>c)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27500	</a:t>
            </a:r>
            <a:r>
              <a:rPr sz="3200" spc="-10" dirty="0">
                <a:latin typeface="Calibri"/>
                <a:cs typeface="Calibri"/>
              </a:rPr>
              <a:t>d)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29000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2697162"/>
          </a:xfrm>
        </p:spPr>
        <p:txBody>
          <a:bodyPr>
            <a:noAutofit/>
          </a:bodyPr>
          <a:lstStyle/>
          <a:p>
            <a:pPr algn="l"/>
            <a:r>
              <a:rPr lang="en-IN" sz="2800" b="1" dirty="0" smtClean="0"/>
              <a:t/>
            </a:r>
            <a:br>
              <a:rPr lang="en-IN" sz="2800" b="1" dirty="0" smtClean="0"/>
            </a:br>
            <a:r>
              <a:rPr lang="en-IN" sz="2800" b="1" dirty="0"/>
              <a:t/>
            </a:r>
            <a:br>
              <a:rPr lang="en-IN" sz="2800" b="1" dirty="0"/>
            </a:br>
            <a:r>
              <a:rPr lang="en-IN" sz="2800" b="1" dirty="0" smtClean="0"/>
              <a:t/>
            </a:r>
            <a:br>
              <a:rPr lang="en-IN" sz="2800" b="1" dirty="0" smtClean="0"/>
            </a:br>
            <a:r>
              <a:rPr lang="en-IN" sz="2800" b="1" dirty="0"/>
              <a:t/>
            </a:r>
            <a:br>
              <a:rPr lang="en-IN" sz="2800" b="1" dirty="0"/>
            </a:br>
            <a:r>
              <a:rPr lang="en-IN" sz="2800" b="1" dirty="0" smtClean="0"/>
              <a:t/>
            </a:r>
            <a:br>
              <a:rPr lang="en-IN" sz="2800" b="1" dirty="0" smtClean="0"/>
            </a:br>
            <a:r>
              <a:rPr lang="en-IN" sz="2800" b="1" dirty="0" smtClean="0"/>
              <a:t>Ex 1: Marks scored by A is 50 and marks scored </a:t>
            </a:r>
            <a:r>
              <a:rPr lang="en-IN" sz="2800" dirty="0" smtClean="0"/>
              <a:t>by B is 40. Then</a:t>
            </a:r>
            <a:br>
              <a:rPr lang="en-IN" sz="28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>(i) A is what % more than B?</a:t>
            </a:r>
            <a:br>
              <a:rPr lang="en-IN" sz="28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>(ii) B is what % less than A?</a:t>
            </a:r>
            <a:br>
              <a:rPr lang="en-IN" sz="28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>(iii) A is what % of B?</a:t>
            </a:r>
            <a:br>
              <a:rPr lang="en-IN" sz="28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>(iv) B is what % of A?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Find the percentage increase/ decrease from 1</a:t>
            </a:r>
            <a:r>
              <a:rPr lang="en-US" baseline="30000" dirty="0" smtClean="0"/>
              <a:t>st</a:t>
            </a:r>
            <a:r>
              <a:rPr lang="en-US" dirty="0" smtClean="0"/>
              <a:t> year to 2</a:t>
            </a:r>
            <a:r>
              <a:rPr lang="en-US" baseline="30000" dirty="0" smtClean="0"/>
              <a:t>nd</a:t>
            </a:r>
            <a:r>
              <a:rPr lang="en-US" dirty="0" smtClean="0"/>
              <a:t> year?</a:t>
            </a:r>
          </a:p>
          <a:p>
            <a:r>
              <a:rPr lang="en-US" dirty="0" smtClean="0"/>
              <a:t>Find the percentage increase/ decrease from 2</a:t>
            </a:r>
            <a:r>
              <a:rPr lang="en-US" baseline="30000" dirty="0" smtClean="0"/>
              <a:t>nd</a:t>
            </a:r>
            <a:r>
              <a:rPr lang="en-US" dirty="0" smtClean="0"/>
              <a:t> year to 1</a:t>
            </a:r>
            <a:r>
              <a:rPr lang="en-US" baseline="30000" dirty="0" smtClean="0"/>
              <a:t>st</a:t>
            </a:r>
            <a:r>
              <a:rPr lang="en-US" dirty="0" smtClean="0"/>
              <a:t> year?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524000"/>
            <a:ext cx="38898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52600" y="304800"/>
            <a:ext cx="56532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Percentage Change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r>
              <a:rPr lang="en-US" sz="2400" dirty="0" smtClean="0"/>
              <a:t>Following pie-chart shows the annual expenditure of two private companies.</a:t>
            </a:r>
            <a:endParaRPr lang="en-US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066800"/>
            <a:ext cx="37338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066800"/>
            <a:ext cx="3910341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33400" y="50292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The amount spent on Transport by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Pamtech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is what percentage of the amount spent by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Ramtech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on Transport?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a) 20		b) 30		c) 40		d)50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91400" y="1524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Total</a:t>
            </a:r>
            <a:r>
              <a:rPr lang="en-US" b="1" smtClean="0">
                <a:solidFill>
                  <a:schemeClr val="bg2"/>
                </a:solidFill>
              </a:rPr>
              <a:t>: 40 </a:t>
            </a:r>
            <a:r>
              <a:rPr lang="en-US" b="1" dirty="0" err="1" smtClean="0">
                <a:solidFill>
                  <a:schemeClr val="bg2"/>
                </a:solidFill>
              </a:rPr>
              <a:t>crore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67640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Total: 50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crore</a:t>
            </a:r>
            <a:endParaRPr lang="en-US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265E03CBA32D47A94E32B1A5044F52" ma:contentTypeVersion="8" ma:contentTypeDescription="Create a new document." ma:contentTypeScope="" ma:versionID="de00cce4c7f035961ea19b4fb705f094">
  <xsd:schema xmlns:xsd="http://www.w3.org/2001/XMLSchema" xmlns:xs="http://www.w3.org/2001/XMLSchema" xmlns:p="http://schemas.microsoft.com/office/2006/metadata/properties" xmlns:ns2="9fe5b37c-fa32-4028-92b1-0b83a3b5fe34" targetNamespace="http://schemas.microsoft.com/office/2006/metadata/properties" ma:root="true" ma:fieldsID="ff206d09f6aebb806965d892ce9770c1" ns2:_="">
    <xsd:import namespace="9fe5b37c-fa32-4028-92b1-0b83a3b5fe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e5b37c-fa32-4028-92b1-0b83a3b5fe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376A6A-FA3D-4DB9-8418-1B10389E7377}"/>
</file>

<file path=customXml/itemProps2.xml><?xml version="1.0" encoding="utf-8"?>
<ds:datastoreItem xmlns:ds="http://schemas.openxmlformats.org/officeDocument/2006/customXml" ds:itemID="{0710D1D8-FAEA-4EFE-BF50-4423FAC608DB}"/>
</file>

<file path=customXml/itemProps3.xml><?xml version="1.0" encoding="utf-8"?>
<ds:datastoreItem xmlns:ds="http://schemas.openxmlformats.org/officeDocument/2006/customXml" ds:itemID="{06ECF00F-5C38-4646-829E-112ADDDDD94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Words>1363</Words>
  <Application>Microsoft Office PowerPoint</Application>
  <PresentationFormat>On-screen Show (4:3)</PresentationFormat>
  <Paragraphs>158</Paragraphs>
  <Slides>40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Ex 1: Marks scored by A is 50 and marks scored by B is 40. Then  (i) A is what % more than B?  (ii) B is what % less than A?  (iii) A is what % of B?  (iv) B is what % of A?</vt:lpstr>
      <vt:lpstr>PowerPoint Presentation</vt:lpstr>
      <vt:lpstr>Following pie-chart shows the annual expenditure of two private companies.</vt:lpstr>
      <vt:lpstr>Following pie-chart shows the annual expenditure of two private companies.</vt:lpstr>
      <vt:lpstr>Following pie-chart shows the annual expenditure of two private companies.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PROPORTIANLITY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GEU</dc:creator>
  <cp:lastModifiedBy>lenovo</cp:lastModifiedBy>
  <cp:revision>32</cp:revision>
  <dcterms:created xsi:type="dcterms:W3CDTF">2021-01-28T05:54:16Z</dcterms:created>
  <dcterms:modified xsi:type="dcterms:W3CDTF">2024-12-17T14:56:30Z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0x01010097265E03CBA32D47A94E32B1A5044F52</vt:lpwstr>
  </property>
</Properties>
</file>