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7.xml" ContentType="application/vnd.openxmlformats-officedocument.presentationml.slide+xml"/>
  <Override PartName="/ppt/slides/slide33.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ink/ink8.xml" ContentType="application/inkml+xml"/>
  <Override PartName="/ppt/ink/ink7.xml" ContentType="application/inkml+xml"/>
  <Override PartName="/ppt/ink/ink9.xml" ContentType="application/inkml+xml"/>
  <Override PartName="/ppt/ink/ink10.xml" ContentType="application/inkml+xml"/>
  <Override PartName="/ppt/notesMasters/notesMaster1.xml" ContentType="application/vnd.openxmlformats-officedocument.presentationml.notesMaster+xml"/>
  <Override PartName="/ppt/ink/ink11.xml" ContentType="application/inkml+xml"/>
  <Override PartName="/ppt/ink/ink6.xml" ContentType="application/inkml+xml"/>
  <Override PartName="/ppt/ink/ink2.xml" ContentType="application/inkml+xml"/>
  <Override PartName="/ppt/ink/ink1.xml" ContentType="application/inkml+xml"/>
  <Override PartName="/ppt/theme/theme2.xml" ContentType="application/vnd.openxmlformats-officedocument.theme+xml"/>
  <Override PartName="/ppt/ink/ink3.xml" ContentType="application/inkml+xml"/>
  <Override PartName="/ppt/ink/ink4.xml" ContentType="application/inkml+xml"/>
  <Override PartName="/ppt/ink/ink5.xml" ContentType="application/inkml+xml"/>
  <Override PartName="/ppt/ink/ink12.xml" ContentType="application/inkml+xml"/>
  <Override PartName="/ppt/ink/ink13.xml" ContentType="application/inkml+xml"/>
  <Override PartName="/ppt/ink/ink21.xml" ContentType="application/inkml+xml"/>
  <Override PartName="/ppt/ink/ink22.xml" ContentType="application/inkml+xml"/>
  <Override PartName="/ppt/ink/ink20.xml" ContentType="application/inkml+xml"/>
  <Override PartName="/ppt/ink/ink14.xml" ContentType="application/inkml+xml"/>
  <Override PartName="/ppt/ink/ink19.xml" ContentType="application/inkml+xml"/>
  <Override PartName="/ppt/ink/ink15.xml" ContentType="application/inkml+xml"/>
  <Override PartName="/ppt/ink/ink18.xml" ContentType="application/inkml+xml"/>
  <Override PartName="/ppt/ink/ink16.xml" ContentType="application/inkml+xml"/>
  <Override PartName="/ppt/ink/ink17.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99" r:id="rId3"/>
    <p:sldId id="298" r:id="rId4"/>
    <p:sldId id="300" r:id="rId5"/>
    <p:sldId id="274" r:id="rId6"/>
    <p:sldId id="257" r:id="rId7"/>
    <p:sldId id="275" r:id="rId8"/>
    <p:sldId id="263" r:id="rId9"/>
    <p:sldId id="259" r:id="rId10"/>
    <p:sldId id="260" r:id="rId11"/>
    <p:sldId id="276" r:id="rId12"/>
    <p:sldId id="273" r:id="rId13"/>
    <p:sldId id="277" r:id="rId14"/>
    <p:sldId id="261" r:id="rId15"/>
    <p:sldId id="279" r:id="rId16"/>
    <p:sldId id="262" r:id="rId17"/>
    <p:sldId id="280" r:id="rId18"/>
    <p:sldId id="265" r:id="rId19"/>
    <p:sldId id="281" r:id="rId20"/>
    <p:sldId id="266" r:id="rId21"/>
    <p:sldId id="282" r:id="rId22"/>
    <p:sldId id="267" r:id="rId23"/>
    <p:sldId id="283" r:id="rId24"/>
    <p:sldId id="268" r:id="rId25"/>
    <p:sldId id="284" r:id="rId26"/>
    <p:sldId id="270" r:id="rId27"/>
    <p:sldId id="285" r:id="rId28"/>
    <p:sldId id="272"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3" d="100"/>
          <a:sy n="73" d="100"/>
        </p:scale>
        <p:origin x="-129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17:29.679"/>
    </inkml:context>
    <inkml:brush xml:id="br0">
      <inkml:brushProperty name="width" value="0.05292" units="cm"/>
      <inkml:brushProperty name="height" value="0.05292" units="cm"/>
      <inkml:brushProperty name="color" value="#FF0000"/>
    </inkml:brush>
  </inkml:definitions>
  <inkml:trace contextRef="#ctx0" brushRef="#br0">2580 1141,'0'-25,"0"25,0 0,0 0,0 0,0 0,0 0,0 0,0 0,0 0,0 0,0 0,0 0,0 0,0 0,0 0,0 0,0 0,0 0,0 0,0 25,0-25,0 25,0 0,0-1,0 1,-25 25,25-25,0 24,0-24,-25 25,25-1,-24-24,24 25,-25-1,25 1,-25-25,0 0,25 24,0-24,-25 0,25 0,0-25,0 24,0-24,0 0,0 25,0-25,0 0,25 0,-25 0,25 0,-25 0,25 0,0 0,-1 0,1 0,0 0,0 0,24 0,-24 0,0-25,25 25,-26 0,1 0,25 0,-25 0</inkml:trace>
  <inkml:trace contextRef="#ctx0" brushRef="#br0" timeOffset="228.013">2977 1736,'0'0,"0"-24,0 24,0 0,-25 0,25 0,0 0,0-25,0 25,0 0,0 0,0 25,0-25,0 0,0 24,0-24,0 25,0-25,0 25,25 0,-25 0,0-25,0 24,0 1,0-25,0 25,0 0,0-25,0 25,0-25,0 0,0 0,0 24,0-24</inkml:trace>
  <inkml:trace contextRef="#ctx0" brushRef="#br0" timeOffset="359.0205">2952 1414,'0'0,"0"-25,0 25,0 0,0 0,0 0</inkml:trace>
  <inkml:trace contextRef="#ctx0" brushRef="#br0" timeOffset="736.0421">3126 1637,'0'25,"0"-25,0 25,0-25,0 25,0-1,0-24,0 25,0 0,0-25,0 25,0 0,0-1,0-24,0 25,0-25,0 25,0-25,0 25,0-25,0 0,0 0,0 0,0 0,0 0,0 0,0 0,0 0,0 0,0-25,0 25,25 0,-25-25,0 0,0 25,0-24,0-1,24 0,-24 25,25-25,-25 25,0-25,25 25,-25 0,25 0,-25 0,25 0,-25 0,24 0,-24 0,0 25,25-25,-25 25,0-25,25 25,-25-25,0 25,0-25,0 24,0-24,0 25,0-25,25 0</inkml:trace>
  <inkml:trace contextRef="#ctx0" brushRef="#br0" timeOffset="1836.105">3523 1811,'0'0,"0"0,0 0,0 0,0 0,0 0,0 0,0 0,0 0,24 0,-24 25,0-25,25 0,-25 0,25 0,-25-25,25 25,0 0,-25 0,24-25,-24 25,25 0,0-25,-25 25,25-25,-25 25,0-24,25 24,-25-25,0 25,0-25,0 25,0 0,0-25,-25 25,25-25,-25 25,0 0,0 0,25 0,-24 0,-1 0,0 0,0 25,0-25,25 25,-24-25,-1 25,25 0,0-1,0 1,0-25,0 25,0 0,0 0,0-1,25-24,-25 25,24 0,1-25,0 0,25 25,-26-25,1 0,25 0,-1 0,-24 0,25 0,-1 0,1 0,0-25,-1 25,-24 0,25-25,-1 25,-24-25,25 1,-25 24,-1-25,1 0,0 0,-25 25,25-25,-25 1,0-1,-25 0,25 0,-25 0,25 25,-25-25,1 25,-1-24,0 24,-25 0,26 0,-1 0,0 0,0 0,0 0,1 0,-1 24,25-24,-25 25,25-25,0 25,0 0,0 0,0 0,0-25,0 24,0 1,0 0,25-25,-25 25,25-25,-25 25,24-25,1 0,0 0,-25 0,25 0,0 0,-1 0,1 0,-25-25,25 25,0 0,-25-25,25 25,-25-25,24 25,-24-25,0 25,0-24,0-1,0 25,0-25,25 25,-25-25,0 25,0 0,0 0,0 0,0 0,0 0,0 0,0 0,0 25,0-25,0 25,0 0,0-25,0 24,0 1,0-25,25 25,-25 0,25-25,-25 25,25-25,-1 0,1 24,0-24,0 0,0 0,-1 0,1 0,0 0,0 0,0 0,-1-24,1 24,-25 0,25-25,-25 25,25 0,-25-25,0 0,0 25,0-25,0 1,0-1,0 0,-25 0,0 0,25 0,-25 1,1-1,-1 25,0-25,0 0,0 25,1 0,-1 0,25 0,-25 0,25 0,-25 25,25-25,0 25,0-25,0 25,0-1,0-24,25 25,-25-25,25 25,-25-25,25 25,-1-25,1 0,0 0,25 0,-26 0,1 0,0 0,0-25,24 25,-24 0,0-25,0 25,0-25,-1 25,1-24,-25 24,25 0,-25 0,25-25,-25 25,0 0,0 0,0 0,0 25,0-25,0 0,0 24,0-24,0 25,0 0,0 0,0 0,0-25,0 25,0-1,0 1,0 0,0-25,0 25</inkml:trace>
  <inkml:trace contextRef="#ctx0" brushRef="#br0" timeOffset="1944.1112">5358 1836,'25'0,"-25"0,25 24,-25-24,0 0,0 0,0 0,0 0,0-24</inkml:trace>
  <inkml:trace contextRef="#ctx0" brushRef="#br0" timeOffset="3943.2255">2109 2183,'0'0,"0"0,0 0,0 0,-25 0,25 0,0 0,0 0,-25 0,25 0,0 0,-25 0,25 25,-24-25,24 24,-25 1,0 0,25 0,-25 24,0 1,1-25,-1 24,0 1,0 24,25-24,-25 0,0-1,25 1,-24-25,24 24,0-24,0 0,24 0,-24 0,25-1,0 1,-25-25,25 25,25-25,-26 0,1 0,0 0,25 0,-26 0,1 0,25 0,-25 0,-1 0,1-25,0 25,25-25,-26 25,1-24,-25 24,25-25,0 25,-25-25,25 25,-25-25,0 25,0-25,0 25,0-24,-25 24,25-25,-25 25,25 0,0-25,-25 25,25 0,-25 0,25 0,-24-25,24 25,-25 0,25 0,0 0,-25 25,25-25,0 0,-25 0,25 0,0 25,0-25,0 0,0 25,0-25,0 0,25 24,-25-24,25 0,-25 25,25-25,-1 25,-24-25,25 0,0 25,0-25,0 0,-1 25,-24-25,25 24,0-24,-25 0,0 25,25-25,-25 25,0-25,0 25,0-25,-25 25,25-25,-25 24,0-24,25 25,-24-25,-1 25,0-25,0 25,25 0</inkml:trace>
  <inkml:trace contextRef="#ctx0" brushRef="#br0" timeOffset="4872.2787">2977 2778,'0'0,"0"0,0-25,0 25,0-24,0 24,0-25,-25 25,25-25,-25 25,25 0,-25 0,1 0,-1 0,0 0,25 25,-25-25,0 25,1-25,-1 24,0 1,0 0,25 0,-25 0,25-1,0 1,0 0,25 0,-25-25,25 25,0-1,0 1,-1 0,26-25,-25 25,0-25,24 25,-24-25,0 24,25-24,-26 25,1-25,-25 25,25-25,-25 25,25-25,-25 25,0-25,0 24,0-24,-25 25,25-25,-25 0,0 25,1-25,24 0,-25 0,0 0,0 0,0 0,0 0,1 0,24-25,-25 25,0 0,25 0,0-25</inkml:trace>
  <inkml:trace contextRef="#ctx0" brushRef="#br0" timeOffset="5048.2887">3151 3051,'24'25,"-24"-25,25 25,-25-25,25 24,-25-24,0 25,25-25,-25 25,0 0,25-25,-25 25,0-1,0-24,0 25,0-25,0 25,24-25,-24 0,0 0</inkml:trace>
  <inkml:trace contextRef="#ctx0" brushRef="#br0" timeOffset="5164.2954">3200 2927,'0'0,"0"-25,-25 25</inkml:trace>
  <inkml:trace contextRef="#ctx0" brushRef="#br0" timeOffset="5495.3143">3423 3101,'0'0,"25"24,-25-24,0 25,0-25,0 0,0 25,0 0,25-25,-25 25,0-25,0 24,0-24,0 25,0-25,0 0,0 25,0-25,0 0,0 0,0 0,0 0,0 0,25-25,-25 25,0 0,0-25,0 25,25-24,-25 24,24-25,-24 0,25 0,0 0,-25 25,25-24,0 24,-25-25,24 25,-24 0,25 0,-25 0,25 0,-25 0,25 0,-25 25,0-25,25 24,-25-24,0 25,0-25,24 25,-24-25,0 0,0 25,0 0</inkml:trace>
  <inkml:trace contextRef="#ctx0" brushRef="#br0" timeOffset="5988.3425">4068 3150,'0'0,"25"-25,-25 1,0-1,0 25,0-25,-25 0,25 0,-24 1,-1-1,25 25,-25-25,0 25,0 0,0 0,1 0,-1 0,0 0,25 25,-25-25,0 25,1-1,24-24,0 25,-25 0,25 0,0 0,0-1,25 1,-25-25,24 25,-24 0,25-25,-25 0,25 25,0-25,-25 0,25 0,-1 0,-24 0,25 0,0 0,-25 0,25 0,-25-25,0 25,25-25,-25 25,0-25,0 25,0 0,0-25,0 25,0 0,0 0,0-24,0 24,0 0,0 24,0-24,0 0,0 25,25 0,-25 0,24 0,-24 24,25-24,-25 25,25-26,-25 26,0 0,25-26,-25 26,0 0,0-1,0-24,0 25,0-25,0-1,-25 1,25 0,0 0,0-25,-25 25,25-25,0 0,-25-25,25 25,0-25,-24 0,-1 0,25 1,-25-1,25-25,-25 25,25-24,-25 24,25-25,0 25</inkml:trace>
  <inkml:trace contextRef="#ctx0" brushRef="#br0" timeOffset="6204.3549">4192 2729,'0'0,"0"0,0 0,0 24,0-24,25 0,-25 25,25 0,-25-25,25 25,-25 24,25-24,-25 0,24 25,-24-26,0 26,25 0,-25-26,0 26,0-25,0 24,25-24,-25 0,0 0,0 0,0-1,0-24,25 25</inkml:trace>
  <inkml:trace contextRef="#ctx0" brushRef="#br0" timeOffset="6555.3749">4564 3101,'0'0,"25"0,-25 24,0-24,25 0,-25 0,25 0,-25 0,25 0,-1 0,-24 0,25-24,0 24,-25 0,25 0,0-25,-25 25,24-25,-24 25,0 0,0-25,0 25,0-25,0 25,0 0,0-24,0 24,-24 0,-1 0,0 0,0 0,0 0,1 0,-1 24,0-24,0 25,0 0,25-25,-24 25,-1 0,25-1,0 1,0 0,0 0,0 0,0-1,0 1,0 0,25-25,-25 25,24-25,1 25,0-25,0 0,0 0,-1 0,1 0,25 0,-1 0</inkml:trace>
  <inkml:trace contextRef="#ctx0" brushRef="#br0" timeOffset="7039.4026">5482 3225,'-25'0,"25"0,0 0,0 0,-24 0,24 0,0 0,0 0,0 0,0 0,24 0,-24 0,25 0,0 0,0 0,24 0,-24 0,25 0,-1 0,26-25,-26 25,26 0,-1 0,1 0,24-25,-25 25,26 0,-26 0,25-25,0 25,1 0,-26 0,25 0,0-25,-24 25,-1 0,1 0,-1 0,1 0,-1 0,-24 0,-1 0,-24-24,25 24,-26 0,1 0,-25 0,25 0,-25 0,0 0,0 0,0 0,0 0,0 0,-25 0,25 0</inkml:trace>
  <inkml:trace contextRef="#ctx0" brushRef="#br0" timeOffset="8640.4942">1687 3150,'0'0,"0"0,0 0,0 0,0 0,0 0,0 0,-25 25,25-25,0 0,0 0,-25 25,25-25,0 25,-24-1,24 1,-25 25,25-25,-25 24,25-24,-25 25,25 24,-25-24,1-1,24 26,-25-26,25 26,-25-1,25-24,0 24,0-24,0-1,0 1,0-25,25 24,0-24,-25 0,24 0,1-25,0 25,0-1,0-24,24 25,-24-25,0 0,0 25,24-25,-24 0,0 25,0-25,0 0,-25 0,24 0,-24 0,25 0,-25 0,25 0,-25 0,0 0,0 0,0 0,0-25,0 25,0 0,0-25,0 25,0-25,0 25,0-24,0 24,0-25,0 25,-25-25,25 25,0-25,0 25,-25 0,25 0,0-25,0 25,0 0,-24 0,24 0,0 0,0 0,0 0,0 0,0 0,0 0,0 0,0 25,24-25,-24 0,0 25,25 0,-25-25,25 25,0-1,0-24,-25 25,24 0,1 0,0-25,0 25,0-1,-1 1,-24 0,25-25,-25 25,25 0,-25-1,0 1,0-25,0 25,-25 0,25-25,-25 25,1-25,-1 24,0-24,0 25,0-25,-24 0</inkml:trace>
  <inkml:trace contextRef="#ctx0" brushRef="#br0" timeOffset="9155.5237">2853 4192,'0'0,"0"-25,0 25,-25 0,25-25,0 25,0 0,0 0,0 0,0 0,-25 0,25 0,0 25,0-25,0 25,0 0,0 0,0-1,0 1,0 25,0-25,0-1,25 1,-25 0,0 0,0 0,0-1,0 1,0-25,25 25,-25-25,0 0,0 25</inkml:trace>
  <inkml:trace contextRef="#ctx0" brushRef="#br0" timeOffset="9423.539">2679 4167,'0'-25,"0"1,0-1,0 0,0 25,0-25,25 25,0 0,0-25,-1 25,1 0,0 25,25-25,-26 25,26-25,0 25,-25 0,24-1,1 1,-25 25,24-25,-24-1,-25 1,25 0,-25 0,0 0,0-1,0 1,-25 0,25 0,-25 0,0-1,1 1,-26-25,25 25,0 0,-24-25,24 25,0-25,-25 0,26 0,-1 0,0 0</inkml:trace>
  <inkml:trace contextRef="#ctx0" brushRef="#br0" timeOffset="9743.5573">3423 4341,'0'0,"0"0,-24 25,24-25,-25 24,0-24,0 25,25 0,-25 0,1 0,24-1,0 1,0-25,0 25,0 0,0 0,0-25,24 24,-24-24,25 0,0 25,0-25,0 0,-1 0,1 0,0-25,0 25,0 0,-1-24,-24 24,25-25,0 25,-25-25,25 25,-25-25,0 0,0 25,0-24,0-1,0 0,-25 25,25-25,-25 0,0 25,25-24,-24 24,-1 0,0-25</inkml:trace>
  <inkml:trace contextRef="#ctx0" brushRef="#br0" timeOffset="10547.6033">3671 4341,'0'0,"0"0,0 0,0 25,0-25,0 0,0 24,0-24,0 25,0-25,0 25,0 0,25-25,-25 25,0-1,25-24,-25 25,25-25,-25 0,25 25,-25-25,24 0,-24 0,25 0,0 0,-25 0,25 0,0 0,-25 0,0 0,24-25,-24 25,25 0,-25-25,0 25,0-24,0 24,0-25,0 25,0-25,0 25,0-25,0 25,0 0,0 0,0 0,0 0,0 0,0 0,0 0,0 0,0 25,0-25,0 25,0-25,0 25,0-1,0-24,0 25,25 0,-25-25,0 25,25-25,-25 25,25-25,0 0,-25 0,24 24,1-24,0 0,0-24,0 24,-1 0,1-25,-25 25,25 0,0-25,-25 0,25 25,-25-25,24 1,-24-1,25 25,-25-50,0 25,0 1,0-1,0 0,0-25,0 26,0-1,0-25,-25 25,25 1,0-1,-24 25,24-25,0 25,0 0,0 0,0 25,-25-25,25 25,0-1,0 1,0 0,0 0,0 0,0 24,0-24,0 0,0 0,0-1,0 1,0 0,0 0,0-25,0 25,0-25,0 24,0-24,0 0,25 0,-25 0,0 0,0 0,0 0,0 0,0-24,24 24,-24-25,0 25,25-25,-25 0,0 25,25-25,-25 25,25-24,-25 24,25-25,-1 25,-24 0,25 0,0 0,0 0,0 25,-1-25,-24 0,25 24,-25 1,25-25,-25 25,25-25,-25 25,0 0,0-25,0 24,-25-24,25 25,-25-25,25 25,-25-25,1 25,-1-25,0 0,0 0,25 0,-25 0,1 0,-1-25,0 25,25-25</inkml:trace>
  <inkml:trace contextRef="#ctx0" brushRef="#br0" timeOffset="10779.6165">4490 3845,'25'0,"-25"25,25-25,-1 24,1 1,-25 0,25 0,0 0,0 24,-25-24,24 25,1-26,-25 26,25 0,-25-26,0 26,0-25,0 24,0-24,0 0,0 0,0 0,0-1,0 1,0 0,0-25,0 25,0-25,0 0,0 25,25-25,-25 0,0-25</inkml:trace>
  <inkml:trace contextRef="#ctx0" brushRef="#br0" timeOffset="11143.6374">4887 4341,'25'0,"-25"25,0-25,0 0,24 0,-24 0,0 24,25-24,-25 0,0 25,25-25,-25 0,0 0,25 0,-25 0,25 0,-25 0,25 0,-25 0,24 0,-24 0,25-25,0 25,-25 0,25-24,-25 24,0-25,25 25,-25-25,0 25,0 0,0-25,0 25,-25-25,0 25,25 0,-25 0,0 0,1 0,-1 0,0 0,-25 25,25 0,1-25,-1 25,0 0,0-1,0 1,25 0,-24-25,24 25,0 0,0-1,0 1,0-25,24 25,-24 0,25-25,0 0,0 25,0-25,24 0,-24 0,25 0,-1 0,1 0,0-25</inkml:trace>
  <inkml:trace contextRef="#ctx0" brushRef="#br0" timeOffset="11807.6753">5904 4142,'0'0,"0"0,0 0,0 0,0 0,0 0,0 0,-25 0,25 0,0 0,0 0,0 25,0-25,0 0,0 0,0 0,0 0,0 0,0 0,0 0,25 0,-25 0,25 25,-1-25,26 0,0 0,-1 0,1 25,24-25,1 0,-1 0,25 0,-24-25,24 25,-25 0,26 0,-26 0,25 0,-24-25,24 25,-25 0,1 0,-1 0,-24 0,24-25,-24 25,-1 0,-24 0,25 0,-25 0,-1 0,-24 0,0 0,0 0,0 0,0 0,0 0,0 0,-24 0,-1 0,0 0</inkml:trace>
  <inkml:trace contextRef="#ctx0" brushRef="#br0" timeOffset="12303.7037">5978 4663,'0'0,"0"0,0 0,0 0,-25 0,25 0,0 0,0 0,0 0,0 0,0 0,0 0,0 0,0 0,0 0,0 0,0 0,0 0,0 0,0 0,0 0,25 0,-25 0,25 0,0 0,24 0,-24 0,25 0,0 0,-1 0,26 0,-1-25,-24 25,24 0,25 0,-24 0,-1 0,0 0,1 0,-26 0,26 0,-1 0,-24 0,24 0,-24 0,-25 0,24 0,-24 0,0 0,0 0,0 0,-25 0,0 0,0 0,0 0,0 0,0 0,0 0,0 0,0 0,0 0,0 0,0-24,0 24,0 0</inkml:trace>
  <inkml:trace contextRef="#ctx0" brushRef="#br0" timeOffset="15043.8604">11857 769,'0'0,"0"0,0-25,0 25,0 0,-25-25,25 25,0 0,-25 0,25-24,-24 24,24 0,-25 0,0 24,0-24,0 25,1-25,-26 25,25 0,-24 24,24-24,-25 25,25-1,1 1,-1 0,0-1,0 1,0-1,25 1,-25-25,25 24,0 1,0-25,25 0,-25 24,25-24,0-25,0 25,0 0,-1-25,1 0,0 0,0 0,24 0,-24 0,0 0,25 0,-26-25,1 25,0-25,0 0,0 25,-1-25,-24 1,25-1,0 0,-25 0,0 25,25-25,-25 1,0 24,0-25,0 25,0-25,0 25,0 0,0 0,0 0,0 0,0 25,0-25,0 25,0-25,0 24,0-24,0 25,0 0,0-25,0 25,0-25,25 25,-25-25,0 0,0 24,0-24</inkml:trace>
  <inkml:trace contextRef="#ctx0" brushRef="#br0" timeOffset="15175.868">11956 1141,'0'0,"0"-25,0 25,-25 0</inkml:trace>
  <inkml:trace contextRef="#ctx0" brushRef="#br0" timeOffset="15459.8842">12179 1240,'0'0,"25"25,0-25,-25 25,25-25,0 25,-25-25,24 24,-24-24,25 25,-25 0,25-25,-25 25,0 0,0-1,0-24,-25 25,25-25,-25 25,25-25,-24 25,24-25,-25 0,25 0,-25 0,25 0,-25-25,25 25,-25-25,25 25,0-25,0 25,0-24,0-1,0 0,0 25,0-25,25 0,0 25,0-24,0-1,-1 0,1 25</inkml:trace>
  <inkml:trace contextRef="#ctx0" brushRef="#br0" timeOffset="17002.9725">12899 1215,'0'0,"-25"0,25 0,-25 0,0 0,25 0,-24 0,-1 0,25 0,-25 25,0-25,25 0,-25 25,25-25,0 25,-24 0,24-25,0 24,0 1,0-25,0 25,0 0,0-25,0 25,0-25,24 24,-24-24,25 25,-25-25,25 0,-25 0,25 0,0 0,-1 0,1 0,-25 0,25 0,0-25,0 25,-1 0,1-24,-25 24,25-25,0 25,-25-25,25 25,-25-25,24 25,-24 0,25-25,-25 25,0 0,0 0,0-24,0 24,0 0,0 0,0 24,0-24,0 0,0 0,0 25,0-25,0 25,0 0,-25-25,25 25,0-1,0-24,0 25,0-25,0 25,25-25,-25 25,25-25,-25 0,25 25,-25-25,25 0,-1 0,-24 0,25 0,0 0,0-25,-25 25,25 0,-1 0,-24-25,25 25,-25-25,25 25,-25-25,25 1,-25 24,25-25,-25 25,24-25,-24 0,25 25,-25-25,0 25,0 0,0 0,0 0,0 0,0 0,0 0,0 0,0 0,0 0,0 0,0 0,0 25,0-25,0 25,0-25,0 25,0 0,0-1,0-24,25 25,-25 0,0-25,25 25,-25-25,0 0,25 25,-25-25,25 0,-1 0,-24 0,25 0,-25 0,25 0,0 0,0 0,-25-25,24 25,1 0,-25-25,25 0,0 25,-25-25,25 1,-1-1,-24 0,0 0,25-24,-25 24,0 0,0-25,0 1,0-1,0 1,0-1,-25 0,25 1,-24-1,24 1,-25-1,25 25,-25 0,25 25,0-24,-25 24,25 0,-25 0,25 24,0-24,-24 25,24 25,0-25,0 24,-25 1,25-25,0 24,0 1,0-1,0 1,25 0,-25-1,24 1,-24-1,25-24,-25 25,25-25,0-1,0 1,-1 0,1 0,25-25,-25 0,24 0,1 0,-25 0,24 0,-24 0,25-25,-26 0,1 25,0-25,0 1,0-1,-1 0,-24 0,25-24,-25 24,0 0,0 0,-25-24,1 24,24 0,-25 0,0 25,0-25,0 25,1-24,-1 24,0 0,0 0,0 0,1 24,-1-24,0 25,0-25,25 25,-25 0,25 0,-24-1,24 1,0 0,0 0,0-25,0 25,0-25,0 24,24-24,-24 25,25-25,0 0,-25 0,25 0,0 0,-1 0,1 0,0 0,0 0,0 0,-1-25,-24 25,25-24,0 24,-25-25,25 0,-25 25,25-25,-25 25,0-25,0 25,0 0,0 0,0 0,0 0,0 0,0 0,0 0,0 25,-25 0,25-25,0 25,0 0,-25-25,25 24,0 1,0 0,0-25,25 25,-25-25,25 25,-25-25,24 24,1-24,0 0,0 0,0 25,-1-25,1 0,25 0,-25-25,0 25,24 0,-24-24,0 24,0 0,-1-25,1 25,-25-25,25 0,-25 0,25 25,-25-24,0-26,0 25,-25 0,25 1,-25-1,0-25,1 25,24 1,-25 24,0-25,25 25,-25 0,0 0,25 0,-24 0,24 25,0-25,-25 24,25 1,0-25,0 25,0 0,0-25,25 25,-25-25,24 24,1-24,0 25,-25-25,25 0,0 0,24 0,-24 0,0 0,0 0,-1 0,1 0,0 0,0 0,0 0,-25 0,24 0,-24 0,0 0,0 0,0 25,0-25,0 25,0-25,0 25,0-1,0 1,0-25,0 25,-24 0,24 0,0-1,0-24,0 25,0 0</inkml:trace>
  <inkml:trace contextRef="#ctx0" brushRef="#br0" timeOffset="17123.9794">15503 1538,'25'0,"0"0,-25 25,25-25,-25 0,0 0,0 0,0 0,0 0,0 0</inkml:trace>
  <inkml:trace contextRef="#ctx0" brushRef="#br0" timeOffset="18140.0375">11088 1662,'0'0,"0"-25,0 25,0 0,0 0,0 0,0 0,0 0,0 0,0 0,0-25,0 25,0 0,0 0,0 0,0 0,0 0,0 0,0 0,0 0,0 0,-25 0,25 0,0 0,0 0,0 0,0 0,0 0,0 0,0 0,0 0,0 0,0 0,0 0,0 0,0 0,0 0,0 0,0 0,0 0,0 0,0 0,0 0,0 0,0 0,0 25,0-25</inkml:trace>
  <inkml:trace contextRef="#ctx0" brushRef="#br0" timeOffset="20551.1754">11138 1811,'-25'-25,"25"25,-25 0,25 25,-25-25,25 0,-25 25,1-25,-1 24,0 1,0 0,0 0,1 0,-1-1,0 26,25 0,-25-26,25 26,0 0,0-26,0 26,25-25,0 24,0-24,-1 0,1 0,0 0,0-25,0 24,-1 1,1-25,25 0,-25 25,-1-25,1 0,0 0,-25 0,25-25,0 25,-25 0,24 0,-24-25,25 25,-25-24,0 24,0-25,0 25,0-25,0 25,0-25,-25 25,25 0,0-25,-24 25,24 0,-25 0,25 0,0 0,-25 0,25 0,0 0,0 0,0 0,0 0,-25 0,25 0,0 25,0-25,0 0,0 25,0-25,25 25,-25-25,25 25,0-25,-25 24,24-24,1 25,0-25,-25 0,25 25,0-25,-25 25,0-25,0 0,0 25,0-25,0 0,0 24,0-24,-25 0,25 25,-25-25,25 25,-25-25,0 0,1 0,24 25</inkml:trace>
  <inkml:trace contextRef="#ctx0" brushRef="#br0" timeOffset="20939.1976">11733 2282,'0'0,"0"0,0 0,0 0,0 0,0 0,0 0,0 25,0-25,0 25,0-1,0 1,0 0,0 0,0 0,0 24,0-24,0 0,0-25,0 25,0-1,0-24,0 25,0-25,0 0,0 25,0-25,0 0,0 0,0 0,0-25,0 25,0 0,0-25,0 1,0 24,0-25,0 0,0 0,0-24,0 24,0 0,0-25,0 1,0 24,25-25,-25 1,25 24,-1-25,1 26,0-1,0 0,0 0,-1 25,26-25,-25 25,0 0,24 0,-24 0,0 0,0 0,-1 0</inkml:trace>
  <inkml:trace contextRef="#ctx0" brushRef="#br0" timeOffset="21099.2068">11857 2406,'0'25,"0"-25,0 0,0 0,0 0,0 0,0 0,25 0,0 0,-25 0,24 0,26 0,-25 0,0 0,-1 0</inkml:trace>
  <inkml:trace contextRef="#ctx0" brushRef="#br0" timeOffset="21461.2275">12477 2505,'0'0,"0"0,0-25,0 25,-25 0,25-24,-25 24,1-25,-1 25,0 0,0-25,0 25,1 0,-1 0,-25 0,25 0,1 0,-26 25,25-25,0 25,1-25,-1 24,25-24,-25 25,25-25,0 25,0-25,0 25,0 0,0-25,25 0,-25 24,25-24,-1 0,1 0,0 25,0-25,0 0,24-25,-24 25,0 0,0 0,-1-24,1 24,0-25,0 25,0-25,-25 25,24 0,-24-25,0 25,0 0,25 0,-25 0,0 0,0 0,0 0,0 0,0 25,0-25,0 25,0-25,0 25,0-1,0-24,0 25,0-25,25 25,-25-25,25 0,-25 0,25 25</inkml:trace>
  <inkml:trace contextRef="#ctx0" brushRef="#br0" timeOffset="21799.2468">12973 2505,'0'0,"-25"-25,25 1,-24 24,-1 0,25-25,-25 25,0 0,0 0,25 0,-24 0,-1 25,25-25,-25 24,25-24,-25 25,25 0,0-25,0 25,0 0,0-25,25 24,-25-24,25 25,0-25,-25 25,24-25,1 0,0 0,0 0,0 0,-1 0,1 0,0 0,0 0,0-25,-25 25,24-25,1 25,-25-24,25 24,-25-25,0 25,25-25,-25 0,0 25,0 0,0-25,0 25,0 0,0 0,0 25,0-25,0 25,0-25,0 25,0 0,0-25,0 24,25 1,-25-25,0 25,24-25,-24 0</inkml:trace>
  <inkml:trace contextRef="#ctx0" brushRef="#br0" timeOffset="21939.2548">13221 2183,'-25'0,"1"-25,24 25,0 0,-25 0,25 0</inkml:trace>
  <inkml:trace contextRef="#ctx0" brushRef="#br0" timeOffset="22235.2718">13494 2480,'0'25,"0"0,0-25,0 25,0-25,0 25,0-25,0 24,0-24,0 0,0 0,0 25,0-25,0 0,0 0,0 0,0 0,0 0,0 0,0 0,0 0,25 0,-25-25,25 25,-25-24,25 24,-1-25,1 25,0-25,0 25,0-25,-25 25,24 0,1 0,0 0,0 0,0 0,-25 0,24 25,-24-25,0 0,25 25,-25-25,0 25,0-25,0 24,0-24,25 0,-25 25,0-25</inkml:trace>
  <inkml:trace contextRef="#ctx0" brushRef="#br0" timeOffset="22662.2962">14213 2629,'0'0,"25"0,-25-25,0 25,0-24,0-1,0 25,0-25,-25 0,1 25,24-25,-25 1,0 24,0 0,0 0,1 0,-1 0,0 0,0 0,25 0,-25 24,25-24,-24 25,24-25,0 25,0-25,0 25,0-25,24 0,-24 25,25-25,0 0,-25 0,25 24,0-24,-1 0,1 0,-25 0,25 0,0 0,-25 0,0 0,0 0,25 0,-25 0,0 0,0 0,0 0,0 0,0 25,0 0,0-25,0 25,24 25,-24-26,0 1,0 25,0-25,0 24,0 1,0-1,0-24,0 25,0-1,-24 1,24-25,0 0,-25-1,25 1,0 0,-25-25,25 25,0-25,-25 0,25-25,-25 25,25-25,-24 0,-1 1,25-1,-25 0,0-25,25 26,0-26,0 25,0-24,0-1,0 25,25 0,0-24,0 24,-1 0</inkml:trace>
  <inkml:trace contextRef="#ctx0" brushRef="#br0" timeOffset="22847.3068">14858 2208,'0'-25,"0"0,0 25,0-25,0 25,0 0,0 0,0 0,-24 25,24 0,0 0,-25-1,25 1,0 25,-25-25,25 24,0-24,0 25,0-26,0 1,0 0,0 0,0 0,0-1,0-24,0 25</inkml:trace>
  <inkml:trace contextRef="#ctx0" brushRef="#br0" timeOffset="23439.3406">14561 2356,'0'0,"0"0,0 0,25 0,-25 0,24 0,1 0,-25 0,25 0,25 0,-26 0,1 0,25 0,-25-24,24 24,-24 0,25 0,-26 0,26-25,-25 25,0-25,-1 25,-24 0,25-25,-25 25,25-25,-25 25,0 0,0 0,0-24,0 24,0 0,0 24,0-24,0 25,-25 0,25 0,-25 0,25-1,-24 26,24-25,-25 0,0-1,25 1,-25 0,25 0,0 0,0-1,0-24,0 25,0-25,0 0,0 0,0 0,0 0,25 0,-25 0,25 0,-25 0,25-25,-1 25,-24 0,25-24,0 24,0 0,-25 0,25 0,-25 0,24 0,-24 0,0 0,25 0,-25 0,0 0,0 24,25-24,-25 0,0 0,0 0,25 25,-25-25,25 0,-25 0,24 0,1 0,0 0,0 0,0 0,-25 0,24 0,1 0,0 0,0-25,-25 25,25 0,-25-24,24 24,-24 0,0-25,0 25,0-25,0 25,-24-25,-1 25,25 0,-25 0,0 0,25 0,-25 0,1 0,24 0,0 25,-25-25,25 25,0-25,0 25,0-25,25 0,-25 24,24-24,1 25,0-25,25 0,-26 25</inkml:trace>
  <inkml:trace contextRef="#ctx0" brushRef="#br0" timeOffset="23839.3635">16272 2480,'0'0,"-25"-24,25 24,-24-25,-1 0,0 25,0-25,0 25,1 0,-1 0,0 0,-25 25,26-25,-1 25,0 0,0-1,25-24,-25 25,25 0,0 0,0 0,0-1,25 1,-25-25,25 25,0 0,0-25,24 25,-24-25,0 0,24 0,-24 0,25 0</inkml:trace>
  <inkml:trace contextRef="#ctx0" brushRef="#br0" timeOffset="24628.4087">16471 2530,'0'0,"-25"0,25 0,0 0,0 0,0 0,0 0,0 0,0 0,0 0,0 25,0-25,0 0,25 0,-25 0,24 0,-24 0,25 0,-25 0,25 0,0 0,-25 0,25-25,-1 25,-24 0,0 0,0 0,0-25,0 25,0 0,0-25,0 25,0 0,-24-24,-1 24,25 0,-25 0,0-25,0 25,1 0,-1 0,-25 25,25-25,1 0,24 24,-25-24,0 25,0 0,25-25,-25 25,25 0,0-25,0 24,0 1,0-25,25 25,-25-25,25 0,0 25,0-25,-1 0,1 0,0 25,0-25,0 0,-1 0,26-25,-25 25,0 0,-1 0,1-25,0 25,-25-25,25 25,-25-25,25 25,-25-24,0-1,0 25,0-25,0 25,0 0,0-25,0 25,0 0,0 0,0 25,0-25,0 0,0 25,0-25,-25 25,25-1,0-24,0 25,0 0,0-25,0 0,0 25,0-25,0 0,0 0,0 0,0 0,0 0,0 0,25 0,-25 0,25 0,-25-25,24 25,-24 0,25 0,0-25,-25 25,25 0,-25 0,25 0,-25 0,24 0,-24 0,0 0,25 0,-25 25,0-25,25 0,-25 0,0 25,0-25,25 0,-25 0,25 0,-25 25,24-25,-24 0,25 0,-25-25,25 25,0 0,0 0,-25-25,24 25,1-25,-25 25,25-25,-25 25,25-24,-25-1,25 0,-25 0,0 0,0-24,0 24,0-25,0 26,0-1,0-25,0 25,0 25,0-24,0 24,0 0,0 0,0 24,0 1,-25-25,25 25,0 0,0 24,0-24,0 0,0 25,0-26,0 1,0 0,0 0,0 0</inkml:trace>
  <inkml:trace contextRef="#ctx0" brushRef="#br0" timeOffset="24875.4228">17190 2530,'0'0,"0"0,25 0,-25 0,0 0,25 0,-1 0,-24 0,25 25,0-25,0 0,0 0,-1 0,1 0,0 0,25 0,-26 0,1 0,25 0,-25 0,-1 0,1 0,0 0,-25 0,25 0,-25 0,0 0,0-25,0 25,0 0,0 0,0 0,0 0,0 0,0 0</inkml:trace>
  <inkml:trace contextRef="#ctx0" brushRef="#br0" timeOffset="25432.4546">17587 2505,'0'0,"0"0,0 0,0 0,0 25,0-25,0 0,0 0,25 0,-25 25,24-25,-24 25,25-25,0 24,-25 1,25-25,-25 25,0 0,25-25,-25 25,0 0,0-25,0 24,0 1,0-25,0 25,-25-25,25 0,0 25,-25-25,25 0,-25 0,25 0,0 0,-25 0,25 0,0 0,0-25,0 25,0-25,0 25,0 0,25-25,-25 25,25-24,-25 24,25-25,0 25,0-25,-1 25,1-25,0 25,0 0,0-25,-1 25,26-25,-25 25,0 0,-1-24,26 24,-25-25,0 0,-1 25,1-25,0 25,0-25,0 25,-25 0,0-24,0 24,0 0,0-25,-25 25,0 0,25 0,-25 0,0 0,-24 0,24 25,0-25,0 24,1-24,24 25,-25 0,25 0,0 0,0-1,0 1,0 0,25 0,-1 0,1-25,0 25,25-1,-26 1,26-25,0 25,-1-25,1 25</inkml:trace>
  <inkml:trace contextRef="#ctx0" brushRef="#br0" timeOffset="26455.5132">10741 2530,'0'0,"0"0,0 0,0 0,0 0,0 0,-25 0,0 25,25 0,-25-25,25 49,-24-24,24 0,-25 25,25-26,0 26,0 0,0-26,0 26,0-25,25 24,-25-24,24 0,1 0,0 0,0-1,24-24,-24 25,0-25,25 0,-26 25,26-25,-25 0,24 0,-24 0,0-25,0 25,0 0,-1-25,1 25,0 0,-25-24,0 24,0-25,0 25,0-25,0 0,0 25,0-25,0 25,-25 0,25-24,-25 24,1 0,24 0,0 0,-25 0,25 0,-25 24,25-24,0 25,0-25,0 25,0-25,25 25,-25-25,0 25,25-1,-1 1,-24-25,25 25,0 0,0-25,0 25,-25-1,24-24,1 25,-25 0,25-25,-25 25,0-25,0 25,0-25,0 0,0 24,0-24,-25 0,0 25,1-25,-1 0,0 0,0 0,0 25,1-25</inkml:trace>
  <inkml:trace contextRef="#ctx0" brushRef="#br0" timeOffset="27043.5468">11907 3324,'0'-25,"0"25,0 0,0-25,0 25,0 0,0 0,0 0,0 0,0 25,0-25,0 25,0 0,-25-1,25 1,-25 0,25 0,-25 0,25-1,0 1,-25 0,25 0,0-25,0 25,0-25,0 0,0 24,0-24,0 0,0 0,0-24,0 24,0 0,0-25,0 0,0 25,25-25,-25 0,25-24,-25 24,25 0,0-24,-25 24,24-25,1 1,-25 24,25-25,0 25,-25 1,0-1,25 0,-25 25,24 0,-24 0,0 25,0-25,25 25,-25-1,25 26,-25-25,0 24,25-24,-25 25,0-25,25 24,-25-24,0 0,24 0,-24-1,0 1,0 0,25-25,-25 25,0-25</inkml:trace>
  <inkml:trace contextRef="#ctx0" brushRef="#br0" timeOffset="27187.555">11956 3497,'-25'0,"25"0,0 0,0 0,-24 0,24 0,0-24,0 24,24 0,-24 0,25 0,0 0,0 0,24 0,-24-25,25 25,-25 0,24 0</inkml:trace>
  <inkml:trace contextRef="#ctx0" brushRef="#br0" timeOffset="27599.5786">12527 3423,'0'0,"-25"0,25 0,-25 0,0 0,25 0,-25 25,25-25,-24 0,24 25,0-25,-25 24,25-24,0 25,0-25,0 25,0-25,0 0,0 25,25-25,-25 0,24 0,-24 25,25-25,-25 0,25 0,0 0,-25 0,25-25,-25 25,25 0,-1 0,-24 0,0-25,25 25,-25 0,0-25,0 25,0 0,0 0,0 0,0-25,0 25,0 0,0 0,0 25,0-25,0 0,0 25,0-25,0 0,25 25,-25-25,25 0,-25 25,25-25,-1 0,-24 0,25 0,0 0,0 0,0 0,-1 0,1 0,0-25,0 25,-25-25,25 25,-1 0,1-25,-25 25,25-25,-25 25,0-24,0 24,0-25,0 25,-25-25,25 25,-25 0,1-25,24 25,-25 0,0 0</inkml:trace>
  <inkml:trace contextRef="#ctx0" brushRef="#br0" timeOffset="28423.6257">13320 3547,'0'0,"25"0,-25 0,0 0,0-25,0 25,0 0,-25 0,25 0,-24 0,-1-25,0 25,0 0,25 25,-25-25,1 0,-1 25,0-25,25 0,-25 25,25-25,-25 25,25-25,0 24,0-24,0 25,0-25,25 25,-25-25,25 0,-25 0,25 0,0 25,-1-25,1 0,0-25,0 25,0 0,-1 0,1 0,0-25,0 25,0-25,-25 25,24-24,1 24,-25-25,25 25,-25-25,0 25,0-25,0 25,0 0,0 0,0 0,0 0,0 0,0 0,0 0,0 0,0 0,-25 25,25-25,0 0,0 25,0-25,0 25,0-25,25 0,-25 24,0-24,25 0,0 25,-25-25,25 0,-1 0,1 25,0-25,0 0,0 0,-1 0,1 0,0 0,0 0,0 0,-1-25,1 25,0 0,-25 0,25-25,-25 25,25 0,-25 0,0-24,0 24,0 0,0 0,0 0,0 0,0 0,0 0,0 0,0 0,0 0,0 24,0-24,0 0,0 25,0-25,0 0,24 25,-24-25,25 25,-25-25,25 0,-25 0,25 25,0-25,-1 0,1 0,-25 0,25 0,0 0,0 0,-1-25,-24 25,25 0,-25-25,25 25,-25 0,0-25,0 25,0 0,0 0,0-25,0 25,0 0,0 0,0 25,0-25,0 0,0 25,0 0,0 0,-25 24,25-24,-25 25,25-1,0 1,-24 0,24-1,-25 1,25-25,-25 24,0 1,0-1,1-24,-1 0,25 0,-25 0,0-1,0-24,1 0,24 0,-25 0,0-24,25-1,-25 0,0 0,25-24,-24 24,24-25,-25 25,25-24,0-1,0 25,0-24,0 24,0 0,25 0,-1 1,26-1</inkml:trace>
  <inkml:trace contextRef="#ctx0" brushRef="#br0" timeOffset="28631.6376">14933 3324,'0'0,"0"-25,-25 25,25 0,0 25,-25-25,25 25,0-25,-25 24,25 26,0-25,0 24,0-24,0 25,0-25,0 24,0-24,0 0,0 25,0-26,0 1,0-25,0 25,0-25,0 25</inkml:trace>
  <inkml:trace contextRef="#ctx0" brushRef="#br0" timeOffset="29219.6713">14561 3473,'25'0,"-25"0,24 0,1 0,-25 0,50 0,-25 0,-1 0,26 0,-25 0,24 0,1 0,0 0,-1-25,1 25,-25 0,24 0,-24-25,0 25,0 0,-1-25,-24 25,0-25,0 25,0-24,0 24,0 0,0-25,0 25,0 0,0 0,0 0,-24 0,24 25,-25-25,25 24,-25 1,25 0,-25 0,0 24,1-24,24 25,-25-25,0-1,25 26,-25-25,25 0,0 0,0-1,0 1,0-25,0 25,0-25,0 25,0-25,25 0,-25 0,25 0,0 0,-25-25,24 25,1 0,0 0,-25-25,25 25,0 0,-25 0,24 0,1 0,-25 0,25 0,-25 0,25 25,-25-25,25 0,-1 0,-24 0,25 0,0 0,0 0,-25 25,25-25,-1 0,1 0,0-25,0 25,0 0,-1 0,1-25,0 25,0 0,-25-25,25 25,-25-24,0-1,0 25,0-25,0 25,0-25,-25 25,25-25,-25 25,0 0,25 0,-25 0,25 0,-24 0,24 25,-25-25,25 25,0 0,0 0,0-25,25 24,-25 1,24 0,1-25,0 25,25-25,-25 25,24-25,1 24</inkml:trace>
  <inkml:trace contextRef="#ctx0" brushRef="#br0" timeOffset="29503.6875">16619 3671,'-24'0,"24"0,-25-25,25 25,-25 0,25 0,-25-25,25 25,-25 0,25 0,-24 0,24 0,-25 0,0 0,25 0,-25 25,0 0,1 0,-1 0,0 0,25-1,-25 1,25 0,-25 0,25 0,0-1,0 1,25 0,-25 0,25-25,-25 25,25-25,0 24,-1-24,1 0,25 0,-25 0,24 0</inkml:trace>
  <inkml:trace contextRef="#ctx0" brushRef="#br0" timeOffset="30743.7584">16793 3721,'0'0,"0"0,0 25,0-25,0 0,0 0,0 0,0 0,0 0,0 0,0 0,25 0,-25 24,25-24,0 0,-25 0,24 0,1 0,-25-24,25 24,0 0,-25 0,25 0,-25-25,0 25,0 0,0-25,0 25,0-25,0 25,-25-25,0 25,0-25,0 25,1-24,-1 24,0 0,0 0,0 0,1 24,-1-24,0 25,0-25,0 25,25-25,-25 25,25 0,0 0,0-25,0 24,0-24,25 25,-25 0,25-25,0 25,0-25,-25 0,25 25,-1-25,26 0,-25 0,0 0,-1 0,26 0,-25 0,0-25,-1 25,1 0,0-25,0 25,-25-25,25 25,-25-25,24 25,-24-24,0 24,0-25,0 25,0 0,0-25,0 25,0 0,0 0,0 0,0 25,0-25,-24 25,24-25,0 24,-25 1,25-25,0 25,-25 0,25-25,0 25,0-1,0-24,0 0,0 25,0-25,0 0,0 0,0 0,0 0,0 0,25-25,-25 25,25 0,-1-24,1 24,0-25,0 25,0 0,-1-25,1 25,0-25,0 25,-25 0,25-25,-1 25,-24 0,25 0,-25 25,25-25,-25 0,0 25,0-25,0 0,0 25,0-25,0 25,0-25,0 24,0-24,0 0,0 0,25 0,-25 0,25 0,-25 0,24 0,-24 0,25 0,0-24,0 24,-25-25,25 25,-1-25,1 25,-25-25,25 0,-25 1,25 24,0-25,-25-25,25 25,-25 0,24 1,-24-26,0 0,25 26,-25-1,0-25,0 25,25 1,-25 24,0 0,0 0,0 0,-25 0,25 24,-25 1,25 0,-24 0,-1 24,25-24,-25 25,0-25,25 24,-25-24,25 25,0-25,0-1,0 26,0-25,25 0,-25-25,25 24,-25 1,25-25,0 0,-1 0,-24 0,25 0,0 0,0 0,-25 0,25-25,-1 25,1-24,-25 24,25-25,0 0,-25 25,25-25,-1 25,-24-25,25 25,0-24,-25 24,25 0,-25 0,25 0,-25 0,0 0,24 24,-24-24,0 0,0 0,0 25,0-25,0 25,0-25,0 25,0-25,25 0,-25 25,0-25,0 24,25-24,-25 0,0 25,25-25,-25 0,25 0,-1 0,-24 25,25-25,0 0,0 0,0 0,-1 0,1 0,0-25,-25 25,25 0,0 0,-1 0,1-25,0 25,-25-24,25 24,-25-25,25 0,-25 25,0-25,0 0,0 25,0 0,-25-24,25 24,-25 0,0 0,25 24,-25-24,1 25,-1 0,25-25,-25 25,25 0,0-1,0 1,0 0,0-25,25 25,-25 0,25-25,-1 24,1-24,0 0,0 25,0-25,-1 0,1 0,0 0,-25-25,25 25,0-24</inkml:trace>
  <inkml:trace contextRef="#ctx0" brushRef="#br0" timeOffset="30895.7671">17537 3398,'0'25,"0"-25,0 0,25 0,0 0,24 0,1 0,0 0,24 0,1 25</inkml:trace>
  <inkml:trace contextRef="#ctx0" brushRef="#br0" timeOffset="31631.8092">11857 4118,'0'0,"-25"0,25-25,0 25,0 0,0-25,0 25,-25 0,25 0,0 25,0 0,0-25,0 49,0-24,0 25,0-26,-24 26,24 0,0-1,0-24,0 25,0-1,0-24,0 0,0 24,0-24,0-25,0 25,24 0</inkml:trace>
  <inkml:trace contextRef="#ctx0" brushRef="#br0" timeOffset="31947.8273">11783 4490,'24'-25,"-24"25,25 0,-25 0,25 0,0-25,0 25,-1 0,1 0,0-25,0 25,24-25,-24 25,25 0,-25-24,24 24,-24-25,0 25,0-25,-1 25,1-25,-25 0,25 25,-25-24,0 24,0-25,0 0,0 25,0-25,0 25,-25-25,25 25,0 0,0 0,-25 0,25 25,0 0,-24 0,24 0,0-1,-25 26,25-25,0 24,0-24,0 25,0-25,0 24,0-24,0 0,0 0,0-1,0 1,0 0,25 0,-25-25,24 25</inkml:trace>
  <inkml:trace contextRef="#ctx0" brushRef="#br0" timeOffset="32280.8463">12601 4589,'0'0,"0"0,0 0,0 0,0 0,0 0,0-25,0 25,0 0,25 0,-25 0,0 0,25 0,0-25,-25 25,24 0,-24 0,25 0,-25-25,25 25,-25 0,25-24,-25 24,0 0,0 0,0-25,0 25,0-25,-25 25,25 0,-25-25,25 25,-25 0,1 0,-1 0,0 0,0 0,0 0,1 25,24-25,-25 25,0-25,25 25,-25-1,25 1,0 0,0 0,0 24,0-24,0 0,25 0,-25 0,25-25,0 24,-1 1,1-25,0 25,0-25,0 0,-1 0,1 0</inkml:trace>
  <inkml:trace contextRef="#ctx0" brushRef="#br0" timeOffset="32455.8564">13048 4539,'0'0,"0"0,0 0,0 25,0-25,24 25,-24-25,0 25,25-1,-25 1,25 0,-25 0,25 0,0-1,-25-24,24 25,-24 0,25-25,0 25,-25-25,25 25,-25-25,25 0</inkml:trace>
  <inkml:trace contextRef="#ctx0" brushRef="#br0" timeOffset="32631.8664">13296 4490,'-25'0,"25"0,-25 24,25-24,-25 25,0-25,1 25,24 0,-25 0,0-1,0 1,25 0,-25 0,1 0,24-1,-25-24,25 25,0 0,0-25,0 25,0-25</inkml:trace>
  <inkml:trace contextRef="#ctx0" brushRef="#br0" timeOffset="33430.9121">13742 4663,'0'0,"-25"-25,25 25,-24-24,24 24,-25 0,0 0,0 0,25 0,-25 24,1-24,24 25,-25-25,0 25,25 0,0 0,0-25,0 24,0 1,0-25,0 25,0-25,0 25,25-25,-25 25,25-25,-1 0,1 0,0 0,-25 0,25 0,0 0,-1 0,1 0,0 0,0-25,0 25,-1 0,-24-25,0 25,25-25,-25 25,0-25,0 25,0 0,0-24,0 24,0 0,0 0,0 0,0 0,0 0,0 0,0 0,0 0,0 24,0-24,0 25,0-25,0 0,0 25,0-25,25 25,-25-25,25 0,0 0,-1 25,1-25,0 0,0 0,0 0,24 0,-24 0,0 0,24 0,-24 0,25 0,-25-25,-1 25,1 0,0-25,0 25,-25-25,0 25,0-25,0 25,0-24,0 24,-25-25,25 25,-25-25,0 25,1 0,-1 0,0 0,0 0,0 0,1 25,24-25,-25 25,25-25,0 24,0-24,0 25,0-25,0 25,0-25,0 25,0-25,25 0,-1 0,-24 0,25 0,0 0,-25 0,25 0,-25 0,25 0,-25 0,24 0,-24 0,0 0,25 25,-25-25,0 0,0 25,0-1,0-24,25 25,-25 0,0 25,0-26,0 1,0 0,0 25,0-26,0 1,0 0,0 25,0-26,0 1,-25 0,25 0,-25 0,25-1,-24 1,24-25,-25 25,25-25,-25 0,25 0,-25 0,25-25,-25 25,25-25,0 25,-24-24,24-1,0 0,0 0,0 0,0 1,0-1,24-25,1 25,0 1</inkml:trace>
  <inkml:trace contextRef="#ctx0" brushRef="#br0" timeOffset="33882.938">14908 4862,'50'0,"-1"-25,-24 0,0 25,0-25,-25 0,0 1,0 24,0-25,0 25,-25 0,25-25,-25 25,0 0,0 25,-24-25,24 25,0-25,0 24,1 1,-1 0,0 0,0-25,25 25,-25 0,25-1,0-24,0 25,0-25,0 25,25-25,-25 25,25-25,-25 0,25 0,0 0,-1 0,1 0,-25 0,25 0,0-25,0 25,-1 0,-24-25,25 25,0-25,0 25,-25 0,25-24,-1 24,-24 0,25 0,-25 0,25 0,-25 0,0 0,25 0,-25 24,0-24,0 0,0 25,0 0,0-25,0 25,0-25,0 25,0-25,0 24,0-24,0 25,0-25,0 0,0 0,0 0,0 25,0-25,25 0,-25-25,24 25,1 0,0-25,0 25,24 0,-24-24,25 24,-25-25,24 25,-24-25,25 25,-1 0,-24 0,25 0,-25 0,-1 0,1 25,0-25,-25 25,0-25,0 24,0 1</inkml:trace>
  <inkml:trace contextRef="#ctx0" brushRef="#br0" timeOffset="35243.0158">11981 5531,'0'0,"0"0,0 0,0 0,0 0,0 0,0 25,0-25,0 25,0 25,0-26,0 26,-25-25,25 24,0 1,0-25,0 0,0 24,0-24,0 0,0 0,0-25,0 25,0-25,0 0,0 24,0-24,0 0,0 0,0 0,0-24,0 24,0-25,0 25,0-25,0 0,0 0,0 1,0-1,25 0,-25-25,0 25,25-24,-25 24,0-25,25 26,-1-26,-24 25,25-24,0 24,0 0,0 0,24 25,-24-25,0 25,0 0,-1 25,1-25,-25 25,25 0,-25-25,0 25,0 24,-25-24,0 0,25 0,-49-1,24 1,0 0,-24 0,-1 0,25-1,-24 1,24 0,0-25,-25 0,50 25,-24-25,-1 0,25-25,-25 25,25 0,0-25,0 25,0 0,0-25,25 25,-25 0,25 0,-25 0,24 0,1 0,-25 0,25 25,0-25,0 25,-25 0,24-25,1 25,0-25,0 25,0-1,-1-24,26 25,-25-25,0 0,24 25,-24-25,25 0,-26 0,26 0,-25 0,0 0,0-25,-1 25,1 0,0 0,0-25,0 25,-25-24,0 24,0 0,0-25,0 0,0 25,-25-25,25 25,-25-25,25 25,-25 0,0 0,25 0,-24 0,-1 0,25 25,-25-25,25 25,0 0,0-25,0 25,0-1,0-24,0 25,25 0,0-25,-1 25,1-25,25 0,-25 25,24-25,1 0,-25 0,24 0,1 0,-1 0,1 0,0 0,-26 0,26 0,-25 0,24-25,-24 25,-25 0,25-25,-25 25,0-25,0 25,-25-25,25 25,-25-24,1-1,-1 25,-25-25,25 25,1 0,-1 0,0 0,0 0,0 0,25 0,-24 25,24-25,-25 25,25-25,0 24,0 1,0-25,0 25,0-25,25 25,-1 0,-24-25,25 0,0 24,0-24,0 0,-1 0,1 0,0 0,0 0,24 0,-24 0,0-24,25 24,-26-25,1 25,0-25,25 25,-26-25,1 25,0-25,0 1,0-1,-25 0,25-25,-25 25,24 1,-24-26,0 0,0 26,0-26,0 25,0-24,0 24,0 25,0-25,0 25,0 0,0 25,-24 0,24-1,0 1,0 25,0-25,0 24,0 1,0-1,0-24,0 25,0 0,24-26,-24 1,0 0,25 0,-25 0,0-25,25 24</inkml:trace>
  <inkml:trace contextRef="#ctx0" brushRef="#br0" timeOffset="35376.0234">13544 5755,'-25'0,"25"0,0-25,0 25,25 0,-25 0,25 0</inkml:trace>
  <inkml:trace contextRef="#ctx0" brushRef="#br0" timeOffset="36960.114">13990 5953,'25'-25,"-25"25,25 0,-25-24,25 24,-25-25,0 0,0 25,0-25,0 0,-25 25,0-25,0 1,0 24,1-25,-1 25,0 0,0 0,0 0,1 0,-1 0,0 25,0-25,0 24,25 1,-24 0,24 0,-25 0,25 0,0-1,0 1,0 0,0 0,25-25,-1 25,-24-1,25-24,0 25,0-25,0 0,-1 25,1-25,25 0,-25 0,-1 0,1-25,0 25,0 0,0-25,-1 25,-24-24,25 24,-25-25,25 0,-25 25,0-25,0 0,0 25,0-24,0 24,0-25,0 25,0 0,0 0,0 0,-25 0,25 0,0 25,-25-25,25 24,0-24,0 25,0 0,0-25,0 25,0-25,0 25,0-25,0 24,25-24,-25 0,25 0,-25 25,25-25,0 0,-1 0,-24-25,25 25,0 0,25 0,-26-24,1 24,0 0,-25-25,25 25,0-25,-25 25,24-25,-24 25,25-25,-25 1,0 24,0-25,0 0,0 25,0 0,0-25,0 25,0 0,0 0,0 25,0-25,0 0,0 25,0-25,0 25,0-1,0-24,0 25,0-25,0 0,0 25,0-25,0 0,0 0,0 25,0-25,0 0,25 0,-25-25,25 25,-25 0,25 0,-25 0,25 0,-25-25,24 25,-24 0,25 0,-25 0,25 0,-25 0,25 0,-25 0,25 0,-25 0,24 25,-24-25,25 0,-25 0,25 0,0 0,-25 0,25 0,-1-25,-24 25,25 0,0 0,-25 0,25-25,-25 25,25 0,-25 0,24-24,-24 24,0-25,0 25,0 0,0-25,0 25,0-25,0 0,0 25,-24-25,24 25,-25 0,0-24,25 24,-25 0,0 0,25 24,-24-24,24 0,-25 25,25 0,0-25,0 25,0 0,0 0,0 24,0-24,0 0,25 24,-25-24,0 25,0-25,24 24,-24 1,0-25,0 24,0 1,0-25,-24 24,24-24,-25 25,25-26,-25 1,25 0,-25 0,0 0,25-1,-24-24,-1 25,0-25,0 0,0 0,25 0,-24 0,-1-25,25 25,-25-24,25-1,0 0,0 0,0 0,0-24,0 24,25 0,-25-24,25 24,-1-25,26 1,-25-1,0 25,24-24,1-1,-1 0,1 26,0-26,-1 0,1 1,24 24,-24-25,-1 1,-24 24,25-25,-1 1,-24 24,0-25,0 25,0 1,-25-1,24 0,-24 0,0 0,0 25,0-24,0 24,-24 0,24 0,-25 0,0 24,0 1,0 0,1 0,-1 0,-25 24,25 1,1-1,-1 1,0-25,0 24,0 1,25 0,0-25,0 24,0-24,25 0,-25 0,25-1,0 1,0 0,-1 0,1-25,25 25,-25-25,24 0,-24 24,25-24,-26 0,26-24,-25 24,24 0,-24-25,0 25,0-25,0 0,0 25,-1-25,1 1,-25-1,0 0,0 0,0 0,0 1,0 24,0-25,-25 25,1 0,-1 0,0 0,0 0,0 0,25 25,-25-25,1 24,24-24,-25 25,25 0,0-25,0 25,0-25,25 25,-25-25,24 24,1-24,-25 25,25-25,0 0,0 0,24 0,-24 0,0 0,0 0,0 0,24 0</inkml:trace>
  <inkml:trace contextRef="#ctx0" brushRef="#br0" timeOffset="37047.119">16148 6102,'0'0,"25"0,-25 0,0 25,0-25,0 0,25 0,-25 0,0 0</inkml:trace>
  <inkml:trace contextRef="#ctx0" brushRef="#br0" timeOffset="42852.451">18604 1017,'-25'0,"25"-25,0 0,0 25,0-24,0-1,0 0,25 25,-25-25,25 25,-1-25,1 25,0 0,0 0,24 25,1-25,-25 0,25 25,-1 0,1-25,-1 25,1-1,0 26,-26-25,26 0,-25 24,0 1,-1-1,1 1,-25 0,25-1,-25 26,0-1,-25-24,0 24,25 1,-24 24,-26-25,25 1,0-1,1 25,-26-24,25-1,0 25,1-24,-1-1,0 0,0 1,25-1,-25-24,25 24,0-24,25 24,0-24,-25 24,25-24,0 0,24-1,-24 1,25-1,-1-24,1 25,-1-25,26-1,-26 26,26-25,-26 0,26-1,-26-24,26 25,-26-25,26 25,-25-25,-26 0,26 0,-25 0,0 0,-1 0,-24 0,0 0,0 0,-24-25,-1 25,0 0,-25 0,26 0,-26 0,0 0,1 0,-1 25,0 0,1 0,-1 0,1-1,24 26,-25-25,1 24,24 26,0-26,0 26,25-26,-25 26,25-1,0 1,0-1,0 0,25 26,-25-26,25 0,0 1,-25-1,25 1,-1-26,1 26,0-1,-25 1,25-1,-25 0,0-24,0 24,0 1,0-1,0-24,-25 24,0-24,0 0,1-1,-1 1,-25-1,25 1,-24 0,-26-26,26 26,-1-25,-24 0,-1 24</inkml:trace>
  <inkml:trace contextRef="#ctx0" brushRef="#br0" timeOffset="44076.521">8682 1116,'0'0,"0"0,0-25,0 25,25 0,-25-24,25 24,-1 0,-24 0,50 0,-25 0,0 0,-1 0,26 0,-25 0,0 24,24 1,-24-25,0 25,0 25,-1-26,1 26,-25 0,0-1,0 26,0-1,0 0,-25 1,1-1,-1 1,0 24,0 0,-24 0,24-24,-25 24,25 0,-24-24,24 24,0-25,0 1,1-1,-1 1,25-1,0-24,0 24,0-24,0-1,25 1,-1-1,1-24,0 25,25-25,-26-1,26 1,24 0,-24-25,0 25,-1-25,1 25,-1-25,1 0,-25 0,0 0,0 0,-25 0,24 0,-24 0,0 0,0 0,0 0,-24 0,-1 0,0 0,0 0,0 24,0-24,-24 25,24-25,-25 25,26 0,-26 0,25 24,0-24,1 25,-1-1,0 1,0 0,25 24,0-24,0 24,0-24,0 24,0 0,0 1,0-26,0 26,25-1,-25 1,0-1,25-24,-25 24,0-24,25 24,-25-24,0-1,0 26,0-26,0 1,0-25,0 24,0 1,0 0,-25-26,0 26,0-25,0 24,1-24,-1 25</inkml:trace>
  <inkml:trace contextRef="#ctx0" brushRef="#br0" timeOffset="47171.6981">1489 9277,'-25'-25,"25"0,0 1,-25 24,25-25,0 0,0 25,0 0,0-25,0 25,0 0,0 0,0 0,0 0,0 0,0 25,0-25,0 25,0 0,0-1,0 1,0 25,0-1,0 1,0 0,0-1,-25 1,25 24,-25-24,25 24,-24-24,24-1,-25 1,0 0,25-26,0 26,0-25,0 0,0-25,0 25,0-25,0 0,0 24,25-24,-25 0,25-24,-1 24,-24 0,25-25,25 25,-25-25,-1 25,26-25,-25 25,24-25,-24 25,25 0,-25-25,-1 25,26 0,-25 0,0-24,0 24,-1 0,1 0</inkml:trace>
  <inkml:trace contextRef="#ctx0" brushRef="#br0" timeOffset="47327.707">2034 9897,'25'0,"-25"0,0 0,0-25,0 25,0 0,0 0,0 0,0 0,0 0,0 0,0 0,0 0,-25 0,25 0,0 0,0 0,0 25,0-25,0 25,0-25,0 0,0 25,0-25,0 24,0-24,0 25,0-25,25 25,-25-25,0 0</inkml:trace>
  <inkml:trace contextRef="#ctx0" brushRef="#br0" timeOffset="47482.7158">2059 9674,'-25'-25,"25"0,0 25,-24-25,24 25,0 0,0-24,-25 24,25 0,0 0,0 0,0 0</inkml:trace>
  <inkml:trace contextRef="#ctx0" brushRef="#br0" timeOffset="47815.7349">2158 9773,'0'0,"0"25,25-25,-25 25,0-25,0 24,0-24,25 25,-25 0,0 0,0-25,0 25,0-1,25-24,-25 25,0 0,0-25,0 0,0 25,0-25,0 0,0 0,0 0,0 25,0-25,0 0,0-25,25 25,-25 0,0 0,0-25,0 25,24-25,-24 25,0-25,25 1,-25 24,0-25,25 25,-25-25,25 25,-25 0,25 0,-25 0,24 0,-24 0,25 0,-25 0,25 25,-25-25,0 0,25 25,-25-25,0 24,25-24,-25 25,0-25</inkml:trace>
  <inkml:trace contextRef="#ctx0" brushRef="#br0" timeOffset="48831.793">2704 9922,'0'0,"0"0,0 0,0 0,0 0,0 0,0 0,0 0,25 0,-25-25,25 25,-25 0,24 0,-24-25,25 25,-25 0,25-25,-25 25,25-24,-25 24,0 0,0-25,0 25,0 0,0-25,0 25,0 0,0-25,-25 25,25 0,-25 0,0 0,1 0,24 0,-25 0,0 0,0 25,25-25,-25 0,25 25,0-25,0 25,0-1,0-24,0 25,0 0,0-25,25 25,-25-25,25 25,0-25,0 24,-1-24,1 0,0 0,0 0,0 0,24 0,-24 0,25 0,-1-24,-24 24,25-25,-25 25,24-25,-24 25,0-25,24 25,-24-25,-25 25,25-24,-25-1,0 25,0-25,0 25,0-25,-25 25,0-25,25 25,-49-24,24 24,0 0,0 0,1 0,-1 0,25 0,-25 0,0 24,25-24,0 25,0-25,0 25,0-25,0 25,0 0,0-25,0 24,0-24,25 0,-25 25,25-25,-25 0,25 0,-1 0,1 0,-25 0,25 0,0 0,0 0,-1 0,1-25,-25 25,25 0,0-24,-25 24,25-25,-25 25,24 0,-24-25,0 25,0-25,0 25,0 0,0-25,0 25,0 0,0 0,0 0,0 0,0 0,0 0,0 25,0-25,0 25,0-25,25 25,-25-25,0 25,25-25,-25 0,25 24,-25-24,25 0,-1 25,-24-25,25 0,0 0,0 0,24 0,-24 0,0 0,0-25,24 25,-24 0,0-24,25 24,-26 0,1-25,-25 25,25-25,0 25,-25-25,25 25,-25-25,0 1,0 24,0-25,-25 0,0 25,25-25,-25 0,0 25,1 0,-1-24,25 24,-25 0,0 24,25-24,0 0,-25 0,25 25,0-25,0 25,0-25,0 0,25 25,-25-25,25 0,0 0,0 0,-1 0,1 0,0 0,25 0,-25 0,24-25,-24 25,25 0,-26-25,1 25,25 0,-25-25,-1 25,-24 0,25 0,0 0,-25 0,0 0,0 25,0-25,0 25,0-25,0 25,0 0,0-25,25 24,-25 1,0 0,0-25,0 25,25-25,-25 25</inkml:trace>
  <inkml:trace contextRef="#ctx0" brushRef="#br0" timeOffset="48939.7992">4812 9773,'0'0,"25"0,-25 0,0 0,0 0,0 0,0 0</inkml:trace>
  <inkml:trace contextRef="#ctx0" brushRef="#br0" timeOffset="49383.8246">1414 10641,'0'0,"0"0,25 0,-25 0,25 0,0 0,24 0,-24 0,49 0,-24-25,24 25,1-24,24 24,0-25,1 25,24-25,0 25,0-25,0 0,24 25,-24-24,25 24,-25-25,25 25,-25-25,25 25,-25-25,0 25,25-25,-25 25,0-24,0 24,-25 0,0-25,1 25,-26 0,0-25,-24 25,-25 0,24 0,-49 0,25-25,-25 25,0 0,0 0,-25 0</inkml:trace>
  <inkml:trace contextRef="#ctx0" brushRef="#br0" timeOffset="57443.2856">6450 10542,'0'0,"0"0,0 0,0 0,0 0,0 25,0-25,0 0,0 0,0 0,0 0,0 0,0 0,24 0,-24 0,0 0,0 0,25 0,-25 0,0 0,25 0,-25 0,25 0,0 0,-25 0,24 0,1 0,-25 0,25 0,0 0,0 0,-1 0,-24 0,25 0,0 0,-25 0,25 0,0 0,-25 0,24 0,1 0,0 0,-25 0,25 0,0 0,-1 0,1 0,0 0,0 0,0 0,-1 0,1 0,0 25,0-25,0 0,0 0,-1 0,1 0,0 0,-25 0,25 0,0 0,-1 0,1 0,-25 0,25 0,-25 0,25 0,0 0,-25 0,24 0,-24 0,0 0,25 0,-25 0,25 0,-25 0,25 0,-25 0,25 0,-25 0,24 0,-24 0,25 0,0 0,0 0,-25-25,25 25,-1 0,-24 0,25 0,0 0,0 0,0 0,-25 0,24 0,1 0,0 0,0 0,0 0,-1 0,1 0,0 0,0 0,24 0,-24 0,0 0,0 0,0 0,24 0,-24 0,0 0,0 0,24 0,-24 0,0 0,0 0,24 0,-24 0,0 0,0 0,0 0,-1-25,26 25,-25 0,0 0,-1 0,1 0,0 0,25 0,-26 0,1 0,0 0,0 0,0 0,24 0,-24 0,0 0,0 0,-1 0,1 0,0 0,0 0,0-25,24 25,-24 0,0 0,0 0,0 0,-25 0,24 0,1 0,0 0,0 0,0 0,-1 0,1 0,-25 0,25 0,0 0,0 0,-1 0,1 0,0 0,-25 0,25-25,0 25,-1 0,1 0,0 0,0 0,0 0,-1 0,1 0,0 0,0 0,0 0,24 0,-24 0,0 0,0 0,-1 0,1 0,0 0,0 0,0 0,-1 0,1 0,0 0,0 0,25 0,-26 0,1 0,0 0,0 0,24 0,-24 0,0 0,0 0,24 0,-24 0,0 0,25 0,-26 0,1 0,0 0,25 0,-26-24,26 24,-25 0,0 0,24 0,-24 0,0 0,24 0,-24 0,25 0,-25 0,-1 0,26 0,-25 0,0 0,24 0,-24 0,25 0,-25 0,-1-25,26 25,-25 0,0 0,24 0,-24 0,0 0,24 0,-24 0,0 0,0 0,0 0,-1 0,26 0,-25 0,0 0,-1 0,1 0,0 0,0 0,0 0,-1 0,1 0,0 0,0 0,0 0,-1 0,1 0,0 0,0 0,24 0,-24 0,0 0,0 0,0 0,0 0,24 0,-24-25,0 25,0 0,-1 0,1 0,0 0,25 0,-26 0,1 0,0 0,0 0,0 0,-1 0,1 0,0 0,0 0,0 0,-1 0,26 0,-25 0,0 0,-1 0,1 0,25 0,-25 0,-1 0,1 0,0 0,25 0,-26-25,1 25,0 0,25 0,-25 0,-1 0,1 0,0 0,25 0,-26 0,1 0,0 0,25 0,-26 0,1 0,0 0,0 0,24 0,-24 0,0 0,0 0,24 0,-24 0,0 0,0 0,0 0,-1 0,26 0,-25 0,0 0,-1 0,1 0,0 0,0 0,24 0,-24 0,0 0,0 0,0 0,0 0,-1 0,26 0,-25 0,0 0,-1 0,1 0,25 0,-25 0,-1 0,26 0,-25 0,0 0,-1 0,1 0,25 0,-25 0,-1 0,1 0,0 0,0 0,0 0,-1 0,1 0,0 0,0 0,0 0,-1 0,1 0,0 0,0 0,0 0,-1 0,1 0,0 0,0 0,-25 0,25 0,-1 0,-24 0,25 0,0-25,-25 25,25 0,0 0,-25 0,25 0,-25 0,24 0,1 0,-25 0,25 0,0-24,0 24,-25 0,24 0,1 0,0 0,0 0,0 0,-25 0,24 0,1-25,0 25,-25 0,25 0,-25 0,0 0,25 0,-25 0,0 0,0 0,0 0,0 0,0 0,0 0,0 0,0 0</inkml:trace>
  <inkml:trace contextRef="#ctx0" brushRef="#br0" timeOffset="58408.3408">6772 10344,'0'0,"-25"0,25 0,0-25,0 25,0 0,0 0,0 0,0 0,0 0,0 0,0 25,0-25,0 0,0 24,0-24,0 25,0 0,25 0,-25 24,0-24,0 25,25-25,-25-1,0 26,0-25,0 24,0-24,0 0,0 0,25 0</inkml:trace>
  <inkml:trace contextRef="#ctx0" brushRef="#br0" timeOffset="58971.373">8533 10319,'0'0,"0"0,0-25,0 25,0 0,0 0,0 0,0-25,0 25,0 0,0 0,0 25,0-25,0 0,0 25,0-25,0 25,25-1,-25 1,0 0,0 25,25-26,-25 26,0-25,0 24,0 1,0-25,0 0,0 24,25-24,-25 0,0 0</inkml:trace>
  <inkml:trace contextRef="#ctx0" brushRef="#br0" timeOffset="59556.4064">10865 10344,'0'-25,"0"25,0-25,0 25,25 0,-25-25,0 25,0 0,0 0,0-25,0 25,0 0,0-24,0 24,0 0,0-25,0 25,0 0,0 0,0 0,0 0,0 0,0 0,0 0,0 0,0 0,0 0,0 0,0 25,0-1,0 1,24 0,-24 0,0 0,0 24,0-24,0 0,0 24,0-24,0 25,0-25,0-1,0 26,25-25</inkml:trace>
  <inkml:trace contextRef="#ctx0" brushRef="#br0" timeOffset="60203.4434">13196 10220,'0'0,"0"0,0 0,0-25,0 25,0 0,0 0,0 0,0-25,0 25,0 0,0 0,0 0,0 25,0-25,0 0,0 25,0-25,0 24,0 1,0 0,0 0,0 24,0-24,0 25,0-25,0 24,0 1,0-25,25 24,-25-24,0 25,25-26,-25 1</inkml:trace>
  <inkml:trace contextRef="#ctx0" brushRef="#br0" timeOffset="60847.4803">15181 10120,'0'0,"0"0,0 0,0 0,0 0,0 0,0 0,0 0,0 0,0 0,0 25,0-25,0 25,0 0,25 24,-25-24,0 25,24-1,-24 1,0 0,25-1,-25 1,25-1,-25 26,0-26,0 1,0 24</inkml:trace>
  <inkml:trace contextRef="#ctx0" brushRef="#br0" timeOffset="62019.5473">6797 11509,'0'0,"0"0,-25-24,25 24,0 0,-25-25,25 25,0 0,0-25,0 25,0 0,0 0,0 0,0 0,-25 0,25 25,0-25,0 25,-24-1,24 1,-25 0,25 25,-25-26,0 26,25 0,-25-26,1 26,24-25,-25 24,25-24,0 0,0 0,0-25,0 25,0-25,0 0,0 0,0 0,0 0,0 0,0 0,0-25,0 25,0-25,0 0,25 25,-25-49,0 24,24 0,1 0,-25-24,25 24,-25-25,25 1,0 24,-25-25,24 1,-24 24,25-25,0 25,-25 1,25 24,-25-25,25 25,-25 0,0 25,24-1,-24 1,25 0,-25 0,25 0,-25 24,25 1,-25-25,25 24,-25 1,24-25,-24 24,25-24,-25 0,25 0,-25-1,25 1,-25-25,0 25,25-25,-25 25,0-25,0 0,24 0</inkml:trace>
  <inkml:trace contextRef="#ctx0" brushRef="#br0" timeOffset="62187.5569">6648 11733,'0'0,"-25"0,25 0,0 24,0-24,0 0,0 0,0 0,0 0,25 0,0 0,-25 0,25-24,-1 24,26 0</inkml:trace>
  <inkml:trace contextRef="#ctx0" brushRef="#br0" timeOffset="63040.6057">8211 11534,'0'-25,"0"25,0 0,0-24,0 24,0 0,0 0,-25 0,25 0,0 0,0 0,0 0,0 0,0 0,0 24,0-24,0 25,0 0,25 0,-25 0,0-1,0 1,0 0,25 0,-25 0,0-1,0 1,0 0,24-25,-24 25,0-25,0 0,0 0,0 25,0-25,0 0,0 0,0-25,0 25,0 0,0-25,0 25,0-25,0 0,0 1,0-1,0 0,-24 0,24 0,0 1,0-26,0 25,0 0,0-24,0 24,0 0,0-24,0 24,24 0,-24-25,25 26,0-1,25 25,-26-25,1 0,25 25,-25 0,24 0,-24 0,0 25,24-25,-24 25,0-25,0 25,-25-1,25 1,-25 0,0 0,0-25,0 25,0-1,0 1,-25 0,25 0,-25-25,0 25,25-1,-25-24,1 25,24-25,-25 0,25 25,-25-25,25 0,0 0,0 0,0 0,0 0,0-25,0 25,25 0,-25 0,0 0,25 0,-1-25,-24 25,25 0,0 0,0 0,0 25,-1-25,1 0,0 25,0-25,0 25,-1-25,1 25,0-1,-25 1,25 0,-25-25,0 25,0 0,0-1,0 1,-25-25,25 25,-25 0,0-25,25 25,-24-25,-1 0,0 0,0 0,0 0,1 24,-1-24,0 0,0-24,0 24,1 0</inkml:trace>
  <inkml:trace contextRef="#ctx0" brushRef="#br0" timeOffset="63575.6363">11088 11385,'25'-24,"-25"24,25-25,-25 25,0 0,0-25,0 25,0 0,0-25,0 25,-25 0,0-25,25 25,-25 0,0 0,-24 0,24 25,0-25,-24 25,24-25,0 25,-25 0,26-1,-1 1,0 25,25-25,-25-1,25 1,0 0,0 0,25-25,-25 25,25-1,0-24,24 25,-24-25,25 0,-1 25,26-25,-26 0,26 0,-1-25,0 25</inkml:trace>
  <inkml:trace contextRef="#ctx0" brushRef="#br0" timeOffset="64003.6608">12998 11112,'0'-24,"0"24,0 0,0 0,0 0,0 0,0 0,0 0,0 24,0-24,0 25,0 0,0 0,0 25,25-26,-25 26,0-25,0 0,0 24,25-24,-25 0,0 0,24-1,-24 1,0 0,0-25,0 25,0-25,25 25</inkml:trace>
  <inkml:trace contextRef="#ctx0" brushRef="#br0" timeOffset="64283.6768">12874 11162,'0'-25,"0"0,0 25,25-24,0 24,-1-25,-24 25,50 0,-25 0,0 0,24 0,-24 0,25 25,-1-25,1 24,-1 1,1 0,0 0,-1 0,-24 0,25-1,-25 1,-1 0,1 0,-25 0,0-25,0 24,0 1,0 0,-25 0,25 0,-24-25,-1 24,-25 1,25-25,0 25,-24 0,-1-25,1 25,24-25,-25 24,1-24,-1 0</inkml:trace>
  <inkml:trace contextRef="#ctx0" brushRef="#br0" timeOffset="65047.7205">15429 11112,'0'0,"25"0,-25-24,24 24,-24 0,0 0,0 0,0 0,0-25,0 25,-24 0,-1 0,25 0,-25 0,0 0,0 25,-24-25,24 0,0 0,-24 24,24-24,-25 0,25 0,1 0,-1 25,0-25,25 0,0 0,0 0,0 0,0 0,0 0,0 0,0 0,0 0,0 0,0 0,0 0,0 0,0 0,0 0,0 0,0 25,0-25,0 0,0 25,0 0,0-25,0 25,0-1,0 1,0 25,0-25,-25-1,25 1,0 0,0 25,0-26,0 1,-25 0,25 0,0 0,0-1,0 1,0 0,0-25,0 25,0-25,0 0,25 25,-25-25,0 0,25 0,-25 0,25 0,-25 0,25 0,-1-25,1 25,0-25,0 25,0-25,-1 25,1-25,0 1,0 24,0-25,-1 0,1 0,-25 0</inkml:trace>
  <inkml:trace contextRef="#ctx0" brushRef="#br0" timeOffset="65195.729">14982 11435,'-24'25,"24"-25,0 0,0 0,0 0,0-25,24 25,-24 0,25 0,0 0,0 0,24-25,-24 25,25 0,-1 0</inkml:trace>
  <inkml:trace contextRef="#ctx0" brushRef="#br0" timeOffset="73005.1756">7566 9376,'0'-25,"0"1,0 24,0-25,0 25,0 0,0 0,0 0,0 0,0 0,0 0,0 25,0-1,0 1,0 0,0 0,0 24,0 1,0-25,25 24,-25 1,0 0,0-26,0 26,0-25,0 0,0-1,0 1,0 0,0 0,0 0,0-25,0 0</inkml:trace>
  <inkml:trace contextRef="#ctx0" brushRef="#br0" timeOffset="73395.198">7467 9203,'-25'0,"25"0,0 0,0 24,0-24,-25 0,25 25,-25 0,25-25,0 25,-25 0,25-1,-24 1,-1 0,25 0,-25 0,25-25,-25 24,25-24,0 25,0-25,0 0,0 0,0 0,0 0,0 0,0-25,0 25,0 0,0-24,0-1,0 0,0 0,0-24,0 24,25-25,-25 25,0-24,25 24,-25 0,25-24,-1 24,-24 25,25-25,0 25,0-25,0 25,-1 0,1 25,0-25,25 25,-26 0,1-1,25 1,-25 0,-1 0,1 24,25-24,-25 0</inkml:trace>
  <inkml:trace contextRef="#ctx0" brushRef="#br0" timeOffset="74043.235">11212 9277,'0'-25,"0"25,0 0,0-25,0 25,0 0,0-24,0 24,0 0,0 0,0 0,0 0,0 0,0 0,0 24,0 1,0-25,0 50,25-25,-25-1,0 26,25-25,-25 24,0 1,0-25,0 24,0-24,0 0,0 0,0 0,0-1,0 1,0 0,24-25,-24 25,0-25,0 0</inkml:trace>
  <inkml:trace contextRef="#ctx0" brushRef="#br0" timeOffset="74409.256">11162 9153,'0'0,"0"0,-24 0,24 0,0 0,-25 0,25 25,-25-25,25 25,-25-1,25-24,-25 25,1 0,24 0,-25 0,25-1,0 1,-25 0,25 0,0-25,0 25,0-25,0 24,0-24,0 0,0 0,0 0,0 0,0 0,0-24,0 24,0-25,0 0,25 0,-25 0,25 1,-25-1,24 0,1-25,-25 26,25-1,0 0,0 0,-25 0,24 1,1-1,0 25,0 0,0 0,-1 25,1-25,0 24,0 1,0 0,0 0,-1 0,1 24,-25-24,25 0</inkml:trace>
  <inkml:trace contextRef="#ctx0" brushRef="#br0" timeOffset="75011.2904">14313 9079,'0'0,"0"0,0 0,0 0,0 0,0 0,0 24,0-24,0 25,0 25,24-25,-24 24,25-24,-25 25,25-1,-25 1,25-25,-25 24,25-24,-25 25,24-26,-24 1,0 0,25 0,-25 0,25-1,-25-24,0 25,0-25,0 25</inkml:trace>
  <inkml:trace contextRef="#ctx0" brushRef="#br0" timeOffset="75396.3124">14313 9153,'0'0,"0"0,0 0,-25 0,25 0,0 0,-25 0,25 0,-25 25,0 0,25-25,-24 24,-1 1,25 0,-25 0,0 0,0-1,25-24,-24 25,24 0,-25-25,25 0,0 25,0-25,0 0,0 0,0-25,0 25,0 0,25-25,-25 25,24-25,-24 1,25-1,0 0,0 0,-25 0,25 1,-1-1,1 0,0 0,25 0,-26 1,1-1,0 25,25-25,-26 25,1 0,25 0,-25 0,0 25,-1-25,1 25,0-1,25 26,-26-25,1 0,0 24,-25-24,25 25</inkml:trace>
  <inkml:trace contextRef="#ctx0" brushRef="#br0" timeOffset="97326.5667">2158 13271,'0'0,"0"-25,0 25,0-25,0 25,0-25,0 25,0 0,25-25,-25 25,0 0,0-25,0 25,0 0,0 0,0 0,0 0,0 0,0 0,0 0,0 0,-25 0,25 25,0-25,0 25,0 0,-24 0,24 0,0 24,0 1,0-25,0 24,0 1,0-1,24-24,-24 25,25-25,-25-1,0 1,25 0,-25 0,25-25,0 25,-25-25,24 0,-24 24,25-24,0 0,-25 0,25 0,-25-24,25 24,-1 0,-24-25,0 25,25 0,-25-25,25 25,-25-25,0 0,0 1,0 24,0-25,0 0,0 0,0 0,-25 25,25-24,0-1,0 25,0 0,0-25,0 25,0 0,-25 0,25 0,0 0,0 0,0 25,0-25,0 0,0 25,0-1,0-24,0 25,0 0,25-25,-25 25,25 0,-25-1,25-24,-25 25,25 0,-25-25,24 25,-24-25,25 0,0 25,-25-25,25 0,-25 0,25 0,-25 0,24 0,1 0,-25 0,0 0,25-25,-25 25,25 0,-25-25,25 25,-25-25,0 0,24 1,-24-1,0 0,25 0,-25 0,0 1,0-26,0 25,0-24,0-1,0 25,0-24,-25 24,25 0,-24 0,24 0,-25 25,25-25,0 25,-25 0,25-24,0 24,-25 0,25 0,0 0,0 0,0 0,0 24,0-24,25 0,-25 0,0 0,25 25,0-25,-25 0,24 0,1 0,0 0,0 0,0 0,-1-25,1 25,0 0,0-24,0 24,0-25,-1 25,1-25,0 0,0 25,-25-25,25 25,-25-24,0 24,0-25,0 25,0 0,0-25,0 25,0 0,-25 0,25 0,0 0,-25 0,25 0,0 25,-25-25,25 25,0-1,0 1,0 0,0 0,0 0,25 24,-25-24,0 25,25-25,-25-1,25 26,-25-25,0 0,24-1,-24 1,0 0,25 0,-25-25,0 25,0-1,0-24,25 0,-25 25,0-25,0 0,0 0,0 0,0 0,0-25,0 25,0-24,25 24,-25-25,0 0,0 25,25-25,-25 0,24 25,-24-24,0 24,25-25,-25 25,25 0,-25 0,25 0,-25 25,0-25,25 24,-25-24,24 25,-24-25,0 25,0 0,0-25,25 25,-25-1,0-24,0 25</inkml:trace>
  <inkml:trace contextRef="#ctx0" brushRef="#br0" timeOffset="97650.5853">3696 13395,'0'0,"0"24,0-24,-25 0,25 25,0-25,0 25,0 0,0-25,0 25,0-1,0-24,25 25,-25 0,0-25,25 0,-25 25,25-25,-25 0,25 0,-1 0,-24 0,25 0,0 0,0 0,-25 0,25-25,-1 25,-24 0,25-25,-25 25,25-25,-25 25,0-24,0-1,0 25,0-25,0 25,-25-25,25 25,-25-25,1 1,-1 24,0-25,0 25,0 0,1 0,24-25,-25 25</inkml:trace>
  <inkml:trace contextRef="#ctx0" brushRef="#br0" timeOffset="97911.6002">4986 13370,'25'-25,"-25"25,0 0,0 0,0 0,0 0,0 0,0 25,0-25,0 25,0-1,0-24,0 25,0 0,0 0,0 0,0-1,0 1,0 0,0 0,0-25,0 25,0-25,0 0,0 24</inkml:trace>
  <inkml:trace contextRef="#ctx0" brushRef="#br0" timeOffset="98050.6082">4837 13146,'-25'-24,"25"24,-24 0,24-25,-25 25,25 0,0 0,0 0,0 0</inkml:trace>
  <inkml:trace contextRef="#ctx0" brushRef="#br0" timeOffset="98343.6249">5457 13320,'0'0,"0"0,0 25,0-25,-24 0,24 25,-25-25,0 25,25-25,-25 24,25 1,0-25,0 25,0-25,0 25,0-25,25 25,-25-25,25 24,0-24,-1 25,1 0,0-25,-25 0,25 25,0-25,-25 25,24-25,-24 0,0 0,0 24,0-24,0 0,0 25,-24-25,-1 0,25 0,-25 0,0 25,0-25,1 0,-1 0,0-25,0 25</inkml:trace>
  <inkml:trace contextRef="#ctx0" brushRef="#br0" timeOffset="99083.6672">6896 13643,'-25'0,"25"-25,0 25,-25-25,25 25,-24-25,24 0,0 25,-25-24,25-1,-25 25,0-25,25 0,-25 25,1-25,-1 25,25 0,-25 0,0 0,0 0,1 0,-1 0,0 25,0-25,0 25,25-25,-24 25,24 0,-25-1,25 1,0-25,0 25,0 0,0 0,0-1,25-24,-1 25,-24-25,25 25,0-25,0 0,0 25,-1-25,-24 0,25 0,0 0,0 0,0-25,-1 25,-24 0,25-25,0 25,-25 0,0-25,25 25,-25-24,0-1,0 0,0 25,0-25,0 0,0 25,0-24,0 24,-25-25,25 25,0 0,0 25,0-25,0 24,0-24,0 25,0 0,0-25,0 25,0 0,0-1,0-24,0 25,25-25,-25 25,25-25,-25 0,24 0,-24 0,25 0,-25 0,25 0,0 0,-25 0,25-25,-25 25,24-25,1 1,-25-1,0 0,25 0,-25 0,0 1,0-26,0 25,0-24,0-1,0 0,0 1,-25-26,25 26,-25-1,25 0,0 1,-24 24,24 0,0 0,0 25,0 0,0 25,0 0,0 0,0 0,0 24,0 1,24-25,-24 24,25 1,-25 0,25-1,-25 1,25-1,0-24,-25 0,24 25,-24-26,0 1,25-25,-25 25</inkml:trace>
  <inkml:trace contextRef="#ctx0" brushRef="#br0" timeOffset="99255.6771">6673 13271,'0'0,"0"0,0 0,0 0,0 0,25 0,-1 0,1 0,0 0,0 0,24 0,1-25,0 25,-1 0,1 0</inkml:trace>
  <inkml:trace contextRef="#ctx0" brushRef="#br0" timeOffset="99586.696">8037 13022,'0'0,"-25"0,25-24,0 24,0 0,0 0,0-25,0 25,0 0,0 0,-25 0,25 25,0-25,0 24,0-24,0 25,0 0,0 25,0-26,0 26,0-25,0 0,0 24,0-24,0 0,0 0,0 0,25-1,-25 1,0 0,0-25,0 25,0-25,0 25,0-25</inkml:trace>
  <inkml:trace contextRef="#ctx0" brushRef="#br0" timeOffset="100066.7235">7715 13271,'0'0,"0"0,24 0,-24 0,25 0,0 0,0 0,-25 0,49 0,-24 0,0 0,25 0,-26 0,26 0,-25-25,24 25,-24-25,0 25,25-25,-25 25,-1-25,-24 25,25-25,-25 25,0 0,0-24,0 24,0-25,-25 0,25 25,-24-25,-1 25,0-25,25 25,-25-24,25 24,-25 0,25 0,0 0,0 0,0 24,0-24,0 25,0 0,25 0,-25 0,0-1,25 1,-25 0,25 25,-25-25,25-1,-25 1,0 0,0 0,24 0,-24-1,0 1,0-25,0 25,0-25,0 0,0 25,0-25,25 0,-25-25,0 25,0 0,25-25,-25 25,0-25,25 1,-25-1,25 0,-25 0,24 25,-24-25,25 1,0 24,0 0,0-25,-25 25,24 0,1 25,-25-25,25 24,-25-24,25 25,-25 0,25 0,-25-25,0 25,0-25,0 24,0 1,0-25</inkml:trace>
  <inkml:trace contextRef="#ctx0" brushRef="#br0" timeOffset="100398.7425">8831 13345,'25'0,"-25"0,0 0,24 0,-24 0,0 0,25 0,-25 0,25 0,0 0,-25 0,25 0,-1 0,-24 0,25-25,0 25,-25 0,25 0,-25-25,0 25,25 0,-25-24,0 24,0 0,0-25,-25 25,25 0,-25 0,0-25,0 25,1 0,-1 0,0 0,0 25,0-25,1 25,-1-25,0 24,25 1,0 0,0 0,0-25,0 25,0-1,0 1,25 0,-25 0,25-25,-1 25,1-25,0 24,0-24,0 0,-1 0,26 0</inkml:trace>
  <inkml:trace contextRef="#ctx0" brushRef="#br0" timeOffset="100746.7624">10195 12725,'0'-25,"0"0,25 25,-25-25,25 25,-25 0,24 0,-24 0,25 25,0-25,0 25,0 0,-25 0,25-1,-1 26,1-25,-25 24,0 1,25-25,-25 24,0 1,0-25,0 24,0-24,-25 25,25-25,0 0,0-1,0 1,0-25,0 25,0 0,0-25,0 0,0 0,25 0,-25 0,0 0,25-25</inkml:trace>
  <inkml:trace contextRef="#ctx0" brushRef="#br0" timeOffset="101090.782">10642 13122,'0'0,"0"0,0 0,0 0,0 0,0 0,0 24,0-24,0 0,0 0,24 0,-24 0,25 25,-25-25,25 0,-25 0,25 0,0 0,-25 0,24 0,1 0,0-25,0 25,0 0,-1-24,1 24,0 0,-25-25,25 25,-25 0,0-25,0 25,0-25,0 25,-25-25,25 25,-25 0,0-24,1 24,-1 0,0 0,0 0,0 0,1 24,-1-24,0 25,0-25,0 25,25 0,-24-25,24 25,0-1,0-24,0 25,24 0,-24-25,25 25,-25-25,25 0,25 25,-26-25,1 0,25 0,-1 0,1 0,0 0</inkml:trace>
  <inkml:trace contextRef="#ctx0" brushRef="#br0" timeOffset="101350.7969">11485 12824,'0'-25,"-25"-24,25 24,-25 0,1 0,24 25,-25 0,25 0,-25 0,25 0,-25 0,25 25,-25 0,25 24,-25-24,25 25,-24-1,24 1,0 24,0-24,0 0,0 24,24 1,-24-26,0 26,0-26,25 26,-25-26,0 1,0-1,0 1,0 0,0-1,0-24,0 0,0 24,0-24,0 0,0-25,0 25,0-25,0 0,0 25,-25-25</inkml:trace>
  <inkml:trace contextRef="#ctx0" brushRef="#br0" timeOffset="101491.805">11162 13568,'0'-25,"25"25,-25-24,25-1,-25 25,25-25,-25 0,25 25,-1-25,1 1,0 24,0-25,0 0,0 0,-1 25,26-25</inkml:trace>
  <inkml:trace contextRef="#ctx0" brushRef="#br0" timeOffset="101726.8184">11807 12824,'0'-25,"25"0,-25 25,0-24,0 24,0-25,0 25,0 0,0 0,0 0,0 25,0-25,0 24,0 1,0 0,0 0,0 24,0 1,0-25,0 24,0 1,0 0,0-1,0 1,0 0,0-1,0 1,0-25,0-1,0 26,0-25,25 0,-25-1,0-24,25 25,-25-25,25 25,-25-25,0 0,24 0,-24 0,25-25,-25 25,0-25</inkml:trace>
  <inkml:trace contextRef="#ctx0" brushRef="#br0" timeOffset="101877.8271">11634 13221,'0'0,"-25"0,25 0,0 0,-25 0,25 0,0 0,0 0,0 0,0 0,25 0,0-25,0 25,-1 0,1 0,25-25,-1 25,1-25</inkml:trace>
  <inkml:trace contextRef="#ctx0" brushRef="#br0" timeOffset="102642.8708">13097 13022,'25'-24,"-25"24,0-25,0 25,0-25,-25 0,0 25,1 0,-1-25,0 25,0 0,0 0,-24 25,24-25,0 25,-24 0,24-25,25 25,-25-1,0 1,25 0,0 0,0 0,0-1,25 1,0 0,0-25,-1 25,1 0,25-25,-1 25,-24-25,25 0,-1 0,1 0,0 0,-1 0,1 0,-1 0,-24-25,0 25,0-25,-25 25,25-25,-25 0,0 25,-25-25,0 1,25-1,-25 0,0 0,1 0,-1-24,0 24,0 0,25 0,-25 1,25-1,0 0,0 0,25 0,-25 1,25 24,0-25,0 25,-1 0,1 0,0 0,0 25,0-25,24 24,-24 1,0 0,0 0,0 24,-1-24,1 25,-25-1,25 1,-25 0,0-1,0 1,0 24,-25-24,25 24,-25-24,1 24,-1 1,25-26,-25 26,0-26,25 26,-25-26,25 1,0 0,0-1,0 1,0-1,25-24,-25 0,25 0,0 0,0-25,-1 24,26-24,-25 0,0 0,-1-24,1 24,0-25,0 25,-25-25,25 0,-25-24,24 24,-24-25,0 25,-24-24,24 24,-25-25,0 26,0-1,0-25,1 25,-26 25,25-24,-24-1,24 25,-25 0</inkml:trace>
  <inkml:trace contextRef="#ctx0" brushRef="#br0" timeOffset="103134.899">15131 12750,'0'0,"0"-25,25 25,-25-25,0 0,0 0,0 25,0-24,-25-1,25 25,-25-25,1 25,-1 0,0 0,0 0,0 25,1-25,-26 25,25-1,-24 26,-1-25,25 24,-24 1,24 0,-25-1,25 1,1-1,24-24,0 25,0-25,0 24,0-24,24 0,1 0,0-25,25 25,-26-25,26 24,0-24,-1 0,1 0,-1 0,26 0,-26 0,1 0,0-24,-1 24,-24-25,25 25</inkml:trace>
  <inkml:trace contextRef="#ctx0" brushRef="#br0" timeOffset="103338.9106">16396 13320,'0'0,"25"0,-25 25,0-25,0 0,0 0,0 0,0 0,0 0,0 0,0 0,0 0,0 0,0 0,0 0,0 0,0-25,0 25</inkml:trace>
  <inkml:trace contextRef="#ctx0" brushRef="#br0" timeOffset="103652.9286">15999 12700,'-24'-25,"24"0,0-24,0 24,0 0,24 0,-24 1,25-1,0 0,-25 0,25 0,0 1,-1-1,1 25,25-25,-25 25,-1 0,1 0,25 0,-25 0,-1 25,-24-25,25 25,0-25,-25 24,0 1,0 0,0 25,0-26,-25 26,0 0,1-26,-1 26,0 0,0-26,0 26,1 0,-1-26,0 26,0-25,25 0,0-1,0 26,0-25,0 0,0-1,25 1,0 0</inkml:trace>
  <inkml:trace contextRef="#ctx0" brushRef="#br0" timeOffset="108291.1939">17612 12378,'0'0,"0"-25,0 25,-25 0,25 0,0 0,0 0,0 0,0 0,0 0,-25 0,25 0,0 0,0 25,0-25,0 24,-25 1,25 0,0 25,-25-26,25 26,0-25,-24 24,24-24,0 25,-25-25,25 24,0-24,-25 0,25 0,0-1,0 1,-25-25,25 25</inkml:trace>
  <inkml:trace contextRef="#ctx0" brushRef="#br0" timeOffset="108822.2243">17116 12328,'0'-25,"0"0,0 1,0-1,24-25,-24 25,25 25,0-25,-25 1,25 24,0-25,24 25,-24 0,25 0,-26 0,26 0,0 0,-1 25,1-25,-1 24,1-24,-25 25,25 0,-26-25,1 25,0 0,0 0,-25-1,0 1,0-25,0 25,0 0,-25 0,25-1,-25 1,0-25,1 25,-26 0,25 0,0-25,0 24,1-24,-1 25,0-25,25 0,-25 25,25-25,0 0,0 0,0 0,0 0,0 0,0-25,0 25,0 0,25 0,0 0,-25-25,25 25,-1 0,26 0,-25 0,0 0,24 0,-24 0,25 25,-1-25,-24 25,25-25,-25 25,-1 0,26-1,-25 1,-25 0,25 0,-25-25,0 25,0-1,-25 1,25 0,-25-25,0 25,0 0,-24-25,-1 24,25-24,-24 0,-1 25,1-25,-26 0,25 0,-24 25,24-25,-24 0,24 0,-24 0,24 0,-24 0,0-25</inkml:trace>
  <inkml:trace contextRef="#ctx0" brushRef="#br0" timeOffset="111441.3741">546 13593,'0'0,"0"0,0-25,0 25,0 0,0-25,0 25,0 0,0 0,0 0,0 25,0-25,25 0,-25 25,0 0,25-25,-25 25,24-1,-24 1,0 0,25 0,-25 0,0-1,0 1,25-25,-25 25,0-25,0 25,0-25,0 0</inkml:trace>
  <inkml:trace contextRef="#ctx0" brushRef="#br0" timeOffset="111883.3994">521 13171,'-25'0,"25"-25,-24 25,-1 0,25 0,-25 0,0 0,0 25,25-25,-24 25,-1-25,0 25,0 0,0 24,25-24,-24 25,-1-1,25 1,-25 0,25-1,0 1,0-1,0 1,0 24,0-24,0 0,25-26,0 26,-25 0,24-26,1 26,0-25,0 0,0-1,24 1,-24-25,0 25,24-25,-24 0,25 0,-1 0,-24 0,25-25,-25 0,24 25,1-24,-25-1,0-25,24 25,-24 1,0-26,0 25,-1-24,1 24,-25-25,25 1,-25-1,25 0,-25 1,0-1,0 1,-25-1,0 0,0 1,1-1,-1 1,-25 24,1-25,-1 25,25 0,-25 25,1-24,-1 24,1 0,-1 24,0-24,26 25,-26 0</inkml:trace>
  <inkml:trace contextRef="#ctx0" brushRef="#br0" timeOffset="112751.449">248 15404,'0'0,"0"0,0-25,0 25,0 0,0 0,0-25,0 25,25 0,-25-25,25 25,0 0,-25-25,25 25,-1 0,1 0,0 0,-25 0,25 0,0 0,-25 25,0-25,24 25,-24-25,0 25,0 0,-24 0,24-1,-25-24,25 25,-25 0,0 0,0 0,1-1,24 1,-25-25,25 25,-25-25,25 0,-25 0,25 25,0-25,0 0,0 0,0 0,0-25,25 25,-25 0,0 0,25 0,-25 0,25-25,-1 25,1 0,0 0,25-25,-26 25,1 0,0-24,0 24,0 0,24-25,-24 25,0-25</inkml:trace>
  <inkml:trace contextRef="#ctx0" brushRef="#br0" timeOffset="113149.4718">695 14932,'-25'0,"0"-24,0 24,-24 0,24 0,0 0,-24 0,24 24,0-24,-25 25,26 0,-1 0,0 24,0-24,0 25,1-25,-1 24,25 1,-25-1,25 26,-25-25,25-1,0 1,0 24,25-24,-25-1,25 1,-25 0,25-26,-1 26,1-25,0 0,0-1,0 1,-1 0,26-25,-25 0,24 0,1 0,-25 0,24-25,-24 25,25-25,-25 1,24-1,-24 0,25 0,-25 0,-1-24,1 24,0-25,0 26,-25-26,25 0,-1 1,-24-1,0 1,0-1,0 0,-24 1,-1-1,0 0,0 26,-24-26,-1 0,0 26,-24-1,24 0,-24 0,24 25,1 0,-26 0,26 0,-1 0</inkml:trace>
  <inkml:trace contextRef="#ctx0" brushRef="#br0" timeOffset="115778.6221">2208 14858,'0'0,"0"-25,0 25,0-25,0 25,0-24,0 24,0 0,0-25,-25 25,25 0,0 0,0 0,0-25,0 25,0 0,0 0,-25 25,25-25,0 25,-24-25,24 24,-25 1,25 0,-25 0,25 24,-25 1,25-25,-25 24,25 1,0 0,0-1,0-24,0 25,0-26,25 1,-25 0,0 0,25-25,-25 25,25-25,0 0,-1 25,-24-25,25 0,0-25,0 25,0 0,-1-25,1 25,-25-25,25 25,0-25,-25 0,25 1,-1 24,-24-25,0 0,25 0,-25 25,0-25,0 1,0 24,0-25,0 25,0-25,0 25,0 0,0 0,0 0,0 0,0 0,0 0,0 0,0 25,0-25,0 25,0-25,0 24,0 1,25-25,-25 25,25 0,-25-25,25 25,-25-25,24 0,1 24,-25-24,25 0,0 0,0 0,-1 0,-24 0,25 0,0-24,-25 24,25 0,0-25,-25 25,24-25,-24 25,25-25,-25 0,0 1,25-1,-25 0,0 0,0 0,0 1,-25-1,25 0,-25 0,25 0,-24 1,-1-1,0 0,0 0,0 25,25-25,-24 25,-1 0,25 0,0 0,-25 0,25 0,0 0,0 0,0 25,25-25,-25 0,25 25,-25-25,24 0,1 0,0 0,0 0,-25 0,25 0,-1 0,1-25,0 25,0 0,0-25,-25 25,24-24,1-1,-25 25,25-25,-25 25,0-25,0 25,0-25,0 1,0 24,0-25,0 25,-25 0,25-25,-25 25,25 0,-24 0,24 0,-25 0,25 0,0 25,0-25,-25 25,25-1,0 1,0 0,25 0,-25 0,0 24,25-24,-25 0,0 24,0-24,24 25,-24-25,0-1,0 26,0-25,25 0,-25-1,0 1,0-25,0 25,0-25,0 25,0-25,25 0,-25 0,0 0,0 0,0-25,0 25,25-25,-25 25,0-25,25 25,-25-24,25-1,-25 25,24 0,-24-25,25 25,-25 0,25 0,-25 0,25 0,-25 0,25 25,-25-25,0 25,0-1,24-24,-24 25,0 0,0-25,0 25,0 0,0-25,0 24,0 1,0-25,0 0,0 25,25-25</inkml:trace>
  <inkml:trace contextRef="#ctx0" brushRef="#br0" timeOffset="116090.64">3473 15180,'25'0,"-25"-24,0 24,0 0,-25 0,25 24,0-24,-25 0,25 0,0 25,0-25,-25 25,25-25,0 25,0 0,0-25,0 24,25 1,-25-25,0 25,25 0,-25-25,25 0,-25 25,25-25,-1 0,-24 0,25 0,0 0,-25 0,25 0,0 0,-25-25,24 25,1 0,-25-25,25 25,-25-25,0 0,25 25,-25-24,0 24,0-25,0 0,-25 25,25-25,-25 0,0 1,25 24,-24-25,-1 0,0 25,0-25,0 25,1 0,-1 0,0 0</inkml:trace>
  <inkml:trace contextRef="#ctx0" brushRef="#br0" timeOffset="116418.6588">4837 15081,'0'-25,"0"25,0 0,0 0,0-24,0 24,0 0,0 0,0 0,0 0,0 0,0 24,0-24,0 0,0 25,25 0,-25-25,0 25,0 0,25-1,-25-24,0 25,0 0,0-25,0 25,0-25,0 25,25-25</inkml:trace>
  <inkml:trace contextRef="#ctx0" brushRef="#br0" timeOffset="116542.6658">4763 14858,'-25'0,"25"0</inkml:trace>
  <inkml:trace contextRef="#ctx0" brushRef="#br0" timeOffset="116879.6851">5259 15032,'0'0,"-25"0,0 0,25 24,-24-24,24 25,-25-25,25 0,0 25,0-25,0 25,0-25,0 25,25-25,-25 0,24 24,1-24,-25 25,25-25,0 25,0-25,-1 0,-24 25,25-25,0 25,-25-25,0 0,25 24,-25-24,0 0,0 25,-25-25,25 0,-25 0,25 0,-25 25,1-25,-1 0,0 0,0 0,0 0,1 25,24-25,-25 0,0 0</inkml:trace>
  <inkml:trace contextRef="#ctx0" brushRef="#br0" timeOffset="117703.7323">6623 15230,'0'0,"0"-25,0 25,25-25,-25 25,0-24,0-1,0 25,0-25,-25 0,25 25,-25-25,1 1,24 24,-25 0,0 0,25-25,-25 25,0 0,1 25,-1-25,25 0,-25 24,0 1,0 0,25 0,-24 0,24-1,0 1,0 0,0 0,0-25,0 25,24-1,-24 1,25-25,-25 25,25-25,0 0,0 25,-25-25,24 0,1 0,0 0,0-25,0 25,-25 0,24-25,1 25,-25 0,25-25,-25 25,25-24,-25 24,0-25,0 0,0 25,0-25,0 25,0-25,0 25,0-24,0 24,25 0,-25 0,0 0,0 24,0-24,0 25,24-25,-24 25,0 0,25 0,-25-1,25-24,-25 25,25 0,-25 0,25-25,-25 25,24-25,1 0,-25 25,25-25,0 0,0 0,-25 0,24 0,1-25,0 25,0 0,-25-25,25 25,-1-25,-24 0,25 25,-25-25,25 1,-25-1,25 0,-25 0,0 0,0-24,0 24,0 0,0-24,0-1,0 0,0 26,-25-26,25 0,-25 26,25-1,0 0,0 0,0 25,0 0,-25 0,25 0,0 25,0 0,0 0,0-1,25 26,-25 0,0-1,25 1,-25-1,0 1,25 0,-25-26,0 26,25-25,-25 24,0-24,0 0,0-25,0 25,0 0,0-25,0 0,0 25</inkml:trace>
  <inkml:trace contextRef="#ctx0" brushRef="#br0" timeOffset="117874.742">6871 15032,'0'0,"0"0,0 0,25 0,-25 0,0 0,25 0,0 0,-1 0,1 0,0 0,0 0,24 0,1-25,-25 25,25 0,24-25</inkml:trace>
  <inkml:trace contextRef="#ctx0" brushRef="#br0" timeOffset="118226.7622">8508 14610,'0'0,"0"-25,0 25,0-25,0 25,0-24,0 24,0 0,0 0,0 0,0 24,0 1,0-25,0 50,0-25,0-1,0 26,25 0,-25-1,0-24,25 25,-25-1,0-24,25 25,-25-26,0 1,0 0,25 0,-25 0,0-25,0 24,0-24,0 25,0-25</inkml:trace>
  <inkml:trace contextRef="#ctx0" brushRef="#br0" timeOffset="118883.7998">8236 14932,'0'0,"24"0,1 0,-25 0,25 0,0 0,0 0,24 0,-24 0,0 0,24-24,-24 24,0-25,25 0,-26 25,1-25,0 0,0 25,0-24,-1-1,-24 25,25-25,-25 0,0 25,0-25,0 1,0-1,-25 25,1-25,24 25,-25-25,25 25,0 0,-25 0,25 0,0 0,0 25,0 0,0 0,0-1,0 1,0 25,25-25,-25 24,0 1,25-25,-25 24,24-24,-24 25,0-26,25 26,-25-25,0 0,25-25,-25 24,0 1,0-25,25 0,-25 0,0 0,25 0,-25 0,24-25,-24 25,25-24,-25-1,25 25,-25-25,25 0,-25 25,0-25,0 25,0 0,25 0,-25 0,0 0,0 0,0 0,0 0,0 25,0-25,24 0,-24 25,0-25,25 0,-25 25,0-25,25 0,-25 25,25-25,0 0,-25 0,24 0,1 0,0 0,0 0,0-25,-1 25,1 0,0-25,0 25,0-25,-25 25,25-25,-1 25,-24-24,25 24,-25-25,0 0,0 0,-25 25,25-25,-24 1,-1 24,25-25,-25 25,0 0,0 0,25 0,-25 0,25 25,0-1,0-24,0 25,0 0,0 0,0 0,25-1,-25 1,25 0,0 0,0-25,0 25,-1-1,1-24,25 0,-25 25</inkml:trace>
  <inkml:trace contextRef="#ctx0" brushRef="#br0" timeOffset="119302.8237">10394 15007,'0'-25,"0"25,0 0,0-25,0 25,0 0,0 0,0 25,0-25,0 25,24 0,-24-1,0 1,25 0,-25 0,0 0,25-1,-25 1,0 0,0 0,0-25,0 25,0-25,0 0,25 24</inkml:trace>
  <inkml:trace contextRef="#ctx0" brushRef="#br0" timeOffset="119422.8306">10394 14883,'-25'-25,"0"-25,0 26,25-1,-25 0,25 0,-25 25,25-25,0 25,0 0</inkml:trace>
  <inkml:trace contextRef="#ctx0" brushRef="#br0" timeOffset="119922.8592">10642 14982,'0'25,"0"-25,0 0,0 25,0-25,0 0,0 24,0 1,0-25,0 25,0 0,0 0,0-25,-25 24,25 1,0 0,0-25,0 25,0-25,0 25,0-25,0 0,0 0,0 0,0 0,0 0,0 0,0 0,0 0,0 0,0-25,0 25,0-25,25 25,-25-25,0 0,0 25,24-24,-24-1,25 25,-25-25,25 25,-25-25,25 25,0 0,-1-25,-24 25,25 0,0 0,0 0,0 0,-25 25,24-25,1 25,-25-25,0 25,25-25,-25 25,0-25,0 24,0-24,0 25,0-25,0 0,0 0,0 25,0-25,0 0,0 0,0-25,25 25,-25 0,0-25,25 1,-25 24,24-25,1 0,-25 0,25 0,0 1,0-1,-1 0,1 0,0 0,0 25,0 0,-1-24,-24 24,25 0,0 24,-25-24,25 25,-25-25,0 25,25 0,-25-25,0 25,0-1,0-24</inkml:trace>
  <inkml:trace contextRef="#ctx0" brushRef="#br0" timeOffset="120678.9024">11460 14932,'0'-24,"0"24,0 0,0 0,0-25,0 25,0 0,0 25,0-25,0 24,0-24,25 25,-25-25,25 25,-25 0,0 0,25-1,-25 1,0-25,0 25,0 0,24 0,-24-25,0 24,0-24,0 25,0-25,0 0,0 25,0-25,0 0,0 0,0 0,0-25,0 25,0 0,0-25,0 25,-24-24,24 24,0-25,0 0,-25 0,25 0,0 1,0-1,0 25,0-25,0 0,0 25,0 0,0-25,25 25,-25 0,24 0,-24 25,25-25,0 0,-25 25,25-25,0 25,-25 0,24-25,1 24,-25 1,25 0,-25 0,25-25,-25 25,0-1,0 1,25-25,-25 25,0-25,0 25,0-25,0 0,0 0,0 0,0 0,0 0,0 0,0 0,0-25,0 25,0-25,24 0,-24 1,0-1,0 0,25 0,-25 0,0 1,0-1,25 25,-25-25,0 25,25-25,-25 25,0 0,25 0,-25 0,0 25,0-25,24 0,-24 25,0-25,25 25,-25-25,0 0,25 24,-25-24,25 25,0-25,-25 0,24 0,1 0,0 0,0 0,-25 0,25 0,-1 0,1 0,0-25,-25 25,25 0,0-24,-25 24,24-25,-24 25,0-25,0 25,0-25,25 25,-25-25,0 25,0 0,0 0,0 0,0 25,0-25,0 25,0-25,0 25,0 0,0-1,0 1,0-25,0 25,25 0,-25-25,0 25,0-25,0 24,0-24,25 0</inkml:trace>
  <inkml:trace contextRef="#ctx0" brushRef="#br0" timeOffset="120830.9111">12229 14734,'-25'0,"0"-25,1 25,24 0,-25-25,25 25,-25 0,25 0,0 0,0 0,0 0,0 0,0 0</inkml:trace>
  <inkml:trace contextRef="#ctx0" brushRef="#br0" timeOffset="121478.9482">12899 15106,'0'-25,"0"25,0 0,0-25,-25 25,25-24,0 24,-25-25,0 25,25-25,-24 25,-1 0,25 0,-25 0,0 0,0 0,1 25,-1-25,0 25,25-1,-25 1,0-25,25 25,-24 0,24 0,0-1,0 1,0 0,0-25,24 25,1 0,-25-25,25 0,0 24,0-24,-1 0,1 0,0 0,0 0,0-24,-1 24,1-25,0 25,0-25,0 0,-25 0,24 1,1-1,-25-25,0 25,25 1,-25-26,0 0,0 26,0-26,0 0,-25-24,25 24,0 26,-25-26,25 0,-24 26,24-1,0 25,0-25,-25 25,25 0,0 25,-25-25,25 25,0-1,-25 26,25-25,-25 24,25-24,0 25,0-1,0 1,0 0,25-1,-25 1,25-25,0 24,0-24,-25 25,24-26,1-24,0 25,0 0,0-25,-1 0,1 25,0-25,0 0,0-25,-1 25,-24 0,25-25,0 0,-25 25,25-24,-25-1,0 0,0 0,0 25,0-25,0 1,0 24,0 0,0 0,0 0,0 0,0 0,0 0,0 24,0 1,0-25,0 25,0 0,0-25,0 25,0-25,0 24,0-24,25 0</inkml:trace>
  <inkml:trace contextRef="#ctx0" brushRef="#br0" timeOffset="121627.9567">13296 14684,'-25'0,"0"-24,25 24,0 0,0 0,0 0,0 0,0 0,0 0,0 24</inkml:trace>
  <inkml:trace contextRef="#ctx0" brushRef="#br0" timeOffset="122527.0081">13841 15081,'0'0,"0"0,0-25,0 25,0 0,0-24,0 24,-24-25,24 25,-25-25,25 25,-25 0,25-25,-25 25,25 0,-25 0,25 25,-24-25,-1 0,25 25,-25 0,25-25,-25 24,25 1,-25-25,25 25,0 0,0-25,-24 25,24-25,0 24,0-24,24 0,-24 25,0-25,25 0,0 0,-25 0,25 0,0 0,-25 0,24-25,1 25,-25 0,25-24,-25 24,25-25,-25 25,25-25,-25 0,0 25,0-25,0 1,0-1,0 0,0 25,0-25,0 0,0 25,0 0,-25 0,25 0,0 25,0-25,0 25,0 0,0 0,0-25,0 24,0 1,0 0,0 0,0-25,0 25,25-25,-25 24,24-24,-24 0,25 0,0 0,0 0,-25 0,25 0,24 0,-24-24,0 24,0-25,-1 25,1-25,0 0,0 25,0-25,-1 1,1-1,0 0,0-25,-25 26,25-26,-25 25,24-24,-24-1,0 0,0 1,0-1,0 1,0 24,0 0,0 0,0 0,0 1,0 24,-24 0,24 24,-25-24,0 25,25 0,-25 25,0-26,25 26,0-25,-24 24,24 1,0 0,0-1,0 1,0-25,24 24,1 1,-25-25,25-1,0 1,0 0,24 0,-24 0,0-25,0 24,24-24,-24 0,0 0,25 0,-26 0,1 0,0-24,-25 24,25-25,0 0,-25 25,24-25,-24 0,0 1,0-1,0 0,0 0,0 0,0 1,0 24,-24-25,24 25,0-25,-25 25,25 0,-25 25,25-25,-25 0,25 25,-25-1,25-24,0 25,-24 0,24 0,0 0,0-1,0-24,24 25,-24 0,25 0,0-25,0 25,0-25,-1 24,1-24,0 0,0 0,0 0,-1 0,26 0,-25 0,0-24,-1 24,1 0,0-25,0 25,-25-25,25 25,-1-25</inkml:trace>
  <inkml:trace contextRef="#ctx0" brushRef="#br0" timeOffset="122732.0199">13891 14660,'0'-25,"0"25,0 0,25 0,0 0,-1 0,1 0,25 0,-25 0,49 0,-24-25,-1 25,26 0</inkml:trace>
  <inkml:trace contextRef="#ctx0" brushRef="#br0" timeOffset="123419.0592">15975 15007,'24'0,"-24"0,0 0,0 0,25-25,-25 25,25-25,-25 0,25 1,0-1,-25 0,24 0,1 0,0 1,0-26,-25 25,25 0,-1-24,1 24,0-25,-25 1,25-1,-25 1,0-1,0-25,0 26,0-1,0 1,-25 24,25-25,-25 50,25-25,-25 25,25 0,-24 0,-1 25,25 0,-25 0,0 24,0 1,25 0,-24-1,24 26,-25-26,25 26,0-26,0 1,0 0,0-1,0 1,25-25,-25 24,24-24,1 0,-25 0,25-1</inkml:trace>
  <inkml:trace contextRef="#ctx0" brushRef="#br0" timeOffset="124035.0944">16570 14660,'0'24,"0"-24,0 0,25 25,-25-25,24 0,-24 0,25 25,-25-25,25 0,0 0,-25 0,25 0,0 0,-1-25,-24 25,25 0,0 0,0-25,-25 25,25 0,-25-24,0 24,24 0,-24-25,0 25,0-25,-24 25,-1-25,0 25,0 0,0-25,1 25,-1 0,0 0,-25 0,25 25,1-25,-26 25,25-25,0 25,25 0,-24-1,24 1,0 0,0 0,0-25,0 25,24-1,-24 1,25-25,0 25,25-25,-26 25,26-25,0 0,-1 0,1 0,0 0,-1 0,1 0,-1-25,26 25,-26-25,1 25,-25-25,24 25,1-24,-25-1,0 0,-1 0,1 0,0 1,-25-1,0-25,0 25,0 1,0-26,-25 25,25 0,-25-24,1 49,-1-25,25 25,-25 0,0 0,0 0,1 25,-1 0,0-1,25 26,-25-25,0 24,25 1,-24 0,24 24,-25-24,25 24,0-24,0 24,0-24,0-1,0 1,0 24,0-24,0-25,0 24,0 1,0-25,0 24,0-24,0 0,0 0,0-25,0 25,0-25,0 24,0-24,0 0,0 0</inkml:trace>
  <inkml:trace contextRef="#ctx0" brushRef="#br0" timeOffset="124127.0997">16992 15106,'24'-25</inkml:trace>
  <inkml:trace contextRef="#ctx0" brushRef="#br0" timeOffset="124406.1156">17959 14312,'-25'-25,"25"1,0-1,-25 25,25 0,0 0,0 0,0 0,0 0,-24 25,24-1,0 1,0 25,-25 0,25-1,0 1,0-1,-25 1,25 0,0-1,-25 1,25-1,0 1,-25 0,25-1,0-24,0 25,0-26,0 1,0 0,0 0,0-25,0 25,0-25,0 0,0 0,0 0</inkml:trace>
  <inkml:trace contextRef="#ctx0" brushRef="#br0" timeOffset="124535.123">17612 14908,'-25'0,"25"0,-25 0,25 0,0 0,0-25,0 25,0 0,25 0,-25 0,25 0,-1 0,1-25</inkml:trace>
  <inkml:trace contextRef="#ctx0" brushRef="#br0" timeOffset="125355.1699">19075 14709,'0'-25,"0"25,0-24,0-1,-25 0,1 25,24-25,-25 25,0-25,0 25,-24 0,24 0,0 25,0-25,0 25,0 0,1 0,-1-1,0 1,25 0,0 0,0 0,0-1,25-24,-25 25,25 0,-1 0,26-25,-25 25,25-25,-26 0,26 0,0 0,-26 0,26 0,-25 0,24 0,-24-25,0 25,0-25,0 0,-25 25,0-25,0 1,0-1,0 0,0 0,0 0,0 1,0-1,-25 0,25-25,0 26,0-1,0-25,0 25,0 1,0-1,25 0,-25 0,24 25,1-25,-25 25,25 0,0 25,0-25,-1 25,-24 0,25 0,0-1,-25 26,25-25,-25 24,0 1,0 0,0-1,0 1,0 24,-25 1,0-26,0 26,25-1,-24-24,-1 24,0 0,0-24,25 25,-25-26,25 26,0-26,0 1,0-1,25-24,-25 25,25-25,0-1,0 1,-1 0,26-25,-25 25,0-25,-1 0,26 0,-25-25,0 25,-1-25,1 25,-25-25,25 1,-25-1,25-25,-25 25,0 1,-25-26,25 25,-25-24,0 24,1 0,-1 0,0 0,0 1,0-1,1 25,-26-25,25 25,0 0,1 0</inkml:trace>
  <inkml:trace contextRef="#ctx0" brushRef="#br0" timeOffset="125767.1935">21258 14238,'0'-25,"0"0,0 0,0 25,0-24,0-1,0 25,0-25,-25 25,0 0,1 0,-1 0,0 25,0 0,-24-1,24 1,-25 0,1 25,24-1,-25-24,25 25,0-1,1 1,-1-25,25 24,-25-24,25 25,0-25,25-1,-25 1,25 0,-1 0,1 0,0-25,0 24,0-24,24 0,-24 25,25-25,-1 0,-24 0,25 0,-1-25,-24 25</inkml:trace>
  <inkml:trace contextRef="#ctx0" brushRef="#br0" timeOffset="125935.2031">22077 14784,'0'0,"0"0,0 0,0 0,0 0,0 0,0 0,0 0</inkml:trace>
  <inkml:trace contextRef="#ctx0" brushRef="#br0" timeOffset="126279.2227">21928 13915,'-25'-24,"25"-1,-25 0,25 0,0 0,0 1,0-1,25 25,-25-25,25 25,-1-25,1 25,-25 0,25 0,0 0,0 0,0 0,-1 0,-24 0,25 25,0-25,0 25,-25 0,25-1,-25 1,0 0,0 0,0 24,-25 1,25-25,-25 24,0 1,0 0,1 24,-1-24,0-1,0 1,0 0,0-26,25 26,-24 0,24-26,0 26,0-25,0 0,24 24,-24-24</inkml:trace>
  <inkml:trace contextRef="#ctx0" brushRef="#br0" timeOffset="131835.5405">17959 11708,'-25'0,"0"0,-24 0,24 0,-25-25,1 25,24 0,-25 0,1 0,24 25,-25-25,1 0,-1 25,25-25,-24 24,-1 1,25 0,-24 0,-1 0,25-1,-24 26,24-25,-25 24,25 1,1 0,-26 24,25-24,0-1,1 26,-1-26,25 26,-25-1,25-24,-25 24,25-24,0 24,0-24,0-1,0 1,25 0,-25-26,25 26,0-25,-1 24,1-24,0 25,0-25,24 0,-24-1,25 1,-25 0,24-25,1 25,-1-25,1 25,0-25,-1 0,1 0,-1 0,1-25,0 25,-1-25,1 25,0-25,-1 25,1-25,-1 1,1-1,0 0,-1 0,1 0,-1-24,1 24,0-25,-1 25,-24-24,25 24,-26-25,26 1,-25-1,0 1,24-26,-49 26,25-1,0 0,-25-24,0 24,0 1,0-26,-25 26,0-1,0 0,1 1,-1-1,-25 1,25-1,-24 0,-1 26,1-26,-1 25,-24 0,24 1,-24-1,-1 0,1 25,-1-25,-24 25</inkml:trace>
  <inkml:trace contextRef="#ctx0" brushRef="#br0" timeOffset="133590.6409">17959 14312,'0'0,"0"0,0 0,0-25,0 25,0 0,0 0,0 0,0 0,0 0,0 0,0 0,0 25,0-25,0 0,0 25,0 0,0-25,0 25,0 24,0-24,-25 25,25-25,0 24,-25 1,1-1,24 1,-25 0,0-1,0 1,25-1,-25 1,25 0,-24-1,24-24,0 0,0 0,0-1,24 1,-24-25,25 25,0-25,0 0,0 0,-1 0,1 0,0 0,0 0,0-25,24 25,-24-25,0 25,24-24,-24-1,0 0,0 0,0 0,24 1,-49-1</inkml:trace>
  <inkml:trace contextRef="#ctx0" brushRef="#br0" timeOffset="133782.6519">17711 14808,'0'0,"0"0,0-24,0 24,25 0,0-25,-1 25,1 0,0-25,25 25,-1 0,26-25,-26 25,26-25,-1 25</inkml:trace>
  <inkml:trace contextRef="#ctx0" brushRef="#br0" timeOffset="135894.7727">10666 15577,'0'0,"0"0,0 0,0 0,0 0,0 0,0 0,0 0,0 0,0 0,0 0,0 0,0 0,0 0,0 25,0-25,0 25,0-25,0 25,0-25,0 25,0-1,0-24,25 25,-25 0,25-25,-25 25,25-25,-25 25,25-25,-25 0,24 0,-24 0,25 0,0 0,-25 0,25 0,0-25,-1 25,1-25,0 25,0-25,0 0,-1 1,1-1,0 25,25-25,-26 0,1 0,0 1,0 24,0-25,-1 25,1-25,0 25,0 0,0 0,0 0,-1 0,1 0,0 0,0 25,0-25,-25 25,24-25,1 24,0-24,-25 25,25-25,0 25,-1-25,-24 0,25 25,0-25,0 0,0 0,-1 0,1 0,0 0,0 0,0 0,-1 0,1 0,0 0,0-25,0 25,-1 0,1-25,0 25,25-25,-26 25,1-24,0 24,25-25,-26 25,1-25,0 25,0 0,0 0,-1 0,1 0,0 0,0 0,-25 0,25 0,0 25,-25-25,24 0,-24 25,25-25,0 24,-25-24,25 0,0 0,-25 25,24-25,1 0,0 0,0 0,0 0,-1 0,1 0,0 0,0 0,0-25,24 25,-24 0,0-24,24 24,-24 0,25-25,-25 25,24-25,1 25,-25 0,24-25,-24 25,25-25,-1 25,-24 0,0 0,25 0,-26 0,1 0,0 0,0 0,0 0,-25 25,24-25,1 25,-25-25,25 0,-25 25,25-25,-25 25,25-25,-25 0,24 0,-24 24,25-24,-25 0,25 0,-25 0,25 0,0 0,-1 0,-24-24,25 24,0 0,0-25,0 25,-1 0,1-25,0 25,0-25,24 25,-24 0,0-25,0 25,0-24,-1 24,1 0,0-25,0 25,-25 0,25 0,-1 0,-24 0,25 0,-25 0,0 25,25-25,-25 0,0 24,25-24,-25 0,25 0,-25 0,0 25,25-25,-1 0,-24 0,25 0,-25 0,25 0,0 0,0 0,-25-25,24 25,1 0,0 0,0 0,0 0,-25 0,24 0,1 0</inkml:trace>
  <inkml:trace contextRef="#ctx0" brushRef="#br0" timeOffset="138534.9237">22126 15032,'0'0,"0"0,-25 0,25 0,0 0,-24 0,24 0,0 0,0 24,0-24,0 0,0 0,0 0,0 0,0 0,0 0,0 0,0 0,0 0,24 0,-24-24,0 24,0 0,0 0,0 0,0 0,0 0,0 0</inkml:trace>
  <inkml:trace contextRef="#ctx0" brushRef="#br0" timeOffset="140699.0475">22697 14461,'0'0,"0"0,0-25,0 25,0-24,0-1,0 25,0-25,0 0,0 0,0 25,0-25,-25 1,25 24,0 0,0-25,0 25,0 0,0 0,0 25,0-25,0 24,0 1,0 25,0 0,0-1,0 1,0-1,0 1,0 0,0 24,0-24,0-1,0-24,0 25,0-26,0 26,0-25,0 0,-25-1,25-24,0 25,0-25,0 25,0-25</inkml:trace>
  <inkml:trace contextRef="#ctx0" brushRef="#br0" timeOffset="141218.0772">22424 14486,'0'-25,"0"0,-25 1,25-1,0 0,0 0,25 0,-25 25,25-25,-25 1,24 24,1-25,0 0,0 25,24-25,-24 25,25-25,-1 1,1 24,0 0,-1-25,1 25,-1 0,-24 0,25 25,0-25,-26 24,1-24,0 25,0 0,0 0,-25 0,0-1,0 1,0 0,0 0,-25 0,25 0,-25-1,0 1,0 0,25 0,-24 0,-1-1,0 1,0-25,0 25,0-25,25 25,-24-25,24 0,-25 25,25-25,0 0,0 0,0 0,0 0,0 0,0 0,0 0,0 0,0-25,25 25,-1 0,1 0,0 0,0 0,0 0,0 25,-1-25,26 0,-25 24,24 1,-24 0,25-25,-25 50,24-26,-24 1,0 0,0 0,-1 24,-24-24,0 0,0 0,0 24,0-24,-24 0,24-25,-25 25,-25 0,25-1,-24-24,-1 25,1-25,-26 0,26 25,-26-25,1 0,24 0,-24 0,-1 0,1 0,-1-25</inkml:trace>
  <inkml:trace contextRef="#ctx0" brushRef="#br0" timeOffset="142503.1507">20018 11733,'25'0,"-25"0,24 0,-24-25,0 25,0 0,0 0,0 0,0 0,0 0,-24 25,-1-25,0 24,0-24,-24 25,24 0,-50 0,26 0,-1 24,-24-24,-1 25,1-26,-1 26,1-25,0 0,24-1,-24 1,24 0,0 0,1-25,24 25,0-25,0 0,1 0,24 25,0-25,0 0,0 0,0-25,0 25,0 0,0 0,0-25,24 25,-24-25,25 25,0-25,-25 0,25 25,0-24,-1-1,1 0,0 0,-25 0,25 1,0-1,-1 0,-24 0,25 0,0 1,-25-26,0 50,0-25,25 0,-25 1,0-1,0 25,0 0,0-25,0 25,0 0,0 0,0 0,0 0,0 0,0 0,0 25,0-25,0 25,-25-1,25-24,-25 25,25 25,-25-25,25-1,-24 26,24-25,-25 24,25-24,-25 25,25-25,0 24,0-24,0 0,0 25,0-26,0 1,0-25,25 25,0 0,-1-25,1 25,25-25,-25 0,24 0,1 0,-1 0,1-25,-25 25</inkml:trace>
  <inkml:trace contextRef="#ctx0" brushRef="#br0" timeOffset="149350.5423">10815 11956,'0'0,"-25"0,25 0,0 0,0 0,-24 0,24 0,0 0,-25 0,25 0,-25 0,25 0,-25 0,25 0,-25 25,1-25,-1 0,25 0,-25 0,0 0,0 0,1 0,-1 24,0-24,0 0,0 0,1 0,-1 25,0-25,0 0,0 0,-24 0,24 25,0-25,-25 0,1 0,24 0,-25 25,1-25,24 0,-25 0,1 25,-1-25,1 0,-1 0,25 24,-24-24,-1 0,25 0,-24 0,-1 0,25 25,-24-25,24 0,0 0,-25 0,25 0,-24 25,24-25,0 0,0 0,-24 0,24 25,0-25,0 0,1 0,-1 0,0 25,0-25,25 0,-25 0,25 0,0 0,0 0,0 0,0 0,0 0,0 0,0 0,0 0</inkml:trace>
  <inkml:trace contextRef="#ctx0" brushRef="#br0" timeOffset="149835.5701">9153 12055,'0'0,"0"-25,0 25,0 0,0 0,0 0,0 0,0 0,0 0,0 0,0-25,0 25,0 0,0 0,0 0,0 0,0 0,0 0,0 0,0 0,0 0,0 0,0 0,0 0,0 0,0 0,0 0,0 0,0 0,-25 0,25 0,0 0,0 0,-24 0,24 0,0 0,-25 25,25-25,0 0,-25 0,0 25,25-25,-25 25,25-25,-24 25,24-25,-25 24,25-24,-25 25,25-25,0 25,0-25,0 25,0-25,25 0,0 25,-25-25,24 0,1 25,0-25,0 0,0 24,-1-24,1 0,0 25,25-25,-26 0,1 0,25 0</inkml:trace>
  <inkml:trace contextRef="#ctx0" brushRef="#br0" timeOffset="153239.7648">8434 12080,'0'0,"25"0,-25 0,25-25,-25 25,24 0,1 0,0 0,0-25,0 25,24 0,-24-25,0 25,24-24,-24 24,25 0,-25-25,-1 25,26 0,-25-25,-25 25,25 0,-25 0</inkml:trace>
  <inkml:trace contextRef="#ctx0" brushRef="#br0" timeOffset="153406.7744">8384 12080,'0'0,"0"0,0 0,0 0,25 0,-25 0,25-25,-25 25,25 0,0 0,-1-25,1 25,25-25,-25 25,-1 0</inkml:trace>
  <inkml:trace contextRef="#ctx0" brushRef="#br0" timeOffset="154791.8536">8236 11956,'24'0,"1"0,-25 0,25 0,25 0,-26 0,26-25,0 25,-1-25,1 0,-1 25,26-24,-1-1,-24 0</inkml:trace>
  <inkml:trace contextRef="#ctx0" brushRef="#br0" timeOffset="155510.8947">6673 12179,'0'0,"0"0,0 0,0 0,0 0,0 0,0 0,0 0,0 0,25 0,-25 0,24 0,1 0,0 0,0 0,24 0,1-25,0 25,-1-25</inkml:trace>
  <inkml:trace contextRef="#ctx0" brushRef="#br0" timeOffset="156869.9724">20960 12129,'0'0,"0"0,0-24,0 24,0 0,0 0,0 0,0 0,0 0,0 0,0 24,-24-24,24 25,0 0,0 0,-25 0,25 24,0-24,-25 25,25-25,0-1,0 26,0-25,0 0,-25-1,25 1,0 0,0-25,0 25,0-25,0 0,0 25,0-25,0 0,0-25,0 25,0 0,0-25,25 0,-25 25,0-25,25 1,-25-26,25 25,-1 0,-24-24,25 24,0-25,0 1,0 24,-25-25,24-24,1 24,0 1,-25-1,25 0,0 1,-25-1,24 25,-24 1,25-1,-25 25,0 0,0 0,0 0,0 25,0-1,0 1,0 0,0 25,0-1,0-24,0 25,0-1,0 1,0-1,25 1,-25 0,0-1,25 1,-25-25,25 24,-25-24,24 25,-24-25,25-1,0 1,-25 0,25 0,-25-25,0 25,25-25,-25 0,0 24,0-24,0 0,0 0,0 0,0 0</inkml:trace>
  <inkml:trace contextRef="#ctx0" brushRef="#br0" timeOffset="157030.9816">20985 12353,'0'0,"0"0,0 0,0 0,0 0,0 0,25 0,-25 0,25 0,0 0,-1 0,26 0,-25 0,0 0,24 0,1 0,-25 0</inkml:trace>
  <inkml:trace contextRef="#ctx0" brushRef="#br0" timeOffset="157359.0004">22077 11708,'0'-25,"0"0,0 25,24-25,-24 25,0-24,0 24,0 0,0-25,0 25,0 0,0 25,0-25,0 24,0 1,0 0,0 0,0 24,0 1,0 0,-24 24,24-24,0 24,-25-24,25 24,-25-24,25 24,-25-24,25 24,-25-24,0-1,25 1,-24 0,-1-1,25 1,-25-1,0-24,25 25,-25-25,25-1,0 1,0 0,0 0,0-25,0 0,0 25,0-25,0-25,25 25</inkml:trace>
  <inkml:trace contextRef="#ctx0" brushRef="#br0" timeOffset="158011.0377">22573 12055,'24'-25,"-24"0,25 25,-25-24,0 24,0 0,0 0,0 0,0 0,0 0,0 24,0 1,-25 0,25 0,0 24,-24 1,-1 0,25-1,-25 1,25 0,-25-1,25 1,-25-1,25-24,0 25,0-25,0-1,0 1,0 0,0 0,0-25,0 0,0 25,0-25,0 0,0 0,0 0,0 0,0-25,0 25,0-25,0 25,0-25,0 0,0 1,25-26,-25 25,0-24,0 24,25-25,-25 1,0-1,0 0,0 1,25-1,-25 25,0-24,25-1,-25 0,24 26,-24-1,25-25,0 25,0 1,0 24,-1-25,1 25,0 0,0 0,0 0,-1 0,1 0,0 25,0-25,0 24,-1 1,-24 0,25-25,-25 25,0 0,0-1,0 1,-25 0,25 0,-24 0,24-1,-25 1,0-25,0 25,0 0,25-25,-24 25,-1-25,0 25,0-25,25 0,-25 0,25 0,0 0,0 0,0 0,0 0,0 0,0-25,0 25,25 0,-25-25,25 25,0 0,0-25,-1 25,1 0,0 0,0 0,0 0,-1 25,26-25,-25 25,0-25,0 25,-1-1,1 1,-25 0,25 0,-25 0,0-1,0 1,0 0,0 0,-25 0,0-1,1 1,-26 0,25 0,-25-25,1 25,-1-25,1 24</inkml:trace>
  <inkml:trace contextRef="#ctx0" brushRef="#br0" timeOffset="158407.0604">20588 13047,'-25'0,"25"0,0 0,25 0,0 0,-25-25,50 25,-26 0,26 0,0 0,-1 0,26-24,-1 24,25 0,1 0,-1-25,0 25,50 0,-25 0,0-25,25 25,0 0,-25 0,24 0,-24 0,0-25,0 25,-24 0,-1 0,0 0,-49-25,24 25,-24 0,-25 0,-1-24,1 24,-25 0,0 0,0-25,0 25,0 0,-25 0,25 0,-24 0</inkml:trace>
  <inkml:trace contextRef="#ctx0" brushRef="#br0" timeOffset="161831.2562">10592 15900,'50'-25,"-1"25,1-25,24 0,1 25,-1-24,0-1,26 0,-1 0,0 0,0 25,1-24,-1-1,25 0,0 25,-25-25,25 25,0-25,0 25,-25 0,25-24,-24 24,24 0,-25 0,0 0,-25-25,26 25,-26 0,0 0,1 0,-1 0,-24 0,0 0,-26 0,26 0</inkml:trace>
  <inkml:trace contextRef="#ctx0" brushRef="#br0" timeOffset="162254.2804">10716 15726,'74'0,"1"-25,24 25,0-24,0 24,25-25,1 25,-26-25,50 0,-25 25,0-25,24 25,-24 0,25-24,-25 24,25 0,-25-25,0 25,0 0,0 0,0 0,-25 0,25 0,-24 0,-1 0,-25 0,26-25,-26 25,0 0,-24 0,24 0,-24-25,0 25,-1 0,-24 0,0 0,0-25,-1 25,-24 0</inkml:trace>
  <inkml:trace contextRef="#ctx0" brushRef="#br0" timeOffset="170008.7239">22399 15677,'0'0,"0"0,0 0,0 0,0 0,0 0,25-25,-25 25,25 0,-25 0,24 0,1 0,0-25,25 25,-26 0,26 0,-25 0,24-25,1 25,0 0,-26 0,26-25,0 25,-26 0,1-24,25 24,-50 0,25 0,0-25,-25 25,0 0,-25 0,25 0</inkml:trace>
  <inkml:trace contextRef="#ctx0" brushRef="#br0" timeOffset="170148.7319">22548 15577,'0'0,"0"0,0 0,25 0,-1 0,1 0,0 0,25 0,-26 0,26 0,0 0,-1-24,26 24,-26 0,1 0,0 0,-1-25,1 25,-25 0</inkml:trace>
  <inkml:trace contextRef="#ctx0" brushRef="#br0" timeOffset="171555.8124">12651 15776,'-25'0,"25"-25,0 25,0 0,0 0,-25-25,25 25,0 0,0 0,0 0,0 0,0 0,0 0,0 0,0 25,0-25,0 25,25-25,-25 25,0-1,0 1,25 0,-25 25,0-26,0 26,25 0,-25-1,0 1,0-25,0 24,24 1,-24-1,0 1,0 0,0-25,0-1,0 26,0-25,0 0,25-1,-25 1,0-25,0 25,0-25</inkml:trace>
  <inkml:trace contextRef="#ctx0" brushRef="#br0" timeOffset="171906.8325">12502 15900,'0'0,"0"0,-25 0,25 0,0 25,-25-25,25 24,-25-24,25 25,0-25,-24 25,24 0,-25-25,25 25,0-25,-25 24,25-24,0 25,0-25,0 0,0 0,0 0,0 0,0 0,0-25,0 25,25 0,-25-24,25-1,-25 0,24 0,-24 0,25 1,0-1,0 0,0 0,0 0,-1 1,1-1,0 25,0-25,0 25,-1 0,1 25,0-25,0 25,0-1,-1 1,1 0,0 0,0 0,0-1,-1 26,1-25</inkml:trace>
  <inkml:trace contextRef="#ctx0" brushRef="#br0" timeOffset="178085.1859">11882 13791,'0'0,"0"0,0 0,25 0,-25 0,24 0,1-24,25 24,-1 0,1-25,24 25,1-25,-1 25,25-25,1 25,-1-25,0 1,0 24,-24 0,24-25,0 25,0 0,-24 0,-1 0</inkml:trace>
  <inkml:trace contextRef="#ctx0" brushRef="#br0" timeOffset="178557.2129">12576 16247,'-24'0,"24"0,0 0,0 0,0 0,24 0,-24-25,25 25,25 0,-25-25,24 1,1 24,24-25,1 0,-1 25,0-25,26 0,-26 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5:05:18.122"/>
    </inkml:context>
    <inkml:brush xml:id="br0">
      <inkml:brushProperty name="width" value="0.05292" units="cm"/>
      <inkml:brushProperty name="height" value="0.05292" units="cm"/>
      <inkml:brushProperty name="color" value="#FF0000"/>
    </inkml:brush>
  </inkml:definitions>
  <inkml:trace contextRef="#ctx0" brushRef="#br0">1042 11807,'0'0,"0"0,0 0,0 0,0 0,0 0,0-25,-25 25,25 0,0 0,0 0,0 0,0 0,-24 0,24 0,0 0,0 0,-25 0,25 25,-25-25,25 0,-25 25,25-25,0 0,-25 25,25-1,-24-24,24 25,-25 0,25 0,0 0,0-1,0 1,0 0,0 0,0 24,25-24,-25 0,0 0,24-25,1 25,-25 0,25-1,0-24,-25 25,25-25,-1 25,-24-25,25 0,-25 25,25-25,0 0,-25 0,25 0,-1 0,-24-25,25 25,0 0,-25-25,25 25,-25-25,25 25,-25-24,24-1,-24 25,0-25,25 25,-25-25,0 0,0 0,0 25,-25-24,25-1,-24 25,24-25,-25 0,25 25,-25-25,25 1,-25 24,25 0,-25-25,25 25,-24 0,24-25,-25 25,25 0,-25 0,25-25,-25 25,25 0,0 0,0 0</inkml:trace>
  <inkml:trace contextRef="#ctx0" brushRef="#br0" timeOffset="848.0486">968 12129,'25'0,"-25"0,0 0,0 0,0 0,24 0,-24 25,0-25,25 0,-25 0,0 25,25-25,-25 25,25 0,0-25,-25 25,24-1,-24 1,25-25,0 25,-25 0,25 0,-25-1,25 1,-25-25,24 25,-24-25,25 25,-25-25,0 25,0-25,25 0,-25 24,0-24,0 0,25 0,-25 0,0 0,0 0,0 0</inkml:trace>
  <inkml:trace contextRef="#ctx0" brushRef="#br0" timeOffset="7364.4213">1588 11733,'0'-25,"0"25,0 0,0 0,-25 0,25 0,0 0,0 0,0 0,0 0,0 0,0 0,0 0,0 25,0-1,0-24,0 25,0 0,0 0,0 24,-25-24,25 0,0 25,0-26,0 1,0 25,0-25,25-1,-25 1,0 0,0 0,25 0,-25-25,0 25,0-25,25 24,-25-24,0 0,0 0,0 0,24 0,-24 0,0 0,0 0,0 0,0 0,0 0,25-24,-25 24,0-25,0 25,25-25,-25 25,0 0,0-25,25 25,-25-25,0 25,0 0,0-25,25 25,-25 0,0 0,0 0,0 0,0 0,0 0,0 25,0-25,24 25,-24-25,0 25,0-25,25 25,-25-25,0 25,25-1,-25-24,0 25,0-25,25 0,-25 0,0 25,25-25,-25 0,0 0,0 0,0 0,0 0,25 0,-25-25,0 25,0 0,24-25,-24 25,0-24,25-1,-25 0,0 0,25 0,-25 25,0-25,0 1,25-1,-25 0,0 0,0 0,0 1,0-1,0 0,0 25,0-25,0 25,0 0,0 0</inkml:trace>
  <inkml:trace contextRef="#ctx0" brushRef="#br0" timeOffset="8337.4769">2332 11881,'-25'0,"25"0,0 0,0 0,0 0,0 0,0 0,0 0,-25 0,25 0,0 0,0 0,0 0,0 0,0 0,0 25,0-25,0 25,0 0,0 0,0 24,0-24,0 0,0 24,0-24,25 0,-25 25,0-25,0-1,0 1,0 0,0-25,0 25,0 0,0-25,0 24,0-24,0 0,0 25,0-25,0 0,0 0,0 0,0 0,0-25,0 25,0 0,0-24,0-1,0 25,0-25,-25 0,25 0,0 1,0-1,0 0,0 0,0 0,0 0,0 1,0-1,0 25,0-25,0 25,0-25,0 25,0 0,0 0,0 0,0 0,0 0,0 0,25 25,-25-25,0 0,25 25,-25-25,25 0,-25 25,25-25,-25 24,0-24,24 25,-24-25,25 0,-25 25,0-25,25 0,-25 0,0 0,25 0,-25 0,0 0,0 0,25-25,-25 25,0 0,0-25,0 25,24-24,-24-1,0 0,0 25,25-25,-25 0,0 1,0-1,0 0,25 0,-25 25,0-25,0 25,0-24,0 24,0 0,0 0,0 0,25 0,-25 0,0 24,0-24,25 25,-25 0,0 0,24 0,-24-1,25 1,-25 0,0 0,25 0,-25-1,0-24,0 25,25 0,-25 0,0 0,0-25,25 25,-25-25,0 24,0-24</inkml:trace>
  <inkml:trace contextRef="#ctx0" brushRef="#br0" timeOffset="9988.5714">2902 11981,'0'-25,"0"25,0 0,0 0,0 0,0-25,0 25,0 0,0 0,0 0,0 0,0 0,0 0,0 0,0 0,0 0,0 0,0 0,0 0,0 0,0 0,0 0,0 0,0 0,25 0,-25 25,0-25,0 25,25-25,-25 24,0-24,25 25,-25 0,0 0,25 0,-25-1,25 1,-25 0,24 0,-24 0,25 0,-25-1,25 1,-25 0,0-25,25 25,-25-25,0 25,0-25,25 24,-25-24,0 0,0 0,0 0,24 0,-24 0,0 0,0 0,0-24,25 24,-25 0,0-25,25 25,-25-25,0 0,25 25,-25-25,25 1,-25-1,0 25,0-25,24 0,-24 0,0 0,25 1,-25-1,0 0,0 0,25 25,-25-25,0 1,0 24,0-25,0 25,0 0,0 0,0-25,0 25,0 0,0 0,0 0,0 0,0 0,0 0</inkml:trace>
  <inkml:trace contextRef="#ctx0" brushRef="#br0" timeOffset="10723.6134">3671 12030,'0'0,"0"-25,0 25,0 0,0 0,0 0,0 0,0 0,0 0,0 0,0 0,0 0,0 0,0 0,0 25,0-25,0 25,0 0,0 0,0-1,0 1,0-25,0 25,0 0,0 0,0 0,0-1,0-24,0 25,-24-25,24 25,0-25,0 25,0-25,0 0,0 0,0 0,0 0,0 0,0 0,0 0,0 0,0 0,0 0,0-25,-25 25,25-25,0 25,0-25,0 1,-25-1,25 25,0-25,0 0,0 0,-25 0,25 1,0-1,0 0,0 0,0 0,0 25,25-24,-25 24,0 0,25-25,-25 25,25 0,-25 25,24-25,-24 0,25 24,0-24,0 25,-25-25,25 25,-1-25,1 25,0-25,-25 25,25-25,0 24,-1-24,-24 25,25-25,0 0,-25 25,25-25,-25 0,25 25,-25-25,25 0,-25 0,0 0,24 0,-24 0,0 0</inkml:trace>
  <inkml:trace contextRef="#ctx0" brushRef="#br0" timeOffset="10920.6247">4019 11733,'0'-25,"0"25,0-25,0 25,-25 0,25 0,0 0,0 0,0 0,0 25,25 0,-25-25,25 49,-25-24,24 0,-24 0,0 24,25-24,-25 25,0-26,25 1,-25 25,0-25,0-1,0 1,0 0,0 0,0 0</inkml:trace>
  <inkml:trace contextRef="#ctx0" brushRef="#br0" timeOffset="17454.9984">4143 11857,'0'0,"0"0,0-25,0 25,0 0,0 0,-25 0,25 0,0 0,0 0,0 0,0 25,0-25,0 0,0 24,0 1,0-25,0 25,0 0,0 24,0-24,0 0,25 0,-25 0,0-1,0 1,0 0,25-25,-25 25,24 0,-24-25,25 0,-25 25,25-25,-25 0,25 0,0 0,-25 0,24-25,1 25,-25 0,25-25,0 0,0 25,-25-25,24 0,1 1,-25-1,25 0,0 0,-25-24,25 24,-25 0,24 0,-24-24,0 24,0 0,25 0,-25-24,0 24,0 0,0 0,0 0,0 25,0-24,0 24,0-25</inkml:trace>
  <inkml:trace contextRef="#ctx0" brushRef="#br0" timeOffset="18011.0302">5309 11757,'0'0,"-25"-24,25 24,0 0,-25-25,25 25,-25 0,0 0,25 0,-24 0,-1 0,0 25,0-25,25 24,-25 1,1 0,-1-25,0 25,25 0,-25-1,25 1,-25 0,25-25,0 25,0 0,25-25,-25 24,25 1,0-25,-25 25,25 0,-1-25,1 25,-25-25,25 24,0-24,0 25,-25-25,24 25,-24-25,25 25,-25-25,0 0,0 25,0-25,0 0,0 25,0-25,0 0,0 24,-25-24,25 0,-24 0,-1 0,25 0,-25 0,0 0,0 0,1 0,24 0,-25-24,0 24,0 0,0-25,0 25,1 0</inkml:trace>
  <inkml:trace contextRef="#ctx0" brushRef="#br0" timeOffset="18663.0675">5681 11881,'0'-24,"-25"24,25 0,0 0,-25 0,25 0,-25 0,25 0,-25 0,25 0,-24 0,24 24,-25-24,25 25,0 0,-25-25,25 25,0 0,0-1,0 26,0-25,0 0,0-1,25 1,-25 0,25 0,-25 0,24 0,-24-25,25 24,-25 1,25-25,-25 25,25-25,0 25,-25-25,24 0,1 0,-25 0,25 0,0 0,0 0,-25-25,24 25,1 0,-25-25,25 25,0-25,-25 1,25 24,-25-25,0 0,24 0,-24 0,0 0,0 1,0-1,-24 0,-1 0,25 0,-25 1,0-1,0 0,1 0,-1 0,0 25,0-24</inkml:trace>
  <inkml:trace contextRef="#ctx0" brushRef="#br0" timeOffset="19243.1007">6053 11782,'-25'0,"25"0,0 0,0 0,-25 0,25 0,0 0,0 0,0 0,0 0,25 0,-25 0,0 0,25 0,-1 0,-24 0,25 0,0 0,0 0,0 0,0-25,24 25,-24 0,0-24,0 24,-1 0,1 0,0-25,-25 25,25 0,-25 0,25 0</inkml:trace>
  <inkml:trace contextRef="#ctx0" brushRef="#br0" timeOffset="19451.1126">6276 11757,'0'0,"0"0,0 0,0 25,0-25,0 25,0-25,0 25,25 0,-25-1,0 1,0 0,25 0,-25 0,0-1,0 1,24 0,-24 0,0 0,0-1,0 1,0 0,25-25,-25 25,0 0,0-25,0 25,0-25,0 24</inkml:trace>
  <inkml:trace contextRef="#ctx0" brushRef="#br0" timeOffset="20022.1452">6648 11857,'0'0,"0"0,0 0,0 0,0 0,0 0,0 0,0 0,0 0,0 24,0-24,0 25,0 0,0 0,25 0,-25-1,0 1,0 0,25 25,-25-26,0 1,0 0,24 0,-24 0,0-25,0 25,25-1,-25-24,0 0,0 25,0-25,0 0,0 0,0 0,0 0,0 0,0 0,0 0,0 0,0-25,0 25,0-24,0 24,0-25,0 0,0 0,0 0,0 0,0-24,0 24,0-25,-25 26,25-26,0 0,0 26,0-26,0 25,0-24,0 24,25 0,-25 25,25-25,-25 0,25 25,0 0,-25 0,24 0,1 0,-25 0,25 0,0 25,0-25,-25 25,24 0,-24 0,0-25,0 24,0 1,0 0,-24 0,-1 0,25-25,-25 24,0 1</inkml:trace>
  <inkml:trace contextRef="#ctx0" brushRef="#br0" timeOffset="20599.1783">7045 11906,'25'25,"-25"0,0-25,24 25,-24-25,25 24,-25 1,0-25,0 25,0 0,0-25,25 25,-25-25,0 24,0-24,0 0,0 25,0-25,0 0,0 0,0 0,0 0,0 0,0 0,0 0,0 0,0 0,0 0,0-25,0 25,0-24,0 24,0-25,0 0,0 0,0 0,0 1,0-26,0 25,0-24,0 24,0-25,0 1,0 24,25 0,0 0,-25-24,25 49,-1-25,1 0,-25 25,25-25,0 25,0 0,-1 0,1 0,-25 0,25 0,0 25,0-25,-25 25,24-25,-24 25,0-1,0 1,0 0,-24 0,24 0,-25-1,0 1,0 0,0 0,1 0,-1-1,0-24,0 25,0-25,1 25,-1-25,25 0,0 0,0 0,0 0,0 0,0 0,0 25,0-25,0 0,25 0,-25 25,24-25,1 24,0-24,0 25,0-25,-1 25,1 0,0-25,25 25,-26-25,26 24,-25-24,24 25,-24-25,25 25,-1-25</inkml:trace>
  <inkml:trace contextRef="#ctx0" brushRef="#br0" timeOffset="67061.8358">1538 6722,'0'0,"0"-25,0 25,0-25,0 25,-25-24,25 24,0-25,0 25,0 0,0 0,0 0,0 0,0 0,0 0,0 0,0 0,0 0,0 0,0 0,0 0,0 0,0 0,0 0,0 0,0-25,0 25,0 0,0 0,0 0,0 0,0 0,0 0,0 0,0 0,0 0,0 0,0 0,0 0,0 0,0 0,0 0,0 0,0 0,0 0,0 0,0 0,0 0,0 0,0 0,0 0,0 0,0 0,0 0,-24 25,24-25,0 0,0 0,0 0,-25 0,25 0,-25 0,25 0,-25 0,0 25,25-25,-24 0,-1 0,25 0,-25 0,25 24,-25-24,25 0,-25 0,25 0,0 0,-24 0,24 25,0-25,0 0,0 0,0 0,0 0,0 0,0 0,0 0,0 25,0-25,0 0,0 0,0 25,0-25,0 25,0-25,0 24,0-24,0 25,0 0,0 0,0-25,0 25,0 0,0-1,0 1,0 0,0 0,0 0,0-1,0-24,0 25,0 0,0-25,0 25,0-25,0 25,0-25,0 0,24 24,-24-24,0 0,0 0,25 0,-25 25,0-25,25 0,-25 0,25 0,0 0,-1 0,-24 0,25-25,0 25,25 0</inkml:trace>
  <inkml:trace contextRef="#ctx0" brushRef="#br0" timeOffset="68077.8939">2059 7615,'0'0,"0"0,0 0,0 0,0 0,0 0,0 0,0 0,0 0,25 0,-25 0,0 0,0 0,25 0,-25 0,25 0,-25 0,24 0,-24 0,0 0,25 0,-25 0,0 0,25 0,-25 25,25-25,-25 0,0 0,25 0,-25 0,0 0,0 25,24-25,-24 0,0 0,0 24,0-24,0 0,0 25,0-25,0 25,0 0,0-25,0 25,25-1,-25 1,0-25,0 25,0 0,0 24,0-24,0 0,0 0,0 0,0 24,0-24,0 0,0 0,0 24,0-24,0 0,0 0,0 0,0 24,0-24,0 0,0 0,0-1,25 1,-25 0,0 0,0 24,25-49,-25 25,0 0,0 0,25 0,-25-25,0 24,0-24,0 25,0-25,0 0,0 0,0 25,0-25,0 0,0 0,0 0,0 0,0 0,0 0,0 0,0 0,0 0,0 0,-25 0,25 0,-25 0,0 0,0 0,1 0,-1 0,-25 0</inkml:trace>
  <inkml:trace contextRef="#ctx0" brushRef="#br0" timeOffset="74870.2824">1067 9252,'0'25,"0"-25,0 0,0 0,0 0,0 0,0 0,0 0,25 0,-25 25,25-25,-25 0,24 0,1 0,0 25,-25-25,25 0,0 0,-1 0,1 0,0 24,-25-24,25 0,0 0,-25 0,24 0,1 0,-25 0,0 0,25-24,-25 24,0 0,0 0,0 0,0 0,0 0,0-25,0 25,0 0,0 0,0-25,0 25,0 0,0 0,-25-25,25 25,-25 0,25 0,0 0,-24-25,24 25,0 0,-25 0,25 0,0 0,0 0,0 0,0 0,0 0,0 0,0 0,0 0,0 0,0 0,0 0,25 0,-25 0,0 0,24 25,-24-25,0 0,25 0,-25 25,0-25,25 0,-25 25,0-25,0 0,0 25,25-25,-25 24,0-24,0 25,0-25,0 0,0 25,-25 0,25-25,-25 25,25-25,-25 24,1-24,-1 25</inkml:trace>
  <inkml:trace contextRef="#ctx0" brushRef="#br0" timeOffset="79738.5608">1042 9252,'0'0,"0"0,-25 0,25 0,0 0,-24-25,24 25,0 0,0 0,0 0,0 0,0 0,0 0,0 0,0 0,0 0,0 0,24 0,-24 0,0 25,25-25,-25 0,25 0,0 25,-25-25,25 0,-1 25,1-25,0 0,0 0,-25 25,25-25,-1 0,1 0,0 0,-25 0,25 0,0 0,-25 0,24 0,-24 0,25 0,-25 0,0 0,0-25,0 25,25 0,-25 0,0 0,0 0,0 0,0-25,0 25,0 0,0-25,0 25,0 0,-25-25,25 25,-25 0,25-24,-24 24,24 0,-25-25,25 25,-25-25,0 25,25 0,-25 0,25-25,-24 25,24 0,0 0,-25 0,25 0,0 0,0 0,0 0,0 25,0-25,0 0,0 0,25 25,-25-25,24 0,-24 25,25-25,-25 0,25 24,0-24,-25 0,25 0,-1 0,-24 0,25 25,0-25,-25 0,25 0,-25 0,0 25,25-25,-25 0,0 0,0 0,0 0,0 25,0-25,0 0,0 25,-25-25,25 24,-25 1,0-25,0 25,1 0,-1 0,0-25,0 24,0 1,1 0</inkml:trace>
  <inkml:trace contextRef="#ctx0" brushRef="#br0" timeOffset="84665.8427">12899 9699,'25'24,"-25"-24,0 0,0 0,0 0,24 25,-24-25,0 0,0 0,25 0,-25 25,0-25,25 0,-25 0,0 0,25 0,-25 25,25-25,-25 0,24 0,1 0,-25 0,25 0,0 0,-25 0,25 0,-1 0,1 0,-25 0,25 0,0 0,0 0,-25 25,24-25,-24 0,25 0,0 0,-25 0,25 0,-25 0,25 0,-1 0,-24 0,25-25,-25 25,25 0,0 0,-25 0,25 0,0 0,-25 0,24 0,1 0,0 0,-25 0,25 0,0 0,-1 0,1 0,0 0,-25 0,25 0,0 0,-1 0,-24 0,25 0,0 0,-25 0,25 0,-25 0,25 0,-1 0,-24 0,25 0,0 0,-25 0,25-25,0 25,-1 0,-24 0,25 0,0 0,0 0,0 0,-1 0,-24 0,25 0,0 0,0 0,0 0,-1 0,1 0,0 0,0 0,0 0,-1 0,-24 0,25 0,0 0,0 0,0 0,-25 0,25 0,-1 0,1 0,0 0,0 0,-25 0,25 0,-1 0,1 0,0 0,-25 0,25 0,0 0,-1 0,-24 0,25 0,0 0,0 0,-25 0,25 0,-1 0,-24 0,25 0,-25 0,25 25,0-25,-25 0,25 0,-1 0,-24 0,25 0,-25 0,25 0,0 0,-25 0,25 0,-25 0,24 0,1 0,-25 0,25 0,0 0,-25 0,25 0,-1 0,1 0,0 0,0 0,0 0,-1 0,-24 0,25 25,0-25,0 0,0 0,24 0,-24 0,0 0,0 0,0 0,-1 0,1 0,0 0,0 0,24 24,-24-24,0 0,0 0,0 0,-1 0,26 0,-25 0,0 0,-1 0,1 0,0 0,0 0,0 0,-1 0,1 25,0-25,0 0,0 0,-1 0,1 0,0 0,0 0,0 0,-1 0,1 0,0 0,0 0,0 0,-1 0,1 0,0 0,0 0,0 0,0 0,-1 0,1 0,0 0,0 0,0-25,-1 25,1 0,0 0,0 0,0 0,-1 0,1 0,0 0,0 0,0 0,-1 0,1 0,0 0,0 0,0 0,-1 0,1 0,0 0,0 0,0 0,-1 0,1 0,0 0,0 0,0 0,-1 0,1 0,25 0,-25 0,-1 0,1 0,0 0,0 0,0 0,0 0,-1 0,1 0,0-24,0 24,0 0,-1 0,1 0,0 0,0 0,0 0,-1 0,1 0,0 0,0 0,0 0,-1 0,1 0,25 0,-25 0,-1 0,1 0,0 0,0 0,0 0,-1 0,1-25,0 25,0 0,24 0,-24 0,0 0,0 0,0 0,-1 0,1 0,0 0,0 0,0 0,-1 0,1 0,0 0,0 0,0 0,0 0,-1 0,1 0,0 0,0 0,0 0,-1 0,1 0,0 0,0 0,24 0,-24 0,0 0,0-25,0 25,-1 0,1 0,0 0,0 0,0 0,-1 0,1 0,0 0,25 0,-26 0,1 0,0 0,0 0,0 0,-1 0,1 0,0 0,0 0,0 0,-1 0,1 0,0 0,0 0,0 0,0 0,24 0,-24 0,0 0,0 0,-1 0,1 0,0 0,0 0,0 0,-1 0,1 0,25 0,-25 0,-1 0,1 0,0 0,0 0,0 0,-1 0,26 0,-25 0,0 0,-1 0,1 0,0 0,25 0,-26 0,1 0,25 0,-25 0,-1 0,1 0,25 0,-25 0,0 0,-1 0,26 0,-25 0,0 0,-1 0,1 0,0 0,0 0,0 0,-1 0,1 0,25 0,-50 0,25 0,-1-25,1 25,0 0,0 0,0 0,-1 0,1 0,0 0,0 0</inkml:trace>
  <inkml:trace contextRef="#ctx0" brushRef="#br0" timeOffset="92713.3029">13221 9153,'0'0,"0"0,0-25,0 25,0-25,0 25,0-24,0 24,25-25,-25 0,0 25,0-25,0 0,0 0,0 1,0-1,0-25,0 25,-25 1,25-1,-25 0,25 0,0 0,-24 1,24-1,-25 25,25-25,-25 25,0 0,25-25,-25 25,25 0,-24 25,-1-25,25 25,-25-25,0 25,0-1,25 1,-24-25,-1 25,25 0,-25 0,25-1,-25 1,25 0,-25-25,25 25,0 0,-24-25,24 0,0 24,0-24,0 0,0 0,0 0,0 25,0-25,0 0,0 0,0 0,0-25,-25 25,25 0,0 0,0-24,0 24,0-25,0 25,0-25,0 25,0-25,0 0,0 1,0 24,0-25,0 0,0 0,0 25,0-25,0 25,0-24,0 24,0 0,0 0,0 0,0-25,0 25,0 0,0 0,0 0,0 25,0-25,0 0,0 24,0-24,-25 25,25-25,0 25,-25-25,25 25,0 0,0-25,-25 24,25-24,0 25,0-25,0 25,0-25,0 25,0-25,0 0,0 0,0 25,0-25,0 0,0 0,0 0,25 0,-25 0,25 0,0-25,0 25,-1 0,1 0,25 0,-25 0,24 0</inkml:trace>
  <inkml:trace contextRef="#ctx0" brushRef="#br0" timeOffset="103473.9184">769 9178,'0'-25,"0"25,0-25,0 0,-25 25,25-24,0 24,-24-25,24 25,0 0,0-25,0 25,0 0,0 25,0-25,0 0,0 25,0-1,24 1,-24 0,25 25,-25-26,0 1,25 25,-25-25,0 24,0-24,25 0,-25 24,0-24,0 0,0-25,0 25,0 0,0-25,0 24</inkml:trace>
  <inkml:trace contextRef="#ctx0" brushRef="#br0" timeOffset="104089.9537">546 8905,'-25'0,"25"-25,-25 25,1 0,-1 0,0 0,0 0,25 25,-25-25,1 25,-1-25,0 24,0 1,0 0,1 0,24 25,-25-26,0 26,25-25,-25 24,25-24,-25 25,25-1,0 1,0 0,0-1,0 1,0-1,0 1,25 0,-25-26,25 26,-25 0,25-26,-25 26,25-25,-1 0,1-1,0 1,0-25,0 25,-1-25,1 25,0-25,25 0,-26 0,1-25,25 25,-25 0,-1-25,26 0,-25 1,24-1,-24 0,0 0,0 0,25 1,-26-26,1 25,0-24,-25 24,25-25,-25 1,25-1,-25 0,0 1,0-26,-25 26,25-1,-25-24,0 24,0 1,1 24,-1-25,0 0,0 26,0-1,0 0,1 0,-26 0,25 25,0-24,1 24,-26 0,25 0,0 0,1 0,-26 0,25 0,0 24,-24-24,24 25,0-25,0 25,-24 0,24 0,0-1,0 1,1 0,-26 0,50 25,-25-26,0 26,1 0,-1-26,25 26,-25 0,25-1,0 1,0-25,0 24,0-24,0 25,0-26,25 1,-25 25,25-25,-1-1,1-24</inkml:trace>
  <inkml:trace contextRef="#ctx0" brushRef="#br0" timeOffset="107657.1577">1662 14883,'0'0,"0"0,-25 0,25 0,0 0,0 0,0 0,0 0,0 0,0 0,0 0,0 0,0 0,0 0,0 0,0 0,0 0,0 0,0 0,0 0,0 0,0 25,0-25,0 0,0 0,25 0,-25 0,25 0,0 0,0 0,-1 0,1-25,0 25,25 0,-25 0,24-25,-24 25,25 0,-1 0,1-25,-1 25,1-25,0 25,-1 0,1-24,-1 24,1 0,-25-25,24 25,-24 0,0 0,0-25,0 25,-25 0,24 0,-24 0,0 0,0 0,0 0,0 0,0 0,0 0,0 0,0 0,0 0,0 0,0 0,0 0</inkml:trace>
  <inkml:trace contextRef="#ctx0" brushRef="#br0" timeOffset="108289.1938">3324 14808,'-25'0,"25"0,-24 25,24-25,-25 0,25 0,0 0,0 0,-25 0,25 0,0 0,0 0,0 0,0 0,0 0,25 0,-25 0,25 0,-25 25,24-25,1 0,-25 0,25 0,0 0,24 0,-24 0,0 0,0-25,24 25,-24 0,25 0,-1 0,1 0,-25-25,24 25,1 0,0 0,-1-24,-24 24,25 0,-1 0,-24 0,0-25,25 25,-26 0,1 0,-25 0,25 0,-25 0,25 0,-25 0,0 0,0 0</inkml:trace>
  <inkml:trace contextRef="#ctx0" brushRef="#br0" timeOffset="108782.222">5061 14808,'0'0,"-25"0,25 0,0 0,0 0,0 0,0 0,0 0,0 0,0 0,0 0,0 0,0 0,0 0,0 0,0 0,0 0,25 0,-25 0,24 0,-24 0,25 0,0-24,-25 24,25 0,0 0,-1 0,1 0,0 0,0 0,0 0,-1 0,1-25,0 25,0 0,0 0,-1 0,1 0,0 0,0 0,0 0,-1-25,-24 25,25 0,-25 0,0 0,0 0,0 0,0 0,0 0,0 0,0 0</inkml:trace>
  <inkml:trace contextRef="#ctx0" brushRef="#br0" timeOffset="109250.2488">6251 14759,'0'0,"-25"0,25 0,0 0,0 0,0 25,0-25,0 0,0 0,0 0,0 0,0 0,25 0,-25 0,25 0,-25 0,25 24,-25-24,25 0,-1 0,1 0,0 0,0 25,24-25,-24 0,25 0,-25 0,24 0,1-25,-1 25,1 0,-25 0,24 0,1-24,0 24,-26 0,26 0,-25 0,0-25,-1 25,1 0,-25 0,25 0,-25 0,0 0,0 0,0 0</inkml:trace>
  <inkml:trace contextRef="#ctx0" brushRef="#br0" timeOffset="109689.2739">8012 14759,'-25'0,"1"0,-1 0,25 0,-25 0,25 0,0 0,0 0,-25 0,25 0,0 0,0 0,0 0,0 0,0 0,0 0,0 0,0 0,25 0,-25 0,25 0,-25 25,25-25,-25 0,24 0,1 0,0 0,0 0,24-25,-24 25,0 0,25 0,-1 0,-24 0,25-25,-1 25,1 0,0 0,-26-25,26 25,0 0,-26 0,1-25,0 25,0 0,0 0,-1 0,-24 0,0 0,25 0,-25 0</inkml:trace>
  <inkml:trace contextRef="#ctx0" brushRef="#br0" timeOffset="110081.2963">9277 14734,'-25'0,"25"0,0 0,-24 0,24 0,0 0,0 0,0 0,0 0,0 0,24 0,-24 0,0 0,25 0,-25 0,25 0,0 0,-25 0,25 0,0 0,-1 0,1 0,25 0,-25 0,-1 0,26 0,0 0,-26 0,26 0,0-25,-26 25,26 0,-25 0,24 0,-24 0,0 0,0 0,0 0,-1 0,-24 0,25 0,-25 0,0 0,0 0,0 0</inkml:trace>
  <inkml:trace contextRef="#ctx0" brushRef="#br0" timeOffset="110477.319">10666 14734,'0'0,"0"0,0 0,0 0,0 0,0 0,0 0,25 0,-25 0,0 0,25 0,-25 0,25 0,-25 0,25 0,-1 0,1 0,0 0,0 0,24 0,-24 0,25 0,-1-25,-24 25,25 0,-1 0,1 0,0 0,-1 0,-24-25,25 25,-1 0,-24 0,0 0,25 0,-26 0,1 0,-25 0</inkml:trace>
  <inkml:trace contextRef="#ctx0" brushRef="#br0" timeOffset="110869.3414">12279 14734,'0'0,"0"0,-25 0,25 0,0 0,0 0,0 0,0 0,25 0,-25 0,0 0,24 0,-24 0,25 0,0 25,0-25,0 0,-1 0,1 0,0-25,25 25,-25 0,24 0,-24 0,25 0,-1 0,-24-25,25 25,-26 0,26 0,-25 0,0 0,-1 0,1 0,0 0,0-25,-25 25,25 0,-25 0,0 0,0 0</inkml:trace>
  <inkml:trace contextRef="#ctx0" brushRef="#br0" timeOffset="111237.3625">13643 14709,'0'0,"0"0,0 0,0 0,0 0,0 25,0-25,0 0,0 0,0 0,25 0,0 0,-25 0,24 0,1 0,0 0,25 0,-26 0,26-25,0 25,-26 0,26 0,0 0,-1 0,1 0,-1 0,1 0,0-25,-26 25,26 0,0 0,-26 0,1 0,25 0</inkml:trace>
  <inkml:trace contextRef="#ctx0" brushRef="#br0" timeOffset="111617.3842">15106 14660,'0'0,"0"0,0 0,0 0,0 0,0 0,0 0,0 0,0 0,25 0,-25 24,25-24,0 0,0 0,-1 0,1 0,0 0,25 0,-26 0,26 0,0 0,-26 0,26-24,0 24,-1 0,1 0,-25 0,24 0,-24 0,0 0,25 0,-26 0,1 0,-25 0,25 0,0 0</inkml:trace>
  <inkml:trace contextRef="#ctx0" brushRef="#br0" timeOffset="111941.4027">16396 14684,'0'0,"0"0,0 0,0 0,25 0,-25 0,25 0,-25 0,25 0,-1 0,26 0,-25 0,24 0,1 0,25 0,-26 0,26 0,-26 0,26 0,-1 0,0 0,-24 0,24 0,-24 0,24 0,-24-24,0 24</inkml:trace>
  <inkml:trace contextRef="#ctx0" brushRef="#br0" timeOffset="125382.1715">12279 9872,'-25'-25,"25"25,0 0,0 0,0 0,0 0,0 0,0 0,0 0,0 0,0 0,25 0,-25 0,24 0,1 0,0 0,0 0,0 0,24 0,-24 0,0 0,25 0,-1 0,-24 0,25 0,-26 0,1 0,25 0,-25 0,-25 0,24 0,1 0,-25 0,0 0,0 0,0 0,0 0,0 0,-25 0,25 0,-24 0,-1 0,0 0,0 0,0 0,1-24,-1 24,-25 0,25 0,1 0,-1 0,-25 0,25 0,25 0,-25 0,1 0,24 0,0 0,0 0,0 0,0 0,0 0,0 0,0 0,24 0,-24 0,25 0,0 0,0 0,0 0,0 0,-1 0,-24 0,25 0,0 0,0 0</inkml:trace>
  <inkml:trace contextRef="#ctx0" brushRef="#br0" timeOffset="127741.3064">1836 13990,'-25'-25,"25"25,0 0,-25 0,25-25,0 25,-25 0,25 0,-24 0,24 25,-25-25,25 0,-25 25,0 0,25-1,-25 1,1 0,24 25,-25-26,25 26,-25-25,25 24,0 1,0-25,0 25,25-26,-25 26,25-25,-25 0,24-1,1-24,0 25,0-25,0 25,-1-25,1 0,0 0,0 0,0 0,0 0,-25 0,24-25,1 25,0 0,0-25,-25 25,25-24,-25 24,0-25,24 25,-24-25,0 25,0-25,-24 25,24-25,0 1,-25 24,0-25,0 0,0 25,1-25,-1 0,0 25,0-25,0 1,-24 24,24-25,0 0,0 25,0-25,1 0,-1 25,0-24,25-1,-25 25,25-25,-25 0,25 25,0-25,0 25,0-24,25 24,-25 0,25-25,-25 25,25 0,0 0,-25 0,24 0,1 0,0 0,-25 25,25-25,0 24,-1 1,-24 0,25 0,-25 0,25 24,-25 1,0-1,0 1,0 0,0-1,0 1,0 24,-25-24,25 24,-25 1,25-26,-24 1,24 0,-25-1,25 1,0-25,0 24,0-24</inkml:trace>
  <inkml:trace contextRef="#ctx0" brushRef="#br0" timeOffset="134935.7179">1737 9699,'0'0,"0"0,0 24,-25-24,25 0,0 0,0 0,0 0,0 0,0 0,0 25,0-25,0 0,0 0,25 0,-25 0,24 25,-24-25,25 0,0 0,25 0,-1 0,1 0,24 0,1-25</inkml:trace>
  <inkml:trace contextRef="#ctx0" brushRef="#br0" timeOffset="170044.726">3622 14883,'-25'0,"25"0,0 0,0 0,0 0,0 0,0 0,0 0,0 0,0 0,0 0,0 0,0 0,0 0,0 0,0 0,0 0,0 0,0 0,0 0,0 0</inkml:trace>
  <inkml:trace contextRef="#ctx0" brushRef="#br0" timeOffset="171676.8194">4912 14387,'0'-25,"0"0,0 25,-25-25,25 25,0-25,0 25,-25-24,25 24,0 0,0 0,0 0,0 0,0 0,0 0,0 0,0 0,0 0,0 24,0-24,25 25,-25 0,0 0,0 0,25 0,-25-1,0 1,0 0,0 0,0 0,0-1,0 1,0-25,0 25,0-25,0 25,0-25,0 0,0 25,0-25,0 0,0 0,0 0,0 0,0 0,0 0,0 0,0 0,0-25,0 25,0 0,0-25,-25 25,25-25,0 0,0 1,0 24,-25-25,25 0,0-25,0 26,0-1,-25 0,25 0,0 0,0 0,0 1,0-1,0 25,0 0,0-25,0 25,0 0,0 0,0 0,25 0,-25 0,0 25,25-25,-25 0,25 25,-25-25,24 24,1 1,-25-25,25 25,-25 0,0-25,25 25,-25-25,25 25,-25-25,0 24,0-24,25 0,-25 0,0 0,0 0,24 25,-24-25,0 0,0-25,25 25,-25 0,0 0,0-24,25 24,-25-25,25 25,-25-25,0 25,25-25,-25 0,0 0,24 1,-24-1,25 0,-25 0,0 25,0-25,25 1,-25-1,0 25,0 0,25-25,-25 25,0 0,0 0,0 0,0 0,0 0,25 25,-25 0,0-25,0 24,24 1,-24 25,0-25,0-1,25 26,-25-25,0 0,0 24,0-24,0 0,0 25,0-26,0 1,0 0,0 0,0-25,0 25,0-1,0-24,0 25,0-25,0 25,0-25,0 0,0 0</inkml:trace>
  <inkml:trace contextRef="#ctx0" brushRef="#br0" timeOffset="172209.8499">4788 14932,'-25'0,"25"0,0 0,0 0,0 0,0 0,0 0,0 0,25 0,-25 0,0-24,24 24,-24 0,25 0,0 0,0 0,0-25,-1 25,26 0,-25-25,0 25,24 0,-24-25</inkml:trace>
  <inkml:trace contextRef="#ctx0" brushRef="#br0" timeOffset="192253.9963">273 7243,'0'0,"-25"-25,25 25,-24-25,24 25,0-24,0 24,0-25,0 25,24-25,1 25,-25 0,25-25,0 25,0 0,24 0,-24 0,0 0,24 0,-24 0,0 0,0 0,0 25,-25 0,24-25,-24 25,0-1,0 1,0 0,-24 0,24 0,-25 24,0-24,0 0,0 0,1-1,-1 1,0 0,0 0,25-25,-25 25,25-25,0 0,0 24,0-24,0 0,0 0,0 0,25 0,-25 0,25 0,0 0,0 0,-1 0,1-24,0 24,0 0,24-25,-24 25,25-25,-25 0,24 25,1-25,-25 1,24-1,-24 25,25-25</inkml:trace>
  <inkml:trace contextRef="#ctx0" brushRef="#br0" timeOffset="192697.0217">670 6672,'-50'-24,"1"24,-1 0,1-25,-1 25,0 0,1 0,-1 25,1-25,-1 24,25 1,-24 0,-1 0,0 0,1 24,-1-24,1 25,24-1,-25 26,25-26,0 26,1-26,-1 26,0-1,25 1,-25-26,25 1,0 24,0-24,0-1,0 1,25 0,-25-26,25 26,0-25,-1 24,1-24,0 0,0 0,25 0,-26-25,26 25,-25-25,24 0,1 0,0 0,-1 0,1 0,-1-25,1 25,0-25,24 0,-24 0,-1 0,1 1,24-26,-24 25,-1-24,1-1,0 25,-1-24,-24-1,25 0,-25 1,-1-1,-24-24,25 24,-25-24,0 24,-25-24,25 24,-24 1,-1-1,0 0,-25 1,26-1,-26 25,0 0,1 1,-1-1,0 0,1 25,-1 0,1 0,-1 0,-24 0,24 25,0-25</inkml:trace>
  <inkml:trace contextRef="#ctx0" brushRef="#br0" timeOffset="199861.4315">12849 7565,'-25'0,"25"0,-24 0,24 0,0 0,0 0,0 0,0 0,0 0,24 0,-24 0,25 0,-25 0,25 0,0 0,0 0,-1 0,1 0,25 0,-25 0,-1 0,26 0,-25 0,0 0,-1 0,1 0,0 0,0 0,-25 0,0 0,0 0,0 0,0 0,0 0,0 0,-25 0,25 0,-25 0,0 0,1 0,-1 0,0 0,0 25,0-25,25 0,-24 0,24 0,0 0,0 0,0 0,0 0,0 0,24 0,-24 0,25 0,0 0,25 0,-26 0,1 0</inkml:trace>
  <inkml:trace contextRef="#ctx0" brushRef="#br0" timeOffset="202264.5689">1811 7516,'0'0,"0"0,0 0,0 0,0 0,0 0,0 0,0 0,0 0,0 0,0 0,0 0,25 0,-25 25,25-25,-25 0,25 0,-1 0,1 0,0 0,0 0,0 0</inkml:trace>
  <inkml:trace contextRef="#ctx0" brushRef="#br0" timeOffset="202729.5955">3523 7615,'24'0,"-24"0,25 0,-25 0,25 0,-25 0,25 0,-25 0,25 0</inkml:trace>
  <inkml:trace contextRef="#ctx0" brushRef="#br0" timeOffset="203189.6218">6648 7590,'0'0,"25"0,-25 0,0 0,25 0,-25 0,24 0,-24 0,25 0,-25 0,25 0,0 0,0 0,-1 0,1 0,25 0,-25 0,-1 0,26 0</inkml:trace>
  <inkml:trace contextRef="#ctx0" brushRef="#br0" timeOffset="203652.6483">9823 7441,'0'0,"0"25,25-25,-25 0,0 0,25 0,-25 0</inkml:trace>
  <inkml:trace contextRef="#ctx0" brushRef="#br0" timeOffset="205772.7696">15776 6697,'0'0,"0"0,0 0,0 0,0 0,0 0,0 0,0 0,0 0,0 0,0 25,0-25,25 25,-25-25,0 25,25-1,-25 1,0 0,25 0,-25 0,0 24,0-24,0 25,24-25,-24 24,0 1,0-25,0 24,0-24,-24 25,24-26,-25 1,0 25,0-25,0-1,1 1,-26 0,0 0,1 0</inkml:trace>
  <inkml:trace contextRef="#ctx0" brushRef="#br0" timeOffset="207124.8469">1786 6548,'0'0,"0"0,0 0,0 0,0 0,-25 0,25 0,0 0,0 0,0 0,-24 0,24 0,0 0,-25 25,25-25,-25 0,25 25,-25 0,0-25,25 25,-24-1,-1 26,0-25,0 0,0 24,25-24,-24 25,-1-1,25-24,-25 25,25-1,0 1,0 0,0-26,25 26,-25-25,25 24,-1-24,1 0,0 0,25 0,-26-1,26 1,0-25</inkml:trace>
  <inkml:trace contextRef="#ctx0" brushRef="#br0" timeOffset="209172.9641">16595 6722,'0'-25,"-25"25,25 0,0 0,0 0,0-25,-25 25,25 0,0 0,-25-24,25 24,-25 0,25 0,-24-25,-1 25,25 0,-25 0,0 0,0 0,1 0,-1 0,0 0,0 0,0 0,1 0,-26 0,25 25,0-25,1 0,-26 0,25 24,0-24,1 25,-1 0,0-25,0 25,0 0,1-1,-1 1,0 0,0 25,25-25,-25 24,1-24,-1 25,25-1,-25-24,25 25,0-26,0 26,0-25,0 0,0 24,0-24,0 0,0 0,0-1,25 1,0 0,-25 0,24 0,1-25,0 24,0 1,0 0,-1-25,1 25,25-25,-25 25,24-25,-24 24,25-24,-1 0,1 0,-25 0,24 0,1 0,-1 0,1 0,0 0,-1-24,-24 24,25 0,-1-25,1 25,-25-25,24 0,-24 25,25-25,-25 1,24-1,-24 0,0 0,0 0,-1 1,-24-26,25 25,-25-24,25 24,-25-25,0 25,0 1,0-26,0 25,0-24,0 24,0 0,-25-25,25 26,-25-1,25-25,-24 25,24 0,-25 1,0-26,0 25,25 0,-25 1,1-1,-1 0,0 0,0 0,-24 1,24 24,0-25,0 25,0-25,-24 25,24 0,-25-25,25 25,-24 0,-1 25,1-25,-1 0,25 25,-24 0,-1-25,0 24,1 1,-1 0,25-25,-24 25</inkml:trace>
  <inkml:trace contextRef="#ctx0" brushRef="#br0" timeOffset="210493.0396">17413 7590,'0'0,"0"0,0 0,25 0,-25 25,25-25,0 0,-1 0,1 0,0 0,25 0,-1 0,1 0,24 0,-24 0,24 0,1 0</inkml:trace>
  <inkml:trace contextRef="#ctx0" brushRef="#br0" timeOffset="211725.11">1712 8657,'0'0,"0"0,0 0,0 0,0 0,0 0,0 0,0 0,0 0,0 0,0 0,0 0,25 0,-1 0,1-25,0 25,0 0,25 0,-1 0,1 0,-1-25,26 25,-1 0</inkml:trace>
  <inkml:trace contextRef="#ctx0" brushRef="#br0" timeOffset="215621.3329">12725 7615,'0'0,"0"0,25 0,-25 0,25 0,0 0,-1 0,1 0,25 0,-1 0,1 0,24 0,1 0,24 0,-25 0,26 0</inkml:trace>
  <inkml:trace contextRef="#ctx0" brushRef="#br0" timeOffset="216053.3576">15379 7640,'0'0,"0"-25,-25 25,25 0,0 0,0 0,0 0,0 0,25 0,-25 0,25 0,0 0,0 0,24 0,1 0,-25-25,49 25</inkml:trace>
  <inkml:trace contextRef="#ctx0" brushRef="#br0" timeOffset="232130.2771">3647 14238,'0'0,"0"0,0 0,0 0,0 0,0 0,0 0,0 0,0 0,0 0,0 0,0 0,0 0,0 0,0 0,0 0,0 0,0 0,0 0,0 0,0 0,0 0,0 0,0 0,0 0,0 0,0 0,0 0,0 0,0 0,0 0,0 0,0 0,0 0,0 0,0 0,0 0,0 0,0 0,0 0,0 0,0-25,24 25,-24 0,0 0,0 0,0 0,0 0,0 0,0 0,0 0,0 0,0 0,0 25,0-25,0 0,0 0,0 0,0 0,0 0,0 0,0 0,0 0,0 0,0 0,0 0,0 0,0 0,0 0,0 0,0 0,0 0,0 0,0 0,0 0,0 0,0 0,0 0,0 0,0 0,0 0,25 0,-25-25,0 25,0 0,0 0,0 0,0 0,0 0,0 0,0 0,0 0,0 0,0 0,0 0,0 0,0 0,0 0,0 0,0 0,0 0,0 0,0 0,0 0,0 0,0 0,0 0,0 0,0 0,0 0,0 0,0 0,0 0,0 0,0 0,0 0,0 0,0 0,0 25,0-25</inkml:trace>
  <inkml:trace contextRef="#ctx0" brushRef="#br0" timeOffset="234671.4225">1910 15528,'0'0,"0"0,-24 0,24 0,0 0,0 0,0 0,0 0,0 0,0 0,0 0,0 25,0-25,0 24,0-24,0 25,0 0,0 0,0 0,24-1,-24 1,0 0,0 0,0-25,0 25</inkml:trace>
  <inkml:trace contextRef="#ctx0" brushRef="#br0" timeOffset="235554.473">3597 15329,'0'0,"0"0,0 0,0 0,0 0,0 0,0 0,0 0,0 0,0 0,0 0,0 0,25 0,-25 0,0 0,0 0,25 0,-25 0,0 25,0-25,0 0,24 25,-24-25,0 25,0-25,0 25,0-1,0-24,0 25,-24 0,24 0,-25-25,25 25,-25-1,25 1,-25-25,25 25,0-25,-25 0,25 25,0-25,0 0,0 0,0 0,0 0,0 0,25 0,-25 0,0 0,25 0,-25-25,25 25,0 0,-1 0,1-25,0 25,0 0,24-25</inkml:trace>
  <inkml:trace contextRef="#ctx0" brushRef="#br0" timeOffset="236230.5117">5135 15205,'0'0,"0"0,0-25,0 25,25 0,-25 0,0-24,0 24,25 0,-25 0,24-25,-24 25,0 0,25 0,-25 0,0 0,0 0,25 0,-25 25,0-25,0 0,0 24,0-24,0 0,0 25,-25-25,25 25,-25-25,25 25,0-25,-24 25,24-25,0 0,0 0,-25 24,25-24,0 0,0 0,0 0,0 0,0 0,0 25,0-25,25 0,-25 0,0 0,24 0,-24 0,25 25,-25-25,0 0,25 0,-25 25,0-25,25 0,-25 25,0-25,0 0,0 0,0 25,0-25,0 0,0 0,0 24,0-24,0 0,-25 0,25 25,-25-25,25 0,-25 0,25 0,-24 0,24 0,-25 0,25 0</inkml:trace>
  <inkml:trace contextRef="#ctx0" brushRef="#br0" timeOffset="236883.549">6301 15255,'0'0,"25"0,-25-25,24 25,-24 0,25 0,-25 0,25 0,-25-25,25 25,-25 0,25 0,-25 0,0 0,0 0,0 25,0-25,0 0,0 0,0 25,0-25,0 25,-25-25,25 24,-25 1,25-25,0 25,-25 0,25-25,0 25,-25-25,25 25,0-25,0 24,0-24,0 0,0 25,0-25,25 0,-25 0,0 0,0 0,25 0,-25 0,25 0,0 0,-25 0,24-25,1 25,-25 0,25-24,0 24,0 0,-25-25,24 25,-24-25,25 25,-25 0,25-25,-25 25,0 0,0-25,0 25,0 0,0 0,0 0,0 0,0 25,0-25,0 0,0 25,0-25,0 25,0 0,0-25,0 24,0 1,0-25,0 25,0 0,0-25</inkml:trace>
  <inkml:trace contextRef="#ctx0" brushRef="#br0" timeOffset="237454.5817">8260 15106,'0'0,"0"0,0 0,0 0,0 0,0 0,-24 0,24 25,0-25,0 0,0 25,-25-25,25 24,0-24,0 25,0-25,0 25,0 0,25-25,-1 25,-24-1,25 1,0-25,-25 25,25 0,0-25,-1 25,-24-25,25 25,0-25,-25 24,25-24,-25 25,0-25,0 0,0 0,0 0,0 0,0 25,-25-25,25 0,-25 0</inkml:trace>
  <inkml:trace contextRef="#ctx0" brushRef="#br0" timeOffset="237606.5904">8335 15180,'25'0,"-25"-24,24 24,-24-25,25 25,0-25,0 25,-25-25,25 25,-1 0,1-25,0 25,0 0,0-24,24 24</inkml:trace>
  <inkml:trace contextRef="#ctx0" brushRef="#br0" timeOffset="238191.6238">9699 15156,'25'-25,"-25"25,0 0,0 0,0 0,0 0,0 0,0 0,0 0,0 0,0 0,0 25,0-25,0 0,0 24,-25-24,25 25,0 0,0 0,-25 0,25-25,0 24,0 1,0 0,0 0,0 0,0-25,0 25,0-25,25 24,-25-24,0 25,25-25,-25 25,25-25,-25 0,24 0,-24 0,25 0,-25 0,25 0,-25 0,25 0,-25 0,0 0,0 0,25-25,-25 25,0 0,0-25,0 25,-25 0,25-24,-25 24,25 0,-25 0,25 0,-25 0,1 0</inkml:trace>
  <inkml:trace contextRef="#ctx0" brushRef="#br0" timeOffset="238790.6581">10741 15106,'0'0,"0"0,0 0,0 0,25 0,-25 0,0 0,24 0,-24 0,25 0,0 0,-25 0,25 0,0 0,-1 0,-24 0,25 0,-25 0,0 0,25 0,-25 0,0 0,0 0,0 0,0 25,0-25,0 0,0 25,0-1,0-24,0 25,0 0,0 0,0 0,0-25,0 24,0 1,0 0</inkml:trace>
  <inkml:trace contextRef="#ctx0" brushRef="#br0" timeOffset="239751.7131">12626 15131,'0'-25,"25"25,-25 0,0 0,0-25,0 25,0 0,0 0,0-25,0 25,-25 0,25 0,0 0,0 25,0-25,0 0,0 0,0 25,0-25,0 25,0 0,0-25,25 24,-25 1,25 0,-25-25,24 25,-24 0,25-1,0-24,-25 25,25 0,0-25,-25 25,24-25,-24 25,0-25,25 25,-25-25,0 24,0-24,0 0,0 0,0 25,0-25,0 0,0 0,-25 0,25 0,-24 0,24-25,0 25,-25 0,25 0,0-24,-25 24,25 0,0-25,0 25,0 0,0-25,25 25,-25-25,25 25,-25-25,24 25,-24-25,25 25,0-24,-25 24,25 0,-25-25,25 25,-1-25,-24 25,0-25,25 25,-25-25,0 1,0 24,0-25,0 25,0-25,0 25,0-25,-25 25,1-25,24 25,-25 0,0 0,25 0,-25 0</inkml:trace>
  <inkml:trace contextRef="#ctx0" brushRef="#br0" timeOffset="240355.7476">14015 15180,'0'0,"0"0,0-24,0 24,0 0,25 0,-25-25,0 25,0-25,0 25,0 0,0-25,-25 25,25 0,-25-25,25 25,0 0,-25 0,25 0,-24 0,24 0,-25 25,25-25,0 0,-25 25,25-25,0 25,-25-25,25 25,0-25,0 24,0-24,0 0,0 25,25-25,-25 0,25 0,-25 25,25-25,-25 0,24 0,-24 0,25 0,0-25,0 25,-25 0,25 0,-1 0,-24-25,25 25,-25 0,25 0,-25 0,0 0,0 0,0 25,0-25,0 25,0-25,0 25,0-25,0 25,0-1,0 1,0-25,0 25,0 0,0-25,0 25,0-25</inkml:trace>
  <inkml:trace contextRef="#ctx0" brushRef="#br0" timeOffset="240794.7727">15454 15007,'0'0,"0"0,0 0,0-25,0 25,0 0,0 0,0 0,0 0,0 0,0 0,0 25,0-25,0 25,0-25,0 24,0 1,0 0,0 0,0 0,-25-1,25 1,0-25,0 25,0 0,0 0,0-25,0 24,0-24,0 25,0-25</inkml:trace>
  <inkml:trace contextRef="#ctx0" brushRef="#br0" timeOffset="241078.789">15627 15106,'0'-25,"0"25,0 0,0 0,0 25,-25-25,25 0,0 25,0-25,-24 25,24-25,0 24,-25 1,25-25,0 25,0-25,0 25,0-25,25 25,-25-25,24 0,-24 24,25-24,-25 0,25 0,-25 0,25 0,0 0,0 0,-1 0,-24 0,25 0,0-24,0 24,-25 0,25-25,-25 25,0-25,0 25,0-25,0 25,0-25,0 1,-25-1,0 0,25 25</inkml:trace>
  <inkml:trace contextRef="#ctx0" brushRef="#br0" timeOffset="241358.805">17016 15056,'0'0,"0"25,0-25,0 0,0 0,0 0,0 0,0 0,0 25,0-25,0 0,0 25,0 0,0-25,0 24,0 1,0-25,0 25,0 0,0-25,0 25,0-25,0 24,0-24,0 0</inkml:trace>
  <inkml:trace contextRef="#ctx0" brushRef="#br0" timeOffset="241522.8144">17140 15106,'0'-25,"0"25,0-25,0 25,0 0,0 0,0 0,0 25,25-25,-25 25,0 0,0 0,0-1,0 1,0 0,0 0,0 0</inkml:trace>
  <inkml:trace contextRef="#ctx0" brushRef="#br0" timeOffset="249375.2635">1662 14858,'0'0,"0"25,0-25,-25 0,25 0,0 0,-24 0,24 0,0 0,0 25,0-25,-25 0,25 0,0 0,0 0,0 0,0 24,0-24,25 0,-25 0,0 0,24 0,-24 25,25-25,0 0,-25 0,25 0,0 0,-1 0,1 0,0 0,0 0,0 0,0-25,-1 25,1 0,0 0,0 0,0-24,-1 24,1 0,-25 0,25 0,-25 0,0-25</inkml:trace>
  <inkml:trace contextRef="#ctx0" brushRef="#br0" timeOffset="252034.4156">3696 14312,'0'0,"0"0,0 0,0 0,0 0</inkml:trace>
  <inkml:trace contextRef="#ctx0" brushRef="#br0" timeOffset="252246.4277">3696 14312,'0'0,"0"0,0 0,0 0,25 0,-25 0</inkml:trace>
  <inkml:trace contextRef="#ctx0" brushRef="#br0" timeOffset="253707.5113">6350 14188,'0'-25,"0"25,0 0,0-24,0 24,0 0,0 0,0 0,0-25,0 25,0 0,0 0,0 0,0 0,0 0,0 0,0 0,0 0,0 0,0 0,0 0,0 0,25 0,-25 0,0 25,0-25,25 24,-25 1,0-25,25 25,-25 0,25 24,-25-24,24 0,-24 0,25 0,-25 0,25-1,0 1,-25 0,25 0,-25 0,24-1,-24 1,25-25,-25 25,25-25,-25 25,0-25,25 0,-25 25,0-25,25 0,-25 0,0 0,0 0,0 0,0 0,0 0,0 0,0 0,0 0,0 0,0 0,24 0,-24-25,0 25,0-25,25 0,-25 25,0-25,0 1,25-1,-25 0,25-25,-25 26,25-1,-25-25,24 25,-24 0,25-24,0 24,0 0,-25 0,25 1,-1-1,-24 0,25 0,0 0,-25 25,25-24,-25 24,0-25,25 25,-25-25,0 25,0 0,0 0,0 0,0 0,0 0,0 0,0 0,0 0,0 0,0 0,0 0,0 0,0 0</inkml:trace>
  <inkml:trace contextRef="#ctx0" brushRef="#br0" timeOffset="263134.0505">7913 14188,'0'0,"0"0,0 0,0 0,0 0,0 0,0-25,0 25,0 0,0 0,0 0,0 0,0 0,0 25,0-25,0 0,0 0,0 25,0-25,0 25,0 0,0-1,0 1,0-25,25 25,-25 0,0 0,0 0,0-1,0 1,0 0,0-25,0 25,-25 0,25-25,0 24,0-24,0 0,0 25,0-25,0 0,0 0,0 0,-25 0,25 0,0 0,0 0,0 0,0-25,0 25,0 0,0-24,0 24,0-25,0 0,0 0,0 0,0 1,0-1,0 0,0 0,0 0,0 0,0 1,0-1,25 0,-25 0,0 25,0-25,0 25,0 0,25-24,-25 24,0 0,0 24,0-24,25 0,-25 25,24-25,-24 25,25 0,-25 0,25-1,0-24,0 25,-1 0,-24 0,25-25,0 25,0 0,0-25,-25 0,25 24,-1-24,-24 0,25 25,0-25,-25 0,25 0,-25 0,25 0,-25 0,24 0,-24 0,0 0,25 0</inkml:trace>
  <inkml:trace contextRef="#ctx0" brushRef="#br0" timeOffset="263379.0645">8310 13940,'0'-25,"0"25,0-24,0 24,-25 0,25 0,0-25,0 25,0 0,0 0,0 0,0 0,0 25,25-25,-25 24,0-24,25 25,-25 0,25 0,-25 24,24-24,-24 25,25-25,-25 24,0-24,25 25,-25-26,0 1,0 25,0-25,25 0,-25-1,0 1,0 0,0 0</inkml:trace>
  <inkml:trace contextRef="#ctx0" brushRef="#br0" timeOffset="269698.4259">17761 7714,'0'0,"-25"-25,25 25,0 0,-25 0,25-24,-25 24,25 0,-25-25,25 25,0 0,0 0,-25 0,25-25,0 25,0 0,0 0,0 0,0 0,0 0,0 0,0 0,0 0,25 0,-25 0,25 0,0 0,0 0,0 0,-1-25,1 25,25 0,-25 0,24 0,1 0,-25-25,24 25,1 0,-25 0,24 0,-24 0,0 0,0 0,-1 0,-24 0,25 0,-25 0,0 0,-25 0,25 0,-24 0,-1 0,0 0,-25 0,26 0,-26 0,0 0,26 25,-26-25,25 0,0 0,1 0,-1 0,0 0,0 0,25 0,0 0,0 0,0 0,0 0,0 0,25 0,0 0,0 0,-1 0,1 0,25 0,-25 0,-1 0,26 0,-25 0,24 0,1 0,-25 0,24 0</inkml:trace>
  <inkml:trace contextRef="#ctx0" brushRef="#br0" timeOffset="270995.5001">1613 8706,'-25'-24,"25"24,-25 0,25 0,-25-25,25 25,0 0,0 0,0 0,0 0,0 0,0-25,0 25,25 0,0 0,-25 0,25 0,-1 0,26 0,-25 0,0 0,24 0,-24 0,0-25,0 25,24 0,-24 0,0 0,0 0,0 0,-25 0,24 0,1 0,-25 0,0 0,0 0,0 0,0 0,0 0,0 0,0 0,-25 25,25-25,-24 0,-1 0,25 0,-25 0,0 0,25 0,0 0,-25 0,25 0,0 0,0-25,0 25,25 0,-25 0,25 0,0 0,0-25,-1 25,26-24,0 24</inkml:trace>
  <inkml:trace contextRef="#ctx0" brushRef="#br0" timeOffset="287282.4317">10691 15081,'0'0,"0"0,-25 0,25 0,0 0,0 0,0 0,0 0,0 0,0 0,0 0,0 0,0 0,25 0,-25 25,0-25,0 0,25 0,-25 0,25 0,-25 0,25 0,-25 0,24 0,-24 0,25 0,0 0,-25 0,25 0,0 0,-25 0,24 0,-24 0,25 0,-25 0,25 0,-25 0,0 0,0 0,0 0,0 0,0 0,0 0,0 25,0-25,0 0,0 0,0 0,0 0,0 25,0-25,0 0,0 24,0 1,0-25,0 25,0 0,0 0,0-25,-25 24,25 1,0 0,-25 25,25-25,0-1,0 1,0 0,-24 0,24 0,0-1,0 1,0 0,0 0,0 0,-25-25,25 24,0 1,0 0,0-25,0 25,0-25,0 25,0-25,0 0,0 0,0 0,0 0,0 0,0 0,0 0,0 0,0 0,0 0</inkml:trace>
  <inkml:trace contextRef="#ctx0" brushRef="#br0" timeOffset="287514.4449">10790 15602,'0'0,"0"0,0 0,0 0,0 0,0 0,0 0,0 0,0-25,25 25,-25 0,25 0,-25 0,25 0,0 0,-1-24,1 24,0 0,25 0,-26 0,1 0,0-25,25 25</inkml:trace>
  <inkml:trace contextRef="#ctx0" brushRef="#br0" timeOffset="290979.6431">11262 13866,'0'0,"0"0,0-25,0 25,-25 0,25-25,0 25,-25-25,25 25,-25-24,25 24,-25-25,25 25,-24 0,-1-25,25 25,-25 0,0 0,25 0,-25 0,1 0,-1 25,0-25,0 25,0-25,1 24,-1-24,-25 25,25 0,1 0,24 0,-25-25,0 24,0 1,25 0,-25 0,25 0,0-25,0 24,0 1,0-25,0 25,0-25,0 25,25-25,0 25,-25-25,25 0,0 0,-1 24,1-24,0 0,0 0,0 0,-1 0,1 0,25 0,-25 0,-1 25,26-25,-25 0,0 0,24 25,-24-25,0 0,0 25,-1-25,1 25,0-25,0 24,0 1,-25-25,25 25,-25-25,0 25,24 0,-24-25,0 25,0-25,-24 24,24-24,-25 25,25-25,-25 25,0-25,0 25,0-25,1 0,-1 25,0-25,0 0,0 0,1 0,-1 0,-25 0,25 0,1 0,-1-25,0 25,0 0,0-25,25 25,-24 0,-1-25,0 25,0-25,25 25,-25-24,25 24,-24 0,24-25,0 25</inkml:trace>
  <inkml:trace contextRef="#ctx0" brushRef="#br0" timeOffset="291992.7011">9674 14709,'0'0,"0"0,0 0,-25 0,25 0,0 0,0 25,0-25,0 25,0 0,0-25,0 24,0 26,0-25</inkml:trace>
  <inkml:trace contextRef="#ctx0" brushRef="#br0" timeOffset="292773.7457">8161 14660,'0'0,"0"0,0 0,0 0,0 0,0 0,0 0,0 0,0 0,0 0,0 0,0 0,0 0,0 0,0 24,0-24,0 25,0 0,0-25,25 25,-25 0</inkml:trace>
  <inkml:trace contextRef="#ctx0" brushRef="#br0" timeOffset="293592.7926">6301 14908,'0'0,"0"0,0 0,0 0,0-25,0 25,0 0,0 0,0 0,0-25,0 25,0 0,0 0,0 0,0-25,0 25,0 0,0 0,0 0,0 0,0 0,0 0,0 0,0 25,0-25,0 0,0 25,0 0,0-25,0 24,0 1,0 0</inkml:trace>
  <inkml:trace contextRef="#ctx0" brushRef="#br0" timeOffset="298414.0684">7640 14585,'0'0,"0"0,0 0,0 0,0 0,0 0,0 0,0 0,0 0,25 25,-25-25,0 0</inkml:trace>
  <inkml:trace contextRef="#ctx0" brushRef="#br0" timeOffset="298660.0824">6251 14808,'0'0,"0"0,0 0,0 0</inkml:trace>
  <inkml:trace contextRef="#ctx0" brushRef="#br0" timeOffset="308134.6243">472 5705,'0'0,"0"0,0 0,0 0,0 0,0 0,0 0,0 25,0-25,0 0,0 0,0 0,0 0,0 0,0 0,0 0,0 0,0 0,0 0,0 0,0 0,0 0,0 0,0 0,0 0,0 25,0-25,0 0,0 0,0 0,0 0,0 24,24-24,-24 0,25 25,0-25,0 0,0 0,-1 25,1-25,25 0,-25 0,24 0,1 0,0 25,-1-25,-24 0,25 0,-1 0,1 0,-25 0,24 0,-24-25,0 25,0 0,-1 0,1 0,0 0,-25 0,0 0,0 0,0 0,0 0,0 0,0-25,0 25,0 0,0 0,-25 0,25 0,-25-25,25 25,0 0,-24-24,24 24,-25 0,25-25,0 25,-25 0,25 0,0-25,0 25,0 0,-25 0,25 0,0 0,0 0,0 0,0 0,0 0,0 0,0 0,0 0,0 0,0 0,0 0,0 0,0 0,0 25,0-25,0 0,0 0,25 25,-25-25,25 0,-25 0,0 24,25-24,-1 25,-24-25,25 25,-25-25,25 25,-25-25,25 25,-25-25,0 25,25-25,-25 0,0 24,0-24,0 0,-25 25,25-25,-25 25,0-25,0 25,1-25</inkml:trace>
  <inkml:trace contextRef="#ctx0" brushRef="#br0" timeOffset="309194.685">447 10616,'0'0,"0"0,0 0,0 0,0 0,0 0,0 0,0 0,0 0,0 0,0 0,0 0,25 0,-25 0,24 25,1-25,-25 0,25 0,0 0,0 0,-1 0,26 0,-25 0,0 0,24 0,-24 0,0 0,25 0,-26 0,26 0,-25 0,24-25,-24 25,0 0,0 0,0 0,-25 0,24 0,1-24,-25 24,0 0,0 0,0 0,0 0,0 0,0-25,0 25,0 0,-25-25,25 25,-24 0,24-25,-25 25,25 0,0-25,-25 25,25 0,-25 0,25-24,0 24,0 0,0 0,0 0,0 0,0 0,0 0,0 0,0 0,0 24,25-24,-25 0,25 0,-25 25,25-25,-25 25,24-25,1 0,-25 25,25-25,0 25,-25-25,25 24,-25-24,24 25,-24-25,0 25,0-25,0 25,-24-25,-1 25,25-1</inkml:trace>
  <inkml:trace contextRef="#ctx0" brushRef="#br0" timeOffset="311817.835">1737 6300,'0'0,"-25"0,25 0,0 0,0 0,0 0,0 0,0 0,0 0,0 0,0 0,0 0,0 0,0 0,25 0,-25 0,24 0,-24 0,25 0,0 0,25 0,-25 0,24 0</inkml:trace>
  <inkml:trace contextRef="#ctx0" brushRef="#br0" timeOffset="312705.8858">11162 6400,'0'0,"0"0,0 0,0 0,0 0,0 0,25 0,-25 0,25 0,-25 0,25 0,0-25,-1 25,26 0,-25 0,25 0,-1 0,1 0</inkml:trace>
  <inkml:trace contextRef="#ctx0" brushRef="#br0" timeOffset="313897.954">20018 6276,'0'0,"0"0,0 0,0 0,0 0,0 0,0 0,0 0,0 0,25 0,-25 0,24 0,1 24,0-24,0 0,24 0,1 0,0 0,-1 0,1 25,-1-25,1 0</inkml:trace>
  <inkml:trace contextRef="#ctx0" brushRef="#br0" timeOffset="315459.0433">1761 11013,'0'0,"-24"0,24 0,-25 0,25 0,-25 0,25 0,0 25,0-25,0 0,0 0,0 0,0 0,0 0,0 0,25 0,-25 0,25 0,-1 0,1 0,0 0,0 0,0 0,24-25,-24 25,25 0,-1 0,1 0,0 0,-1-25</inkml:trace>
  <inkml:trace contextRef="#ctx0" brushRef="#br0" timeOffset="316434.099">12055 11063,'0'0,"0"0,0-25,0 25,0 0,0 0,0 0,0 0,0 0,0 0,25 0,-25 0,0 0,25-25,-25 25,25 0,-25 0,25 0,-1 0,1 0,0 0,0 0,24 0,1-25,0 25,-1 0,1 0</inkml:trace>
  <inkml:trace contextRef="#ctx0" brushRef="#br0" timeOffset="317334.1505">23019 11063,'0'0,"0"0,0 0,0 0,0 0,0 0,0 0,0 0,0 0,0 0,0 0,0 0,0 0,0 0,0 0,0 0,0 0,25 0,-25 0,25 0,0 0,-1 0,1 0,25 0,-25 0,49 0,-24 25,-1-25,26 24</inkml:trace>
  <inkml:trace contextRef="#ctx0" brushRef="#br0" timeOffset="331814.9788">18133 11733,'24'0,"-24"-25,0 0,25 25,-25-25,0 25,25 0,-25 0,0 0,0 0,0 0,0 0,0 25,0-25,0 25,0 0,0 24,25-24,-25 25,0-1,0 1,0-1,0 26,0-26,0 26,0 24,0-24,0 24,0-25,0 25,-25 1,25 24,-25-25,25 0,-25 25,25 0,-24-25,24 25,-25 0,25 0,0 0,0 0,0 0,0 0,25 1,-25-1,24 0,1 0,0 0,0 0,0 0,-1 0,1 25,25-25,-25 0,-1 0,1 0,0 0,0 24,0-24,24 1,-24-1,0 0,0 24,-1-24,1 0,25 0,-25 0,-1 0,1 1,0-1,0 0,0-25,0 0,-1 0,1 0,0-24,-25 24,25-25,0 1,-25-1,24 1,-24 24,25-25,-25 1,25-1,-25-74</inkml:trace>
  <inkml:trace contextRef="#ctx0" brushRef="#br0" timeOffset="343131.6261">199 5531,'0'0,"0"-24,0 24,0-25,0 0,0 25,0-25,0 0,25 25,-25-24,24 24,-24 0,25-25,0 25,-25 0,25-25,0 25,-1 0,1 0,-25 0,25 0,-25 0,25 25,-25-25,0 0,25 25,-25-25,0 24,0 1,0-25,0 25,-25 0,25 0,-25-25,25 24,-25 1,25-25,-25 25,25-25,-24 25,24-25,0 0,0 0,0 0,0 0,0 0,0 0,0 0,0 0,0 0,0 0,0 0,24 0,-24 0,25 0,-25 0,25 0,0 0,-25 0,25 0,-1 0,1 25,-25-25,25 24,0-24,-25 0,25 25,-25-25,0 25,0-25,0 25,0-25,0 25,0-25,0 0,0 24,0-24,-25 25,25-25,-25 0,0 25,25-25,-25 0,1 0,-1 0,0 0,0 0,25 0,-25 0,1 0,24 0,-25-25</inkml:trace>
  <inkml:trace contextRef="#ctx0" brushRef="#br0" timeOffset="343622.6541">199 5060,'0'0,"0"0,0-25,0 25,0 0,0 0,0 0,0 0,0 0,0 0,0 25,0-25,-25 25,25-25,-25 25,25 0,-25-1,1 26,-1-25,0 24,0-24,0 25,-24-1,24 1,0 0,25 24,-25-24,1-1,24 1,-25-1,25 1,0-25,0 25,0-1,0-24,25 0,-1 24,1-24,-25 0,25 0,0 0,24-1,-24-24,0 25,25-25,-26 0,26 25,-25-25,24 0,1-25,0 25,-26 0,26-25,0 25,-1-24,1-1,-1 0,1 0,-25 0,24 1,1-1,-25-25,25 25,-26-24,1 24,0-25,-25 1,25-1,-25 0,0 1,0-1,0 1,-25-1,0 0,25 1,-25-1,1 1,-1 24,0 0,0 0,0 0,-24 1,24-1,0 25,0-25,-24 25,24 0,0 0,-25 0,26 0,-26 0,25 0,-24 25,24 0</inkml:trace>
  <inkml:trace contextRef="#ctx0" brushRef="#br0" timeOffset="345605.7676">1737 6276,'0'0,"0"0,0 0,0 0,0 0,0 0,0 0,0 0,0 0,0 0,0 0,0 0,0 0,0 0,0 0,0 0,0 0,0 0,0 24,0-24,0 0,0 0,0 0,24 0,-24 0,25 0,-25 0,25 0,0 0,0 0,0 0,-1 0,26 0,0 0</inkml:trace>
  <inkml:trace contextRef="#ctx0" brushRef="#br0" timeOffset="347461.8737">11038 6375,'0'0,"25"0,-25 0,25 0,0 0,-25 25,25-25,-1 0,1 0,0 0,0 0,24 0,-24 0,0 0,0 0,25 0,-26 0,1 0,0 0,0 0,0 0</inkml:trace>
  <inkml:trace contextRef="#ctx0" brushRef="#br0" timeOffset="347661.8852">11113 6424,'25'0,"-25"0,24 0,1 0,-25 0,25 0,0 0,0 0,-1 0,1 0,0 0,0 0,0 0,0 0,-1 0,1-24,0 24,0 0</inkml:trace>
  <inkml:trace contextRef="#ctx0" brushRef="#br0" timeOffset="349137.9696">20936 12898,'0'0,"0"0,0-24,0 24,0 0,0 0,0 0,0 0,0 0,0 0,0 0,0 0,0 0,0 0,0 0,0 0,0 0,0 0,0 0,0 24,0 1,0-25,0 25,0 0,0 0,0 24,0-24,0 0,0 24,0-24,0 0,0 0,0 25,0-26,0 1,0 0,0 0,0 0,24-25,-24 24,0 1,0-25,0 25,0-25,0 25</inkml:trace>
  <inkml:trace contextRef="#ctx0" brushRef="#br0" timeOffset="349533.9922">20811 13072,'0'0,"0"-25,0 25,0-25,0 1,0 24,0-25,0 0,0 25,25-25,-25 0,0 1,25-1,-25 25,25-25,-25 0,25 0,-25 25,25-24,-1-1,-24 25,25-25,0 25,-25 0,25-25,0 25,-1 0,1 0,0 0,0 0,0 0,-1 0,1 0,0 0,0 25,24-25,-24 25,0-25,-25 25,25-25,0 24,-1 1,-24-25,25 25,-25 0,0-25,0 25,0-25,0 24,0 1,-25-25,1 25,-1-25,0 25,0-25,0 25,-24-25,24 24,-25-24,1 0,24 25,-25-25</inkml:trace>
  <inkml:trace contextRef="#ctx0" brushRef="#br0" timeOffset="352721.1745">19968 12725,'-25'0,"1"0,24 0,-25 25,25-25,-25 0,25 0,-25 0,25 0,0 0,-25 0,25 0,0 0,0 0,0 0,0 0,0 24,0-24,0 0,25 0,-25 0,25 0,-25 0,25 0,0 0,-1 25,1-25,0 0,0 0,0 0,-1 0,26 0,-25-25,0 25,-1 0,1 0,0 0,0 0,0 0,-1 0,1 0,-25-24,0 24,25 0,-25 0,0 0,0 0,0 0,0 0,0 0,0 0,0 0,-25 0,25 24,0-24</inkml:trace>
  <inkml:trace contextRef="#ctx0" brushRef="#br0" timeOffset="353014.1913">20117 12799,'0'0,"0"0,0 0,0 25,0-25,0 0,0 0,0 0,0 0,0 0,0 0,0 0,0 0,0 0,0 0,0 0,0 0,0 25,0-25,0 0,0 25,0-1,0 1,0-25,0 50,0-25,0-1,0 1,0 25,0-25,0-1,-25 26,25-25,0 0,0 24,0-24,0 0,0 0,0 0,0-1,0 1,0 0,0-25,0 25,0-25</inkml:trace>
  <inkml:trace contextRef="#ctx0" brushRef="#br0" timeOffset="357779.4639">12576 5482,'-24'-25,"-1"25,-25-25,25 25,0-25,-24 25,24-24,-25 24,26-25,-1 25,0-25,-25 25,26 0,24 0,-25 0,0 0,0 0,25 25,-25-25,1 0,24 25,-25-25,0 24,0 1,25-25,-25 25,1 0,-1 0,0-1,25 1,-25 25,0-25,1-1,24 26,-25 0,0-26,0 26,25 0,-25-1,25 1,0-25,0 24,0 1,25 0,-25-26,25 26,-25 0,25-26,0 26,-1-25,1 0,0-1,25 1,-26 0,1 0,25 0,-25-25,24 24,1 1,-25-25,24 0,1 25,-1-25,1 0,0 0,-1-25,1 25,0 0,-26-25,26 25,0-24,-1-1,-24 25,25-25,-26 0,26-24,-25 24,0 0,-1 0,1-24,0 24,0-25,0 25,-1-24,-24-1,0 25,0-24,0-1,0 25,0-24,-24-1,24 0,-25 1,0 24,0-25,-24 1,24-1,0 25,-25-24,26-1,-26 25,0 1,26-1,-26 0,0 0,1 25,-1-25,25 25,-24 0,-1 0,0 25</inkml:trace>
  <inkml:trace contextRef="#ctx0" brushRef="#br0" timeOffset="359531.5641">19546 6424,'0'0,"0"0,25 0,-25 0,25 0,0-24,0 24,-1 0,1 0,25 0,-25 0,24 0,-24-25,25 25,-1 0,1 0,0 0,-1-25,1 25,-1 0,1 0,0 0,-26 0,26 0</inkml:trace>
  <inkml:trace contextRef="#ctx0" brushRef="#br0" timeOffset="359707.5741">20191 6350,'0'0,"25"0,0 0,0 0,0 0,-1 0,1 0,0 0,25 0,-26 0,1 0,25 0,-1 0,-24 0</inkml:trace>
  <inkml:trace contextRef="#ctx0" brushRef="#br0" timeOffset="367604.0258">18405 12874,'0'0,"0"0,0 0,0 0,0 0,0 0,0 0,0 0,0 0,0 0,0-25,0 25,0 0,0 0,0 0,0 0,0 0,0 0,0 0,0 0,0 0,0 0,0 0,0 0,0 0,0 25,0-25,0 0,0 0,0 0,0 0,0 24,0-24,0 0,0 25,0-25,0 0,0 25,0-25,0 25,0-25,-24 25,24-25,0 0,0 24,0-24,0 25,0-25,0 25,0-25,0 25,0-25,0 25,0-25,0 24,0-24,0 25,0-25,0 25,0-25,0 25,0-25,0 25,24-25,-24 0,0 25,0-25,25 0,-25 24,25-24,-25 0,0 0,25 25,-25-25,0 0,25 0,-25 0,0 0,0 0,24 0,-24 0,0 0,25 0,-25-25,0 25,25 0,-25 0,0-24,25 24,-25-25,25 25,-25 0,24-25,-24 25,0-25,25 25,-25-25,0 25,25-25,-25 1,0 24,25-25,-25 25,0-25,0 0,25 25,-25-25,0 25,0-24,24-1,-24 25,0-25,0 25,0-25,0 25,25-25,-25 25,0-24,0 24,0-25,0 25,0-25,0 25,0-25,0 25,0 0,0-25,0 25,0 0,0 0,0 0,0 0,0 0,0 0,0 0,0 0,0 0,0 0,0 0,0 0,0 0</inkml:trace>
  <inkml:trace contextRef="#ctx0" brushRef="#br0" timeOffset="368834.0961">18802 13419,'0'0,"0"0,0 0,0 0,0 0,0 0,0 0,0 0,0 0,0 0,0 0,0 0,0 0,0 0,0 0,0 0,0 0,0 0,0 0,0 0,0 0,0 0,0 0,0 0,0 0,25 0,-25 0,25 0,-25 0,25 0,-25 0,25 0,-25 0,24 0,-24 0,25 0,0 0,-25 0,25 0,-25 0,25 0,-25 0,24 0,-24 0,0 0,25 0,-25 0,0 0,0 0,0 0,0 0,0 0,0 0,0 0,0 0,0 0,0 0,0 0,0 0,0 0,0 0,0 0,0 0,0 0</inkml:trace>
  <inkml:trace contextRef="#ctx0" brushRef="#br0" timeOffset="369620.1411">19522 13444,'0'0,"-25"0,25 0,0 0,0 0,0 0,0 0,0 0,0-25,0 25,-25 0,25 0,0 0,0 0,0 0,0 0,0 25,0-25,-25 0,25 0,0 0,0 0,0 0,0 0,0 0,0 0,0 0,0 0,0 0,0 25,25-25,-25 0,0 0,25 0,-25 0,25 0,-25 0,24 0,1 0,-25 0,25 0,0 0,0 0,-25 0,24 0,1 0,0 0,-25 0,25-25,0 25,-25 0,0 0,24 0,-24 0,0 0,0 0,0 0,0 0,0 0,0 0,0 0,0 0,0 0,0 0,0 0,0 0,0 0</inkml:trace>
  <inkml:trace contextRef="#ctx0" brushRef="#br0" timeOffset="379107.6838">19720 6400,'0'0,"25"0,0 0,-1 0,26 0,-25 0,0 0,0 0,24 0,-24 0,0 0,0 0,-1 0,1 0,0 0,0 0,0 0,-25 0,24 0,-24 0,0-25,0 25,-24 0,24 0</inkml:trace>
  <inkml:trace contextRef="#ctx0" brushRef="#br0" timeOffset="379319.6959">19819 6400,'25'0,"-25"0,25 0,0 0,-25 0,25 0,-1 0,1-25,0 25,0 0,0 0,-1 0,1 0,0 0,0 0,0 0,-1 0,1 0,0 0,0 0,0 0,-1 0,-24 0,25 0,-25 0,25 0,-25 0,0 0,0 0,0 0,0 0</inkml:trace>
  <inkml:trace contextRef="#ctx0" brushRef="#br0" timeOffset="381481.8196">18455 14139,'0'0,"0"0,0 0,0 0,0 0,0 0,0 0,0 0,0 0,0 0,0 0,0 0,0 0,0 0,0 0,0 0,25 0,-25 0,0 0,25 0,-25 0,24 0,-24 0,25 0,0 0,0 0,0 0,-1 0,1 0,0-25,0 25,24 0,-24 0,0 0,0 0,25 0,-26 0,1 0,0-25,0 25,0 0,-25 0,24 0,-24 0,0 0,0 0,25 0,-25 0,0 0,0 0,0 0,0 0,0 0,0 0,0-25,0 25,-25 0,25 0,0-25,0 25,-24 0,24 0,0-24,0 24,0 0,-25-25,25 25,0 0,0 0,-25-25,25 25,0 0,0 0,0 0,-25 0,25 0,0 0,0 0,0 0,0 0,0 0,0 0,0 0,0 0,0 0,0 0,0 0,25 25,-25-25,0 0,25 0,-25 25,0-25,25 0,-25 24,24-24,-24 0,0 25,25-25,-25 0,25 25,-25-25,0 0,0 25,0-25,0 0,0 25,0-25,0 0,0 24,-25-24,0 25,25-25,-24 0,-1 25</inkml:trace>
  <inkml:trace contextRef="#ctx0" brushRef="#br0" timeOffset="403798.096">298 10542,'0'0,"0"0,0 0,0 0,0 0,0-25,0 25,0 0,0 0,0 0,0 0,0 0,0-25,0 25,0 0,0 0,0 0,0 0,0 0,0 0,0 25,0-25,0 0,-25 0,25 25,0-25,-25 25,25 0,-24-1,24 1,0-25,-25 25,25 0,0 0,0-25,0 24,0 1,0-25,0 25,0-25,25 0,-25 25,0-25,24 0,-24 0,25 0,0 0,-25 0,25 0,0 0,-25-25,24 25,1 0,-25-25,25 25,-25 0,25-25,-25 25,25-24,-25 24,24-25,-24 25,0-25,0 25,0-25,0 25,0 0,0 0,0 0,0 0,0 0,0 0,0 0,0 25,0-25,0 25,0-25,0 25,0-1,0 1,0 0,-24 0,24-25,0 25,0-1,0 1,0-25,0 25,0 0,0-25,0 25,0-25</inkml:trace>
  <inkml:trace contextRef="#ctx0" brushRef="#br0" timeOffset="404258.1223">496 10220,'0'0,"-24"-25,-1 25,0-25,0 25,0 0,1 0,-1 0,0 0,0 0,0 25,1-25,-1 25,0-1,-25 1,26 0,-1 25,0-1,0-24,0 25,1 24,-1-24,25-1,-25 1,25-1,-25 1,25 0,0-26,0 26,0 0,25-26,-25 26,25-25,0 0,-25-1,24 1,1 0,0 0,25-25,-26 25,1-25,25 25,-25-25,24 0,-24 0,25 0,-1 0,1-25,-25 25,24-25,1 0,-25 0,24 0,-24 1,25-1,-26 0,1 0,0-24,0 24,0-25,-25 1,0-1,0 0,0 1,0-1,0 1,-25-1,0 0,0-24,-24 24,24 1,-25 24,25-25,-24 26,24-26,-25 25,26 25,-26-25,25 25,-24 0,24 0,-25 0</inkml:trace>
  <inkml:trace contextRef="#ctx0" brushRef="#br0" timeOffset="409100.3993">12006 11063,'0'0,"0"0,0 0,25 0,-25 0,24 0,1 0,-25 0,25 0,0 25,0-25,-1 0,1 0,0 0,0 0,0 0,-1 0,1 0,-25 0,25 0,-25 0,25 0,-25 0,0-25,0 25,0 0,0 0,-25 0,25 0,-25 0,0 0,1 0,-1 0,25 0,-25 0,0 0,0 0,1 0,24 0,0 0,0 0,0 0,0 0,0 25,0-25,0 0,0 0,24 0,-24 0,25-25,0 25,-25 0,25 0,0 0,-1 0,-24 0,25 0,-25 0</inkml:trace>
  <inkml:trace contextRef="#ctx0" brushRef="#br0" timeOffset="413029.624">5408 11038,'0'0,"0"0,0 0,0 0,0 0,0 0,0 0,0 0,0 0,0 0,0 0,0 0,0 0,0 0,25 0,-25 0,0 0,24 0,-24 0,25 0,0 0,-25 0,25 0,0 0,-1 25,1-25,0 0,0 0,0 25,-1-25,1 0,0 24,0-24,0 0,-1 0,1 25,25-25,-25 0,-1 25,26-25,-25 0,0 0,24 0,-24 0,0 25,25-25,-26 0,26 0,-25 0,0 0,24 25,-24-25,0 0,0 0,-1 0,26 0,-25 0,0 25,-1-25,1 0,0 0,0 0,24 0,-24 0,0 0,0 0,0 0,-1 0,26 0,-25 0,0 0,24 0,-24 24,0-24,0 0,24 0,-24 0,0 0,25 0,-26 0,1 0,0 0,25 0,-26 0,1 0,25 0,-1 0,-24 0,25 0,-25 0,24 0,1 0,-1 0,-24 0,25 0,-1-24,-24 24,25 0,-1 0,-24 0,25 0,-25 0,24 0,-24 0,25 0,-1 0,-24 0,0 0,25 0,-26 0,26 0,-25 0,24 0,-24 0,25 0,-25 0,24-25,-24 25,25 0,-26 0,26 0,-25 0,0 0,24 0,-24 0,25 0,-26 0,1 0,25 0,-25 0,24 0,-24 0,25 0,-26 0,26 0,-25 0,25 0,-26-25,1 25,25 0,-25 0,24 0,-24 0,25 0,-26 0,26 0,-25 0,24 0,-24 0,0-25,25 25,-26 0,26 0,-25 0,0 0,24-25,-24 25,0 0,0 0,24 0,-24 0,0-25,0 25,-1 0,1 0,0 0,0 0,0-24,0 24,-1 0,26 0,-25 0,0 0,-1-25,1 25,25 0,-25 0,-1 0,1 0,25 0,-25 0,-1-25,26 25,-25 0,0 0,-1 0,26 0,-25 0,0-25,-1 25,1 0,-25 0,25 0,0 0,0 0,-25-25,24 25,-24 0,25 0,-25 0,0 0,0 0,0 0,0 0,0 0,0 0,0 0,0 0,0 0,0 0,0 0,0 0,0 0</inkml:trace>
  <inkml:trace contextRef="#ctx0" brushRef="#br0" timeOffset="416865.8434">12155 11137,'24'0,"-24"0,25 0,-25 0,25 0,0 0,-25 0,25 0,-1 0,-24 0,25 0,-25 0,25 0,0 0,-25 0,0 0,0 0,0 0,0 0,0 0,0 0,0 0,-25 0,0 0,25 0,-49 0,24-25,0 25,0 0,0 0,1 0,-26 0,50 0,-25 0,0 0,25 0,0 0,0 0,0 0,0 0,0 0,0 0,0 0,25 0,0 0,-25 0,25 0,0 0,-1 0,1 0,0 0,0 0,-25 0,25 0,-1 0</inkml:trace>
  <inkml:trace contextRef="#ctx0" brushRef="#br0" timeOffset="420649.0598">21878 12923,'25'0,"-25"0,0-25,0 25,0 0,0-24,25 24,-25 0,0-25,0 25,0-25,0 25,0 0,0-25,0 25,0 0,0 0,0 0,0 0,0 0,0 0,0 0,0 0,0 0,0 0,0 0,0 0,0 25,0-25,0 0,0 25,0 0,0-1,0 1,0 0,0 0,0 0,-25-1,25 1,0 25,0-25,0-1,-25 1,25 25,0-25,-25 0,25-1,0 1,0 0,-25 0,25-25,0 25,-24-1,24-24,0 25,0-25,0 0,0 0,0 25,0-25,0 0,0 0,-25 0,25 0,0 0,0-25,0 25,0 0</inkml:trace>
  <inkml:trace contextRef="#ctx0" brushRef="#br0" timeOffset="421242.0937">21804 12948,'0'-25,"0"0,0 1,0-1,0 25,0-25,24 0,-24 0,0 1,25-1,-25 0,25 0,-25 0,25 1,-25-1,25 0,-25 25,24-25,1 25,-25-25,25 25,0 0,0 0,-25 0,25 0,-1 0,1 0,0 0,0 0,0 0,-1 25,1-25,0 25,0-25,0 25,-1-25,-24 25,25-1,-25-24,25 25,-25 0,0-25,0 25,0 0,0-1,0-24,0 25,-25 0,25 0,-25-25,25 25,-24-1,-1-24,25 25,-25-25,0 25,0-25,1 0,24 25,-25-25,0 0,0 0,0 25,25-25,-24 0,24 0,-25 0,25 0,-25 0,25 0,0 0,0 0,0 0,0 0,0 0,0 0,0 0,0 0,0 0,0 0,0 0,0 0,0 24,0-24,0 0,25 0,-25 0,25 25,-1-25,-24 25,25-25,25 25,-25 0,-1-1,1-24,0 25,25 0,-26 0,26 0,-25 0,24-1,-24-24,0 25,0 0,0-25,-1 25,1-25,0 0,-25 0,0 25,0-25,0 0,0 0,0 0,0 0,0 0,0-25,0 25,0 0,0 0,0 0</inkml:trace>
  <inkml:trace contextRef="#ctx0" brushRef="#br0" timeOffset="425145.317">14065 11013,'0'25,"24"-25,-24 0,0 0,0 0,0 0,25 25,-25-25,25 0,-25 0,25 0,0 0,-1 0,1 0,0 0,25 0,-1 0,1 0,-1 0</inkml:trace>
  <inkml:trace contextRef="#ctx0" brushRef="#br0" timeOffset="425621.3442">16223 10939,'0'25,"0"-25,24 0,-24 0,25 0,0 0,0 0,0-25,24 25,1 0</inkml:trace>
  <inkml:trace contextRef="#ctx0" brushRef="#br0" timeOffset="434928.8766">19497 12998,'0'0,"0"0,0 0,0 0,0 0,0 0,0 0,0-25,0 25,0 0,0 0,0 0,0 0,0 0,0 0,0 0,0 0,0 0,0 0,0 0,0 0,0 0,0 0,-25 0,25 0,0 0,0 0,0 25,0-25,-25 0,25 24,0-24,-25 25,25 0,0-25,0 25,0 0,-24-25,24 24,0 1,0 0,0 0,0 0,0-25,0 25,0-1,0 1,0 0,0 0,0-25,0 25,0-25,0 24,0-24,24 0,-24 25,0-25,25 0,-25 0,25 25,-25-25,0 0,25 0,-25 0,25-25,-25 25,0 0,24 0,-24 0,0-25,25 25,-25 0,25-24,-25 24,0 0,25-25,-25 0,0 25,25-25,-25 25,0-25,0 1,0-1,0 25,24-25,-24 0,0 0,0 25,0-25,0 25,0-24,0 24,0-25,0 25,0-25,-24 25,24 0,0-25,0 25,-25 0,25-25,0 25,-25 0,25-24,0 24,0 0,0 0,-25 0,25-25,0 25,-25 0,25 0,0 0,-24 0,24 0,0 0,-25 0,25 0,-25 0,25 0,-25 0,25 25,-25-25,25 0,0 0,0 0,-24 24,24-24,0 0,0 0,0 0,0 25,0-25,0 0,-25 0,25 25,0-25,0 0,0 25,0-25,0 0,0 0,0 0,0 25,0-25,0 0,0 0,0 0,0 0,0 0,25 0,-25 0</inkml:trace>
  <inkml:trace contextRef="#ctx0" brushRef="#br0" timeOffset="435672.9191">19497 12948,'0'0,"0"0,0 0,0 0,0 0,0 0,0 0,0 0,0 0,0 0,0 0,0 0,0 0,0 0,0 0,0 0,0 0,0 0,0 0,0 0,-25 0,25 0,0 0,-25 0,25 25,0-25,-25 0,25 25,0-25,0 24,-24 1,24-25,0 25,-25 0,25-25,0 25,0-1,0 1,0-25,0 25,0 0,0-25,0 25,0 0,0-25,0 24,0-24,0 25,0-25,0 25,0-25,0 0,0 25,25-25,-25 25,0-25,0 0,0 24,0-24,0 0,24 0,-24 0,0 0,0 0,0 0,0 0,25 0,-25 0,0 0,0 0,25 0,-25 0,0 0,0 0,25 0,-25 0,0 0,25 0,-25 0,0-24,0 24,24 0,-24 0,0 0,0-25,25 25,-25 0,0 0,0-25,25 25,-25 0,0 0,0-25,25 25,-25 0,0-25,0 25,0 0,25-24,-25 24,0 0,0-25,0 25,24 0,-24-25,0 25,0 0,25-25,-25 25,0-25,0 25,0-25,0 25,0-24,25 24,-25-25,0 25,0 0,0-25,0 25,0-25,0 25,0-25,0 25,-25 0,25-24,0 24,0 0,-25 0,25 0,0 0,-24 0,24 0,-25 0,25 0,0 0</inkml:trace>
  <inkml:trace contextRef="#ctx0" brushRef="#br0" timeOffset="437266.0102">19546 13841,'0'0,"0"0,0 25,0-25,0 0,0 0,0 0,0 0,0 0,0 0,0 0,0 0,0 0,0 0,25 0,-25 0,0 0,25 25,-25-25,25 0,-25 0,25 0,-1 0,1 0,0 0,0 0,0 0,-1 0,1 0,0 0,25 0,-25 0,-1 0,1 0,0 0,0-25,0 25,-1 0,1 0,-25 0,25 0,-25 0,0 0,0 0,0 0,0 0,0 0,0 0,0 0,0-25,0 25,0 0,0 0,0 0,0 0,-25-25,25 25,0 0,0 0,0 0,0 0,-25-25,25 25,0 0,0 0,-24 0,24 0,0 0,0 0,0 0,0 0,0 0,0 0,0 0,0 0,0 0,0 0,0 0,0 0,0 0,0 0,0 25,0-25,24 0,-24 0,0 25,25-25,-25 0,25 25,-25-25,0 0,25 25,-25-25,0 24,0-24,0 0,0 25,0-25,0 0,0 25,-25-25,25 25,-25-25,25 25,-25-25,1 0,-1 24,0-24</inkml:trace>
  <inkml:trace contextRef="#ctx0" brushRef="#br0" timeOffset="438973.1079">20067 13469,'0'0,"0"0,0 0,0 0,0 0,0 0,25 0,-25-25</inkml:trace>
  <inkml:trace contextRef="#ctx0" brushRef="#br0" timeOffset="439654.1468">20886 13444,'0'0,"0"0,0 0,0 0,25 0,-25 0,0 0,25 0,-25 0,24 0,1 0,-25 0,25 0,0 0</inkml:trace>
  <inkml:trace contextRef="#ctx0" brushRef="#br0" timeOffset="441041.2262">20960 13618,'0'0,"25"0,-25 0,25 0,-25 0,25-25,-25 25,25 0,-25 0,0 0,24 0,-24 0,0 0,0 0,0 0,0 0,0 0,0 0,0 0,0 0,0 0,-24 0,24 0,-25 0,25 0,-25 0,25 0,-25 0,25 0,-25 0,25 0,-24 0,24 0,0 0,0 0,-25 0,25 0,0 0,0 0,0 0,0 0,0 0,0 0,25 0,-25 0,0 0,24 0,-24 0,0 0,25 0,-25 0,25 0,-25 0,25 0,-25 0,25 0,-25 0,0 0,24 0,-24 0,0 0,0 0,0 0,0 0,0 0,0 0,0 0,-24 0,24 0,-25 0,0 0,25 0,-25 25,0-25,1 0,-1 0,0 0,25 0,-25 0,25 0,0 0,0 0,0 0,0 0,0 0</inkml:trace>
  <inkml:trace contextRef="#ctx0" brushRef="#br0" timeOffset="452992.9098">19050 12154,'0'0,"0"0,0 0,0 0,0 0,0 0,0 0,0 0,0 0,0-25,0 25,25 0,-25 0,0 0,0 0,0-24,0 24,0 0,0 0,0-25,0 25,0-25,0 25,0-25,0 0,0 25,0-24,-25-1,25 0,-24-25,24 26,-25-1,25 0,-25-25,0 26,0-26,25 25,-24-24,-1 24,0-25,25 25,-25-24,0 24,0 0,25 0,-24 1,-1-26,25 25,-25 0,0 1,25 24,-25-25,25 0,-24 0,24 0,-25 25,0-25,25 25,-25-24,25 24,-25 0,1-25,-1 25,0 0,25 0,-25 0,0 25,-24-25,24 0,0 24,-24-24,24 25,-25-25,25 25,-24 0,24 0,-25-25,26 25,-26-1,25 1,0-25,-24 25,24 0,-25 0,26-25,-1 24,-25 1,25 0,0-25,-24 25,24 0,0-1,0 1,1-25,-1 25,0 0,0-25,0 25,1-1,24 1,-25-25,0 25,25 0,-25-25,25 25,-25-1,25-24,0 25,-24-25,24 25,0-25,0 0,0 25,-25-25,25 0,0 0,0 0,0 0,0 25,0-25,0 0,0 0,0 0,0-25,0 25,0 0,0 0,0-25,0 25,0 0,0-25,0 25,0-25,0 25,0-24,0 24,0-25,0 25,0-25,0 25,0-25,0 25,0-25,0 25,0-24,25-1,-25 25,0-25,0 25,0-25,0 25,0-25,24 1,-24 24,0 0,0-25,0 25,0-25,25 25,-25 0,0 0,0-25,0 25,0 0,0 0,0 0,0 0,25 0,-25 0,0 0,0 0,0 0,0 0,0 0,0 25,0-25,0 25,0-25,0 25,0-1,0 1,0 0,-25 0,25 0,0-1,-25 26,25-25,-24 0,24 24,-25-24,25 0,-25 0,25 24,0-49,-25 25,25 0,0 0,0-25,0 24,0-24,0 0,0 25,25-25,-25 0,25 0,-25 0,25 0,-1 0,1-25,0 25,0 0,24 0,-24-24,25 24,-25 0,24-25,-24 25,0 0,0 0</inkml:trace>
  <inkml:trace contextRef="#ctx0" brushRef="#br0" timeOffset="469910.8774">19373 13568,'-25'0,"25"0,0 0,0 0,0 0,0 0,0 25,0-25,0 0,0 0,25 25,-25-25,0 25,0-25,0 24,0-24,0 25,25-25,-25 25,0-25,0 25,0-25,24 25,-24-25,0 0,25 24,-25-24,0 0,25 0,-25 0,25 0,-25 0,0 0,25 0,-25 0,24 0,-24 0,25-24,-25 24,25 0,-25-25,25 25,-25 0,25 0,-25-25,24 25,1 0,-25-25,25 25,-25 0,25 0,-25 0,25 0,-25 0,24 0,-24 0,25 0,-25 0,0 0,25 0,-25 0,0 0,25 25,-25-25,25 0,-25 25,0-25,25 0,-25 25,24-25,-24 24,25-24,-25 0,25 25,0-25,-25 0,25 25,-1-25,1 0,-25 0,25 0,0 0,0 25,-1-25,1 0,0 0,0 0,0 0,-1 0,1 0,0-25,0 25,0 0,-1 0,1 0,0 0,0 0,-25 0,25 0,-1 0,1 0,-25 0,25 0,0 0,-25 0,25 0,-25 0,24 0,-24 0,25 0,-25 0,25 25,-25-25,25 0,-25 0,0 0,25 0,-25 25,24-25,-24 0,25 0,-25 0,25 0,-25 0,25 0,0 0,-25 0,25 0,-1 0,-24 0,25 0,0 0,0-25,-25 25,25 0,-1 0,1 0,0 0,-25-25,25 25,0 0,-1 0,-24-25,25 25,0 0,0-25,-25 25,25 0,-1 0,-24 0,25 0,0 0,-25 0,25 0,-25 0,25 0,-25 0,24 25,-24-25,0 0,25 0,-25 25,0-25,25 0,-25 0,0 25,25-25,-25 0,0 0,25 25,-25-25,24 0,-24 0,25 24,0-24,-25 0,25 0,0 0,-25 0,24 0,1 0,0 0,-25 0,25 0,0 0,-1 0,1 0,0-24,25 24,-26 0,1 0,0-25,0 25,25 0,-26 0,1 0,0 0,0 0,0 0,-25 0,24 0,1 0,-25 0,25 0,-25 0,25 0,-25 0,0 0,25 25,-25-25,0 0,0 0,24 0,-24 0,0 0,0 0,25 0,-25 0,25 0,-25 0,25 0,0 0,-1 0,1 0,0 0,25 0,-26 0,1 0,0-25,0 25,0 0,-1 0,-24 0,25 0,0 0,-25 0,0 0,0 0,0 0</inkml:trace>
  <inkml:trace contextRef="#ctx0" brushRef="#br0" timeOffset="471018.9408">19695 13891,'25'0,"0"24,24-24,-24 0,25 0,0 0,-1 0,-24 0,25 0,-1-24,1 24,-1 0,26 0,-26 0,1 0,0-25,24 25,-24 0,-1-25,26 25,-26 0,1 0,24-25,-24 25,0 0,-1-25,1 25,24 0,-24 0,-1-24,1 24,-25 0,24 0,1-25,0 25,-1 0,1 0,-1 0,1-25,0 25,-26 0,26 0,0-25,-1 25,-24 0,25 0,-26 0,26 0,-25-25,0 25,-25 0,25 0,-1 0,-24 0</inkml:trace>
  <inkml:trace contextRef="#ctx0" brushRef="#br0" timeOffset="471487.9676">20464 13816,'75'0,"-1"0,-24-25,24 25,0 0,1-24,-1 24,1 0,-1-25,1 25,-1 0,0 0,1-25,-1 25,-24 0,24 0,1 0,-26 0,26 0,-26 0,1 0,-1 0,1 0,0 0,-25-25,24 25,-24 0,25 0,-26 0,1 0,0 0,0 0,-25 0,25 0,-25 0</inkml:trace>
  <inkml:trace contextRef="#ctx0" brushRef="#br0" timeOffset="474739.1536">12279 14808,'0'0,"0"0,0-24,0 24,0 0,0 0,0 0,0 0,0 0,0 0,0 0,0 0,0 0,0 0,0 0,24 0,-24 0,25 0,-25 0,25 0,0 0,-25 0,25 24,-1-24,1 0,0 0,0 0,0 25,-25-25,25 0,-1 0,1 0,0 0,0 0,0 0,-1 0,1 0,0 0,0 0,0 0,-25 0,24 0,1 0,-25-25,25 25,-25 0,25 0,-25 0,0 0,25-24,-25 24,0 0,0 0,0 0,0 0,0 0,0 0,0 0,0 0,0 0,0 0,0 0,0 0,0 0,-25 0</inkml:trace>
  <inkml:trace contextRef="#ctx0" brushRef="#br0" timeOffset="475511.1977">14040 14709,'0'0,"0"0,0 0,0 0,-25 0,25 0,0 0,0 0,-25 0,25 0,0 0,-25 0,25 0,0 0,-24 0,24 0,0 25,0-25,-25 0,25 0,0 0,0 0,0 0,-25 0,25 0,0 0,0 0,0 0,0 0,0 0,0 0,0 0,0 0,0 0,0 0,25 0,-25 0,25 0,-25 25,24-25,1 0,0 0,0 0,0 0,-1 0,1 0,0 0,25 0,-26 0,1 0,25 0,-25 0,24-25,-24 25,0 0,24 0,-24 0,0 0,0 0,0 0,0 0,-25 0,24 0,-24-25,0 25,0 0,0 0,0 0,0 0,0 0,0 0,0 0,0 0</inkml:trace>
  <inkml:trace contextRef="#ctx0" brushRef="#br0" timeOffset="476227.2387">15230 14759,'25'0,"-25"0,0 0,25 0,0 0,-25 0,25 0,-1 0,1 0,0 0,0 0,0 0,24 0,-24 0,0 0,0 0,24 0,-24 0,25 0,-25 0,-1 0,1 0,0 0,0 0,0 0,-25 0,24 0,1 0,-25 0</inkml:trace>
  <inkml:trace contextRef="#ctx0" brushRef="#br0" timeOffset="476767.2696">16495 14784,'-24'0,"24"0,0 0,0 0,0 0,0 0,0 0,0 0,0 0,0 0,0 0,0 0,0 0,0 0,0 0,24 0,-24 0,25 0,-25 0,25 0,0 0,-25 0,25 0,24 0,-24 0,0 0,0-25,24 25,-24 0,0 0,25 0,-1 0,-24 0,25 0,-26 0,1-25,25 25,-25 0,-1 0,1 0,0 0,0 0,-25 0,0 0,25 0,-25-25,0 25,0 0,0 0,0 0,0 0,0 0</inkml:trace>
  <inkml:trace contextRef="#ctx0" brushRef="#br0" timeOffset="478695.3799">12229 14015,'0'0,"0"0,0 0,0 0,0 0,-25 0,25 0,0 0,0 0,0 0,0 0,0 24,0-24,0 0,0 25,0-25,-25 25,25-25,0 25,0 0,0-1,0 26,0-25,-24 0,24-1,0 26,0-25,0 0,24 24,-24-24,0 0,25 0,-25 0,0-1,25-24,0 25,-25 0,25-25,-1 25,-24-25,25 0,0 25,0-25,0 0,-1 0,1 0,0-25,0 25,0 0,0-25,-1 25,1 0,0-25,0 0,-25 25,25-24,-1-1,1 25,-25-25,25 0,-25 0,0 1,25-1,-25 0,0 0,0 0,0 0,0 1,-25-1,25 25,-25-25,25 0,-25 0,25 1,-24-1,24 25,-25-25,0 0,25 25,-25-25,0 1,1 24,-1 0,25-25,-25 25,0 0,0 0,0 0,1 0,-1 0,0 25</inkml:trace>
  <inkml:trace contextRef="#ctx0" brushRef="#br0" timeOffset="479271.4128">13693 13940,'0'0,"0"0,0 0,24 0,-24 0,25 0,0 0,-25 0,25 0,0 0,-1 0,26 0,-25 0,0 0,24 0,-24 0,0 0,24 0,-24 0,0 0,0 0,0-25,-25 25,24 0,-24 0,0 0</inkml:trace>
  <inkml:trace contextRef="#ctx0" brushRef="#br0" timeOffset="479507.4263">14040 13940,'0'0,"0"0,0 0,0 0,0 0,0 0,0 0,0 0,0 25,0-25,0 0,0 25,0 0,0-25,0 24,0 1,0 0,0 0,0 0,0 24,0-24,0 0,0 24,0-24,0 25,-25-25,25 0,0-1,0 1,0 0,0 0,0 0,0-1,0 1,0-25,0 25</inkml:trace>
  <inkml:trace contextRef="#ctx0" brushRef="#br0" timeOffset="480051.4574">15230 13940,'0'0,"0"0,0 0,0-25,0 25,0 0,0 0,-24 0,24 0,0 0,0 0,0 0,0 25,0-25,0 25,0 0,0 0,0-1,0 1,0 25,0-25,0 24,0-24,0 25,0-26,0 1,0 0,0 0,0 25,24-50,-24 24,0 1,0 0,25-25,-25 25,0 0,0-25,0 0,25 24</inkml:trace>
  <inkml:trace contextRef="#ctx0" brushRef="#br0" timeOffset="480395.4771">15106 13965,'0'0,"0"-25,0 0,0 1,25 24,-25-25,0 0,25 25,-25-25,25 0,0 25,-25-24,24 24,1 0,0-25,0 25,0 0,-1 0,1 0,0 0,0 0,0 0,-1 0,26 25,-25-25,0 24,-1-24,1 25,0-25,0 25,0 0,-25 0,25-25,-25 24,0 1,0 0,0 0,-25-25,25 25,-25-1,0-24,0 25,0-25,1 25,-1 0,0-25,0 0,-24 25,24-25</inkml:trace>
  <inkml:trace contextRef="#ctx0" brushRef="#br0" timeOffset="481231.5249">16694 14114,'0'0,"0"0,0 0,0 0,0 0,0 25,0-25,0 24,0-24,0 25,0 0,0-25,0 25,0 0,0-1,0 26,0-25,0 0,0 0,0-1,0 1,0-25,0 25,0 0,0-25,0 25,0-25,0 0,0 0,0 24,0-24,0 0,0 0,0 0,0 0,0-24,0 24,0 0,0 0,0-25,0 25,0-25,0 0,0 0,0 1,0-1,0 0,0 0,0-25,0 26,0-26,0 25,0-24,0-1,0 0,0 26,25-26,-25 25,25 0,-1-24,-24 24,25 0,0 25,0-25,0 25,-1-24,-24 24,25 0,0 0,0 0,0 0,-1 0,1 24,-25-24,25 0,0 25,-25 0,25-25,-25 25,0 0,0-25,0 24,-25 1,0 0,25 0,-50 0,26-1,-1 1,0 0,-25 0,26 0,-26-1,25-24,0 25,1-25,24 25,-25-25,25 0,0 0,0 0,0 0,0 0,0 0,0 25,25-25,-25 0,24 0,1 25,0-1,0-24,0 25,24-25,-24 25,25 0,-26 0,26-25,-25 25,24-1,1-24,0 25,-1 0,1-25,-25 25,24-25,-24 25,25-25,-26 0,1 0,0 24</inkml:trace>
  <inkml:trace contextRef="#ctx0" brushRef="#br0" timeOffset="483274.6418">18678 13494,'0'0,"0"0,0 0,0-25,25 25,-25 0,0 0,25 0,-25 0,25 0,-1 0,-24 0,25-25,0 25,0 0,-25 0,25 0,0 0,-1 0,-24 0,25 0,-25 25,25-25,-25 0,25 0,-25 0,25 0,-25 0,0 0,0 0,0 0,0 0,0 0,0 0,0 0,0 0,0 0,0 0,0 0,0 25,0-25,-25 0,25 0,-25 0,25 0,0 0,-25 0,25 0,-25 0,25 0,0 0,-24 0,24 0,0 0,0 0,0 0,0 0,0 0,0 0,0 0,24 0,-24 0,0 0,25 0,-25 0,25 0,0 0,-25 0,25 0,-1 0,1 0,-25 0,25 0,0 0,-25 0,0 0,25 0</inkml:trace>
  <inkml:trace contextRef="#ctx0" brushRef="#br0" timeOffset="485182.7509">10691 14759,'0'0,"0"0,0 0,0 0,0 0,0 0,0 0,25 0,-25 0,25 0,-25 0,25 0,-25 0,24 0,1 0,0 0,0 0,0 0,-1 0,1 25,25-25,-25 0,-1 0,1 0,25 0,-25 0,-1 0,1 0,0 0,0 0,0 0,-25 0,24-25,1 25,-25 0,0 0,25 0,-25 0,0 0,0 0,0 0,0 0,0 0,0 0,0 0,0 0,0 0,-25 0,25 0,0 0,-25 0,25 0,-24 0,-1 0,25 0,-25 0,0 0,0 0,1 0,-26 0,25 0,0 0,1 0,-26 0,25 0,-24 0,24 0,0 0,0 0,0 0,1 0,24 25,-25-25,25 0,0 0,0 0,0 0,0 0,0 0,25 0,-25 0,24 0,-24 0,25 0,0 0,0 0,0 0,24 0,-24 0,0 0,24-25,-24 25,25 0,-25 0,24 0,-24-25,25 25,-26 0,1 0,0-25,25 25,-25 0,-1 0,-24 0,25-25,0 25,-25 0,25 0,-25 0,0 0,0 0,0 0</inkml:trace>
  <inkml:trace contextRef="#ctx0" brushRef="#br0" timeOffset="486337.817">9153 14039,'0'-24,"0"24,0 0,-25 0,25 0,0-25,0 25,0 0,0 0,0 0,0 0,0 0,0 0,0 0,0 0,0 0,0 0,0 0,0 0,-24 0,24 0,0 0,0 25,0-25,0 24,0 1,-25 0,25 0,0 0,0 24,0-24,0 25,0-26,0 26,25-25,-25 25,0-26,24 26,-24-25,25 0,-25 24,25-24,-25-25,25 25,0 0,-1-1,-24-24,25 25,0-25,0 0,-25 0,25 0,0 0,-1 0,1 0,-25 0,25 0,0-25,0 25,-1-24,-24 24,25-25,0 0,0 25,-25-25,25 0,-1 1,-24-1,25 0,-25 0,0-24,25 24,-25-25,0 25,0-24,0-1,0 0,0 26,0-26,0 25,0-24,0 24,0 0,0 0,-25 0,25 1,0-1,0 25,-25 0,25-25,0 25,0 0,0 0,0 0,0 0,0 0,0 0</inkml:trace>
  <inkml:trace contextRef="#ctx0" brushRef="#br0" timeOffset="498101.4898">3299 14139,'0'0,"0"0,0 0,-24-25,24 25,0 0,0 0,0 0,0 0,0 0,0 0,0 25,0-25,0 24,0-24,0 25,24 0,-24 0,0 0,0-1,25 26,-25-25,0 0,25 24,-25-24,0 25,0-25,25-1,-25 1,0 0,25 0,-25 0,0-1,0-24,24 25,-24-25,0 25,25-25,-25 0,0 0,25 25,-25-25,0 0,0 0,25 0,-25 0,0 0,0-25,0 25,25 0,-25-25,0 25,24-25,-24 25,25-24,-25-1,0 25,25-25,-25 0,25 0,-25 1,0-1,25 25,-25-25,0 0,0 0,24 1,-24-1,0 0,0 25,0-25,0 0,0 25,0 0,0-25,0 25,25 0,-25 0,0 0,0 0,0 0,0 0,0 0,0 0,0 0,0 0,0 0,0 25,0-25,0 25,25-25,-25 25,0 0,25 0,-25-1,25 1,-25 0,0 0,24 0,-24-1,0 1,25 0,-25 0,0 0,0-25,25 24,-25 1,0-25,0 25,0-25,25 0,-25 25,0-25,0 0,0 0,0 0,0 0,0 0,25-25,-25 25,0 0,0-25,24 0,-24 25,25-24,-25-1,25 0,-25 0,25-24,-25 24,25-25,-25 1,25 24,-25-25,24 0,-24 1,25 24,-25-25,25 26,-25-1,0 0,0 0,0 25,0-25,0 25,0 0,0 0,0 0,0 0</inkml:trace>
  <inkml:trace contextRef="#ctx0" brushRef="#br0" timeOffset="678657.8171">1811 14312,'-25'50,"0"-25,25 24,-24 1,-1-25,0 24,-25-24,26 25</inkml:trace>
  <inkml:trace contextRef="#ctx0" brushRef="#br0" timeOffset="679437.8617">422 14263,'0'0,"0"0,0 0,0 0,0 0,0 0,0 0,0 0,0 0,0 24,0-24,0 25,0 0,25-25,-25 25,0 25,25-26,-25 1,24 0,-24 0,0 0,25-1,-25 1,0 0,0 0,25-25,-25 25,0-25,0 0,0 24,0-24,0 0,0 0,0 0,0 0,0 0,0 0,0 0,0 0,0 0,0 0,0-24,0 24,-25-25,25 0,0 25,-25-25,25 0,-24 1,24-26,-25 25,0-24,25 24,-25-25,0 0,1 1,24 24,-25-25,25 1,0 24,-25-25,25 26,0-1,25 0,-25 0,0 0,25 1,-25 24,24-25,1 25,0-25,0 25,0 0,-1 0,1 0,0 0,0 0,0 0,-1 0,-24 25,25-25,0 0,-25 25,0-25,0 24,0 1,0-25,0 25,-25 0,0 0,25-1,-49 1,24 0,0 25,-24-26,24 1,0 0,-25 0,26-25</inkml:trace>
  <inkml:trace contextRef="#ctx0" brushRef="#br0" timeOffset="680769.9379">17215 13816,'0'0,"0"0,0 0,0 0,0 0,0 0,0 0,0 0,0 0,0 0,0 0,-25 0,25 0,0 25,-25-25,25 25,-25 0,1-1,-1 1,0 0,-25 0,26 24,-26 1,0-25,1 24,-1 1,1 0,-26-1,25-24,1 25,-1-1,1-24,24 0,-25 0,25 0,1-1,-1-24,25 25,-25-25</inkml:trace>
  <inkml:trace contextRef="#ctx0" brushRef="#br0" timeOffset="681661.9889">16322 13047,'25'0,"-25"-25,0 25,0-24,0 24,0-25,0 25,0 0,0 0,-25 0,25 0,0 0,-25 25,25-25,-25 24,0-24,25 25,-24 0,-1 0,25 0,-25-1,25 26,-25-25,25 0,0 0,0-1,0 1,0 0,0-25,0 25,0 0,0-25,25 0,-25 24,25-24,-25 0,25 0,-25 0,24 0,1 0,-25 0,25 0,0-24,-25 24,25-25,-1 25,-24-25,25 0,0 25,-25-25,25 1,-25 24,25-25,-25 0,0 25,24-25,-24 0,0 25,0 0,0 0,0-25,0 25,0 0,0 25,0-25,0 0,0 25,0 0,0-25,0 25,-24-25,24 25,0-1,0-24,0 25,24-25,-24 25,25-25,0 25,-25-25,25 0,0 0,-1 0,1 0,0 0,0 0,0 0,0 0,24-25,-24 25,0-25,0 25,-1-25,1 1,0 24,-25-25,25 0,-25 0,0-25,0 26,0-1,-25 0,25-25,-25 26,0-1,-24 0,24 0,-25 0,26 1,-26 24,0-25</inkml:trace>
  <inkml:trace contextRef="#ctx0" brushRef="#br0" timeOffset="682755.0514">472 15032,'-25'24,"0"-24,0 25,0-25,1 25,24-25,-25 0,25 25,-25-25,25 0,0 0,0 0,0 0,0 0,0 0,25 0,-25 0,25-25,-1 25,1-25,25 0,-1 1,26-1,-1 0,1-25,24 1,0 24</inkml:trace>
  <inkml:trace contextRef="#ctx0" brushRef="#br0" timeOffset="683754.1085">16371 13742,'0'0,"0"0,0 0,0 0,0 0,0 0,25 0,0 0,-25 0,25-25,24 25,-24 0,25-25,-1 25,1 0,0-25,-1 25,26 0,-26-24,26 24,-1 0,1-25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5:14:28.074"/>
    </inkml:context>
    <inkml:brush xml:id="br0">
      <inkml:brushProperty name="width" value="0.05292" units="cm"/>
      <inkml:brushProperty name="height" value="0.05292" units="cm"/>
      <inkml:brushProperty name="color" value="#FF0000"/>
    </inkml:brush>
  </inkml:definitions>
  <inkml:trace contextRef="#ctx0" brushRef="#br0">10964 2108,'0'0,"0"0,0-24,0 24,0 0,0 0,0 0,-25 0,25 0,0-25,0 25,0 0,0 0,0 0,0 0,0 25,0-25,0 0,0 24,-25-24,25 25,0 0,0 25,0-26,-24 26,24-25,0 24,0-24,0 25,0-25,0-1,0 1,0 25,0-25,24-25,-24 24,0 1,25-25,0 25,0-25,-25 0,25 0,24-25,-24 25,0-25,24 1,1-1,0 0,-1-25,26 1,-1-1,1 1,24-26,-25 26,25-26,1 1,-1-1,25 26,-25-26,0 26,-24-1,24 1,-25-1,1 25,-26 0,1 25,-25-25,0 25,-1 0,-24-24,0 24,0 0,0 0</inkml:trace>
  <inkml:trace contextRef="#ctx0" brushRef="#br0" timeOffset="12255.701">7094 4862,'0'0,"-24"0,24-25,0 25,0 0,0 0,0 0,0 0,0 0,0 0,0 0,0 0,0 0,0 0,0 0,0 0,0 25,0-25,0 25,0-1,0-24,0 25,24 0,-24 25,0-26,0 1,0 0,25 0,-25-25,0 25,0-1,25-24,-25 25,0-25,25 25,-25-25,25 0,-25 0,25 0,-25 0,24 0,1-25,0 25,0-25,0 25,-1-24,26-1,0 0,-1-25,1 26,-1-26,26 0,-26 1,26-1,-1 0,1 1,-1-1,0 1,-24-1,25 0,-26 1,26-1,-26 25,1-24,-1 24,-24 0,0 25,0-25,0 25,-1-24,-24 24,0 0,0 0,0 0,0 0,0 0,0 0,0 0</inkml:trace>
  <inkml:trace contextRef="#ctx0" brushRef="#br0" timeOffset="44627.5526">869 9971,'0'0,"0"0,0-24,0 24,0 0,0 0,0-25,0 25,0 0,0 0,0 0,0 0,0 0,0 0,0 25,0-25,0 24,24 1,-24 0,0 0,0 0,25 0,-25 24,0-24,0 0,0 0,25-1,-25 1,0 0,0-25,25 25,-25-25,0 25,25-25,-25 0,24 0,-24 0,25-25,0 25,0-25,24 25,-24-25,25 0,-1-24,1 24,0 0,24-24,-24 24,24-25,0 25,1 0,-26-24,26 24,-25 0,24 0,-24 1,-1-1,1 0,-25 0,24 25,-24-25,0 25,-25 0,25-24,-25 24,0 0</inkml:trace>
  <inkml:trace contextRef="#ctx0" brushRef="#br0" timeOffset="63557.6353">893 13519,'0'0,"0"0,-24 24,24-24,0 0,-25 25,25 0,-25 0,25 0,0-1,-25 1,25 25,-25-25,25-1,0 1,0 25,0-25,0-1,0 1,0 0,0 0,0-25,0 25,25-25,-25 24,25-24,-25 0,25 0,0 0,-1 0,1 0,0-24,0 24,0-25,24 0,1-25,-1 26,1-26,0 25,24-24,0-26,1 26,24-1,-25-24,26-1,-26 26,25-26,-24 26,24-1,-25 0,-24 1,24 24,-24 0,-25 0,0 0,-1 1,1 24,-25 0,25-25,-25 25,0 0,0 0,0 0,0 0,-25 0</inkml:trace>
  <inkml:trace contextRef="#ctx0" brushRef="#br0" timeOffset="116231.6481">2778 15478,'0'0,"0"0,0 0,0 0,0 0,0 0,0 0,0 0,0 0,0 0,0 0,0 0,0 0,25 0,-25 25,0-25,0 0,25 0,-25 0,0 0,25 25,-25-25,0 0,25 0,-25 25,24-25,-24 0,0 0,25 24,-25-24,25 0,-25 0,25 0,-25 25,25-25,0 0,-25 0,24 0,1 0,0 0,-25 0,25 0,0 0,-1-25,1 25,0 0,25 0,-26 0,1-24,0 24,25 0,-26-25,1 25,25-25,-25 25,-1 0,26-25,-25 25,0 0,24-25,-24 25,0 0,24-24,-24 24,0 0,0 0,0-25,24 25,-24 0,0 0,0-25,-25 25,25 0,-1 0,1 0,-25 0,25-25,-25 25,25 0,-25 0,0 0,0 0,25 0,-25-25,0 25,0 0,0 0,0 0,0 0,0 0,0 0,0-25,0 25,0 0,0 0,0 0,0 0,0 0,0-24,0 24,24 0,-24 0,0 0,0 0,0 0,0 0,0 0,0 0,0 0,0 0,0 0,0 0,0 0,0 0,0 0,0 0,0 0,-24 0,24 0,0 0,0 0,0 24,0-24,0 0,0 0,0 0,0 0,0 0,0 0,0 0,0 0,0 0,-25 0,25 0,0 0,0 0,0 0,0 0,0 0,0 0,0 0,0 0,0 0,0 0,0 0,0 0,0 0,0 0,0 0,0 0,0 0,0 0,0 25,0-25,0 0,0 0,0 0,0 0,0 0,0 0,0 0,0 0,0 0,0 0,25 0,-25 0</inkml:trace>
  <inkml:trace contextRef="#ctx0" brushRef="#br0" timeOffset="117302.7094">5904 15726,'25'25,"-1"-25,1 0,0 0,25 25,-26-25,1 0,0 0,0 0,25-25,-26 25,1 0,25 0,-25-25,24 25,-24-25,0 25,24-24,-24 24,25-25,-25 25,-1-25,1 25,25-25,-25 25,-1 0,1-25,0 25,-25-24,25 24,0-25,-25 25,24 0,-24-25,25 25,-25 0,0-25,25 25,-25 0,0 0,0-25,0 25,0 0,0 0,0 0,0 0,0 0,0 0,0-24,0 24</inkml:trace>
  <inkml:trace contextRef="#ctx0" brushRef="#br0" timeOffset="118434.7741">8459 15528,'0'0,"25"0,-25 25,0-25,0 24,24-24,-24 25,25-25,-25 25,25-25,-25 25,25 0,-25-1,25 1,-25-25,24 25,1 0,0-25,-25 25,25-25,0 24,-1-24,1 25,0-25,0 25,0-25,-1 0,1 25,25-25,-25 0,-1 0,1 0,25 0,-25 0,24 0,-24 0,25 0,-26 0,26-25,0 25,-25 0,24-25,-24 25,25 0,-1-25,1 25,-25 0,24-24,1 24,-1-25,1 25,-25 0,24-25,1 25,-25-25,24 0,-24 25,25-24,-25 24,-1-25,1 25,0-25,0 25,0-25,-25 25,24 0,-24-25,0 25,0 0,0-24,0 24,0 0,0 0,0 0,0-25,0 25,0 0</inkml:trace>
  <inkml:trace contextRef="#ctx0" brushRef="#br0" timeOffset="119570.8391">12651 15528,'0'0,"0"0,0 0,0 0,0 0,0 0,25 0,-25 0,0 0,0 0,24 0,-24 25,0-25,25 0,-25 24,0-24,25 0,-25 25,25-25,0 0,-25 25,24-25,1 0,-25 25,25-25,0 0,0 0,-1 25,1-25,25 0,-25 0,24 0,1 0,-25 0,24 0,1 0,-1 0,1-25,0 25,-1 0,1 0,0-25,24 25,-24 0,-1-25,-24 25,25-25,-1 25,1-24,-25 24,24-25,-24 25,0-25,24 25,-49-25,25 25,0-25,-25 25,25-24,-25 24,0 0,0-25,0 25,0 0,0 0,0 0,0 0,0 0,0 0</inkml:trace>
  <inkml:trace contextRef="#ctx0" brushRef="#br0" timeOffset="122066.9819">16917 16495,'25'0,"0"0,0 0,24 0,-24 0,25-25,-1 25,1 0,24 0,-24-24,24 24,1 0,-1 0,0-25,1 25,24 0,-24 0,24 0,-25-25,25 25,1 0,-26 0,25 0,-24 0,-1-25,0 25,26 0,-51 0,26 0,-1 0,-24 0,-1 0,1-25,0 25,-26 0,26 0,-50 0,25 0,-25 0,0-25,0 25,0 0,0 0,-25 0</inkml:trace>
  <inkml:trace contextRef="#ctx0" brushRef="#br0" timeOffset="122387.0002">17909 16470,'0'0,"25"0,0 0,25 0,-26 0,26-24,-25 24,24 0,1 0,0 0,24-25,-24 25,24 0,0 0,-24-25,24 25,1 0,-1 0,1 0,-26-25,26 25,-1 0,1 0,-1 0,0-25,1 25,-26 0,26 0,-26 0,1 0,0 0,-1 0,-24 0,0 0,-25 0,25 0,-25-25,0 25,0 0,0 0</inkml:trace>
  <inkml:trace contextRef="#ctx0" brushRef="#br0" timeOffset="139241.9642">1166 17537,'0'0,"0"-25,0 25,0 0,0 0,0 0,0 0,0 0,0 0,0 25,0-25,0 25,0-25,25 25,-25-1,25 26,-25-25,25 24,-25-24,24 25,-24-25,25 24,0-24,-25 25,25-26,-25 1,25 0,-1 0,-24 0,25-25,-25 24,25-24,-25 25,25-25,0 0,-1 0,1-25,0 25,0 0,0-24,24 24,-24-25,0 0,24 0,1 0,0-24,-1 24,1-25,0 1,-1 24,26-25,-26 1,26 24,-26-25,26 1,-26 24,1 0,-1 0,1 0,-25 1,0 24,-1-25,1 25,0-25,0 25,-25 0,25 0,-25-25,0 25,0 0,0 0,0 0,0 0,0 0,0 0,0 0,0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5:21:20.646"/>
    </inkml:context>
    <inkml:brush xml:id="br0">
      <inkml:brushProperty name="width" value="0.05292" units="cm"/>
      <inkml:brushProperty name="height" value="0.05292" units="cm"/>
      <inkml:brushProperty name="color" value="#FF0000"/>
    </inkml:brush>
  </inkml:definitions>
  <inkml:trace contextRef="#ctx0" brushRef="#br0">1241 11385,'0'-24,"0"24,0 0,0-25,0 25,0 0,0-25,0 25,0-25,0 25,0 0,0-25,0 25,0-24,0 24,0-25,-25 25,25-25,0 25,0-25,-25 25,25 0,0-25,-25 25,25 0,0 0,-25 0,25 0,-24-25,24 25,0 0,-25 25,25-25,-25 0,0 25,25-25,-25 25,1 0,24-25,-25 25,0-1,25 1,-25 0,25 25,-25-26,25 1,-24 25,24-25,0 24,-25-24,25 25,0-26,0 26,0-25,0 24,25-24,-25 0,0 25,24-26,-24 1,25 0,0-25,0 25,-25 0,25-1,-1-24,1 0,0 25,0-25,0 0,-1 0,1 0,0 0,0 0,0 0,-1-25,1 25,0 0,0-24,0 24,-1-25,-24 25,25-25,0 0,-25 25,0-25,0 1,0 24,0-25,0 0,0 0,0 0,0 1,-25-1,25 25,-25-25,1 0,24 0,-25 25,25-24,-25 24,25 0,-25 0,25 0,0 0,0 0,0 0,0 0,0 0,0 0,0 0,0 0,0 0,0 0,0 0,0 0,0 0,0 0,25 0,-25 0,0 0,25 0,-25 0,25 0,-25 0,24 0,1 0,-25 0,25-25,-25 25,25 0,0 0,-25 0,24 0,-24-25,25 25,-25 0,0 0,25 25,-25-25,0 0,0 25,0-25,0 24,0 1,0 0,0 0,25-25,-25 25,0-1,0 1,0 0,0 0,0 0,0-1,25-24</inkml:trace>
  <inkml:trace contextRef="#ctx0" brushRef="#br0" timeOffset="783.0448">2034 11410,'0'0,"0"0,0 0,0 0,0 0,0 0,0 0,0 0,0 0,0 25,0-25,0 25,0 0,0-1,0 1,0 0,0 0,25 24,-25-24,0 0,0 0,0 24,0-24,0 0,0 0,0 0,0-1,0-24,0 25,0-25,0 25,0-25,0 25,0-25,0 0,0 0,0 0,0 0,0 0</inkml:trace>
  <inkml:trace contextRef="#ctx0" brushRef="#br0" timeOffset="1363.0779">1861 11460,'0'-25,"0"25,0-25,0 0,0 25,0-24,0 24,0-25,0 25,25-25,-25 25,0-25,24 25,1-25,-25 25,25-24,0 24,0-25,-1 25,26 0,-25-25,0 25,24 0,-24 0,25 0,-26 25,1-25,0 0,0 25,0-25,-1 24,1-24,-25 25,25 0,-25-25,0 25,0 0,0-1,0-24,0 25,0 0,0 0,-25 0,25-25,-25 24,1 1,24 0,-25-25,0 25,0-25,25 25,-25-25,25 24,-24-24,24 0,-25 25,25-25,0 0,0 0,0 0,0 0,0 0,0 0,0 0,0 0,0 0,0 0,0 0,25 0,-25 0,24 0,-24 0,25 0,0 0,-25 0,25 0,0 25,-1-25,1 25,25-25,-25 25,-1-25,1 24,0 1,-25-25,25 25,0-25,-25 25,24 0,-24-25,25 24,-25-24,0 25,0 0,0-25,0 25,-25-25,1 25,24-25,-25 0,0 24,0-24,0 25,1-25,-1 0,-25 25,25-25,1 0,-26 0,25 0,0 0,-24 0,24 0,0 0,-24-25,24 25,0 0,0 0,0-25,1 25,24 0</inkml:trace>
  <inkml:trace contextRef="#ctx0" brushRef="#br0" timeOffset="3983.2278">3324 11286,'0'0,"0"0,0-25,0 25,0 0,0-24,-25 24,25 0,-24 0,24 0,0 0,-25 0,25 0,-25 0,25 0,-25 0,25 0,-25 0,1 24,24 1,-25-25,0 25,0 0,0 0,1-1,24 1,-25 25,0-25,0-1,25 26,-25 0,25-26,0 26,0-25,0 24,0-24,0 25,0-25,0-1,25 1,-25 0,25 0,0 0,-25-1,25-24,-1 25,1-25,0 25,0-25,0 0,-1 0,1 25,0-25,0 0,0-25,-1 25,1 0,0-25,0 25,0-25,-1 25,1-24,-25 24</inkml:trace>
  <inkml:trace contextRef="#ctx0" brushRef="#br0" timeOffset="4711.2694">3771 11361,'0'0,"0"-25,0 25,0 0,0 0,0 0,0 0,0 0,0 0,0 0,0 0,0 0,0 0,0 25,0-1,0 1,0 0,0 0,0 0,0 24,0-24,0 0,0 24,0-24,0 0,-25 25,25-26,0 1,0 0,0-25,0 25,0 0,0-25,0 0,0 24,0-24,0 0,0 0,-25 0,25 0</inkml:trace>
  <inkml:trace contextRef="#ctx0" brushRef="#br0" timeOffset="5072.2901">3498 11385,'0'0,"0"-24,25 24,-25 0,0 0,24-25,-24 25,25 0,-25 0,25 0,-25-25,25 25,0 0,24 0,-24 0,0 25,24-25,1 0,-25 25,24-25,1 24,0-24,-25 25,24 0,1 0,-25 0,24-1,-24 1,0-25,0 25,-25 0,24 0,-24-1,25 1,-25 0,0 0,0 0,-25-1,25 1,-24 0,-1-25,0 25,0 0,0-25,-24 24,24 1,-25-25,26 25,-26-25,25 25,-25-25,26 0,-26 0,0 25,26-25,-26 0,25 0,0 0,1 0,-1 0,0 0,0 0,0 0</inkml:trace>
  <inkml:trace contextRef="#ctx0" brushRef="#br0" timeOffset="6622.3788">4614 11361,'0'0,"0"0,-25-25,25 25,0 0,0 0,0 0,0 0,0 0,0 0,0 0,0 0,0 0,0 0,0 0,0 0,0 0,25 0,-25 0,25 0,-25 0,25 0,-1 0,1 0,0 0,0-25,0 25,24 0,-24 0,0 0,-25-25,25 25,-1 0,1 0,-25 0,0 0,0 0,0 0</inkml:trace>
  <inkml:trace contextRef="#ctx0" brushRef="#br0" timeOffset="6947.3973">4614 11336,'0'0,"0"0,0 0,0 0,0 0,0 0,0 0,0 0,0 25,0-25,0 0,0 0,0 0,0 24,0-24,25 25,-25-25,0 25,0 0,0 0,0-1,0 1,0 0,0 25,-25-26,25 26,0-25,0 24,0-24,0 0,0 25,0-26,0 1,0 0,0 0,0-25,25 25,-25-1,25-24,-25 0,0 25,24-25,1 0,-25 0,25 0,-25 0,25 0,0 0,-1 0,-24-25,25 25,0 0,0-24,-25-1,25 25,-1-25,-24 0</inkml:trace>
  <inkml:trace contextRef="#ctx0" brushRef="#br0" timeOffset="7132.4079">4664 11708,'0'25,"0"-25,0 0,0 0,0 0,0 0,24 0,-24 0,25 0,-25 0,25-25,0 25,0 0,-1 0,1-25,0 25,25 0,-26-25,1 25,0 0</inkml:trace>
  <inkml:trace contextRef="#ctx0" brushRef="#br0" timeOffset="7555.4321">5333 11509,'0'25,"0"-25,0 0,0 25,0-25,0 0,0 25,0 0,0-25,0 24,25 26,-25-25,0 0,0-1,0 1,0 25,0-25,0-1,25 1,-25 0,0 0,0 0,0-25,0 24,0-24,0 25,0-25,0 0,0 0,0 0,0 0,0 0,0 0,0 0,0 0,0 0,0 0,0-25,0 25,0-24,0-1,0 0,-25 0,25 0,0 1,0-26,-25 0,25 26,0-26,0 0,-24 1,24-1,0 1,0-1,0 25,0-24,24 24,-24 0,25 0,-25 0,25 1,-25 24,25 0,0-25,-25 25,24 0,1 0,0 0,-25 25,25-25,0 0,-1 0,1 24,-25-24,25 0</inkml:trace>
  <inkml:trace contextRef="#ctx0" brushRef="#br0" timeOffset="7752.4434">5309 11683,'0'25,"0"-25,0 0,24 25,-24-25,25 0,-25 0,25 0,-25 0,25 0,0 0,-1 0,1-25,25 25,-25 0,-1 0,26-25,-25 25,0 0</inkml:trace>
  <inkml:trace contextRef="#ctx0" brushRef="#br0" timeOffset="9883.5653">6077 11435,'0'0,"0"0,0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25,0-25,0 25,25-1,-25-24,0 25,0 0,0 0,0 0,25-1,-25 1,0 0,0-25,0 25,0 0,0-1,0-24,0 25,0-25,0 25,0-25,0 0,0 25,0-25,0 0,0 0,0 0,0 0,0 0,0 0,0 0,0-25,0 25,0 0,0-25,0 0,0 25,0-24,0-1,0 0,0-25,0 26,0-1,0-25,0 25,0-24,25-1,-25 1,0-1,0 0,25 26,-25-26,25 0,-25 1,24 24,1 0,0 0,-25 0,25 1,0 24,-25-25,24 25,1 0,-25 25,25-25,0 24,0 1,-25 0,24 0,1 24,0-24,0 25,0 0,-25-1,24 1,1-1,-25 1,25 0,-25-1,25 1,-25-1,0 1,25 0,-25-1,0-24,0 25,24-26,-24 1,0 0,0 0,0 0,0-1,0-24,0 25,0-25,0 0,25 0,-25 25,0-25,0 0,0 0,0-25,0 25,0 0,0-25,-25 25,25-24,-24 24,24-25</inkml:trace>
  <inkml:trace contextRef="#ctx0" brushRef="#br0" timeOffset="10075.5763">6251 11633,'0'0,"-25"0,25 0,0 0,0 0,0 0,0 0,0 0,0 0,25 0,-25 0,25 0,-25 0,25 0,-25 0,25 0,-1 0,1 0,0 0,0 0,0 0,-1 0,1-24,-25 24</inkml:trace>
  <inkml:trace contextRef="#ctx0" brushRef="#br0" timeOffset="12571.719">769 12378,'0'0,"0"0,0 0,0 0,0 0,0-25,0 25,0 0,0 0,0 0,0 0,0 0,0 0,0 0,0 0,0 0,0 0,0 0,0 0,0 25,0-25,0 0,25 0,-25 0,25 0,-25 0,25 24,0-24,-25 0,24 0,1 0,0 0,0 0,0 25,-1-25,1 0,0 0,0 0,0 0,24 0,-24 0,0 0,24 0,-24 0,25 0,-25 0,24 0,-24 0,25 0,-1-25,-24 25,25 0,-1 0,1 0,-25-24,24 24,1 0,-25 0,24-25,-24 25,25 0,-25 0,24 0,-24-25,25 25,-26 0,26 0,-25 0,24 0,-24 0,0-25,25 25,-26 0,26 0,-25 0,0 0,24 0,-24 0,0-25,24 25,-24 0,0 0,0 0,24 0,-24 0,25 0,-25-24,-1 24,26 0,-25 0,25 0,-26 0,26 0,-25 0,24 0,-24-25,25 25,-25 0,-1 0,26 0,-25 0,24 0,-24 0,0 0,25-25,-26 25,1 0,0 0,25 0,-26 0,1 0,0 0,25 0,-26 0,1-25,0 25,25 0,-26 0,1 0,0 0,25 0,-25 0,-1 0,1 0,0 0,0 0,24 0,-24-25,0 25,0 0,0 0,-1 0,-24 0,25 0,0 0,0 0,0 0,-1 0,1 0,-25 0,25 0,0 25,0-25,-1 0,-24 0,25 0,0 0,0 0,0 0,-1 0,1 0,0 0,-25 0,25 0,0 0,-1 0,1 25,0-25,0 0,0 0,-1 0,1 0,0 0,0 0,0 0,0 0,-1 0,1 0,0 0,0 0,0 0,-1 0,1 0,0 0,0 0,0 0,-1 0,1 0,0 0,0 0,0 0,-1 0,26 0,-25 0,0 0,-1 0,1 0,0 0,0 0,24 0,-24 0,0 0,0-25,0 25,-1 0,1 0,25 0,-25 0,-1 0,1 0,0 0,0 0,0 0,24 0,-24 0,0 0,0 0,0 0,-1 0,26 0,-25 0,0 0,-1 0,26 0,-25 0,0 0,-1 0,26 0,-25 0,0 0,24 0,-24 0,0-25,24 25,-24 0,0 0,0 0,24 0,-24 0,0 0,0 0,0 0,-1 0,1 0,0 0,0 0,0 0,-1 0,1 0,0 0,-25 0,25 0,0 0,0 0,-1 0,-24 0,25 0,0 0,0 0,-25 0,25 0,-1 0,-24 0,0 0,25 0,-25 0,0 0,25 0,-25 0,0 0,0 0,0 0,25 0,-25 0,0 0,0 0,0 0,0 0,0 0,0 0,0 0,0 0</inkml:trace>
  <inkml:trace contextRef="#ctx0" brushRef="#br0" timeOffset="19699.1267">1117 13072,'0'0,"0"0,0 0,0 0,0-25,0 25,-25 0,25 0,0 0,0 0,0 0,0 0,0 0,0 0,0 0,0 0,0 0,0 0,0 0,0 0,0 25,0-25,0 25,0 0,0-1,0 1,0 0,0 25,0-25,0 24,0 1,0-25,0 24,0-24,0 25,0-26,0 1,0 25,0-25,0-1,0-24,0 25,0 0,0-25,0 0,-25 25,25-25,0 0</inkml:trace>
  <inkml:trace contextRef="#ctx0" brushRef="#br0" timeOffset="20283.1601">844 13295,'0'0,"-25"-24,25-1,0 25,0-25,0 0,-25 25,25-25,0 0,0 25,0-24,25 24,-25-25,0 25,25-25,-25 0,25 25,-1 0,-24-25,25 25,0-24,0 24,0 0,-1 0,1-25,25 25,-25 0,-1 0,1 25,0-25,0 0,0 24,-1-24,-24 0,25 25,-25-25,0 25,25 0,-25-25,0 25,0-1,-25-24,25 25,0 0,-25-25,25 25,-24-25,24 25,-25-25,25 25,-25-25,25 0,0 24,-25-24,25 0,0 0,0 0,0 0,0 0,0 0,0 0,0 0,0 0,0 0,0 0,0 0,0 0,0 0,25 0,-25 0,25 0,-25 0,25 0,-1 0,1 0,0 0,0 0,0 25,-1-25,26 25,-25-25,0 25,-25-25,24 25,1-1,-25-24,25 25,-25 0,25-25,-25 25,0 0,0-1,0-24,0 25,-25 0,25-25,-25 25,25-25,-25 25,25-25,-24 24,24-24,-25 0,0 25,25-25,-25 0,0 0,1 0,24 0,-25 0,0 0,0 0,25 0,-25 0,1 0,24 0,-25 0,0-25,25 25</inkml:trace>
  <inkml:trace contextRef="#ctx0" brushRef="#br0" timeOffset="20975.1997">2109 12973,'0'-25,"0"25,0 0,0-25,0 25,-25 0,25-25,0 25,-25 0,25 0,0 0,-25 0,25-24,-24 24,24 0,0 24,-25-24,25 0,-25 25,25-25,-25 25,0-25,25 25,-24 0,24-1,0 1,-25 0,25 25,0-26,-25 26,25-25,0 25,0-26,0 26,0-25,25 24,-25-24,0 0,25 0,-25 0,24-1,-24 1,25-25,0 25,-25-25,25 0,0 25,-1-25,1 0,-25 0,25-25,0 25,0 0,-1-25,1 25,0-25,-25 25,25-24,0-1,-25 25,24-25,-24 25,0-25,0 0,0 25,0-24,-24-1,24 25,-25-25,25 0,-25 25,25-25,-25 25,0 0,25-24,0 24,-24 0,24 0,0 0,0 0,0 0,0 0,0 0,0 0,0 0,0 0,0 0,0 0,0 0,0 0,0-25,24 25,-24 0,0 0,25 0,-25 0,25 0,-25 0,25 0,-25 0,25 0,-1 0,-24 0,25 0,-25 0,25 0,-25 0,25 0,-25 0,0 25,25-25,-25 24,0-24,24 25,-24-25,0 25,0 0,0 0,0-25,0 24,0 1,0 0,0-25,0 25</inkml:trace>
  <inkml:trace contextRef="#ctx0" brushRef="#br0" timeOffset="24271.3882">3076 13271,'0'0,"0"-25,0 25,0-25,0 25,0-25,0 0,0 25,0-25,-25 25,25-24,0-1,-24 25,24-25,0 25,-25-25,25 25,-25 0,25-25,0 25,-25 0,25 0,-25 0,25 0,0 0,-25 0,1 25,24-25,-25 0,25 25,-25 0,0-25,25 25,-25-1,25 26,-24-25,24 0,0 24,-25-24,25 0,0 25,0-26,25 26,-25-25,0 0,24-1,-24 1,25 0,-25 0,25-25,0 25,0-25,-25 24,24-24,1 0,25 0,-25 0,0 0,-1-24,26 24,-25 0,0-25</inkml:trace>
  <inkml:trace contextRef="#ctx0" brushRef="#br0" timeOffset="24555.4045">3647 13047,'0'0,"0"0,0 0,0 0,0 0,0-25,0 25,0 0,0 0,0 25,0-25,0 0,0 25,0 0,0 0,0-1,0 1,0 0,0 0,0 25,0-26,0 1,0 0,24 0,-24 0,0-1,0 1,0 0,0-25,0 25,0-25,0 0,0 25</inkml:trace>
  <inkml:trace contextRef="#ctx0" brushRef="#br0" timeOffset="24901.4243">3423 13072,'0'0,"0"-25,0 25,0 0,0-25,0 25,0 0,0 0,25-24,-25 24,25 0,-25 0,25 0,0 0,-1 24,1-24,0 0,25 25,-26-25,1 0,25 25,-25 0,24 0,-24-25,25 24,-26 1,1 0,0 0,0 0,0 0,0-1,-25 1,0 0,0 0,0 0,0-1,0 1,-25 0,25 0,-25-25,0 25,0-1,0 1,1 0,-1-25,-25 25,25-25,1 25,-26-25,25 24,0-24,-24 0,24 0,0 0,0 0,1 0,-1 0</inkml:trace>
  <inkml:trace contextRef="#ctx0" brushRef="#br0" timeOffset="28102.6073">4564 13146,'0'-24,"0"24,0-25,0 25,-24-25,24 25,0-25,0 25,0 0,0 0,0-25,0 25,0 0,0 0,0 0,0 0,0 0,0 0,0 25,0-25,0 0,0 25,0 0,0-25,0 25,0-1,0 26,0-25,0 0,-25 0,25 24,0-24,0 0,-25 0,25-1,0 1,-25 0,25 0,0-25,0 25,0-25,0 0,0 24,0-24,0 0,0 0,0-24,0 24,0 0,0-25,0 25,0-25,0 0,0 0,0 1,25-1,-25 0,0 0,25-24,-25 24,0-25,25 25,-25-24,24 24,-24-25,0 25,25-24,-25 24,25-25,-25 26,25-1,-25 25,25-25,-1 25,-24-25,25 25,-25 25,25-25,0 25,0-25,-25 25,24 24,1-24,0 0,0 24,-25 1,25-25,-1 24,-24 1,25 0,0-25,-25 24,0 1,25-25,-25-1,0 26,0-25,25 0,-25-25,0 24,0 1,0-25,0 0,0 0,0 25,0-25,0 0,0 0,0-25,0 25,0 0</inkml:trace>
  <inkml:trace contextRef="#ctx0" brushRef="#br0" timeOffset="28284.6178">4440 13345,'0'25,"0"-25,0 0,0 0,0 0,0 0,25 0,-25 0,0 0,25 0,0 0,0 0,-1 0,1 0,0-25,0 25,0-25,24 25</inkml:trace>
  <inkml:trace contextRef="#ctx0" brushRef="#br0" timeOffset="28771.6456">5532 12923,'0'0,"0"0,0 0,0 0,0 0,0 0,-25 0,0 0,25 0,-25 0,1 25,24-25,-25 0,0 0,0 0,0 0,1 25,-1-25,25 0,-25 0,25 0,-25 0,25 0,0 0,0 0,0 0,0 0,0 0,0 0,0 0,0 0,0 0,0 0,0 0,0 0,0 0,0 0,0 25,0-25,0 0,0 24,0-24,0 25,0-25,25 25,-25 0,0 0,0-1,0 1,0 0,0 0,0 0,0 0,0-1,0 1,0 25,0-25,0-1,0 1,0 0,0 0,0-25,0 25,25-1,-25-24,0 25,25-25,-25 0,0 25,24-25,-24 0,0 0,25 0,-25 0,0 0,25 0,-25-25,25 25,-25-25,25 25,-25-24</inkml:trace>
  <inkml:trace contextRef="#ctx0" brushRef="#br0" timeOffset="28959.6564">5234 13271,'0'0,"-25"0,25 0,-24 24,24-24,0 0,-25 0,25 0,0 0,0 0,0 0,0 0,25 0,-25 0,24 0,-24 0,25-24,0 24,0 0,0 0,-1-25,1 25,0 0</inkml:trace>
  <inkml:trace contextRef="#ctx0" brushRef="#br0" timeOffset="29342.6783">5854 13122,'0'0,"0"24,0-24,0 25,0 0,0-25,0 25,-25 0,25 0,0-1,0 26,0-25,0 0,0-1,0 26,-24-25,24 0,0-1,0 1,0 0,0 0,0 0,0-25,0 24,0-24,0 0,0 0,0 0,0 0,0 0,0 0,0 0,0 0,0-24,0 24,0-25,0 0,-25 0,25 0,0 1,0-1,0 0,0-25,0 26,0-26,0 25,25-24,-25-1,0 0,24 25,-24-24,25-1,-25 25,25-24,0 24,0 0,-25 0,24 1,1-1,0 0,0 25,0 0,-1-25,1 25,0 0,0 0,0 25,0-25,-1 0,1 25,-25-25</inkml:trace>
  <inkml:trace contextRef="#ctx0" brushRef="#br0" timeOffset="29547.69">5805 13345,'0'0,"0"0,24 25,-24-25,25 0,0 0,0 0,-25 0,25 0,24 0,-24 0,0-25,24 25,-24 0,0-25</inkml:trace>
  <inkml:trace contextRef="#ctx0" brushRef="#br0" timeOffset="54027.0901">1067 14362,'0'-25,"-25"25,25 0,0-25,0 25,0 0,0 0,0 0,0 0,0 0,0 0,-25 0,25 0,0 25,0-25,0 0,0 25,0 0,0 0,0-1,0 26,-24-25,24 24,0-24,-25 25,25-25,0 24,-25 1,25-25,-25 24,25-24,-25 25,25-26,0 1,-24 0,24-25,0 25,-25-25,25 0,0 25,0-25,0 0,0 0,0-25,0 25,0 0,0 0,0-25,0 25,0-25,0 0,0 1,0-1,0 0,25 0,-25-24,0 24,0 0,24-25,-24 26,0-1,25 0,-25-25,25 26,-25-1,25 0,0 0,-25 25,24-25,1 25,-25 0,25 0,0 0,-25 0,25 25,-1 0,1 0,-25 0,25-1,0 1,0 0,-25 25,24-26,1 1,-25 0,25 25,-25-26,25 1,-25 0,0 0,0 0,25-1,-25-24,0 25,0-25,0 25,0-25,0 0,0 0,0 0,0 0</inkml:trace>
  <inkml:trace contextRef="#ctx0" brushRef="#br0" timeOffset="54203.1002">968 14808,'0'0,"0"0,0 0,0 0,0 0,0 0,0 0,0 0,25 0,-25 0,24 0,-24 0,25 0,0 0,0-24,0 24,-1 0,1-25,0 25</inkml:trace>
  <inkml:trace contextRef="#ctx0" brushRef="#br0" timeOffset="54779.1332">2010 14312,'0'-25,"0"1,0-1,0 25,0-25,0 0,0 25,0-25,0 1,-25 24,25 0,-25-25,25 25,-25 0,0 0,25 0,-24 25,-1-25,0 24,0 1,0 0,0 0,25 0,-24-1,-1 26,0 0,0-25,25 24,-25 1,25-1,0 1,0-25,0 24,0 1,0-25,25 0,-25-1,25 26,-25-50,25 25,0 0,-1-25,-24 24,25-24,0 0,0 0,0 0,0 0,-25-24,24 24,1 0,-25-25,25 25,-25-25,25 25,-25-25,0 25,0-25,0 1,-25 24,25-25,0 25,-25-25,25 25,-25 0,25-25,0 25,-24 0,24-25,0 25,0 0,0 0,0-24,0 24,0 0,24-25,-24 25,0 0,25-25,0 25,-25 0,25 0,0 0,-1 0,-24 0,25 25,0-25,0 0,0 25,-25-25,24 24,-24 1,25-25,-25 25,25 0,-25-25,0 25,0-1,25 1,-25-25,0 25,0 0,0-25</inkml:trace>
  <inkml:trace contextRef="#ctx0" brushRef="#br0" timeOffset="55019.1469">2431 14511,'25'-25,"-25"0,0 25,25 0,-25 0,0 0,0 0,0 0,0 0,0 25,0-25,0 25,25 0,-25-1,0 1,0 0,24 0,-24 0,0-1,0 1,0 0,0 0,25 0,-25-25,0 24,0-24,0 25,0-25,0 0,25 0,-25 0</inkml:trace>
  <inkml:trace contextRef="#ctx0" brushRef="#br0" timeOffset="55334.1649">2332 14436,'0'-24,"0"24,0-25,0 25,0-25,0 25,0 0,25-25,-25 25,25 0,-25 0,24-25,1 25,25 0,-25 0,24 0,-24 0,25 0,-1 0,1 0,-1 0,1 25,0-25,-1 25,1-25,0 25,-26 0,26-25,-25 24,-25 1,25-25,-25 25,24 0,-24 0,0-1,-24 1,-1-25,25 25,-25 0,-25 0,26-1,-26 1,25 0,-25 0,1 0,-1-1,1 1,-1 0,0 0,1-25,-1 25,1-1,-1-24,25 25,0-25</inkml:trace>
  <inkml:trace contextRef="#ctx0" brushRef="#br0" timeOffset="57679.299">3870 14263,'0'0,"0"0,0 0,0-25,0 25,0 0,0 0,0-25,-25 25,25 0,0 0,-25 0,25 0,-25 0,25 0,-24 0,24 0,-25 0,0 0,0 25,25 0,-25-1,1 1,24 0,-25 0,0 0,25 24,0-24,-25 25,25-1,0-24,0 0,25 25,-25-26,25 1,0 0,-1 0,1-25,0 25,0-25,24 24,1-24,-25 0,24 0,1 0,25 0</inkml:trace>
  <inkml:trace contextRef="#ctx0" brushRef="#br0" timeOffset="58367.3384">4589 14238,'0'0,"-25"0,25 0,0 0,-24 0,24 0,0 25,0-25,0 24,0 1,0 0,0 0,0 0,0 0,0 24,0-24,0 25,0-26,0 26,0-25,0 0,0-1,0 26,0-25,0-25,0 25,0-1,0-24,0 0,0 25,0-25,0 0,0 0,0-25,0 25,0 0,0-24,0-1,0 25,0-25,0 0,0 0,-25 1,25-1,0-25,0 25,0 1,-25-26,25 25,0-24,0-1,0 25,0-25,0 26,0-26,25 25,-25 0,25 1,-1-1,1 0,0 25,0-25,0 25,-1 0,1 0,0 0,0 0,0 0,-1 25,-24-25,25 25,-25-25,0 25,0-1,0-24,0 25,0 0,0 0,0 0,0-1,-25 1,25 0,-24 0,-1-25,25 25,-25 0,25-25,-25 24,25-24,0 25,0-25,-25 0,25 0,0 0,0 0,0 0,0 0,25 0,-25 0,0 0,25 0,0 0,-25 0,25 0,-1 0,1 25,0-25,25 0,-26 25,1-25,0 25,-25-25,25 24,0-24,-25 25,0 0,0-25,0 25,0 0,0-1,0-24,-25 25,25 0,-25-25,25 25,-25 0,0-25,1 24,-1-24,25 25,-25-25,0 0,0 25,1-25,-1 0,0 0,25 0,-25 0,0 0,1 0,24-25</inkml:trace>
  <inkml:trace contextRef="#ctx0" brushRef="#br0" timeOffset="58807.3636">5705 14188,'25'-25,"0"25,0 0,-25 0,0 0,0-24,0 24,0 0,0 0,-25 0,0 0,25 0,-25 0,1 0,-1 0,0 0,0 0,0 0,1 0,-1 0,0 0,0 0,25 24,-25-24,25 0,-24 0,24 0,-25 0,25 25,0-25,0 0,0 0,0 0,0 25,0-25,0 0,0 25,0-25,0 25,0-1,0 1,0 0,0 0,0 0,0 0,0 24,0-24,0 0,0 24,0-24,0 0,0 0,0 0,0 24,0-24,25-25,-25 25,0 0,24-1,-24-24,25 0,-25 25,25-25,-25 0,25 0,-25 0,25 0,-1 0,1 0,0 0,-25-25,25 25,0-24,-1 24,1-25,0 0,0 0</inkml:trace>
  <inkml:trace contextRef="#ctx0" brushRef="#br0" timeOffset="58955.372">5532 14486,'0'0,"-25"0,25 0,0 25,0-25,0 0,0 0,25 0,-25 0,25 0,-1-25,1 25,0 0,25 0,-26-25</inkml:trace>
  <inkml:trace contextRef="#ctx0" brushRef="#br0" timeOffset="59291.3912">6152 14387,'0'0,"0"25,0-1,-25 1,25 0,0 0,0 0,0-1,0 26,0-25,0 0,0-1,0 1,0 0,-25-25,25 25,0 0,0-25,0 24,0-24,0 0,0 0,0 0,0 0,0 0,0 0,0 0,0-24,0 24,0-25,0 25,0-25,0 0,0 0,-25 1,25-26,0 25,0-24,0 24,0-25,0 1,0-1,0 0,0 1,25-1,-25 0,25 1,-25-1,25 25,0-24,0 49,-1-25,1 0,0 25,0 0,0 0,-1 0,1 0,0 25,0-25</inkml:trace>
  <inkml:trace contextRef="#ctx0" brushRef="#br0" timeOffset="59436.3995">6127 14436,'-25'0,"25"25,0-25,0 25,0-25,25 0,-25 0,25 0,0-25,0 25,24 0,1 0,-1-25,1 25,24-24</inkml:trace>
  <inkml:trace contextRef="#ctx0" brushRef="#br0" timeOffset="60913.484">7541 11336,'0'0,"0"-25,25 25,-25-25,0 25,0 0,0 0,0 0,0 0,0 0,0 0,0 0,0 25,25-25,-25 25,0 0,0-1,24 26,-24-25,0 0,0 24,0-24,0 0,0 0,0-1,0 1,0 0</inkml:trace>
  <inkml:trace contextRef="#ctx0" brushRef="#br0" timeOffset="61341.5085">7442 11088,'-25'-25,"0"0,-24 25,24 0,0 0,0 25,0-25,1 25,-1-1,0 1,0 25,25 0,-25-26,0 51,25-26,0 1,0 24,0-24,0 24,0-24,25 24,-25-24,25 0,0-1,0 1,24-25,-24 24,25-24,-1-25,1 25,0 0,-1-25,1 0,-1 0,26 0,-26-25,1 25,24-25,-24 0,24 0,-24 1,0-1,-1 0,1-25,0 26,-1-26,1 25,-25-24,-1-1,1 0,0 26,-25-26,0 0,0 1,0 24,-25-25,-24 1,24-1,-25 1,1 24,-1-25,0 25,1 0,-26 1,26-1,-26 25,26 0,-1 0,-24 0,24 0,0 25,1-1</inkml:trace>
  <inkml:trace contextRef="#ctx0" brushRef="#br0" timeOffset="61945.5431">7591 12948,'0'0,"0"0,0 0,24 0,-24 0,25 0,-25 0,25 0,-25 0,25 0,-25 0,25 25,-25-25,0 25,0-25,0 24,0 1,0-25,0 25,-25 0,0 0,0-1,0 1,1 0,-1 0,0 0,0-25,25 25,-25-1,25-24,-24 25,24-25,0 0,0 0,0 0,24 0,-24 0,25 0,0 0,0-25,0 25,-1-24,1 24,25-25,-25 0,24 0,-24 0,25-24</inkml:trace>
  <inkml:trace contextRef="#ctx0" brushRef="#br0" timeOffset="62305.5636">8062 12675,'-25'-49,"0"24,0 0,1 0,-1 0,0 25,-25-24,26 24,-26 0,0 0,1 24,-1 1,1 0,-1 0,0 0,-24 24,24-24,1 25,-1-1,25 1,-24-1,24 1,0 0,0-1,0 1,1-1,24 1,0-25,0 25,0-1,0 1,24-25,-24 24,25-24,0 0,0 0,0-1,0 1,-1-25,1 25,25-25,-25 0,24 0,-24-25,25 25,-1-25,-24 1,25 24,-1-50,1 25,-25 0,24 1,1-26,-1 25,-24-24,25 24,-25-25,24 0,-24 1,0-1,0 1,-1-1,-24 0,0 1,0-1,0 25,-24-24,-1 24,0 0,-25 0,26 25,-26 0,25 0,-24 0,-1 25,0-25,1 25,-1 0</inkml:trace>
  <inkml:trace contextRef="#ctx0" brushRef="#br0" timeOffset="62857.5952">7467 14436,'0'0,"24"-24,-24 24,25-25,-25 25,25 0,0-25,-25 25,25 0,-1 0,-24 0,25 0,-25 25,0-25,0 0,0 25,0-25,0 24,0 1,-25-25,25 25,-24 0,24-25,-25 25,0-25,25 24,0-24,-25 0,25 25,0-25,0 0,0 0,0 0,25 0,-25 0,25 0,-25 0,25 25,-1-25,1 0,-25 0,25 0,0 0,-25 25,25-25,-1 0,-24 25,0-25,25 0,-25 24,0-24,0 0,0 25,0-25,-25 0,25 0,-24 25,24-25,-25 0,25 0,-25 0,0 0,0 0,25 0,-24 0,-1 0</inkml:trace>
  <inkml:trace contextRef="#ctx0" brushRef="#br0" timeOffset="63265.6186">7392 14139,'0'-50,"0"0,0 26,0-1,0 0,0 0,0 25,0-25,-25 25,25 0,-24 0,24 25,-25-25,0 25,0 0,0 0,1-1,-1 1,-25 25,25-1,0-24,1 25,-1-1,0 1,25 0,-25-1,0 1,25 0,0 24,0-24,0-1,0-24,0 25,0-1,25-24,0 25,-25-26,25 1,0 0,-1-25,26 25,-25-25,25 0,-26 0,26 0,0 0,-1-25,1 25,-1-25,1 0,24 1,-24-26,0 25,-1-24,1-1,24 25,-24-24,-1-1,1 0,-25-24,24 24,-24 1,0-1,0 0,-25 1,0-26,-25 26,0 24,0-25,-24 1,-1-1,-24 25,-1 1,1-1,0 0,-26 0,26 25,-25 0,0 0,-1 25,-24 0,25 0,-25 24</inkml:trace>
  <inkml:trace contextRef="#ctx0" brushRef="#br0" timeOffset="174459.9785">620 17066,'0'0,"0"0,0 0,0 0,0 24,0-24,0 0,0 0,0 0,0 0,0 0,0 0,0 0,25 0,-25 0,0 0,0 0,25 0,-25 25,0-25,25 0,-25 0,25 0,-25 0,24 0,1 25,0-25,0 0,0 0,0 0,-1 0,1 0,0 0,0 0,0 0,-1 0,1 0,0 0,0 0,0 0,-1 0,1 0,0 0,0 0,0 0,-1 0,-24 0,25 0,-25 0,25 0,-25 0,0 0,25 0,-25 0,0 0,0 0,0 0,0 0,0 0,0 0,0 0,0 0,0 0,0 0,0 0</inkml:trace>
  <inkml:trace contextRef="#ctx0" brushRef="#br0" timeOffset="174965.0074">1761 17140,'-24'0,"24"0,0 0,-25 0,25 0,0 0,0 0,0 0,0 0,0 0,0 0,0 0,0 0,0 0,0 0,0 0,0 0,0 25,25-25,-25 0,0 0,24 0,-24 0,25 0,-25 25,25-25,0 0,-25 0,25 0,0 0,-1 0,1 0,0 0,0 0,0 0,-1 0,1 0,25 0,-25 0,-1-25,1 25,0 0,0 0,0 0,-1 0,1 0,-25 0,25 0,-25-25,0 25,25 0</inkml:trace>
  <inkml:trace contextRef="#ctx0" brushRef="#br0" timeOffset="175392.0318">2754 17041,'0'0,"0"0,0 0,0 0,0 0,0 0,0 0,0 0,0 0,0 0,0 0,0 0,0 0,0 0,24 25,-24-25,0 0,25 0,-25 0,25 0,0 24,-25-24,25 0,-1 0,1 0,0 0,25 0,-25 0,-1 0,1 0,25 0,-25 0,-1 0,1 0,25 0,-25 0,-1 0,1 0,0-24,-25 24,25 0,0 0,-25 0,0 0,24 0,-24 0,0 0,0 0,0 0</inkml:trace>
  <inkml:trace contextRef="#ctx0" brushRef="#br0" timeOffset="175828.0568">3994 17066,'0'0,"0"0,0 0,0 0,0 0,0 0,0 0,0 0,0 0,0 0,0 0,0 0,0 0,0 0,0 0,25 0,-25 0,25 24,-1-24,1 0,0 0,0 0,0 0,-1 0,1-24,25 24,-25 0,-1 0,1 0,25 0,-25 0,-1-25,1 25,0 0,0 0,0 0,-1 0,-24 0,25 0,-25-25,25 25,-25 0,0 0,0 0,0 0,0 0</inkml:trace>
  <inkml:trace contextRef="#ctx0" brushRef="#br0" timeOffset="176240.0803">5110 17041,'0'0,"0"0,0 0,0 0,0 0,0 0,0 0,0 0,0 0,25 0,-25 0,25 0,-25 0,25 0,-1 0,-24 0,25 0,0 0,0 0,0 0,-1 0,1 0,25 0,-25 0,-1 0,26 0,-25 0,24 0,1 0,-25 0,24 0,-24 0,0-25,25 25,-26 0,1 0,0 0,0 0,0 0,-25 0,24 0,-24 0,0 0,0 0</inkml:trace>
  <inkml:trace contextRef="#ctx0" brushRef="#br0" timeOffset="176620.1021">6499 17041,'-25'0,"25"0,0 0,0 0,0 0,0 0,0 0,0 0,0 0,25 0,-25 0,25 0,-25 0,25 0,-25 0,25 0,-1 25,1-25,0 0,0 0,0 0,24 0,-24 0,0 0,0 0,24 0,-24 0,25-25,-26 25,1 0,25 0,-25 0,24 0,-24 0,0-25,0 25,0 0,-1 0,1 0,-25 0</inkml:trace>
  <inkml:trace contextRef="#ctx0" brushRef="#br0" timeOffset="176968.122">7913 17016,'0'0,"0"0,0 0,0 0,0 0,0 0,25 0,-25 0,25 0,-1 0,1 0,0 25,25-25,-26 0,26 0,0-25,-1 25,26 0,-26 0,1 0,24 0,-24 0,24-25,-24 25,24 0,-24 0,0 0,24 0,-24-25,-1 25,1 0,-25 0,24 0,-24 0,0 0,-25 0</inkml:trace>
  <inkml:trace contextRef="#ctx0" brushRef="#br0" timeOffset="191343.9442">4589 10889,'50'0,"-1"0,1 0,0 0,-1 0</inkml:trace>
  <inkml:trace contextRef="#ctx0" brushRef="#br0" timeOffset="194508.1252">571 9599,'0'0,"0"-24,-25 24,25 0,0 0,0 0,0 0,0 0,0 24,0-24,0 25,0 0,25-25,-25 25,0 0,0-1,0 1,0 0,0 0,0 0,0-25,0 24,25-24,-25 25,0-25,0 0</inkml:trace>
  <inkml:trace contextRef="#ctx0" brushRef="#br0" timeOffset="194937.1497">496 9376,'-24'0,"24"0,-25 0,25 0,0 0,-25 0,25 25,-25-25,25 25,-25-25,25 25,-24-1,24 26,-25-25,25 0,-25 24,25 1,0-25,0 24,-25 1,25-1,0 1,0-25,0 24,25-24,-25 0,0 0,25 0,-25 0,25-1,-25 1,24-25,1 25,0-25,-25 0,25 0,0 0,-1 0,1 0,0 0,0 0,0-25,-1 0,1 25,25-24,-25-1,-1 0,1 0,0 0,0 0,0 1,-25-1,25-25,-1 25,-24 1,0-1,0-25,0 25,0-24,0 24,0-25,-24 1,24 24,-25-25,0 26,0-1,-25 0,26-25,-1 26,-25 24,25-25,-24 25,-1-25,25 25,-24 0</inkml:trace>
  <inkml:trace contextRef="#ctx0" brushRef="#br0" timeOffset="197981.3239">1737 10765,'0'0,"0"0,-25 0,25 0,0-25,0 25,0 0,0 0,0 0,-25 0,25 0,0 0,0 0,0 0,0 0,0 0,0 0,0 25,0-25,0 0,25 0,-25 25,0-25,25 25,-1-25,1 25,0-25,0 24,0-24,24 25,1-25,0 25,-1-25</inkml:trace>
  <inkml:trace contextRef="#ctx0" brushRef="#br0" timeOffset="200096.4448">2332 10616,'0'0,"0"0,0 0,0 0,0 0,0 0,0 0,0 0,0 0,0 0,0 0,0 25,25-25,-25 0,25 25,-25-25,24 25,-24-25,25 25,0-1,-25-24,25 25,0-25,-25 25,24-25,1 25,0-25,-25 0,25 25,0-25,-25 0,24 0,1 0,0 0,0 0,-25 0,25 0,-1-25,1 25,0 0,-25-25,25 25,0 0,-1-25,1 25,0-25,0 25,-25-24,25 24,0 0,-1-25,1 25,-25 0,25 0,0-25,-25 25,25 0,-25 0,24 0,-24 0,25 0,-25 0,25 0,0 25,-25-25,25 0,-25 0,24 25,-24-25,25 0,-25 0,25 24,-25-24,25 0,0 0,-25 0,24 25,-24-25,25 0,0 0,-25 0,25 0,-25 0,25 25,-25-25,24 0,-24 0,25 0,-25 0,25 0,0-25,-25 25,25 0,-25 0,24 0,1 0,-25-25,25 25,0 0,-25 0,25 0,-1-24,1 24,-25 0,25 0,0 0,-25 0,25 0,-1 0,-24 0,25 0,-25 0,25 0,-25 0,25 0,-25 0,25 0,-25 0,25 0,-25 0,24 0,-24 0,25 0,0 0,-25 24,25-24,-25 0,25 0,-25 0,24 0,1 0,-25 0,25 0,-25 25,25-25,-25 0,25 0,-1 0,-24 0,25 0,-25 0,25 0,-25 0,25 0,-25 0,25 0,-1 0,-24 0,25 0,-25 0,25 0,0 0,0 0,-25 0,24 0,1 0,0 25,-25-25,25 0,0 0,-25 0,24 0,1 0,-25 0,25 0,0 0,-25 0,25 0,-1 0,-24 0,25 0,-25 0,25 0,-25 0,25 0,0 0,-25 0,24 0,1 0,-25 25,25-25,0 0,0 0,-25 0,25 0,-1 0,-24 0,25 0,0 0,0 25,0-25,-1 0,1 0,0 0,0 0,0 0,-1 0,1 0,0 0,0 24,24-24,-24 0,25 0,-25 0,-1-24,26 24,-25 0,24 0,-24 0,25 0,-25-25,-1 25,26 0,-25 0,24-25,-24 25,0 0,25 0,-26-25,1 25,0 0,0 0,0-25,0 25</inkml:trace>
  <inkml:trace contextRef="#ctx0" brushRef="#br0" timeOffset="213517.2125">918 17611,'0'0,"0"0,0-24,0 24,0 0,0 0,0 0,0 0,0-25,-25 25,25 0,0 0,0 0,0 0,0 0,0 0,0 0,0 0,0 0,0 0,0 0,0 0,0 0,0 0,0 0,0 25,0-25,0 0,0 24,0-24,0 25,0 0,0 0,0 0,0-1,0 1,0 0,0-25,0 25,0 0</inkml:trace>
  <inkml:trace contextRef="#ctx0" brushRef="#br0" timeOffset="214244.254">1886 17487,'0'0,"0"0,0 0,0-25,0 25,0 0,0 0,0 0,0 0,24 0,-24 0,0 0,0-24,25 24,-25 0,25 0,-25 0,25 0,0 0,-25 0,24 24,-24-24,25 0,-25 25,25 0,-25-25,25 25,-25 0,0-25,25 25,-25-1,0-24,0 25,-25 0,25-25,0 25,-25 0,25-25,0 24,-25-24,25 0,-25 25,25-25,0 0,-24 0,24 0,0 0,0 0,-25 0,25 0,0 0,0 0,0-25,0 25,0 0,0 0,0 0,0 0,0 0,25-24,-25 24,0 0,24 0,-24 0,25 24,0-24,0 0,0 0,-1 0,1 0,0 25,0-25,0 0,-1 0,1 0</inkml:trace>
  <inkml:trace contextRef="#ctx0" brushRef="#br0" timeOffset="214872.29">3002 17413,'-25'-25,"25"25,0 0,0 0,0 0,0-25,0 25,0 0,0 0,25-25,-25 25,0-24,0 24,25 0,-25-25,24 25,1 0,-25 0,25 0,0 0,0 0,-25 0,24 0,1 0,-25 0,25 25,-25-25,0 24,25-24,-25 0,0 25,0-25,0 25,0-25,0 25,-25-25,25 0,0 25,0-25,-25 24,25-24,0 0,0 25,-25-25,25 0,0 0,0 0,0 0,0 0,0 0,0 0,0 0,0 0,0 0,0 0,25 0,-25 0,0 0,25 0,0 0,-25 0,25 0,-1 0,-24 25,25-25,0 0,-25 25,25-25,0 0,-25 25,24-25,-24 25,0-25,25 24,-25-24,0 0,0 25,-25-25,25 25,0-25,-24 0,-1 25,25-25,-25 0,0 25,0-25,1 0,-1 0,25 0,-25 0,0 0,0 0,25 0,-24 0</inkml:trace>
  <inkml:trace contextRef="#ctx0" brushRef="#br0" timeOffset="215524.3273">4192 17413,'25'0,"-25"-25,0 25,0-25,0 25,0 0,0 0,0 0,0-25,0 25,0 0,0 0,0 0,0 0,0 0,0 25,0-25,0 0,0 0,0 25,0-25,25 25,-25-25,0 25,0-1,0-24,25 25,-25 0,0-25,0 25,25-25,-25 0,0 0,24 25,-24-25,0 0,25 0,-25 0,0 0,25 0,-25 0,25-25,-25 25,25-25,-25 25,24-25,-24 25,25-25,-25 25,25-24,-25-1,25 25,-25-25,0 25,0 0,0-25,0 25,0 0,0 0,0 0,0 0,0 25,0-25,0 25,0 0,0-25,0 24,0 1,0 0,0 0,0 0,0 0,25-25,-25 24,0 1,0-25,0 25,0-25</inkml:trace>
  <inkml:trace contextRef="#ctx0" brushRef="#br0" timeOffset="216331.3734">5730 17214,'0'0,"0"0,25 0,-25 0,0 0,0-24,0 24,0 0,0 0,0 0,0 0,0 0,0 0,0 0,0 24,-25-24,25 0,-25 0,25 0,0 0,-24 25,-1-25,25 0,-25 0,0 25,0-25,25 0,-24 25,-1-25,25 0,-25 25,25-25,-25 0,25 0,0 0,-25 0,25 24,0-24,0 0,0 0,0 0,0 0,0 25,0-25,0 0,0 0,0 0,0 25,25-25,-25 0,0 25,0-25,0 25,0-25,0 24,0-24,25 0,-25 25,0-25,0 25,0-25,0 25,0-25,25 0,-25 0,0 0,0 25,0-25,0 0,0 0,0 0,0 0,0 0,0 0,0 0,0-25,0 25,0 0,0 0,0 0,0 0,25 0,-25-25,0 25,24 0,-24 0,0-25,25 25,-25 0,25 0,0 0,-25 0,25 0,-1 0,-24 0,25 0,-25 0,25 25,-25-25,25 0,-25 25,25 0,-25-25,0 25,0-1,0-24,0 25,0 0,0-25,0 25,0 0,-25-25,25 24,-25-24,25 25,-25-25,25 25,-25-25,1 0,24 0,-25 25,25-25,-25 0,0 0,25 0,-25 0,25 0</inkml:trace>
  <inkml:trace contextRef="#ctx0" brushRef="#br0" timeOffset="217008.4121">6995 17338,'0'0,"0"-24,0 24,0-25,0 25,0 0,-25-25,25 25,0 0,0 0,0 0,0 0,0 0,-24 0,24 0,0 0,0 25,-25-25,25 25,0-1,-25 1,25 0,-25 25,25-26,0 1,-25 25,25-25,0 24,-24-24,24 0,0 0,0 0,0-1,0 1,0-25,0 25,0-25,24 0,-24 25,0-25,25 0,-25 0,25 0,-25-25,0 25,25 0,-25 0,25-25,-25 25,24-25,-24 25,0 0,25-24,-25 24,0-25,0 25,0-25,0 25,-25-25,25 25,-24 0,24 0,-25 0,25 0,-25 0,0 0,0 0</inkml:trace>
  <inkml:trace contextRef="#ctx0" brushRef="#br0" timeOffset="217612.4467">8285 17190,'0'24,"-25"-24,25 0,-24 0,24 0,0 0,0 0,0 0,0 0,0 0,0 0,0 0,0 0,0 0,0 0,0 0,24 0,-24 0,25 0,-25 0,25 0,0 0,0 0,-1 0,1 0,0 0,0-24,0 24,-1 0,1 0,0 0,0 24,-25-24,25 0,-25 25,24-25,-24 25,0 0,0 0,0-1,0 1,0 0,-24 0,24 24,0-24,-25 25,25-25,-25 24,25-24,-25 0,25 25,0-26,0 1,-25 0,25 0,0-25,0 25,0-1,0-24,0 25,0-25,0 25,0-25,0 0,0 0,25 0,-25 0</inkml:trace>
  <inkml:trace contextRef="#ctx0" brushRef="#br0" timeOffset="217775.456">8310 17711,'0'0,"-25"0,25 0,0 0,0 0,0 0,0 0,0 0,25 0,-25 0,25-25,-25 25,25 0,24 0,-24-25,25 25,-26-25,26 25,0-25,-1 25</inkml:trace>
  <inkml:trace contextRef="#ctx0" brushRef="#br0" timeOffset="221916.6929">4118 16545,'0'0,"0"-25,0 0,0 25,-25-25,25 25,0-24,0-1,0 25,0 0,0-25,0 25,0 0,0 0,0 0,0 0,-25 0,25 0,0 0,0 0,0 0,25 25,-25-25,0 25,0-1,25 1,-25 25,0-25,0-1,25 1,-25 25,0-25,0-1,25-24,-25 25,0 0,0 0,0-25,0 25,24-25,-24 0,0 24,0-24,0 0,0 0</inkml:trace>
  <inkml:trace contextRef="#ctx0" brushRef="#br0" timeOffset="222311.7155">3895 16545,'-25'-25,"0"25,0-25,0 0,25 25,-24-24,24-1,0 25,-25 0,25-25,0 25,0 0,0-25,25 25,-25 0,24 0,-24 0,25-25,0 25,0 0,0 0,-1 0,1 0,25 0,-25 0,0 0,24 0,1 25,-25-25,24 0,1 25,-25-25,24 25,1 0,-25-25,24 24,-24 1,0 0,0-25,-1 25,1 0,-25-1,25 1,-25 0,0 0,0 0,-25-1,25 1,-25 0,1 0,-1 0,-25-1,25 1,-24 0,24-25,-25 25,1 0,-1-1,1-24,24 25,-25 0,1-25,24 0,0 25,0-25,0 0,0 0,25 0,0 0,-24 0,24 0,0 0,0 0,24 0,-24 0</inkml:trace>
  <inkml:trace contextRef="#ctx0" brushRef="#br0" timeOffset="225747.912">8508 14039,'-24'0,"-1"0,25 0,0 0,0 0,-25 0,25 0,0 0,0 0,0 0,0 0,0 0,0 0,0 0,0 0,0 0,0 0,0 25,25-25,-25 25,0 0,25 0,-25-1,24 1,1 25,0-25,0-1,0 26,-1-25,1 0,0 0,0 24,0-24,-1 0,1 0,0-25,0 24,0 1,-1-25,1 25,0-25,-25 0,25 25,-25-25,25 0,-25 0</inkml:trace>
  <inkml:trace contextRef="#ctx0" brushRef="#br0" timeOffset="226076.9308">8806 14139,'0'-25,"0"25,0 0,0 0,0-25,0 25,0 0,0 0,0 0,0 0,0 0,-25 0,25 0,0 25,0-25,-25 25,1-25,24 24,-25 1,0 0,0 0,-24 24,24-24,-25 0,25 25,-24-25,-1-1,1 26,-1-25,25 0,-24-1,-1 1,25 0,-25 0,26 0,-1-1,0-24,25 0,-25 25,25-25,-25 0,25 0,0 25,0-25,0 0,0 0</inkml:trace>
  <inkml:trace contextRef="#ctx0" brushRef="#br0" timeOffset="229526.1281">3002 17115,'0'25,"0"-25,0 0,0 0,0 0,0 0,0 25,0-25,0 25,0-25,0 0</inkml:trace>
  <inkml:trace contextRef="#ctx0" brushRef="#br0" timeOffset="230116.1619">1861 17239,'0'-25,"0"25,0 0,0 0,0 0,0 0,0 0,0 0,0 0,0 0,0 0,0 0,0 25,0-25,0 25,25 0,-25-25,0 25,0-1</inkml:trace>
  <inkml:trace contextRef="#ctx0" brushRef="#br0" timeOffset="230612.1902">993 17165,'0'-25,"0"25,0 0,0 0,0-25,0 25,0 0,0 0,0 0,0 0,0-25,0 25,0 0,0 0,0 25,0-25,0 0,0 25,0 0,0 0</inkml:trace>
  <inkml:trace contextRef="#ctx0" brushRef="#br0" timeOffset="233811.3732">769 17090,'-25'0,"25"0,0 0,-24-24,24 24,0 0,-25 0,25 0,0 0,-25 0,25-25,0 25,-25 0,25 0,0 0,0 0,0 0,0 0,0 0,0 0,0 0,0 0,0 0,0 0,0 0,0 0,0 0,0 0,0 25,25-25,-25 0,25 0,0 24,-25-24,24 0,1 0,0 0,0 0,0 25,24-25,-24 0,0 0,0 0,0 0,-1 0,1 0,0 0,0 0,-25 0,25-25,-25 25,24 0,-24 0,0 0,25 0,-25 0,0 0,0 0,0 0,0 0,0 0,0 0,0 0,0 0,0 0,-25 0,25 0,0 0,0 0,-24 0,24 0,0 0,-25 0,0 0,25 25,-25-25,0 0,1 0,-1 0,0 0,0 0,0 0,1 0,-1 0,0 0,0 0,0 0,25 0,-25 0,25 0,-24 0,24 0,0 0,0 0,-25 0,25 0,0 0,0 0,0 0,25 0,-25 0,0 0,0 0,24 25,-24-25,0 0,25 0,-25 0,25 0,0 25,0-25,-25 0,25 0,-1 0,1 0,0 25,-25-25,25 0,0 0,-1 0,-24 0,25 0,-25 0,25 0,-25 0,0 0,25 0,-25 0,0 0,0 0,0 0,0 0,0 0,0 0,0 0,0 0,0 0,-25 0,25 0,0 0,-25 0,25 0,-25 0,25 0,-24 0,-1 0,0 0,25-25,-25 25,0 0,1 0,24 0,-25 0,25 0,0 0,-25 0,25 0,0 0,0 0,25 0,-25 0,0 0,25 0,-25 0,24 0,1 0,-25 25,25-25,0 0,0 0,-1 0</inkml:trace>
  <inkml:trace contextRef="#ctx0" brushRef="#br0" timeOffset="234696.4238">1761 17214,'0'0,"-24"0,24 0,0 0,0 0,0 0,0 0,0 0,0 0,0 0,0 0,0 0,0 0,0 0,0 0,0 0,0 0,24 0,-24 0,25 0,-25 0,25 0,-25 25,25-25,0 0,0 0,-1 0,1 0,0 0,-25 0,25 0,0 0,-1 0,-24 0,25 0,-25 0,25 0,-25 0,0 0,0 0,0 0,0 0,0 0,0 0,0 0,0 0,0 0,0 0,0 0,-25 0,25 0,0 0,-25 0,25 0,-24 0,24 0,-25 0,0 0,25 0,-25-25,0 25,1 0,24 0,-25 0,0 0,0 0,0-24,25 24,-25 0,25 0,0 0,0 0,-24 0,24 0,0 0,0 0,24 0,-24 0,0 0,25 0,-25 0,25 0,0 0,0 0,-25 24,25-24,-1 0,1 0,0 0,0 0,0 0,-1 0,1 0,0 0,0-24,0 24,-1 0,1 0</inkml:trace>
  <inkml:trace contextRef="#ctx0" brushRef="#br0" timeOffset="235680.4801">2679 17041,'0'0,"0"0,0 0,0 0,0 0,0 0,0 0,0 0,0 0,0 0,0 0,0 0,0 0,0 0,0 0,0 0,25 0,-25 0,0 0,25 0,0 0,-25 0,24 0,1 0,0 0,-25 0,25 0,0 0,24 0,-24 0,0 0,0 0,0 0,24 0,-24 0,0 0,0 0,-1 0,26 0,-25 0,0-25,-25 25,24 0,1 0,0 0,-25 0,0 0,25 0,-25 0,0 0,0 0,0 0,0 0,0 0,0 0,-25 0,25 0,0 0,-25 0,25 0,0 0,-25-25,1 25,24 0,-25 0,0 0,0 0,0 0,1 0,-1 0,0 0,0 0,0 0,1 0,-1 0,0 0,25 0,-25 25,0-25,25 0,0 0,-25 0,25 0,0 0,0 0,0 0,0 0,0 0,0 0,0 0,25 25,-25-25,0 0,25 0,-25 0,25 0,-25 0,25 25,0-25,-25 0,24 0,1 0,0 0,-25 0,25 0,0 24,-25-24,24 0,1 0,-25 0,25 0,-25 0,0 0,25 0,-25 0,0 0,0 0,0 0,0 0,0 0,0 0,0 0,0 0,-25 0,25 0,-25 0,25 0,-25 0,1 0,-1 0,0 0,0 0,0 0,1 0,24 0,-25 0,0 0,25 0,-25 25,25-25,0 0,0 0,0 0,0 0,0 0,25 0,0 0,-25 0,25 0,-1 0,26 0,-25 0,0-25,24 25,-24 0</inkml:trace>
  <inkml:trace contextRef="#ctx0" brushRef="#br0" timeOffset="244583.9894">7343 9128,'0'0,"0"0,24 25,1-25,-25 0,25 0,0 0,0 0,-1 0,26 25,-25-25,24 0,1 0,0 0,-1 0,1 0,-1 0,26 0,-1 0,-24 0,24 0,1 0,-1 0,1 0,-1 0,0 25,1-25,-1 0,1 0,-1 0,0 0,1 0,-26 0,26 0,-26 0,26 0,-26 0,1 0,0 0,-1 0,-24 0,25 0,-25 0,-1 0,1 0,0 0,0 0,-25 0,0 0,0 0,25 0,-25 0</inkml:trace>
  <inkml:trace contextRef="#ctx0" brushRef="#br0" timeOffset="246409.0938">2977 16470,'0'0,"0"0,0 0,0 0,0 0,0 0,0 0,0 0,0 0,0 0,0 0,0 0,0 0,0 0,0 0,0 0,0 0,0 0,0 0,0 0,0 0,0 0,0 0,0 0,0 0,0 0,0 0,0 0,0 0,0 0,0 0,0 0,0 0,0 0,0 0,0 0,0 0,0 0,0 0,0 0,0 0,0 0,0 0,0 0,0 0,0 0,0 0,0 0,0 0,0 0,0 0,0 0,0 0,0 0,0 0,0 0</inkml:trace>
  <inkml:trace contextRef="#ctx0" brushRef="#br0" timeOffset="247072.1317">5309 16297,'0'0,"0"0,0 0,0 0,0 0,0 0,0 0,0 0,0 0,0 0</inkml:trace>
  <inkml:trace contextRef="#ctx0" brushRef="#br0" timeOffset="250851.3478">9749 6003,'0'0,"0"0,0-25,0 25,0 0,24 0,-24 0,0 0,0 0,0 0,0 0,0 0,25 0,-25 0,0 0,0 0,25 0,-25 0,25 0,-25 25,25-25,-25 0,24 25,-24-25,0 24,0 1,25 0,-25 0,0 24,0-24,0 25,0-1,0-24,0 50,0-26,0 1,0-1,-25 1,25 24,-24-24,-1 24,25-24,-25 25,0-26,25 26,-25-26,1 26,24-26,-25 26,25-26,0 1,-25-1,25 26,0-26,0 1,0 0,0-1,0 1,0-1,0-24,0 25,0-1,0 1,0 0,0-25,0 24,0-24,0 0,0 0,0-1,0 1,0 0,0-25,0 25,0-25,0 25,0-25,0 0,0 0,0 0,0 0,0 0,0 0,0 0,0 0,0 0,0 0,0-25,0 25,0 0,0 0,-25 0,25 0,-25 0,25 0,-24 0,24 0,-25 0,0 0,0 0,0 0</inkml:trace>
  <inkml:trace contextRef="#ctx0" brushRef="#br0" timeOffset="256971.6979">20588 11088,'0'0,"0"0,0 0,0 0,0 0,0 0,0 0,0 0,0 0,0 0,0 0,0 0,0 0,0 0,0 0,0 0,25 0,-25 0,25 0,0 0,-1 0,1 0,0 0,25 0,-26 0,26 0,-25 0,25 0,-26-25,26 25,-25 0,0 0,-1 0,1 0,0 0,-25 0,25 0,-25 0,0 0</inkml:trace>
  <inkml:trace contextRef="#ctx0" brushRef="#br0" timeOffset="257327.7183">20687 11162,'0'0,"0"0,0 0,0 0,-24 0,24 25,0-25,0 0,0 0,0 0,0 0,0 0,0 25,0-25,0 25,0-25,0 24,0 1,0 0,0 0,-25 0,25-1,0 1,-25 25,25-25,-25-1,25 1,-25 25,25-25,0-1,0 1,0 0,0 0,0 0,0-25,25 24,-25 1,25-25,-25 25,25-25,-25 25,25-25,-1 0,-24 0,25 0,0 0,0 0,0 0,-1 0,-24-25,25 25,0 0,0-25,-25 25,25-25,0 25,-25-24,24 24,-24-25</inkml:trace>
  <inkml:trace contextRef="#ctx0" brushRef="#br0" timeOffset="257508.7286">20588 11559,'0'0,"25"0,-25-25,0 25,25 0,0 0,-1 0,1 0,0-25,0 25,24 0,-24-24,0 24,25 0,-1 0</inkml:trace>
  <inkml:trace contextRef="#ctx0" brushRef="#br0" timeOffset="258327.7755">21655 11261,'0'0,"0"-24,0 24,0-25,0 25,0 0,0-25,0 25,0 0,0 0,0 0,0 0,0 0,0 0,0 25,-25 0,25-25,0 49,0-24,0 0,-25 24,25-24,0 25,0-1,0-24,0 25,0-25,0 24,0-24,0 25,-25-26,25 1,0 0,0-25,0 25,0 0,0-25,0 0,0 24,0-24,0 0,0 0,0 0,0 0,0 0,0-24,0 24,0 0,0-25,0 0,0 0,0 0,0 1,0-1,0 0,0-25,0 26,0-1,0-25,0 25,0-24,0-1,0 25,0-24,0-1,0 25,0-24,25-1,-25 25,25-24,0 24,-25 0,25-25,-1 26,1-1,-25 0,25 25,0-25,0 25,-1-25,1 25,0 0,0-24,0 24,24 0,-24 0,0 0,0 24,-25-24,25 0,-1 0,-24 25,25-25,-25 25</inkml:trace>
  <inkml:trace contextRef="#ctx0" brushRef="#br0" timeOffset="258536.7874">21630 11410,'25'0,"-25"0,25 0,-25 25,24-25,1 0,0 0,25 0,-26-25,26 25,-25 0,24 0,1 0,0-25,-1 25,1 0,-25 0,24 0</inkml:trace>
  <inkml:trace contextRef="#ctx0" brushRef="#br0" timeOffset="265460.1834">5135 8359,'0'0,"25"0,-25 0,0 0,0 0,25 0,-25 0,0-25</inkml:trace>
  <inkml:trace contextRef="#ctx0" brushRef="#br0" timeOffset="265675.1957">6077 8235,'0'0,"25"0,-25 0,0 25,0-25,0 0,0 0,0 0,25 0,-25 0,0 0,25 0,-25 0,25 0,-25 0</inkml:trace>
  <inkml:trace contextRef="#ctx0" brushRef="#br0" timeOffset="266031.2161">7467 8235,'0'0,"24"0,-24 0,0 0,0 25,0-25,0 0,0 0,25 0,-25 0,0 0,25 0,-25 0</inkml:trace>
  <inkml:trace contextRef="#ctx0" brushRef="#br0" timeOffset="266193.2254">8236 8235,'24'0,"1"0,0 25,0-25,-25 0,25 0,-1 0,1 0,-25 0,25 0,0 0</inkml:trace>
  <inkml:trace contextRef="#ctx0" brushRef="#br0" timeOffset="271460.5266">16520 11187,'0'-25,"0"25,0-25,0 0,0 1,0-1,0 25,-25-25,25 0,0 0,-24 25,24-24,-25 24,25-25,-25 25,25 0,-25-25,0 25,25 0,-24 0,-1 0,0 25,0-25,0 0,1 25,-26-1,25-24,-24 25,24 0,-25 0,1 24,24-24,-25 0,1 25,-1-1,25 1,-24-25,24 24,-25 1,25 0,0-1,1 26,24-26,-25 1,0-1,25 1,0 0,0-1,0-24,0 25,0-26,25 26,-25-25,25 0,-25-1,24 1,1 0,0-25,0 25,0-25,0 25,-1-25,1 0,0 0,0 0,0 0,-1 0,1 0,0 0,0-25,-25 25,25-25,-1 25,-24-25,25 0,-25 1,25 24,-25-25,0 0,0 0,0 0,0-24,0 24,0 25,-25-25,25 0,0 1,-25 24,25 0,-24-25,24 25,-25 0,25 0,-25 0,25 0,-25 0,25 0,-25 0,25 0,0 0,0 25,0-25,0 0,0 0,0 0,0 0,0 0,0 0,25 0,-25 0,0 0,25 0,-25 0,25 0,0 0,-25 0,24 0,1-25,-25 25,25 0,0 0,-25-25,25 25,-1 0,-24 0,0 0,25 0,-25 0,0 0,0 0,0 0,25 25,-25-25,0 25,0-25,0 24,0 1,0 0,-25 0,25 0,0-1,0 1,-25 0,25 0,0 0,-24-1,24 1,0 0,0 0,0 0,0-25,0 25</inkml:trace>
  <inkml:trace contextRef="#ctx0" brushRef="#br0" timeOffset="272135.5652">16545 12278,'-25'0,"25"0,-25 0,25 0,-24 0,24 0,-25 0,25 0,-25 0,25 0,0 0,0 0,0 0,0 0,0 0,0 0,0 0,0 0,0 0,0 0,25 0,-25 0,25 0,-1 0,1 0,0 0,25 0,-26 0,26 0,-25-24,25 24,-1 0,-24 0,25 0,-1 0,-24 0,25 0,-26 0,26 0,-25 0,0 0,-1 0,1 0,0 0,0 0,-25 0,0 0,25 0,-25 0,0 0,0 0,0 0,0 0,0 0,0 0,0 0,0 0,0 0,0 0,0 0,0 0,0 0,0 0</inkml:trace>
  <inkml:trace contextRef="#ctx0" brushRef="#br0" timeOffset="272895.6087">18331 12254,'0'0,"-25"0,25 0,-25 0,25 0,-24 0,24 0,-25 0,25 0,-25 0,25 0,-25 0,25 0,0 0,-25 0,25 0,0 0,0 0,0 0,0 0,0 0,0 0,0 0,0 0,0 0,0 0,0 0,0 0,0 0,0 0,0 0,0 0,0 0,0 0,0 0,25 0,-25 0,25 0,0 0,0 0,-1 0,26 0,-25 0,24 0,1 0,0 0,-1 0,26 0,-26 0,1 0,-1 0,26 0,-25 0,-26 0,26 0,0 0,-26 0,26 0,-25 0,-25 0,25 0,-25 0,0 0,0 0,0 0,0 0,0 0,0 0,0 0,0 0,0 0,0 0,0 0,0 0,0 0,0 0,0 0,0 0</inkml:trace>
  <inkml:trace contextRef="#ctx0" brushRef="#br0" timeOffset="273471.6417">19720 12229,'0'0,"0"0,-25 0,25 0,-25 0,1 0,24 0,-25 0,25 0,-25 0,25 0,0 0,-25 0,25 0,-25 0,25 0,0 0,-24 0,24 0,0 0,0 0,0 0,0 0,0 0,0 0,0 0,0 0,0 0,0 0,0 0,24 0,-24 0,0 0,25 0,-25 0,25 0,0 0,0 0,-1 0,1-25,0 25,0 0,0 0,24 0,-24 0,0 0,0 0,0 0,24 0,-24 0,0-25,0 25,-1 0,-24 0,25 0,-25 0,0 0,0 0,0 0,0 0,0 0,0 0,0 0,0 0,0 0,0 0,0 0,0 0,0 0,0 0,0 0</inkml:trace>
  <inkml:trace contextRef="#ctx0" brushRef="#br0" timeOffset="277329.8623">16099 12750,'0'0,"0"-25,-25 25,25 0,0 0,0-25,-25 25,25 0,-25 0,25 0,-25 0,25 0,-24 0,-1 0,25 25,-25-25,0 25,0-25,1 24,-1 1,0 0,25 0,-25 0,0-1,1 1,-1 25,0-25,0 24,25-24,-25 25,25-26,-25 26,25-25,0 0,0 24,0-24,25 0,-25 0,0 0,25-25,-25 24,25 1,-25-25,25 25,0-25,-1 0,-24 25,25-25,0 0,0 0,0 0,-25 0,24 0,1-25,-25 25,25 0,0-25,-25 25,25 0,-25-25,24 25,-24-24,0 24,0-25,0 25,0-25,0 25,0-25,-24 25,24-25,0 25,-25-24,25 24,-25 0,25 0,-25 0,25 0,0 0,-25 0,25 0,0 0,0 0,0 0,0 0,0 0,0 0,0 0,0 0,0 0,0 0,25 0,-25-25,25 25,-25 0,25 0,-25 0,25 0,-25 0,24 0,1 0,-25 0,25 0,0 0,-25 0,0 0,25 0,-25 0,0 25,24-25,-24 24,0-24,0 25,0 0,0-25,0 25,0 0,0-1,0-24,0 25,0 0,0 0,0-25,0 25,0-1,0-24</inkml:trace>
  <inkml:trace contextRef="#ctx0" brushRef="#br0" timeOffset="277989.9001">16942 13643,'0'0,"-25"0,25 0,-25 0,25 0,-24 0,24 0,0 0,-25 0,25 0,0 0,-25 0,25 0,0 0,0 0,0 0,0 0,0 0,0 0,0 0,0 0,25 0,-25 0,25 0,-25 0,24 0,1 0,0 0,0 0,0-25,24 25,1 0,-25 0,24 0,1 0,24 0,-24 0,-1-25,1 25,0 0,-1 0,1 0,-25 0,-1 0,1 0,0 0,0 0,-25 0,0 0,0 0,0 0,0 0,0 0,0 0,0 0,0 0,0 0,0 0,0 0,0 0</inkml:trace>
  <inkml:trace contextRef="#ctx0" brushRef="#br0" timeOffset="278460.927">18257 13643,'-25'24,"25"-24,-25 0,25 0,-25 0,25 0,0 0,0 0,0 0,0 0,0 0,0 0,0 0,0 0,25 0,-25 0,25 0,0-24,24 24,-24 0,0 0,24 0,1 0,0 0,-1 0,1-25,-1 25,1 0,0 0,24 0,-24 0,-1 0,-24 0,25-25,-25 25,24 0,-49 0,25 0,0 0,-25 0,0 0,0 0,0 0,0 0,0 0,0 0,0 0,0 0</inkml:trace>
  <inkml:trace contextRef="#ctx0" brushRef="#br0" timeOffset="278880.9511">19670 13667,'0'0,"-24"0,24 25,0-25,0 0,0 0,0 0,24 0,-24 0,0 0,0 0,25 0,-25 0,25-25,0 25,-25 0,25 0,-1 0,1 0,0 0,0 0,25 0,-26 0,1 0,25 0,-1-24,-24 24,25 0,-25 0,24 0,-24 0,0 0,0 0,-1 0,1 0,0 0,-25 0,0 0,25 0,-25 0,0 0,0 0,0 0</inkml:trace>
  <inkml:trace contextRef="#ctx0" brushRef="#br0" timeOffset="279637.9944">20737 12923,'25'0,"-25"0,0 0,25-25,-25 25,0 0,0 0,24 0,-24-24,0 24,0 0,0 0,0 0,0 0,0 0,0 0,0 0,0 0,0 0,0 0,0 0,-24 0,24 0,0 0,0-25,-25 25,25 0,0 0,-25 0,25 0,-25 0,25 0,0 0,-25 0,25 0,0 0,0 0,0 0,0 0,-24 0,24 0,0 0,0 0,0 0,0 0,0 0,0 25,0-25,0 0,0 0,0 0,0 0,0 0,0 0,0 0,0 0,0 24,0-24,0 0,0 25,0-25,0 25,0-25,0 25,0 0,0-25,0 24,0 1,0 0,0 0,-25 0,25-1,0 1,0 0,0 0,0 0,0 0,0 24,0-24,0 0,0 0,0-1,0-24,0 25,0 0,0 0,25-25,-25 25,0-25,0 24,0-24,24 0,-24 0,0 25,0-25,0 0,25 0,-25 0,0 0,0 0,25 0,-25 0,25 0,-25 0,25 0,-1 0,-24 0,25 0,0-25,0 25,0 0,-25-24,25 24,-1-25,1 0,0 25</inkml:trace>
  <inkml:trace contextRef="#ctx0" brushRef="#br0" timeOffset="279822.0049">20687 13221,'0'0,"0"0,25 0,-25 0,25-25,-25 25,25 0,0 0,-1 0,1 0,0 0,0-25,0 25,24 0,-24 0,0 0</inkml:trace>
  <inkml:trace contextRef="#ctx0" brushRef="#br0" timeOffset="281310.09">21729 13047,'0'0,"0"0,-25 0,25 0,0 0,0 0,0 0,0 0,0 0,-24 0,24 0,0 25,0-25,0 25,0 0,0-1,0 1,0 0,0 25,0-25,0-1,0 26,0-25,0 0,0-1,0 1,0 0,0 0,0 0,0-1,0-24,0 0,0 25,0-25,0 0,0 0,0 0,0 0,0 0,0 0,0 0,0 0,-25-25,25 25,0-24,-25-1,25 0,0 0,0 0,-25 1,25-1,0-25,-25 25,25-24,0-1,0 25,0-24,0-1,0 25,0-24,0 24,0 0,25 0,0 0,-25 1,25-1,0 0,-1 25,1-25,25 25,-25-25,-1 25,1 0,0 0,0 0,24 0,-24 0,0 0,-25 0,25 0,0 0,-25 25,25-25</inkml:trace>
  <inkml:trace contextRef="#ctx0" brushRef="#br0" timeOffset="281482.0998">21680 13146,'0'0,"0"0,0 0,24 0,1 0,-25 0,25 0,0 0,24 0,-24 0,0-24,25 24,-26 0,26 0,-25 0,0 0,24-25</inkml:trace>
  <inkml:trace contextRef="#ctx0" brushRef="#br0" timeOffset="282322.1479">20960 12774,'0'0,"25"0,-25 0,25 0,-25 0,0-24,25 24,-25 0,0 0,25 0,-25 0,0-25,24 25,-24 0,0 0,0 0,0 0,0 0,0 0,0 0,0 0,0 0,0 0,0 0,0 0,0 0,0 0,0 0,0 0,0 0,0 0,0 0,0 0,0 0,0 0,0 0,0 0,0 0,0 0,0 0,0 0,25 0,-25 0,0 0,0 0,25 0,-25 0,0 0,0 0,0 0,0 0,0 0,0 0,0 0,0 0,0 0,0 0,0 0,0 0,0 0,0 0,0 0,0 0,0 0,0 0,0 0,-25 25,0-25,25 0,-24 0,-1 24,0-24,0 0,0 25,1-25,-1 0,0 25,0-25,25 0,-25 0,0 0,25 25</inkml:trace>
  <inkml:trace contextRef="#ctx0" brushRef="#br0" timeOffset="283550.2181">20836 13568,'0'0,"0"0,0 0,0 0,25 0,-25 0,25 0,-25 0,25 0,-25 0,25 0,-25 0,24-25,1 25,-25 0,25 0,0 0,0 0,-1 0,-24 0,25 0,0 0,-25 0,25 0,-25 0,0 0,0 0,0 0,0 0,0 0,0 0,0 0,0 0,-25 0,25 0,0 0,-25 0,0 0,25 0,-24 0,-1 0,0 0,0 0,25 0,-25 0,1 0,24 0,0 0,-25 0,25 0,0 0,0 0,0 0,0 0,0 0,0 0,0 0,0 0,25 0,-25 25,24-25,-24 0,25 0,0 0,0 0,-25 0,25 0,-1 0,1 0,0 0,0 0</inkml:trace>
  <inkml:trace contextRef="#ctx0" brushRef="#br0" timeOffset="302209.2854">15776 13246,'0'0,"0"0,0 0,0 0,0 0,0 0,0 0,0 0,0 0,0 0,0 0,0 0,0 0,0 0,0 0,0 0,0 0,0 0,0 0,0 0,0 0,0 0,0 0,0 0,0 0,0 0,0 0,0 0,0 0,0 0,0 0,0 0,0 0,0 0,0 0,0 0,0 0,0 0,0 0,0 0</inkml:trace>
  <inkml:trace contextRef="#ctx0" brushRef="#br0" timeOffset="307005.5597">15751 13692,'0'0,"0"0,0 0,0 0,0 0,0 0,0 0,0 0,0 0,0 0,0 0,0 0,0 0,0 0,0 0,0 0,0 0,0 0,0 25,0-25,0 0,0 25,0 0,0-1,0-24,0 25,0 0,0 0,0 0,0-1,0 1,0-25,0 25,0 0,0-25,0 25,0-25</inkml:trace>
  <inkml:trace contextRef="#ctx0" brushRef="#br0" timeOffset="307890.6103">17364 13990,'0'0,"-25"0,25 0,0-25,0 25,0 0,0 0,0 0,0-25,0 25,0 0,25 0,-25 0,0-25,24 25,-24 0,25 0,-25 0,0 0,25 0,-25 0,0 0,25 25,-25-25,0 0,0 25,0-25,0 25,0 0,-25-1,25 1,-25 0,0 0,1 0,-1-1,0 1,0 0,0-25,1 25,-1 0,25-25,-25 24,25-24,0 0,0 0,0 0,0 0,0 0,0 0,25 0,-25 0,25 0,-1 0,-24 0,25 0,0 0,25-24,-26 24,1 0,25-25,-25 25</inkml:trace>
  <inkml:trace contextRef="#ctx0" brushRef="#br0" timeOffset="308701.6567">18604 13940,'0'-25,"0"25,0 0,0-24,0 24,0 0,0-25,0 25,0 0,0 0,0-25,25 25,-25 0,24 0,1-25,-25 25,25 0,0 0,0 0,-25 0,24 0,1 0,-25 25,0-25,0 0,0 0,0 25,0-25,0 0,0 25,0-25,0 24,-25-24,25 25,-24-25,24 25,0-25,-25 0,25 25,0-25,-25 0,25 0,0 0,0 0,0 0,0 25,0-25,25 0,-25 0,0 0,25 0,-25 0,24 0,-24 0,25 0,0 24,-25-24,25 0,0 25,0-25,-25 25,24-25,1 0,-25 25,0-25,25 25,-25-25,0 24,0-24,0 0,0 25,0-25,-25 0,25 25,-25-25,25 0,-24 0,-1 25,25-25,-25 0,0 0,0 0,0 0,25 0</inkml:trace>
  <inkml:trace contextRef="#ctx0" brushRef="#br0" timeOffset="309473.7009">20092 13866,'0'0,"0"0,0 0,0 0,0 0,0 0,0-25,0 25,0 0,0 0,0 0,0 0,0 0,0 25,0-25,-25 0,25 0,-24 0,24 25,0-1,-25-24,0 25,0-25,25 25,-25 0,1 0,-1-1,25-24,-25 25,25 0,-25-25,25 25,0-25,0 25,0-25,0 0,25 24,-25-24,0 0,25 0,-25 0,25 0,-25 0,24 0,-24 0,25-24,0 24,0 0,-25-25,25 25,-1-25,-24 25,25-25,-25 25,25 0,-25-25,0 25,0-24,0 24,0 0,0 0,0 0,0 0,0 0,0 0,0 24,0-24,0 25,0-25,0 25,0 0,0 0,0-25,25 24,-25 1,0-25,0 25,0-25,0 25,0-25,25 25,-25-25,0 0</inkml:trace>
  <inkml:trace contextRef="#ctx0" brushRef="#br0" timeOffset="310066.7348">21010 13791,'0'0,"25"-24,-25 24,25 0,-25 0,0 0,0 0,0 0,0 0,0 0,0 0,0 0,0 0,0 0,0 0,0 0,-25 0,25 0,0 0,-25 0,0 0,25 0,-25 0,25 0,-24 0,-1 0,25 0,-25 0,25 0,-25 0,25 0,0 0,0 0,0 0,0 0,0 0,0 0,0 0,0 0,0 0,0 0,0 0,0 24,0-24,0 0,0 0,0 25,0-25,-25 0,25 25,0-25,0 25,0-25,0 0,0 25,0-25,0 0,0 24,0-24,0 0,0 0,0 0,0 0,25 0,-25 0,0 0,0 0,0 0,0 0,0 0,0 0,25 0,-25 0,0-24,25 24,-25 0,25 0,-25 0,24 0,-24 0,25 0,0 0,-25 24,25-24,0 0,-25 25,24 0,-24-25,25 25,-25-25,25 25,-25-1,0-24,0 25,0-25,0 25,-25-25,25 25,-25-25,25 25,-24-25,24 24,-25-24,25 0,-25 0,0 0,25 0,-25 0</inkml:trace>
  <inkml:trace contextRef="#ctx0" brushRef="#br0" timeOffset="310553.7626">22027 13767,'0'-25,"0"25,0 0,0 0,0 0,0 0,0 0,0 0,0 0,0 0,0 0,0 0,0 0,0 0,0 0,-25 0,25 25,0-25,-25 24,0 1,25-25,-24 25,24 0,-25 0,25-1,0 1,-25-25,25 25,0 0,0 0,0-25,0 24,0-24,0 25,0-25,0 0,25 0,-25 25,0-25,0 0,25 0,-25 0,0 0,24 0,-24 0,0 0,25 0,-25 0,0-25,0 25,0 0,0-25,0 25,0 0,0-24,0 24,0-25,-25 25,1 0,24 0,-25 0,0 0,0 0,0 0</inkml:trace>
  <inkml:trace contextRef="#ctx0" brushRef="#br0" timeOffset="311222.8009">23019 13692,'0'0,"0"0,0 0,0 0,0 0,0 0,0 0,0 0,0 0,0 0,0 0,0 0,25 0,-25 0,25 0,-25-25,25 25,-1 0,-24 0,25 0,0 0,0 0,0 0,-25 0,24 0,-24 0,0 0,25 0,-25 0,0 0,0 25,0-25,0 25,0 0,0-25,0 25,0-1,-25 26,25-25,-24 0,24-1,0 1,-25 25,25-25,0-1,-25 1,25 0,0 0,0 0,0-1,0 1,0-25,25 25,-25-25,0 25</inkml:trace>
  <inkml:trace contextRef="#ctx0" brushRef="#br0" timeOffset="311405.8114">23094 14039,'-25'-24,"25"24,0 0,0 0,25 0,-25-25,24 25,-24 0,25 0,0 0,25-25,-26 25,26 0,0 0,-1 0,1 0,-1 0,26-25,-26 25,1 0</inkml:trace>
  <inkml:trace contextRef="#ctx0" brushRef="#br0" timeOffset="313400.9255">19919 12923,'0'-25,"0"25,0 0,0 0,0-24,0 24,0 0,0 0,0 0,0 0,0 0,0 24,0-24,0 25,0 0,0 0,0 0,0-1,0 26,0-25,0 0,0-1,-25 1,25 0,0 0,0 0,0 0,0-1,0 1,0-25,0 25,0-25,0 25,0-25,0 0,0 0,0 0</inkml:trace>
  <inkml:trace contextRef="#ctx0" brushRef="#br0" timeOffset="313762.9462">19596 12998,'0'-25,"-25"25,25-25,-25 25,25-25,0 25,0 0,0-25,0 25,0 0,0-24,25 24,-25 0,25 0,0-25,0 25,-1 0,1 0,0 0,0 0,0 0,-1 0,26 0,-25 25,0-25,24 0,-24 24,25-24,-25 25,-1 0,1-25,0 25,0 0,0-1,-1 1,-24 0,25-25,-25 25,0 0,0-1,0 1,-25 0,1-25,-1 25,25 0,-50 0,25-25,1 24,-1-24,0 25,-25-25,26 25,-1-25,-25 0,25 25,0-25,1 0,-1 0,25 0,-25 0,0 0,25 0</inkml:trace>
  <inkml:trace contextRef="#ctx0" brushRef="#br0" timeOffset="314990.0164">22721 13469,'-24'25,"-1"-25,25 0,-25 0,0 0,0 0,25 0,-24 0,24 0,-25 0,25 0,0 0,0 0,0 0,0 0,0 0,0 0,0 0,25 0,-25 0,24 0,1 0,0-25,0 25,0 0,-1 0,26-25,-25 25,24 0,-24 0,25 0,-25-25,24 25,-24 0,25 0,-25 0,24 0,-24-24,0 24,0 0,-25 0,24 0,-24 0,0 0,0 0,0 0,-24 0,-1 0,0 0,0 0,0 0,-24 0,24 0,-25 0,1 0,-1 24,0-24,1 0,24 0,-25 0,26 0,-1 0,0 0,0 0,25 0,0 0,0 0,0 0,0 0,0 0,25 0,-25 0,25 0,0 0,-1 0,26 0,-25 0,24-24,-24 24,25 0,-25 0,24 0,-24-25,25 25,-25 0,-1 0,1 0,0-25,0 25,0 0,-1 0,-24 0,0 0,0 0</inkml:trace>
  <inkml:trace contextRef="#ctx0" brushRef="#br0" timeOffset="319521.2755">15627 17413,'-25'0,"25"0,0 0,0 0,0 0,0 0,-24 0,24 0,0 0,0 0,0 0,0 0,0 0,0 0,0 0,24 0,-24 0,25 25,-25-25,25 0,0 0,0 0,0 0,-1-25,1 25,25 0,-25 0,24 0,-24-25,25 25,-26 0,26-25,-25 25,0 0,24 0,-24 0,0-25,-25 25,25 0,-25 0,24 0,-24 0,0 0,0 0,0 0,0 0,0 0,0 0,0 0,0 0,0 0,0 0</inkml:trace>
  <inkml:trace contextRef="#ctx0" brushRef="#br0" timeOffset="320013.3037">17413 17214,'-25'0,"1"25,-1-25,0 0,0 0,0 0,1 25,24-25,-25 0,25 0,0 0,0 0,0 0,0 0,0 0,25 25,-1-25,1 0,0 0,0 0,0 0,-1 0,26 0,-25 0,24 0,-24 0,25 0,-25-25,24 25,-24 0,0 0,0 0,24 0,-49 0,25 0,0 0,-25 0,0 0,25 0,-25 0,0 0,0 0,0 0,0 0,0 0,0 0</inkml:trace>
  <inkml:trace contextRef="#ctx0" brushRef="#br0" timeOffset="320448.3286">18604 17264,'-25'25,"25"-25,-25 0,25 0,0 0,-25 0,25 0,0 0,0 0,0 0,0 0,0 0,0 0,0 0,0 0,25 0,0 0,-25 0,25 0,0 0,-1 0,1 0,0 0,0 0,24 0,-24 0,0 0,0-25,0 25,24 0,-24 0,0 0,0-25,0 25,-1 0,1 0,-25 0,25 0,-25 0,0 0,25 0,-25 0,0 0,0 0,0 0</inkml:trace>
  <inkml:trace contextRef="#ctx0" brushRef="#br0" timeOffset="320849.3515">19919 17239,'0'0,"0"0,-25 0,25 0,0 0,0 0,0 0,0 0,0 0,0 0,0 0,0 0,25 0,-25 0,0 0,24 0,-24 0,25 0,-25 0,25 0,0 0,0-25,-1 25,1 0,0 0,0 0,0-24,-1 24,26 0,-25 0,0-25,24 25,-24 0,0 0,0 0,-1-25,1 25,-25 0,25 0,-25 0,25 0,-25 0,0 0,0 0</inkml:trace>
  <inkml:trace contextRef="#ctx0" brushRef="#br0" timeOffset="321281.3762">21357 17066,'-25'0,"25"0,0 0,0 0,0 0,0 0,0 0,0 0,0 0,0 0,0 0,0 0,0 0,0 0,0 0,25 0,-25 0,25 0,-25 0,25 0,0 0,-1-25,1 25,0 0,0 0,0 0,-1 0,1-25,0 25,0 0,0 0,-1 0,1-25,0 25,0 0,-25 0,25 0,-25 0,0 0,24 0,-24 0,0 0,0 0,0 0,0 0</inkml:trace>
  <inkml:trace contextRef="#ctx0" brushRef="#br0" timeOffset="321621.3957">22300 16917,'-25'0,"25"0,0 0,-25 25,25-25,0 0,0 0,0 0,0 0,0 0,0 0,0 0,0 0,0 0,0 0,25 0,-25 0,25 0,-25 0,25 0,-25 0,24 0,-24 0,25 0,-25 0,25 0,0 0,0 0,-25 0,24-25,1 25,0 0,0 0,0 0,-25 0,24 0,-24 0,25 0,-25 0,25 0,-25-25,0 25</inkml:trace>
  <inkml:trace contextRef="#ctx0" brushRef="#br0" timeOffset="321950.4145">23242 16842,'0'0,"0"0,0 0,0 0,0 0,0 0,0 0,0 0,25 0,-25 0,25 0,0 0,-25 0,25 25,24-25,-24 0,0 0,0 0,24 0,-24 0,25 0,-1 0,-24 0,25-25,-26 25,26 0,-25 0,0 0,24 0,-24 0,-25 0,25 0,0 0,-25-24,0 24,24 0,-24 0,0 0,0 0,-24 0</inkml:trace>
  <inkml:trace contextRef="#ctx0" brushRef="#br0" timeOffset="322758.4607">15801 17959,'0'0,"0"-25,0 25,25-25,-25 25,0 0,0-25,0 25,0 0,0 0,0 0,0-25,0 25,0 0,25 0,-25 25,0-25,0 0,0 25,0-25,0 25,0-25,0 25,0-25,0 24,0 1,0-25,0 25,0-25,0 25,24-25,-24 25</inkml:trace>
  <inkml:trace contextRef="#ctx0" brushRef="#br0" timeOffset="323298.4916">17388 17611,'0'0,"0"0,0-24,0 24,0 0,0 0,0 0,25 0,-25 0,25 0,-25 0,25 0,0-25,-1 25,-24 0,25 0,0 0,0 25,0-25,-1 0,-24 24,25-24,0 25,-25-25,0 25,0 0,0 0,0-1,-25 1,0-25,25 25,-24 0,-1 0,25-1,-25-24,0 25,25-25,0 0,0 25,0-25,0 0,0 0,0 0,0 0,0 0,25 0,-25 0,25 0,0-25,-1 25,26 0,0-25,-25 25,24-24</inkml:trace>
  <inkml:trace contextRef="#ctx0" brushRef="#br0" timeOffset="323821.5215">18877 17537,'0'0,"0"-25,0 25,0 0,0 0,0 0,0 0,0-25,25 25,-25 0,0 0,24 0,-24 0,25 0,0 0,-25 0,25 0,-25 0,0 0,25 0,-25 0,0 0,0 25,0-25,0 0,0 25,0-25,0 0,-25 25,25-25,0 25,0-25,-25 0,25 0,0 24,0-24,0 0,0 0,0 0,25 0,-25 0,0 25,25-25,-25 0,24 0,-24 0,25 0,0 25,-25-25,25 0,0 0,-25 25,24-25,-24 0,0 0,25 25,-25-25,0 0,0 0,0 24,0-24,-25 0,25 0,0 25,-24-25,-1 0,25 0,-25 25,25-25,-25 0,0 0,1 0,24 0,-25 0</inkml:trace>
  <inkml:trace contextRef="#ctx0" brushRef="#br0" timeOffset="324321.5501">19844 17363,'0'0,"0"0,0 0,0 0,0 0,0 0,0 0,0 0,0 0,0 0,0 0,0 0,0 25,0-25,0 25,0-25,0 0,0 25,0-25,0 24,0-24,0 25,25-25,-25 0,0 25,25-25,-25 0,25 0,-25 0,24 0,-24 0,25 0,-25 0,25 0,0-25,-25 25,25 0,-25-25,24 25,-24-24,25 24,-25-25,0 25,0 0,25 0,-25-25,0 25,0 0,0 0,0 0,0 25,0-25,25 0,-25 25,0-1,0-24,25 25,-25 0,0 0,24-25,-24 25,25 0,-25-25,25 24,-25-24,25 25</inkml:trace>
  <inkml:trace contextRef="#ctx0" brushRef="#br0" timeOffset="325041.5913">21432 17190,'0'0,"24"0,-24 0,25 0,-25 0,0 0,0-25,0 25,0 0,0 0,0 0,0 0,0 0,0 25,-25-25,25 0,0 0,-24 0,24 0,-25 24,0-24,25 0,-25 0,0 25,1-25,24 0,-25 0,0 25,25-25,-25 0,25 0,0 0,0 0,0 0,0 0,0 0,0 0,0 0,0 0,0 0,0 0,0 0,0 25,0-25,0 0,0 0,0 25,0-25,0 0,0 24,0-24,0 0,0 25,0-25,0 0,0 0,0 25,0-25,0 0,0 0,0 25,0-25,0 0,0 0,0 0,0 0,0 0,0 0,0 0,0 0,25 0,-25 0,0 0,0 0,0 0,0 0,0 0,0 0,25 0,-25 0,0-25,25 25,-25 0,0 0,24 0,-24 0,25 0,-25 0,0 25,25-25,-25 0,0 0,25 25,-25-25,0 24,25-24,-25 0,0 25,0-25,0 25,0-25,-25 25,25-25,0 0,-25 25,25-25,-25 0,0 0,25 25,-24-25,-1 0,25 0,-25 0</inkml:trace>
  <inkml:trace contextRef="#ctx0" brushRef="#br0" timeOffset="325601.6233">22548 17214,'25'0,"-25"0,0-24,0 24,24 0,-24 0,0 0,0 0,0 0,0 0,0 0,-24 0,24 0,0 24,-25-24,25 25,-25-25,25 25,-25 0,25 0,-25-1,1 1,24 25,-25-25,25-1,0 1,-25 0,25 0,0 0,0-25,0 25,0-1,25-24,-25 0,0 25,25-25,-25 0,24 0,-24 25,25-25,-25 0,25 0,-25 0,25-25,-25 25,25 0,-25 0,24 0,-24-25,0 25,0-24,25 24,-25 0,0-25,-25 25,25-25,-24 25,24-25,-25 25,25 0,-25-25</inkml:trace>
  <inkml:trace contextRef="#ctx0" brushRef="#br0" timeOffset="326060.6496">23515 17165,'0'25,"0"-25,0 0,0 0,0 0,0 0,0 0,0 0,0 0,0 0,0 0,0 0,0 0,25 0,-25 0,25 0,-25 0,25 0,-1 0,1 0,-25 0,25 0,0 0,0 0,-25 0,24 0,-24 0,25 0,-25 0,0 24,25-24,-25 25,0 0,0-25,0 25,-25 0,25-1,0 1,0 0,0 0,-25 0,25-1,0 1,0-25,0 25,-24 0,24-25,0 25,0-25,0 25,0-25,0 0,0 0</inkml:trace>
  <inkml:trace contextRef="#ctx0" brushRef="#br0" timeOffset="326233.6595">23540 17487,'0'0,"0"0,0-25,0 25,25 0,-25 0,25 0,-1 0,1 0,0-24,0 24,24 0,-24 0,25 0,-1-25,1 25,-25 0,24 0</inkml:trace>
  <inkml:trace contextRef="#ctx0" brushRef="#br0" timeOffset="327868.753">20043 16594,'0'0,"-25"0,25 0,-25 0,25 0,0 0,-25 0,25 0,0 0,0 0,0 25,0-25,0 25,-25 0,25 0,0-1,0 1,0 0,0 25,0-26,0 1,0 0,0 0,0-25,0 25,0-1,0-24,0 25,0-25,0 0,0 25,0-25</inkml:trace>
  <inkml:trace contextRef="#ctx0" brushRef="#br0" timeOffset="328228.7736">19621 16619,'0'0,"-25"-25,25 1,0 24,0-25,0 25,0-25,25 25,-25 0,25-25,-25 25,24 0,1 0,0 0,0-25,0 25,-1 0,1 0,25 0,-25 0,24 25,-24-25,25 0,-25 0,24 25,-24-25,25 25,-26 0,1-25,25 24,-25 1,-1 0,1 0,-25 0,25-1,-25 1,25 0,-25 0,0 0,0-1,-25-24,25 25,-25 0,0 0,1 0,-1-25,0 24,-25 1,26 0,-26-25,25 25,-24-25,24 25,-25-25,25 0,-24 24,24-24,0 0,0 0,-24 0,49 0</inkml:trace>
  <inkml:trace contextRef="#ctx0" brushRef="#br0" timeOffset="331156.9411">17612 16545,'0'0,"0"-25,0 25,0 0,0-25,0 25,-25 0,25-25,0 25,0-24,0 24,-25 0,25-25,0 25,-25 0,25 0,0-25,-25 25,25 0,-24 0,24 0,-25 0,0 0,25 0,-25 25,0-25,25 0,-24 25,-1-25,0 24,0 1,25 0,-25 0,25 0,-24-1,-1 26,25-25,0 24,0-24,0 25,0-25,0 24,0-24,0 0,0 24,25-24,-25 0,24 0,1 0,0-25,-25 24,25-24,0 25,-1-25,1 0,0 0,0 0,24 0,-24 0,0 0,0 0,0-25,-1 25,26-24,-25 24,-25-25,25 25,0-25,-25 25,24-25,-24 25,0-25,0 25,0-24,0-1,-24 25,24-25,-25 25,0-25,25 25,-25 0,0-25,25 25,-25 0,1 0,24 0,-25 0,25 0,-25 0,25 25,0-25,0 0,0 0,0 0,0 0,0 0,0 0,0 0,0 0,0 0,0 0,25 0,-25 0,25 0,-25 0,24-25,-24 25,25 0,0 0,-25-24,25 24,-25 0,25 0,-25 0,25-25,-25 25,0 0,24 0,-24 0,0 0,0 25,25-25,-25 24,0-24,0 25,25 0,-25-25,0 25,0 0,0-1,0 1,0 0,25 0,-25 0,0-1,0 1,0-25,25 25</inkml:trace>
  <inkml:trace contextRef="#ctx0" brushRef="#br0" timeOffset="335405.1841">18827 17314,'0'0,"0"0,-25 0,25 0,0 0,0 0,0 0,0 0,0 0,0 0</inkml:trace>
  <inkml:trace contextRef="#ctx0" brushRef="#br0" timeOffset="335721.2021">20315 17041,'25'0,"-25"0,0 25,0-25,0 0,0 0,0 0,0 0,0 0,0 0</inkml:trace>
  <inkml:trace contextRef="#ctx0" brushRef="#br0" timeOffset="336013.2188">21531 17066,'0'0,"25"0,-25 0,24 0,-24 0,0 0,0 0</inkml:trace>
  <inkml:trace contextRef="#ctx0" brushRef="#br0" timeOffset="336813.2646">22746 16148,'0'0,"0"0,25 0,-25 0,0-25,0 25,0 0,0 0,0 0,0 0,0 0,0 0,-25 0,25 0,-25 0,25 0,-24 0,24 0,-25 0,0 0,25 0,-25 25,0-25,1 0,24 0,-25 25,0-25,25 0,-25 0,25 0,0 0,-25 0,25 0,0 0,0 24,0-24,0 0,-24 0,24 0,0 0,0 0,0 0,0 0,0 0,0 0,0 25,0-25,0 0,0 25,0-25,0 25,0-25,0 25,0-1,0-24,0 25,0 0,-25 0,25 0,0 0,0 24,-25-24,25 0,0 0,0-1,0 1,0 0,0-25,0 25,25 0,-25-25,0 0,25 24,-25-24,0 0,24 25,1-25,-25 0,25 0,0 0,-25-25,25 25,-1 0,1 0,-25-24,25 24,0 0,-25-25,25 25,-1-25,-24 25,25-25,-25 0</inkml:trace>
  <inkml:trace contextRef="#ctx0" brushRef="#br0" timeOffset="336961.2731">22523 16470,'-25'0,"25"0,0 0,-25 25,25-25,0 0,0 0,0 0,25 0,-25-25,0 25,25 0,0 0,0 0,-25-24,49 24,-24 0,0-25</inkml:trace>
  <inkml:trace contextRef="#ctx0" brushRef="#br0" timeOffset="337401.2982">23639 16173,'0'0,"0"0,0 24,0-24,0 0,0 0,0 0,0 0,0 25,0-25,0 25,25 0,-25 0,0-1,0 1,0 0,25 0,-25 0,0 0,0-1,25 1,-25 0,0 0,0 0,24-25,-24 24,0 1,0-25,0 0,0 0,0 0,0 25,0-25,0 0,0-25,0 25,0 0,0 0,0-25,0 25,-24-24,24-1,0 0,0 25,0-50,0 26,0-1,0 0,0 0,0-25,0 26,0-26,0 25,0-24,0 24,24-25,-24 25,25 1,-25-26,25 25,-25 0,25 1,0-1,-1 25,-24-25,25 25,0 0,0-25,0 25,-1 0,1 0,0 0,0 0,-25 25,25-25,0 0</inkml:trace>
  <inkml:trace contextRef="#ctx0" brushRef="#br0" timeOffset="337586.3088">23738 16247,'0'25,"0"-25,0 0,0 0,25 0,-25 0,25 0,0 0,0 0,-1 0,1 0,0-25,25 25,-26 0,26 0,0 0,-25-25,24 25,-24 0,25 0</inkml:trace>
  <inkml:trace contextRef="#ctx0" brushRef="#br0" timeOffset="339001.3897">24557 12254,'25'0,"-25"-25,0 25,25 0,-25-25,0 25,0 0,0 0,0 0,0 0,0 0,0 0,0 0,0 0,-25 25,25-25,-25 25,0-1,0 1,1 25,-1-25,0-1,0 26,-24-25,24 24,0-24,-25 0,26 25,-1-26,0 1,0 0,0 0,1-25,-1 25,25-25,-25 24,25-24,-25 0,25 25,0-25,-25 0,25 0,0 0,0 0,0-25,-25 25,25 0,0-24,0 24,0-25,0 25,0-25,0 25,0-25,0 0,0 1,0-1,0 25,0-25,0 0,0 0,0 1,0-1,0 25,0 0,0-25,0 25,0 25,0-25,0 25,0-25,-24 24,24 1,0 25,0-25,-25-1,25 26,0-25,-25 0,25-1,0 26,0-25,0-25,0 25,25-1,-25-24,25 25,-25-25,24 0,1 0,0 25,0-25,0 0,24-25,1 25,-25 0,24-25,1 25,0 0</inkml:trace>
  <inkml:trace contextRef="#ctx0" brushRef="#br0" timeOffset="340277.4627">24780 15056,'0'0,"0"0,0 0,0-24,0 24,0 0,0 0,0 24,0-24,0 0,-25 25,25 0,0 0,0 0,-24-1,24 1,-25 25,25-25,-25 24,0-24,0 25,25-25,-24 24,-1-24,0 0,0 24,0-24,25 0,-24 0,-1 0,25-1,-25-24,25 25,0-25,0 0,-25 25,25-25,0 0,0 0,0 0,0 0,0 0,0-25,0 25,0 0,0-25,0 25,25-24,-25-1,0 0,0 25,0-25,0 0,0 1,0-1,25 0,-25 25,0-25,0 0,0 25,0-24,0 24,0 0,0 0,0 0,0 0,0 0,0 0,0 0,0 0,0 0,0 24,0-24,0 25,0 0,0 0,0 0,0-25,0 24,0 1,0 0,0 0,-25 0,25-1,0-24,0 25,0-25,25 25,-25-25,0 0,25 0,-1 0,-24 0,25 0,0-25,0 25,0 0,24-25,-24 25,25-24,-26-1</inkml:trace>
  <inkml:trace contextRef="#ctx0" brushRef="#br0" timeOffset="347469.8741">596 8855,'0'0,"0"-25,0 25,0 0,0 0,0 0,0-24,0 24,0 0,-25-25,25 25,-25 0,25-25,-25 25,25 0,0-25,-25 25,25 0,-24 0,24-25,0 25,0 0,0 0,0 0,0 0,0 0,0 0,0 25,0-25,24 0,-24 25,25-25,-25 25,25-25,0 0,0 25,-1-25,1 0,0 0,0 0,0 0,-1 0,1 0,0 0,0 0,-25 0,25-25,0 25,-1 0,-24-25,25 25,-25 0,25-25,-25 25,0 0,0 0,0-25,0 25,0 0,0 0,0-24,0 24,0 0,-25 0,25-25,-25 25,25 0,-24-25,24 25,-25 0,25 0,0 0,-25-25,25 25,0 0,0 0,0 0,0 0,0 0,0 0,0 25,25-25,-25 0,25 25,-25-25,24 25,1-25,0 24,0-24,-25 0,25 25,-1-25,1 0,0 25,-25-25,25 0,-25 25,0-25,0 0,0 0,0 25,0-25,-25 24,0-24,25 25,-25 0,-24-25,24 25,0 0,0-25,-24 24,24-24,0 25</inkml:trace>
  <inkml:trace contextRef="#ctx0" brushRef="#br0" timeOffset="348884.9551">1712 9079,'0'0,"0"0,25 0,-25 0,0 0,0 0,24 0,1 0,-25 24,25-24,0 0,0 0,0 0,-1 0,1 0,0 0,25 25,-26-25,1 0,25 0,-25 0,24 0,-24 0,25 0,-1 0,-24 0,25 0,-1 0,-24 0,25 0,-1 0,-24 0,25 0,-26 0,26 0,-25 0,24 0,-24 0,25 0,-25 0,24 25,-24-25,25 0,-25 0,24 0,-24 0,25 0,-26 0,26 0,0 0,-26 25,26-25,-25 0,24 0,-24 0,25 0,-25 0,24 0,-24 0,25 0,-26 0,1 25,25-25,-25 0,-1 0,26 0,-25 0,0 0,24 0,-24 24,0-24,25 0,-26 0,26 0,-25 0,24 0,-24 0,25 25,-25-25,-1 0,26 0,-25 0,24 0,-24 0,0 0,25 0,-26 0,1 25,25-25,-25 0,-1 0,26 0,-25 0,0 0,24 25,-24-25,0 0,0 0,24 0,-24 0,0 0,0 0,24 0,-24 0,0 0,0 0,0 0,-1 0,1 0,0 0,25 0,-26 25,1-25,0 0,0 0,0 0,-1 0,1 0,0 0,25 0,-26-25,1 25,0 0,0 0,24 0,-24 0,0 0,25 0,-26 0,1 0,0 0,25-25,-26 25,1 0,0 0,25 0,-26 0,1 0,0 0,25 0,-25-25,-1 25,1 0,25 0,-25 0,-1 0,26 0,-25-25,0 25,24 0,-24 0,0 0,24 0,-24 0,0 0,0-24,24 24,-24 0,0 0,25 0,-26 0,1 0,0 0,25-25,-26 25,1 0,0 0,25 0,-26 0,1 0,0-25,25 25,-25 0,-1 0,1 0,25 0,-25 0,-1 0,1 0,0 0,25 0,-26 0,1 0,0-25,0 25,0 0,24 0,-24 0,0 0,0 0,-1 0,1 0,0 0,0 0,0 0,-1 0,1 0,0 0,0 0,-25 0,25 0,-1 0,1 0,0 0,0 0,0 0,-1 0,26 0,-25 0,0-25,0 25,-1 0,1 0,0 0,0 0,24 0,-24 0,0 0,25 0,-26 0,1-24,25 24,-25 0,24 0,1 0,-25 0,24-25,1 25,-1 0,1 0,0 0,24-25,-24 25,-1 0,1 0,24 0,-24-25,0 25,-1 0</inkml:trace>
  <inkml:trace contextRef="#ctx0" brushRef="#br0" timeOffset="353925.2433">13618 13171,'25'0,"-25"0,25 0,0 0,-25 0,24 0,1 0,25 0,-25 0,-1 0,26 0,0 0,-26 0,26 0,-25 0,24 0,1 0,-25 0,0 0,24 0,-24-25,0 25,0 0,-1 0,-24 0</inkml:trace>
  <inkml:trace contextRef="#ctx0" brushRef="#br0" timeOffset="354321.266">14437 12948,'0'0,"0"-25,0 25,0 0,0-25,0 25,0 0,0 0,0 0,0 0,0 0,0 0,0 0,0 0,0 0,0 0,0 25,24-25,-24 25,0-25,0 25,0 0,0-1,0 1,25 0,-25 0,0 0,0-1,0 1,0 0,0 0,0 0,0-25,0 25,25-25,-25 24,0-24,0 0,0 25,0-25</inkml:trace>
  <inkml:trace contextRef="#ctx0" brushRef="#br0" timeOffset="354822.2946">14461 12824,'0'-25,"0"0,-24 25,-1-24,25 24,-25-25,0 25,0 0,1-25,-1 25,0 0,-25 0,26 0,-1 25,-25-25,25 25,-24-1,24 1,-25 0,26 0,-1 0,0 24,-25-24,50 25,-24-26,-1 26,25-25,-25 24,25 1,0-25,0 25,25-26,-25 26,25-25,-25 0,24-1,1 1,0 0,0 0,24 0,-24-25,0 24,25-24,-26 0,26 0,0 0,-26 0,26 0,0 0,-1-24,-24 24,25-25,-1 25,-24-25,25 25,-25-25,24 0,-24 1,25-1,-26 0,1 0,25-24,-25 24,-1 0,1-25,-25 25,25 1,-25-26,0 25,0-24,0-1,0 25,0-24,-25 24,0-25,1 25,-1-24,-25 24,25 0,-24 25,-1-25,1 25,-1-24,0 24,1 0,-26 24,26-24,-26 25,26 0,-1 25,-24-26</inkml:trace>
  <inkml:trace contextRef="#ctx0" brushRef="#br0" timeOffset="366316.9521">18926 13047,'0'0,"0"-25,0 25,-24-24,24 24,0-25,-25 25,25-25,-25 25,25-25,0 25,-25 0,25-25,-25 25,25 0,-25 0,25 0,-24 0,-1 0,0 25,0-25,0 25,1-25,-1 25,0-25,0 25,0-1,-24 1,24 0,0 0,0 0,1 24,-1-24,0 0,0 25,25-26,-25 1,25 0,0 0,0 0,0-1,0 1,25-25,0 25,-25 0,25-25,0 0,-1 0,26 25,-25-25,0 0,24-25,-24 25,25 0,-26-25,1 25,25-25,-25 25,-1-25,1 25,0 0,-25-24,25 24,-25-25,25 25,-25 0,0-25,0 25</inkml:trace>
  <inkml:trace contextRef="#ctx0" brushRef="#br0" timeOffset="367097.9968">17364 13072,'-25'0,"25"0,-25-25,25 25,0-25,-25 25,25 0,-25-24,25 24,0 0,0 0,0 0,0 0,0 0,0 0,0 24,0-24,-24 25,24 0,0 0,0 0,0-1,-25 26,25-25,0 0,-25 24,25-24,0 0,0 0,0 0,-25-1,25 1,0-25,0 25,0 0,0-25,0 0,0 25,-25-25</inkml:trace>
  <inkml:trace contextRef="#ctx0" brushRef="#br0" timeOffset="367693.0308">16843 13072,'0'-25,"0"25,0-25,0 25,0-24,0 24,0-25,0 0,25 25,-25-25,24 25,-24-25,25 1,0 24,0-25,0 0,-1 25,26-25,-25 25,0-25,24 25,-24 0,25 0,-26 0,1 0,25 0,-25 0,-1 0,26 0,-25 25,0-25,-25 25,24-25,1 25,-25-25,25 25,-25-25,0 24,0 1,0 0,0-25,0 25,-25 0,25-25,-25 24,25 1,-24 0,-1-25,0 25,0 0,0-25,1 24,-1-24,25 0,-25 25,0-25,25 0,-25 0,25 25,0-25,0 0,0 0,0 0,0 0,0 0,0 0,0 0,0 0,0 0,0 0,0 0,25 0,-25 0,25 0,0 0,-25 0,25 0,-1 0,1 25,0-25,25 25,-26-25,1 25,0-1,0-24,24 25,-24 0,0 0,-25 0,25-25,0 24,-25 1,0 0,0-25,0 25,0 0,0-25,-25 24,0-24,0 25,0-25,1 25,-1-25,-25 25,25-25,-24 0,24 0,-25 0,26 0,-26 0,25 0,-24 0,24 0,0 0,0 0,25 0,-25-25,1 25</inkml:trace>
  <inkml:trace contextRef="#ctx0" brushRef="#br0" timeOffset="371577.253">15007 16321,'0'0,"-25"-24,25 24,0-25,-24 25,24-25,0 25,-25 0,25 0,0 0,0-25,0 25,0 0,0 25,25-25,-25 0,24 25,-24 0,25-25,0 24,0 1,0 0,24 0,-24 25,0-26,24 1,-24 0,0 0,0 0,0-25,-1 24,1 1,0-25,0 25,0-25,-25 0,24 25,-24-25,25 0,-25 0,25 0,-25 0,0 0,0 0,0 0,0 0,0 0,0-25,25 25,-25 0,0-25,0 25,0-25,0 25,0 0,0-24,-25 24,25-25,0 0,-25 25,25-25,0 25,-25-25,25 25,0 0,0-24,-24 24,24 0,0 0,0 0,0 0,0 0,0 0,0 0,0 0,0 24,0-24,0 25,0-25,0 25,24 0,-24 0,0-25,25 24,-25 1,25 0,-25 0,0 0,25-25,-25 24,25 1,-25-25,0 25,24-25,-24 25,0-25,0 0,0 0,0 25,0-25,0 0,-24 0,24 0,-25 24,0-24,25 0,-25 0,0 0,1 25,-1-25,25 0,-25 0,0 0,25 25,-25-25,25 0,0 0,-24 0</inkml:trace>
  <inkml:trace contextRef="#ctx0" brushRef="#br0" timeOffset="376741.5484">18753 16842,'0'0,"0"25,0-25,0 0,0 0,0 0,0 0,0 0,0 0,0-25,24 25,-24 0,0 0,0 0,0-24,25 24,-25-25,25 0,0 0,0 0,0 1,-1-1,26 0</inkml:trace>
  <inkml:trace contextRef="#ctx0" brushRef="#br0" timeOffset="377249.5774">21531 16495,'0'0,"25"0,-25-25,0 25,0-24,24-1,1 25,-25-25,25 0,0 0,0 25</inkml:trace>
  <inkml:trace contextRef="#ctx0" brushRef="#br0" timeOffset="380308.7524">18802 16867,'0'0,"0"0,0 0,0 0,0 0,0 0,0 0,0-25,0 25,0 0,0 0,0 0,0 0,0 0,0 0,0 0,0 0,0-24,0 24,0 0,0 0,0 0,0 0,0 0,0 0,0 0,0 0,0 0,0 0,0 0,0 0,0 0,0 0,0 0,0 0,0 0,0 0,0 0,0 0,0 0,0 0,0 0,0 0,0 0,0 0,0 0,0 0,0 0,0 0,0 0,0 0,0 0,0 0,0 0,0 0,0 0,0 0,0 0,0 0,0 0,0 0,0 0,0 0,0 0,0 0,0 0,0 0,0 0,0 0,0 0,0 0,0 0,0 0,0 0,0 0,0 0,0 0,0 0,0 0,0 0,0 0,0 0,0 0,0 0,0 0,0 24,0-24</inkml:trace>
  <inkml:trace contextRef="#ctx0" brushRef="#br0" timeOffset="381320.8103">17165 17289,'0'0,"0"0,0 0,0 0,0 0,0 0,0 0,0 0,25 0,-25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25,0-25,0 0,0 0,0 0,0 0,0 0,0 24,0-24,0 0,0 0,0 0,0 0,0 0,0 25,0-25,0 0,25 0,-25 0,0 0,0 0,0 0,0 0,0 0,0 0,0 0,0 0,0 0,0 0,0 0,0 0,0 0,0 0,0 0,0 0,0 0,0 0,0 0,0 0,0 0,0 0,0 0,0 0,0 0,0 0,0 0,0 0,0 0,0 0,0 0,0 0,0 0,0 0,0 0,0 0,0 0,0 0,0 0</inkml:trace>
  <inkml:trace contextRef="#ctx0" brushRef="#br0" timeOffset="382457.8753">21432 16743,'-25'0,"25"0,0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3684.9455">22945 16793,'0'0,"0"0,0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inkml:trace>
  <inkml:trace contextRef="#ctx0" brushRef="#br0" timeOffset="384910.0156">16669 16644,'-25'-25,"25"25,-25-25,25 1,-24-1,24 0,-25 0,25 25,0-25,-25 1,25 24,0-25,0 25,0-25,0 25,0 0,0 0,0-25,0 25,0 0,0 0,0 0,0 25,25-25,-25 0,25 25,-1 0,-24-1,50 1,-25 25,0-25,24 24,1 1,0-25,-1 24,1 1,-1-25,1 24,0-24,-1 0,-24 24,25-24,-1-25,-24 25,0 0,0-25,-1 25,-24-25,25 0,-25 24,0-24,0 0,0 0,0 0,0-24</inkml:trace>
  <inkml:trace contextRef="#ctx0" brushRef="#br0" timeOffset="385246.0348">17140 16297,'0'-25,"0"0,0 25,0-25,0 25,0 0,0 0,0 0,0 0,0 0,0 0,0 0,0 0,0 0,0 25,-24-25,24 25,0 0,-25 24,25-24,-25 25,0-1,0 26,1-1,-1-24,0 24,0 25,-24-24,24-1,-25 1,25 24,-24-25,24-24,0 24,-25 1,26-26,-1 1,0 0,0-26,0 26,25-25,-24 0,24-1,0-24,0 25,-25 0,25-25,0 0,0 0,0 25,0-25,0 0,0 0,0 0,0 0,0 0,0 0</inkml:trace>
  <inkml:trace contextRef="#ctx0" brushRef="#br0" timeOffset="388157.2013">15851 13395,'0'0,"0"24,0-24,0 0,0 0,0 0,0 0,0 0,0 0,0 0,0 0,0 0</inkml:trace>
  <inkml:trace contextRef="#ctx0" brushRef="#br0" timeOffset="388522.2222">17512 13618,'0'25,"0"-25,0 0,0 0,0 0</inkml:trace>
  <inkml:trace contextRef="#ctx0" brushRef="#br0" timeOffset="388869.242">18728 13568,'0'0,"0"0,0 0,0 0,0 0,0 0,0 0,0 0,0 0,0 0,0 0</inkml:trace>
  <inkml:trace contextRef="#ctx0" brushRef="#br0" timeOffset="389237.2631">20092 13494,'0'25,"0"-25,0 0,0 0,0 0,0 0,0 0,0 0,0 0,0 0,0 0,0 0,0 0,0 0</inkml:trace>
  <inkml:trace contextRef="#ctx0" brushRef="#br0" timeOffset="389553.2811">20762 13519,'0'0,"0"0,0 0,0 0,0 0,0 0,0 0</inkml:trace>
  <inkml:trace contextRef="#ctx0" brushRef="#br0" timeOffset="390912.3589">22945 12750,'0'0,"0"0,0 0,0 0,0 0,0 0,0 0,0 0,0 0,0 0,0 0,0 24,0-24,-25 25,25 0,-25 0,25 0,-25-1,25 1,-25 25,1-25,-1-1,25 1,-25 0,0 25,0-26,1 1,24-25,-25 25,25 0,-25-25,25 25,-25-25,25 0,0 25,0-25,0 0,0 0,0 0,0 0,0 0,0-25,0 25,0 0,25-25,-25 0,25 25,-25-25,25 0,-1 1,1-26,0 25,0 0,0-24,-1-1,1 25,0-24,0-1,0 1,24-1,-24 25,0-24,0 24,0 0,-25 0,24 0,1 1,-25 24,25-25,-25 25,0 0,25 0,-25 25,0-25,25 24,-25 1,0 0,0 25,24-26,-24 1,0 25,0-1,0-24,0 25,0-25,0 24,0-24,0 0,0 0,0-1,0 1,0 0,25 0,-25-25,0 25,0-1,0-24,0 25,0-25,25 0,-25 0,0 0,0 25,0-25,0 0,0 0</inkml:trace>
  <inkml:trace contextRef="#ctx0" brushRef="#br0" timeOffset="391105.3699">22845 12998,'0'0,"0"0,0 0,25 0,-25 0,25-25,-25 25,25 0,0 0,-1-25,26 25,-25 0,0-25,24 25,1 0,-25-25,24 25,-24 0,25 0</inkml:trace>
  <inkml:trace contextRef="#ctx0" brushRef="#br0" timeOffset="393769.5223">149 11509,'0'0,"0"0,0 0,0 0,-25 0,25 0,0 0,0 0,0 0,0 0,0 25,0 0,25-25,-25 25,0 0,0 24,25-24,-25 0,0 0,0-1,25 1,-25 0,0-25,25 25,-25-25,24 25,-24-25,25 0,0 0,-25-25,25 25,0-25,-1 0,1 0,25 1,-25-1,24-25,-24 1,25-1,-1 25,1-24,-25-26,24 26,1-1,0 0,-26 1,26-1,-25 0,0 26,-25-26,24 25,-24 0,0 1,0 24</inkml:trace>
  <inkml:trace contextRef="#ctx0" brushRef="#br0" timeOffset="394164.5449">124 11584,'0'0,"0"0,0 0,-24 0,24-25,0 25,0 0,0 0,0 0,0 0,0 0,0 0,0 0,0 0,0 0,0 25,0-25,24 25,-24-1,0 1,0 0,25 0,-25 0,0 24,0-24,25 0,-25 0,25-1,-25 1,25-25,-25 25,24-25,-24 25,25-25,0 0,-25 0,25 0,0-25,-1 25,1-25,25 0,-25-24,24 24,1-25,-25 1,49-1,-24-24,-1 24,26-24,-26-1,26 26,-1-26,-24 1,24-1,-24 1,-1 24,1 1,0-1,-26 25,1 1,0-1,0 25,0 0,-1 0,-24 0,25 0</inkml:trace>
  <inkml:trace contextRef="#ctx0" brushRef="#br0" timeOffset="394721.5768">174 11807,'0'-50,"0"26,0-1,0 0,25 0,-25 0,0 1,0 24,0 0,0-25,0 25,0 0,0 0,0 0,0 0,0 25,0-25,0 24,0-24,0 25,25 25,-25-25,0-1,0 26,24-25,-24 24,0-24,25 0,-25 0,0 0,25-1,-25-24,25 25,0-25,-25 0,24 0,1-25,0 25,0-24,24-1,-24 0,0 0,25-24,-1-1,1 0,-1 1,1-1,0-24,-1-1,1 26,0-26,-1 1,1 0,-1-1,1 1,0 24,-1 0,-24 1,0-1,24 25,-49 1,25-1,0 25,-25 0</inkml:trace>
  <inkml:trace contextRef="#ctx0" brushRef="#br0" timeOffset="403629.0862">19224 893,'0'0,"0"0,0 0,0 0,0 0,0 0,0 0,0 0,0 25,-25-25,25 0,-25 0,1 25,-26-25,25 24,-24 1,24-25,-25 25,25-25,-24 25,24-25,0 0,0 25,0-25,1 0,-1 24,0-24,25 0,-25 0,25 0,0 0,-25 0,25 0,0 0,0 0,0 0,0-24,0 24,0 0,0-25,0 25,0 0,0-25,0 25,0-25,0 25,0-25,25 25,-25-24,0 24,0-25,0 25,0 0,0 0,0-25,0 25,0 0,0 0,0 0,0 0,0 0,0 0,0 25,0-25,0 0,0 25,0-25,0 24,-25 1,25-25,0 25,-24 0,24-25,0 25,0-25,-25 24,25-24,0 25,0-25,0 0,25 25,-25-25,24 0,1 0,0 0,0 0,24 0,-24 0,25 0,-25 0,24 0</inkml:trace>
  <inkml:trace contextRef="#ctx0" brushRef="#br0" timeOffset="407980.3351">18083 3274,'0'0,"0"-25,0 1,-25 24,25-25,0 25,0-25,0 25,0-25,0 25,0 0,0 0,0 0,0 0,0 0,0 0,0 0,0 0,0 25,0-25,0 25,0 0,25 24,-25-24,0 0,0 0,0 24,25-24,-25 0,0 0,25-1,-25-24,24 25,1-25,0 0,0 0,0 0,-1 0,26 0,-25-25,24 1,1-1,24 0,-24-25,24 26,1-26,-1 25,1-24,-26-1,26 25,-1-24,1 24,-1 0,0-25,-24 26,0-1,-1 25,-24-25</inkml:trace>
  <inkml:trace contextRef="#ctx0" brushRef="#br0" timeOffset="416428.8183">17636 5655,'0'0,"0"0,0 0,0 25,0-25,0 0,0 0,0 25,0-25,0 25,0 0,0-1,0 1,0 0,0 0,0 0,0 0,0-1,0 1,0 0,25-25,-25 25,25-25,0 25,0-25,0 0,-1 0,26 0,0-25,-1 25,26-25,-1 0,0-24,26 24,-1 0,0-25,0 1,25-1,0 25,0-24,0 24,-24-25,24 25,-50 1,25-1,-24 25</inkml:trace>
  <inkml:trace contextRef="#ctx0" brushRef="#br0" timeOffset="420235.036">21382 8037,'0'-25,"-25"25,0 0,1 0,-1 0,0 25,0-25,-24 0,24 0,0 25,0-25,-24 24,24-24,-25 25,25 0,-24 0,24 0,-25-1,25 1,-24 0,24 0,0 24,-24-24,24 25,0-1,0 1,0-25,1 24,-1 1,25 0,-25-1,25-24,0 25,0-1,0-24,0 25,0-26,0 1,25 0,-25 0,25 0,-1 0,-24-1,25 1,0-25,-25 25,25-25,0 0,-1 0,1 25,0-25,0 0,24 0,-24-25,0 25,25 0,-25-25,24 25,-24-25,25 25,-26-24,1 24,25-25,-25 0,24 25,-24-25,0 0,0 0,-1 1,26-1,-25 0,0 0,-1-24,-24 24,25 0,0-25,-25 26,25-26,-25 25,0-24,0 24,0-25,0 25,0 1,0-26,-25 25,25 0,-25 1,0-1,1 0,24 0,-50 25,25-25,0 1,1 24,-26-25,25 25,-24-25,24 25,-25 0,1 0,-1 0,-24 25,24-25,0 0</inkml:trace>
  <inkml:trace contextRef="#ctx0" brushRef="#br0" timeOffset="452635.8893">10344 9426,'0'-25,"0"25,0-25,0 25,0 0,0-25,0 25,0 0,0 0,0 0,0 0,0 0,0 25,0-25,0 25,25-25,-25 25,0 0,25-1,-25 1,0 0,0 0,0 0,24-1,-24 1,0 0,0 0,25-25,-25 25,0-25,25 24,-25-24,25 0,-25 0,25 0,-1 0,1-24,25 24,-1-25,-24 0,25 0,24-24,-24 24,24-25,1 25,-1-24,0-1,26 1,-26-1,1 0,-1 26,0-26,-24 25,0 0,-1 1,-24-1,25 25,-50-25,24 25,-24 0,0 0,0 0</inkml:trace>
  <inkml:trace contextRef="#ctx0" brushRef="#br0" timeOffset="453419.9341">11559 9897,'0'0,"25"0,-25 0,25 25,-25-25,25 0,0 0,-1 0,26 0,-25 0,24-25,-24 25,25 0,-1 0,1 0,0 0</inkml:trace>
  <inkml:trace contextRef="#ctx0" brushRef="#br0" timeOffset="453760.9536">13320 9872,'0'0,"25"0,-25 0,0 0,0 0,25 0,-25 0,0 0,25 25,-25-25,25 0,-1 0,1 0,0 0,0 0,0 0,0 0,24 0,1 0,-25-25,24 25,1 0</inkml:trace>
  <inkml:trace contextRef="#ctx0" brushRef="#br0" timeOffset="453952.9646">15354 9847,'25'0,"-25"0,0 0,25 0,-25 0,25 0,-25 0,0-24,25 24,-25 0,24 0,-24 0,25 0,0-25,0 25,0 0</inkml:trace>
  <inkml:trace contextRef="#ctx0" brushRef="#br0" timeOffset="454124.9744">16744 9723,'0'0,"24"0,1 0,-25 0,25 0,-25 0,25 0,-25 0,25 0,-25 0,24 0,-24 0,25 0,0 0</inkml:trace>
  <inkml:trace contextRef="#ctx0" brushRef="#br0" timeOffset="454555.9991">17537 9798,'25'0,"-25"0,0 0,0 0,25 0,-25 0,25 0,-25 0,24 0,1 0,0 0,0 0,0 25,0-25,-1 0,1 0,0 0,25 0,-26 0,26 0,-25 0,24 0,-24 0,0 0,25 0,-26 24,26-24,-25 0,0 0,24 0,-24 0,0 0,-25 0,25 0,-1 0,1 0,-25 0,25 0,-25 0,0 0,25 0,-25 0,0 0,0 0,25 0,-25 0,24 0,-24 0,0 0,25 0,-25 0,25 0,-25 0,25 0,0 0,-1 0,1 0,0 0,0 0,0 0,-1 0,1 0,0 0,25 0,-25 0,-1 0,26 0</inkml:trace>
  <inkml:trace contextRef="#ctx0" brushRef="#br0" timeOffset="454648.0044">19224 9872,'50'0,"-26"0,1 0,0 0,0 0,0 25,-1-25,1 0,0 0,-25 0,25 0,-25 0,25 0,-25 0,0 0,0 0</inkml:trace>
  <inkml:trace contextRef="#ctx0" brushRef="#br0" timeOffset="456768.1256">18852 9922,'0'0,"25"0,-25 0,25 0,-25 0,24 0,1-25,0 25,0 0,0 0,-1 0,1 0,-25-25,25 25,0 0,0 0,-1 0,1-25,-25 25,25 0,-25 0,0 0,0 0,0 0,0 0,0 0</inkml:trace>
  <inkml:trace contextRef="#ctx0" brushRef="#br0" timeOffset="456909.1337">18951 9922,'0'0,"25"0,0 0,0 0,-25 0,49 0,-24-25,0 25,0 0,-1 0,1 0,0 0,25-25</inkml:trace>
  <inkml:trace contextRef="#ctx0" brushRef="#br0" timeOffset="459460.2796">19894 13692,'25'0,"24"0,-24-25,0 25,24 0,-24 0,0 0,0-24,0 24,-1 0,-24 0,25 0,-25-25,0 25,25 0,-25 0,0 0,0 0,0 0,-25-25,25 25,-25 0,25 0,-24 0,-1 0,0 0,0 0,0 0,1 0,-1 0,-25 0,25 0,-24 0,24 0,0 0,0 25,0-25,1 0,-1 0,0 0,25 0,0 0,0 0,0 0,0 0,0 0,0 0,0 0,0 0,25 25,-25-25,25 0,-25 0,24 0,-24 0,25 0,0 0,0 0,0 0,0 0,-1 0,1 0,0 0,0 0,0 0,-1 0,-24 0,25 0,-25 0,25 0,-25 0,0 0,0 0,0 0,0 0,0 0,0 0,0 0,-25 0,0 0,1 0,-1 0,0 0,0 0,-24 0,-1 0,25 0,-25 0,1 0,24 0,-25 0,26 0,-1 0,0 0,0 0,25 0,-25 0,25 0,0 0,0 0,0 0,25 0,-25 24,25-24,-25 0,25 0,0 0,-1 0,1 0,0 0,0 0,0 0,-1 0,1 0,0 0,0 0,0 0,0 0,-1 0,-24 0,25 0,-25 0,0 0,0 0,0 0,0 0,0 0,0 0,-25 0,25 0,0 0,-24 0,24 0,0 0,-25 0,25 0,0 0,0 0,0 0,0 0,0 0,0 0,0 0,25 0,-25 0,0 0,24 0,-24 0,0 0,25 0,-25 0,25 0,-25 0,0 25,25-25</inkml:trace>
  <inkml:trace contextRef="#ctx0" brushRef="#br0" timeOffset="462196.4361">19745 14511,'0'0,"0"0,0 0,0 0,-25 0,0 25,0-25,1 0,-1 0,0 0,-25 0,26 24,-26-24,25 0,-24 0,-1 0,25 0,-24 25,24-25,-25 0,25 0,1 0,-26 0,25 0,0 0,1 0,24 0,-25 0,0 0,25 0,0 0,-25 0,25 0,0 0,0 0,-25 0,25 0,0 0,0 0,0 0,0 0,0-25,0 25,0 0,0 0,0-24,0 24,0 0,0-25,0 25,25 0,-25-25,0 25,0 0,0-25,0 25,25 0,-25 0,0-25,25 25,-25 0,0 0,0-24,25 24,-25 0,0 0,0 0,0 0,0-25,24 25,-24 0,0 0,0 0,0 0,0 0,0 0,0 0,0 0,0 25,-24-25,24 0,-25 24,25-24,-25 25,25 0,-25-25,0 25,25 0,-24-1,-1 1,25-25,-25 25,25 0,-25-25,25 25,0-25,0 24,0-24,0 25,0-25,0 0,25 25,-25-25,25 0,0 25,-1-25,-24 0,50 0,-25 0,0 0,-1 0,1 0,0 0,0 0</inkml:trace>
  <inkml:trace contextRef="#ctx0" brushRef="#br0" timeOffset="465647.6335">10269 9351,'0'0,"0"0,0-24,0 24,0 0,0 0,0-25,0 25,0 0,0 0,0 0,0 0,25 0,-25 0,0 0,0 0,0 0,0 0,25 25,-25-25,0 24,25 1,-25 0,25 0,-25 0,0 24,25-24,-25 0,0 0,0 24,0-24,24 0,-24 0,0-1,0 1,0 0,0 0,25-25,-25 25,0-25,25 0,-25 24,0-24,0 0,25 0,-25 0,25 0,-25 0,24 0,1 0,0-24,0 24,0-25,-1 0,26 0,0 0,-26 1,26-1,0 0,24-25,-24 26,-1-26,26 0,-26 1,26-1,-26 25,26-24,-26-1,1 1,0 24,-1 0,1 0,-1 0,-24 1,25-1,-25 25,-1 0,-24-25,25 25,-25 0,0 0,0 0,25 0,-25 0,0 0,0 0</inkml:trace>
  <inkml:trace contextRef="#ctx0" brushRef="#br0" timeOffset="474807.1574">17215 14585,'0'0,"0"-25,0 25,0 0,0 0,0 0,0 0,0 0,0 0,0-24,0 24,0 0,0 0,0 0,0 0,0 24,0-24,0 0,-25 0,25 25,-25-25,25 25,-25-25,1 25,-26 0,25-25,-24 24,24 1,-25-25,1 25,-1 0,0-25,1 25,-1-25,0 0,26 24,-26-24,25 0,-24 0,24 0,0 0,0 0,0-24,1 24,-1 0,25-25,0 25,-25 0,25-25,0 25,0-25,0 25,0-25,0 1,0 24,0-25,25 25,-25-25,0 25,0-25,25 25,-25-25,0 25,0-24,0 24,0 0,0 0,0 0,0-25,0 25,0 0,0 0,0 0,0 0,0 0,0 0,0 0,0 0,0 25,0-25,0 0,0 0,0 0,0 24,0-24,-25 0,25 25,0-25,0 0,0 25,0-25,0 0,0 0,0 0,0 0,0 25,0-25,0 0,0 0,0 0,0 0,0 0,0 0,0-25,0 25,0 0,0 0,0 0,0-25,25 25,-25 0,0-25,0 25,0-24,0 24,0 0,24-25,-24 25,0-25,0 25,0 0,0 0,0-25,0 25,0 0,0 0,0 0,0 0,0 0,0 0,0 0,-24 0,24 0,0 0,-25 25,25-25,-25 0,25 25,-25-25,0 25,25-1,-24 1,-1 0,0 0,25 0,-25-1,25 1,-25 0,25 0,0 0,0-25,0 24,25 1,-25 0,25-25,0 25,-25 0,49-25,-24 0,0 24,0-24</inkml:trace>
  <inkml:trace contextRef="#ctx0" brushRef="#br0" timeOffset="482703.609">17562 13791,'-25'0,"25"0,0 0,0 0,-25 0,25 0,0 0,-24 25,24-25,-25 0,25 0,-25 0,0 0,25 25,-25-25,25 0,-24 25,-1-25,25 0,-25 25,0-25,0 24,25 1,-24-25,24 25,-25 0,25 0,0-1,-25 1,25 0,0-25,0 25,0 0,0-1,0 1,0 0,0-25,0 25,25 0,-25-25,0 24,25-24,-25 25,24-25,-24 25,25-25,0 0,0 0,-25 25,49-25,-24 0,0 0,0 0,24 0,-24 0,25 0,-25 0,24 0,-24 0,25 0,-25 0,-1 0,26-25</inkml:trace>
  <inkml:trace contextRef="#ctx0" brushRef="#br0" timeOffset="487116.8615">10269 15974,'-24'0,"24"-25,0 25,0 0,0 0,0 0,0 0,0 0,0-24,0 24,0 0,0 0,0 0,0 24,0-24,0 0,0 25,0-25,24 25,-24 0,0 0,25-1,-25 26,0-25,25 0,-25-1,0 1,25 0,-25 0,25 0,-25-25,25 24,-25-24,24 0,1 0,0 0,25 0,-26 0,26-24,0 24,-1-25,1 0,24 0,-24 0,24 1,1-1,-1-25,0 25,1-24,-1 24,1 0,-1-24,-24 24,24 0,1-25,-26 26,1-1,-1 25,-24-25</inkml:trace>
  <inkml:trace contextRef="#ctx0" brushRef="#br0" timeOffset="488851.9607">11460 15453,'25'0,"25"0,-26 0,26 0,-25 0,24 0,26 0,-26-24,1 24,24 0,-24 0,24-25,1 25,-1-25,1 25,-1 0,0-25,26 25,-26-25,1 25,-1 0,0-25,1 25,-1 0,-24-24,24 24,-24 0,-1-25,-24 25,25 0,-25 0</inkml:trace>
  <inkml:trace contextRef="#ctx0" brushRef="#br0" timeOffset="489103.9751">11907 15429,'-25'0,"25"0,0 0,0 0,25 0,-25 0,24 0,1 0,0 0,25-25,-26 25,26 0,-25 0,24 0,1-25,0 25,-1 0,26 0,-26-25,1 25,24 0,-24-25,24 25,-24 0,0 0</inkml:trace>
  <inkml:trace contextRef="#ctx0" brushRef="#br0" timeOffset="490916.0788">11460 16346,'0'0,"-25"0,25 0,0 0,0 0,0 0,0 0,0 0,0 0,25 0,-25 0,25 0,-25 0,25 0,0 0,24 25,-24-25,25 0,-1 0,1 0,-1 0,1 0,24 0,-24 0,24-25,1 25,-1 0,1 0,-1 0,25-25,-24 25,24 0,0-24,-24 24,24 0,0-25,-25 25,26 0,-26-25,0 25,1 0,-26-25,26 25,-25 0,-26 0,1 0,0 0,0 0,-25 0</inkml:trace>
  <inkml:trace contextRef="#ctx0" brushRef="#br0" timeOffset="491228.0966">12105 16346,'-74'0,"-26"25,26-25,0 0,-1 25,26-25,-1 0,0 0,1 25,24-25,0 0,0 0,25 0,0 0,0 0,25 0,0 0,0 0,24 0,1 0,-25 0,49 0,-24 0,24 0,1 0,-1-25,25 25,-24 0,24-25,0 25,25 0,-25-25,1 25,24-25,-25 25,25 0,-25-24,0 24,25 0,-25-25,1 25,-1 0,0-25,-24 25,-1 0,25 0,-49 0,24-25,-24 25,-1 0,1 0,-25 0,0 0,-25-25,0 25,0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5:32:14.928"/>
    </inkml:context>
    <inkml:brush xml:id="br0">
      <inkml:brushProperty name="width" value="0.05292" units="cm"/>
      <inkml:brushProperty name="height" value="0.05292" units="cm"/>
      <inkml:brushProperty name="color" value="#FF0000"/>
    </inkml:brush>
  </inkml:definitions>
  <inkml:trace contextRef="#ctx0" brushRef="#br0">620 12328,'0'0,"0"0,0 0,25 0,-25 0,0 0,0 0,25 0,-25 0,0 0,25 0,-25 0,25 0,-25 0,0 0,24 0,1 0,-25 0,25 0,0 0,-25 0,25 0,0 0,-1 0,-24 0,25 0,0 0,0 0,0 0,-1 0,1 0,0 0,0 0,0 0,-1 0,1 0,25 0,-25 0,-1 0,26 0,-25 0,0 0,24 0,-24 0,0 0,24 0,-24-25,0 25,25 0,-26 0,1 0,25 0,-25 0,-1 0,1 0,25 0,-25 0,0 0,24-25,-24 25,0 0,0 0,24 0,-24 0,0 0,0 0,24 0,-24 0,0 0,0 0,24-24,-24 24,0 0,0 0,24 0,-24 0,0 0,24 0,-24-25,0 25,25 0,-26 0,1 0,0 0,25 0,-26 0,1 0,0 0,25 0,-26 0,1 0,0 0,0 0,25 0,-26 0,1 0,0 0,25 0,-26 0,1 0,0 0,25 0,-26 0,1 25,25-25,-25 0,-1 0,26 0,-25 0,24 0,-24 0,0 0,25 0,-26 0,26 0,-25 0,24 0,-24 0,25 0,-25 0,24 0,1 0,-25 0,24-25,-24 25,25 0,-25 0,24 0,-24 0,25 0,-26 0,26 0,-25 0,0 0,24-25,-24 25,25 0,-26 0,1 0,25 0,-25 0,24 0,-24 0,0 0,24-25,-24 25,0 0,0 0,0 0,-1 0,-24 0,25 0,-25 0,25 0,-25 0</inkml:trace>
  <inkml:trace contextRef="#ctx0" brushRef="#br0" timeOffset="1709.0977">695 13122,'0'0,"-25"0,25 0,0 0,0 0,-25 0,25 0,0 0,0 0,-25 0,25 0,0 0,0 0,0 0,-24 0,24 0,0 0,0 0,0 0,0 0,0 24,0-24,0 0,0 0,0 0,0 0,0 0,0 0,0 0,0 0,0 0,0 0,0 0,0 0,0 0,0 0,0 0,0 0,0 0,0 0,0 0,0 0,-25 25,25-25,0 0,0 0,0 0,-25 0,25 0,0 0,0 0,0 0,0 0,0 0,0 0,0 0,0 0,0 0,0 0,0 0,0 0,0 0,0 0,0 0,0 0,0 0,0 0,0 0,0 0,0 0,0 0,0 0,0 0,0 0,0 0,0 0,25 25,-25-25,0 0,25 0,-25 0,24 0,-24 0,25 0,0 0,-25 0,25 0,0 0,-1 0,1 0,25 0,-25 0,0 0,-1 0,1 0,25 0,-25 0,24 0,-24 0,25-25,-26 25,26 0,-25 0,24 0,1 0,0 0,-26-25,26 25,0 0,-1 0,1 0,-1-24,1 24,-25 0,24 0,1 0,0-25,-1 25,1 0,-25 0,24 0,1 0,-25 0,24 0,1-25,-25 25,24 0,-24 0,25 0,-25 0,24 0,-24 0,25 0,-26 0,1 0,25 0,-25 0,24-25,-24 25,0 0,24 0,-24 0,25 0,-25 0,24-25,-24 25,25 0,-25 0,24 0,-24 0,0 0,24-24,-24 24,25 0,-25 0,-1 0,26 0,-25 0,0 0,-1 0,1-25,0 25,0 0,24 0,-24 0,0 0,0 0,0 0,-1 0,1 0,0 0,0-25,0 25,-1 0,26 0,-25 0,0 0,-1 0,1 0,25 0,-25 0,0 0,-1 0,26 0,-25 0,0 0,-1 0,26 0,-25 0,0 0,24 0,-24 0,0 0,24 0,-24 0,0 0,25-25,-26 25,1 0,25 0,-25 0,-1 0,26 0,-25 0,0 0,-1 0,26 0,-25 0,0 0,-1 0,1 0,0-25,25 25,-25 0,-1 0,1 0,0 0,0 0,0 0,-1 0,-24 0,25 0,0-24,0 24,0 0,-1 0,-24 0,25 0,0 0,-25 0,25 0,-25 0,0 0,25 0,-25 0,0 0,0 0,0 0</inkml:trace>
  <inkml:trace contextRef="#ctx0" brushRef="#br0" timeOffset="2629.1504">794 12129,'0'0,"0"0,0 25,-25-25,25 0,0 0,0 0,0 0,0 0,-25 25,25-25,0 25,0-25,0 25,0 0,0-1,0 1,0 0,0 0,0 24,0-24,0 0,0 0,0 0</inkml:trace>
  <inkml:trace contextRef="#ctx0" brushRef="#br0" timeOffset="3065.1753">1513 12204,'0'0,"0"0,0 0,0-25,0 25,0 0,0 0,0 0,0 0,0 0,-24 0,24-25,0 25,0 0,0 0,0 0,0 0,0 0,0 0,0 0,0 25,0-25,0 0,0 25,0-25,0 25,0-25,0 25,0-1,0 1,0 0,0 0,24 0,-24-1,0 1,0 0,0 25,0-26</inkml:trace>
  <inkml:trace contextRef="#ctx0" brushRef="#br0" timeOffset="3516.2011">2456 12105,'0'0,"0"0,0 0,0-25,-25 25,25 0,0 0,0 0,0 0,0 0,0 0,0 0,0 0,0 0,0 0,0 0,0 25,0-25,0 0,0 24,0 1,0-25,25 25,-25 0,0 0,0 0,0-1,0 1,0 0,0 0,0 0,0-1,25 1</inkml:trace>
  <inkml:trace contextRef="#ctx0" brushRef="#br0" timeOffset="4013.2295">3473 12105,'0'0,"0"0,0 0,0 0,0 0,0 0,0 0,0-25,0 25,0 0,0 0,0 0,0 0,0 0,-25 0,25 0,0 0,0 0,0 0,0 0,0 0,0 25,0-25,0 0,0 24,0-24,0 25,0 0,0 0,25 0,-25 0,0-1,0 1,0 0,0 0,0 0,0-25,0 24,25 1</inkml:trace>
  <inkml:trace contextRef="#ctx0" brushRef="#br0" timeOffset="4576.2617">4515 12030,'0'0,"0"0,0 0,0 0,0 0,0 0,0 0,0 0,0 0,0 25,0-25,0 0,0 0,0 25,0-25,0 25,0-1,0 1,0 0,0 0,25 0,-25 0,0-1,0 1,0 25,0-25,0-1,0 1,0 0</inkml:trace>
  <inkml:trace contextRef="#ctx0" brushRef="#br0" timeOffset="7129.4078">695 12179,'0'0,"0"0,0 0,0 0,0 0,0 0,0 0,0 0,0 0,0 0,0 0,0 0,0 0,0 0,0 0,0 0,0 25,0-25,0 0,0 25,0 0,0-25,0 24,0 1,0 0,0 0,0 0,0-25,0 24,0 1,0 0,0 0,0-25,0 25,0-25,0 24,0-24,0 25,0-25,0 0,0 0,0 0,0 0,0 0,0 0,0 0,0 0,0 0,0 0,0 0,0-25,25 25,-25 0,0-24,0 24,0-25,0 25,0-25,0 0,0 25,0-25,24 1,-24-1,0 0,0 0,0 0,0 25,0-24,0-1,0 25,0 0,0-25,0 25,0 0,0 0,0 0,0 0,0 0,0 0,0 0,0 0,0 25,0-25,0 0,0 25,0-25,25 24,-25-24,0 25,0-25,0 25,0 0,0-25,0 0,0 25,0-25,0 0,0 0,0 24,0-24,0 0,0 0,0 0,0 0,0 0,0 0,0 0,0-24,0 24,0 0,0-25,0 25,0 0,0-25,0 25,0 0,0-25</inkml:trace>
  <inkml:trace contextRef="#ctx0" brushRef="#br0" timeOffset="10240.5857">521 11460,'0'0,"0"0,0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24,0-24,0 25,0 0,0-25,0 25,0-25,0 25,0-1,0-24,0 25,0-25,0 25,0-25,0 0,0 25,0-25,0 0</inkml:trace>
  <inkml:trace contextRef="#ctx0" brushRef="#br0" timeOffset="10604.6065">323 11460,'0'0,"0"-25,0 25,0 0,0 0,0 0,0 0,0-25,0 25,0 0,0 0,25 0,-25-25,24 25,-24 0,25-24,0 24,-25 0,25 0,0 0,-1 0,1 0,25 0,-25 0,-1 0,1 24,0-24,0 0,0 25,-25-25,24 25,1 0,-25-25,0 25,0-25,0 24,0 1,0-25,0 25,0-25,0 25,-25 0,1-25,24 24,-25-24,0 25,0-25,25 25,-25-25,1 25,-1-25,0 0,25 25,-25-25,0 0,1 0,24 24,-25-24,25 0,-25 0</inkml:trace>
  <inkml:trace contextRef="#ctx0" brushRef="#br0" timeOffset="11488.6571">1241 11609,'0'0,"0"0,-25-25,25 25,0 0,0-25,0 25,0 0,-25 0,25 0,0 0,0 0,0 0,0 0,0 0,25 25,-25 0,0-25,25 24,-25 1,0 0,24 0,-24 0,0-1,25-24,-25 25,0 0,0-25,25 25,-25-25,0 0,0 0,0 0,0 25,0-25,0 0,0 0,0-25,25 25,-25 0,0-25,0 25,25-25,-25 0,24 1,-24-1,25 0,-25 0,0 0,25 1,-25-1,0-25,0 50,0-25,25 1,-25-1,0 25,0-25,0 25,0 0,0 0</inkml:trace>
  <inkml:trace contextRef="#ctx0" brushRef="#br0" timeOffset="14440.826">1117 11609,'0'0,"0"0,0 0,0 0,0 0,0-25,0 25,0 0,0 0,0 0,0 0,0 0,0 0,0 0,0 25,0-25,0 0,0 24,24-24,-24 25,0 0,25-25,-25 25,0 0,25-1,-25 1,0 0,25 0,-25 0,0-1,0-24,25 25,-25 0,0-25,0 25,0-25,0 25,0-25,0 0,0 0,0 24,0-24,0 0,0 0,0 0,0 0,0 0,0-24,0 24,0 0,0 0,0 0,0-25,0 25,0-25,0 0,-25 25,25-25,0 1,0-1,0 0,0 25,-25-25,25 0,0 1,0-1,0 0,0 0,0 0,0 1,25 24,-25-25,0 25,25-25,-25 25,24-25,-24 25,25-25,-25 25,25 0,-25 0,25-24,-25 24,25 0,-25 0,24 0,-24 0,25 24,-25-24,0 0,25 0,-25 25,0-25,0 25,0-25,0 25,0-25,0 25,0-25,-25 24,25-24,-25 25,25-25,0 25,-24 0,24-25,-25 25,25-25,-25 0,25 24,0-24,-25 0,25 0,0 25,0-25,0 0,0 0,0 0,0 0,0 0,0 0,0-25,0 25,0 0,0 0,25 0,-25 0,25-24,-25 24,25 0,-25 0,24 0,1 0,0 0,0 0,0 24,-25-24,24 0,1 25,0-25,0 25,-25-25,25 25,-25-25,0 0,24 25,-24-25,0 24,0-24,0 0,-24 25,24-25,-25 25,25-25,-25 0,25 25,-25-25,25 0,-25 25,1-25,24 0,-25 0,25 0,-25 0,25 0,-25 0,0 0</inkml:trace>
  <inkml:trace contextRef="#ctx0" brushRef="#br0" timeOffset="15200.8694">2382 11385,'0'0,"0"-24,0 24,0 0,0 0,0 0,0 0,0 0,0 0,0 0,0 0,-25 0,25 0,0 0,-25 0,25 24,-25-24,25 0,-25 0,25 0,0 0,-24 0,24 25,-25-25,25 0,0 0,-25 0,25 0,0 0,0 0,-25 0,25 0,0 0,0 0,0 0,0 0,0 25,0-25,-25 0,25 0,0 0,0 25,0-25,0 25,0-25,0 24,0-24,0 25,0 0,0-25,0 25,0 0,0-1,0 1,0 0,0 0,0-25,0 25,25-1,-25 1,0-25,0 25,0 0,25-25,-25 0,0 25,25-25,-25 0,0 0,25 0,-25 0,0 0,24 0,-24 0,25 0,-25 0,25 0,-25-25,25 25,-25 0,25-25,-1 25,-24-25,25 25,-25-25</inkml:trace>
  <inkml:trace contextRef="#ctx0" brushRef="#br0" timeOffset="15368.879">2183 11633,'0'0,"0"0,0 0,0 0,0 0,0 0,0 0,25 0,-25-24,25 24,-25 0,25 0,-1-25,1 25,0 0</inkml:trace>
  <inkml:trace contextRef="#ctx0" brushRef="#br0" timeOffset="18285.0458">2927 11485,'0'0,"0"0,0 0,0-25,0 25,0 0,0 0,0 0,0 0,0 0,0 0,0 0,0 25,0-25,25 24,-25-24,25 25,-25 0,0 0,25 0,-25-1,0 1,25 0,-25 0,0 0,0-1,0 1,0-25,0 25,0-25,0 25,0-25,0 0,0 0,0 0,0 0,0 0,0 0,0 0,0 0,0 0,0-25,0 25,0-25,0 0,0 1,24-1,-24 0,0 0,0 0,0 1,0-26,25 25,-25 0,0 1,0-26,0 25,25 0,-25 1,0 24,25-25,-25 0,0 25,0 0,25 0,-25 0,0 0,24 0,-24 25,25-25,0 25,-25-1,25 1,0 0,-25 0,24 0,1-1,-25 1,25 0,-25 0,25 0,-25-1,0-24,25 25,-25 0,0-25,24 25,-24-25,0 25,0-25,25 0,-25 24,0-24,0 0,0 0,0 0,0 0,0 0</inkml:trace>
  <inkml:trace contextRef="#ctx0" brushRef="#br0" timeOffset="18477.0568">3051 11633,'0'25,"0"-25,0 0,0 0,0 0,0 0,0 0,25 0,-25 0,25 0,0-25,-25 25,25 0,-1 0,-24 0,25-24,0 24,0 0,0 0</inkml:trace>
  <inkml:trace contextRef="#ctx0" brushRef="#br0" timeOffset="20518.1736">4664 11361,'0'0,"0"0,-25-25,25 25,-25 0,25 0,-25 0,25 0,-25 0,25 0,-24 0,-1 0,25 25,-25-25,0 0,25 24,-25-24,25 25,-24 0,24-25,0 25,-25 0,25-1,0-24,0 25,0 0,25-25,-25 25,24-25,-24 25,25-25,0 0,0 0,-25 24,25-24,-1 0,26-24,-25 24,0 0,-1 0,1-25,0 25,0 0,0-25,-1 25</inkml:trace>
  <inkml:trace contextRef="#ctx0" brushRef="#br0" timeOffset="21876.2512">744 13022,'0'0,"0"0,0 0,-24 0,24 0,0 0,0 0,0 0,0 0,-25 0,25 0,0 0,0 0,0 0,0 0,0 0,0 0,0 0,0 0,0 0,0 25,0-25,0 25,0 0,0 0,25-1,-25 1,0 0,0 0,0 0,0 0,0 24,0-24,0 0,0 0,0-1</inkml:trace>
  <inkml:trace contextRef="#ctx0" brushRef="#br0" timeOffset="22448.284">1637 12973,'0'0,"0"0,0 0,0 0,0 0,0 0,0 0,0 0,0 0,0 0,0 0,-24 0,24 0,0 0,0 0,0 0,0 0,0 0,0 0,0 25,0-25,0 24,0-24,0 25,0 0,0 0,0 0,0-1,0 1,0 0,0 0,0 0,0 0,24-1,-24 1,0 0,0 0</inkml:trace>
  <inkml:trace contextRef="#ctx0" brushRef="#br0" timeOffset="23128.3229">2506 12973,'0'-25,"0"25,0 0,0 0,-25 0,25 0,0 0,0-25,0 25,0 0,0 0,0 0,0 0,0 0,0 0,0 0,0 0,0 25,0-25,0 0,0 25,0-25,0 25,0-1,25 1,-25 0,0 0,0 0,0-1,0 1,0 25,0-25,0 0,0-1</inkml:trace>
  <inkml:trace contextRef="#ctx0" brushRef="#br0" timeOffset="23768.3595">3523 12898,'0'-24,"0"24,0 0,0 0,0 0,0-25,0 25,0 0,0 0,0 0,0 0,0-25,0 25,0 0,0 0,0 0,0 0,0 0,0 0,0 0,0 0,0 25,0-25,0 0,0 25,0-25,0 24,0 1,0 0,0 0,0 0,0-1,24 1,-24 25,0-25,0-1,0 1</inkml:trace>
  <inkml:trace contextRef="#ctx0" brushRef="#br0" timeOffset="24424.397">4688 12750,'-24'0,"24"0,0 0,-25 0,25 0,0 0,0 0,0 0,-25 0,25 0,0 0,0 0,0 0,0 0,0 0,0 24,0-24,0 25,0 0,0 0,0 0,0-1,0 1,0 0,0 25,0-26,0 1,0 25,0-25</inkml:trace>
  <inkml:trace contextRef="#ctx0" brushRef="#br0" timeOffset="26980.5432">620 13618,'0'0,"0"-25,0 25,0 0,0-25,-24 25,24-25,0 25,-25 0,25-24,0 24,-25 0,25 0,-25 0,25 0,-25 0,25 0,-24 24,24-24,-25 0,25 25,0-25,-25 25,25 0,0-25,0 25,0-1,0-24,0 25,0-25,25 25,-25-25,25 25,-25-25,24 25,1-25,-25 24,25-24,0 25,0-25,-25 0,24 25,1-25,-25 0,25 25,-25-25,25 0,-25 0,0 0,0 25,0-25,0 0,0 0,0 0,-25 24,25-24,0 0,-25 0,25 0,-25 25,25-25,-24 0,-1 0,25 0,-25 0,0 0,25 0,-25 0,25 0,-24 0,24 0,-25 0</inkml:trace>
  <inkml:trace contextRef="#ctx0" brushRef="#br0" timeOffset="30664.7539">1414 13618,'0'0,"0"0,-25-25,25 25,0 0,0 0,0 0,-24 0,24 0,0 0,0 0,0 0,0 0,0 25,0-25,24 25,-24-25,0 24,25 1,-25 0,0 0,25 0,-25-1,0 1,0 0,25-25,-25 25,0 0,0-25,25 0,-25 24,0-24,0 0,0 0,0 25,0-25,0 0,0 0,0-25,24 25,-24 0,0 0,0-24,25 24,-25-25,0 0,0 25,25-25,-25 0,0 1,25-1,-25 0,0 0,25 0,-25 1,0-1,24 0,-24 0,0 0,0 25,0-24,0 24,0 0,0 0,0 0,0-25,0 25,0 0</inkml:trace>
  <inkml:trace contextRef="#ctx0" brushRef="#br0" timeOffset="33740.9299">2431 13593,'0'0,"0"0,-25 0,25 0,0 0,0 0,0 0,0 0,0 25,0-25,0 0,0 25,0-25,0 24,0 1,0 0,0-25,25 25,-25 0,0-1,0 1,0-25,0 25,0 0,25-25</inkml:trace>
  <inkml:trace contextRef="#ctx0" brushRef="#br0" timeOffset="34088.9498">2258 13692,'-25'0,"25"-25,-25 25,25-24,0 24,0-25,0 25,0 0,0-25,25 25,-25-25,0 25,25-25,-25 1,24 24,1-25,-25 25,25-25,0 25,0 0,-1-25,1 25,0 0,-25 0,25 0,0 0,-1 0,1 0,0 25,-25-25,25 0,-25 25,0-25,25 0,-25 25,0-25,0 24,0-24,0 0,-25 25,25-25,-25 25,25-25,0 0,-25 25,25-25,-25 0,1 25,24-25,-25 0,25 0,-25 0</inkml:trace>
  <inkml:trace contextRef="#ctx0" brushRef="#br0" timeOffset="41137.3529">3399 13519,'0'0,"0"0,0 0,0 0,0 0,0 0,0 0,0 0,0 0,0 0,0 0,0 24,0-24,0 25,0-25,24 25,-24 0,0 0,25-1,-25 1,25 0,-25 0,0 0,0-1,25 1,-25-25,0 25,0 0,0-25,0 25,0-25,0 24,0-24,0 0</inkml:trace>
  <inkml:trace contextRef="#ctx0" brushRef="#br0" timeOffset="41512.3744">3696 13543,'0'0,"0"0,0 0,0 0,0 0,0 0,0 0,0 25,0-25,0 0,0 25,0-25,-25 25,25-25,0 25,-24-1,24-24,-25 25,0 0,25-25,-25 25,0 0,25-25,0 0,-24 24,24-24,0 0,-25 0,25 0,0 0,0 0,0 0,0 0,0 0,0-24,0 24,0 0,0 0,0 0,0 0,25 0,-25 0,0 0,24 0,-24 0,25 0,-25 0,25 0,0 24,-25-24,25 0,-1 0,1 25,0-25,-25 0,25 25,0-25,-1 0,1 0,0 25</inkml:trace>
  <inkml:trace contextRef="#ctx0" brushRef="#br0" timeOffset="42344.4219">4738 13543,'0'0,"0"0,0 0,-25 0,25 0,0 0,0 0,0 0,0 0,-25 0,25 0,0 25,0-25,0 25,0-25,0 25,-24-25,24 25,0-1,0 1,0 0,0-25,0 25,0 0,0-25,0 24,0-24,0 25,0-25,0 25,0-25,0 0,0 0,0 0,0 0,-25 0,25 0,0 0,0 0,0-25,0 25,0-25,0 25,0-24,0 24,0-25,0 0,0 0,0 0,0 1,0-26,0 25,0 0,0-24,0 24,0 0,0-24,0 24,0 0,25 0,-25 0,24 1,-24-1,25 25,-25-25,25 25,0 0,-25 0,25 0,-1 0,1 0,-25 0,25 25,0-25,0 25,-25-25,24 24,-24-24,25 25,-25 0,0 0,0-25,0 25,0-1,-25 1,1 0,24 0,-25-25,0 25,25-1,-25-24,25 25,-25-25,25 0,-24 0,24 0,-25 0,25 0,-25 0,25 0,0 0,0 0,0 0,0-25,0 25,0 0,0 0,0 0,0 0,25 0,-25 0,25 25,-25-25,24 0,1 25,0-25,0 0,0 25,-1-25,1 25,0-25,25 24,-25-24,-1 25,1-25</inkml:trace>
  <inkml:trace contextRef="#ctx0" brushRef="#br0" timeOffset="160108.1576">9699 12898,'0'0,"0"0,0 0,0 0,0 0,0 0,0 0,0 0,0 0,0 0,0 0,0 0,25 0,-25 0,0 0,25 0,-25 0,0 0,0 0,0 0,24 0,-24 0,0 0,25 0,-25 0,0 25,25-25,-25 0,25 0,-25 0,25 0,-25 0,24 0,1 0,-25 0,25 25,-25-25,25 0,-25 0,25 0,-1 0,-24 0,25 0,0 25,0-25,-25 0,25 0,-1 0,1 0,0 0,0 0,0 0,-1 0,1 25,0-25,0 0,25 0,-26 0,1 0,0 0,25 0,-26 0,1 0,0 24,25-24,-26 0,1 0,25 0,-25 0,24 0,-24 0,0 0,24 25,-24-25,25 0,-25 0,24 0,-24 0,25 0,-26 0,1 0,25 0,-25 0,24 0,-24 0,25 0,-25 0,24 0,-24 0,0 0,24 0,-24 0,25 0,-25 0,24 0,-24 0,25 0,-26 0,26 0,-25 0,24 0,-24 0,25 0,-25 0,24 0,-24 0,25 0,-26 0,26-25,-25 25,24 0,-24 0,25 0,-25 0,24 0,-24 0,25 0,-1 0,-24 0,25 0,-1 0,-24 0,25 0,-1 0,-24 0,25 0,-1-24,-24 24,25 0,-1 0,1 0,-25 0,24 0,1 0,0 0,-1 0,-24 0,25 0,-1-25,1 25,0 0,-26 0,26 0,0 0,-1 0,-24 0,25 0,-1 0,1 0,-25 0,24 0,1 0,-1 0,-24 0,25 0,-1 0,-24 0,25 0,-1 0,1 0,-25 0,24 0,1 0,-25 0,25 0,-26 0,26 0,0 0,-1 0,-24 0,25 0,-1 0,1 0,-25 0,24 0,1 0,-1 25,1-25,0 0,-1 0,-24 0,25 0,-1 0,1 0,-1 0,1 0,-25 0,24 24,1-24,0 0,-1 0,1 0,0 0,-1 0,1 25,-1-25,1 0,0 0,-26 0,26 0,0 25,-1-25,1 0,-1 0,-24 0,25 0,-1 25,1-25,0 0,-26 0,26 0,0 0,-25 25,24-25,-24 0,25 0,-1 0,-24 0,25 0,-26 24,26-24,-25 0,24 0,-24 0,25 0,-25 0,24 0,-24 0,25 0,-26 0,26 0,-25 0,0 0,24 0,-24 0,0 0,0 0,-1 0,1 0,-25 0,25 0,-25 0,25 0,-25 0,0 0,0 0,0 0,0 0,0 0,0 0,0 0,0 0,0 0,-25 0</inkml:trace>
  <inkml:trace contextRef="#ctx0" brushRef="#br0" timeOffset="161976.2645">9600 14486,'0'0,"0"0,0 0,0 0,0 0,0 0,0 0,0 0,0 0,25 0,-25 0,0 0,24 0,-24 0,25 0,-25 0,0 0,25 0,-25 0,25 0,-25 0,25 0,-25 0,24 0,1 0,-25 0,25 0,0 0,0 0,-1 0,1 0,0 0,0 0,0 0,-1 0,26 25,-25-25,24 0,-24 0,25 0,-25 0,24 25,1-25,-25 0,24 0,1 0,-25 0,24 24,1-24,0 0,-1 0,1 0,-1 25,-24-25,25 0,-1 0,1 0,0 25,-1-25,1 0,-1 0,-24 0,25 0,-1 25,-24-25,25 0,-25 0,24 0,1 0,-25 0,24 25,-24-25,25 0,-25 0,24 0,-24 0,25 0,-26 0,26 0,-25 0,24 0,-24 0,25 0,-25 0,24 0,-24 0,25 0,-26 0,26 0,-25 0,24 0,1 0,-25 0,24 0,1 0,-25 0,25 24,-26-24,26 0,0 0,-26 0,26 0,0 0,-26 0,26 0,0 0,-26 25,26-25,0 0,-26 0,26 0,0 0,-1 0,-24 0,25 25,-1-25,1 0,-25 0,24 0,1 0,-25 0,24 0,1 0,0 0,-26 0,26 0,0 0,-1 25,-24-25,25 0,-1 0,1 0,-1 0,1 0,0 0,-26 0,26 0,0 0,-1 0,1 0,-25 0,24 0,1 0,0 0,-26 0,26-25,0 25,-1 0,1 0,-1 0,-24 0,25 0,-1 0,1 0,0 0,-1 0,-24 0,25 0,-1 0,1 0,-25-25,24 25,1 0,-1 0,-24 0,25 0,-1 0,1 0,-25 0,25 0,-1 0,-24 0,25 0,-1 0,-24 0,25 0,-26 0,26 0,-25 0,0 0,24 0,-24 0,0 0,0 0,-1 25,1-25,0 0,25 0,-26 0,1 0,0 0,0 0,0 0,-1 0,1 0,0 0,25 0,-26 0,1 0,0 0,0 0,25 0,-26 25,1-25,25 0,-25 0,-1 0,26 0,-25 0,24 0,-24 25,0-25,25 0,-26 0,1 0,25 0,-25 0,-1 24,26-24,-25 0,24 0,-24 0,25 0,-25 0,24 0,-24 0,25 0,-26 0,26 0,-25 0,0 0,24 0,-24 0,0 0,0 0,0 0,-1 0,1 0,0 0,-25 0,25 0,-25 0,25 0,-25 0,0 0,0 0,0 0,0 0,0 0,0-24,0 24,0 0,-25 0</inkml:trace>
  <inkml:trace contextRef="#ctx0" brushRef="#br0" timeOffset="163027.3246">10096 12799,'25'0,"-25"-25,0 25,0-24,0 24,24 0,-24 0,0-25,0 25,0 0,0 0,0 0,0 25,0-25,0 0,0 24,0-24,0 25,-24 0,24 0,0 0,-25-1,25 1,0 0,-25 0,25 0,0-1,-25 1,25 0,0 0,0-25,0 25,-25-1,25-24,0 25,0-25,0 25,0-25,0 0,0 0</inkml:trace>
  <inkml:trace contextRef="#ctx0" brushRef="#br0" timeOffset="163480.3505">11386 12998,'0'0,"25"0,-25 0,0 0,24-25,-24 25,0 0,0 0,0 0,25-25,-25 25,0 0,0 0,0 0,0 0,0 0,0 0,0 0,0 0,0 0,0 0,0 25,0-25,0 25,-25-25,25 24,0-24,0 25,-24 0,24 0,0 0,0-1,-25-24,25 25,0 0,0 0,0 0,0-25,0 25,0-1</inkml:trace>
  <inkml:trace contextRef="#ctx0" brushRef="#br0" timeOffset="164019.3814">13370 12973,'0'0,"0"0,0-25,0 25,0 0,0 0,0 0,0 0,0 0,0 0,0 0,0 0,0 0,0 0,0 0,0 0,0 0,0 25,0-25,0 25,0-1,0 1,0 0,0 0,-25 0,25 24,0-24,0 0,0 0,-25 24,25-24,0 0,0 0</inkml:trace>
  <inkml:trace contextRef="#ctx0" brushRef="#br0" timeOffset="164557.4121">15354 13022,'0'0,"25"-24,-25 24,0-25,0 25,0 0,0-25,25 25,-25 0,0-25,0 25,0 0,0 0,0 0,0-25,0 25,0 0,0 0,0 0,0 25,0-25,0 0,0 25,0 0,-25-25,25 25,0-1,0 1,-25 25,25-25,0-1,0 1,0 0,0 0,0 0,0 24,0-24</inkml:trace>
  <inkml:trace contextRef="#ctx0" brushRef="#br0" timeOffset="165022.4387">17091 13097,'25'0,"-25"0,24-25,-24 25,0-25,25 25,-25 0,0-25,0 25,0 0,0-24,0 24,0 0,0 0,0 0,0 0,0 0,0 0,0 0,0 0,0 0,0 0,0 0,0 0,0 24,0 1,-25 0,25 0,-24 0,24-1,-25 26,25-25,0 25,-25-26,25 26,0 0,-25-1,25-24</inkml:trace>
  <inkml:trace contextRef="#ctx0" brushRef="#br0" timeOffset="165871.4873">9897 14213,'0'0,"0"0,0 0,0 0,0-25,0 25,0 0,0 0,0 0,0 0,0 0,0 25,0-25,0 25,0-25,0 25,0-1,0 26,0-25,-24 0,24 0,0 24,0-24,0 0,0 24,0-24,0 0,0 0,0 0,0-1,0 1,0 0</inkml:trace>
  <inkml:trace contextRef="#ctx0" brushRef="#br0" timeOffset="166356.515">11485 14610,'0'0,"0"0,0-25,0 25,0-25,0 25,0-24,0 24,0-25,0 25,25-25,-25 25,0 0,0 0,0 0,0 0,0 0,0 0,0 0,0 0,0 0,0 25,-25-25,25 25,0-1,0 1,0 0,-25 0,25 0,0-1,0 1,0 0,0 25,0-26,0 1,0 0</inkml:trace>
  <inkml:trace contextRef="#ctx0" brushRef="#br0" timeOffset="166884.5452">13469 14709,'0'0,"-25"0,25-25,0 25,0 0,-24-24,24 24,0 0,0 0,0-25,0 25,0 0,0 0,0 0,-25 0,25 0,0 0,0 0,0 0,0 25,0-25,0 24,0-24,0 25,0 0,0 0,0 0,0 24,0-24,0 25,0-26,0 1,0 25,25-25,-25-1,24 26</inkml:trace>
  <inkml:trace contextRef="#ctx0" brushRef="#br0" timeOffset="167411.5754">15900 14957,'0'-25,"0"25,0-24,0 24,0-25,0 25,0-25,0 25,0 0,0-25,0 25,0 0,0-25,0 25,0 0,0 0,0 0,0 0,0 0,0 0,0 0,-25 0,25 25,0-25,0 0,0 25,-24 0,24-25,0 25,-25-1,25 1,-25 0,25 0,0 0,-25-25,25 24,0 1,0-25,0 25</inkml:trace>
  <inkml:trace contextRef="#ctx0" brushRef="#br0" timeOffset="168254.6236">15627 14784,'0'0,"0"-25,25 25,-25 0,0 0,25 0,-25-25,0 25,25 0,-25 0,0-25,25 25,-25 0,0 0,24 0,-24-25,0 25,0 0,0 0,25 0,-25 0,0-24,0 24,0 0,0 0,0 0,0 0,0 0,0 0,0 0,0 0,0 0,0 24,0-24,0 25,-25-25,25 25,0 0,0 0,0-1,-24 1,24 25,0-25,-25-1,25 1,0 0,0 25,0-26,0 1,-25 0,25-25,0 25,0 0,0-25,0 24,0-24,0 0,0 25,0-25,0 0,0 0,0 0,0 0,0 0,0 0,0-25,0 25,0 0,0-24,0 24,0-25,0 25,0-25,0 0,0 0,0 25,-25-24,25-1,0 0,0 0,0-24,0 24,0 0,0 0,0 0,0 25,0-24,0-1,0 25,0 0,0-25,0 25,0 0,-25 0,25 25,0-25,0 0,0 25,0-25,0 24,0 1,0-25,0 25</inkml:trace>
  <inkml:trace contextRef="#ctx0" brushRef="#br0" timeOffset="168743.6516">17041 14858,'0'-25,"0"25,0-25,25 25,-25-24,0 24,0-25,0 25,0-25,25 0,-25 25,0-25,0 25,25-24,-25 24,0 0,0 0,0 0,0 0,0 0,0 0,0 24,0 1,-25 0,25 0,0 24,-25-24,25 25,0-1,-25-24,25 25,-25-1,25-24,0 25,0-25</inkml:trace>
  <inkml:trace contextRef="#ctx0" brushRef="#br0" timeOffset="170158.7325">8980 12973,'0'-25,"0"25,0-25,0 25,0-25,0 25,0-24,0 24,24 0,-24 0,0 0,0 0,0 0,0 0,0 0,0 0,0 0,0 24,-24-24,24 25,0-25,0 25,-25 0,25 0,-25-1,25 1,0 0,-25 0,25 0,0-1,0 1,-25 0,25 0,0-25,0 25,-24-25,24 25,0-25,0 24,0-24,0 0,-25 0,25 25,0-25,0 0,0 0,0 0,-25-25,25 25,0 0,-25 0,25 0,0-24,-25 24,25-25,-24 25,24-25,0 25,-25-25,25 0,0 25,-25 0,25-25,0 25,0 0,0 0,0 0,0 0,0 0,0 0,0 25,0-25,0 25,0-25,0 25,0 0,0-25,0 25,0-1,25-24,-25 25,0-25,0 25,0-25,25 25,-25-25,0 0,24 0,-24 0,25 0,-25 0,25 0,-25 0,25 0,0-25,-25 25,24-25,-24 25,25-25,0 25,-25-24,25 24,-25-25,0 25,0-25,0 25,25 0,-25 0</inkml:trace>
  <inkml:trace contextRef="#ctx0" brushRef="#br0" timeOffset="170679.7623">8806 14387,'0'-25,"0"0,0 25,0-25,25 25,-25-25,0 25,0 0,0 0,0 0,0 0,0 0,0 0,0 25,0-25,0 25,-25 0,25 0,0 0,0-1,-25 26,25-25,0 0,0-1,-25 1,25 0,0 0,0 0,0-1,0 1,-24-25,24 25,0-25,0 0,0 25,0-25,0 0,0 0,0 0</inkml:trace>
  <inkml:trace contextRef="#ctx0" brushRef="#br0" timeOffset="171007.7811">8707 14287,'0'-24,"0"24,-25 0,25 0,0 0,0 0,0 24,0-24,-25 25,25-25,-25 25,25-25,-24 25,24 0,-25-25,25 25,-25-25,25 0,0 24,0-24,-25 0,25 0,0 0,0 0,0 0,0 0,0 0,0 0,0-24,25 24,-25-25,0 25,25-25,-25 0,25 0,-25 0,24 25,1-24,-25-1,25 0,0 25,0-25,-1 25,1 0,0 0,0 0,-25 0,25 25,-1 0,1 0,-25-1,25 1,-25 0,25 25</inkml:trace>
  <inkml:trace contextRef="#ctx0" brushRef="#br0" timeOffset="181111.359">18381 12700,'0'0,"0"-25,0 25,0-25,0 25,0-24,0 24,0 0,0 0,0 0,0 0,0 0,0 0,0 0,0 0,0 0,0 0,0 24,0-24,0 25,0-25,0 25,0 0,0 0,-25-1,25 1,0 25,0-25,0-1,-25 1,25 0,0-25,0 25,-25 0,25-1,0-24,-25 25,25-25,0 25</inkml:trace>
  <inkml:trace contextRef="#ctx0" brushRef="#br0" timeOffset="181716.3936">18157 12700,'0'-25,"25"25,-25-25,0 25,25-24,-25 24,25-25,0 0,-1 25,-24-25,25 25,0-25,0 25,0-24,-1 24,1-25,0 25,0 0,0 0,-1 0,1 0,0 0,-25 0,25 0,0 25,-25-25,24 24,1-24,-25 25,25-25,-25 25,0 0,0-25,0 25,0-1,0 1,0-25,0 25,0 0,-25 0,25-25,-25 24,25-24,-24 25,24-25,-25 25,25-25,0 0,-25 0,25 25,-25-25,25 0,0 0,0 0,0 0,0 0,0 0,0 0,0 0,0 0,0 0,0-25,0 25,0 0,0 0,0 0,0 0,0 0,25 0,-25 0,25 0,-25 0,25 0,-25 25,24-25,-24 0,25 25,0-25,-25 0,25 24,0-24,-25 25,24 0,-24-25,0 25,25-25,-25 25,0-25,0 0,0 24,0-24,0 25,-25-25,25 0,-24 0,24 25,-25-25,0 0,0 0,0 0,1 0,-1 0,0 0,0 0,0-25,1 25,-1 0,0 0,0-25,0 25,1 0,-1-24,25 24,-25-25,25 25,0 0</inkml:trace>
  <inkml:trace contextRef="#ctx0" brushRef="#br0" timeOffset="182067.4136">18951 12824,'0'0,"0"0,0 0,25 0,-25 25,0-25,0 0,0 25,0-25,-25 0,25 24,0-24,0 25,0-25,0 25,0-25,0 25,0-25,0 0,0 25,0-25,0 0,25 24,-25-24,25 0,-25 0,25 0,-1 0,1 0,-25 0,25 0,0 0,0 0,-25-24,24 24,-24 0,25-25,-25 25,25 0,-25-25,0 25,0-25,0 0,0 25,-25-24,25-1,-25 25,1-25,24 25,-25-25,0 25,25-25,-25 25,0 0</inkml:trace>
  <inkml:trace contextRef="#ctx0" brushRef="#br0" timeOffset="182859.4589">19249 12675,'0'0,"0"0,0 0,0 0,0 0,0 25,0-25,0 0,0 25,0-25,0 25,0-25,25 24,-25 1,0-25,24 25,-24-25,25 25,-25-25,25 25,0-25,-25 24,25-24,-1 0,1 0,-25 0,25 0,0 0,-25 0,25 0,-1 0,-24-24,25 24,0-25,-25 25,0-25,25 25,-25-25,25 25,-25-25,0 25,0-24,0 24,0-25,0 25,0 0,0 0,0 0,0 0,0 0,0 0,0 0,-25 25,25-1,0-24,-25 25,25 0,0 0,-25 24,25-24,0 0,0 0,0 24,0-24,0 0,0 0,0 24,0-24,25 0,-25 0,0 0,0 0,0-1,0-24,0 25,0 0,0-25,0 25,0-25,-25 0,25 0,-25 0,1-25,24 25,-25-25,0 25,0-25,0 1,25-1,-24 0,24 25,-25-25,25 0,0 0,0 25,0-24,25 24,-25-25,24 0,1 25,0-25,0 25,0 0,-1-25,1 25,25-24,-25 24,24 0,1-25,-25 25,24-25,1 25,-25-25,24 25,1-25,0 25,-26-24,26-1,-25 0,0 0,-1 0,1 1,0-1,0 0,-25 25,0-25,0 0,0 25,0-24,0 24,0 0,0 0,-25 0,25 0,-25 0,25 0,-25 24,1-24,24 25,-25-25,25 25,-25 0,25-25,0 25,0-1,25 1,-25 0,25 0,-1-25,-24 25,25-1,0 1,0 0,-25-25,25 25,-1 0,-24-25,0 24,0-24,0 25,0-25,0 0,-24 0,24 25,-50-25</inkml:trace>
  <inkml:trace contextRef="#ctx0" brushRef="#br0" timeOffset="184843.5724">19125 14436,'0'0,"0"-24,-25 24,0 0,25-25,-25 25,1 0,-1 0,0 0,0 25,-24-25,24 24,0 1,0 0,-25 0,26 0,-1-1,-25 26,25-25,1 24,-1-24,0 25,0-25,25 24,-25-24,25 0,-24 24,24-24,0 0,0 0,24 0,-24-1,25 1,-25 0,25-25,0 25,-25-25,25 25,-1-25,1 0,0 24,-25-24,25 0,0 0,-1 0,1 0,-25 0,25-24,0 24,-25-25,0 25,25-25,-25 25,0-25,0 0,0 25,-25-24,25-1,0 25,-25-25,25 25,-25 0,25-25,-25 25,25 0,-24 0,24 0,-25 0,25 0,0 0,0 0,0 25,0-25,0 0,0 0,0 0,0 25,25-25,-25 0,24 0,-24 0,25 25,-25-25,25 0,0 0,-25 0,25 0,0 0,-1 0,1 0,-25 0,25 0,0 0,-25-25,25 25,-25 0,0 0,24 0,-24 0,0 0,0 0,0 0,0 0,0 0,0 0,0 0,0 0,0 25,0-25,0 0,0 0,-24 24,24-24,0 25,0-25,0 0,0 25,0-25,0 0,0 0,24 25,-24-25,0 0,25 0,-25 0,0 0,25 0,-25 0,25-25,-25 25,25 0,-1 0,-24-25,0 25,25-25,-25 25,0 0,0-24,25 24,-25 0,0 0,0 0,0 0,0 0,0 0,0 0,0 0,0 24,0-24,-25 25,25 0,0-25,0 25,0 0,0-1,-25 1,25-25,0 25,0 0,0-25,0 25,0-25,0 24,0-24,0 0,0 0,0 0</inkml:trace>
  <inkml:trace contextRef="#ctx0" brushRef="#br0" timeOffset="185703.6216">19398 14908,'0'24,"0"1,0-25,24 25,-24 0,0-25,25 25,-25-1,25 1,-25 0,25 0,-25 0,0-1,25 1,-25-25,0 25,0 0,0 0,0-25,0 24,0-24,-25 0,25 25,-25-25,25 0,-25 0,25 0,-25 0,1 0,24 0,-25 0,25-25,-25 25,25 0,-25-24,25 24,0-25,0 25,0-25,0 25,25-25,-25 0,25 25,0-24,-25 24,24-25,26 0,-25 25,0-25,-1 0,26 1,-25 24,24-25,1 0,-25 0,24 0,-24 1,25-1,-25-25,24 25,-24 1,25-26,-25 25,-1 0,1-24,0 24,0 0,-25 0,25 25,-25-24,0 24,0 0,0 0,0 0,0 0,0 0,0 0,-25 24,25-24,-25 25,0 0,0 0,25 0,-24 24,-1-24,0 0,25 24,-25-24,0 25,25-25,0 24,0-24,0 0,0 0,0-1,0 26,25-50,0 25,-25 0,25-1,0 1,-1-25,26 25,-25-25,24 25,-24-25,0 0,25 0,-26 0,1 0,25 0,-25 0,-25-25,24 25,1-25,-25 0,25 1,-25 24,25-25,-25 0,0 25,0 0,25-25,-25 25,0 0,24 0,-24 0,0 0,25 25,-25-25,25 25,0 0,-25-1,25-24,-25 25,24 0,-24 0,0-25,0 25,0-1,0-24,-24 25,24-25,-25 0,25 0,-25 25,0-25,-24 0,24 0,-25 0</inkml:trace>
  <inkml:trace contextRef="#ctx0" brushRef="#br0" timeOffset="186075.6429">19224 14560,'0'0,"0"0,0 0,25 0,0-24,-25 24,24 0,-24-25,25 25,-25 0,25 0,-25 0,0 0,0 0,0 0</inkml:trace>
  <inkml:trace contextRef="#ctx0" brushRef="#br0" timeOffset="193896.0902">620 6325,'0'0,"0"25,0-25,0 0,0 25,0-25,0 25,0-25,0 0,0 0,0 0,0 0,25 0,-25 0,0 0,25 0,-25 0,25 0,0-25,-1 25,1-25,0 25,0-25,25 25,-26-25,26 1,-25-1,24 25</inkml:trace>
  <inkml:trace contextRef="#ctx0" brushRef="#br0" timeOffset="194639.1327">422 7813,'0'0,"0"0,0 25,0-25,0 0,25 0,-25 25,0-25,0 25,0 0,0-25,0 24,0 1,0 0,0-25,25 25,-25 0,0-25,0 25,24-25,-24 0,25 0,-25 0,25 0,0 0,0 0,-1 0,1-25,25 25,-1 0,-24-25,25 0,0 25,-1-25,1 0,-1 25</inkml:trace>
  <inkml:trace contextRef="#ctx0" brushRef="#br0" timeOffset="195263.1684">546 9599,'25'0,"-25"0,0 0,0 0,0 0,0 0,0 25,0-25,25 0,-25 25,0-25,0 25,0-25,0 0,0 25,0-25,24 0,-24 0,25 0,0 0,0 0,0-25,-1 25,1-25,25 25,-25-25,24 25,1-25,-25 1,24-1,-24 25,25-25,-25 0</inkml:trace>
  <inkml:trace contextRef="#ctx0" brushRef="#br0" timeOffset="195851.202">199 10418,'25'-25,"-25"25,0 0,0 0,0-25,24 25,-24 0,0 25,0-25,0 25,0-25,25 25,-25 0,0-25,0 24,25 1,-25 0,0 0,0-25,25 25,-25-1,0-24,25 0,-25 25,24-25,1 0,0 0,0-25,0 25,24 0,1-24,-25 24,24-25,1 0,24 0,-24 0,0 25,-1-24,26-1,-26 0,1 0,-1 25</inkml:trace>
  <inkml:trace contextRef="#ctx0" brushRef="#br0" timeOffset="201189.5074">670 7665,'-25'0,"25"0,0 0,0 0,0 0,0 0,0 0,0 24,-25-24,25 25,0-25,0 25,0 0,0 24,0-24,0 0,0 0,0 0,0-1,0 26,0-50,0 25,-24 0,24 0,0-1,0 1,0-25,0 25,0-25,0 0,0 25,0-25,0 0,0 0,0 0</inkml:trace>
  <inkml:trace contextRef="#ctx0" brushRef="#br0" timeOffset="201633.5328">670 7565,'0'-24,"0"24,0 0,0-25,0 25,-25 0,25 0,-25 0,1 0,24 0,-25 0,0 25,0-25,0 24,-24 1,24 0,0 25,0-26,1 26,-1-25,0 24,0 1,25 24,-25-24,1 0,24-1,-25 1,25 24,0-49,0 25,0-1,0-24,0 25,25-25,-25-1,24 1,1 0,-25-25,25 25,25-25,-26 25,1-25,25 0,-25 0,24-25,1 25,-1-25,1 0,-25 0,24 1,1-1,0 0,-1 0,-24-24,25 24,-25-25,24 25,-24-24,0-1,0 25,-1-24,-24-1,0 0,0 26,0-26,0 0,-24 1,-26 24,25-25,-24 1,-1 24,0 0,-24 0,24 1,1-1,-26 25,26 0,-26 0,26 0,-1 25,0-1,1 1,-1 0</inkml:trace>
  <inkml:trace contextRef="#ctx0" brushRef="#br0" timeOffset="209212.9663">21084 8285,'0'25,"50"-25,-25 0,0 24,24-24,-24 0,25 25,-1-25,1 0,-1 25,1-25,0 0,-1 25,26-25,-26 25,26-25,-1 24,-24-24,24 25,1 0,-1-25,0 25,1 0,-1-25,1 24,-1 1,25 0,-24-25,-1 25,-24-25,24 25,0-1,-24-24,25 0</inkml:trace>
  <inkml:trace contextRef="#ctx0" brushRef="#br0" timeOffset="210842.0595">2158 9302,'0'-25,"-24"25,24 0,0 0,0 0,-25 0,25 0,0 0,0 0,0 0,0 0,0 0,0 0,0-25,0 25,25 0,-25 0,24 0,1 0,0 0,0 0,0 0,-1 0,26 0,-25 0,24 0,1-25,0 25,-1 0,26 0,-26 0,1 0,24 0,1 0,-26-24,1 24,24 0,-24 0,0 0,-1 0,-24 0,25 0</inkml:trace>
  <inkml:trace contextRef="#ctx0" brushRef="#br0" timeOffset="214991.2968">15875 14536,'0'0,"0"0,0-25,0 25,0 0,0 0,0 0,0 0,0 0,0 0,0 0,0 0,0 25,0-25,0 24,0-24,0 25,0 0,0-25,0 25,0 0,0 24,0-24,-24 0,24 0,0 24,-25-24,25 0,-25 0,25 24,-25-24,25 0,-25 0,25-1,-24-24,24 25,0 0,-25-25,25 25,0-25,0 0,0 25,0-25,0 0,0 0,0 0,0 0,0 0</inkml:trace>
  <inkml:trace contextRef="#ctx0" brushRef="#br0" timeOffset="217183.4222">9773 15205,'0'0,"0"0,0 0,0 0,0 0,0 0,0 0,0 0,0 0,0 0,0 25,-24-25,24 25,0 0,-25-1,25 1,0 0,-25 0,25 0,0 0,0-1,0 1,-25 0,25 0,0-25,0 25,0-1,0-24,0 25,0-25,-25 0,25 25,0-25,0 0,0 0,0 0,0 0,0 0,0 0,0 0,0 0,0-25,0 25,0 0,0-25,0 25,25-24,-25-1,0 25,0-25,0 0,0 0,25 25,-25-24,0-1,0 0,0 0,25 0,-25 0,25 1,-25-1,0 0,24 0,-24 25,25-25,0 25,-25-24,25 24,0-25,-25 25,24 0,1 0,-25 0,25 0,0 0,0 25,-25-25,24 0,-24 24,25-24,-25 25,0-25,0 25,0-25,0 25,0-25,0 25,0-25,-25 24,1-24,24 25,-25-25,0 0,0 25,0-25,25 0,-24 0,-1 25,0-25,25 0,-25 0,25 0,-25 0,25 0,0-25,0 25,0 0,0 0,0 0,0 0,0 0,0 0,25 25,-25-25,0 0,25 25,0-25,-25 0,25 25,-1-25,1 24,0-24,0 25,0-25,-1 25,26-25,-25 25,24-25,-24 25,25-25,-25 24,24-24</inkml:trace>
  <inkml:trace contextRef="#ctx0" brushRef="#br0" timeOffset="218358.4894">17165 15652,'0'0,"-25"25,25-25,0 24,-24 1,24 0,0 0,-25 0,25-1,-25 1,25 0,-25 25,25-26,0 1,-25 0,25 0,0-25,-24 25,24-1,0-24,0 25,-25-25,25 0,0 0,0 0,0 25,0-25,0 0,0 0,0-25,0 25,0 0,0-25,0 25,25-24,-25 24,0-25,24 0,-24 0,0 0,25 1,-25-1,25 0,-25 0,25 0,0-24,-25 24,24 0,1 0,-25 1,25-1,0 25,0-25,-25 25,24 0,1-25,0 25,0 0,-25 25,25-25,-1 0,-24 25,25-25,-25 25,25-25,-25 24,0 1,0-25,0 25,0 0,-25 0,0-25,25 24,-24-24,-1 25,-25-25,25 25,1-25,-1 25,0-25,0 25,0-25,1 0,24 0,-25 0,25 24,0-24,0 0,0 0,0 25,0-25,25 0,-25 25,24-25,1 25,0-25,0 25,0-25,-1 24,26-24,-25 25,0-25,24 25,-24-25,0 0,0 25,-1-25,1 0,0 25,0-25,-25 0</inkml:trace>
  <inkml:trace contextRef="#ctx0" brushRef="#br0" timeOffset="225502.898">1513 8310,'0'0,"0"0,0 0,0 0,0 0,0 0,25 0,-25 24,0-24,25 0,-25 0,25 25,0-25,-1 0,1 25,0-25,0 25,0-25,24 0,1 25,-25-25,49 24,-24-24,-1 25,26 0,-1-25,1 25,-1-25,-24 25,24-25,0 24,1-24,-1 25,-24-25,24 25,-24-25,-1 0,1 25,-25-25,25 0,-26 0,-24 25,25-25,-25 0,0 0,0 0,0 0,0 0,0 0,0-25,0 25,0 0,0 0,0 0,-25 0,25 0</inkml:trace>
  <inkml:trace contextRef="#ctx0" brushRef="#br0" timeOffset="226766.9703">6499 8582,'0'0,"0"0,0 25,25-25,-25 0,25 0,0 0,-1 0,1 25,25-25,-25 0,24 0,1 0,-1 25,26-25,-1 0,1 0,-1 0,1 0,24 25,0-25</inkml:trace>
  <inkml:trace contextRef="#ctx0" brushRef="#br0" timeOffset="235927.4943">13792 17165,'0'0,"0"0,25 0,-25 0,0 0,24 0,-24 0,25 0,0 0,0 25,0-25,-1 0,1 0,0 0,25 0,-26 0,26 0,0 24,-1-24,1 0,-1 0,1 25,24-25,-24 0,25 25,-1-25,0 0,1 25,-1-25,1 25,-1-25,0 0,1 24,-26-24,26 25,-26-25,1 0,0 0,-1 0,1 25,-25-25,24 0,-24 0,0-25,0 25,0 0,-25 0,24 0,1-25,-25 25,0 0,25-24,-25 24,0 0,25 0,-25 0,0-25,0 25,0 0,0 0,0 0,0 0,-25-25,25 25,0 0,0 0,-25 0,25 0,0-25,-25 25,25 0,-24 0,24 0,-25 0,25-25,0 25,-25 0,25 0,0 0,0 0,-25 0,25 0,0 0,0 0,0 0,0 0,0 0,0 0,0 0,0 0,0 0,0 0,0 0,0 0,0 0,0 0,25 0,-25 0,0 25,0-25,25 0,-25 0,25 25,-25-25,24 0,-24 25,25-25,-25 25,25-25,-25 0,0 24,25-24,-25 25,0-25,0 0,0 25,0-25,0 0,-25 25,25-25,-25 25,25-25,-25 0,1 24,-1-24,0 0,0 25,0-25,-24 0</inkml:trace>
  <inkml:trace contextRef="#ctx0" brushRef="#br0" timeOffset="238122.6198">10319 15255,'0'0,"0"-25,0 25,25 0,-25-25,0 25,0 0,0-25,0 25,25 0,-25 0,0 0,0 0,0 0,0 0,0-24,0 24,0 0,0 0,-25 0,25 24,-25-24,0 0,25 0,-25 25,1-25,-26 25,25-25,-24 25,24 0,-25-25,1 24,24 1,-25-25,1 25,24 0,-25-25,25 25,-24-25,24 25,0-25,0 24,1-24,-1 25,0-25,0 25,0-25,1 0,24 0,-25 25,25-25,0 0,-25 0,25 0,0 0</inkml:trace>
  <inkml:trace contextRef="#ctx0" brushRef="#br0" timeOffset="238624.6485">9600 15131,'0'0,"0"0,0 0,0 0,0-25,0 25,0 0,0 0,0 0,0 0,0 0,0 0,0 0,0 0,0 25,0-25,0 25,25-25,-25 24,0 1,24 0,-24 0,0 24,25-24,-25 0,25 25,0-25,-25-1,25 26,-1-25,1 24,0-24,-25 25,25-25,0 24,-1-24,1 0,0 0,0-1,0 1,-1 0,-24 0,25 0,0-25,0 24,-25-24,25 0,-25 25,0-25,24 0,-24 0,0 0,0 0,0 0,0 0,0 0,0 0,0 0,0 0,0 0,-24 0,24 0,0 0,0 0,0 0,0 0,0 0,0 0,0 0,0 0,0 0,0-25</inkml:trace>
  <inkml:trace contextRef="#ctx0" brushRef="#br0" timeOffset="240790.7724">17041 15850,'0'0,"0"0,0 0,0 0,0 0,0 0,0 0,0 0,0 0,0 0,0 0,0 0,0 25,0-25,0 0,0 25,0-25,-25 25,25-25,0 24,0 1,-24 0,24-25,0 25,0 0,0-1,-25 1,25 0,0 0,-25 0,25-25,0 24,0 1,-25 0,25-25,0 25,0-25,-25 25,25-25,0 0,0 0,0 24,0-24,-24 0,24 0,0 0,0 0,0 0,0 0,0 0,0 0,0 0,0 0,0 0,0 0,0-24,0 24,0 0,0 0,24-25,-24 25,0-25,0 25,0-25,0 25,0-25,25 1,-25-1,0 25,0-25,0 0,25 0,-25 25,0-24,0-1,25 0,-25 25,0-25,25 0,-25 25,24-24,-24-1,25 25,0-25,-25 0,25 25,-25-25,25 25,-1-24,-24 24,25-25,0 25,0 0,-25-25,25 25,-1-25,1 25,-25 0,25-25,0 25,-25-24,25 24,-1 0,-24 0,25-25,-25 25,25 0,-25 0,0 0,25 0,-25 0,0 0,25 0,-25 0,0 25,0-25,24 0,-24 24,0-24,0 0,25 25,-25-25,0 25,0 0,0-25,0 25,0-25,0 24,0 1,0-25,0 25,0-25,0 25,0-25,0 25,-25-25,25 0,0 24,-24-24,24 25,-25-25,0 0,25 0,-25 25,0-25,1 0,-1 0,25 0,-25 0,0 0,0 0,1 25,-1-25,25 0,-25 0,0 0,0 0,25-25,-24 25,24 0,-25 0,25 0,0 0,-25 0,25 0,0 0,0 0,0 0,0 0,0 0,0 0,0 0,0 0,0 0,0 0,0 0,0 0,0 0,0 0,0 0,25 0,-25 0,0 0,0 0,25 25,-25-25,24 0,-24 25,25-25,0 0,0 24,0 1,-1-25,1 25,0-25,0 25,0 0,-1-1,1-24,0 25,0 0,0-25,-1 25,1-25,0 25,0-25,-25 0,25 24,-25-24,0 0,0 0,0 0,0 0,0 0,0 0,0 0,0 0,0 0,0 0,0 0,0 0,0 0,0 0,0 0</inkml:trace>
  <inkml:trace contextRef="#ctx0" brushRef="#br0" timeOffset="244410.9795">15454 15503,'0'0,"0"-25,0 25,0 0,0 0,0 0,0 0,0 0,0-25,0 25,0 0,0 0,0 0,0 0,0 25,0-25,0 0,0 25,-25 0,25 0,0-1,0 1,-25 0,25 25,-25-26,25 26,0-25,-25 24,25-24,-24 0,24 0,0 0,0-1,-25 1,25 0,0 0,0-25,-25 25,25-1,0-24,0 0,0 25,0-25,0 0,0 0,0 0,0 0</inkml:trace>
  <inkml:trace contextRef="#ctx0" brushRef="#br0" timeOffset="244940.0098">15975 15577,'0'0,"24"-24,1 24,-25 0,25 0,-25 0,0 0,0 0,0 0,0-25,0 25,0 0,0 0,0 25,0-25,0 0,0 0,0 24,-25-24,25 25,-25-25,25 25,-24-25,-1 25,0 0,0-25,0 24,-24-24,24 25,0 0,-24-25,24 25,-25-25,25 0,0 25,-24-25,24 0,0 0,0 0,1 0,24 0,-25 0,25 0,-25 0,25 0,0 0,-25 0,25 0,0 0,0 0,0-25,25 25,-25 0,0-25,25 25,-25 0,0-25,25 25,-25 0,0 0,24 0,-24 0,25 0,-25 25,25-25,-25 25,25-25,-25 25,25-1,-1-24,1 25,-25 0,25 0,0 0,0-1,0 1,-1 0,1-25,0 25,0 0,0-25,-1 24,-24-24,25 25,0-25,-25 0,25 0,-25 0,0 0,25 0,-25 0,0 0,0 0,0 0,0 0,0 0,0 0</inkml:trace>
  <inkml:trace contextRef="#ctx0" brushRef="#br0" timeOffset="246264.0855">15900 14610,'0'-25,"0"25,0-25,25 25,-25 0,0-24,0 24,0 0,0-25,0 25,0 0,0 0,0 0,0 0,0 0,0 0,0 0,0 0,0 0,0 0,0 0,0 0,0 0,0 0,0 0,0 0,0 0,0 0,-25 0,25 0,0 0,0 25,-25-25,25 24,0 1,-24-25,24 25,-25 25,25-26,0 1,-25 0,25 25,-25-26,25 26,-25-25,25 24,-24-24,24 0,-25 0,25 0,0-1,-25 1,25 0,0-25,0 25,-25-25,25 25,0-25,0 0,0 0,0 0,0 0,0 0,0 0,0 0,0 0,0 0,0-25,25 25,-25-25,0 0,0 25,25-25,-25 1,0-1,0 0,25 0,-25-24,24 24,-24 0,25-25,-25 26,25-26,-25 25,0-24,25 24,-25-25,25 25,-25 1,0-1,24 0,-24 0,0 25,25-25,-25 1,0 24,25 0,-25 0,0-25,0 25,0 0,0 0,0 0,0 0,0 0,0 0,0 0,0 0,0 25,0-25,0 0,0 24,0-24,0 25,0 0,0-25,0 25,-25 0,25-25,0 24,-25 1,25-25,0 25,0-25,-24 25</inkml:trace>
  <inkml:trace contextRef="#ctx0" brushRef="#br0" timeOffset="252586.4471">15305 7739,'0'0,"0"-25,0 25,0-25,0 25,0-24,0 24,-25 0,25-25,0 25,0 0,0-25,-25 25,25-25,0 25,-25 0,25-25,0 25,-24 0,24-24,-25 24,25-25,-25 25,25-25,-25 25,25 0,-25-25,1 25,-1-25,0 25,25-24,-25 24,0-25,1 25,-1 0,0-25,0 25,0 0,1-25,-1 25,0 0,0 0,0 0,1 0,-1-25,0 25,0 0,0 0,1 0,-1 0,0 0,0 0,0 0,0 0,1 25,-1-25,0 0,0 0,0 0,1 0,-1 25,0-25,0 0,0 25,1-25,24 25,-25-25,0 24,0 1,0-25,1 25,-1 0,0 0,0-25,25 24,-25 1,1 0,-1 0,25 0,-25-1,0 1,25 0,-25 0,25 0,-24-1,24 1,0 0,-25 0,25 0,0-1,0 26,0-25,0 0,0 0,0-1,0 26,0-25,0 0,0-1,25 1,-25 0,24 0,-24 0,25-25,0 24,-25 1,25 0,0-25,-1 25,1-25,0 25,0-1,0-24,-1 0,1 25,0-25,0 0,24 25,-24-25,0 0,25 0,-26 0,1 0,0 0,25 0,-26 0,1-25,0 25,0 0,25-25,-26 25,1-24,0 24,0-25,0 25,24-25,-24 0,0 25,0-25,-1 1,1-1,25 0,-25 0,-1 0,1 1,0-26,25 25,-26 0,1 1,0-1,0-25,-25 25,25 0,-1 25,-24-24,25-1,-25 0,0 0,25 0,-25 25,0-24,0-1,0 0,0 0,0 0,0 1,0-1,0 0,-25 0,25-24,-25 24,1 0,24 0,-25-24,0 24,0 0,0 0,1 0</inkml:trace>
  <inkml:trace contextRef="#ctx0" brushRef="#br0" timeOffset="253826.518">15206 8334,'0'0,"0"0,0 0,24 0,-24-24,0 24,25 0,-25 0,0 0,25 0,-25 0,25 0,-25 24,25-24,-1 0,-24 0,25 0,0 25,0-25,0 0,-1 0,1 0,0 25,25-25,-26 0,1 0,25 25,-25-25,24 0,1 25,-25-25,24 0,1 24,-25-24,24 0,1 25,0-25,-1 25,1-25,-1 0,1 25,0-25,-1 25,1-25,-1 24,1-24,0 0,-1 25,1-25,0 25,-1-25,1 25,-1-25,1 25,0-25,-1 24,1-24,-1 0,1 25,0-25,24 25,-49-25,24 25,1-25,0 0,-1 25,1-25,-1 24,-24-24,25 0,0 0,-1 25,-24-25,25 0,-1 0,-24 25,25-25,-1 0,-24 0,25 0,-1 25,-24-25,25 0,-1 0,-24 0,25 25,-1-25,-24 0,25 0,-26 0,26 0,-25 0,24 0,-24 0,25 0,-25 24,24-24,-24 0,25 0,-25 0,24 0,1 0,-25 0,24 0,-24 0,25 0,-26 0,1 0,25 0,-25 0,-1 0,1 0,25 0,-25-24,-1 24,1 0,25 0,-25-25,-1 25,1 0,25-25,-25 25,-1 0,26-25,-25 25,24 0,-24 0,25-25,-25 25,24 0,-24 0,25-24,-25 24,24 0,-24 0,25 0,-26-25,26 25,-25 0,0 0,24-25,-24 25,0 0,0 0,-1-25,-24 25,25 0,0-25,-25 25,25 0,-25 0,25-24,-25 24,24 0,-24 0,0 0,0-25</inkml:trace>
  <inkml:trace contextRef="#ctx0" brushRef="#br0" timeOffset="260238.8848">17636 11956,'0'-25,"0"25,-24-25,24 25,-25-25,25 25,-25-24,25 24,-25 0,25 0,-25 0,1-25,-1 25,0 0,0 25,0-25,1 0,-1 24,0-24,-25 25,26 0,-1 0,0 0,-25-1,26 26,-1-25,0 0,0 24,0-24,25 25,-24-25,24-1,0 1,0 25,0-25,24-1,-24 1,25 0,0-25,0 25,24 0,-24-25,25 24,-1-24,1 25,0-25,-1 0,1 0,-25 0,24 0,1 0,-1-25,-24 25,0 0,0-24,0 24,0 0,-25-25,24 25,-24 0</inkml:trace>
  <inkml:trace contextRef="#ctx0" brushRef="#br0" timeOffset="273926.6677">273 9674,'0'-25,"-25"25,25-25,0 0,-24 25,24-24,0-1,0 25,0-25,0 25,24-25,-24 0,25 25,-25-24,25 24,0 0,0-25,-25 25,24 0,1 0,0 0,-25 0,25 0,-25 0,25 0,-25 25,24-25,-24 24,0-24,0 25,0 0,-24 0,24 0,-25-1,0 1,0 0,0 0,1 0,24-1,-25 1,0 0,0 0,25-25,-25 25,25-25,0 24,0-24,0 0,0 0,0 0,0 0,0 25,25-25,-25 0,25 0,-25 0,25-25,0 25,-1 0,1 0,0-24,25 24,-26-25,26 0,-25 25,24-25,1 0,-25 1,24 24</inkml:trace>
  <inkml:trace contextRef="#ctx0" brushRef="#br0" timeOffset="274331.6909">695 9178,'-50'0,"25"-25,-24 25,-1 0,25 0,-24 0,-1 0,25 0,-24 0,-1 25,25 0,-24-25,24 24,0 26,-24-25,24 0,0 24,0 1,-24-1,24 1,0 0,25-1,-25 1,0-1,25 1,0 0,0-1,0 1,0-25,0 24,25-24,-25 0,25 0,0 24,0-49,-1 25,1 0,0 0,25-25,-26 0,26 0,-25 0,24 0,1 0,0 0,-1-25,1 0,-1 25,1-25,24 1,-24-26,0 25,-1 0,26-24,-26 24,-24-25,25 1,-1 24,-24-25,0 1,0-1,-25 0,0 1,0-1,-25 1,0-26,0 26,1-1,-26 0,25 1,-24 24,-1-25,0 26,-24-1,24 0,1 0,-1 25,-24 0,24 0,0 25</inkml:trace>
  <inkml:trace contextRef="#ctx0" brushRef="#br0" timeOffset="275562.7613">2258 9971,'0'0,"0"0,0 0,0 0,24 0,-24 0,0 0,25 0,-25 0,0 0,25 0,0 25,-25-25,25 0,-1 25,1-25,25 25,-25-25,-1 25,26-25,-25 25,24-25,1 0,-25 24</inkml:trace>
  <inkml:trace contextRef="#ctx0" brushRef="#br0" timeOffset="275986.7855">5532 10269,'0'0,"0"0,0 0,0 0,0 0,25 0,-25 0,0 0,24 0,-24 0,25 0,-25 0,25 0</inkml:trace>
  <inkml:trace contextRef="#ctx0" brushRef="#br0" timeOffset="277017.8445">8186 10046,'-25'0,"0"0,0 0,1 0,24 0,-25 0,25 0,0 0,0 0,0 0,0 0,0 0,0 0,0 0,25 0,-1 0,1 25,-25-25,50 0,-25 0,0 0,-1 0,26 0,-25 0,24 0,-24 0,25 0,-25 0,-1 0,26 0,-25-25,0 25,-1 0,1 0,-25 0,25 0,-25 0,0 0,0 0,0 0,-25 0,0 0,-24 0,24 0,-25 0,1 0,-1 0,-24 25,24-25,1 0,-26 0,25 0,1 0,24 0,-25 0,26 0,24 0,-25 0,25 0,0 0,0 0,0 0,0 0,25 0,-1 0,1 0,0 0,0 0,24 0,-24 0,25 0,-25 0,24 0,-24 0,0 0</inkml:trace>
  <inkml:trace contextRef="#ctx0" brushRef="#br0" timeOffset="278514.9301">15677 15850,'0'25,"25"-25,-25 0,0 0,0 0,0 0,0 0,0 0,0 0,25 0,-25 0,0 0,0 0,0 0,0 0</inkml:trace>
  <inkml:trace contextRef="#ctx0" brushRef="#br0" timeOffset="279854.0067">15553 12129,'0'0,"0"0,0 0,0-24,0 24,0 0,0 0,0-25,0 25,0 0,0 0,0 0,0 0,0 0,0 0,0 0,-25 25,25-25,0 24,-25-24,25 25,-25 0,25 0,-24 0,-1 24,25-24,-25 0,0 0,25 0,-25-1,1 1,24 0,-25 0,25 0,-25-25,25 24,0-24,-25 25,25-25,0 0,0 0,0 0,0 25,0-25,0 0,0-25,0 25,25 0,-25-25,25 25,-25-24,25-1,-25 0,24 0,1 0,0 1,0-1,0-25,-1 25,1-24,0 24,0-25,24 25,-24-24,0-1,0 25,0-24,0 24,-1 0,-24-24,25 49,0-25,-25 25,25 0,-25 0,0 0,0 0,0 0,25 25,-25-25,0 24,0 1,0 25,0-25,0-1,0 26,0 0,0-26,0 26,0-25,0 25,0-26,-25 1,25 25,0-25,0-1,0 1,0 0,0 0,0 0,0-1,0 1,25 0,-25-25,0 25,0-25,0 25,0-25,0 0,0 0,0 0,0 0,0 0,0 0,0 0,0 0</inkml:trace>
  <inkml:trace contextRef="#ctx0" brushRef="#br0" timeOffset="280079.0196">15454 12254,'0'0,"0"0,0 0,0 0,0 0,0 0,24 0,1 0,0 0,0 0,0 0,-1 0,26 0,0 0,-25-25,24 25,1 0,-25 0,24 0,-24 0,0 0,0 0,-25 0,24 0,-24 0,25 0</inkml:trace>
  <inkml:trace contextRef="#ctx0" brushRef="#br0" timeOffset="282695.1692">9277 10046,'0'0,"0"0,0 0,0 0,0 0,0 0,0 0,0 0,0 0,0 0,0 0,0 0,25 0,-25 0,25 25,0-25,0 0,-1 0,26 0,0 0,-1 0,1 0,24 0,-24 25,24-25,1 0,24 0,-25 0,25 24</inkml:trace>
  <inkml:trace contextRef="#ctx0" brushRef="#br0" timeOffset="283263.2017">14759 10418,'25'0,"0"0,-25 0,25 0,-1 0,1 0,0 0,-25 0,25 0,0 0,-1 0,1 0,0 0,0 0,0 0,24 0,-24 0,0 0</inkml:trace>
  <inkml:trace contextRef="#ctx0" brushRef="#br0" timeOffset="289718.5709">9823 9153,'0'0,"25"-25,-25 25,0 0,0 0,0-25,0 25,0 0,0 0,-25-24,0 24,25 0,-25-25,1 25,-1 0,0 0,0 0,0 0,1-25,-1 25,0 0,0 0,0 25,1-25,-26 0,25 0,0 25,1-25,-26 0,25 24,0-24,0 25,-24 0,24 0,0-25,0 25,-24-1,24 26,0-25,0 0,1-1,-1 26,0-25,0 24,0 1,25-25,-24 24,24-24,-25 25,25-25,-25 24,25-24,0 25,0-26,0 1,0 25,0-25,0-1,25 1,-25 0,25 0,-25 0,24 0,1-1,0 1,0 0,0 0,-1 0,1-25,25 24,-25-24,24 25,-24-25,25 0,-26 0,26 0,0 0,-25 0,24 0,-24 0,25 0,-1 0,-24-25,25 25,-1-24,1 24,-25-25,24 0,1 25,-25-25,24 0,1 1,-25-1,24 0,-24 0,25 0,-26 0,1 1,0-1,0-25,0 25,-1 1,1-26,-25 25,25 0,-25-24,25 24,-25 0,0-24,0 24,0 0,0 0,0 0,-25 1,25-26,-25 25,0 0,1 1,-1-1,0 0,-25 0,1 0,24 1,-49-1,24 25,0-25</inkml:trace>
  <inkml:trace contextRef="#ctx0" brushRef="#br0" timeOffset="290842.6352">9525 9203,'-24'-25,"24"25,0 0,0-25,0 25,-25-25,25 0,0 25,0-24,0-1,0 0,0 25,0-25,0-25,0 26,-25-1,25-25,0 25,0-24,-25-1,25 1,0-1,0 25,-25-24,25-1,-24 0,24 26,-25-26,25 25,-25 0,0 1,0 24,25-25,-25 25,1-25,-1 25,-25 0,25 0,1 25,-26-25,25 25,-24-25,-1 24,0 1,26 25,-26-25,0 24,1 1,-1-1,1 1,-1 0,0-1,1 1,24-1,-25 1,26-25,-26 0,25 24,0-24,1 0,-1 0,25 0,-25-1,25 1,-25 0,25-25,0 25,0-25,0 25,0-25,0 24,0-24,0 0,0 0,0 0,0 0,0 0,0 0,0 0,0 0,0-24,0 24,0 0,25-25,-25 25,0-25,0 0,25 0,-25 25,0-24,0-1,0 0,0 0,0 0,0 0,0 1,0-1,0 25,0-25,0 0,0 25,0-25,0 25,0 0,0-24,0 24,0 0,0 0,0-25,0 25,0 0,0 0,0 0,0 0,0 0,0 0,0 0,0 0,0 0,0 0,0 25,0-25,0 24,0-24,0 25,-25 0,25-25,0 25,0 0,0-1,-25-24,25 25,0 0,0-25,0 25,0 0,0-25,0 25,0-25,0 0,0 24,0-24,0 0,0 0,0 0,0 0,25 0,0 0,0 0,-1 0,1 0,0 0,25-24,-1 24,-24 0,25-25,-1 25,-24 0,25 0,-1-25</inkml:trace>
  <inkml:trace contextRef="#ctx0" brushRef="#br0" timeOffset="299702.142">10121 15875,'0'0,"24"-25,-24 25,0-25,0 1,0 24,0-25,0 25,0-25,-24 0,24 25,-25-25,25 25,-25-24,25 24,-25 0,0 0,1 0,24 0,-25 0,0 0,0 0,0 24,1-24,-1 25,0-25,0 25,-24-25,49 25,-25 0,0-1,0-24,25 25,-25 0,25 0,-24 0,24-25,0 24,0 1,0-25,0 25,0 0,24-25,-24 25,25-1,-25-24,25 25,0-25,0 25,-1-25,1 25,0 0,0-25,0 24,-1-24,1 25,0-25,0 25,0-25,-25 25,24-25,1 25,-25-25,25 24,0-24,-25 25,0-25,25 25,-25-25,0 25,0-25,0 25,0-25,-25 25,25-25,0 0,-25 24,0-24,25 25,-25-25,1 0,24 25,-25-25,0 0,0 0,0 0,1 0,-1 0,0 0,0 0,0 0,1-25,-26 25,25-25,0 25,1-24,-1-1,0 25,0-25,0 0,1 25,-1-25,25 25,0 0,-25-25,25 25,0 0,0 0,0 0,0 0,0 0</inkml:trace>
  <inkml:trace contextRef="#ctx0" brushRef="#br0" timeOffset="301330.2351">10145 15776,'0'0,"0"0,0-25,0 25,0 0,0 0,0 0,0 0,0 0,0 0,0 0,0-25,0 25,0 0,0 0,0 0,0 0,0-25,-24 25,24 0,0 0,0 0,0 0,-25 0,25 0,0-24,-25 24,25 0,0 0,-25 0,25 0,0 0,-25 0,25 0,-24-25,24 25,0 0,-25 0,25 0,-25 0,25 0,-25 0,25 0,-25 0,25 0,-24 0,24 0,0 0,-25 0,25 0,-25 0,25 0,-25 0,25 0,-25 25,25-25,-24 0,24 0,0 0,-25 0,25 0,-25 24,25-24,0 0,-25 0,25 25,-25-25,25 0,-24 25,24-25,0 0,-25 25,25-25,0 0,-25 25,25-25,0 24,-25-24,25 25,0-25,0 0,0 25,0 0,0-25,0 25,-25-25,25 24,0-24,0 25,0-25,0 25,0-25,25 25,-25-25,0 25,0-25,25 24,-25-24,0 25,0-25,25 25,-25-25,25 0,-25 25,24-25,-24 0,25 25,-25-25,25 0,0 0,-25 24,25-24,-25 0,24 0,-24 25,25-25,-25 0,25 0,-25 0,25 25,-25-25,25 0,-25 0,24 0,-24 25,0-25,25 0,-25 25,25-25,-25 0,0 0,25 24,-25-24,25 0,-25 25,24-25,-24 0,25 25,-25-25,0 0,25 25,-25-25,0 0,25 25,-25-25,0 0,0 25,0-25,0 0,0 24,0-24,0 0,0 25,0-25,0 0,0 0,0 25,0-25,-25 0,25 25,0-25,-25 0,25 25,-25-25,25 0,-24 0,24 24,-25-24,0 0,25 0,-25 0,0 0,25 0,-24 0,-1 0,0 0,0 0,0 0,1 0,-1 0,25 0,-25 0,0 0,0-24,25 24,-24 0,24 0,-25-25,25 25,-25 0,25 0,0 0,-25 0,25-25,0 25,0 0,0 0,0 0,0 0,0 0,0 0,0 0,0 0,0 0,0 0,0 0,0 25,0-25,0 0,0 0,0 25,0-25,0 0,25 24,-25-24,0 0,25 0,-25 25,0-25,25 0,-25 0,24 25,-24-25,25 0,-25 0,25 0,0 0,-25 0,25 0,-1 0,1 0,0-25,-25 25,25 0,0-25,-1 25,-24 0,25-24,-25 24,25-25,-25 25,25-25,-25 0,25 25,-25-25,0 25,0-24,0 24,0-25,0 25,0-25,0 25,0-25,0 25,0-25,0 25,0 0,0-25,0 25,0-24,-25 24,25 0,-25-25,25 25,0-25,-25 25,25-25,-25 25,1 0,24-25,-25 25,0-24,0 24,0-25,1 25,-1-25,0 25,0 0,0-25,25 25,-24-25,-1 25,25-24,-25-1,25 25,-25-25,25 0,0 25,0-25,0 1,0 24,0-25,0 0,0 25,0-25,0 0,0 25,0-24,25 24,-25 0,25-25,-25 25,25-25,-25 25,24-25,1 25,-25 0,25-25,0 25,0 0,-1-24,1 24,0 0,0 0,24 0,-49 0,25 0,0 0,0 0,0 24,-25-24,24 0,-24 25,25-25,-25 25,25-25,-25 25,0-25,0 25,0-25,0 24,0 1,0-25</inkml:trace>
  <inkml:trace contextRef="#ctx0" brushRef="#br0" timeOffset="302166.2829">9377 17140,'0'0,"0"25,0-25,0 0,0 0,0 0,0 25,24-25,1 0,0 0,0 0,24 0,1 24,-25-24,49 0,-24 0,-1 0,26 25,-26-25,26 0,-1 0,1 0,-26 0,26 0,-1 25,1-25,-26 0,26 0,-26 0,1 25,-1-25,1 0,0 0,-26 0,26 0,-25 0,0 0,-1 0,-24 0,25 0,-25 0,0 0,25-25,-25 25,0 0,0 0,0-25,0 25,0-25,0 25,0-24,-25 24,25-25,0 25,0-25,0 0,-25 25,25-25,0 25,0-24,0 24,-24-25,24 25,0 0,-25-25,25 25,0 0,-25 0,25 0,-25 0,25 0,-25 0,25 0,0 0,-24 0,24 0,0 0,0 25,0-25,0 0,0 0,0 25,0-25,0 24,0-24,24 25,-24-25,25 25,0-25,-25 25,25-25,0 25,-1-25,-24 24,25-24,0 25,-25-25,0 0,25 25,-25-25,0 25,0-25,-25 0,25 25,-25-25,0 24,1-24,-1 25,0-25,0 25,0-25,-24 25,24-25,0 0,-24 25</inkml:trace>
  <inkml:trace contextRef="#ctx0" brushRef="#br0" timeOffset="303462.357">11510 14362,'0'-25,"0"25,0 0,0-25,0 25,0-25,0 25,0 0,0-24,0 24,0 0,0-25,0 25,0 0,0 0,0 0,0 0,0 0,0 0,0 0,0 0,0 0,0 25,-25-1,25-24,0 25,0 25,-25-25,25 0,0 24,-25-24,25 25,0-1,-24-24,24 25,0-1,-25 1,25-25,0 24,-25 1,25-25,0 24,0-24,0 25,0-26,0 1,0 0,0 0,0-25,0 25,0-1,0-24,0 25,0-25,0 0,0 0,0 0,0 25,0-25,0 0,0 0,0 0,0 0,0 0</inkml:trace>
  <inkml:trace contextRef="#ctx0" brushRef="#br0" timeOffset="304203.3994">13519 14486,'0'0,"0"0,0-25,0 25,0-25,0 25,0 0,0-24,0 24,-25 0,25-25,0 25,0 0,0-25,0 25,0 0,0 0,0 0,0 0,0 0,-25 0,25 0,0 0,0 25,0 0,-25-1,25 1,0 0,-24 0,24 24,0 1,0-25,0 24,0 1,0 0,0-1,0-24,0 25,0-1,0-24,0 25,0-26,0 26,0-25,0 0,0-1,24 1,-24 0,0-25,0 25,0-25,0 25,0-25,25 0,-25 0,0 0</inkml:trace>
  <inkml:trace contextRef="#ctx0" brushRef="#br0" timeOffset="304966.4431">15900 14560,'0'-24,"0"24,0-25,25 25,-25-25,0 25,0-25,25 0,-25 25,0-24,0 24,0-25,0 25,0-25,0 25,0 0,0 0,0 0,0 0,0 25,0-25,0 25,0-1,-25 1,25 0,-25 0,25 24,-25 1,1-25,24 24,-25 1,0-25,25 24,-25 1,25-25,-25 24,25-24,0 0,0 0,0 0,0-1,0 1,0 0,0-25,0 25,0-25,0 0,0 0,0 25,0-25,0 0,0 0,0 0,0 0,0 0,0-25,0 25,0 0,0 0,0 0</inkml:trace>
  <inkml:trace contextRef="#ctx0" brushRef="#br0" timeOffset="317042.1338">7863 10170,'-24'0,"-1"0,0-25,0 25,0 0,1 0,-1 0,0 0,0 0,0 0,1 25,-1-25,0 0,0 25,0-25,1 25,-1-25,0 24,-25 1,26 0,-1-25,0 25,0 0,0-1,-24 26,24-25,0 0,0-1,25 26,-25-25,1 0,24 24,-25-24,25 0,0 0,0 24,0-24,0 0,25 0,-25-1,24 26,1-25,-25 0,25-1,0 1,0-25,0 25,-1 0,1 0,0-25,0 24,24-24,-24 0,0 25,25-25,-26 0,26 0,-25 0,24 0,-24-25,0 25,25 0,-26-24,1 24,25-25,-25 0,-1 25,1-25,0 0,0 1,24-1,-24-25,0 25,0-24,-25 24,25-25,-1 26,-24-26,25 0,-25 1,0 24,0-25,0 1,0 24,0-25,0 26,0-1,0 0,-25-25,25 50,-24-24,-1-1,0 0,-25 25,26-25,-26 25,0-25,1 25,-26 0,26 0</inkml:trace>
  <inkml:trace contextRef="#ctx0" brushRef="#br0" timeOffset="326216.6585">13767 10542,'0'0,"0"0,0 0,0 0,0 0,25 0,-25 0,0 0,25 0,-25 0,24 0,1 0,0 0,-25 0,25 25,0-25,24 0,-24 0,0 0,0 0,24 0,-24 25,0-25,0 0,-1 0,1 0,-25 0,25 0,-25-25</inkml:trace>
  <inkml:trace contextRef="#ctx0" brushRef="#br0" timeOffset="326528.6764">13990 10294,'0'0,"0"0,0 0,0 0,0 0,0 0,0 0,0 0,0 0,0 0,0 25,0-25,-25 0,25 0,-24 25,24-25,-25 24,25-24,-25 0,0 25,0-25,25 25,-24-25,-1 25,0 0,25-25,-25 24,25-24,-25 25,25-25,0 25,0-25,0 25,0-25,0 25,25-25,0 24,0-24,24 25,-24 0,25-25,24 25,-24 0,-1-1,1-24</inkml:trace>
  <inkml:trace contextRef="#ctx0" brushRef="#br0" timeOffset="331123.9392">447 6152,'0'0,"0"0,0 0,0 0,0 0,0 0,0 0,0 0,0 0,0-25,25 25,-25 0,0 0,24-25,-24 25,0 0,25-25,0 25,-25 0,25-25,0 25,-25 0,24 0,1-24,0 24,0 0,-25 0,25 0,-25 0,24 0,-24 0,0 24,0-24,0 0,0 0,0 25,0-25,0 25,0-25,0 25,-24 0,-1-25,25 24,-25-24,0 25,25 0,-25-25,1 25,24-25,-25 25,25-25,-25 24,25-24,0 0,-25 0,25 0,0 25,0-25,0 0,0 0,0 0,0 0,0 0,0 0,0 0,0 0,25 0,-25 0,0 0,25 0,-25 0,25 0,-25 0,24 0,1 25,-25-25,25 25,0-25,-25 25,25-25,-1 24,-24 1,0-25,25 25,-25-25,0 25,0-25,0 25,0-25,0 0,0 24,0-24,0 0,-25 25,25-25,-24 0,-1 0,25 0,-25 25,25-25,-25 0,0 0,25 0,-24 0,-1 0,25-25,-25 25,25 0,-25 0,0-25,25 25,-24-24,24 24</inkml:trace>
  <inkml:trace contextRef="#ctx0" brushRef="#br0" timeOffset="331652.9695">645 5928,'0'0,"0"-24,0 24,0 0,0-25,0 25,-25 0,25-25,0 25,0 0,-24 0,24 0,-25 0,25 0,-25 25,0-25,0 0,25 25,-24-1,-1-24,0 25,0 0,0 25,1-26,-1 1,0 25,0-1,0-24,1 25,24-1,-25 1,0-25,25 24,-25-24,25 25,0-25,0-1,0 26,0-25,0 0,25-25,-25 24,25 1,-25 0,25-25,-1 25,-24-25,25 25,0-25,0 0,0 0,-1 0,26 0,-25 0,0 0,24 0,-24-25,25 25,-26-25,26 25,-25-25,24 0,1 25,-25-24,25-26,-1 25,-24 0,25 1,-26-26,1 25,0-24,0-1,0 25,-1-24,-24-1,0 25,0-24,0-1,-24 25,24-24,-25-1,0 25,0 0,0 1,-24-1,24 0,0 0,-24 0,24 25,-25-25,0 25,1 0,24 0,-25 25,1-25,-1 25,1 0</inkml:trace>
  <inkml:trace contextRef="#ctx0" brushRef="#br0" timeOffset="333716.0875">1737 6499,'0'0,"0"0,0 0,0 25,24-25,-24 0,25 0,0 24,-25-24,25 0,0 25,0-25,-1 0,26 25,-25-25,24 0,1 0,0 25,-1-25,1 0,-1 0,1 0</inkml:trace>
  <inkml:trace contextRef="#ctx0" brushRef="#br0" timeOffset="336084.2229">11683 6722,'0'0,"0"0,0 0,0 0,0 0,0 0,0 0,0 0,0 0,0 0,25 0,0 0,-25 0,25 0,0 0,-1 0,1 0,0 25,0-25,0 0,-1 0,26 0,0 0,-26 0,26 0,0 0,-1 0,1 0,-1 0,-24 0,25 0,-1 0,1 0,0 25,-25-25,24 0,1 0,-25 0,-1 0,1 0,0 0,0 0,0 0,-1 0,-24 0,25 0,-25 0,0 0,0 0,0 0,0 0,0 0,0 0,0 0,0 0,0 0,0 0,0 0,0 0,0 0,0 0,0 0,0 0</inkml:trace>
  <inkml:trace contextRef="#ctx0" brushRef="#br0" timeOffset="337036.2774">16148 7045,'50'0,"-25"0,-1 0,26 0,0 0,-1 0,1 0,24 0,-24 0,24 0,1 24,-1-24,1 0</inkml:trace>
  <inkml:trace contextRef="#ctx0" brushRef="#br0" timeOffset="339208.4016">1191 7342,'0'0,"25"0,-25 25,25-25,-25 0,24 0,1 0,0 0,-25 25,25-25,24 0,-24 0,0 25,25-25,-26 0,26 0,0 0,-26 24,26-24,0 0,-1 0,1 0,0 0,-26 0,26 0,0 0,-26 0,1 0,0 0,0 0,0 0,-1 0,-24 25,0-25,0 0,0 0,0 0,0 0,0 0,0 0,0 0</inkml:trace>
  <inkml:trace contextRef="#ctx0" brushRef="#br0" timeOffset="341536.5348">1315 6548,'25'0,"-25"0,25 25,-1-25,26 0,-25 0,24 25,1-25,-25 0,49 0,-24 0,-1 25,1-25,25 0,-26 0,26 0,-26 0,26 0,-26 25,26-25,-26 0,1 0,-1 0,1 0</inkml:trace>
  <inkml:trace contextRef="#ctx0" brushRef="#br0" timeOffset="342953.6158">11956 6871,'0'0,"0"0,25 0,-25 0,25 0,-25 0,25 25,-25-25,24 0,-24 0,25 0,0 0,0 0,-25 0,25 0,-1 0,1 0,0 0,0 0,0 0,-1 0,-24 0,25 0,0 0,0 0,-25 0,25 0,-25 0,24 0,-24 0,25 0,-25 0,0 0</inkml:trace>
  <inkml:trace contextRef="#ctx0" brushRef="#br0" timeOffset="344543.7068">11857 6846,'0'0,"0"0,25 0,-25 0,25 25,-25-25,24 0,1 0,-25 0,25 0,0 0,0 0,-1 0,26 0,-25 0,0 0,24 0,-24 0,25 0,-26 0,26 0,-25 0,0 0,-1 0,1 0,0 0,0 0,-25 0</inkml:trace>
  <inkml:trace contextRef="#ctx0" brushRef="#br0" timeOffset="349993.0184">9674 12898,'0'0,"0"0,25 0,-25 0,0 0,0 25,25-25,-25 0,0 0,25 0,-25 0,24 0,-24 0,25 0,-25 0,25 25,0-25,-25 0,25 0,-1 0,-24 0,25 0,0 0,-25 25,25-25,0 0,-1 0,1 0,0 0,0 0,0 0,-1 0</inkml:trace>
  <inkml:trace contextRef="#ctx0" brushRef="#br0" timeOffset="350648.0559">11311 13072,'0'0,"0"0,0 0,25 0,-25 0,0 0,0 0,0 0,25 0,-25 0,0 0,25 0,-25 25,25-25,-1 0,-24 0,25 0,0 0,-25 0,25 0,0 0,-1 0,1 25,-25-25,25 0,0 0,0 0,-1 0,1-25,-25 25,25 0,0 0,-25 0,25 0,-25 0</inkml:trace>
  <inkml:trace contextRef="#ctx0" brushRef="#br0" timeOffset="350865.0683">11931 13097,'0'0,"0"0,25 0,-25 0,25 0,-25 0,25 0,-25 0,25 0,-25 0,24 0,-24 0,25 0,0 0,-25 0,25 0</inkml:trace>
  <inkml:trace contextRef="#ctx0" brushRef="#br0" timeOffset="353770.2345">3399 15925,'0'0,"0"-25,0 25,0 0,0-25,0 25,0 0,0-25,0 25,0 0,0 0,0 0,0 0,0 0,0 0,0 0,0 0,0 0,0 0,0 25,0-25,0 25,24-25,-24 25,0-1,0 26,0-25,0 0,25 24,-25-24,0 25,0-26,0 26,0-25,0 0,0-1,0 26,0-50,0 25,0 0,0 0,0-25,0 24,0-24,0 25,0-25,25 0,-25 0,0 0,0 0</inkml:trace>
  <inkml:trace contextRef="#ctx0" brushRef="#br0" timeOffset="354466.2743">3299 15925,'0'-25,"0"25,0-25,0 25,0-25,0 0,0 25,0-24,0-1,0 25,25-25,-25 0,25 0,-25 25,25-24,0-1,-25 25,24-25,1 25,0-25,0 25,-25-25,25 25,-1 0,26-24,-25 24,0 0,-1 0,1 0,0 24,0-24,0 0,-1 25,1-25,0 25,0-25,0 25,-1 0,-24-1,25 1,-25 0,0-25,0 25,0 0,0-1,0 1,0 0,0 0,-25 0,25-25,-24 24,24 1,-25 0,0-25,25 25,-25-25,0 25,25-25,-24 24,-1-24,25 0,-25 25,0-25,25 0,-25 0,25 0,-24 0,24 25,0-25,-25 0,25 0,0 0,0 0,0 0,0 0,0-25,0 25,0 0,0 0,0 0,0 0,0 0,25 0,-25 0,0 0,24 0,-24 0,25 0,0 0,0 0,-25 0,25 0,-1 0,26 25,-25-25,0 0,-1 25,1-25,0 25,0-1,-25-24,25 25,-25-25,25 25,-25-25,0 25,0 0,0-25,0 24,0-24,0 25,0 0,-25-25,25 25,-25-25,25 25,-25-25,0 25,0-25,25 0,-24 24,-1-24,0 0,0 0,0 25,1-25,-1 0,0 0,0 0,0 0,1 0,-1 0,0-25,0 25,0 0,1 0,-1-24,0 24</inkml:trace>
  <inkml:trace contextRef="#ctx0" brushRef="#br0" timeOffset="356946.4162">3919 16892,'-24'0,"24"0,-25 0,25-25,-25 25,25 0,0 0,0 0,-25 0,25 0,0 0,0 0,0 0,0 0,0 0,0 0,0 0,0 0,0 0,25 0,-25 0,0 0,25 25,-25-25,25 0,-1 0,1 25,0-25,0 0,25 0,-26 25,26-25,-25 0,24 0,1 0,0 0,-1 0,-24 0,25 0,-1 0,-24 0,0 0,24 0,-24-25,0 25,0 0,0 0,-25 0,24 0,1-25,-25 25,0 0,0 0,0 0,0-25,0 25,0 0,0 0,0-25,0 25,0 0,-25 0,25-24,0 24,-24 0,24 0,0-25,-25 25,25 0,0 0,0 0,0 0,0 0,0 0,0 0,0 0,0 0,0 0,0 0,0 0,0 0,0 0,25 25,-25-25,0 0,24 24,-24-24,0 0,25 25,-25-25,0 25,25-25,-25 25,0-25,0 0,0 25,-25-25,25 0,0 24,-25-24,1 25,-1-25,0 0,0 25,0-25</inkml:trace>
  <inkml:trace contextRef="#ctx0" brushRef="#br0" timeOffset="357661.4571">3175 16966,'0'0,"0"0,0 0,0 0,0 0,0 0,0 0,0 0,0 0,0 0,-24 0,24 0,-25 0,25 0,-25 0,0 0,0 0,1 0,-1 25,0-25,0 0,-25 0,26 0,-26 0,25 0,0 0,-24 0,-1 0,25 0,-24 0,24 0,0 0,-24 0,24-25,0 25,0 0,0 0,1 0,24 0,-25 0,25-24,0 24,0 0,0 0,0 0</inkml:trace>
  <inkml:trace contextRef="#ctx0" brushRef="#br0" timeOffset="357950.4736">2530 16818,'0'0,"25"0,-25-25,0 25,0 0,0 0,0-25,0 25,0 0,0-25,0 25,25 0,-25 0,0 0,0-25,0 25,0 0,0 0,0 0,0 0,0 0,-25 0,25 0,0 0,0 0,0 0,-25 25,25-25,-24 0,24 25,-25 0,25-25,-25 25,0-1,0-24,25 25,-24 0,24-25,-25 25,25 0,0-25,0 24,0 1,25-25,-25 25,24-25,1 25,0-25,-25 25,25-25,0 24,-1-24</inkml:trace>
  <inkml:trace contextRef="#ctx0" brushRef="#br0" timeOffset="366635.9704">7094 6747,'0'0,"0"0,0 0,0 0,0 0,0 0,25 0,-25 0,25 25,-25-25,25 0,0 0,0 0,-1 0,1 0,25 24,-25-24,24 0,1 0,-1 0,1 25,0-25,-1 0,26 0,-1 0,0 25,1-25,-1 0,1 0,-1 0,25 0,1 25,-26-25,25 0,-24 0,24 0,0 0,-25 0,26 0,-1 0,-25 0,1 0,-1 25,1-25,-1 0,0 0,-24 0,0 0,-1 0,-24 0,25 25,-26-25,1 0,0 0,-25 0</inkml:trace>
  <inkml:trace contextRef="#ctx0" brushRef="#br0" timeOffset="366901.9856">9252 6871,'75'0,"-1"0,1 0,-1 0,25 0,1 0,-1 0,0 0,0 0</inkml:trace>
  <inkml:trace contextRef="#ctx0" brushRef="#br0" timeOffset="367488.0191">9972 6821,'-25'0,"25"0,-25 0,25 0,-25 0,25 0,0 0,0 0,0 0,25 0,-25 0,25 0,0 0,0 0,-1 0,26 0,0 0,-1 0,1 0,-1 0,1 25,25-25,-26 0,26 0,-1 0,-24 0,24 0,0 0,-24 0,24 0,-24 0,0 0,-1 0,-24 0,0 0,0 0,-25 0,0 0,-25 0,0 0,0 0,0 0,1 0,-26 0,25 0,-24 0,24 0,-25 0,25 0,1 0,-1 0,25 0,-25 0,25 0,0 0,25 0,0 0,-1 0,1 25,0-25,25 0,-1 0,1 0,24 25,-24-25,24 0</inkml:trace>
  <inkml:trace contextRef="#ctx0" brushRef="#br0" timeOffset="374444.417">10344 12675,'0'-25,"0"25,0 0,0 0,0 0,0 0,0 0,0 0,0 0,0 0,0 0,0 0,0 0,0 0,0 0,0 0,0 25,0 0,-25 0,25 0,0-1,0 1,0 0,-25 0,25 24,0-24,0 0,-25 25,25-26,0 1,0 0,0 0,-24 0,24-25,0 24,0 1,0-25,0 25,0-25,0 0,0 0,0 25,0-25,0 0,0 0,0 0,0 0,0-25,0 25,0 0,0-25,0 25,0 0,0-25,0 1,0 24,0-25,0 0,0 0,0 25,0-25,24 1,-24-26,0 25,0 0,0 1,0-26,0 25,0-24,0 24,0 0,0 0,0 0,0 1,0 24,0 0,0-25,0 25,0 0,0 0,0 25,0-25,0 0,0 24,-24 1,24 0,0 0,-25 0,25-1,0 1,-25 0,25 25,-25-26,25 1,-25 0,25 0,-24 0,24-1,-25-24,25 25,-25 0,25-25,0 25,0-25,0 0,0 0,0 25,0-25,0 0,0 0,0 0,0 0,0 0,0-25,0 25,25 0,-25-25,0 25,25-25,-25 25,0-25,24 1,-24-1,25 0,0 0,-25 0,25 1,-25-26,25 25,-1 0,-24 1,25-1,-25 0,25 0,-25 25,0-25,0 25,0 0,0 0,0 0,0 0,0 0,0 0,0 0,0 25,0-25,0 25,-25 0,25 24,-25-24,25 0,-24 25,-1-26,0 1,25 25,-25-25,0-1,25 1,-24 0,24 0,-25-25,25 25,0-25,-25 24,25-24,0 0,0 0,0 25,0-25,0 0,0 0,0 0,0-25,0 25,25 0,-25-24,0 24,25-25,-25 0,24 25,-24-25,25 0,-25 1,25-1,-25-25,25 25,-25 1,25-26,-25 25,24 0,-24 1,0-1,0 25,0-25,0 25,0 0,0 0,0 25,0-25,0 25,-24-1,24 1,0 0,-25 25,25-26,-25 1,25 0,-25 0,25 0,-25-1,25-24,0 25,0-25,-24 25,24-25,0 25,0-25,0 0,0 0,0 0,0 0,0 0,0 0,0 0,0 0,0 0,0 0,0 0</inkml:trace>
  <inkml:trace contextRef="#ctx0" brushRef="#br0" timeOffset="375303.4661">11609 12998,'0'0,"0"-25,0 25,0-25,-25 0,25 25,0-25,0 1,0 24,0-25,0 25,0 0,0-25,0 25,0 0,0 0,0 0,0 0,0 0,0 0,0 25,0-25,-25 25,25-1,0 1,-24 0,24 0,-25 24,25-24,-25 0,25 0,0 0,-25-1,25 1,-25 0,25 0,0-25,0 25,0-25,0 25,0-25,0 0,0 24,0-24,0 0,0 0,0 0,0 0,0-24,0 24,0 0,0-25,0 25,25-25,-25 0,0 0,25 0,-25 1,0-1,25 0,-25-25,25 26,-25-26,0 25,24-24,-24 24,0-25,0 25,0 1,0-1,0 25,0 0,0 0,0 0,0 25,0-1,-24 1,24 0,-25 25,25-26,0 26,-25-25,25 24,0-24,-25 0,25 0,0 24,0-49,0 25,-25 0,25 0,0 0,0-25,0 0,0 25,0-25,0 0,0 0,0 0,0 0,0 0</inkml:trace>
  <inkml:trace contextRef="#ctx0" brushRef="#br0" timeOffset="376304.5234">13494 12626,'0'0,"0"0,0 0,-25 0,25 0,0 0,0 0,0 0,0 0,0 0,0 0,0 0,0 0,0 0,0 0,0 0,0 24,0-24,0 0,-25 25,25 0,0-25,0 25,0 24,0-24,0 0,0 25,0-26,0 26,-24-25,24 24,0-24,0 0,0 0,0 0,0 24,0-49,0 25,0 0,0 0,0-25,0 25,0-25,0 0,0 24,0-24,0 0,0 0,0 0,0 0,0 0,0 0,0-24,0 24,0-25,0 25,0-25,0 0,0 25,0-25,0 0,0-24,24 24,-24 0,0-24,25 24,-25-25,0 1,0 24,25-25,-25 25,0 1,0-1,0 0,0 0,0 25,0 0,0 0,0 0,0 25,0 0,0 0,0-1,0 1,0 25,0-25,-25 24,25-24,0 25,0-26,0 1,0 0,0 0,0 0,-25-1,25 1,0 0</inkml:trace>
  <inkml:trace contextRef="#ctx0" brushRef="#br0" timeOffset="377064.5668">15429 12824,'0'-25,"0"25,0-25,0 1,0 24,0-25,0 0,0 25,0-25,0 25,0 0,0-25,25 25,-25 0,0 0,0 0,0 0,0 25,0-25,0 25,0 0,0 0,0-1,-25 26,25-25,0 24,-25 1,25-25,0 24,-25-24,25 25,0-25,0-1,0 26,0-25,0 0,0 0,0-25,0 24,0 1,0-25,0 0,0 25,0-25,0 0,0 0,0 0,0 0,0-25,0 25,0 0,0-25,0 1,0 24,0-25,0 0,25 0,-25 0,0 0,0 1,25-26</inkml:trace>
  <inkml:trace contextRef="#ctx0" brushRef="#br0" timeOffset="388310.2101">3473 16049,'-25'0,"25"0,0 0,-25 0,25 0,0 0,0 0,-24 0,24 24,0-24,0 0,0 0,0 0,0 0,24 25,-24-25,25 0,-25 0,25 0,-25 25,25-25,0 0,-25 0,24 0,1 0,0 0,-25 0,25 0,0 0,-1 0,1 0,0 0,-25 0,25-25,-25 25,0 0,25 0,-25 0,0 0,0 0,0 0,0 0</inkml:trace>
  <inkml:trace contextRef="#ctx0" brushRef="#br0" timeOffset="393447.5039">2828 15478,'0'0,"0"0,0 0,0 0,0 0,0 0,0 0,0 0,0 0,0 0,0 0,-25 0,25 0,-25-25,25 25,-24 0,-1 0,0 0,0 0,0 0,1 0,-26 0,25 0,0 0,-24-24,24 24,-25 0,26 0,-26 0,25 0,-24 0,24 0,0 0,0 0,0 0,25 0,-24 0,24 0,-25 0,25 0,0 0,0 0,0 0,0 0,0 0,0 0,0 0,0 0,0 0,0 0,0 0,0 24,0-24,0 25,0-25,0 25,0 0,0-25,0 25,0-1,0 1,0 0,0 0,0 0,-25 24,25-24,-25 0,25 24,-25-24,25 0,-24 25,-1-26,25 1,-25 25,25-25,-25-1,25 1,0 0,0 0,-25-25,25 25,0-1,0-24,0 25,0-25,25 25,-25-25,25 25,-25-25,25 0,-25 25,25-25,-1 0,1 0,0 0,25 0,-26 0,1 0,0 0,25 0,-26-25,1 25,0 0,0 0,0-25,-25 25,24-25,-24 25</inkml:trace>
  <inkml:trace contextRef="#ctx0" brushRef="#br0" timeOffset="393668.5165">2084 15999,'-25'0,"25"0,0 0,0 0,0 0,0 0,0 0,0 0,0 0,25 0,-25 0,25 0,-25-25,25 25,-1 0,26 0,-25 0,24 0,-24 0,25 0,-1-25,1 25,0 0,-1 0,1 0,-1 0,-24 0</inkml:trace>
  <inkml:trace contextRef="#ctx0" brushRef="#br0" timeOffset="394503.5643">1513 16793,'-49'0,"24"0,0 0,0 0,25 0,-24 0,24 0,0 25,0-25,24 0,-24 0,25 0,0 24,25-24,-1 0,-24 0,49 0,-24 0,24 25,1-25,-1 0,26 0,-26 0,25 0,0 0,1 0,-1 0,25 0,-25 0,25 0,-25 25,1-25,24 0,-25 0,0 0,0 0,-24 0,24 25,-25-25,1 0,-1 0,-24 0,-1 0,1 0,-25 0,0 0,-1 0,-24 0,0 0,0 0,0 0,0 0,-24 0</inkml:trace>
  <inkml:trace contextRef="#ctx0" brushRef="#br0" timeOffset="394839.5835">1786 16842,'-99'0,"0"0,24 0,1 0,0 0,24 0,0 0,1 0,-1 0,25 0,25 0,-24 0,24 0,0 0,0 0,24 0,1 0,0 0,25 0,-1 0,1 0,24 0,25 25,-24-25,24 0,0 0,25 0,0 0,0 0,0 0,0 25,25-25,-25 0,25 0,-25 25,25-25,-25 0,25 0,-25 25,0-25,0 0,0 0,0 24,-25-24,0 0,1 0,-26 0,25 0,-49 0,-1 0,1 0,0 0,-26-24,1 24,-25 0,0 0,0 0</inkml:trace>
  <inkml:trace contextRef="#ctx0" brushRef="#br0" timeOffset="397039.7094">4118 15180,'0'-24,"-25"24,25-25,-25 0,25 0,-24 0,24 1,-25-1,25 0,-25 0,0 0,25 1,-25-1,0 0,1 0,-1 0,0 1,-25 24,26-25,-1 0,0 0,-25 25,26-25,-26 1,0 24,26-25,-26 25,0-25,1 25,-1-25,1 25,-1-25,0 25,1 0,-1 0,1 0,-1-24,0 24,-24 0,24 0,1 0,-1 24,25-24,-24 0,-1 0,0 0,1 25,24-25,-25 0,1 0,24 25,0-25,-24 0,24 25,0-25,-25 25,26-25,-1 24,-25-24,25 25,1 0,-26-25,25 25,-24 0,24-1,-25 1,25-25,-24 25,24 0,-25 0,25-1,1 1,-26 25,25-25,0-1,-24 1,24 0,0 25,0-26,1 26,-1-25,0 24,0-24,0 25,25 0,-24-1,24 1,0-1,-25 1,25 24,0-24,0 24,0-24,0 0,25 24,-25-24,24-1,-24 1,25-1,-25 1,25 0,0-1,0-24,-1 25,1-1,0-24,25 25,-26-25,1 24,25-24,-25 0,24 0,1 24,-25-24,24 25,1-26,0 1,-1 25,1-25,-1-1,1 1,24 25,-24-50,0 25,24-1,-24-24,-1 0,26 25,-26-25,1 0,24 25,-24-25,-1 0,26 0,-26 0,1 0,25 0,-26 0,1-25,-1 25,26 0,-26-25,1 25,24-24,-24 24,0-25,24 25,-24-25,24 0,-24 0,-1 1,26-1,-26 0,26 0,-26 0,1 1,0-1,-1-25,1 25,-1 1,1-26,0 25,-1-24,-24 24,25-25,-1 1,-24-1,25 0,-26 25,26-24,-25-1,0 1,-1-1,26 0,-25 1,0-26,-25 26,24-1,1 1,0-1,-25 0,0 1,0-26,0 26,0 24,0-25,-25 1,0-1,1 0,-26 1,25-1,-24 1,-1 24,-24-25,-1 1,1-1,-25 25,-1-24,1 24,-25-25,0 25,0 1,-25-1</inkml:trace>
  <inkml:trace contextRef="#ctx0" brushRef="#br0" timeOffset="401439.961">20315 6697,'0'0,"0"0,-24 0,24 0,0 0,0 0,0 0,0 0,0 0,0 0,0 0,0 0,0 0,0 0,0 25,0-25,0 0,24 0,-24 0,25 0,0 0,0 0,24 25,1-25,0 0,-1 0,26 0,-26 0,26 25,-1-25,25 0,-24 0,24 24,0-24,0 0,1 25,-26-25,25 0,0 25,1-25,-1 0,-25 25,1-25,24 0,-49 0,24 0,0 25,-24-25,0 0,-1 0,1 0,-25 0,-1 0</inkml:trace>
  <inkml:trace contextRef="#ctx0" brushRef="#br0" timeOffset="403104.0562">918 7491,'25'0,"0"0,24 0,-24-25,0 25,25 0,-26 0,26-25,0 25,-26 0,26 0,0-24,-1 24,-24 0,25 0,-1-25,-24 25,0 0,0 0,-1 0,1 0,-25 0,0 0,0 0,0 0,0 0,0 0,-25 0,1 0</inkml:trace>
  <inkml:trace contextRef="#ctx0" brushRef="#br0" timeOffset="403260.0651">1340 7417,'-25'24,"0"-24,-24 0,49 0,-25 0,0 25,25-25,-25 0,25 0,0 0,0 0,25 0,-25 0,25 0,0 0,-1 0,1 0,25-25,-25 25,24 0,1 0,-1-24,1 24,24 0,-24 0,0-25,-1 25,26 0,-26 0,1 0</inkml:trace>
  <inkml:trace contextRef="#ctx0" brushRef="#br0" timeOffset="414305.6969">1216 6896,'0'0,"-25"0,25 0,0 0,0 0,0 0,0 0,0 0,0 0,0-25,0 25,0 0,0 0,25 0,0 0,-25 0,24 0,26 0,-25-25,24 25,1 0,0 0,-1 0,26 0,-1 0,0 0,26 0,-1 0,0 0,0 0,1 0,24 0,-25 0,0 0,0 0,0 0,-24 25,-1-25,1 0,-26 0,26 25,-26-25,1 0,-25 0,0 25,-1-25,1 0</inkml:trace>
  <inkml:trace contextRef="#ctx0" brushRef="#br0" timeOffset="414585.7129">1811 6970,'-50'0,"1"0,-1 0,25-25,1 25,-1 0,0 0,25 0,0 0,0 0,0 0,0 0,0 0,25 0,0 0,-1 0,1 0,25 0,-25 0,24 0,1 0,0 0,-1 0,26 0,-1 0,-24 0,24 0,25 0,-24 0,-1-24,0 24,26 0,-26 0,-24 0,24 0,-24-25,-1 25,-24 0,0 0,0 0,-25 0,0-25,0 25</inkml:trace>
  <inkml:trace contextRef="#ctx0" brushRef="#br0" timeOffset="418903.9599">19497 5829,'0'25,"-25"-25,0 0,0 25,1-25,-1 25,25-25,-25 24,0-24,0 25,1 0,-1 0,25 0,-25-1,0 1,25 0,-25 0,1 0,24 24,-25-24,25 25,0-26,0 26,-25-25,25 24,0-24,0 0,0 25,0-26,25 26,-25-25,0 0,25-1,-1 1,-24 0,25 25,0-26,0-24,0 25,-1 0,1 0,0 0,0-25,24 25,-24-25,0 24,25-24,-26 0,26 0,-25 0,0 0,24 0,-24 0,0-24,24 24,-24-25,0 25,0-25,0 0,0 0,-1 0,1 1,0-1,0 0,-25-25,25 26,-25-26,0 0,0-24,0 24,0 1,-25-1,0 1,25-1,-25 0,0 1,-24-1,24 25,-25 1,25-1,-24 0,-1 0,1 0,-1 1,-24 24,24 0,-24-25</inkml:trace>
  <inkml:trace contextRef="#ctx0" brushRef="#br0" timeOffset="421260.0947">1761 5531,'-24'-24,"-1"24,0 0,0 0,-24 0,24-25,0 25,-25 0,26 0,-26 0,25 0,0 0,-24 0,24 25,0-25,-24 0,24 24,0-24,0 0,0 25,1-25,-1 25,0 0,0 0,0-25,25 24,-24 1,-1 0,0 0,25 0,-25-1,0 1,1 25,24-25,-25 0,25-1,-25 26,0-25,25 0,-25 24,25-24,0 25,0-26,-25 26,25-25,0 0,0 24,0-24,25 25,-25-26,25 1,-25 0,0 0,25 24,-25-24,25 0,-25 0,25 0,-1-1,-24 1,25-25,0 25,0 0,0 0,-1-1,-24-24,50 25,-25 0,0-25,-1 25,26-25,-25 25,24-25,-24 0,25 25,-1-25,1 0,0 0,-1 24,1-24,-1 0,1-24,0 24,-1 0,1 0,0-25,-1 25,1 0,-1-25,1 25,0-25,-1 25,1-25,-1 0,1 25,-25-24,24-1,1 0,-25 0,24 0,-24 1,0-26,25 25,-26 0,1 1,0-26,-25 25,25-24,0 24,-1-25,-24 1,25 24,0-25,-25 25,0-24,25-1,-25 25,25-24,-25 24,0 0,0-24,0 24,0-25,0 25,0 0,0 1,0-1,-25-25,0 25,25 1,-25-1,0 0,1-25,-1 26,-25-1,25 0,-24 0,-1 0,1 1,-1-1,0 0,-24 0,0 0,24 25,-24-24,-1 24,1 0,-25 0,24 0,1 0,-26 24,1-24,0 25,0 0</inkml:trace>
  <inkml:trace contextRef="#ctx0" brushRef="#br0" timeOffset="422767.1809">3448 6573,'0'0,"0"0,0 0,25 0,-25 25,0-25,0 0,0 0,0 0,0 0,0 0,0 0,0 0,0 0,0 0,0 0,0 0,25 0,-25 0</inkml:trace>
  <inkml:trace contextRef="#ctx0" brushRef="#br0" timeOffset="423295.2111">6772 6846,'0'0,"0"0,0 0,0 0,0 0,0 0</inkml:trace>
  <inkml:trace contextRef="#ctx0" brushRef="#br0" timeOffset="423848.2427">10766 6970,'0'0,"0"0,0 0,0 0,0 0,0 0,0 0,0 0</inkml:trace>
  <inkml:trace contextRef="#ctx0" brushRef="#br0" timeOffset="424095.2568">12279 6896,'24'0,"-24"0,0 0,0-25,0 25,0 0,0 0,0 0,25 0,-25 0,0 0,25 0</inkml:trace>
  <inkml:trace contextRef="#ctx0" brushRef="#br0" timeOffset="424516.2809">13519 6921,'0'0,"0"0,0 0,0 0,0 0,0 0,0 0,0 0,0 0,0 0,0 0,0 0,0 0,0 0,0 0,0 0,0 0,0 0,0 0,0 0,0 0,0 0,0 0,0 0,0 0,0 0,0 0,0 0,0 0,0 0,0 0,0 0,0 0,0 0,0 0,0 0,0 0,0 0,0 0,0 0,0 0,0 0,0 0,0 0,0 0,0 0,0 0,0 0,0 0,0 0,0 0,0 0,0 0,0 0,0 0</inkml:trace>
  <inkml:trace contextRef="#ctx0" brushRef="#br0" timeOffset="425451.3344">18430 6995,'0'0,"0"0,0 0,0 0,0 0,0 0,0 0,0 0,0 0,0 0,0 0,0 0,0 0,0 0,0 0,0 0,0 0,0 0,0 0,0 0,0 0,0 0,0 0,0 0,0 0,0 0,0 0,0 0,0 0,0 0,0 0,0 0,0 0,0 0,0 0,0 0,0 0,0 0,0 0,0 0,0 0,0 0,0 0,0 0,0 0,0 0,0 0,0 0,0 0,0 0,0 0,0 0</inkml:trace>
  <inkml:trace contextRef="#ctx0" brushRef="#br0" timeOffset="427792.4683">7169 6648,'50'24,"-26"-24,26 0,0 25,-1-25,1 0,24 0,1 0,-1 25,25-25,-24 0,24 0,25 0,-25 0,25 0</inkml:trace>
  <inkml:trace contextRef="#ctx0" brushRef="#br0" timeOffset="428127.4875">14561 7293,'49'0,"1"0,0 0,-26 0,26 0,0 0,-26 0,26 0,0-25,-1 25,1 0,-1 0,-24-25,25 25,24 0,-24 0,-1-25,1 25</inkml:trace>
  <inkml:trace contextRef="#ctx0" brushRef="#br0" timeOffset="430495.6229">2481 6400,'0'0,"0"0,0 0,-25 0,25 0,0 0,0 0,0 0,0 0,0 24,0-24,0 0,0 0,0 0</inkml:trace>
  <inkml:trace contextRef="#ctx0" brushRef="#br0" timeOffset="432075.7133">12254 6747,'0'0,"0"0,0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433548.7976">18157 6871,'0'0,"0"0,0 0,0 0,0 0,0 25,0-25,0 0,0 0,0 0,0 0,0 0,0 0,-24 0,24 0,0 0,0 0,0 0,0 0,0 0,0 0,0 25,0-25,0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442589.3146">1712 16743,'0'0,"0"0,0-25,-25 25,25 0,0 0,0 0,0 0,0 0,0 0,0 0,0 0,0 0,0 0,0 0,0 0,0 0,25 0,-25 0,25 0,-1 0,1 0,0 0,25 0,-25 0,24 0,1 0,-1 0,1 0,24 0,1 0,-26 0,26 0,24 0,-25 0,1 0,24 0,-25 0,26 0,-26 0,25 0,-24 0,24 0,-25 0,26 0,-26 0,0 0,1 0,-26 0,26 0,-26 0,26-24,-26 24,1 0,-25 0,25 0,-26 0,1 0,-25 0,25 0,-25 0,0 0,0 0,0 0,0 0,-25-25</inkml:trace>
  <inkml:trace contextRef="#ctx0" brushRef="#br0" timeOffset="443027.3397">1538 16570,'25'0,"-25"0,25 0,0 0,-1 0,1 24,0-24,25 0,-1 0,-24 0,50 0,-26 25,1-25,24 0,-24 0,24 0,1 0,-1 25,0-25,1 0,-1 0,25 0,-24 0,-1 0,1 0,-1 0,1 0,-1 0,0 0,1 0,-1 0,1 0,-26 0,1 0,-1 0,1 0,0 0,-26 0,26 0,-25 0,0 0,-1 0,-24 0,25 0,-25 0,0 0,0 0,0 0,0 0,0 0,0 0,0 0,0 0,0 0,0 0,0 0,0 0,0 0,0 0,0 0,0 0,0 0,0 0</inkml:trace>
  <inkml:trace contextRef="#ctx0" brushRef="#br0" timeOffset="444387.4175">11584 12551,'0'0,"0"0,-25 0,25 0,0 0,0 0,0 0,0 0,0 25,0-25,0 25,0-25,0 25,0-1,0 1,25 25,-25-25,0-1,0 26,0-25,0 24,-25-24,25 0,0 25,-24-26,24 1,-25 0,25 0,0 0,0-1,-25 1,25 0,0-25,0 25,0-25,0 25,-25-25,25 25,0-25,0 0,0 0</inkml:trace>
  <inkml:trace contextRef="#ctx0" brushRef="#br0" timeOffset="445155.4614">13494 12601,'0'-25,"0"25,0 0,25 0,-25 0,0 0,0 0,0 0,0 0,0 0,0 0,0 25,0-25,0 25,0-1,0 1,0 0,0 0,0 24,0-24,0 0,0 25,0-1,0-24,0 0,0 24,-25-24,25 25,0-25,0-1,0 1,0 0,0 0,0 0,0 0,0-1,0 1,-25-25,25 25</inkml:trace>
  <inkml:trace contextRef="#ctx0" brushRef="#br0" timeOffset="446211.5218">10021 12700,'0'0,"25"0,-25-25,0 25,25 0,-25-25,0 25,25 0,-25 0,0-24,0 24,25 0,-25 0,0 0,0 0,24 0,-24 0,0 0,0 0,0 0,0 0,25 0,-25 24,0-24,0 0,0 0,0 0,0 0,0 25,0-25,0 25,0 0,0-25,0 25,0-1,0 1,0 0,0 0,0 0,0-25,-25 24,25 1,0 0,0 0,0 0,0-25,-24 24,24 1,0-25,0 25,0-25,0 25,0-25,0 25,0-25,0 0,0 24,0-24,0 0,0 0,0 25,0-25,0 0,0 0,0 0,0 0,0 0,0 0,0 0,0 0</inkml:trace>
  <inkml:trace contextRef="#ctx0" brushRef="#br0" timeOffset="450779.7831">11783 11683,'-25'0,"25"0,0 0,-25 0,25 0,0 0,0 0,0 0,0 0,0 0,25 0,-25 0,25 0,-1 0,1 25,0-25,0 0,0 0,-1 0,1 0,0 0,25 0,-26 0,1-25,0 25,0 0,0 0,-25 0,24 0,-24 0,0 0,0 0</inkml:trace>
  <inkml:trace contextRef="#ctx0" brushRef="#br0" timeOffset="451119.8026">11832 11658,'0'0,"0"0,0 0,0 0,0 0,0 0,0 0,0 0,0 0,0 0,0 0,0 25,0-25,0 0,-25 25,25-25,-24 25,24-25,-25 24,25 1,-25 0,25 0,-25 0,0-1,25 1,0 0,-24 25,24-26,0 1,0 0,0 0,0 0,0-25,0 24,24 1,1-25,-25 25,25 0,0-25,-25 0,25 25,-1-25,1 0,0 0,0 0,0 0,24 0,-24 0,0 0,0-25,-1 25,1 0,-25-25,25 25,0 0,-25-25,25 25,-25-25</inkml:trace>
  <inkml:trace contextRef="#ctx0" brushRef="#br0" timeOffset="451316.8138">11683 11981,'0'0,"0"0,0 0,0 0,0 0,0 0,0 0,25 0,-25 0,25 0,0 0,0 0,-1 0,1 0,0-25,25 25,-1 0,-24 0,25 0,-1-25,1 25,-1 0</inkml:trace>
  <inkml:trace contextRef="#ctx0" brushRef="#br0" timeOffset="451907.8476">13519 11857,'0'0,"0"-25,-25 25,25-25,0 25,0-25,0 25,-25 0,25 0,0 0,0 0,0 25,0-25,0 25,0 0,0-1,0 1,-25 0,25 0,0 0,0 24,-24-24,24 0,0 0,0-1,0-24,0 25,0 0,0-25,0 25,0 0,0-25,0 0,0 25,0-25,0 0,-25 0,25 0,0 0,0 0,0 0,0-25,0 25,0-25</inkml:trace>
  <inkml:trace contextRef="#ctx0" brushRef="#br0" timeOffset="452359.8735">13370 11857,'0'-50,"0"25,0-24,0-1,0 25,25 0,-25-24,25 24,-25 0,24 25,1-25,0 1,-25 24,25 0,0-25,0 25,24 0,-24 0,0 0,0 0,-1 25,1-25,25 24,-25-24,-25 25,24-25,1 25,-25-25,25 25,-25 0,0-25,0 24,0 1,-25 0,25-25,-25 25,1 0,24-1,-25-24,0 25,0 0,0-25,1 25,-26-25,25 25,0-25,25 24,-24-24,-1 0,0 0,25 0,-25 0,25 0,0 0,0 0,0 0,0 0,0 0,0 0,25 0,-25 0,25 0,-25 0,25 0,-1 0,1 0,0 0,25 25,-26-25,1 0,25 25,-25 0,24-25,-24 25,25-1,-26 1,1 0,25 0,-25 0,-1-25,-24 24,25 1,-25 0,0-25,0 25,0-25,-25 25,1-25,-1 0,-25 25,1-25,-1 0,0 24,1-24,-26 0,1 0,0 0,-1 0,-24 0,24 0</inkml:trace>
  <inkml:trace contextRef="#ctx0" brushRef="#br0" timeOffset="462619.4603">12006 12229,'0'0,"0"0,0 0,0 0,0 0,0 0,0 0,0 0,0 0,0 0,0 0,0 0</inkml:trace>
  <inkml:trace contextRef="#ctx0" brushRef="#br0" timeOffset="463531.5125">11584 15577,'0'0,"0"0,0-24,0 24,0 0,0-25,0 25,0 0,0 0,0 0,0 0,0 0,0 0,-25 25,25-25,0 24,0 1,-24 0,24 25,0-26,-25 26,25-25,0 24,-25 1,25 0,-25-26,25 26,-25-25,25 24,0-24,-24 0,24 0,0 0,-25-1,25 1,0 0,0-25,0 25,-25 0,25-25,0 0,0 24,0-24,0 0,0 0</inkml:trace>
  <inkml:trace contextRef="#ctx0" brushRef="#br0" timeOffset="463915.5344">11212 15751,'0'-25,"0"0,0 1,0-1,0 0,0 0,0 0,0 1,0-1,0 25,25-25,0 0,-25 0,24 25,1-24,0-1,0 25,0-25,0 25,-1-25,26 25,-25 0,0 0,-1-25,26 25,-25 0,0 0,-1 0,1 25,0-25,25 0,-26 25,1-25,0 0,0 25,0 0,-1-25,-24 24,25 1,0-25,-25 25,0 0,0 0,0-25,0 24,0 1,0-25,-25 25,25 0,-25-25,1 25,-1-25,0 24,0-24,0 25,-24-25,24 25,0-25,-24 0,24 25,0-25,-25 0,26 0</inkml:trace>
  <inkml:trace contextRef="#ctx0" brushRef="#br0" timeOffset="478303.3574">10245 11832,'0'-25,"-25"0,25 25,0-25,0 1,0 24,0-25,0 0,-25 25,25-25,0 25,0 0,0 0,0-25,0 25,0 0,0 0,0 0,0 25,0-25,0 0,0 25,0 0,0 0,0-1,0 1,0 0,0 0,-25 0,25-1,0 1,0 0,0 0,-25-25,25 25,0-1,0 1,0-25,0 25,0-25</inkml:trace>
  <inkml:trace contextRef="#ctx0" brushRef="#br0" timeOffset="478713.3808">9873 11658,'-25'-25,"0"1,25-1,-25 25,0-25,25 0,-24 0,24 25,0-24,0 24,0 0,0-25,0 25,0 0,0-25,0 25,24 0,1 0,0 0,0 0,24 0,1 0,0 0,-1 0,1 0,-1 25,1-25,24 0,-24 25,0-25,-1 0,26 24,-26 1,-24-25,25 25,-25 0,-1 0,1-25,0 24,-25 1,0 0,0 0,0 24,-25-24,0 0,1 0,-26 0,0-1,1 1,-1 0,1-25,-1 25,-25 0,1-25,24 24,-24-24,0 25,-1-25,26 25,-26-25,26 0,-26 0,26 25,-1-25,25 0,-24 0,24 0,0 0,0 0,25 25,-25-25,25 0,0 0,0 0,0 0</inkml:trace>
  <inkml:trace contextRef="#ctx0" brushRef="#br0" timeOffset="482795.6143">13023 15701,'0'0,"0"0,-25-24,25 24,0 0,0-25,0 25,-25-25,25 25,0 0,0 0,0 0,0 0,0 0,0 0,0 0,25 0,-25 0,0 25,25 0,-25-1,25 1,-25 0,24 0,-24 24,25-24,-25 0,25 25,0-26,-25 1,25 25,-25-25,24-1,-24 1,0 0,25 0,-25-25,0 25,25-25,-25 24,0-24,0 25,0-25,0 0,0 0,25 0,-25 0,0 0,0 0,25-25,-25 25,0-24,24 24,1-25,-25 0,25 25,0-25,0-24,-1 24,26 0,-25-25,0 26,24-26,-24 0,0 1,25-1,-26 1,1 24,0-25,0 1,0 24,-1 0,1 0,-25 0,25 1,-25 24,0 0,0-25,0 25,0 0,0 0</inkml:trace>
  <inkml:trace contextRef="#ctx0" brushRef="#br0" timeOffset="488572.9448">10319 12626,'0'0,"0"0,0 0,0 0,0 0,0 0,0 0,0 0,0 0,0 0,0 0,0 24,0-24,0 25,0 0,0 0,0 0,0-1,0 26,0-25,0 24,-25 1,25 0,-25-1,25-24,0 25,-24-1,24-24,0 25,0-25,0 24,0-24,0 0,0 0,0-1,0-24,0 25,0 0</inkml:trace>
  <inkml:trace contextRef="#ctx0" brushRef="#br0" timeOffset="490917.0788">13494 14486,'0'-25,"0"25,0 0,0 0,0 0,0 0,0 0,0 0,0 0,0 0,0 0,0 0,0 0,0 0,0 0,0 25,0-25,0 25,0-25,-25 25,25-1,0 1,0 0,0 0,-25 24,25-24,0 25,-24-25,24 24,-25 1,0-1,25 1,-25-25,25 24,-25-24,25 25,0-25,0-1,-24 1,24 0,0-25,0 25,0 0,0-25,0 24,0-24,0 0,0 25,0-25,0 0,0 0,0 0,0 0,0 0,0 25,0-25,0 0,0 0,0 0</inkml:trace>
  <inkml:trace contextRef="#ctx0" brushRef="#br0" timeOffset="494977.3111">22523 14188,'0'-25,"25"25,-25-24,0 24,25-25,-25 25,0 0,24 0,-24 0,0 0,0 25,25-25,-25 24,0 1,0 0,0 25,0-26,0 26,0-25,0 25,0-1,0-24,0 25,0-26,-25 1,25 0,0 0,0 0,25-1,-25-24,25 25,-25-25,25 25,0-25,-1 0,26 0,-25 25,24-25,26 0,-26-25,1 25,25 0,-1-25,0 25,1-25,-1 1,25 24,-24-25,-1 0,25 0,-24 0,-1-24,1 24,-1 0,-24 0,-1 1,1-1,0 0,-1 0,-24 25,0-25,-25 25</inkml:trace>
  <inkml:trace contextRef="#ctx0" brushRef="#br0" timeOffset="500237.6119">22176 9599,'25'0,"-25"-24,0 24,0 0,24 0,-24 0,0 0,0 0,25 24,-25-24,25 0,-25 25,25 0,0-25,-1 25,-24 24,25-24,0 0,0 25,24-1,-24 1,0-1,0 1,0 25,-1-1,1 0,0 1,0 24,0-25,-25 26,24-26,-24 25,25 0,-25 1,0-26,0 25,-25 1,25-26,-24 0,24 1,-25-1,0 1,0-1,25-24,-25-1,1 26,-1-26,0-24,0 25,0-1,1-24,-1 25,25-26,-25 1,0 0,0 0,25 0,-24-25,24 25,-25-25,25 0,0 0,0 0,-25 0,25 0,0 0,0 0,0-25,0 25,0-25,-25 25,25-25,0 0,0 0,0 1,0-1,0 0,0 0,25 0,-25 1,0-1,0 0,0 0,0 25,0-25,0 1,25 24,-25 0,0-25,0 25,0 0,0 0,0 0,0 0,0 0,0 0,25 25,-25-1,0-24,0 25,0 0,0 0,0 24,0-24,0 0,0 0,0 0,0-1,-25 26,25-50,0 25,0 0,0 0,0-1,25-24,-25 25,24-25,-24 0,25 25,0-25,-25 0,25 0,24 0,-24 0,0 0,25 0,-1-25,1 25,-1 0,1-25,24 25</inkml:trace>
  <inkml:trace contextRef="#ctx0" brushRef="#br0" timeOffset="513680.3808">1340 6672,'0'0,"0"0,0 0,0 0,0 0,0 0,0-24,0 24,0 0,0 0,0 0,0 0,0 0,0 0,0 24,0-24,0 0,0 0,25 0,-25 25,24-25,-24 0,25 25,0-25,0 25,0-25,24 0,1 25,-1-25,26 0,-26 24,26-24,-1 0,1 0,24 25,-25-25,26 0</inkml:trace>
  <inkml:trace contextRef="#ctx0" brushRef="#br0" timeOffset="514799.4448">3523 6722,'24'0,"-24"0,25 0,-25 0,25 0,0 0,0 0,-1 25,1-25,0 0,25 0,-26 0,26 0,0 0,24 0,-24 0</inkml:trace>
  <inkml:trace contextRef="#ctx0" brushRef="#br0" timeOffset="515339.4757">8756 6796,'0'0,"25"0,-25 0,0 0,25 0,-25 0,25 0</inkml:trace>
  <inkml:trace contextRef="#ctx0" brushRef="#br0" timeOffset="516202.5251">12229 6821,'74'0,"-24"0,24 0,-24 25,0-25</inkml:trace>
  <inkml:trace contextRef="#ctx0" brushRef="#br0" timeOffset="516674.5521">12254 6796,'0'0,"25"0,-1 0,-24 0,25 0,0 0,0 0,0-24,-25 24,24 0,1 0,0 0,0 0,-25 0,25 0,0 0,-1 0,-24 0,0 0,25 0,-25 0,0 0,0 0,0 0,-25 0,25 0,-24 0,-1 0,0 0,0 0,0 0,0 0,-24 0,24 0,0 0,0 0,1 0,-1 0,25 0,-25 0,25 0,0 0,0 0,0 0,0 0,0 0,25 0,-25 0,25 0,-1 0,1 0,25 0,-25 0,24 0,-24 0,25 0,-1 0,1 0,-25 0,24 0,1 0,0 0,-26 0,26 0,-25 0,24 0,-24 0,0 0,-25 0,25 0,-25 0,0 0,0 0,0 0,0 0,0 0,0 0,0 0</inkml:trace>
  <inkml:trace contextRef="#ctx0" brushRef="#br0" timeOffset="520920.795">9798 13022,'0'0,"0"0,0 0,25 0,-25 0,25 0,-25 0,25 0,-1 0,1 0,0 25,0-25,0 0,-1 0,1 0,25 0,-25 0,24 25,-24-25</inkml:trace>
  <inkml:trace contextRef="#ctx0" brushRef="#br0" timeOffset="521260.8144">9873 13072,'0'0,"-25"0,25 0,0 0,0 0,0 0,0 0,25 0,-25 0,24 0,-24 0,25 0,0 0,0 0,0 0,24 0,-24 0,0 0,24 0,-24 0,25 0,-25 0,24 0,-24 0,25 0,-25 0,24 0,-24 0,0-25,0 25,-25 0,24 0,-24 0,25 0,-25 0,0 0,0 0,-25 0</inkml:trace>
  <inkml:trace contextRef="#ctx0" brushRef="#br0" timeOffset="521476.8268">10071 13047,'50'0,"-26"0,26 0,0 0,-1 0,1 0,0 0,-1 0,1 0,24 0,-24 0,-1 0,1 0,-25 0,24 0,-24 0,25 0,-25 0,-25 0,24 0,1 0,-25 0,0 0,0 0</inkml:trace>
  <inkml:trace contextRef="#ctx0" brushRef="#br0" timeOffset="525255.0429">8831 14337,'0'0,"0"0,0-25,0 25,0 0,0-25,0 25,0 0,25-24,-25 24,0-25,0 25,0 0,0-25,24 25,-24 0,0 0,0 0,0-25,0 25,0 0,0 0,0 0,0 0,0 0,0 0,0 25,0-25,0 25,0 0,0-1,0 1,0 0,0 25,0-1,0-24,0 25,-24-1,24 1,-25-25,25 24,-25-24,25 25,0-25,-25-1,25 1,0 0,-25 0,25 0,0-1,-24 1,24-25,0 25,0-25,0 25,0-25,0 0,0 0,0 0,0 0,0 0,0 0,0 0,-25 0</inkml:trace>
  <inkml:trace contextRef="#ctx0" brushRef="#br0" timeOffset="525717.0693">8583 14312,'0'0,"0"-25,0 25,0-24,-25 24,25-25,0 25,0 0,0 0,0 0,0 0,0 0,0 0,0 0,0 25,0-25,-25 24,25-24,0 25,-25 0,25 0,0-25,0 25,-24 0,24-25,0 24,0-24,0 0,0 0,0 0,0 0,0 0,0 0,0 0,0 0,0 0,0 0,0 0,24-24,-24 24,25-25,-25 25,25-25,0 0,-25 0,25 0,-1 1,1-1,0 0,0 0,24 0,-24 1,0 24,0-25,0 25,-1 0,1 0,25 0,-25 25,-25-25,24 24,1 1,0 0,0 0,0 0,-25-1,24 1,-24 0,25 0,-25 0,25 0,-25-1,0-24,25 25,-25 0</inkml:trace>
  <inkml:trace contextRef="#ctx0" brushRef="#br0" timeOffset="530241.3281">8831 12849,'0'-25,"0"25,25-25,-25 0,0 1,0-1,24 25,-24-25,0 25,0-25,0 25,0 0,0 0,0 0,0 0,0 0,0 0,0 0,0 25,0-25,25 25,-25 0,0-1,0 26,25-25,-25 0,0 24,0-24,0 25,0-26,0 1,0 25,0-25,0-1,0 1,0 0,0-25,0 25,0 0,0-25,0 25,0-25,0 0,0 0,0 0,0 0,0 0,0 0,0 0,0 0,0 0,0 0,0-25,0 25,0-25,0 0,0 25,0-25,0 0,0 1,0-1,0 0,0-25,0 26,0-1,0-25,0 25,0 1,0-26,0 25,0 0,0 25,0-24,0-1,0 25,0 0,0 0,0 0,0 0,0 0,0 0,0 25,0-1,0 1,0 0,0 0,0 0,0 24,0-24,0 0,0 24,0-24,-25 0,25 0,0 0,0-1,-25-24,25 25,0 0,0-25,0 25,-24-25,24 25,0-25,0 0,0 0,0 0,0 0,0 0,0 0,0 0,0 0,0 0,0 0,-25 0,25 0,0-25,-25 25,25 0,-25 0</inkml:trace>
  <inkml:trace contextRef="#ctx0" brushRef="#br0" timeOffset="530564.3465">8608 13146,'0'0,"0"0,0 0,0 0,0 0,0 0,0 0,0 0,0 25,0-25,0 0,0 25,0-25,24 25,-24-25,25 25,-25-25,25 25,-25-1,25-24,-25 25,25 0,-25-25,24 25,-24-25,25 25,-25-25,25 0,-25 0,0 24,25-24,-25 0,25 0,-1 0,1-24,-25 24,25 0,0-25,0 25,-1-25,1 0,25 25,-25-25,-1 1,1-1,0 0,0 0,0 0,-1 25,-24-25,25 1,-25-1,25 25,-25-25,0 25,0-25,0 25,0 0,0 0,0 0,0 0,0 0,0 0,0 0</inkml:trace>
  <inkml:trace contextRef="#ctx0" brushRef="#br0" timeOffset="536294.6743">8905 12750,'0'0,"0"0,0 0,0 0,0-25,0 25,0 0,0 0,0 0,0 0,0-25,0 25,0 0,0 0,0 0,0 0,0 0,0 0,25 0,-25 25,0-25,0 25,0-1,0 1,0 0,0 25,0-26,0 26,0 0,0-26,0 26,0 0,0-26,0 26,-25 0,25-25,0 24,0-24,-25 0,25 0,0-1,0 1,0-25,-24 25,24-25,0 25,0-25,0 0,0 0,0 0,0 0,0 0,0 0,0 0,0 0,0 0,0 0,0 0,0-25,-25 25,25-25,0 25,0-25,0 1,0-1,0 25,-25-25,25 0,0 0,0 1,-25-1,25 25,0-25,-25 0,25 25,0 0,0 0,0-25,0 25,0 0,-24 0,24 0,0 25,0-25,0 0,0 25,0-25,-25 25,25 0,0-25,0 24,0 1,0 0,0 0,0-25,0 25,0-1,0-24,0 25,0-25,0 25,0-25,0 0,0 0,0 25,25-25,-25 0,0 0,0 0,0 0,0 0,0 0,24-25,-24 25,0 0,0-25,25 25,-25-25,0 25,0-24,25-1,-25 25,0-25,0 0,0 25,0 0,0-25,25 25,-25 0,0 0,0 0,0 0,0 0,0 0,0 25,25-25,-25 25,0-25,0 25,24 0,-24-25,0 24,0-24,25 25,-25-25,0 25,25-25,-25 0,25 25,-25-25,25 0,-25 0,0 0,24 0,-24 0,25 0,-25 0,0-25</inkml:trace>
  <inkml:trace contextRef="#ctx0" brushRef="#br0" timeOffset="536739.6997">8608 13146,'0'0,"-25"0,25 0,0-24,0 24,0 0,0 0,0 0,0 24,0-24,0 25,25-25,-1 25,-24 0,25 0,0 0,-25-1,25 1,0 0,-1 0,-24 0,25-25,0 24,-25 1,25-25,0 25,-1-25,-24 25,25-25,0 0,0 0,0 0,-1 0,1 0,0 0,0-25,0 25,-1 0,1-25,-25 25,25-25,0 25,-25-24,25-1,-1 25,-24-25</inkml:trace>
  <inkml:trace contextRef="#ctx0" brushRef="#br0" timeOffset="536954.712">9401 13072,'0'0,"25"0,-25 0,0 0,0 0,25 0,-25 0,0 25,0-25,0 0,0 25,-25-25,25 24,-25-24,25 25,-24 0,-1 0,0 0,0 0,-25-1,26 1,-1-25,0 25,-25 0,26 0,-1-1,0-24,0 25,0 0,1-25,-1 25,0-25,0 25,25-25</inkml:trace>
  <inkml:trace contextRef="#ctx0" brushRef="#br0" timeOffset="548114.3503">11907 6623,'0'0,"24"25,-24-25,25 0,-25 0,25 24,0-24,24 0,-24 0,25 0,-25 0,24 0,1 25,24-25,-24 0,-1 0,26 0,-25 0,24 0,-24 0,-1 0,1 0,-1 0,1 0,0 0,-26 0,1 0,-25 0</inkml:trace>
  <inkml:trace contextRef="#ctx0" brushRef="#br0" timeOffset="548311.3616">12502 6722,'50'0,"-1"0,1 0,-25 0,24 0</inkml:trace>
  <inkml:trace contextRef="#ctx0" brushRef="#br0" timeOffset="549354.4213">10269 6672,'-24'0,"24"0,-25 0,0 0,25 0,0 0,0 0,0 0,0 0,0 0,0 0,0 0,25 0,-25 0,25 0,-1 0,26 0,-25 25,25-25,-26 0,26 0,0 0,-26 0,26 0,0 0,-26 0,26 0,-25 0,0 0,-1 0,-24 0,0 0,25 0,-25 0,0 0,0 0,-25 0,1 0,-1 0,-25 0,25 0,-24 0,-1 0,25 0,-24 0,-1 0,1 0,-1 0,0 0,1 0,24 0,-25 0,25 0,1 0,-1 0,25 0,0 0,0 0,0 0,0 0,25 0,-1 25,1-25,0 0,25 0,-26 0,26 0,0 0,-1 0,1 0,0 0,-1 0,1 0,-1 0,1 0,24 0,-24 0,-25 0,24-25,1 25,-25 0,0 0,-25 0,24 0,-24 0,0 0,0 0,0 0,0 0,0 0</inkml:trace>
  <inkml:trace contextRef="#ctx0" brushRef="#br0" timeOffset="550146.4666">11683 6846,'25'0,"0"0,0 0,24 0,-24 0,0 0,25 0,-1 0,-24 0,25 0,-1 0,1 0,-1 0,1 0,0 0,-1 0,-24 25,25-25,-26 0,26 0,-25 0,-25 0,25 0,0 0,-25 0,0 0,0 0,0 0,0 0,0 0,0 0,0 0,0 0,0 0,0 0,0 0,0 0,0 0,0 0,0 0,0 0,0 0,0-25,0 25,0 0,0 0,0 0,0 0,0 0,0 0,0 0,0 0,0 0,0 0,0 0,0 0,0 0,0 0,0 0,0 0,0 0,0 0,0 0,0 0,0 0,0 0,0 0,0 0,24-25,-24 25,0 0,0 0,0 0</inkml:trace>
  <inkml:trace contextRef="#ctx0" brushRef="#br0" timeOffset="557330.8775">13569 12650,'0'0,"0"0,0 0,0 0,0-24,0 24,0 0,-25 0,25-25,0 25,0 0,0-25,0 25,0 0,0-25,0 25,0 0,0 0,0 0,0-25,0 25,0 0,0 25,0-25,0 0,0 25,-25 0,25 0,0-1,0 26,-25-25,25 24,0-24,-25 25,25-1,-25-24,25 25,0-25,-24 24,24-24,0 0,0 0,0-1,-25 1,25 0,0 0,0-25,0 25,0-25,0 25,0-25,0 0,0 0,0 0,0 0,0 0,0 0,0 0,0 0,0 0,25 0,-25-25,0 25,0 0,24-25,-24 0,0 25,25-25,-25 0,0 1,0-1,25 0,-25-25,0 26,0-1,0-25,25 25,-25-24,0 24,0-25,0 26,0-26,0 25,0 0,0 1,0 24,0-25,0 25,0 0,0 0,0 0,0 0,0 25,0-1,0 1,0 0,0 0,0 24,0-24,0 25,0-25,0 24,0-24,0 25,0-26,0 1,0 0,0 0,0 0,-25-1,25 1,0-25,0 25,0-25,0 0,0 25,0-25,0 0,0 0,0 0,0 0,0 0,0-25,0 25,0-25,25 25,-25-25,0 1,0-1,0 0,25 0,-25-24,0 24,0 0,0-25,0 26,0-26,0 25,0 0,0 1,0-1,0 25,0-25,0 25,0 0,0 25,0-25,0 25,0-1,0 1,-25 25,25-25,0-1,0 26,0-25,0 0,-25-1,25 26,0-25,0 0,-25-1</inkml:trace>
  <inkml:trace contextRef="#ctx0" brushRef="#br0" timeOffset="565270.3316">13345 13593,'0'25,"-25"-25,25 0,-24 0,-1 0,25 0,-25 0,0 0,0 0,-24 25,24-25,0 0,-24 0,-1 0,25 0,-24 0,-1 0,0 24,1-24,-1 0,1 0,-1 0,0 0,1 0,-1 0,0-24,-24 24,24 0,26 0,-26 0,0 0,1 0,24-25,-25 25,26 0,-1 0,0 0,25 0,-25-25,25 25,-25 0,25 0,0 0,0 0,0 0,0 0,0 0,0 0,25 0,-25 0</inkml:trace>
  <inkml:trace contextRef="#ctx0" brushRef="#br0" timeOffset="565615.3513">12130 13419,'0'0,"0"-24,0 24,0 0,0 0,25 0,-25 0,0 0,0 0,0 0,0 0,0 0,0 0,0 0,0 0,0 0,-25 0,25 0,0 0,-25 0,25 24,-25-24,25 0,-25 0,1 25,24-25,-25 0,0 25,25-25,-25 25,25 0,-25-25,25 24,-24-24,24 25,0-25,0 25,0-25,0 0,0 25,0-25,24 25,-24-25,25 24,0-24,0 0,0 25,-1-25,1 0,0 25,0-25,0 25,24-25</inkml:trace>
  <inkml:trace contextRef="#ctx0" brushRef="#br0" timeOffset="569454.5709">11609 12774,'0'0,"0"-24,0 24,0 0,0-25,0 25,0 0,0-25,0 25,0 0,0 0,0-25,0 25,0 0,0 0,0 0,0-25,0 25,0 0,0 0,0 0,0 0,0 25,0-25,0 0,0 25,0-25,0 25,0 0,-25-1,25 1,0 0,0 0,0 24,0-24,0 0,0 25,-25-26,25 1,0 25,0-25,0-1,0 1,-24 0,24 0,0 0,0 0,0-25,0 24,0-24,0 25,0-25,0 0,0 0,0 25,0-25,0 0,0 0,0 0,0 0,0 0,24-25,-24 25,0 0,0-25,0 25,0-24,0 24,0-25,0 0,25 25,-25-25,0 0,0 0,0 1,0-1,0 0,0-25,25 26,-25-1,0 0,0-25,0 26,0-1,0 0,0 0,25 0,-25 1,0-1,0 25,0 0,0-25,0 25,0 0,0 0,0 0,0 0,0 0,0 0,0 0,0 25,0 0,0-25,0 24,0 26,0-25,0 0,0 24,-25-24,25 0,0 24,-25-24,25 0,-25 25,25-26,0 1,-24 0,24 0,-25-25,25 25,0 0,0-25,0 24,0-24,0 0,-25 0,25 25,0-25,0 0,0 0,0 0,0 0,0 0,0-25,0 25,0 0,25-24,-25 24,0-25,0 0,25 0,-25 0,0 0,0 1,24-1,-24 0,0 0,25-24,-25 24,0 0,25 0,-25 0,0 1,0 24,0-25,0 25,0 0,0 0,0 0,0 0,0 0,0 25,0-1,0 1,0 0,0 0,0 0,0 24,-25-24,25 0,0 24,-25-24,25 0,0 0,-24 0,24 0,0-1,-25 1,25 0,0 0,0-25,0 25,-25-1,25-24</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5:42:12.008"/>
    </inkml:context>
    <inkml:brush xml:id="br0">
      <inkml:brushProperty name="width" value="0.05292" units="cm"/>
      <inkml:brushProperty name="height" value="0.05292" units="cm"/>
      <inkml:brushProperty name="color" value="#FF0000"/>
    </inkml:brush>
  </inkml:definitions>
  <inkml:trace contextRef="#ctx0" brushRef="#br0">6177 2282,'0'-25,"0"25,0 0,0 0,0 0,0 0,0 0,0 0,0 0,0 0,0 0,0 25,0-25,25 25,-25 0,0-1,0 1,0 0,0 0,24 0,-24-1,0-24,0 25,25 0,-25-25,25 25,-25-25,25 0,0 0,-1 0,26 0,-25-25,24 25,1-25,24 0,-24 1,24-26,1 25,24-24,-25 24,26-25,-1 1,-25-1,26 0,-1 1,0 24,-25-25</inkml:trace>
  <inkml:trace contextRef="#ctx0" brushRef="#br0" timeOffset="10824.6192">8707 5035,'0'0,"0"0,0 0,0 0,0 0,0 0,0 0,0 25,0-25,-25 0,25 25,0-25,0 25,0 0,0-1,0 1,25 0,-25 0,0 0,25-1,-25-24,24 25,-24 0,25 0,-25 0,25-25,0 24,0-24,-1 25,26-25,-25 0,24 0,1 0,0-25,-1 1,26 24,-1-50,1 25,24 0,0-24,0-1,0 1,1-1,24 0,-25 1,0-1,25 1,-49-1,24 25,-25 0,1 0,-26 1,1 24,-1-25,-24 25,0 0,0 0,0 25,-25-25,24 24</inkml:trace>
  <inkml:trace contextRef="#ctx0" brushRef="#br0" timeOffset="12300.7036">7566 7218,'-25'-25,"0"25,25 0,-25 0,1 0,-1-24,25 24,-25 0,25 0,0 0,0 0,0 0,0 0,0 0,0 0,0 0,0 0,0 0,0 0,0 0,0 0,25 0,-25 0,25 0,-1 0,1 0,0 0,0 0,24 0,1 0,-25 0,24 0,26 0,-26 0,1 0,24 0,1 0,-26-25,26 25,-1 0,1 0,-26 0,26 0,-26 0,1 0,0 0,-26 0,26 0,-25 0,-25 0,25 0,-25 0,0 0,0 0,-25 0</inkml:trace>
  <inkml:trace contextRef="#ctx0" brushRef="#br0" timeOffset="12552.718">7839 7169,'-100'0,"26"0,0 0,-26 0,26 0,24 0,-24 0,24 0,1 0,-1 0,25 0,0 0,1 0,24 0,0 0,0 0,24 0,1 0,0 0,0 0,25 0,-1 0,1 0,-1 0,26 0,-1 0,-24 0,24 0,25 0,-24 0,-1 0,25 0,-24 0,24 0,-24 0,-1 0,0 24,1-24,-1 0,-24 0,-1 0,1 0,-25 0,0 0,-25 0,0 0,0 0,0-24,0 24,-25 0</inkml:trace>
  <inkml:trace contextRef="#ctx0" brushRef="#br0" timeOffset="17155.9813">6226 7913,'0'-25,"-24"25,24-25,0 25,-25-25,25 25,0 0,0 0,0 0,0 0,0 25,0-25,0 25,0-25,0 25,0-1,0 1,0 0,0 25,0-25,25-1,-25 1,24-25,-24 25,25-25,-25 25,25-25,0 0,0 0,-1 0,1-25,0 25,25-25,-1 0,1 1,24-1,1-25,-26 25,26-24,24-1,-25 25,25-24,-24-1,24 0,-24 1,24 24,-25-25,1 26</inkml:trace>
  <inkml:trace contextRef="#ctx0" brushRef="#br0" timeOffset="19484.1144">11510 9996,'-50'-25,"25"25,1 0,-26 0,25 0,0-24,25 24,-25 0,1 0,24 0,0 0,0 0,0 0,0 0,0 0,0 0,0 0,0 0,0 0,24 0,-24 24,25-24,0 0,0 0,0 0,0 0,24 0,-24 25,49-25,-24 0,0 0,24 0,0 0,1 25,24-25,0 0,0 0,1 0,-1 25,0-25,25 0,0 25,0-25,-25 25,25-25,0 0,0 24,0-24,1 25,-1 0,-25-25,25 25,-25-25,0 25,0-25,1 24,-26-24,0 0,1 25,-25-25,-1 0,1 0,-1 0,-24 0,0 0,0 0,0 0,-25 0,0 0,0 0,0 0,0 0,24 0,-24-25,0 25,0 0,0 0,0 0,0 0,0 0,0 0,0 0,0 0,0 0,0 0,25 0</inkml:trace>
  <inkml:trace contextRef="#ctx0" brushRef="#br0" timeOffset="27112.5508">1489 10021,'0'25,"0"-25,-25 0,25 0,0 0,0 0,0 0,0 25,0-25,-25 0,25 25,0-1,0-24,0 25,0 0,0 0,0 0,0 24,0-24,0 0,25 24,-25-24,0 0,25 25,-25-26,0 1,24 0,-24-25,25 25,0 0,-25-25,25 0,0 24,-1-24,1 0,0-24,0 24,24-25,-24 25,25-25,0 0,-1-24,1 24,-1-25,26 1,-26 24,26-25,24 1,-25-26,1 26,24-1,-25 0,1 25,-1-24,1 24,-1-25,-24 26,-1-1,1 25,0-25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01:17.672"/>
    </inkml:context>
    <inkml:brush xml:id="br0">
      <inkml:brushProperty name="width" value="0.05292" units="cm"/>
      <inkml:brushProperty name="height" value="0.05292" units="cm"/>
      <inkml:brushProperty name="color" value="#FF0000"/>
    </inkml:brush>
  </inkml:definitions>
  <inkml:trace contextRef="#ctx0" brushRef="#br0">3349 8905,'-25'0,"0"0,1-25,-1 25,25 0,-25-25,0 25,0-25,1 25,-1 0,0-24,0 24,0 0,1 0,-1 0,0 0,-25-25,25 25,1 0,-1 0,0 0,0 0,0 25,1-25,-1 0,0 0,-25 0,26 0,-1 24,0-24,0 0,0 0,1 25,-1-25,0 0,0 25,0-25,1 0,-1 25,0-25,0 0,0 25,1-25,-1 24,0-24,0 25,25-25,-25 25,1-25,-1 25,0-25,0 25,25 0,-25-25,1 24,-1 1,0-25,25 25,-25 0,0 0,1-25,24 24,-25 1,0 0,0 0,25 0,-25-1,0 1,25 0,-24 0,24 0,-25-1,25 26,-25-25,25 0,-25-1,25 1,-25 0,25 0,0 0,0-1,-24 1,24 0,0 0,0 0,0-1,-25 1,25 0,0 0,0-25,0 49,0-24,0 0,0 0,-25 0,25 0,0 24,0-24,0 0,0 24,0-24,0 0,0 0,0 24,0-24,0 0,0 0,0 0,0-1,0 1,0 0,0 0,25 0,-25-1,0 1,0 0,25 0,-25 0,24-1,-24 1,25 0,-25 0,25 0,-25-1,25 1,-25 0,25-25,-1 25,-24 0,25-1,0 1,-25 0,25-25,0 25,0 0,-25-1,24-24,1 25,0 0,0-25,0 25,-1 0,-24-25,25 25,0-1,25-24,-26 25,1-25,0 25,0-25,0 25,-1-25,1 25,0-25,25 0,-26 24,1-24,0 0,25 0,-26 25,1-25,0 0,25 0,-26 0,1 0,25 0,-25 0,24 0,-24 0,25 0,-26 0,26 0,-25 0,25 0,-1 0,-24-25,25 25,-26 0,26-24,-25 24,24 0,-24-25,25 25,-25-25,24 25,-24-25,0 25,24-25,-24 1,25 24,-25-25,-1 0,26 0,-25 0,0 0,24 25,-24-24,0-1,0 0,-1 0,1 0,0 1,0-1,-25 0,25 0,0 0,-25 1,24-1,-24 0,25 0,-25 0,25 1,-25-1,0 0,25 0,-25 0,0 1,0-1,25 0,-25 0,0 0,0 1,0-1,24 0,-24 0,0 0,0 1,0-1,0 0,25 0,-25 0,0 25,0-24,0-1,0 0,0 25,0-25,0 0,0 1,0-1,0 25,0-25,0 0,0 0,0 0,-25 25,25-24,0-1,0 0,0 25,0-25,-24 0,24 25,0-24,0-1,0 25,0-25,0 25,-25-25,25 0,0 25,0-24,0-1,-25 25,25-25,0 0,-25 25,25-25,-25 1,25-1,0 0,-24 25,24-25,-25 0,25 1,-25 24,25-25,-25 0,25 0,-25 0,25 25,-25-24,1-1,24 25,-25-25,25 0,-25 25,0-25,25 1,-25 24,25-25,-24 25,-1-25,25 0,-25 25,0-25,25 25,-25-24,25-1,-24 25,-1-25,25 0,-25 25,25-25,-25 25,0-25,25 25,-24-24,24 24,-25-25,25 25,-25 0,0-25,25 25,-25 0,25 0,-24-25,-1 25,25 0,-25 0,0-25,0 25,1 0,-1 0,0-24,0 24,0 0,1-25,-1 25,-25 0,25 0,1-25,-26 25,25 0,-25 0,1 0</inkml:trace>
  <inkml:trace contextRef="#ctx0" brushRef="#br0" timeOffset="1459.0835">2630 11237,'0'0,"-25"0,25 0,0 0,0 0,0 0,0 24,0-24,0 25,0 0,0 0,0 0,0 24,-25-24,25 25,0-1,0-24,-25 25,25-1,0 1,-25-1</inkml:trace>
  <inkml:trace contextRef="#ctx0" brushRef="#br0" timeOffset="6055.3464">1985 8979,'0'-25,"0"25,0 0,0-24,-25 24,25 0,0-25,0 25,-25-25,25 25,0-25,0 25,0-25,-25 25,25 0,0-24,0 24,0 0,0 0,0 0,0 0,0 0,0 24,25-24,0 25,-25 0,25 0,0 0,-1-1,1 26,0-25,25 25,-26-26,1 26,0-25,0 24,0-24</inkml:trace>
  <inkml:trace contextRef="#ctx0" brushRef="#br0" timeOffset="6570.3758">1067 9748,'0'0,"0"0,0 0,25 0,-25 0,25 0,-25 0,24 25,1-25,0 0,0 0,0 0,-1 25,26-25,-25 0,24 0,1 25,0-25,-26 0,26 0,24 24,-24-24,0 0</inkml:trace>
  <inkml:trace contextRef="#ctx0" brushRef="#br0" timeOffset="7023.4017">1637 10716,'0'0,"0"0,0 0,25-25,-25 25,0 0,0 0,0 0,0 0,0 0,-25 0,25 0,0 0,0 0,-24 0,24 25,-25-25,0 0,0 24,0 1,1 0,-1 0,-25 0,1-1,24 26,-25 0,1-26,-1 26</inkml:trace>
  <inkml:trace contextRef="#ctx0" brushRef="#br0" timeOffset="7734.4424">3969 9252,'0'0,"0"-25,0 25,0 0,0 0,0 0,0 0,0 0,0 0,0 0,0 0,0 0,0 0,0 0,0 0,-25 0,25 0,-25 25,1-25,-1 0,0 25,0 0,0 0,-24-1,24 1</inkml:trace>
  <inkml:trace contextRef="#ctx0" brushRef="#br0" timeOffset="8250.4719">3795 10368,'0'0,"0"0,-24 0,24 0,0 0,-25 0,25 0,0 0,0 0,0 0,25 0,-25 25,24-25,-24 0,25 25,0 0,25-25,-26 25,1-1,25-24,0 25,-1 0,-24 0,25-25,-1 25,1-1,-1 1</inkml:trace>
  <inkml:trace contextRef="#ctx0" brushRef="#br0" timeOffset="8738.4998">3448 10988,'0'0,"0"-24,0 24,0 0,0 0,0 0,0 0,0 0,0 0,0 0,0 0,0 0,0 24,0 1,25 0,-25 0,25 0,0 24,-1-24,1 25,0-1,0 1,24 0,-24-1,25 1,-25-1</inkml:trace>
  <inkml:trace contextRef="#ctx0" brushRef="#br0" timeOffset="10198.5833">2307 12204,'0'0,"0"0,0-25,0 25,0 0,0 0,0-25,0 25,0 0,0 0,0 0,0-25,0 25,0 0,0 0,0 0,0 0,0 0,0 0,0 0,0 0,0 0,0 0,0 0,0 0,0 25,0-25,0 0,0 25,0-25,-25 25,25 0,0 0,0-1,-24 26,24-25,-25 0,0 24,25-24,-25 25,25-26,-25 1,25 25,-24-25,24-1,0 1,0-25,0 25,0 0,0-25,0 25,0-25,24 24,-24-24,25 0,0 0,0 0,0 25,-1-25,1 0,0 0,25 0,-26 0,26-25,0 25,-1 0,26 0,-26-24,1 24,-1 0,26 0,-26-25,1 25,0 0,-1 0,1 0,-25 0</inkml:trace>
  <inkml:trace contextRef="#ctx0" brushRef="#br0" timeOffset="14450.8266">620 11162,'0'0,"0"0,0 0,0 0,0 25,0-25,-24 0,24 25,0 0,0-1,0 1,0 25,0-25,0 24,0 1,0-25,0 24,0 1,0-1,0-24,0 25,0-25,24-1,-24 1,0 25,0-50,0 25,0-1,0-24,0 25,0-25,0 0,0 0,0 0,0 0,0 0,0 0,0 0,0-25,0 1,0 24,-24-25,24 0,-25-25,25 26,0-26,-25 25,0-24,25-1,-25 0,1 1,-1-1,25 1,-25-1,0 0,25 26,0-26,-25 0,25 25,0 1,0-26,25 25,-25 0,25 25,-25-24,25-1,-25 25,25-25,-1 25,1 0,0-25,0 25,0 0,-1 0,1 25,25-25,-25 0,-1 25,1-25,0 25,0-1,-25-24,25 25,-25 0,0 0,0 0,0-1,-25-24,25 25,-25 0,0 0,0 0,1 0,-1-1,-25 1</inkml:trace>
  <inkml:trace contextRef="#ctx0" brushRef="#br0" timeOffset="19831.1343">571 9351,'-25'-24,"25"24,0-25,-25 25,25-25,0 25,0 0,0 0,0 0,0 0,0 0,0 0,0 25,0-25,0 25,0-1,0 1,0 0,0 25,0-26,0 26,25 0,-25-26,0 26,0-25,0 24,0-24,0 0,0 25,0-26,0 1,0 0,0-25,0 25,0 0,-25-25,25 24,0-24,0 0</inkml:trace>
  <inkml:trace contextRef="#ctx0" brushRef="#br0" timeOffset="20239.1576">869 9277,'0'0,"0"0,0 0,0 0,0 0,0 0,0 0,0 0,0 0,0 25,0-25,0 25,0-1,0 1,-25 0,25 0,-25 0,0-1,0 26,0-25,1 24,-1-24,-25 0,25 25,1-26,-1 1,0 0,-25-25,26 25,24 0,-25-25,0 0,0 0,25 0,-25 0,25 0,0 0,0 0,0-25,0 25,0 0,0-25,0 25,0-25,25 25,-25 0,25-25,-25 25,25 0,0 0,-25 0,24 25,1-25,0 25,0-25,0 25,24 0,-24-25,0 24,0 1,-1 0,1-25,0 25,-25 0,25-25,0 24,0-24,-25 25,24-25</inkml:trace>
  <inkml:trace contextRef="#ctx0" brushRef="#br0" timeOffset="22383.2803">1464 8161,'-25'0,"25"-25,0 25,-25-25,25 25,0 0,-25 0,25 0,-24 25,24-25,-25 25,25 0,-25-1,25 1,-25 25,25-1,0 1,0 0,0-1,0 1,0-1,0 1,0 0,0-1,0 1,0-1,25 1,-25-25,25 0,-25-1,25 1,-1 0,-24-25,25 25,0-25,-25 0,25 0,0 0,-25 0,24 0,1 0,0-25,0 25,0-25,-1 0,1 1,0-1,0-25,0 25,-25-24,24 24,1-25,-25 26,0-26,0 0,0 26,0-26,-25 25,1-24,-1 24,0-25,0 25,-24 1,24 24,-25-25,1 25,-1 0,0 0,1 0</inkml:trace>
  <inkml:trace contextRef="#ctx0" brushRef="#br0" timeOffset="24922.4255">4292 9004,'0'0,"0"-25,0 25,0 0,0-25,0 25,0 0,0 0,0 0,0 0,0 0,0 0,0 0,0 0,0 0,0 25,0-25,0 25,0 0,24 0,-24 24,0 1,0-25,0 24,0-24,0 25,0-1,0-24,0 0,0 25,0-26,0 1,0 0,0-25,0 25,0-25,0 0,0 0,0 0,0 0,0 0,0 0,0 0,0 0,-24-25,24 25,0-25,0 0,-25 1,25-1,0 0,0 0,-25-24,25 24,0-25,-25 25,25-24,-25-1,25 25,-24 1,24-26,0 25,0 0,0 25,0-25,0 25,-25-24,25 24,0 0,0 0,0 0,0 0,0 0,25 0,-25 0,24 24,-24-24,25 25,0-25,0 25,0 0,-1 0,1 0,0-1,0 1,0 0,-1 0,1 0,0-1,0-24,-25 25,25 0,-1-25,1 25,-25-25,25 0,0 25,-25-25,25 0,-25 0,24 0,-24 0,25-25,-25 25,25-25,-25 0,25 0,-25 1,25-1,-25-25,0 1,24 24,-24-25,0-24,0 24,0 0,0 1,0-1,0 25,0-24,0 24,0 0,0 25,0-25,-24 25,24 0,0 0,0 0</inkml:trace>
  <inkml:trace contextRef="#ctx0" brushRef="#br0" timeOffset="27311.5622">4936 10344,'0'0,"0"-25,-24 25,24 0,-25-25,25 25,-25 0,0 0,25 0,-25 0,25 0,-24 25,-1-25,0 25,25-1,-25 1,0 0,25 0,-24 24,24 1,-25-25,25 24,0-24,0 25,0-1,0-24,0 0,0 25,25-26,-25 1,24-25,-24 25,25 0,0-25,-25 0,25 0,0 25,-25-25,24 0,1-25,-25 25,25 0,-25-25,25 25,0-25,-25 25,24-25,-24 1,0 24,0-25,0 0,0 0,0 0,0 1,0-1,-24 0,24 0,-25 0,0 1,0-1,0 0,1 0,-1 0,0 1,0 24,0-25,1 25,-1-25,25 25,-25-25,0 25,25 0,0-25,-25 25,25 0,0-24,0 24,0 0,0 0,0 0,0-25,0 25,25 0,-25 0,25 0,-25-25,25 25,0 0,-1 0,-24 0,25 25,0-25,0 25,0-25,-25 24,24 1,-24 0,25 0,-25 0,0 24,0-24,0 25,0-1,0 1,-25-1,1 26,24-26,-25 1,0 24,0-24,0 24,25-24,-24 0,24-1,-25 1,25 0,0-26,0 1,0 25,25-25,-1-1,1 1</inkml:trace>
  <inkml:trace contextRef="#ctx0" brushRef="#br0" timeOffset="29702.6989">4118 11832,'0'-25,"-25"25,25 0,0 0,0 0,-25 0,25 0,0 0,0 0,0 0,0 25,0-25,0 25,-24-1,24 1,0 25,0-25,0 24,0-24,-25 25,25-1,0-24,0 0,0 25,-25-26,25 1,0 0,0 0,0-25,0 25,0-25,0 0,0 0,0 24,0-24,0 0,0-24,0 24,0 0,0-25,0 25,0-25,0 0,0 0,0 1,0-26,0 25,0 0,0-24,0 24,0-25,0 25,0 1,25-1,-25 0,25 0,-25 0,24 25,-24-24,25 24,-25 0,25 0,0 24,-25-24,25 25,-1-25,-24 25,25 0,0 0,-25-1,25-24,-25 25,25 0,-25 0,0-25,24 25,-24-25,0 24,25-24,-25 25,0-25,25 0,-25 0,0 0,0 0,25 0,-25 0,0 0,0-25,25 25,-25-24,0 24,24-25,-24 0,25 0,-25 0,0 1,25-1,-25 0,25 0,-25 0,0 1,25-1,-25 25,24-25,-24 25,25 0,-25 0,0 0,0 0,25 0,-25 25,0 0,0-1,25 1,-25 0,0 25,0-1,0-24,0 25,0-1,-25 1,25-25,0 24,0-24,0 25,0-25,0 24</inkml:trace>
  <inkml:trace contextRef="#ctx0" brushRef="#br0" timeOffset="77757.4475">15230 7417,'0'0,"-24"-25,-1 25,25 0,-25-25,0 25,25 0,-25 0,1-25,24 25,-25 0,25 0,-25-25,0 25,25 0,-25 0,25 0,-24-24,-1 24,0 0,25 0,-25 0,0-25,1 25,24 0,-25 0,0 0,0 0,0 0,1-25,-1 25,25 0,-25 0,0 0,0 0,1 0,24 0,-25 0,0 0,0 0,0 0,0 0,25 0,-24 0,-1 0,0 0,0 0,25 0,-25 0,1 0,-1 0,0 25,0-25,25 0,-25 0,1 0,-1 0,0 0,25 25,-25-25,0 0,1 0,-1 0,25 0,-25 0,0 0,0 24,25-24,-24 0,-1 0,0 0,25 25,-25-25,0 0,1 0,24 0,-25 25,0-25,25 0,-25 25,0-25,25 0,-24 25,-1-25,0 0,25 24,-25-24,0 25,1-25,-1 0,0 25,25-25,-25 25,0-25,0 0,1 25,-1-25,0 24,25-24,-25 25,0-25,1 0,24 25,-25-25,0 25,0-25,25 25,-25-25,1 24,24-24,-25 25,0 0,25-25,-25 25,0-25,25 25,-24-1,-1-24,25 25,-25-25,0 25,25 0,-25-25,25 25,-24-1,-1-24,25 25,-25-25,25 25,-25 0,0-25,25 25,-24 0,24-25,-25 24,25-24,-25 25,25 0,-25-25,25 25,-25-25,25 25,-24-1,24-24,-25 25,25-25,-25 25,25-25,-25 25,25 0,-25-25,25 24,0-24,-24 25,24-25,-25 25,25-25,-25 25,25-25,0 25,-25-25,25 24,-25 1,25-25,0 25,-25 0,25-25,-24 25,24-1,-25 1,25 0,-25-25,25 25,-25 0,25-1,0 1,-25-25,25 25,-24 0,24 0,-25-1,25-24,0 25,-25 0,25-25,0 25,-25 0,25-1,0-24,-25 25,25 0,0-25,0 25,-24 0,24 0,0-25,0 24,-25 1,25 0,0 0,-25-25,25 25,0-1,0 1,0 0,-25 0,25 0,0-1,0 1,-25 0,25 0,0 0,0-1,0 1,-24 0,24 0,0-25,0 25,0-1,0 1,0 0,0 0,0 0,0-1,0 1,0 0,0 0,0 24,0-24,0 0,0 0,0 0,0-1,0 1,0 0,24 25,-24-25,0-1,25 1,-25 0,0 25,25-26,-25 1,25 0,-25 25,25-26,-1 1,-24 0,25 0,-25 24,25-24,0 0,0 0,-25 0,24-1,1 1,0 0,0 0,0-25,-1 25,-24-1,25 1,0 0,0 0,0 0,0-1,-25 1,24-25,1 25,0 0,0 0,0-1,-1 1,-24 0,25 0,0 0,0-1,0 1,-1 0,-24 0,25 0,0 0,0-25,0 24,24 1,-24 0,0 0,0 0,-1-1,26 1,-25 0,0 0,24-25,-24 25,0-1,24 1,-24 0,0 0,25 0,-26-1,1 1,25 0,-25 0,0 0,24-1,-24 1,0 0,24 0,-24-25,25 25,-25-1,24 1,1 0,-25-25,24 25,1 0,-1-25,-24 24,25 1,-1-25,1 25,0-25,-1 25,1-25,-1 25,1-25,0 24,-1-24,1 25,0-25,-1 0,1 25,-1-25,1 0,0 0,-1 25,1-25,-1 0,1 0,0 0,-26 0,26 0,0 0,-26 0,26 0,-25 0,24 0,-24 0,25 0,-25-25,-1 25,26 0,-25 0,0-25,24 25,-24 0,0-25,0 25,24 0,-24-24,0 24,0-25,0 25,-1-25,1 25,0-25,0 25,0-25,24 25,-49-24,50 24,-50-25,25 25,-1-25,1 0,0 25,0-25,0 1,-1 24,1-25,0 0,0 25,0-25,-1 0,1 1,0-1,0 0,0 25,-1-25,-24 0,25 1,0-1,0 25,-25-25,25 0,0 0,-25 1,24 24,1-25,0 0,-25 0,25 0,0 25,-25-24,24-1,1 0,-25 0,25 0,0 1,-25-1,25 0,-25 0,24 0,-24 0,25-24,-25 24,25 0,-25 0,25 1,-25-26,25 25,-25 0,24 1,-24-1,25-25,-25 25,25 1,-25-1,25 0,-25 0,25 0,-25 1,0-1,24 0,-24 0,25-24,-25 24,0 0,25 0,-25 0,0 1,0-1,25 0,-25 0,0-24,0 24,25 0,-25 0,0 0,0 1,0-1,0 0,0-25,0 25,24 25,-24-24,0-1,0 0,0 0,0 0,0 1,0 24,0-25,0 0,0 0,0 0,0 25,0-24,0-1,0 0,0 0,0 0,0 25,0-24,0-1,0 0,0 0,0 0,0 1,0-1,0 0,0 0,0 0,0 1,0 24,0-25,0 0,0 0,0 0,0 1,0-1,0 0,0 25,0-25,0 0,-24 1,24-1,0 0,0 25,0-25,0 0,0 0,-25 1,25 24,0-25,0 0,-25 0,25 0,0 1,0 24,0-25,-25 0,25 0,0 0,-25 25,25-24,0-1,-24 0,24 25,0-25,-25 0,25 25,0-24,-25-1,25 25,0-25,-25 25,25-25,-25 0,25 25,0-24,-24 24,24-25,-25 25,25-25,0 25,-25-25,25 25,-25-25,25 25,-25-24,25-1,-24 25,24-25,-25 25,25-25,0 25,-25-25,25 1,-25 24,25-25,-25 0,1 25,24-25,-25 0,25 1,-25 24,25-25,-25 0,0 0,25 0,-24 25,24-25,-25 1,0-1,25 0,-25 25,25-25,-25 0,0 1,25 24,-24-25,-1 0,25 25,-25-25,25 0,-25 25,0-24,25-1,-24 25,24-25,-25 25,0-25,25 25,-25-25,25 25,-25-24,1 24,24-25,-25 25,25-25,-25 25,25 0,-25-25,25 25,-25-25,25 25,-24 0,24-24,-25 24,25 0,0-25,-25 25,25 0,-25 0,25-25,0 25,-25 0,25 0,0 0,-24-25,24 25,0 0,-25 0,25 0,0 0,-25-25,25 25,0 0,-25 0,25 0,0 0,-25 0,25 0,0 0,0 0,-24 0,24 0,0 0,0 0,-25 0,25 0,0 0,0 0,-25 0,25 0,0 0,0 0,-25 0,25 0,-25 0,25-24,-24 24,24 0,-25 0,25 0,-25 0,25 0,-25-25,0 25,25 0,-24 0,-1 0,25-25,-25 25,0 0,0 0,0-25,25 25,-24 0,-1 0,0-25,0 25,0 0,1 0,-1-24,0 24,0 0,0 0,1-25,-1 25,0 0,-25 0,26 0,-1-25,0 25,0 0,-24 0,24-25,0 25,0 0,0 0,-24 0,24-25,0 25,0 0,1-24,-1 24,0 0,0-25,0 25,1 0,-1-25,0 25,25 0,-25-25,0 25,1 0,-1 0,25-25,-25 25,0 0,0 0,0 0,1 0,-1 0,0 0,0 0,0 0,-24 0,24 25,-25-25,1 0,-1 25,1 0,-1-25,0 25</inkml:trace>
  <inkml:trace contextRef="#ctx0" brushRef="#br0" timeOffset="78604.4959">14040 7541,'0'0,"0"0,0 0,-25 0,25 0,0 0,0 0,0 0,-25 0,25 0,0-25,0 25,0 0,-25 0,25 0,0-25,0 25,0 0,-24-25,24 25,0 0,0-25,0 25,0-24,0 24,0 0,0 0,0-25,0 25,0 0,0 0,0 0,0-25,0 25,24 0,-24 0,0 0,0 0,25 0,-25 0,0 0,0 0,25 0,-25 0,25 0,-25 0,0 0,25-25,-25 25,24 0,1 0,-25 0,25 0,0 0,-25 0,25-25,-1 25,1 0,0 0,0 0,24-24,-24 24,25 0,-25 0,24-25,-24 25,25 0,-25 0,24 0,-24 0,25-25,-1 25,-24 0,25 0,-1 0,-24 0,25 0,-26 0,26 0,-25 0,24 0,-24 0,25 0,-25 0,-1 25,26-25,-25 0,0 0,-1 0,1 0,0 25,0-25</inkml:trace>
  <inkml:trace contextRef="#ctx0" brushRef="#br0" timeOffset="79744.5612">12924 7441,'0'-24,"0"-1,0 25,0-25,0 0,0 25,0-25,0 25,0 0,0 0,0 0,0 0,0 0,0 25,0 0,24 0,-24 24,25-24,0 25,0-1,0 1,24 24,-24-24,25 24,-26-24,26 24,0 1,-26-25</inkml:trace>
  <inkml:trace contextRef="#ctx0" brushRef="#br0" timeOffset="80216.5881">11336 9376,'0'0,"0"0,0 0,0 0,25 0,0 0,0 0,-1 0,1 0,25 0,-1 0,26 25,-26-25,26 0,-1 0,1 25,24-25,-25 25</inkml:trace>
  <inkml:trace contextRef="#ctx0" brushRef="#br0" timeOffset="80732.6177">12676 10964,'24'0,"1"-25,-25 25,25-25,-25 25,0 0,0-25,0 25,0 0,0 0,0 0,0 0,0 0,0 0,-25 0,25 0,-25 25,25-25,-24 25,-26-25,25 25,-24 24,-1-24,0 25,-24-26,-1 26,1 0,0-1</inkml:trace>
  <inkml:trace contextRef="#ctx0" brushRef="#br0" timeOffset="81344.6527">14858 12129,'0'0,"0"-24,25 24,-25-25,0 25,25-25,-25 25,0 0,0-25,0 25,0 0,0 25,0-25,0 25,0 0,0-1,0 1,0 25,0-25,0 24,0 1,0 0,0-1,0 1,-25-1,25 1</inkml:trace>
  <inkml:trace contextRef="#ctx0" brushRef="#br0" timeOffset="81920.6856">16619 11013,'0'0,"0"25,0-25,0 0,0 25,25-25,0 25,0-25,0 24,24 1,-24-25,25 25,-1 0,1 0,0 0,24-25,-24 24</inkml:trace>
  <inkml:trace contextRef="#ctx0" brushRef="#br0" timeOffset="82787.7352">17116 9599,'0'-24,"0"24,0 0,0 0,0 0,0 0,0 0,0 0,0 0,24 0,-24 0,25 0,0 0,0 0,24 0,-24 0,25 0,-1 0,26 0,-26 0,1 0,24 0,-24 0</inkml:trace>
  <inkml:trace contextRef="#ctx0" brushRef="#br0" timeOffset="83340.7668">16669 7243,'0'0,"0"0,0 25,0-25,0 0,0 0,0 25,-25-25,0 24,1 1,-26 0,25 25,-24-26,-1 26,-24 0,24-1,-24 1,-1-1,1 26,-1-26,1 26</inkml:trace>
  <inkml:trace contextRef="#ctx0" brushRef="#br0" timeOffset="89518.1202">9501 4490,'0'-25,"0"25,0 0,0 0,0 0,0 0,0 0,0 0,0 0,0 0,0 0,24-25,-24 25,0 0,25 0,-25 0,25 0,-25 0,25 0,0 0,-1 25,1-25,0 0,0 25,0-25,-1 0,1 24,-25 1,25 0,0-25,0 25,-25 24,24-24,-24 0,0 0,25 24,-25-24,0 25,0-25,0 0,0 24,0-24,-25 25,25-26,-24 1,24 25,0-25,-25-1,25 26,-25-25,25 0,-25-1,0 1,25 25,-24-25,24-1,-25 1,25 25,-25-25,25-1,-25 1,0 0,25 0,-24 24,24-24,0 0,0 0,0 0,-25-1,25 1,0-25,0 25,0 0,0 0,0-25,25 25,-25-1,24-24,-24 25,25-25,-25 25,25-25,-25 0,25 25,-25-25,25 0,-1 0,-24 0,25 0,0 0,0 0,-25 0,25 0,-1 0,1-25,-25 25,25-25,0 25,-25-25,25 25,-1-24,-24-1,25 25,0-25,-25 0,25 0,-25 0,0 25,0-24,0 24,0-25,0 25,0 0,0 0,0 0,0 0,0 0,0 0,0 25,-25-25,25 0,-25 24,0 1,1 0,-1-25,0 25,0 25,0-26,1 1,-1 25,0-25,0 24,25 1,-25-25,1 24,-1 1,0-1,25 1,-25 24,25-24,0 0,0-1,0 1,0-1,0 1,0 0,0-1,0 1,0 0,0-1,25 1,-25-25,25 24,-25 1,0-1,25 1,-25-25,0 24,0-24,24 25,-24-25,0 24,0-24,0 0,0 0,0-1,0 1,0 0,-24 0,24 0,0-1,-25 1,25-25,0 25,-25 0,25-25,-25 25,25-1,0-24,-25 25,25-25,-24 0,-1 25,25-25,-25 0,25 25,-25-25,0 0,25 0,-24 25,-1-25,0 0,0 24,0-24,1 0,-1 25,-25-25,25 0</inkml:trace>
  <inkml:trace contextRef="#ctx0" brushRef="#br0" timeOffset="108364.1981">8062 7243,'0'0,"-25"0,25-25,-25 25,25 0,0-25,-25 25,25-24,0 24,-24 0,24-25,-25 25,25 0,0-25,0 25,-25 0,25 0,0 0,-25 0,25 0,0 0,0 0,-25 0,25 0,-24 0,24 0,-25 25,0-25,25 0,-25 25,0-25,25 24,-24-24,-1 25,0-25,0 25,0-25,1 25,-1-25,25 25,-25-1,0-24,0 25,1-25,24 25,-25-25,0 25,25 0,-25-25,25 24,-25-24,25 25,0 0,0 0,-24-25,24 25,0-1,0 1,0 0,0-25,0 25,0 0,0-1,0 1,0 0,0 0,0 0,0-1,24 1,-24 0,0 0,25 0,-25-1,25-24,-25 25,25 0,0-25,-25 25,24-25,1 25,0-25,0 0,-25 25,25-25,-1 0,1 0,0 0,0 0,0-25,-1 25,1 0,0-25,0 25,0-25,-1 25,1-25,0 25,0-25,0 1,-1 24,1-25,0 0,0 0,-25 25,25-25,-1 1,1-1,-25 0,25 0,0 0,-25 1,0-1,25 0,-25 0,0 0,0 1,0-1,0 0,0 0,0 0,0 1,0-1,0 0,0 0,0 0,0 1,0-1,-25 0,25 25,-25-25,25 0,-25 25,0-24,1-1,24 25,-25-25,0 0,0 25,0-25,1 25,-26-24,25 24</inkml:trace>
  <inkml:trace contextRef="#ctx0" brushRef="#br0" timeOffset="109959.2893">1439 5234,'-25'0,"25"0,-25 0,25 0,-24 0,24 0,-25 0,25 0,-25 0,25 0,-25 0,25 0,-25 25,25-25,-24 0,24 0,-25 24,0-24,25 0,-25 25,25-25,0 25,-25 0,25-25,-24 25,24-1,-25 1,25 0,-25 0,25 0,0 24,-25-24,25 0,0 24,-25-24,25 0,0 25,0-26,0 1,0 25,-24-25,24 0,0-1,0 26,0-25,24 0,-24-1,25 1,-25-25,0 25,25 0,-25 0,25-1,0-24,-25 25,24-25,1 25,-25-25,25 25,0-25,0 0,-25 0,24 0,1 0,0 0,0 0,0 0,-25 0,24-25,1 25,0-25,0 25,0-25,-25 25,24-24,1-1,0 25,0-25,-25 0,25 0,-1 1,-24-1,25 0,0 25,-25-25,25 0,-25 1,0-1,25 0,-25 0,0-25,0 26,0-1,0 0,0 0,0 0,0 1,0-1,0-25,0 25,0 1,0-1,0 0,-25 0,25 0,-25 1,25-1,-25 0,25 0,-25 0,1 1,-1 24,0-25,0 0,0 25,1-25,-26 25,25 0,-24 0,24 0,-25 0,25 0</inkml:trace>
  <inkml:trace contextRef="#ctx0" brushRef="#br0" timeOffset="111910.4009">2010 6499</inkml:trace>
  <inkml:trace contextRef="#ctx0" brushRef="#br0" timeOffset="122861.0273">6524 4440,'0'-25,"0"25,0 0,0 0,0 0,0-25,0 25,0 0,0 0,0 0,-25-24,25 24,0 0,-25 0,25 0,-24-25,24 25,-25 0,25 0,-25 0,25 0,-25-25,25 25,-25 0,1 0,24 0,-25 0,0 0,0 0,25 25,-25-25,1 0,-1 0,0 0,0 25,25-25,-25 0,0 0,25 0,-24 24,24-24,-25 0,25 0,-25 25,25-25,-25 0,25 0,0 25,-25-25,25 25,0-25,-24 25,24-1,-25-24,25 25,0 0,0 0,0-25,-25 25,25-1,0 1,0 0,0-25,0 25,0 0,0-1,0-24,0 25,0 0,0 0,0-25,0 25,25 0,-25-1,0-24,25 25,-25 0,24-25,-24 25,0-25,25 25,-25-25,25 24,0-24,-25 25,25-25,-25 0,24 0,1 25,0-25,0 0,-25 0,25 0,0 0,-1 0,1 0,0 0,0 0,0 0,-25 0,24-25,1 25,0 0,0-25,0 25,-1 0,1-24,0 24,-25 0,25-25,0 25,-1-25,-24 25,25-25,-25 0,25 25,-25-24,25-1,-25 0,0 0,0 0,25 0,-25 1,0-1,0 0,0 0,0 0,0 1,0-26,0 25,0 0,-25 1,25-1,-25 0,0 0,25 0,-25 1,1-1,-1 0,0 0,0 0,0 1,1-1,-26 25,25-25,0 25,-24 0,24-25,0 25,-24 0</inkml:trace>
  <inkml:trace contextRef="#ctx0" brushRef="#br0" timeOffset="124048.0952">9426 6350,'0'0,"0"-25,0 25,0 0,0-25,0 25,0 0,0 0,-25-24,25 24,-24 0,24-25,0 25,-25 0,25 0,-25 0,0 0,25 0,-25 0,0 0,1 0,24 0,-25 25,0-25,0 24,0-24,25 25,-24 0,-1-25,25 25,-25 0,0-1,25 26,-25-25,1 0,24-1,0 1,-25 25,25-25,0-1,0 1,0 0,0 0,0 0,0-1,0 1,25 0,-25 0,24 0,-24 0,25-1,0-24,0 25,0 0,-1-25,1 25,0-25,25 25,-26-25,1 24,25-24,-25 0,24 0,-24 0,0 0,25 0,-26 0,1 0,25-24,-25 24,-1-25,1 25,0-25,0 0,0 0,-25 1,24-1,1 0,-25 0,0 0,0-24,0 24,0-25,0 25,0 1,-25-26,25 25,-24-24,-1 24,25 0,-25 0,0 0,0 1,-24-1,24 0,0 0,-24 0,24 25,-25-24,1 24,-1 0,0 0,-24 0,24 0</inkml:trace>
  <inkml:trace contextRef="#ctx0" brushRef="#br0" timeOffset="126941.2606">1141 6152,'25'0,"-25"0,25 0,0 0,0 0,-1 24,1-24,0 0,25 0,-26 0,1 0,25 0,-25 25,-1-25,1 0,0 0,0 0,0 0,-1 0,1 0,-25 0,0-25,0 25,25 0,-25 0,0 0,-25 0,25 0,-25 0</inkml:trace>
  <inkml:trace contextRef="#ctx0" brushRef="#br0" timeOffset="127086.2689">1141 6102,'-24'0,"24"0,0 0,0 0,0 0,0 0,0 0,0 0,24 25,1-25,-25 25,25-25,0 24,0-24,24 0,-24 25,0-25,24 25,1-25</inkml:trace>
  <inkml:trace contextRef="#ctx0" brushRef="#br0" timeOffset="128590.355">2828 5457,'0'0,"0"0,0 0,0 0,-25 0,25 0,0 0,0-25,0 25,0 0,0 0,0 0,0 0,-25-25,25 25,0 0,0 0,0 0,0 0,0 0,0 0,0-24,0 24,0 0,0 0,-24 0,24 0,0 0,0 0,0 0,0-25,-25 25,25 0,0 0,0 0,-25 0,25 0,0 0,-25 0,25 0,-25 0,25 0,-24 0,-1 0,25 0,-25 0,0 25,25-25,-25 0,1 24,24-24,-25 25,0-25,0 25,25-25,-25 25,1 0,24-25,-25 24,0 1,25 0,-25 0,25 0,0-1,0 1,0 0,0 0,0 0,0-1,0 1,0 0,0 0,0 0,0 0,0-1,0-24,0 25,0 0,0 0,25 0,0-25,-25 24,25 1,-25-25,24 25,1-25,0 25,0-25,0 25,-1-25,1 0,0 0,0 24,0-24,24 0,-24 0,0 0,0-24,24 24,-24 0,0-25,0 25,-1-25,1 25,25-25,-25 25,0-25,-1 1,1-1,0 0,0 25,0-25,-1 0,-24 1,25-26,-25 25,25 0,-25 0,0 1,25-1,-25-25,0 25,0 1,0-1,0 0,0 0,0 0,-25 1,25-1,-25 0,0 0,25 0,-24 1,-1 24,25-25,-25 0,0 25,0-25,1 25,-26 0,25-25,-25 25,26 0,-26 0,0 25,1-25,-26 25</inkml:trace>
  <inkml:trace contextRef="#ctx0" brushRef="#br0" timeOffset="129526.4085">968 6102,'0'0,"0"0,0 0,25 25,-1-25,-24 0,25 0,25 25,-25-25,-1 0,26 0,0 24</inkml:trace>
  <inkml:trace contextRef="#ctx0" brushRef="#br0" timeOffset="130313.4535">2481 5904,'0'0,"25"0,-25 24,24-24,1 25,0-25,0 25,0-25,-1 25,1-25,25 25,-25-25,-1 0,26 24,-25-24,0 0,24 0,-24 25,0-25,-25 0,25 0,0 0,-25 0,0 0,0 0,0 0,0 25,0-25,0 0,0 0,-25 0,0-25,0 25,0 0,0 0,1 0,-1 0,0 0,-25 0,26-25,-26 25,25 0,-24 0,24 0,-25 0,25 0,1 0,-1 0,0 0,25 0,-25 0,25 0,0 0,0 0,0 0,25 0,0 0,-25 0,25 0,24 25,-24-25,25 0,-26 0,26 0,-25 0,24 0,1 0,-25-25</inkml:trace>
  <inkml:trace contextRef="#ctx0" brushRef="#br0" timeOffset="132001.5501">7591 8012,'0'0,"0"0,0 0,0-25,0 25,24 0,-24 0,25 0,0 0,0 0,0 0,-1 0,1 0,0 0,25 0,-26 0,26 0,0 0,-26 0,26 0,-25 0,24 0,-24 0,0 0,25 0,-25 0,-25 0,24 0,-24 0,25 0,-25 0</inkml:trace>
  <inkml:trace contextRef="#ctx0" brushRef="#br0" timeOffset="133941.661">5681 5085,'0'25,"0"-25,24 0,-24 0,25 0,0 0,0 25,0-25,-1 0,26 0,-25 0,24 0,1 0,0 0,-1 0,1 0,-25 0,24 0,1 0,0 0,-26 0,26 0,-25 0,0 0,-1 0,1 0,0 0,-25 0,25 0,-25 0,0 0,0 0,0 0,0 0,0 0,0 0,0 0</inkml:trace>
  <inkml:trace contextRef="#ctx0" brushRef="#br0" timeOffset="134949.7187">3324 5308,'-25'-25,"1"25,24 0,0 0,0-24,0 24,0 0,0 0,-25 0,25 0,0 0,0 0,0-25,25 25,-25 0,24 0,-24 0,25 0,0 0,0 0,24 0,-24 0,25 0,-1 25,1-25,0 0,24 0,0 0,1 24</inkml:trace>
  <inkml:trace contextRef="#ctx0" brushRef="#br0" timeOffset="135837.7695">8707 7045,'0'0,"0"0,25 0,-25 0,24 0,-24 0,25 0,0 24,0-24,0 0,-1 0,26 0,0 0,-1 0,1 0,-1 0,26 0,-26 25</inkml:trace>
  <inkml:trace contextRef="#ctx0" brushRef="#br0" timeOffset="142442.1472">6251 5234,'25'0,"25"0,-1 0,1 0,-1 0,-24 0,25 0,-1 0,-24 0,25 0,-25 0,-1 0,1 0</inkml:trace>
  <inkml:trace contextRef="#ctx0" brushRef="#br0" timeOffset="143649.2163">1340 6176,'0'0,"0"0,0 0,25 0,-25 0,24 0,-24 0,25 0,0 0,0 0,0 0,24 0,-24 0,25 0,-26-24,26 24,0 0,-1 0,26 0,-26 0,1 0</inkml:trace>
  <inkml:trace contextRef="#ctx0" brushRef="#br0" timeOffset="155107.8717">15007 11981,'0'0,"0"0,0 0,0-25,0 25,0 0,0 0,25-25,-25 25,0 0,0 0,0-25,0 25,0 0,0-25,0 25,0 0,0-24,0 24,0 0,0 0,0 0,0 0,0 0,0 0,0 0,0 0,0 0,0 0,0 0,0 0,0 0,0 0,0 0,0 0,0 24,0-24,0 25,0 0,-25 0,25 0,0-1,-25 1,25 25,0-25,-24-1,24 1,-25 25,25-25,-25 0,25-1,-25 26,0-25,25 0,-24-1,24 1,-25 0,25 0,-25-25,25 25,0-1,0-24,0 25,-25-25,25 0,0 25,0-25,0 0,0 0,0 0,0 0,0 0,0 0,0 0,0 0,25 0,-25 0,0-25,0 25,25 0,-25-25,0 25,25-24,-25-1,24 0,-24 0,25 0,-25 1,25-1,0 0,-25-25,25 26,-25-1,24-25,-24 25,25-24,-25 24,0-25,25 25,-25 1,0-1,25 0,-25 0,0 0,25 1,-25 24,0-25,0 25,0-25,0 25,24 0,-24-25,0 25,0 0,0 0,0 0,0 0,0 0,0 0,0 0,0 0,0 0,0 25,0-25,0 25,-24-25,24 25,0 24,-25-24,25 0,0 24,-25-24,25 25,-25-25,25 24,0 1,-25-25,25 24,0 1,-24-25,24 0,-25 24,25-24,0 0,0 0,-25-1,25 1,0 0,0-25,0 25,0-25,0 25,0-25,0 0,0 0,0 0,0 0,0 0,0 0,0 0,0 0,0 0,25-25,-25 25,0-25,25 0,-25 0,24 1,-24-1,0 0,25-25,0 26,-25-26,0 0,25 26,-25-26,25 0,-25 1,0-1,0 25,0-24,0-1,0 25,0 0,0 1,0-1,0 0,0 25,0-25,0 25,0 0,0-25,0 25,-25 0,25 25,0-25,0 25,0 0,-25 0,25-1,0 26,-25-25,25 24,0 1,-25-25,25 24,0 1,-24-25,24 0,0 24,0-24,-25 0,25 0,0 0,0-1,0-24,0 25,0-25,0 25,0-25,0 0,0 0,0 25,0-25,0 0,0 0,0 0,0-25,0 25,0 0,0-25,0 0,0 1,0-1,25 0,-25 0,0 0,0-24,0-1,24 25,-24-24,0-1,0 0,0 26,0-26,0 25,0 0,0 1,0-1,0 25,0-25,0 25,0 0,0 0,0 0,0 0,0 25,0 0,0-1,0 1,0 0,0 25,0-26,0 26,0-25,0 0,0 24,0-24,0 0,0 0,0 0,0-1,0 1,0-25,0 25,0 0,0-25,0 0,0 25,0-25,0 0,0 0,0 0,0 0,0 0,0 0,0 0,0 0,0 0,0-25,25 25,-25-25,0 0,0 0,0 1,0-1,25-25,-25 25,0-24,0-1,0 25,0-24,0 24,0-25,0 25,0 1,0-1,0 0,0 0,0 25,0-25,0 25,0 0,0 0,0 0,0 25,0-25,0 25,0 0,0 24,0-24,0 25,-25-1,25 1,0 0,0-26,0 26,-25 0,25-25,0-1,-24 1,24 25,0-50,0 25,0-1,0-24,0 25,0-25,0 25,0-25,0 0,0 0,0 0,0 0,0 0,0-25,0 25,0-25,0 25,0-24,0-1,0-25,24 25,-24 1,0-26,0 0,0 1,0 24,25-25,-25 25,0-24,0 24,0 25,0-25,0 25,0 25,0 0,0 0,0-1,0 1,-25 25,25-1,0-24,0 25,-24 0,24-26,0 26,0-25</inkml:trace>
  <inkml:trace contextRef="#ctx0" brushRef="#br0" timeOffset="158488.065">14263 13072,'0'0,"0"0,0 0,0 0,0 0,0 0,0 0,0 0,0 0,0 0,0 25,0 0,0-25,25 24,-25 26,0-25,0 25,0-26,0 26,25 0,-25 24,0-24,0-1,0 1,0 24,0-24,0-1,0 1,0 0,0-26,0 26,0 0,0-26,0 1,0 25,0-25,0-1,0-24,0 25,0 0,0-25,0 0,0 0,0 0</inkml:trace>
  <inkml:trace contextRef="#ctx0" brushRef="#br0" timeOffset="159009.0948">15305 13271,'0'0,"25"0,-25 0,0-25,0 25,0 0,0 0,0 0,0 0,0 0,0 0,0 0,0 0,0 0,0 0,0 25,0-25,-25 24,25 1,-25 0,0 0,0 0,1-1,-1 1,-25 0,1 25,-1-26,0 1,1 0,-1 0,1 0,-1-1,0 1,1-25,-1 25,1-25,-1 0,0 25,25-25,-24 0,24 0,0 0,25 0,-25-25,25 25,-24 0,24-25,0 25,0-25,24 25,-24-24,25-1,-25 25,25-25,0 25,-25-25,25 0,-1 25,1 0,0 0,0 0,0 0,0 0,-1 0,1 25,0-25,0 25,0 0,-1 0,1-1,25 1,-25 0,-1 25,26-26,-25 26,0-25,24 0,-24 24,124 75,-100-99,1 0,-25 24,24-49,1 25,-25 0,24-25,-24 25,25-25</inkml:trace>
  <inkml:trace contextRef="#ctx0" brushRef="#br0" timeOffset="188084.7579">11510 11857,'0'0,"0"0,0 0,0 0,0 0,0 0,0 0,0 0,0 0,0 0,0 0,0 0,0 0,0 0,-25 0,25 0,0 0,0 0,0 0,0 24,0-24,-25 0,25 0,0 0,0 0,0 0,0 0,0 0,0 0,0 0,0 0,0 0,0 0,25 0,-25-24,0 24,0 0,0 0,0 0,0 0,0 0,0 0,0 0</inkml:trace>
  <inkml:trace contextRef="#ctx0" brushRef="#br0" timeOffset="189172.8201">17959 12005,'0'0,"0"0,0 0,0 0,0 0,0 0,0 0,0 0,0 0,0 0,0 0,0 0,0 0,0 0,0 0,0 0,0 0,0 0,-25 0,25 0,0 0,0 0,0 0,0 0,0 0,0 0,0 0,0 0,0 0,0 0,0 0,0 0,0 0,0 0,0 0</inkml:trace>
  <inkml:trace contextRef="#ctx0" brushRef="#br0" timeOffset="192791.027">8732 4787,'0'0,"0"0,0 0,0 0,24 0,-24-25,0 25,25 0,-25 0,25 0,-25 0,25 0,0 0,-1 0,-24 0,25 0,0-24,0 24,-25 0,25 0,-25 0,0 0,0 0,0 24,0-24,0 0</inkml:trace>
  <inkml:trace contextRef="#ctx0" brushRef="#br0" timeOffset="196515.2401">521 6474,'0'0,"0"0,-25 0,25 0,0 0,0 0,0 0,0 0,0 25,0-25,0 25,0-25,0 24,0 1,0 25,0-25,0-1,0 1,0 25,25-25,-25-1,0 1,0 0,0 0,0 0,0-25,0 25,0-1,0-24,0 25,0-25,0 0,0 25</inkml:trace>
  <inkml:trace contextRef="#ctx0" brushRef="#br0" timeOffset="197039.27">422 6300,'0'0,"0"-24,-25 24,25-25,0 25,-25 0,25-25,0 25,-24 0,24 0,0 0,0 0,-25 0,25 0,-25 0,25 25,-25-25,25 25,-25-25,1 24,-1 26,25-25,-25 0,0 24,0-24,25 25,-24-1,-1 1,25-1,-25 1,25 0,-25-1,25 1,0 0,0-1,0 1,0-1,0 1,0-25,25 24,-25-24,25 0,0 0,-1 0,1-1,0 1,0-25,0 25,-1-25,1 0,25 25,-25-25,-1 0,26-25,-25 25,24 0,-24-25,25 25,-25-25,-1 1,26-1,-25 0,24 0,-24-24,0 24,0 0,0-25,0 1,-25 24,24-25,-24 1,0-26,0 26,0-1,0 0,-24 1,24-1,-25 1,0 24,0-25,0 25,0 1,1-1,-1 0,0 0,0 0,-24 25,24-24,0 24,-25-25,26 25,-26 0,25 0,0 0,-24 0,24 25,-25-25,26 24</inkml:trace>
  <inkml:trace contextRef="#ctx0" brushRef="#br0" timeOffset="197947.322">1141 7045,'0'0,"0"0,-24 0,24 0,0 0,0 0,0 0,-25 0,25 0,0 0,0-25,0 25,0 0,0 0,0 0,0 0,0 0,0 0,0 0,0 0,0 0,0 25,25-25,-25 0,24 0,1 24,0-24,25 0,-26 0,26 25,0-25</inkml:trace>
  <inkml:trace contextRef="#ctx0" brushRef="#br0" timeOffset="207504.8686">14908 15056,'0'0,"0"0,-25 25,25-25,0 0,0 0,0 0,0 0,0 0,0 0,0 0,0 25,0-25,0 0,0 0,0 0,0 0,0 0,0 0,0 0,0 25,0-25,0 0,0 0,25 0,-25 0,25 0,0 0,-1 0,1-25,0 25,25 0,-26 0,26-25,0 25,-1-25,1 25,-1 0,1-24,24 24,1-25,-1 25,1-25,-1 25,1-25,-1 25,0-25,1 1,-26 24,26-25,-1 0,-24 25,-1-25,1 25,0-25,-26 25,26 0,-25-24,0 24,-1 0,1-25,-25 25,0 0,25 0,-25 0,0-25,0 25,0 0,0 0,0 0,0 0,0-25,0 25,0 0,0 0,0 0</inkml:trace>
  <inkml:trace contextRef="#ctx0" brushRef="#br0" timeOffset="207833.8874">16570 14585,'0'0,"0"0,0 0,-25 0,25 0,0 0,0 0,0 0,0 0,0 0,0 0,0 0,0 0,0 0,0 0,0 0,0 0,0 0,0 0,0 0,0 25,0-25,0 0,0 0,0 25,0-25,0 0,25 0,-25 25,0-25,25 0,-25 24,24-24,-24 25,25-25,0 25,-25-25,25 0,0 25,-25-25,25 25,-25-25,24 24,-24-24,25 25,-25-25,0 25,0-25,0 25,-25 0,1-25,-1 24,0 1,0 0,0-25,0 25,-24 0,24-1,-25 1,26 0,-1 0,-25-25,25 25,1-1</inkml:trace>
  <inkml:trace contextRef="#ctx0" brushRef="#br0" timeOffset="211137.0764">17413 11410,'0'0,"0"0,0 0,0 0,0 0,0 0,0 0,0 0,0 0,0 0,0 0,0 0,0 0,0 0,0 25,25-25,-25 25,0 0,0-1,0 26,0-25,0 24,0 1,0-25,0 24,0 1,-25 0,25-1,-25 1,25-1,0 1,-24-25,24 24,-25-24,25 0,0 0,-25 0,25 0,0-1,0 1,0-25,-25 25,25-25,0 25,0-25,0 0,0 0,0 0</inkml:trace>
  <inkml:trace contextRef="#ctx0" brushRef="#br0" timeOffset="211586.1021">17388 11633,'0'-24,"0"-1,0 0,0 25,25-25,-25 0,25 1,-25-1,25 25,-25-25,25 0,-25 0,24 25,1-24,-25-1,25 25,0-25,-25 25,25-25,-1 25,1-25,-25 25,25-24,0 24,0 0,0 0,-25 0,24 0,1 0,0 0,0 0,0 0,-25 0,24 24,1-24,0 0,0 25,0 0,-1-25,-24 25,25 0,0-1,0 1,0-25,-25 25,24 0,-24 0,25-1,-25 1,0 0,0 0,0 0,0-1,0 1,-25 0,25 0,-24 0,-1-25,0 24,0 1,0-25,-24 0,24 25,-25-25,26 0,-26 0,0 0,1 0,24 0,-25 0,25 0,-24-25,-1 25,25 0,1-25,-1 25,0 0</inkml:trace>
  <inkml:trace contextRef="#ctx0" brushRef="#br0" timeOffset="218853.5177">1117 6970,'0'25,"24"-25,-24 0,25 0,0 0,0 0,0 0,-1 0,1 0,0 25,0-25,24 0,-24 0,0 0,0 0,24 0,-24 0,0 0,0 0,0 0</inkml:trace>
  <inkml:trace contextRef="#ctx0" brushRef="#br0" timeOffset="220193.5944">323 4713,'-25'0,"25"0,-25 0,25 0,0 0,0 0,-25 0,25 0,0 0,0-25,0 25,0 0,0 0,0 0,0-25,0 25,0 0,25 0,-25 0,0-25,0 25,25 0,-25 0,25 0,-25 0,25 0,-1 0,-24 0,25 25,-25-25,25 25,-25-25,25 0,-25 25,0-25,0 25,0-1,0-24,0 25,0 0,0-25,-25 25,25 0,-25 0,25-25,-25 24,1 1,24-25,-25 25,0-25,25 25,0-25,-25 0,25 0,0 0,0 0,0 25,0-25,0 0,0 0,0 0,0 0,0 0,25 0,-25 0,0 0,25 0,0 0,-1 0,-24 0,50 0,-25 0,0-25,-1 25,26 0,-25 0,24-25,-24 25,25-25,-25 25</inkml:trace>
  <inkml:trace contextRef="#ctx0" brushRef="#br0" timeOffset="220776.6277">323 4266,'-25'-24,"0"24,0 0,1 0,-1 0,0 0,0 0,0 0,1 0,-1 0,0 0,0 0,25 0,-25 24,1-24,24 25,-25-25,0 25,25 0,-25 0,25-1,0 1,-25 0,25 25,0-1,0-24,0 25,-24-1,24 1,0-1,0 1,0 0,0-25,0 24,24 1,-24-25,0 24,25-24,-25 25,25-26,0 1,-25 0,25 0,-1 0,1-25,0 24,0 1,0-25,-1 25,1-25,0 0,0 25,0-25,24 0,-24 0,0-25,0 25,24 0,-24-25,0 25,24-25,-24 1,0 24,25-25,-26 0,1 0,0 0,25 1,-26-26,1 25,0 0,0-24,0 24,0-25,-1 1,1 24,-25-25,25 1,-25-1,0 25,0-24,0-1,0 25,0-24,0-1,0 25,-25-24,25 24,-25-25,1 25,-1 1,0-26,0 25,0 0,-24 1,24 24,-25-25,1 0,-1 25,0 0,1 0,-1 0,1 25,-1 0,0-25,1 24</inkml:trace>
  <inkml:trace contextRef="#ctx0" brushRef="#br0" timeOffset="223530.7853">1092 5060,'0'0,"0"0,0 0,0 0,0 0,0 0,0 0,0 0,0 0,0 0,0 0,0 0,0 0,0 25,25-25,-25 0,24 0,-24 0,25 25,0-25,0 0,0 0,24 25,-24-25,25 0,-1 0,1 0,24 24</inkml:trace>
  <inkml:trace contextRef="#ctx0" brushRef="#br0" timeOffset="233896.3781">17388 12278,'0'0,"0"0,0 0,0 0,0 0,0 0,0 0,0 0,0 0,0 0,0 0,0 0,0 0,0 0,0 0,0 0,0 0,0 0,0 0,0 0,0 0,25 0,-25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5933.4946">11882 11782,'-25'0,"25"0,0 0,0-25,0 25,0 0,-25-24,25 24,0 0,0 0,0 0,-25-25,25 25,0 0,0 0,-24 0,24 0,0 0,-25 0,25 0,-25 0,25 25,-25-25,0 0,25 24,-24-24,-1 0,25 25,-25 0,0-25,25 25,-25-25,1 25,24-1,-25 1,0-25,25 25,-25 0,0 0,25-1,-24 1,24 0,0 0,-25 0,25-1,0 1,0 0,0 0,0 0,0-25,0 25,0-1,0 1,25-25,-25 25,24-25,-24 0,25 25,-25-25,25 0,-25 0,25 25,0-25,-1 0,-24 0,25 0,0 0,0-25,0 25,-1 0,1-25,0 25,0-25,24 25,-24-25,0 25,0-24,0-1,-1 0,-24 0,25 25,0-25,-25 0,25-24,-25 24,0 0,25 0,-25 1,0-1,0 25,0-25,0 0,0 0,0 25,0-24,0 24,0-25,-25 25,25-25,0 25,-25-25,25 25,0 0,0-25,-25 25,25 0,-25 0,25-24,-24 24,24 0,-25 0,0 0,0 0,0 0,1 0,-1 0,0 0,0 24,0-24,1 0,-1 25,0-25,0 25,0 0,1-25,-1 25,0-1,0 1,0-25,1 25,24 0,-25 0,0-1,25 1,-25 0,25 0,-25 0,25-1,-25 26,25-25,0 0,0 0,0-1,0 1,0 0,0 0,0 0,0-1,0 1,25 0,-25 0,25 0,0-1,-25-24,25 25,0 0,-1-25,1 0,0 25,25-25,-26 0,1 0,25 0,-25 0,-1-25,26 25,-25 0,24-25,-24 0,0 25,0-24,24-1,-24 0,0 0,0 0,0 1,-1-1,-24-25,25 25,0 1,-25-1,25 0,-25-25,25 25,-25 1,0-1,0 0,0 0,0 0,0 1,0-1,0 0,0 0,-25 0,25 1,0-1,-25 25,0-25,25 0,-25 25,1-25,-1 1,0 24,0 0,0-25,-24 25,24 0</inkml:trace>
  <inkml:trace contextRef="#ctx0" brushRef="#br0" timeOffset="237205.5674">10666 9401,'0'-25,"0"25,0-25,0 25,0-24,0 24,-24 0,24 0,0-25,0 25,0 0,0 0,0 0,0 25,0-25,0 0,0 24,0 1,-25-25,25 25,-25 25,25-26,-25 1,25 25,-25-25,1 24,24-24,-25 25,0-1,0-24,0 0,1 24,-1-24,25 0,-25 0,0 0,25-1,0-24,-25 25,25-25,0 25,0-25,0 0,0 0,0 0,0-25,0 25,0-25,0 1,0 24,25-25,-25-25,0 25,25 1,-25-26,25 0,0 26,-25-26,24 0,1 1,0-1,0 1,0-1,-1 25,1-24,0 24,0 25,0-25,-1 25,1 0,0 0,0 0,-25 0,25 0,-1 25,-24 0,25-1,-25 1,25 0,0 0,-25 24,25-24,-25 0,24 25,-24-26,0 1,25 0,-25 25,25-26,-25 1,25-25,-25 25,25 0,-25-25,24 25,-24-25,25 24,-25-24,25 0,-25 25,25-25,-25 0,25 0,-25 0,24 0,-24-25,0 25,25-24</inkml:trace>
  <inkml:trace contextRef="#ctx0" brushRef="#br0" timeOffset="237496.5841">11361 9103,'0'-24,"0"-1,0 25,0-25,0 0,0 0,0 25,0-25,0 25,0-24,0 24,0 0,0 0,0 0,0 0,0 0,0 0,0 0,0 24,0-24,0 25,0 0,0 0,0 0,0 24,0 1,-25-25,25 24,0 1,-25 0,25-1,-25 1,25-1,-24 1,24-25,-25 24,25-24,-25 25,25-25,-25-1,25 1,0 0,0 0,-25 0,25-25,0 24,0 1,-24-25,24 25</inkml:trace>
  <inkml:trace contextRef="#ctx0" brushRef="#br0" timeOffset="254472.555">273 7665,'0'0,"0"0,0 0,0 0,0 0,0 0,0 0,0 0,0 0,0 0,0 0,0 0,0 0,0-25,0 25,0 0,0 0,0 0,0 0,0 0,0 0,0 0,0 0,25 0,-25 0,0 0,0 0,0 0,25 25,-25-25,0 0,0 0,0 24,0-24,0 0,0 25,0-25,0 25,0-25,0 25,0-25,0 0,0 25,0-25,0 24,0-24,0 0,0 25,-25-25,25 0,0 0,0 0,0 0,0 0,0 0,0 0,0 0,0 0,0 0,0 0,0 0,0 0,0 0,25 0,-25-25,0 25,25 0,-25 0,0 0,24 0,-24 0,25-24,-25 24,25 0,-25 24,25-24,-25 0,25 0,-25 25,0-25,24 25,-24-25,0 0,0 25,0-25,0 0,0 0,0 25,0-25,0 0,0 24,-24-24,24 0,0 25,-25-25,25 0,-25 0,25 0,-25 0,0 0,25 0,-24 0,-1 0,25 0,-25 0,0 0,25 0</inkml:trace>
  <inkml:trace contextRef="#ctx0" brushRef="#br0" timeOffset="255092.5905">422 7516,'-25'-25,"25"25,0-25,-25 25,25-25,0 25,-24 0,24-24,-25 24,25 0,0 0,-25 0,25 0,-25 0,25 0,-25 0,1 24,24-24,-25 25,0-25,25 25,-25 0,0 0,25 24,-24-24,24 0,-25 24,25 1,-25-25,25 24,0 1,0 0,0-1,-25-24,25 25,0-1,0-24,25 25,-25-25,0-1,25 1,-25 0,25 0,-25 0,24-25,1 24,-25-24,25 25,0-25,0 0,-25 0,24 0,1 0,0 0,0 0,0-25,-1 25,26-24,-25-1,0 25,-1-25,1 0,0-24,0 24,0 0,-1-25,1 26,0-26,0 0,0 25,-25-24,24-1,-24 1,0 24,0-25,0 1,0 24,-24-25,24 25,-25 1,25-26,-25 25,0 0,0 25,1-24,-1-1,0 0,0 25,0 0,-24-25,24 25,0 0,-24 0,24 0,-25 0</inkml:trace>
  <inkml:trace contextRef="#ctx0" brushRef="#br0" timeOffset="255897.6365">1067 7962,'0'0,"25"0,-25 25,0-25,25 0,-25 0,24 0,1 0,-25 0,25 25,0-25,0 0,24 0,-24 25,0-25</inkml:trace>
  <inkml:trace contextRef="#ctx0" brushRef="#br0" timeOffset="262945.0396">18331 9451,'0'-25,"0"25,0 0,0-25,0 25,0 0,0-25,0 25,0-25,0 25,0 0,25 0,-25-24,0 24,0 0,0 0,0 0,0 0,0 0,0 0,0 0,0 0,0 0,-25 0,25 0,0 0,-25 0,25 24,-25-24,1 25,24 0,-25 0,0 0,25-1,-25 1,0 0,25 0,-24 0,24-1,0 1,0 0,0 0,0 0,0-25,0 24,0 1,0 0,24-25,1 25,-25-25,25 25,0-25,0 0,-1 0,1 24,0-24,0 0,24 0,-24 0,0-24,25 24,-26 0,26-25,-25 0,0 25,-1-25,26 0,-25 1,0-1,-25-25,24 25,1-24,-25 24,25-25,-25 26,0-26,0 25,0 0,0 1,0-1,0 0,0 0,0 0,-25 25,25-24,-25 24,25-25,-24 25,-1-25,0 25,0 0,0 0,1 0,-1 0,0 0,0 0,0 0,1 0,-26 25,25-25,0 0,1 25,-26-1,25-24,0 25,-24 0</inkml:trace>
  <inkml:trace contextRef="#ctx0" brushRef="#br0" timeOffset="263308.0604">18009 9401,'0'0,"0"0,24-25,-24 25,0 0,25 0,-25 0,25-25,-25 25,25 0,-25 0,25 0,-1 0,-24 0,25 0,0 25,-25-25,25 0,-25 25,25-25,-25 25,24 0,-24-25,25 24,-25 1,25 0,-25 0,25 0,-25-1,0 1,25 0,-25 0,0 24,0-24,24 0,-24 0,25 0,-25-1,25 1,-25 0,25 0,-25 0,25-1,-1-24,1 25,0 0,0-25,0 25,-1 0,1-25,0 0,0 25,0-25,-1 0,1 0,-25 0,25 0,0 0,-25 0,25 0,-25 0,0 0,0 0,0-25,0 25,0 0</inkml:trace>
  <inkml:trace contextRef="#ctx0" brushRef="#br0" timeOffset="270333.4622">19472 9996,'-25'25,"25"-25,0 25,0-25,0 25,0 24,-25-24,25 0,-24 25,24-26,-25 26,0 0,25-1,-25 1,0-1,1 1,-26 0,25-1,0 1,-24-1,24 1,-25 24,26-24,-26 0,25 24,0-24,-24-1,24 1,0-25,0 24,25-24,-25 25,1-25,24-1,-25-24,25 25,0 0,-25-25,25 0,0 25,0-25,0 0,0 0,0 0,0 0,0 0,0 0,0 0,0-25,0 25,0-25,0 25,0-25,0 25,0-24,25-1,-25 0,0 0,25 25,-25-25,24 1,-24-1,0 0,25 0,-25 25,0-25,25 0,-25 25,0-24,0 24,0-25,0 25,0-25,0 25,0 0,25 0,-25-25,0 25,0 0,0 0,0 0,0 0,0 0,0 0,0 0,0 0,0 0,0 0,0 0,0 0,0 0,0 0,0 0,0 0,0 0,0 0,-25 0,25 25,0-25,0 25,0-25,0 25,-25-1,25 1,0 0,-25 0,25 0,0 0,0-1,0 1,0 0,-24 0,24 0,0-1,0 1,0-25,0 25,24-25,-24 25,0-25,25 0,0 0,-25 25,25-25,0 0,-25-25,25 25,-1 0,1-25,0 25,0-25,0 25,-1-25,1 1,0-1,0 0,0 25,-25-25</inkml:trace>
  <inkml:trace contextRef="#ctx0" brushRef="#br0" timeOffset="277992.9003">14710 13519,'0'0,"0"0,0 0,0 0,0 0,0 0,0 0,0 0,0 0,0 0,0 0,0 0,0 0,0 0,0 0,0 0,0 0,0 0,0 0,0 0,0 0,0 0,0 0,0 0,0 0,0 0,0 0,0 0,0 0,0 0,0 0,0 0,0 0,0 0,0 0,0 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inkml:trace>
  <inkml:trace contextRef="#ctx0" brushRef="#br0" timeOffset="279243.9719">18281 8806,'0'0,"0"0,0-25,0 25,0 0,0 0,0 0,0 0,0 0,0 0,0 0,0 0,0 0,0 0,0 0,0 25,0-25,0 24,0 1,0 0,0 0,0 0,0 24,0 1,0 0,0-1,0 1,0 24,0-24,0 24,0 1,0-26,0 26,0-26,0 1,0-1,0 1,0 0,0-26,25 26,-25-25,0 0,25-1,-25 1,0 0,0 0,0 0,25-25,-25 25,0-25,0 24,0-24,0 0,0 25,0-25,0 0,0 0,0 0,0 0,0 0,0 0,0 0</inkml:trace>
  <inkml:trace contextRef="#ctx0" brushRef="#br0" timeOffset="279691.9975">17686 10046,'0'0,"0"0,25-25,0 25,0 0,-25-25,24 25,26-25,-25 25,0-24,24-1,1 0,-25 25,24-25,1 0,-1 1,26-1,-26-25,1 25,24 1,-24-26,24 25,-24-24,0 24,-1 0,1-25,-1 26,1-1,-25 0,25 25,-26-25,1 0,0 25,0-24,0 24,-25 0,24-25,-24 25,25 0,-25 0,0 0,25 0,-25-25,0 25,0 0,0 0,0 0,0 0,0 0,0 0,0 0,0 0</inkml:trace>
  <inkml:trace contextRef="#ctx0" brushRef="#br0" timeOffset="282245.1435">16992 6648,'0'0,"24"0,-24 0,0-25,0 25,0 0,0 0,0 0,0 0,0-25,0 25,0 0,0 0,0 0,-24 25,24-25,0 0,0 0,-25 25,25-25,-25 24,0 1,25 0,-25-25,1 50,24-26,-25 1,25 0,-25 25,25-25,0 24,0-24,0 0,0 24,0-24,0 0,25 0,-25 0,25-25,-25 24,24 1,1-25,0 25,0-25,0 0,-1 0,1 0,0 0,0 0,0 0,-1 0,1-25,25 25,-25-25,-1 1,26-1,-25 0,0 0,24 0,-24 1,0-26,-25 25,25-24,-1 24,-24-25,0 0,0 26,0-1,0 0,0-25,-24 26,24 24,-25-25,0 0,0 0,0 25,1-25,-1 25,0 0,0-24,0 24,-24 0,24 0,0 24,0-24</inkml:trace>
  <inkml:trace contextRef="#ctx0" brushRef="#br0" timeOffset="282580.1627">16818 6796,'0'0,"25"0,-25 0,25 0,-25 0,24 0,1 0,-25 0,25 0,0 0,0 0,-1 25,1-25,0 0,-25 25,25-25,0 25,-1-25,-24 25,25 0,-25-1,25 1,0 0,-25 0,25 0,-25-1,24 26,-24-25,25 0,0-1,-25 1,25 0,0 0,-1-25,-24 25,25-1,0 1,0-25,0 25,24-25,-24 25,0-25,0 25,-1-25,-24 0,25 24,0-24,0 0,-25 0</inkml:trace>
  <inkml:trace contextRef="#ctx0" brushRef="#br0" timeOffset="285770.3452">16992 9525,'0'0,"0"0,0 0,0 0,0 0,0 0,0 0,0 0,0 0,0 0,0 0,0 0,24 0,-24 0,25 0,-25 0,25 25,0-25,0 0,-1 0,1 0,0 0,0 0,24 0,-24 0,25 0,-25 0,24 0,-24 0,25 0,-26 0,1 0,0 0,0 0,0 0,-1 0,1 0,-25 0,25 0,-25 0,0 0,0 0,0 0,0 0,0 0,0 0,0 0,0 0,0 0,0 0,0 0,0 0,0 0,0 0,0 0,0 0,0 0,0 0,0 0,0 25,0-25</inkml:trace>
  <inkml:trace contextRef="#ctx0" brushRef="#br0" timeOffset="286636.3947">16644 10988,'0'-24,"0"24,0 0,0 0,0 0,0-25,0 25,25 0,-25 0,0 0,0 0,0 0,25 0,-25 0,25 0,-25 0,0 25,25-25,-1 0,-24 24,25-24,0 25,0 0,0-25,-25 25,24 0,1-25,0 24,0 1,0 0,-1-25,1 25,0 0,0 0,0-25,-1 24,1 1,0-25,0 25,24-25,-24 25,0-25,0 25,0-25,-1 0,-24 0,25 24,0-24,-25 0,25 0,-25 0,0 0,0 0,0 0,0 0,0 0,0 0,0 0,0 0,0 0,0 0,0 0,0 0,0 0</inkml:trace>
  <inkml:trace contextRef="#ctx0" brushRef="#br0" timeOffset="288500.5013">17165 6499,'0'-25,"0"25,25-25,-25 25,0-25,0 1,0 24,0 0,25-25,-25 25,0-25,0 25,0 0,0 0,0 0,25 0,-25 0,0 0,0 0,0 0,24 25,-24 0,0-25,25 24,-25 26,0-25,25 0,-25 24,25 1,-25-1,0 1,25 0,-25-1,24 1,-24 0,0 24,25-49,-25 24,25 1,-25 0,25-26,0 1,-25 0,24 0,-24 0,25-1,-25 1,0-25,25 25,-25-25,25 25,-25-25,0 0,0 0,0 25,0-25,0 0,0 0,0 0,0 0,0 0,0 0,0 0,0 0,0-25</inkml:trace>
  <inkml:trace contextRef="#ctx0" brushRef="#br0" timeOffset="288976.5285">16818 7342,'0'0,"0"0,0 0,0-25,0 25,0 0,0-24,25-1,-25 0,25 25,-1-25,1-24,0 24,0 0,24-25,-24 1,25 24,-1-25,1 1,0-1,24 0,-24 1,-1-1,26 25,-26-24,1 24,-1 0,1 0,0 1,-25-1,24 0,-24 25,0-25,0 25,-1 0,1-25,-25 25,25 0,-25 0,25 0,-25 0,0-24,0 24,0 0,25 0,-25 0,0 0,0 0,0 0,0 0,0 0,0 0,0 0,0 24</inkml:trace>
  <inkml:trace contextRef="#ctx0" brushRef="#br0" timeOffset="291228.6573">12477 5953,'0'-25,"0"1,0-1,0 25,0-25,0 0,0 25,-25 0,25-25,0 25,0 0,0 0,0 0,0 0,-25 0,25 0,0 0,-24 0,24 25,-25-25,0 25,25 0,-25-25,0 49,1-24,24 0,-25 0,0 24,0 1,25-25,-25 24,25 1,0-25,0 24,0 1,0-25,0 24,0-24,25 0,-25 0,25 0,-25-1,25 1,0 0,-1-25,1 25,0-25,0 25,0-25,-1 0,1 0,25 0,-25 0,0-25,24 25,-24 0,0-25,24 25,-24-25,0 0,25 1,-26-1,1 0,25 0,-25 0,-1 1,1-1,-25-25,25 25,-25-24,0 24,0-25,0 26,0-26,0 25,-25-24,0 24,25 0,-24 0,-1 25,0-25,0 25,0-24,1 24,-1 0,0 0,-25 0,26 0,-1 24,-25-24</inkml:trace>
  <inkml:trace contextRef="#ctx0" brushRef="#br0" timeOffset="291564.6766">12279 6052,'0'0,"24"-24,-24 24,25 0,-25 0,25 0,-25 0,25 0,0 24,-25-24,24 0,1 25,-25-25,25 25,-25 0,25 0,-25-1,25 1,0 0,-25 0,24 0,-24 24,25-24,-25 25,25-26,-25 26,0-25,0 24,25-24,-25 25,0-25,0 24,0-24,25 0,-25 0,0-1,24 1,-24 0,25 0,0-25,-25 25,25 0,0-25,-1 0,1 24,-25-24,25 0,0 0,0 0,-25 0,24 0,1-24,-25 24,0 0</inkml:trace>
  <inkml:trace contextRef="#ctx0" brushRef="#br0" timeOffset="300088.1641">20167 8781,'0'0,"0"-25,0 25,0 0,0 0,0-25,0 25,0 0,0 0,0-25,0 25,0 0,0 0,0-24,0 24,0 0,0 0,0 0,0 0,0 0,0 0,0 0,0 0,0 0,0 0,0 0,0 0,0 24,0-24,0 0,0 25,-25 0,25 0,-25 0,25-1,-25 26,0-25,1 24,-1 1,0 0,0-1,0 1,-24 0,-1-1,25 1,-24-25,24 24,0 1,0-25,0 24,1-24,-1 0,0 0,25-1,-25 1,25-25,-25 25,25-25,0 25,0-25,0 0,0 25,0-25,0 0,0 0,0 0,0 0,0 0,0 0,25 0,-25 0,0 0,25 0,-25 0,25 0,0 0,-1 0,1 0,0 0,0 0,24 24,-24-24,0 0,25 0,-25 0,24 25,-24-25,25 0,-26 25,26-25,-25 25,24-25,-24 25,25-25,-1 0,-24 24,0-24,25 25,-26-25,1 0,0 25,0-25,0 0,-1 25,1-25,-25 0,25 0,-25 0,0 0,0 0,0 0,0 0,0 0,0 0,0 0,0 0,0 0,0 0,0 0,0 0</inkml:trace>
  <inkml:trace contextRef="#ctx0" brushRef="#br0" timeOffset="301344.2359">20191 8657,'0'0,"0"0,0 0,0-25,0 25,0 0,0 0,0 0,25 0,-25 0,0 0,0 0,0-25,0 25,0 0,0 0,0 0,0 0,0 0,0 0,0 0,0 25,0-25,0 0,0 0,0 0,0 25,0-25,-25 25,25-25,0 24,-24 1,24-25,0 25,-25 0,25 0,-25-1,25 1,-25 0,25 0,-25 0,1-1,24 1,-25 0,25 0,-25 0,25-25,-25 25,0-1,25 1,-24 0,-1 0,25-25,-25 25,0-1,25 1,-25 0,0-25,1 25,24 0,-25-25,0 24,25 1,-25-25,0 25,25-25,-24 25,24-25,0 25,-25-25,25 0,-25 24,25-24,0 0,0 25,-25-25,25 0,0 25,0-25,-25 0,25 25,0-25,0 0,0 0,0 25,0-25,0 0,0 0,0 0,0 0,0 0,0 0,0 0,0 0,0 0,0 24,0-24,0 0,0 0,0 0,0 0,0 0,0 0,0 0,0 0,0 0,0 0,0 0,0 0,0 0,0 0,0 0,0 0,0 0,0 0,0 0,0 25,0-25,0 0,0 0,0 0,0 0,0 0,0 0,0 0,0 0,0 0,0 25,0-25,25 0,-25 0,0 0,0 0,0 0,0 0,25 0,-25 0,0 0,25 25,-25-25,25 0,-25 0,24 0,-24 0,25 0,0 25,0-25,0 0,-1 0,1 0,0 0,0 0,25 24,-26-24,1 0,0 0,0 0,0 0,-1 25,1-25,0 0,0 0,-25 0,25 0,-25 0,24 0,-24 0,0 0,0 0,0 0,0 0,0 0,0 0,0 0,0 0,0 0,0 0,0 0,0 0</inkml:trace>
  <inkml:trace contextRef="#ctx0" brushRef="#br0" timeOffset="302412.297">20365 8657,'0'0,"0"0,0 0,0 0,0-25,0 25,0 0,0 0,0 0,0 0,0 0,0 0,0 0,0 0,0 0,0 0,0 0,0 0,0 0,0 0,0 0,0 0,0 0,-25 25,25-25,-25 25,25-25,-24 24,-1 1,0 0,0 0,25 24,-25-24,-24 0,24 25,0-26,0 1,1 25,-1-25,-25 0,25 24,1-24,-1 0,-25 0,25-1,0 1,1 0,-1 25,0-26,0 1,25 0,-25 0,1 0,-1-1,0 1,25 0,-25 0,25-25,-25 25,25-1,0-24,0 25,0-25,-24 25,24-25,0 0,0 25,0-25,0 0,0 0,0 0,0 25,0-25,0 0,0 0,0 0,0 0,0 0,0 0,0 0,0 0,0 0,0 0,0 0,0 0,0 0,0 0,24 0,-24 0,0 0,0 0,25 0,-25 0,25 0,-25 0,25 0,-25 0,25 0,-25 0,24 0,1 24,-25-24,25 0,0 0,0 0,-1 25,1-25,0 0,0 0,0 25,24-25,-24 0,0 25,25-25,-1 25,-24-25,25 24,-1-24,-24 0,25 25,-1-25,-24 25,25-25,-26 0,1 25,0-25,0 0,-25 0,25 0,-25 0,24 0,-24 0,0 0,0 0,0 0,0 0,0 0,-24 0,24-25,0 25,-25 0,25 0</inkml:trace>
  <inkml:trace contextRef="#ctx0" brushRef="#br0" timeOffset="310440.7562">18455 6052,'0'-24,"0"24,0-25,25 0,-25 25,0-25,0 25,25-25,-25 25,0 0,0 0,0 0,0 0,0 0,0 0,0 0,0 0,0 25,0 0,0 0,0 0,0-1,-25 26,25 0,0-1,-25 1,25-1,-25 1,25 0,-25-26,25 26,0 0,-24-1,24-24,0 0,0 24,-25-24,25-25,0 25,0 0,0-25,0 0,0 25,0-25,0 0,0 0,0 0,0 0,0 0,0-25,0 25,0-25,0 25,0-25,0 0,0 1,0-26,25 25,-25-24,24-1,-24 0,25 1,-25-1,25-24,0 24,-25 1,25-1,-1 0,1 26,-25-26,25 25,0 0,0 1,-25 24,24-25,1 25,-25 0,25-25,-25 25,25 0,-25 0,0 25,25-25,-25 0,0 25,24-1,-24-24,25 25,-25 0,0 0,25 0,-25-1,0-24,0 25,25 0,-25 0,0 0,25-1,-25-24,0 25,25 0,-25-25,0 0,24 25,-24-25,0 0,25 0,-25 0,0 0,25 0,-25-25,25 25,-25-25,25 25,-1-25,-24 1,25 24,0-25,0 0,0 0,-1 0,1 1,0-1,-25 0,25 0,0 0,-1 1,1-1,0 0,0 25,-25-25,25 0,-1 25,-24 0,25-25,-25 25,0 0,0 0,0 0,0 0,0 25,25-25,-25 25,0 0,0 0,0 0,0-1,0 26,0 0,0-1,0 1,0-1,0 1,-25 24,25-24,-25 24,25-24,-24 0,24 24,0-24,0-1,0 1,0-1,24-24,-24 25,25 0,-25-26,25 26,-25-25,25 24</inkml:trace>
  <inkml:trace contextRef="#ctx0" brushRef="#br0" timeOffset="320638.3395">15032 11757,'0'0,"0"0,0 0,0 0,0 0,0 0,0 0,0 0,0 0,0 0,0 0,0 0,0 0,0 25,0-25,0 0,-25 25,25 0,0 0,-25-1,25 1,-24 0,24 0,-25 24,25-24,-25 0,0 25,0-26,25 26,-24-25,-1 0,25 24,-25-24,0 0,25 0,-25 0,25-1,0-24,-24 25,24 0,0-25,0 25,-25-25,25 0,0 25,0-25,0 0,0 0,0 0,0 0,0 0,0 0,0 0,0 0,0 0,0 0,0 0,0 0,0 0,0 0,0 0,0 0,0 0,0 0,0 0,0 0,0 0,0 0,0 0,25 0,-25 0,0 0,0 0,0 0,0 0,24-25,-24 25,0 0,0 0,0 0,0 0,25 0,-25 0,0 0,0 0,0-25,0 25,0 0,0 0,0 0,0 0,25 0,-25 0,0 0,0 0,0 0,0 0,0 0,0 0,0 0,0 0,0 0,0 0,0 0,0 0,0 0,0 0,0 0,0 0,0 0,0 0,0 0,0 0,0 0,0 0,0 0,0 0,0 0,0 0,0 0,0 0,0 0,0 0,0 0,0 0,0 0,0 0,0 0,0 0,0 0,0 0,0 0,0 0,0 0,0 0,0 0,0-25,0 25,0 0</inkml:trace>
  <inkml:trace contextRef="#ctx0" brushRef="#br0" timeOffset="323282.4907">14164 14635,'-25'-25,"0"25,0 0,25 0,-24-25,-1 25,0 0,0 0,25 0,-25-25,25 25,0 0,0 0,-24 0,24 0,0 0,0 0,0 0,0 0,24 0,-24 0,0 0,25 0,0 0,0 0,0 0,-1 0,1 0,25 25,-1-25,1 0,24 0,1 0,-26 0,26 0,-1 0,1 0,24 0,-25 0,1 0,-1 0,25 25,-24-25,-1 0,-24 0,24 0,1 0,-26 25,1-25,-1 0,1 0,-25 0,0 0,0 0,-1 0,-24 0,0 0</inkml:trace>
  <inkml:trace contextRef="#ctx0" brushRef="#br0" timeOffset="323822.5216">14089 14585,'25'0,"0"0,0 0,24 0,-24 0,25 0,-1-25,1 25,0 0,-1 0,26 0,-26 0,26 0,-26 0,26 0,-1-24,-24 24,24 0,-24 0,24 0,-24 0,24 0,-24 0,-1 0,-24 0,25 0,-1 0,-24 0,0 0,0 0,0-25,-1 25,-24 0,25 0,-25 0,0 0,0 0,0 0,0 0,0 0,0 0,0 0,0 0,0 0,0 0,0 0,0 0,0 0,0 0,0 0,0 0,0 0,0 0,0 0,0 0,0 0,0 0,0 0,0 0,0 0,0 0,0 0,0 0,0 0,0 0,0 0,0 0,0 0,0 0,0 0,0 0,0 0,0 0,0 0,0 0,0 0,0 0,0 0,0 0,0 0,25 0,-25 0,0 0,0 0,0 0,0 0,0 0,0 0,0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07:32.646"/>
    </inkml:context>
    <inkml:brush xml:id="br0">
      <inkml:brushProperty name="width" value="0.05292" units="cm"/>
      <inkml:brushProperty name="height" value="0.05292" units="cm"/>
      <inkml:brushProperty name="color" value="#FF0000"/>
    </inkml:brush>
  </inkml:definitions>
  <inkml:trace contextRef="#ctx0" brushRef="#br0">20638 7243,'-25'0,"25"-25,0 25,0 0,0-25,-25 25,25-24,0 24,-25-25,25 25,0-25,-24 25,24-25,0 25,-25-25,25 25,0-24,-25 24,25-25,0 25,-25-25,25 25,0 0,0-25,-25 25,25-25,-24 25,24 0,0-24,-25 24,25-25,-25 25,25 0,-25-25,25 25,-25-25,25 25,-24 0,24-25,-25 25,25-25,-25 25,25 0,-25-24,0 24,25-25,-24 25,24 0,-25-25,0 25,25 0,-25-25,25 25,-25 0,25-25,-24 25,-1 0,25 0,-25-24,0 24,25 0,-25 0,1 0,24-25,-25 25,0 0,0 0,25 0,-25-25,0 25,1 0,-1 0,25 0,-25 0,0 0,0 0,1-25,-1 25,25 0,-25 0,0 0,0 0,1 0,24 0,-25 0,0 0,0 0,0 25,1-25,24 0,-25 0,0 0,0 0,0 0,1 0,24 0,-25 0,0 25,0-25,0 0,1 0,-1 0,25 0,-25 0,0 0,0 25,1-25,-1 0,0 0,25 0,-25 0,0 24,1-24,-1 0,0 0,25 0,-25 25,0-25,0 0,1 0,-1 25,0-25,25 0,-25 0,0 25,1-25,-1 0,0 25,25-25,-25 0,0 24,1-24,-1 0,0 25,25-25,-25 25,0-25,1 0,24 25,-25-25,0 25,25-25,-25 25,0-25,1 0,24 24,-25-24,0 25,25 0,-25-25,25 25,-25-25,1 25,24-25,-25 24,25 1,-25-25,25 25,-25 0,25-25,-25 25,25-25,-24 24,24 1,-25-25,25 25,-25 0,25-25,-25 25,25-1,-25-24,25 25,-24 0,24-25,-25 25,25 0,-25-1,0-24,25 25,-25 0,1 0,24-25,-25 25,0-1,25-24,-25 25,0 0,25-25,-25 25,25 0,-24-25,24 24,-25-24,25 25,0 0,-25-25,25 25,0 0,-25-25,25 24,0 1,0-25,-25 25,25-25,0 25,-24 0,24-25,0 24,0 1,-25-25,25 25,0 0,0 0,0-25,-25 25,25-25,0 24,0 1,0-25,0 25,0-25,0 25,0 0,-25-25,25 24,0-24,0 25,0 0,0-25,0 25,0 0,0-25,-25 24,25 1,0 0,0 0,0-25,0 25,0-1,0 1,0 0,0 0,0 0,0-25,0 24,0 1,0 0,0 0,0 0,0-25,0 24,0 1,0-25,0 25,0 0,25 0,-25-25,0 24,0 1,0-25,0 25,25 0,-25-25,0 25,0-1,25-24,-25 25,0 0,0-25,25 25,-25-25,0 25,0-25,24 25,-24-1,0-24,0 25,25-25,-25 25,0-25,0 25,25-25,-25 25,0-25,0 24,25-24,-25 25,25-25,-25 25,0-25,24 25,-24-25,0 25,25-25,-25 24,25-24,-25 25,25-25,-25 25,0-25,25 25,-25-25,25 25,-25-25,24 0,-24 24,25-24,-25 25,25-25,-25 0,25 25,-25-25,25 25,-25-25,24 0,-24 25,25-25,-25 0,25 24,-25-24,25 0,-25 0,25 25,-25-25,24 0,-24 25,25-25,-25 0,25 25,-25-25,25 0,0 0,-25 25,24-25,1 0,-25 24,25-24,0 0,0 25,-25-25,24 0,1 0,0 25,0-25,-25 0,25 25,-1-25,1 0,0 0,0 0,0 25,-1-25,1 0,0 0,0 24,-25-24,25 0,-1 0,1 0,0 25,0-25,0 0,-1 0,1 0,0 0,0 0,0 0,-25 0,25 25,-1-25,1 0,-25 0,25 0,0 0,-25 0,25 0,-1 0,-24 0,25 0,-25 0,25 0,-25 0,25 0,0 0,-25 0,24 0,-24 0,25 0,-25 0,25 0,-25-25,25 25,0 0,-25 0,24 0,-24 0,25 0,0 0,0 0,-25 0,25 0,-1-25,1 25,0 0,0 0,0 0,-1 0,1-24,0 24,-25 0,25 0,0-25,-1 25,1 0,0 0,0-25,-25 25,25 0,-1 0,1-25,-25 25,25 0,-25-25,25 25,-25 0,25 0,-25-24,25 24,-25 0,24-25,-24 25,25 0,-25-25,25 25,-25 0,25-25,-25 25,25-25,-25 25,24 0,1-24,-25 24,25 0,-25-25,25 25,0 0,-25-25,24 25,-24 0,25-25,0 25,-25 0,25-25,-25 25,0 0,25-24,-25 24,24 0,-24-25,25 25,-25-25,25 25,-25-25,0 25,25-25,-25 25,25-24,-25 24,24-25,-24 25,25-25,-25 25,25-25,-25 25,0-25,25 25,-25-24,0 24,25-25,-25 0,0 25,24-25,-24 25,0-25,25 25,-25-24,0-1,25 25,-25-25,0 25,25-25,-25 0,0 25,25-25,-25 1,0 24,24-25,-24 25,0-25,25 0,-25 25,0-25,25 1,-25 24,0-25,25 0,-25 25,25-25,-25 25,0-25,24 1,-24 24,0-25,0 0,25 25,-25-25,0 0,25 1,-25 24,0-25,25 0,-25 0,0 25,25-25,-25 1,0 24,0-25,0 0,0 0,0 25,0-25,25 1,-25-1,0 0,0 25,0-25,0 0,0 1,0 24,0-25,0 0,0 0,0 0,0 25,0-24,0-1,0 0,0 0,0 25,0-25,0 0,0 1,0 24,0-25,0 0,0 25,0-25,0 25,0-25,0 25,0-24,0 24,0-25,0 25,0 0,0-25,0 25,0-25,0 25,0 0,0-25,0 25,0 0,0-24,0 24,-25 0,25 0,-25-25,25 25,-25 0,25-25,-25 25,0 0</inkml:trace>
  <inkml:trace contextRef="#ctx0" brushRef="#br0" timeOffset="748.0428">20663 7193,'0'0,"0"0,0 0,0-24,0 24,0 0,0 0,0 0,0-25,0 25,0 0,0 0,0 0,0 0,0 0,0 0,0 0,0-25,0 25,0 0,0 0,0 0,0 0,0 0,0 0,0 0,0 0,-25 0,25 0,0 0,0 0,0 0,0 0,0 0,0 25,0-25,0 0,0 0,0 25,0-25,0 24,0-24,0 25,0-25,0 25,0-25,0 25,0 0,0-25,25 24,-25 1,0-25,0 25,24 0,-24-25,0 25,0-1,25-24,-25 25,25 0,-25-25,0 25,25 0,-25-1,25-24,-25 25,24 0,-24 0,25 0,-25-1,0 1,25 0,-25 0,0 0,0-1,0 1,0 0,0 0,0 0,0-1,0 1,0 0,0 0,0 0,0 0</inkml:trace>
  <inkml:trace contextRef="#ctx0" brushRef="#br0" timeOffset="1486.085">18951 9649,'0'0,"25"0,-25-25,0 25,0 0,0 0,0 0,0 0,0 0,0 0,0 0,0 25,0-25,0 25,0 0,0-25,0 49,0-24,0 0,0 24,-25-24,25 25,0-25,0 24,0-24,-25 25,25-25,0 24,0-24,0 0,0 0,0-1,-24-24</inkml:trace>
  <inkml:trace contextRef="#ctx0" brushRef="#br0" timeOffset="2220.127">18108 6722,'0'0,"-25"-25,25 25,0 0,-25-25,25 25,0-24,0 24,0 0,0 0,0 0,0 0,0 0,0 0,0 0,25 24,-25 1,25-25,0 25,-1 25,1-26,0 26,25-25,-26 25,1-1,25 1,-25-25,24 24,-24 1,0-1</inkml:trace>
  <inkml:trace contextRef="#ctx0" brushRef="#br0" timeOffset="2692.154">16917 7962,'0'0,"0"0,0 0,0 0,0 0,0 0,0 0,0 0,0 25,25-25,0 0,0 25,-1-25,1 0,25 25,-1-25,1 0,0 25,24-25,0 24,-24-24,24 25,-24-25,24 25,-24-25,25 25</inkml:trace>
  <inkml:trace contextRef="#ctx0" brushRef="#br0" timeOffset="3036.1737">17562 9004,'25'0,"-25"-25,0 25,0 0,0 0,0 0,0 0,0 0,0 0,0 0,0 0,0 0,-25 0,25 25,-25-25,0 25,1 0,-26-25,25 25,-24-1,-1 1,25 0,-24 0,24 0,-25-1,25 1,-24 0,24-25</inkml:trace>
  <inkml:trace contextRef="#ctx0" brushRef="#br0" timeOffset="3747.2144">20787 6846,'0'0,"24"0,-24 0,0-25,0 25,0 0,0 0,0 0,0 0,0 0,0 0,0 0,0 25,-24-25,24 25,-25-25,0 25,0 0,-24 24,24-24,-25 0,1 24,-1-24,25 0,-24 25,-1-26,0 26,1-25,-1 24</inkml:trace>
  <inkml:trace contextRef="#ctx0" brushRef="#br0" timeOffset="4284.2451">20415 8012,'-25'0,"25"0,0 25,0-25,25 0,-25 0,24 0,1 0,0 0,0 0,0 0,24 0,-24 25,25-25,-1 0,1 0,-1 0,26 0,-25 0,24 0,-24 24,-1-24,1 0</inkml:trace>
  <inkml:trace contextRef="#ctx0" brushRef="#br0" timeOffset="4887.2796">20241 9029,'0'0,"0"0,0 0,0 0,0 0,25 0,-25 0,0 0,25 25,-1-25,-24 25,25-1,25-24,-25 50,24-25,1 0,-1 24,1-24,24 25,-24-26,24 26,-24-25,25 24</inkml:trace>
  <inkml:trace contextRef="#ctx0" brushRef="#br0" timeOffset="6619.3786">18629 10765,'24'-25,"-24"25,0-24,0-1,0 25,0-25,0 25,0-25,0 25,0 0,0 0,0 0,0 0,0 25,0-25,0 25,0-25,-24 25,24-1,0 26,-25-25,25 24,-25-24,25 25,-25-25,25 24,-25-24,1 25,24-26,-25 1,25 25,0-25,-25 0,25-25,0 24,0 1,0-25,-25 25,25-25,0 0</inkml:trace>
  <inkml:trace contextRef="#ctx0" brushRef="#br0" timeOffset="7027.402">19249 10840,'0'0,"0"0,0 0,0 0,0 0,0 0,-25 24,25-24,-25 0,25 25,-25-25,1 0,-1 25,0-25,0 25,0-25,1 25,-1-25,0 24,-25-24,26 0,-1 0,0 25,0-25,0 0,0 0,1 0,24 0,-25-25,25 25,-25 0,25 0,0-24,0 24,0 0,0 0,0-25,0 25,25 0,-25 0,0 0,25 0,-25 0,24 0,1 0,-25 0,25 25,0-1,-25-24,25 25,0 0,-1 0,-24 0,25-1,0 1,25 0,-26 0,1 0,25 0,-25-1,24 1,1 0,-1 0</inkml:trace>
  <inkml:trace contextRef="#ctx0" brushRef="#br0" timeOffset="9139.5228">21308 9947,'0'0,"0"0,0-25,0 25,0 0,0-25,0 25,0 0,0 0,0 0,0 0,0-25,0 25,-25 0,25 25,0-25,0 0,0 25,0 0,-25-1,25 1,0 0,-25 25,25-25,0 24,-25-24,25 25,0-26,-24 1,24 0,0 0,0 0,-25-1,25 1,0 0,0-25,0 0,0 25,0-25,0 0</inkml:trace>
  <inkml:trace contextRef="#ctx0" brushRef="#br0" timeOffset="9428.5393">21208 9947,'0'-25,"0"-25,0 25,25 1,-25-1,0 0,25-25,-25 26,25-1,-25 0,25 0,-1 0,1 1,-25 24,25-25,0 25,0-25,-1 25,1 0,0 0,0 0,0 0,-1 0,1 25,0-25,0 0,0 25,-1-1,-24-24,25 25,0 0,-25 0,25 0,-25-25,0 24,0 1,0 0,0-25,0 25,-25-25,0 25,0-25,-24 0,-1 24,1-24,-1 0,0 0,-24 0,24 0</inkml:trace>
  <inkml:trace contextRef="#ctx0" brushRef="#br0" timeOffset="10355.5923">16719 9649,'0'0,"0"0,0-25,0 25,0 0,0-25,0 25,0 0,0 0,0 0,0 0,0 0,0 0,0 0,0 0,-25 0,25 0,0 0,-25 25,25-25,-25 25,25 0,-25 0,1-1,-1 1,25 0,-25 0,25 24,-25-24,25 0,0 0,0 0,0 24,0-24,0-25,25 25,-25 0,25 0,0-25,-25 24,24-24,1 0,-25 25,25-25,0 0,0 0,0-25,-1 25,1 0,0-24,0 24,0-25,-1 0,1 0,0 0,0 0,0 1,-1-1,1 0,-25 0,25 0,-25-24,0 24,0-25,-25 26,0-26,25 25,-24 0,-1-24,-25 24,25 0,1 25,-26-25,25 1,-24 24,24 0,-25-25</inkml:trace>
  <inkml:trace contextRef="#ctx0" brushRef="#br0" timeOffset="12347.7063">15950 7937,'0'-24,"0"24,0-25,0 0,0 0,0 0,0 25,0-24,0-1,0 25,0 0,0 0,-25 0,25 0,0 0,0 0,0 0,0 0,0 25,0-25,0 24,-25 1,25 0,0 25,0-26,-25 1,25 25,-24-25,24 0,-25 24,25-24,-25 0,25 0,0-1,-25-24,25 25,-25-25,25 25,0-25,0 0,0 0,0 0,0 0,0 0,0-25,0 25,0-25,0 25,0-24,0-1,0 0,0-25,0 26,0-1,0-25,0 25,25-24,-25 24,25 0,0 0,-25 0,25 25,-25-24,24 24,-24 0,25 0,-25 24,25-24,0 25,-25 0,25 0,-1 0,-24-1,25 26,0-25,-25 0,25 0,0-1,-25 1,24 0,-24 0,25 0,-25-25,25 24,-25-24,25 25,0-25,-25 25,24-25,1 0,-25 0,25 0,-25 0,25 0,0-25,-25 25,24-25,-24 25,25-24,-25-1,0 0,0 0,25-24,-25 24,0-25,0 25,0-24,0-1,0 0,0 26,0-26,0 25,0 0,0 1,0-1,0 0,0 0,0 25,0 0,0-25,0 25,0 0,0 0,0 0,0 25,0-25,0 25,0 0,0 0,0-1,0 26,0 0,0-1,-25 1,25-1,0 1,-25 0,25-25,0 24,-24 1,24-25,0 24,-25-24,25 0,0 0</inkml:trace>
  <inkml:trace contextRef="#ctx0" brushRef="#br0" timeOffset="14775.8452">17562 5829,'0'0,"0"-25,0 25,0-25,-25 25,25-24,-25 24,25-25,-24 25,24 0,-25-25,0 25,0 0,25 0,-25 0,1 25,-1-25,0 25,0-25,0 24,1 1,-1 0,0 25,0-25,25-1,-25 26,25-25,-24 0,24 24,0-24,0 0,24 24,-24-24,25 0,-25 0,25-25,0 25,0-25,-1 24,1-24,0 0,0 0,0 0,-1 0,26 0,-25 0,0-24,24 24,-24-25,0 0,24 0,-24 25,0-25,-25 1,25-1,0 0,-25 0,0-24,0 24,0 0,0 0,-25 0,0 1,0-26,0 25,1 0,-26 25,25-25,-24 1,-1 24,0 0,1-25,24 25,-25 0,1 0,-1 0,25 25</inkml:trace>
  <inkml:trace contextRef="#ctx0" brushRef="#br0" timeOffset="15047.8607">16992 5829,'0'0,"0"0,0 0,24 0,-24 0,0 0,25 0,-25 0,25 25,0-25,0 0,-1 25,1 0,-25-1,25 1,0 0,0 0,-1 0,1-1,0 26,0-25,0 0,-1 24,1-24,25 0,-25 24,-1-24,1 0,25 0,-25 0,-1-1,26 1,-25 0,25 0,-26 0,26-1,0-24</inkml:trace>
  <inkml:trace contextRef="#ctx0" brushRef="#br0" timeOffset="16275.931">21556 7962,'0'-25,"0"1,0-1,0 25,0-25,0 25,24-25,-24 25,0-25,0 25,0 0,0-24,0 24,0 0,0 0,0 24,0-24,0 25,0-25,0 25,0 0,0 24,0-24,0 25,-24-25,24 24,0 1,-25 0,25-1,-25-24,25 25,-25-1,25-24,-25 0,25 0,0-1,0 1,0 0,0-25,0 25,25-25,-25 25,25-25,0 0,0 0,-1 0,1 0,25 0,-25 0,24 0,-24 0,25-25,-1 25,1 0,-1-25,-24 25,25 0,0 0,-26 0,1 0,0 0,0 0,0 0,-1 0</inkml:trace>
  <inkml:trace contextRef="#ctx0" brushRef="#br0" timeOffset="17451.9982">21010 6400,'0'-25,"0"25,0-25,0 25,0-25,0 25,-25-25,25 25,0-24,0 24,0 0,0 0,0 0,0 0,0 0,0 24,0-24,0 25,0 0,0 0,0 24,0-24,0 0,-25 25,25-26,0 1,0 25,0-25,0-1,0 1,0 0,0 0,0-25,0 25,0-25,0 24,0-24,0 0,0 25,0-25,0 0,0 0,0 0,0-25,0 25,0-24,0 24,0-25,0 0,0 0,0 0,0-24,0 24,0-25,0 26,0-26,0 25,0 0,0-24,0 24,0 0,25 0,-25 25,25-24,-25 24,0 0,0 0,0 0,25 0,-25 0,25 24,-25-24,0 25,24-25,-24 25,25 0,-25 0,25-25,-25 24,25 1,-25 0,25 0,-25-25,24 25,1-1,-25-24,25 25,0-25,-25 0,25 25,-1-25,1 0,0 0,-25 0,25 0,0 0,-1-25,1 25,0-25,-25 25,25-24,0-1,-25 0,24 0,1 0,-25 1,25-26,-25 25,25 0,0 1,-25-1,0 0,24 25,-24-25,0 25,0 0,0 0,0 25,25 0,-25 0,0-1,0 26,0 0,0-1,0 1,0-1,-25 26,25-26,-24-24,24 25,0-1,0 1,0 0,0-1</inkml:trace>
  <inkml:trace contextRef="#ctx0" brushRef="#br0" timeOffset="23415.3393">4341 2406,'0'0,"0"0,0 0,0 0,0 0,0 0,0 0,0 0,0 0,0 0,0 0,25 0,-25 0,25 0,0 0,-1 0,1 0,0 0,0 0,24 25,-24-25,25 0,-1 0,1 0,0 0,24 0,-24 25,-1-25,26 0,-26 0,26 0,-1 0,-24 0,24 24,1-24,-26 0,26 0,-26 0,26 0,-26 0,26 0,-26 0,1 0,24 25,-24-25,-25 0,24 0,1 0,-25 0,0 0,-1 0,1 0,0 0,0-25,-25 25,0 0,0 0,0 0,0 0,0 0,0 0,0 0,0 0,0 0,0 0</inkml:trace>
  <inkml:trace contextRef="#ctx0" brushRef="#br0" timeOffset="27383.5663">1464 3349,'0'0,"0"0,0 0,0 0,0 0,0 0,0 0,0 0,0 0,25 0,-25 0,24 0,-24 0,25 0,0 24,-25-24,25 0,0 0,-1 0,1 0,-25 0,25 0,0 0,0 0,-1 0,1 25,0-25,0 0,0 0,0 0,-1 0,1 0,-25 0,25 0,0 0,-25 0,25 0,-25 0,24 0,-24 0,25 0,-25 0,0 0,0 0,0 0,0 0,0 0,0 0,0 0,0 0,0 0,0 0,0 0,0 0,0 0</inkml:trace>
  <inkml:trace contextRef="#ctx0" brushRef="#br0" timeOffset="33897.9389">596 3026,'0'0,"0"-25,0 25,0-24,0 24,0-25,0 0,0 25,0-25,0 25,0-25,0 25,0 0,0 0,0-24,0 24,0 0,0 0,0 0,0 0,0 0,0 0,0 0,0 24,0-24,0 25,0-25,24 25,-24 0,0 0,25 24,-25-24,0 0,25 24,-25-24,25 0,-25 25,25-26,-25 1,24 0,1 0,0 0,-25-1,25-24,0 25,0-25,24 0,-24 0,0 0,24 0,1-25,0 1,-1 24,1-50,24 25,1 0,-26-24,50-1,-24 1,-1 24,25-25,-24 1,24-1,0 0,1 1,-26 24,25-25,-24 26,24-26,-25 25,-24 0,24 0,-24 25,-1-24,-24-1,0 25,0 0,0-25,-25 25,0 0,0 0,0 0,0 0,0 0</inkml:trace>
  <inkml:trace contextRef="#ctx0" brushRef="#br0" timeOffset="34431.9694">918 2803,'-25'0,"25"0,0 0,0 0,0 0,0 0,0 0,0 0,0 0,0 0,0 0,0 0,0 0,0 25,25-25,-25 25,0-1,25 1,-25 0,25 0,-25 0,25 24,-25-24,24 25,-24-26,25 26,-25-25,25 0,-25-1,25 1,-25 0,25 0,-25 0,24-25,1 0,-25 0,25 0,0 0,0 0,24-25,-24 0,25 0,-1 0,1 1,-1-26,26 25,-26-24,26-1,-1 0,1 1,24-1,-25 1,1-1,-1 0,1 1,-1-1,0 0,-24 26,0-1,-1 0,-24 0,0 25,0-25,-25 25</inkml:trace>
  <inkml:trace contextRef="#ctx0" brushRef="#br0" timeOffset="39344.2504">9352 843,'-25'0,"0"-24,25 24,-25 0,0-25,25 25,-24 0,-1-25,0 25,25 0,-25 0,0 0,25 0,-24 25,-1-25,25 0,-25 25,0-25,0 24,25-24,-24 25,-1 0,25-25,-25 25,0 0,0-1,25 1,-24 0,24 0,-25 0,0-1,25 1,-25 0,25 25,0-26,-25 1,25 0,0 25,0-26,-24 1,24 25,0-25,0 24,0-24,0 0,0 24,0-24,24 0,-24 0,0 0,25 0,-25-1,25 1,-25 0,25-25,0 25,-25-25,24 25,1-25,0 24,0-24,0 0,-1 0,1 0,0 0,0 0,24 0,-24 0,0-24,0 24,24 0,-24-25,0 0,25 25,-25-25,-1 0,26 1,-25 24,0-25,-1 0,1 0,25-25,-25 26,-1-1,1 0,0-25,-25 26,25-1,0-25,-25 25,0-24,0 24,0 0,0-24,0 24,0-25,0 25,-25 1,0-1,25-25,-25 25,0 1,1-1,-1 25,0-25,0 0,0 25,1-25,-1 25,-25 0,25 0,-24 0,-1 0</inkml:trace>
  <inkml:trace contextRef="#ctx0" brushRef="#br0" timeOffset="60871.4817">14213 4887,'0'0,"0"0,0 0,0 0,0 0,0 0,0 0,0 0,0 0,0 0</inkml:trace>
  <inkml:trace contextRef="#ctx0" brushRef="#br0" timeOffset="61423.5133">16446 4787,'0'0,"0"0,0 0,0 0,0 0,0 0,0 0,0 0,0 0,0 0,0 0,0 0</inkml:trace>
  <inkml:trace contextRef="#ctx0" brushRef="#br0" timeOffset="61903.5407">18728 4837,'0'0,"0"0,0 0,0 0,0 0,0 0,0 0,0 0,0 0,0 0,0 0,0 0</inkml:trace>
  <inkml:trace contextRef="#ctx0" brushRef="#br0" timeOffset="62335.5654">20365 4812,'0'0,"0"0,0 0,0 0,0 0,0 0,0 0,0 0</inkml:trace>
  <inkml:trace contextRef="#ctx0" brushRef="#br0" timeOffset="69930.9999">1588 5631,'0'0,"0"0,0 0,0 0,0 0,0 0,25 0,-25 0,0 0,24 24,-24-24,25 0,-25 0,25 0,-25 0,25 0,-25 0,25 0,-25 0,0 0,24 0,-24 0,0 0,0 0,25 0,-25 0,0 0,0 0,25 0,-25 0,0 0</inkml:trace>
  <inkml:trace contextRef="#ctx0" brushRef="#br0" timeOffset="70171.0136">1761 5631,'0'0,"0"0,0 0,0 0,0 0,-24 0,24 0,0 0,0 0,0 0,0 0,0 0,0 0,0 0,0 24,0-24,0 0,0 0,0 25,0-25,-25 25,25-25,0 25,0-25,0 25,0-25,0 24,0-24,0 0,0 25,0-25,0 25,0-25,0 0,0 25,0-25,0 0,0 25,0-25</inkml:trace>
  <inkml:trace contextRef="#ctx0" brushRef="#br0" timeOffset="70399.0266">1613 5879,'0'0,"0"0,0 25,0-25,0 0,0 0,0 0,0 0,0 0,0 0,0 0,0 0,0 0,24 0,-24 0,0 0,25 0,-25 0,25 0,-25 24,25-24,-25 0,25 0,-25 0,24 0,1 0,-25 0,25-24</inkml:trace>
  <inkml:trace contextRef="#ctx0" brushRef="#br0" timeOffset="72375.1397">2307 5680,'0'-25,"0"25,0 0,0 0,0-24,0 24,0 0,0-25,0 25,0 0,0 0,0-25,0 25,-25 0,25 0,0 0,0 0,0 0,0 0,0 0,0 0,0 0,0 0,0 0,0 0,0 0,0 0,0 0,0 0,0 0,0 0,0 0,25 0,-25 0,25 25,-25-25,25 0,-25 0,25 0,-1 0,1 0,0 0,0 25,0-25,-25 0,24 0,1 0,-25 0,25 0,-25 0,25 0,-25 0,0 0,0 0,0 0,0 0</inkml:trace>
  <inkml:trace contextRef="#ctx0" brushRef="#br0" timeOffset="72655.1557">2357 5631,'0'0,"0"0,0 24,0-24,0 0,0 0,0 0,0 0,0 0,0 0,0 0,0 0,0 0,0 25,0-25,0 25,0-25,0 0,0 25,0-25,-25 25,25-25,0 24,0-24,0 25,0-25,0 25,0-25,0 0,0 25,0-25,0 0,0 0,0 25,0-25,0 0,0 0,0 0,0 0,0 0</inkml:trace>
  <inkml:trace contextRef="#ctx0" brushRef="#br0" timeOffset="72947.1724">2580 5705,'0'0,"0"-25,0 25,0 0,0 0,0 0,0-25,0 25,0 0,0 0,0 0,0 0,0 0,0 0,0 0,0 0,0 0,0 0,0 25,0-25,0 0,0 25,0-25,0 25,0 0,0-25,0 24,0 1,0-25,0 25,0 0,0-25,0 25,0-25,0 25,0-25,0 24,0-24,0 0,0 25,0-25,0 0,0 25</inkml:trace>
  <inkml:trace contextRef="#ctx0" brushRef="#br0" timeOffset="73183.1859">2282 5978,'0'0,"0"0,0 0,0 0,0 0,0 0,0 0,0 0,0 0,0 0,0 0,25 0,-25 0,25 0,-25 0,25 0,0 0,-1 0,1 0,0 0,0 0,0 0,-1 0,1 0,0 0,-25 0,25 0,0 0</inkml:trace>
  <inkml:trace contextRef="#ctx0" brushRef="#br0" timeOffset="74347.2525">1861 5581,'0'0,"0"0,0 0,0 0,0 0,0 0,0 0,0 0,0 0</inkml:trace>
  <inkml:trace contextRef="#ctx0" brushRef="#br0" timeOffset="78830.5089">1737 5606,'0'0,"0"0,0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82534.7208">1141 4837,'0'0,"0"0,-24 0,24 0,0 0,-25 0,25 0,0 25,0-25,-25 0,25 0,0 0,0 0,0 0,0 0,0 25,0-25,0 0,0 0,0 24,0-24,0 25,0 0,0 0,0 0,0-1,0 26,0 0,0-26,0 26,25 24,-25-24,0 0,0-1,25 26,-25-26,0 1,0-1,0 1,0 0,24-1,-24-24,0 25,0-25,25-1,-25 1,0 0,0 0,25 0,-25-25,0 24,0-24,0 0,0 25,0-25,0 0,0 0,0 0,0 0</inkml:trace>
  <inkml:trace contextRef="#ctx0" brushRef="#br0" timeOffset="82946.7443">744 5755,'0'0,"-24"0,24 0,-25 0,25 0,0 0,0 0,0 0,0 0,0 0,0 0,0-25,0 25,0 0,0 0,25-25,-25 25,0-25,24 25,1-25,-25 1,25-1,0 0,25-25,-26 26,1-26,25 25,-1-24,-24-1,25 0,-1 26,1-26,0 0,-1 26,-24-26,25 25,-1 0,-24 1,0-1,24 0,-24 0,-25 0,25 1,0 24,-25-25,25 25,-25 0,0-25,0 25,0 0,0 0,0 0,0 0,0 0,0 0,0 0,0 0,0 25,0-25</inkml:trace>
  <inkml:trace contextRef="#ctx0" brushRef="#br0" timeOffset="85188.8726">4366 5680,'0'0,"0"0,0 0,0 0,0 0,0 0,0 0,0 0,0 0,0 0,0 0,0 0,0 0,0 0,0 0,0 0,0 0,0 0</inkml:trace>
  <inkml:trace contextRef="#ctx0" brushRef="#br0" timeOffset="86102.9248">4168 5730,'0'0,"0"0,0 0,0 0,0 0,0 0,0 0,0 0,0 0,0 0,24 0,-24 0,25 0,-25 0,25 0,0 0,0 0,-1 0,-24 0,25 0,0-25,0 25,-25 0,25 0,-1 0,-24 0,0 0,25 0,-25 0,0 0,0 0,0 0,0 0</inkml:trace>
  <inkml:trace contextRef="#ctx0" brushRef="#br0" timeOffset="86314.937">4366 5705,'0'0,"-25"0,25 0,0 0,0 0,0 25,0-25,0 0,0 25,0-25,0 24,0-24,0 25,0 0,0-25,0 25,0 0,0-25,0 25,0-1,0-24,0 25,0-25,0 25,0 0,0-25,0 25,0-25,0 0,0 24,0-24</inkml:trace>
  <inkml:trace contextRef="#ctx0" brushRef="#br0" timeOffset="86503.9478">4143 6102,'0'0,"0"0,0 0,0 0,0 0,0 0,25 0,-25 0,0 0,24 0,-24 0,25 0,-25 0,25 0,0 0,0 0,-1 0,1 0,0 0,0-25</inkml:trace>
  <inkml:trace contextRef="#ctx0" brushRef="#br0" timeOffset="86950.9733">4862 5804,'-25'0,"25"0,0 0,-25 0,25 0,0 0,0 0,0 0,-24 0,24 0,0 0,0 0,0 0,0 0,0 0,0 0,0 0,0 0,0 0,0 0,0 0,0 0,0 0,24 0,-24 0,25 0,0 0,0 0,0 0,-1 0,1-25,0 25,0 0,25 0,-26 0,1 0,-25 0,25 0,0 0,-25 0,25 0,-25 0,0 0</inkml:trace>
  <inkml:trace contextRef="#ctx0" brushRef="#br0" timeOffset="87171.986">4912 5804,'0'0,"0"0,0 0,0 0,0 0,0 25,0-25,-25 0,25 25,0-25,0 25,0-25,0 25,0-25,0 24,0 1,0-25,0 25,0-25,0 25,0-25,0 25,0-25,0 24,0-24,0 25,0-25,0 0,0 0</inkml:trace>
  <inkml:trace contextRef="#ctx0" brushRef="#br0" timeOffset="87435.001">5085 5854,'0'0,"0"0,0 0,0 0,0 0,0 0,0 0,0 0,0 0,0 25,0-25,0 0,0 25,0-25,0 24,0-24,0 25,0 0,0-25,0 25,0 0,0-1,0-24,0 25,0 0,0-25,0 25,0 0,0-25,0 24,0-24,0 25</inkml:trace>
  <inkml:trace contextRef="#ctx0" brushRef="#br0" timeOffset="87671.0145">4738 6226,'0'0,"0"0,0 0,0 0,0 0,0 0,0 0,0 0,0 0,0 0,25 0,0 0,-1 0,-24 0,50 0,-25 0,0 0,-1-25,26 25,-25 0,25 0,-26 0,1 0,25-25,-25 25,-1 0,1 0</inkml:trace>
  <inkml:trace contextRef="#ctx0" brushRef="#br0" timeOffset="94207.3884">3423 4986,'0'0,"0"-25,0 25,-24-25,24 25,0 0,-25-25,25 25,0-24,-25-1,25 25,0 0,0-25,0 25,-25 0,25-25,0 25,0 0,0 0,0 0,0 0,0 0,0 0,0 0,0 25,25-25,-25 25,0 0,25-1,0 1,-25 25,24-25,1 24,0 1,0-1,0 1,-1-25,1 24,0 1,0 0,0-1,-1 1,1-1,0 1,0-25,0 24,-1 1,26-25,-25 0,0-1,-1 26,1-50,0 25,-25 0,25 0,0-25,0 24,-25-24,24 0,1 25,-25-25,0 0,0 0,25-25,-25 25</inkml:trace>
  <inkml:trace contextRef="#ctx0" brushRef="#br0" timeOffset="94586.4101">4267 4961,'-25'-25,"25"0,0 1,0 24,0-25,-25 0,25 25,0-25,0 25,0-25,0 25,0 0,0 0,0 0,0 0,-25 0,25 0,0 0,0 0,-24 25,24-25,-25 25,0 0,0 0,0-1,-24 1,24 0,-25 25,1-1,24-24,-25 25,1 24,-1-24,0-1,1 1,-1-1,1 26,-1-26,25 1,-24-25,24 24,-25-24,25 0,1 0,24 0,-25-1,0-24,25 25,0-25,0 0,0 0,0 25,0-25,0 0,0 0,0 0</inkml:trace>
  <inkml:trace contextRef="#ctx0" brushRef="#br0" timeOffset="96914.5432">6797 5606,'0'0,"0"0,0 0,0 0,0 0,0 0,0 0,0 0,0 0,0 0,0 0,0 0,0 0,0 0,0 0,0 0,25 0,-25 0,0 0,0 0,0-25,24 25,-24 0,0 0,0 0,25 0,-25 0,0 0,0 0,0 0,0 0,0 0,25 0,-25 0,0 0,0 0,0 0,0 0,0 0,0 0,0 0,0 0,0 0,0 0,0 0,0 0,0 0,0 0,0 0,-25 0,25 0,0 0,0 0,0 0,0 0,25 25,-25-25,25 0,0 0,-1 0</inkml:trace>
  <inkml:trace contextRef="#ctx0" brushRef="#br0" timeOffset="101875.827">16099 10840,'0'-25,"0"25,0 0,0 0,0-25,0 25,0 0,0 0,0 0,0 0,0 0,0 0,0 0,0 25,0-25,0 0,0 25,0-1,0-24,0 25,0 25,0-25,0-1,24 26,-24-25,0 24,25-24,0 25,-25-25,25 24,0 1,-1 0,1-26,0 26,25 0,-26-26,1 26,25-25,-1 0,-24 24,25-24,-1 0,1 0,-25-1,25 1,-26 0,26 0,-25-25,0 0,-1 25,1-25,0 0,-25 0,25-25,-25 25,0-25,0 25,0-25,0 0,0 1,-25-1,25 0,0 0,-25 0,25 1,-25-1,25 0,-24 25,24-25,0 25,0-25,0 25,-25 0,25 0,0 0,0 0,0 0,0 0,0 0,0 0,0 0,0 0,0 0,0 25,0-25,0 0,0 25,0-25,-25 25,25-25,0 25,0-1,0-24,0 25,0 0,0 0,0 0,0-1,0 1,0 0,0 0,0-25,0 25,0-1,0 1,-25-25,25 25,0-25,-25 25,25-25,-24 25,-1-25,0 0,0 0,0 0,-24 0,-1-25,25 25,-24 0,-1-25,-24 25</inkml:trace>
  <inkml:trace contextRef="#ctx0" brushRef="#br0" timeOffset="103298.9084">5705 5358,'-24'0,"24"0,-25 0,0 0,25 0,-25 0,25 0,-25 0,25 0,0-25,-24 25,24 0,0 0,0 0,0 0,0 0,0 0,0 0,0 0,0 0,0 0,0 0,24 25,-24-25,0 25,25-25,-25 24,25 1,-25 0,25 0,-25 0,25-1,-25 1,24 0,-24 0,25 0,0-1,0-24,0 25,-25-25,24 25,1-25,0 0,0 0,24 0,-24 0,0 0,25-25,-26 0,26 25,0-24,-1-26,1 25,0 0,-1-24,26 24,-26-25,26 26,-1-26,-24 0,24 1,0-1,1 1,-1 24,1-25,-1 1,1-1,-26 0,26 26,-1-26,-24 25,24 0,-24 0,24 1,-24 24,-1-25,1 25,-1 0,-24 0,25 0,-25 0,-1 0,1 0,0 0,-25 0,0 0,0 25,25-25,-25 0,0 0,0 24,-25-24</inkml:trace>
  <inkml:trace contextRef="#ctx0" brushRef="#br0" timeOffset="108250.1916">19745 4837,'0'0,"0"25,0-25,0 0,25 0,-25 0,0 25,24-25,-24 0,25 0,0 0,-25 0,25 24,0-24,0 0,24 0,-24 0,0 0,24 0,1 0,-25 0,24 25,1-25,0 0,-26 0,26 0,0 0,-1 0,1 0,-1 0,1 0,0 0,-1 25,1-25,24 0,-24 0,0 0,24 0,-24 0,-1 0,26 0,-26 25,1-25,-1 0,1 0,24 0,-24 0,0 0,-1 0,1 0,-1 0,1 0,0 0,-1 0,1 0,-1 0,1 0,0 0,-1 0,1 0,0 0,-1 0,1 0,-1 0,1 0,0 0,-1 0,1 0,-25 0,24-25,1 25,-1 0,-24 0,25 0,-25 0,24 0,-24 0,25 0,-26 0,1 0,0 0,0 0,25 0,-26 0,1 0,0 0,0 0,0 0,-25-25,24 25,1 0,0 0,0 0,0 0,-25 0,24-25,1 25,0 0,-25 0,25 0,0 0,-25 0,24-24,1 24,0 0,-25 0,25 0,0-25,-1 25,1 0,-25 0,25 0,0-25,-25 25,25 0,-1 0,-24 0,0 0,25 0,-25-25,0 25,0 0,25 0,-25 0,0 0,0 0,0 0,0 0,0 0,0 0</inkml:trace>
  <inkml:trace contextRef="#ctx0" brushRef="#br0" timeOffset="118956.804">7268 7268,'0'0,"0"0,0 0,0 0,0 0,0 0,0 25,0-25,0 0,25 0,-25 0,25 0,0 0,-1 0,1 0,0 0,0 0,0 0,-1 0,1 0,0 0,0 0,0 0,-1 0,-24 0,25 0,-25 0,0 0,0 0,0 0,0 0,0 0,0 0,0 0,-25 0,25 0,-24-25,24 25,-25 0,25 0,-25 0,0 0,25 0,-25 0,25 0,-24 0,24 0,0 0,0 0,0 0,0 0,0 0,0 0,0 0,0 0,0 0,0 0,0 0,24 0,-24 0,25 0,-25 0,25 0,0-25,-25 25,25 0,-25 0,24 0,1 0,-25 0,0 0,0 0,25 0,-25 0,0 0,0 0,0 0,0 0,0 0,0 0,0 0,0 0,0 0,0 0,0 0,0 0,0 0,0 0,0 0</inkml:trace>
  <inkml:trace contextRef="#ctx0" brushRef="#br0" timeOffset="129624.4141">596 7665,'0'0,"0"0,0 0,0 0,0 0,0 0,0 0,0 0,0 0,0 24,0-24,0 0,0 25,0-25,0 25,0 0,0 0,0-1,0-24,0 25,0 0,0 0,0-25,0 25,0-25,24 0,-24 24,0-24,25 0,-25 0,25 0,0 0,0 0,-1 0,1-24,0 24,25-25,-1 0,1 0,0 0,-1-24,1 24,24 0,-24-24,24 24,1-25,-1 25,0-24,1 24,-26 0,26-24,-26 24,26 0,-50 0,24 0,1 25,-25-24,0 24,-1-25,1 25,-25 0,0-25,25 25,-25 0</inkml:trace>
  <inkml:trace contextRef="#ctx0" brushRef="#br0" timeOffset="131552.5244">22201 6722,'0'0,"0"0,0 0,0 0,0 0,0 0,0-25,0 25,0 0,0 0,0 0,0 0,0 0,0 25,0-25,0 0,0 25,0-25,0 25,0-1,0-24,0 50,0-25,0 0,0 24,-25-24,25 25,0-1,0 1,0 0,-25 24,25-24,0-1,0 26,0-26,-25 26,25-1,0-24,0 24,-25 0,25 1,0-1,-24 1,24-1,0-24,-25 24,25 1,0-1,-25 0,25 1,-25-1,25-24,0 24,-25 1,25-26,-25 26,25-26,0 26,-24-26,24 1,-25 0,25 24,0-24,-25-1,25 1,-25-1,25-24,0 25,-25-1,25-24,0 0,0 25,-24-26,24 1,0 0,0 0,0 0,0-25,0 24,0 1,0-25,0 0,0 25,0-25,0 0,0 0,0 0,0 0,0 0,0-25,0 25,0 0,0-25,0 25,0 0,0-24,0 24,0-25,0 25,0-25,0 25,0-25,0 25,0-25,0 25,0 0,0-24,0 24,0-25,0 25,0 0,0-25,0 25,0 0,0 0,0-25,0 25,0 0,0 0,0 0,0 0,0 0,0 0,0 0,0 0,0 0,0 0,0 0,0 0,0 0,0 0,0 0,0 0,0 0,0 0,0 0,0 0,0 0,0 0,0 0,0 0,0 0,0 0,0 0,0 0,0 0,0 25,0-25,0 0,0 25,0-25,0 0,0 25,0-25,0 0,0 0,24 24,-24-24,0 0,0 0,25 0,-25 0,0 0,0 0,25 0,-25 0,0 0,25 0,-25-24,25 24,-1 0,-24-25,25 25,0-25,0 0,0 0,-25 25,25-24,-1-1,1 0,-25 25,25-25,-25 0,25 25,-25 0,25-24</inkml:trace>
  <inkml:trace contextRef="#ctx0" brushRef="#br0" timeOffset="136628.8148">8384 10443,'0'0,"-24"0,24 0,0 0,0 0,0 0,0 0,0 0,0 0,0 0,0 0,0 0,0 0,0 0,0 0,0 25,0-25,24 0,-24 0,0 0,25 0,-25 0,25 0,-25 0,25 0,-25 0,25 0,-25 24,0-24,24 0,-24 0,25 0,-25 0,0 0,0 0,0 0,0 0,0 0,0 0,0 0,0 0,0 0,0 0,0 0,0-24,-25 24,25 0,-24 0,-1 0,25 0,-25 0,0 0,0 0,25 0,-24 0,24 0,0 0,0 0,0 0,0 0,0 0,0 0,0 0,0 0,0 0,24 0,-24 0,25 0,0 0,-25 0,25 0,0 0,-1 24,1-24</inkml:trace>
  <inkml:trace contextRef="#ctx0" brushRef="#br0" timeOffset="144280.2524">7144 11212,'0'0,"0"25,0-25,0 24,0-24,0 25,0 0,0-25,0 25,0 0,0-1,0 1,0-25,25 25,-25 0,0-25,0 25,0-25,0 24,0-24,25 25,-25-25,25 0,-25 0,24 25,-24-25,25 0,0-25,0 25,0 0,-1-25,1 25,25-24,-1-1,-24 0,25 0,24 0,-24-24,-1 24,26-25,-26 26,26-26,-1 25,1-25,-26 1,26 24,-1-25,-24 26,24-1,-24 0,-1 0,-24 0,25 1,-25 24,24-25,-24 25,0 0,0-25,-1 25,-24 0,25 0,-25 0,25 0,-25 0,0 0</inkml:trace>
  <inkml:trace contextRef="#ctx0" brushRef="#br0" timeOffset="166422.5189">1737 13767,'0'0,"0"0,0 0,0 0,0 0,0 0,0 0,0 0,0 0,0 0,0 0,0 0,0 0,0 0,0 0,0 0,0 0,0 0,0 0,24 0,-24 0,0 0,25 24,-25-24,25 0,-25 0,25 0,0 0,0 25,-1-25,1 0,0 0,0 0,0 25,-1-25,1 0,25 0,-25 0,24 0,-24 0,25 0,-1 0,-24 25,25-25,-26 0,26 0,-25 0,24 0,-24 0,0 0,0 0,24 0,-24 0,0 0,-25 0,25 0,-25 0,25 0,-25 0,0 0,0 0</inkml:trace>
  <inkml:trace contextRef="#ctx0" brushRef="#br0" timeOffset="166818.5415">1886 13717,'0'0,"0"0,0 0,0 0,0 0,0 0,0 0,0 0,0 0,0 0,24 0,-24 0,25 0,-25 25,25-25,0 0,0 0,-1 25,1-25,0 0,0 0,0 0,-1 24,1-24,0 0,0 0,0 0,24 0,-24 0,-25 25,25-25,0 0,-1 0,1 0,-25 0,25 0,-25 0,25 0,-25 0,25 0,-25 0,0 0,0 0,0 0,0 0,0 0,0 0,0 0</inkml:trace>
  <inkml:trace contextRef="#ctx0" brushRef="#br0" timeOffset="167086.5568">1985 13816,'25'0,"-25"0,24 0,1 0,-25 25,25-25,0 0,0 0,-1 0,1 0,0 0,0 0,0 0,-1 25,26-25,-25 0,0 0,-1 0,1 0,0 0,-25 0,25 0,0-25,-1 25,1 0,-25 0,25 0</inkml:trace>
  <inkml:trace contextRef="#ctx0" brushRef="#br0" timeOffset="172834.8856">19348 7317,'0'0,"0"0,25 0,-25 0,0 0,0 0,0 0,0 0,0 0,0 0,0 0,25 0,-25 0,0 0,0 0,0 0,0 0,24 0,-24 0,0 0,0 0,0 25,25-25,-25 0,0 0,0 0,25 0,-25 0,0 0,0 0,25 0,-25 25,0-25,25 0,-25 0,0 0,0 0,24 25,-24-25,0 0,0 0,25 0,-25 25,0-25,0 0,0 0,25 24,-25-24,0 0,0 0,0 25,0-25,0 0,0 25,0-25,25 0,-25 25,0-25,0 0,0 25,0-25,0 0,0 24,0-24,0 0,0 25,0-25,0 0,0 25,0-25,0 0,0 25,0-25,0 0,0 25,0-25,0 0,0 24,0-24,0 0,0 0,0 25,0-25,0 0,0 25,0-25,0 0,0 25,0-25,0 0,0 25,0-25,0 24,0-24,0 0,0 25,0-25,0 0,-25 25,25-25,0 25,0-25,0 0,0 25,0-25,0 0,0 24,0-24,0 25,0-25,0 25,-25-25,25 25,0-25,0 25,0-25,0 0,0 25,-25-25,25 24,0-24,0 0,0 25,0-25,0 0,0 25,-24-25,24 0,0 25,0-25,0 0,0 25,0-25,-25 0,25 24,0-24,0 0,0 25,-25-25,25 0,0 25,0-25,-25 25,25-25,0 0,0 25,-25-25,25 24,0-24,0 0,-24 25,24-25,0 0,0 25,0-25,-25 25,25-25,0 0,-25 25,25-25,0 0,-25 24,25-24,0 0,0 25,-25-25,25 0,-24 25,24-25,0 0,0 0,0 25,-25-25,25 0,0 25,0-25,0 0,-25 24,25-24,-25 0,25 0,0 25,0-25,-25 0,25 0,0 25,0-25,-24 0,24 0,0 25,-25-25,25 0,0 0,-25 25,25-25,0 0,0 0,-25 0,25 0,0 0,-25 0,25 24,0-24,0 0,-24 0,24 0,0 0,-25 25,25-25,0 0,-25 0,25 0,0 0,0 0,-25 25,25-25,0 0,0 0,-25 0,25 0,0 0,0 0,-24 0,24 25,0-25,0 0,-25 0,25 0,0 0,0 0,-25 0,25 0,0 0,0 0,0 0,0 0,-25 0,25-25,0 25,0 0,0 0,-25 0,25 0,0 0,0 0,-25 0,25 0,0-25,0 25,0 0,0 0,-24 0,24 0,0 0,-25-25,25 25,0 0,0 0,-25-24,25 24,0 0,-25 0,25-25,0 25,0 0,0 0,-25-25,25 25,0 0,0-25,-24 25,24 0,0-25,0 25,0 0,-25 0,25-24,0 24,0 0,0-25,0 25,0 0,-25-25,25 25,0 0,0 0,0-25,0 25,-25 0,25-25,0 25,0-24,0 24,-25 0,25-25,0 25,0 0,0-25,0 25,-24 0,24-25,0 25,0 0,0-25,0 25,0 0,0-24,-25 24,25 0,0-25,0 25,0 0,0-25,0 25,0 0,0 0,0-25,0 25,0 0,0-25,0 25,0-24,0 24,0-25,0 25,0-25,0 25,0-25,0 25,0-25,0 25,0-24,0 24,0-25,0 25,0-25,0 25,0 0,0-25,0 25,0-25,0 25,0 0,0 0,0-25,25 25,-25 0,0-24,0 24,0 0,0 0,0-25,24 25,-24 0,0-25,0 25,0 0,0-25,25 25,-25 0,0-25,0 25,0 0,0-24,25 24,-25 0,0-25,0 25,0 0,0 0,0-25,25 25,-25 0,0 0,0 0,0-25,0 25,0 0,0 0,0 0,25 0,-25 0,0 0,0 0,0 0,0-25,0 25,0 0,0 0,0 0,0 0,0 0,0 0,0 0,0 0,0 0,0 0,0 0,0 0,0 0,0 0,0 0,0 0,0 0,0 0,0 0,0 0,0 25,0-25,0 0,-25 0,25 0,0 0,-25 0,25 25,-25-25,25 0,0 25,-25-25,25 0,-24 25,24-25,-25 0,0 24,25-24,-25 25,25-25,0 0,-25 25,25-25,0 0,0 0,-24 25,24-25,0 0,0 0,0 0,0 0,0 0,0 0,0 0,0 0,0 0,0 0,0 0,0 0,0 0,0 0,0-25,0 25,0 0,0 0,0-25,0 25,24-25,-24 25,0-24,25-1,-25 25,25-25,-25 0,25 25,-25-25,25 1,-25 24,24 0,-24-25,25 25,-25 0,0 0,25-25,-25 25,0 0,25 0,-25 0,0 0,25 0,-25 0,0 0,24 25,-24-25,25 0,-25 0,25 25,-25-25,0 0,25 24,-25-24,25 25,-25-25,0 25,24-25,-24 25,0 0,0-25,25 24,-25-24,0 25,0 0</inkml:trace>
  <inkml:trace contextRef="#ctx0" brushRef="#br0" timeOffset="179510.2674">4316 13841,'0'0,"0"0,0 0,0 0,0 0,0 0,0 0,0 0,25 0,-25 0,25 0,-25 0,25 0,0 0,-1 0,1 0,0 0,0 0,24 0,-24 0,25 0,-1 0,1 0,0 0,24-25,-24 25,-1 0,26-25,-26 25,26 0,-26 0,1-24,0 24,24 0,-24 0,-1-25,-24 25,25 0,-26 0,26 0,-25 0</inkml:trace>
  <inkml:trace contextRef="#ctx0" brushRef="#br0" timeOffset="179838.2862">4118 13990,'-25'0,"25"0,0 0,0 0,0 0,0 0,25 0,0 0,0 0,-1-25,1 25,25 0,-25-25,24 25,1 0,-1-25,1 25,24-24,-24 24,0-25,24 25,-24 0,24-25,-24 25,-1 0,1-25,0 25,-1 0,1 0,-25 0,24-25,-24 25,0 0,-25 0,25 0,-25 0,0 0,24 0,-24 0,0 0,0 0,0 0,-24 0</inkml:trace>
  <inkml:trace contextRef="#ctx0" brushRef="#br0" timeOffset="182982.466">3448 13122,'0'0,"-25"0,25 0,0 0,0 0,0-25,0 25,0 0,0 0,0 0,0 0,0 0,0 0,0 0,0 0,0 0,0 25,0-25,25 0,-25 24,25-24,-25 25,25 0,0 0,-1 25,1-26,0 1,0 25,0-25,-1 24,1-24,0 0,0 24,0-24,-1 0,1 0,-25 0,25-1,0 1,0 0,-25-25,24 25,-24-25,25 25,-25-25,25 0,-25 0,0 24,0-24,25 0,-25 0,0 0,0 0</inkml:trace>
  <inkml:trace contextRef="#ctx0" brushRef="#br0" timeOffset="183327.4858">4044 13097,'0'0,"0"-25,0 25,0-25,0 25,0 0,0 0,0-25,0 25,0 0,0 0,0 0,0 0,-25 0,25 0,0 0,0 0,-25 0,25 0,-25 25,25-25,-25 25,0-25,1 25,-1 0,0-1,0 1,0 0,-24 25,24-25,-25 24,26 1,-26-25,0 24,26 1,-26-1,25 1,-24 0,-1-26,25 26,0-25,-24 0,24 24,0-24,0 0,1-25,24 25,-25-1,25-24,0 0,-25 25,25-25,0 0,0 0,0 0,0 0,25 0</inkml:trace>
  <inkml:trace contextRef="#ctx0" brushRef="#br0" timeOffset="184090.5294">1166 13196,'0'-25,"0"25,-25-25,25 25,0 0,0-24,0 24,-24 0,24 0,0-25,0 25,0 0,0 0,0 0,0 0,0 0,0 0,0 0,0 0,0 0,0 0,0 0,0 25,24-25,-24 24,25 1,-25 0,25 0,0 25,0-26,-1 26,26-25,-25 24,0-24,-1 0,1 25,0-26,0 1,0 0,-1 0,1 0,0-25,-25 24,25 1,-25-25,25 0,-25 25,24-25,-24 0,0 0,0 25,0-25,0 0,25 0</inkml:trace>
  <inkml:trace contextRef="#ctx0" brushRef="#br0" timeOffset="184421.5483">1563 13022,'-25'0,"25"-24,0 24,0 0,0 0,-25-25,25 25,0 0,-24 0,24 0,-25 0,25 0,0 0,-25 0,25 0,0 25,-25-25,25 24,-25-24,1 25,24 0,-25 0,0 0,0-1,0 1,1 0,-1 0,0 25,0-26,0 1,1 0,-1 0,0 24,0-24,25 0,-25-25,1 25,24 0,-25-1,25-24,-25 25,25-25,0 25,-25-25,25 0,0 0,0 25,0-25</inkml:trace>
  <inkml:trace contextRef="#ctx0" brushRef="#br0" timeOffset="185578.6145">9277 13965,'0'-25,"25"25,-25 0,0 0,25 0,0 0,-25 0,25-25,-1 25,1 0,0 0,0 0,24 0,-24-24,25 24,-25 0,24 0,1 0,-1-25,1 25,0 0,-1 0,1 0,-1 0,1 0,0-25,-26 25,26 0,0 0,-26 0,1 0,0 0,0 0,-25 0,0 0,0 0,0 0,0 0</inkml:trace>
  <inkml:trace contextRef="#ctx0" brushRef="#br0" timeOffset="185861.6307">9128 14039,'-24'0,"-1"0,0 0,0 25,0-25,25 0,-24 0,24 0,0 0,24 0,1 0,-25-25,25 25,0 0,24 0,-24 0,0-24,25 24,-1 0,1 0,0-25,-1 25,1 0,-1 0,1-25,24 25,-24 0,0 0,-1-25,1 25,-1 0,1 0,-25 0,24 0,-24 0,0 0,0 0,0-25,-25 25,24 0,-24 0,0 0</inkml:trace>
  <inkml:trace contextRef="#ctx0" brushRef="#br0" timeOffset="189146.8186">8236 13122,'0'-25,"-25"25,25 0,0 0,0-25,0 25,0 0,0 0,0 0,0 0,0 0,0 0,0 0,0 0,0 0,0 0,0 25,0-25,25 25,-25-25,24 24,1 1,0 0,0 25,0-25,-1 24,1-24,25 25,-25-26,24 26,-24-25,25 24,-26-24,26 25,-25-25,24-1,-24 1,25 0,-25 0,-1 0,1-25,0 24,0-24,0 25,-1-25,1 0,-25 0,25 25,-25-25,0 0,0-25</inkml:trace>
  <inkml:trace contextRef="#ctx0" brushRef="#br0" timeOffset="189537.841">9054 13047,'0'0,"0"-25,0 25,0-24,0 24,0 0,0-25,0 25,0 0,0 0,0 0,0 0,0 0,0 0,0 0,0 0,-25 0,25 0,-25 0,25 0,-24 25,-1-25,0 24,0 1,0 0,-24 0,24 0,-25-1,26 1,-26 0,0 25,1-25,24 24,-25-24,1 25,-1-26,1 26,-1-25,25 0,-24-1,24 26,-25-25,25 0,0-25,1 24,24 1,-25-25,25 0,-25 25,25-25,0 0,0 0,0 0,0 0,0 0,0 0,0 0,0 0,0 0</inkml:trace>
  <inkml:trace contextRef="#ctx0" brushRef="#br0" timeOffset="190885.9181">11956 13990,'0'0,"0"0,0 0,0 0,25 0,-25 0,25 0,-25 0,25 0,-1-25,1 25,0 0,0 0,24-25,-24 25,25 0,-1-25,1 25,24 0,-24-24,25 24,-26-25,26 25,-1-25,-24 25,24-25,0 25,1-25,-26 25,26 0,-26 0,1-24,0 24,-1 0,1 0,-25 0,-1 0,1-25,-25 25,25 0,-25 0,0 0,0 0,0 0,-25 0,0 0,1 0,-1 0,0 0,0 25,-24-25,-1 0,25 0,-24 0,-26 24,26-24,-1 0,-24 25,24-25,-24 0,24 25,-24-25,-1 0,1 0,-1 25,1-25,24 0,-24 25,-1-25,26 0,-26 0,26 24,-1-24,1 0,-1 0,0 0,26 25,-1-25,0 0,0 0,0 0,25 0,0 0,0 0,0 0,25 0,0 0,0 0,0 0,-1 0,26 0,0-25,-1 25,1 0,-1 0,26-24,-26 24,26 0,-1 0,1-25,24 25,-25 0,1 0,-1-25,1 25,-1 0,0 0,1 0,-1 0,-24 0,-1 0,1 0,-25 0,0 0,-1 0,1 0,-25 0,0 0,0 0,0 0</inkml:trace>
  <inkml:trace contextRef="#ctx0" brushRef="#br0" timeOffset="196558.2425">11336 13122,'0'-25,"0"25,0 0,-25 0,25 0,0 0,0 0,0 0,0 0,0 0,0 0,0 0,0 0,0 0,0 25,0-25,0 24,0 1,0 0,0 0,0 0,0 0,0 24,0-24,0 0,0 0,25-1,-25 1,0 0,25 0,-25 0,25-1,0-24,-1 0,1 25,0-25,25 0,-26-25,26 25,0 0,24-24,-24-1,24 0,-24 0,49 0,-25-24,1 24,-1 0,25-24,0 24,-24-25,24 0,0 26,1-26,-26 0,25 26,-24-26,24 25,-25 0,1-24,-26 24,26 25,-26-25,1 0,-25 25,24 0,-24-24,0 24,-25 0,25 0,-25 0,0 0,0 0,0 0,0 24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13:00.354"/>
    </inkml:context>
    <inkml:brush xml:id="br0">
      <inkml:brushProperty name="width" value="0.05292" units="cm"/>
      <inkml:brushProperty name="height" value="0.05292" units="cm"/>
      <inkml:brushProperty name="color" value="#FF0000"/>
    </inkml:brush>
  </inkml:definitions>
  <inkml:trace contextRef="#ctx0" brushRef="#br0">15330 4390,'0'0,"0"0,0-24,0 24,0 0,0 0,0 0,0 0,0-25,0 25,0 0,24 0,-24 0,25 0,-25 0,25 0,-25 0,25 0,0 0,-1 0,1 0,0 0,0 0,24 0,-24 0,25 0,0 25,-1-25,1 0,-1 0,26 0,-1 0,1 0,-1 0,0 0,1 0,24 0,-25 24,26-24,-1 0,-25 0,26 0,-1 0,0 0,-25 0,1 0,24 0,-25 0,-24 0,24 0,-24 0,0 0,-26 0,26 0,-25 0,-25 0,0 0,0 0,0 0,0-24,0 24,-25 0,0 0,0 0,1-25,-26 25,25 0</inkml:trace>
  <inkml:trace contextRef="#ctx0" brushRef="#br0" timeOffset="363.0208">15578 4266,'-75'0,"1"0,-1 0,26 0,-1-24,1 24,-1 0,25 0,-24 0,49 0,-25 0,25 0,0 0,0 0,0 0,25 0,-1 0,1 0,0 24,25-24,-1 0,1 0,-1 0,26 0,-26 0,26 0,-1 0,26 0,-26 0,25 0,0 25,1-25,-1 0,0 0,0 0,0 0,1 0,24 0,-25 0,0 0,0 0,1 25,-1-25,0 0,-25 0,1 0,-1 0,1 0,-26 0,-24-25,25 25,-25 0,-1 0,1 0,-25 0,0 0,0 0,0 0,0 0,0 0,0 0,0-25,-25 25,25 0</inkml:trace>
  <inkml:trace contextRef="#ctx0" brushRef="#br0" timeOffset="4591.2627">7665 8434,'0'0,"0"0,0 0,0 0,0 0,0 0,0 0,0 0,0 0,0 0,0 0,0 0,0 0,0 0,0 24,-25-24,25 0,-25 25,25-25,0 25,-24-25,-1 25,25 0,-25-1,0 1,0 25,1-25,-26 24,25-24,-24 25,-1-1,0 1,1-1,-26 1,26-25,-1 25,-24-1,24 1,0-1,-24-24,24 25,1-25,-26 24,26-24,-1 0,1 0,-1-1,25 1,0 0,-24-25,49 25,-25-25,0 0,25 25,0-25,0 0</inkml:trace>
  <inkml:trace contextRef="#ctx0" brushRef="#br0" timeOffset="5355.3064">7739 8458,'0'0,"0"0,0 0,-24 0,24 0,0 0,0 0,0 0,0 0,0 0,0 25,0-25,24 0,1 25,-25 0,25 0,0-1,0 1,-1 25,1-25,0 24,25-24,-1 25,-24-1,25 1,-1-1,1 1,24 0,-24-1,0 1,-1 0,1-1,24 1,-24 24,-1-24,1-1,0-24,-1 25,1-1,-1-24,1 25,0-25,-26-1,26 1,-25 0,0-25,-1 25,1-25,0 25,0-25,-25 0,0 0,0 0,0 0,0 0,0 0</inkml:trace>
  <inkml:trace contextRef="#ctx0" brushRef="#br0" timeOffset="6147.3517">6326 9575,'0'-25,"0"25,0 0,-25 0,25 0,0 0,0 0,0-25,0 25,0 0,0 0,0 0,0 0,0 0,0 0,0 0,0 25,0-25,0 25,0-25,0 24,0 1,25 0,-25 25,0-26,24 26,-24-25,0 24,0 26,0-26,25 1,-25 25,0-1,0 0,0 26,25-26,-25 0,0 26,0-1,25-25,-25 25,0 1,25-1,-25-25,24 26,-24-26,25 0,-25 26,25-26,-25 0,25-24,-25 24,25 1,-1-26,-24 1,25 0,-25-1,25 1,-25-25,25 24,-25-24,25 0,-25 0,24-25</inkml:trace>
  <inkml:trace contextRef="#ctx0" brushRef="#br0" timeOffset="7095.4059">9128 9922,'0'0,"0"-25,0 25,25 0,-25 0,0 0,0 0,0 0,0 0,0-25,0 25,0 0,0 0,0 0,0 0,0 25,0-25,0 0,0 0,0 25,0-25,25 25,-25-1,0 1,0 0,0 25,0-25,0 24,0 1,0-1,0 1,0 24,0-24,0 24,0 1,-25-1,25 1,-25-1,1 0,24 26,-25-26,0 0,25 1,-25-1,25 1,-25-1,25 1,0-26,-24 1,24 24,0-24,0-25,0 24,0 1,0-25,0-1,24 1,-24 0,0 0,0 0,0-25,25 24,-25-24,0 0,0 25</inkml:trace>
  <inkml:trace contextRef="#ctx0" brushRef="#br0" timeOffset="7823.4475">6549 12229,'0'-25,"0"25,0-25,0 25,0-25,25 0,-25 25,0-24,0 24,24-25,-24 25,0-25,25 25,-25 0,0 0,0-25,0 25,0 0,0 0,25 0,-25 0,0 0,0 0,0 0,0 0,0 25,25-25,-25 25,25 0,-25-25,24 24,1 1,-25 25,25-25,0 0,0 24,24-24,-24 25,0-26,0 26,24 0,-24-26,0 26,24-25,-24 24,25-24,-25 0,24 0,-24 24,25-24,-1 0,-24 0,25 0,-25-25,24 24,-24 1,25 0,-26-25,26 25,-25-25,0 0,-1 25,1-25,0 0,-25 0,25 0</inkml:trace>
  <inkml:trace contextRef="#ctx0" brushRef="#br0" timeOffset="8435.4825">9128 11857,'0'0,"0"0,0 0,0 0,0 0,0 0,0 0,0 0,0 0,0 0,0 24,-24-24,24 0,-25 25,0-25,25 25,-25 0,-24 0,24-1,0 1,-25 25,1-25,-1 24,1 1,-1-25,-24 24,24 1,-24-25,-1 24,26 1,-26 0,1-1,24 1,-24-25,24 24,0-24,-24 25,49-26,-24 1,-1 0,25 0,0 0,1-25,-1 24,25 1,-25-25,25 0,0 25,0-25,0 0,0 0,0 0,0 0,0 0,0 0,0 0,0 0</inkml:trace>
  <inkml:trace contextRef="#ctx0" brushRef="#br0" timeOffset="9789.56">13593 9128,'0'0,"0"0,0 0,0 0,25 0,0 0,-25 0,25 0,24 25,-24-25,25 0,-1 0,26 0,-1 0,1 0,-1 0,25 0,0 0,25 0,1 0,-26 0,50 0,-25 0,0 25,0-25,24 0,-24 0,0 0,1 0,-26 25,25-25,-25 0,0 0,-24 0,-1 0,-24 24,-1-24,-24 0,25 0,-50 0,0 0,0 0,0 0,0 0,-25 0</inkml:trace>
  <inkml:trace contextRef="#ctx0" brushRef="#br0" timeOffset="10581.6053">13643 9178,'0'0,"0"0,0 0,25-25,-25 25,0 0,0 0,25 0,-25 0,0 0,0 0,24-25,-24 25,0 0,0 0,0 0,0 0,0 0,0 0,0 0,0 0,0 25,0-25,-24 0,24 25,-25 0,25-1,-25 1,0 0,-24 25,24-1,-25 1,25-1,-24 1,-1 0,-24-1,24 26,0-26,-24 1,24-1,-24 26,24-26,1 1,-26 0,26-25,-1 24,25 1,-24-1,-1-24,25 0,-24 0,24 0,0-1,0 1,25 0,-25-25,25 25,0-25,0 0,-24 25,24-25,0 0,0 0,0 0</inkml:trace>
  <inkml:trace contextRef="#ctx0" brushRef="#br0" timeOffset="11033.6311">12303 10517,'0'0,"0"0,0 0,0 0,0 0,0 0,0-25,0 25,0 0,0 0,0 0,0 0,0 25,0-25,0 0,25 0,0 25,-25 0,25-25,0 25,24-1,-24 1,25 0,-25 25,24-26,1 1,-1 25,26-25,-26 24,26 1,-26-25,26 24,-26 1,26-1,-1-24,-24 25,24-25,1 0,-26 24,26-24,-26 0,1 0,24-1</inkml:trace>
  <inkml:trace contextRef="#ctx0" brushRef="#br0" timeOffset="11821.6762">16520 9178,'0'0,"0"0,0 0,0 0,0 0,0 0,0 0,0 0,0 0,0 25,25-25,-25 0,25 24,-25-24,25 25,-1 0,-24 0,25 0,0 24,0-24,0 25,0-26,-1 26,1 0,0-1,0-24,0 25,24-1,-24 1,25-25,-26 24,26-24,-25 25,0-26,24 1,-24 0,25 0,-26 0,1 0,25-1,-25-24,-1 25</inkml:trace>
  <inkml:trace contextRef="#ctx0" brushRef="#br0" timeOffset="12327.7052">17264 10145,'0'0,"0"0,0 0,0 0,0 0,0 0,0 0,0 0,0 0,0 0,0 0,0 0,0 0,0 0,0 0,0 0,0 25,-24-25,24 0,-25 25,25-25,-25 25,0-25,0 24,1 1,-1 0,0 0,-25 0,26-1,-26 1,0 25,1-25,-26 24,26-24,-26 25,1-1,-1 1,1-1,0 1,-1 0,1-1,-1 1,1 24,24-24,-24-25,24 24,-24 1,24-25,26 24,-26-24,25 0,0 0,0-25,1 25,-1-25</inkml:trace>
  <inkml:trace contextRef="#ctx0" brushRef="#br0" timeOffset="13117.7503">13494 11485,'0'0,"0"0,0 0,0 0,0 0,0 0,0-25,0 25,0 0,0 0,0 0,0 0,0 0,0 0,0 0,0 0,0 0,25 0,-25 0,25 0,-25 0,25 0,-1 0,1 0,0 0,0 0,24 0,1 25,0-25,-1 0,26 0,-26 24,26-24,-1 0,0 0,26 25,-26-25,25 0,-24 0,24 25,-25-25,1 0,24 25,-25-25,1 0,-26 0,26 0,-1 0,-24 0,-1 25,-24-25,25 0,-25 0,-1-25,1 25,-25 0,25 0,-25 0,0 0,0 0,0 0</inkml:trace>
  <inkml:trace contextRef="#ctx0" brushRef="#br0" timeOffset="16294.9321">6524 11485,'0'0,"0"0,0 0,0 0,0 0,0 0,0 0,0 0,0 0,0 0,0 0,0 0,0 0,0 0,0 0,0 0,0 0,0 0,0 24,0-24,0 0,0 25,0-25,0 0,0 25,0-25,0 25,0-25,0 25,0-1,0-24,-25 25,25 0,0 0,0 0,0-25,0 24,0 1,0 0,-25-25,25 25,0 0,0-25,0 24,0 1,0-25,0 25,0-25,-24 25,24-25,0 0,0 25,0-25,0 24,0-24,0 0,0 25,0-25,0 0,0 25,0-25,0 0,0 0,0 25,0-25,0 0,0 0,0 25,0-25,0 0,0 0,0 0,0 0,0 0,0 0,0 0,0 0,0 0,0 24,0-24,0 0,0 0,0 0,0 0,0 0,0 0,0 0,0 0,0 0,0 0,0 0,0 0,0 0,0 0,0-24,0 24,0 0,0 0,0 0,0 0,0 0,0 0,0 0,0 0,0 0,24 0,-24 0,0 0,0 0,0 0,0 0,0 0,0 0,0 0</inkml:trace>
  <inkml:trace contextRef="#ctx0" brushRef="#br0" timeOffset="16572.948">6474 12080,'0'0,"0"0,0 0,0 0,0 0,0 0,0 0,0 0,0 0,0 0,0 0,0 0,0 0,0 0,0 0,0 0,0 0,25 0,-25 0,0 0,0 0,25 25,-25-25,0 0,0 0,25 0,-25 0,0 24,0-24,25 0,-25 25,0-25,24 0,-24 25,25-25,-25 0,25 25,-25-25,0 25,25-25,-25 0,25 0,-25 25,24-25</inkml:trace>
  <inkml:trace contextRef="#ctx0" brushRef="#br0" timeOffset="16908.9672">6549 12105,'0'0,"-25"0,25 0,0 0,0 0,0 0,0 0,0 0,0 0,0 24,0-24,0 0,25 0,-25 0,25 25,-25-25,24 25,-24-25,25 25,0 0,-25-25,25 25,0-1,-1 1,26 0,-25 0,0 0,24-25,-24 24,25 1,-26 0,26 25,0-26,-26 1,26 0,0 0,-1 0,1 24,0-24,-1 0,-24 0</inkml:trace>
  <inkml:trace contextRef="#ctx0" brushRef="#br0" timeOffset="19555.1185">844 5035,'0'0,"0"0,0 0,0 0,0 0,0 0,0 0,0 0,0 0,0 0,0 0,0 0,0 25,0-25,25 0,-25 0,0 25,24-25,-24 25,25-25,-25 25,25-25,-25 24,25-24,-25 0,0 25,25-25,-25 0,24 0,-24 25,0-25,25 0,-25 0,25 0,-25 0,0 0,25 0,-25 0,25 0,-25-25,0 25,24 0,-24-25,25 25,-25-24,25 24,-25-25,25 25,-25 0,25-25,-1 25,-24-25,25 25,0 0,0 0,0-25,-1 25,-24 0,25 0,0 25,0-25,-25 0,25 0,-1 25,-24-25,25 0,0 25,-25-25,25 0,0 25,-25-25,24 24,1-24,0 0,-25 0,25 25,0-25,-1 0,1 0,-25 0,25 0,0 0,0 0,0 0,-1 0,1 0,-25 0,25 0,0-25,0 25,-25 0,24 0,1-24,-25 24,25 0,0 0,-25-25,25 25,-25 0,24 0,-24 0,0 0,25 0,-25 0,0 0,0 0,25 0,-25 0,0 0,25 0,-25 0,0 0,25 0,-25 0,0 25,24-25,-24 0,0 0,25 0,-25 0,25 0,-25 0,25 0,0 0,-25 24,24-24,1 0,0 0,0 0,0 0,-1 0,1 0,0 0,0 0,0 0,24 0,-24 0,0 0,24 0,-24 0,0 0,25 0,-26 0,1 0,0 0,0 0,0 0,0 0,-1 0,1 0,-25 0,25 0,-25 0,0 0,0 0,0 0</inkml:trace>
  <inkml:trace contextRef="#ctx0" brushRef="#br0" timeOffset="20643.1808">5805 9302,'0'0,"0"0,0 0,0-25,0 25,0 0,0 0,0 0,0 0,0 0,0 0,0 0,0-25,0 25,0 0,0 0,0 0,0 0,0 0,0 0,0 0,0 0,0 0,0 0,24 25,-24-25,25 25,0-25,0 25,0-1,-1 1,26 0,-25 0,24 0,-24 24,25-24,0 0,-1 0,1-1,-1 1,1 25,24-25,-24-1,0 1,-1 25</inkml:trace>
  <inkml:trace contextRef="#ctx0" brushRef="#br0" timeOffset="21356.2216">6822 11708,'0'0,"24"0,-24 0,0-25,0 25,0 0,0 0,0 0,0 0,0 0,0 0,0 0,0 0,0 0,0 0,0 0,0 0,0 25,0-25,-24 0,24 25,-25-25,0 24,0 1,0 0,-24 0,24 24,-25-24,1 25,-26-1,26 1,-1-25,-24 24,24 1,1 0,-1-25,0 24</inkml:trace>
  <inkml:trace contextRef="#ctx0" brushRef="#br0" timeOffset="22093.2637">7467 12626,'0'-25,"0"25,0-25,24 25,-24-25,0 25,0-25,0 25,0-24,25 24,-25-25,0 25,0 0,0 0,0-25,0 25,0 0,0 0,0 0,0 0,0 0,0 25,0-25,0 0,0 25,0-1,0 1,0 0,0 25,25-26,-25 26,0 0,0-1,25 1,-25-25,0 24,0 1,25-1,-25 1,0 0,0-1,0 1,0 0,24-1,-24-24,0 25,0-26</inkml:trace>
  <inkml:trace contextRef="#ctx0" brushRef="#br0" timeOffset="22735.3004">8756 11857,'0'0,"0"0,-24 0,24 0,0 0,0 0,0 0,0-25,0 25,0 0,0 0,0 0,0 0,0 0,0 0,0 25,0-25,0 0,24 0,1 24,-25-24,25 25,0 0,24 0,-24 0,0-25,25 24,-1 1,-24 0,25 0,-1-25,1 25</inkml:trace>
  <inkml:trace contextRef="#ctx0" brushRef="#br0" timeOffset="23655.3531">9451 9624,'0'0,"25"0,-25 0,0-25,0 25,0 0,0 0,0 0,0 0,0 0,0 0,0 0,0 0,0 0,0 0,0 0,-25 25,25-25,-25 25,0 0,1 0,-26-1,25 26,-25-25,1 0,-26 24,26 1,-26-1,1-24,0 25,-1 0,26-1,-26 1,1-1</inkml:trace>
  <inkml:trace contextRef="#ctx0" brushRef="#br0" timeOffset="24391.3952">7640 7987,'0'0,"0"0,-25 0,25 0,0 0,0 0,0 0,0 0,0 0,0 0,0 0,0 0,0 0,0 0,0 25,0 0,0 0,0-1,0 26,25 0,-25-1,0 1,0 24,0 1,0-1,0 0,0 1,0 24,0-25,0 26,0-26,0 25,-25 1,25-26,0 25</inkml:trace>
  <inkml:trace contextRef="#ctx0" brushRef="#br0" timeOffset="25758.4733">3349 13146,'-25'25,"25"-25,-25 0,25 0,0 25,0-25,0 0,0 0,0 0,0 0,0 0,25 0,0 0,-25-25,25 25,0 0,-1 0,1-25,25 25,-25-24,24 24,-24-25,25 0,-1 0,1 25,-1-25,1 1,0-1,24 0,-24 0,24 0,-24 1,24-1,-24 0,-1 0,1 0,24-24,-24 24,-25 0,24 0,1 1,-25-1,0 0,-1 0,1 0,-25 1,0-1,0 25,0-25,-25 25,1-25,24 25,-25-25,-25 25,25 0,1 0,-1 0,0 0,0 0,0 0,1 0,-1 0,0 0,0 25,25-25,0 0,-25 25,25-25,0 0,0 25,25-25,0 0,-25 25,25-25,0 0,-1 0,1 24,0-24,0 0,0 25,24-25,-24 0,0 0,24 25,-24-25,0 0,25 25,-26-25,1 0,0 25,0-25,0 24,-25 1,24-25,-24 25,0 0,0 0,0-1,-24 1,-1 0,0 25,0-26,-24 26,24-25,-25 24</inkml:trace>
  <inkml:trace contextRef="#ctx0" brushRef="#br0" timeOffset="28639.6381">12973 10592,'0'0,"0"0,0 0,0 0,0 0,0 0,0 0,0 0,0 0,0 0,0 0,0 0,-25 0,25 24,-24 1,24 0,-25 0,0 0,0 24,-24-24,24 25,-25-1,25 1,-24-1</inkml:trace>
  <inkml:trace contextRef="#ctx0" brushRef="#br0" timeOffset="29407.6821">14114 11286,'0'-25,"25"25,-25 0,0 0,25-24,-25 24,0 0,25-25,-25 25,24 0,-24 0,25-25,-25 25,0 0,25 0,-25-25,0 25,25 0,-25 0,0 0,0 0,0 0,0 0,0 0,0 0,0 0,0 0,0 0,0 25,0-25,0 25,0-25,0 25,0 24,-25-24,25 0,0 24,-25 1,25 0,0-1,-25 1,25 24,0-24,0-1,-24 26,24-26,0 1,0 0,0-1,0 1</inkml:trace>
  <inkml:trace contextRef="#ctx0" brushRef="#br0" timeOffset="30055.7191">12676 9500,'0'0,"0"0,0-25,0 25,0 0,0 0,0 25,0-25,24 0,-24 25,25-25,0 25,0 0,0-1,-1 1,26 0,-25 0,0 0,24-1,1 1,-1 0,1 0,0 0,-1-1,1 26,24-25,-24 0</inkml:trace>
  <inkml:trace contextRef="#ctx0" brushRef="#br0" timeOffset="30599.7503">14635 8830,'0'0,"0"0,0-24,0 24,0-25,25 25,-25-25,0 25,0-25,0 25,0 0,0 0,0 0,0 25,0-25,0 25,0 0,0 24,0-24,0 25,0-1,0 26,0-26,0 26,0-26,0 26,0-1,-25 1,25-26</inkml:trace>
  <inkml:trace contextRef="#ctx0" brushRef="#br0" timeOffset="31167.7827">16148 10740,'0'25,"0"-25,0 0,25 25,-25-25,25 0,-25 25,25-25,-1 25,1-1,0-24,0 25,0-25,24 25,-24 0,25 0,-1-25,-24 24,25 1,-1-25</inkml:trace>
  <inkml:trace contextRef="#ctx0" brushRef="#br0" timeOffset="31583.8065">17091 9723,'0'0,"0"-24,0 24,25 0,-25-25,0 25,24 0,-24-25,0 25,25 0,-25 0,0-25,0 25,0 0,0 0,0 0,0 0,0 0,0 0,0 0,-25 0,1 25,-1 0,0 0,0-1,-24 1,-1 25,-24-1,24 1,-24 0</inkml:trace>
  <inkml:trace contextRef="#ctx0" brushRef="#br0" timeOffset="32746.8731">13792 13122,'0'-25,"0"25,0-25,0 25,0-25,25 25,-25 0,0-25,0 25,0 0,0 0,24 0,-24 25,0 0,0 0,25 0,-25-1,25 26,-25 0,0 24,25 1,-25-1,25 0,-25 1,0 24,0-25,0 26,0-1,0-25,0 25,0 1,0-26,0 1,0-1,0 0,0 1,0-26,0 1,0 0,0-26,0 26,0-25,0 0,0-25</inkml:trace>
  <inkml:trace contextRef="#ctx0" brushRef="#br0" timeOffset="33179.8978">13519 13122,'0'0,"-25"0,25 0,0 24,0-24,-25 0,25 25,0 0,0 0,-25 0,25 0,-24-1,-1 1,25 0,-25 0,0 0,0-1,1 1,24 0,-25 0,0 0,25-25,-25 24,25-24,0 0,0 0,0 0,0 0,0 0,0-24,0 24,0-25,0 0,25 0,-25 0,25 1,-25-1,25-25,-1 25,1-24,0-1,0 25,0-24,24 24,-24-25,25 25,-1 1,1-1,0 25,-1 0,26 0,-26 0,1 25,24-1,-24 1,24 25,-24-25,24 24,-24-24,-1 25,26-25,-26 24</inkml:trace>
  <inkml:trace contextRef="#ctx0" brushRef="#br0" timeOffset="35959.0568">15677 11336,'0'0,"0"0,0-25,0 25,0 0,0 0,0 0,0 0,0 0,0 0,0 0,0 0,0 0,0 0,0 0,0 0,0 25,-25-25,25 0,-25 25,25-1,-25-24,25 25,-24 0,-1-25,0 25,25 0,-25-1,0-24,1 25,-1 0,0 0,25-25,-25 25,0-25,25 24,-24-24,24 0,-25 25,25-25,0 0,0 0</inkml:trace>
  <inkml:trace contextRef="#ctx0" brushRef="#br0" timeOffset="36659.0968">13717 11435,'0'-25,"0"25,0 0,0 0,0-25,0 25,25 0,-25 0,0-24,0 24,0 0,0 0,0 0,0 0,0 0,0 0,0 24,-25-24,25 0,0 25,-24-25,24 25,-25-25,25 25,-25-25,25 25,-25-25</inkml:trace>
  <inkml:trace contextRef="#ctx0" brushRef="#br0" timeOffset="38839.2215">1265 5011,'-24'0,"-1"0,25 0,-25 0,25-25,0 25,0 0,0 0,0 0,0 0,0 0,0 0,0 0,25 25,0-25,-1 0,1 0,25 0,-25 0,24 0,1 0,-1 0,1 0,0 0,-1 0,1 0,24 0,-24 0,0 0,-1 0,1 0,-1 0,1-25,0 25,-26 0,26 0,-25 0,0 0,-25 0,24 0,-24 0,0 0,0 0,0 0,0 0,0 0,0 0,-24 0,24 0,-25 0</inkml:trace>
  <inkml:trace contextRef="#ctx0" brushRef="#br0" timeOffset="39011.2314">1712 4986,'25'0,"24"0,-24 0,0 0,25 0,-26 0,26 0,0-25,-26 25,26 0,0 0,-1 0</inkml:trace>
  <inkml:trace contextRef="#ctx0" brushRef="#br0" timeOffset="40171.2977">3523 9401,'0'0,"0"0,0-25,0 25,0 0,0-25,0 25,0 0,0-24,0 24,0 0,0 0,0 0,0 0,0-25,0 25,0 0,0 25,0-25,24 24,-24-24,0 25,0 0,25 0,-25 0,0-1,25 1,-25 0,0 0,25 0,-25-25,25 24,-25-24,24 0,-24 25,25-25,0-25,0 25,0 0,-1-24,26-1,-25 25,0-25,24 0,-24 0,25 1,-25-26,24 25,-24 0,25 1,-26-1,1-25,0 25,0 1,0 24,-25-25,24 0,-24 25,0-25,0 25</inkml:trace>
  <inkml:trace contextRef="#ctx0" brushRef="#br0" timeOffset="40591.3217">3399 9426,'0'0,"0"-25,0 25,0-25,0 25,0-25,0 25,0 0,0 0,0 0,0 0,0 0,24 0,-24 0,0 25,0-25,0 25,25 0,-25-25,0 25,0-1,25 1,-25 0,0 0,0-25,25 25,-25-1,0 1,25-25,-25 25,24-25,-24 0,25 0,0 0,-25 0,25 0,0 0,24-25,-24 25,0-25,24 1,1-1,0 0,-1 0,1 0,0-24,24 24,-24 0,-1-24,1 24,24-25,-24 25,-1-24,1 24,-25 25,24-25,-24 0,0 25,-25-24,25 24,-25 0,25 0</inkml:trace>
  <inkml:trace contextRef="#ctx0" brushRef="#br0" timeOffset="47349.7083">7343 10740,'0'0,"0"0,0 0,0 0,0 0,0 0,0 0,0 0,0 0,0 0,0 0,0 0,0 0,0 0,0-24,0 24,0 0,24 0,-24-25,25 25,0-25</inkml:trace>
  <inkml:trace contextRef="#ctx0" brushRef="#br0" timeOffset="49380.8245">14561 10393,'25'0,"-25"-25,24 25,1-24</inkml:trace>
  <inkml:trace contextRef="#ctx0" brushRef="#br0" timeOffset="54807.1348">7591 11559,'0'0,"0"25,0-25,0 25,0-25,0 24,0-24,0 25,0 0,0-25,0 25,0 0,0-1,-25-24,25 25,0 0,0-25,0 25,0-25,0 25,0-25,0 0,0 0</inkml:trace>
  <inkml:trace contextRef="#ctx0" brushRef="#br0" timeOffset="55179.1561">7615 11559,'0'0,"0"0,0-25,0 25,0 0,0 0,0 0,0 0,-24 25,24-25,0 0,0 0,0 0,0 25,0-25,-25 25,25-25,0 0,0 24,0-24,-25 25,25-25,0 0,0 0,0 25,0-25,0 0,0 0,0 0,0 0,0 0,0-25,0 25,0 0,0-25,0 25,0-24,0 24,0-25,0 0,0 25,0-25,0 25,25-25,-25 25,0-24,25 24,-25 0,0 0,24 0,-24 0,25 0,-25 0,0 0,25 24,-25-24,25 0,-25 25,25-25,-25 25</inkml:trace>
  <inkml:trace contextRef="#ctx0" brushRef="#br0" timeOffset="55911.198">7020 11460,'0'0,"0"0,0 0,0 0,0 0,0 0,25 0,-25 0,0 0,25 0,-25-25,0 25,24 0,-24 0,25-25,-25 25,25 0,-25 0,0-25,25 25,-25 0,0-24,0 24,25 0,-25-25,0 25,0 0,0-25,0 25,0-25,0 25,0 0,0-25,0 25,0-24,0 24,0-25,0 25,0 0,-25-25,25 25,0 0,0-25,0 25,-25 0,25 0,0 0,0 0,0 0,-25 0,25 0,0 0,0 0,-25 0,25 25,0-25,0 0,0 0,0 25,0-25,0 0,0 25,25-25,-25 0,0 0,25 0,-25 24,25-24,-25 0,0 0,25 0,0 0,-25 0,24 0,-24 0,25 0,-25 25,25-25,-25 0,0 0,0 0,0 25,0-25,0 25,0-25,0 25,0-25,-25 24,25 1,-25 0,25-25</inkml:trace>
  <inkml:trace contextRef="#ctx0" brushRef="#br0" timeOffset="57682.2993">7764 13915,'0'0,"-25"-24,25 24,0 0,0 0,-24 0,24 0,0 0,0 0,0 0,0 0,0 0,0 24,0-24,0 25,0 0,0 0,0 0,0 24,0-24,0 25,0-1,0 1,0-1,0 1,0-25,0 25,0-1,0 1,0-25,0 24,0-24,0 0,0 0,0-1,0-24,0 25,0-25,0 25,0-25</inkml:trace>
  <inkml:trace contextRef="#ctx0" brushRef="#br0" timeOffset="58107.3236">7665 13915,'0'0,"0"0,0 0,0 0,0-24,0 24,0 0,0 0,0 0,0 0,0 24,0-24,0 0,0 25,0-25,0 25,0-25,0 25,0 0,-25-1,25-24,0 25,-25-25,25 25,0-25,0 25,0-25,0 0,-24 0,24 0,0 0,0 0,0 0,0 0,0-25,0 25,0-25,0 25,0-25,0 1,24 24,-24-25,0 0,25 0,-25 0,25 1,-25-1,25 25,0-25,-1 25,-24-25,25 25,0 0,0 25,0-25,24 25,-24-25,0 25,0-1,-1 1,1 0,0 0</inkml:trace>
  <inkml:trace contextRef="#ctx0" brushRef="#br0" timeOffset="59963.4298">8335 5283,'-25'0,"25"0,0 0,0-24,0 24,25 0,-25 0,25-25,-25 25,24 0,1 0,0 0,0 0,0 0,-1 25,1-25,0 0,0 24,24-24,-24 25,0-25,0 25,0 0,-25-25,24 25,1-1,-25 1,0 0,0 25,0-26,0 26,0-25,-25 24,25-24,-24 25,24-25,-25 24,25 1,-25-25,25 24,-25-24,25 25,0-25,0 24,0-24,0 25,0-26,0 1,25 0,0 25,-25-26,25 1,-1 0,1 0,0 0,0-1,0 1,-1-25,1 25,25-25,-25 25,-1-25,26 25,-25-25,0 0,-1 0,1 0,0 0,0 0,0 0,-1 0,-24 0,25-25,-25 25,0 0,0-25,0 25,0 0,0-25,0 25,-25-25,25 25,-24 0,24 0,-25 0,0 0,25 25,-25-25,0 25,1 0,-1 0,0-1,0 1,0 25,1-25,-1 24,0-24,0 25,25-1,-25 1,25 0,0 24,0-24,0-1,0 26,25-26,-25 1,25 24,0-24,0-1,-25 1,24 0,1-1,0 1,0-1,0-24,-1 25,-24-1,25-24,-25 25,0-25,0-1,0 1,0 0,0-25,0 25,-25 0,1-25,-1 0,0 25,0-25,0 0,1 0,-1 0,0 0,0 24</inkml:trace>
  <inkml:trace contextRef="#ctx0" brushRef="#br0" timeOffset="65418.7418">8260 13196,'-24'0,"24"0,-25-25,0 25,0 0,25-25,-25 25,0 0,1 0,-1 0,0 0,25 25,-25-25,0 25,1-25,-1 25,25-25,-25 25,25 0,-25-1,25 1,-25 0,25 0,0 0,0-1,0-24,0 25,25 0,-25 0,0-25,25 25,0-1,-25-24,25 25,-1 0,1-25,25 25,-25-25,-1 25,1-25,25 24,-25-24,0 25,-1-25,26 25,-25-25,0 25,-1-25,1 25,0-25,0 24,0-24,-25 25,24 0,-24-25,0 25,0-25,0 25,0-25,0 0,-24 24,24-24,-25 0,0 25,0-25,0 0,1 0,-1 25,0-25,0 0,0 0,-24 0,24 0,0 0,0-25,0 25,1 0,-1 0,0-25,25 25,-25 0,25 0,0-24,-25 24,25 0</inkml:trace>
  <inkml:trace contextRef="#ctx0" brushRef="#br0" timeOffset="74371.2538">298 7218,'0'0,"0"0,0 0,0 0,0 0,0 0,0 0,0 0,0 0,0 25,0-25,25 25,-25 0,0-1,25 1,-25 0,0 0,24 0,-24-1,0 1,0 0,0 0,0 0,25-25,-25 24,0 1,0-25,0 25,0 0,0-25,0 0,0 25,0-25,0 0</inkml:trace>
  <inkml:trace contextRef="#ctx0" brushRef="#br0" timeOffset="74855.2815">348 7020,'-25'-25,"25"25,0-25,-25 0,25 25,0 0,-25-24,25 24,0 0,0 0,-25 0,25 0,0 24,-24-24,24 25,-25-25,25 25,-25 0,0 24,25-24,-25 25,1-25,24 24,-25 1,0-1,25 1,-25 0,25-1,-25 1,25-1,0 1,0 0,0-1,0-24,0 25,25-1,-25-24,25 0,0 24,0-24,-1 0,1-25,0 25,0 0,0-25,24 0,-24 25,0-25,24 0,-24-25,25 25,-25 0,-1-25,1 0,25 0,-25 0,-1 1,1-1,0 0,0 0,-25-24,25 24,-1-25,1 1,-25 24,25-25,-25 1,0-1,0 0,0 1,0-1,0 1,-25-1,25 0,-25 1,1 24,-1-25,0 26,0-1,0 0,1 0,-1 0,0 25,-25 0,26 0,-1 0,-25 0,25 25,-24 0,-1 0</inkml:trace>
  <inkml:trace contextRef="#ctx0" brushRef="#br0" timeOffset="76435.3719">2853 6796,'0'0,"-25"0,25 0,-25 0,25 0,0 0,0 0,0 0,0 0,0 25,0-25,0 0,0 0,0 0,25 25,-25-25,25 0,0 25,-1-25,1 0,0 25,0-25,25 0,-26 0,26 25,0-25,-1 0,26 0,-26 0,26 0,-1 24,0-24,1 0,-1-24,1 24,-1 0,0 0,26-25,-26 25,1 0,24-25,-25 25,1 0,-1-25,25 25,-24 0,-26 0,26-25,-1 25,0 0,-24 0,0 0,-1-25,1 25,0 0,-1 0,-24 0,0 0,0 0,-1 0,1 0,-25 0,0 0,0 0,25 0,-25-24,0 24,0 0,0 0</inkml:trace>
  <inkml:trace contextRef="#ctx0" brushRef="#br0" timeOffset="76963.4021">6102 6896,'25'0,"-25"0,25 0,0 0,-25 0,25 0,24 0,-24 0,0 0,24 0,1 0,0 0,-1 0,1 0,24 0,-24 0,24 0,1 0,-26 0,26 0,-1-25,-24 25,24 0,1 0,-26 0,26 0,-26 0,1 0,-1 0,1 0,0 0,-1 0,-24 0,0 0,24 0</inkml:trace>
  <inkml:trace contextRef="#ctx0" brushRef="#br0" timeOffset="84850.8532">1117 7863,'24'0,"-24"0,25 0,0 25,0-25,0 0,-1 0,26 0,0 0,-1 0</inkml:trace>
  <inkml:trace contextRef="#ctx0" brushRef="#br0" timeOffset="85223.8746">3126 7913,'0'0,"0"0,25 0,-25 0,24 0,-24 0,25 0,0 0,0 0</inkml:trace>
  <inkml:trace contextRef="#ctx0" brushRef="#br0" timeOffset="90182.1582">7491 15180,'0'0,"0"0,0 0,0 0,0 0,0 0,0 0,0 0,0 0,0 0,0 0,-24 0,24 0,0 0,0 0,-25 0,25 0,-25 0,25-24,-25 24,0 0,1 0,-1-25,0 25,0-25,-24 25,24-25,-25 25,0-25,1 25,-1-24,1-1,-1 0,0 0,-24 0,24 1,-24-1,24 0,-24 0,0 0,24 1,-24-26,24 25,-24 0,24 1,-25-1,26 0,-1 0,1 0,24 1,-25-1,25 25,-24-25,24 0,25 0,-25 25,0-24,25-1,-24 25,24-25,0 25,0-25,0 25,0 0,0 0,0 0,0-25,0 25,0 0,0 0,0 0,0 25,0-25,0 0,0 0,0 0</inkml:trace>
  <inkml:trace contextRef="#ctx0" brushRef="#br0" timeOffset="90727.1893">5681 14238,'0'0,"0"0,0-25,0 25,0 0,0 0,0 0,0 0,0 0,0 0,0 25,0-25,0 0,0 0,0 25,0-1,0-24,-25 25,25 0,0 0,-25-25,25 25,-25 0,25-1,0 1,0 0,-25-25,25 25,0 0,0-25,0 24,0-24,0 25,0-25,0 0,0 25,0-25,0 0,0 0,0 0,0 0,0 0,0 0,0 0,0 0,0 0,0-25,0 25,-24 0,24 0,0-25,0 25,0-24,0 24,0-25,0 0,-25 25,25-25,0 0,0 1,0 24,0-25,0 0,-25 0,25 25,0-25,0 0,0 25,25-24,-25 24,25 0,-25-25,24 25,1 0,0 0,0 0,24 0,-24 0,25 25,-1-25,-24 0,25 0,24 24,-24-24,-1 0,1 25,0-25,24 0</inkml:trace>
  <inkml:trace contextRef="#ctx0" brushRef="#br0" timeOffset="93210.3314">6896 11658,'25'0,"-25"0,0 0,0 0,0 0,0 0,0-25,0 25,0 0,0 0,0 0,0 0,0 0,0 0,0 0,0 0,0 0,0 0,0 0,0 0,0 0,0 0,0 0,0 0,0 0,0 0,-25 25,25-25,0 25,-25-25,0 25,25 0,-24-25,-1 24,0 1,0 0,0 0,-24 0,24-1,0 1,-24 0,24 0,-25 0,25-1,-24 1,24 0,-25 0,26 0,-1-1,0-24,0 25,0 0,1-25,-1 25,0-25,25 0,-25 25,25-25,-25 0,25 0,0 0,0 25,0-25,0 0,0 0,0 0,0 0,0 0,0 0,0 0,0 0,0 0,0 0,0 0,0 0,0 0,0 0,0 0,0-25,0 25,0 0,0 0,0 0,0 0,0 0,0 0,0 0</inkml:trace>
  <inkml:trace contextRef="#ctx0" brushRef="#br0" timeOffset="94396.3992">5755 9277,'0'-25,"0"25,0 0,0 0,0 0,0-25,0 25,0 0,0 0,0 0,0 0,0 0,0 0,0 0,0-24,25 24,-25 0,25 0,-25 0,24 24,-24-24,25 0,0 25,-25-25,25 0,0 25,-1 0,1-25,0 25,0-1,0 1,-1 0,1 0,0 0,0-1,0 1,0 0,24 0,-24 0,0-1,24 1,-24 0,25 0,-25 0,24-1,1 1,-25-25,24 25,-24 0,25-25,-26 25,1-25,25 24,-25-24,-1 25,1-25,-25 0,25 25,0-25,-25 0,25 0,-25 0,0 0,0 0,0 0,0 0,0 0,0 0,0 0,0 0,0 0,0 0,-25 0,25 0,0 0</inkml:trace>
  <inkml:trace contextRef="#ctx0" brushRef="#br0" timeOffset="95647.4708">4912 8210,'0'0,"0"0,-25 0,25-24,0 24,0 0,0 0,-25 0,25 0,0 0,0 0,0 0,0 0,0 0,0 0,0 0,0 0,25 0,-25 0,25 0,-25 0,24 0,1 0,0 0,0 0,0 0,24 24,-24-24,25 0,-25 0,24 0,-24 0,25 0,-26 0,26 0,-25 0,24 0,-24 0,0-24,0 24,0 0,-1 0,-24 0,25 0,-25 0,0 0,0 0,0 0,0 0,0 0,0 0,-25 0,25 0,-24 0,24 0,-25 0,25 0,-25 0,25 0,-25 0,25 0,-25 0,25 0,-24 0,24 0,-25 0,0 0,25 0,0 24,-25-24,25 0,-25 0,25 0,0 0,-24 0,24 0,0 0,0 0,0 0,-25 0,25 0,0 0,0 0,0 0,0 0,0 0,0 0,0 0,0 25,0-25,0 0,0 25,0 0,0-25,0 25,0-1,-25 26,25-25,0 24,-25-24,25 25,0-1,-25 1,25 0,0-1,-24 1,24-1,0 1,0 0,0-1,-25-24,25 25,0-25,0-1,0 26,0-25,0 0,0-25,0 24,0 1,0-25,25 25,-25-25,0 0,0 0,0 0,0 0</inkml:trace>
  <inkml:trace contextRef="#ctx0" brushRef="#br0" timeOffset="102794.8796">2580 7069,'50'0,"-26"0,1 0,25 0,-25 0,24 0,1 0,-25 0,24 0,1 0,0 0,-1 0,1 0,-1-24,1 24,0 0</inkml:trace>
  <inkml:trace contextRef="#ctx0" brushRef="#br0" timeOffset="104960.0034">248 6300,'-24'0,"24"0,0 0,0 0,24 0,-24-24,0 24,0 0,25 0,-25 0,25 0,-25 0,25 0,0 0,-25 0,24 0,-24 0,25 0,-25 0,25 24,-25-24,0 0,0 25,0-25,0 25,0 0,0 0,0-1,0 1,-25 0,0 0,25 0,-24-1,24 1,-25 0,0 0,25-25,0 25,-25-1,25-24,0 0,0 25,0-25,0 0,0 0,0 0,0 0,0 0,0 0,25 0,-25 0,0 0,25 0,0-25,-25 25,24 0,1-24,0 24,0-25,0 0,-1 25,1-25,0 0,0 1,0-1,-1 25,1-25,0 0,-25 0</inkml:trace>
  <inkml:trace contextRef="#ctx0" brushRef="#br0" timeOffset="105438.0308">273 5978,'-25'0,"25"0,-24 25,24-25,-25 25,25-25,-25 24,25-24,-25 25,25 0,-25 0,25 0,0-1,-24 1,24 0,-25 25,25-26,0 26,0-25,-25 24,25 1,0-25,0 24,25-24,-25 25,0-25,25 24,-25-24,24 0,-24 24,25-24,0-25,-25 25,25 0,0 0,-1-25,-24 0,25 25,0-25,0 0,0 0,24 0,-24 0,0-25,0 25,-1-25,1 25,25-25,-25 0,-1 25,1-25,0 1,0-1,0 0,-1 0,1-24,0 24,0 0,-25-25,25 26,-25-26,25 0,-25 26,0-26,0 0,0 1,-25 24,0-25,0 1,0 24,0 0,1 0,-1 1,0-1,-25 0,26 25,-1-25,-25 25,25 0,1 0,-26 0,25 0,-24 0,24 25,0-25,0 0,0 25,1 0</inkml:trace>
  <inkml:trace contextRef="#ctx0" brushRef="#br0" timeOffset="106395.0855">1241 7094,'0'0,"0"0,0 0,0 0,0 0,0-25,0 25,0 0,0 0,0 0,-25 0,25 0,0 0,0-24,0 24,0 0,0 0,0 0,0 0,0 0,25 0,-25 0,0 0,0 0,24 0,-24 0,25 24,0-24,0 0,0 0,-1 25,1-25,0 0,0 0,0 0,-1 0,26 0,-25 0,0 25,-1-25,1 0,-25 0,25 0,-25 0,25 0,-25 0,0 0,0 0,0 0,-25 0,25 0</inkml:trace>
  <inkml:trace contextRef="#ctx0" brushRef="#br0" timeOffset="106527.093">1092 7144,'-25'0,"0"0,25 0,0 0,0 0,25 0,-25 0,25 0,0 0,-1 0,26 0,-25 0,24 0,26 0</inkml:trace>
  <inkml:trace contextRef="#ctx0" brushRef="#br0" timeOffset="107288.1366">5829 6896,'0'0,"25"0,25 25,-25-25,-1 0,26 0,0 0,24-25,-24 25,24 0</inkml:trace>
  <inkml:trace contextRef="#ctx0" brushRef="#br0" timeOffset="112045.4087">5755 12526,'0'0,"0"25,0-25,0 0,0 0,0 0,0 0,0 0,0 0,0 0,0 0,0 0,0 0,0 0,0 0,0 0,0 0,0 0,0 0,0 0,0 0,0 0,0 0,0 0,0 0,0 0,0 0,0 0,0 25,0-25,0 0,0 0,0 0,0 0,0 0,0 0,0 25,0-25,0 0,0 0,0 0,0 0,0 0,0 0,0 0,0 0,0-25,0 25,0 0,0 0,0 0,0 0,0-25,0 25,0 0,0-25,0 25,25 0,-25 0,0 0,0-24,0 24,0 0,0 0,0 0,0 0,0 0,0 0,0 0,0 0,0 24,0-24,0 0,-25 0,25 0,0 0,0 0,0 0,0 25,0-25,-25 0,25 0,0 0,0 0,0 0,0 0,0 0,0 0,0 0,0 0,0 0,0 0,0 0,0 0</inkml:trace>
  <inkml:trace contextRef="#ctx0" brushRef="#br0" timeOffset="115114.5842">6846 11782,'0'0,"0"0,0 0,0 0,0 0,0 0,0 0,0 0,0 25,-24-25,24 0,-25 0,25 25,-25-25,0 25,0-25,1 24,-1-24,0 25,-25-25,26 25,-26 0,25-25,-24 25,24-1,0-24,-25 25,26-25,-1 25,0-25,0 25,0-25,1 0,24 25,-25-25,25 0,0 0,0 0,0 0,0 0,0 0,0 0,0 0,0 0,0 0,0 0,0 0,0-25,0 25,25 0,-25 0,24-25,-24 25,25-25,0 25,-25-25,25 25,0-24,-1 24,1-25,0 25,0-25,0 25,-1-25,1 0,-25 25,25-24,0 24,0-25,-1 25,-24 0,25-25,0 25,-25 0,0-25,0 25,0 0,0 0,0 0,0 0,0 0,0 0,0 0,0 0,0 0,0 0,0 25,0-25,0 0,-25 25,25-25,-25 25,25-25,-24 24,-1-24,0 25,0 0,0 0,1 0,-26-1,25-24,0 25,1 0,-26 0,25 0,0-25,1 24,24-24,-25 25,0-25,25 0,-25 25,25-25,0 0,0 0,0 0,0 0,0 0,0 0,0 0,0 0,0 0,0 0,25-25,-25 25,0 0,25-25,-25 25,25-24,-1 24,-24-25,25 0,0 25,0-25,0 0,24 1,-24-1,0 0,0 0,24 0,-24 1,25-1,-26 0,1 25,0-25,0 0,0 25,-1-24,-24 24,0 0,25 0,-25-25,0 25,0 0,0 0,0 0,0 25,0-25,0 0,-25 0,25 24,-24 1,24-25,-25 25,0 0,0 0,0-25,1 24,-1 1,0 0,0 0,0 0,1-1,24-24,-25 25,0 0,0-25,0 25,25-25,-24 25,24-25,0 0,-25 0,25 0,0 0,0 0,0 0,0 0,0 0,0 0,0 0,25 0,-25 0,24-25,-24 25,0 0,25-25,0 25,0-25,-25 0,25 25,-1-24,1-1,0 0,0 25,24-25,-24 0,0 1,0 24,24-25,-24 25,0-25,-25 25,25 0,0 0,-25-25,0 25,0 0,24 0,-24 0,0 25,0-25,0 0,-24 0,24 25,-25-25,25 25,-25-25,0 24,25 1,-25-25,1 25,-1 0,0 0,0-1,0-24,1 25,24-25,-25 25,25-25,-25 25,25-25,0 0,0 0,0 0,0 0,0 0,0 0,0 0,0 0,0 0,25-25,-25 25,25 0,-25 0,24-25,-24 25,25-25,0 25,-25 0,25-24,0 24,-25 0,24-25,-24 25,25 0,-25 0,0 0,0 0,0 0,0 0,0 0,0 0,0 0,0 0,0 25,0-25,0 0,-25 24,1-24,24 25,-25-25,0 25,0 0,0-25,25 25,-24-25,-1 24,0-24,0 25,25-25,-25 0,1 25,24-25,0 0,-25 0,25 0,0 0,0 0,0 0,0 0,25 0,-25-25,0 25,24 0,-24-25,25 25,-25-24,25 24,0-25,-25 0,25 25,-1-25,1 0,0 1,-25 24,25-25,0 0,-1 0,1 25,-25-25,25 25,-25-24,0 24,25 0,-25 0,0 0,0 0,0 0,0 0,0 0,-25 0,25 24,-25-24,25 25,-25-25,1 25,-1 0,0 0,0-25,0 24,1 1,-26 0,25-25,0 25,1 0,-1-25,0 24,0-24,25 0,-25 25,25-25,0 0,0 0,0 0,0 0,0 0,0 0,0 0,0 0,0-25,25 25,-25-24,25 24,-25-25,25 25,-25-25,25 25,-1-25,1 0,-25 1,25 24,0-25,0 0,-1 0,1 0,-25 25,25-24,-25 24,25 0,-25 0,0 0,0 0,0 0,-25 24,25-24,-25 25,25 0,-25 0,1 0,-1-1,0 1,0 0,0 0</inkml:trace>
  <inkml:trace contextRef="#ctx0" brushRef="#br0" timeOffset="118674.7879">5854 9178,'0'0,"0"0,0 0,0 0,0 0,0 0,0 0,0 0,0 0,0 0,0 25,0-25,0 0,25 24,-25-24,0 25,25-25,-25 25,25 0,-1-25,1 25,-25-1,25 1,0 0,0 0,-1 0,26-1,-25-24,0 25,0 0,24 0,-24 0,25-1,-26-24,26 25,-25 0,0 0,24 0,-24-25,0 24,24 1,-24-25,0 25,0-25,0 25,-1-25,1 25,-25-25,25 0,-25 24,25-24,-25 0,0 0,0 0,0 0,0 0,0 0,0 0,0 0,0 0,0 0,0 0,0 0,0 0,0 0,0 0,0 0,0 0,-25 0,25-24,0 24,0 0,-25-25,25 25,-25-25,25 25,-24-25,24 25,-25-25,0 1,25 24,-25-25,0 0,1 0,-1 0,0 25,0-24,0-1,-24-25,24 25,0 1,-24-1,24 0,-25 0,25 0,1 1,-1-1,0 0,0 0,0 25,0-25,25 25,-24 0,24 0,0-24,-25 24,25 0,0 0,0 0,0 0,0 0,0 0,0 0,0 0,0 0,0 0,0 24,25-24,-25 0,0 25,24-25,-24 25,25-25,0 25,-25 0,25-1,0 1,0 0,-25 0,24 0,1-1,0 1,0 0,0 0,24 0,-24-1,0 1,0 0,-1 0,1-25,0 25,0-1,0-24,-1 25,-24-25,25 0,-25 25,25-25,-25 0,0 0</inkml:trace>
  <inkml:trace contextRef="#ctx0" brushRef="#br0" timeOffset="120739.906">9724 12030,'0'-25,"0"25,0 0,0-24,25 24,-25 0,0-25,0 0,24 25,-24-25,0 25,0-25,0 25,0-24,0 24,0 0,0 0,0-25,0 25,0 0,0 0,0 0,0 0,0 0,0 0,0 0,0 0,0 0,-24 0,24 0,0 25,-25-25,25 0,-25 24,0 1,0 0,1 0,-1 0,0-1,0 26,25-25,-25 0,1 24,-1-24,0 25,0-1,25-24,-25 25,25-1,0-24,0 25,0-25,0 24,0-24,0 0,0 24,25-24,-25 0,25 0,0-25,-25 25,25-1,-1-24,1 0,25 25,-25-25,-1 0,26 0,-25 0,24 0,1 0,-25-25,24 25,1-24,-25 24,24-25,-24 0,25 0,-25 0,-1 1,1-1,25 0,-25-25,-25 26,24-1,1-25,-25 1,0 24,0-25,0 1,0 24,0-25,-25 0,25 26,-24-1,-1-25,25 25,-25 1,0-1,0 0,1 25,-1-25,0 25,0 0,0-25,1 25,-1 0,0 25,0-25,0 0,1 25,-1-25,-25 25</inkml:trace>
  <inkml:trace contextRef="#ctx0" brushRef="#br0" timeOffset="121174.9309">9525 12378,'0'0,"0"0,0-25,0 25,25 0,-25-25,0 25,25 0,-25 0,0 0,25-25,-25 25,25 0,-1 25,-24-25,25 0,-25 25,25-25,0 25,-25-25,25 24,-1 1,1 0,-25 25,25-26,0 1,0 25,-25-25,24 24,1-24,0 25,-25-26,25 26,0-25,-1 0,1-1,0 1,0 0,0 0,-1 0,1-1,0-24,0 25,0-25,-1 25,1-25,0 0,0 25,-25-25,25 0,0 0,-25 0,0 0,24 0,-24 0,0 0,0-25,0 25,0 0,0 0,0 0,0-25,0 25,0 0,0 0,0-25</inkml:trace>
  <inkml:trace contextRef="#ctx0" brushRef="#br0" timeOffset="121998.978">9798 9302,'0'25,"0"-25,0 24,0-24,0 25,0-25,0 25,0 0,0 0,0-1,0 1,25 0,-25 25,0-26,0 26,0-25,0 24,25-24,-25 25,0-25,0 24,25-24,-25 0,0 24,24-24,-24 0,0 0,0 0,0 0,0-25,0 24,0 1,0-25,0 25,0-25,0 25,0-25,0 0,0 0,25 0,-25-25,0 25,0 0</inkml:trace>
  <inkml:trace contextRef="#ctx0" brushRef="#br0" timeOffset="122526.0081">9798 9550,'0'-25,"0"0,0 0,0 1,25 24,-25-25,25 0,-25 0,25 25,-25-25,24 1,1 24,0-25,-25 25,25 0,0-25,-1 25,1 0,0 0,0 0,0 0,-1 0,1 0,0 25,0-25,0 0,-1 25,1-25,-25 24,25-24,0 25,-25 0,25-25,-25 25,0 0,0-25,0 24,0 1,0-25,-25 25,0 0,25-25,-25 25,0-1,1-24,-26 25,25 0,0-25,-24 25,24-25,0 0,-24 25,24-25,0 0,0 0,0 0,25 0,-24 0,24 0,-25 0,25 0,0-25,0 25,0 0,0 0,0 0,0 0,0 0,0 0,0 0,25 0,-25 0,24 0,-24 0,25 0,-25 0,25 25,0-25,0 0,-1 24,1 1,0-25,0 25,0-25,24 25,-24 0,0-1,24-24,-24 25,25 0,0 0,-26 0,26-25,0 24,-1 1,1 0,-1-25,1 25,0-25,-1 25,1-25,-25 25,24-25,-24 0,25 24,-50-24,24 0,1 0,-25 0</inkml:trace>
  <inkml:trace contextRef="#ctx0" brushRef="#br0" timeOffset="127747.3068">993 5904,'0'0,"0"0,0 0,0 0,0 0,0 0,0 0,0 0,24 0,-24 0,0 0,25 0,-25 24,25-24,0 0,0 0,-1 0,1 0,25 0,-25 0,24 0,1 0,-25 0,24 0,1 0,-1 0,1 0,0 0,-1 0,1 0,-1 0,26 0,-25 0</inkml:trace>
  <inkml:trace contextRef="#ctx0" brushRef="#br0" timeOffset="128238.3349">3448 5928,'-25'0,"25"0,0 0,0 0,0 0,0 0,0 0,0 0,0 0,0 0,0 0,0 0,0 0,0 0,0 0,25 0,-25 0,0 0,0 0,25 0,-25 25,25-25,0 0,-25 0,24 0,26 0,-25 0,0 0,24 0,1 0</inkml:trace>
  <inkml:trace contextRef="#ctx0" brushRef="#br0" timeOffset="128486.349">5532 5978,'0'0,"0"0,0 0,0 0,0 0,0 0,25 0,-25 0,24 0,-24 0,25 0,0 0,-25 0,25 0,24-25,-24 25,0 0,25 0,-26 0,26 0,0 0,-26 0</inkml:trace>
  <inkml:trace contextRef="#ctx0" brushRef="#br0" timeOffset="128670.3596">7144 5978,'25'0,"-25"0,25 0,-25 0,0 0,0 0,0 0,0 0,0 0,0 0,0 0,25 0,-25 0,0 0,24 0,-24 0,25 0,0 0,-25-25,25 25</inkml:trace>
  <inkml:trace contextRef="#ctx0" brushRef="#br0" timeOffset="128838.3692">8012 5904,'0'0,"25"0,-25 0,25 0,0 0,-1 0,1 0,0 0,25 0</inkml:trace>
  <inkml:trace contextRef="#ctx0" brushRef="#br0" timeOffset="135570.7542">6896 11757,'-25'25,"25"-25,-25 25,1 0,-26 0,25-25,0 24,1 1,-26 0,25 0,0 0,-24-1,24 1,0 0,-24 0,24 0,-25-25,25 24,1 1,-1 0,0-25,0 25,0 0,1-25,-1 25,0-25,25 24,-25-24,25 0,0 25,0-25,0 0,0 0,0 0,0 0,0 0</inkml:trace>
  <inkml:trace contextRef="#ctx0" brushRef="#br0" timeOffset="136590.8126">7591 7888,'0'0,"0"0,0 0,0-25,0 25,0 0,0 0,0 0,-25 0,25 0,0 0,0 0,0 0,0 0,0 0,0 0,0 0,0 0,0 25,0-25,0 25,0-25,0 24,0 1,0 0,0 0,0 25,0-26,0 26,0-25,0 24,0 1,0 0,0-1,-25 1,25 24,-25-24,25-1,-25 26,1-26,24 1,-25 0,0-1,25 1,-25-25,25 24,-25 1,25-25,0 0,0-1,0 1,0 0,-24 0,24-25,0 25,0-25,0 24,0-24,0 0,0 25,0-25,0 0,24 0,-24 0,0 0,0 0,0 0,0 0,25 0,-25 0,0 0,0 0</inkml:trace>
  <inkml:trace contextRef="#ctx0" brushRef="#br0" timeOffset="137802.8819">7739 8062,'0'-25,"0"25,0 0,0-25,0 25,-24 0,24 0,0-25,0 25,0 0,-25-25,25 25,0 0,0 0,0 0,-25-25,25 25,0 0,0 0,0 0,-25 0,25 0,0-24,0 24,0 0,-25 0,25 0,0 0,0 0,0 0,0 0,0 0,0 0,0 0,0 0,0 0,0 0,0 0,0 0,0 24,0-24,0 0,0 25,0 0,0 0,0 0,0-25,0 49,25-24,-25 0,0 0,0 24,0-24,0 25,25-1,-25-24,0 25,0 24,25-24,-25-1,0 1,0 0,0-1,0 1,0-1,0 1,0 0,0-1,0-24,0 25,0-25,0 24,0-24,0 0,0 0,-25-1,25 1,0 0,0 0,0 0,0-25,0 24,0 1,0-25,0 0,0 25,0-25,0 0,0 0,0 0,0 25,0-25,0 0,0 0,0 0,0 0,0-25,0 25,0 0,0 0,-25-25,25 25,0 0,0-25</inkml:trace>
  <inkml:trace contextRef="#ctx0" brushRef="#br0" timeOffset="147182.4184">5383 12105,'0'0,"0"0,0 0,0 0,0-25,0 25,0 0,0 0,0 0,0 0,0 0,0 0,0 0,0 0,0 0,0 0,0 0,0 0,0 0,0 0,0 0,0 0,0 0,0 0,0 0,0 25,0-25,0 0,0 24,0-24,0 25,0-25,0 25,0 0,0 0,0 0,0-1,0 1,0 0,0 0,0 0,0-1,0 1,25 0,-25 0,0-25,0 25,25-1,-25 1,0-25,24 25,-24-25,25 25,-25-25,25 25,-25-25,25 0,-25 0,25 0,-25 0,24 0,-24 0,25 0,-25 0,25-25,0 25,-25 0,25-25,-25 25,24-25,1 25,-25-25,25 25,-25-24,25-1,0 25,-25-25,24 0,-24 0,25 25,-25-24,25-1,-25 0,0 0,25 0,-25 1,0-1,0 25,0-25,0 0,0 0,0 0,0 1,0 24,0-25,0 0,0 25,0-25,0 0,0 25,0-24,0-1,0 25,0-25,0 25,0-25,-25 25,25 0,0 0,0 0,0 0,0 0,0 0,0 0,0 0,0 0,0 0,0 0,0 0,0 0,0 0,0 0,0 25,0-25,0 25,0 0,0-25,0 24,0 1,0 0,0 0,0 0,0-1,0 1,-25 0,25 0,0 0,0 0,-25-1,25 26,-24-25,24 0,0-1,-25 1,25 0,-25 0,25 0,0-1,-25 1,25-25,-25 25,25 0,0-25,0 25,-24-25,24 24,0-24,0 0,0 0,-25 0,25 25,0-25,0 0,-25 0,25 0,0-25,0 25,-25 0,25 0,0 0,-25-24,25 24,-24 0,24-25,-25 25,25-25,-25 0,25 25,-25-25,25 1,-25-1,25 0,-24 25,24-25,-25 0,25 25,0-24,-25-1,25 25,0-25,-25 25,25-25,0 25,0-25,-25 25,25-24,0 24,0-25,0 25,-24-25,24 25,0-25,0 25,0-25,0 25,0-25,-25 25,25 0</inkml:trace>
  <inkml:trace contextRef="#ctx0" brushRef="#br0" timeOffset="147998.4651">5333 12030,'0'0,"0"0,0 25,0-25,0 0,0 0,0 0,25 25,-25-25,0 25,0-25,0 24,0-24,0 25,0-25,0 25,0 0,0 0,0-25,0 25,0-1,0 1,0 0,0 0,0 0,0-1,0 1,0 0,25-25,-25 25,0 0,0-1,0-24,25 25,-25 0,0-25,0 25,25-25,-25 0,0 25,24-25,-24 0,0 0,25 0,-25 0,25 0,-25 0,0 0,25 0,-25 0,25 0,-1 0,-24 0,25-25,-25 25,25-25,0 25,-25-25,25 25,-1-25,-24 1,25-1,0 25,0-25,-25 0,25 0,-1 1,-24-1,25 0,0 0,-25 0,25 1,-25-1,25 0,-25 0,24 25,-24-25,25 0,-25 1,0-1,0 0,25 0,-25 0,0 25,0-24,0-1,0 25,0-25,0 0,0 25,0 0,0-25,0 25,0 0,0 0,0 0,0 0,0 0,0 0,0 0,0 0,0 0,0 0,0 0,0 0,0 0,0 0,0 0</inkml:trace>
  <inkml:trace contextRef="#ctx0" brushRef="#br0" timeOffset="152222.7067">5383 12030,'0'0,"0"0,0 0,0 0,0 0,0 0,0 0,0 0,0 0,0 0,0 25,25-25,-25 0,25 25,-25 0,24-25,1 24,-25 1,25 0,0 0,0 0,-1 0,1-1,0 1,25 25,-26-25,1-1,0 1,0 0,0-25,-1 25,1 0,0-1,0-24,-25 25,25-25,-25 25,24-25,-24 0,0 0,0 0,25 25,-25-25,0 0</inkml:trace>
  <inkml:trace contextRef="#ctx0" brushRef="#br0" timeOffset="152550.7254">5978 12005,'0'0,"25"-24,-25-1,0 25,0-25,0 0,0 25,0-25,0 25,0-24,0 24,0 0,0 0,0 0,0 0,0 0,0 0,0 0,0 0,0 0,0 24,0 1,-25-25,25 25,-25 25,25-26,-24 1,-1 25,0-25,0 24,0-24,-24 25,24-25,0 24,-24-24,24 25,0-26,-25 26,26-25,-1 24,-25-24,25 0,1 0,-1 0,25-1,-25 1,0-25,25 25,-25-25,25 0,0 25,-24-25,24 0,0 0,0 0,0-25</inkml:trace>
  <inkml:trace contextRef="#ctx0" brushRef="#br0" timeOffset="152818.7408">5234 12179,'0'0,"0"25,0-25,25 0,-25 0,0 0,25 25,-25-25,25 25,-25-25,24 24,1 1,0-25,0 25,0 0,-1 0,1-1,0-24,0 25,0 0,-1 0,26 0,-25-25,0 24,-1 1,1-25,0 25,0-25,0 25,-1-25,-24 25</inkml:trace>
  <inkml:trace contextRef="#ctx0" brushRef="#br0" timeOffset="154649.8455">8062 7987,'0'-25,"0"25,0 0,0-25,0 25,0 0,0 0,0-24,0 24,0 0,0 0,0 0,0 0,0 0,0-25,0 25,0 0,0 0,0 0,0 0,0 0,0 0,0 0,0 0,0 0,0 0,0 0,0 0,0 0,0 0,0 25,0-25,0 0,0 0,0 0,0 0,0 24,0-24,0 0,0 25,0 0,0-25,0 25,0 0,0 0,0-1,0 1,0 0,0 0,25 0,-25-1,0 1,0 0,0 0,0 0,24-25,-24 24,25 1,-25-25,0 0,25 25,-25-25,25 0,-25 0,25 0,-25 0,0 0,25 0,-25 0,24 0,-24 0,25-25,-25 25,25-25,-25 25,25-24,0 24,-25-25,24 0,-24 25,25-25,-25 0,25 1,-25-1,25 0,-25 0,0 0,25 1,-25-26,0 25,0 0,0 0,0 1,0-1,0 0,0 0,0 0,0 1,0 24,0-25,0 25,0-25,0 25,0 0,0 0,0 0,0 0,0 0,0 0,0 0,0 0,0 0,0 0,0 0,0 0,0 0,0 0,0 0,0 0,0 25,0-25,0 25,0-25,0 24,0 1,0 0,0 0,0 0,0-1,-25 1,25 0,0 0,-25 25,25-26,-25 1,25 0,0 0,-25 0,25-1,0 1,-24 0,24 0,0-25,-25 25,25-25,-25 24,25-24,0 25,0-25,0 0,0 0,-25 25,25-25,0 0,0 0,-25 0,25 0,0 0,0-25,-24 25,24 0,0 0,-25-25,25 25,0 0,-25-24,25 24,-25-25,25 25,-25-25,25 25,-25-25,25 25,0-25,-24 25,24-24,-25 24,25 0,0-25,0 25,-25 0,25-25,0 25,0 0,0-25,0 25,-25 0,25-25,0 25,0 0,0-24,0 24,0-25,-25 25,25 0</inkml:trace>
  <inkml:trace contextRef="#ctx0" brushRef="#br0" timeOffset="155469.8924">7987 7789,'0'0,"0"-25,25 25,-25 0,0 0,0 0,0 0,0 0,0 0,0 0,0 0,0 0,0 0,0 0,0 0,0 0,0 0,0 0,0 25,0-25,0 0,0 24,0-24,25 25,-25-25,0 25,0-25,0 25,0 0,0-1,0 1,0 0,0 0,0 0,0 0,0-1,0 1,0 0,0 0,0 0,0-25,0 24,0 1,0 0,25 0,-25-25,0 25,0-25,0 24,0 1,25-25,-25 0,0 25,0-25,24 25,-24-25,0 0,25 0,-25 25,0-25,25 0,-25 0,25 0,-25 0,0 0,25 0,-25 0,25 0,-25 0,0-25,24 25,-24 0,25-25,-25 25,25 0,-25-25,25 25,-25-25,25 1,-25 24,24-25,-24 0,25 0,-25 0,25 1,-25-1,0 0,25 0,-25 0,0 1,0-1,0 0,0 0,0 0,25-24,-25 24,0 0,0 0,0 25,0-25,0 1,0-1,0 25,0 0,0-25,0 25,0 0,24 0,-24-25,0 25,0 0,0 0,0 0,0 0,0 0,0 0,0 0,0 0,0 0,0 0,0 0,0 0,0 0,0 0</inkml:trace>
  <inkml:trace contextRef="#ctx0" brushRef="#br0" timeOffset="159607.1291">7863 9897,'0'-25,"0"25,0 0,25 0,-25-25,0 25,0 0,0-24,0 24,0 0,0-25,0 25,0-25,0 25,0 0,-25-25,25 25,0 0,0 0,0 0,0 0,-24-25,24 25,-25 0,25 0,0 0,-25 0,25 0,-25 25,0-25,25 0,-24 25,-1-25,25 25,-25-25,0 25,0-25,1 24,-1 1,25 0,-25 0,0 0,0-1,1-24,24 25,-25 0,0 0,25 0,-25 0,25-1,0 1,0 0,0 0,0 0,-25-1,25 1,0 0,0-25,0 25,0 0,0-25,0 24,0-24,0 25,0-25,0 0,0 25,0-25,0 0,0 0,0 0,0 0,0 0,0 0,0 0,0 0,0 0,0 0,0 0,0 0,0 0,0-25,-24 25,24 0,0-25</inkml:trace>
  <inkml:trace contextRef="#ctx0" brushRef="#br0" timeOffset="159930.1475">7243 10220,'-24'0,"24"0,0-25,-25 25,25 0,0 0,0 0,0 0,0-25,0 25,0 0,0 0,0 0,0 0,0 0,0 0,0 0,0 0,0 0,0 25,0-25,0 0,0 25,0-25,0 0,0 24,0 1,25-25,-25 25,0-25,0 25,0-25,0 25,24-25,-24 0,0 24,0-24,0 0,0 0,25 25,-25-25,0 0,0 0,25 0,-25 0,0 0,25-25,-25 25,25 0,-25-24,24 24,1 0,-25-25,25 0,0 25,0-25,-25 0,24 25,1-24,-25 24,25-25,-25 25,25-25,-25 25,0 0,0 0</inkml:trace>
  <inkml:trace contextRef="#ctx0" brushRef="#br0" timeOffset="162466.2926">5284 11038,'0'-25,"0"25,-25-25,25 25,0-24,0 24,-25 0,25 0,0 0,0-25,0 25,0 0,0 0,0 0,0 25,0-25,0 24,0-24,0 25,0 0,0 25,25-26,-25 26,0-25,0 25,25-1,-25-24,0 25,0-26,0 26,0-25,0 0,0-1,0 1,0 0,0 0,0 0,0-1,0 1,0 0,25-25,-25 25,0-25,0 0,0 25,0-25,0 0,0 0,0 0,0 0,0 0,0 0</inkml:trace>
  <inkml:trace contextRef="#ctx0" brushRef="#br0" timeOffset="162926.3189">5110 11162,'0'0,"-25"-25,25 0,0 25,-24-24,24-1,0 25,-25-25,25 25,0-25,0 0,0 1,0 24,0-25,0 0,0 0,25 0,-25 25,0-24,24-1,-24 0,25 25,-25-25,25 0,-25 25,25-24,-25 24,25-25,-1 25,-24-25,25 25,0 0,-25 0,25-25,0 25,-25 0,24 0,1 0,0 0,-25 0,25 0,0 0,-1 25,1-25,-25 25,25-25,0 25,0-25,-1 24,-24 1,25-25,-25 25,0 0,0-25,25 25,-25-1,0-24,0 25,0 0,-25-25,25 25,-25 0,25-25,-24 24,24-24,-25 25,0-25,25 0,-25 25,25-25,-25 0,1 0,24 0,-25 25,25-25,-25 0,25 0,-25 0,25 0,-25 0,25 0,0 0,-24 0,24 0,0 0,0 0,0 0,0 0,0 0</inkml:trace>
  <inkml:trace contextRef="#ctx0" brushRef="#br0" timeOffset="192728.0235">8087 7789,'0'0,"0"-25,0 25,0 0,0 0,0 0,0 0,0 0,0-25,0 25,0 0,0 0,0 0,0 0,0 0,0 0,0 0,0 0,0 0,0 0,0 0,0 0,0 0,0 0,0 0,0 0,0 0,0 0,0 0,0 0,0 0,0 0,0 0,0 0,0 0,0 0,0 0,0 0,0 0,0 0,0 0,0 0,0 0,0 0,0 0,0 0,0 25,0-25,0 0,0 25,0-25,0 0,0 24,0-24,0 0,-25 25,25-25,0 25,0-25,0 0,0 25,0-25,0 0,0 25,-25-25,25 24,0-24,0 25,0-25,0 0,0 25,0-25,0 25,0-25,0 25,0-25,0 25,0-25,0 24,0-24,0 25,0-25,0 0,0 25,0-25,0 25,0-25,0 0,0 25,0-25,0 24,0-24,0 0,0 25,0-25,0 0,0 25,0-25,0 0,0 25,0-25,25 0,-25 25,0-25,0 0,0 24,0-24,0 0,0 0,0 25,25-25,-25 0,0 0,0 25,0-25,0 0,0 0,24 25,-24-25,0 0,0 0,0 0,0 0,25 25,-25-25,0 0,25 0,-25 0,0 0,0 0,0 24,0-24,25 0,-25 0,0 0,0 0,0 0,25 0,-25 0,0 0,0 0,25 0,-25 0,0 0,0 0,0 0,0 0,0 0,0 25,0-25</inkml:trace>
  <inkml:trace contextRef="#ctx0" brushRef="#br0" timeOffset="195264.1685">3572 11237,'0'0,"0"0,0 0,0 0,0-25,0 25,0 0,0 0,0 0,0 0,0 0,0 0,0 0,0 0,0 0,0 0,0 0,0 0,0 0,0 0,0 0,0 25,0-25,0 24,0-24,0 25,0-25,0 25,0 0,0 0,0-1,0 1,0 0,0 0,0 0,0 24,25-24,-25 0,0 0,0-1,0 1,25-25,-25 25,0 0,0 0,25-25,-25 24,0-24,24 25,-24-25,0 25,25-25,-25 0,0 0,25 25,-25-25,25 0,-25 0,0 0,25 0,-25-25,24 25,-24 0,0 0,25-25,-25 25,25-25,0 25,-25-24,25-1,-25 25,24-25,1 0,-25 0,25 1,0 24,-25-25,25 0,-25 0,25 0,-25 1,0-1,24 0,-24 0,0 0,0 1,0-1,0 0,0 0,0 0,0 1,0-1,0 0,0 25,0-25,0 0,0 25,-24-25,24 25,0 0,0-24,0 24,0 0,0 0,0-25,0 25,0 0,0 0,0 0,0 0,0 0,0 0,0 0,0 25,0-25,0 0,0 0,0 24,0-24,0 25,0 0,0 0,0-25,0 25,0 0,0-1,0 1,0 0,0 25,0-26,0 1,-25 0,25 0,0 0,-25-1,25 1,0 0,-25 0,25 0,0-1,0 1,-25 0,25-25,0 25,-25 0,25-25,0 24,0-24,-24 0,24 25,0-25,0 0,-25 0,25 0,0 0,0 0,-25 0,25 0,0 0,0 0,-25 0,25 0,-25 0,25-25,-24 25,24-24,-25 24,25-25,-25 25,25-25,-25 25,25-25,-25 0,25 25,-24-24,24 24,-25-25,25 25,-25-25,25 25,0-25,-25 25,25-25,0 25,0 0,0-24,-25 24,25 0,0-25,0 25,0 0,0-25,0 25,0 0,0-25,0 25,0-25,0 25,0 0,0-24,0 24,0-25,0 25,0-25,0 25,0-25,0 25,0-25,0 25,0-24,0 24,0 0,0-25,0 25,0-25,0 25,0 0,0 0,0 0,0 0,0 0,0 0,0 0,0 0,0 0,0 0,0 0,0 0,0 0,0 25,0-25,0 25,0-25,0 24,0-24,0 25,0 0,0 0,0 0,0-1,25 1,-25 0,0 0,0 0,0-1,0 1,0 0,0-25,0 25,25 0,-25-1,0 1,0 0,0-25,0 25,25 0,-25-25,0 24,25-24,-25 25,0-25,0 25,24-25,-24 0,0 25,25-25,-25 0,0 0,25 0,-25 0,0 0,25 0,-25 0,0 0,25-25,-25 25,24 0,-24-25,25 25,0-25,-25 25,25-24,0-1,-25 25,24-25,1 0,-25 25,25-25,0 1,-25-1,25 0,-25 0,25 25,-25-25,0 1,24-1,-24 0,0 0,0 0,0 1,0-1,0 0,0 25,0-25,0 0,-24 25,24-24,0 24,0 0,0-25,0 25,0 0,0 0,0 0,0-25,0 25,0 0,0 0,0 0,0 0,0 0,0 0</inkml:trace>
  <inkml:trace contextRef="#ctx0" brushRef="#br0" timeOffset="200151.4481">2729 12055,'0'-25,"0"25,0 0,0 0,0 0,0 0,0-25,0 25,0 0,0 0,0 0,0 0,0 0,0 0,0 0,0 0,0 0,0 0,0 0,0 0,0 0,0 0,0 0,0 25,0-25,0 0,0 0,0 25,0-25,25 0,-25 25,0 0,24-25,-24 24,0-24,0 25,25 0,-25-25,0 25,25 0,-25 0,0-25,0 24,25 1,-25 0,0 0,25 0,-25-1,0 1,24-25,-24 25,0 0,25 0,-25-1,25 1,-25 0,0 0,25 0,-25-1,0 1,25 0,-25 0,0 0,25-1,-25 1,0 0,24 0,-24 0,0-1,25 1,-25 0,0 0,25 0,-25-1,0-24,25 25,-25 0,25 0,-25-25,0 25,24-1,-24-24,25 25,-25-25,25 25,-25-25,0 25,25-25,-25 25,0-25,25 0,-25 25,0-25,24 0,-24 0,0 0,0 24,0-24,0 0,0 0,0 0,0 0,0 0,0 0,0 0,0 0,0 0,0 0,0 0,0 0,0 0</inkml:trace>
  <inkml:trace contextRef="#ctx0" brushRef="#br0" timeOffset="200655.4769">2977 13246,'-25'0,"25"0,0 0,0 0,0 0,0 0,0 0,0 0,0 0,0 0,0 0,0 0,0 0,25 0,-25 0,0 0,0 25,25-25,-25 0,0 0,25 24,-25-24,24 0,-24 25,25-25,-25 25,25-25,-25 25,25-25,-25 25,25-25,-25 0,24 24,-24-24,25 0,-25 25,25-25,-25 0,25 0,-25 0,0 0,25 0,-25 0,0 0,0 0,0 0,24 0,-24 0,0 0,0-25,0 25,25 0,-25-24,0 24,25-25,-25 0,25 25,-25-25,0 0,25 1,-25-1,0 0,24 0,-24 0,0 0,25 25,-25-24,0-1,0 0,25 0,-25 0,0 25,0-24,0-1,0 25,0 0,0-25,0 25,0 0,0-25,0 25,0 0,0 0,0 0,0 0,0 0,0 0,0 0,0 0,0 0</inkml:trace>
  <inkml:trace contextRef="#ctx0" brushRef="#br0" timeOffset="201652.5339">2778 12154,'0'0,"0"0,0 0,0 0,0 0,0 0,0 0,0-25,0 25,0 0,0 0,0 0,0 0,0 0,0 0,0 0,0 0,0 0,0 25,0-25,0 0,0 0,0 25,0-25,25 0,-25 25,0 0,25-25,-25 25,0-1,25-24,-25 25,0 0,25 0,-25 0,0-1,24 1,-24 0,25 0,-25 0,0-1,0 1,25 0,-25 0,0 0,25-1,-25 1,0 0,25 0,-25 0,25-1,-25 1,0-25,24 25,-24 0,0 0,25-1,-25-24,25 25,-25 0,0 0,25-25,-25 25,0-1,0-24,25 25,-25-25,24 25,-24 0,0-25,25 25,-25-25,25 24,-25-24,25 0,-25 25,0-25,25 25,-25-25,0 0,24 0,-24 25,0-25,0 0,0 0,0 0,0 0,0 0,0 0,0 0,0 0,0 0,0 0,0 0,0 0,0 0,0 0,0 0,0 0,0 0,0 0,0 0,0 0,0 0,0 0,0 0,0 0,0 0,0 0,-24 0</inkml:trace>
  <inkml:trace contextRef="#ctx0" brushRef="#br0" timeOffset="202035.5558">2927 13221,'0'0,"0"0,0 0,0 0,0 0,0 0,0 0,0 0,0 0,0 0,0 0,0 0,0 0,25 0,-25 25,0-25,25 0,-25 0,25 0,-25 25,25-25,-25 0,24 24,-24-24,25 25,-25-25,25 25,-25-25,25 25,0-25,-25 25,24-25,-24 0,25 24,0-24,-25 0,25 0,-25 25,25-25,-25 0,24 0,-24 0,0 0,25 0,-25 0,0 0,0 0,0 0,0 0,0 0,0-25,0 25,0 0,0 0,0-24,25 24,-25-25,0 0</inkml:trace>
  <inkml:trace contextRef="#ctx0" brushRef="#br0" timeOffset="202359.5744">3448 12973,'0'0,"0"0,0 0,0-25,0 25,0 0,0 0,0 0,0 0,0 0,0 0,0 0,0 0,0 0,0 0,0 0,0 0,0 25,0-25,0 0,0 25,0-25,0 24,0-24,0 25,0 0,0 0,0-25,0 25,0-1,0 1,-25 0,25 0,0 0,0-25,-24 25,24-1,0-24,0 25,0-25,0 0,0 25,0-25,0 0,0 0,0 0,0 25,0-25,0 0,0 0,0 0,0 0,0 0,0 0,0-25,-25 25,25 0</inkml:trace>
  <inkml:trace contextRef="#ctx0" brushRef="#br0" timeOffset="203236.6245">2481 10641,'0'0,"0"-25,0 25,0 0,0-24,0 24,0 0,0 0,0 0,0-25,0 25,-25 0,25 0,0 0,0 25,0-25,0 0,0 0,0 24,0-24,25 25,-25 0,25 0,-25 0,0-1,24 26,-24-25,0 0,25 24,-25-24,0 0,0 24,0-24,0 0,0 25,0-26,25 1,-25 0,0 0,0-25,0 25,0 0,0-25,0 24,0-24,0 0,0 25,0-25,0 0,0 0,0 0,0 0,0 0,0 0,0 0,0 0</inkml:trace>
  <inkml:trace contextRef="#ctx0" brushRef="#br0" timeOffset="203671.6494">2456 10691,'0'0,"0"0,0 0,0 0,0-25,0 25,0 0,0 0,0 0,0 25,0-25,0 0,-25 25,25-25,0 0,0 24,0-24,-25 25,25 0,0-25,0 0,0 25,-24-25,24 0,0 0,0 25,0-25,0 0,0 0,0 0,0 0,0 0,0 0,0-25,0 25,0 0,0-25,0 25,0-25,0 0,0 25,0-24,0-1,0 0,0 0,0 0,0 1,0 24,24-25,-24 0,0 0,25 25,-25-25,0 25,25-24,-25 24,25 0,-25 0,0 0,25 24,-25-24,24 0,1 25,-25 0,25 0,0-25,0 25,-25-1,24 1,1 0,-25 0,25 0</inkml:trace>
  <inkml:trace contextRef="#ctx0" brushRef="#br0" timeOffset="206747.8253">2778 12129,'0'0,"0"0,0 0,0 0,0 0,0 0,0 0,0 0,0 0,0 0,0 0,0 0,0 0,0 0,0 0,0 0,0 0,0 0,0 0,0 0,0 0,0 0,0 0,0 0,0 0,0 25,0-25,0 0,0 0,25 25,-25-25,0 25,0-25,0 0,0 25,25-25,-25 25,0-25,0 24,25-24,-25 25,0-25,0 25,0-25,0 25,0-25,25 0,-25 25,0-25,0 24,24-24,-24 25,0-25,0 25,0-25,25 25,-25-25,0 25,0-25,0 24,25-24,-25 25,0-25,0 25,25-25,-25 25,0-25,0 25,0-25,25 24,-25-24,0 25,25-25,-25 25,0-25,0 25,24-25,-24 25,0-25,25 24,-25-24,0 25,25-25,-25 0,0 25,25-25,-25 25,0-25,0 25,25-25,-25 24,0-24,0 25,24-25,-24 25,0-25,0 0,25 25,-25-25,0 0,0 25,25-25,-25 0,0 0,0 24,0-24,25 0,-25 0,0 0,0 0,0 25,0-25,0 0,0 0,0 0,0 0,0 0,0 0,0 0,0 0,0 0,0 0,0 0,0 0,0 0,0 0,0 0,0 0,0 0,0-25</inkml:trace>
  <inkml:trace contextRef="#ctx0" brushRef="#br0" timeOffset="223891.8059">2382 10592,'0'0,"0"0,0 0,0 0,0 0,0-25,0 25,0 0,0 0,0 0,0 0,0 0,0 0,0 0,0 0,0 0,0 0,0 0,0 25,0-25,0 0,-25 24,25-24,0 25,0 0,0-25,0 25,0 0,-25-25,25 24,0 1,0 0,0-25,0 25,-25-25,25 25,0-25,0 0,0 0,0 24,0-24,0 0,0 0,0 0,0 0,0 0,0 0,0 0,0-24,0 24,0 0,0 0,0-25,0 25,0-25,0 25,0-25,0 25,0-25,25 1,-25-1,0 25,25-25,-25 0,25 25,-25-25,24 1,-24 24,25-25,-25 25,25-25,-25 25,25 0,-25-25,25 25,-25 0,24 0,-24 0,25 0,-25 0,25 0,0 0,-25 25,25-25,-25 0,24 25,-24-25,25 25,-25-25,25 24,-25-24,25 0,-25 25,0-25,25 25,-25-25,24 25,-24-25,0 25,25-25,-25 0</inkml:trace>
  <inkml:trace contextRef="#ctx0" brushRef="#br0" timeOffset="224359.8327">2530 10567,'0'0,"0"0,-24-25,24 25,0 0,0 0,0 0,0 0,0 0,0 0,0 0,0 0,0 0,0 0,0 0,0 0,0 0,0 0,0 0,0 0,0 0,0 0,0 25,0-25,0 25,0-25,0 24,24 1,-24 0,0 0,0 0,25-1,-25 26,0-25,0 24,0-24,25 25,-25-1,0-24,0 25,0-25,0 24,0-24,0 25,25-25,-25-1,0 1,0 0,0 0,0 0,0-25,0 24,0-24,0 0,0 25,0-25,0 0,0 0,0 0,0 0,0 0,0 0,0 0,0-25,0 25,0 0,0-24,0 24</inkml:trace>
  <inkml:trace contextRef="#ctx0" brushRef="#br0" timeOffset="224891.8631">2382 10641,'0'0,"0"0,0 0,0 0,-25 0,25 0,0 0,0 0,0 0,0 0,0 0,0 0,0 0,0 25,-25-25,25 25,0-25,0 25,0-1,-25 1,25 0,0-25,0 25,0 0,-25-1,25 1,0-25,0 25,0 0,-24-25,24 25,0-25,0 24,0-24,0 0,0 0,0 0,0 0,0 0,0 0,0 0,0 0,0-24,0 24,0-25,0 25,0-25,0 0,0 25,0-25,0 1,0-1,0 0,0 0,0 0,24 1,-24-1,0 0,25 0,-25 0,25 25,-25-24,25 24,-25-25,25 25,-1 0,-24 0,25-25,0 25,0 0,0 25,-1-25,-24 0,25 0,0 25,0-25,0 24,-1-24,1 25,-25-25,25 25,0-25,-25 25,25-25</inkml:trace>
  <inkml:trace contextRef="#ctx0" brushRef="#br0" timeOffset="230596.1894">8037 8062,'0'0,"0"-25,0 25,0-25,0 25,25-25,-25 0,0 25,0-25,0 1,0-1,0 25,0-25,0 0,0 25,0-25,0 25,0 0,0 0,0-24,0 24,0 0,0 0,0 0,0 24,-25-24,25 0,0 25,0-25,-25 25,25 0,-25 0,25-1,0 1,0 0,0 0,0 25,0-26,0 1,0 0,0 0,25 0,-25-25,25 24,0-24,-25 25,25-25,-1 0,1 0,0 0,-25 0,25 0,25 0,-26 0,1 0,0-25,0 25,0-24,-1-1,1 25,0-25,0 0,0 0,-1 1,-24-1,0 0,25 0,-25 0,0 0,0 1,0-1,-25 0,25 0,-24 0,24 1,-25 24,0-25,0 25,25 0,-25 0,1 0,-1 25,0-25,0 24,25-24,-25 25,1 0,-1 0,25 0,-25-1,25 1,0 0,0 0,0 0,0 0,0-1,0-24,0 25,0 0,0-25,25 0,-25 25,25-25,-1 0,-24 0,25 0,0 0,0 0,0 0,-1 0,1-25,0 25,0-25,0 25,-1-25,1 1,-25 24,25-25,-25 0,25 0,-25-25,0 26,0-1,-25 0,25 0,-25 0,0 25,25-24,-24 24,-1-25,0 25,0 0,0 25,1-25,-1 24,0-24,0 25,0 0,25 0,-24 0,-1 24,25-24,-25 0,25 0,0 0,0-1,0 1,0 0,0-25,0 25,0 0,25-25,-25 0,25 24,-25-24,24 0,1 0,0 25,0-25,0 0,-25 0,24-25,1 25,0 0,-25 0,25 0,-25-24,0 24,0 0,-25 0</inkml:trace>
  <inkml:trace contextRef="#ctx0" brushRef="#br0" timeOffset="232131.2772">3671 11212,'0'0,"0"0,0 0,0 0,0 0,0 0,0 0,0 0,0-25,0 25,0 0,0 0,0 0,-24 0,24 0,0 0,0 0,0 0,0 0,0 0,0 0,0 0,0 0,0 0,0 0,0 0,0 25,0-25,0 0,0 0,0 25,0-1,0-24,0 25,0 0,0 0,0 0,0-1,0 1,0 0,0 0,0 0,0-1,0 1,0 0,0 0,0 0,0-1,0 1,0 0,0 0,24 0,-24-25,0 24,25 1,-25-25,0 25,25-25,-25 25,25-25,-25 0,25 0,-25 0,24 0,-24 25,25-25,-25 0,25 0,-25-25,25 25,0 0,-25-25,24 25,-24 0,25-25,0 0,-25 25,25-24,-25-1,25 25,0-25,-25 0,24 0,1 1,-25-1,25 0,-25 0,25 0,-25 1,25-1,-25 0,0 0,24 0,-24 1,0-1,0 0,0 25,0-25,0 0,0 1,-24 24,24-25,0 25,0 0,0-25,0 25,0 0,0 0,0 0,0 0,0 0,0 0,0 0,0 0,0 0</inkml:trace>
  <inkml:trace contextRef="#ctx0" brushRef="#br0" timeOffset="233795.3724">8856 8458,'0'0,"0"-24,0 24,0 0,0-25,0 25,0 0,0-25,0 25,0 0,0 0,0 0,0-25,0 25,0 0,0 0,0 0,0 0,0 0,0 0,0 0,0 0,0 0,0 0,0 0,0 0,0 0,0 0,0 0,0 0,0 25,0-25,0 25,0 0,0-1,0 1,0 0,0 25,0-1,0-24,0 25,0-1,0-24,0 25,0-26,0 1,0 25,0-25,0-1,0 1,0-25,0 25,0-25,0 25,-25-25,25 0,0 0,0 0,0 0</inkml:trace>
  <inkml:trace contextRef="#ctx0" brushRef="#br0" timeOffset="234187.3948">8732 8558,'0'-25,"0"25,0-25,0 25,0-25,0 0,0 25,0-24,0-1,0 0,24 0,-24 0,0 1,0-1,25 0,-25 0,25-24,-25 24,25 0,-25 0,25 0,-25 25,24-24,-24-1,25 25,0-25,-25 25,25 0,0 0,-1 0,1 0,0 0,0 0,-25 0,25 25,-1-25,1 25,0-25,0 24,0-24,-1 25,-24 0,0-25,25 25,-25 0,0-25,0 24,0-24,0 25,0-25,-25 25,25-25,-24 25,24-25,-25 0,0 25,0-25,0 24,1-24,-1 0,0 0,0 25,25-25</inkml:trace>
  <inkml:trace contextRef="#ctx0" brushRef="#br0" timeOffset="236396.5212">5482 10840,'0'0,"0"-25,0 25,0 0,0-25,0 25,0 0,0 0,0 0,0 0,0 0,0 0,0 0,0 0,0 0,0 25,0-25,0 25,-25-1,25-24,0 25,-24 25,24-25,-25-1,0 1,25 25,-25-25,0 24,25-24,-24 0,-1 25,25-26,-25 1,0 0,25 0,-25-25,25 25,-24-1,24-24,0 0,0 25,-25-25,25 0,0 0,0 0,0 0,0-25,0 25,0 0,0-24,25 24,-25-25,0 0,0 0,0 0,24 1,-24-1,0 0,25-25,-25 25,25 1,-25-26,25 25,0 0,-25 1,24-26,-24 25,25 0,0 1,-25-1,25 25,-25-25,25 0,-25 25,24-25,-24 25,0 0,0 0,0 0,0 0,0 0,0 0,0 0,0 25,0-25,0 25,0 0,0 0,0-1,-24 1,24 0,0 0,-25 24,25-24,-25 0,25 25,0-26,-25 26,25-25,-25 0,25 0,-24-1,24 1,-25-25,25 25,0-25,-25 25,25-25,0 0,0 0,0 0,0 0,0-25,0 25,0-25,0 25,25-25,-25 1,0-1,0 0,25 0,-25-25,24 26,-24-26,25 25,-25-24,25 24,-25-25,25 25,-25 1,0-1,25 0,-25 25,0-25,0 25,0 0,0 0,0 0,0 25,0-25,0 25,0-25,0 25,0 24,0-24,0 0,-25 24,25-24,0 25,-25-25,25 24,-25-24,25 25,-25-25</inkml:trace>
  <inkml:trace contextRef="#ctx0" brushRef="#br0" timeOffset="239091.6753">3696 11311,'0'0,"0"0,0-25,0 25,-25 0,25 0,0 0,0-25,0 25,0 0,0 0,0 0,0-24,0 24,0 0,0 0,0 0,-24 0,24 0,0 0,0 0,0 0,0 0,0 0,0 0,0 0,0 0,0 24,0-24,0 0,0 25,0-25,0 25,0 0,0 0,0-25,0 24,0 1,0 0,0 0,0 0,-25-1,25 1,0 0,0-25,0 25,0 0,0-1,0 1,0-25,0 25,0-25,0 25,0-25,0 25,0-25,0 24,0-24,0 0,0 25,25-25,-25 0,0 25,0-25,24 0,-24 0,0 0,25 0,-25 0,25 0,-25 0,25 0,-25 0,25 0,-25 0,24 0,1 0,-25-25,25 25,0 0,-25-25,25 25,-1 0,-24-24,25 24,0 0,-25-25,25 25,-25-25,25 25,-25 0,0-25,25 25,-25-25,24 1,-24 24,0-25,25 25,-25-25,0 0,0 0,25 25,-25-24,0-1,0 25,0-25,0 0,0 0,0 25,0-24,0 24,0-25,0 25,0-25,0 25,0-25,0 25,0 0,0-25,0 25,0 0,0-24,0 24,0 0,0-25,0 25,0 0,0 0,0-25,0 25,0 0,0 0,0 0,0 0,0 0,0 0,0 0</inkml:trace>
  <inkml:trace contextRef="#ctx0" brushRef="#br0" timeOffset="240655.7648">2555 11162,'0'0,"0"0,0 0,0 0,0 0,0 0,0 0,0 0,0 0,0 0,0 0,0 0,0 0,0-25,0 25,0 0,0 0,0-25,0 25,0 0,0-24,0 24,0 0,0-25,0 25,0-25,0 25,0-25,0 0,0 25,0-24,0-1,0 0,0 25,0-25,0 0,0 1,0-1,0 0,0 0,0 0,0 25,-25-24,25-1,0 0,0 25,0-25,0 25,0-25,0 25,0-24,0 24,0-25,0 25,0 0,0 0,0-25,0 25,0 0,0-25,0 25,0 0,0 0,0 0,0-25,0 25,0 0,0 0,0 0,-24 0,24 0,0 0,0 0,0 0,0 0,0 0,0 0,0 0,0 0,0 0,0 0,0 0,0 0,0 0,0 0,0 0,0 25,0-25,0 0,0 0,0 0,0 25,0-25,-25 0,25 0</inkml:trace>
  <inkml:trace contextRef="#ctx0" brushRef="#br0" timeOffset="241095.7899">2406 10592,'0'0,"0"0,0 0,0 0,-24 0,24 0,0 0,0 24,0-24,0 0,-25 25,25-25,0 0,0 25,-25-25,25 25,0-25,0 25,-25-25,25 0,0 24,0-24,0 25,0-25,0 0,0 25,0-25,0 0,-25 0,25 0,0 0,0 0,0 0,0 0,0 0,0 0,0 0,0 0,0 0,0 0,0-25,0 25,25-25,-25 25,0-24,25 24,-25-25,0 0,25 25,-25-25,25 0,-25 25,24-24,-24-1,25 25,0-25,-25 25,25-25,-25 25,25-25,-1 25,-24 0,25 0,0 0,-25 0,25 0,0 0,-25 0,24 25,-24-25,25 25,0-25,-25 0,25 25,-25-25,25 25,-25-25,24 24,-24-24,0 25,25-25</inkml:trace>
  <inkml:trace contextRef="#ctx0" brushRef="#br0" timeOffset="243931.9522">2952 12005,'0'-24,"0"24,0 0,0 0,0 0,0 0,-25 0,25 0,0 0,0 0,0 0,0 0,0 0,0 0,0 0,0 0,0 0,0 0,0 0,0 0,0 24,0-24,0 0,0 0,0 0,0 25,-25-25,25 0,0 0,0 25,0-25,0 0,0 25,0-25,0 25,0-25,0 24,0-24,0 25,0-25,0 25,25 0,-25 0,25 0,-25-1,0 1,25 25,-25-25,25 24,0-24,-25 25,24-26,1 26,-25 0,25-26,0 26,0 0,-1-26,-24 26,25-25,0 24,0-24,0 0,-1 0,1 0,0-1,25 1,-26 0,1 0,0 0,0-1,-25 1,25 0,-1-25,1 25,0 0,-25-25,25 25,-25-25,25 24,-25-24,24 0,-24 25,0-25,25 0,-25 0,0 25,0-25,25 0,-25 0,0 0,0 0,0 0,0 0,0 0,0 25,0-25,0 0,0 0,0 0,25 0,-25 0,0 0,0 0,0 0,0 0,0 0,0 0,0 0,0 0,0-25,0 25,0 0</inkml:trace>
  <inkml:trace contextRef="#ctx0" brushRef="#br0" timeOffset="244243.97">3349 13345,'0'0,"0"0,0 0,0 0,0 0,0 0,0 0,0 0,0 0,0 0,0 0,0 25,0-25,25 0,-25 0,0 25,25-25,-25 24,24-24,-24 0,25 0,-25 25,25-25,-25 0,25 25,-25-25,25 0,-1 0,-24 0,25 25,-25-25,25 0,-25 0,25 0,0 0,-25 0,24-25,-24 25,25 0,-25 0</inkml:trace>
  <inkml:trace contextRef="#ctx0" brushRef="#br0" timeOffset="244570.9887">3795 12898,'0'0,"0"0,0-24,0 24,0 0,-24 0,24 0,0-25,0 25,0 0,0 0,0 0,0 0,0 0,0 0,0 0,0 25,0-25,0 0,0 0,0 24,0-24,-25 25,25 0,0 0,0 0,0-1,-25 1,25 0,0 0,-25 0,25-1,0 26,-25-25,25 0,0 0,0-1,-24-24,24 25,0 0,0 0,0-25,0 25,0-25,0 0,0 0,0 24,0-24,0 0,0 0,0 0</inkml:trace>
  <inkml:trace contextRef="#ctx0" brushRef="#br0" timeOffset="247728.1693">3671 11584,'0'0,"0"0,0 0,-24 0,24 0</inkml:trace>
  <inkml:trace contextRef="#ctx0" brushRef="#br0" timeOffset="248860.234">8831 8285,'0'0,"0"0,0 0,0 0,0 0,0 0,0-25,0 25,0 0,0 0,0-25,0 25,0 0,0 0,0-25,0 25,0 0,0 0,0 0,0-24,0 24,0 0,0 0,0 0,0 0,0 0,0 0,0 0,0 0,0 24,0-24,0 25,0-25,0 25,0 0,0 0,0-1,0 26,0-25,0 24,0 1,0-25,-25 24,25 1,-25 0,25-1,-25-24,25 25,-24-26,24 1,-25 25,25-25,0-1,0-24,0 25,0 0,0-25,0 25,0-25,0 25,0-25,0 0,0 0,0 0,0 0,0 0,0 0,0 0,0 0,0 0,0 0,0-25,0 25,0 0</inkml:trace>
  <inkml:trace contextRef="#ctx0" brushRef="#br0" timeOffset="249320.2603">8756 8235,'25'0,"-25"-25,0 25,0-24,0 24,0-25,0 25,25-25,-25 0,0 25,0-25,0 25,25-24,-25 24,0 0,0-25,25 25,-25 0,0-25,0 25,24 0,-24 0,0 0,25 0,-25 0,25 0,-25 0,25 0,0 0,-25 0,24 0,1 0,0 0,-25 0,25 0,0 25,-25-25,24 0,1 25,-25-25,25 24,-25-24,0 25,0-25,0 25,0 0,0-25,0 25,0-1,0 1,0-25,-25 25,0 0,25-25,-24 25,-1-1,25-24,-25 25,0-25,0 25,1-25,24 0,-25 25,0-25,0 0,0 0,1 25,24-25,-25 0,0 0,25 0,-25 0,25 0,0 0,-25 0,25-25</inkml:trace>
  <inkml:trace contextRef="#ctx0" brushRef="#br0" timeOffset="249803.288">8756 8285,'0'0,"0"0,0 0,0-25,0 25,0 0,0 0,0 0,0 0,0 0,0 0,0 0,0 0,0 25,0-25,0 0,0 25,0-25,0 24,0 1,0 0,25 0,-25 0,0-1,0 1,0 25,0-25,0-1,0 26,0-25,0 0,0 24,0-24,0 0,0 0,0-1,-25 1,25 0,0 0,0 0,0-1,0 1,0-25,0 25,0 0,0-25,0 25,0-25,0 0,0 25,0-25,25 0,-25 0,0 0,0 0,0 0,0 0,0 0,0 0,0 0,0 0,0 0,0 0,0 0,0-25,0 25</inkml:trace>
  <inkml:trace contextRef="#ctx0" brushRef="#br0" timeOffset="250267.3145">8781 8359,'0'0,"25"-25,-25 25,0-24,0 24,0-25,0 25,0-25,25 0,-25 25,0-25,0 1,25-1,-25 25,24-25,-24 0,0 0,25 1,-25 24,25-25,-25 25,25-25,-25 25,25-25,-25 25,24 0,-24 0,25-25,-25 25,25 0,-25 0,25 0,0 0,-25 0,24 25,-24-25,25 0,0 25,-25-25,25 25,-25-25,25 25,-1-1,-24 1,0-25,25 25,-25 0,0 0,0-1,0 1,0 0,0-25,0 25,0 0,0-25,0 24,0-24,0 25,-25-25,1 25,24-25,-25 25,0-25,25 0,-25 25,0-25,1 0,-1 0,25 24,-25-24,0 0,25 0,-25 0,25 0,-24 0,24 0,0 0,-25 0,25-24,0 24,0 0,0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17:28.813"/>
    </inkml:context>
    <inkml:brush xml:id="br0">
      <inkml:brushProperty name="width" value="0.05292" units="cm"/>
      <inkml:brushProperty name="height" value="0.05292" units="cm"/>
      <inkml:brushProperty name="color" value="#FF0000"/>
    </inkml:brush>
  </inkml:definitions>
  <inkml:trace contextRef="#ctx0" brushRef="#br0">18678 5085,'0'0,"0"-25,25 25,-25-25,0 25,0 0,0-24,25 24,-25 0,0-25,0 25,0 0,25 0,-25 0,0 0,0 0,0 0,0 0,0 0,0 0,0 0,0 0,0 0,0 25,-25-25,25 24,-25 1,25 0,-25 0,0 0,-24 24,24-24,-25 25,1-1,-1 1,-24 24,24-24,-24-1,24 26,-24-26,24 1,-24 0,24-1,1 1,-1-25,0 24,1-24,24 0,0 0,0 0,0-25,1 0,24 24,0-24,0 0,0 0,0 0</inkml:trace>
  <inkml:trace contextRef="#ctx0" brushRef="#br0" timeOffset="569.0326">18802 5110,'0'0,"0"0,0 0,0 0,0 0,0 0,0-25,0 25,0 0,0 0,0 0,0 0,0 0,0 0,0 0,0 0,0 0,0 0,0 0,0 0,0 0,25 0,-25 0,0 25,25-25,-25 25,25-1,0 1,-1 0,1 25,0-26,0 26,0 0,24-1,1 1,-1 24,1-24,0-1,-1 26,1-26,24 1,-24 25,-1-26,26 1,-26-1,1 1,24-25,-24 24,0 1,-1-25,1 0,-25 24,24-24,-24-25,0 25,0 0,-25-25,0 24,0-24,0 0</inkml:trace>
  <inkml:trace contextRef="#ctx0" brushRef="#br0" timeOffset="1280.0733">17736 6102,'0'0,"0"0,0 0,0 0,0 0,0 0,0 0,0 0,0 0,0 0,0 0,0 0,0 0,0 0,0 0,0 0,0 0,0 0,0 25,0 0,0-1,-25 1,25 0,0 0,0 24,0 1,0-25,0 24,-25 26,25-26,0 1,-25 24,25-24,0 24,-25 1,25-25,0 24,0 0,0-24,0 24,0-24,0 0,0-1,0 1,0-1,0-24,0 25,25-25,-25 24,25-24,-25 0,0 0,0-1,25-24,-25 25,0-25,0 0,0 0,0 0</inkml:trace>
  <inkml:trace contextRef="#ctx0" brushRef="#br0" timeOffset="1917.1097">20092 6375,'0'0,"0"0,0 0,0 0,0 0,0 0,0 0,0 0,0 0,0 25,0-25,0 24,0 1,0 0,0 0,0 0,0 24,0-24,0 25,0-1,-25 1,25-1,-24 26,24-25,-25-1,25 26,-25-26,25 26,0-26,-25 1,25 24,0-24,0-25,0 24,-25 1,25-25,0 24,0-24,0 0,0 0,0-1,0 1,0-25,0 25,0-25</inkml:trace>
  <inkml:trace contextRef="#ctx0" brushRef="#br0" timeOffset="2457.1406">17562 7615,'0'0,"0"0,0 0,0 0,0 0,0 0,0 0,0 0,0 0,0 0,0 0,0 0,0 0,0 0,0 0,0 0,0 0,0 0,0 25,25-25,-25 0,0 25,25-25,-25 24,24 1,1 0,0 0,0 24,0-24,24 25,-24-1,0 1,25 0,-1-1,1 1,-1 24,1-24,0 0,-1-1,1 1,-1 24,26-24,-26-1,1-24,0 25,-1-1,1-24,-1 25,1-25,-25-1,24-24,-24 25,0-25</inkml:trace>
  <inkml:trace contextRef="#ctx0" brushRef="#br0" timeOffset="3092.1769">20142 7665,'0'0,"0"0,0 0,0 0,0 0,0 0,0 0,0 0,0 0,0 0,-25 0,25 24,-25-24,0 25,1 0,-1 0,-25 0,25-1,-24 26,-1 0,0-26,-24 26,24 0,-24-1,24 1,-24 24,24-24,-24 0,0-1,24 1,0-1,1 1,-1-25,1 0,24 24,0-24,0-25,25 25,-25-25,25 25,0-25,0 0,0 0,0 0,0 0,0 0,0 0,0 0,0 0,0 0</inkml:trace>
  <inkml:trace contextRef="#ctx0" brushRef="#br0" timeOffset="3944.2256">18827 8409,'0'-25,"0"25,0-25,0 25,0-25,0 25,0-24,0 24,0 0,0 0,0-25,0 25,0 0,0 0,0 0,0 0,0 0,0 0,0 25,0-25,0 24,0 1,0 0,-25 0,25 24,-25 1,25 0,0-1,-24 1,24-25,-25 24,25 1,0-1,-25-24,25 25,0-25,0-1,-25 26,25-25,0 0,0 0,0-25,0 24,0-24,0 25,0 0,0-25,0 0,0 25</inkml:trace>
  <inkml:trace contextRef="#ctx0" brushRef="#br0" timeOffset="4518.2585">18777 9748,'25'0,"0"0,-25-25,25 25,0-24,-25 24,0-25,25 0,-25 25,0-25,0 25,0 0,0-25,-25 25,25 0,-25 0,25 0,-25 0,0 0,0 0,1 25,-1-25,0 25,0 0,0-25,1 25,24-1,-25 1,25 0,-25 0,25-25,0 25,0-1,0 1,25 0,0 0,-25 0,24-1,1-24,0 25,0 0,0 0,-1-25,26 25,-25 0,0-1,0-24,-25 25,24 0,1-25,-25 25,0-25,0 0,0 25,0-25,0 0,-25 24,1-24,24 0,-25 0,0 0,0 0,0 0,-24 0,24 0,0 0,-25-24,26 24,-1 0,0-25,-25 25,26 0,-1-25,0 25,25-25,-25 25</inkml:trace>
  <inkml:trace contextRef="#ctx0" brushRef="#br0" timeOffset="5473.3131">17984 7615,'0'0,"0"0,0 0,0-25,0 25,0 0,0 0,0 0,0 0,0 0,0 25,-25-25,25 0,-25 25,25 0,-25-25,1 24,-1 1,-25 0,25 0,-24 0,24-1,-25 1,25 0,-24-25,24 25,0 0,0-25,1 24,-1 1</inkml:trace>
  <inkml:trace contextRef="#ctx0" brushRef="#br0" timeOffset="5956.3407">16595 8111,'24'-25,"-24"25,0 0,0 0,0-24,0 24,0 0,0 0,0 0,0 0,0 0,0 24,0 1,0-25,0 25,0 25,0-26,0 26,0-25,0 24,0-24,0 25,0-25,0-1,25 26,-25-25,25 0,-25-1,25-24,-25 25,25 0,-25-25,25 25,-1-25,-24 0,25 0,0 0,0 0,-25-25,25 25,-1-25,1 0,0 1,0-1,0 0,-1 0,-24 0,25 1,0-26,-25 25,25 0,-25 1,0-26,0 25,0 0,0 1,0-26,0 25,0 25,0-25</inkml:trace>
  <inkml:trace contextRef="#ctx0" brushRef="#br0" timeOffset="6852.392">18728 5184,'0'-25,"0"25,0-24,0 24,0-25,0 0,0 25,0-25,-25 0,25 25,0-24,-25-1,25 25,0 0,0-25,-25 25,25 0,0 0,0 0,0 0,0 0,0 0,0 0,0 25,0-25,0 25,25-1,-25 1,0 0,25 0,-25 0,0-1,0 26,25-25,-25 0,0-1,0 1,0 25,0-25,0-1,0 1,0 0,0-25,0 25,0 0,0-25</inkml:trace>
  <inkml:trace contextRef="#ctx0" brushRef="#br0" timeOffset="7412.424">19050 4118,'0'-25,"0"0,0 0,0 0,0 1,0-1,0 0,0 25,0-25,0 25,0 0,0 0,0 0,0 0,0 0,0 25,0 0,0 0,0-1,0 1,-24 25,24-25,0 24,0-24,0 25,0-26,0 26,0-25,0 0,0-1,0 1,0-25,0 25,0-25,0 0,0 25,0-25,0 0,0 0,0 0,0 0,0 0,0-25,0 25,0-25,0 0,0 1,0-1,0 0,0-25,0 26,0-26,0 0,0 1,0-1,0-24,0-1,0 26,0-1,0-24,0 24,0 25,24-24,-24 24,25 0,0 25,-25-25,25 25,0 0,-1 0,1 0,0 0,0 25,0-25,-1 25,1 0,25-1,-50 1,25 0,-1 0,-24-25,0 25,0 0,0-1,-24 1,-1 0,0 0,-25 0,1-1,-26 1,26 0,-26 0,1-25</inkml:trace>
  <inkml:trace contextRef="#ctx0" brushRef="#br0" timeOffset="13041.746">17512 6052,'-24'-24,"24"24,-25-25,25 0,-25 25,25-25,-25 25,25-25,0 25,0-24,0 24,0 0,0-25,0 25,0 0,0 0,0 0,0 0,0 0,0 0,0 0,0 0,0 0,0 0,0 25,25-25,-25 24,25-24,0 25,-1 0,1 0,25 0,-25-1,24 26,-24-25,25 0,-1 24,1-24,0 0,-1 0,1 24,-1-24</inkml:trace>
  <inkml:trace contextRef="#ctx0" brushRef="#br0" timeOffset="13660.7814">15602 4936,'-24'0,"-1"0,25 0,-25 0,25 0,0 0,0 0,0 0,25 0,-25 0,25 0,-1 0,1 0,0 0,25 25,-25-25,24 0,-24 0,25 0,-26 0,26 0,-25 0,0 0,-1 0,1 0,-25 0,25 0,-25 0,0 0,0 0,0 0,0 0,-25 0,25-25,-25 25,1 0,-1 0,25 0,-25 0,0 0,0 0,25 0,-24 0,24 0,-25 25,25-25,0 0,-25 25,25 0,0-1,0-24,-25 25,25 0,0 0,0 0,0-1,0 1,0 0,0 0,0 24,0-24,0 0,0 0,0 0</inkml:trace>
  <inkml:trace contextRef="#ctx0" brushRef="#br0" timeOffset="14372.8221">20638 6176,'0'0,"0"0,0 0,0-24,0 24,0 0,0 0,0 0,0 0,0 0,0 0,0 0,0 0,-25 24,25-24,0 0,-25 25,0-25,1 25,-1 0,-25-25,25 25,-24-1,-1 1,1 0,-1 0,25-25,-24 25,-1-1,0 1,26-25</inkml:trace>
  <inkml:trace contextRef="#ctx0" brushRef="#br0" timeOffset="14987.8573">20588 5655,'25'0,"-25"0,25 0,-25 0,0 0,0 0,0 0,0 25,0 0,25-25,-25 25,0 24,0-24,0 0,0 0,0 25,0-26,0 1,0 0,0 25,0-26,0 1,0-25,0 25,24 0,-24-25,0 25,0-25,0 0,0 24,0-24,0 0,0 0,0-24,0 24,0 0,0-25,0 25,25-25,-25 0,0 0,0 1,25-1,-25-25,0 25,25-24,-25-1,25 0,-25 1,24-1,1 1,-25-1,25 0,0 26,0-26,0 25,-1 0,-24 1,25-1,0 25,0 0,0 0,-1 0,1 25,-25-25,25 24,0 1,0 0,-1-25,-24 25,25 0,-25-1,0 1,0 0,0 0,0 0,0-1,-25-24,25 25,-24 0,-1-25,-25 25,25 0,-24-25,24 0,-25 24,26-24,-1 0,0 25,0-25,25 0,-25 0,25 0,0 25,0-25,0 0,25 25,-25-25,25 25,0 0,0-25,24 24,-24 1,25 0,-1 0,1 0,-1-1,1 1,24 0,-24 0,24 0,-24-1,0 26,24-25</inkml:trace>
  <inkml:trace contextRef="#ctx0" brushRef="#br0" timeOffset="15508.8871">19621 7590,'0'-25,"0"25,0 0,0 0,0 0,0 0,25 0,-25 0,24 25,1-25,-25 0,50 25,-25-25,-1 25,26 0,0-25,-1 24,1 1,0 0,-1 0,1 0,-1-1,1 1,0 0,-1 0,1-25,-25 25,24-1,-24 1,25-25,-26 25</inkml:trace>
  <inkml:trace contextRef="#ctx0" brushRef="#br0" timeOffset="16163.9246">21134 7937,'25'0,"0"-24,-25 24,24-25,-24 25,25 0,-25-25,0 25,0 0,0 0,0 0,0 0,0 0,0 0,0 0,-25 25,25-25,-24 25,-1-1,0 1,0 0,25 0,-25 25,1-26,-1 1,25 25,-25-25,25 24,0-24,0 0,0 0,0-1,25 1,-25 0,25 0,-1 0,1-25,0 24,0 1,0-25,24 25,-24-25,0 0,0 0,24 0,-24 0,25 0,-26 0,1-25,0 25,0-25,0 1,-1-1,1 0,-25 0,0 0,0-24,0-1,0 25,-25-24,25-1,-24 1,-1 24,0-25,0 0,0 26,1-26,-1 25,0 0,25 1,-25-1,0 0,25 0,0 0,0 1,0 24,0-25,0 25,0 0,0-25,0 25,0 0,25 0,-25 0,25 0,-25 25,25-25,0 0,-25 25,24-25,1 24,-25 1,25 0,0 0,0 24,-25-24,24 25,-24-25,0 24,0 1,-24 0,24-1,-25 1,-25 24,25-24,-24 24,24-24,-25 24,1 1,-1-26,1 26,-1-1,25 0,-24-24,24 24,0-24,25 25,0-26,0 1,0 24,25-24,0-1,-1 1,1 0,25-1,-25 1,24-1,1 1</inkml:trace>
  <inkml:trace contextRef="#ctx0" brushRef="#br0" timeOffset="22052.2614">9079 2704,'-25'0,"25"0,0 0,0 0,0 0,-25 0,25 0,0 0,0 0,0 25,0-25,0 0,0 24,0-24,0 25,0 0,0 0,0 0,0-1,0 1,0-25,0 25,25 0,-25-25,25 25,-25-25,25 0,-1 0,1 0,0 0,25 0,-26-25,26 25,25-25,-1 0,0 0,1-24,24 24,0 0,25-24,0-1,0 25,0-25</inkml:trace>
  <inkml:trace contextRef="#ctx0" brushRef="#br0" timeOffset="25016.4309">11386 5581,'0'0,"0"0,-25 0,25 0,-25 0,0 0,25 0,-25-25,25 25,0 0,-24 0,24 0,0 0,0 0,0 0,0 0,0 0,0 0,0 0,24 0,-24 25,25-25,0 0,0 0,0 0,24 25,1-25,-25 0,24 0,1 0,24 0,-24 25,0-25,24 0,-24 0,-1 0,26 0,-26 0,1 24,-1-24,1 0,0 0,-26 0,26 0,-25 0,0 0,-25 0,24 0,-24 0,0 0,0 0,-24 0,-1 0,0 0,0 0,0-24,-24 24,-1 0,1 0,-1 0,0 0,1 0,-1 0,25 0,-24 0,-1 0,1 0,24 0,-25 0,25 0,1 24,-1-24,25 0,0 0,0 0,0 0,0 0,0 0,0 0,0 0,25 25,-1-25,1 0,0 0,0 0,0 0,24 0,1 0,-25 0,24 0,-24 0,25 0,-1 0,1 0,-25 0,24 0,-24 0,25 0,-26 0,1-25,0 25,-25 0,25 0,-25 0,0 0,0 0</inkml:trace>
  <inkml:trace contextRef="#ctx0" brushRef="#br0" timeOffset="30420.74">20960 10269,'25'0,"-25"0,0 0,25 0,-25 0,0-25,25 25,-25 0,0 0,25 0,-25-24,0 24,0 0,0 0,0 0,0 0,0 0,0 0,0 0,0 0,-25 24,25-24,-25 25,0-25,0 25,-24 0,24 0,-25 24,-24-24,24 0,-24 24,24-24,-24 0,-1 25,1-26,-25 26,24-25,1 0,-25 24,24-24,1 0,-1 0,1-1,0 1,24-25,0 0,1 25,-1-25,25 0,1 0,-26 0,25 0,25-25,-25 25,1-25,24 25,0-24,0 24,0-25,0 25,0-25,0 0,0 0,0 1,0 24,0-25,0 0,24 0,-24-24,0 24,0 0,0 25,25-25,-25 0,0 1,0-1,0 25,25-25,-25 25,0 0,0-25,0 25,0 0,0 0,0 0,0 0,0 0,0 0,0 0,0 0,0 0,0 0,0 0,0 0,0 0,0 0,0 0,0 25,0-25,0 0,0 25,0-25,-25 25,25-25,0 24,-25-24,25 25,-24-25,24 25,0 0,-25-25,25 25,0-25,0 24,0-24,0 0,-25 25,25-25,0 0,0 25,0-25,0 0,0 25,0-25,0 0,0 25,25-25,-25 0,25 24,-25-24,24 0,1 25,0-25,25 0,-26 25,1-25</inkml:trace>
  <inkml:trace contextRef="#ctx0" brushRef="#br0" timeOffset="31459.7994">19522 10517,'0'0,"0"0,0 0,0 0,0-25,0 25,0 0,0 0,0 0,0 0,0 0,0 0,0 0,0 0,0 25,0-25,0 0,0 25,0-25,0 25,-25 0,25-1,-25 1,25 0,-25 0,0 0,25-1,-24 26,-1-25,0 0,0 24,0-24,25 0,-24 0,24-1,-25 1,25-25,0 25,0-25,0 25,0-25,25 25,-1-25,1 0,0 24,0-24,0 0,24 0,-24 0,25 0,-1 0,1 0,-1 0,1 0,0 0,24 0,-24 0,-1 0,-24 0,25 0,-25 0,24 0,-24 0,-25 0,25 0,-25 0,0 0,0 0,0 0,0 0,0 0,0 0</inkml:trace>
  <inkml:trace contextRef="#ctx0" brushRef="#br0" timeOffset="33347.9074">5854 5730,'0'0,"0"0,0 0,0-25,0 25,0 0,0 0,0 0,0 0,0 0,0 0,0 0,0 0,25 0,-25 0,25 0,0 0,-1 0,1 0,0 0,0 0,0 0,24 0,-24 0,25 0,-1 0,-24 0,25 0,-1 0,1 0,24 0,-24 0,0 0,-1 0,1 0,-1 0,1 0,-25 0,0 0,24 0,-24 0,-25 0,25 0,-25 0,0 0,0 0,0 0,0 0,0 0,-25 0,0 0,25 0,-25 0</inkml:trace>
  <inkml:trace contextRef="#ctx0" brushRef="#br0" timeOffset="33575.9205">6003 5655,'-25'0,"0"0,1 0,-1 0,25 0,-25 0,25 0,0 0,0 0,0 25,25-25,-25 0,25 0,-1 0,26 0,-25 0,24 0,1 0,0 0,-1 0,26 0,-26-25,1 25,24 0,-24 0,0 0,24 0,-24 0</inkml:trace>
  <inkml:trace contextRef="#ctx0" brushRef="#br0" timeOffset="34129.9522">9550 5556,'0'0,"0"0,0 0,0 0,0 0,0 0,0 0,25 0,0 0,-25 0,25 0,-1 25,1-25,0 0,25 0,-26 0,26 0,0 0,-1 0,1 0,-1 0,1 0,0 0,24 0,-24 0,-1 0,1-25,0 25,-1 0,-24 0,25 0,-26 0,1 0,0 0,0 0,-25 0</inkml:trace>
  <inkml:trace contextRef="#ctx0" brushRef="#br0" timeOffset="34319.963">10394 5581,'-50'0,"0"0,1 0,-1 0,0 0,26 25,-26-25,25 0,-24 0,24 0,0 0,25 0,-25 0,25 0,0 0,0 0,25 25,-25-25,25 0,0 0,24 0,-24 0,25 0,-26 0,26 0,0 0,-1 0,1-25,0 25,-1 0,1 0,-1 0,1 0,0 0,-1 0,-24-25,25 25,-26 0,1 0</inkml:trace>
  <inkml:trace contextRef="#ctx0" brushRef="#br0" timeOffset="38024.1749">18455 10096,'0'0,"0"0,0 0,0 0,0 0,0 0,0 0,0 0,0 0,0 0,0 0,0 0,0 0,0 0,0 0,0 0,0 0,0 24,0-24,0 0,0 25,0-25,0 25,0 0,0 0,-25-1,25 26,0-25,0 0,0-1</inkml:trace>
  <inkml:trace contextRef="#ctx0" brushRef="#br0" timeOffset="38848.222">16818 8409,'0'0,"0"0,0-25,0 25,0 0,0 0,0 0,0 0,0 0,0 0,0 0,0 0,0 0,0 0,-25 25,25-25,-25 25,25-1,-24 1,-1 0,0 0,0 24,0-24,0 0,1 25,-1-26</inkml:trace>
  <inkml:trace contextRef="#ctx0" brushRef="#br0" timeOffset="39633.2669">16024 5259,'0'0,"0"0,0 0,0 0,0 0,-25 0,25 0,-24 24,24-24,-25 0,0 0,0 25,0-25,-24 25,24-25</inkml:trace>
  <inkml:trace contextRef="#ctx0" brushRef="#br0" timeOffset="40508.317">19546 3473,'0'0,"0"0,0 0,0 24,0-24,0 0,-24 0,24 25,-25-25,0 25</inkml:trace>
  <inkml:trace contextRef="#ctx0" brushRef="#br0" timeOffset="44263.5318">1092 6127,'0'0,"-25"0,25 0,0 0,0 0,0 0,0 0,0 0,0 0,0 0,0 0,0 0,0 0,25 0,-25 0,0 0,0 0,0 25,0-25,0 0,25 24,-25 1,0 0,0-25,24 25,-24 0,0-1,25 1,-25 0,0 0,25 0,-25-1,25 1,-25 0,0-25,25 25,-25-25,24 25,-24-25,25 0,0 0,0 0,0 0,-1 0,1-25,0 25,25-25,-1 0,1 0,-1-24,1 24,0-25,24 26,1-26,-1 0,0 1,1 24,24-25,-25 1,1 24,24-25,-25 26,1-1,-26 0,26 25,-26-25,-24 25,25-25,-25 25</inkml:trace>
  <inkml:trace contextRef="#ctx0" brushRef="#br0" timeOffset="52552.0058">9277 9451,'0'-25,"0"25,-25-25,25 0,0 25,0 0,-24-25,24 25,0-24,0 24,0 0,0 0,0-25,0 25,0 0,0 0,0 0,0 0,0 0,0 0,0 25,0-25,0 24,0-24,0 25,0 0,0 0,0 0,0-1,24 1,-24 0,0 0,25-25,-25 25,0-1,25-24,-25 25,25-25,0 25,0-25,-1 0,1 0,0 0,0 0,24-25,1 25,0-25,-1 25,1-24,-1-1,26 0,-26 0,26 0,-1 1,-24-1,24 0,1 0,-26 0,1 1,24-1,-24 0,-25 0,24 25,1-25,-25 25,0-24,-1 24,1 0,-25-25,25 25,-25 0,0 0,0 0,0 0,0 25,0-25,0 0,0 0,0 24,0-24,0 0</inkml:trace>
  <inkml:trace contextRef="#ctx0" brushRef="#br0" timeOffset="56892.2541">15602 4986,'0'0,"-24"0,24 0,-25-25,25 25,0 0,0 0,-25 0,25 0,0 0,0 0,0 0,0 0,0 0,0 0,0 0,0 0,0 0,0 25,25-25,-25 0,0 0,25 0,-25 25,24-25,1 0,0 0,0 24,0-24,0 0,24 0,-24 0,0 25,24-25,1 0,-25 0,0 0,24 0,-24 0,0 0,0 0,-1 0,1 0,-25 0,0 0,0 0,0 0,0 0,0 0,0 0,0 0,0 0,0 0,0 0,0 0,0 0,0 0,-25 0,25 0,0 0,-24 0,24 0,-25 0,25 0,-25 0,25 0,-25 0,25 0,-25 0,25 0,-24 0,24 0,-25 0,25 0,-25 0,25 0,-25 0,25-25,0 25,0 0,0 0,0 0,0 0,0 0,-25 0,25 0,0 0,0 0,0 0,0 0,0 0,0 0,0 0,0 0,0 0,0 0,0 0,0 0,0 0,0 0,0 0,0 0,0-24,0 24,0 0,-24 0,24 0,0 0,0 0,0 0,0 0,0 0,0 0,0 0,-25-25,25 25,0 0,0 0,0 0,0 0,0 0,0 0,0 0,0 0,0 0,0 0,0 0,0 0,0 0,0 0,0 0,0 25,0-25,0 24,0 1,0-25,0 50,0-25,0-1,0 1,0 25,-25-25,25 24,0 1,0-25,0 24,-25 1,25-1,0-24,-25 25,25-1,0-24,-24 0,24 0,0 24,0-24,0-25,-25 25,25 0,0-25,0 25,0-25,0 0,0 25,0-25,0 0,0 0,0 0,0 0,0 0,0 0,0 0,0 0,0 0,0-25,0 25,0 0,0-25,0 25</inkml:trace>
  <inkml:trace contextRef="#ctx0" brushRef="#br0" timeOffset="57264.2754">15379 4986,'0'0,"0"0,0 0,0 0,0 0,0 0,0 0,0 0,0 0,25 0,-25 0,25 0,0 25,-1-25,1 0,0 0,0 0,24 0,1 0,0 0,-1 0,-24 0,25 0,24 0,-24 0,-25 0,24 0,1 0,-1 0,-24 0,0 0,25 0,-26 0,-24 0</inkml:trace>
  <inkml:trace contextRef="#ctx0" brushRef="#br0" timeOffset="67750.8752">9203 13419,'0'-24,"0"24,-25-25,25 25,0 0,0 0,0-25,0 25,0 0,0 0,0 0,0 0,0 0,0 0,0 25,0-25,0 0,0 25,0-25,0 24,0 1,0 0,0 0,0 24,0-24,0 0,0 0,0 0,0-1,25 1,-25 0,0-25,25 25,-25-25,24 0,-24 0,25 0,0 0,25-25,-25 25,-1-25,26 0,0 1,-1-1,26 0,-26 0,1-24,24 24,1-25,-26 25,26-24,-1 24,-24-25,24 26,-24-26,-1 25,26 0,-26 0,-24 1,25-1,-25 25,24-25,-24 25,0-25,-25 25,25 0,-25 0,0 0,0 0,0 0,0 0,0 0,0 0,0 0,0 0</inkml:trace>
  <inkml:trace contextRef="#ctx0" brushRef="#br0" timeOffset="69130.9541">17413 5854,'0'0,"-25"-25,25 25,0 0,0 0,0 0,0 0,0 0,0 0,0 0,0 0,0 0,0 0,0 0,0 0,0 0,0 25,25-25,-25 0,0 0,0 0,25 25,-25-25,25 25,-25-25,25 24,-25 1,24-25,-24 25,25 0,0 0,-25-1,25 1,0 0,-25 0,24 0,1-1,0 1,0 0,-25 0,25-25,0 25,-25-1,24-24,1 25,-25-25,0 0,25 25,-25-25,0 0,0 0,0 0,25 0,-25 0,0 0,0 25,0-25,0 0,0 0,0 0,0 0,0 0,0 0,0 0,0-25,0 25,0 0,0 0,0 0,0 0,0 0,0 0,0-25,25 25,-25 0,0 0,0-25,0 25,0 0</inkml:trace>
  <inkml:trace contextRef="#ctx0" brushRef="#br0" timeOffset="69394.9692">17909 6201,'0'-25,"0"25,0-24,0 24,0 0,0-25,0 25,0 0,0 0,0 0,0-25,0 25,0 0,0 0,0 0,-24 0,24 0,0 0,0 0,0 0,0 0,0 0,0 0,0 0,0 0,0 0,0 0,0 25,0-25,0 0,0 0,0 25,0-25,24 0,-24 24,0-24,0 25,0-25,0 0,25 25,-25-25,0 25,0-25,0 0,0 25,0-25,0 0,0 0,25 0,-25 24,0-24,0 0,0 0,0 0</inkml:trace>
  <inkml:trace contextRef="#ctx0" brushRef="#br0" timeOffset="69815.9933">17984 6127,'0'0,"0"0,0 0,0 0,0 0,0 0,0 0,0 0,0 0,0 0,0 0,0 0,0 0,0 0,0 25,0-25,0 24,0-24,0 25,0 0,0-25,0 25,0 0,25-25,-25 24,0 1,24 0,-24-25,0 25,25 0,-25-1,0-24,25 25,-25 0,0-25,0 25,0-25,0 25,0-25,0 0,0 24,0-24,0 0,0 0,0 0,0 25,0-25,-25 0,25 0,0 0,-25 0,1 0,24 0,-25 0,0 0,25 0,-25 0,0 0,1 0,24 0,-25 0,0 0,25 0,-25 0,25 0</inkml:trace>
  <inkml:trace contextRef="#ctx0" brushRef="#br0" timeOffset="70780.0484">19596 7317,'0'0,"0"0,0 0,0 0,0 0,0 0,0 0,0-24,0 24,0 0,0 0,0 0,0 0,0 0,0 0,0 0,0 0,0 0,0 0,0 0,0 0,0 24,0-24,-25 0,25 0,0 0,-25 0,25 25,0-25,-24 25,-1-25,25 0,-25 25,0-25,25 25,-25-25,1 24,-1-24,25 25,-25-25,25 25,-25-25,25 25,0-25,0 25,-25-25,25 24,0-24,0 0,0 25,0-25,0 25,0-25,25 0,-25 25,25-25,-25 25,0-25,25 0,-25 0,25 24,-25-24,24 0</inkml:trace>
  <inkml:trace contextRef="#ctx0" brushRef="#br0" timeOffset="71168.0706">19497 7466,'0'-25,"-25"25,25 0,0 0,0 0,0 0,0 0,0 0,0 0,0 0,0 0,0 0,0 0,0 0,0 0,0 0,0 25,0-25,25 0,0 0,-25 25,24-25,1 25,0-25,0 25,0-25,24 24,-24-24,25 25,-26-25,26 25,-25-25,0 25,24-25,-24 25,0-25,0 24,0-24,-1 0,1 25,-25-25,25 0,-25 0,0 0,0 0,0 0,0 0,0 0</inkml:trace>
  <inkml:trace contextRef="#ctx0" brushRef="#br0" timeOffset="72240.1319">18678 6821,'25'0,"-25"0,0 0,0 0,0 0,0 0,0 0,0 0,0 0,0 0,0 25,0-25,0 0,0 0,-25 0,25 0,0 0,0 0,0 0,0 25,0-25,0 0,0 0,0 0,0 0,0 0,0 0,0 0,0 0,0 0,0 0,0 0,0 0,0 0,0 0,0 0,0 0,0 0,0 0,0 0,0 0,0 0,0 0,0 0,0 0,0 0,0 0,0 0,0 0,0 0,0 0,0 0,0 0,0 0,0 0,0 0,0 0,0 0,0 0,0 0,0 0,0 0,0 0,0 0,0 0,0 0,0 0,-25 25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25:50.240"/>
    </inkml:context>
    <inkml:brush xml:id="br0">
      <inkml:brushProperty name="width" value="0.05292" units="cm"/>
      <inkml:brushProperty name="height" value="0.05292" units="cm"/>
      <inkml:brushProperty name="color" value="#FF0000"/>
    </inkml:brush>
  </inkml:definitions>
  <inkml:trace contextRef="#ctx0" brushRef="#br0">14759 8954,'0'0,"-25"0,25 0,0-24,0 24,0 0,0-25,-24 25,24 0,0-25,0 25,0 0,0-25,0 25,0 0,-25 0,25-25,0 25,0 0,-25 0,25-24,0 24,0 0,-25 0,25-25,-25 25,25 0,-24-25,24 25,-25 0,25-25,-25 25,0-25,25 25,-25 0,0-24,25 24,-24 0,-1-25,25 25,-25 0,0-25,0 25,25 0,-24-25,-1 25,0 0,25 0,-25-25,0 25,1 0,24-24,-25 24,0 0,0 0,25-25,-25 25,1 0,-1 0,0-25,0 25,25 0,-25 0,1 0,-1-25,0 25,0 0,0 0,25 0,-24 0,-1 0,0 0,0 0,0-25,1 25,24 0,-25 0,0 0,0 0,0 0,1 0,-1 0,0 0,0 0,0 0,0 0,1 0,24 0,-25 0,0 0,0 0,0 0,1 0,24 25,-25-25,0 0,0 0,0 0,1 0,-1 0,25 0,-25 0,0 0,0 25,1-25,-1 0,0 0,0 0,0 0,25 25,-24-25,-1 0,0 0,0 25,0-25,1 0,-1 24,25-24,-25 0,0 25,0-25,1 0,-1 25,25-25,-25 25,0-25,0 0,1 25,24-25,-25 24,0-24,25 25,-25-25,0 25,0-25,25 25,-24-25,-1 25,25-25,-25 24,0-24,25 25,-25-25,25 25,-24-25,-1 25,25 0,-25-25,0 24,25 1,-25-25,1 25,-1 0,25 0,-25 0,0-25,0 24,25 1,-24 0,-1 0,0-25,25 25,-25-1,0 1,25-25,-24 25,-1 0,25 0,-25-25,25 24,-25 1,25 0,-25-25,25 25,-24 0,24-1,-25 1,0 0,25 0,-25 0,0-1,25 1,-24-25,24 25,-25 0,0 0,25-1,-25 1,25 0,-25 0,25 0,-24-25,-1 24,25 1,-25 0,25-25,-25 25,25 0,0-1,-25-24,25 25,0 0,-24-25,24 25,-25 0,25 0,0-1,-25 1,25 0,0 0,0-25,-25 25,25-1,0 1,-25 0,25 0,0 0,0 24,-25-24,25 0,0 0,0-1,0 1,0 0,0 0,-24 0,24 24,0-24,0 0,0 0,0-1,0 1,0 0,0 0,0 0,0-1,0 1,0 0,0 0,0 0,0-1,0 1,0 0,0 0,0 0,0-1,24 1,-24 0,0 0,0-25,25 25,-25 0,0-1,0 1,25-25,-25 25,0 0,25-25,-25 25,0-1,0-24,25 25,-25-25,0 25,25 0,-25-25,24 25,-24-25,0 24,25 1,-25-25,25 25,-25 0,25-25,-25 25,25-1,-25-24,24 25,-24 0,25-25,-25 25,25 0,-25-25,25 24,-25 1,25 0,-1-25,-24 25,25-25,-25 25,25-25,-25 24,25-24,0 25,-25-25,24 25,1-25,-25 25,25-25,0 25,-25-25,25 24,-1-24,-24 25,25-25,0 0,-25 25,25-25,0 25,-25-25,24 25,1-25,-25 24,25-24,0 0,-25 25,25-25,-1 25,1-25,0 0,0 25,-25-25,25 0,-1 0,26 25,-25-25,0 0,-1 0,1 25,0-25,0 0,0 24,0-24,-1 0,1 25,0-25,0 0,0 25,-1-25,1 0,0 25,0-25,0 0,-1 25,1-25,0 0,0 24,24-24,-24 0,0 0,0 25,0-25,24 0,-24 0,25 25,-26-25,26 0,-25 0,24 25,1-25,-25 0,24 0,1 0,0 0,-1 0,1 25,24-25,-24 0,0 0,24-25,-24 25,24 0,0 0,1-25,-26 25,26-25,-1 25,1-25,-1 25,1-24,-1-1,0 0,1 0,-1-24,1 24,-1-25,0 25,-24-24,24-1,-24 0</inkml:trace>
  <inkml:trace contextRef="#ctx0" brushRef="#br0" timeOffset="1736.0993">14213 8632,'0'0,"25"0,-25 0,0 25,25-25,-25 0,0 0,25 0,-25 25,0-25,25 0,-25 0,24 0,-24 0,25 0,-25 0,0 0,25 24,-25-24,25 0,-25 0,25 25,-25-25,24 0,-24 0,25 25,-25-25,25 0,-25 25,25-25,-25 0,25 25,-25-25,25 0,-1 24,-24-24,25 0,-25 25,25-25,-25 0,25 25,-25-25,0 0,25 25,-25-25,24 0,-24 25,25-25,0 0,-25 24,25-24,-25 0,25 25,-1-25,-24 25,25-25,0 0,-25 25,25-25,0 25,-25-25,24 25,-24-25,25 0,-25 24,25-24,-25 25,25-25,0 0,-25 25,0-25,24 0,-24 25,25-25,-25 0,25 25,-25-25,0 24,25-24,-25 0,0 25,25-25,-25 25,0-25,24 25,-24-25,25 25,-25-25,0 24,25 1,-25-25,0 25,25 0,-25 0,25-25,-25 24,0 1,24-25,-24 25,0 0,0-25,25 25,-25-1,0 1,25-25,-25 25,0 0,0 0,25-25,-25 24,0 1,0-25,25 25,-25 0,0-25,0 25,24-1,-24-24,0 25,0 0,25-25,-25 25,0 0,0-25,0 24,0 1,25-25,-25 25,0 0,0 0,0-25,0 25,0-1,0 1,0-25,0 25,0 0,0 0,0-25,0 24,0 1,0-25,0 25,0 0,0 0,0-25,0 24,0 1,0 0,0-25,0 25,0 0,0-1,0-24,0 25,0 0,0-25,0 25,-25 0,25-1,0-24,0 25,0 0,0-25,0 25,0 0,0-1,-25-24,25 25,0 0,0 0,-24-25,24 25,0-1,0 1,0-25,-25 25,25 0,0 0,0-25,-25 24,25 1,0-25,0 25,-25 0,25-25,0 25,0-1,-25-24,25 25,0 0,0-25,-24 25,24 0,0 0,0-25,0 24,0 1,-25 0,25-25,0 25,0 0,0-1,-25-24,25 25,0 0,0-25,0 25,0 0,-25-1,25-24,0 25,0 0,-25-25,25 25,0 0,0-1,0-24,-24 25,24 0,0-25,-25 25,25 0,0-25,0 24,-25 1,25-25,0 25,-25 0,25-25,0 25,-25-1,25-24,-24 25,24 0,0-25,-25 25,25 0,0-25,-25 24,25-24,0 25,0 0,-25-25,25 25,0-25,-25 25,25-1,-24-24,24 25,0-25,-25 25,25-25,-25 0,0 25,25-25</inkml:trace>
  <inkml:trace contextRef="#ctx0" brushRef="#br0" timeOffset="2016.1153">14610 12378,'25'0,"-25"0,25 0,-25 0,25 0,0 0,-25-25,24 25,1 0,0-25,0 25,0 0,-1-25,26 25,-25-25,0 25,24-24,-24-1</inkml:trace>
  <inkml:trace contextRef="#ctx0" brushRef="#br0" timeOffset="2897.1657">13618 8012,'0'-25,"-25"0,25 0,0 1,0 24,0 0,-24-25,24 25,0 0,0 0,0 25,0-25,0 24,0 1,0 25,0 0,0-1,-25 26,25-1,0 0,-25 1,25 24,-25 0,25-24,-25 24,0 0,25 0,-24 1,-1-1,25 0,-25 0,25-24</inkml:trace>
  <inkml:trace contextRef="#ctx0" brushRef="#br0" timeOffset="3560.2036">13246 12179,'0'0,"0"0,0 0,0 0,0 0,0 0,0 0,0 0,0 0,0 0,0 0,0 0,0 0,0 25,0-25,0 25,0 0,0-1,0 26,0-25,0 24,0 1,0 0,0-1,0 1,-25-1,25 26,0-26,-25 1,25 0,-24-26</inkml:trace>
  <inkml:trace contextRef="#ctx0" brushRef="#br0" timeOffset="4392.2512">11485 9227,'0'0,"0"0,0 0,0 0,0 0,0 0,0 0,0 0,0 0,25 0,0 0,-25 25,24 0,1 0,25 0,-25-1,24 1,1 25,-1-25,1-1,0 26,24-25,-24 0,-1 24,1-24</inkml:trace>
  <inkml:trace contextRef="#ctx0" brushRef="#br0" timeOffset="4828.2762">11485 11212,'0'0,"25"0,-25 0,25 0,-25 0,0 0,0 0,0 0,0 0,-25 25,0-25,25 24,-50 1,26 0,-1 0,-25 24,25-24,-24 0,-1 25,-24-1,24-24,0 25,1-1,-1-24,1 25,-1-26,25 1</inkml:trace>
  <inkml:trace contextRef="#ctx0" brushRef="#br0" timeOffset="5528.3162">15503 9153,'0'0,"-25"0,1 0,-1 25,0-25,0 0,-24 25,24-25,0 24,-25 1,1 0,-1 0,1 0,-1 24,0-24,1 25,-1-1,1-24</inkml:trace>
  <inkml:trace contextRef="#ctx0" brushRef="#br0" timeOffset="6044.3457">14536 11708,'0'0,"0"0,0 0,25 0,-25 0,25 25,-25-25,24 24,1-24,25 25,-1 0,1 0,0 0,24-1,0 26,26-25,-26 24,25-24,0 25,1-25,-1 24,0-24</inkml:trace>
  <inkml:trace contextRef="#ctx0" brushRef="#br0" timeOffset="12247.7005">18083 4316,'0'0,"0"0,0 0,0 0,0 0,0 0,0 0,0 0,0 0,0 0,0 0,0 0,0 0,0 0,0 0,0 0,0 0,0 0,0 0,0 0,25 0,0 0,-25 0,24 0,1 0,0 0,0 0,0 0,-1 0,26 0,-25 0,24 0,-24 0,25 0,-25 0,24 0,1 0,-1 0,-24 0,25 0,-1 0,1 0,-25 0,25 0,-1 0,1 0,-1 0,-24 0,25 0,-1 0,1 0,0 0,-26 0,26 0,0 0,-1 0,1 0,-25 0,24 0,1 0,-25 0,24 0,-24 0,25 0,-26-25,26 25,-25 0,0 0,24 0,-24 0,0 0,0 0,0 0,-1 0,1 0,0 0,0 0,0 0,-1 0,1 0,0 0,0 0,0 0,-1-25,1 25,0 0,0 0,0 0,-1 0,1 0,0 0,0-24,0 24,-1 0,1 0,0 0,0 0,0 0,-1 0,1 0,25-25,-25 25,-1 0,1 0,0 0,0 0,0 0,0 0,-1 0,1 0,-25-25,25 25,0 0,-25 0,0 0,0 0,25 0,-25 0,0 0,0 0</inkml:trace>
  <inkml:trace contextRef="#ctx0" brushRef="#br0" timeOffset="13239.7573">17339 4217,'0'0,"0"0,0 0,0 0,0 25,25-25,-25 0,24 0,1 0,0 0,0 0,0 24,-1-24,1 0,25 0,-25 0,-1 0,26 0,-25 25,25-25,-26 0,1 0,0 0,0 0,-25 0,25 0,-25 0,0 0,0 0,0 0,0 0,-25 0,0 0,0 0,0 0,1 0,-1 0,-25 0,25 0,0 0,-24 0,24 0,-25 0,26 0,-1 0,0 0,0 0,0 0,1 0,24 0,0 0,0-25,0 25,0 0,0 0,24 0,1 0,-25 0,50 0,-25 0,-1 0,26 0,-25 0,24 0,1 0,-25 0,25 0,-26 0,1-24,0 24,0 0,0 0,-25 0,0 0,0 0,-25 0,25 0,-25 0,0 0,-24 0,-1 0,25 0,-25 0,1 24,-1-24,1 0,24 0,-25 0,25 0,1 0,24 0,-25 0,25 0,0 0,0 0,25 0,-1 0,1 0,0 0,25 0,-26 0,26 0,24 0,-24 0,0 0,-1 0,1 0</inkml:trace>
  <inkml:trace contextRef="#ctx0" brushRef="#br0" timeOffset="14743.8433">18653 2902,'0'0,"0"0,0 0,0 0,0 0,0 25,0-25,0 0,0 25,0 0,0-1,0 1,0 0,0 25,0-26,0 1,0 25,0-25,0-1,0 1,0 0,0 0,0 0,0-1,0 1,0-25,0 0,0 25,0-25,-24 0,24 0,0 0,0 0,0 0,0 0,-25 0,25 0,0-25,-25 25,25 0,-25-25,25 25,-25-24,25 24,-24-25,24 25,0-25,0 25,-25 0,25-25,0 25,0 0,0 0,0 25,0-25,0 0,0 25,0 0,0-25,0 24,0 1,0 0,0-25,0 25,0 0,25-25,-25 24,0-24,24 0,1 0,-25 0,25 0,0 0,0 0,-1 0,1-24,0 24,0-25,0 25,-1-25,1 0,0 0,0 25,0-24,0-1</inkml:trace>
  <inkml:trace contextRef="#ctx0" brushRef="#br0" timeOffset="18238.0432">12155 5085,'-25'0,"0"0,0 0,0 0,25 0,-24 0,24 0,-25 0,25 0,0 0,0 0,0 0,0 0,0 0,0 0,0 0,0 0,0 0,25 0,-1 0,-24 0,25 0,0 0,25 0,-26 0,26 0,-25 0,24 0,26 0,-26 0,26 0,-1 0,1 0,-1 0,1 0,-1-25,0 25,26 0,-26 0,0 0,26 0,-26 0,0-25,1 25,-1 0,1 0,-26 0,1 0,24 0,-49 0,25 0,-25 0,-1 0,-24 0,25 0,-25 0,0 0,0 0</inkml:trace>
  <inkml:trace contextRef="#ctx0" brushRef="#br0" timeOffset="18502.0583">12626 5060,'-25'25,"25"-25,-25 0,25 0,0 0,0 0,0 0,0 0,25 0,0 0,0 0,24 0,-24 0,25 0,-1 0,1 0,0 0,24 0,-24 0,24 0,0 0,1 0,-1-25,1 25,-26 0,26 0,-26 0,26 0,-26 0,-24 0,25 0,-25 0,-1 0</inkml:trace>
  <inkml:trace contextRef="#ctx0" brushRef="#br0" timeOffset="19825.1339">17339 4341,'0'0,"0"0,0 0,0 0,0 0,0 0,0 0,0 0,0 0,25 0,-25 0,24 0,1 0,0 0,0 0,0 0,24 0,1 0,-25 0,24 0,1 0,0 0,24 0,-24 0,-1 0,26 0,-26 0,1 0,24 0,-24 0,-1 0,1 0,-25 0,24 0,-24 0,0 0,0 0,-25 0,0 0,0 0,0 0</inkml:trace>
  <inkml:trace contextRef="#ctx0" brushRef="#br0" timeOffset="20038.1461">17711 4291,'-25'0,"0"0,0 0,1 0,-1 0,25 0,0 0,0 0,25 0,-25 0,24 0,1 0,0 0,25 0,-25 0,24 0,1 0,-1 0,26 0,-26 25,26-25,-26 0,26 0,-1 0,1 0,-1 0,-24 0,24 0,0 0,-24 0,24 0,-24 0,0 0,-25 0,24 25</inkml:trace>
  <inkml:trace contextRef="#ctx0" brushRef="#br0" timeOffset="22849.3069">1861 4911,'25'0,"-25"0,24 0,-24 0,0 0,25 0,-25 0,25 0,-25 0,25 0,0 0,-25 0,24 0,1 0,0 0,0 0,-25 0,25 0,-1 0,1 0,0 0,0 0,0 0,-1 0,26 0,-25 0,0 0,-1 0,26 0,-25 0,0 0,24 0,-24 0,25 0,-26 0,26 0,-25 0,0-24,24 24,-24 0,0 0,24 0,-24 0,0 0,25 0,-25 0,-1 0,26 0,-25 0,0 0,24 0,-24 0,0 0,24 0,-24 0,0 0,0 0,24 0,-24 0,0 0,0 0,0 0,-1-25,1 25,0 0,0 0,24 0,-24 0,0 0,0 0,0 0,-1 0,1 0,0 0,0 0,24 0,-24 0,0 0,0 0,0 0,0 0,24 0,-24 0,0 0,0 0,24 0,-24 0,0 0,24 0,-24 0,0 0,25 0,-26 0,26 0,-25 0,0 0,24 0,-24 0,25 0,-26 0,26 0,-25 0,24 0,-24 0,25 0,-25 0,24 0,-24 0,25 0,-25 0,24 0,-24 0,25 0,-26 0,26 0,-25 0,24 0,-24 0,0 0,25 0,-26 0,26 0,-25 0,24 0,-24 0,25 0,-25 0,-1 0,26 0,-25 0,24 0,-24 0,0 0,0 0,24 0,-24 0,0-25,0 25,24 0,-24 0,0 0,0 0,0 0,24 0,-24 0,0-25,0 25,24 0,-24 0,0 0,0 0,0 0,24 0,-24 0,0 0,0 0,-1 0,1 0,0-25,25 25,-26 0,1 0,0 0,0 0,0 0,-1 0,-24 0,25 0,0 0,0 0,0 0,-25 25,24-25,1 0,0 0,-25 0,25 0,0 0,-25 0,24 0,1 25,-25-25,25 0,0 0,-25 0,25 0,-25 0,25 0,-1 0,-24 0,25 0,0 25,-25-25,25 0,-25 0,25 0,-1 0,-24 0,25 0,-25 0,25 0,-25 0,25 0,-25 0,25 0,-25 0,24 25,1-25,-25 0,25 0,-25 0,25 0,-25 0,25 0,-25 0,24 0,-24 0,25 0,-25 0,25 0,0 0,-25 0,25 0,-25 0,24 0,1 0,-25 0,25 24,-25-24,25 0,0 0,-25 0,24 0,1 0,0 0,-25 0,25 0,0 0,-1 0,-24 0,25 0,0 0,0 0,-25 0,25 0,-1 0,1 0,0 0,-25 0,25 0,0 0,0 0,-25 0,24 0,1 0,0 25,-25-25,25 0,0 0,-1 0,-24 0,25 0,0 0,0 0,0 0,-25 0,24 0,1 0,0 0,-25 0,25 0,0 0,-1 0,-24 0,25 0,0 0,0 0,0 0,-25 0,24 0,1 0,0 0,-25 0,25 0,0 0,-1 0,1 0,-25 0,25 0,0 0,0 0,-1 0,1 0,-25 0,25 0,0 0,0 0,-25 0,24 0,1 0,0 0,-25 0,25 0,0 0,-1 0,-24 0,25 0,0 0,0 0,-25 0,25 0,0 0,-1 0,-24 0,25 0,0 0,-25 0,25 0,0 0,-25 0,24 0,1 0,-25 0,25 0,-25 0,25 0,-25 0,25 0,-25 0,24 0,-24 0,25 0,-25 0,0 0,0 0,25 0,-25 0,0 0,0 0,0 0,25 0,-25 0,0 0,0 0,0 0,0 0,0 0,0 0,0 0,0 0,0 0,0 0,0 0,0 0,0 0,0 0,0 0,0 0,0 0,0 0,0 0,0 0,0 0,0 0,0 0,0 0,0 0,0 0,0 0,0 0,0 0,0 0,0 0,0 0,0 0,0 0,0 0,0 0,0 0,0 0,0 0,0 0,0 0,0 0,0 0</inkml:trace>
  <inkml:trace contextRef="#ctx0" brushRef="#br0" timeOffset="24454.3987">943 4291,'0'0,"0"0,0-25,0 25,0 0,0 0,0-24,0 24,0 0,0 0,0 0,-25 0,25 0,0 0,-25 0,25 24,-24-24,24 25,-25 0,0 25,0-26,0 26,0 0,1 24,-1 0,25-24,-25 24,0 1,25-25,0-1,0 26,25-26,0-24,0 25,24-26,-24 1,25 0,24 0,-24 0,24-25</inkml:trace>
  <inkml:trace contextRef="#ctx0" brushRef="#br0" timeOffset="25257.4447">9699 4291,'0'-25,"0"25,25 0,-25 0,25 0,-25 0,24-24,1 24,0 0,0 0,0 24,-1-24,1 25,0-25,0 25,0 0,-1 0,1-1,0 1,0 0,-25 25,0-1,0-24,0 25,0-1,-25 1,0-1,-24 1,-1-25,0 25</inkml:trace>
  <inkml:trace contextRef="#ctx0" brushRef="#br0" timeOffset="27293.5611">19075 5333,'0'0,"0"0,0 0,0 0,0 0,0 0,0 0,0 0,25 0,0 0,0 25,-1-25,1 0,0 0,25 0,-1 25,-24-25,25 0,-1 0,1 0,24 0,-24 0,-1 0,-24 0,25 0,-1 0,-24-25,25 25,-25 0,0 0,-1 0,-24 0,25-25,-25 25,0 0,25-25,-25 25,0 0,0-25,0 25,0 0,0-24,-25 24,25-25,-25 25,25-25,-24 25,24 0,-25 0,25-25,0 25,-25 0,25 0,0 0,0 0,0 0,0 0,0 0,0 0,0 0,0 0,0 0,0 0,0 25,0-25,0 0,0 0,25 0,-25 25,25-25,-25 0,24 25,-24-25,25 0,-25 24,25-24,-25 0,25 25,-25-25,0 0,0 25,0-25,0 25,0-25,0 0,0 25,0-1,-25-24,25 25,-25 0,0-25,1 25,24 0,-25-25,0 24,0-24,0 0</inkml:trace>
  <inkml:trace contextRef="#ctx0" brushRef="#br0" timeOffset="27689.5838">21159 5358,'0'0,"0"0,0 0,25 0,-25 0,24 0,1 0,-25 0,25 0,25 0,-26 0,1 25,25-25,-1 0,1 0,0 0,-1 0,1 0,-1 0,1 0,0 0,-1 0,26 0,-51 0,26 0,0 0,-25 0,24-25,-24 25,-25 0,25 0,-25 0</inkml:trace>
  <inkml:trace contextRef="#ctx0" brushRef="#br0" timeOffset="28020.6027">21357 5159,'0'0,"0"0,0 0,0 0,0 0,0 0,0 0,0 0,0 0,0 0,0 0,0 0,0 0,0 0,0 0,0 0,0 0,-25 0,25 0,0 25,-24-25,-1 0,25 25,-25-25,0 25,0-25,1 25,24-25,-25 24,25-24,-25 25,25 0,0-25,0 25,25 0,-25-25,25 24,-1 1,1 0,25-25,-1 25,1 0,0-25,-1 24,1 1</inkml:trace>
  <inkml:trace contextRef="#ctx0" brushRef="#br0" timeOffset="37016.1172">546 5383,'0'-25,"0"25,0-25,0 25,0 0,-25 0,25-25,0 25,0 0,0 0,-25 0,25 0,0 0,-24 0,24 0,0 0,-25 0,25 0,0 0,-25 25,25-25,-25 0,25 25,-25 0,1-1,-1 1,0 0,0 25,0-26,1 26,-1-25,0 24,0-24,0 25,25-25,-24-1,24 26,0-25,0 0,0 0,0-25,0 24,24 1,-24 0,25 0,0 0,-25-25,25 24,0 1,-1 0,1-25,0 25,0 0,0-1,-1 1,-24 0,25 0,0 0,0-1,-25-24,25 25,-1 0,-24 0,0 0,0-1,25 1,-25 0,0 0,0 0,0-1,-25 1,25 0,-24 0,-1 0,0-1,25 1,-25 0,0 0,1 0,-1-1,0-24,0 25,0 0,25-25,-24 25,-1 0,25-25,-25 0,25 25,-25-25,25 0,0 24,0-24,0 0,0 0,-25 25,25-25,0 0,0 0,0 25,0-25,25 0,-25 25,25-25,-25 25,0-1,25-24,-25 25,25 0,-1 0,-24 0,25-1,-25 1,25 0,-25 0,25 24,-25 1,25-25,-25 24,0 1,24 0,-24-1,0 26,0-26,0 26,0-1,0 0,0 1,0-1,-24 1,24 24,0-25,-25 1,25 24,-25-25,25 1,0 24,-25-25,25 1,0-1,0 1,-25-1,25 1,0-1,0 0,0-24,0 24,0 1,0-26,0 26,0-26,0 1,0 0,0-1,25-24,-25 25,25-26,-25 26,25-25,0 0,-25 0,24-1,1 1,0 0,0-25,0 25</inkml:trace>
  <inkml:trace contextRef="#ctx0" brushRef="#br0" timeOffset="48739.7878">10840 5159,'-25'0,"0"0,25 0,-24 0,-1 0,0 0,25 0,-25 0,0 0,25 0,-24 0,-1 0,25 0,-25 0,0 0,25 0,-25 25,1-25,-1 0,0 25,25-25,-25 25,0-25,1 25,-1-1,0-24,0 25,0 0,0 0,25-25,-24 25,-1-1,25 1,-25 0,25 25,0-26,0 1,0 0,0 25,0-26,0 1,0 0,0 25,25-26,-25 1,25 0,-1 0,1 0,-25 0,25-1,0-24,0 25,0 0,-1-25,26 25,-25-25,0 0,-1 25,26-25,-25 0,0 0,24 0,-24 0,0 0,0 0,24 0,-24-25,0 25,24-25,-24 25,0-25,0 0,24 1,-24 24,0-25,0-25,0 25,-1 0,-24 1,25-26,0 0,-25 26,25-26,-25 0,0 26,0-26,0 25,0-24,-25 24,25 0,-25 0,0 0,1 1,-1-1,0 0,0 25,-24-25,24 25,-25 0,1-25</inkml:trace>
  <inkml:trace contextRef="#ctx0" brushRef="#br0" timeOffset="49859.8518">7442 7913,'0'0,"-25"0,25-25,-25 25,25 0,0-25,-25 25,25 0,-24-25,24 25,-25 0,0 0,25-25,-25 25,0 0,1 0,24 25,-25-25,0 0,0 25,0-25,0 25,1 0,-1-1,-25 1,25 0,1 25,-1-1,0 1,0 0,25-1,-25 1,25-1,0 1,0 0,25-1,-25-24,25 25,0-26,0 26,-1-25,1 0,25-1,-25-24,24 25,-24-25,25 25,-25-25,24 0,1 0,-25 0,24-25,1 25,-25 0,24-25,1 25,-25-24,-1-1,26 0,-25 0,0 0,-1 1,1-1,-25 0,25-25,-25 26,25-26,-25 0,0 26,0-26,-25 0,25 1,-25-1,0 1,1-1,-1 25,0-25,-25 26,26-26,-26 25,0 25,26-25,-26 25,-24-24,24 24</inkml:trace>
  <inkml:trace contextRef="#ctx0" brushRef="#br0" timeOffset="50871.9097">1538 8830,'-25'0,"25"0,-24 25,-1-25,0 0,0 25,0-25,1 25,-1-25,0 25,0-1,0 1,-24 0,24 25,0-25,0 24,25-24,-24 25,-1-1,25 1,0-1,0 1,0 0,0-1,25-24,-1 25,1-26,0 26,0-25,24 0,-24-1,25 1,-25-25,24 25,1-25,-25 0,24 0,1 0,-25 0,24 0,-24-25,25 25,-26-25,1 25,0-24,25-1,-25 0,-1 0,-24 0,25-24,0 24,0 0,-25-24,25-1,-25 25,0-24,0-1,0 0,0 1,-25-1,0 1,0 24,-24-25,24 25,-25-24,0 24,1 25,-1-25,1 25,-1 25,-24-25,24 25,0 24</inkml:trace>
  <inkml:trace contextRef="#ctx0" brushRef="#br0" timeOffset="64476.6879">2977 9699,'0'0,"0"24,0-24,0 0,25 25,0-25,-1 0,1 25,0-25,25 25,-26-25,26 0,0 25,24-25,-24 0,24 24,0-24,1 0,-1 0,1 0,24 0,0 0,-24 0,24 0,0 0,0 0,0 0,1 0,-1 0,-25 0,25-24,1 24,-26 0,25 0,-24 0,-1 0,1 0,-1 0,-24 0,24 0,-24 0,-26-25,26 25,-25 0,0 0,-1 0,-24 0,25 0,-25 0,0 0,0 0,0 0,-25 0,25 0</inkml:trace>
  <inkml:trace contextRef="#ctx0" brushRef="#br0" timeOffset="64885.7113">3473 9823,'-50'0,"26"0,24 0,-25 0,25 0,0 0,0-25,0 25,25 0,-25 0,24 0,1 0,25 0,-1 0,-24 0,25 0,24 0,-24 0,24 25,1-25,-1 0,1 0,-1 0,25 0,-24 0,24 0,0 0,0 0,25 0,-25 0,1-25,24 25,-25 0,0 0,0 0,25-25,-24 25,-26 0,25 0,-24 0,-1-25,0 25,1 0,-26 0,1 0,0-25,-25 25,-1 0,1 0,-25 0,25 0,-25 0,0 0,0 0,0 0,0 0,0 0</inkml:trace>
  <inkml:trace contextRef="#ctx0" brushRef="#br0" timeOffset="73503.2042">13370 9674,'0'0,"0"0,0 0,0 0,0 0,0 0,0 0,0 0,0 0,0 0,0 0,0 0,0 0,0 0,0 25,0-25,0 24,0-24,0 25,25 0,-25 0,0 0,0-1,0-24,0 25,0 0,25 0,-25-25</inkml:trace>
  <inkml:trace contextRef="#ctx0" brushRef="#br0" timeOffset="74188.2433">14511 9773,'-25'-25,"25"25,0-25,0 25,0 0,0-24,0 24,0 0,0 0,25-25,-25 25,25 0,-25 0,25 0,0 0,-25 0,24 0,1 0,-25 0,25 0,-25 25,0-25,0 0,0 24,0 1,-25-25,25 25,-25-25,1 25,-1 0,0-1,-25 1,25-25,1 25,-1-25,0 25,0-25,25 0,-25 25,25-25,0 0,0 0,25 0,-25 0,25 0,0 0,0 0,-1 0,26 0,-25-25,25 25,-26 0,26 0</inkml:trace>
  <inkml:trace contextRef="#ctx0" brushRef="#br0" timeOffset="74819.2794">14015 10765,'0'0,"0"0,0 0,0-25,0 25,25 0,0 0,-25 0,24 0,1 0,0 0,0 0,0 0,-1 0,1 0,0 25,0-25,0 25,-25-25,24 25,-24 0,0-1,0-24,0 25,0 0,-24 0,24 0,-25-1,0-24,25 25,-25-25,25 25,-25-25,25 0,0 25,-24-25,24 0,0 0,0 0,0 0,24 0,-24 0,25 0,0 0,0 25,0-25,-1 0,1 0,0 24,0-24,0 25,-1-25,-24 25,25-25,-25 25,25-25,-25 25,0-25,0 25,0-25,-25 24,0-24,1 0,-1 25,0-25,-25 0,1 0,-1 0,25 25,-24-25,-26 0,26 0,-1 0,25 0</inkml:trace>
  <inkml:trace contextRef="#ctx0" brushRef="#br0" timeOffset="75427.3142">13320 11832,'0'-25,"0"0,0 25,0-25,0 1,0 24,0-25,0 0,0 25,0 0,0 0,0-25,0 25,0 0,0 0,0 25,0-25,0 0,0 0,0 25,0-25,0 25,0-25,0 24,0-24,0 25,0-25,0 25,25-25,-25 0,25 0,-25 0,25 0,0 0,-1 0,1 0,-25-25,25 25,0-25,0 1,0 24,-25-25,24 0,-24 25,25-25,-25 0,0 25,0-24,0 24,0 0,0 0,0 0,0 0,0 0,0 24,0 1,0 0,0 0,0 0,0-1,-25 26,25-25,0 0,0-1,-24 1</inkml:trace>
  <inkml:trace contextRef="#ctx0" brushRef="#br0" timeOffset="75996.3468">12179 11137,'0'0,"-24"0,24 0,-25 0,0 0,0 0,25 0,-25 0,1 25,-1-25,0 25,0-25,0 25,1 0,24-1,0-24,0 25,0 0,0 0,0-25,24 25,-24-1,25-24,0 25,-25 0,25-25,0 0,-25 25,24-25,-24 0,0 25,0-25,0 0,0 0,0 0,0 0,0 0,-24 24</inkml:trace>
  <inkml:trace contextRef="#ctx0" brushRef="#br0" timeOffset="76147.3554">11907 11162,'0'-25,"24"25,1-25,0 1,0 24,24-25,-24 25,0-25,0 25,24-25,-24 25,0-25,0 25,0-24</inkml:trace>
  <inkml:trace contextRef="#ctx0" brushRef="#br0" timeOffset="76799.3927">12477 9699,'0'0,"0"-25,25 25,-25 0,0 0,25 0,-25 0,0 0,0-25,0 25,0 0,0 0,0 0,0 0,0 0,0 0,0 25,0-25,-25 0,25 25,-25-25,0 24,0 1,1 0,-1 0,0 0,25-1,-25 26,0-25,25 0,-24-1,24 1,0 0,0-25,0 25,24 0,-24-25,25 25,0-25,-25 24,25-24,0 0,-1 0,1 0,0 0,0 0,0 0,-25-24,25 24,-1 0,-24-25,0 25,0-25,0 25,-24 0,-1-25,0 25,0 0,-25 0,1 0</inkml:trace>
  <inkml:trace contextRef="#ctx0" brushRef="#br0" timeOffset="100271.7352">13246 12229,'0'0,"0"0,0 0,0 0,0 0,0 0,0 0,0 0,0 0,0 0,0 0,0 0,0 0,0 0,0 0,0 0,0 0,0 0,0 0,0 25,0-25,0 24,0-24,0 25,0 0,0 0,0 0,0-1,0 1,0 0,0 25,25-26,-25 26,0-25,0 24,0-24,0 0,25 25,-25-26,0 1,0 0,0 0,0 0,0-25,0 24,0 1,24-25,-24 25,0-25,0 0,0 0,0 0,0 25,0-25,25 0,-25 0,0 0,0 0,0-25,0 25,25 0,-25 0,0-25,0 25,0-25,0 25,25-24,-25-1,0 0,0 25,0-25,0 0,0-24,0 24,0 0,0 0,0-24,0 24,0 0,0 0,0-24,0 24,0 0,0 0,0-24,0 24,0 0,0 0,0 1,-25-1,25 25,0-25,0 0,0 0,0 0,0 25,0-24,-25 24,25 0,0-25,0 25,0 0,0 0,0 0,0 0,0 0,0 0,0 0,0 0,0 25,-25-25,25 24,0-24,0 25,0 0,0 0,0 0,0 0,0 24,0-24,0 0,0 24,0 1,0-25,0 24,25 1,-25-25,0 24,0-24,25 25,-25-25,0 24,25-24,-25 0,0 0,25-1,-25-24,0 25,0-25,0 25,24-25,-24 0,0 0,0 25,0-25,0 0,0 0,0 0,0-25,0 25,0 0,0 0,0-25,0 25,0-25,0 1,0-1,0 0,0 0,0 0,0-24,0 24,0-25,0 1,0-1,0 25,0-24,0-1,0 25,0 1,0-1,25-25,-25 50,0-25,0 1,25 24,-25-25,0 25,0 0,0-25,0 25,0 0,0 0,0 0,0 25,0-25,0 25,0-25,0 24,0 1,0 25,0-25,0-1,0 26,-25 0,25-26,-25 26,1 0,24-1,-25-24,25 25,-25-26,25 26,-25-25,25 0,0-1,0 1,0 0,0 0,-25 0,25-25,0 24,0-24,0 0,0 25,0-25,0 0,0 0,0 0,0 0,0 0,0-25,0 25,0 0,0-24,0 24,25-25,-25 0,0 0,0 0,0 1,0-26,0 25,0-24,25-1,-25 0,0 26,0-26,0 25,0-24,0 24,0 25,0-25,0 25,0 0,0 0,0 0,0 25,0-25,0 25,25-1,-25 26,0-25,0 24,0-24,0 25,0-25,0 24,0-24,-25 0,25 24,0-24,-25 0,25 0</inkml:trace>
  <inkml:trace contextRef="#ctx0" brushRef="#br0" timeOffset="114907.5723">14511 7218,'0'0,"0"-25,-25 25,25-24,-25-1,25 25,-24-25,24 0,-25 25,25-25,-25 25,0 0,25-24,-25 24,1 0,-1 0,0 0,0 0,0 0,1 24,-1-24,-25 25,25 0,-24 0,24 0,-25-1,26 26,-26 0,25-26,-24 26,24 0,0-1,0 1,0-25,25 24,0 1,0-25,25-1,0 1,0 0,0 0,-1 0,26-1,0-24,-1 25,1-25,-1 0,1 0,0 0,-1 0,1 0,-1-25,1 25,0-24,-1 24,-24-25,25 0,-25 25,-1-25,1 0,0 25,-25-24</inkml:trace>
  <inkml:trace contextRef="#ctx0" brushRef="#br0" timeOffset="116219.6474">13569 7789,'0'0,"0"0,0 0,0 0,0 0,0 0,0 0,0 0,0 0,0 0,0 0,0 0,0 0,0 0,-25 24,25-24,-25 25,25-25,-25 25,0 0,0 0,1-1,-1 1,0 0,0 0,0 0,1 0,24-25,-25 24,0 1,25-25,0 0,0 25,-25-25,25 0,0 0,0 0,0 0,0 0,0 0,0 0,0-25,25 25,-25 0,0-25,25 1,-25 24,25-25,-1 0,1 0,0 0,0 0,0 1,-1-1,1 0,0 25,0-25,0 25,0-25,-1 25,1 0,0 0,-25 0,25 0,0 25,-25-25,24 25,1-25,0 25,-25 0,25-25,0 24,-25 1,24 0,-24 0,25-25,0 25,-25-25,25 25,0-25,-25 24,24-24</inkml:trace>
  <inkml:trace contextRef="#ctx0" brushRef="#br0" timeOffset="116870.6846">13494 7838,'0'0,"0"0,0-25,0 25,0 0,0 0,0 0,0 0,0 0,0 25,-25-25,25 0,0 0,-25 25,25-25,-24 0,-1 25,25-25,-25 25,0-25,0 24,25-24,-24 25,-1-25,25 25,-25-25,25 0,-25 25,25-25,-25 0,25 25,0-25,0 0,0 0,0 0,0 0,0 0,0 0,0 0,0 0,0 0,0 0,0 0,0 0,0 0,0 0,25 0,-25-25,25 25,0-25,0 25,-25-25,24 0,1 25,0-24,0-1,0 25,-1-25,1 0,0 25,0-25,0 25,0 0,-1-24,1 24,0 0,-25 0,25 0,0 0,-25 24,24-24,-24 0,25 25,-25-25,0 25,25 0,-25 0,25-25,-25 24,25 1,-25 0,24 0,-24 0,25-25,-25 25,25-25,-25 24,25-24,-25 0</inkml:trace>
  <inkml:trace contextRef="#ctx0" brushRef="#br0" timeOffset="117375.7135">13519 7888,'0'0,"0"0,0 0,0 0,0 0,0 0,-25 0,25 0,0 0,-25 0,25 0,-25 0,25 25,-24-25,-1 24,25-24,-25 25,0 0,0 0,25-25,-24 25,-1-25,25 25,0-25,-25 24,25-24,0 0,0 0,0 25,0-25,0 0,0 0,0 0,0 0,0 0,0-25,0 25,25 0,-25-24,25 24,-1-25,-24 0,25 25,0-25,0 0,0 0,-1 1,1 24,0-25,0 0,0 25,0-25,-1 25,1-25,0 25,-25 0,25 0,0 0,-1 0,-24 0,25 0,-25 25,25-25,-25 25,25 0,-25 0,25-25,-25 24,0 1,24 0,-24 0,0 0,25 0</inkml:trace>
  <inkml:trace contextRef="#ctx0" brushRef="#br0" timeOffset="117943.746">13569 7913,'0'0,"0"-25,0 25,-25-25,25 25,0 0,0 0,0-25,0 25,0 0,0 0,0 25,0-25,0 25,0-25,0 25,0 24,0-24,0 25,0-1,0 1,0 0,0-1</inkml:trace>
  <inkml:trace contextRef="#ctx0" brushRef="#br0" timeOffset="129733.4203">14313 6623,'0'0,"0"0,0 0,0 0,0 0,0 0,0 0,0 0,24 0,-24 0,25 25,0-25,-25 24,25-24,24 25,-24 0,0-25,0 25,25 0,-26-1,26 1,-25 0,24 25,-24-25,25-1,-25 26,-1-25,1 0,0 24,0-24,0 25,-25-26,24 1,-24 0,25 0,-25 0,0-1,25 1,-25 0,0 0,0-25,25 25,-25-25,0 24,0-24,0 0,0 0,25 25,-25-25,0 0,0 0,0 0,0 0,0-25,0 25,0 0,0 0,24-24,-24 24,0 0,0-25,25 25,-25-25,0 0,25 25,-25-25,0 1,0-1,0 0,0 0,0 0,0 1,0-1,0 0,0 25,0-25,0 0,0 25,0-24,0 24,0-25,0 25,-25 0,25 0,0 0,0-25,0 25,0 0,0 0,0 0,-25 0,25 25,0-25,0 25,0-25,0 24,0 1,0-25,-24 25,24 0,0 0,0-1,0 1,0 0,0 0,0 0,0-1,0 1,0 0,24 0,-24 0,0-25,0 24,0 1,0-25,0 25,0-25,0 25,0-25,0 25,0-25,0 0,0 24,-24-24,24 0,-25 0,0 0,0 0,0 0,1 0,-1 0,0 0,0 0,0-24,1 24,-1 0</inkml:trace>
  <inkml:trace contextRef="#ctx0" brushRef="#br0" timeOffset="130389.4579">15503 7243,'0'0,"0"0,0 0,0 0,0-25,25 25,-25 0,0 0,0 25,0-25,0 0,0 25,0-25,25 25,-25-1,0 1,0 0,0 0,0 0,0-1,0 1,0 0,0-25,0 25,0 0,0-25,0 24,0-24,0 0,0 0,0 0,0 25,0-25,0 0,0 0,0-25,0 25,0 0,0-24,0 24,0-25,0 25,0-25,25 0,-25 0,0 1,0-26,24 25,-24-24,25 24,-25-25,0 25,25-24,-25 24,25-25,0 26,-25-1,25 0,-1 0,1 0,-25 25,25-24,0 24,0 0,-1 0,1 0,0 0,0 24,0-24,-1 25,1 0,-25 0,25-25,-25 25,0-1,0 1,0 0,-25 0,25 0,-25-1,1 1,-1 0,-25 0,25 0,1-25,-1 24,0-24,0 25,0-25,25 0,0 0,0 25,0-25,0 0,0 0,0 0,0 0,25 0,0 25,0-25,0 25,-1-25,1 24,25-24,-25 25,24-25,1 25,-25-25,24 25,-24-25,25 25,-26-25,26 0,-25 24</inkml:trace>
  <inkml:trace contextRef="#ctx0" brushRef="#br0" timeOffset="131241.5066">13221 6623,'0'0,"0"0,25 0,-25-25,0 25,0 0,0 0,0 0,0 0,0 0,0 0,0 0,0 0,-25 25,25-25,-25 0,1 25,-1-25,0 24,0 1,-24 0,-1 0,0 0,1-1,-1 26,1 0,-1-1,0-24,-24 25,24-1,26 1,-26-25,0 0,25 24,1-24,-1 0,25-25,-25 25,25-1,-25-24,25 25,0-25,0 0,0 0,0 0,0 0,0 0,0 0,0 0</inkml:trace>
  <inkml:trace contextRef="#ctx0" brushRef="#br0" timeOffset="131529.5231">12378 6896,'0'0,"0"0,0-25,0 25,0 0,0 0,0 0,0 0,0-25,0 25,0 0,0 25,0-25,0 0,0 25,0-25,0 25,0-1,0 1,0 0,-25 0,25 24,-25-24,25 0,-25 25,25-26,-24 26,24-25,-25 0,25-1,0 1,0 0,0 0,0-25,0 25,0-25,0 0,0 24,25-24,-25 0,24 0,1 0,0-24,0 24,0 0,-1-25,1 25,25-25,-25 25</inkml:trace>
  <inkml:trace contextRef="#ctx0" brushRef="#br0" timeOffset="132046.5526">12080 6375,'0'0,"0"-25,0 0,0 25,0-25,0 25,0-24,0 24,25 0,-25-25,0 25,0 0,0 0,25 0,-25 0,0 25,0-25,0 24,0-24,0 25,0 0,0 0,0 0,0 24,0-24,0 0,0 0,0-1,0 1,0 0,0 0,0-25,0 25,0-25,0 0,25 0,-25 0,24 0,1 0,0 0,0 0,24-25,-24 25,25-25,-1 0,1 25,0-25,-1 1,1-1</inkml:trace>
  <inkml:trace contextRef="#ctx0" brushRef="#br0" timeOffset="138496.9216">596 9252,'0'0,"0"-25,-25 25,25-24,0 24,0-25,0 25,0 0,0 0,0 0,0 0,0 0,0 0,0 0,0 25,0-25,0 24,25 1,-25 0,0 0,24 24,-24-24,0 0,0 0,0 24,0-24,0 0,0 0,0-25,0 25,0-1,0-24,0 0,0 25,0-25,0 0</inkml:trace>
  <inkml:trace contextRef="#ctx0" brushRef="#br0" timeOffset="138929.9463">546 8979,'-25'-25,"25"25,0 0,-25 0,1 0,24 0,-25 0,0 0,25 0,-25 25,0-25,1 25,-1 0,25 0,-25 0,0-1,0 1,25 25,-24-25,24 24,0 1,-25-25,25 24,0 1,0-25,0 24,25 1,-25-25,0 24,24-24,1 0,-25 24,25-24,0 0,0 0,-1-25,1 25,0-25,25 24,-26-24,1 0,0 0,25 0,-26-24,26 24,-25-25,24 25,-24-25,25 0,-25-24,24 24,-24 0,0-25,0 26,0-26,-1 0,-24 1,25-1,-25 1,0-1,0-24,-25 24,1 0,-1-24,-25 24,25 1,-24 24,-1-25,0 25,1 1,-1-1,1 25,-1 0,0 0,1 0,-1 25,1-1</inkml:trace>
  <inkml:trace contextRef="#ctx0" brushRef="#br0" timeOffset="141373.0861">298 5655,'0'0,"0"-24,0 24,0 0,0 0,0-25,0 25,0 0,0 0,0-25,0 25,25 0,-25-25,25 25,-25 0,24 0,1-25,0 25,-25 0,25 0,0 25,-25-25,24 0,-24 0,25 25,-25-25,0 25,0 0,0-25,0 24,-25 1,1 0,24 0,-25 0,0-1,25 1,-25 0,0-25,25 25,-24-25,24 25,0-25,0 0,0 0,0 0,0 0,24 0,-24 0,0 0,25-25,0 25,-25 0,25-25,0 25,-1-25,1 25,25-25,-25 1,-1 24,26-25,-25 0,24 0</inkml:trace>
  <inkml:trace contextRef="#ctx0" brushRef="#br0" timeOffset="141845.1131">323 5184,'-25'0,"0"0,0 0,1 25,-1-25,25 0,-25 0,0 25,0-25,1 0,24 25,-25-1,0 1,25 0,-25 0,25 0,-25 24,25-24,0 25,-24-1,24-24,0 25,0-1,0 1,0-1,0 1,0-25,24 25,-24-26,25 26,0-25,-25 0,25-1,0 1,-1-25,26 25,-25-25,0 25,-1-25,1 0,25 0,-25 0,24 0,-24 0,25-25,-1 25,-24-25,25 0,-26 1,26-1,-25 0,24 0,-24 0,0-24,0 24,0 0,0-25,-1 26,-24-26,25 0,-25 26,0-26,0 0,0 1,-25 24,25-25,-24 26,-1-26,0 25,0 0,0 1,-24-1,24 0,0 0,0 25,-24-25,24 25,0 0,-25 0,26 0,-1 0</inkml:trace>
  <inkml:trace contextRef="#ctx0" brushRef="#br0" timeOffset="151224.6496">8434 5879,'0'0,"-25"0,25 0,0 25,0-25,0 0,0 0,0 0,0 0,0 0,25 0,-25 0,25 0,0 0,-1 24,1-24,0 0,25 0,-26 0,26 0,0 0,-1 25,1-25,-1 0,1 0,0 0,-1 0,26 0,-26 0,1 0,24 0,-24 0,0 0,-1 0,1 0,-1 0,1 0,0 0,-26 0,26 0,-25 0,0 0,-1 0,1-25,-25 25,25 0,-25 0</inkml:trace>
  <inkml:trace contextRef="#ctx0" brushRef="#br0" timeOffset="151513.6661">8484 5953,'24'25,"-24"-25,50 0,-25 0,0 0,24 0,1 0,-1 0,-24 0,25 0,24-25,-24 25,-1 0,1 0,0 0,-1 0,26 0,-26-25,1 25,0 0,-1 0,1 0,-1 0,-24-24,25 24,-25 0,-1 0,1 0,0 0,-25 0</inkml:trace>
  <inkml:trace contextRef="#ctx0" brushRef="#br0" timeOffset="177441.1491">10766 8136,'0'0,"0"0,0 0,0 0,0-25,0 25,0 0,0 0,0 0,0 0,0 0,0 0,0 0,0 0,0 0,0 0,0 0,0 0,0 0,0 0,0 0,0 25,0 0,0-25,0 25,0 24,0-24,0 0,0 24,0-24,0 0,0 25,0-26,0 1,0 0,0 0,0 0,0-1,0 1,0 0,0-25,0 25,0-25,0 25,0-25,0 0,0 0</inkml:trace>
  <inkml:trace contextRef="#ctx0" brushRef="#br0" timeOffset="178257.1957">10617 8310,'0'0,"0"0,0 0,-25-25,25 25,0 0,0-25,0 25,0 0,0-25,0 25,0-25,25 25,-25-24,25-1,-1 25,-24-25,25 0,0 0,0 25,0-24,-25-1,24 25,1-25,0 25,25-25,-26 25,1-25,0 25,0 0,0-25,-1 25,1 0,0 0,25 0,-26 25,1-25,0 0,-25 25,25 0,0-25,-1 25,-24 0,25-25,-25 24,0 1,0 0,0 0,0 0,0-1,0 1,-25 0,1 0,24-25,-25 25,0-1,0 1,0 0,-24 0,24-25,0 25,0-25,1 24,-1-24,0 25,0-25,0 25,25-25,-24 0,24 0,-25 0,25 0,0 0,0 0,0 0,0 0,0 0,0 0,0 0,0 0,0 0,0 0,0 0,25 0,-25 0,24 0,-24-25,25 25,0 0,-25 0,25 0,0 0,-1 0,1 0,0 0,25 0,-26 0,1 25,0-25,0 0,24 25,-24-25,0 25,0-1,0-24,0 25,-1 0,1 0,-25 0,25-25,-25 24,0 1,0 0,0-25,0 25,0 0,0-25,-25 24,0 1,25-25,-24 25,-1-25,0 25,0-25,0 0,0 25,1-25,-26 0,25 0,0 0,-24 0,24 0,0-25,-24 25,24 0,0-25,0 0,-24 25,24-25,0 25,25-24,-25-1,0 25,25-25,0 25,0 0,0-25</inkml:trace>
  <inkml:trace contextRef="#ctx0" brushRef="#br0" timeOffset="180053.2985">11609 9079,'0'0,"0"0,0-25,0 25,0 0,0 0,0 0,0 0,0 0,0 0,0 0,0 0,0 0,0 0,0-25,0 25,0 0,0 0,0 0,0 0,0 0,0 0,0 0,0 0,0 0,0 0,0 0,0 0,0 0,0 0,0 0,0 0,0 0,0 0,0 0,0 0,0 0,0 0,0 0,0 0,0 0,0 0,-25 0,25 0,0 0,-25 25,25-25,-24 0,24 0,-25 0,0 25,0-25,0 0,1 0,-1 24,0-24,0 0,0 25,0-25,1 0,24 0,-25 0,25 25,-25-25,25 0,0 0,0 0,0 0,0 0,0 0,0 0,0 0,0 0,0 0,0 0,0 0,0 0,0 0,0 0,0 0,0 0,0 0,0 0,0 0,0 0,0 0,0 0,0 0,0 0,0 25,0-25,0 0,0 0,25 25,-25-25,0 0,0 24,0-24,0 25,0 0,25-25,-25 25,0 0,0-1,24 1,-24 0,0-25,25 25,-25 0,0-1,25 1,-25-25,25 25,-25 0,25-25,-25 25,25-25,-25 0,24 24,-24-24,0 0,25 25</inkml:trace>
  <inkml:trace contextRef="#ctx0" brushRef="#br0" timeOffset="180545.3266">11311 9203,'0'0,"0"0,0 0,0 0,0 0,0 0,0-25,0 25,0 0,0 0,0 0,0 0,0 0,0 0,0 0,25 0,-25 0,25 0,-25 0,25 0,-25 0,25 0,-25 0,24 0,1 25,0-25,0 0,-25 24,25-24,24 25,-24 0,0-25,0 25,24 0,-24-1,0-24,24 25</inkml:trace>
  <inkml:trace contextRef="#ctx0" brushRef="#br0" timeOffset="189472.8372">248 8285,'0'0,"0"0,0-25,0 25,0 0,0 0,0-25,0 25,0-25,0 25,25-24,-25 24,25-25,0 25,-25 0,25-25,-1 25,-24 0,25 0,-25 0,25 0,-25 0,25 0,-25 0,0 0,25 0,-25 25,0-25,0 25,0-25,0 24,0-24,0 25,0-25,0 25,-25-25,25 25,0-25,-25 25,25-25,0 0,0 0,0 0,0 24,0-24,0 0,0 0,0 0,0 0,0-24,0 24,0 0,25 0,-25 0,0 0,25 0,-1 0,-24 0,25 0,0 0,0 0,0 0,-25 0,24 24,1-24,-25 0,25 0,-25 25,25-25,-25 0,0 25,0-25,0 0,0 25,0-25,-25 0,25 0,-25 25,0-25,25 0,-24 0,-1 24,0-24,0 0,0 0,1 0,-1 0,0 0,0 0,0-24,25 24</inkml:trace>
  <inkml:trace contextRef="#ctx0" brushRef="#br0" timeOffset="189944.8642">273 7863,'-25'0,"1"0,-1 0,25 25,-25-25,0 0,0 25,25-25,-24 24,-1 1,25 0,-25 0,0 0,25 24,-25-24,25 0,0 25,-24-1,24-24,0 25,0-1,0-24,0 25,24-1,-24-24,25 25,-25-26,25 26,0-25,0 0,-1-1,1 1,25-25,-25 25,-1-25,26 0,-25 0,24 0,-24 0,25 0,-25 0,24-25,1 25,-25-25,-1 1,26 24,-25-25,0 0,-1 0,1 0,0 1,0-26,0 25,0 0,-1 1,-24-26,0 25,0-24,0 24,0-25,0 25,0-24,-24 24,-1-25,0 1,0 24,0 0,0 0,-24 0,24 1,-25-1,26 25,-26 0,0 0,26 0,-26 0,0 25,26-1</inkml:trace>
  <inkml:trace contextRef="#ctx0" brushRef="#br0" timeOffset="192224.9946">1265 8632,'25'0,"-25"-25,25 25,0 0,0 0,24 0,-24 0,0 0,24-25</inkml:trace>
  <inkml:trace contextRef="#ctx0" brushRef="#br0" timeOffset="192733.0237">2654 8682,'0'0,"0"0,0 0,0 0,0 0,0 0,0 0,25 0,-25 0,0 0,25 24,0-24,0 0,-1 0,1 0,0 0,0 0,24 0</inkml:trace>
  <inkml:trace contextRef="#ctx0" brushRef="#br0" timeOffset="193000.039">4366 8682,'0'0,"0"0,0 0,0 0,0 0,25 0,-25 0,25 0,-25 0,24 0,1 0,-25 0,25 0,0 0,0 0,-1 0</inkml:trace>
  <inkml:trace contextRef="#ctx0" brushRef="#br0" timeOffset="193205.0507">5309 8657,'0'0,"0"0,0 0,0 0,0 0,0 0,0 0,0 25,0-25,0 0,0 0,0 0,0 0,24 0,-24 0,25 0,-25 0,25 0,0 0,0 0,-1 0,1 0,0 0</inkml:trace>
  <inkml:trace contextRef="#ctx0" brushRef="#br0" timeOffset="193665.077">6226 8682,'0'0,"0"0,25 0,-25 0,0 0,0 0,0 0,0 0,0 0,0 0,0 0,0 0,0 0,0 0,0 0,25 0,0 0,-25 0,25 0,-1 0,-24 0,25 0,0 0,0 0,24 0,-24 0,0 0,25 0,-26 0,26 0,0 0,-26 0,26 0,-25 0,24 0,-24 0,0 0,25 0,-26 0,1 24,0-24,0 0,-25 0,25 0,-25 0,24 0,-24 0,0 0,0 0,0 0,0 0,0 0,0 0,0 0,0 0,0 0,25 0,-25 0,25 0,-25 0,25 0,0 0,0 0,-1 0,1 0,25 0,-25 0,-1 0,1 0,25 0,-25 0,-1 0,1 0,0 0,0 0,0 0,-1 0,1 0,0 0,-25 0,25 0,-25 0,25 0,-25 0,24 0,-24 0,0 0,25 0,-25 0,25 0,-25-24,25 24,0 0,-25 0,24 0</inkml:trace>
  <inkml:trace contextRef="#ctx0" brushRef="#br0" timeOffset="198443.3503">13792 7863,'0'0,"0"0,0 0,0 0,0 0,0 0</inkml:trace>
  <inkml:trace contextRef="#ctx0" brushRef="#br0" timeOffset="200088.4444">11783 9376,'0'0,"0"0,0 0,0 0,0 0,0 0,0 0,0 25,0-25,0 0,0 0,0 0,0 25,24-25,-24 0,25 25,-25-25,25 0,0 0,0 24,-25-24,24 0,1 0,0 25,0-25,-25 0,25 0,-1 25,-24-25,25 0,-25 0,25 0,-25 25,0-25,0 0,0 0,0 0,0 0,0 0,0 0,0 0,0 0,0 0,-25 0,25-25,0 25,-25 0,25 0,-24-25,24 25,-25 0,25 0,-25-25,0 25,25-24,-25 24,1-25,-1 25,25-25,-25 25,0-25,0 25,1-25,-1 25,25-24,-25 24,25-25,-25 25,25 0,0 0,0 0,0 0,0 0,0 0,0 0,25 25,-25-25,25 0,-25 24,25-24,-1 25,1-25,-25 25,25-25,0 25,0-25,-25 25,24-25,1 0,-25 24,25-24,-25 0,25 0,-25 25,25-25,-25 0,0 0,24 0,-24 25,0-25,0 0,0 0,0 0,0 0,0 0,0 0,0 0,0 0,0 0</inkml:trace>
  <inkml:trace contextRef="#ctx0" brushRef="#br0" timeOffset="201476.5238">11584 11237,'0'0,"0"0,0 0,-25 0,25 0,0 0,0 24,-24-24,24 0,-25 25,25-25,-25 0,25 25,-25 0,0-25,1 25,-1-1,0 1,0-25,0 25,0 0,1 0,-1-1,0-24,-25 25,26 0,-1 0,0-25,0 25,25-1,-25-24,1 25,24-25,0 0,-25 25,25-25,0 0,-25 25,25-25,0 0,0 0,0 0,0 0,0 0,0 0,0 0,0 0,0 0,0 0,25 0,-25-25,0 25,25 0,-25 0,0-25,24 25,1-25,-25 25,25-24,0-1,-25 25,25-25,-1 0,1 0,0 1,0-1,24 0,-24 0,0 0,0 1,0 24,0-25,-1 0,1 0,0 0,0 25,0-24,-25 24,24-25,-24 25,25 0,-25-25,0 25,0 0,0 0,0 0,0 0,0 0,0 0,0 0,0 0,0 0,0 0,0 0,0 25,0-25,-25 0,25 0,-24 25,-1-25,25 24,-25-24,0 25,0 0,1 0,-1-25,-25 25,25-1,-24 1,24 0,0 0,-25 0,26-1,-26-24,25 25,0 0,1 0,-1-25,0 25,0-25,25 0,-25 24,25-24,0 0,0 0,0 0,0 0,0 0,0 0,0-24,0 24,25 0,-25 0,25-25,-25 25,25 0,0-25</inkml:trace>
  <inkml:trace contextRef="#ctx0" brushRef="#br0" timeOffset="203140.619">10071 11857,'0'0,"0"-25,0 25,0-25,0 25,0 0,0-25,0 25,0 0,0-25,0 25,0 0,0 0,0 0,0 0,0 0,0 0,0 0,0 0,0 25,-25 0,25-25,0 25,-25 24,25-24,-24 25,-1-1,0-24,0 50,0-26,1 1,-1 0,0-1,0 1,0-1,1 1,-1-25,0 24,0-24,25 0,-25 0,25-25,0 25,0-25,0 0,0 0,0 0,0 0,0 0,0 0,0-25,0 25,0-25,25 0,-25 0,0 1,25-1,0-25,-25 25,25-24,-1-1,1 1,0-1,0 0,0 1,-1-1,26-24,-25 24,0 0,-1 1,1-1,0 1,0 24,0-25,-1 25,1 1,-25 24,25-25,-25 25,25 0,-25 0,0 0,0 0,25 0,-25 0,0 25,0-25,24 24,-24 1,0 0,0 25,25-26,-25 26,0 0,25-1,-25 1,0-1,0 1,25 0,-25 24,0-24,0-1,25 1,-25 0,0-1,25-24,-25 25,0-1,0-24,24 25,-24-26,0 1,0 0,0 0,25-25,-25 25,0-1,0-24,0 0,0 25,0-25,0 0,0 0,0 0,0 0,0-25</inkml:trace>
  <inkml:trace contextRef="#ctx0" brushRef="#br0" timeOffset="203392.6334">9798 12378,'0'0,"0"0,0 0,0 0,0 0,25 0,0 0,0-25,-1 25,1 0,25-25,-1 25,-24 0,25-25,-1 25,1-25,24 25,-24-24,-25 24,25 0,-1-25,-24 25,25 0,-26 0</inkml:trace>
  <inkml:trace contextRef="#ctx0" brushRef="#br0" timeOffset="219128.5334">17388 4118,'25'24,"-25"-24,25 0,-25 0,25 25,-25-25,25 0,-1 25,1-25,25 0,-25 0,24 25,1-25,-25 0,24 0,26 0,-26 0,1 25,0-25,-1 0,1 0,-1 0,1 0,0 0,-1 0,-24 0,25 0,-26 0,1 0,0 0,0 0,0 0,-25 0,0-25,0 25</inkml:trace>
  <inkml:trace contextRef="#ctx0" brushRef="#br0" timeOffset="219360.5467">17785 4266,'50'0,"-25"0,24 0,1 0,0 25,-1-25,26 0,-26 0,1 0,-1 0,26 0,-26 0</inkml:trace>
  <inkml:trace contextRef="#ctx0" brushRef="#br0" timeOffset="220152.592">20142 4291,'0'0,"25"0,-1 0,26 0,-25 0,24 0,1 25,0-25,-1 0,1 0,-1 0,1 0,0 0,-1 0,1 0,24 0,-49 0,25 0,-1 0,1 0</inkml:trace>
  <inkml:trace contextRef="#ctx0" brushRef="#br0" timeOffset="224131.8196">13519 7913,'0'0,"25"0,-25 0,0 0,0 0,0 0,0 0,0 0,0 0,0 0,0 0,0 0,0 0,-25 24,25-24,0 0,-25 25,25-25,-25 25,25-25,-25 25,25-25,-24 25,-1 0,0-25,25 24,-25-24,25 25,-25-25,25 25,0-25,-24 0,24 0,0 0,0 0,0 0,0 0,0 0,0 0,0 0,0 0,0 0,0 0,0 0,0-25,24 25,-24 0,0-25,25 25,0-24,-25-1,25 25,0-25,-1 0,1 25,0-25,0 0,0 25,0-24,-25 24,24-25,1 25,0 0,0 0,0 0,-25-25,24 25,1 0,-25 0,25 0,-25 25,25-25,-25 0,25 25,-25-25,24 0,-24 24,25 1,-25-25,0 25,25-25,-25 25,25 0,-25-25,25 25,-25-25,24 0,-24 24,25-24,-25 0</inkml:trace>
  <inkml:trace contextRef="#ctx0" brushRef="#br0" timeOffset="224416.8359">13767 7987,'0'0,"0"0,0 0,0 0,0 0,0 0,0 0,0 0,0 0,0 0,0 0,0 0,0 0,0 25,0-25,0 25,0 0,0-1,-25 1,25 25,0-25</inkml:trace>
  <inkml:trace contextRef="#ctx0" brushRef="#br0" timeOffset="226715.9674">13296 12204,'0'0,"0"0,0 0,0-25,0 25,0 0,0 0,0 0,0 0,0 0,0 0,0 0,0 0,0 0,0 25,0-25,0 0,0 0,0 25,0-25,0 0,0 25,0-25,0 24,24 1,-24-25,0 25,0 0,0 0,0-1,0 1,25 25,-25-25,0-1,0 1,0 0,0 0,0 0,0-1,0 1,0 0,0 0,0 0,0-1,0-24,0 25,0 0,0 0,25-25,-25 25,0-1,0-24,0 25,0-25,0 25,0-25,0 0,0 25,25-25,-25 0,0 0,0 25,0-25,0 0,0 0,0 0,0 0,0 0,0 0,0 0,0 0,0 0,0 0,0 0,0 0,0 0,0 0,0 0,0 0,0 0,0 0,0 0,0 0,0 0,0 0,0-25,0 25,0 0,0 0,0 0,0 0,0 0</inkml:trace>
  <inkml:trace contextRef="#ctx0" brushRef="#br0" timeOffset="230812.2017">12924 12973,'0'-25,"0"25,0 0,0 0,0 0,0 0,0 0,0-25,0 25,0 0,0 0,0 0,0 0,0 0,0 0,24 0,-24 0,0 25,25-25,-25 0,25 25,-25-25,25 25,-25-25,25 24,-1 1,-24 0,25 0,0 0,-25-1,25 1,0 0,-25 0,24 0,1-25,-25 25,25-1,-25-24,0 25,25 0,-25-25,25 0,-25 25,0-25,0 0,0 0,0 0,24 0</inkml:trace>
  <inkml:trace contextRef="#ctx0" brushRef="#br0" timeOffset="231172.2223">13717 12998,'0'-25,"0"25,0 0,0 0,0 0,0 0,0-25,0 25,0 0,0 0,0 0,0 0,0 0,0 0,0 0,0 0,0 0,0 25,0-25,-24 0,24 25,-25-25,25 24,-25 1,0 0,0 0,1 0,-1 24,-25-24,25 0,-24 25,24-1,-25-24,25 25,-24-26,24 1,0 25,0-25,1-1,-1-24,0 25,25-25,-25 25,25-25,0 0,0 0,0 0,0 0,0 0,0 0</inkml:trace>
  <inkml:trace contextRef="#ctx0" brushRef="#br0" timeOffset="231701.2526">13494 12824,'0'0,"0"0,0 0,0 0,-25 0,25 0,0-25,0 25,0 0,0 0,0 0,0 0,-25 0,25 0,0 0,0 0,0 25,-24-25,24 25,0-25,0 25,-25-1,25 1,0 0,-25 0,25 0,0 24,-25-24,25 0,-25 24,25-24,0 25,0-25,0 24,0-24,-24 25,24-25,0-1,0 1,0 0,0-25,0 25,0 0,0-25,0 24,24-24,-24 25</inkml:trace>
  <inkml:trace contextRef="#ctx0" brushRef="#br0" timeOffset="234072.3882">19745 5184,'0'0,"0"0,0 0,0 0,25 0,-25 25,24-25,1 0,-25 0,25 25,0-25,-25 0,25 25,0-25,-1 24,-24-24,25 0,0 25,-25-25,25 0,0 25,-25-25,0 0,0 0,24 25,-24-25,0 0,0 0,0 25,-24-25,24 0,-25 24,25-24,-25 25,0-25,0 25,25-25,-24 25,-1-25,0 25,0-25,25 0,-25 24,25-24,-25 25,25-25</inkml:trace>
  <inkml:trace contextRef="#ctx0" brushRef="#br0" timeOffset="234809.4303">21382 5135,'0'0,"0"0,0 0,0 0,0 0,0 0,0 0,0 0,0 0,0 0,0 0,-25 0,25 24,0-24,-25 0,25 25,-24-25,24 25,-25 0,0 0,0-25,25 24,-25 1,1-25,24 25,-25 0,25-25,0 25,0-25,0 24,0 1,0-25,0 25,0-25,25 25,-25-25,24 0,1 25,-25-25,25 24,0-24,0 0,-1 0</inkml:trace>
  <inkml:trace contextRef="#ctx0" brushRef="#br0" timeOffset="237652.593">13891 7665,'0'0,"0"0,0 0,0 0,0 0,0 0,0 0,0 0,0 0,0 0,0 0,25 0,-25 0,0 0,0 0,0 0,0 0,0 24,0-24,0 0,0 0,25 0,-25 0,0 0,0 0,0 25,0-25,24 0,-24 25,0-25,0 25,0 0,0-1,25 1,-25 0,0 0,25 0</inkml:trace>
  <inkml:trace contextRef="#ctx0" brushRef="#br0" timeOffset="240796.7728">11733 8979,'0'-25,"25"25,-25 0,0 0,0-24,0 24,0 0,0 0,25-25,-25 25,0 0,0 0,0 0,0 0,0 0,0 0,0 0,0 0,0 0,0 0,0 0,0 0,-25 0,25 0,-25 25,0-25,0 24,1-24,-26 25,25-25,0 25,-24 0,24-25,-25 25,26-25,-26 25,25-25,0 24,0-24,1 0,-1 25,25-25,-25 0,0 0,25 0,0 0,0 0,0 0,0 0,0 0,0 0,0 0,0 0,0 0,0 0,0 0,0 0,0 0,0 0,0 0,0 0,0 0,0 0,0 0,0 0,0 0,0 0,0 0,0 0,0 0,0 0,0 25,0-25,25 0,-25 0,0 25,0-25,25 25,-25-1,0 1,25 0,-25 0,0 0,24-1,-24 1,25 25,-25-25,25-1,-25 1,25 0,0 0,-25 0,25-1</inkml:trace>
  <inkml:trace contextRef="#ctx0" brushRef="#br0" timeOffset="241220.797">11336 9128,'0'0,"25"0,-25 25,25-25,-25 0,25 25,-1-25,1 0,0 25,0-1,0-24,-1 25,1 0,0 0,25 0,-26-1,1 1,25 0,-25 0,24 0,-24-1,25 1,-1 0,-24-25,25 25</inkml:trace>
  <inkml:trace contextRef="#ctx0" brushRef="#br0" timeOffset="242619.8771">14610 11708,'0'0,"0"0,0 0,0 0,0 0,0 0,0 0,0 0,0 0,0 0,0 0,0 0,0 0,0 0,0 0,0 0,0 0,0 0,0 0,25 0,-25 0,0 25,0-25,25 0,-25 24,25-24,-25 0,25 25,-25-25,24 25,1-25,0 25,0-25,0 25,-1-25,1 24,25 1,-25-25,-1 25,1 0,0-25,0 25,0-1,-1-24,1 25,0 0,0-25,0 25,-25-25,24 25,1-25,-25 24,25-24,-25 0,25 25,-25-25,0 0,25 0,-25 0,0 25,24-25,-24 0,0 0,0 0,25 0,-25 0,0 0,0 25,25-25,-25 0,0 0,0 0,0 0,0 0,25 0,-25 0,0 0,0 0,0 0</inkml:trace>
  <inkml:trace contextRef="#ctx0" brushRef="#br0" timeOffset="243111.9052">14610 11782,'0'0,"25"0,-25 0,0 25,25-25,-25 0,25 25,0-25,-25 0,24 25,1-25,0 24,0 1,0-25,-1 25,1 0,0-25,0 25,24-1,-24 1,25 0,-25-25,24 25,1 0,-25-1,24 1,1-25,-1 25,1 0,0-25,-1 25,1-25,-1 25,-24-25,25 24,0-24,-26 0,26 25,-25-25,0 0,-1 25,-24-25,25 0,-25 0,25 0,-25 0,0 0,0 0,0 0,0 0,0 0,0 0,0 0,0 0,-25 0,25 0,0 0</inkml:trace>
  <inkml:trace contextRef="#ctx0" brushRef="#br0" timeOffset="243543.9299">14809 11757,'0'0,"0"0,25 25,-25-25,0 25,24-25,1 25,-25 0,25-25,0 24,0 1,-1 0,-24 0,25 0,0-25,0 24,0 1,-1 0,1 0,25 0,-25-25,-1 24,1 1,0-25,0 25,0-25,-1 25,1-25,0 25,0-25,0 25,-1-25,1 0,0 0,-25 24,25-24,-25 0,0 0,25 0,-25 0,0 0,0 0,0 0,0 0,0 0</inkml:trace>
  <inkml:trace contextRef="#ctx0" brushRef="#br0" timeOffset="245836.061">15900 11807,'0'0,"-25"0,25-25,0 25,0-25,0 25,-24 0,24 0,0 0,0-24,0 24,0 0,0 0,0 0,0 0,0 24,0-24,0 0,0 25,0 0,0-25,0 25,0 0,24-1,-24 1,25 0,0 0,-25 0,25 24,0-24,-1 0,-24 0,25-1,0 1,0 0,-25 0,25 0,-25 0,24-1,-24-24,0 25,0-25,0 25,25-25,-25 25,0-25,0 0,0 0,-25 25,25-25,-24 0,24 0,-25 24,25-24,-25 25,0-25,0 25,1-25,-26 25,25 0,0-1,-24 1,24-25,-25 25,26 0,-26 0,25-25,0 24,0-24,1 25,-1-25,0 25,25-25</inkml:trace>
  <inkml:trace contextRef="#ctx0" brushRef="#br0" timeOffset="253916.5232">10989 11658,'0'0,"25"-25,-1 25,-24-24,25 24,0-25,0 25,0-25,-1 25,1-25,0 0,0 25,0-24,-1 24,1-25,0 0,-25 25,25-25,0 25,0-25,-25 25,24 0,1-24,-25 24,25 0,-25 0,0-25,25 25,-25 0,0 0,0 0,25-25,-25 25,0 0,0 0,24 0,-24-25,0 25,0 0,0 0,0 0,0 0,0 0,0 0,0 0,0 0,0 0,0 0,0 0,0 0,0 0,0 0,0 0,-24 0,24 0,0 25,-25-25,0 25,25-25,-25 25,0-1,1 1,-1-25,0 25,0 0,0 0,-24-1,24 1,0 0,0 0,0 0,1-25,-1 24,0 1</inkml:trace>
  <inkml:trace contextRef="#ctx0" brushRef="#br0" timeOffset="254088.533">11014 11658,'24'0,"1"-25,0 1,0-1,0 25,-1-25,1 0,25 0,-25 1,-1-1,1 25,25-25,-25 0,24 0,-24 1,0-1</inkml:trace>
  <inkml:trace contextRef="#ctx0" brushRef="#br0" timeOffset="254336.5472">11832 11038,'0'0,"0"0,0 0,0 0,0 0,0 0,0 0,0 0,0 0,0 0,0 0,0 0,0 0,0 0,0 0,0 0,0 0,0 25,0-25,-25 0,25 0,0 0,-24 25,24-25,-25 24,0-24,0 25,0-25,1 25,-1 0,-25 0,25 0,1-25,-1 24,-25 1,25 0,1 0,-1 0,-25-25,25 24,0 1,1 0,-1-25</inkml:trace>
  <inkml:trace contextRef="#ctx0" brushRef="#br0" timeOffset="254742.5704">11659 11212,'0'0,"0"0,0 0,0 0,0 0,0 0,0 0,0 0,0 0,0 0,0 0,0 0,0 0,-25 0,25 0,0 25,-25-25,25 0,-25 24,25-24,-25 25,1-25,-1 25,0 0,-25-25,26 25,-26-1,25 1,-25 0,26 0,-26 0,25-25,-24 24,24 1,-25 0,25 0,1 0,-1-1,-25-24,25 25,25 0</inkml:trace>
  <inkml:trace contextRef="#ctx0" brushRef="#br0" timeOffset="259291.8307">11559 10840,'0'0,"0"0,0 0,0 0,0 0,0 0,0 0,0 0,0 0,0 0,0 0,0 0,0 0,0 0,0 0,0 0,25 0,-25 24,25-24,-25 0,25 0,0 25,-1-25,-24 0,25 25,0-25,0 0,0 0,-1 25,1-25,0 0,0 0,0 0,-25 0,24 0,-24 25,25-25,-25 0,0 0,0 0,0 0,0 0,0 0,0 0,0 0,0 0,0 0,0 0,0 24,0-24,0 0,0 25,0-25,0 25,0-25,0 25,0 0,0-1,0-24,-25 25,25 0,0 0,-24 25,24-26,-25 1,25 0,-25 0,25 0,-25-1,0 1,25 0,-24 0,24 0,0-1,-25-24,25 25,0 0,0-25,0 0,0 25,0-25,0 0,0 0,0 0,0 0,0 0</inkml:trace>
  <inkml:trace contextRef="#ctx0" brushRef="#br0" timeOffset="259884.8646">11510 10815,'0'0,"0"0,0 0,0 0,0 0,0 0,0 0,0 0,0 0,0 0,0 0,0 0,0 0,25 25,-25-25,0 0,24 0,-24 24,25-24,-25 0,25 0,0 0,0 25,-1-25,-24 0,25 0,0 0,0 0,0 25,-1-25,1 0,0 0,0 0,0 0,-25 0,24 0,-24 0,25 0,-25 0,0 0,0 0,25 0,-25 0,0 25,0-25,0 0,0 0,0 0,0 25,0-25,0 24,0-24,0 25,-25 0,25-25,0 25,-25 0,25-1,0 1,-24 0,24 0,-25 0,25 0,-25-1,25 1,-25 0,0 0,25 0,-24-1,24 1,-25 0,25 0,-25 0,25-25,-25 24,25 1,0-25,0 25,0-25,-25 25,25-25,0 0,0 0,0 25,0-25,0 0,0 0,0 0,0 0,0 0,0 0,0-25</inkml:trace>
  <inkml:trace contextRef="#ctx0" brushRef="#br0" timeOffset="260355.8915">11535 10840,'0'0,"0"0,0 0,0 0,0 0,0 0,0 0,0 24,0-24,0 0,0 0,24 25,-24-25,25 0,-25 0,25 25,-25-25,25 0,-25 25,25-25,-1 0,1 0,0 25,-25-25,25 0,0 0,-1 24,1-24,0 0,0 0,0 0,-25 25,24-25,1 0,-25 0,0 0,25 25,-25-25,0 0,0 0,0 0,0 0,0 25,0-25,0 25,0-25,-25 24,25 1,-25 0,25 0,-24 0,-1 0,25-1,-25 1,0 0,0 0,1 0,24-1,-25 1,0 0,25 0,-25 0,25-25,0 24,0-24,-25 25,25-25,0 25,0-25,0 0</inkml:trace>
  <inkml:trace contextRef="#ctx0" brushRef="#br0" timeOffset="262904.0373">15553 9178,'0'-25,"0"25,0 0,0 0,0 0,0 0,0 0,0 0,0 0,0 0,0 0,0 0,0-25,0 25,-25 0,25 0,0 0,0 0,0 0,-25 0,25 0,0 0,0 0,-25 25,25-25,-24 0,24 0,-25 25,0-25,25 25,-25-25,0 24,1 1,-1 0,0-25,0 25,-24 0,24-1,0 1,-25 0,26 25,-26-26,25 1,-24 0,24-25,0 25,-25 0,26-1,-1 1,0-25,0 25,0 0,1-25,-1 25,25-25,-25 0,25 24,-25-24,25 0,0 0,0 0,0 25,0-25,0 0,0 0,0 0,0 0,0 0,0 0,0 0,0 0,0-25,0 25,0 0,25 0,-25 0,25-24,-25 24,25-25,-25 25,24-25,1 25,0-25,-25 25,25-25,0 1,-1 24,1-25,0 0,0 0,0 25,-1-25,-24 1,25-1,0 0,0 0,-25 0,25 1,-1-1,-24 25,25-25,-25 0,0 25,25-25,-25 25,0-24,0 24,25 0,-25 0,0 0,0 0,0 0,0 0,0 0,0 0,0 0,0 0,0 0,0 0,0 0,0 0,0 0,0 0,0 24,-25-24,25 25,-25-25,25 25,-25 0,1-25,-1 25,0-1,0 1,-24 25,24-25,-25-1,25 1,-24 0,-1 0,25 24,-24-24,24 0,0-25,-24 25,24 0,0-1,25-24,-25 0,25 25,-25-25,25 0,0 25,0-25,0 0,0 0,0 0,0 0,0 0,0 0</inkml:trace>
  <inkml:trace contextRef="#ctx0" brushRef="#br0" timeOffset="263508.0718">14610 9500,'0'0,"0"0,0 0,0-25,0 25,0 0,0 0,0 0,0 0,0 0,0 0,0 0,0 0,0 0,0 0,0 0,0 0,0 0,0 0,0 0,0 0,0 0,0 0,0 25,0-25,0 25,0 0,0-25,-24 25,24-1,0 1,-25 0,25 0,-25 0,25-1,-25 1,25 0,-25 0,25 0,-25-1,25-24,0 25,0 0,-24-25,24 25,0-25,0 0,0 25,0-25,0 0,24 0,-24 0,25 0,0 0,0 0,0 0,0 0,-1 0,1-25,25 25,-25 0,24-25,-24 25,25-25,-26 25,26 0,-25-25,0 25,24 0,-24-24,-25 24,25 0,0 0,-25 0,0 0,0 0,0-25,0 25</inkml:trace>
  <inkml:trace contextRef="#ctx0" brushRef="#br0" timeOffset="264068.1038">14635 9550,'0'0,"0"0,0 0,0 0,0 0,0 0,0 0,0 0,0 0,0 0,0 0,0 0,0 0,0 25,0-25,0 24,0-24,0 0,0 25,-25 0,25-25,0 25,-24 0,24-1,0 1,-25-25,25 25,-25 0,25 0,-25-1,25-24,-25 25,25-25,0 25,0-25,-25 25,25-25,0 0,0 25,0-25,0 0,0 0,0 0,0 0,0 0,25 0,-25 0,25 0,0 0,-25 0,25 0,0 0,-1 0,1 0,0-25,0 25,0 0,-1 0,1-25,0 25,0 0,0-25,-1 25,1 0,0 0,-25 0,0-25,25 25,-25 0</inkml:trace>
  <inkml:trace contextRef="#ctx0" brushRef="#br0" timeOffset="264515.1294">14561 9475,'0'0,"0"0,25 0,-25 0,0 0,0 0,0 0,0 0,0 0,0 0,0 25,0-25,0 25,0 0,0 0,0-1,-25 1,25 0,0 0,-25 0,25-1,-25 1,25 0,-25 0,25 0,0-25,0 24,-25 1,25-25,0 25,0-25,0 0,0 0,25 25,-25-25,25 0,0 0,-25 0,25 0,0 0,-1-25,1 25,0 0,25 0,-26-25,1 25,25 0,-25-25</inkml:trace>
  <inkml:trace contextRef="#ctx0" brushRef="#br0" timeOffset="267568.304">14114 9872,'-25'0,"25"0,0 0,0 0,0-25,0 25,0 0,0 0,0 0,0 0,0 0,0-24,0 24,0 0,0 0,0 0,25-25,-25 25,0 0,0 0,25 0,-25 0,0 0,25 0,-25 0,0 0,25 0,-25 0,0 0,0 25,24-25,-24 24,0-24,0 25,0 0,0-25,0 25,-24 0,-1-1,25 1,-25 0,0 0,0 0,1-25,-1 25,25-1,-25-24,25 0,-25 25,25-25,0 0,0 0,0 0,0 0,0 0,25 0,-25 0,25 0,0 0,-25 0,24 0,26 0,-25 0,0-25,24 25,-24 0,0 0,0 0,24 0</inkml:trace>
  <inkml:trace contextRef="#ctx0" brushRef="#br0" timeOffset="272075.5618">348 7144,'0'0,"0"0,0 0,0-25,0 25,0 0,0 0,0 0,24 0,-24 0,0 0,0-25,0 25,0 0,0 0,0 0,0 25,0-25,0 0,0 0,0 25,0-25,0 25,-24-25,24 24,0 1,-25 0,25-25,-25 25,25 0,-25-1,25 1,-25 0,25-25,0 25,-24 0,24-25,0 0,0 24,0-24,0 0,24 0,-24 25,25-25,-25 0,25 0,0 0,-25-25,25 25,-1 0,1 0,0-24,0 24,0-25,-1 25,1-25,0 25,0 0,0-25,-25 25,24-25,-24 25,0 0,0-24,0 24,0 0,0-25,0 25,0 0,0-25,0 25,0 0,-24 0,24-25,0 25,0 0,0 0,0 0,0 0,0 0,0 0,0 0,0 0,0 0,0 25,0-25,0 0,0 25,0 0,0-25,0 24,0 1,0 0,0 0,0 0,0-25,0 24,0 1,0-25,0 25,0-25,0 25,0-25,0 25,0-25,0 0,0 0,24 0,-24 0</inkml:trace>
  <inkml:trace contextRef="#ctx0" brushRef="#br0" timeOffset="272612.5926">397 6796,'-25'0,"1"0,-1 0,0 0,0 0,0 0,1 0,-1 25,0-25,0 25,0 0,1-25,-1 25,0 0,0 24,0-24,25 0,-24 24,-1-24,25 25,0-1,0 1,0 0,0-1,0-24,0 25,0-1,0 1,0-25,25 24,-1-24,-24 25,25-26,0 1,-25 0,25 0,0 0,-1-1,1 1,0-25,0 25,0-25,-1 0,1 25,0-25,0 0,0 0,-1 0,1-25,25 25,-25 0,-1-25,1 0,0 25,0-24,0-1,-1 0,1 0,0 0,0 1,0-1,-1-25,1 25,-25 1,0-26,25 25,-25-24,0 24,0-25,0 1,-25 24,25-25,-25 25,25-24,-24 24,-1-25,0 26,25-1,-25 0,0 0,1 0,-1 1,0-1,0 25,-24-25,24 0,0 25,0 0,-24-25,24 25,0 0,-25 0,26 0,-1 0</inkml:trace>
  <inkml:trace contextRef="#ctx0" brushRef="#br0" timeOffset="274243.6858">1166 7764,'0'0,"0"0,0 0,0 0,0 0,0 0,25 0,-25 0,0 0,0 0,25 0,-25 0,25 0,-1 0,-24 25,25-25,0 0,0 0,0 0,-1 0,1 0,25 24,-1-24,-24 0,25 0,-1 0,1 0,0 0</inkml:trace>
  <inkml:trace contextRef="#ctx0" brushRef="#br0" timeOffset="274639.7085">3027 7714,'0'0,"0"0,0 0,0 0,0 0,0 0,0 0,24 0,-24 0,0 0,25 25,-25-25,0 0,25 0,-25 0,25 0,-25 0,25 0,-1 0,1 0,-25 0,25 0,0 0</inkml:trace>
  <inkml:trace contextRef="#ctx0" brushRef="#br0" timeOffset="274864.7214">3671 7739,'0'0,"25"0,-25 25,0-25,0 0,25 0,-25 0,25 0,-25 0,25 0,-1 0,1 0,0 0,0 0,0 0,24 0,-24 0</inkml:trace>
  <inkml:trace contextRef="#ctx0" brushRef="#br0" timeOffset="275103.735">5309 7813,'0'0,"0"0,0 25,0-25,0 0,0 0,0 0,24 0,-24 0,0 0,0 0,0 0,25 0,-25 0,25 0,-25 0,25-25,0 25,-25 0,24 0,1 0,0 0</inkml:trace>
  <inkml:trace contextRef="#ctx0" brushRef="#br0" timeOffset="275235.7426">5929 7764,'24'0,"1"0,0 0,-25 0,25 0,0 0,-1 0,1 25,-25-25,25 0,0 0,0 0,0 0,24 0,-24 0,25 0</inkml:trace>
  <inkml:trace contextRef="#ctx0" brushRef="#br0" timeOffset="279263.973">14015 9897,'0'0,"0"0,0 0,0 0,0 0,0 0,0 0,0 0,0 0,0 0,0 0,0 0,0 0,0 0,0 0,0 0,0-25,0 25,0 0,0 0,0 0,0 0,0-25,0 25,0 0,25 0,-25-24,0 24,25 0,-25 0,0-25,24 25,-24 0,25 0,-25 0,0 0,25-25,-25 25,25 0,-25 0,0 0,0 0,0 0,25 0,-25 0,0 25,0-25,24 0,-24 0,0 25,0-25,0 24,0-24,0 25,0-25,0 25,0-25,0 25,0 0,0-25,0 24,-24-24,24 25,-25 0,25-25,-25 25,25-25,-25 25,25-25,-25 25,25-1,-24-24,24 25,-25-25,25 0,0 25,0-25,-25 25,25-25,0 0,0 25,0-25,0 0,0 0,0 0,0 24,0-24,0 0,0 0,0 0,25 0,-25 0,25-24,-25 24,24 0,1 0,0-25,0 25,0 0,-1 0,1-25,25 25,-25 0,-1-25,1 25,25 0,-25 0,-1 0,1-25,-25 25,25 0,-25 0,25 0,-25 0,0 0,0 0,0 0,0 0,0 0,0 0,0 0,0 0</inkml:trace>
  <inkml:trace contextRef="#ctx0" brushRef="#br0" timeOffset="280820.062">12303 10889,'25'0,"-25"0,0 0,0 0,0 0,0 0,0 0,0 0,0 0,0 0,0 0,0 0,0 0,0 0,-25 0,25 0,0 25,0-25,-24 0,24 0,-25 0,0 25,25-25,-25 0,0 0,1 25,24-25,-25 0,0 24,0-24,0 25,25-25,-24 0,-1 0,25 25,-25-25,25 0,0 0,-25 0,25 0,0 25,0-25,0 0,0 0,0 0,0 0,0 0,0 0,0 0,0 0,0 0,0 0,0 0,0 0,0 0,0 0,0 0,0 0,0 0,0 0,0 0,0 0,0 0,0 0,0 25,0-25,25 0,-25 24,0-24,0 25,0-25,0 25,0-25,0 25,0 0,0 0,0-25,0 24,0 1,0-25,0 25,0 0,0-25,0 25,0-25,0 0,0 24,0-24,0 0,0 0,0 0,0 0,0 0,0 0,0 0,0 0,0 0,0 0,0 0,0 0,0 0,0 0,0 0,0 0,25 0,-25-24,0 24,25 0,-25 0,24 0,-24 0,0-25,25 25,-25 0,25 0,-25 0,25 0,-25 0,25 0,-25-25,24 25,-24 0,25 0,-25 25,0-25,25 0,-25 0,0 25,25-25,-25 24,0-24,25 25,-25-25,0 25,0-25,0 25,0-25,0 25,0-25,0 24,0-24,0 25,0-25,-25 25,25-25,-25 25,0-25,25 25,-25-25,1 0,24 24,-25-24,0 0,0 25,0-25,25 0,-24 0,-1 0,25 0,-25 0,25 25,-25-25,25 0,0 0,-25 0,25 0,0 0</inkml:trace>
  <inkml:trace contextRef="#ctx0" brushRef="#br0" timeOffset="282384.1515">13941 9947,'0'0,"0"0,0 0,0-25,0 25,0 0,0 0,0 0,0 0,24 0,-24-25,0 25,0 0,25 0,-25 0,0-25,0 25,25 0,-25 0,25 0,-25 0,25 0,-25-25,24 25,-24 0,0 0,25 0,-25 0,0 0,25 25,-25-25,25 0,-25 0,0 25,25-25,-25 25,0-25,0 25,0-25,0 24,0 1,0-25,0 25,0 0,0 0,-25-25,25 25,-25-1,25 1,-25 0,25-25,-25 25,1 0,24-25,-25 24,25-24,0 0,-25 25,25-25,0 0,0 25,0-25,0 0,0 0,0 0,0 0,0 0,0 0,0 0,25 0,-25 0,25 0,-25 0,24 0,1-25,25 25,-25 0,-1 0,26-25,-25 25,24 0,-24-24,25 24,-25 0,-1-25,1 25,0 0,0 0,0 0,-25-25</inkml:trace>
  <inkml:trace contextRef="#ctx0" brushRef="#br0" timeOffset="287404.4386">15627 8756,'0'0,"0"0,0 0,0-25,0 25,0 0,0 0,0-25,25 25,0 0,0 0,0-24,24 24,1 0,-1 0,1 0,0-25,24 25,-24 0,-1 0,26-25,-26 25,1 0,-25 0,24-25,-24 25,0 0,0 0,-1 0,-24 0,0 0</inkml:trace>
  <inkml:trace contextRef="#ctx0" brushRef="#br0" timeOffset="287776.4599">15925 8657,'0'0,"0"0,0 0,0 0,0 0,0 0,0 0,0 0,0 0,0 0,0 0,0 25,0-25,0 0,0 24,0-24,0 25,0 0,0 0,0 0,-25 24,25-24,-25 0,1 24,24 1,-25-25,0 25,0-26,0 26,25-25,-24 0,24 24,0-24,0 0,0 0,0-25,0 24,0 1,24-25,-24 25,25-25,0 0,0 25,0-25,-1 0,1 0,25 0,-25 0,24 0,1-25,-1 25,-24 0,25-25,-1 25,1-25,0 25,-1-24,1 24,-25-25,24 25,-24-25,0 25</inkml:trace>
  <inkml:trace contextRef="#ctx0" brushRef="#br0" timeOffset="288016.4736">15925 9153,'0'0,"0"0,0 0,25-25,-25 25,25 0,-1 0,-24 0,25 0,0-25,25 25,-26 0,1 0,0-24,25 24,-26 0,26-25,-25 25,24 0,-24-25</inkml:trace>
  <inkml:trace contextRef="#ctx0" brushRef="#br0" timeOffset="293985.815">596 6251,'0'0,"0"0,0 0,0 0,0 0,0-25,0 25,0 0,0 0,0 0,0 0,-25 0,25 0,-25 0,25 0,-25 0,25 0,-25 0,1 0,24 0,-25 0,25 0,-25 0,25 0,-25 0,25 0,0 0,0 0,0 0,-25 0,25 0,0 0,0 0,0 0,0 0,0 0,0 0,0 0,0 25,0-25,0 0,0 25,0-25,0 24,0-24,0 25,0-25,0 25,0-25,0 25,0 0,0-25,0 24,0-24,0 0,0 25,0-25,0 0,0 0,0 0,0 0,0 0,25 0,-25 0,0 0,0 0,0-25,0 25,0 0,25 0,-25-24,0 24,25 0,-25-25,0 25,25 0,-25 0,24 0,-24-25,25 25,-25 0,25 0,-25 25,25-25,-25 0,25 25,-25-25,24 0,-24 24,25-24,-25 25,0-25,0 25,0-25,0 25,0-25,0 25,0-25,0 0,0 24,-25-24,25 0,-24 25,24-25,-25 0,0 25,0-25,0 0,1 0,24 0,-25 0,0 0,0 0,0 0</inkml:trace>
  <inkml:trace contextRef="#ctx0" brushRef="#br0" timeOffset="294481.8434">348 5953,'-25'0,"0"0,25 0,-25 0,0 0,1 25,-1-25,0 25,25-25,-25 25,0-1,1 1,-1 0,0 0,0 24,25-24,-25 25,1-25,24 24,0 1,-25-1,25-24,0 25,0-1,0 1,25 0,-25-1,24-24,1 25,-25-26,25 1,0 0,0 0,-1-25,1 25,0-25,0 0,0 25,24-25,-24 0,0 0,0-25,-1 25,1 0,25-25,-25 25,-1-25,1 0,0 0,25 1,-26-1,1 0,0 0,0-24,0 24,-1 0,1-25,-25 1,25 24,-25-25,0 1,0 24,0-25,0 1,-25-1,0 25,1-24,-1 24,0-25,0 26,0-1,-24 0,24 0,0 25,0-25,-24 25,24-24,-25 24,26 0,-1 0,-25 0,25 0,1 0</inkml:trace>
  <inkml:trace contextRef="#ctx0" brushRef="#br0" timeOffset="295162.8824">1241 6871,'0'0,"-25"0,25 0,0 0,0 0,0 0,0 0,0 0,0 0,0 0,25 0,-25 0,24 0,-24 0,25 0,0 0,0 0,0 0,24 0,-24 25,25-25,-26 0</inkml:trace>
  <inkml:trace contextRef="#ctx0" brushRef="#br0" timeOffset="295450.8988">3225 6772,'0'0,"0"0,0 0,0 0,0 0,0 0,0 0,25 0,-25 0,0 0,25 0,-25 0,24 0,1 0,-25 0,25 0,0 0,0 0,-1 0,26 0,-25 0,24-25,1 25</inkml:trace>
  <inkml:trace contextRef="#ctx0" brushRef="#br0" timeOffset="295645.91">4688 6772,'0'0,"0"0,0 0,0 0,0 0,0 0,25 0,-25 0,0 0,25 0,-25 0,25 0,0 0,-25 0</inkml:trace>
  <inkml:trace contextRef="#ctx0" brushRef="#br0" timeOffset="295837.921">5581 6747,'0'0,"0"0,0 25,0-25,0 0,25 0,-25 0,0 0,0 0,0 0,25 0,-25 0,0 0,25 0,-25 0,25 0,-25 0,24 0</inkml:trace>
  <inkml:trace contextRef="#ctx0" brushRef="#br0" timeOffset="296202.9418">6350 6821,'0'0,"0"0,0 25,0-25,25 0,0 0,-25 0,25 0,0 0,-25 0,24 0,1 0,0 0,0 0,-25 0,25 0,-1 0,1 0,25 0,-25 0,-1 0,1 0,0 0,0 0,0 25,-1-25,1 0,0 0,0 0,0 0,-1 0,1 0,0 0,0 0,0 0,-1 0,26 0,-25 0,0 25,0-25,-1 0,26 0,-25 0,0 0,24 0</inkml:trace>
  <inkml:trace contextRef="#ctx0" brushRef="#br0" timeOffset="300831.2066">15900 9351,'0'0,"0"0,0 0,0 0,0 0,0 0,0 0,0 0,0 0,0 0,0 0,0 0,0 0,0 0,0 0,0 0,0 0,0 0,0 0,0 0,0 0,0 0,0 0,0 0,0 0,0 0,0 0,0 0,0 0,0 0,0 0,0 0,0 0,0 0,0 25,0-25,0 0,0 0,0 0,0 0,0 0,0 0,0 0,0 0,0 0,0 0,0 25,0-25,-25 0,25 0,0 0,0 0,0 0,0 0,0 0,0 0,0 0,0 0,0 0,0 0,0 0,0 0,0 0,0 0,0 0,0 0,0 0,0 0,0 25,0-25,0 0,0 0,0 0,25 0,-25 0,0 0,25 0,-25 0,25 0,0 25,-25-25,24 0,1 0,0 0,0 0,0 0,-1 0,26 0,-25 0,0 0,-1 0,1 0,0 0,0 0,0 0,-25 0,24 0,-24 0,0 0,0 0,0 0,0 0,0 0,0 0,0 0,-24 0,24 0,-25 0,25 0,-25 0,0 0,0 0,1 0,-1 0,0 0,0 0,0 0,1 0,-1 0,0 0,0 0,25 0,-25 0,1 0,24 0,-25 0,25 0,0 0,0 0,0 0,0 0,0 0,0 0,25 0,-25 0,24 24,1-24,-25 0,25 0,0 0,0 0,-1 0,1 0,0 0,0 0,0 0,-1 0,1 0,0 0,0 0,-25 0,25 0,-1 0</inkml:trace>
  <inkml:trace contextRef="#ctx0" brushRef="#br0" timeOffset="302098.279">16793 12278,'0'25,"0"-25,-25 25,25 0,0 0,-24-1,24 1,0 0,-25 25,25-26,0 26,-25-25,25 24,0 1,-25-25,25 24,-25-24,25 0,-25 25,25-26,-24 1,24 0,0 0,-25-25,25 25,0-1,0-24,0 0,0 25,0-25,0 0,0 0,0 0,0 0,0 0</inkml:trace>
  <inkml:trace contextRef="#ctx0" brushRef="#br0" timeOffset="302382.2953">16669 12378,'0'-25,"0"25,0-25,0 0,0 0,0 25,0-24,0-1,0 25,0-25,25 0,-25 25,25-25,-25 25,25-25,-25 25,24-24,1-1,0 25,0-25,0 25,-1-25,1 25,25-25,-25 25,-1 0,1-24,0 24,25 0,-26 0,1-25,0 25,0 0,0 0,-1 25,-24-25,25 0,0 0,-25 24,25-24,-25 25</inkml:trace>
  <inkml:trace contextRef="#ctx0" brushRef="#br0" timeOffset="302667.3116">16595 12675,'24'0,"1"0,-25 0,25 0,0 0,0 0,0 0,-1 0,1 0,25 0,-25 0,-1 0,26-25,0 25,-26 0,26 0,-25 0,0 0,24 0,-24 0,0 0,-25-24,25 24</inkml:trace>
  <inkml:trace contextRef="#ctx0" brushRef="#br0" timeOffset="303542.3616">12973 14312,'0'0,"0"0,0 0,0-25,0 25,0 0,0 0,0 0,0 0,0 25,0-25,0 0,0 25,0 0,0 0,0 0,0-1,0 1,0 0,0 25,0-26,0 1,0 0,0 25,-25-26,25 1,0 0,0 0,0 0,0-1,0-24,0 25,0-25,0 25,0-25,0 0,0 25,0-25,0 0,0 0</inkml:trace>
  <inkml:trace contextRef="#ctx0" brushRef="#br0" timeOffset="304010.3884">12527 14362,'-25'0,"0"-25,25 25,0-25,-25 25,25-25,0 25,0 0,0-24,0 24,0 0,0-25,25 25,0 0,-25 0,25-25,0 25,-1 0,1-25,25 25,-25-25,24 25,-24 0,25 0,-26-24,26 24,-25 0,24 0,1 0,0 0,-1 0,1 24,-1-24,-24 25,25-25,-1 25,1 0,-25-25,0 25,24-1,-24 1,0 0,-25 0,25 25,-25-26,0 1,0 0,0 0,0 0,-25-1,0 1,25 0,-25 0,0 0,-24-1,24 1,0 0,-24 0,-1-25,0 25,1-1,-1 1,1 0,-1 0,-24-25,24 25,0-1,-24-24,24 25,1-25,-1 25,1-25,-1 25,0-25,25 0,-24 0,24 0,0 25,25-25,-25 0,25 0,0 0,0 0,25 0</inkml:trace>
  <inkml:trace contextRef="#ctx0" brushRef="#br0" timeOffset="348553.9362">9476 5035,'0'0,"-25"0,25 0,0-24,0 24,0 0,0 0,0 0,0-25,0 25,0 0,0 0,0 0,0 0,0 0,0-25,0 25,0 0,25 0,-25 0,25 0,-1 0,1 0,0 0,0 0,0 25,-1-25,1 0,0 25,0-25,0 24,-1-24,1 25,0 0,0 0,-25 0,25-1,-25 26,24-25,-24 24,0 1,0 0,0-1,0 1,0 24,0 1,0-26,0 26,0-1,0 1,0-26,0 26,0-1,0 25,0-24,0-1,0 25,0-24,0 24,0 0,0 0,0 1,-24-1,24 0,0 0,0 0,0 1,0 24,0-25,0 0,0 0,0 25,0-24,0 24,0-25,0 25,0-25,24 25,-24-25,0 25,0-25,0 1,0-1,0 0,0 25,0-25,0-24,0 24,0 0,0 0,0-24,0-1,0 1,-24 24,24-49,0 24,0 0,0-24,0 0,0-1,0 1,0-1,0-24,0 0,0 0,24 0,-24-1,25-24,-25 25,0-25,0 25,25-25,-25 0,25 0,-25 0,0 0,0-25,0 25,0 0,0-25,0 25,0 0,0-24,0 24,0-25,-25 25,0-25,0 25,1 0,-1 0,-25 0,25 0,-49 0,24 25,-24-25,0 25</inkml:trace>
  <inkml:trace contextRef="#ctx0" brushRef="#br0" timeOffset="427326.4417">12973 15999,'0'-25,"0"25,0-25,0 25,0-24,0 24,0-25,0 0,0 25,0-25,0 0,-25 25,25-24,0 24,0 0,0 0,0 0,0 0,0 0,0 24,0-24,-24 25,24 0,0 0,0 0,0 24,-25-24,25 0,0 0,0-1,0 1,-25 0,25 0,0-25,0 25,0-25,0 0,0 0,0 0,0 0,0 0,0 0,0 0,0 0,0-25,0 25,0-25,0 0,0 25,0-25,0 1,0-1,0-25,0 25,0 1,0-26,0 25,0 0,0-24,0 24,0 0,0 0,0 1,0-1,25 25,-25-25,25 25,-1 0,-24 0,25 0,0 0,0 0,0 0,-1 25,1-25,0 25,-25-25,25 24,0 1,-25-25,0 25,0 0,0-25,0 25,0-1,-25-24,25 25,-25 0,0-25,25 25,-25-25,25 25,-24-25,24 0,-25 24,25-24,0 0,-25 0,25 0,0 0,0 0,0 0,0-24,0 24,0 0,25 0,-25 0,25 0,-1 0,-24 0,25 0,0 0,25 0,-26 0,1 0,0 24,0-24,-25 25,25-25,-25 25,0-25,0 25,0-25,0 25,0-25,0 24,-25-24,0 25,0-25,0 25,1-25,-1 0,-25 25,25-25,1 0,-1 0,-25 0,25 0,1 0,-1 0,0 0,0 0</inkml:trace>
  <inkml:trace contextRef="#ctx0" brushRef="#br0" timeOffset="427801.4689">13072 15602,'0'-25,"0"25,0-24,0-1,0 25,0-25,0 0,0 0,-24 25,24-24,-25-1,25 25,-25-25,25 25,-25-25,0 25,1 0,24 0,-25 25,0-25,0 25,0-25,-24 25,24-1,0 26,-24-25,24 24,-25 1,25 0,1-1,-1 1,-25-1,25 26,25-26,-25 1,25 0,-24-1,24 1,0-25,0 24,24-24,-24 25,25-26,0 1,0-25,0 25,24 0,-24-25,25 25,-25-25,24 0,1 0,-25 0,24 0,1 0,-1 0,1-25,0 25,-26-25,26 0,0 25,-1-25,-24 1,25-1,-26 0,1-25,25 26,-25-1,-1-25,-24 25,25-24,0-1,-25 1,0-1,0 0,-25 1,0-1,1 1,-1-1,-25 0,25 1,-24 24,-1-25,25 26,-24-1,-1 25,1-25,-1 25,-24 0,24 0,0 0</inkml:trace>
  <inkml:trace contextRef="#ctx0" brushRef="#br0" timeOffset="429070.5414">10220 7193,'0'0,"0"0,0 0,0 0,0 0,0 25,0-25,-25 25,25 0,0 0,0-1,0 1,0 0,0 0,0-25,0 25,0-1,0 1,0-25,0 25,0-25,0 25,0-25,0 0</inkml:trace>
  <inkml:trace contextRef="#ctx0" brushRef="#br0" timeOffset="429343.5571">10145 7169,'0'-25,"0"25,0-25,0 0,0 25,0 0,0-25,0 25,25 0,0 0,-25 0,25 0,0 0,-1 0,1 0,0 25,25-25,-25 25,24-25,-24 25,0 0,24-1,-24 1,0 0,0 0,-25-25,25 25,-25-1,0 1,0 0,0-25,-25 25,25 0,-25-25,0 24,0-24,1 25,-1-25,0 0,0 25,0-25,-24 0,24 0,0 0,0 0</inkml:trace>
  <inkml:trace contextRef="#ctx0" brushRef="#br0" timeOffset="429856.5864">10468 6722,'0'0,"0"0,-25-25,25 25,-25 0,1 0,-1 0,25 0,-25 0,0 0,0 25,-24-25,24 25,0-25,-25 25,26-1,-1 26,-25-25,25 0,-24 24,24 1,0 0,0-1,1 26,-1-26,0 1,0-1,25 1,0 24,0-24,0 0,0-26,0 26,0 0,25-1,0-24,0 25,-1-26,26 1,-25 0,24 0,1 0,-25-25,24 24,1-24,0 0,-1 0,1 0,0-24,-1 24,1-25,-1 0,1 0,0 0,-1-24,1 24,-25-25,24 26,1-26,-25 0,-1 1,1-1,0 1,0-1,0 0,-25 1,0-1,0 1,0-1,-25 25,25-24,-25 24,0 0,0-25,1 26,-26-1,25 0,-24 0,-1 0,0 25,-24-25,24 25,-24 0,0-24,24 24</inkml:trace>
  <inkml:trace contextRef="#ctx0" brushRef="#br0" timeOffset="430844.6429">18207 13295,'0'0,"0"0,0-24,0 24,0-25,0 25,0-25,-25 25,25 0,-25-25,25 25,-24 0,-1 0,25 0,-25 0,0 25,0-25,1 25,-26-25,25 25,0-1,1 1,-1 0,25 0,-25 0,0-1,25 1,0 0,0 0,0-25,0 25,0-1,25-24,-25 0,25 25,-25-25,25 0,-1 0,1 0,0 0,0 0,24-25,-24 25,0 0</inkml:trace>
  <inkml:trace contextRef="#ctx0" brushRef="#br0" timeOffset="431292.6685">18356 12948,'-25'-25,"0"0,0 25,-24-24,24 24,0-25,-24 25,24-25,-25 25,1-25,24 25,-25 0,1 0,-1 0,0 0,26 25,-26-25,0 25,1 0,24-1,-25 26,25-25,-24 24,24-24,0 25,0-1,1 1,-1 0,0 24,0-24,25-1,0 1,0 24,0-24,0 0,0-26,25 26,0 0,0-26,24 1,-24 0,25 0,-1 0,1-1,-1-24,1 25,0-25,-1 0,26 0,-26 0,1-25,24 25,-24-24,0 24,-1-25,26 0,-26 0,1 0,-1-24,1 24,0-25,-1 26,1-26,-25 0,24 1,-24-1,0 1,0-1,-1 0,-24 1,0-1,0 25,0-24,0 24,-24 0,-1 0,0-24,-25 24,26 0,-26 0,-24 0,24 1,-24-1,-1 0,-24 0</inkml:trace>
  <inkml:trace contextRef="#ctx0" brushRef="#br0" timeOffset="432652.7463">14263 5879,'0'25,"0"-1,-25 1,25 0,0 0,0 0,0-1,0 1,0-25,-25 25,25 0,0-25,0 25,0-25,0 0,0 0,0 0,0 0,0 0,0 0,-24-25,24 25,0-25,0 0,0 25,0-25,-25 1,25-26,0 25,0 0,-25 1,25-26,0 0,0 25,0-24,0-1,0 25,0-24,0 24,0 0,25 0,0 1,-1 24,-24 0,25-25,0 25,25 0,-26 25,1-25,25 0,-25 24</inkml:trace>
  <inkml:trace contextRef="#ctx0" brushRef="#br0" timeOffset="432832.7566">14238 5879,'25'0,"0"0,-25 0,25 0,-1 0,1 0,25 0,-25 0,-1-25</inkml:trace>
  <inkml:trace contextRef="#ctx0" brushRef="#br0" timeOffset="433252.7806">14387 5259,'-50'0,"1"0,-1 0,1 0,-1 0,0 24,1-24,-1 25,1 0,-1 0,0 0,26 24,-26-24,0 25,26-1,-1 1,-25-1,25 26,25-26,-24 1,-1 25,25-26,0 1,0-1,0 1,25 0,-1-1,1-24,0 25,0-1,24-24,-24 0,25 0,-1-1,1 1,24 0,1-25,-26 0,26 25,-1-25,1-25,-1 25,0 0,1-25,-1 0,1 1,-1-1,1-25,-1 25,-24-24,-1-1,1 1,-1-1,-24-24,0 24,-25-24,0-1,0 1,-25 24,0-24,1-1,-26 26,0-1,-24 0,24 1,-24 24,0 0,-26 0,1 1,0 24</inkml:trace>
  <inkml:trace contextRef="#ctx0" brushRef="#br0" timeOffset="438645.0891">12899 13022,'-25'0,"25"0,0 0,0-24,0 24,0 0,0 0,0 0,0 0,0-25,0 25,0 0,0 0,0 0,0 0,0-25,0 25,0 0,0 0,0 0,0 0,0 0,0 0,0 0,0 0,0 0,0 0,0 25,0-25,25 0,-25 25,0-25,25 24,-25 1,24 0,-24 0,25 0,-25-1,25 1,0 0,-25 0,25 0,-25 0,24-1,1 1,-25-25,25 25,-25 0,25-25,-25 25,25-25,-25 24,24-24,-24 0,0 0,0 0,25 0</inkml:trace>
  <inkml:trace contextRef="#ctx0" brushRef="#br0" timeOffset="438977.1081">13742 13072,'0'0,"25"0,-25-25,0 25,0 0,0 0,0 0,0 0,0 0,0 0,0 0,0 0,0 0,0 0,0 0,0 0,0 0,0 0,-25 0,25 0,0 25,-25-25,25 25,-24-25,-1 25,0-1,0 1,0 0,1 0,-1 0,0 0,0 24,0-24,0 0,-24 0,49-1,-25 1,0-25,0 25,25-25,-24 25,24-25,0 25,-25-25,25 24,0-24</inkml:trace>
  <inkml:trace contextRef="#ctx0" brushRef="#br0" timeOffset="439345.1291">12849 13047,'0'0,"-25"0,25 0,0 0,0 0,-24-25,24 25,0 0,0 0,0 0,0 0,0 0,0 0,0 0,0 0,0 0,24 25,-24-25,0 0,25 25,-25-25,25 25,0 0,-25-25,25 24,-1 1,1 25,0-25,0 0,0-1,-25 1,24 0,1 0,0 0,0-1,0 1,-1 0,1-25,-25 25,25-25,0 25,0-25</inkml:trace>
  <inkml:trace contextRef="#ctx0" brushRef="#br0" timeOffset="439655.1468">13693 13122,'0'0,"0"0,0 0,24-25,-24 25,0 0,0 0,0 0,0 0,0 0,0 0,0 0,0 25,0-25,0 0,-24 0,24 24,0-24,-25 25,0 0,0 0,0-25,1 25,-1 0,0-1,0 26,-25-25,26 0,-1-1,0 1,-25 0,26 0,-1 0,0-25,0 24,0-24,25 25,-24-25</inkml:trace>
  <inkml:trace contextRef="#ctx0" brushRef="#br0" timeOffset="439961.1643">12874 13022,'0'0,"0"0,0 0,0 0,0 0,0 0,0 0,0 0,0 0,0 0,25 25,0-25,-25 25,24-25,1 25,0 0,0-1,0 1,-1 0,1 0,0 0,0 0,0 24,-1-24,1 0,-25 0,25-1,0-24,0 25,-25 0,24-25,-24 25,25-25</inkml:trace>
  <inkml:trace contextRef="#ctx0" brushRef="#br0" timeOffset="440241.1804">13866 13097,'25'0,"-25"0,0 0,0 0,0 0,0 0,0 0,0 0,0 0,-25 25,25-25,-25 0,25 24,-24 1,-1-25,0 25,0 0,0 0,1-25,-1 25,0-1,0 1,-24 0,24 0,0 0,0-25,-25 24,26 1,-1-25,0 25</inkml:trace>
  <inkml:trace contextRef="#ctx0" brushRef="#br0" timeOffset="450410.762">13196 16644,'0'0,"-24"0,24 0,0 25,-25-25,25 0,0 0,-25 0,25 0,-25 0,25 0,0 25,-25-25,25 0,0 0,0 0,0 0,0 0,0 0,0 24,0-24,0 0,0 0,25 0,-25 0,25 0,0 0,0 0,24-24,-24 24,25-25,-1 25,26-25,-26 0,26 0,-26 1,26-1,-1 0,1 0,-1 0,25-24,-24 24,24 0,-25 0,25 0,-24 1,-1-26,1 25,24 0,-49 1,24-1,0 0,-24 0,0 0,-1 25,1-24,-1-1,-24 0,25 25,-25-25,-1 25,-24-25,25 25,-25 0,25 0,-25-24,0 24,0 0,0 0,0 0</inkml:trace>
  <inkml:trace contextRef="#ctx0" brushRef="#br0" timeOffset="450803.7845">15057 15751,'-25'0,"25"0,-25 0,0 0,25 0,-24 0,24 0,-25 0,25 0,-25 0,25 0,0 0,0 0,0 0,0 25,0-25,0 0,0 0,0 25,0-25,0 0,25 0,-25 0,25 24,-1-24,-24 0,25 0,0 0,0 0,0 0,-1 0,1 0,0 25,0-25,0 0,-1 0,1 0,-25 0,25 0,-25 0,0 0,0 0,0 0,0 0,0 0,0 25,0-25,0 0,0 25,0 0,0-25,-25 24,25 1,-25 0,25 0,-24 24,-1-24,25 0,-25 25,0-26,-24 1,24 25,0-25,0-1</inkml:trace>
  <inkml:trace contextRef="#ctx0" brushRef="#br0" timeOffset="457154.1477">13172 16768,'0'0,"0"0,0 0,0 0,0 0,0 0,0-25,24 25,-24 0,0 0,25 0,-25 0,25-25,-25 25,25 0,0-24,-1 24,1-25,0 25,0-25,24 25,1-25,-25 25,25-25,-1 1,1-1,-1 25,1-25,24 0,-24 0,0 1,24-1,-24 25,24-25,0 0,-24 0,24 25,-24-25,24 1,1-1,-25 25,-1-25,26 0,-26 25,26-25,-26 1,1 24,-1-25,1 25,-25-25,24 25,-24-25,25 25,-25-25,-1 25,-24-24,25 24,-25 0,25 0,-25-25,0 25,0 0</inkml:trace>
  <inkml:trace contextRef="#ctx0" brushRef="#br0" timeOffset="457575.1718">15082 15776,'0'0,"0"0,0 0,0 0,0 25,0-25,0 0,0 0,0 0,0 0,24 0,-24 0,25 24,-25-24,25 0,0 0,-25 25,25-25,-1 0,1 0,-25 0,25 0,0 25,-25-25,0 0,25 0,-25 0,0 0,0 25,0-25,0 0,0 0,0 25,0-25,0 24,-25 1,0 0,0 0,0 0,1-1,-1 1,0 0,-25 0,26 0,-1-1,-25 1,25 0,1 0,-1 0</inkml:trace>
  <inkml:trace contextRef="#ctx0" brushRef="#br0" timeOffset="461962.4227">16595 13246,'0'0,"0"0,-25 0,25 0,0 0,0 0,0 0,0 0,0 0,0 0,0 0,25 0,-25 0,24 25,-24-25,25 0,0 0,0 0,0 0,0 24</inkml:trace>
  <inkml:trace contextRef="#ctx0" brushRef="#br0" timeOffset="463058.4854">16024 9649,'-25'0,"25"0,0 0,0 0,0 0,25 0,-25 0,25 0,-25 0,25 0,0 0,-1 25,1-25,0 0,0 0,0 0,-1 0,1 0,0 0,25 0,-26 0,1 0,0 0,0 0,0 0,-1 0,-24 0,25 0,-25 0,0-25</inkml:trace>
  <inkml:trace contextRef="#ctx0" brushRef="#br0" timeOffset="463230.4953">16099 9649,'0'25,"0"-25,0 0,24 0,1 0,-25 0,25 0,0 0,0 0,-1 0,26 0,-25 0,0 0,24 0,-24 0</inkml:trace>
  <inkml:trace contextRef="#ctx0" brushRef="#br0" timeOffset="464746.582">16347 8657,'0'0,"0"0,0 0,0 0,-25 0,25-25,0 25,0 0,-25 0,25 0,0 0,0 0,0 0,0 0,-25 0,25 0,0 0,0-25,0 25,-25 0,25 0,0 0,-24 0,24 0,-25 0,25 0,-25 0,0 0,25 0,-25 0,1 0,-1 0,0 0,0 0,0 0,25 0,-24 0,-1 0,0 0,0 0,0 25,25-25,-24 0,-1 0,25 0,-25 0,25 0,0 25,-25-25,25 0,0 0,0 0,0 0,0 0,-25 0,25 25,0-25,0 0,0 0,0 0,0 24,0-24,0 0,0 25,0-25,0 0,0 25,0-25,0 25,0-25,0 25,0-25,0 24,0 1,0-25,0 25,0 0,-24 0,24-1,0 1,0 0,-25 0,25 0,0 0,-25-1,25 1,0 0,0 0,-25-25,25 25,0-1,0 1,0 0,0 0,0 0,0-25,-25 24,25 1,0-25,0 25,0 0,0-25,0 0,0 25,0-25,0 24,0-24,0 0,0 0,0 25,25-25,-25 0,0 0,0 0,25 0,-25 25,25-25,-25 0,25 0,-25 0,24 0,1-25,0 25,-25 0,25 0,0 0,-1 0,26 0,-25-25,0 25,-1 0,26 0,-25 0,24 0,-24 0,25-24,-25 24,24 0,-24 0,25 0,-26 0,1-25,25 25,-25 0,-1 0,1 0,0 0,-25-25,25 25</inkml:trace>
  <inkml:trace contextRef="#ctx0" brushRef="#br0" timeOffset="465142.6046">15851 9004,'0'25,"0"-25,0 0,0 0,0 0,24 0,-24 0,25 0,-25 25,25-25,0 0,0 0,-1 0,1 0,0 0,25 0,-26 0,1 0,25 0,-25 0,24-25,1 25,-25 0,-1 0,26 0,-25 0,0 0,-1 0,-24 0,25 0,-25 0,0 0,0 0,0 0</inkml:trace>
  <inkml:trace contextRef="#ctx0" brushRef="#br0" timeOffset="515457.4825">10964 6648,'0'-25,"25"25,-25 0,0-25,0 25,0 0,0-25,0 25,0 0,0 0,0 0,0 0,0 0,0 25,-25-25,25 25,-25 0,0-1,1 26,-26-25,25 24,-24 1,-1 0,-24-1,24 1,-24 24,24-24,-24 0,-1-1,25 1,-24-1,24 1,1-25,-1 24,1-24,24-25,-25 25,25 0,1-25,-1 0,25 25,0-25,-25 0,25 0,0 0,0-25,0 25,0-25,0 25</inkml:trace>
  <inkml:trace contextRef="#ctx0" brushRef="#br0" timeOffset="515674.4949">10021 6697,'0'-25,"0"1,0-1,0 25,0 0,0-25,0 25,0 0,0 0,0 0,0 0,0 0,25 0,-25 25,25-25,0 25,0-25,-1 24,1 1,25 0,-25 25,24-26,-24 26,25 0,-1-25,1 24,0 1,-1-1,1 26,24-50,-24 24,24 1,-24-1,24 1,-24-25,-1 24</inkml:trace>
  <inkml:trace contextRef="#ctx0" brushRef="#br0" timeOffset="516754.5567">12576 15478,'0'0,"0"-25,0 25,0-24,0 24,25 0,-25 0,0 0,0 0,25-25,-25 25,25 0,-25 0,25 0,-1 0,1 0,0 25,0-25,24 0,-24 24,25 1,-1-25,1 25,-25 0,24 0,1-1,0 1,-1 0,1 0,-25 0,24-1,1 1,-25-25,24 25,-24 0,0-25,0 25,0-25,-1 0,1 0,-25 0,25 0,-25 0,25 0,-25 0,0-25</inkml:trace>
  <inkml:trace contextRef="#ctx0" brushRef="#br0" timeOffset="517002.5709">13792 15205,'0'-25,"0"25,0-24,0 24,0 0,0 0,0 0,-25 0,0 24,25-24,-25 25,1-25,-1 25,-25 0,1 0,-1-1,0 1,1 25,-26-25,1 24,24 1,-24 0,-1-1,-24 1,25-1,-1 1,1 24,0-24,-1 0,1-1,-1 26,1-26,24 1,1-25,-1 24,0 1,26-25,-1-1,0 26,0-25,0-25,25 25,0 0</inkml:trace>
  <inkml:trace contextRef="#ctx0" brushRef="#br0" timeOffset="521396.8222">11038 6821,'0'0,"-24"25,24-25,-25 25,0 0,-25 0,1-1,24 1,-49 25,24-25,-24 24,24 1,-24-25,-1 24,26 1</inkml:trace>
  <inkml:trace contextRef="#ctx0" brushRef="#br0" timeOffset="522460.8831">13569 15999,'0'0,"-25"25,0-25,0 25,-25-25,26 24,-1 1,-25-25,1 25,-1 0,0 0,1-1,-1 1,1 0,-1-25,0 25,1 0,-1-1,1 1,-1-25,0 25,26-25,-26 25,25-25,0 25,1-25,-1 0,0 0,25 0</inkml:trace>
  <inkml:trace contextRef="#ctx0" brushRef="#br0" timeOffset="522676.8954">13271 15801,'25'0,"-1"-25,1 0,0 25,0 0,-25-25,0 25,0 0,0 25,0-25,-25 0,25 25,-25 0,-24-25,24 24,-25 1,1 25,-1-25,0-1,-24 26,24-25,-24 24,24-24,-24 0,24 25,1-26,-1 1,1 0,-1 0</inkml:trace>
  <inkml:trace contextRef="#ctx0" brushRef="#br0" timeOffset="525944.0823">10046 7466,'0'0,"25"0,-25 0,25 0,0 0,-1 0,1 0,0 0,25 0,-26-25,26 25,-25 0,25 0,-1 0,-24-24,25 24,-1 0,-24 0,25 0</inkml:trace>
  <inkml:trace contextRef="#ctx0" brushRef="#br0" timeOffset="526089.0906">10418 7491,'0'0,"0"0,25 0,-25 0,25 0,0 0,0 0,24-25,-24 25,25 0,24 0</inkml:trace>
  <inkml:trace contextRef="#ctx0" brushRef="#br0" timeOffset="527320.161">12924 15875,'24'0,"1"0,25 0,-25-25,24 25,-24 0,25 0,-26 0,26-25,0 25,-26 0,26 0,-25-24,0 24,-1 0,1 0,0 0,-25 0,0 0,0 0,0 0,-25 0</inkml:trace>
  <inkml:trace contextRef="#ctx0" brushRef="#br0" timeOffset="527472.1697">13296 15825,'-50'0,"0"0,-24 25,24-25,-24 0,0 0,24 25,-24-25,24 0,0 25,1-25,-1 0,25 0,-24 25,49-25,-25 0,25 0,0 0,25 0,-25 0,25 0,24 0,-24 0,25 0,-1 0,1 0,24-25,-24 25,24 0,1-25,-1 25,0-25,26 25</inkml:trace>
  <inkml:trace contextRef="#ctx0" brushRef="#br0" timeOffset="538852.8206">9228 13246,'0'0,"0"0,0-25,0 25,0 0,-25 0,25 0,0-25,0 25,0 0,0 0,0 0,0 0,0 0,0 0,0 0,0 0,0 0,25 25,-25-25,0 25,24 0,-24-1,25 1,-25 0,25 25,0-26,-25 26,25 0,0-1,-1 1,1 24,0-24,25-1,-26 1,1 0,25-1,-25 1,24-1,1 1,-25 0,24-26,-24 26,0-25,24 0,-24-1,0 1,25-25,-26 25</inkml:trace>
  <inkml:trace contextRef="#ctx0" brushRef="#br0" timeOffset="539353.8493">10121 13816,'0'0,"0"-25,0 25,0 0,0 0,0 0,-25 0,25 0,0 0,0 0,0 0,0 0,0 0,0 25,0-25,0 0,0 25,0 0,0-25,0 25,0-1,0 1,0 25,0-25,0-1,0 1,0 25,0-25,0 24,0-24,0 25,0-26,0 1,0 25,-25-25,25 0,0-1,-25 1,25 0,-25 0,25 0,-24-25,24 24,-25-24,25 0,-25 25,25-25,-25 0,0 0,1 0,-1 0,-25 0,25 0,1 0,-26 0,25 0,-24-25,24 25,-25 0,25 0,-24 0,24-24,0 24,0 0,1 0,-1 0,25-25,-25 25,25 0,0 0</inkml:trace>
  <inkml:trace contextRef="#ctx0" brushRef="#br0" timeOffset="541010.9441">12824 14213,'0'0,"0"0,0 0,0 0,0 0,0 0,0 0,0 0,0 0,0 0,0 0,0 0,0 0,0 0,0 25,0-25,0 0,0 25,0-1,0 1,0 0,0 0,0 25,-24-26,24 26,0 0,0-1,-25-24,25 25,0-26,0 26,0 0,0-26,-25 1,25 0,0 25,0-26,0-24,0 25,0 0,0-25,0 0,0 25,0-25,0 0,0 0,0 0</inkml:trace>
  <inkml:trace contextRef="#ctx0" brushRef="#br0" timeOffset="541577.9765">12204 14362,'-25'0,"25"0,0 0,0 0,0-25,0 25,25 0,-25 0,25 0,-25 0,25 0,-25 0,25 0,-1-25,1 25,0 0,0-25,0 25,24 0,-24-24,25 24,-1 0,-24-25,25 25,-1 0,1-25,24 25,-24 0,0 0,-1 0,1-25,-1 25,1 0,0 25,-26-25,26 0,-25 0,0 25,-1-25,1 25,-25-1,25-24,-25 25,0 0,0 0,0 0,0 0,0-1,0 1,0 0,-25 0,0 0,1 24,-1-24,0 0,0 24,0-24,-24 0,-1 0,25 0,-24-1,-1 1,25 0,-24 0,24 0,-25-25,1 24,24-24,-25 25,26-25,-26 0,25 25,-24-25,24 0,-25 0,25 0,0 0,1-25,-1 25,0 0,0 0,0 0,25 0,-24 0,24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32:49.801"/>
    </inkml:context>
    <inkml:brush xml:id="br0">
      <inkml:brushProperty name="width" value="0.05292" units="cm"/>
      <inkml:brushProperty name="height" value="0.05292" units="cm"/>
      <inkml:brushProperty name="color" value="#FF0000"/>
    </inkml:brush>
  </inkml:definitions>
  <inkml:trace contextRef="#ctx0" brushRef="#br0">6350 12278,'0'0,"25"0,-25 25,25-25,-25 0,25 0,0 0,-1 0,1 25,25-25,-25 0,24 0,1 0,24 0,-24 0,-1 0,26-25,-1 25,1 0,-26-25,26 25,-1 0,1 0,-1-24</inkml:trace>
  <inkml:trace contextRef="#ctx0" brushRef="#br0" timeOffset="384.022">8583 12229,'-25'0,"0"0,25 0,-25 0,25 0,0 0,-24 0,24 0,0 0,0 0,0 0,0 0,24 0,-24 0,25 0,0 0,0 0,0 0,24 25,1-25,-25 0,49 0,-24 0,-1-25,26 25,-1 0,-24 0,24 0,-24 0,-1 0</inkml:trace>
  <inkml:trace contextRef="#ctx0" brushRef="#br0" timeOffset="3506.2005">10468 15701,'0'0,"0"0,0-24,-25 24,25 0,0 0,0-25,0 25,0 0,0 0,0 0,0-25,0 25,25 0,-25 0,25 0,0 0,24-25,1 25,-1 0,1 0,0 0,24 0,0 0,1 0,-1 0,25 0,-24 0,24 0,0 25,25-25,-24 0,-1 0,25 0,0 25,0-25,0 0,0 0,0 25,0-25,25 0,-25 0,0 24,0-24,0 0,0 25,0-25,-25 25,25-25,-25 0,1 25,-1-25,-25 0,1 0,24 25,-25-25,-24 0,-1 0,26 0,-50 0,24 0,-24 0,0 0,0 0,-25 0,0 0,0 0,0 0,0 0,0 0,0 0,0 0,0 0,0 0,0 0,0 0,0-25,-25 25,25 0,0 0,0 0</inkml:trace>
  <inkml:trace contextRef="#ctx0" brushRef="#br0" timeOffset="6574.376">10468 13816,'0'0,"-25"0,25 0,0 0,0 0,0 0,0 0,0 0,0 0,0 0,25 25,-25-25,25 0,0 0,-1 0,26 0,0 0,-26 0,51 0,-26 0,26 0,-1 0,1 0,-1 0,25 0,-24 0,24-25,-25 25,26 0,-26 0,25 25,-24-25,-1 0,25 0,-24 25,-1-25,-24 0,24 0</inkml:trace>
  <inkml:trace contextRef="#ctx0" brushRef="#br0" timeOffset="6901.3947">10815 14089,'-49'0,"24"25,0-25,0 0,25 0,0 0,0 0,0 0,0 25,25-25,0 0,0 0,24 0,1-25,-1 25,1 0,0 0,24-25,0 25,1-25,-1 0,1 25,24-24,0-1,0 25,1-25,-1 0,-25 25,25-25,1 25,-26 0,0-24,1 24,-26 0,1 0,0 0,-1 0,-24 0,0 0,-25 0,25 0,-25 0,0 0</inkml:trace>
  <inkml:trace contextRef="#ctx0" brushRef="#br0" timeOffset="11523.6591">11088 11857,'0'0,"0"-25,0 25,0 0,0 0,0 0,0 0,0 0,0 0,0 0,0 0,0 0,0 25,0-25,0 0,0 24,0-24,0 25,0 0,0 25,0-26,25 26,-25-25,0 24,0-24,0 25,0 0,0-26,0 26,0-25,0 0,0-1,0 26,0-50,0 25,25 0,-25-1,0-24,0 0,0 25,0-25</inkml:trace>
  <inkml:trace contextRef="#ctx0" brushRef="#br0" timeOffset="11888.68">10939 12005,'0'0,"-25"25,25-25,-24 25,24-25,-25 25,25 0,-25-25,25 24,-25 1,25 0,-25-25,25 25,-24-25,24 0,0 25,0-25,0 0,0 0,0 0,0-25,0 25,0-25,0 25,0-25,0 0,24 1,-24-1,25 0,-25 0,25-24,-25 24,25 0,0 0,-1 0,1 1,0-1,0 25,0 0,24-25,-24 25,0 25,0-25,-1 25,1-25,0 49,0-24,0 0,-1 0,1-1,0 26,0-25,-25 0,25 24,0-24</inkml:trace>
  <inkml:trace contextRef="#ctx0" brushRef="#br0" timeOffset="13058.7469">6326 11881,'24'25,"26"-25,-25 25,0-25</inkml:trace>
  <inkml:trace contextRef="#ctx0" brushRef="#br0" timeOffset="17207.9842">21035 13122,'-25'-25,"25"25,0 0,0 0,0-25,0 25,0 0,0-25,0 25,0 0,25 0,-25 0,25-25,-1 25,1 0,25 0,-1 0,-24 0,50 0,-26 0,26 0,-26 0,26 0,24 0,-25 0,25 0,-24 0,24 0,0 0,1 25,-26-25,25 0,-24 0,-1 0,0 0,-24 0,0 25,-1-25,-24 0,0 0,0 0,-25 0,0 0,-25 0</inkml:trace>
  <inkml:trace contextRef="#ctx0" brushRef="#br0" timeOffset="17551.0039">21556 13072,'-75'0,"1"0,-1 0,1 25,24-25,26 0,-26 0,25 0,25 0,0-25,0 25,0 0,25 0,25 0,-26 0,26 0,24 0,-24 0,49 0,-24 0,24 0,0 0,0 0,25 0,-24 0,24 0,-25 0,25 0,-25 0,0 0,-24 0,-1 0,-24 0,-1 0,1 0,-25 0,-1-25,1 25,0 0,-25 0,0 0,0 0,0 0,0 0,0 0,0 0,0 0,0 0,0 0,0 0,0 0,0 0,0 0,0 0,0 0,0 0,0 0,0 0,0 0,0 0,0 0,0 0,0 0,0 0,0 0,0 0,25 0,-25 0,0 0,0 0</inkml:trace>
  <inkml:trace contextRef="#ctx0" brushRef="#br0" timeOffset="18200.041">22449 15553,'0'24,"0"-24,0 0,0 0,0 0,24 0,-24 0,25 0,0-24,0 24,24 0,-24 0,25 0,-1 0,1-25,24 25,-24 0,24 0,1-25,-1 25,1 0,-26 0,26-25,-1 25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32:14.684"/>
    </inkml:context>
    <inkml:brush xml:id="br0">
      <inkml:brushProperty name="width" value="0.05292" units="cm"/>
      <inkml:brushProperty name="height" value="0.05292" units="cm"/>
      <inkml:brushProperty name="color" value="#FF0000"/>
    </inkml:brush>
  </inkml:definitions>
  <inkml:trace contextRef="#ctx0" brushRef="#br0">7467 3076,'0'0,"0"0,0-25,-25 25,25 0,0 0,0 0,0 0,0 0,0 0,0 0,0 0,0 0,0 0,0 0,0 0,0 25,0-25,25 25,-25-25,0 24,0-24,24 25,-24 0,0-25,25 25,-25 0,0-25,25 24,-25-24,0 25,25-25,-25 0,25 0,-25 0,24 0,-24 0,25 0,0 0,-25-25,25 1,24 24,-24-25,0 0,25 0,-1-24,1 24,-1-25,1 1,24-1,-24 0,25 1,-1-1,0 1,1-1,-1 25,1-25,-1 1,-24 24,-1 0,1 0,-1 1,1-1,-25 25,0-25,-25 25,24 0,-24 0</inkml:trace>
  <inkml:trace contextRef="#ctx0" brushRef="#br0" timeOffset="5727.3276">6028 4663,'0'0,"25"25,-25-25,0 0,24 0,1 0,-25 25,25-25,0 0,0 25,0-25,-1 0,26 24,-25-24,24 0,-24 25,25-25,-1 25,1-25,0 0,-1 25,1-25,24 0,-24 25,-1-25,26 0,-26 25,1-25,24 0,-24 0,0 0,24 24,-24-24,-1 0,1 0,0 0,-1 0,-24 0,25 0,-26 0,26 0,-25 0,0 0,-1 0,-24 0,25 0,-25 0,25 0,-25 0,0 0,0 0,0 0,0 0,0 0,0 0,0 0,0 0,0 0,25 0,-25 0,0 0,0 0,0 0,0 0,0 0,0 0</inkml:trace>
  <inkml:trace contextRef="#ctx0" brushRef="#br0" timeOffset="6675.3819">9054 4862,'0'0,"0"0,0 0,25 0,-25-25,0 25,0 0,25 0,-25 0,24 0,1 25,-25-25,25 0,0 0,0 0,24 0,-24 25,0-25,25 0,-1 0,1 0,-1 24,1-24,24 0,-24 0,24 0,1 0,-1 0,25 0,-24 0,-1 0,25 0,-24 0,24-24,-24 24,-1 0,0 0,1-25,-1 25,-24 0,-1 0,1 0,0-25,-26 25,1 0,-25 0,25 0,-25 0,0 0,0 0,0 0,0 0,0 0,0 0,0 0,0 0,0 0,0 0,0 0</inkml:trace>
  <inkml:trace contextRef="#ctx0" brushRef="#br0" timeOffset="8983.5139">18033 4911,'25'0,"0"0,25 0,-1 0,1 0,-1 25,1-25,0 0,24 0,0 0,-24 0,24 0,1 0,-1 0,1 0,-1 0,1 0,-1 0,0 0,1 0,-1 25,1-25,-26 0,26 0,-26 0,1 0,-1 0,1 0,-25 0,0 0,-1 0</inkml:trace>
  <inkml:trace contextRef="#ctx0" brushRef="#br0" timeOffset="93462.3458">3572 5358,'0'0,"0"-25,-25 25,25-25,0 25,-24 0,24 0,0 0,0 0,0 0,0 0,0 0,0 25,0-25,0 25,0 0,0-1,0 1,0 0,0 0,0 0,24-1,-24 1,0 0,0 0,0-25,25 25,-25-25,25 24,-25-24,25 0,-25 0,25 0,-1-24,1 24,0-25,25 0,-26 0,26 0,-25 1,24-1,1-25,0 25,24-24,-24-1,-1 25,26-24,-26 24,26-25,-26 26,1-26,0 25,-1 0,-24 25,25-24,-26-1,-24 25,25 0,-25-25,25 25,-25 0,0 0</inkml:trace>
  <inkml:trace contextRef="#ctx0" brushRef="#br0" timeOffset="112972.4617">6102 7838,'0'0,"0"0,0-25,0 25,0 0,0 0,0 0,0-24,0 24,0 0,0 0,0 0,0 0,0 0,0 24,0-24,-25 0,25 25,0-25,0 25,0 0,0 24,0-24,0 0,0 25,0-25,0-1,25 26,-25-25,0 0,25-1,-25-24,25 25,0-25,-25 25,25-25,-1 0,26 0,-25 0,24-25,1 0,0 1,24-1,-24-25,24 25,25-24,-24-26,24 26,-25-1,25-24,1-1,-1 26,0-1,-24-24,24 24,-25 0,-24 1,-1 24,1-25,0 26,-26-1,1 0,0 0,-25 0,25 25,-25-24,0 24,0 0,0 0,25 0,-25-25,0 25,0 0,0 0,0 0,0 0,0 0,0 0,0 0,0 0,0 25</inkml:trace>
  <inkml:trace contextRef="#ctx0" brushRef="#br0" timeOffset="114500.5491">11559 9971,'0'0,"0"0,0-24,0 24,0 0,0 0,0 0,0 0,0 0,0 0,0 0,0 0,-24 24,-1-24,25 0,-25 0,0 0,0 0,1 25,-1-25,-25 0,25 25,0-25,25 0,-24 0,-1 25,0-25,25 0,-25 0,25 0,0 0,0 0,-25 0,25 0,0 0,0-25,0 25,0 0,0 0,0-25,0 25,0 0,0-25,0 25,25-24,-25 24,0-25,25 25,-25 0,0 0,0-25,0 25,0 0,0 0,0 0,0 0,0 0,0 0,0 0,0 0,0 0,0 0,0 0,0 0,0 0,0 25,0-25,-25 25,25-25,0 24,0-24,-25 25,25-25,0 25,0-25,0 25,0-25,0 0,0 0,0 25,0-25,25 0,-25 0,25 0,-25 0,25 0,24 0,-24 0,0 0</inkml:trace>
  <inkml:trace contextRef="#ctx0" brushRef="#br0" timeOffset="124021.0936">6375 11162,'0'-25,"-25"25,25-25,0 25,0-24,-24 24,24-25,0 25,0-25,0 25,0 0,-25-25,25 25,0 0,0 0,0 0,0 0,0-25,0 25,0 0,0 25,0-25,0 0,0 25,25-25,-25 25,0 0,0-1,24 1,-24 0,0 0,25 0,-25 0,25-1,-25 1,25-25,0 25,-1-25,1 0,25 0,-25 0,24 0,1-25,24 0,-24 1,24-1,1 0,-1 0,25-25,1 1,-26-1,25 1,25-1,-25 0,1 26,-26-26,25 0,-24 26,-1-26,0 25,-24 0,0 1,-1-1,1 0,-25 25,0 0,-25-25,24 25,-24 0,0 0,0 0,0 0,0 0,0 0,0 25,0-25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44:24.448"/>
    </inkml:context>
    <inkml:brush xml:id="br0">
      <inkml:brushProperty name="width" value="0.05292" units="cm"/>
      <inkml:brushProperty name="height" value="0.05292" units="cm"/>
      <inkml:brushProperty name="color" value="#FF0000"/>
    </inkml:brush>
  </inkml:definitions>
  <inkml:trace contextRef="#ctx0" brushRef="#br0">2952 9872,'0'-25,"0"25,0 0,0 0,0 0,0 0,0-24,0 24,0 0,0 0,0 0,0 0,0 0,0-25,0 25,0 0,0 0,0 0,0 0,0 0,0 0,0 0,0 0,0 0,0 0,0 0,0 0,0 0,0 0,0 25,0-25,0 0,0 0,0 24,0-24,0 25,0-25,0 0,0 25,0-25,0 25,0-25,0 25,0-25,0 24,0-24,0 25,0 0,0-25,0 25,0-25,0 25,0 0,0-25,25 24,-25-24,0 25,0 0,0-25,0 25,0 0,0-25,0 24,0 1,0-25,0 25,0-25,0 25,0 0,0-25,0 24,0-24,0 25,0 0,0-25,0 25,25-25,-25 25,0-25,0 24,0-24,0 25,0-25,0 25,0-25,0 25,0-25,0 25,0-25,0 24,0-24,0 25,0-25,0 25,0-25,0 25,0-25,0 25,0-25,0 24,0-24,0 25,0-25,0 25,0-25,0 25,0-25,0 25,0-25,0 24,0-24,0 25,0 0,0-25,0 25,0-25,0 25,0-25,0 24,0-24,0 25,0-25,0 25,0-25,0 25,0-25,0 25,0-25,0 24,0-24,0 25,0-25,0 25,0-25,0 25,0 0,0-25,0 25,0-25,0 24,0-24,0 25,0-25,0 25,0-25,0 25,0-25,0 25,0-25,0 24,0-24,0 25,0 0,0-25,0 25,0-25,0 25,0-25,0 24,0-24,0 25,0 0,0-25,0 25,0 0,0-25,0 24,0 1,0 0,0-25,0 25,0 0,0-1,0-24,0 25,0 0,0-25,0 25,0 0,0-25,0 24,0 1,0-25,0 25,0 0,0-25,0 25,0-1,0-24,0 25,0 0,0-25,0 25,0 0,0-25,0 24,-25 1,25-25,0 25,0 0,0-25,0 25,0-25,0 25,0-25,0 24,0-24,-25 25,25-25,0 0,0 25,0-25,0 0,0 0,0 0,0 0,0 0,0 0,0 0</inkml:trace>
  <inkml:trace contextRef="#ctx0" brushRef="#br0" timeOffset="1968.1126">2977 9798,'0'0,"0"0,0 0,0 0,0 0,0 0,0 0,0 0,0 0,0 0,0 0,0 0,0 0,0 0,0 0,0 0,0 0,0 0,0 0,0 0,0 0,0 0,0 0,0 0,0 0,0 0,0 0,0 0,25 0,-25 0,0 0,0 0,0 0,25 0,-25 0,24 0,-24 0,25 0,-25 0,25 0,-25 0,25 0,-25 0,25 0,-25 0,24 0,1 0,-25 0,25 0,0 0,0 0,-1 0,1 0,-25 0,25 0,0 0,0 0,-1 0,1 0,0-25,0 25,0 0,-1 0,1 0,0 0,0 0,0 0,-1 0,1 0,0 0,0 0,0-25,-1 25,1 0,0 0,0 0,0 0,-1 0,1 0,0 0,0 0,0 0,0 0,-1 0,1 0,25-25,-25 25,-1 0,1 0,0 0,0 0,0 0,-1 0,1 0,0 0,25-24,-26 24,1 0,0 0,0 0,0 0,-1 0,1-25,0 25,0 0,24 0,-24 0,0 0,0 0,0 0,-25 0,24 0,1 0,0 0,0 0,0 0,-1 0,1 0,0 0,-25 0,25 0,0 0,0 0,-1 25,-24-25,25 0,0 0,0 0,-25 0,25 0,-1 0,1 0,0 0,-25 0,25 0,0 0,-1 0,1 0,0 24,0-24,-25 0,25 0,-1 0,1 0,0 0,0 0,0 0,-1 0,1 0,0 0,0 0,0 0,-1 0,1 0,0 0,25 0,-26 0,1 0,0 0,0 0,0 0,-1 0,1 0,0 0,0 0,0 0,24 0,-49 0,25 0,0 0,0 0,0 0,-1 0,1 0,0 0,0 0,0 0,-1 0,1 0,0 0,0 0,0 0,-1 0,26 0,-25 0,0 0,-1 0,1 0,0-24,0 24,0 0,-1 0,1 0,0 0,0 0,0 0,-1 0,1 0,0 0,0 0,-25 0,25-25,-1 25,1 0,0 0,-25 0,25 0,0 0,-25 0,24 0,-24 0,25 0,-25 0,0 0,0 0,0 0,0 0,25 0,-25 0,0 0,0 0,0 0,0 0,0 0,0 0,0 0,0 0,0 0,0 0,0 0,0 0,25 0,-25 0,0 0,0 0,0 0,25 0,-25 0,25-25,-25 25,24 0,-24 0,25 0,-25 0,25 0,-25 0,25 0,0 0,-25 0,24 0,-24 0,25 0,-25 0,25 0,-25 0,25 0,-25 0,25 0,-25 0,0 0,0 0,0 0,0 0,0 0,0 0,0 0,0 0,0 0,0 0,0 0,0 0,0 0,0 0,0 0,0 0,0 0</inkml:trace>
  <inkml:trace contextRef="#ctx0" brushRef="#br0" timeOffset="3827.2189">7169 9723,'0'-24,"0"24,25 0,-25 0,25 0,-25 0,0 0,24 0,-24 0,0 0,0 0,25 0,-25 0,0 0,25 0,-25 0,25 0,-25 0,25 0,-25 0,24 0,-24 0,25 0,0 0,-25 0,25 0,0 0,-1 0,-24 0,25 0,0 24,-25-24,25 0,0 0,-25 0,24 0,1 0,-25 0,25 0,-25 0,25 0,0 0,-25 0,24 0,-24 0,25 0,0 0,-25 0,25 0,-25 0,25 0,-25 0,24 0,1 0,-25 0,25 0,-25 0,25 0,-25 0,25 0,-1 0,-24 0,25 0,-25 0,25 0,-25 0,25-24,0 24,-25 0,24 0,-24 0,25 0,-25 0,25 0,-25 0,25 0,-25 0,25 0,-25 0,0 0,0 0,0 0,0 0,0 0,0 0,0 0,0 0,0 0,0 0,0 0,0 0,0 0,0 0,0 0,0 0,0 0,0 0,0 0,0 0,0 0,0 0,0 0,0 0,0 0,0 0,0 0,0 0,0 0,0 0,0 0,0 0,0 0,0 0,0 0,0 0,0 0,0 0,0 0,0 0,0 0,0 0,0 0,0 0,0 0,0 0,0 0,0 0,0 0,0 0,0 0,0 0,0 0,0 0,0 24,0-24,0 0,0 0,0 0,0 0,0 25,0-25,0 25,0-25,0 0,25 25,-25-25,0 25,0-25,24 24,-24-24,0 25,0-25,25 25,-25-25,0 25,0-25,0 25,0-1,0-24,0 25,25-25,-25 25,0-25,0 25,0-25,0 25,0-25,0 25,25-1,-25-24,0 25,0 0,0-25,0 25,0 0,0-1,0-24,0 25,0 0,0-25,25 25,-25 0,0-1,0-24,0 25,0 0,0 0,0 0,0-1,0-24,0 25,0 0,0 0,0 0,0-1,0-24,0 25,0 0,0 0,0 0,0-1,0-24,0 25,0 0,0 0,0 0,0-1,0-24,0 25,0 0,0 0,0 0,0-1,0 1,0 0,0 0,0 0,0-1,0 1,0 0,0 0,0-25,0 25,0 0,0-1,0 1,0 0,0 0,0-25,0 25,0-1,0 1,0 0,0 0,0-25,0 25,0-1,0 1,0-25,0 25,0 0,0-25,0 25,0-1,0 1,0-25,0 25,0 0,0-25,0 25,24-1,-24 1,0-25,0 25,0 0,0-25,0 25,0-25,0 24,0 1,0-25,0 25,0-25,0 25,0-25,0 25,0-25,0 24,0-24,0 25,0-25,25 0,-25 25,0-25,0 25,0-25,0 0,0 25,0-25,0 0,0 24,0-24,0 0,0 0,0 0,0 0,0 0,0 0,0 0,0 0,0 0,0 0,0 0,0 0,0 0,0 0,0 0,0 0,0 0,0 0,0 0,0 0</inkml:trace>
  <inkml:trace contextRef="#ctx0" brushRef="#br0" timeOffset="5906.3379">2878 12402,'0'0,"0"0,0 0,0 0,24 0,-24 0,0 0,0 0,0-24,0 24,0 0,0 0,25 0,-25 0,0 0,0 0,25 0,-25 0,0 0,25 0,-25 24,25-24,-25 0,25 0,-25 0,24 0,-24 0,25 0,0 0,-25 0,25 0,0 0,-1 0,-24 0,25 0,0 0,0 0,0 0,-25 0,24 0,1 0,0 0,0 0,0 0,-1 0,1 0,0 0,0 0,0 0,-1 0,1 0,0 0,25 0,-26 0,1-24,0 24,25 0,-26 0,1 0,0 0,25 0,-26 0,1 0,0-25,25 25,-25 0,-1 0,26 0,-25 0,0 0,24 0,-24 0,0 0,24 0,-24-25,0 25,25 0,-26 0,1 0,0 0,25 0,-26 0,1 0,0 0,25 0,-26 0,1 0,0 0,0 0,24 0,-24 0,0 0,0 0,0 0,-1 0,26 0,-25 0,0 0,0 0,-1 0,1 0,0 0,-25 0,25 0,0 0,-1 0,1 0,-25 0,25 0,0 0,0 0,-1 0,-24 0,25 0,0 0,0 0,0 0,-25 0,24 0,1 0,0 0,0 0,24 0,-24 0,0-25,0 25,0 0,24 0,-24 0,0 0,24 0,-24 0,25 0,-25 0,24 0,-24 0,0 0,24 0,-24 0,25 0,-25-25,0 25,24 0,-24 0,0 0,24 0,-24 0,0 0,0 0,0 0,-1 0,1 0,0-24,0 24,0 0,-1 0,-24 0,25 0,0 0,0 0,-25 0,25 0,-1 0,1 0,-25 0,25 0,0 0,0 0,-1 0,-24-25,25 25,0 0,0 0,0 0,-1 0,-24 0,25 0,0 0,0 0,0 0,-1 0,-24 0,25 0,0 0,0 0,0 0,0 0,-1 0,1 0,0 0,-25 0,25 0,0 0,-1 0,1 0,0 0,-25 0,25 0,0 0,-1 0,1 0,-25 0,25 0,0 0,0 0,-25 0,24 0,1 0,-25 0,25 0,0 0,-25 0,25 0,-1 0,-24 0,25 0,-25 0,25 0,0 0,-25 0,25 0,-25 0,24 0,-24-25,25 25,-25 0,25 0,-25 0,0 0,25 0,-25 0,25 0,-25 0,24 0,-24 0,25 0,-25 0,0 0,25 0,-25 0,25 0,-25 0,25 0,-25 0,0 0,24 0,-24 0,25 0,-25 0,25 0,-25 0,0 0,25 0,-25 0,0 0,25 0,-25 0,25 0,-25 0,0-25,24 25,-24 0,25 0,-25 0,0 0,25 0,-25 0,0 0,25 0,-25 0,0 0,0 0,0 0,0 0,0 0,0 0,25 0,-25 0,0 0,0 0,24 0,-24 0,0 0,25 0,-25 0,25 0,-25 0,25 0,-25 0,25 0,-1 0,-24 0,25 0,0-25,-25 25,25 0,-25 0,25 0,-25 0,24 0,-24 0,0 0,0 0,0 0,0 0,0 0,0 0,0 0,0 0,0 0,0 0,0 0,0 0,0 0,0 0</inkml:trace>
  <inkml:trace contextRef="#ctx0" brushRef="#br0" timeOffset="12628.7224">4316 9475,'0'0,"0"0,0 0,0 0,0 0,0 0,0 0,0 0,0 0,0 0,0 0,0 0,0 0,0 0,0 0,0 0,0 0,0 0,0 25,0-25,0 0,0 25,0 0,0-25,0 25,0-1,0 1,0 0,0 25,0-26,0 1,0 25,0-25,0-1,0 1,0 0,0 0,0 0,25-1,-25 1,0 0,0-25,0 25,0-25,0 25,0-25,0 0,0 0,0 25</inkml:trace>
  <inkml:trace contextRef="#ctx0" brushRef="#br0" timeOffset="13496.772">6648 9475,'0'0,"0"0,0 0,0 0,0 0,0 0,0 0,0 0,0 0,0 0,0 0,0 25,0-25,0 25,25 0,-25 0,0-1,0 1,25 0,-25 0,0 0,0-1,0 26,0-25,0 0,0-1,24-24,-24 25,0 0,0 0,0-25,0 25,0-25,0 24,0 1,0-25,0 25,0-25</inkml:trace>
  <inkml:trace contextRef="#ctx0" brushRef="#br0" timeOffset="14429.8254">4440 12105,'0'-25,"0"25,0 0,0 0,0 0,0-25,0 25,0 0,0 0,0 0,0 0,0 0,0 0,0 0,0 0,0 0,0 0,0 0,0 0,0 25,0-25,0 25,0-1,25 1,-25 0,0 0,0 0,25 24,-25-24,0 25,0-25,25-1,-25 26,0-25,0 0,0 24,0-24</inkml:trace>
  <inkml:trace contextRef="#ctx0" brushRef="#br0" timeOffset="15188.8688">7045 12055,'0'0,"0"0,0 0,0 0,0 0,0 0,0 0,0 0,0 0,0 0,0 0,0 0,0 0,0 0,0 0,0 0,0 0,0 0,0 25,0 0,0-25,0 24,0 26,0-25,0 0,-25 24,25 1,0-25,0 24,0 1,0 0,0-1,0-24,-25 25,25-1,0-24,0 25</inkml:trace>
  <inkml:trace contextRef="#ctx0" brushRef="#br0" timeOffset="16181.9256">2754 10988,'0'0,"-25"0,25 0,0 0,-25 0,25 0,0 0,0 0,-25 0,25 0,0 0,0 0,0 0,0 0,0 0,0 0,0 0,0 0,0 0,0 0,0 0,0 0,0 0,0 0,25 0,-25 0,25 0,0 0,-1 0,1 0,0 0,25 0,-26 0,26-24,0 24,-1 0,1 0,24 0,-24-25</inkml:trace>
  <inkml:trace contextRef="#ctx0" brushRef="#br0" timeOffset="17016.9734">7913 10964,'0'0,"0"0,0 0,0 0,0 0,0 0,0 0,25 0,-25 0,0 0,25 0,-1 0,1 24,0-24,0 0,24 0,-24 0,25 0,-25 0,24 0,1 0,0 0,-1 0,1-24,-1 24,1 0,0 0,-1 0</inkml:trace>
  <inkml:trace contextRef="#ctx0" brushRef="#br0" timeOffset="18293.0463">2555 9575,'0'0,"0"0,0 0,0 0,0 0,-25 0,25 0,0 0,0 0,0 0,0 0,0 0,0 0,0 0,0 0,0 0,0 0,0 0,0 0,0 0,0 0,0 0,0 0,0 0,0 0,25 24,-25-24,0 0,25 0,-25 25,25-25,0 25,-25-25,24 25,1-25,-25 25,25-25,0 24,0-24,-25 25,24-25,1 0,0 25,-25-25,25 25,0-25,-1 25,1-25,-25 24,25-24,0 0,0 25,0-25,-1 0,-24 25,25-25,0 0,0 25,-25-25,25 0,-25 0,24 25,-24-25,25 0,-25 0,25 24,-25-24,0 0,0 0,0 0,25 0,-25 25,0-25,0 0,25 0,-25 0,0 0,0 0,24 0,-24 0,0 25,0-25,0 0,0 0,0 0,0 0,0 0,0 0,0 0,0 0,0 0,0 0,0 0,0 0</inkml:trace>
  <inkml:trace contextRef="#ctx0" brushRef="#br0" timeOffset="19189.0976">3374 12080,'25'0,"-25"-25,0 25,0 0,0 0,0-25,0 25,0 0,0 0,0 0,0-25,0 25,0 0,0 0,0 0,0 0,0 0,0 0,0 0,0 0,0 25,-25-25,25 0,-25 25,25-25,-25 25,0-25,1 25,-1-1,0 1,-25 0,26 0,-1 0,-25 24,25-24,-24 0,24 0,-25 24,25-24,-24 0,24 0,-25 24,26-24,-1 0,0-25,0 25,0 0,1-25,24 24,-25-24,25 25,0-25,-25 0,25 0,0 0,0 0,0 0,0 0,0 0,0 0,0 0,0 0,0 0,0 0,0 0,0 0,0 0</inkml:trace>
  <inkml:trace contextRef="#ctx0" brushRef="#br0" timeOffset="20276.1598">8161 12055,'0'-25,"0"25,0 0,0 0,-25 0,25-25,0 25,0 0,0 0,0 0,0 0,0 0,0 0,0 0,0 0,0 0,0 0,0 0,0 0,0 0,0 0,25 0,-25 0,0 0,25 0,-25 0,25 0,-25 0,25 0,-1 0,1 25,0-25,0 25,24-25,-24 0,0 25,25-25,-26 25,26-25,-25 24,0 1,24-25,-24 25,0-25,0 25,-1-25,1 25,0-25,0 25,-25-25,25 24,-1-24,-24 0,0 0,0 0,0 25,0-25,0 0,0 0,0 0,0 0,0 0,0 0,0 0,0 0,0 0,25 0,-25 0</inkml:trace>
  <inkml:trace contextRef="#ctx0" brushRef="#br0" timeOffset="21164.2106">8508 9426,'0'0,"0"0,0 0,0 0,0 0,0 0,0 0,0 0,0 0,0 0,0 0,0 0,0 0,-24 25,24-25,-25 0,25 0,-25 24,0-24,0 25,1 0,-1 0,0 0,0-1,0 1,1 0,-1 25,-25-26,25 1,0 25,1-25,-26-1,25 1,0 0,1 0,24 0,-25-1,0-24,25 25,0-25,-25 25,25-25,0 0,0 25,0-25,0 0,0 0,0 0,0 0,0 0,0 0,0 0,0 0,0 0,0 0,0 0</inkml:trace>
  <inkml:trace contextRef="#ctx0" brushRef="#br0" timeOffset="47512.7176">4465 12080,'0'0,"0"0,-25 0,25 0,0 0,0 0,0 0,0 0,0 0,0 0,0 0,0 0,0 0,0 0,0 0,0 0,0 0,0 0,0 0,0 0,0 0,0 0,0 0,0 0,0 0,0 0,0 0,0 0,25 0,-25 25,0-25,0 0,0 24,0-24,25 25,-25 0,0-25,0 25,0 0,0-25,0 25,0-1,0 1,0 0,25 0,-25-25,0 25,0-1,0 1,0-25,0 25,0 0,0-25,0 25,0-1,0-24,0 25,0 0,0-25,0 25,0-25,0 0,0 25,0-25,0 0,0 0,0 0,0 0,0 24,0-24,0 0,0 0,0 0,0 0,0 0</inkml:trace>
  <inkml:trace contextRef="#ctx0" brushRef="#br0" timeOffset="49432.8274">7070 12129,'0'0,"0"0,0 0,0 0,0 0,0 0,0 0,0-24,0 24,0 0,0 0,0 0,0 0,0 0,0 0,0 0,0 0,0 0,0 0,0 0,0 0,0 0,0 0,0 0,0 0,0 0,0 24,-25-24,25 0,0 25,0 0,0-25,0 25,0 0,0 0,0-1,0 1,0 0,25 0,-25 0,0-1,0 1,0 0,0 0,24 0,-24-25,0 24,0 1,0-25,0 25,0-25,0 0,0 25,0-25,0 0,0 0,0 0,0 0,0 0,0 0,0 0,0 0,0 0,0 0,0 0,0 0,0-25,0 25,0 0,0-25,0 25,0-25,0 1,0 24,0-25,0 0,-24 0,24 0,0 1,0-1,-25 0,25 0,-25 0,25 1,0-1,-25 25,25-25,-25 0,25 25,0-25,0 25,0 0,0 0,0 0,0 0,-24 0,24 0,0 0,0 0,0 0,0 0,0 0,0 0,0 25,24-25,-24 25,0-25,0 25,0 0,0-1,25 1,-25 0,0 0,0 0,0-1,25 1,-25 0,0 0,0 0,25-25,-25 24,0 1,0-25,0 25,0-25,0 25,0-25,25 0,-25 0,0 0,0 0,0 0,0 0,0 0,0 0,0 0,0 0,0 0,0 0,0-25,0 25,0-25,0 25,0-25,0 1,0-1,0 0,0 0,0 0,0 1,0-1,0 0,0 25,0-25,-25 0,25 1,0-1,0 25,0-25,0 25,-25-25,25 25,0 0,0 0,0 0,0 0,0 0,0 0,0 0,0 0,0 0,0 0,0 25,0-25,0 25,0-25,25 25,-25-1,0 1,0 0,0 0,25 0,-25-1,0 1,0 0,0 0,0 0,0-1,0-24,0 25,0-25,0 25,0-25,0 0,0 0,0 0,0 0,0 0,0 0,0 0,0 0,0 0,0-25,0 25,0-25,0 1,0-1,0 25,0-25,0 0,0 0,0 1,0-1,0 0,0 0,0 25,0-25,0 25,-25 0,25-24,0 24,0 0,0 0,0 0,0 24,0-24,0 0,25 25,-25-25,0 25,0-25,0 25,24 0</inkml:trace>
  <inkml:trace contextRef="#ctx0" brushRef="#br0" timeOffset="53698.0714">918 5556,'0'0,"-25"0,25 0,0 0,-24 0,24 0,0 0,0 0,0 0,0 0,0 0,24 0,-24 0,25 25,-25-25,25 0,0 0,0 0,-1 0,1 0,0 25,25-25,-26 0,26 0,0 0</inkml:trace>
  <inkml:trace contextRef="#ctx0" brushRef="#br0" timeOffset="54074.0929">3225 5581,'0'0,"0"0,0 0,0 0,0 0,0 0,0 0,0 0,0 0,0 0,0 0,0 0,25 0,-25 0,0 0,25 0,-25 0,24 0,1-25,0 25,0 0,0 0,-1 0,26-25,-25 25,24 0,1 0,0-24,-1 24</inkml:trace>
  <inkml:trace contextRef="#ctx0" brushRef="#br0" timeOffset="54723.13">5978 5556,'0'0,"0"0,0 0,0 0,0 0,0 0,0 0,0 0,25 25,-25-25,0 0,25 0,-25 0,0 0,25 0,-25 0,24 0,-24 0,25 0</inkml:trace>
  <inkml:trace contextRef="#ctx0" brushRef="#br0" timeOffset="54929.1418">7119 5531,'25'0,"-25"0,25 0,-25 0,0 25,25-25,-25 0,0 0,0 0,0 0,0 0,0 0,0 0,0 0,0 0,0 0,0 0,25 0,-25 0</inkml:trace>
  <inkml:trace contextRef="#ctx0" brushRef="#br0" timeOffset="55178.1561">8360 5581,'0'0,"0"0,0 0,0 0,0 0,0 0,0 0,0 0,0 0,0 0,0 0,0 0,0 0,24 0,-24 0,0 0,0 0,0 0,25 0,-25 0,25 0,-25 0,25 0,-25 0</inkml:trace>
  <inkml:trace contextRef="#ctx0" brushRef="#br0" timeOffset="55622.1815">10046 5631,'0'0,"25"0,-25 0,0 24,25-24,-25 0,0 0,0 0,0 0,25 0,-25 0,0 0</inkml:trace>
  <inkml:trace contextRef="#ctx0" brushRef="#br0" timeOffset="55879.1962">11758 5705,'25'0,"-1"25,1-25,0 0,0 0,-25 0,25 0,-25 0,24 0,1 0,-25 0,25 0,0 0,-25 0,25 0,-1 0,1 0,0 0</inkml:trace>
  <inkml:trace contextRef="#ctx0" brushRef="#br0" timeOffset="56066.2068">13544 5829,'0'0,"0"0,0 0,0 0</inkml:trace>
  <inkml:trace contextRef="#ctx0" brushRef="#br0" timeOffset="63113.6099">4465 12055,'0'0,"0"0,0-25,0 25,0 0,0 0,0-25,0 25,0 0,0 0,0 0,-25 0,25 0,0 0,0 0,0 0,0 0,0 0,0 0,0 0,0 0,0 0,0 0,0 0,0 0,0 0,0 0,0 0,0 0,0 0,0 0,0 25,0-25,0 0,0 25,0-25,25 25,-25 0,0-25,0 24,0 1,0 0,0 0,25 0,-25 0,0-1,0 1,0 0,0 0,25 0,-25-1,0 1,0 0,0 0,0 0,0-1,0 1,0 0,0-25,0 25,0-25,25 25,-25-25,0 24,0-24,0 0,0 0,0 25,0-25,0 0,0 0,0 0,0 0,0 0,0 0,0 0,0 0,0 0,0 0,0 0,0 0,0 0,0 0,0 0,0 0,24-25,-24 25,0 0,0-24,0 24,0-25,0 0,0 25,0-25,0 0,-24 1,24-1,0 0,-25 0,25 0,0 1,-25-1,25 0,0 0,-25 0,25 1,0-1,-25 25,25-25,0 0,0 25,0-25,0 25,0 0,0-25,0 25,-24 0,24-24,0 24,0 0,0 0,0 0,0 0,0 0,0 0,0 0,0 0,0 0,0 0,0 0,0 0,0 24,0-24,0 0,0 25,0 0,0-25,24 25,-24 0,0-25,0 25,0-1,0 1,0 0,0 0,0 0,0-1,0-24,0 25,0 0,0 0,0 0,0-25,0 24,0 1,0-25,0 25,0-25,-24 25,24-25,0 25,0-25,0 0,0 0,0 0,0 0,0 0,0 0,0 0,0 0,0 0,0-25,0 25</inkml:trace>
  <inkml:trace contextRef="#ctx0" brushRef="#br0" timeOffset="64250.675">6995 12105,'0'0,"0"0,0 0,0-25,0 25,0 0,0 0,0 0,0 0,0 0,0 0,0 0,0 25,0-25,0 0,0 0,0 24,0-24,0 25,0 0,0 0,0-25,0 25,0 0,25-1,-25 1,0 0,0 0,0 0,0-1,0 1,0 0,0 0,0 0,0-1,0 1,0-25,0 25,0-25,0 0,0 25,0-25,0 0,0 0,0 0,0 0,0 0,0 0,0 0,0 0,0 0,0-25,0 25,0 0,0-25,25 0,-25 25,0-24,0-1,0 0,0 0,0 0,0 1,0-1,0 0,0-25,0 26,0-1,0-25,-25 25,25 0,0 1,0-1,-25 0,25 0,0 25,0-25,0 25,0 0,0 0,0 0,0 0,0 0,0 25,0-25,0 25,0 0,0 0,0-1,25 1,-25 0,0 0,0 0,0 0,0 24,25-24,-25 0,0 0,0-1,0 1,0-25,0 25,0 0,0 0,0-25,0 24,0-24,0 25,0-25,0 0,0 25,0-25,0 0,0 0</inkml:trace>
  <inkml:trace contextRef="#ctx0" brushRef="#br0" timeOffset="65378.7395">4217 9426,'0'-25,"0"25,0 0,0-25,0 25,0 0,0 0,0 0,0-25,0 25,0 0,0 0,0 0,0 0,0 0,0 0,0 0,0 25,0-25,0 25,0-25,25 25,-25 0,0-1,0 1,25 0,-25 0,0 24,0-24,0 25,0-25,0 24,25-24,-25 0,0 24,0-24,0 0,0 0,0 0,0-1,0 1,0 0,0 0,0-25,0 25,24-25,-24 25,0-25,0 24,25-24</inkml:trace>
  <inkml:trace contextRef="#ctx0" brushRef="#br0" timeOffset="66393.7976">6574 9351,'0'0,"0"0,0 0,0-24,0 24,0 0,0 0,0-25,0 25,0 0,0 0,0 0,0-25,0 25,0 0,0 0,0 0,0 0,0 25,0-25,0 0,0 25,24-1,-24 1,25 0,-25 0,25 0,-25-1,25 26,-25-25,0 24,25-24,-25 25,24-25,-24 24,0-24,0 25,25-26,-25 1,0 0,0 0,0 0,25-1,-25 1,0 0,0 0,25-25,-25 25,0-25,0 25,0-25,25 0,-25 24,0-24,0 0,0 0,0 0,24 0,-24 25,0-25</inkml:trace>
  <inkml:trace contextRef="#ctx0" brushRef="#br0" timeOffset="70878.054">4589 12154,'0'0,"0"0,0 25,0-25,0 0,0 0,0 0,0 0,0 0,0 0,0 0,0 0,0 0,0 0,0 0,0 0,0 0,0 0,0 0,0 0,0 0,0-25,25 25,-25 0,0 0,0 0,0-25,0 25,0 0,0 0,0 0,0 0,0-24,0 24,-25 0,25 0,0 0,0 0,0 0,0-25,0 25,0 0,0 0,0 0,0 0,0 0,0 0,0-25,0 25,-25 0,25 0,0 0,0 0,0 0,0 0,0 0,0 0,0 0,0 0,0 0,0 0,0 0,0 0,0 0,0 0,0 0,0 0,0 0,0 0,0 25,0-25,0 0,0 0,25 0,-25 0,0 0,0 25,0-25,0 0,25 24,-25 1,0-25,0 25,25-25,-25 25,0 0,0 0,25-25,-25 24,0 1,0 0,0-25,0 25,0 0,24-25,-24 24,0 1,0-25,0 25,0-25,0 0,0 25,0-25,0 0,0 25,0-25,0 0,0 0,0 0,0 0,0 0,0 0,0 0,0 0</inkml:trace>
  <inkml:trace contextRef="#ctx0" brushRef="#br0" timeOffset="71403.0841">4540 12030,'0'0,"0"0,0 0,0-25,0 25,0 0,0 0,0 0,0 0,0 0,0 0,0 0,0 0,0 0,0 0,0 25,0-25,0 25,0-25,0 25,0 0,0-1,0 1,0 0,0 0,0 25,0-26,0 1,0 25,0-25,0-1,0 26,0-25,0 24,0-24,0 0,-25 0,25 0,0-1,0 1,0-25,0 25,0-25,0 25,0-25,0 25,0-25,0 0,0 0,0 0,0 0,0 0,0 0,0 0,0 0,0 0,0-25,0 25,0 0,0-25,0 25,0-25,0 0</inkml:trace>
  <inkml:trace contextRef="#ctx0" brushRef="#br0" timeOffset="71690.1005">4490 12154,'0'0,"0"-25,0 25,0 0,0 0,0 0,0 0,0 0,0 0,0 0,0 0,0 0,0 0,0 0,0 25,0-25,0 25,0 0,25-25,-25 25,0 0,0-1,0 1,25 25,-25-25,0-1,0 1,0 0,0 25,0-26,0 1,0 0,24 0,-24 0,0-25,0 24,0 1,0-25,0 0,0 25,0-25,0 25,0-25,0 0,0 0,0 0,0 0,0 0,0 0,0-25</inkml:trace>
  <inkml:trace contextRef="#ctx0" brushRef="#br0" timeOffset="71914.1133">4465 12179,'25'0,"-25"0,0 25,0-25,0 25,25 0,-25-1,25 1,-25 0,0 0,24 24,-24-24,25 25,-25-25,0-1,0 26,25-25,-25 0,0-1,0 1,0 0,0 0,0 0,0-1,0-24,0 25,0-25</inkml:trace>
  <inkml:trace contextRef="#ctx0" brushRef="#br0" timeOffset="73654.2128">6995 11956,'0'0,"0"-25,0 25,0 0,0 0,0-25,0 25,0 0,0 0,0 0,0 0,0 0,0 0,0 0,0 0,0 0,0 0,0 0,0 0,0 0,0 25,0-25,0 25,0 0,0-1,0 1,0 0,25 0,-25 24,0-24,0 25,0 0,0-26,0 26,0-25,0 24,0-24,25 25,-25-25,0-1,0 1,0 0,0 0,0 0,0-25,0 24,0-24,0 0,0 25,0-25,0 0,0 0,0 0,0 0,0 0,0 0,0 0,0-25,0 25,0 0,0-24,0 24,0-25,25 25,-25-25,0 0,0 0,0 25,0-24,0-1,0 0,0 0,0 0,0 1,-25-26,25 25,0 0,-25 1,25-26,0 25,-25 0,25 0,0 1,0-1,0 0,-25 0,25 25,0 0,0-25,0 25,0 0,0 0,0 0,0 0,0 0,0 25,0-25,0 25,25 0,-25 0,25-1,-25 1,0 0,0 25,25-25,-25 24,0-24,0 0,0 24,0-24,0 0,0 25,0-26,0 1,0 0,0 0</inkml:trace>
  <inkml:trace contextRef="#ctx0" brushRef="#br0" timeOffset="84426.829">13792 9252,'0'-25,"0"25,0 0,0 0,0 0,0 0,0 0,0 0,0 0,0 0,0 0,0 0,0 0,0-24,0 24,0 0,0 0,0 0,0 0,0 0,0 24,0-24,0 0,0 0,0 25,0-25,0 0,0 25,0 0,0 0,0-1,0 1,0 0,0 0,0 24,0-24,25 0,-25 25,0-26,0 26,24-25,-24 24,0-24,0 0,0 25,0-26,0 26,0-25,0 0,0-1,25 26,-25-25,0 25,0-26,0 1,0 25,0-25,0-1,0 26,0-25,0 24,0-24,0 0,0 25,0-26,0 1,0 25,0-25,0-1,0 1,0 0,0 25,0-26,0 1,0 25,0-25,0-1,0 26,0-25,-25 24,25 1,0-25,0 24,-24-24,24 25,0-25,0 0,0 24,0-24,0 0,0 0,0-1,0 1,0 0,0 0,0-25,0 25,0-25,0 0,0 24,0-24,0 0,0 0,0 0,0 0,0-24,0 24,0 0,0 0,0-25,0 25,0-25</inkml:trace>
  <inkml:trace contextRef="#ctx0" brushRef="#br0" timeOffset="86121.9259">13891 9128,'0'0,"0"0,25 0,-25 0,25 0,-25 0,24 0,-24 0,25 0,0 0,0 0,0 0,-25 0,24 0,1 0,0 0,0 0,24 0,-24 0,0 0,0 25,24-25,-24 0,25 0,-1 0,-24 0,25 0,0 0,-1 0,1 25,-1-25,1 0,0 0,-1 0,26 0,-26 0,1 0,24 0,-24 0,-1 0,26 0,-26 25,26-25,-26 0,1 0,24 0,-24 0,0 0,24 0,-24 0,-1 0,1 0,24 0,-24 0,0 24,-1-24,1 0,-1 0,26 0,-26 0,1 0,0 0,-1 0,1 0,-1 0,1 0,25 25,-26-25,1 0,-1 0,1 0,24 0,-24 0,0 0,-1 25,26-25,-26 0,1 0,-1 0,26 0,-26 0,1 0,24 25,-24-25,0 0,-1 0,1 0,0 0,-1 0,1 0,-1 0,1 25,0-25,-26 0,26 0,0 0,-1 0,-24 0,25 0,-26 0,26 0,-25 0,24 0,-24 0,25 0,-25 0,-1 0,26 0,-25 0,0 0,-1 0,26 0,-25 0,0 0,0 0,-1 0,1 0,0 0,0 0,0 0,24 0,-24 0,0 0,0 0,-1 0,1 0,0 0,25 0,-26 0,1 0,0 0,0 0,0 0,-1-25,-24 25,25 0,0 0,-25 0,25 0,-25 0,0 0,25 0,-25 0,0 0,0 0,0 0,0 0,0 0,0 0,0 0,0 0,0 0,0 0,0 0,0 0,0 0,0 0,0 0,0 0,0 0,0 0,0 0,0 0,0 0,0 0,0 0,0 0,0 0,0 0,0 0,0 0,0 0,0 0,0 0,0 0,0 0,0 0,0 0,0 0,0 0,0 0,0 0,0 25,0-25,24 0,-24 0,0 0,0 24,25-24,-25 0,0 25,0-25,25 25,-25 0,0-25,25 25,-25-1,25 1,-25 0,24 0,-24 0,0-1,25 1,-25 0,0 0,25 0,-25-1,0 26,25-25,-25 0,0-1,25 26,-25-25,0 0,0 24,24-24,-24 25,0-25,0 24,0-24,0 25,0-1,0-24,0 25,0-26,0 26,0-25,0 24,0 1,0-25,0 24,0 1,0-25,0 24,0 1,0-25,0 24,0 1,0 0,-24-1,24-24,0 25,0-1,0-24,0 25,24-1,-24-24,0 25,0-25,0 24,25-24,-25 0,0 0,0 24,25-24,-25 0,0 0,0-1,0 1,0 0,0-25,0 25,0 0,0-1,0-24,0 25</inkml:trace>
  <inkml:trace contextRef="#ctx0" brushRef="#br0" timeOffset="88171.0431">13891 11261,'25'0,"-25"0,0 0,0 0,0 0,0 0,0 0,0 0,0 0,0 0,0 0,0 0,0 0,0 0,0 0,0 0,0 0,0 25,0-25,0 0,0 0,0 25,-25-25,25 25,0 0,0-25,0 24,0 1,-25 0,25 0,0 0,0-1,-25 1,25 0,0 0,0 0,0-1,-24 1,24 0,0 0,0-25,0 25,0-1,0 1,0-25,0 25,0-25,0 25,0-25,0 0,0 0,0 25,0-25,0 0,0 0,0 0,0 0,0 0,0 0,0 0,0 24,0-24,0 0,0 0,0 0,0 0,0 0,0 0,0 0,24 0,-24 0,0 0,0 25,0-25,0 0,0 0,0 0,0 0,0 0,0 0,0 0,0 0,0 0,0 0,0 0,0 0,0 0,0 0,0 0,0 0,0 0,0 0,25 0,-25 0,0 0,0 0,25 0,-25 0,0 0,25 0,-25 0,25 0,-25 0,24 0,1 0,-25 0,25 0,0 0,0 0,-1 0,26 0,-25 25,0-25,-1 0,26 0,-25 0,24 0,-24 0,25 0,-1 0,-24 0,25-25,0 25,-26 0,26 0,0 0,-26 0,26 0,0 0,-1 0,1 0,-25 0,24 0,1 0,-1 0,1 0,-25 0,24 0,1 0,0 0,-26-25,26 25,0 0,-26 0,26 0,0 0,-26 0,26 0,0 0,-25 0,24 0,1-24,-25 24,24 0,1 0,-25 0,24 0,1 0,-1 0,-24 0,25 0,-1 0,-24 0,25 0,-1 0,1 0,-25 0,24-25,1 25,-25 0,24 0,1 0,-25 0,25 0,-1 0,-24 0,25 0,-1 0,-24 0,25 0,-26 0,26-25,0 25,-26 0,1 0,25 0,-25 0,24 0,-24 0,25 0,-26 0,1 0,25 0,-25 0,-1 0,26 0,-25 0,0 0,-1 0,26 0,-25 0,25 0,-26 0,1-25,25 25,-25 0,-1 0,26 0,-25 0,0 0,-1 0,26 0,-25 0,0 0,-1 0,1 0,0 0,0 0,0 0,-25 0,24 0,1 0,0 0,0 0,-25 0,25 0,-1 0,1 0,0 0,0 0,-25 0,25 0,-1 0,1 0,0 0,0 0,0 0,-1 0,1 0,0 0,0 0,-25 0,25 0,-1 0,1 0,0 0,0 0,0 0,0 0,-1 0,-24 25,25-25,0 0,0 0,0 0,-1 0,-24 0,25 0,0 0,0 0,0 25,-1-25,-24 0,25 0,0 0,0 0,-25 0,25 0,-1 0,1 0,-25 25,25-25,0 0,-25 0,25 0,-25 0,24 0,-24 0,25 0,-25 0,0 0,25 0,-25 0,25 0,-25 0,25 0,-25 0,0 0,24 0,-24 0,25 0,-25 0,0 0,25 0,-25 0,0 0,25 0,-25 0,0 0,0 0,0 0,25 0,-25 0,0 0,0 0,0 0,24 0,-24 0,0 0,0 24,25-24,-25 0,25 0,-25 0,25 0,-25 0,25 0,-25 0,24 0,1 0,0 0,0 0,-25 0,25 0,0 0,-1 0,1 25,-25-25,25 0,-25 0,25 0,-25 0,0-25</inkml:trace>
  <inkml:trace contextRef="#ctx0" brushRef="#br0" timeOffset="88943.0873">16074 11534,'0'0,"0"0,0 0,0 0,0 0,0 0,0 0,0 0,0 0,0 0,0 0,0 0,0 0,0 25,0-25,-25 25,25 0,0-1,0 1,0 25,0-25,0 24,-25 1,25-25,0 24,0 1,0-1,-25 1,25 0,0-26,0 26,0-25,0 25,0-26,0 1,0 0,0 0,0-25,0 25,0-25,0 0</inkml:trace>
  <inkml:trace contextRef="#ctx0" brushRef="#br0" timeOffset="89458.1168">18108 11336,'0'0,"0"0,0 0,-25 0,25 0,0 0,0 0,0 0,0 0,0 0,0 0,0 0,0 0,0 0,0 0,0 0,0 25,0-25,0 24,0 1,0 0,0 0,0 0,0-1,0 26,0 0,0-26,25 26,-25 24,0-24,0 0,0-1,0 1,0 24,0-24,0-25,0 24,0 1,0-25,0 24,0-24</inkml:trace>
  <inkml:trace contextRef="#ctx0" brushRef="#br0" timeOffset="90491.1758">15999 8954,'0'0,"0"-24,-24 24,24 0,0 0,0 0,0 0,0 0,0 0,0 0,0 0,0 0,0 24,0-24,0 25,0 0,0 0,0 0,0 24,0-24,0 0,0 25,0-1,0 1,0-25,0 24,0 1,24-1,-24-24,0 25,25-25,-25-1,0 26,25-25,-25 0,0-25</inkml:trace>
  <inkml:trace contextRef="#ctx0" brushRef="#br0" timeOffset="91054.208">17909 8954,'0'0,"0"0,0 0,0 0,0 0,0 0,0 0,0 0,0 0,0 0,0 25,0-25,0 25,0 25,0-25,0 24,0 1,0-1,0 1,0 0,0-1,0 1,0-1,0 1,0 0,0-1,0 1,0-25,0 24</inkml:trace>
  <inkml:trace contextRef="#ctx0" brushRef="#br0" timeOffset="91854.2538">13271 10468,'-25'0,"0"0,0 0,25 0,-24 0,24 0,-25 0,25 0,0 0,0 0,0 0,0 0,0 0,25 0,-25 0,24 0,1 0,25 0,-25 24,24-24,1 0,24 0,1 0,-1-24,1 24,24 0,0 0,25-25,0 25</inkml:trace>
  <inkml:trace contextRef="#ctx0" brushRef="#br0" timeOffset="92518.2918">19323 10468,'0'0,"0"0,0 0,25 0,0 0,-25 0,25 0,-1 0,26 0,-25 0,24 0,1 0,-25 0,24 0,26 0,-26 0,1 0,0 0,24 0,-24 0,-1 24,1-24,0 0,-1 0</inkml:trace>
  <inkml:trace contextRef="#ctx0" brushRef="#br0" timeOffset="93577.3524">13420 8855,'0'0,"0"0,0 0,0 0,0 0,0 0,0 0,0 0,0 0,0 0,0 0,0 0,0 0,0 0,24 0,-24 25,25-25,0 25,25 0,-25-1,24 1,1 0,-1 0,1 0,0 24,-1-24,26 25,-26-25,26 24,-26 1,26-1,-26-24,26 25,-26-1,1-24</inkml:trace>
  <inkml:trace contextRef="#ctx0" brushRef="#br0" timeOffset="94342.3961">14412 11385,'0'0,"0"0,0 0,0 0,0 0,0 0,0 0,0 0,0 0,-25 0,25 25,-25-25,0 25,1 0,-1 0,0-1,0 1,-24 0,-1 25,25-26,-24 26,-1 0,-24-26,24 26,-24 0,24-1,-24 1,-1-1,1 1,-1 0,1-1,24-24,-24 25,24-25,1-1</inkml:trace>
  <inkml:trace contextRef="#ctx0" brushRef="#br0" timeOffset="95193.4448">19571 11534,'-25'0,"25"0,0 0,0 0,0 0,0-25,0 25,0 0,0 0,0 0,0 0,0 0,0 0,0 0,0 0,0 25,0-25,0 0,0 0,0 0,0 25,0-25,0 25,25 0,-25-1,25 1,0 0,0 0,-1 0,1 24,25-24,-25 25,24-26,-24 26,25 0,-1-26,1 1,0 25,-1-25,26-1,-26 1</inkml:trace>
  <inkml:trace contextRef="#ctx0" brushRef="#br0" timeOffset="96389.5132">19919 8806,'0'0,"0"0,0-25,0 25,0 0,0-25,0 25,0 0,0 0,0-25,-25 25,25 0,0 0,0 0,0 0,0 0,0 0,0 0,0 0,-25 25,25-25,0 25,-25 0,0-1,25 1,-25 0,1 25,-1-26,-25 26,25 0,-24-25,24 24,-25 1,1-1,-1 26,-24-26,24 1,-24 24,24-24,1 0,-26 24,26-24,-1-1,0-24,26 25,-26-26,25 26,0-25,0 0,25-1</inkml:trace>
  <inkml:trace contextRef="#ctx0" brushRef="#br0" timeOffset="97809.5944">4862 13320,'0'0,"0"-25,0 25,0 0,0 0,0-24,0 24,0-25,0 25,-25 0,25-25,0 25,-25-25,25 25,-24 0,24-25,-25 25,0 0,0-25,0 25,1 0,24 0,-25 0,-25 0,25 25,1-25,-1 25,0-25,0 25,-24 0,24-25,0 25,0 24,0-24,-24 0,49 0,-25 24,0-24,0 25,25-26,0 1,0 25,0-25,0-1,0 1,0 0,25 0,0 0,-25-1,25-24,0 25,-1-25,26 25,-25-25,0 0,-1 0,26-25,-25 25,24 0,1-25,-25 25,24 0,-24-24,25 24,-25-25,-1 25,1-25,-25 25,25 0,-25-25,25 25,-25 0,0 0</inkml:trace>
  <inkml:trace contextRef="#ctx0" brushRef="#br0" timeOffset="99577.6956">18629 12725,'24'0,"-24"-25,0 25,0 0,0-25,0 25,0 0,0-25,0 25,-24-24,24 24,-25-25,25 25,-25 0,0-25,25 25,-25 0,1 0,-1 0,0 0,0 25,0-25,-24 25,24-25,0 24,0 1,-24 0,24 25,0-26,0 1,-24 25,24-1,25-24,-25 25,0-25,25 24,0-24,0 0,0 0,0 24,0-24,25-25,-25 25,25 0,0 0,24-25,-24 24,25-24,-1 0,1 25,0-25,-1 0,1 0,-1 0,1 0,0-25,-1 25,1 0</inkml:trace>
  <inkml:trace contextRef="#ctx0" brushRef="#br0" timeOffset="108554.209">4490 11509,'0'0,"0"0,0 0,0 0,0 0,0 0,0 0,0 0,0 0,0-24,0 24,0 0,0 0,0 0,0 0,0 0,0 0,0 0,0 0,0 0,0 0,0 24,0-24,0 0,0 0,0 25,0-25,0 25,0 0,0-25,0 25,0-1,0 1,0 0</inkml:trace>
  <inkml:trace contextRef="#ctx0" brushRef="#br0" timeOffset="109934.2879">6846 11633,'0'-24,"0"24,0 0,0 0,0 0,0-25,25 25,-25 0,0 0,0 0,0-25,25 25,-25 0,0 0,25-25,-25 25,0 0,25 0,-25 0,0 0,24 0,-24 0,0 0,0 0,0 0,0 25,0-25,0 25,0-25,0 25,0-25,0 24,0-24,0 25,-24 0,24-25,0 25,-25-25,25 25,0-25,0 0,-25 0,25 24,0-24,0 0,0 0,0 0,25 0,-25 0,0 0,25 0,-25-24,24 24,-24 0,25 0,0-25</inkml:trace>
  <inkml:trace contextRef="#ctx0" brushRef="#br0" timeOffset="110841.3398">7987 11534,'0'0,"0"0,0 0,0 0,0 0,0 0,0 0,0 0,0 0,0 0,0 0,0 0,0 0,0 0,0 0,0 0,0 0,0 0,0 0,0 0,0 0,0 0,0 0,0 0,0 0,0 0,0 25,0-25,0 0,0 25,0-25,0 0,0 25,-24-25,24 0,0 24,0-24,0 0,0 0,0 0,0 25,0-25,0 0,0 0,0 0,0 0,24 0,-24 0,25 0,-25 0,0 0,25 25,-25-25,25 0,-25 0,0 0,25 0,-25 25,0-25,0 0,0 0,0 25,0-25,0 0,0 0,0 24,-25-24,25 0,-25 0,25 0,-25 0,25 0,-25 0,25 0</inkml:trace>
  <inkml:trace contextRef="#ctx0" brushRef="#br0" timeOffset="111505.3778">7591 10964,'0'0,"0"-25,0 25,0 0,0-25,0 25,-25 0,25 0,0 0,0 0,0-25,0 25,0 0,0 0,0 0,0 25,0-25,0 0,0 0,0 25,0-25,0 0,0 0,25 25,-25-25,0 0,0 0,0 0,0 0,0 0,0 0,24 0,-24 0,0 0,0 0,25 0,-25-25,0 25,0 0,25-25,-25 25,0-25,0 25,0-25,0 25,0 0,0-24,0 24,0 0,0 0,0 0,0 0,0 0,0 0,0 0,25 24,-25-24,0 25,0 0,0 0,0 0,25-25,-25 24,0 1</inkml:trace>
  <inkml:trace contextRef="#ctx0" brushRef="#br0" timeOffset="112454.4321">7640 10145,'0'0,"0"0,0 0,0 0,0 0,0-25,0 25,0 0,0 0,-25 0,25 0,0 0,0 0,-24 0,24 0,-25 0,25 0,-25 0,25 0,0 0,0 0,-25 25,25-25,0 0,0 0,0 0,0 0,-25 0,25 0,0 25,0-25,0 0,0 0,0 25,0-25,0 25,-24-25,24 0,0 24,0-24,0 25,0-25,0 0,0 25,0-25,0 0,0 25,0-25,0 0,0 0,0 0,0 0,0 0,24 0,-24 0,0 0,0 0,0 0,0 0,25 0,-25-25,0 25,25 0,-25 0,25 0,-25 0,25 0,-25 0,24 0,-24 0,25 0,-25 0,25 0,-25 0,0 25,25-25,-25 0,0 25,0-25,0 24,0-24,0 25,0-25,0 0,-25 25,25-25,-25 25,0-25,1 25,-1-25,0 0,0 24,0-24,-24 0,24 0</inkml:trace>
  <inkml:trace contextRef="#ctx0" brushRef="#br0" timeOffset="113069.4672">6673 10368,'0'0,"0"0,0 0,0-24,0 24,0 0,25 0,-25-25,0 25,0 0,0 0,0 0,0 0,0 0,0 0,0 0,0 0,0 0,-25 0,25 0,0 0,0 25,-25-25,25 0,-25 24,25 1,-25-25,25 25,0 0,0 0,0-25,0 24,0 1,0-25,0 25,0-25,0 25,25-25,-25 25,25-25,-25 0,25 0,-25 0,25 0,-25 0,24 0,-24 0,25 0,-25 0,25 0,-25-25,0 25,0 0,0 0,0-25,0 25,0 0,0 0,-25-25,0 25,25 0,-24 0,-1 0,0 0,0 0</inkml:trace>
  <inkml:trace contextRef="#ctx0" brushRef="#br0" timeOffset="113797.5089">4416 10195,'0'0,"0"0,-25-25,25 25,0 0,0 0,0 0,0 0,0 0,0 0,0 0,0 0,0 0,0 0,0 0,0 0,25 0,-25 0,0 0,0 0,24-25,-24 25,0 0,0 0,25 0,-25 0,0 0,25 0,-25 0,0 0,25 0,-25 0,0 25,25-25,-25 25,24-25,-24 25,0-1,25 1,-25-25,0 25,0 0,0 0,0-1</inkml:trace>
  <inkml:trace contextRef="#ctx0" brushRef="#br0" timeOffset="114573.5533">3423 10145,'0'0,"0"0,0 25,0-25,0 0,0 0,0 0,25 25,-25-25,25 25,-25-25,25 0,-25 24,25-24,-25 25,24-25,-24 0,25 25,0-25,-25 0,0 0,25 25,-25-25,0 0,0 0,0 25,0-25,0 0,0 0,0 24,-25-24,25 0,-25 0,0 25,1-25,24 0,-25 0,0 0,0 0,25 0,-25 0,25-25,0 25,-24 0,24 0,0-24,0 24,0 0,0-25,24 25,-24-25,25 25,-25-25,25 25,0-25,-25 25,25-24,-1-1,1 25,-25-25,25 25,-25-25,25 0,-25 25,25 0,-25-24,0 24,0 0,0 0,0-25,0 25,-25 0,25 0,-25 0,25 0,-25 0,0 0,1 0,-1 0</inkml:trace>
  <inkml:trace contextRef="#ctx0" brushRef="#br0" timeOffset="115221.5903">3795 10840,'0'0,"0"-25,0 25,0-25,0 25,0-25,-24 25,24-25,0 25,-25 0,25-24,-25 24,25 0,-25 0,25 0,-25 0,25 0,0 0,-24 24,24-24,-25 25,25-25,0 25,0 0,0-25,0 25,0-25,0 24,0-24,0 25,0-25,0 25,25-25,-25 0,0 0,24 0,-24 0,25 0,-25 0,0 0,25 0,-25 0,25-25,-25 25,0 0,25-25,-25 25,24 0,-24-24,0 24,0 0,0 0,0 0,0 0,0 0,0 0,0 24,0-24,0 0,25 25,-25 0,0 0,0 0,0-25</inkml:trace>
  <inkml:trace contextRef="#ctx0" brushRef="#br0" timeOffset="115857.6267">3597 11807,'0'0,"0"0,0 0,0 0,0-25,0 25,0 0,0 0,0 0,0 0,0 0,0 0,0 0,0 0,0 0,0 0,0 0,0 25,0-25,0 0,0 25,0-25,0 25,0-25,0 24,0 1,0-25,25 25,-25 0,0-25,0 25,0-25,0 0,0 24,25-24,-25 0,0 0</inkml:trace>
  <inkml:trace contextRef="#ctx0" brushRef="#br0" timeOffset="116193.6459">3721 11807,'0'0,"0"0,0 0,0 0,0 0,0 0,0 0,0 0,0 0,0 0,0 0,0 0,0 0,0 0,0 0,0 25,0-25,0 25,0-25,0 0,0 24,0-24,0 25,0-25,25 25,-25-25,0 0,0 25,25-25,-25 0,0 0,24 25,-24-25,0 0,25 0,-25 0,0-25,25 25,-25 0,25 0,-25-25,0 25,25-25,-25 25,0-25,24 25,-24-24,0 24,0 0,0-25,0 25,-24-25,24 25,0-25,-25 25,0 0,25-25,-25 25,25 0</inkml:trace>
  <inkml:trace contextRef="#ctx0" brushRef="#br0" timeOffset="117569.7246">16074 11063,'0'0,"0"0,0 0,-25 0,25 0,0 0,0 0,0 0,0 0,0 0,0 0,0 0,0 0,0 0,0 0,0 0,0 25,0-25,0 24,0 1,0 0,0 0,0-25,0 25,0 0</inkml:trace>
  <inkml:trace contextRef="#ctx0" brushRef="#br0" timeOffset="118401.7722">17835 11112,'0'-24,"0"24,0 0,0-25,0 25,0 0,0 0,25 0,-25-25,0 25,25 0,-25 0,0 0,24 0,-24 0,25 0,-25 0,25 0,-25 0,0 25,25-25,-25 0,0 25,0-25,0 24,0-24,-25 25,25 0,-25 0,0-25,1 25,-1 0,0-1,0-24,0 25,25-25,-24 25,-1-25,25 0,-25 0,25 25,0-25,0 0,0 0,0 0,0 0,0 0,0 0,25 0,0-25,-25 25,24 0,1 0,25 0</inkml:trace>
  <inkml:trace contextRef="#ctx0" brushRef="#br0" timeOffset="119397.8292">19075 11137,'0'0,"0"0,0 0,0-25,25 25,-25 0,0 0,25 0,-25-24,25 24,-25 0,24 0,-24 0,25 0,-25 0,25 0,-25 0,25 0,-25 24,0-24,0 0,0 0,0 25,0-25,0 0,0 25,0-25,0 0,0 25,0-25,-25 0,25 25,0-25,-25 0,25 25,0-25,0 0,0 0,0 0,0 0,0 0,0 0,0 0,0 0,0 0,0 0,25 0,-25 24,25-24,-25 0,25 0,-1 0,-24 0,25 25,-25-25,25 0,-25 0,25 25,-25-25,0 0,0 0,0 25,0-25,0 0,0 0,0 0,-25 0,25 0,-25 25,0-25,1 0,-1 0</inkml:trace>
  <inkml:trace contextRef="#ctx0" brushRef="#br0" timeOffset="119932.8598">18926 10492,'25'0,"-25"0,0 0,0 0,0 0,0 0,0 0,0 0,0 0,0 25,0-25,0 0,0 25,0-25,0 0,0 25,0-25,0 0,0 25,0-25,0 0,25 24,-25-24,0 0,25 0,-25 0,0 0,25 0,-25 0,0 0,24 0,-24-24,0 24,25 0,-25 0,0-25,25 25,-25 0,0-25,0 25,25 0,-25 0,0-25,0 25,0 0,0 0,0 0,0 0,0 25,0-25,0 25,0-25,0 25,0-1,25-24,-25 25,0 0,0-25</inkml:trace>
  <inkml:trace contextRef="#ctx0" brushRef="#br0" timeOffset="120845.912">18827 9922,'0'0,"0"0,0 0,0 0,0 0,0 0,0 0,0 0,0 0,0 0,0 0,0 0,0 0,0 0,0-25,0 25,-25 0,25 0,0 0,-25 0,25 0,0 0,-24 0,24 0,-25 0,25 0,-25 0,25 0,-25 0,25 0,-25 0,25 0,0 0,-24 0,24 25,-25-25,25 0,0 0,0 0,0 0,0 0,0 0,0 0,0 0,0 25,0-25,0 0,0 0,0 0,0 0,0 24,0-24,0 0,0 0,0 0,0 0,0 0,0 0,0 0,0 0,0 0,0 0,0 0,0 0,0 0,0 0,0 0,0 0,0 0,0 0,0 0,0 0,25 0,-25 0,0 0,0 0,24 0,-24 0,0 0,25 0,-25 25,0-25,25 0,-25 0,0 0,25 25,-25-25,0 0,25 25,-25-25,0 0,0 25,0-25,0 0,0 0,0 25,-25-25,25 0,-25 0,0 24,0-24,1 0</inkml:trace>
  <inkml:trace contextRef="#ctx0" brushRef="#br0" timeOffset="121449.9466">18083 9723,'0'0,"0"0,25 0,-25 0,0 0,0 0,0 0,0 0,0 0,0 0,0 0,0 0,0 0,0 0,0 0,0 0,-25 0,25 25,-25-25,25 0,-25 25,1-25,-1 25,25-25,-25 25,0-1,0-24,1 25,24 0,-25 0,25-25,-25 25,25-1,0-24,0 25,0-25,0 0,0 25,0-25,0 0,25 0,-25 25,0-25,25 0,-25 0,0 0,24 0,-24-25,25 25,-25 0,25 0,-25-25,0 25,0 0,0-25,0 25,0 0,-25-24,25 24</inkml:trace>
  <inkml:trace contextRef="#ctx0" brushRef="#br0" timeOffset="122085.983">16148 9748,'-25'0,"25"0,0 0,0 0,0 0,0 0,0 0,0 0,0 0,0 0,0 0,25 0,-25 0,0 0,25 0,0 0,-25 0,25 0,-25 0,24 0,-24 0,25 0,-25 0,0 0,0 0,0 0,0 0,0 0,0 25,0-25,0 25,0-25,0 25,0-1,0-24,0 25,0 0</inkml:trace>
  <inkml:trace contextRef="#ctx0" brushRef="#br0" timeOffset="123078.0397">14635 9525,'0'0,"0"0,0 0,-25 0,25 0,0 25,0-25,0 0,0 0,0 25,0-25,0 0,0 24,0-24,0 0,0 25,0-25,0 0,25 25,-25-25,0 25,25-25,-25 0,0 25,0-25,0 0,0 0,25 0,-25 24,0-24,0 0,0 0,0 0,0 0,-25 0,25 0,-25 0,25 0,-25 0,1 0,-1 0,25 0,-25 0,25 0,-25 0,25-24,0 24,0 0,0 0,0-25,0 25,0 0,0 0,25-25,-25 25,25 0,-25-25,25 25,-1 0,1-25,-25 25,25 0,0-24,-25 24,25 0,-1-25,-24 25,25 0,-25-25,0 25,0 0,0 0,0-25,0 25,-25 0,25 0,-24 0,-1 0,0 0</inkml:trace>
  <inkml:trace contextRef="#ctx0" brushRef="#br0" timeOffset="123719.0764">14710 10071,'0'0,"0"-25,0 25,0 0,0-25,0 25,0 0,-25-25,25 25,-25 0,25 0,-25 0,0 0,25 0,-24 0,24 25,-25-25,25 25,-25-25,25 0,-25 25,25-25,0 25,0-25,0 24,0-24,0 25,0-25,0 0,0 0,25 25,-25-25,0 0,25 0,-25 0,25 0,-1 0,-24 0,25 0,-25-25,25 25,0 0,-25-25,25 25,-25-24,0 24,24 0,-24-25,0 25,0 0,0 0,0 0,0 0,0 0,0 0,0 25,0-25,0 24,25 1,-25 0,0 0,0 24,0-24,0 0,0 25,0-26,0 26,0 0</inkml:trace>
  <inkml:trace contextRef="#ctx0" brushRef="#br0" timeOffset="124170.1022">14710 11162,'-25'-25,"25"0,0 25,0 0,0-24,0 24,0 0,0 0,0 0,0 0,0 0,0 24,0-24,0 0,0 25,0-25,25 25,-25 0,0-25,0 25,0-25,0 25,0-25,0 24,0-24,0 0,0 0</inkml:trace>
  <inkml:trace contextRef="#ctx0" brushRef="#br0" timeOffset="124479.1198">14858 11063,'0'0,"0"0,0 0,0 0,0 0,0 0,0 0,0 0,0 0,0 0,0 0,0 25,0-25,0 24,0-24,0 25,0-25,0 25,0-25,0 25,0-25,0 25,0-25,0 0,0 0,25 25,-25-25,25 0,-25 0,25 0,-25 0,25 0,-25 0,24-25,-24 25,25 0,-25-25,25 25,-25 0,25-25,-25 25,0-25,0 25,0-25,0 1,0 24,-25-25,25 25,-25-25,0 25,-24 0</inkml:trace>
  <inkml:trace contextRef="#ctx0" brushRef="#br0" timeOffset="125357.1701">5879 8136,'0'-25,"0"25,0 0,0-25,0 25,-25 0,25 0,0 0,0 25,0 0,0 0,0 0,-25-1,25 26,0-25,0 24,0-24,-24 0,24 25,0-26,0 1,0 0,0-25,0 25,0 0,0-25,0 24,0-24,0 0</inkml:trace>
  <inkml:trace contextRef="#ctx0" brushRef="#br0" timeOffset="125765.1934">5829 8111,'-24'-49,"-1"24,0 0,0 0,-24-25,24 26,-25-1,25 25,1-25,-26 25,25 0,0 0,1 25,-1 0,0-1,0 1,0 25,1-25,24 24,-25 1,25 0,-25-1,25 1,0-1,0 1,25 0,-25-26,25 26,-1-25,1 24,0-24,0 0,0 0,24 0,-24-1,0 1,24-25,-24 0,25 25,-1-25,-24 0,25 0,-1-25,1 25,-25 0,24-25,1 1,0-1,-26 0,26 0,-25 0,0 1,24-26,-24 25,0 0,0-24,-25 24,25-25,-25 26,0-26,0 0,0 1,0-1,-25 25,0-24,0-1,0 0,-24 1,24-1,-25 25,-24-24,24 24,1 0,-26 25,1-25,-1 25,26 0,-26 25,1 0,0-25,24 50</inkml:trace>
  <inkml:trace contextRef="#ctx0" brushRef="#br0" timeOffset="127033.2659">17785 8136,'25'0,"0"-25,-25 25,25 0,0 0,-25 0,24 0,1 0,0 0,-25 0,25 25,-25-25,25 25,-25-25,0 25,0-25,0 24,-25 1,25 0,-25 0,0-25,0 25,1-1,-1 1,25 0,-25-25,0 25,25-25,0 0,0 25,0-25,0 0,0 0,0 0,25 0,-25 0,25 0,0 0,-1 0,1-25,0 25,25 0,-26-25,26 25,-25-25,24 0,1 25,0-24,-26-1,26 25,0-25,-26 0,1 0,25 1,-25-1,-25 0,24 0,-24-24,0 24,0 0,0 0,-24-25,-1 26,0-1,0-25,-24 25,-1 1,0-1,1 25,-1-25,-24 25,24 0,-24 0,-1 0,26 25,-26 0,1-1,-1 1,26 0,-26 0,1 24,24 1,1-25,-1 25,25-1,1 1,-1-1,0 1,25-25,0 24,0 1,0-25,0 24,25-24,-25 25,25-25,24-1,-24 1,0 0,24 0,-24 0,25-25,-1 24,1-24,0 0,-1 0,1 0,0 0,-1 0,26-24,-26 24,1-25,24 25,-24-25,24 0,-24-24,-1 24,1 0,24 0,-24-24,-25 24,24-25,-24 1,0 24,0-25,-25 1,0-1,-25 0,0 1,0-1,-24 0,-1 1,1 24,-26-25,1 26,-1-1,1 25</inkml:trace>
  <inkml:trace contextRef="#ctx0" brushRef="#br0" timeOffset="129221.3911">893 5631,'25'0,"-25"0,0 0,25 0,-25 0,25 0,-25 0,25 0,-1 0,-24 0,25 0,0 0,25 0</inkml:trace>
  <inkml:trace contextRef="#ctx0" brushRef="#br0" timeOffset="131561.5249">12006 5680,'0'0,"0"0,0 0</inkml:trace>
  <inkml:trace contextRef="#ctx0" brushRef="#br0" timeOffset="132909.602">18430 5606,'-25'0,"1"0,-1 0,25 0,-25 0,25 0,0 0,0 0,0 0,0 0,0 0,0 0,0 0,0 0,0 0,25 0,-25 0,25 25,-1-25,1 0,0 0,0 0,0 0,24 0,-24 0,25 0,-1 0,1 0,-1 0,1 0,25 0,-26 0,1 0</inkml:trace>
  <inkml:trace contextRef="#ctx0" brushRef="#br0" timeOffset="133081.6119">18951 5631,'-25'24,"1"-24,24 0,-25 0,25 0,0 0,25 0,-1 0,-24 0,25 0,0 25,25-25,-26 0,26 0,-25 0,24 0,-24 0,25 0,-25 0,24 0,-24 0,25 0</inkml:trace>
  <inkml:trace contextRef="#ctx0" brushRef="#br0" timeOffset="135425.746">5061 15776,'0'0,"0"-25,0 25,0 0,0 0,0 0,0 25,0-25,0 0,0 0,0 25,0-1,-25-24,25 25,0 0,0 25,0-26,0 1,0 25,0-25,0 24,0-24,0 25,0-1,0-24,-25 0,25 24,0-24,0 0,0 0,0 25,-25-50,25 24,0 1,0-25,0 25</inkml:trace>
  <inkml:trace contextRef="#ctx0" brushRef="#br0" timeOffset="135841.7697">4862 15825,'0'0,"0"0,0 0,0 0,-25 0,25 0,0 0,0 25,0-25,0 0,-25 25,25-25,0 25,-24 0,24-25,0 24,-25-24,25 25,0-25,0 0,-25 0,25 25,0-25,0 0,0 0,0 0,0 0,0-25,0 25,0 0,0-25,25 25,-25-24,0 24,25-25,-25 0,24 0,1 25,0-25,-25 1,25-1,0 0,-1 25,26-25,-25 25,0-25,-25 25,25 0,-1 0,1 0,0 25,0-25,0 25,-25-25,24 25,1 0,-25-1,25 1</inkml:trace>
  <inkml:trace contextRef="#ctx0" brushRef="#br0" timeOffset="145229.3067">9228 10666,'0'0,"0"-25,0 25,0-25,-25 25,25 0,0-24,0 24,0 0,0 0,0-25,0 25,0 0,0 0,0 0,0 0,0 25,0-25,0 24,0-24,0 25,0 0,0 25,-25-26,25 26,-25-25,25 24,-25-24,25 25,-24-25,24 24,-25-24,25 0,-25 0,25-25,0 24,0-24,0 25,0-25,0 0,0 0,0 0,0 0,0 0,0-25,0 25,0-24,0 24,0-25,0 0,25 0,-25 0,0-24,25 24,-25-25,24 26,-24-26,25 25,-25-24,25-1,-25 0,25 1,0-1,-25 1,24 24,-24-25,25 25,-25-24,25 24,-25 0,25 25,-25-25,0 25,25 0,-25 25,0-25,25 25,-25-25,24 50,-24-26,25 1,-25 25,25-1,0 1,-25 0,25-1,-25 1,24-1,1 1,-25 24,25-24,-25 0,25-1,-25 1,25-25,-25 24,24-24,-24 0,25 0,-25 0,0-25,25 24,-25-24,0 25,0-25,0 0,0 0,0 0,0 0,0 0,0 0,0 0</inkml:trace>
  <inkml:trace contextRef="#ctx0" brushRef="#br0" timeOffset="145433.3184">9153 10815,'-25'0,"1"25,24-25,0 0,0 0,0 0,0 0,0 0,24 0,1 0,0 0,0 0,0 0,24-25,-24 25,25 0,-1-25,1 25,0-25,-1 25,-24-25,25 25,-26 0,26-24</inkml:trace>
  <inkml:trace contextRef="#ctx0" brushRef="#br0" timeOffset="152134.7017">20514 8409,'0'0,"0"-25,0 0,0 25,0-25,0 1,0 24,0-25,0 0,0 0,0 0,0 25,0-24,0-1,0 25,0 0,0-25,0 25,0 0,0 0,0 0,0 0,0 0,0 0,-25 25,25 0,0-1,-25 1,0 25,25-25,-24 24,-1 1,0-1,-25 26,26-26,-1 1,0 0,-25-1,26 1,-1-1,0-24,0 25,25-25,-25-1,1-24,24 25,0-25,0 25,0-25,0 0,0 0,0 0,0 0,0 0,0-25,0 25,0-25,0 1,24 24,1-50,-25 25,25 0,0-24,0 24,-1-25,1 1,0-1,0 1,24-26,-24 26,25-1,-25-24,-1 24,26 0,-25 1,24 24,-24 0,0 0,0 1,0-1,-25 25,24 0,-24 0,25 0,-25 25,0-1,25 1,-25 0,0 0,25 24,-25-24,0 25,0-1,0 1,0 0,0 24,25-24,-25-1,0 1,0-25,24 24,-24 1,0-25,25-1,-25 26,0-25,25 0,-25-1,0-24,25 25,-25-25,0 25,0-25,25 0,-25 0,0 0</inkml:trace>
  <inkml:trace contextRef="#ctx0" brushRef="#br0" timeOffset="152339.7134">20340 8632,'-25'0,"1"0,24 0,0 25,0-25,0 0,24 0,-24 0,25 0,0 0,25 0,-26 0,26 0,-25 0,24 0,1-25,0 25,-1 0,1 0,-1 0,-24-25,25 25,-25 0</inkml:trace>
  <inkml:trace contextRef="#ctx0" brushRef="#br0" timeOffset="160133.1591">20092 5606,'0'0,"0"0,0 0,0 0,0 0,0 0,0 0,0 0,0 0,0 0,0 0,0 0,0 0,0 0,0 0,0 0,25 0,-25 0,25 0,-25 0,25 0,-1 0,1 0,0 0,25-25,-26 25,26 0,0 0,-1 0,1 0,-1 0,1 0,0 0,24 0</inkml:trace>
  <inkml:trace contextRef="#ctx0" brushRef="#br0" timeOffset="160669.1898">21804 5705,'0'0,"0"0,0 0,0 0,0 0,0 0,0 0,0 0,0 0,0 0,24 0,-24 0,25 0,0 0,25 0,-26 0,1 0,25 0,0 0,-1 0,-24 0,25 0,-1-25,1 25,-1 0</inkml:trace>
  <inkml:trace contextRef="#ctx0" brushRef="#br0" timeOffset="161989.2653">1265 6375,'0'0,"0"0,0 0,0 0,0 0,25 0,-25 0,0 0,25 0,-25 0,25 0,0 0,-25 0,24 0,1 0,25 0,-25 25,-1-25,1 0,25 0,-25 0,24 0,-24 0,25 0,-1 0</inkml:trace>
  <inkml:trace contextRef="#ctx0" brushRef="#br0" timeOffset="162277.2818">3275 6474,'-25'0,"25"0,0 0,0 0,0 0,0 0,0 0,0 0,0 0,0 0,0 0,25 0,-25 0,0 0,24 0,1 0,0 0,0 0,0 0,-1 0,26 0,-25 0,24 0,-24-25,25 25</inkml:trace>
  <inkml:trace contextRef="#ctx0" brushRef="#br0" timeOffset="162551.2974">5209 6449,'0'0,"0"0,0 0,0 0,0 0,0 0,0 0,0 0,0 0,0 0,0 0,0 0,0 0,0 0,0 0,25 0,-25 0,0 0,25 0,-25 0,0 0,25 0,-25 0,0 0,25 0,-25 0,24 0,-24 0,25 0,0 0</inkml:trace>
  <inkml:trace contextRef="#ctx0" brushRef="#br0" timeOffset="162749.3088">5805 6424,'0'0,"0"0,0 0,0 0,0 0,0 0,0 0,0 0,0 0,0 0,24 0,-24 0,25 0,-25 0,25 0,-25 0,25 0,0 0,-1 0,1 0,0 0,0 0</inkml:trace>
  <inkml:trace contextRef="#ctx0" brushRef="#br0" timeOffset="165309.4552">3919 6524,'0'0,"0"0,0-25,0 25,0 0,0 0,0 0,25 0,0 0,-25 0,25 0,0 0,0 0,24 0,1 25,-25-25,49 0,-24 0,-1 0,26 0,-26 0,26 0,-1 0,0 0,1 0,-1 0,1 0,-1 0,1 0,-1 0,25-25,-49 25,24 0,1 0,-1 0,-24-25,24 25,-24 0,-1 0,1 0,-25 0,24-25,-24 25,0 0,0 0,-1 0,1 0,-25 0,25 0,-25 0,0 0,0 0,0 0,0 0,0 0,0 0,0 0,0 0,0 0,0 0</inkml:trace>
  <inkml:trace contextRef="#ctx0" brushRef="#br0" timeOffset="166089.4998">6995 6350,'25'0,"-25"0,25 0,-25 0,25 0,-25 0,24 0,1 0,0 0,0 0,0 25,0-25,-1 0,1 0,0 25,25-25,-26 0,26 24,-25-24,24 0,1 25</inkml:trace>
  <inkml:trace contextRef="#ctx0" brushRef="#br0" timeOffset="166329.5135">9451 6524,'0'0,"25"0,0 0,-1 0,1 0,0 0,0 0,0 0,-1 0</inkml:trace>
  <inkml:trace contextRef="#ctx0" brushRef="#br0" timeOffset="166509.5238">10790 6499,'0'0,"0"0,0 0,25 0,-25 0,0 0,0 0,25 0,-25 0,25 0</inkml:trace>
  <inkml:trace contextRef="#ctx0" brushRef="#br0" timeOffset="166741.5371">11981 6424,'25'0,"-25"0,25 0,-25 0,0 0,24 0,-24 0,0 0,0 0,25 25,-25-25,0 0,25 0,-25 0,25 0,-25 0,25 0,-1 0,-24 0,25 0,0 0,0 0,0 0</inkml:trace>
  <inkml:trace contextRef="#ctx0" brushRef="#br0" timeOffset="166941.5486">13147 6449,'25'0,"-1"0,-24 0,0 0,25 0,-25 0,0 0,0 0,0 0,0 0,0 0,0 0,25 0,-25 0,0 0,0 0,25 0,-25 0,25 0,-25 0,24 0,1 0</inkml:trace>
  <inkml:trace contextRef="#ctx0" brushRef="#br0" timeOffset="167133.5595">14164 6474,'25'0,"-25"0,24 0,1 0,0 0,0 0,-25 0,25 0,-1 0,-24 0,25 0,0 0,0 0,-25 0,25-25,-1 25,1 0,0 0,0 0,0 0,0 0,-1 0</inkml:trace>
  <inkml:trace contextRef="#ctx0" brushRef="#br0" timeOffset="169052.6693">6970 5953,'0'0,"0"0,0 0,0 0,0 0,0 0,0 0,0 0,0 0,0 0,0 0,0 0,0-25,0 25,0 0,0 0,0-24,0 24,0 0,0-25,0 25,0-25,0 25,0-25,0 0,0 25,0-25,-24 1,24-1,0 0,-25 0,25 0,-25 1,25-1,-25 0,25 25,-25-25,1 0,24 1,-25 24,25-25,-25 25,25-25,-25 25,25 0,-25 0,25 0,-24 0,24 0,-25 0,25 0,-25 25,25-25,-25 25,25-25,-25 24,25 1,-24-25,24 25,0-25,-25 25,25 0,0-25,0 24,0-24,0 25,-25-25,25 0,0 25,0-25,-25 0,25 25,0-25,0 0,0 0,-25 0,25 25,0-25,0 0,0 0,0 0,0 0,0 0,-24 0,24 0,0 0,0 0,0-25,0 25,0 0,0 0,0 0,0-25,0 25,0 0,0-25,-25 25,25-25,0 25,0 0,0-24,0 24,0 0,0-25,0 25,0-25,0 25,0-25,0 25,0-25,0 25,0-24,0 24,0 0,0-25,-25 25,25 0,0 0,0 0,0 0,0 0,0 0,0 0,0 0,0 0,0 0,0 25,0-25,0 24,0-24,0 25,0 0,0 0,0-25,0 25,0-1,0 1,0 0,-25 0,25 0,0-25,0 24,0-24,0 25,0-25,0 25,0-25,0 0,0 25,0-25,25 0,0 0,-25 0,25 0,-1 0,1 0,0 0,0-25,24 25,-24 0</inkml:trace>
  <inkml:trace contextRef="#ctx0" brushRef="#br0" timeOffset="171384.8027">5780 6449,'0'0,"0"0,0 0,0 0,-25 0,25 0,0 0,0-25,0 25,0 0,0 0,0 0,0 0,0 0,0 0,0 0,25 0,-25 0,25 0,-25 0,24 0,1 25,0-25,0 0,0 0,-1 0,1 0,0 0,25 0,-26 0,1 0,25-25,-25 25,0 0,-1 0,26 0,-25 0,-25 0,25-24,-1 24,-24 0,25 0,-25 0,0 0,0 0,0 0,-25 0,1 0</inkml:trace>
  <inkml:trace contextRef="#ctx0" brushRef="#br0" timeOffset="171537.8114">6102 6400,'-25'0,"1"0,24 0,-25 0,0 0,25 0,-25 0,25 0,0 0,0 0,0 24,0-24,0 0,25 0,-25 0,25 0,0 0,-25 0,24 0,1 0,25 0,-25 0,0 0,-1 0,1 0,0 0,0 0,24 0</inkml:trace>
  <inkml:trace contextRef="#ctx0" brushRef="#br0" timeOffset="172825.8851">14089 6474,'25'0,"25"0,-25 0,-1 0,1 0,25 0,-25 0,-1 0,1 0,0 0,0 0,0 0,-1 0,-24-25,0 25,0 0,0 0,0 0,0 0,-24 0,-1 0,0 0,0 0,0 0,-24 0,24 0,-25 0,26 0,-26 0,25 0,0 0,1 0,24 0,-25 0,25 0,0 0,0 0,0 0,0 0,25 0,-1 0,-24 0,25 0,0 0,25 0,-26 0,1 0,0 0,25 0,-26 0,26 0,-25 0,24 0,-24 0,25 0,-25 0,24 0,-24 0,0 0,0 0</inkml:trace>
  <inkml:trace contextRef="#ctx0" brushRef="#br0" timeOffset="176493.0949">4416 6474,'0'0,"0"0,24 0,1 0,-25 0,25 0,0 0,0 0,24 0,-24 0,25 25,-1-25,1 0,-1 0,26 0,-26 0,26 0,-1 0,1 0,-1-25,1 25,24 0,-25 0,1 0,24 0,-25 0,1 0,24-25,-25 25,1 0,-1 0,1 0,-1 0,0 0,1 0,-26 0,26-25,-26 25,1 0,0 0,-1 0,-24 0,25 0,-26 0,1 0,-25 0,25 0,-25 0</inkml:trace>
  <inkml:trace contextRef="#ctx0" brushRef="#br0" timeOffset="183355.4874">9128 11013,'0'0,"0"0,0 0,0 0,0 0,0 0,0 0,0 0,0 0,0 0,0 0,0 0,0 0,0 0,0 0,0 0,0 0</inkml:trace>
  <inkml:trace contextRef="#ctx0" brushRef="#br0" timeOffset="184835.572">5061 15751,'0'0,"0"0,0 0,0 0,0-25,0 25,0 0,0 0,0 0,0 0,0 0,0 0,0 0,0 25,0-25,0 0,0 25,0-25,0 25,24-1,-24 1,0 0,0 0,0 24,0-24,0 25,0-25,0 24,0-24,-24 25,24-26,0 26,0-25,-25 24,25-24,0 0,0 0,0 0,0 0,0-1,0 1,0-25,0 25,0-25,0 25,0-25,0 0,0 0,0 0,0 0,0 0</inkml:trace>
  <inkml:trace contextRef="#ctx0" brushRef="#br0" timeOffset="185343.6011">4664 15850,'0'0,"-25"0,25 25,0-25,0 0,0 25,-25-25,25 0,0 25,0-25,0 24,-25-24,25 0,0 25,0-25,-25 0,25 25,0-25,0 0,0 0,0 0,0 0,0 0,0 0,0 0,0 0,0 0,0 0,0 0,0 0,0-25,0 25,25-25,-25 25,0-24,25-1,-25 25,25-25,-25 0,25 0,-1 1,1-1,0 0,0 0,0 0,-1 1,1-1,0 25,0-25,0 25,-1-25,1 25,0 0,0 0,0 0,0 0,-1 25,1-25,0 25,0 0,0-1,-1 1,1 25,-25-25,25 24,0-24,0 0</inkml:trace>
  <inkml:trace contextRef="#ctx0" brushRef="#br0" timeOffset="188975.8088">6698 8558,'-25'0,"25"0,-25 0,25 0,0-25,0 25,-25 0,25 0,0 0,0 0,0 25,0-25,0 24,0-24,0 25,0 0,0 25,0-26,25 1,-25 25,0-25,0-1,0 26,0-25,0 0,25-1,-25 1,0 0,0 0,0-25,0 25,0 0,25-25,-25 0,0 24</inkml:trace>
  <inkml:trace contextRef="#ctx0" brushRef="#br0" timeOffset="189426.8346">6425 8731,'-25'-25,"25"25,-25 0,25-24,-25 24,25 0,0-25,0 25,0 0,0-25,0 25,25 0,0-25,-25 25,25 0,0-25,-1 25,26-24,-25 24,24-25,-24 25,25 0,-25-25,24 25,-24 0,25 0,-26 0,1 0,25 0,-25 0,24 25,-24-25,0 25,0-25,-1 24,-24 1,25 0,0 0,-25 24,0-24,0 0,0 0,0 24,-25-24,25 0,-25 25,1-26,-1 1,0 0,-25 0,26 0,-1 0,-25-1,1 1,24 0,-25-25,25 25,-24 0,24-25,0 24,0-24,1 0,-1 0,0 0,25 0,0 0,0 0,0 0,0 0,0 0,0 0,0 0,0 0,0 0,0 0,0 0,0 0,25 0</inkml:trace>
  <inkml:trace contextRef="#ctx0" brushRef="#br0" timeOffset="194613.1313">15727 8359,'0'0,"0"0,0 0,0 0,0 0,0 25,0-25,0 0,0 25,0 0,0-1,0 1,0 0,0 0,0 0,0-1,0 1,-25 0,25 0,0 0,0-1,0 1,0-25,0 25,0-25,0 25,0-25,0 25,0-25</inkml:trace>
  <inkml:trace contextRef="#ctx0" brushRef="#br0" timeOffset="195013.1542">15305 8285,'-25'0,"0"0,0 0,25-25,0 25,0 0,0 0,0 0,0 0,0 0,0-25,25 25,0 0,0 0,0 0,24 0,-24 0,25 0,-1 0,1 0,-1 0,1 25,0-25,-1 0,1 25,0-25,-1 25,1-1,-1-24,-24 25,25 0,-25 0,-1-25,1 25,-25-1,0 1,0 0,0 0,0-25,0 25,-25-1,1 1,24 0,-50-25,25 25,0 0,1-25,-26 24,25-24,-24 25,-1-25,25 0,-24 25,-1-25,25 0,-25 0,26 25,-1-25,0 0,0 0,0 0,25 0,-24 0,24 0,-25 0,25 0,0 0</inkml:trace>
  <inkml:trace contextRef="#ctx0" brushRef="#br0" timeOffset="205236.7389">15007 6375,'0'0,"0"0,0 0,0 0,0 0,0 0,0 0,0 0,0 0,0 0,0 0,0 0,0 0,0 0,0 0,0 0,0 0,0 0,0 0,0 0,0 0,0 0,0 0,0 0,25 0,-25 0,0 0,0 0,25 0,-25 0,0 0,0 0,25 0,-25 0,0 0,0 0,24 0,-24 0,0 0,0 0,0 0,25 0,-25 0,25 0,-25 0,0 0,0 0,25 0,-25 25,0-25,25 0,-25 0,0 0,0 0,24 0,-24 0,0 0,25 0,-25 0,0 0,25 0,-25 0,0 0,0 0,25 0,-25 0,25 0,-25 0,0 0,24 0,-24 0,25 0,-25 0,25 0,-25 0,25 0,-25 0,25 0,-25 0,24 0,-24 0,0 0,25 0,-25 0,25 0,-25 0,25 24,-25-24,0 0,25 0,-25 0,24 0,-24 0,25 0,-25 0,0 0,25 0,-25 0,25 0,-25 0,25 0,-25 0,25 0,-25 0,24 0,-24 0,25 0,0 0,-25 0,25 0,-25 0,25 0,-1 0,1 0,-25 0,25 0,0 0,0 0,-1 0,1 0,0 0,0 0,0 0,-1 0,-24 0,25 0,0 0,0 0,-25 0,25 0,-1 0,-24 0,25 0,0 0,-25 0,25 0,-25 0,25 0,-25 0,24 0,-24 0,25 0,-25 0,25 0,-25-24,25 24,-25 0,25 0,-25 0,24 0,-24 0,25 0,-25 0,25 0,0 0,-25 0,25 0,-1 0,-24 0,25 0,0 0,-25 0,25 0,0 0,-25-25,25 25,-25 0,24 0,1 0,-25 0,25 0,0 0,-25 0,25 0,-25 0,24 0,-24 0,25 0,-25 0,25 0,0 0,-25 0,0 0,25 0,-25 0,24 0,-24 0,25 0,-25 0,25 0,-25 0,25 0,-25 0,25 0,-25 0,24 0,-24 0,25 0,-25 0,25 0,0 0,-25 0,25 0,-25 0,24 0,-24 0,25 0,-25 0,25 0,0 0,-25 0,25 0,-25 0,24 0,-24 0,25 0,-25 25,25-25,-25 0,25 0,-25 0,0 0,25 0,-25 0,24 0,-24 0,25 0,-25 0,25 0,-25 0,25 0,-25 0,25 0,-1 0,-24 0,25 0,0 0,-25 0,25-25,0 25,-25 0,25 0,-1 0,-24 0,25 0,0 0,0 0,-25 0,25 0,-1 0,1 0,-25 0,25 0,0 0,0 0,-25 0,24 0,1 0,0 0,-25-25,25 25,0 0,-1 0,1 0,-25 0,25 0,0 0,0 0,-25 0,24 0,1 0,0 0,-25 0,25 0,0 0,-25 0,24 0,1 0,-25 0,25 0,0 0,-25 0,25-25,-1 25,1 0,-25 0,25 0,0 0,-25 0,25 0,-1 0,-24 0,25 0,0 0,-25 0,25 0,0 0,-25 0,24 0,1 0,0 0,-25 0,25 0,0 0,0 0,-1 0,1 0,0 25,0-25,0 0,-1 0,1 0,0 0,0 0,0 0,-1 0,1 0,0 0,0 0,0 0,-1 0,1 0,0 0,0 0,0 0,-1 0,1 0,0 0,0 0,0 0,-1 0,-24 0,25 0,0 0,0 0,0 0,-25 0,24 0,1 0,-25 0,25 0,0 0,-25 0,25 0,-25 0,24 0,-24 0,25 0,-25 0,25 0,-25 0,25 0,-25 0,25 0,-25-25,25 25,-25 0,24 0,-24 0,25 0,0 0,-25 0,25 0,0 0,-1 0,1 0,-25 0,25 0,0 0,0 0,-1 0,1 0,0 0,0 0,0 0,-1 25,1-25,0 0,0 0,0 0,-1 0,1 0,0 0,0 0,-25 0,25 0,-1 0,1 25,0-25,0 0,-25 0,25 0,-1 0,-24 0,25 0,0 0,-25 0,25-25,-25 25,0 0,25 0,-25 0,24 0,-24 0,0 0,25 0,-25 0,25 0,-25 0,0 0,25 0,-25 0,0 0,25 0,-25 0,25 0,-25-25,0 25,24 0,-24 0,25 0,-25 0,0 0,25 0,-25 0,25 0,-25 0,25 0,-25 0,0 0,24 0,-24 0,0 0,0 0,25 0,-25-25,0 25,0 0,0 0,0 0,0 0,0 0,0 0,0 0,0 0,0 0,0 0,0 0,0 0</inkml:trace>
  <inkml:trace contextRef="#ctx0" brushRef="#br0" timeOffset="213131.1905">6946 13295,'0'0,"0"0,0-24,0 24,0 0,-25 0,25-25,0 25,0 0,0 0,0 0,0 0,0 0,0 0,0 0,0 25,0-25,0 24,-25-24,25 25,0 25,-25-25,25 24,0-24,-25 25,25-1,0 1,-24-1,24-24,-25 25,25-25,0 24,0-24,0 0,0 0,0-25,0 24,0-24,0 0,0 25,0-25,0 0,0 0,0-25</inkml:trace>
  <inkml:trace contextRef="#ctx0" brushRef="#br0" timeOffset="213363.2037">6822 13370,'-25'-25,"25"0,0 0,0 1,0-1,0 0,0 0,0 25,25-25,-25 0,24 1,1 24,-25-25,25 25,0-25,0 0,-1 25,26-25,-25 25,0-24,-1 24,1 0,0 0,0-25,0 25,0 0,-1 0,1 0,0 25,0-25,0 0,-25 0,24 24,1-24,-25 0</inkml:trace>
  <inkml:trace contextRef="#ctx0" brushRef="#br0" timeOffset="213619.2184">6946 13568,'0'25,"-25"-25,25 0,0 0,0 0,0 0,0 0,25 0,-25 0,24 0,-24 0,25 0,0 0,0 0,24 0,-24 0,25-25,-25 25,24-25,1 25,0 0,-1-24,-24 24,25-25,-1 25,-24 0,0-25,0 25,-1 0,1 0,-25 0,0 0,25 0,-25 0</inkml:trace>
  <inkml:trace contextRef="#ctx0" brushRef="#br0" timeOffset="218920.5216">15776 12898,'0'0,"0"0,0 0,0 0,0 0,0 0,0 0,0 0,0 0,0 0,0 0,0-24,0 24,0 0,0 0,0 0,0 0,0 0,0 0,0 0,0 0,0 0,0 0,0 0,0 0,0 0,0 0,0 0,0 0,0 0,0 24,0-24,0 0,-25 25,25-25,0 25,0-25,-24 25,24 0,0 24,-25-24,25 0,0 0,0 24,-25-24,25 0,0 0,0 24,0-24,0 0,0 0,-25 0,25-25,0 24,0-24,0 25,0-25,0 0,0 25,0-25,0 0,0 0,25 0,-25 0,0 0,0 0,0-25</inkml:trace>
  <inkml:trace contextRef="#ctx0" brushRef="#br0" timeOffset="219260.541">15826 12874,'0'0,"0"-25,0 25,0-25,0 25,0-25,0 0,0 25,0-24,0 24,0-25,25 0,-25 25,24-25,1 25,-25-25,25 25,0-24,0 24,-1-25,1 25,0-25,25 25,-26-25,1 25,0 0,0-25,0 25,-1 0,1 0,-25 0,25 0,0 0,0 0,-25 0,24 0,-24 25,0-25,25 0,-25 0,0 25,0-25</inkml:trace>
  <inkml:trace contextRef="#ctx0" brushRef="#br0" timeOffset="219549.5576">15875 13047,'0'25,"0"-25,0 0,0 0,0 0,0 0,0 0,0 0,0 0,0 0,0 0,25 0,-25 0,25 0,0-25,0 25,-1 0,1 0,0 0,0-25,0 25,24 0,-24 0,0 0,-25 0,25 0,-1-24,1 24,-25 0,0 0,25 0</inkml:trace>
  <inkml:trace contextRef="#ctx0" brushRef="#br0" timeOffset="224128.8195">21605 6375,'0'0,"0"0,0 0,0 0,0 0,-25 0,25 0,0 0,0 0,0 0,0 0,0 0,0 0,0 0,0 0,0 0,0 0,0 0,0 0,0 0,0 0,0 0,0 0,0 0,0 0,0 0,0 0,0 0,0 0,0 0,25 0,-25 0,0 0,25 0,-25 0,25 0,0 0,-1 0,1 25,0-25,0 0,24 0,-24 0,25 0,-1 0,-24 0,25 0,0 24,-1-24,1 0,-1 0,1 0,-25 0,24 0,1 25,0-25,-1 0,-24 0,25 0,-26 0,26 0,-25 0,0 0,-1 0,1 0,-25 0,25 0,0 0,-25 0,0 0,25 0,-25 0,0 0,0 0,24 0,-24 0,0 0,0 0,0 0,25-25,-25 25,0 0,0 0,0 0,0 0,0 0,0 0,0 0,0 0,0 0,0 0,0 0,0 0,0 0</inkml:trace>
  <inkml:trace contextRef="#ctx0" brushRef="#br0" timeOffset="225492.8975">844 7119,'0'0,"0"0,0 0,0 0,0 0,0 0,0 0,0 0,0 0,0 0,0 0,25 0,-25 0,0 0,24 0,1 0,-25 0,25 0,0 0,0 0,-1 0,1 0,25 0,-25 25,24-25,-24 0,25 0,-1 0,1 0,-1 0,1 25,0-25,-1 0,1 0,-1 0,26 0</inkml:trace>
  <inkml:trace contextRef="#ctx0" brushRef="#br0" timeOffset="226076.9309">3349 7169,'0'0,"0"0,0 0,0 0,0 0,0 0,0 0,0 0,0 0,0 0,0 0,0 0,0 0,0 0,25 0,-25 0,25 0,-25 0,24 0,1 0,0 0,0 0,0 0,-1 0,26 0,-25 0,24 0,1 0,0 0,-1-25,1 25,-1 0,1 0,25 0,-26 0</inkml:trace>
  <inkml:trace contextRef="#ctx0" brushRef="#br0" timeOffset="226496.9549">5135 7144,'0'0,"25"0,-25 25,25-25,-25 0,0 0,24 0,-24 0,25 0,-25 0,25 0,0 0,-25 0,25 0,-1 0,1 0,-25 0,25 0,0 0,0 0,-1 0,1 0,0 0,0 0,0-25,-1 25,1 0,0 0</inkml:trace>
  <inkml:trace contextRef="#ctx0" brushRef="#br0" timeOffset="226744.9691">5929 7119,'0'0,"0"0,0 0,0 0,0 0,24 0,-24 25,0-25,0 0,0 0,0 0,0 0,25 0,-25 0,0 0,25 0,-25 0,0 0,25 0,-25 0,25 0,-1 0,-24 0</inkml:trace>
  <inkml:trace contextRef="#ctx0" brushRef="#br0" timeOffset="226904.9783">6425 7119,'0'25,"0"-25,25 0,-25 0,0 0,0 0,24 25,-24-25,0 0,25 0,0 0,-25 0</inkml:trace>
  <inkml:trace contextRef="#ctx0" brushRef="#br0" timeOffset="228593.0748">21729 6400,'0'0,"0"0,0 0,0 0,0 0,0 0,25 0,0 0,0 0,-1 0,1 24,25-24,-25 0,24 0,1 0,-25 0,24 0,1 0,0 0,-26 0,26 0,-25 0,24 0,-24 0,0 0,-25 0,25 0,-25 0,25 0,-25 0,0 0,0 0,-25 0,25 0,-25-24,0 24,0 0,1 0,-1 0,-25 0,25-25,1 25,-26 0,25 0,-24 0,24 0,0 0,0-25,0 25,0 0,1 0,24 0,0 0,0 0,0 0,0 0,0 0,24 0,-24 0,25 0,0 0,0 25,0-25,0 0,24 0,1 0,-25 0,24 0,1 25,-1-25,1 0,24 0,-24 0,0 0,-1 24</inkml:trace>
  <inkml:trace contextRef="#ctx0" brushRef="#br0" timeOffset="230692.1949">3423 7218,'0'0,"0"0,-24 0,24 0,0 0,0 0,0 0,0 0,0 0,0 0,0 0,0 0,0 0,0 0,24 0,-24 0,0 0,25 0,-25 0,25 0,-25 25,25-25,0 0,24 0,-24 0,0 0,24 0,1 0,0 0,-1 25,26-25,-26 0,26 0,-1 0,1 0,-1-25,0 25,1 0,-1 0,25 0,-24 0,-1 0,25 0,-24 0,-1 0,1 0,-1-25,1 25,-1 0,-24 0,24 0,-24 0,-1 0,1 0,-1 0,-24 0,0 0,0 0,0 0,-25 0,0 0,0 0,0 0,0 0,0 0,0 0,0 0,0 0</inkml:trace>
  <inkml:trace contextRef="#ctx0" brushRef="#br0" timeOffset="231108.2187">4168 7243,'0'0,"0"0,0 0,0 0,24 0,1 0,-25 0,25 0,0 0,24 0,-24 0,0 0,25 0,-26 0,26 0,0 0,-1 0,-24 0,25 0,-1 0,1 0,24 0,-24 0,-1 0,26 0,-25 0,24 0,-24 0,24 0,0 0,-24 0,24 0,1-25,-1 25,-24 0,24 0,1 0,-26-25,1 25,-1 0,1 0,0 0,-26 0,26 0,-25-24,0 24,0 0,-25 0,24 0,-24 0,0 0,0 0,0 0,0 0,0 0,0 0,0 0,0 0,0 0,0 0,0-25</inkml:trace>
  <inkml:trace contextRef="#ctx0" brushRef="#br0" timeOffset="233727.3685">5085 15577,'0'0,"0"0,0 0,0 0,0 0,0 0,0 0,0 25,0-25,0 0,0 0,0 25,0-25,0 25,0 0,0-1,0 1,0 0,0 0,0 0,0 24,0-24,0 0,25 24,-25-24,0 25,0-1,0-24,0 25,0-25,0 24,0-24,0 0,0 0,25-1,-25 1,0 0,0 0,0 0,0-25,0 25,25-25,-25 24,0-24,0 0,0 25,0-25,0 0,0 0,25 0,-25 0,0 0</inkml:trace>
  <inkml:trace contextRef="#ctx0" brushRef="#br0" timeOffset="234167.3937">4912 15875,'-25'0,"25"0,-25-25,25 25,0 0,-25 0,25 25,0-25,-25 0,25 0,-24 25,24-25,-25 25,25-1,-25-24,25 25,-25-25,25 25,0-25,-25 25,25-25,0 25,0-25,0 0,-24 0,24 0,0 0,0 0,0 0,0 0,24 0,-24 0,0-25,0 25,25 0,-25-25,0 25,25-25,-25 0,0 25,25-24,0-1,-25 0,24 0,1 25,0-25,0 1,0 24,-1-25,1 25,0 0,0 0,0 0,0 0,-1 0,1 0,0 25,0-25,-25 24,25 1,-1 0,-24-25,25 25,0 0,-25-1</inkml:trace>
  <inkml:trace contextRef="#ctx0" brushRef="#br0" timeOffset="241988.841">8384 12005,'0'0,"0"0,0 0,0 0,0 0,0 0,0 0,0 0,0 0,0 0,0 0,0 0,0 25,0-25,0 0</inkml:trace>
  <inkml:trace contextRef="#ctx0" brushRef="#br0" timeOffset="242356.8621">8484 10815,'0'0,"0"0,0 0,0 0,0 0,0 0,0 25,0-25,0 0,0 0,0 0</inkml:trace>
  <inkml:trace contextRef="#ctx0" brushRef="#br0" timeOffset="243497.9273">8806 8954,'0'-24,"0"24,0-25,0 25,0-25,0 0,0 25,0 0,0-25,0 25,0 0,0 0,0 0,0 0,-25 0,25 0,0 0,0 0,0 0,0 0,0 0,0 25,0-25,0 25,0 0,0 0,0-1,0 26,0-25,0 25,0-26,0 26,-25 0,25-26,0 26,0-25,0 24,-24-24,24 25,0-25,0-1,0 1,0-25,0 25,0 0,0-25,0 25</inkml:trace>
  <inkml:trace contextRef="#ctx0" brushRef="#br0" timeOffset="243912.9511">8707 9178,'25'-25,"-25"25,24 0,-24 0,25-25,0 25,0 0,0-25,-1 25,26 0,-25-24,0 24,24-25,1 25,-25-25,24 25,-24-25,25 25,-26-25,26 25,-25-25,0 25,0 0,-25-24,24 24,1-25,-25 25,0 0,0-25,0 25,0-25,0 25,0-25,0 25,0-24,0 24,-25-25,25 25,0-25,-24 0,24 25,0 0,-25-25,25 25,0 0,0 0,0 0,0 0,0 0,0 0,0 0,0 0,0 25,0 0,0-25,0 25,0 24,0-24,0 0,-25 25,25-26,0 26,0 0,-25-25,25 24,0 1,-25-25,25 24,0-24,-25 0,25 24,0-24,0 0,0 0,-24 24</inkml:trace>
  <inkml:trace contextRef="#ctx0" brushRef="#br0" timeOffset="252156.4226">20886 10071,'0'0,"25"0,-25-25,0 25,0 0,0 0,0-25,0 25,25 0,-25 0,0 0,0 0,0 0,0-25,0 25,0 0,0 0,0 25,0-25,0 0,0 25,0 0,0 0,0 24,-25-24,25 25,-25-1,25 1,-25-1,0 1,25 0,-25-1,1 1,24-25,-25 24,25-24,-25 25,25-26,-25 1,25 0,0 0,0-25,0 25,0-25</inkml:trace>
  <inkml:trace contextRef="#ctx0" brushRef="#br0" timeOffset="252564.4459">20861 10517,'25'0,"-25"0,25 0,-25 0,25 0,-1 0,1 25,25-25,-25 0,-1 0,26 0,0 0,-26 0,26 0,-25 0,24 0,-24 0,25 0,-25 0,-1 0,1-25,0 25,0 0,-25 0,25-25,-25 25,24-24,-24 24,0-25,0 0,25 0,-25 0,0 1,0-1,0 0,0 25,0-25,0 0,0 1,0 24,0 0,0-25,0 25,0 0,0 0,0 0,0 0,0 0,-25 0,25 25,0-1,-24-24,24 25,-25 25,0-25,25 24,-25 1,0-25,1 24,-1 26,0-26,-25 1,26-1,-1 1,0 0,0-1,0 1,1 24,24-24,-25-1,0-24</inkml:trace>
  <inkml:trace contextRef="#ctx0" brushRef="#br0" timeOffset="259028.8156">8335 7169,'0'0,"0"0,0 0,0 0,0 0,0 0,0 0,0 0,0 0,0 0,25 0,-25 0,0 0,0 0,0 0,0 0,0 0,0 0,0 0,0 0,0 0,0 0,0 0,0 0,0 0,0 0,0 0,0 0,24 0,-24 0,0 0,25 24,-25-24,25 0,-25 0,25 0,-25 0,25 0,-25 0,24 0,1 0,-25 0,25 0,0 0,0-24,-25 24,24 0,1 0,0 0,0 0,0 0,-1 0,1 0,0 0,0 0,0 0,-1 0,1 0,0 0,0 0,0 0,24 0,-24 0,0 0,0-25,-1 25,26 0,-25 0,0 0,-1 0,26 0,-25 0,0 0,0 0,-1 0,1 0,0 0,0 0,0 0,-1 0,1 0,0 0,0 0,0 0,-1 0,1 0,0 0,0 0,-25-25,25 25,-1 0,1 0,0 0,-25 0,25 0,0 0,-1 0,-24 0,25 0,0 0,-25 0,25 0,0 0,-25 0,24 0,1 0,-25 0,25 0,0-25,-25 25,25 0,-25 0,24 0,1 0,-25 0,25 0,-25 0,25 0,0 0,-25 0,24 0,-24 0,25 0,-25 0,25 0,0 0,-25 0,25 0,-25 0,25 0,-1 0,-24 0,25 0,-25 0,25 0,0 0,-25 0,25 0,-1 0,-24 0,25-25,0 25,-25 0,25 0,0 0,-25 0,24 0,1 0,0 0,-25 0,25 0,0 0,-25 0,24 0,1 0,-25 0,25 0,0 0,0 0,-25 0,24 0,1 0,0 0,-25 0,25 0,0 0,-1 0,-24 0,25 0,0 0,0 0,-25 25,25-25,-1 0,1 0,0 0,-25 0,25 0,0 0,-1 0,-24 0,25 0,0 0,0 0,0 0,0 0,-25 0,24 0,1 0,0 0,0 0,0 0,-1 0,-24 25,25-25,0 0,0 0,0 0,-1 0,1 0,0 0,0 0,0 0,-25 0,24 0,1 0,0 25,0-25,0 0,-1 0,1 0,0 0,0 0,0 0,-1 0,1 0,0 0,0 0,0 0,-1 0,-24 0,25 0,0 0,0 0,0 0,-1 0,-24 0,25 0,0 0,0 0,0 0,-25 0,24 0,1 25,0-25,-25 0,25 0,0 0,-25 0,25 0,-1 0,1 0,-25 0,25 0,0 0,-25 0,25 0,-1 0,-24 0,25 0,0 0,-25 0,25 0,-25 0,25 0,-1 0,-24 0,25 0,-25 0,25 0,-25 0,25 0,-25 0,25 0,-25 0,24 0,1 0,-25 0,25 0,-25-25,25 25,-25 0,25 0,-25 0,24 0,1 0,-25 0,25 0,-25 0,25 0,-25 0,25 0,-25 0,24 0,-24 0,25 0,-25 0,25 0,-25 0,25 0,-25 0,25 0,-1 0,-24 0,25 0,0 0,-25 0,25 0,0 0,-1 0,1 0,-25 0,25 0,0 0,0 0,-25 0,25 0,-25 0,24 0,-24 0,25 0,-25 0,25 0,-25 0,0 0,0 0,0 0,0 0,0 0,0 0,0 0,0 0,0 0,0 0,25 0,-25 0,0 0,0 0,0-25,0 25</inkml:trace>
  <inkml:trace contextRef="#ctx0" brushRef="#br0" timeOffset="264914.1523">7987 7193,'0'0,"0"0,-24 0,24-24,0 24,-25 0,25 0,0-25,0 25,0 0,0 0,0 0,0 0,0-25,0 25,0 0,0 0,0 0,0 0,0 0,25 0,-25 0,24 0,1 0,0 0,25 25,-26-25,26 0,0 0,-1 0,1 0,24 0,-24 0,0 0,24-25,0 25,-24 0,24 0,-24 0</inkml:trace>
  <inkml:trace contextRef="#ctx0" brushRef="#br0" timeOffset="265139.1651">8335 7193,'25'0,"-1"0,1 0,0 0,25 0,-26 0,26 0,0 0,-1 0,1 0,-1 0,1 0,24-24,-24 24</inkml:trace>
  <inkml:trace contextRef="#ctx0" brushRef="#br0" timeOffset="268387.3509">7343 6449,'-25'0,"0"-25,0 25,0-24,25 24,-24-25,-1 25,0-25,25 25,-25-25,0 25,25 0,0-25,-25 25,25 0,-24 0,24-24,-25 24,25 0,0 0,-25 0,25 0,-25 0,0 0,25 0,-24 0,-1 0,25 0,-25 0,0 0,0 0,1 24,-1-24,0 0,0 0,0 25,25-25,-24 25,-1-25,0 25,0 0,25-25,-25 24,25 1,-24-25,24 25,-25 0,25 0,0-1,0-24,0 25,0 0,0 0,0 0,0-1,0 1,0-25,0 25,0 0,0 0,0-1,0 1,25 0,-25 0,24 0,-24 0,25-1,0 1,-25 0,25 0,0 0,-25-1,24 1,1-25,-25 25,25 0,0-25,0 25,-1-1,1-24,0 0,25 25,-26-25,1 0,25 25,-25-25,24 0,1 0,0 0,-26 0,26 0,0-25,-1 25,1 0,-1 0,-24-25,25 25,-25-24,24 24,-24 0,0-25,24 25,-24-25,0 0,-25 25,25-25,0 1,-1 24,-24-25,25 0,-25 0,25 0,-25 1,25-1,-25 0,0 0,25 0,-25 0,0 1,0-1,24 0,-24 0,0 0,0 1,0-1,0 25,0-25,0 0,0 0,0 1,-24-1,24 0,-25 0,25 25,-25-25,25 1,-25-1,0 0,25 0,-24 0,-1 1,0-1,-25 25,26-25,-26 0,25 25,-24-25,-1 25,0 0,1 0,-1 0,1 0,-26 0,26 25,-1-25,-25 25,26 0,-1 0,-24-1</inkml:trace>
  <inkml:trace contextRef="#ctx0" brushRef="#br0" timeOffset="272946.6117">21456 6300,'0'-24,"25"24,-25 0,25 0,-25 0,25 0,0 0,-1-25,26 25,-25 0,0 0,-1 0,26 0</inkml:trace>
  <inkml:trace contextRef="#ctx0" brushRef="#br0" timeOffset="278985.9571">5085 15801,'0'-25,"0"25,0 0,0 0,0-25,0 25,0 0,0 0,0-25,0 25,0 0,0 0,0 0,0 0,0 0,0 0,0 0,0 0,0 0,0 0,0 25,0-25,0 0,0 25,-24 0,24-25,0 24,0 1,0 25,0-25,0-1,-25 26,25-25,0 24,0-24,-25 25,25-25,0 24,0-24,0 0,0 24,-25-24,25 0,0 0,0 0,0 0,0-1,0 1,0-25,0 25,0-25,0 25,25-25,-25 0,0 0,0 0,0 0,0 0,0 0</inkml:trace>
  <inkml:trace contextRef="#ctx0" brushRef="#br0" timeOffset="279366.9789">4763 15925,'25'0,"-25"-25,24 25,1-25,-25 25,25-25,0 0,0 25,-1 0,1-24,0 24,0 0,0 0,0 0,-1 0,1 0,0 24,0-24,0 25,-1-25,-24 25,25 0,0-25,0 25,0-1</inkml:trace>
  <inkml:trace contextRef="#ctx0" brushRef="#br0" timeOffset="284466.2706">4044 8607,'-25'0,"25"0,-25-25,25 25,0 0,0 0,0 0,0 0,0-24,0 24,0 0,25 0,0 0,-1 0,1-25,25 25,-25 0,24 0,1 0,-25-25,24 25,-24 0,0-25,24 25,-24 0,-25 0,25 0,0-25,-25 25,0 0,0 0,0 0,0 0,0 0,-25 0,25 0,-25 0,0 0,25 25,-24-25,-1 0,25 0,-25 0,25 0,-25 0,25 25,-25-25,25 0,0 0,0 25,0-25,0 25,0-25,0 24,0 1,-24 0,24 0,0 0,0-1,0 26,0-25,0 0,0-1,0 1,0 0,0 0,0 0,0-1,0 1,0-25,-25 25,25 0,0-25,0 25,0-25</inkml:trace>
  <inkml:trace contextRef="#ctx0" brushRef="#br0" timeOffset="284652.2812">3969 9054,'-25'0,"0"0,1 0,24 0,-25 0,25 0,0 0,0 0,0 0,0 0,0 0,25 0,-1 0,1 0,0 0,0 0,25 0,-1 0,-24-25,49 25,-24 0,0-25,-1 25,26-25,-26 25,1-25,24 25,-24 0,-1-24,1 24</inkml:trace>
  <inkml:trace contextRef="#ctx0" brushRef="#br0" timeOffset="291241.6581">18058 8756,'0'0,"0"0,0 0,0 25,0-25,0 0,0 0,0 0,0 0,0 0,0 0,0 0,0 0,0 0,0 0,0 0,25 0,-25 0,25 0,-25 0,25 0,-1 0,-24 0,25 0,0 0,0 0,0-25,24 25,-24 0,0 0,-25 0,25 0,-1 0,1 0,-25 0,0 0,0 0,25 0,-25 0,0 0,0 0,0 0,0 0,0 0,0 0,0 0,0 0,0 0,0 0,-25 0,25 0,0 0,0 0,-25 0,25 0,0 0,0 0,0 0,0 0,-24 0,24 0,0 0,0 25,0-25,-25 0,25 0,0 0,0 0,0 0,0 0,0 0,0 25,0-25,0 0,-25 24,25 1,0-25,0 25,0-25,0 25,0 0,0-25,0 24,0 1,0-25,0 25,0-25,0 0,25 25,-25-25,0 25,0-25,0 0,0 0,0 25,0-25,0 0,0 0,0 0,0 0</inkml:trace>
  <inkml:trace contextRef="#ctx0" brushRef="#br0" timeOffset="291486.6721">18157 9079,'0'0,"0"0,0 0,0 0,0 0,0 0,0 0,25 0,-25 0,25 24,-25-24,25 0,-25 0,25 0,-1 0,1 0,0 0,0 0,0 0,-1 0,1 0,0 0,0 0,0-24,-1 24,1 0,0 0,0 0,-25 0,0 0,25 0,-25 0,0 0,0 0</inkml:trace>
  <inkml:trace contextRef="#ctx0" brushRef="#br0" timeOffset="292118.7083">18033 8756,'0'0,"0"0,0 0,0 0,0 0,0 0,0 0,0 0,0 0,0 0,0 0,0 0,0 0,25 0,-25 0,25 0,-25 0,25 0,0 0,-1 0,1-25,0 25,0 0,0 0,-1 0,1 0,0 0,0 0,0 0,-1 0,1 0,0 0,0 0,0 0,-1 0,1 0,-25 0,25 0,-25 0,0 0,0 0,0 0,0 0,0 0,0 0,0 0,0 0,0 0,0 0,0 0,0 25,0-25,0 0,0 0,-25 0,25 0,0 0,-25 0,25 0,-24 25,-1-25,25 0,-25 0,25 0,-25 0,25 0,-25 0,25 0</inkml:trace>
  <inkml:trace contextRef="#ctx0" brushRef="#br0" timeOffset="292409.7249">18405 8781,'0'0,"-24"0,24 0,0 0,0 0,0 0,0 0,0 0,0 0,0 0,0 0,0 0,0 0,0 0,0 0,0 0,0 0,0 0,0 0,0 0,0 0,0 0,0 0,0 0,0 0,0 0,0 0,0 0,0 0,0 0,0 0,0 0,0 0,0 25,0-25,0 0,0 0,0 24,0-24,0 25,0 0,0-25,0 25,0 0,0-1,0 1,0-25,0 25,0 0,0-25,0 25,0-25,0 25,0-25,0 0,0 24,0-24,0 0,0 0,0 25,0-25,0 0,0 0,0 0,0 0,0 0,0 0,0 0,0 0</inkml:trace>
  <inkml:trace contextRef="#ctx0" brushRef="#br0" timeOffset="292758.7449">18207 9103,'0'0,"0"0,0 0,0 0,0 0,0 0,0 0,0 0,0 25,0-25,0 0,25 0,-25 0,25 0,-25 0,24 0,-24 0,25 0,-25 0,25 0,0 0,0 0,-25 0,24 0,1 0,0 0,-25 0,25 0,0 0,-1 0,-24 0,25 0,-25 0,0 0,25 0,-25 0,0 0,0 0,0 0,0 0,0 0</inkml:trace>
  <inkml:trace contextRef="#ctx0" brushRef="#br0" timeOffset="293186.7694">18182 8756,'0'0,"0"0,0 0,0 0,0 0,0 0,0 0,0 0,0 0,0 0,0 0,25 0,-25 0,25 0,-25 0,25 0,-1 0,1 0,0 0,0 0,24 0,-24 0,0 0,25 0,-26 0</inkml:trace>
  <inkml:trace contextRef="#ctx0" brushRef="#br0" timeOffset="302168.2831">14040 7144,'0'25,"25"-25,-25 0,0 0,24 0,-24 0,25 0,-25 0,25 0,-25 0,25 0,-25 0,25 0,-1 0,-24 0,25 0,0 0,0 0,0 0,-1 0,1 0,0 0,-25 0,25 0,0 0,-1 0,1 0,0 0,0 0,0 0,-25 0,25 0,-1 0,1 0,0 0,0 0,0 0,-1 0,1 0,0 0,0 0,0 0,-1 0,1 0,0 0,-25 0,25 0,0 0,-1 0,1 0,0 0,0 0,0 0,-1 0,1 0,-25 0,25 0,0 0,-25 0,25 0,-1 0,-24 0,25 0,-25 0,25 0,-25 0,25 0,-25 0,25 0,-25 0,24 0,-24 0,0 0,25 0,-25 0,25 0,-25 0,25 0,-25 0,25 0,-25 0,24 0,-24 0,25 0,0 0,-25 0,25 0,0 0,-1 0,-24 0,25 0,0 0,0 0,0 0,0 0,-1 0,1 0,-25 0,25 0,0 0,0 0,-1 0,1 0,-25 0,25 0,0 0,0 0,-1 0,-24 0,25 0,0 0,0 0,-25-25,25 25,-1 0,1 0,-25 0,25 0,0 0,-25 0,25 0,-25 0,24 0,1 0,-25 0,25 0,0 0,-25 0,25 0,-1 0,-24 0,25 0,0 0,0 0,-25 0,25 0,-1 0,1 0,-25 0,25 0,0 0,0-25,-1 25,1 0,-25 0,25 0,0 0,0 0,0 0,-25 0,24 0,1 0,0 0,0 0,-25 0,25 0,-1 0,1 0,0 0,0 0,-25 0,25 0,-1 0,1 0,0 0,-25 0,25 0,0 0,-1 0,1 0,0 0,-25-25,25 25,0 0,-1 0,-24 0,25 0,0 0,0 0,-25 0,25 0,-1 0,1 0,-25 0,25 0,0 0,0 0,-1 0,1 0,-25 0,25 0,0 0,0 0,-1 0,1 0,0 0,-25 0,25 0,0 0,0 0,-1 0,1 0,0 0,-25 0,25 0,0 0,-1 0,1 0,0 0,0 0,-25 25,25-25,-1 0,1 0,0 0,-25 0,25 0,0 0,-1 0,-24 0,25 0,0 0,0 0,-25 0,25 0,-1 0,1 0,0 0,0 25,-25-25,25 0,-1 0,1 0,0 0,0 0,0 0,-1 0,1 0,0 0,0 0,0 0,-1 0,26 25,-25-25,0 0,-1 0,1 0,0 0,0 0,0 0,0 0,-1 0,1 0,0 24,0-24,0 0,-1 0,26 0,-25 0,0 0,-1 0,1 0,0 0,0 0,0 0,-1 0,1 0,0 0,0 0,0 0,-1 0,1 0,0 0,0 25,0-25,-1 0,1 0,0 0,0 0,0 0,-1 0,1 0,0 0,0 0,0 0,-1 0,1 0,0 0,0 0,0 0,0 0,-1 0,1 0,0 0,0 0,0 25,-25-25,24 0,1 0,0 0,0 0,0 0,-1 0,1 0,0 0,0 0,0 25,-1-25,1 0,0 0,0 0,0 0,-1 0,1 0,0 0,0 0,-25 0,25 0,-1 25,1-25,0 0,0 0,0 0,-1 0,1 0,0 0,0 0,0 0,-1 0,1 0,0 0,0 24,0-24,24 0,-24 0,0 0,0 0,0 0,-1 0,1 0,0 0,0 0,0 0,-1 0,1 0,25 0,-25 0,-1 0,1 0,0 0,0 0,0 0,-1 0,1 0,0 0,0 0,0 0,-1 0,1 0,0 0,25 0,-26 0,1 0,0 0,0 0,-25 0,25 0,-1 0,1 0,0 0,0 0,0 0,-1 0,1 0,0 0,-25 0,25 0,0 0,0 0,-1 0,1 0,-25 0,25 0,0 0,0 0,-1 0,1 0,-25 0,25-24,0 24,0 0,-25 0,24 0,-24 0,25 0,0 0,-25 0,25 0,-25-25,25 25,-1 0,-24 0,25 0,-25 0,25 0,0 0,-25-25,25 25,-25 0,24 0,1 0,-25 0,25 0,-25 0,25 0,-25 0,25 0,-25-25,24 25,-24 0,25 0,0 0,-25 0,25 0,-25 0,25 0,-25 0,24 0,-24 0,0 0</inkml:trace>
  <inkml:trace contextRef="#ctx0" brushRef="#br0" timeOffset="312765.8892">2307 12576,'0'-25,"0"25,0-25,-25 25,1 0,24-24,-25 24,0 0,0-25,0 25,1 0,-1 0,0 0,0 0,0 0,1 0,-1 0,0 25,0-25,0 24,1 1,-1 0,-25 0,25 0,0 24,1 1,-1-25,0 24,0 1,25-1,-25 1,25 24,0-24,0-25,0 24,0 1,0 0,25-25,-25 24,25-24,0 0,0-25,-1 25,1-1,0-24,0 0,0 0,0 0,-1 0,1 0,0 0,-25-24,25 24,0-25,-1 25,1-25,-25 25,25-25,0 0,-25 1,25-1,-25 0,0 0,24 0,-24 0,0 1,0 24,0-25,-24 0,24 0,-25 0,0 25,25-24,-25 24,25-25,-25 25,1 0,24 0,-25 0,25 0,0 25,-25-25,25 0,0 0,0 0,0 0,0 24,0-24,0 0,25 0,0 0,-25-24,24 24,1 0,25 0,-25-25,-1 25,26 0,-25-25,0 25,24-25,-24 25,0 0,0-25,-1 25,1 0,0 0,-25 0,25 0,-25 0,0 25,25-25,-25 25,0 0,0-25,0 49,0-24,0 0,0 25,0-26,0 26,0-25,0 25,0-1</inkml:trace>
  <inkml:trace contextRef="#ctx0" brushRef="#br0" timeOffset="314244.9738">16694 15528,'0'0,"0"0,0 0,0-25,0 25,0 0,0 0,0 0,0 0,0 0,0 0,0 0,0 0,0 0,0 0,0 0,0 25,0-25,0 25,0-1,0 26,0 0,-25-26,25 26,0 24,-25-24,25 0,-25-1,25 26,0-26,-24 1,24-1,0-24,-25 25,25-25,0-1,0 1,0 0,0 0,0-25,0 25,0-25,0 0</inkml:trace>
  <inkml:trace contextRef="#ctx0" brushRef="#br0" timeOffset="314671.9983">16520 15528,'0'0,"0"0,0 0,0 25,-25-25,25 0,0 0,0 24,-24-24,24 25,0 0,-25-25,25 25,-25 0,25-25,-25 24,25 1,-25-25,25 25,0-25,-24 25,24-25,0 0,0 0,0 0,0 0,0 0,0-25,0 25,0 0,24-25,-24 25,0-25,25 25,-25-24,25-1,-25 0,25 25,0-25,-1 0,1 1,0 24,0-25,0 25,-1 0,1-25,0 25,0 0,0 25,0-25,-1 25,1-1,0-24,0 25,0 25,-25-25,24-1,1 1,-25 0,25 0,-25 0,25-1</inkml:trace>
  <inkml:trace contextRef="#ctx0" brushRef="#br0" timeOffset="321008.3607">12849 10195,'0'-25,"0"25,0 0,-25-25,25 25,0-25,0 25,-24-24,24 24,0-25,-25 25,25-25,-25 25,25-25,-25 25,25 0,-25-25,25 25,-24 0,24 0,-25 0,0 0,25 0,-25 0,0 0,1 0,-1 25,0-25,0 25,-25 0,26 0,-1-1,0 1,-25 0,26 25,-1-26,0 1,0 25,0-25,25 24,-24-24,24 0,0 24,0-24,0 25,0-25,0-1,0 1,0 0,0 0,24 0,-24-1,25 1,-25 0,25 0,-25 0,25-25,-25 24,25-24,-1 0,-24 0,25 25,0-25,-25 0,25 0,-25 0,25-25,-25 25,24 0,-24 0,25-24,-25 24,25-25,-25 25,0-25,25 25,-25-25,0 0,0 1,0 24,0-25,0 0,0 25,0-25,-25 0,25 25,-25-24,25 24,-25 0,1-25,24 25,-25 0,25 0,-25 0,25 0,0 0,0 0,-25 0,25 0,0 0,0 0,0 0,0 25,25-25,-25 0,25 0,-25 0,25 0,-1 0,-24 0,25 0,0-25,0 25,0 0,0 0,-1 0,-24 0,25 0,0 0,0-25,0 25,-1 0,-24 0,25 0,-25 0,25 0,-25 25,0-25,0 0,25 0,-25 25,0-25,0 24,0-24,0 25,0 0,0 0,0 0,0-1,-25 1,25 0,0 0,0 0,-25-1,25 26,0-25,0 0,0-1</inkml:trace>
  <inkml:trace contextRef="#ctx0" brushRef="#br0" timeOffset="324108.538">19497 9376,'0'0,"0"0,0 0,0 0,0 0</inkml:trace>
  <inkml:trace contextRef="#ctx0" brushRef="#br0" timeOffset="324496.5602">19894 10691,'0'0,"0"0,0 0,0 0,0 0,0 0,0 0,0 0,0 0,0 0,0 0,0 0</inkml:trace>
  <inkml:trace contextRef="#ctx0" brushRef="#br0" timeOffset="335654.1984">943 7838,'0'0,"0"0,0 0,0 0,0 0,0 0,0 0,0 0,0 0,0 0,25 0,-25 0,25 0,-25 0,24 25,1-25,0 0,0 0,0 0,-1 0,1 0,0 25,25-25,-26 0,26 0,0 0,-1 0,1 0,-1 0</inkml:trace>
  <inkml:trace contextRef="#ctx0" brushRef="#br0" timeOffset="337530.3057">10344 7838,'0'0,"0"0,-25 0,25 0,0 0,-25 0,25 0,-25 0,25 0,0 0</inkml:trace>
  <inkml:trace contextRef="#ctx0" brushRef="#br0" timeOffset="337806.3215">10195 7838,'0'0,"-25"0,25 0,-25 0,25 0,-24 0,24 25,0-25,-25 0,25 0,0 0,0 0,0 0,0 0,0 0,0 0,0 0,0 0,0 0,0 0,0 0,25 0,-25 0,0 0,24 0,-24-25,25 25,-25 0,25 0,0 0,-25 0,25 0,-1 0,-24 0,25 0,0 0,-25 0,0 0,25 0,-25 0,0 0,0-25,0 25,0 0,0 0,0 0,-25 0,25 0,-25 0,25 0,-25 0,25 25,-24-25,24 0,-25 0,25 0,0 0,0 0,0 0,0 0,0 0,0 0,0 0,25 0,-1 25</inkml:trace>
  <inkml:trace contextRef="#ctx0" brushRef="#br0" timeOffset="341149.5127">844 7813,'0'0,"0"0,0 0,0 0,0 0,0 0,25 25,-25-25,24 0,1 0,-25 0,25 25,0-25,24 0,-24 0,0 25,25-25,-1 0,-24 0,25 0,-1 0,1 0,-25 0,24 0,-24 0,25 0,-26 0,1 0</inkml:trace>
  <inkml:trace contextRef="#ctx0" brushRef="#br0" timeOffset="341334.5233">1117 7962,'24'0,"-24"0,25 0,0 0,0 0,0 0,-1 0,26 0,-25 0,24 0,1-25,0 25</inkml:trace>
  <inkml:trace contextRef="#ctx0" brushRef="#br0" timeOffset="346741.8325">22920 6449,'0'0,"0"-25,0 25,0-24,-25 24,25-25,0 25,-25-25,25 25,0 0,-25-25,25 25,-24 0,24 0,-25-25,0 25,25 0,-25 0,0 0,25 0,-24 0,-1 0,0 0,25 0,-25 0,0 0,1 25,-1-25,0 0,0 25,0-25,1 25,-1-25,0 25,25-1,-25 1,0 0,1 0,-1 0,0-1,25 1,-25 0,25 0,-25 0,25-1,0 1,0 0,0 0,0 0,0-1,0 26,0-25,0 0,25-25,-25 25,25-1,-25 1,25 0,0 0,-25 0,24-1,1-24,0 25,0 0,0-25,-1 25,26-25,-25 0,0 25,-1-25,1 0,0 0,0 0,24 0,-24 0,0 0,0 0,0 0,-1-25,-24 25,25 0,0-25,0 0,-25 0,25 25,-25-24,24-26,-24 25,25 0,-25-24,0 24,25-25,-25 25,0-24,0-1,0 25,0 1,0-26,0 25,0 0,0 1,0-1,-25 0,25 0,-25 25,25-25,-24 1,-1 24,25-25,-25 25</inkml:trace>
  <inkml:trace contextRef="#ctx0" brushRef="#br0" timeOffset="350604.0534">10195 7863,'-25'0,"0"0,25 0,-24 0,-1 0,0 0,25 0,-25 0,25 0,0 0,0 0,0 0,25-25,-25 25,25 0,0 0,-1 0,26 0</inkml:trace>
  <inkml:trace contextRef="#ctx0" brushRef="#br0" timeOffset="354586.2812">5085 15726,'0'-25,"0"25,0 0,0 0,-24 0,24 0,0 0,0 0,0 0,0 0,0 0,-25 0,25 0,0 25,-25-25,25 0,0 25,-25 0,0-25,25 25,-25-1,1 1,24-25,-25 25,0 0,25 0,-25-25,25 24,0-24,-25 25,25-25,0 0,0 0,0 0,0 0,0 0,0 0,0 0,0 0,0 0,0-25,25 25,-25-24,0 24,25-25,-25 0,25 25,-25-25,25 25,-25-25,24 1,1 24,0-25,-25 25,25-25,0 25,-25-25,25 25,-1 0,1 0,0 0,-25 0,25 0,0 0,-25 0,24 0,1 25,0-25,-25 0,25 25,0 0,-25-25,24 24,1-24,-25 25,25-25,0 25,-25 0,25-25,-1 25,-24-25,25 24,-25-24</inkml:trace>
  <inkml:trace contextRef="#ctx0" brushRef="#br0" timeOffset="354965.3029">5160 15801,'0'-25,"0"25,0 0,0 0,-25 0,25 0,0 0,0 0,0 0,0 0,0 0,0 0,0 25,-25-25,25 24,0-24,0 25,0 0,-25 0,25 0,0 24,0-24,0 25,0-26,0 26,0 0,0-1,-24 1,24-1,0 1,0 0,0-1,0 1,-25-25,25 24,0 1,0-25,0 0,0-1,0 1,0 0,0-25,0 25,0-25,0 25,-25-25,25 0,0 24,0-24</inkml:trace>
  <inkml:trace contextRef="#ctx0" brushRef="#br0" timeOffset="358802.5224">1935 10716,'0'0,"25"0,-25-25,0 25,0 0,0 0,0-25,0 25,0 0,0 0,0 0,-25 0,25-25,-25 25,25 0,-24 0,24 0,-25-25,0 25,0 0,0 0,0 0,1 0,-1-24,-25 24,25 0,1 0,-1 0,0 0,0 0,0 0,1 0,-1 0,0 0,25 0,-25 0,25 0,-25 0,25 24,0-24,0 0,0 0,0 0,0 0,0 0,0 0,0 0,0 0,0 25,0-25,0 25,0-25,0 25,0 0,0-25,0 24,0 1,-24 0,24 25,0-26,-25 26,25-25,-25 24,25 1,-25 0,25-26,-25 26,25 0,0-25,-24 24,24-24,0 25,0-26,0 1,0 0,0 0,0 0,0-1,24-24,-24 25,25-25,-25 25,25-25,-25 25,25-25,-25 0,25 25,-1-25,1 0,-25 0,25 0,25 0,-26 0,1-25,0 25,25 0,-26-25,1 25,25-25,-25 25,-1-25,1 1</inkml:trace>
  <inkml:trace contextRef="#ctx0" brushRef="#br0" timeOffset="358986.5329">1241 11212,'0'0,"0"0,0 0,0 0,0 0,0 0,24 0,1 0,0-25,0 25,0 0,24-25,1 25,-1-25,1 25,0-25</inkml:trace>
  <inkml:trace contextRef="#ctx0" brushRef="#br0" timeOffset="360469.6177">16694 15652,'0'0,"0"0,0 0,0 0,0 0,0 0,0-25,0 25,0 0,0 0,0 0,0 0,0 0,0 0,0 0,0 0,0 0,0 0,0 25,0-25,0 0,0 25,0-1,0 1,0 0,0 0,0 0,0 24,0-24,-25 25,25-1,0 1,-25-25,25 24,0 1,-25-1,25 1,0-25,-24 24,24-24,0 25,0-25,0 0,0-1,0 1,0 0,0 0,0-25,0 25,0-25,0 24,0-24,0 0,0 0,0 0,0 0,0 0,0 0</inkml:trace>
  <inkml:trace contextRef="#ctx0" brushRef="#br0" timeOffset="360885.6415">16619 15553,'0'0,"0"0,0 0,0 0,-24 0,24 0,0 0,-25 24,25-24,0 25,-25 0,25 0,-25-25,25 25,-25-1,25 1,0-25,-24 25,24-25,0 25,0-25,0 0,0 25,0-25,0 0,0 0,0 0,0-25,0 25,0 0,0-25,24 25,-24-25,0 0,25 25,0-24,0-1,-25 0,49 0,-24 0,0-24,0 24,0 0,24 25,-24-25,0 1,25 24,-26 0,1 0,0 0,0 0,0 24,-1 1,-24 0,25 0,-25 0,0-1,25 1,-25 25,0-25</inkml:trace>
  <inkml:trace contextRef="#ctx0" brushRef="#br0" timeOffset="363437.7875">12775 10046,'0'-25,"0"25,0 0,0 0,0 0,0 0,0 0,0 0,0 0,0 0,0 0,0 0,0-25,0 25,0 0,0 0,0 0,0 0,0 0,0 0,0 0,0 0,-25 0,25 0,0 0,0 0,0 0,0 0,0 0,0 0,0 0,0 0,0 0,-25 0,25 0,0 0,0 0,0-25,0 25,-25 0,25 0,0 0,0 0,0 0,-24 0,24 0,0 0,-25 0,25 0,0 0,0 0,-25 0,25 0,-25 0,25 0,0 0,-25 0,25 0,-24 0,24 0,0 0,0 0,0 0,-25 0,25 0,-25 0,25 0,0 0,0 0,0 25,-25-25,25 0,0 0,0 0,0 0,0 0,0 0,0 0,0 0,-25 0,25 0,0 0,0 0,-25 0,25 0,0 25,0-25,-24 0,24 0,0 0,0 0,-25 0,25 0,0 0,-25 0,25 0,0 25,0-25,-25 0,25 0,0 0,0 0,0 0,-25 0,25 0,0 0,0 25,0-25,0 0,0 0,0 0,0 0,-24 0,24 25,0-25,0 0,0 0,0 24,-25-24,25 0,0 0,0 25,0-25,0 0,-25 0,25 25,0-25,0 25,0-25,0 0,0 25,0-25,0 0,0 24,0-24,0 0,0 25,0-25,-25 0,25 25,0-25,0 0,0 0,0 25,0-25,0 25,0-25,0 0,0 24,0-24,0 0,0 25,0-25,0 25,0-25,0 0,0 25,0-25,0 25,0-25,0 24,0-24,0 0,0 25,0-25,0 25,0-25,0 0,0 25,0-25,0 25,0-25,0 0,0 24,0-24,0 0,0 25,25-25,-25 0,0 25,0-25,0 0,0 0,0 25,0-25,0 0,0 25,0-25,25 0,-25 0,0 24,0-24,0 0,0 25,0-25,25 0,-25 25,0-25,0 0,0 25,24-25,-24 0,0 0,0 25,0-25,25 0,-25 0,0 0,0 0,0 24,0-24,25 0,-25 0,0 0,0 0,0 0,0 0,25 0,-25 0,0 0,25 0,-25 0,0 0,24 0,-24 0,0 0,25 0,-25 0,0 0,25 0,-25 0,0 0,25 0,-25 0,0 0,25-24,-25 24,0 0,0 0,25 0,-25-25,0 25,0 0,0 0,0 0,24-25,-24 25,0 0,0-25,0 25,0-25,0 25,0 0,0-24,0 24,0-25,0 25,0-25,0 25,-24-25,24 25,0 0,0-25,-25 25,25 0,0-24,0 24,0 0,-25 0,25-25,0 25,-25 0,25 0,0 0,0 0,0 0,0 0,0 0,0-25,0 25,0 0,0 0,0 0,0 0,0 0,0 0,0 0,0 0,0 0,0 0,0 0,0 0,0 0,0 0,0 0,0 0,0 0,0 0,0 0,0 0,0 0,25 25,-25-25,25 0,-25 0,25 0,-1 0,-24 0,25 0,0 0,0 0,0 0,-1 0,-24 0,25 0,0 0,-25 0,25 25,0-25,-25 0,0 0,0 0,24 0,-24 0,0 0,0 0,0 0,0 0,0 0,0 0,0 0,0 0,0 0,0 24,0-24,0 0,0 25,0-25,-24 0,24 25,0 0,0-25,0 25,0-1,0 1,-25 0,25 0,0 0,0-1,0 26,0-25,0 0,0-1,0 1,0 0,0 0,0 0,0-1,0 1,0 0,0-25,25 25</inkml:trace>
  <inkml:trace contextRef="#ctx0" brushRef="#br0" timeOffset="367212.0034">12130 8210,'0'0,"-25"0,25 0,0 0,0 0,-25 0,25 0,0 0,0 0,0 0,0 0,0 0,0 0,0 0,0 0,0 0,0 0,25 25,0-25,-25 0,25 0,-1 0,1 0,0 0,25 25,-26-25,26 0,-25 0,24 0,-24 0,0 0,25 0,-25 0,-1 25,1-25,-25 0,25 0,-25 0,0 0,0 0</inkml:trace>
  <inkml:trace contextRef="#ctx0" brushRef="#br0" timeOffset="368065.0522">12080 8285,'0'0,"0"0,0 0,0 0,0 0,0 0,0 0,0 0,0 0,0 0,0 0,0 0,0 0,0 0,0 0,0 0,0 0,0 0,0 25,0-25,0 24,0 1,-25 0,25 0,-24 24,-1-24,0 25,0-1,0 1,1 0,-1-1,0 1,0-25,25 24,-25-24,1 25,24-26,0 1,0 0,0 0,0-25,0 25,0-25,0 25,0-25,24 24,-24-24,25 25,-25-25,25 0,0 0,-25 25,25-25,-1 0,1 0,0 0,0 0,0 0,24-25,-24 25,0 0,0 0,-1-25,1 25,-25 0,25-24,0 24</inkml:trace>
  <inkml:trace contextRef="#ctx0" brushRef="#br0" timeOffset="368320.0667">11882 8781,'0'0,"0"0,0 0,0 0,0 0,25-25,-25 25,24 0,1 0,0 0,0 0,0 0,-1 0,1-25,25 25,-25 0,24 0,-24 0,0 0,0 0,24 0,-24 0,-25 0,25 0,0 0,-25 0</inkml:trace>
  <inkml:trace contextRef="#ctx0" brushRef="#br0" timeOffset="374605.4262">18182 13519,'0'0,"0"0,0 0,0 0,0 0,0 0,0 0,0 0,0 0,0 0,0 0,0 0,0 0,0 0,0 0,0 0,0 0</inkml:trace>
  <inkml:trace contextRef="#ctx0" brushRef="#br0" timeOffset="396451.6758">10865 7913,'-25'0,"25"0,0 0,0 0,0 0,0 0,0 0,0 0,0 0,0 0,0 0,0 0,0 0,0 0,0 0,0 0,0 0,0 0,0 0,25 0,0 0,-1 24,1-24,0 0,25 0,-26 25,51-25,-26 0,1 0,24 25,1-25</inkml:trace>
  <inkml:trace contextRef="#ctx0" brushRef="#br0" timeOffset="398795.8099">16272 7863,'25'0,"-25"0,0 25,25-25,-25 0,25 0,-1 0,-24 0,25 0,0 0,0 0,0 0,-1 0,1 0,0 0,25 0,-26 0</inkml:trace>
  <inkml:trace contextRef="#ctx0" brushRef="#br0" timeOffset="404882.158">4986 15577,'0'0,"0"0,0 0,0 0,0 0,0 25,-25-25,25 0,0 25,0-25,-25 25,25 0,-24-25,24 24,-25 1,25 0,-25-25,25 25,0-25,-25 25</inkml:trace>
  <inkml:trace contextRef="#ctx0" brushRef="#br0" timeOffset="405077.1691">5085 15627,'0'-25,"25"25,0-25,0 25,0 0,-1 0,-24 0,25 0,0 25,0-25,-25 0,25 25,-25-25,24 25,-24-25,25 25,0-25,-25 24,25 1</inkml:trace>
  <inkml:trace contextRef="#ctx0" brushRef="#br0" timeOffset="405406.188">5160 15652,'0'0,"0"0,0 25,0-25,0 24,0-24,0 25,0 0,0 0,0 0,0 24,0-24,0 25,0-26,0 26,0 0,0-1,0 1,0-1,0-24,0 50,0-26,0 1,0 0,0-1,0 1,0-1,0-24,0 25</inkml:trace>
  <inkml:trace contextRef="#ctx0" brushRef="#br0" timeOffset="409503.4223">1687 9079,'0'-25,"0"0,0 25,0-25,0 0,0 25,0 0,0-25,0 25,0 0,0 0,0 0,0 0,0 25,0-25,0 0,0 25,0 0,0-25,25 25,-25 24,25-24,-25 0,0 0,0 24,0-24,0 0,24 25,-24-26,0 1,0 0,0 0,0 0,0-1,0 1,0 0,0-25,0 25,0-25</inkml:trace>
  <inkml:trace contextRef="#ctx0" brushRef="#br0" timeOffset="410178.4609">1389 9128,'-24'0,"24"-25,0 25,-25-24,25 24,0-25,0 25,0-25,0 0,25 0,-1 25,-24-25,25 1,0-1,0 0,0 0,-1 0,1 1,0-1,25 0,-26 0,26 25,-25-25,0 1,24 24,-24 0,0-25,0 25,0 0,-1 0,1 0,0 0,0 0,0 0,-1 25,-24-25,25 24,-25 1,25-25,-25 25,0 0,0 0,0 24,0-24,-25 0,0 0,25-1,-24 1,-1 0,0 0,0 0,0 0,1-1,-1 1,0-25,0 25,0-25,0 25,25-25,-24 25,-1-25,25 0,-25 0,25 0,0 0,0 0,0 0,0 0,0 0,0 0,0 0,0 0,0 0,0 0,25 0,-25-25,25 25,-1 0,-24 0,25-25,0 25,0 0,25 0,-26-25,1 25,0 0,25 0,-26 0,1 25,25-25,-25 0,-1 25,1-25,0 25,0-25,0 24,-1 1,-24-25,25 25,-25 0,0 0,0-1,0 1,0 0,0 0,0-25,0 25,-25-1,1 1,-1-25,0 25,0-25,0 25,-24-25,24 25,-25-25,26 0,-26 0,25 0,-24 0,-1 0,25 0,-25 0,26 0,-1-25,-25 25,25-25,1 25,-1-25,0 25,25-25,-25 25,25-24</inkml:trace>
  <inkml:trace contextRef="#ctx0" brushRef="#br0" timeOffset="411965.5631">16669 15577,'0'-24,"0"24,0 0,0 0,0 0,0 0,0 0,0 0,0 0,0 0,0 0,0 0,0 0,0 0,0 0,0 0,0 0,0 24,0-24,-25 0,25 25,-25-25,25 25,-24-25,-1 25,0 0,0-25,0 24,1 1,-1 0,0-25,0 25,0 0,1-25,24 24,-25-24,0 25,25-25,-25 0,25 0,0 0,-25 0,25 0,0 0,0 0,0 0,0 0,25 0,-25 0,25-25,-25 25,25-24,-25 24,25-25,-1 25,1-25,25 0,-25 25,-1-25,26 1,-25 24,24-25,-24 0,25 25,-25 0,24-25,-24 25,25 0,-25 0,-1 0,1 0,0 0,0 25,0-25,-1 0,1 25,-25 0,25-25,0 24,-25-24,0 25,25 0,-25 0,0-25,0 25,24-1,-24 1,0-25,0 25,25-25</inkml:trace>
  <inkml:trace contextRef="#ctx0" brushRef="#br0" timeOffset="412498.5936">16644 15553,'0'0,"0"0,0-25,0 25,0 0,0 0,-25-25,25 25,0 0,0 0,0 0,0 0,0 0,0 0,0 0,0 0,0 25,0-25,0 25,0-1,-24 1,24 0,0 25,0-26,-25 26,25 0,0-1,-25 1,25 24,-25-24,0 24,25-24,-24-1,-1 26,0-26,0 26,0-25,25-1,-24 1,-1-1,0-24,25 25,-25-25,0 24,25-24,0-25,-24 25,24 0,0-25,0 0,0 0,0 24,0-24,0 0,0 0,0-24,0 24,0 0,0 0,0-25</inkml:trace>
  <inkml:trace contextRef="#ctx0" brushRef="#br0" timeOffset="420678.0615">15255 13915,'25'0,"-25"0,0 25,0-25,25 0,-25 0,25 0,-1 0,1 25,0-25,25 0,-1 0,1 0,24 0,-24 0</inkml:trace>
  <inkml:trace contextRef="#ctx0" brushRef="#br0" timeOffset="421746.1225">18083 13891,'0'-25,"0"25,0 0,25 0,-25 0,25 0,-25-25,24 25,1 0,0 0,25 0,-1-25,1 25,-1 0,26 0</inkml:trace>
  <inkml:trace contextRef="#ctx0" brushRef="#br0" timeOffset="424678.2903">12477 12948,'0'0,"25"0,-25 0,0 0,0 0,0 0,0 0,0 0,0 25,0-25,0 0,0 25,0-25,0 24,0-24,0 0,0 25,0-25,0 0,0 25,0-25,0 0,0 0,0 0,25 0,-25 0,25 0,-25-25,24 25,1 0,0-25,0 25,24-24,-24-1,25 25,-25-25,24 0,1 0,-1 1</inkml:trace>
  <inkml:trace contextRef="#ctx0" brushRef="#br0" timeOffset="425562.3408">20539 12849,'0'25,"0"-25,-25 0,25 0,0 24,0-24,-25 0,25 25,0-25,-25 25,25-25,0 25,0-25,0 0,0 25,0-25,0 0,0 0,0 0,25 0,-25 0,25 0,-25 0,25 0,-1 0,1-25,0 25,0-25,0 25,24-25,-24 25,25-25,-26 1,26-1,0 25,-25-25,24 0</inkml:trace>
  <inkml:trace contextRef="#ctx0" brushRef="#br0" timeOffset="433785.8112">16371 10046,'0'0,"0"-25,0 25,0 0,0 0,0 0,0-25,0 25,0 0,0 0,0 0,0 25,25-25,-25 25,25-25,0 25,0 0,-1-1,1 26,25-25,-25 24,24 1,1 0,0-1,24 1,-24 24,24-24,-24-1,24 26,-24-26,24 1,0 0,-24-1,0 1,24-1,-24 1,-1-25,-24 24</inkml:trace>
  <inkml:trace contextRef="#ctx0" brushRef="#br0" timeOffset="434136.8313">17736 9996,'0'0,"0"0,25-25,-25 25,0 0,0 0,0 0,0 0,0 0,0 0,0 0,-25 0,25 0,-25 25,0 0,0 0,-24 0,-1 24,-24 1,-1 0,1 24,-1-24,-24 24,-25 0,0 1,0-1,0 1,0 24,0-25,-25 1,25-1,0 0,25 1,-25-1,50-24,-26 0,26-1,24-24,1 0,24 0,0-1,0-24,25 25,-25-25,25 0</inkml:trace>
  <inkml:trace contextRef="#ctx0" brushRef="#br0" timeOffset="436817.9846">6747 14908,'0'0,"0"0,0 0,0 24,0-24,0 0,0 0,0 0,0 25,0-25,0 25,0 0,0 0,0-1,0 26,0-25,0 24,0-24,25 25,-25-1,0-24,0 25,25-25,-25 0,25-1,-25 1,24-25,-24 25,25-25,0 0,0 0,0-25,-1 25,1-25,0 1,25-1,-1 0,1-25,0 25,-1-24,1-1,24 1,-24-1,-1 0,1 1,24-1,-49 1,25 24,-1-25,-24 25,0 1,0-1</inkml:trace>
  <inkml:trace contextRef="#ctx0" brushRef="#br0" timeOffset="437238.0086">6648 15205,'0'0,"0"0,0 0,0 0,0 0,0-25,0 25,0 0,0 25,0-25,0 0,0 25,0 0,0-25,0 25,0 24,0-24,25 0,-25 25,0-26,0 1,0 25,0-25,0-1,0 1,25 0,-25 0,24-25,-24 25,25-25,-25 0,25 0,0 0,0-25,-1 25,1-25,0 0,25 0,-26 1,26-26,0 25,-1-24,1 24,0-25,24 0,-24 26,-1-26,26 0,-26 26,1-1,-25 0,24 0,-24 0,0 25,0-24</inkml:trace>
  <inkml:trace contextRef="#ctx0" brushRef="#br0" timeOffset="451939.8495">4837 13271,'0'0,"0"0,0 0,0 0,0 0,0 0,0 0,0-25,0 25,0 0,0 0,0 0,0 0,0 0,0 0,0-25,0 25,0 0,0 0,0 0,-25 0,25-25,0 25,-24 0,24 0,0 0,-25 0,25 0,0 0,-25 0,25 0,-25-25,25 25,0 0,-25 0,25 0,-24 0,24 0,0 0,-25 0,25 0,-25 0,25 0,-25 0,25 0,-25 0,25 0,0 0,-24 0,24 25,-25-25,25 0,0 0,-25 0,25 0,0 0,-25 0,25 0,-25 25,25-25,0 0,0 0,-24 0,24 0,0 0,0 0,-25 0,25 25,0-25,0 0,0 0,-25 0,25 0,0 0,0 0,0 25,-25-25,25 0,0 0,0 0,-25 0,25 0,0 24,-24-24,24 0,0 0,0 0,-25 25,25-25,0 0,0 0,-25 25,25-25,0 0,0 25,-25-25,25 0,0 25,0-25,-25 24,25-24,0 25,0-25,0 25,-24-25,24 25,0 0,0-25,0 24,0 1,0-25,0 25,0-25,0 25,0-25,0 25,0-25,0 24,0-24,0 25,0-25,0 25,24-25,-24 25,0-25,25 25,-25-25,0 24,25-24,-25 25,25-25,-25 0,0 25,25-25,-25 25,24-25,-24 0,0 25,25-25,-25 0,25 0,-25 24,25-24,-25 0,25 0,-1 0,-24 0,25 0,0 0,-25 0,25 0,0 0,-1 0,1 0,0 0,0-24,0 24,-1 0,1 0,0-25,0 25,-25 0,25 0,-1-25,-24 25,25 0,-25 0,25-25,-25 25,0 0,0 0,0 0,0 0,0 0,0 0,0 0,0 0,0 0,0-25</inkml:trace>
  <inkml:trace contextRef="#ctx0" brushRef="#br0" timeOffset="454214.9797">18777 12675,'0'0,"0"0,-24 0,24 0,0-25,0 25,0 0,0 0,0 0,0 0,-25 0,25 0,0 0,0-24,0 24,0 0,0 0,-25 0,25 0,0 0,0-25,-25 25,25 0,0 0,-25 0,25 0,0-25,-24 25,24 0,-25 0,25 0,-25 0,25 0,-25 0,25 0,-25 0,1 0,-1 0,25 0,-25 0,0 0,25 0,-25 0,1 25,24-25,-25 0,0 25,0-25,25 0,-25 24,1 1,24-25,-25 25,0 0,25-25,-25 25,25-1,-25 1,1 0,24-25,-25 25,25 0,-25-1,25 1,-25 0,25-25,0 25,-25 0,25-1,0-24,0 25,0 0,0-25,0 25,0-25,0 25,0-25,0 24,25-24,-25 25,25-25,-25 25,25-25,0 25,-25-25,24 25,1-25,0 0,0 25,24-25,-24 0,0 24,0-24,24 0,-24 25,0-25,25 0,-26 0,1 0,0 0,0 0,0 0,-1 0,1 0,0 0,-25 0,25 0,0 0,-25-25,24 25,1 0,-25-24,25 24,-25 0,0 0,25-25,-25 25</inkml:trace>
  <inkml:trace contextRef="#ctx0" brushRef="#br0" timeOffset="460579.3437">8012 11931,'0'-25,"0"25,0 0,0 0,0 0,0 0,0 0,-25 0,25 0,0 0,0 0,0 0,0 0,0 0,25 0,-25 0,0 0,0 0,25 0,-25 0,25 0,-25 0,25 25,-1-25,-24 25,25-25,0 25,0-1,0-24,0 25,-1 0,26 0,-25 0,0-1,-1-24,26 25,-25 0,0 0,24 0,-24 0,0-25,0 24,24 1,-24-25,0 25,0-25,-1 25,-24-25,25 0,-25 25,25-25,-25 0,0 0,25 0,-25 0,0 0,0 0,0 0,0 0,0 0,0 0,0 0,0 0,0 0,-25 0</inkml:trace>
  <inkml:trace contextRef="#ctx0" brushRef="#br0" timeOffset="461007.3682">8037 11981,'-25'0,"25"0,0-25,0 25,0 0,0 0,0 0,0 0,0 0,0 0,0 0,0 0,0 0,0 0,0 0,25 25,-25-25,25 0,0 24,-25-24,24 25,1-25,0 25,0 0,0 0,0-25,-1 24,26 1,-25 0,0 0,24 0,1-25,-25 25,24-1,-24 1,25-25,-26 25,26 0,-25 0,24-25,-24 24,0-24,0 25,24-25,-24 0,0 25,-25-25,25 0,0 0,-25 25,0-25,24 0,-24 0,0 0,0 0,0 0,0 0,0 0,0 0,0-25,0 25,-24 0,24 0,0 0,0-25,-25 25</inkml:trace>
  <inkml:trace contextRef="#ctx0" brushRef="#br0" timeOffset="461363.3885">8186 12005,'0'0,"-25"0,25 0,0 0,0 0,0 0,0 0,0 0,0 0,25 0,-25 0,25 0,-25 0,25 0,-1 25,1-25,0 0,0 25,24-25,-24 0,25 25,-25 0,24-25,-24 24,25-24,-1 25,-24 0,25 0,-26-25,26 25,-25-25,24 25,-24-1,25-24,-25 25,-1-25,1 0,0 25,0-25,-25 0,25 0,-25 0,0 25,0-25,0 0,0 0,0 0,0 0,0 0,24 0</inkml:trace>
  <inkml:trace contextRef="#ctx0" brushRef="#br0" timeOffset="464003.5395">9501 12477,'0'0,"0"0,0 0,-25 0,25 0,0 0,0 0,0 0,0 0,0 0,0 0,0 0,0 0,0 0,0 0,0 0,0 0,0 0,0 0,0 0,0 0,25 0,-1 0,1 0,0 0,25-25,-1 25,-24 0,25 0,24-25,-24 25,-1 0,1 0,-25 0,24-25,1 25,-25 0,-1 0,1 0,0 0,-25 0,0 0,0 0,0 0,0 0,0 0,0 0,-25 0,0 0,25 0,-24 0,-1 25,0-25,0 0,-24 0,24 0,0 0,0 0,0 0,25 0,-24 0,-1 0,25 0,-25 0,0 0,25 0,0 0,-25 0,25 0,0 0,0 0,0 0,0 0,0 0,0 0,0 0,0 25,0-25,0 0,0 25,0 0,0-1,0 1,0 0,-24 0,24 24,0 1,0-25,0 24,0 1,0 0,0-1,24 1,-24-1,25-24,-25 25,0-1,0 1,25 0,-25-1,25-24,-25 25,0-25,0 24,0-24,0 0,0 0,0-1,0-24,0 25,0-25,-25 25,25-25,-25 0,0 0,1 0,-1 0,0 0,0 0,-24 0,24-25,0 25,-25 0,1-25,24 25,-25-24,26-1,-26 25,25-25,-25 0,26 0,-1 25,0-24,0-1,0 25,1-25,24 25,-25-25,25 25,0 0,0 0,0 0,25 0,-25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6:52:37.241"/>
    </inkml:context>
    <inkml:brush xml:id="br0">
      <inkml:brushProperty name="width" value="0.05292" units="cm"/>
      <inkml:brushProperty name="height" value="0.05292" units="cm"/>
      <inkml:brushProperty name="color" value="#FF0000"/>
    </inkml:brush>
  </inkml:definitions>
  <inkml:trace contextRef="#ctx0" brushRef="#br0">16223 5209,'-25'-25,"25"25,0-25,0 25,0-24,0 24,0-25,0 25,0 0,0-25,0 25,0 0,0 0,0 0,0 0,0 0,0 0,0 0,0 0,0 0,0 0,0 25,0-25,25 25,-25-1,0-24,0 50,0-25,24 0,-24-1,0 26,0 0,0-26,0 26,0 0,0-1,0 1,0-1,0 26,0-26,0 1,0 0,-24 24,24-24,0-1,-25 1,25 0,0-1,0 1,0-1,-25 1,25 0,0-1,0-24,0 25,0-26,0 1,0 25,0-25,-25-1,25 1,0 0,0 0,0 0,0-1,0 1,0-25,0 25,0 0,0-25,0 25,0-25</inkml:trace>
  <inkml:trace contextRef="#ctx0" brushRef="#br0" timeOffset="1284.0734">16297 5110,'0'0,"0"0,0 0,0 0,0 0,0 0,0 0,0 0,0 0,0 0,0 0,0 0,0 0,0 0,25 0,-25 0,25 0,-25 0,24 0,-24 0,25 0,-25 0,25 0,0 0,0 0,-1 0,1 0,0 0,0 0,24 0,-24 0,25 0,0 0,-26 0,26 0,0 25,24-25,-24 0,-1 0,1 0,24 0,-24 0,-1 0,26 0,-26 0,26 24,-26-24,1 0,24 0,-24 0,0 0,-1 0,1 0,0 0,-1 0,1 0,-1 25,1-25,0 0,-1 0,1 0,-1 0,26 0,-26 0,1 0,0 0,-1 0,1 0,-1 0,1 0,0 0,-1 0,26 25,-26-25,1 0,0 0,-1 0,1 0,-1 0,1 0,24 25,-24-25,0 0,-1 0,1 0,-1 0,1 0,0 0,-1 25,26-25,-26 0,1 0,0 0,-1 24,1-24,-1 0,1 0,0 0,-1 0,1 0,-1 25,-24-25,25 0,-1 0,-24 0,25 0,-25 0,24 0,-24 25,25-25,-26 0,1 0,0 0,25 0,-26 0,1 0,0 0,0 0,0 0,0 0,-1 0,-24 0,25 0,0 0,0 0,-25 0,25 0,-25 0,0 0,24-25,-24 25,0 0,0 0,0 0,0 0,0 0,0 0,0 0,0 0,0 0,0 0,0 0,0 0,0 0,0 0,0 0,0 0,0 0,0 0,0 0,0 0,0 0,0 0,0 25,0-25,0 0,0 0,0 25,0-25,0 25,0-1,0-24,0 25,0 0,0 0,0 0,0 24,0-24,0 0,0 24,-24-24,24 25,0-25,0 24,0 1,0-25,0 24,0 1,24-25,-24 24,25 1,-25-25,25 24,-25 1,25 0,-25-26,25 26,-25 0,24-26,-24 26,25 0,-25-26,0 26,25-25,-25 24,0-24,0 25,0-25,0 24,0-24,0 0,0 25,0-26,0 1</inkml:trace>
  <inkml:trace contextRef="#ctx0" brushRef="#br0" timeOffset="2731.1562">16123 6747,'0'0,"0"0,0 0,0 0,0 0,0 0,0 25,0-25,0 24,-24-24,24 25,0-25,0 25,0 0,0-25,0 25,0 0,0-1,0-24,0 25,0 0,0-25,0 25,0 0,0-25,0 24,0-24,0 25,0-25,0 0,0 25,0-25,24 0,-24 25,0-25,0 0,0 0,25 0,-25 25,0-25,25 0,-25 0,0 0,25 0,-25 0,25 0,-1 0,-24 0,25 0,0 0,0 0,0 0,-1 0,1 0,0 0,25 0,-1 0,-24 0,25 0,-1 0,1 0,0 0,-1 0,26 0,-26 0,1 0,-1 0,26 0,-26 0,1 0,0 0,24 0,-24 0,-1 24,1-24,24 0,-24 0,-1 0,1 0,0 0,24 0,-24 0,-1 25,1-25,0 0,-1 0,1 0,-1 0,1 0,0 0,-1 0,1 0,-1 0,1 0,24 0,-24 0,0 0,-1 0,1 25,-1-25,-24 0,25 0,0 0,-1 0,1 0,-1 0,1 0,-25 0,24 0,1 0,0 0,-26 25,26-25,0 0,-26 0,26 0,-25 0,24 0,-24 0,25 0,-25 0,24 0,-24 0,25 0,-26 0,26 0,-25 0,0 25,24-25,-24 0,0 0,25 0,-26 0,1 0,0 0,0 0,0 0,-1 0,26 0,-25 0,0 0,-1 0,1 0,0 0,0 0,0-25,-1 25,1 0,0 0,0 0,0 0,-25 0,24 0,1 0,0 0,0 0,0 0,-1 0,-24 0,25 0,0 0,0 0,0 0,-1 0,1 0,0 0,0-25,0 25,0 0,-1 0,1 0,0 0,0 0,-25 0,25 0,-1 0,1 0,0 0,-25 0,25 0,-25 0,25 0,-25 0,0 0,0 0</inkml:trace>
  <inkml:trace contextRef="#ctx0" brushRef="#br0" timeOffset="3252.186">21332 6796,'0'0,"0"0,0 0,0 0,0 0,0 0,0 0,0 0,0 0,0 0,0 0,0 0,0 0,0 0,0 0,0 0,0 0,0 0,0 0,0 25,0-25,0 25,0-25,0 25,0 0,0 0,0-1,0 1,-24 0,24 25,0-26,-25 1,25 0,0 0,-25 0,25-1,0 1,0 0,-25 0,25 0,0-25,0 24,0 1,0-25,0 0</inkml:trace>
  <inkml:trace contextRef="#ctx0" brushRef="#br0" timeOffset="3889.2225">17562 6921,'0'0,"0"-25,0 25,0 0,0-25,0 25,0 0,0 0,0 0,0 0,0 0,0 25,0-25,0 25,0-1,0 1,25 25,-25-25,0-1,0 26,0-25,0 24,0-24,0 0,0 0,0 24,0-24,0 0</inkml:trace>
  <inkml:trace contextRef="#ctx0" brushRef="#br0" timeOffset="4296.2457">19373 7193,'0'-24,"0"24,0 0,0 0,0-25,0 25,0 0,0 0,0 0,0 0,0 0,0 0,0 0,0 0,0 0,0 25,0-25,0 24,0 1,0 0,0 0,0 0,0 24,0-24,0 25,0-26,0 26,0-25,0 24,0-24</inkml:trace>
  <inkml:trace contextRef="#ctx0" brushRef="#br0" timeOffset="5096.2915">16421 6945,'0'0,"0"0,0 0,25 0,-25 0,0 0,0 0,0 0,0 0,0 0,0 0,-25 0,25 25,-25-25,25 25,-25 0,1-25,-1 49,-25-24,25 0,-24 0,-1 24,25-24,-24 25,-1-25,1 24,-1-24</inkml:trace>
  <inkml:trace contextRef="#ctx0" brushRef="#br0" timeOffset="5828.3334">21283 7069,'-25'0,"25"0,0 0,0 0,0 0,0-24,0 24,0 0,0 0,0 0,0 0,0 0,0 24,0-24,25 0,-25 25,25-25,-1 25,1 0,0 0,0-1,0 1,-1 0,1 0,25 0,-25 24</inkml:trace>
  <inkml:trace contextRef="#ctx0" brushRef="#br0" timeOffset="6884.3938">16123 6052,'0'0,"-24"0,24 0,-25 0,25-24,0 24,0 0,-25 0,25 0,0 0,0 0,0 0,0 0,0 0,25 0,-25 0,25 0,-1 0,1 0,25 0,-25 0,24 0,26 0,-26 0,26 0,-26 0,26 0</inkml:trace>
  <inkml:trace contextRef="#ctx0" brushRef="#br0" timeOffset="7804.4464">15975 4961,'0'-25,"0"25,0 0,-25-25,25 25,0 0,0 0,0-24,0 24,-25 0,25 0,0 0,0 0,0 0,0 0,0 0,0 0,25 24,-25-24,25 25,-25 0,24 0,1 0,25-1,-25 1,24 0,-24 25,25-26,-1 1,-24 0,25 25,-1-26,-24 1</inkml:trace>
  <inkml:trace contextRef="#ctx0" brushRef="#br0" timeOffset="8268.4729">17761 4961,'0'0,"0"-25,0 25,0 0,0-25,0 25,0 0,0 0,0-24,0 24,0 0,0 0,0 24,0-24,0 0,0 25,0 0,0 0,24 0,-24 24,0-24,0 25,0-26,0 26,25 0,-25-1,0 1,0-25</inkml:trace>
  <inkml:trace contextRef="#ctx0" brushRef="#br0" timeOffset="8715.4985">19497 5035,'0'0,"0"0,0-24,-25 24,25 0,0 0,0-25,0 25,0 0,0 0,0 0,0 0,0 25,-25-25,25 24,0-24,0 25,-25 0,25 25,0-26,0 1,-24 25,24-1,-25-24,25 25,0-25,0 24,0 1</inkml:trace>
  <inkml:trace contextRef="#ctx0" brushRef="#br0" timeOffset="9284.531">21382 5159,'0'0,"0"0,0 0,0 0,0 0,0 0,-25 0,25 0,0 0,-25 25,1-25,-1 0,0 25,0 0,-24-25,24 25,-25-1,1 26,-26-25,26 0,-1 24,-25-24,26 25,-1-26,1 26,-1 0</inkml:trace>
  <inkml:trace contextRef="#ctx0" brushRef="#br0" timeOffset="10031.5738">20737 6201,'0'0,"-25"25,25-25,-25 0,25 0,0 0,0 0,0 0,0 0,0 0,25 0,0 0,0 0,24 0,-24 0,25 0,24 0,1 0,-26 0,26 0,-1 0,1 0,-1 0,0 0</inkml:trace>
  <inkml:trace contextRef="#ctx0" brushRef="#br0" timeOffset="11000.6292">20960 7045,'0'0,"0"0,0 0,0 0,0 0,0 24,0-24,25 0,-25 0,25 25,0-25,0 25,-1-25,1 25,25 0,-1-1,-24 1,25 0,-1 0,1 0,24-1,-24 26</inkml:trace>
  <inkml:trace contextRef="#ctx0" brushRef="#br0" timeOffset="12251.7008">17711 7714,'0'-25,"0"25,0 0,-25-24,25 24,-25 0,0 0,1 0,24-25,-25 25,0 0,-25 25,26-25,-1 0,0 24,-25 1,26 0,-1 0,0 0,0-1,0 1,25 0,-24 0,24 24,0-24,0 0,24 0,-24 0,25 0,0-1,0 1,24 0,1-25,-25 25,24-25,26 25,-26-25,1 0,0 0,-1 0,1 0,0 0,-1 0,-24 0,25-25,-50 25,24 0,1 0,-25 0</inkml:trace>
  <inkml:trace contextRef="#ctx0" brushRef="#br0" timeOffset="20478.1713">19447 8136,'0'0,"0"-25,0 25,0 0,0 0,0 0,0 25,0-25,0 25,0-25,0 25,0-1,0 26,0-25,0 0,0 24,0-24,0 0,0 0,0-1,0 1,0-25,0 25,0 0,0-25,0 0,0 25,0-25,0 0,0 0,-25 0,25 0,0 0,0-25,0 25,0-25,-24 0,24 0,0 1,0-1,0 0,0-25,0 1,0 24,0-25,0 1,0-1,0 1,0 24,24-25,1 25,-25 0,25 1,0-1,24 25,-24-25,0 25,25 0,-26 0,1 0,0 0,25 25,-26-25,1 0,0 25</inkml:trace>
  <inkml:trace contextRef="#ctx0" brushRef="#br0" timeOffset="20635.1803">19447 8235,'0'0,"0"0,0 0,0 0,25 0,-25 0,25-25,0 25,24 0,-24 0,25 0,-1 0,1-24,-1 24</inkml:trace>
  <inkml:trace contextRef="#ctx0" brushRef="#br0" timeOffset="21366.2221">22275 7640,'-25'0,"25"0,0 0,0 0,0 0,0 0,0 0,25 0,0 0,0 0,-1 0,1 0,0-25,25 25,-1 0,-24 0,25 0,-26 0,1 0,0 0,0 0,-25 0,25 0,-25 0,0 0,0 0,-25 0,0 0,0 0,0 0,1 0,-1 0,0 0,-25 0,26 0,-1 0,0 25,25-25,-25 0,25 0,-25 25,25-25,0 24,0 1,0-25,25 25,-25 0,25 0,-25 24,25-24,-25 0,25 0,-25 24,24-24,-24 25,0-25,0-1,0 26,0-25,0 0,0-1,-24 1,24 0,-25 0,0 0,0-25,0 24,1-24,-26 25,25-25,-24 0,-1 0,0 0,1 0,-1 0,0-25,1 25,-26-24,26-1,-1 0,1 0,24 0</inkml:trace>
  <inkml:trace contextRef="#ctx0" brushRef="#br0" timeOffset="22027.2599">22002 6474,'0'-25,"0"25,0-25,0 1,0 24,0-25,0 25,0-25,0 25,0 0,0 0,0 25,-25-25,25 25,-25-1,25 1,-24 0,-1 25,25-26,-25 1,0 0,25 0,-25 0,1-1,24 1,0-25,0 25,0-25,0 0,0 0,0 0,0 0,0 0,0 0,0 0,0-25,0 25,0-25,24 1,1-1,-25 0,25-25,0 26,0-26,-1 0,1 26,0-26,25 0,-25 1,-1-1,1 25,0-24,0 24,0 0,-25 25,24 0,1 0,-25 0,0 0,25 25,-25 0,0 24,25-24,-25 25,0-1,0 1,0 0,0-1,0 26,25-26,-25 1,0-25,0 24,0 1,0-25,0-1,0 26,0-50,24 25,-24 0,0 0,0-25,0 0,0 0,0 0</inkml:trace>
  <inkml:trace contextRef="#ctx0" brushRef="#br0" timeOffset="22178.2685">22052 6648,'-25'0,"25"0,0 0,0 0,0 0,0 0,25 0,-25 0,25 0,-1 0,1 0,25 0,-25 0,24 0,1 0,-1 0,1-25</inkml:trace>
  <inkml:trace contextRef="#ctx0" brushRef="#br0" timeOffset="22817.3051">21580 4415,'0'0,"0"-25,25 25,-25 0,0 0,0 0,0-24,0 24,0 0,0 0,0 0,0 0,0 0,0 24,-25-24,25 25,0-25,0 25,-24 0,24 24,0 1,-25-25,25 24,0 1,0 0,-25-26,25 26,0 0,0-1,0-24,0 25,0-25,0 24,25-24,-25 0,0 0,25-1,-25 1,0 0,24 0,-24 0,25-25,-25 24,0-24,25 0,-25 0,0 0</inkml:trace>
  <inkml:trace contextRef="#ctx0" brushRef="#br0" timeOffset="23113.322">21605 5060,'0'-25,"0"1,0 24,0-25,0 0,25 25,0 0,-25-25,25 25,-1 0,1 0,0-25,0 25,0 0,-1 0,1-24,0 24,0 0,0 0,-1-25,1 25,0-25,0 25,0-25,0 25,-25-25,24 25,-24-25,25 1,-25 24,0-25,0 0,0 25,0-25,0 0,0 25,0-24,0-1,0 25,0 0,0-25,0 25,0 0,0 0,0 0,0 25,0 0,0-25,0 49,0-24,-25 25,25-26,0 26,0 0,-24-1,24 1,0 0,0-26,0 26,-25 0,25-26,0 26,0-25</inkml:trace>
  <inkml:trace contextRef="#ctx0" brushRef="#br0" timeOffset="29755.7019">19472 4192,'0'-25,"0"25,0-25,0 25,0-24,0 24,0 0,0-25,0 25,0 0,0 0,0 0,0 0,0 25,0-25,0 24,0 1,0-25,0 25,0 0,0 0,0-1,0 1,0 0,0 0,0 0,-25-25,25 24,0-24,0 25,0-25</inkml:trace>
  <inkml:trace contextRef="#ctx0" brushRef="#br0" timeOffset="30017.7169">19249 4043,'0'-25,"0"-24,0 24,0 0,0 0,25 25,-1-24,-24 24,25 0,0 0,25 0,-26 24,26-24,0 25,-26 0,51 0,-26 24,1-24,0 25,-1-25,26 24,-50 1,24-25,-24 24,0-24,0 0,-25 24,0-24,-25 0,25 0,-50-25,25 25,-24-25,-26 24,1-24,-1 0,1 0,0 0,-26 0,1-24,25 24,-25-25,-1 25</inkml:trace>
  <inkml:trace contextRef="#ctx0" brushRef="#br0" timeOffset="30571.7486">17885 4118,'-25'0,"0"0,25 0,-25 0,25-25,0 25,0 0,0 0,25 0,0 0,0 0,-1 0,1 25,25-25,-1 0,-24 0,25 0,-1 24,1-24,-25 0,0 0,-1 0,1 0,0 0,-25 0,0 0,0 0,0 0,0 0,-25 0,25 0,-25-24,1 24,-1 0,0 0,25 0,-25 0,0 0,25 0,-24 0,24 24,0-24,0 0,-25 25,25 0,0-25,0 25,0 0,0-1,0 1,0-25,0 25,0 0,0 0,0-1,-25 1,25-25,0 25,-25 0</inkml:trace>
  <inkml:trace contextRef="#ctx0" brushRef="#br0" timeOffset="30711.7566">17761 4514,'0'0,"0"0,24 0,-24 0,25 0,0 0,0 0,24 0,-24 0,25 0,-1 0,1 0,0 25,-1-25</inkml:trace>
  <inkml:trace contextRef="#ctx0" brushRef="#br0" timeOffset="31339.7925">14685 4043,'0'0,"0"0,0 0,0 0,0 0,0 0,0 0,0 25,0-25,0 25,0 0,25-1,-25 1,0 0,0 0,0 24,0-24,0 0,0 0,0 0,0-25,0 24,0 1,0 0,0-25,0 25,0-25,24 25,-24-25,0 0,0 0,0 0,0 0,0 0</inkml:trace>
  <inkml:trace contextRef="#ctx0" brushRef="#br0" timeOffset="31731.815">14586 4217,'-25'-25,"25"0,0-24,0 24,0 0,0 0,0 25,25-25,-25 1,24 24,1-25,0 25,0-25,0 25,24 0,-24 0,25 0,-1 0,-24 0,25 0,-1 0,-24 25,25-25,-26 25,-24-25,25 24,0 1,-25-25,0 25,0 0,0-25,-25 25,0-1,1 1,-1 0,0-25,0 25,-24 0,24-1,0-24,0 25,0-25,1 0,-1 25,25-25,0 0,0 0,0 0,0 0,0 0,25 0,-25 0,24 0,1 0,0 0,25 25,-26-25,26 0,-25 25,0-25,24 24,-24 1,0-25,0 25,-1 0,1 0,-25-1,25-24,-25 25,0 0,0-25,0 25,-25-25,0 0,1 25,-1-25,-25 0,25 0,-24 24,-1-24,1 0,-1 0,0-24,1 24,-1 0</inkml:trace>
  <inkml:trace contextRef="#ctx0" brushRef="#br0" timeOffset="34495.9731">15206 5755,'0'-25,"24"25,-24 0,25-25,-25 25,0 0,0 0,0-25,0 25,0 0,0 0,-25 0,25 0,-24 0,-1 0,0-25,-25 25,26 0,-26 0,0 0,26 25,-26-25,25 0,-24 0,24 0,0 0,0 0,0 0,25 25,0-25,0 0,0 0,0 0,0 0,0 0,0 0,0 25,0-25,0 0,0 25,0-25,0 24,0-24,0 25,0 0,0 0,0 0,0 0,0-1,0 1,0 0,-24 0,24 0,0-1,0 1,0 0,0 0,0 0,0-25,0 24,0-24,0 25,0-25,0 25,24-25,-24 0,25 0,0 25,0-25,-25 0,25-25,24 25,-24 0,0 0,0-25,-1 25,1 0</inkml:trace>
  <inkml:trace contextRef="#ctx0" brushRef="#br0" timeOffset="34639.9813">14710 6003,'0'0,"0"0,0 0,0 0,0 0,0 0,0 0,24 0,1 0,0 0,0 0,24 0,-24 0,25 0,-1 0</inkml:trace>
  <inkml:trace contextRef="#ctx0" brushRef="#br0" timeOffset="35361.0225">15156 7615,'0'-25,"25"0,-25 1,0-26,0 25,0 0,0 1,0-1,0 0,-25 0,25 0,-25 1,0 24,1 0,-1 0,0 0,-25 24,26-24,-26 25,0 0,26 0,-26 0,0 24,1 1,24-25,-25 24,26 1,-1-1,0-24,0 25,25-25,0 24,0-24,0 0,0 0,25-1,0 1,0-25,-1 25,1-25,0 25,0-25,24 0,-24 0,25 0,-1 0,-24 0,25-25,-1 25,-24 0,0-25,25 25,-26-25,-24 1,25 24,-25-25,0 0,0 0,0 0,0 25,0-24,-25-1,1 0,-1 25,25 0,-25-25,25 25,-25 0,25 0,0 0,0 0,0 0,0 0,0 0,0-25,25 25,0 0,0 0,-1 0,1 0,25 0,-25 0,24 0,1 0,-25 0,24 0,-24 25,0-25,0 0,-1 25,-24 0,25 0,-25-1,0 1,0 0,0 25,0-26,0 26,-25 0,25-25,-24 24,24 1,-25 24</inkml:trace>
  <inkml:trace contextRef="#ctx0" brushRef="#br0" timeOffset="44919.5693">23044 5333,'0'0,"0"0,0-25,25 25,-25 0,0 0,0 0,0 0,0 0,0 0,0 0,0 0,0 0,0 25,0-25,25 25,-25-25,0 25,24-1,-24 26,0-25,25 24,0-24,-25 25,25-1,0 26,-1-26,-24 1,25 25,0-26,0 1,0 24,-1-24,1-1,0 1,0 0,0-1,-1 1,1-25,-25 24,25-24,-25 0,0 0,25-1,-25 1</inkml:trace>
  <inkml:trace contextRef="#ctx0" brushRef="#br0" timeOffset="45191.5848">23416 6449,'0'25,"0"-25,0 25,0 0,0-25,0 24,0 1,0-25,0 25,0-25,0 25,0-25,25 25,-25-25,0 0,25 0,-25 24,24-24,-24 0,25 0,0 0,-25-24,25 24,0 0,-1 0,1-25,0 25</inkml:trace>
  <inkml:trace contextRef="#ctx0" brushRef="#br0" timeOffset="47715.7292">6202 2059,'0'0,"-25"-25,25 25,0 0,0-25,0 25,0 0,0 0,0 0,0 0,0 0,0 0,0 25,0-25,0 0,0 25,0 0,0-1,0 1,25 25,-25-25,0-1,0 26,0-25,24 0,-24 24,25-24,-25-25,0 25,25 0,0-25,0 0,-1 0,1 0,25 0,-1-25,1 0,24 0,-24 0,24 1,26-26,-26 0,25 26,0-26,1 0,24 1,-25-1,25 1,-25-1,25 0,-25 1,-24 24,24 0,-25 0,-24 1,0-1,-1 0</inkml:trace>
  <inkml:trace contextRef="#ctx0" brushRef="#br0" timeOffset="52757.0175">9550 4043,'0'0,"0"0,-25 0,25 0,0 0,0 0,0 0,0 0,0 0,0 0,0 0,0 0,0 0,25 0,-25 0,25 0,-25 25,25-25,0 0,24 0,-24 0,25 0,-1 0,1 0,-1 0,26 0,-1 25,-24-25,24 0,1 0,-1 0,25 0,-24 0,-1 0,1 0,-1 0,0 0,1 0,-1 0,-24 25,24-25,-24 0,-1 0,-24 0,25 0,-25 0,-1 0,-24 0,25 0,-25 0,0 0,0 0,0 0,0 0,0 0,0 0,-25 0</inkml:trace>
  <inkml:trace contextRef="#ctx0" brushRef="#br0" timeOffset="53153.0402">9972 4068,'-50'0,"1"0,24 0,0 0,-25 0,26 0,24 0,-25 0,25 0,0-25,0 25,0 0,0 0,0 0,0 0,25 25,-1-25,1 0,0 0,0 0,24 0,-24 0,25 0,-1 0,-24 0,25 0,-1 0,1 0,24 0,-24 0,0 0,24 0,-24 0,24 0,-24 0,-1 0,26 0,-26 0,1 0,24 0,-24 0,-25 0,24 0,1 0,-25 0,0 0,-1 0,1 0,0 0,-25 0,0 0,0 0,0 0,0 0,0 0,0 0,0 0,0 0,0 0,0 0,0 0</inkml:trace>
  <inkml:trace contextRef="#ctx0" brushRef="#br0" timeOffset="67023.8335">3547 4514,'0'0,"0"0,25 0,-25 0,0 0,0 0,0 25,0-25,0 25,0-25,0 25,0 0,0-1,0 1,0 0,0 0,25 0,-25-1,0 1,25 0,-25 0,0 0,25-25,-25 25,24-25,-24 24,25-24,0 0,0 0,0 0,24 0,-24-24,25 24,-1-25,1 0,0 0,24 0,0-24,1 24,-1-25,25 1,1-1,24 0,-25-24,25 24,0 1,0-1,-25 1,25-1,-25 0,-24 26,24-1,-49 0,24 0,-49 25,24-25,-24 25,0 0,-25 0,0 0,0 0</inkml:trace>
  <inkml:trace contextRef="#ctx0" brushRef="#br0" timeOffset="79035.5206">17736 8756,'0'0,"-25"0,0 0,0 0,0 0,1 0,-1 0,-25 0,1 0,-1 0,0 0,-24 0,24 0,-24 0,0 0,-1 0,1 0,-1 0,26 0,-26 0,1 0,-1-25,1 25,0 0,-1 0,1 0,-1 0,1-25,0 25,-1 0,26 0,-1 0,-24-24,24 24,0 0,26 0,-26 0,25 0,0-25,0 25,25 0,0 0,0 0,0 0,0 0,0 0,0 0,25 0,0-25</inkml:trace>
  <inkml:trace contextRef="#ctx0" brushRef="#br0" timeOffset="79342.5381">16099 8458,'0'0,"0"-24,0 24,0 0,0 0,0-25,0 25,0 0,0 0,0-25,-25 25,25 0,0 0,-25 0,25 0,0 0,0 0,-25 0,0 0,25 25,-24-25,-1 25,0-25,0 24,0 1,1-25,-1 25,0 0,0 0,0-1,1 1,-1 0,0-25,25 25,-25 0,25-25,0 24,0 1,0-25,0 25,25-25,0 25,-25-25,25 25,24-1,-24-24,0 25,24-25,1 25,-25 0,24-25,1 25,0-25</inkml:trace>
  <inkml:trace contextRef="#ctx0" brushRef="#br0" timeOffset="81087.638">1141 6821,'0'0,"0"0,0-25,0 25,0 0,0 0,-24 0,24 0,0 25,0-25,0 0,0 25,0-25,0 25,0-25,0 25,0 0,0 24,0-24,24 0,-24 0,0-1,0 1,0 0,25 0,-25 0,25-25,-25 24,0-24,25 25,0-25,-25 0,24 0,1 0,0 0,0 0,24-25,-24 1,25 24,-1-25,1 0,24-25,-24 26,24-26,1 25,-1-24,1-1,24 25,-25-25,1 1,-1 24,25 0,-49-24,24 24,1 0,-26 0,-24 25,25-25,-25 25,-25 0,24 0</inkml:trace>
  <inkml:trace contextRef="#ctx0" brushRef="#br0" timeOffset="106455.0889">17835 4911,'0'0,"0"-24,0 24,0 0,0 0,0-25,0 25,0 0,0 0,0 0,0 0,0 0,0 0,0 0,0 0,0 0,0 0,0 0,-25 0,25 25,0-25,0 24,0-24,0 25,0 0,-25 0,25 0,0-1,0 1,0 0,0 0,0 0,0-1,0 1,0 0,0 0,0 0,0-1,0 1,0-25,0 25,0-25,0 25,0-25,0 25,0-25,0 0,0 0,0 0,0 24,0-24,0 0,0 0,0 0,0 0,0 0,0 0,0 0,0-24</inkml:trace>
  <inkml:trace contextRef="#ctx0" brushRef="#br0" timeOffset="108193.1883">19274 7144,'0'0,"24"-25,-24 25,0 0,25-25,-25 25,25-25,-25 25,0-24,25 24,-25-25,0 25,25-25,-25 25,0 0,0-25,0 25,0 0,24 0,-24 0,0 0,0 0,0 0,0 0,0 0,0 0,0 0,0 0,0 0,0 0,0 0,0 0,0 0,0 0,0 25,0-25,0 25,0 0,0-1,0 1,0 0,0 0,0 0,0 24,0-24,0 0,0 24,0-24,0 0,0 25,0-26,0 1,0 0,0 0,0 0,0-1,0-24,0 25,0 0,25-25,-25 0,0 25,0-25,0 0,0 0,0 0,0 0,0 25,0-25,0 0,0 0</inkml:trace>
  <inkml:trace contextRef="#ctx0" brushRef="#br0" timeOffset="110261.3066">19373 4961,'0'0,"25"-25,-25 25,0 0,0 0,0 0,0 0,24 0,-24 0,0-25,0 25,0 0,0 0,0 0,0 0,25 0,-25 0,0 0,0 0,0 0,0 25,0-25,0 25,0 0,0-25,25 25,-25-1,0 26,0-25,0 0,0-1,0 1,0 0,0 0,0 0,0-1,0 1,0 0,0 0,0 0,0-1</inkml:trace>
  <inkml:trace contextRef="#ctx0" brushRef="#br0" timeOffset="111872.3987">9426 11385,'0'0,"-25"0,25 0,0 0,0 0,0 0,0 0,25 0,-25 0,25 0,-25 0,25 25,0-25,-1 0,1 0,0 0,0 0,0 0,-1 0,26 0,-25 0,0 0,-1-25,1 25,0 0,0 0,0 0,-1 0,-24 0,0 0,25 0,-25 0,0 0,0 0,-25 0,25 0,-24 0,24 0,-25 0,0 0,0 0,25 0,-25 0,1 0,-1 0,0 0,0 0,0 25,1-25,-1 0,0 0,25 0,-25 0,25 0,0 0,0 0,0 0,0 0,0 0,0 0,0 0,0 0,25 0,-25 0,25 0,0 0,-25 0,24 0,1 0,0-25,-25 25,25 0,0 0,-25 0,24 0,1 0,-25-24,0 24,0 0,0 0,0 0,0 0,0 0,0 0,0 0,0 0,0 24,-25-24,25 0,-24 0,24 0,-25 0,0 0,0 25,25-25,-25 0,1 0,24 0,-25 0,25 25,0-25,0 0,0 0,0 0,0 0,0 0,0 0,25 0,-25 0,24 0,1 0,-25 0,25 0,0 0,0 0,-1 0,1-25,0 25,0 0,0 0,-25 0</inkml:trace>
  <inkml:trace contextRef="#ctx0" brushRef="#br0" timeOffset="114081.5251">17612 6896,'0'25,"0"-25,0 24,0 1,-25 0,25 0,0 0,0-1,0 26,0-25,0 0,0 24,0-24,0 0,0 24,-25-24,25 0,0 0,0 0,0-1,0-24,0 25,0 0,0-25,0 0,0 25,0-25,0 0,0 0,0 0,0 25,0-25,0 0,0 0,0 0,0-25,0 25,0 0,0 0,0-25,0 25,0-25,0 25,0-25,0 1,0-1,0 0,0 0,0 0,0 1,0-1,0 0,0 0,0-24,0 24,0 0,0 0,0 0,0 1,0 24,0-25,0 0,0 25,0 0,0 0,0-25,0 25,0 0,0 0,0 0,0 25,0-25,0 0,0 25,0-25,0 25,0-1,0 1,0 0,0 0,0 0,0-1,0 26,0-25,0 0,0-1,-25 1,25 0,0 0,0 0,0-1,0 1,0-25,0 25,0-25,0 25,0-25,0 0,0 0,0 0,0 0,0 0,0 0,0 0,0 0,0 0,0-25,0 25,25-25,-25 0,0 1,25-1,-25 0,0 0,0 0,0 1</inkml:trace>
  <inkml:trace contextRef="#ctx0" brushRef="#br0" timeOffset="115897.629">8756 11088,'0'0,"0"-25,0 25,0 0,0 0,0 0,0 0,0 0,0 0,0 0,0 0,0 0,0 0,0 25,0-25,0 24,0 1,0 0,0 0,0 0,25 0,-25-1,0 1,0 0,25-25,-25 25,0 0,25-25,-25 24,25-24,-1 0,-24 0,25 0,25 0,-25 0,-1-24,26-1,0 25,-1-25,1-25,-1 26,26-1,-1-25,1 25,-1-24,1-1,-1 0,0 1,1-1,-1 25,-24-24,24-1,-24 25,-1 1,1-1,-25 0,0 0,-1 25</inkml:trace>
  <inkml:trace contextRef="#ctx0" brushRef="#br0" timeOffset="116300.652">8980 11112,'0'0,"0"0,0 0,0 25,-25-25,25 0,0 25,0-25,0 25,0 0,-25-25,25 25,0-1,0 1,0-25,0 25,0-25,0 25,25-25,0 25,-25-25,24 0,-24 24,25-24,0 0,0 0,0 0,-1-24,1 24,0-25,25 0,-1 25,1-25,0 0,24-24,-24 24,24 0,0-25,1 1,-1-1,25 25,-24-24,-1-1,1 1,-1 24,0-25,1 25,-25 1</inkml:trace>
  <inkml:trace contextRef="#ctx0" brushRef="#br0" timeOffset="129481.4059">11361 12948,'0'0,"0"0,0 0,0 25,0-25,0 0,0 0,0 0,0 0,0 0,0 0,0 0,0 0,0 0,25 0,49 0,-49-25,25 25,-1 0,1 0,-1 0,1 0,0-25,24 25,0 0,-24-25,24 25,1 0,-1 0,1-24,-1 24,25 0,-49-25,24 25,1 0,-1 0,-24 0,-1-25,1 25,0 0,-26 0,1 0,0 0,-25 0,25 0,-25 0,0 0,0 0,0 0,-25 0,25 0,-25 0,0 0,1 0</inkml:trace>
  <inkml:trace contextRef="#ctx0" brushRef="#br0" timeOffset="129892.4294">11138 13022,'-25'0,"0"25,0-25,25 0,-25 0,25 0,0 0,0 0,0 0,0 0,25 0,0 0,-25 0,50 0,-26 0,1 0,25 0,-1 0,1 0,0-25,-1 25,1 0,24 0,-24 0,24 0,-24 0,24-24,-24 24,24 0,-24 0,0 0,-1 0,1 0,-1 0,1 0,-25 0,0-25,24 25,-24 0,-25 0,25 0,-25 0,25 0,-25 0,0 0,0 0,0 0,0 0,0 0,0 0,0 0,0 0,0 0,0 0,0 0,0 0,0 0,0 0,0 0,0 0,0 0,0 0,0 0,0 0,0 0</inkml:trace>
  <inkml:trace contextRef="#ctx0" brushRef="#br0" timeOffset="135752.7646">11609 12725,'0'0,"0"0,0 0,0 0,0 0,0 0,0 0,0 0,0 0,0 0,0 0,0 0,0 0,0 0,0 0,0 0,0 0,0 0,0 0,25 0,-25 25,0-25,25 0,-1 0,-24 0,25 0,0 0,0 0,0 0,-1 0</inkml:trace>
  <inkml:trace contextRef="#ctx0" brushRef="#br0" timeOffset="136248.793">12576 12774,'25'0,"-25"25,25-25,-25 0,25 0,-25 0,25 0,-1 0,1 0</inkml:trace>
  <inkml:trace contextRef="#ctx0" brushRef="#br0" timeOffset="143849.2277">13643 6474,'0'0,"0"0,0 0,0 0,0-25,0 25,0 0,0 0,0 0,0 0,0 0,0 0,0-25,0 25,0 0,0 0,0 25,0-25,0 0,0 25,0 0,0 0,0-1,0 1,0 25,0-1,0 1,0 0,-25 24,25-24,0 24,0 1,-25-26,25 26,-24-1,24-24,-25 24,25-24,0-1,0 1,-25-25,25 24,0-24,0 25,0-26,0 1,0 25,0-25,0-1,0 1,0 0,25-25,-25 25,0 0,0-25,0 24,0-24,0 25,25-25,-25 0,0 0,0 0,0 0,0-25,-25 25</inkml:trace>
  <inkml:trace contextRef="#ctx0" brushRef="#br0" timeOffset="144129.2437">13444 7789,'-24'-25,"24"25,0-25,0 25,0-25,-25 25,25 0,0-25,0 25,0 0,-25 0,25 0,0 0,0 0,0 0,0 0,0 0,0 0,0 0,0 25,0-25,0 25,0-25,0 25,0 0,0-25,0 24,0 1,25 0,-25 0,0-25,0 25,25-25,-25 24,0-24,24 25,-24-25,25 25,-25-25,25 0,-25 0,25 0,0 0,-25-25,25 25,-1-25,1 25,0-24,0-1,0 0,-1 0,-24 0,25 1,0-1,0 0,0 0,-25 0,24 1,-24 24,25-25</inkml:trace>
  <inkml:trace contextRef="#ctx0" brushRef="#br0" timeOffset="145972.3491">14958 8012,'-25'0,"25"0,0 0,0 0,0 0,0 0</inkml:trace>
  <inkml:trace contextRef="#ctx0" brushRef="#br0" timeOffset="147836.4558">15280 14015,'0'0,"0"-25,0 25,0-25,0 0,0 25,0-25,0 25,0-24,25 24,-25-25,25 25,-25 0,24 0,1 0,0 0,-25 0,25 0,0 0,-25 25,24-25,-24 0,0 24,0-24,0 25,0 0,0-25,-24 25,24 0,-25-1,0-24,25 25,-25 0,0-25,1 25,24-25,-25 25,25-25,-25 0,25 0,0 0,0 0,0 0,0 0,0 0,25 0,-25 0,25 0,-25 0,24 0,1 24,0-24,0 0,0 0,-1 25,1-25,0 25,0-25,0 25,-1-25,1 25,-25-25,25 24,-25 1,0-25,0 25,0-25,0 25,-25-25,25 25,-25-25,25 25,-24-25,-1 0,0 0,-25 24,26-24,-1 0,-25 0,25 0,1 0,-26 0,25 0,0 0,1-24,-1 24,0-25</inkml:trace>
  <inkml:trace contextRef="#ctx0" brushRef="#br0" timeOffset="148295.482">15578 13568,'0'0,"0"-25,-25 25,0-24,0 24,0 0,1 0,-1 0,0 0,-25 0,26 0,-26 0,0 24,1 1,-1 0,1 0,-1 0,0 24,1-24,24 25,-25-1,1 1,24-1,-25 1,26 24,-1-24,0 0,0 24,0-24,25 24,-24-24,24 24,0-24,24-1,-24 1,25 0,0-26,0 26,24-25,-24 0,25-1,-1 1,1 0,0 0,-1-25,1 0,-1 0,26 0,-26 0,1 0,24-25,-24 25,24-25,-24 0,24 1,-24-1,25 0,-26 0,26-24,-26 24,1-25,-1 1,1-1,-25 0,0 1,-1-1,1 0,-25-24,0 24,0-24,0 24,-25-24,1 24,-1-24,0 24,-25 1,1-1,-1 25,-24-24,-1 24,26 0,-26 0,1 1,-25 24,24 0</inkml:trace>
  <inkml:trace contextRef="#ctx0" brushRef="#br0" timeOffset="149796.5679">2084 14287,'0'0,"0"0,0 0,0 0,0 0,0 0,0 0,0 0,0 0,0 0,0 0,0 0,0 0,0 0,0 0,0 0,0 0,0 0,0 0,0 0,0 0,0 0,0 25,25-25,-25 0,0 0,0 0,25 25,-25-25,24 0,-24 0,0 0,25 25,-25-25,0 0,25 0,-25 0,25 0,-25 0,0 0,25 0,-25 0</inkml:trace>
  <inkml:trace contextRef="#ctx0" brushRef="#br0" timeOffset="174675.9909">2109 14387,'0'0,"0"-25,0 25,0 0,0 0,0 0,0 0,0 0,0-25,0 25,0 0,0 0,0 0,0 0,0 0,0 0,0 0,0 0,0 0,0 0,0 0,0 0,0 25,0-25,0 0,25 0,-25 0,0 25,24-25,-24 0,0 25,0-25,25 0,-25 0,0 24,25-24,-25 0,0 0,0 0,25 0,-25 0,0 0,0 0,0 0,25 0,-25 0,0 0,24 0,-24-24,0 24,25 0,-25-25,25 25,-25-25,25 25,0-25,-1 25,-24-25,25 25,0 0,-25 0,25-25,-25 25,25 0,-25 0,24 0,-24 25,25-25,-25 0,25 25,-25-25,25 0,-25 25,0-25,25 25,-25-25,24 25,-24-25,0 0,25 24,-25-24,0 0,25 25,-25-25,0 0,25 0,-25 0,0 0,25 0,-25 0,24 0,-24 0,0 0,25-25,-25 25,25 0,-25 0,25-24,-25 24,25 0,-25-25,24 25,1 0,-25 0,25-25,-25 25,25 0,-25 0,0 0,25 0,-25 0,25 0,-25 25,24-25,-24 0,25 0,-25 25,25-25,-25 0,0 24,25-24,-25 0,25 0,-25 25,24-25,-24 0,25 0,-25 0,25 0,-25 0,25 0,0 0,-25-25,24 25,1 0,-25 0,25-24,0 24,-25 0,25 0,-1-25,-24 25,25 0,-25 0,25 0,-25 0,25-25,-25 25,25 0,-1 0,-24 0,25 25,-25-25,0 0,25 0,-25 0,25 25,-25-25,0 0</inkml:trace>
  <inkml:trace contextRef="#ctx0" brushRef="#br0" timeOffset="181560.3847">15007 7789,'0'0,"0"0,-25 0,25 0</inkml:trace>
  <inkml:trace contextRef="#ctx0" brushRef="#br0" timeOffset="182212.422">15181 4812,'0'0,"0"0,0 0</inkml:trace>
  <inkml:trace contextRef="#ctx0" brushRef="#br0" timeOffset="184056.5274">1191 13717,'0'-25,"0"25,0 0,0-25,25 25,-25 0,0 0,0 0,0 0,0 0,0-24,0 24,0 0,0 0,25 24,-25-24,24 0,-24 25,25 0,0-25,0 25,24 0,-24 24,25-24,-25 0,24 24,1-24,-1 25,1-1,0 1,-1-25,1 24,0 1,-1-25,1 24,-1-24,1 0,0 0,-1 0,-24 0,25-25,-26 24,1-24,0 0,-25 25,25-25</inkml:trace>
  <inkml:trace contextRef="#ctx0" brushRef="#br0" timeOffset="184332.5432">2109 13643,'0'0,"0"0,0 0,0 0,-25 0,25 24,0-24,0 25,-25-25,0 25,25 0,-24 24,-1-24,-25 25,25-1,1 26,-26-26,0 26,1-1,-1-24,0 24,1 1,-1-26,1 26,-1-26,0 1,1 0,-1-1,25-24,-24 0,24 24,0-24,0 0,25-25,-24 25</inkml:trace>
  <inkml:trace contextRef="#ctx0" brushRef="#br0" timeOffset="186972.6942">4515 14560,'49'0,"-24"0,25 0,-1 0,1 0,24 0,-24 0,24 0,1 0,-25 0,24 0,0 0,1 0,-1 0,-24 0,24 0,1-24,-26 24,26 0,-26 0,1 0,-1-25,1 25,-25 0,0 0</inkml:trace>
  <inkml:trace contextRef="#ctx0" brushRef="#br0" timeOffset="187284.7121">4515 14536,'-25'0,"0"0,25 24,-25-24,25 0,0 0,0 0,0 0,25 0,0 0,0 0,0 25,-1-25,26 0,-25 0,24 0,26 0,-26 0,1 0,24 0,1 0,-1 0,-24-25,24 25,1 0,-1 0,-24 0,24 0,-24 0,-1-24,1 24,0 0,-1 0,-24 0,0 0</inkml:trace>
  <inkml:trace contextRef="#ctx0" brushRef="#br0" timeOffset="189050.8131">14858 8161,'0'0,"0"0,0 0,0 0,0 0</inkml:trace>
  <inkml:trace contextRef="#ctx0" brushRef="#br0" timeOffset="190110.8737">13916 6350,'0'-25,"0"25,0-25,0 25,0 0,0-24,-25 24,25 0,0 0,0 0,0 0,0 0,0 0,0 24,0-24,0 25,0-25,0 25,0 0,0 0,0 24,0-24,-25 25,25-26,-25 26,25 0,0-26,-24 26,24-25,-25 24,25-24,-25 0,25 0,0 0,-25 0,25-1,0 1,0 0,0-25,0 25,0-25,0 0,0 0</inkml:trace>
  <inkml:trace contextRef="#ctx0" brushRef="#br0" timeOffset="190502.8961">13792 6251,'0'0,"0"0,0 0,0 0,0 0,0 0,-25 0,25 0,0 25,-25-25,25 24,-25-24,1 25,24 0,-25-25,0 25,0 0,25-25,-25 24,25-24,-24 0,24 0,0 25,0-25,0 0,0 0,0 0,0 0,0 0,0 0,0-25,0 25,0 0,0-24,24-1,-24 25,25-25,-25 0,25 0,0 1,0-1,-25 0,24 0,1 0,0 1,0-1,0 25,-1-25,1 25,-25 0,25 0,0 0,0 25,-25-25,24 25,1-1,-25 1,25 0,-25 0,25 24,-25-24,25 0</inkml:trace>
  <inkml:trace contextRef="#ctx0" brushRef="#br0" timeOffset="191637.9611">15007 6028,'0'0,"0"0,0 0,0 0,0 0,0 0,0 0,0 0,0 0,0 0,0 0,0 0,0 0</inkml:trace>
  <inkml:trace contextRef="#ctx0" brushRef="#br0" timeOffset="191914.9769">15206 4415,'0'0,"0"0,0 0,0 0,0 0,0-25,0 25,0 0,0 0,0 0,0 0,0 0,0 0,0 25</inkml:trace>
  <inkml:trace contextRef="#ctx0" brushRef="#br0" timeOffset="192173.9917">17537 4911,'0'0,"-25"0,25 0,0 0,0 0,0 0,0 0</inkml:trace>
  <inkml:trace contextRef="#ctx0" brushRef="#br0" timeOffset="195478.1807">3647 14213,'0'0,"0"0,0 0,-25-25,25 25,0 0,-25-25,25 25,0-24,-25 24,25-25,0 25,0 0,0 0,0-25,0 25,0 0,0 0,0 0,0 25,0-25,0 0,0 25,0-25,0 24,0 1,0 0,25 0,-25 0,0-1,25 1,-25 0,0-25,25 25,-25 0,24-25,1 0,-25 25,25-25,0 0,0-25,24 25,-24-25,25 0,-1 0,1 0,0 1,-1-1,26-25,-26 1,26-1,-1 0,0 1,26-1,-26-24,25 24,0 1,1-26,-26 26,25-26,1 26,-26-1,0 0,1 1,-1-1,-24 25,-1 1,1-1,-25 0,0 25,-1-25,1 25,0-25,-25 25,0 0,0 0,0 0,0 0,0 0,0 0,0 0,0 0,0 0,0 0,0 0,0 0,0 0,0 0,0 25,0-25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20:52.105"/>
    </inkml:context>
    <inkml:brush xml:id="br0">
      <inkml:brushProperty name="width" value="0.05292" units="cm"/>
      <inkml:brushProperty name="height" value="0.05292" units="cm"/>
      <inkml:brushProperty name="color" value="#FF0000"/>
    </inkml:brush>
  </inkml:definitions>
  <inkml:trace contextRef="#ctx0" brushRef="#br0">1588 1687,'0'0,"0"0,0-25,0 25,0 0,0-25,0 25,0 0,0-25,0 25,0 0,0 0,0-25,0 25,0 0,0 0,0-24,0 24,0 0,0 0,0 0,0 0,0 0,0 0,0 0,0 0,0 0,0 0,-25 0,25 0,0 24,0-24,0 25,-25-25,25 25,-25 25,25-25,-24-1,24 26,-25-25,25 24,-25-24,0 25,25-25,-25-1,25 1,-24 0,24 0,0 0,0-25,0 0,0 24,0-24,0 0,0 0,0-24,0 24,0-25,0 25,24-25,-24 0,0 0,25 1,-25-1,25 0,0-25,-25 1,25 24,-1-25,-24 1,25-1,0 25,-25-24,25-1,0 25,-25 0,24 1,1-1,-25 0,25 25,0-25,-25 25,25 0,-25 0,24 25,-24-25,25 25,-25 0,25-1,-25 26,25-25,-25 24,25 1,-25-25,25 25,-25-26,0 26,24-25,-24 0,0-1,25 1,-25 0,0 0,0 0,25-25,-25 24,0-24,0 0,0 25,0-25,0 0,0 0,0 0,0 0</inkml:trace>
  <inkml:trace contextRef="#ctx0" brushRef="#br0" timeOffset="176.0101">1489 1860,'-25'0,"25"0,0 0,0 0,0 0,0 0,0 0,0 0,0 0,25 0,-25 0,24 0,1 0,0 0,25 0,-26 0,26 0,-25-24</inkml:trace>
  <inkml:trace contextRef="#ctx0" brushRef="#br0" timeOffset="616.0353">2803 1712,'0'0,"0"0,0 0,0 0,0 0,0 24,0-24,0 25,0 0,0-25,0 25,0 0,0-1,0 1,0-25,0 25,0 0,0-25,0 25,0-25,0 24,0-24,0 0</inkml:trace>
  <inkml:trace contextRef="#ctx0" brushRef="#br0" timeOffset="776.0444">2828 1513,'0'0,"-25"-25,25 25,0-25,0 25,0 0,0 0,0 0,0 0,0 0,0 0,0 0,0 0,0 25</inkml:trace>
  <inkml:trace contextRef="#ctx0" brushRef="#br0" timeOffset="1080.0618">3101 1637,'0'25,"-25"-25,0 0,25 25,0-25,0 25,0-25,0 0,0 24,0-24,0 25,25-25,-25 25,25-25,0 25,0-25,-1 25,1-25,0 0,0 24,0-24,-1 25,1-25,0 25,0-25,-25 25,0-25,0 0,0 25,0-25,-25 0,0 24,0-24,1 25,-1-25,0 0,0 25,0-25,1 0,-1 0,0 0,0 0,0 0</inkml:trace>
  <inkml:trace contextRef="#ctx0" brushRef="#br0" timeOffset="1849.1058">4763 1587,'0'-24,"0"24,0 0,0 0,0 0,0-25,0 25,0 0,0 0,0 0,0 0,0 0,0 25,0-25,0 24,25 1,-25 0,24 0,-24 0,25 0,-25-1,0 1,25 0,-25 0,0 0,25-25,-25 24,0 1,0-25,0 0,0 25,0-25,0 0,0 0,0 0,0 0,0 0,0 0,0 0,0 0,0-25,0 25,0 0,0-25,0 1,0-1,0 0,0 0,0 0,0-24,0 24,25 0,-25 0,24-24,1 24,0 25,0-25,0 0,0 25,-1 0,26 0,-25 25,0-25,-1 25,1-25,-25 25,25-1,0 1,-25 0,0 0,25 0,-25 0,0-25,0 24,0 1,0-25,0 25</inkml:trace>
  <inkml:trace contextRef="#ctx0" brushRef="#br0" timeOffset="2248.1286">5482 1662,'0'0,"0"0,25 0,-25 0,0 0,25 25,-25-25,0 0,25 0,-25 0,24 0,-24 0,25 0,0-25,-25 25,0 0,25 0,0-25,-25 25,0-25,24 25,-24-25,25 25,-25-24,0 24,0-25,0 25,0-25,0 0,-25 25,25-25,-24 1,-1 24,25 0,-25-25,0 25,0 0,1 25,-1-25,0 24,0-24,25 25,-25 0,1 0,24 0,0-1,0 1,0 25,0-50,0 25,0 0,0-1,24 1,-24-25,25 25,0-25,0 25,0-25,-1 0,1 25,0-25,0 0,24 0,-24 0,0 0,25 0,-26 0</inkml:trace>
  <inkml:trace contextRef="#ctx0" brushRef="#br0" timeOffset="2556.1462">5978 1463,'0'0,"0"0,0-24,0 24,0 0,0 0,0 0,0 0,0 24,0-24,25 25,0-25,-25 25,25 0,-1 0,1-1,0 1,0 0,0-25,-25 25,25 0,-1 0,1-25,0 24,-25-24,25 0,-25 25,25-25,-25 0,0 0,24 0</inkml:trace>
  <inkml:trace contextRef="#ctx0" brushRef="#br0" timeOffset="2752.1574">6226 1439,'0'0,"0"0,0 0,0 0,0 0,-24 24,24 1,0-25,-25 25,25 0,0 0,-25-1,0 1,25 0,-25 0,0 0,25 0,-24-1,24 1,-25-25,25 25,-25-25,25 25,0-25</inkml:trace>
  <inkml:trace contextRef="#ctx0" brushRef="#br0" timeOffset="3093.1769">6425 1141,'0'0,"0"0,0 0,0-25,0 25,0 0,0 0,25 25,-25-25,0 0,24 25,-24 0,25-1,-25 1,25 0,-25 0,0 24,0-24,0 25,0-25,0 24,0-24,0 0,0 24,0-24,0 0,0 0,0 0,0-25,0 25,25-1,-25-24,0 0,25 0,-25 25,0-25,24 0,1 0,-25-25,25 25,0 0,0-24,-1 24,1-25,0 0,-25 0</inkml:trace>
  <inkml:trace contextRef="#ctx0" brushRef="#br0" timeOffset="3231.1848">6425 1315,'-25'0,"0"24,25-24,0 0,0 0,0 0,0 0,25 0,-25 0,25 0,0 0,24 0,1 0</inkml:trace>
  <inkml:trace contextRef="#ctx0" brushRef="#br0" timeOffset="3620.2071">7987 1265,'0'-25,"0"0,0 25,0-24,0-1,0 25,0-25,0 25,0-25,0 25,0 0,0 0,0 0,0 25,0-25,0 25,0 0,0-1,0 1,25 0,-25 25,0-26,0 1,0 25,0-25,0-1,0 26,0-25,0 0,0-1,0-24,0 25,0 0,0-25,0 25</inkml:trace>
  <inkml:trace contextRef="#ctx0" brushRef="#br0" timeOffset="3964.2268">7789 1414,'0'0,"25"0,-25-25,25 25,-1 0,1-25,25 25,-25 0,24 0,1 0,-25 0,24 0,1 0,-25 25,24-25,-24 25,0-25,-25 25,25-1,-25 1,0-25,0 25,0 0,0 0,0-25,0 24,0-24,0 25,0-25,0 0,0 25,0-25,0 0,25 0,-25 0,24 0,1 0,0 0,0-25,-25 25,25 0,-1-25,1 25,0-24,0 24,0-25,-25 0,0 25,24-25,-24 0,0 1,-24-1,24 0,-25 25,0-25,0 25,0-25,-24 25,24 0,-25 0,26 0</inkml:trace>
  <inkml:trace contextRef="#ctx0" brushRef="#br0" timeOffset="4352.249">9897 1290,'-24'-25,"24"0,0 0,0 1,0 24,-25-25,25 25,0-25,0 25,0 0,0 0,0 25,0-25,0 25,25-25,-25 49,24-24,-24 0,25 24,-25-24,0 25,25-25,-25 24,0-24,0 0,0 0,0-1,0 1,0 0,0 0,0 0</inkml:trace>
  <inkml:trace contextRef="#ctx0" brushRef="#br0" timeOffset="4845.2772">9575 1364,'0'0,"25"0,-25 0,25 0,-1 0,26 0,-25 0,24 0,1 0,0 0,-1 0,1-25,24 25,-24 0,-1 0,-24-24,25 24,-25 0,-1-25,1 25,-25 0,0 0,0-25,0 25,0 0,0-25,-25 25,1-25,24 25,-25-24,0 24,0-25,25 25,-25 0,25 0,0 0,0 0,0 25,0-1,0-24,0 25,0 25,0-25,25-1,-25 26,25-25,-25 24,25-24,-25 0,25 25,-25-26,0 1,24 0,-24 0,0 0,0-25,0 25,0-25,0 24,0-24,25 0,-25 0,0 0,0 0,0 0,0-24,0 24,0-25,25 25,-25-25,0 0,25 0,-25 0,25 1,-25 24,25-25,-25 25,24-25,-24 25,25 0,0 0,-25 25,25-25,0 25,-25-25,0 24,24 1,-24-25,25 25,-25 0,0-25,0 25,0 0,0-25,25 24</inkml:trace>
  <inkml:trace contextRef="#ctx0" brushRef="#br0" timeOffset="5188.2968">10865 1538,'25'0,"-25"0,0 0,24 0,-24 25,25-25,0 0,-25 0,25 0,0 0,-1 0,1 0,0-25,0 25,-25 0,25 0,-1-25,1 25,-25-25,25 25,-25 0,0-25,0 25,0-24,-25 24,0 0,1-25,-1 25,0 0,0 0,-24 0,24 0,-25 0,25 25,1-1,-1 1,-25 0,50 0,-25 0,25-1,-24 1,24 0,0 0,0 0,24-25,-24 25,25-1,0-24,0 25,24-25,-24 25,0-25,25 0,-1 0,1 0</inkml:trace>
  <inkml:trace contextRef="#ctx0" brushRef="#br0" timeOffset="5616.3213">12651 1191,'-25'-25,"25"25,0-25,0 0,0 0,0 25,0-24,0 24,0-25,0 25,0 0,0 25,25-25,-25 24,25 1,-1 0,-24 0,25 24,0-24,-25 25,0-1,0 1,0 0,0-1,0 1,0-25,-25 24,25 1,0-25,0 0,0-1,0 1,0 0,0-25,0 25,25-25,-25 0,25 0,-25 0</inkml:trace>
  <inkml:trace contextRef="#ctx0" brushRef="#br0" timeOffset="5936.3396">12998 1563,'0'0,"0"0,0 0,25 0,-25 0,0 0,0 24,25-24,-1 0,-24 0,25 0,0-24,0 24,0 0,-1 0,1 0,0-25,0 25,0 0,-1-25,1 25,-25-25,25 0,0 25,-25-24,0 24,0-25,0 0,0 0,0 25,-25-25,0 25,0-24,1 24,-1 0,-25 0,25 0,1 0,-1 24,0 1,0-25,0 25,1 25,-1-26,25 1,0 0,0 0,0 0,0-1,25 1,-25 0,24 0,1-25,0 25,25-25,-26 25,26-25</inkml:trace>
  <inkml:trace contextRef="#ctx0" brushRef="#br0" timeOffset="6217.3556">13990 1240,'0'0,"-25"-25,25 1,-24 24,-1 0,0-25,0 25,0 25,1-25,-1 24,25-24,-25 25,0 25,0-25,25 24,-24-24,24 25,0 24,0-24,0-1,0 1,24 24,-24-24,0 0,25-1,-25 1,25-1,-25 1,0 0,25-1,-25 1,0-25,0 24,0-24,0 25,0-26,0-24,0 25,0-25,0 25,0-25,0 0,0 0,-25 0,25-25</inkml:trace>
  <inkml:trace contextRef="#ctx0" brushRef="#br0" timeOffset="6324.3618">13643 1960,'0'-25,"0"0,0 0,25 0,-25 1,25 24,-25-25,24 25,1-25,-25 25,25 0,0-25,0 25,-1-25</inkml:trace>
  <inkml:trace contextRef="#ctx0" brushRef="#br0" timeOffset="6571.3759">14486 1166,'0'0,"0"-25,0 25,0 0,0 0,0 0,0 25,0-25,0 25,0-1,0 1,0 25,0-25,0 24,0 1,-25-1,25 1,0 0,0-1,0 1,0 0,-24-1,24-24,0 0,0 24,0-49,0 25,0 0,0-25,0 25,24-25,-24 0,0 0,25 0,-25 0,25 0,-25 0,25-25</inkml:trace>
  <inkml:trace contextRef="#ctx0" brushRef="#br0" timeOffset="6719.3844">14263 1538,'0'0,"-25"25,25-25,0 0,0 0,0 0,25 0,0 0,-25 0,25 0,-1 0,1 0,25 0,-25 0,-1-25,26 25</inkml:trace>
  <inkml:trace contextRef="#ctx0" brushRef="#br0" timeOffset="7472.4274">15751 1612,'25'0,"25"0,-25-25,-1 25,1-24,0 24,0-25,-25 25,25-25,-25 0,0 25,0-25,-25 25,0-24,0 24,0 0,1 0,-26 0,25 24,-24-24,24 25,0 0,-25 0,50 0,-25-1,1 1,24 0,0 0,0 0,0 0,24-25,1 24,0-24,0 25,0-25,0 0,-1 0,1 0,0 0,0 0,0 0,-1 0,1-25,-25 25,25-24,-25-1,0 25,0-25,0 0,0 0,0-24,-25 24,25 0,-25 0,25-24,0 24,0 0,0-25,0 26,0-1,25 0,-25 0,25 25,0-25,0 25,-1 0,1 0,0 0,0 25,0 0,-1 0,1 0,-25-1,25 26,0-25,-25 24,0 1,0 24,0-24,0 25,0-26,0 26,-25-1,0 0,25 1,-25-1,25 1,-24-26,24 26,0-26,0 1,24-1,-24 1,25 0,0-26,0 1,0 25,24-25,1-25,-25 25,24-1,1-24,-1 0,1 0,0 0,-1 0,1-24,-25 24,0-25,-1 0,1 0,0-25,-25 26,0-26,-25 0,0 26,1-26,-1 25,0 0,-25 1,1-1,24 0,-25 0,1 25,24 0,-25-25,1 25</inkml:trace>
  <inkml:trace contextRef="#ctx0" brushRef="#br0" timeOffset="7779.445">18009 1191,'0'0,"0"-25,0 25,0 0,0-25,0 25,0 0,0 0,0 25,0-25,0 0,0 25,0-1,0 1,0 0,0 0,0 24,0-24,0 0,0 0,0 0,0-1,0 1,0 0,0-25,0 25,0-25,0 0,0 0</inkml:trace>
  <inkml:trace contextRef="#ctx0" brushRef="#br0" timeOffset="8244.4716">17761 1215,'0'-24,"-25"-1,0 0,0-25,25 26,-25-26,25 25,0-24,0 24,0 0,25-25,-25 26,25-1,0 0,0 25,24-25,1 25,-25 0,24 0,26 0,-26 25,1-25,-1 0,1 25,0 0,-1-1,1-24,-25 25,24 0,-24 0,-25 0,25-1,-25 1,0-25,0 25,-25 0,25 0,-25-1,0 1,1-25,-1 25,-25 0,25-25,1 25,-1-25,0 24,25-24,-25 0,25 0,0 25,0-25,0 0,0 0,0 0,25-25,-25 25,25 0,0 0,-1 0,1 0,25 0,-25 0,-1 0,26 0,0 25,-26-25,26 0,-25 25,24-25,-24 25,25 0,-25-1,-1-24,1 25,-25 0,0 0,0 0,0-1,0-24,0 25,-25 0,1-25,-26 25,25-25,-24 25,-1-25,0 0,1 0,-1 24,25-24,-24 0,-1 0,25 0,1-24,-1 24,0 0</inkml:trace>
  <inkml:trace contextRef="#ctx0" brushRef="#br0" timeOffset="8383.4795">19224 1587,'25'25,"24"-25,-24 25,0-25,0 0,-25 0,0 0,0 0,0 0</inkml:trace>
  <inkml:trace contextRef="#ctx0" brushRef="#br0" timeOffset="17409.9958">22424 695,'0'0,"-25"-25,25 25,-25-25,25 0,0 0,-25 25,25-24,0-1,0 25,0-25,0 25,0 0,0 0,0 0,0 0,0 0,0 0,0 0,0 0,0 25,0 0,0-1,0 1,0 25,0-25,0 24,-24 1,24-1,-25 1,25 0,-25-1,0 1,25-25,-25 24,1-24,24 0,-25 24,25-24,-25-25,25 25,0 0,-25-25,25 0,0 0,0 0,0 0,0 0,0 0,0 0,0 0,25 0,-25 0,25-25,-25 25,25 0,-1-25,1 25,-25 0,25 0,0-25,0 25,-1 0,1 0,0 0,0 0,0 0,-25 0,24 0,1 0,-25 0,25 0,0 0,-25 0,25 0,-25 0,0 0,24 0,-24 0,0-24,25 24,-25 0,0-25,0 25,0-25,0 25,0 0,0-25,0 25,0 0,0 0,0 0,0 0,0 0,0 0,0 0,0 25,0-25,0 25,0-25,0 0,0 25,25-25,-25 24,0-24,0 0,0 25,0-25,25 0,-25 0</inkml:trace>
  <inkml:trace contextRef="#ctx0" brushRef="#br0" timeOffset="17854.0212">22771 992,'25'0,"-25"25,0-25,0 0,0 25,0 0,25-25,-25 24,0 1,0-25,0 25,0 0,0 0,0-25,0 24,0 1,0-25,0 25,0-25,0 0,0 25,0-25,0 0,0 0,0 0,0 0,0 0,0 0,0 0,0-25,0 25,24-25,-24 25,0-25,25 25,-25-24,0-1,25 25,-25-25,25 25,-25-25,25 25,-25 0,24 0,-24 0,0 0,25 0,-25 25,25-25,-25 25,0 0,25-25,-25 24,0 1,0-25,0 25,0 0,0-25,0 25,0-25</inkml:trace>
  <inkml:trace contextRef="#ctx0" brushRef="#br0" timeOffset="18866.0791">23193 1141,'0'0,"0"0,0 0,0 0,0 0,25 0,-25 0,24 25,-24-25,25 0,-25 0,25 0,-25 0,25-25,0 25,-25 0,24 0,-24 0,25-25,0 25,-25 0,25-25,-25 25,0 0,0-24,0 24,0 0,0-25,0 25,0-25,-25 25,0 0,25-25,-25 25,25 0,-24 0,-1 0,25 0,-25 0,25 25,-25-25,25 25,-25-25,25 25,0-25,0 24,0-24,0 25,25 0,-25-25,25 25,-25-25,25 25,0-25,-1 0,1 24,25-24,-25 0,-1 0,26 25,0-25,-26 0,26 0,0 0,-26-25,26 25,-25 0,24 0,-24-24,0 24,0-25,-25 25,25-25,-25 25,0-25,0 0,0 1,-25 24,25-25,-25 0,0 0,0 25,1-25,-1 25,25 0,-25 0,0 0,0 0,1 25,24-25,-25 0,25 25,0-25,0 25,0-25,0 25,0-25,0 24,0-24,25 25,-25-25,24 25,1-25,-25 0,25 0,0 25,0-25,-1 0,1 0,-25 0,25 0,0 0,-25-25,25 25,-1 0,-24 0,25-25,-25 25,25-25,-25 25,0-24,25 24,-25-25,0 0,0 25,0 0,25-25,-25 25,0 0,0 0,0 0,0 0,-25 0,25 25,0-25,0 25,-25 0,25-25,0 24,0-24,0 25,0 0,0-25,25 0,-25 25,25-25,-25 0,25 25,-1-25,-24 0,25 0,0 0,0 0,0 0,-1 0,1 0,0 0,0 0,-25-25,25 25,-1-25,-24 25,25-25,-25 25,25-25,-25 1,0-1,0 0,0 0,0 0,0 1,0-1,0 0,0 0,-25 0,25 25,0 0,-25 0,25 0,0 0,-24 0,24 25,0-25,0 25,-25-25,25 25,0-25,0 0,0 25,25-25,-25 0,24 0,1 24,-25-24,25 0,0 0,0 0,-1-24,1 24,0 0,-25 0,25-25,0 25,-25 0,0 0,24 0,-24 0,0 0,0 0,0 0,0 25,0-25,0 24,0 1,0 0,0 0,0 0,0 24,0-24,0 0,0 0,0-1,0 1,0 0,0-25</inkml:trace>
  <inkml:trace contextRef="#ctx0" brushRef="#br0" timeOffset="19238.1004">22250 1712,'-49'0,"24"24,25-24,-25 0,25 0,0 0,0 0,25 0,0 0,-1 0,26 0,-25-24,49 24,-24 0,24 0,1-25,24 25,-25-25,50 25,-25 0,1-25,24 25,0-25,0 25,-25-25,25 25,0-24,-25 24,0 0,1 0,-1-25,-25 25,1 0,-26 0,26 0,-50 0,24-25,-24 25,0 0,-25 0,0 0,0 0,0 0,0 0,-25-25,25 25,-25 0,0-25,-24 25,24 0</inkml:trace>
  <inkml:trace contextRef="#ctx0" brushRef="#br0" timeOffset="19703.127">22771 769,'25'0,"-25"0,0 0,0-25,0 25,0 0,25-25,-25 25,0 0,0 0,0 0</inkml:trace>
  <inkml:trace contextRef="#ctx0" brushRef="#br0" timeOffset="29007.6592">5309 2208,'0'0,"-25"0,0 0,25 0,-25 0,25 0,-25 0,25 0,0 0,0 0,0 0,0 0,0 0,0 0,0 0,0 0,0 0,25 0,0 24,0-24,0 0,24 0,1 0,-1 0,1-24,24 24,26 0,-26 0,25-25,0 25,1 0,-1-25,25 25,-25 0,25 0</inkml:trace>
  <inkml:trace contextRef="#ctx0" brushRef="#br0" timeOffset="29836.7066">12601 2257,'-49'-25,"24"1,0 24,0-25,0 0,0 25,25-25,0 25,0-25,0 25,0 0,0 0,0 0,0 0,0 0,25 0,0 0,0 0,25 0,-1 0,1 0,-1 0,26 0,-1 25,1-25,24 0,-25 0,25 0,25 25,-24-25,-1 0,25 0,0 0,-25 25,25-25,0 0,0 0,-25 0,1 0,-1 0,0 0,-24 0,-1 0,0 0,-24 0,0 0,-1 0,-24 0,0 0,-25 0,25 0,-25 0</inkml:trace>
  <inkml:trace contextRef="#ctx0" brushRef="#br0" timeOffset="31393.7956">5929 3249,'0'0,"0"-24,0 24,-25 0,25 0,0 0,0 0,0 0,0-25,0 25,0 0,0 0,0 0,0 25,0-25,0 0,0 24,0 1,0 0,0 0,-25 0,25 24,0-24,0 25,-25-1,25-24,-25 25,25-1,0-24,-24 25,24-25,-25-1,25 1,0 0,0-25,0 25,0-25,0 25,0-25,0 0,0 0,0 0,0 0,0 0,0-25,0 25,0-25,25 0,-25 25,0-25,0 1,24-26,-24 25,25 0,-25-24,25 24,-25-25,0 1,25-1,-25 0,25 1,-25-1,24 1,-24-1,25 25,-25-24,0 24,25 25,-25-25,0 25,25 0,-25 25,25-25,-25 25,0-1,24 1,-24 25,25-25,-25 24,25 1,0-25,-25 24,25 1,0-1,-25 1,24-25,1 24,-25-24,25 25,-25-25,25 0,-25-1,0 1,0-25,0 25,25 0,-25-25,0 25,0-25,0 0,0 0,0 0</inkml:trace>
  <inkml:trace contextRef="#ctx0" brushRef="#br0" timeOffset="31565.8055">5829 3621,'0'0,"-24"0,24 0,0 0,0 0,0 0,24 0,-24 0,25 0,0 0,0-24,0 24,24 0,1 0,-25-25,24 25</inkml:trace>
  <inkml:trace contextRef="#ctx0" brushRef="#br0" timeOffset="32221.843">7367 3324,'0'-25,"0"25,0 0,-24 0,24 0,0 0,-25 25,0-25,25 25,-25-1,25 1,-25 0,25 0,0 0,-24-1,24 1,0 0,0 0,0 0,0-1,0 1,0 0,0-25,0 25,0 0,0-25,0 0,0 25,0-25,0 0,0 0,0 0,0 0,0 0,0 0,0-25,0 25,0-25,0 0,0 25,0-25,0-24,0 24,0 0,0-25,0 1,0-1,0 25,0-49,0 24,0 1,0-1,24 1,-24-1,25 0,-25 26,25-26,0 25,0 0,-1 25,-24-24,25 24,0 0,0 0,0 0,-25 0,24 0,1 24,-25-24,25 25,-25 0,0 0,0 0,0-1,0 26,-25-25,25 24,-25-24,1 25,-1-25,0 24,0-24,25 0,-25 0,1-1,24 1,-25-25,25 25,0-25,0 0,0 0,0 0,0 0,0 0,0 0,25-25,-1 25,1 0,0-25,0 25,0 0,24-24,1 24,-25 0,24 0,1 24,-25-24,-1 25,26-25,-25 25,-25 0,25 0,-1-25,-24 24,0 1,0 0,0-25,0 25,0-25,-24 25,-1-1,0-24,0 25,0-25,-24 0,-1 25,1-25,-1 0,25 25,-24-25,-1 0,0 0,26 0</inkml:trace>
  <inkml:trace contextRef="#ctx0" brushRef="#br0" timeOffset="34246.9588">5978 4812,'0'-25,"0"25,0-25,-25 1,25-1,0 25,0-25,0 25,-24-25,24 25,0 0,0 0,0 0,0 25,0-25,0 25,0 0,0-1,0 26,0-25,0 25,0-26,0 1,0 25,-25-25,25-1,0 1,0 0,0 0,-25 0,25-25,0 24,0-24,0 0,0 0,0 0,0 0,0 0,0 0,0 0,0-24,0 24,0-25,0 0,0 0,25 0,-25-24,25 24,-25-25,24 26,-24-26,25 0,-25 1,25-1,-25 0,25 26,0-26,-25 25,24 0,-24 1,25 24,-25 0,25 0,-25 24,25 1,-25 0,0 0,25 24,-25 1,25 0,-25-1,24 1,-24 0,0-26,25 26,-25 0,0-26,0 1,25 0,-25 0,0 0,25-1,-25-24,0 25,0-25,0 0,0 25,0-25,0 0,25 0,-25 0,0 0,0 0</inkml:trace>
  <inkml:trace contextRef="#ctx0" brushRef="#br0" timeOffset="34394.9673">5854 4986,'-25'0,"25"0,0 0,0 0,25 0,-25 0,25 0,0 0,0 0,-1 0,26 0,-25 0</inkml:trace>
  <inkml:trace contextRef="#ctx0" brushRef="#br0" timeOffset="34725.9862">6946 5209,'-25'25,"25"-25,-25 0,25 0,-25 0,25 0,-25 0,25 0,0 0,0 0,0 0,0 0,0 0,0 0,0 0,0 0,25 0,-25 0,25 0,0 0,0 0,-1 0,1 0,25 0,-25 0,24 0,1 0,0 0,-1 0,1 0,-1 25,1-25,-25 0,24 0,-24 0,25 0,-25 0,-25 0,24 0,1 0,-25 0</inkml:trace>
  <inkml:trace contextRef="#ctx0" brushRef="#br0" timeOffset="35486.0297">8360 4837,'0'0,"0"0,0 0,0 0,0-25,0 25,0 0,0 25,0-25,0 25,0-25,0 25,0-1,0 1,24 0,-24 0,0 0,25-1,-25 1,0 0,0 0,0 0,0-1,0-24,25 25,-25-25,0 25,0-25,0 0,0 0,0 25,0-25,0 0,0 0,0-25,0 25,0 0,0-25,0 25,0-25,0 1,0-1,0 0,0 0,0 0,0 1,0-1,0-25,0 1,0 24,0-25,0 0,0 1,0-1,0 1,0-1,0 25,25-24,0 24,-25 0,24 0,1 0,0 25,0-24,0 24,-25 0,24 0,1 24,0-24,-25 25,25 0,-25 0,25 0,-25-1,0 26,0-25,0 0,0 24,-25-24,0 0,25 24,-25-24,0 0,25 0,-24-25,24 25,-25-25,25 25,0-25,0 24,0-24,0 0,0 0,0 0,0 0,0 0,0 0,0-24,0 24,25 0,-25 0,24-25,1 25,0 0,0 0,0-25,-1 25,1 0,0 25,-25-25,25 0,0 25,-1-25,-24 24,25-24,-25 25,0 0,0-25,0 25,0-25,0 25,-25-1,25-24,-24 25,-1-25,-25 25,25-25,-24 0,24 25,-25-25,1 0,-1 0,1 0,-1 0,0 0,1 0</inkml:trace>
  <inkml:trace contextRef="#ctx0" brushRef="#br0" timeOffset="37469.1431">10096 3001,'0'-24,"0"24,0-25,0 25,0-25,0 0,0 25,-25 0,25 0,0 0,0 0,0 0,0 0,0 0,0 25,0 0,0 0,0-1,0 1,0 0,0 0,0 0,0 24,0-24,0 0,0-25,0 25,0-1,0-24,0 25,0-25,0 25,0-25,0 0,0 0,0 0,0 0</inkml:trace>
  <inkml:trace contextRef="#ctx0" brushRef="#br0" timeOffset="37830.1638">9897 2803,'-24'0,"-1"-25,0 0,0 25,-24 0,49 0,-25 0,0 0,0 25,0 0,1 0,24 0,-25-1,25 1,0 25,0-1,0-24,0 25,0-1,0 1,25-25,-25 24,24-24,1 0,0 25,0-26,0-24,-1 25,1 0,25-25,-25 0,24 0,-24 0,25 0,-26-25,26 25,-25-25,24 1,-24 24,25-25,-25-25,-1 25,26 1,-25-1,0-25,-25 25,25-24,-1-1,-24 1,0 24,0-25,0 1,-24 24,-1-25,0 1,0 24,0 0,-24 0,24 0,-25 0,25 25,-24-24,24 24,-25 0,1 24,24-24,-25 25,26 0,-26 0</inkml:trace>
  <inkml:trace contextRef="#ctx0" brushRef="#br0" timeOffset="38658.2111">10245 4440,'0'0,"0"0,0-25,0 25,0 0,24-25,-24 25,25 0,-25 0,25 0,-25 25,25-25,-25 0,0 25,0 0,0 0,0-1,0 1,0 0,0 25,0-26,-25 1,25 0,-25 0,25 0,0-25,0 24,0-24,0 0,0 25,0-25,0 0,25 0,-25-25,25 25,-25 0,25-24,0-1,-1 25,1-25,0 0,-25 0,25-24,0 24,-1 0,-24-24,25 24,-25-25,0 1,0 24,0-25,0 25,-25-24,1 24,-1-25,0 26,0-1,-24 25,24-25,-25 25,0 0,1 0,-1 25,1-25,-1 25,0-1,26 26,-26-25,0 24,1 1,24 24,-25-24,26 0,-1 24,25-24,-25 24,25-24,0-1,0 1,25 0,-25-26,25 1,-1 25,26-25,-25-25,24 24,1-24,0 25,-1-25,1 0,-1 0,26-25,-26 25,26-24,-25-1,24 0,-24 0,24 0,-24-24,24 24,-24-25,-1 1,26-1,-51-24,26 24,-25-24,0-1,-25 26,0-26,-25 1,0 24,-25-24,1 24,-1 25,-24-24,-1 24,1 0,-25 25,0 0,24 0,-24 0</inkml:trace>
  <inkml:trace contextRef="#ctx0" brushRef="#br0" timeOffset="51243.931">5185 2456,'-25'0,"25"0,-25 0,0 0,25 0,0 0,-25-25,25 25,0 0,0 0,0 0,0 0,25 0,-25 0,25 0,0 0,0 0,24 0,-24 0,25-25,-1 25,26 0,-26 0,26-25,-1 25,25 0,-24-25,-1 25,25 0,0-24,1 24,-26-25,25 25,1 0,-26-25,0 25,1-25,-1 25,-24 0,-1-25,-24 25,0 0,0 0,-25 0</inkml:trace>
  <inkml:trace contextRef="#ctx0" brushRef="#br0" timeOffset="51451.9429">5780 2282,'-99'0,"24"25,1-25,-1 25,1-25,24 0,-24 24,24-24,26 0,-1 0,0 0,0 0,25 0,0 0,0 0,25 0,0 0,24 0,-24 0,25 0,-1 0,26 0,-26-24,26 24,-1 0,1-25,-1 25,0-25,1 25,-1-25,1 25,-1 0,1-25,-26 25,1-24</inkml:trace>
  <inkml:trace contextRef="#ctx0" brushRef="#br0" timeOffset="51547.9484">6003 2307,'-50'0,"1"25,-1-25,-24 24,49-24,0 0,0 0,25 0,0 0,0 0,25 0</inkml:trace>
  <inkml:trace contextRef="#ctx0" brushRef="#br0" timeOffset="53794.0769">8335 4638,'0'-24,"0"24,0 0,0 0,0-25,0 25,0 0,0 0,0 0,0 0,0 0,0 0,0 0,0 0,0 0,0 0,0 0,0 0,0 0,0 0,0 0,0 0,0 0,0 25,0-25,0 24,0 1,25 0,-25 0,24 0,-24-1,0 26,25-25,-25 0,0 24,0-24,25 0,-25 0,0 0,0-1,25 1,-25 0,0 0,0-25,25 25</inkml:trace>
  <inkml:trace contextRef="#ctx0" brushRef="#br0" timeOffset="54631.1247">8335 4564,'0'-25,"0"25,0 0,0 0,0-25,0 25,0 0,0-24,0 24,0 0,25-25,-25 25,24 0,-24 0,25-25,0 25,0 0,-25-25,25 25,-1 0,1-25,0 25,0 0,0 0,-1-24,1 24,0 0,0 0,-25 0,25 0,-1 0,-24 0,25 0,-25 0,0 24,25-24,-25 0,0 25,0-25,0 25,0-25,0 25,0 0,0-25,-25 24,25 1,-25 0,25 0,-24 0,24-25,-25 24,0 1,25 0,-25 0,25-25,-25 25,1-1,24-24,-25 25,25-25,-25 25,25-25,0 0,-25 25,25-25,0 0,0 0,0 0,0 0,0 0,0 0,0 0,0 0,0 0,0 0,0 0,0 0,0 0,0 0,0 0,0-25,25 25,-25 0,25 0,-25 0,25-25,-25 25,24 0,1 0,0 0,-25 0,25 0,0 0,-1 0,-24 0,25 25,0-25,0 0,-25 25,25-25,-25 25,24 0,-24-25,0 24,0 1,0-25,0 25,0 0,0-25,0 25,-24-25,24 24,-25-24,0 25,0-25,0 25,1-25,-1 25,0-25,0 0,-24 0,24 0,0 0,0 25,0-25,1 0,-1 0</inkml:trace>
  <inkml:trace contextRef="#ctx0" brushRef="#br0" timeOffset="59965.4299">1811 7119,'0'-25,"-25"0,25 1,0 24,-25-25,25 0,0 25,0-25,0 25,0 0,0 0,0 0,0 0,0 0,0 25,0-25,0 25,0 0,0-1,-24 1,24 25,0-1,0-24,-25 25,25-1,0 1,-25-25,25 24,-25-24,25 25,0-25,0-1,0-24,0 25,0-25,-25 25,25-25,0 0,0 0,0 0,0-25,0 25,0-25,25 25,-25-24,0-1,25 0,-25-25,25 26,-25-26,25 0,-25 26,24-51,-24 26,25-1,-25 0,25-24,0 24,-25 1,25-1,-25 25,25 0,-25 1,24 24,-24-25,0 25,25 25,-25-1,25 1,-25 0,0 25,25-1,-25 1,25 0,-25-1,24 26,-24-26,25 1,-25-1,25 1,-25-25,25 24,-25-24,25 0,-25 0,24 0,-24-1,25 1,-25-25,0 25,25-25,-25 0,0 0,0 0,0 0,0 0,0 0</inkml:trace>
  <inkml:trace contextRef="#ctx0" brushRef="#br0" timeOffset="60117.4385">1662 7392,'0'0,"0"0,0 0,0 0,0 0,0 0,25 0,0 0,0 0,-1 0,1-25,25 25,-25 0,24-25,1 25</inkml:trace>
  <inkml:trace contextRef="#ctx0" brushRef="#br0" timeOffset="60441.4571">3175 7193,'0'0,"0"0,0 0,0 0,0 0,0 0,0 0,0 0,0 0,0 25,0-25,0 25,0-25,25 25,-25 0,0-1,0-24,0 25,0 0,0-25,25 25,-25-25,0 0</inkml:trace>
  <inkml:trace contextRef="#ctx0" brushRef="#br0" timeOffset="60594.4658">3002 6921,'0'0,"0"-25,-25 25,25 0,0 0,0 0,0 0</inkml:trace>
  <inkml:trace contextRef="#ctx0" brushRef="#br0" timeOffset="60889.4827">3547 7045,'25'0,"-25"0,0 24,0-24,0 0,-25 0,25 25,-24-25,24 25,-25-25,0 25,25 0,-25-25,25 24,0 1,0 0,0-25,0 25,0 0,25-25,0 24,0-24,-1 25,1-25,-25 25,25-25,0 0,0 25,-25-25,24 0,-24 0,0 0,0 25,0-25,0 0,0 0,-24 0,-1 0,0 0,0 0,0 24,-24-24,24 0,0 0,0 0,-24-24,24 24</inkml:trace>
  <inkml:trace contextRef="#ctx0" brushRef="#br0" timeOffset="61451.5149">4812 7193,'0'-24,"-24"24,24-25,-25 25,25-25,0 25,0-25,-25 25,25 0,0 0,0 0,0 25,0-25,0 25,0 0,25-25,-25 49,25-24,-25 0,0 0,24-1,-24 1,0 0,25 0,-25 0,0-1,0 1,0-25,25 25,-25-25,0 0,0 25,0-25,0 0,0 0,0 0,0 0,0-25,0 25,0 0,0-25,0 25,0-25,0 1,0-1,0 0,0 0,0 0,0 1,0-1,25 0,-25 25,25-25,-1 25,1 0,0 0,0 0,0 0,0 0,-1 0,1 25,0 0,0-25,0 25,-25-25,24 24,-24 1,25-25,-25 25,0-25,0 25,0-25</inkml:trace>
  <inkml:trace contextRef="#ctx0" brushRef="#br0" timeOffset="61830.5365">5433 7268,'0'25,"0"-25,0 0,0 0,0 0,0 24,24-24,-24 0,0 0,25 0,-25 0,25 0,-25 0,25 0,0 0,-25 0,24-24,1 24,-25 0,25-25,-25 25,25-25,-25 25,0 0,0-25,0 25,0-25,0 25,0-24,-25 24,25-25,-25 25,-24-25,24 25,0 0,0-25,0 25,-24 0,24 0,0 25,25-25,-25 25,1-25,24 25,-25-1,25 1,0 0,0 0,0-25,0 25,25-1,-25 1,24 0,-24-25,25 25,0-25,0 25,0-25,-1 0,1 24,25-24,-25 0,-1 0,26 0,-25 0</inkml:trace>
  <inkml:trace contextRef="#ctx0" brushRef="#br0" timeOffset="62030.548">5854 7144,'0'0,"0"0,0 0,0 25,0-25,25 24,-25-24,25 25,0-25,-1 25,-24 0,25-25,0 25,0-25,0 24,-1 1,1-25,0 0,-25 25,25-25,0 0,-25 25,25-25,-1 0,-24 0,25 0</inkml:trace>
  <inkml:trace contextRef="#ctx0" brushRef="#br0" timeOffset="62214.5585">6202 7094,'0'0,"-25"0,25 0,0 0,0 0,-25 0,25 25,0-25,-25 25,25 0,-25-1,25 1,-25 0,25 0,-24 0,24-1,-25 1,25 0,-25-25,25 25,-25 0,25-25,0 24,0-24,-25 25</inkml:trace>
  <inkml:trace contextRef="#ctx0" brushRef="#br0" timeOffset="62513.5756">6450 6772,'24'-25,"1"25,0 0,0 0,-25 0,25 0,-25 0,0 25,24-25,-24 24,0 1,0 0,0 25,0-25,0-1,0 26,0-25,0 24,0-24,0 25,0-25,0-1,0 1,0 0,25 0,-25 0,25-1,-25-24,25 25,-25-25,25 25,-1-25,-24 0,25 0,0 0,-25 0,25 0,0 0,-1 0,-24-25,25 25,0-25,-25 25</inkml:trace>
  <inkml:trace contextRef="#ctx0" brushRef="#br0" timeOffset="62670.5846">6474 7020,'-24'25,"-1"-25,25 0,0 0,0 0,0 0,0 0,0 0,0 0,0 0,0 0,25 0,-1-25,1 25,0 0,0-25,24 25,1-25</inkml:trace>
  <inkml:trace contextRef="#ctx0" brushRef="#br0" timeOffset="63161.6127">8533 6747,'0'-25,"0"0,0 0,0 1,0-1,0 25,0-25,0 25,0-25,0 25,0 0,0 0,0 25,-25-25,25 25,0 0,0-1,0 1,0 25,-24-1,24 1,0 0,0-25,0 24,0 1,0-1,0 1,0-25,0 0,0-1,0 1,0 0,0 0,24 0,-24-25,25 24,0-24,-25 0,25 0,0 0,-1 0,1 0,0 0,-25-24,25 24,0-25,-25 25</inkml:trace>
  <inkml:trace contextRef="#ctx0" brushRef="#br0" timeOffset="63529.6337">8310 7020,'0'0,"0"0,0 0,0 0,0 0,0 0,0 0,25 0,-25 0,25 0,24-25,-24 25,0 0,0 0,24-25,1 25,-25 0,24-25,-24 25,25 0,-26 0,26 0,-25 0,0 0,-1 25,1-25,-25 0,25 25,-25-25,0 25,0-25,0 25,0-1,0 1,0-25,0 25,0 0,0-25,0 25,0-1,25-24,-25 0,25 25,-1-25,-24 0,25 0,0 0,0 0,24 0,-24 0,0 0,0-25,0 25,-1-24,1 24,0-25,-25 25,25-25,-25 25,0-25,0 25,0-25,0 1,-25 24,0-25,0 0,1 25,-26-25,25 25,0-25,-24 25</inkml:trace>
  <inkml:trace contextRef="#ctx0" brushRef="#br0" timeOffset="64330.6795">10418 6747,'0'-25,"0"25,0 0,0-25,0 25,-24 0,24 0,0 0,0 0,0 25,0 0,0-25,24 25,-24-1,0 1,0 0,0 25,0-25,0-1,0 1,0 0,0-25,0 25,0 0,0-25,0 24,0-24,0 25,0-25,0 0,0 0,0 0,0 0,0 0,0-25,0 25,0-24,0 24,0-25,0 0,0 0,0 0,0-24,0 24,0 0,0-25,0 26,0-26,0 0,0 1,0-1,25 25,-25-24,25-1,-25 1,25 24,0 0,-1 0,1 25,0-25,0 25,24 0,-24 0,0 25,0-25,0 25,-1 0,1-25,-25 25,25 24,-25-24,0 0,0 0,-25-1,0 26,25-25,-24 0,-1 24,0-24,0 0,0 0,1-25,24 24,-25-24,25 25,0-25,0 0,0 0,0 0,0 0,0 0,0 0,0 0,25-25,-1 25,-24 0,25 0,0 0,0 0,24 0,-24 0,0 0,0 25,0-25,-1 0,1 25,0-25,0 25,0-25,-25 25,0 0,0-25,0 24,0-24,0 25,0-25,-25 25,0-25,0 25,0-25,1 25,-1-25,-25 0,25 24,-24-24,24 0,-25 0,26 0,-1 0,-25 0,25 0,1-24</inkml:trace>
  <inkml:trace contextRef="#ctx0" brushRef="#br0" timeOffset="64473.6877">11286 6995,'50'25,"0"-25,-25 0,-1 25,1-25,0 0,-25 0,25 0,-25 0,0 0,0 0,0 0</inkml:trace>
  <inkml:trace contextRef="#ctx0" brushRef="#br0" timeOffset="70127.0111">3696 8458,'0'-24,"0"24,0-25,0 25,0 0,-25 0,25 0,0 0,0 0,0 0,0 0,0 0,-24 0,24 25,0-25,0 24,0 1,-25 0,25 25,0-26,-25 26,25 0,0-1,-25 1,25-1,-25 1,25-25,-24 24,24-24,-25 0,25 0,0 0,0-25,0 25,-25-25,25 0,0 0,0 0,0 0,0 0,0-25,0 0,0 25,25-25,-25 0,0-24,25 24,-25 0,0-25,24 1,-24 24,25-25,-25 1,25-1,-25 25,25-24,-25 24,25 0,-25 0,24 1,-24-1,25 25,-25-25,25 25,-25 0,25 25,0-25,-25 25,24-25,1 24,0 26,-25-25,25 24,0-24,-1 25,-24-1,25 1,0-25,-25 24,0-24,0 25,25-25,-25-1,0 1,0 0,0 0,0-25,0 25,0-25,0 0,0 25,0-25,0 0,0 0</inkml:trace>
  <inkml:trace contextRef="#ctx0" brushRef="#br0" timeOffset="70302.0211">3597 8855,'-25'0,"25"0,0 25,0-25,0 0,-25 0,25 0,0 0,0 0,25 0,-25 0,25 0,-25 25,25-25,0 0,-1 0,26 0,-25 0,24-25,1 25,-25 0</inkml:trace>
  <inkml:trace contextRef="#ctx0" brushRef="#br0" timeOffset="70898.0552">4391 8682,'-25'-25,"25"25,0 0,0 0,-25 0,25 0,0 0,0 0,0 25,0-25,0 24,0 1,0 0,0 0,0 0,0-1,0 26,0-25,0 0,0-25,0 24,0 1,0-25,0 25,0-25,0 25,0-25,0 0,0 0,0 0,0 0,0 0,0 0,0 0,0 0,0 0,0-25,0 0,0 25,0-25,0 1,0-26,0 25,0 0,0-24,0-1,0 25,0-24,0-1,0 1,0-1,25 25,-25-24,0 24,25-25,0 25,-25 1,24 24,-24-25,25 25,-25-25,25 25,0 0,-25 25,25-25,-25 25,24-1,-24 1,0 0,0 0,0 0,0-1,0 26,-24-25,24 0,-25 24,0-24,0 25,0-26,1 1,24 0,-25 0,0 0,25-1,-25-24,25 0,0 0,0 0,0 0,0 0,0 0,0 0,25 0,0-24,0 24,-1 0,1 0,0-25,0 25,0 0,24 25,-24-25,0 0,0 24,-1-24,-24 25,25 0,-25-25,0 25,0 0,0-1,0-24,0 25,-25 0,1-25,-1 25,0 0,-25-25,26 25,-1-25,-25 24,1-24,24 0,-25 0,25 0,-24 0</inkml:trace>
  <inkml:trace contextRef="#ctx0" brushRef="#br0" timeOffset="71718.1021">3498 9872,'0'0,"0"-25,0 25,0-24,0 24,-25 0,25 0,0 0,0 0,0 0,0 24,0-24,0 25,0 0,0 0,0 0,25-1,-25 1,0 0,25 0,-25 0,0 0,0-25,24 24,-24 1,0-25,0 25,0-25,0 0,0 25,0-25,0 0,0 0,0 0,0 0,0-25,0 25,0 0,0-25,0 0,0 25,0-24,-24-1,24 0,0-25,0 25,-25 1,25-26,0 25,0-24,0 24,0-25,0 25,0-24,25 24,-25 0,0 0,24 25,1-24,-25 24,25 0,0 0,0 0,-25 0,24 24,-24-24,25 25,-25 0,25 0,-25 0,0-1,0 1,0 0,-25 0,25 0,-25 24,1-24,24 0,-25 0,25-1,-25 1,25 0,-25-25,25 25,0-25,0 0,0 0,0 0,0 0,0 0,0-25,25 25,-25 0,25 0,0-25,-1 25,1 0,0-25,25 25,-26 0,1 0,25 0,-25 0,-1 25,1-25,0 25,-25-25,25 25,-25 0,0-25,0 25,0-1,0 1,-25-25,25 25,-25 0,0 0,1-25,-1 24,0-24,0 25,-24-25,24 25,0-25,-25 0,26 0,-1 0,0 0,0 0,0-25,1 25,-1-25,0 25</inkml:trace>
  <inkml:trace contextRef="#ctx0" brushRef="#br0" timeOffset="72169.1279">4490 9748,'0'0,"0"25,0-25,0 0,0 25,0-25,0 25,0-1,-25 1,25 0,0 0,-25 0,25 24,-24-24,24 0,0 0,-25 0,25-1,0 1,0 0,0 0,-25-25,25 25,0-25,0 24,0-24,0 0,0 0,0 0,0-24,0 24,0 0,0-25,0 0,0 25,0-25,25 0,-25 1,0-26,25 25,-25-25,0 26,0-26,24 0,-24 1,25-1,-25 1,25-1,0 25,-25 0,25 1,-1-1,1 25,0 0,0 0,-25 25,25-1,-1 1,1 0,-25 25,25-26,-25 1,25 25,-25-25,0-1,0 26,25-25,-25 0,0-1,0 1,0 0,24 0,-24 0,0-25,0 25,0-25,0 24,0-24,0 0,0 0</inkml:trace>
  <inkml:trace contextRef="#ctx0" brushRef="#br0" timeOffset="72334.1373">4341 9971,'0'0,"0"0,0 0,0 0,25 0,-25 0,25 0,0-24,-1 24,1 0,0 0,25 0,-26-25,26 25,-25-25,24 25</inkml:trace>
  <inkml:trace contextRef="#ctx0" brushRef="#br0" timeOffset="72862.1675">5358 8434,'0'-25,"0"25,0 0,0 0,0 25,0-25,0 24,0-24,0 25,0-25,0 25,25 0,-25 0,0-1,0 1,0-25,25 25,-25 0,25-25,-25 0,24 0,1 0,0 0,0 0,0-25,24 0,1 0,-1 1,1-1,24 0,-24-25,24 26,-24-26,24 0,-24 26,25-26,-26 25,1 0,-1 1,-24-1,25 0,-25 0</inkml:trace>
  <inkml:trace contextRef="#ctx0" brushRef="#br0" timeOffset="73374.1968">5507 9748,'0'-25,"0"25,0-24,0 24,0 0,0 0,0 0,0 0,0 0,25 24,-25-24,25 25,-25 0,0 0,24 0,-24-1,25 1,-25-25,0 25,25 0,-25 0,0-25,25 24,-25-24,25 0,-1 0,1 0,0 0,0-24,24-1,1 25,0-25,-1-25,1 26,-1-1,26-25,-1 1,-24 24,24-25,1 25,-26-24,26-1,-26 25</inkml:trace>
  <inkml:trace contextRef="#ctx0" brushRef="#br0" timeOffset="74762.2762">5085 7689,'0'0,"-24"0,-1 0,25 0,-25 0,25 0,0 0,0 25,0-25,25 0,0 0,-1 0,1 0,25 0,-25 0,24 25,26-25,-26 0,26 0,-1 0,25 0,0 0,-24 0,24 0,0 0</inkml:trace>
  <inkml:trace contextRef="#ctx0" brushRef="#br0" timeOffset="75149.2983">9153 7689,'0'0,"0"0,25 0,-25 0,25 0,-25 0,25 0,-1 0,1 0,25 0,-25 0,24 0,1 0,24 0,-24 0</inkml:trace>
  <inkml:trace contextRef="#ctx0" brushRef="#br0" timeOffset="76277.3628">2530 8756,'0'0,"0"-25,-24 25,24 0,0 0,0 0,0 0,0 0,0 0,24 0,-24 0,25 0,0 0,0 0,0 0,-1 0,1 0,0 0,25 0,-26 0,1 0,25 0,-25 0,-1-25</inkml:trace>
  <inkml:trace contextRef="#ctx0" brushRef="#br0" timeOffset="76509.3761">3002 8558,'0'0,"-25"0,25 0,0 0,-25 0,25 0,0 0,0 0,0 0,0 0,0 24,0-24,0 0,25 0,-25 0,25 25,0-25,-25 0,24 25,1-25,0 0,-25 25,25-25,0 0,-25 25,24-25,-24 24,0-24,0 0,0 25,0 0,-24-25,24 25,-25 0,0-25,0 24</inkml:trace>
  <inkml:trace contextRef="#ctx0" brushRef="#br0" timeOffset="77162.4135">2134 10096,'0'24,"0"-24,0 0,0 0,0 0,0 0,24 0,-24 25,25-25,0 0,-25 0,25 0,0 0,-1 0,1 0,0 0,25 0,-26 0,1 0,0 0,0-25,24 25,-24 0,0-24,0 24,-25 0,25-25,-1 25,-24 0,0 0,0-25,25 25,-25 0,0 0,0-25,0 25,-25 0,1-25,24 25,-25 0,25-25,-25 25,25 0,-25 0,25 0,0 0,-25-24,25 24,0 0,0 0,0 0,0 0,0 0,0 24,0-24,25 0,-25 0,25 0,0 25,-25-25,25 0,-1 25,1-25,-25 0,25 0,0 25,0-25,-25 0,24 0,-24 25,0-25,0 0,0 25,0-25,-24 24,-1-24,25 25,-25 0,-25 0,26 0,-1-1,0-24</inkml:trace>
  <inkml:trace contextRef="#ctx0" brushRef="#br0" timeOffset="82404.7133">5036 7689,'0'-24,"0"24,-25 0,25-25,0 25,0 0,-25 0,25 0,0 0,0 0,0 0,0 0,0 0,0 0,0 25,0-25,25 0,-25 24,25 1,-25-25,0 25,25 0,-25-25,24 25,-24-25,0 24,25-24,-25 25,25-25,-25 0,0 25,25-25,-25 0,25 0,-25 0,0 0,24-25,-24 25,25 0,-25-25,25 25,-25-24,25-1,0 0,-1 25,-24-25,25 0,0 1,0-1,-25 25,25-25,-1 25,-24-25,25 25,0 0,-25 0,25 0,-25 25,25-25,-25 0,24 25,-24 0,25-25,-25 24,25 1,-25 0,25-25,-25 25,25 0,-25-25,24 24,-24-24,25 0,-25 0,25 0,-25 0,25 0,0 0,-25 0,24 0,1 0,-25-24,25 24,0-25,-25 25,25 0,-1-25,-24 25,25-25,0 25,0-25,-25 25,25 0,-1 0,1-24,-25 24,25 0,-25 0,25 0,0 24,-25-24,0 0,25 25,-25-25,24 25,-24-25,25 25,-25-25,25 0,-25 25,25-25,-25 0,25 24,-1-24,1 0,0 0,0 0,0 0,24 0,-24 0,0 0,0 0,-1 0,26-24,-25 24,-25 0,25 0,-1 0,1 0,-25 0,0 0</inkml:trace>
  <inkml:trace contextRef="#ctx0" brushRef="#br0" timeOffset="84219.8171">6425 7888,'-25'-25,"25"25,0 0,0-25,0 25,0 0,0 0,0 0,0 0,0 0,0 0,0 0,0 25,25-25,0 25,-25 0,24-1,1 1,0 0,0 25,0-1,24 1,-24 0,0-1,0 1,24 24,-24-24,0-1,0 1,-1 0,26-1,-25 1,0-25,-1 24,26-24,-25 0,0 0,24-1,-24 1,0-25,25 25,-26-25,1 0,0 0,25 0,-26 0,1 0,-25 0,25-25,0 25,-25-25,25 25,-25-24,0-1,0 0,0 25,0-25,-25 0,0 1,25 24,-25-25,25 25,0-25,-25 25,25 0,0-25,0 25,-24 0,24 0,0 0,0 25,0-25,0 0,0 25,0-25,0 0,0 25,0-1,24-24,-24 25,25 0,0 0,0-25,0 25,-1-1,1-24,0 25,0 0,0 0,-25-25,24 25,-24-1,0-24,0 25,0-25,0 25,-24 0,24-25,-25 25,0-25,0 25,-24-25,24 24,0-24,0 25,-24-25,24 25</inkml:trace>
  <inkml:trace contextRef="#ctx0" brushRef="#br0" timeOffset="84711.8453">8260 8880,'0'0,"0"0,0-25,0 25,0 0,0 0,0 0,0 0,0 0,0 0,0 0,0 0,0 0,0 25,0-25,25 25,-25 0,25-1,-25 1,0-25,25 25,-25 0,0 0,0-25,25 25,-25-1,0-24,0 0</inkml:trace>
  <inkml:trace contextRef="#ctx0" brushRef="#br0" timeOffset="84850.8532">8211 8657,'-25'-25,"0"25,25-25,0 0,0 25,-25-24,25 24,0 0,0 0,0 0</inkml:trace>
  <inkml:trace contextRef="#ctx0" brushRef="#br0" timeOffset="85282.8779">8484 8806,'0'0,"0"0,0 0,0 24,0-24,0 0,0 25,0-25,0 25,0-25,0 25,0 0,0-1,0-24,0 25,0 0,0-25,0 25,0-25,24 0,-24 25,0-25,0 0,0 0,0 0,0 0,0 0,0 0,0 0,0 0,0-25,0 25,0-25,25 25,-25-25,0 0,0 25,0-24,0-1,25 25,-25-25,0 25,25 0,-25 0,25-25,-25 25,24 0,1 0,-25 25,25-25,0 0,-25 25,25-25,-1 25,-24-25,25 24,-25-24,25 25,-25-25,0 25,25-25,-25 25,0-25,0 0,0 25,0-25,25 0,-25 0,0 0,0 0,0 0,0 0,0 0,0 0,0 0,24 0,-24 0,0 0,0 0</inkml:trace>
  <inkml:trace contextRef="#ctx0" brushRef="#br0" timeOffset="85639.8983">8856 9004,'0'-25,"0"25,0 0,-25-25,25 25,0 0,0-24,0 24,0-25,0 25,0 0,0-25,25 25,-25 0,24-25,1 25,-25 0,25 0,0 0,0 0,-1 25,1-25,0 0,0 25,-25-25,25 25,-1-1,-24-24,25 25,-25-25,0 25,0 0,25-25,-25 0</inkml:trace>
  <inkml:trace contextRef="#ctx0" brushRef="#br0" timeOffset="86434.9438">9128 8905,'0'0,"0"-25,0 25,0-25,0 25,0 0,0 0,0-25,0 25,25 0,-25 0,25 0,-25 25,25-25,0 0,-25 25,24-25,-24 25,25 0,0-1,-25-24,25 25,-25 0,0 0,0-25,25 25,-25 0,0-25,0 24,0-24,0 25,0-25,0 0,0 0,0 0,0 0,0 0,0 0,0 0,0-25,0 25,0 0,0-24,0-1,-25 25,25-25,0 0,0 25,0-25,0 0,0 1,0 24,0-25,0 0,0 25,25 0,-25-25,25 25,-1 0,-24 0,25 0,0 0,0 0,0 0,-1 0,-24 25,25-25,0 0,0 25,-25-25,25 25,-25-25,24 24,-24-24,0 25,0-25,0 25,0-25,0 25,0-25,0 0,0 25,0-25,0 0,0 0,0 0,0 0,0 0,0 0,0 0,0 0,0 0,0 0,0 0,0-25,0 25,0-25,0 25,0-25,0 0,0 1,25 24,-25-25,25 0,-25 25,25-25,-25 25,25-25,-1 25,-24 0,25 0,-25 0,25 0,0 25,-25-25,0 25,25-25,-25 0,0 25,24-25,-24 25,0-25,0 24,0-24,0 0,0 0,0 25,25-25,-25 0,0 0,25 0,-25 0,0 0,25 0,-25 0,25-25,-25 25,24 0,1-24,-25 24,25-25,-25 0,25 25,-25-25,0 0,0 25,25-24,-25-1,0 25,0 0,0-25,0 25,0 0,0 0,0 25,0-25,0 25,0-25,0 24,0-24,0 25,0 0,0 0,0-25,0 25,0-25,0 24,0-24,0 0</inkml:trace>
  <inkml:trace contextRef="#ctx0" brushRef="#br0" timeOffset="86563.9512">10071 8508,'0'-25,"-25"25,25-25,0 25</inkml:trace>
  <inkml:trace contextRef="#ctx0" brushRef="#br0" timeOffset="87166.9857">10691 8905,'25'0,"-25"0,0 0,0-25,0 25,0-25,0 25,0-25,0 1,-25 24,0-25,1 25,24 0,-25-25,0 25,0 0,0 0,1 0,-1 0,25 25,-25-25,25 25,-25-1,25-24,0 25,-25 0,25-25,0 25,0-25,0 25,25-25,-25 24,25-24,0 0,-25 0,25 0,-1 0,26 0,-25 0,0 0,-1-24,1 24,0-25,0 0,0 25,-1-25,1 0,0 1,0-1,-25-25,25 25,-1-24,-24-1,0 1,0-1,0 0,0 1,0-1,0 1,0-1,0 25,-24-24,24 24,0 0,-25 25,25 0,-25 0,25 25,-25 0,25-1,0 1,-25 25,25-25,0 24,0 1,0 24,0-24,0-1,0 1,0 0,25-1,0-24,0 25,0-26,-25 1,24 0,1 0,0-25,0 25,0-25,-1 24,1-24,-25 0,25-24,0 24,0 0,-25-25,24 25,-24-25,25 0,-25 0,0 25,0-24,0 24,0-25,0 25,0 0,0 0,0 0,0 0,0 25,0-25,0 24,0-24,0 25,0 0,0-25,0 25,0-25</inkml:trace>
  <inkml:trace contextRef="#ctx0" brushRef="#br0" timeOffset="88179.0436">11783 8830,'0'0,"0"-24,0 24,0 0,0-25,-25 25,0-25,25 25,-25-25,0 25,1 0,-1-25,0 25,0 0,0 25,1-25,-1 25,0-25,0 25,0 0,1-25,24 24,-25 1,25-25,0 25,0 0,0-25,0 25,0-25,0 0,25 24,-25-24,24 0,-24 0,25 0,0 0,-25 0,25 0,0 0,-1 0,1-24,-25 24,25-25,-25 25,25-25,-25 25,25-25,-25 0,24 1,-24-1,0 0,0 0,0 25,0-25,0 1,0 24,0-25,0 25,0 0,0 0,0 25,0-25,0 24,0 1,0 0,0 0,0 0,0-1,0 1,0 0,0 0,0-25,0 25,0-1,25-24,0 25,-25-25,25 0,0 0,-1 25,1-25,0 0,0-25,24 25,-24 0,0-25,0 25,0-24,-1-1,1 25,0-25,-25 0,25 0,0-24,-25 24,24 0,-24-24,0-1,0 0,0 1,0-1,0-24,0 24,0 1,0-1,0 25,0 0,0 1,0-1,-24 25,24 0,0 25,0-25,-25 24,25 26,-25-25,25 24,-25 1,0 0,25-1,0 1,-24-1,24 1,0 0,0-26,0 26,24-25,1 24,-25-24,25 0,0 0,0 0,24-1,-24 1,25-25,-1 25,-24-25,25 0,-1 0,1 0,-25 0,24 0,-24 0,25 0,-25-25,-1 25,1-25,-25 1,25 24,-25-25,0 0,0 0,0 0,0 1,-25-1,0 0,1 25,-1-25,0 25,0 0,0 25,1-25,-1 25,25-25,-25 25,0-1,25-24,0 25,0 0,0 0,0-25,25 25,-25-25,25 24,0-24,-1 0,1 25,0-25,0 0,0 0,-1 0,26 0,-25-25,0 25,-1-24,1 24,0-25</inkml:trace>
  <inkml:trace contextRef="#ctx0" brushRef="#br0" timeOffset="88320.0516">12155 8483,'-25'0,"25"0,0 0,0 0,0 0,25 0,-1 0,1 0,0 0,25 0,-1 0,1 0,-1 0,26 0</inkml:trace>
  <inkml:trace contextRef="#ctx0" brushRef="#br0" timeOffset="88860.0825">7863 9773,'0'-25,"0"25,0 0,0 0,0-25,0 25,25 0,-25 0,25 0,0 0,0 0,24 0,1-24,-1 24,26 0,24 0,-24 0,24-25,25 25,-25 0,50-25,-25 25,25 0,-1 0,1-25,0 25,25 0,-1-25,26 25,-26 0,26 0,-1 0,1-24,-1 24,1 0,-1 0,-24-25,-1 25,-24 0,0-25,0 25,-50 0,25 0,-49 0,-26-25,1 25,-1 0,-49 0,0-25,0 25,0 0,-24 0</inkml:trace>
  <inkml:trace contextRef="#ctx0" brushRef="#br0" timeOffset="89452.1164">8136 8086,'-25'-24,"25"24,-24 0,-1 0,0 0,0 24,0-24,1 25,-1-25,0 25,-25 25,26-26,-1 26,0 0,0 24,0 0,1 1,24 24,-25-25,25 26,0-26,0 0,0 26,25-26,-1-24,1 24,25 1,-1-26,26 26,-1-26,1 1,24-25,0 24,25-24,0 0,25 0,0-1</inkml:trace>
  <inkml:trace contextRef="#ctx0" brushRef="#br0" timeOffset="90064.1514">12899 7937,'0'0,"0"25,0-25,0 0,0 25,0 0,0 0,25 0,-25-1,24 26,1 0,25-1,-25 1,24 24,-24 1,25-1,-26 0,1 26,0-26,-25 25,0-24,-25 24,0 0,-24 0,-1-24,-24 24,-25-25,-1 26,-24-26</inkml:trace>
  <inkml:trace contextRef="#ctx0" brushRef="#br0" timeOffset="92387.2843">5854 7714,'25'0,"0"-25,-25 25,25 0,-1 0,26 0,-25 0,24 0,-24 0,25 0,0 0,-1 0,1 0,-1 25,1-25,0 25,24-25,-49 25</inkml:trace>
  <inkml:trace contextRef="#ctx0" brushRef="#br0" timeOffset="95112.4401">3895 595,'0'0,"0"0,0 0,0 0,0 0,0 0,-25 0,25 0,0 0,0 0,-25 25,25-25,-25 0,25 25,-25 0,25 0,-24-1,24 1,-25 0,25 0,0 24,0-24,0 0,0 25,0-26,0 1,25 0,-25 0,24 0,1-1,0-24,0 25,0-25,-1 0,1 0,25 0,-25 0,24 0</inkml:trace>
  <inkml:trace contextRef="#ctx0" brushRef="#br0" timeOffset="95307.4513">4440 670,'0'0,"0"0,0 0,0 25,0-25,0 24,0-24,0 25,25 0,-25 0,0 0,25-25,-25 24,0 1,0-25,25 25,-25-25,0 25,0-25</inkml:trace>
  <inkml:trace contextRef="#ctx0" brushRef="#br0" timeOffset="95443.4591">4366 496,'-25'-25,"25"25,-25 0,25-25,0 25,0 0,-24 0</inkml:trace>
  <inkml:trace contextRef="#ctx0" brushRef="#br0" timeOffset="95874.4837">4614 620,'0'0,"0"0,0 25,0-25,0 0,0 0,0 25,0-25,25 25,-25-25,0 24,0 1,0-25,0 25,25 0,-25 0,0-25,0 24,0-24,0 25,0-25,0 25,0-25,0 0,0 0,0 0,0 0,0 0,0 0,0 0,0 0,0 0,0 0,0-25,0 25,0-25,0 25,0-24,0-1,0 0,0 25,24-25,-24 0,0 25,25-24,-25-1,25 25,-25 0,25-25,0 25,-25 0,24 0,1 0,-25 0,25 0,0 0,0 0,-25 25,24-25,1 25,-25-25,25 0,-25 24,0-24,0 25,0-25,0 25,25-25,-25 25,0-25,0 25,0-25,0 0,0 24,0-24,0 0,0 0,0 0,0 0</inkml:trace>
  <inkml:trace contextRef="#ctx0" brushRef="#br0" timeOffset="96063.4945">5135 620,'0'0,"0"0</inkml:trace>
  <inkml:trace contextRef="#ctx0" brushRef="#br0" timeOffset="96327.5096">5036 695,'0'0,"0"0,0-25,0 25,0 0,0 0,0-25,0 25,25-25,-25 25,24 0,-24-25,25 25,-25 0,25 0,0 0,-25 0,25 0,-1 0,-24 0,25 0,0 25,0-25,-25 25,25-25,-25 25,0-25,24 25,-24-25,0 24,0 1,0-25,0 25</inkml:trace>
  <inkml:trace contextRef="#ctx0" brushRef="#br0" timeOffset="97059.5515">5333 620,'0'-25,"0"25,0 0,0 0,0 0,25 0,-25-24,0 24,0 0,25 0,-25 24,25-24,-25 0,25 25,-25-25,24 25,-24-25,25 25,0-25,-25 25,0-25,25 24,-25-24,25 25,-25-25,0 0,0 25,0-25,0 0,0 0,0 0,0 0,0 0,0 0,0 0,0 0,0 0,0 0,0-25,0 25,0 0,-25-25,25 25,0-24,0-1,0 25,0-25,0 0,0 25,0-25,0 25,0 0,25-24,-25 24,24 0,-24 0,25 0,0-25,-25 25,25 0,0 25,-1-25,-24 0,25 24,0-24,-25 0,25 25,0-25,-25 25,0-25,24 25,-24-25,0 0,0 25,0-25,0 24,0-24,0 0,0 0,0 0,0 0,0 0,0 0,0 0,0 0,0 0,0 0,0 0,0-24,0 24,0-25,0 25,0-25,0 25,0-25,25 25,-25 0,25-25,-25 25,25 0,-25-24,0 24,25 0,-25 0,24 0,-24 0,25 24,-25-24,0 0,25 0,-25 25,0-25,25 0,-25 0,0 25,25-25,-25 0,0 0,24 0,-24 0,25 0,-25 0,25 0,-25 0,25 0,-25 0,25 0,-25-25,0 25,25 0,-25-25,0 25,0 0,0-24,0 24,0 0,0-25,0 25,0 0,0 0,0 0,0 0,0 0,0 25,0-25,0 0,0 24,0 1,24-25,-24 25,0-25,0 25,0 0,0-25,0 24</inkml:trace>
  <inkml:trace contextRef="#ctx0" brushRef="#br0" timeOffset="97199.5595">6226 422,'0'0,"-24"0,24 0,-25-25,25 25,0 0,-25 0</inkml:trace>
  <inkml:trace contextRef="#ctx0" brushRef="#br0" timeOffset="97770.5922">6797 744,'-25'-25,"0"25,25 0,-25-24,-24 24,24 0,0-25,0 25,1 0,-26 25,25-25,0 0,1 24,24-24,-25 25,0-25,25 25,0-25,0 25,0-25,0 25,0-1,0-24,25 25,-25-25,25 0,-1 25,-24-25,25 0,0 0,0-25,0 25,-1 0,1-25,0 25,0-24,-25-1,25 0,-1 25,-24-25,25 0,-25 1,25-1,-25 0,0 0,0 0,0 1,0-26,0 25,0 0,-25-24,25 24,-25 0,25-25,-24 26,24 24,0-25,0 25,0 0,0 0,0 25,0-1,0-24,0 50,0-25,0 24,0-24,0 25,0 0,0-26,24 26,-24-25,25 24,0-24,0 0,0 25,-1-26,1-24,0 25,0 0,0-25,-1 0,26 0,-50 0,25 0,0 0,-1-25,-24 25,25-25,-25 1,0 24,0-25,0 0,0 25,0-25,0 25,0-25,0 25,0 0,0 0,0 0,0 25,0-25,0 0,0 25,0-25,0 0,0 25,0-25,0 0</inkml:trace>
  <inkml:trace contextRef="#ctx0" brushRef="#br0" timeOffset="97906.6">7194 546,'-25'0,"25"-25,-25 0,0 25,25-25,-25 25,25-25,-24 25,24 0,0 0,0 0</inkml:trace>
  <inkml:trace contextRef="#ctx0" brushRef="#br0" timeOffset="98687.6446">7615 695,'0'0,"0"-25,-24 25,24 0,-25-25,25 25,-25 0,0-25,0 25,25 0,-24 0,-1 0,0 25,0-25,25 25,-25-25,25 25,-24-25,24 24,0 1,0-25,0 25,0-25,0 25,0-25,0 0,24 25,-24-25,25 0,-25 0,25 0,-25 0,25 0,0 0,-25-25,24 25,1 0,-25 0,25-25,-25 25,25-25,-25 25,0-25,25 25,-25-24,0 24,0-25,0 25,0-25,0 25,0 0,0 0,0 0,0 0,0 0,0 0,0 25,0-25,0 25,0-1,0-24,0 25,24-25,-24 25,25-25,-25 25,0-25,25 0,-25 0,25 25,0-25,-25 0,24-25,1 25,0 0,0-25,24 25,-24 0,0-25,0 25,0-25,-1 1,1 24,-25-25,25 0,0 25,-25-25,25 0,-25 1,0-1,0 0,0 0,0 0,24 0,-24 1,0-1,0 25,0-25,0 25,0 0,0 0,0 0,0 25,0-25,-24 25,24-1,0 1,0 0,0 25,0-25,0-1,0 1,0 0,0 0,0 0,24-1,1 1,-25-25,25 0,0 25,0-25,0 0,-1 0,1 0,0 0,0 0,0-25,-1 25,1 0,0-25,0 25,-25-24,25-1,-25 25,0-25,0 0,0 25,0-25,0 25,-25-24,0 24,25 0,-25 0,25 0,-25 0,25 24,-24-24,24 25,0 0,0-25,0 25,0 0,0-25,24 24,-24-24,25 25,-25-25,25 0,0 0,-25 25,25-25,-1 0,1-25,0 25,0 0,-25-25</inkml:trace>
  <inkml:trace contextRef="#ctx0" brushRef="#br0" timeOffset="99022.6638">8707 322,'0'-24,"0"24,0 0,0 0,0 0,25 0,-25 0,24 0,-24 0,25 24,0-24,0 25,0 0,24 0,-24 24,0-24,0 25,-1 0,1-1,0 1,-25 24,0-24,-25 24,25-24,-49-1,24 26,-25-26,1 1,-26 0,26-1,-26 1,1-1</inkml:trace>
  <inkml:trace contextRef="#ctx0" brushRef="#br0" timeOffset="104993.0053">5557 4539,'0'0,"24"0,-24 0,25 0,0 0,0 0,0 25,24-25,1 25,-1 0,1-1,24 1,1 0,-1 0,1 0,24-1,-25 1,26 25,-1-25,0 0,0-1,0 26,1-25,-1 0,0-1,0 1,1 0,-1 0,-25 0,25-1,-24-24,-1 25,1 0,-1-25,0 0,1 0,-26 25,1-25,0 0,-1 0,-24 0,0 0,0 0,0 0,-25 0,0-25,0 25,0 0,0 0,0 0,0-25</inkml:trace>
  <inkml:trace contextRef="#ctx0" brushRef="#br0" timeOffset="105320.024">8012 4514,'0'0,"0"0,0 0,0 0,0 25,25-25,-25 0,25 0,0 25,24-25,-24 25,25-25,-1 25,26-1,-26 1,26-25,-1 25,1 0,-1-25,25 25,-24-1,24 1,-25 0,25-25,-24 25,24 0,-24 0,-1-25,0 24,1-24,-1 25,1 0,-26-25,26 0,-26 25,1-25,-1 0,-24 0,25 25,-25-25,-1 0</inkml:trace>
  <inkml:trace contextRef="#ctx0" brushRef="#br0" timeOffset="106428.0874">11510 2927,'0'-25,"0"25,0 0,0 0,0 0,0 0,25 0,-1 0,1 0,0 0,25 0,-1 0,1 0,-1 0,1 0,24-25,-24 25,24 0,1 0,-1 0,1 0,-1 0,0 0,1-24,-25 24,-1 0,1 0,-1 0,-24 0,0 0,-25 0</inkml:trace>
  <inkml:trace contextRef="#ctx0" brushRef="#br0" timeOffset="106795.1084">11634 2604,'0'0,"0"0,0 0,0 0,0 0,0 0,0 0,0 0,0 0,0 0,0 0,0 0,0 0,-25 0,25 25,-25-25,25 25,-25-25,1 25,-1 0,0 0,0 24,0-24,1 0,-1 0,-25 24,50-24,-25 0,0 0,25-1,0 1,0 0,0 0,0 0,0-25,25 24,0-24,0 25,25-25,-1 0,-24 25,49-25,-24 0,0 25,24-25</inkml:trace>
  <inkml:trace contextRef="#ctx0" brushRef="#br0" timeOffset="109451.2603">3919 3621,'0'-24,"0"24,0 0,-24 0,24 0,0-25,0 25,0 25,0-25,0 0,0 24,0 1,0 0,24 0,-24 0,0 24,25-24,-25 25,25-25,-25-1,25 26,-25-25,25 0,0-1,-1-24,26 0,-25 0,24 0,1 0,0-24,-1-1,26-25,-1 25,0-49,1 24,24 1,0-26,0 1,1-1,24-24,0 25,0-25,0 24,0 1,0-1,-25 26,0-1,-24 1,-1 24,-24 0,-25 0,24 0,-49 25,0 0</inkml:trace>
  <inkml:trace contextRef="#ctx0" brushRef="#br0" timeOffset="109871.2843">4093 3646,'-25'0,"25"-25,0 25,0 0,0 0,-24 0,24 0,0 0,0 0,0 0,0 0,0 0,0 0,0 25,0-25,24 25,-24 0,25 0,-25 0,25 24,-25-24,0 0,25 24,0-24,-25 0,24 0,1 0,0-25,0 0,24 0,1 0,0-25,-1 0,26 0,-1-24,0-1,26 0,-1-24,0 24,0-24,1-1,24 26,-25-26,0 1,0 24,0-24,-24 24,-1 1,-24 24,-1 0,1 0</inkml:trace>
  <inkml:trace contextRef="#ctx0" brushRef="#br0" timeOffset="114068.5244">3919 3522,'0'25,"0"-25,25 25,-25 0,0-1,25 1,-25 0,0 25,0-25,0-1,25 26,-25-25,0 0,0-1,0-24,25 25,0-25,-25 0,24 0,1 0,0 0,0-25,24 25,-24-24,25-1,-1-25,1 25,0 1,-1-26,1 25,24-25,-24 1,24 24,-24-25,24 1,1 24</inkml:trace>
  <inkml:trace contextRef="#ctx0" brushRef="#br0" timeOffset="116979.6909">7045 5234,'0'0,"-25"0,25 0,0 0,0 0,0 0,0 0,0 0,0 0,0 0,0 0,0 0,0 0,0 0,25 0,-25 0,25 0,-1 0,1 0,0-25,25 25,-25 0,-1 0,26 0,0-25,-26 25,26 0,0 0,-1-25,1 25,-1 0,-24-24,25 24,-1 0,-24 0,0-25,0 25,0 0,-1 0,-24 0,0 0,0 0,0 0,0 0,-24 0,-1 0,0 0,0 0,-24 0,24 25,-25-25,1 0,-1 0,0 24,1-24,-1 0,-24 25,49-25,-25 0,1 25,-1-25,25 0,-24 0,24 25,0-25,0 0,0 0,25 0,0 0,0 0,0 0,0 0,0 0,25 0,0 0,0 0,0 0,-1 0,1 0,25 0,0 0,-26-25,26 25,0 0,-26-25,26 25,-25 0,24 0,-24-25,0 25,0 0,0 0,-25 0,0 0,0 0,-25 0,0 0,0 0,0 0,-24 0,24 25,-25-25,1 0,-1 25,1-25,24 0,0 25,-25-25,50 0,-25 0,1 0,24 0,0 0,0 0,0 0,24 0,1 0,-25 0,25 0,25 0,-25 0,24 0,1-25,-1 25,1 0,0 0,-1-25,1 25,-1-25,26 25</inkml:trace>
  <inkml:trace contextRef="#ctx0" brushRef="#br0" timeOffset="125373.171">3944 3522,'0'0,"0"0,0-25,0 25,0 0,0 0,0 0,0 25,0-25,0 0,0 0,0 25,0-25,0 25,0 0,0-1,0 1,25 0,-25 25,0-25,0-1,0 26,25-25,-25 24,0-24,25 0,-25 0,25 0,-1-25,1 0,0 0,0 0,24 0</inkml:trace>
  <inkml:trace contextRef="#ctx0" brushRef="#br0" timeOffset="133132.6148">1340 12055,'0'-25,"0"25,0 0,0-25,25 25,-25-24,0 24,0-25,0 25,0 0,0 0,0 0,0 0,0 0,0 0,0 25,0-25,0 24,0 1,0 0,0 0,0 24,0-24,0 25,0-25,0 24,-25-24,25 0,-25 25,25-26,0 1,-25-25,25 25,0 0,0-25,0 25,0-25,-25 0,25 0,0 0,0 0,0 0,0-25,0 0,0 25,0-50,0 26,0-1,0-25,0 25,0-24,0-1,0-24,0 24,0-24,0-1,0 26,0-26,25 26,-25-1,25 0,0 26,0-1,-25 25,24 0,1 0,0 25,0-1,0 1,-25 25,24-1,1 1,0 24,0-24,0 24,-1 1,1-1,0-24,-25 24,25-24,0 0,-25-1,24-24,-24 25,25-26,-25 1,25 0,-25 0,25-25,-25 25,0-25,25 0,-25 0,0 0,0 0,0 0,0 0,0 0</inkml:trace>
  <inkml:trace contextRef="#ctx0" brushRef="#br0" timeOffset="133327.6259">1265 12303,'0'0,"-24"0,24 0,0 0,0 0,0 0,24 0,-24 0,25 0,0 0,0 0,0 0,-1 0,26 0,-25-25,24 25,1 0,0 0,-1-24,1 24</inkml:trace>
  <inkml:trace contextRef="#ctx0" brushRef="#br0" timeOffset="133639.6438">2803 12129,'0'0,"0"0,0 0,0 0,0 0,0 0,0 0,0 25,0-25,0 25,0-25,0 25,25 0,-25 0,0-1,0 1,0-25,0 25,0 0,0 0,0-25,0 24,0-24,25 0</inkml:trace>
  <inkml:trace contextRef="#ctx0" brushRef="#br0" timeOffset="133794.6526">2605 11782,'0'0,"0"-25,-25 25,25 0,0 0,0 0,0 0,0 25</inkml:trace>
  <inkml:trace contextRef="#ctx0" brushRef="#br0" timeOffset="134095.6699">3225 12005,'25'0,"0"-24,-25 24,24 0,-24 0,0 0,0 0,0 0,0 0,-24 0,-1 24,0-24,25 25,-25-25,0 25,1 0,-1-25,25 25,0-1,0-24,0 25,0 0,25-25,-25 25,24-25,1 25,0-25,0 25,0-25,-1 24,1-24,-25 0,25 25,-25-25,25 0,-25 25,0-25,0 25,0-25,0 0,-25 25,0-25,0 0,1 24,-1-24,0 0,0 0,0 0,1 0,-1 0</inkml:trace>
  <inkml:trace contextRef="#ctx0" brushRef="#br0" timeOffset="134474.6915">4688 11931,'0'0,"0"0,0 0,0 0,0 0,0 0,25 0,-25 25,0-25,25 25,-25-1,25 1,-25-25,0 25,0 0,0 0,25-1,-25-24,0 25,0-25,0 25,0-25,0 0</inkml:trace>
  <inkml:trace contextRef="#ctx0" brushRef="#br0" timeOffset="134607.6991">4639 11832,'-25'-25,"0"-25,0 26,25-1,-24 0,-1 0,25 25,-25-25,25 25,0 0</inkml:trace>
  <inkml:trace contextRef="#ctx0" brushRef="#br0" timeOffset="134916.7168">4936 11931,'25'0,"-25"0,0 25,0-25,0 0,25 25,-25-25,0 24,0 1,0-25,0 25,0-25,0 25,0 0,0-25,0 24,0-24,0 25,0-25,0 0,0 0,0 0,0 0,0 0,0 0,0 0,0 0,0 0,0-25,0 25,25-24,-25 24,0-25,25 0,-25 25,25-25,-1 0,-24 25,25-24,0 24,0 0,-25 0,25 0,-1 0,1 0,-25 24,25-24,-25 25,25-25,-25 25,25-25,-25 25</inkml:trace>
  <inkml:trace contextRef="#ctx0" brushRef="#br0" timeOffset="135232.7349">6549 11609,'0'0,"0"0,0 0,-25 0,25 0,0 0,0 0,0 24,0 1,0 0,25 0,-25 0,25 24,-25 1,0-25,24 24,-24-24,0 25,25-26,-25 1,0 0,25 0,-25-25,0 25,0-1,25-24,-25 0,0 25</inkml:trace>
  <inkml:trace contextRef="#ctx0" brushRef="#br0" timeOffset="135731.7634">6301 11708,'0'0,"0"0,25 25,-25-25,24 0,1 0,-25 24,25-24,0 0,0 0,24 0,-24 0,0 0,24-24,-24 24,25 0,-25-25,24 0,-24 25,0-25,0 25,-1-25,-24 25,25-24,-25 24,0-25,0 25,0-25,-25 25,25-25,-24 0,-1 25,25 0,-25-24,0 24,25 0,-25 0,25 0,0 0,0 24,0-24,0 25,0 0,25 0,-25 24,25-24,-25 25,25-1,-25-24,25 25,-25-25,0-1,24 26,-24-25,0 0,25-1,-25 1,0-25,0 25,25-25,-25 25,0-25,25 0,-25 0,0 0,0 0,25 0,-25-25,0 25,24-25,-24 0,25 1,-25-1,25 0,-25 0,25 0,0 1,-25-1,24 0,1 25,0 0,-25 0,25 0,0 0,-25 25,25 0,-25-25,0 24,24 1,-24-25,0 25,0 0,0 0,0-25,25 24,-25 1,0-25,0 25</inkml:trace>
  <inkml:trace contextRef="#ctx0" brushRef="#br0" timeOffset="136088.7839">7814 11931,'25'0,"-25"0,0 25,0-25,0 0,0 0,0 0,24 0,-24 0,0 0,25 0,-25 0,25 0,-25 0,25-25,-25 25,0 0,25-25,-25 25,0-25,0 25,0 0,0-24,0 24,0-25,-25 25,0-25,0 25,0-25,-24 25,24 0,0 0,-24 25,24-25,0 25,0 0,0-1,1 1,-1 0,25 0,0 0,0-1,0 1,25 0,-25 0,24 0,1-1,0-24,0 25,24-25,-24 0,0 0,25 0,-1 0,1 0,-1 0,1 0,0-25</inkml:trace>
  <inkml:trace contextRef="#ctx0" brushRef="#br0" timeOffset="136958.8336">9128 11633,'-24'0,"24"0,-25-24,25 24,0 0,0-25,0 25,0 0,0-25,0 25,0 0,0 0,0 0,0 25,0-25,25 0,-25 25,0-25,24 24,-24 1,25 0,-25 0,25-25,-25 25,0-1,0 1,25 0,-25 0,0-25,0 25,0-25,0 24,0-24,0 0,0 0,0 25,0-25,0 0,0-25,0 25,0 0,0-24,0 24,-25-25,25 25,0-25,0 0,0 0,0 1,0 24,0-25,0 0,0 0,0 0,25 25,-25-24,25 24,-1 0,1 0,0 0,0 0,-25 0,25 0,0 24,-1-24,1 25,-25-25,25 25,0 0,-25-25,0 25,25-1,-25 1,0-25,0 25,0-25,0 25,0 0,0-25,0 0,0 24,0-24,0 0,0 0,0 0,0 0,-25 0,25 0,0 0,0-24,0 24,0 0,0-25,0 0,0 0,0 25,0-25,25 1,-25-1,24 0,-24 0,25 25,-25-25,25 25,0-24,-25 24,25 0,-1 0,-24 24,0-24,25 25,-25-25,0 25,0 0,25-25,-25 25,0-1,25-24,-25 25,0 0,25-25,-25 25,24-25,-24 0,25 0,0 0,-25 25,25-25,0 0,-25 0,24-25,-24 25,25 0,-25-25,0 25,0-25,25 25,-25-25,0 1,0-1,0 0,0 0,-25 0,25 1,0 24,0-25,-25 25,25 0,0 0,0 0,0 0,0 0,0 25,0-1,0-24,25 25,-25 0,0 0,0 0,25-1,-25-24,0 25,25 0,-25-25,0 25,0-25</inkml:trace>
  <inkml:trace contextRef="#ctx0" brushRef="#br0" timeOffset="137102.8419">9897 11410,'-24'-25,"-1"25,0-24,25 24,0-25,0 25,-25-25,25 25,0 0,0 0,0 25</inkml:trace>
  <inkml:trace contextRef="#ctx0" brushRef="#br0" timeOffset="137566.8684">10493 11782,'0'-25,"25"25,-25-24,0 24,0-25,0 0,0 25,-25-25,25 0,-25 1,0-1,0 25,25-25,-24 25,-1 0,0 0,0 0,0 25,0 0,25-25,-24 24,-1 1,25 0,0 0,0 24,0-24,0 0,0 0,0-25,25 25,-25-25,24 24,-24-24,25 0,0 25,0-25,0 0,0-25,-1 25,1 0,0-24,-25-1,25 25,0-25,-1 0,1 0,-25 1,25-26,-25 25,25 0,-25-24,0-1,0 25,0-24,0-26,0 26,0-1,-25-24,25 24,-25 0,25 1,-25 24,25 0,0 25,0 0,0 0,0 25,0 0,-24 0,24 24,0 1,0 0,0 24,0-24,0 24,24-24,-24-1,25 1,0-1,0 1,0 0,-1-26,26 1,-25 25,0-25,24-25,-24 24,0-24</inkml:trace>
  <inkml:trace contextRef="#ctx0" brushRef="#br0" timeOffset="138490.9213">11212 11658,'0'-25,"0"1,0 24,-25-25,25 0,-25 25,1-25,-1 25,25-25,-25 25,0 0,0 0,1 0,-26 0,25 25,0-25,25 25,-24 0,-1 0,0-25,25 24,-25 1,25 25,0-25,0-1,0 1,0-25,25 25,-25 0,25-25,0 25,-25-25,24 24,1-24,0 0,-25 0,25 0,0 0,-1-24,1 24,0-25,0 25,-25-25,25 0,-1 0,1 1,-25-1,25-25,-25 25,25-24,-25 24,0-25,0 1,0-1,0-24,0 24,0-24,0-1,0 26,-25-26,25 26,0-1,-25 0,25 26,-25-1,25 25,0 0,-24 0,24 25,-25-1,25 26,-25-25,25 24,-25 26,25-26,0 26,0-25,0 24,0-24,0 24,0-24,25-1,0 1,-25-1,25-24,-1 25,1-25,0-1,25 1,-26 0,1-25,0 25,0-25,0 0,24 0,-24-25,0 25,0-25,0 0,-1 1,1-1,0-25,0 25,0-24,-1-1,-24 1,25-26,-25 26,25-26,-25 1,0-1,25 1,-25-25,0 24,0 26,0-26,0 26,0-1,-25 25,25 25,-25-25,25 25,-25 25,25-25,-24 25,-1 25,0-26,0 26,25 0,-25 24,1-24,24 24,-25 0,25-24,0 25,0-26,0 1,25-1,-25 1,24-25,1 24,-25-24,25 0,0 25,0-50,-1 24,26 1,-25 0,0-25,24 0,-24 0,0 0,0 0,-1 0,26-25,-25 25,0-25,-25 1,24-1,1 0,-25 0,25 0,-25 1,0-26,0 25,0 0,0-24,0 24,0 25,0-25,-25 25,25 0,-25 0,25 0,-24 0,-1 25,25 0,-25 0,25-1,-25 1,25 0,-25 0,25 0,0-1,0 1,0 0,25 0,-25 0,25-1,0 1,0 0,-25 0,49-25,-24 25,0-25,0 24,24-24,-24 0,0 0,24 0,-24 0,0 0,0 0,0-24,-1 24,-24-25,25 0,-25 0,0 0,0 25,0-24,0-1,-25 25,1-25,24 25</inkml:trace>
  <inkml:trace contextRef="#ctx0" brushRef="#br0" timeOffset="139394.973">13196 11559,'25'-25,"0"25,0-25,0 1,-1-1,-24 0,0 25,0-25,-24 0,-1 25,0-24,0 24,0 0,-24 24,24-24,-25 25,26-25,-1 25,0 0,0 0,0-1,1 1,24 25,0-25,0-1,0-24,24 25,-24 0,25 0,0-25,0 0,24 25,-24-25,25 0,-25 0,24 0,1-25,-25 25,24-25,-24 25,0-25,0 0,-1 1,1-1,-25 0,25 0,-25 0,0-24,0 24,0-25,-25 26,25-26,-25 0,25 1,0-1,0 0,0 26,0-26,0 25,25-24,-25 24,25 0,0 25,0 0,24 0,-24 25,0-25,0 25,0 24,-1-24,1 25,0-1,-25 1,25 24,-25-24,0 24,0-24,-25 24,0 1,0-1,1 1,-1-1,0-24,-25 24,50-24,-24-1,-1 1,25-1,0-24,0 25,0-25,0 0,25-1,-1-24,1 25,0-25,0 0,24 0,-24 0,25 0,-1 0,-24 0,25-25,-25 1,24-1,-24 0,0 0,0 0,-25-24,0 24,0-25,0 25,-25-24,0 24,0 0,-24-24,24 49,-25-25,1 0,-1 25,0 0,1 0</inkml:trace>
  <inkml:trace contextRef="#ctx0" brushRef="#br0" timeOffset="139726.992">15082 11162,'0'-25,"0"0,0 1,0-1,0 25,0-25,0 25,0 0,0 0,0 25,0 0,24-25,-24 49,0-24,0 0,0 25,25-26,-25 1,0 25,0-25,0-1,0 1,0 0,0 0,0-25,25 25,-25-25,0 0</inkml:trace>
  <inkml:trace contextRef="#ctx0" brushRef="#br0" timeOffset="140143.0157">14982 11162,'-24'-50,"-1"26,0-26,0 0,25 1,-25-1,25 1,0-1,0 0,25 26,0-26,25 25,-26 0,26 1,0 24,-1 0,1 0,24 0,-24 0,-1 24,26 1,-26 0,1 0,-25 0,0-1,-1 26,1-25,-25 0,0 24,0-24,0 0,0 24,-25-24,25 0,-24 0,-1 0,0-1,0-24,25 25,-25-25,1 25,24-25,-25 0,25 25,0-25,0 0,0 0,0-25,25 25,-25 0,24 0,1 0,0 0,0 0,24 0,-24 0,25 0,-25 25,24-25,-24 25,0 0,25-25,-26 24,1 1,0 0,0 0,-25 0,0-1,0-24,0 25,0 0,-25-25,0 25,-24-25,24 25,-25-25,1 0,-1 0,0 0,1 24,-26-24,26 0,-1-24,0 24,26 0,-26 0,25-25</inkml:trace>
  <inkml:trace contextRef="#ctx0" brushRef="#br0" timeOffset="140615.0427">16793 11286,'50'0,"-1"25,-24-25,0 0,-25 0,0 0,0 25,-25-25,0 0,-24 25,24-25,-25 0,1 24,-1-24,25 25,-24-25,-1 25,0-25,26 0,-26 25,25-25,0 0,25 0,-24 0,24 0,0 0,0 0,0 0,24 0,-24 0,25 0,0-25,-25 25,50-25,-26 0,1 1,0 24,25-25,-26 0,26 0,-25-24,0 24,0-25,24 25,-24-24,0-1,0 25,-1-24,-24-26,25 26,-25-1,0 0,0 1,0 24,0-25,-25 26,25-1,-24 0,24 25,-25 0,0 25,25 0,-25-1,0 26,1 0,-1-1,25 26,-25-1,0 0,25 1,0-26,0 26,0-1,0-24,0 0,0-1,25-24,-25 25,25-26,0 26,-1-25,1 0,25-1,-25 1,-1-25,1 25,25-25</inkml:trace>
  <inkml:trace contextRef="#ctx0" brushRef="#br0" timeOffset="140897.0589">18009 10765,'24'-25,"-24"1,0-1,0 0,-24 25,24-25,-25 0,0 25,0 0,0 0,1 25,-26 0,25 0,-24 24,-1 1,0 0,1-1,24 1,-25 24,25-24,1-1,-1 1,25 0,0-1,0-24,0 25,25-25,-1-1,1 1,25-25,-25 25,24 0,26-25,-26 0,1 25,24-25,1 0,-26 0,26-25,-26 25</inkml:trace>
  <inkml:trace contextRef="#ctx0" brushRef="#br0" timeOffset="142080.1265">12750 10716,'0'0,"0"-25,0 25,0 0,0 0,0 0,0 0,0 0,0 0,0 25,0-25,0 24,0 26,0-25,0 49,0-24,0 24,0 1,0 24,0-25,-25 26,0 24,1-25,-1 0,0 25,0-25,-24 0,24 25,-25-24,25-1,0 0,-24-24,24-1,0 0,0 1,1-26,-1 1,25 0,-25-26</inkml:trace>
  <inkml:trace contextRef="#ctx0" brushRef="#br0" timeOffset="142976.1778">9625 13097,'-25'-25,"25"0,-25 0,0 1,0-1,25 25,-24-25,-1 0,25 0,-25 25,25 0,0-24,0 24,0 0,0 24,0-24,0 25,0 0,0 0,25 0,-25-1,0 26,25-25,-25 24,24-24,-24 25,0 0,25-26,-25 26,0-25,0 0,25-1,-25 26,0-50,0 25,0 0,0-25,0 24,25-24,-25 0,0 0,0 0,0 0,0 0,0 0,0-24,0-1,0 25,0-25,0 0,0 0,0 1,0-1,0 0,0 0,0 0,25 25,-25-24,24-1,1 25,0 0,0 0,0 0,24 0,-24 0,0 0,0 25,-1-25,1 24,0 1,-25-25,0 25,0 0,0 0,0-25,0 24,-25 1,25 0,-25-25,1 25,-1 0,0-25,0 24,0-24,1 0,-1 0,0 0,0 0</inkml:trace>
  <inkml:trace contextRef="#ctx0" brushRef="#br0" timeOffset="143323.1976">10071 13320,'0'0,"0"0,0 0,0 0,25 0,-25 0,0 0,25 0,-25 0,24-25,1 25,-25 0,25-24,0 24,-25-25,25 25,-25-25,24 0,-24 25,0-25,0 25,0-25,0 25,0-24,0 24,-24 0,24-25,-25 25,0 0,0 0,0 25,1-25,-1 0,25 24,-25 1,0-25,25 25,0 0,-25 0,25 0,0-1,0 1,0-25,25 25,-25 0,25-25,-25 25,25-25,0 24,-1-24,1 0,0 0,0 0,0-24,-1 24,1-25</inkml:trace>
  <inkml:trace contextRef="#ctx0" brushRef="#br0" timeOffset="143575.2121">10493 12824,'-25'-50,"25"26,-25-1,25 0,0 0,-25 0,25 25,0 0,0 0,0 0,0 25,25-25,-25 25,25 0,-25 24,0 1,25-25,-25 24,25 1,-25 0,0-1,0-24,24 25,-24-1,0-24,0 25,0-25,25 24,-25-24,0 0,25 0,-25-25,0 24,25-24,-25 0,25 0,-1 0,-24 0,25 0,-25 0,25-24,0 24,-25-25</inkml:trace>
  <inkml:trace contextRef="#ctx0" brushRef="#br0" timeOffset="143725.2206">10394 12948,'0'25,"0"-25,0 0,0 0,0 0,0 0,0 0,0 0,0 0,24 0,1 0,0 0,0 0</inkml:trace>
  <inkml:trace contextRef="#ctx0" brushRef="#br0" timeOffset="144159.2455">11138 13022,'0'0,"-25"25,25-25,-25 0,25 25,-25 0,25-25,-25 25,25-25,-24 24,24 1,0-25,0 25,0 0,0-25,0 25,0-25,0 25,24-25,-24 0,25 24,-25-24,25 0,0 0,0 0,-25 0,24 0,1 0,0-24,-25 24,25 0,0-25,-25 25,24-25,-24 25,25-25,-25 25,0 0,0-25,0 25,0 0,0-25,0 25,0 0,0 0,0 0,0 25,-25-25,25 0,0 25,0-25,-24 25,24-25,0 25,0-25,0 25,0-25,24 24,1-24,-25 0,25 0,0 0,-25 0,25 0,0 0,-1 0,1 0,0-24,0 24,0-25,-1 25,1-25,-25 0,25 25,-25-25,0 25,0-25,0 1,0 24,0-25,-25 0,0 25,1-25,-1 0,0 25,-25-24</inkml:trace>
  <inkml:trace contextRef="#ctx0" brushRef="#br0" timeOffset="144555.2681">11807 13072,'0'25,"0"-25,0 0,0 25,0-25,0 0,0 24,-24-24,24 0,0 0,0 25,0-25,0 0,0 0,24 0,-24 25,25-25,-25 0,25 0,0 0,0 0,-1-25,-24 25,25 0,0-25,-25 25,25 0,-25-24,0 24,0-25,0 25,0 0,0-25,-25 25,25-25,-25 25,0 0,1-25,-1 25,0 0,0 25,0-25,1 0,-1 25,0-25,0 25,25-25,-25 25,25-1,0 1,0-25,0 25,0 0,0-25,0 25,0 0,25-25,0 24,-25-24,25 0,0 25,24-25,-24 0,0 0,24 0,-24 0,25 0,-1-25,-24 25</inkml:trace>
  <inkml:trace contextRef="#ctx0" brushRef="#br0" timeOffset="145228.3066">12303 13097,'-24'0,"-1"0,25 0,-25 0,25 0,-25 0,25 0,0 0,0 0,0 0,0 25,0-25,0 0,0 0,0 24,25-24,-25 0,25 0,-25 0,25 0,-25 0,24 0,1 0,0 0,0 0,-25 0,25-24,-1 24,1 0,-25-25,25 25,-25 0,0-25,0 25,0 0,0-25,0 25,0-25,-25 25,0-24,25 24,-24-25,-26 25,25-25,0 25,1 0,-1 0,0 0,0 0,0 25,1-25,-1 0,25 25,-25-1,25-24,-25 25,25 0,0 0,0-25,25 25,-25-1,25 1,-25-25,25 25,-1-25,1 25,0-25,0 25,0-25,24 0,-24 0,25 0,-1 0,-24 0,25 0,-1 0,-24 0,25-25,-25 25,-1 0,1-25,25 25,-50-25,25 25,-1-25,1 25,-25-24,0-1,0 25,0-25,0 25,0-25,0 25,0-25,0 25,0 0,-25 0,25 0,0 0,0 0,0 0,0 25,0-25,0 25,0-25,-24 25,24 0,0-25,0 24,0-24,0 25,0-25,0 25,0-25,0 25,0-25,0 0,0 0,0 0,0 0,0 0,0 0,0 0,0 0,24-25,-24 25,0-25,25 25,0-25,-25 25,25-24,0-1,-1 25,1-25,-25 0,25 25,0 0,0 0,-1 0,1 0,0 0,0 25,-25-25,25 25,-25 0,24-1,-24-24,0 25,0 25,0-25</inkml:trace>
  <inkml:trace contextRef="#ctx0" brushRef="#br0" timeOffset="148607.4999">9327 14263,'0'0,"0"0,-25-25,25 25,0 0,0 0,-25 0,25 0,0 0,0 0,0 25,0-25,25 24,-25 1,0 0,0 0,25 0,-25 0,0-1,0 1,0 0,0 0,0-25,0 25,0-25,0 0,0 24,0-24,0 0,0 0,0 0,0 0,0-24,0 24,0-25,0 25,0-25,25 0,-25 0,0 1,25-1,-25 0,24 0,1 25,0-25,-25 0,25 25,0 0,-1 0,-24 0,25 0,0 0,0 25,-25-25,25 25,-1 0,-24 0,25 0,-25-25,25 24,-25 1,0 0,0-25,0 25,25 0,-25-25</inkml:trace>
  <inkml:trace contextRef="#ctx0" brushRef="#br0" timeOffset="149075.5267">9773 14412,'0'0,"0"-25,0 25,0 0,25 0,-25 0,25 0,-25 0,25 0,-25 0,25 0,-1 0,-24 0,25 0,0 0,-25-25,25 25,0-25,-25 25,24 0,-24-25,25 25,-25-25,0 25,0 0,0-24,0 24,0 0,-25-25,25 25,-24 0,-1 0,25 0,-25 0,0 0,0 0,1 25,24-25,-25 24,0-24,0 25,25 0,0 0,-25 0,25 0,0-25,0 24,0 1,25 0,-25 0,25 0,0-25,-25 24,25-24,-1 25,1-25,0 0,0 0,0 0,24 0,-24 0,0-25,0 25,24-24,-24 24,0-25,0 25,-25-25,24 0,-24 0,25 25,-25-24,0-1,0 0,0 25,0-25,0 25,0-25,0 25,0 0,0 0,0 0,0 25,0-25,0 25,0 0,25-25,-25 25,0-1,0 1,25 0,-25 0,0-25,0 25</inkml:trace>
  <inkml:trace contextRef="#ctx0" brushRef="#br0" timeOffset="149218.5348">10294 14139,'-25'-25,"1"0,24 25,-25-25,25 25,0 0,0 0,0 0,0 0</inkml:trace>
  <inkml:trace contextRef="#ctx0" brushRef="#br0" timeOffset="150019.5807">10766 14362,'0'0,"0"-25,0 25,0-25,0 25,0-25,-25 25,0-24,0-1,25 25,-25-25,1 25,-1 0,0 0,0 0,0 0,1 25,-1-25,25 25,-25-1,25 1,-25 0,25 0,0 0,0 0,25-1,-25-24,0 25,25 0,0-25,-1 0,1 0,0 0,0 0,0 0,-1 0,1 0,0-25,0 25,0-25,-25 25,24-24,1 24,-25-25,0 25,0-25,0 25,0 0,0 0,0 0,0 0,0 25,0-25,25 25,-25-1,0 1,0 0,25 0,-25 24,0-24,25 0,-25 25,0-1,0-24,0 25,24-1,-24 1,0-25,0 24,0 1,-24-25,24 24,-25-24,25 0,-25 0,0-25,25 24,-25-24,1 0,-1-24,0 24,0-25,25 0,-25 0,25-24,-24 24,24 0,0-25,24 1,-24-1,25 25,0-24,25-1,-26 1,26-1,-25 0,24-24,1 24,-25 1,24-26,1 26,-25-26,24 26,-24-26,0 26,0-1,0 0,-25 1,0 24,24 0,-24 0,0 25,0-24,-24 24,24 0,-25 24,25-24,-25 25,25 0,-25 0,25 0,0-1,-25 1,25 25,0-1,0-24,0 25,0-25,25 24,-25-24,0 25,25-26,-25 1,0 25,0-25,25 0,-25-25,0 24,0-24,25 25,-25-25,0 0,0 0,0 0,24-25,-24 25,0 0,0-24,25-1,-25 0,25 25,-25-25,25 0,-25 0,25 1,0 24,-25-25,24 25,-24 0,25 0,-25 0,25 25,-25-25,25 24,-25-24,25 25,-25 0,24-25,-24 25,25-25,-25 25,25-25</inkml:trace>
  <inkml:trace contextRef="#ctx0" brushRef="#br0" timeOffset="150455.6056">11783 13940,'-25'-25,"25"1,-25-1,25 25,-25-25,25 25,0 0,0 0,0 0,0 25,0 0,0-25,0 49,0-24,25 0,-25 24,0 1,0 0,25-26,-25 26,0 0,25-1,-25 1,0-25,0 24,0-24,0 25,0-25,0-1,0-24,24 25,-24-25,0 25,0-25,0 0,25 0,-25-25,0 25,0-25,0 25,0-24,0-1,25 0,-25-25,0 26,25-1,-25 0,25 0,-25 0,24 0,1 1,0 24,0 0,0 0,-25 0,24 0,1 24,0-24,-25 25,25 0,-25 0,0 0,0 0,0-1,0 1,0 0,0 0,-25 0,25-25,-25 24,0 1,1-25,-1 25,25-25,-25 0,0 0,0 0,1 0,-1 0,0 0,0 0</inkml:trace>
  <inkml:trace contextRef="#ctx0" brushRef="#br0" timeOffset="150754.6227">12502 14163,'0'0,"25"0,-25 0,0 0,-25 0,0 25,0-25,0 25,1 0,24 0,-25-1,0 1,0 25,25-25,-25 0,25-1,0 1,0 0,0 0,25-25,-25 25,25-25,0 24,-25-24,25 0,-1 0,1 0,-25 0,25 0,0-24,0 24,-25-25,25 25,-1-25,-24 25,0-25,25 0,-25 1,0 24,0-25,-25 0,1 0,-1 0,0 0,0 25,0-24,0-1,1 25</inkml:trace>
  <inkml:trace contextRef="#ctx0" brushRef="#br0" timeOffset="151419.6607">12725 14163,'0'0,"25"0,-25 0,0 0,0 0,0 0,0 0,0 25,-25-25,25 25,0 0,0-25,0 25,0-1,0-24,0 25,0-25,0 25,25-25,-25 0,25 25,-25-25,25 0,-1 0,-24 0,25 0,0 0,0 0,0-25,-25 25,24-25,1 25,0-25,-25 25,25-24,-25-1,25 0,-25 25,0-25,24 0,-24 25,0-24,0 24,0-25,0 25,0 0,0 25,0-25,0 24,0-24,0 25,0 0,0 0,0 0,0-25,0 24,0 1,0 0,0-25,25 25,-25-25,25 25,-25-25,25 0,0 0,-1 0,1 0,-25 0,25 0,0 0,0 0,-1-25,1 25,0-25,0 25,-25-25,25 0,-1 25,-24-24,25-1,-25 0,0 0,0 0,0 1,0-1,0 0,-25 0,25 0,-24 1,-1-1,0 0,25 25,-25-25,0 25,25 0,-24 0,24 0,-25 25,25-25,-25 25,25-25,0 25,0-1,0-24,0 25,25-25,-25 25,25-25,-1 0,26 25,-25-25,24 0,-24 0,25-25,-25 25,24 0,1-25,-25 25,24 0,-24-25,0 25,0 0,0 0,-1 0,-24 0,25 0,-25 0,0 25,0-25,0 25,0 0,0 0,0 24,0-24,0 0,-25 0,25-1,0 26,0-25</inkml:trace>
  <inkml:trace contextRef="#ctx0" brushRef="#br0" timeOffset="161027.2103">13469 12353,'25'-50,"-25"25,0 1,0 24,0-25,0 0,0 25,0 0,0 0,0 0,0 0,0 25,25-25,-25 49,0-24,0 25,0-1,0 1,0 0,0 24,0 0,-25 1,0-1,25 25,-25-24,1-1,-1-24,0 24,25-24,-25 0,25-1,-25 1,25-25,0 24,0-24,0 0</inkml:trace>
  <inkml:trace contextRef="#ctx0" brushRef="#br0" timeOffset="165503.4663">19001 11137,'0'0,"0"0,0-25,25 25,-25-24,24-1,1 0,0 0,25 0,-26-24,26 24,0 0,24-24,-24 24,24-25,0 25,1-24,-1 24,1-25,-1 26,1-26,-1 25,0-24,-24-1,0 25,-1 0,1 1,-25-1,-1 0,1 0,-25 25,0 0,0-25,0 25,0 0,0 0</inkml:trace>
  <inkml:trace contextRef="#ctx0" brushRef="#br0" timeOffset="165954.4921">19150 11162,'0'0,"24"0,-24 0,0 0,0 0,25 0,-25 0,25 0,-25 0,25 25,0-25,-1 25,1 0,25-25,-25 24,24 1,1 25,-1-25,1-1,0 1,-1 25,26-25,-26-1,1 26,24-25,-24 0,0 24,-1-24,1 0,-1 0</inkml:trace>
  <inkml:trace contextRef="#ctx0" brushRef="#br0" timeOffset="172302.8552">21010 9823,'0'0,"25"-25,-25 25,0-25,0 25,0 0,0 0,0-25,0 25,0 0,0 0,0 25,0-25,25 25,-25-25,0 25,0-1,24 26,-24-25,0 0,0 24,0-24,0 25,0-25,0 24,0-24,0 0,0 0,0-1,0 1,0 0,0-25,0 25,0-25,0 25,0-25,0 0</inkml:trace>
  <inkml:trace contextRef="#ctx0" brushRef="#br0" timeOffset="172862.8872">20787 9922,'0'-25,"0"25,0-25,0 25,0-25,0 25,24-24,-24 24,25-25,-25 0,25 25,0-25,0 0,-25 25,25-24,24-1,-24 25,0-25,0 25,24-25,-24 25,25-25,-26 25,26 0,-25 0,0 25,24-25,-24 25,0-25,0 25,-1-25,-24 25,25-1,-25-24,0 25,0 0,0 0,0 0,0-25,0 24,-25 1,1 0,24 0,-25-25,0 25,0-1,0-24,1 25,-1-25,0 25,0-25,0 0,1 25,24-25,0 0,0 0,0 0,0 0,0-25,0 25,0 0,0 0,0 0,24 0,-24-25,25 25,0 0,0 0,0 0,-1 0,1 0,0 0,0 25,24-25,-24 0,0 25,0 0,24-25,-24 25,0-1,-25 1,25 0,-25 0,25 0,-25-25,0 24,0 1,0 0,-25-25,0 25,25 0,-25-25,0 24,1-24,-1 0,-25 25,25-25,1 0,-26 0,25 0,0 0,-24 0,24 0,0-25,0 25,1-24,-1 24,0 0,0-25,0 25,25-25</inkml:trace>
  <inkml:trace contextRef="#ctx0" brushRef="#br0" timeOffset="173378.9167">21903 9847,'0'-24,"0"24,0 0,0-25,0 25,0 0,0 0,0 0,0 0,0 0,0 25,0-25,0 24,0 1,0-25,0 25,0 0,0 24,0-24,0 0,0 0,0 0,0-25,0 25,0-1,0 1,0-25,0 25,0-25,0 0,0 0,0 0,0 0,0 0,0 0,0 0,0 0,0-25,0 25,0-25,25 1,-25-1,0 0,0 0,24-25,-24 26,25-26,-25 25,0-24,25-1,-25 0,25 26,0-26,-25 0,25 26,-1-1,1 0,-25 0,25 0,0 25,0 0,-1 25,1-25,-25 25,25 0,0 0,0 24,-1-24,-24 25,25-1,0-24,-25 25,25-1,-25 1,25-1,-25-24,24 25,-24 0,0-26,25 1,-25 0,0 0,0 0,0-1,25 1,-25-25,0 25,0-25,0 0,0 0,0 0,0 0,0 0</inkml:trace>
  <inkml:trace contextRef="#ctx0" brushRef="#br0" timeOffset="173566.9275">22002 9922,'0'0,"0"0,0 0,0 0,0 0,0 0,0 0,25 0,-25-25,25 25,-25 0,25 0,-1 0,1 0,25 0,-25 0,-1 0,26 0,-25 0,24-25,1 25,-25 0,24 0</inkml:trace>
  <inkml:trace contextRef="#ctx0" brushRef="#br0" timeOffset="173870.9449">23118 9674,'25'-25,"-25"25,25-25,-25 0,25 25,-25-24,25-1,-25 25,0-25,0 25,0 0,0 0,0 0,0 0,-25 0,25 25,-25-25,25 25,-25-1,0 1,1 0,-1 25,0-26,0 26,0-25,0 24,25-24,-24 25,-1-25,25-1,0 1,0 0,25 0,-25 0,24-25,1 25,25-25,-25 24,24-24,1 0,0 0,-1 0,1 0,-1 0,1 0,0 0,-1-24,1 24,-25-25,-1 25,1 0,0-25,-25 25</inkml:trace>
  <inkml:trace contextRef="#ctx0" brushRef="#br0" timeOffset="174347.9722">22399 10319,'0'0,"0"0,0 0,0 0,0 0,0 0,0 0,0 0,0 0,0 0,0 0</inkml:trace>
  <inkml:trace contextRef="#ctx0" brushRef="#br0" timeOffset="175515.0389">21506 11385,'0'-24,"0"24,0 0,0-25,-25 25,0 0,1-25,-1 25,0 0,0 0,0 0,-24 25,24-25,0 25,0-1,-24 1,24 0,0 0,-24 0,24 24,0-24,0 25,25-26,-25 26,25-25,0 24,0-24,0 0,0 0,25 0,0-1,0-24,0 25,-1-25,1 25,25-25,-25 0,24 0,-24 0,25 0,-1 0,-24 0,0-25,24 25,-24-25</inkml:trace>
  <inkml:trace contextRef="#ctx0" brushRef="#br0" timeOffset="176054.0697">22101 11460,'0'0,"0"-25,0 25,25 0,-25 0,0 0,0 0,0 0,0 0,0 0,0 25,-25-25,25 25,0-1,-24 1,24 0,0 25,-25-26,25 1,0 25,0-25,0-1,0 1,0 0,0 0,0 0,0-25,0 24,0-24,0 0,0 0,0 0,0 0,0 0,0 0,0 0,0-24,0 24,0-25,0 0,0 0,0 0,0 1,25-1,-25-25,0 25,0-24,24-1,-24 1,0-1,25 0,-25 1,25-1,-25 1,0 24,25-25,-25 25,25 0,-25 1,24 24,-24-25,25 25,-25 0,0 25,25-25,-25 24,0 1,25 0,-25 25,25-25,-25 24,24-24,-24 25,25-1,0 1,-25-25,25 24,0 1,-25-25,24 24,1-24,-25 25,25-26,0 1,-25 0,25 0,-25 0,0-1,24-24,-24 25,0-25,0 0,0 0,0 0,0 0</inkml:trace>
  <inkml:trace contextRef="#ctx0" brushRef="#br0" timeOffset="176231.0799">22126 11584,'0'0,"0"0,0 0,0 0,0 0,25 0,0 0,-25 0,25 0,-1 0,1 0,0 0,25 0,-26 0,26-25,0 25,-26 0,26 0,0 0,24-25</inkml:trace>
  <inkml:trace contextRef="#ctx0" brushRef="#br0" timeOffset="176835.1144">23317 11361,'0'0,"0"0,0 0,0 0,0 0,0 0,0 24,0-24,0 25,0-25,0 25,0 0,0 24,0-24,0 0,0 25,0-26,0 26,25-25,-25 0,0 24,0-24,0 0,0-25,0 25,0-1,0-24,0 0,0 25,0-25,0 0,0 0,0-25,0 25,0 0,0-24,0 24,0-25,0 0,0 0,0 0,0 1,0-26,0 25,0-24,0-1,0 25,0-24,0-1,0 0,24 1,-24 24,25-25,0 1,0 24,-25 0,49 0,-24 0,0 25,0 0,0 0,-1 0,26 0,-25 25,0-25,-1 25,-24 0,25 0,-25 0,0-1,0 26,0-25,0 0,0-1,-25 1,1 25,-1-25,-25-1,25 1,1 0,-1 0,0 0,0-25,0 24,1-24,24 25,-25-25,25 0,0 0,0 0,0 0,0 0,0 0,25 0,-25 0,24-25,-24 25,25 0,0 0,0 0,24 0,-24 0,0 25,25-25,-26 25,1-25,0 25,0 0,0-1,-25-24,24 25,-24 0,0 0,0 0,0-25,0 24,0 1,-24-25,-1 25,0-25,-25 0,1 25,24-25,-49 0,24 0,0 0,-24 0,24-25,-24 25</inkml:trace>
  <inkml:trace contextRef="#ctx0" brushRef="#br0" timeOffset="180399.3183">9798 12427,'75'-25,"24"25,-25 0,25 0,25-24,-24 24,-1 0,25-25,-25 25,25 0,-25-25,25 25,-24 0,24-25,-25 25,25 0,-25 0,0 0,1-25,-26 25,25 0,-24 0,-1 0,0-24,-24 24,0 0,-1 0,-24 0,0 0,0-25,-1 25,-24 0,0 0,0 0,0 0</inkml:trace>
  <inkml:trace contextRef="#ctx0" brushRef="#br0" timeOffset="181006.353">10245 13816,'0'25,"-25"-25,25 0,0 0,0 0,0 0,0 0,0 0,0 0,0 0,25 0,-1 0,1 0,0 0,0 0,25 0,-1 0,1 0,24-25,-24 25,49 0,-25 0,26-25,-26 25,25 0,0 0,25 0,-24-24,-1 24,25 0,-25 0,25 0,-25 0,1 0,-1 0,0 0,0 0,-24 0,24 0,-49 0,24 24,-24-24,-26 0,26 0,-25 0,-25 0,25 0,-25 0,0 0,0 0</inkml:trace>
  <inkml:trace contextRef="#ctx0" brushRef="#br0" timeOffset="181530.383">10046 15304,'0'0,"0"0,0 25,0-25,0 0,25 0,-25 0,25 0,0-25,-1 25,26 0,0 0,-1 0,1-24,0 24,24 0,0-25,26 25,-26-25,25 25,25-25,-25 25,25-25,0 25,25-24,-25 24,25-25,-25 25,25 0,0-25,-25 25,25 0,-25 0,25 0,-25 0,0 0,0-25,0 25,-25 0,0 0,0 0,-24 0,24 0,-49 0,-1-25,1 25,-1 0,-24 0,0-24,-25 24,0 0,0 0</inkml:trace>
  <inkml:trace contextRef="#ctx0" brushRef="#br0" timeOffset="183463.4935">21208 10616,'0'0,"0"0,0 0,0 0,0 0,25 0,-25 0,50 0,-25 0,24 0,1 0,-1 0,26 0</inkml:trace>
  <inkml:trace contextRef="#ctx0" brushRef="#br0" timeOffset="183795.5125">24011 10641,'0'0,"25"-25,-25 25,0 0,25 0,0 0,0 0</inkml:trace>
  <inkml:trace contextRef="#ctx0" brushRef="#br0" timeOffset="185890.6324">23838 9624,'0'0,"0"0,0 0,0 0,0 0,0 0,0 0,0 25,0-25,0 25,-25-25,25 25,0-25,0 24,0-24,-25 25,25-25,0 0,0 25,0-25,0 0,25 0,-25 0,25 0,-1-25,1 25,25-25,-1 25,1-24,0-1,-1 0,1 0,24 0,-24 1,0-1</inkml:trace>
  <inkml:trace contextRef="#ctx0" brushRef="#br0" timeOffset="186778.6832">24135 11212,'0'0,"0"0,0 0,25 0,-25 0,0 0,0 0,0 0,0 0,0 0,0 0,0 25,0-25,0 0,0 24,0-24,0 25,-25 0,25-25,0 25,0-25,0 25,0-25,0 24,25-24,-25 0,25 0,0-24,0 24,24 0,1-25,-1 0,1 0,0 0,24 1,-24-1,-1 0,1 0</inkml:trace>
  <inkml:trace contextRef="#ctx0" brushRef="#br0" timeOffset="189128.8176">20142 9723,'0'0,"-25"0,25 0,-25 0,25 0,0 0,0 0,0 25,0-25,0 0,0 0,25 25,-25-25,25 0,0 0,24 25,-24-25,25 0,-26 0,26 0,0 0,-1 0,1 0,-1 0</inkml:trace>
  <inkml:trace contextRef="#ctx0" brushRef="#br0" timeOffset="189806.8564">20340 11708,'0'0,"0"0,0 0,0 0,0 0,0 0,0 0,0 0,0 0,25 0,-25 0,25 0,0 0,-1 0,1 0,0 0,25 0,-26 0,26 0,-25-25,24 25</inkml:trace>
  <inkml:trace contextRef="#ctx0" brushRef="#br0" timeOffset="190795.9129">21928 10492,'0'0,"0"0,24 0,-24 0,25 0,0 0,-25 0,25 0,25 0,-26-24,1 24,25 0,-25 0,24 0,-24 0,25 0,-26 0,1 0,0 0,0 0,0 0,-25 0,0 0,0-25,0 25,-25 0,25 0,-50 0,25 25,1-25,-26 0,0 0,1 0,-1 24,25-24,-24 0,24 0,0 0,0 0,0 0,25 0,0 0,0 0,0 0,25 0,-25 0,25-24,0 24,0 0,24 0,-24 0,0 0,25 0,-26 0,26 0,-25 0,0 0</inkml:trace>
  <inkml:trace contextRef="#ctx0" brushRef="#br0" timeOffset="191603.9591">22374 12030,'0'0,"0"0,0 0,0 0,-25 0,25 0,0 0,0 0,-24 0,24 0,0 0,0 0,0 0,0 25,0-25,0 0,24 0,-24 0,0 0,25 0,-25 0,25 0,0 0,0 0,-25 0,24 0,1 0,0 0,0 0,0 0,-25 0,24 0,1 0,-25 0,0 0,0 0,0 0,-25 0,25 0,-24 0,-1 0,0 0,0 25,0-25,1 0,-26 0,25 0,0 0,1 25,-1-25,25 0,-25 0,0 0,25 0,0 0,0 0,0 0,0 0,0 0,25 0,-25 0,25 0,0 0,-1 0,1 0,0 0,0 0</inkml:trace>
  <inkml:trace contextRef="#ctx0" brushRef="#br0" timeOffset="206227.7956">16371 14114,'-24'0,"24"0,0 0,0 0,0 0,0 0,0 0,0 0,0 0,0 0,0 0,0 0,0 0,0 0,0 0,0 0,0 0,0 0,0 0,0 0,0 0,0 0,0 25,0-25,24 0,-24 0,0 0,0 0,25 24,-25-24,25 0,-25 0,25 0,-25 0,25 0,-1 25,1-25,-25 0,25 0,0 0,0 0,-1 0,26 0,-25 25,0-25,0 0,-1 0,26 0,-25 0,0 0,24 0,-24 0,0 0,24 0,-24 0,0 0,25 25,-26-25,1 0,25 0,-25 0,-1 0,26 0,-25 25,0-25,24 0,-24 0,0 0,24 0,-24 24,25-24,-25 0,-1 0,26 0,-25 0,25 0,-1 0,-24 0,25 0,-26 0,26 0,-25 0,24 0,-24 0,25 0,-25 0,24 0,-24 0,25 25,-1-25,-24 0,25 0,-26 0,26 0,0 0,-26 0,26 0,0 0,-26 0,26 0,0 0,-1 0,-24 0,25 0,-1 0,-24 0,25 0,-1 0,1 0,-25-25,24 25,1 0,-25 0,24 0,1 0,-25 0,24 0,1 0,-25 0,24 0,1 0,-25 0,24 0,1 0,-25 0,24 0,1 0,-25-24,25 24,-26 0,26 0,0 0,-26 0,26 0,-25 0,24 0,-24 0,25 0,-25 0,-1-25,26 25,-25 0,24 0,-24 0,0 0,25 0,-26 0,26 0,-25 0,0-25,24 25,-24 0,25 0,-26 0,26 0,0 0,-25 0,24 0,1 0,-25-25,24 25,-24 0,25 0,-1 0,-24 0,25 0,-26-25,26 25,-25 0,24 0,-24 0,25 0,-25 0,24 0,1 0,-25 0,24 0,1 0,-25 0,24-24,-24 24,25 0,-1 0,-24 0,25 0,-1 0,-24-25,25 25,-25 0,24 0,-24 0,25 0,-26 0,26 0,-25 0,24-25,-24 25,0 0,25 0,-26 0,26 0,-25 0,24-25,-24 25,0 0,25 0,-26 0,1 0,0 0,25 0,-26 0,1-25,0 25,0 0,0 0,0 0,-1 0,1 0,0 0,0 0,-25 0,25 0,-1 0,-24-24,25 24,-25 0,0 0,25 0,-25 0,0 0,0 0,0 0</inkml:trace>
  <inkml:trace contextRef="#ctx0" brushRef="#br0" timeOffset="207848.8883">16173 15825,'0'0,"0"0,0 0,0 0,25 0,-25 0,0 0,0 0,0 0,0 0,0 0,0 0,0 0,0 0,25 0,-25 0,0 0,24 0,-24 0,25 25,-25-25,25 0,-25 0,25 0,0 0,-1 0,1 0,0 0,-25 0,25 0,0 0,24 0,-24 0,0 0,0 25,-1-25,1 0,0 0,25 0,-25 0,-1 0,26 0,-25 0,24 0,1 0,0 0,-1 0,1-25,-1 25,26 0,-26 0,1 0,24 0,-24 0,24 0,-24 0,24 0,-24 0,25 0,-26 25,26-25,-26 0,1 0,-1 0,1 25,0-25,-26 0,26 0,0 25,-26-25,26 0,0 0,-26 0,26 0,0 24,-1-24,-24 0,25 0,-1 0,1 0,-25 0,24 0,1-24,-25 24,24 0,1 0,-25 0,24 0,1 0,0 0,-26 0,26-25,0 25,-26 0,26 0,0 0,-26 0,26 0,0 0,-1 0,1 0,-1 0,-24 0,25 0,-1 0,1 0,0 0,-1 0,1 0,24 0,-24 0,0 0,-1 0,1 0,-1 0,1 0,0 0,24 0,-24 0,-1 0,1 0,-1 0,1 0,0 0,-1 0,1 0,0 0,-1 0,1 0,-1 0,1 0,0 0,-1 0,-24 0,25 0,-1 0,-24 0,25 0,-26 0,26 0,0 0,-26 0,26-25,-25 25,24 0,-24 0,25 0,-25 0,24 0,1 0,-25 0,-1 0,26 0,-25 0,25 0,-26 0,1 0,25 0,-25 0,-1 0,26 0,-25 0,0 0,-1 0,1 0,25 0,-25 0,-1 0,1 0,25 0,-25 25,-1-25,1 0,25 0,-25 0,-1 0,26 0,-25 0,0 0,24 0,-24 0,0 0,24 25,-24-25,0 0,25 0,-25 0,-1 0,1 0,0 0,0 0,0 0,-1 0,26 0,-25 0,-25 0,25 0,-1 0,1 0,0 0,0 0,-25 0,25-25,-1 25,-24 0,25 0,-25 0,0 0,0 0,0 0,0 0</inkml:trace>
  <inkml:trace contextRef="#ctx0" brushRef="#br0" timeOffset="208777.9414">16768 13940,'0'0,"0"0,0-25,0 25,0 0,0 0,0 0,0 0,0 0,0 0,0 0,0 0,0 0,0 0,0 25,0-25,0 25,0 0,0 0,0 24,0-24,0 25,0-26,0 26,0 0,0-26,0 26,0 0,0-25,0 24,25-24,-25 0</inkml:trace>
  <inkml:trace contextRef="#ctx0" brushRef="#br0" timeOffset="209456.9803">18405 14039,'0'-24,"0"24,0 0,0 0,25 0,-25 0,0 0,0 0,0 0,0 0,0 0,0 24,0-24,0 0,0 25,0 0,0 0,0 0,0-1,0 26,25-25,-25 24,0-24,0 25,0 0,25-26,-25 26,0-25</inkml:trace>
  <inkml:trace contextRef="#ctx0" brushRef="#br0" timeOffset="210234.0247">20092 14015,'0'0,"0"0,0 0,0 0,0-25,0 25,0 0,0 0,0 0,0 0,0 0,0 0,0 0,0 0,0 0,0 25,0-1,0 1,0 0,25 0,-25 24,0-24,25 25,-25-1,0 1,25 0,-25-1,0 1,0-25</inkml:trace>
  <inkml:trace contextRef="#ctx0" brushRef="#br0" timeOffset="210909.0633">21680 13940,'0'0,"0"0,0 0,0-25,0 25,0 0,0 0,0 0,0 0,0 0,0 25,0-25,0 25,0-25,0 25,0 0,0-1,0 26,0-25,0 24,0 1,24-25,-24 24,0 1,25 0,-25-1,0-24,25 25</inkml:trace>
  <inkml:trace contextRef="#ctx0" brushRef="#br0" timeOffset="211357.089">23019 13791,'0'0,"0"0,0 0,0 0,0-24,0 24,0 0,0 0,0 24,0-24,0 0,0 25,0 0,25-25,-25 50,0-26,0 26,25-25,-25 24,0 1,0 0,25 24,-25-24,0-1,24 1,-24 24,0-24</inkml:trace>
  <inkml:trace contextRef="#ctx0" brushRef="#br0" timeOffset="212249.14">16595 15776,'0'0,"-25"-25,25 25,0-25,0 25,-25 0,25-25,0 25,0 0,0 0,0 0,0 0,0 0,0 0,0 0,0 0,0 25,0-25,0 25,0 0,0 0,25-1,-25 26,0-25,0 24,25 1,-25 0,0-26,0 26,0 0</inkml:trace>
  <inkml:trace contextRef="#ctx0" brushRef="#br0" timeOffset="212850.1744">18629 15677,'0'0,"0"0,-25 0,25-25,0 25,0 0,0 0,0 0,0 0,0 0,0 0,0 0,0 0,0 0,0 25,0-25,0 24,0-24,0 25,0 25,0-25,25-1,-25 26,0-25,0 24,24-24,-24 25,0-1,0 1,0-25,25 24,-25 1</inkml:trace>
  <inkml:trace contextRef="#ctx0" brushRef="#br0" timeOffset="213430.2075">20291 15677,'0'0,"0"-25,0 25,0-25,0 25,0 0,0-25,0 25,24-25,-24 25,0 0,0 0,0 0,0-24,0 24,0 0,0 24,0-24,25 25,-25-25,0 25,0 25,25-26,-25 26,0 0,0-26,0 26,25 0,-25-1,0 1,0-1,0 1</inkml:trace>
  <inkml:trace contextRef="#ctx0" brushRef="#br0" timeOffset="214021.2413">22077 15602,'0'0,"0"0,0 0,0 0,0-25,0 25,0 0,0 0,0 0,0 0,0 0,0 0,0 25,0-25,0 25,0 0,0 0,0 24,0-24,0 25,0-1,0-24,0 25,0-1,0 1,0-1,0 1,0-25,0 24,0-24</inkml:trace>
  <inkml:trace contextRef="#ctx0" brushRef="#br0" timeOffset="214584.2735">23614 15602,'0'0,"0"0,0 0,0-25,0 25,0 0,0 0,0 0,0 0,0 0,0 0,0 0,0 0,0 25,0-25,0 25,0 0,0 0,0 24,0 1,0-1,0 1,0 0,-24-1,24 1,0 24,0-24,-25-1,25 1,0 0</inkml:trace>
  <inkml:trace contextRef="#ctx0" brushRef="#br0" timeOffset="215569.3299">23094 15999,'0'-25,"24"25,-24 0,25 0,-25 0,25 0,0 0,0 0,-1 0,26 0,-25 0,24 0,-24 0,25 0,-1 0,1 0,0 0,-1 0,1 0,-1 0,1 0,0 0,-1 0,1 0,-1 0,1 0,-25 0,25-25,-26 25,1 0,0 0,0 0,0 0,-1 0,-24 0,0 0,0-24,0 24,25 0,-25 0,0 0,0 0,0 0,0 0,0 0,0 0,0 0,0 0,0 0</inkml:trace>
  <inkml:trace contextRef="#ctx0" brushRef="#br0" timeOffset="215882.3478">23416 15875,'0'0,"0"-25,0 25,0 0,0 0,0 0,0 0,0 0,0-25,0 25,0 0,0 0,0 0,0 0,25 0,-25 0,0 0,0 0,0 0,0 0,25 0,-25 25,0-25,24 25,-24-25,0 25,0 0,25-1,-25 1,0 0,0 0,0 0,0-1,0 1</inkml:trace>
  <inkml:trace contextRef="#ctx0" brushRef="#br0" timeOffset="216972.4101">16669 13444,'0'-49,"0"24,0 0,0 0,0 0,0 1,0 24,0 0,0 0,0 0,0 24,0-24,-25 25,25 0,0 25,-25-26,25 1,0 25,0-25,-24-1,24 1,0 0,0 0,-25 0,25-1,0-24,0 0,0 0,0 0,0 0,0 0,0 0,0 0,0-24,0-1,0 0,0 0,25 0,-25 1,0-26,24 25,-24-24,25 24,-25-25,25 25,-25-24,25 24,0 0,-25 25,25 0,-1 0,1 0,0 25,0-25,0 50,-1-26,1 1,0 25,0-1,0-24,-25 25,24-1,-24-24,25 0,-25 25,25-26,-25 1,0 0,25-25,-25 25,0-25</inkml:trace>
  <inkml:trace contextRef="#ctx0" brushRef="#br0" timeOffset="217112.4181">16768 13519,'0'0,"0"0,0 0,0-25,0 25,25 0,-25 0,25 0,0-25,24 25,-24 0,25 0</inkml:trace>
  <inkml:trace contextRef="#ctx0" brushRef="#br0" timeOffset="217745.4544">18381 13444,'0'0,"0"0,-25-25,25 25,0 0,0 0,0 0,-25 0,25 0,0 0,0 0,0 25,0-25,0 25,0 0,0 0,0-1,0-24,0 25,0 0,0-25,0 25,0-25,0 25,-25-25,25 0,0 0,0 0,0 0,0 0,0-25,0 25,-25-25,25 25,0-25,0 0,0 1,0-1,0 0,0-25,0 26,0-1,0-25,0 1,0 24,25-25,-25 25,25-24,0 24,0 0,-1 0,1 0,0 25,0-24,0 24,-1 0,1 0,0 0,-25 24,25 1,-25-25,0 25,0 0,0 0,0-1,-25 1,25 0,-25 0,0 0,1 0,-1-1,25 1,-25 0,0 0,25-25,-25 25,25-25,0 0,0 0,0 0,0 0,0 0,0 0,25 0,0 0,0 0,0 0,24 0,-24 0,25 24,-1-24,-24 0,25 0,-26 25,26-25,-25 25,0 0,-25-25,25 25,-25-1,0-24,0 25,0-25,-25 25,0-25,0 25,0 0,0-25,1 0,-26 24,25-24,-24 0,-1 0,25 25</inkml:trace>
  <inkml:trace contextRef="#ctx0" brushRef="#br0" timeOffset="218105.4749">20266 13320,'-25'-25,"25"25,0 0,-25-24,25 24,-25 0,25-25,-24 25,-1 0,0 25,0-25,0 24,-24 1,24 0,-25 0,26 0,-1-1,0 26,0-25,0 0,25-1,0 1,0 0,25 0,-25 0,50-1,-25 1,24-25,1 0,-1 25,1-25,24 0,1 0</inkml:trace>
  <inkml:trace contextRef="#ctx0" brushRef="#br0" timeOffset="218408.4923">21630 13221,'0'0,"0"0,0-25,0 25,0 0,0 0,0 25,0-25,0 25,25 0,-25-1,25 1,-25 0,24 25,-24-26,25 1,-25 0,25 0,-25 0,0-1,0 1,0 0,0-25,0 0,0 25,0-25</inkml:trace>
  <inkml:trace contextRef="#ctx0" brushRef="#br0" timeOffset="218660.5067">21456 13246,'0'-25,"-24"25,24-25,0 0,0 25,0 0,0-25,24 25,-24 0,25 0,0 0,0 0,24 0,-24 25,25-25,-1 25,1-25,0 25,-1 0,1 0,-1-1,1 1,-25 0,25 0,-26 0,-24-1,25 26,-25-25,0 0,0-1,0 1,-25 0,1-25,-1 25,0 0,-25-25,25 24,-24-24,-1 25,25-25,-24 0,24 0,-25 0</inkml:trace>
  <inkml:trace contextRef="#ctx0" brushRef="#br0" timeOffset="219141.5342">23168 12923,'0'0,"0"0,0 0,0-25,0 25,0 0,0 0,-25 0,25 0,-25 0,25 0,-24 0,24 0,-25 0,25 0,-25 25,25-25,-25 0,25 0,0 0,0 0,-25 0,25 0,0 0,0 0,0 0,0 0,0 0,0 25,0-25,0 0,0 0,0 0,0 0,0 0,0 25,0-25,0 0,-25 25,25-25,0 24,0-24,-24 25,24-25,0 25,0-25,-25 25,25-25,0 25,-25-25,25 24,0 1,-25 0,25-25,0 25,-25 0,25 0,0-25,0 24,0 1,0 0,25 0,-25-25,25 25,0-25,-25 24,25-24,24 0,-24 25,0-25,25 0,-26 0,26 0,0 0,-26 0,26-25,0 25</inkml:trace>
  <inkml:trace contextRef="#ctx0" brushRef="#br0" timeOffset="219289.5427">23019 13246,'0'0,"25"0,-25-25,25 25,0 0,-1 0,1 0,0-25,0 25</inkml:trace>
  <inkml:trace contextRef="#ctx0" brushRef="#br0" timeOffset="220342.6029">16818 16942,'0'0,"0"0,0-25,0 25,0 0,-25 0,25 0,0 0,0 0,0 0,0 25,0-25,0 24,0 1,0-25,0 25,0 0,0 0,0-1,0 1,0 0,0 0,0 0,0-1,0-24,0 25,0-25,0 25,0-25,0 0,0 0,0 0,0 0,0 0,0 0,0-25,0 0,-25 1,25-1,0 0,0 0,-24-24,24 24,0-25,-25 1,25-1,0 0,-25-24,25 24,0-24,0 24,25 1,-25-26,25 51,-1-26,1 25,0 0,25 0,-1 1,1 24,-1 0,-24 0,25 0,-1 0,1 24,-25-24,0 25,24-25,-49 25,25 0,-25 0,0 0,0-1,0 1,-25 0,0 0,1 0,-26-1,25 1,0 0,-24 0,24 0,0-25,-24 24,24-24</inkml:trace>
  <inkml:trace contextRef="#ctx0" brushRef="#br0" timeOffset="220999.6405">18629 16520,'24'0,"1"0,0-25,0 25,-25 0,25-25,-25 25,24 0,-24 0,0 0,0 0,0 0,0 0,-24 0,24 25,-25-25,0 25,25 0,-25 0,0 24,1-24,-1 25,0-26,25 26,-25-25,25 24,0-24,0 0,0 25,0-26,25-24,0 25,-25 0,25-25,-1 0,26 25,-25-25,0-25,24 25,-24 0,0-25,0 25,24-25,-24 1,-25-1,25 0,0 0,-25 0,25 1,-25-1,0 0,-25 0,25 0,-25 1,0-1,0-25,1 50,-26-25,25 1,-25 24,26-25,-26 25,25-25,-24 25,24 0,0 0,0-25,25 25,-25-25,25 25,0 0,25-24,-25 24,25-25,0 25,0 0,-1 0,26 0,-25 0,24 0,1 25,-25-25,0 24,24 1,-24-25,0 25,-25 25,25-26,-25 1,0 25,0-25,0 24,0-24,0 25,0-26,-25 26,25-25,0 24,-25-24,25 0,0 0,0 0,25-1,-25 1,25 0,0 0,-1-25,26 25</inkml:trace>
  <inkml:trace contextRef="#ctx0" brushRef="#br0" timeOffset="221612.6755">20464 16570,'0'0,"0"0,0 0,0 0,0 0,0 0,0 0,0 24,0 1,0-25,0 50,0-25,25-1,-25 1,0 25,0-25,0-1,0 26,0-25,0 0,0-1,0-24,0 25,0-25,0 25,0-25,0 0,0 0,0 0,0 0,0 0,-25-25,25 25,0-25,0 25,0-24,0-1,-25-25,25 25,0-24,0 24,0-25,0 1,0-1,25 25,-25-24,25-1,-25 25,25 1,0-1,24 0,-24 25,0-25,24 25,-24 0,0 25,0-25,0 25,-1-25,-24 25,0-1,0 1,0 0,0 0,-49 0,24-1,0 1,-24 0,-1 0,0 0,1-1,-1 1,1 0,24 0,-25-25,25 0,1 25,24-25,0 0,0 0,0 0,0 0,24 0,1 0,0 24,0-24,24 0,-24 0,25 25,-1-25,1 0,0 0,24 0,-24 0,24 25,-24-25</inkml:trace>
  <inkml:trace contextRef="#ctx0" brushRef="#br0" timeOffset="222049.7005">22225 16520,'25'-25,"-25"25,0-25,0 1,0 24,0-25,0 25,-25-25,25 25,-24 0,-1 0,0 0,0 0,-24 0,24 0,0 25,0 0,-25-1,26 1,-1-25,0 25,25 0,0 0,0-1,0 1,25 0,0 0,-1 0,26-1,-25-24,25 25,-1 0,-24-25,25 25,-1-25,-24 25,0-25,0 24,-1-24,-24 25,25-25,-25 25,0-25,-25 0,25 25,-24-25,-1 0,0 25,0-25,0 0,1 0,-26 24,25-24,-24 0,-1 0,25 0</inkml:trace>
  <inkml:trace contextRef="#ctx0" brushRef="#br0" timeOffset="222493.7259">23639 16594,'0'0,"0"0,0 0,25 25,-25-25,25 0,-25 0,25 0,-1 0,1 0,0 0,0 0,0 0,24 0,-24 0,0 0,0 0,-25 0,24 0,-24 0,0-25,0 25,0 0,0 0,0 0,-24 0,-1 0,25 0,-25 0,0 0,0 0,1 25,-1-25,25 25,-25 0,25 0,-25-1,25 1,0 0,0 0,0 24,0-24,0 25,25-25,-25 24,0-24,0 25,0-1</inkml:trace>
  <inkml:trace contextRef="#ctx0" brushRef="#br0" timeOffset="223736.797">15875 14089,'0'-25,"0"25,0 0,0 0,0 0,0-25,0 25,0 0,0 0,0 25,0-25,0 25,0-25,0 25,0 0,0-1,0 26,0-25,25 24,-25-24,0 0,0 25,0-25,0-1,0 26,0-25,0 0,25-1,-25 1,0-25,0 25,0-25,0 25,0-25,0 25,0-25,0 0,0 0,0 0,-25 0,25 0</inkml:trace>
  <inkml:trace contextRef="#ctx0" brushRef="#br0" timeOffset="223970.8104">15727 14610,'-25'0,"25"0,-25 0,25 0,0-25,0 25,0 0,0 0,0 0,0 0,0 25,0-25,0 0,25 25,-25 0,25-25,-25 24,24 1,-24 0,25-25,-25 25,25 0,-25-25,25 24,-25-24,25 25,-25-25,24 0,-24 0,0 0,25 0,-25 0,0-25,25 25,-25-24,25-1,-25 25,25-25,-1 0,-24 0,25 1,-25-26,0 50,25-25,-25 0,0 1</inkml:trace>
  <inkml:trace contextRef="#ctx0" brushRef="#br0" timeOffset="224667.8503">15677 15379,'0'-25,"0"25,0-25,0 25,0 0,0 0,0 0,0 0,0 25,0 0,0 0,0 0,0 24,25-24,-25 25,0-1,25 1,-25-1,0 1,0 0,0-26,24 26,-24 0,0-26,0 1,0 25,0-25,0-1,0-24,0 25,0 0,0-25,0 0,0 0,0 0,0 0,0 0,0 0</inkml:trace>
  <inkml:trace contextRef="#ctx0" brushRef="#br0" timeOffset="224988.8687">15553 15429,'0'0,"0"0,0 0,-25 0,25 0,0 0,0 0,-25 24,25 1,0-25,-25 25,25-25,-24 25,24 0,-25-25,25 24,-25-24,25 25,0-25,-25 0,25 0,0 0,0 0,0 0,0-25,0 25,0-24,0 24,0-25,0 0,25 0,-25 0,0 1,25-1,0 0,-1 0,1 0,0 25,0-25,0 25,24-24,-24 24,0 0,25 24,-26-24,1 25,25 0,-25 0,-1 0,1 0,25-1</inkml:trace>
  <inkml:trace contextRef="#ctx0" brushRef="#br0" timeOffset="236070.5025">16719 13940,'0'0,"0"0,0 0,0 0,0 0,0 0,0-25,0 25,0 0,0 0,0 0,0 0,0 0,0 0,0 0,0 0,0 0,0 0,0 0,0 0,0 0,-25 25,25-25,0 25,0 0,0 0,0 24,0-24,0 25,0-1,0 1,0-1,-25-24,25 25,0 0,0-1,-25-24,25 25,0-26,0 1,0 0,0 0,0 0,0-25,0 0,0 24,0-24,0 0,0 0,0 0,0 0,0 0,0 0,0-24,0 24,25-25,-25 25,0-25,0 25,0-25,25 0,-25 1,0-1,25-25,-25 25,0-24,25 24,-25-25,0 1,24 24,-24-25,0 1,0-1,0 25,0-24,0 24,0 0,0 0,0 25,0-25,0 25,0 0,0 0,0 0,0 25,0 0,0 0,0 0,0 24,0-24,0 25,0-1,0 1,0-25,-24 24,24 1,0-25,0 0,0-1,-25 1,25 0,0 0,0-25,0 0,0 25,0-25,0 0,0-25,0 25,0 0,0-25,0 25,0-25,0 0,0 1,0 24,0-25,0 0,0 0,0 0,0 0,0 25,0-24,0 24,0 0,0 0,0 24,0-24,0 25,0 0,0 0,0 0,0 0,0 24,0-24,-25 0</inkml:trace>
  <inkml:trace contextRef="#ctx0" brushRef="#br0" timeOffset="239013.6708">695 16049,'-25'-25,"25"0,0 25,-25-25,25 0,-25 1,25 24,0-25,0 25,-24 0,24 0,0 0,0 0,0 0,0 0,0 25,0-25,0 24,0 1,-25 0,25 25,0-26,0 1,0 25,0-25,0 24,0-24,0 0,0 24,0-24,0 0,25 0,-25 0,0 0,24-25,-24 24,25-24,-25 25,25-25,-25 0,25 0,-25 0,25 0,-1-25,-24 25,25-24,0 24,-25-25,25 0,-25 25,25-25,-25 0,0 0,25 1,-25-1,0 0,0 0,0 0,0 25,0-24,-25-1,25 25,0-25,0 25,0 0,0 0,-25 0,25 25,0-25,0 25,0-25,0 24,0 1,0 0,0 0,0-25,25 25,-25-1,25 1,-25-25,24 25,-24-25,25 25,-25-25,25 25,0-25,-25 0,25 0,-1 0,-24 0,25 0,0 0,-25-25,25 25,0-25,-25 25,24-25,-24 25,25-25,-25 1,0-1,0 25,0-25,0 0,0 0,0-24,-25 24,25 0,-24 0,-1 1,25-1,-25 0,0 0,0 0,25 25,-24-24,24 24,0 0,0 0,-25 0,25 0,0 0,0 0,0 0,25 0,-25 24,0-24,24 0,-24 0,25 0,-25 0,25 0,0 0,-25-24,25 24,-1 0,1-25,0 0,-25 25,25-25,0 25,-25-25,0 1,24 24,-24-25,0 25,0-25,-24 25,24-25,-25 0,0 25,25 0,-25-24,25 24,-25 0,25 0,-24 0,24 0,0 24,0 1,0-25,0 25,0 25,24-26,-24 1,25 25,-25-25,0 24,25-24,-25 25,0-26,25 1,-25 0,0 0,0 0,25-1,-25 1,0-25,0 25,0-25,0 0,0 0,0 0,24 0,-24 0,0 0,0 0,0-25,0 25,25-25,-25 1,0 24,25-25,-25 0,25 0,0 25,-25-25,24 25,1 0,0-24,-25 24,25 0,0 24,-1-24,-24 25,25-25,-25 25,25-25,-25 25,25-25,-25 25,0-1,0-24,0 25,0-25,0 25,0-25</inkml:trace>
  <inkml:trace contextRef="#ctx0" brushRef="#br0" timeOffset="239306.6876">1811 16073,'25'0,"-25"25,0-25,0 25,0-25,0 25,0 0,0-25,0 24,0 1,0-25,0 25,0 0,0-25,0 25,25-25,-25 0,25 24,-25-24,24 0,1 0,-25 0,25 0,0-24,0 24,-25 0,24-25,1 0,-25 25,25-25,0 25,-25-25,0 1,0 24,0-25,0 25,-25-25,25 25,-25-25,0 25,1-25,-1 25,0 0,0 0,0 0,1 0,-1 0</inkml:trace>
  <inkml:trace contextRef="#ctx0" brushRef="#br0" timeOffset="239506.699">2530 16024,'50'0,"-25"0,0 25,-1-25,-24 0,25 24,-25-24,25 25,-25 0,0-25,0 25,0 0,0-1,0 1,0-25,0 25,0 0,0-25,0 25</inkml:trace>
  <inkml:trace contextRef="#ctx0" brushRef="#br0" timeOffset="239654.7075">2555 15776,'-25'-25,"25"25,-24 0,24 0,0-25,0 25,-25 0,25 0,0 25,0-25</inkml:trace>
  <inkml:trace contextRef="#ctx0" brushRef="#br0" timeOffset="239935.7236">3002 15949,'0'0,"-25"0,25 25,0 0,-25-25,25 25,0 0,0-25,0 24,0 1,0-25,25 25,-25-25,25 25,0 0,-1-25,1 0,0 24,0-24,0 25,-1-25,-24 0,25 25,-25-25,0 0,0 25,0-25,0 0,-25 0,25 25,-24-25,-26 0,25 24,0-24,-24 0,24 25,-25-25,25 0,-24 0,24 0,0 0</inkml:trace>
  <inkml:trace contextRef="#ctx0" brushRef="#br0" timeOffset="240938.7809">4490 16049,'0'0,"0"-25,0 25,-25 0,25-25,-25 25,1 0,-1 0,25 0,-25 0,0 0,0 0,1 25,-1-25,0 25,0-25,0 24,25 1,-24 0,24-25,0 25,0 0,0-1,0-24,24 25,-24-25,25 25,0-25,-25 0,25 0,0 0,-1 0,1 0,0 0,0 0,0 0,-1-25,1 25,-25-25,25 25,0-24,-25-1,0 25,25-25,-25 25,0-25,0 0,-25 25,25-24,-25-1,25 25,-25-25,0 0,25 25,0 0,-24-25,24 25,0 0,0 0,0 0,0 0,0 0,0 0,24-24,-24 24,25 0,0 0,-25-25,25 25,0-25,-1 25,1-25,0 0,0 25,-25-24,25-1,-1 0,1 25,-25-25,25 0,-25 1,0 24,0-25,0 0,0 25,-25-25,25 25,-25-25,1 25,24 0,-25 0,25 0,-25 0,25 0,-25 25,25 0,0 0,-25 0,25 24,0 1,0-1,0 1,0 0,0-1,0 26,25-26,-25 26,0-26,25 1,-25 24,0-24,0 0,0-1,25 1,-25-1,0-24,0 0,0 0,25 0,-25-1,0 1,0-25,0 25,24-25,-24 0,0 0,0 0,0-25,0 25,0-25,0 1,0-1,0 0,-24 0,24-24,0 24,-25-25,25 1,0-1,-25 0,25 1,0-1,0 0,0-24,25 24,-25 1,25-1,-1 1,1 24,0-25,25 25,-26 25,1-24,0 24,0 0,0 0,-1 0,1 24,-25-24,25 25,-25 0,0-25,0 25,0 0,-25-1,0 1,25 0,-24 0,-1-25,0 25,-25-1,26 1,-1-25,0 25,0-25,-24 0,24 0</inkml:trace>
  <inkml:trace contextRef="#ctx0" brushRef="#br0" timeOffset="241382.8063">5135 15701,'0'0,"0"25,0 0,0 0,0 0,25 24,-25-24,0 25,0-26,0 26,0 0,0-1,0 1,0-1,0 1,25 0,-25-1,0 1,0 0,24-1,-24-24,0 25,0-26,25 1,-25 0,0-25,0 25,0-25,0 0,0 0,0 0,0 0,0 0,0 0,0-25,0 0,0 0,0 1,-25-1,25-25,0 25,0-24,-24-1,24 0,0 1,0-1,0 25,24-24,-24-1,25 25,0 1,-25-26,25 25,24 25,-24-25,0 25,0 0,0 0,-1 0,-24 25,25-25,0 25,-25-25,0 25,0 0,0-1,0 1,0-25,0 25,-25 0,0 0,25-25,-24 24,-1 1,0-25,0 0,25 25,-25-25</inkml:trace>
  <inkml:trace contextRef="#ctx0" brushRef="#br0" timeOffset="241557.8163">5705 15974,'25'0,"0"0,0 0,-25 25,25-25,-25 0,0 0,0 0,0 0,0 0,0 0,0 0,0 0,0 0,0 0,0 0,0 0,0 0</inkml:trace>
  <inkml:trace contextRef="#ctx0" brushRef="#br0" timeOffset="242005.842">6499 15652,'0'-50,"0"25,0-24,25 24,-25 0,0 25,0-25,0 25,0 0,0 25,0-25,0 25,0 25,0-26,0 26,0 0,0-1,0 1,0-1,0 1,0 0,0-1,0 1,0-1,0-24,25 25,-25-25,0-1,25 1,-25 0,0-25,0 25,24-25,-24 25,0-25,0 0,25 0,-25 0,0 0</inkml:trace>
  <inkml:trace contextRef="#ctx0" brushRef="#br0" timeOffset="242301.8589">6549 15974,'25'0,"-25"-25,24 25,-24 0,25 0,0 0,0 0,0 0,-25 0,24 25,1-25,-25 25,25 0,0 0,-25-25,25 24,-25 1,0 0,24-25,-24 25,0 0,25-25,-25 24,0-24,25 25,-25-25,25 0,-25 0,25 0,-1 0,-24 0,25 0,0 0,-25-25,25 25,0-24,-25 24,24-25,-24 25,25-25,-25 0,0 25,0-25,0 1,0-1,-25 25,1-25,-1 0,0 25,0-25,0 25,-24-24,24 24,-25 0,26 0</inkml:trace>
  <inkml:trace contextRef="#ctx0" brushRef="#br0" timeOffset="242986.8981">6350 16024,'0'0,"0"0,0 0,0 0,-24 0,24 0,0 0,0 0,0 0,0 0,0 0,0 0,0 0,24 0,-24 0,25 0,0 0,0 0,0 0,-1 0,26-25,0 25</inkml:trace>
  <inkml:trace contextRef="#ctx0" brushRef="#br0" timeOffset="243841.947">8360 15776,'0'0,"-25"-25,25 25,-25-25,25 25,0-25,0 25,0 0,-25 0,25 0,0 25,0 0,0-25,0 25,25 24,-25-24,25 0,-25 25,0-26,25 26,-25-25,24 24,-24-24,0 0,25 0,-25 0,0-1,0-24,25 25,-25-25,0 25,0-25,0 0,0 0,0 0,0 0,0 0,0 0,0-25,0 25,0-25,0 1,0 24,0-25,0 0,0-25,0 26,0-1,0-25,-25 1,25 24,0-25,0 1,0-1,0-24,0 24,25 0,-25 1,25-1,0 1,-1 24,-24 0,25 0,0 25,0 0,0 0,-25 25,24-25,-24 25,25 0,-25-1,0 1,0 25,0-25,0-1,-25 26,25-25,-24 24,24-24,-25 0,0 0,25 0,-25-1,25 1,0-25,0 25,0-25,0 0,0 0,0 0,0 0,0 0,0 0,25 25,0-25,-25 0,25 0,-1 25,26-25,-25 0,0 24,-1-24,1 25,0-25,-25 25,25 0,0-25,-25 25,0-25,24 24,-24 1,0-25,0 25,0-25,-24 25,24-25,-25 25,0-25,25 24,-25-24,-24 0,24 25,0-25,-25 0,26 0,-26 0,25 0,-24 0,24 0</inkml:trace>
  <inkml:trace contextRef="#ctx0" brushRef="#br0" timeOffset="244033.958">9327 16272,'25'25,"0"-25,-1 0,-24 24,25-24,-25 0,0 0,0 0,0 0,0 0,0 0,0 0,0 0,0 0,0-24,0 24,0 0,0 0</inkml:trace>
  <inkml:trace contextRef="#ctx0" brushRef="#br0" timeOffset="244417.9799">8905 15429,'0'0,"0"-25,0 0,0 0,0 0,0 25,25-25,-25 1,25-1,0 25,-1-25,1 25,0-25,0 25,0 0,-1 0,1 0,0 25,25 0,-26-25,-24 49,25-24,0 0,-25 25,0-25,0 24,0 1,0-1,-25-24,25 25,-25-1,25 1,-24-25,24 24,0-24,0 0,0 0,0 0,0-1,24-24,1 25,0 0,0-25,0 0,0 25</inkml:trace>
  <inkml:trace contextRef="#ctx0" brushRef="#br0" timeOffset="254937.5816">248 14412,'0'0,"25"0,0 0,0-25,0 25,-1 0,1 0,0-25,0 25,0 0,-1 0,1 0,0 0,0 0,0 0,-1 0,1 0,0 0,0 0,0 0,-1 0,1 0,-25 0,25 0,0 0,0 0,0 0,-1 0,1 0,-25-25,25 25,0 0,0 0,-1 0,1 0,0-25,0 25,0 0,-1 0,1 0,0-25,0 25,0 0,-1 0,1-24,0 24,0 0,0-25,24 25,-24 0,0 0,0-25,24 25,-24 0,0 0,24-25,-24 25,0 0,0-25,24 25,-24 0,0 0,25-24,-25 24,-1 0,1 0,0-25,0 25,0 0,-1 0,1 0,0 0,0-25,0 25,-1 0,1 0,0 0,0 0,0 0,-25-25,24 25,1 0,-25 0,25 0,0 0,-25 0,25-25,-1 25,-24 0,25 0,0 0,-25 0,25 0,0 0,-25-24,24 24,1 0,0 0,0 0,0 0,-1-25,1 25,0 0,0 0,0-25,24 25,-24 0,0 0,24 0,-24 0,0-25,25 25,-25 0,24 0,1 0,-25 0,24 0,-24-25,25 25,-1 0,-24 0,25 0,-1 0,-24 0,25-24,-26 24,26 0,-25 0,24 0,1 0,-25 0,24 0,-24 0,25 0,-25 0,-1 0,26 0,-25-25,25 25,-26 0,1 0,25 0,-25 0,-1 0,1 0,0 0,25 0,-26 0,1 0,0 0,0 0,0 0,-1 0,1 0,0 0,0 25,-25-25,25 0,-1 0,1 0,0 0,0 0,0 0,-1 0,1 0,0 0,0 0,-25 0,25 0,-1 0,1 0,0 0,25 0,-26 0,1 0,0 0,0 0,0 0,0 0,-1 0,1 0,25 0,-25 0,-1 0,1 0,0 0,0 0,0 0,-1 0,1 0,25 0,-25 0,-1 0,1 0,0 0,0 0,0 0,-1 0,1 0,0 0,0 0,0 0,-1 24,1-24,25 0,-25 0,-1 0,1 0,0 0,0 0,0 25,-1-25,1 0,0 0,0 0,0 25,-1-25,1 0,-25 0,25 25,0-25,0 0,-25 25,25-25,-1 0,1 24,-25-24,25 0,0 0,0 0,-25 25,24-25,1 0,0 0,0 0,0 25,-25-25,24 0,1 0,0 25,0-25,0 0,-25 0,24 25,1-25,0 0,0 0,0 24,-1-24,-24 0,25 0,0 25,0-25,0 0,-25 0,24 25,1-25,0 0,-25 0,25 25,0-25,-25 0,24 0,1 0,-25 25,25-25,0 0,-25 0,25 0,-25 0,24 24,1-24,-25 0,25 0,0 0,-25 0,25 25,0-25,-25 0,24 0,1 0,0 0,-25 25,25-25,0 0,-1 0,1 0,-25 0,25 25,0-25,0 0,-1 0,1 0,0 0,-25 25,25-25,0 0,-1 0,1 0,0 0,0 25,0-25,-25 0,24 0,1 0,0 0,0 24,0-24,-1 0,-24 0,25 0,0 25,0-25,0 0,-1 0,1 0,0 25,0-25,-25 0,25 0,-1 0,1 25,0-25,0 0,0 0,-25 0,25 25,-1-25,1 0,0 0,0 0,-25 24,25-24,-1 0,1 0,-25 25,25-25,0 0,-25 0,25 0,-1 25,-24-25,25 0,-25 0,25 0,-25 0,25 25,-25-25,25 0,-25 0,24 0,-24 25,25-25,-25 0,25 0,-25 0,25 24,-25-24,0 0,25 0,-25 0,24 25,-24-25,0 0,25 0,-25 0,0 25,25-25,-25 0,25 0,-25 0,0 25,25-25,-25 0,24 0,-24 0,25 25,-25-25,0 0,25 0,-25 24,25-24,0 0,-25 0,24 0,-24 25,25-25,-25 0,25 0,-25 25,25-25,-25 0,25 0,-1 0,-24 25,25-25,-25 0,25 0,0 0,-25 25,25-25,-1 0,-24 0,25 0,0 24,-25-24,25 0,-25 0,25 25,0-25,-25 0,24 0,-24 25,25-25,0 0,-25 0,25 0,-25 25,25-25,-25 0,24 0,-24 0,25 0,-25 0,0 0,25 0,-25 25,25-25,-25 0,0 0,25 0,-25 0,0 0,24 24,-24-24,0 0,25 0,-25 0,0 0,25 25,-25-25,25 0,-25 0,0 0,25 0,-25 0,24 0,-24 0,25 0,-25 25,25-25,-25 0,25 0,-25 0,25 0,-25 0,24 0,-24 0,25 0,-25 0,0 0,25 0,-25 0,25 0,-25 0,25 25,-25-25,24 0,1 0,-25 0,25 0,-25 0,25 0,-25 0,25 0,-1 0,-24 0,25 0,-25 0,25 0,-25 25,25-25,-25 0,25 0,-25 0,24 0,-24 0,25 0,-25 0,25 0,-25 0,25 0,-25 24,25-24,-25 0,25 0,-1 0,-24 0,25 0,-25 0,25 0,0 0,-25 0,25 0,-1 0,-24 0,25 0,0 0,0 0,-25 0,25 0,-1 0,1 25,0-25,-25 0,25 0,0 0,-1 0,1 0,-25 0,25 0,0 0,0 0,-1 0,1 0,0 0,-25 0,25 0,0 0,-1 0,1 0,-25 0,25 0,0 0,0 0,-1 0,-24 0,25 0,0 0,0 0,0 0,-25 0,24 0,1 0,0 0,-25 0,25 0,0 0,0 0,-1 0,-24 0,25 0,0 0,0 0,-25 0,25 0,-1 0,-24 0,25 0,0 0,-25 0,25 0,0 0,-25 0,24 0,1 0,-25 0,25 0,0 0,0 0,-25 0,24 0,1 0,0 0,-25 0,25 0,0 0,-25 0,24 0,1 0,-25-25,25 25,0 0,-25 0,25 0,-1 0,-24 0,25 0,0 0,0 0,-25 0,25 0,-1-24,-24 24,25 0,0 0,-25 0,25 0,0 0,-25 0,24 0,1 0,-25 0,25 0,0 0,-25-25,25 25,-1 0,-24 0,25 0,-25 0,25 0,-25 0,25 0,0 0,-25 0,25 0,-1 0,-24 0,25 0,0 0,-25 0,25 0,0-25,-1 25,-24 0,25 0,0 0,0 0,-25 0,25 0,-25 0,24 0,1 0,-25 0,25 0,-25-25,25 25,0 0,-25 0,24 0,-24 0,25 0,0 0,-25 0,25 0,0-25,-25 25,24 0,1 0,0 0,0 0,-25 0,25 0,-1 0,1-24,0 24,-25 0,25 0,0 0,-1 0,-24 0,25 0,0-25,0 25,-25 0,25 0,-1 0,1 0,0 0,-25-25,25 25,0 0,0 0,-25-25,24 25,1 0,0 0,-25 0,25-25,0 25,-1 0,1 0,-25-24,25 24,0 0,-25 0,25-25,-1 25,1 0,-25 0,25-25,-25 25,25 0,0 0,-25 0,24-25,-24 25,0 0,25 0,-25 0,25-25,-25 25,25 0,-25 0,25 0,-25-24,24 24,-24 0,25 0,-25-25,25 25,-25 0,0 0,25-25,-25 25,25 0,-25 0,24-25,-24 25,25 0,-25-25,0 25,25 0,-25 0,25-24,-25 24,25 0,-25-25,24 25,-24 0,25 0,-25-25,25 25,-25 0,25-25,-25 25,25 0,-25-25,24 25,-24 0,25-24,-25 24,25 0,-25 0,25-25,-25 25,0 0,25-25,-25 25,0 0,25 0,-25-25,24 25,-24 0,0-25,25 25,-25 0,0 0,25-24,-25 24,0 0,0-25,25 25,-25 0,0-25,0 25,25 0,-25-25,0 25,0 0,0-25,24 25,-24 0,0-25,0 25,0-24,0 24,0 0,0-25,0 25,0 0,0-25,0 25,0 0,0 0,25-25,-25 25,0 0,0-25,0 25,0-24,0 24,0 0,0-25,25 25,-25-25,0 25,0-25,0 25,0 0,0-25,25 25,-25-24,0 24,0-25,0 25,0-25,0 25,25 0,-25-25,0 25,0-25,0 25,0 0,0-24,24 24,-24-25,0 25,0 0,0-25,0 25,0-25,25 25,-25-25,0 25,0 0,0-24,0 24,0-25,25 25,-25-25,0 25,0-25,0 25,0-25,25 25,-25-24,0 24,0-25,25 0,-25 25,0-25,0 25,0-25,0 25,0-24,24-1,-24 25,0-25,0 25,0-25,25 0,-25 25,0-24,0 24,0-25,0 25,0-25,25 25,-25-25,0 25,0-25,25 25,-25-24,0 24,0-25,25 25,-25-25,0 25,24-25,-24 25,25-25,-25 25,0-25,25 25,-25-24,25 24,-25 0,0-25,25 25,-25-25,24 25,-24-25,25 25,-25-25,25 25,-25 0,0-24,25 24,-25-25,25 25,-25 0,24-25,-24 25,25-25,-25 25,25 0,0-25,-25 25,25 0,-25 0,24-24,-24 24,25 0,-25-25,25 25,-25 0,25 0,-25-25,25 25,-25 0,24 0,-24 0,25-25,-25 25,0 0,25 0,-25 0,25 0,-25 0,25-25,-25 25,25 0,-25 0,24 0,-24 0,25 0,-25-24,25 24,-25 0,25 0,0 0,-25 0,24-25,1 25,-25 0,25 0,0 0,0 0,-1-25,-24 25,25 0,0 0,0 0,0 0,-1-25,1 25,0 0,0 0,-25 0,25 0,-1-25,1 25,0 0,0 0,0 0,-1 0,26 0,-25-24,0 24,-1 0,1 0,0 0,0 0,0 0,-1-25,1 25,0 0,0 0,0 0,0-25,-1 25,1 0,0 0,0 0,0 0,-1-25,1 25,25 0,-25 0,-1 0,1 0,0 0,0 0,0 0,-1-25,1 25,0 0,0 0,0 0,-1 0,1 0,0 0,0 0,0 0,-1 0,1 0,0 0,-25 0,25 0,0 0,-1 0,1 0,0 0,0 0,0 0,-1 0,1 0,0 0,0 0,0 0,-25 0,25 0,-1 0,1 0,0 0,0 0,0 0,-1 0,1 0,-25 0,25 0,0 0,0 0,-1 0,1 0,-25 0,25 0,0 0,0 0,-25 0,24 0,1 0,0 0,0 0,-25-24,25 24,-1 0,1 0,0 0,0 0,0 0,-1 0,1 0,0 0,0 0,0 0,-1 0,1 0,0 0,0-25,0 25,-1 0,1 0,0 0,0 0,0 0,-1 0,1 0,0 0,0 0,0 0,24-25,-24 25,0 0,0 0,0 0,-1 0,26 0,-25 0,0 0,-1 0,1 0,0 0,25 0,-26-25,1 25,0 0,0 0,0 0,-1 0,1 0,0 0,0 0,0 0,-1 0,1 0,0 0,0 0,0 0,-1 0,1 0,0 0,0-25,0 25,-1 0,-24 0,25 0,0 0,0 0,-25 0,25 0,0 0,-25 0,24 0,1 0,-25 0,25 0,0 0,-25 25,25-25,-25 0,24 0,-24 0,25 0,-25 0,25 0,-25 0,0 0,25 0,-25 0,25 0,-25 0,24 0,-24 0,0 0,25 0,-25 0,25 0,-25 0,25 0,-25 0,25 25,-1-25,-24 0,25 0,0 0,0 0,-25 0,25 0,-1 0,1 0,0 0,0 0,0 0,-1 0,1 25,0-25,0 0,0 0,-1 0,1 0,0 0,0 0,0 0,-1 25,26-25,-25 0,0 0,0 0,24 0,-24 0,0 0,24 24,-24-24,25 0,-25 0,24 0,-24 0,25 0,-26 0,1 0,25 25,-25-25,24 0,-24 0,25 0,-26 0,26 0,-25 0,24 0,1 0,-25 0,24 0,-24 25,25-25,-25 0,24 0,-24 0,25 0,-1 0,-24 0,0 0,25 0,-26 0,26 0,-25 0,24 0,-24 0,0 0,25 0,-26 0,26 0,-25 0,0 0,-1 0,26 0,-25 0,0 25,-1-25,26 0,-25 0,0 0,-1 0,1 0,25 0,-25 0,-1 0,1 0,0 0,0-25,0 25,0 0,24 0,-24 0,0 0,0 0,-1 0,1 0,0 0,25 0,-26 0,1 0,0 0,25 0,-26 0,1-25,0 25,25 0,-26 0,1 0,25 0,-25-25,-1 25,26 0,-25 0,0 0,-1 0,1 0,25 0,-25 0,-1 0,1 0,0 0,0 0,0 0,24 0,-24 0,0 0,0 0,24 0,-24 0,0-24,25 24,-26 0,26 0,-25 0,24 0,-24 0,0 0,25-25,-26 25,1 0,0 0,0 0,24-25,-24 25,0 0,0 0,0 0,-1 0,1 0,0 0,0-25,24 25,-24 0,0 0,0 0</inkml:trace>
  <inkml:trace contextRef="#ctx0" brushRef="#br0" timeOffset="257676.7383">744 17115,'0'0,"0"0,0-25,-24 25,24 0,0 0,0 0,0 0,-25 0,25 0,0 0,0 0,0 0,0 25,-25-25,25 25,0 0,0-25,-25 25,25-1,0 26,0-25,0 0,0-1,0 1,0 0,0 0,0 0,25-1,-25 1,0 0,0 0,0-25,25 25,-25-25,25 0,-25 0,0 25,24-25,-24 0,25-25,-25 25,25 0,-25-25,25 25,0-25,-25 25,25-25,-25 0,24 25,-24-24,25-1,-25 0,0 25,25-25,-25 0,0 25,0-24,0-1,25 25,-25 0,0 0,0-25,0 25,0 0,0 0,0 0,0 25,0-25,0 0,0 25,0-25,0 24,0 1,0 0,0 0,25-25,-25 25,24-1,-24 1,25-25,-25 25,25-25,0 25,-25-25,25 0,-1 0,-24 0,25 0,0 0,0 0,-25 0,25-25,-1 25,1 0,-25-25,25 0,-25 25,25-24,-25-1,25 25,-25-25,0 0,0 0,-25 1,25-1,-25 0,0 0,25 0,-25 1,1 24,-1-25,0 25,25-25,-25 25,25 0,-25 0,25 0,0 0,0 0,0 0,0 0,25 0,-25 0,0 25,0-25,25 0,-25 0,25-25,-25 25,25 0,-1 0,-24-25,25 25,0-25,-25 25,25-24,-25 24,25-25,-25 25,24-25,-24 25,0-25,0 25,0-25,-24 25,24-24,0 24,-25 0,25-25,-25 25,25 0,-25 0,25 0,0 0,0 25,0-25,0 24,0-24,0 25,0 0,25 0,-25 24,25-24,-25 0,25 0,-25 0,24-1,-24 1,25 0,-25 0,0 0,25-25,-25 24,0-24,0 0,0 25,25-25,-25 0,0 0,0 0,25-25,-25 25,0-24,24 24,-24-25,25 25,-25-25,25 0,-25 25,25 0,-25-25,25 25,-25 0,24 0,-24 0,25 25,-25-25,25 0,-25 25,25 0,-25-25,0 25,0-1,0-24,25 25,-25-25,0 25</inkml:trace>
  <inkml:trace contextRef="#ctx0" brushRef="#br0" timeOffset="257965.7548">1960 17214,'0'0,"0"0,0 0,0 0,25 0,-25 25,0-25,0 25,0-25,0 25,25 0,-25-25,0 24,24-24,-24 25,25-25,-25 0,25 25,-25-25,25 0,0 0,-1 0,1 0,0 0,-25-25,25 25,0 0,-25-25,24 1,-24 24,25-25,-25 25,0-25,0 25,0-25,0 25,0-25,0 25,-25-24,1 24,-1 0,0-25,0 25,0 0,1 0,-1 0,-25 25,25-25</inkml:trace>
  <inkml:trace contextRef="#ctx0" brushRef="#br0" timeOffset="258173.7667">3126 17115,'49'25,"1"-25,-25 0,0 25,-1-25,-24 25,25-1,-25-24,0 25,0 0,0-25,0 25,0-25,0 25,0-25,0 24,0-24,-25 0</inkml:trace>
  <inkml:trace contextRef="#ctx0" brushRef="#br0" timeOffset="258305.7743">3051 16991,'-24'0,"24"0,0 0,0 0,0 0,0 0</inkml:trace>
  <inkml:trace contextRef="#ctx0" brushRef="#br0" timeOffset="258585.7903">3448 17115,'-25'25,"25"-25,-24 25,24-25,0 25,0-25,0 24,0-24,0 0,24 25,-24-25,25 25,0-25,0 0,0 0,-1 25,1-25,0 0,0 0,-25 0,25 0,-1 25,-24-25,0 0,0 0,0 0,0 0,0 24,0-24,-24 0,24 0,-25 25,0-25,0 0,25 0,-25 25,1-25</inkml:trace>
  <inkml:trace contextRef="#ctx0" brushRef="#br0" timeOffset="259160.8232">4812 16917,'-24'-25,"24"25,0 0,0-25,0 25,0 0,0 25,0-25,0 25,0 0,24-1,-24 1,25 25,-25-25,25-1,-25 26,25 0,-25-26,25 1,-25 25,24-25,-24-1,0 1,25 0,-25 0,0 0,0-25,0 24,25-24,-25 0,0 0,0 25,0-25,0 0,0 0,0-25,0 25,0 0,0-24,-25 24,25-25,0 25,-25-25,1 0,24 25,-25-25,0 1,0-1,0 25,-24-25,24 0,0 25,0 0,-24 0,24 0,0 25,0 0,1-25,-1 25,25-1,-25 1,25 0,-25 0,25 0,0-1,0 1,0 0,25 0,-25-25,25 25,-25-25,25 25,-1-25,-24 0,25 0,0 0,0 0,0-25,24 25,-24 0,0-25,0 25,-1-25</inkml:trace>
  <inkml:trace contextRef="#ctx0" brushRef="#br0" timeOffset="259325.8326">5135 17264,'0'-25,"25"25,-25-25,0 25,0 0,25 0,-25 0,0 0,0 0,0 0,0 25,0-25,0 25,0-25,0 25,24 0,-24-1,0 1,0-25,0 25,25 0,-25 0,0-25,0 24,25-24,-25 25,0-25,25 0</inkml:trace>
  <inkml:trace contextRef="#ctx0" brushRef="#br0" timeOffset="259480.8415">5135 17016,'0'-25,"0"25,-25 0,25 0,0 0,0 0,0 0,0 0,0 0</inkml:trace>
  <inkml:trace contextRef="#ctx0" brushRef="#br0" timeOffset="260382.8931">5904 17214,'0'0,"0"-24,0 24,0-25,-25 0,25 0,-25 25,0-25,1 1,-1 24,0 0,0-25,25 25,-25 0,1 25,-1-25,0 24,0-24,0 25,25 0,-24 0,24 0,-25-1,25 1,0 0,0 0,0 0,0-1,0-24,25 25,-25-25,24 25,-24-25,25 0,0 0,-25 0,25 0,0-25,-1 25,-24 0,25-25,-25 25,25-24,-25 24,0-25,25 0,-25 25,0-25,0 0,0 25,0-24,-25 24,25-25,0 25,0 0,0 0,0 0,0 0,0 0,0 25,0-25,0 24,0 1,25-25,-25 25,0 0,25 0,-25-25,24 24,1-24,-25 25,25-25,0 0,0 0,-1 0,1 0,0 0,25-25,-26 25,1 0,0-24,0 24,25-25,-26 0,1 25,0-25,-25 25,25-25,-25 1,25-1,-25 25,0-25,0 0,0 0,-25 25,0-24,0-1,0 25,1-25,-1 25,0 0,25 0,-25 25,0-25,0 25,1-1,24-24,0 25,-25 0,25 0,0 0,0-1,25 1,-25-25,24 25,-24-25,25 25,0-25,-25 0,25 25,0-25,0 0,-1-25,1 25,-25 0,25-25,0 25,-25-25,25 25,-25-25,24 25,-24-24,0 24,0-25,0 25,0-25,0 25,-24 0,24 0,0 0,0 0,0 0,0 25,0-25,0 25,0 24,0-24,24 25,-24-1,0-24,25 25,-25 24,25-24,-25-1,0 1,25 0,-25-1,0 1,0-1,0-24,0 25,0-1,-25-24,25 0,-25 0,25 0,-25-25,1 0,-1 0,0 0,0-25,0 0,1 0,-1 0,-25 1,25-26,0 25,1 0,-1-24,0 24,25 0,0-24,0 24,0 0,25 0,-25 0,25 1,-1 24,1-25,25 0,-25 25</inkml:trace>
  <inkml:trace contextRef="#ctx0" brushRef="#br0" timeOffset="260989.9278">6871 17363,'0'0,"0"-25,0 25,0-24,0 24,0-25,0 25,-25-25,25 25,0-25,-24 25,-1-25,25 25,-25 0,0 0,25 0,-25 0,1 0,-1 0,0 25,0-25,0 25,25 0,-24 0,-1-1,25 1,0 0,-25 0,25 0,0-1,25-24,-25 25,25 0,-25-25,24 25,1-25,0 0,0 0,-25 0,25 0,-1 0,1-25,0 25,0 0,-25-25,25 0,-1 25,-24-24,0 24,25-25,-25 0,0 25,0-25,0 25,0-25,-25 1,25 24,-24-25</inkml:trace>
  <inkml:trace contextRef="#ctx0" brushRef="#br0" timeOffset="261442.9537">6946 17264,'0'0,"0"0,0-25,0 25,0 0,0 0,0 0,0 0,0 0,0 0,0 25,24-25,-24 0,0 25,25-25,-25 25,25-1,-25-24,0 25,25 0,-25-25,0 25,25-25,-25 25,0-25,0 24,0-24,24 0,-24 25,0-25,0 0,0 0,0 0,0 0,0 0,0-25,0 25,0-24,0 24,0-25,25 0,-25 25,0-25,25 0,-25 1,25-1,-25 25,25-25,-25 25,25-25,-1 25,1 0,-25 0,25 0,0 0,-25 25,25-25,-25 25,24-25,-24 25,0-25,0 24,25 1,-25-25,0 25,25-25,-25 25</inkml:trace>
  <inkml:trace contextRef="#ctx0" brushRef="#br0" timeOffset="262742.028">7814 17363,'25'-25,"-25"1,0 24,0-25,0 0,0 0,0 0,-25 1,25 24,-25-25,25 0,-25 25,0-25,25 25,-24 0,-1 0,0 0,0 25,25-25,-25 25,1 0,24-1,-25 1,25 0,-25 0,25 0,0-1,0 1,0 0,0-25,25 25,-25 0,0-25,25 24,-25-24,24 0,-24 0,25 0,0 0,-25 0,25 0,0-24,-1 24,-24-25,25 25,0-25,-25 0,25 25,-25-25,0 1,0-1,25 25,-25-25,0 25,0-25,0 25,0-25,0 25,0 0,0 0,0 25,0-25,0 25,0-25,0 25,0 0,0-25,0 24,0 1,0 0,24-25,-24 25,0 0,25-25,-25 24,25-24,-25 0,25 0,-25 0,25 0,-25 0,24 0,1 0,0-24,0 24,-25-25,25 25,-1-25,1 0,0 25,-25-25,25 1,-25-1,25 0,-25 0,0 0,0 1,0-26,0 25,0 0,0-24,-25 24,25-25,-25 1,0 24,0-25,1 26,-1-26,0 25,25 0,-25 1,0 24,25 0,0 0,-24 0,24 24,0 1,0 0,0 25,0-26,0 26,0 0,0-1,0-24,24 25,-24-1,25-24,-25 25,25-26,0 26,0-25,-1 0,26-1,-25-24,0 25,0-25,24 0,-24 0,0 0,0 0,24 0,-24-25,0 25,0-24,-1-1,1 0,0 0,0 0,0 1,-25-1,24 0,1-25,-25 26,0-26,25 25,-25-24,0 24,0-25,-25 25,25 1,-25-26,1 50,24-25,-25 0,0 25,0 0,0 0,1 25,24 0,-25 0,0 0,25-1,-25 26,25-25,0 24,0-24,0 25,0-25,0-1,0 26,25-25,-25 0,25-1,0-24,-1 25,-24 0,25-25,0 0,0 25,0-25,-1 0,1 0,0-25,0 25,0 0,-1-25,-24 25,25-25,0 25,-25-24,25 24,-25-25,25 0,-25 25,0-25,0 25,0-25,0 25,24-24,-24 24,0 0,0 0,0 0,0 0,0 0,0 24,0-24,0 25,0-25,0 25,0-25,0 25,25-25,-25 25,0-25,25 0,-25 24,25-24,-25 0,25 0,-25 0,24 0,1 0,-25 0,25 0,0-24,0 24,-25 0,24-25,1 25,0 0,-25-25,25 25,-25-25,25 0,-25 25,24-24,-24 24,0 0,0-25,0 25,0 0,0 0,0 0,0 0,0 0,0 25,0-25,0 24,0 1,0-25,-24 50,24-25,0-1,0 26,0-25,0 24,0-24,0 25,0-25,0 24,0 1,0-25,0 24,0-24,0 25,-25-25,25-1,0 1,-25 0,25 0,0-25,-25 0,25 0,0 0,-25 0,25 0,0-25,-24 0,-1 0,25 1,-25-1,25 0,-25 0,25 0,0 1,0-26,0 25,0 0,25 0,0 1,0-1,-1 0,1 0</inkml:trace>
  <inkml:trace contextRef="#ctx0" brushRef="#br0" timeOffset="263602.0772">10418 17140,'0'0,"0"0,-24-25,24 25,-25 0,25-25,-25 25,25 0,-25 0,0 0,0 0,1 25,-1-25,25 25,-25-25,0 25,25 0,-25-1,25 1,-24-25,24 25,0 0,0 0,0-25,24 24,-24-24,0 25,25-25,0 0,-25 0,25 0,0 0,-1 0,-24-25,25 25,0 0,0-24,-25-1,25 25,-25-25,25 0,-25 25,0-25,0 1,0-1,0 0,0 0,-25 0,0 1,25 24,-25-25,0 0,25 0,-25 25,25-25,0 25,-24 0,24 0,0-24,0 24,24 0,-24 0,0-25,25 25,0 0,-25-25,25 25,0-25,-25 25,25-25,-1 25,1-24,-25 24,25-25,-25 0,25 25,-25 0,0-25,25 25,-25 0,0-25,0 25,0 0,0 0,0 0,0 25,0-25,0 25,0 0,-25 0,25-1,0 1,0 25,0-1,0 1,0 0,0-1,0 1,0-1,0 1,0 0,0-1,25 1,-25-1,0 1,0-25,0 25,0-26,0 1,0 0,0 0,0 0,0-1,0-24,0 25,0-25,0 0,0 0,0 0,0 0,0 0,0-25,0 25,0-24,0-1,0 0,0 0,0 0,0-24,-25-1,25 25,0-24,0-1,0 0,0 1,0-1,0 25,25-24,-25-1,24 25,1 1,0-26,25 50,-26-25,1 0,0 25,0 0,0 0,-1 0,-24 0,25 25,-25 0,25-25,-25 25,0 0,0-1,-25 1,25-25,-25 25,25 0,-24 0,-1-1,25-24,-25 25,0-25,0 25,25-25,-24 0,-1 0</inkml:trace>
  <inkml:trace contextRef="#ctx0" brushRef="#br0" timeOffset="263986.0992">10741 16743,'25'0,"-1"25,1 0,-25-25,25 25,0 24,-25-24,25 0,-25 24,24 1,-24-25,25 24,-25 1,0 0,25 49,-25-74,0 24,0 1,0-25,0 24,25-24,-25 0,0 0,0 0,0-25,0 24,0-24,0 0,0 0,0 0,0 0,-25-24,25 24,0-25,-25 0,25 0,0 0,-25-24,25 24,-24-25,24 25,-25-24,25-1,0 25,0-24,25 24,-1 0,1 0,0 1,0-1,24 25,-24 0,0 0,0 0,24 0,-24 0,0 0,-25 25,25-25,-25 24,0-24,0 25,0 0,0-25,0 25,-25 0,0-25,25 24,-25-24,1 25</inkml:trace>
  <inkml:trace contextRef="#ctx0" brushRef="#br0" timeOffset="264116.1066">11311 17041,'0'0,"25"0,-25 0,0 0,0 25,0-25,0 0,0 0</inkml:trace>
  <inkml:trace contextRef="#ctx0" brushRef="#br0" timeOffset="264822.147">11956 16570,'0'0,"0"-25,0 25,0-25,0 25,0 0,0 0,25 25,-25-25,0 25,25 24,-25-24,25 0,-25 24,24-24,-24 25,0-25,25 24,-25-24,0 0,0 0,0-1,0 1,0-25,0 25,-25 0,25-25,0 25,0-25,0 0,0 0,0 24,-24-24,24 0,0-24,0 24,0 0,-25 0,25-25,0 25,0-25,0 25,-25-25,25 25,0-25,0 25,0-24,25 24,-25-25,25 25,-25 0,24 0,1 0,0 0,0 0,0 0,-1 0,1 25,0-25,-25 24,25-24,0 25,-25-25,0 25,0 0,24-25,-24 25,0-25,0 0,0 24,0-24,25 0,-25 0,0 0,25 0,0 0,-25 0,25 0,-1 0,-24-24,25 24,-25 0,25-25,-25 25,25-25,-25 25,0 0,0-25,0 25,0-25,-25 25,25-24,-25 24,0-25,1 25,-1-25,0 25,0 0</inkml:trace>
  <inkml:trace contextRef="#ctx0" brushRef="#br0" timeOffset="265546.1884">12899 16768,'-25'-25,"25"25,0-25,0 1,-25 24,25-25,0 0,0 25,0-25,0 25,0 0,0 0,0 0,0 0,0 0,0 25,0-25,0 25,0 0,0-1,0 26,25-25,-25 24,0 1,0-25,0 24,25-24,-25 0,0 0,0 24,0-24,0 0,0-25,0 25,25 0,-25-25,0 0,0 24,0-24,0 0,0 0,0 0,0-24,0 24,0 0,0-25,0 0,0 25,0-25,0 0,-25 1,25-1,0 0,0-25,-25 26,25-26,0 25,0-24,0-1,0 0,0 1,0-1,0-24,25 24,0 1,-25 24,24-25,1 25,0 0,0 1,0 24,-1 0,1 0,0 24,0 1,0 0,-1 0,-24 0,25 24,-25-24,0 25,0-25,0-1,0 26,-25-25,1 0,24-1,-25 1,0 0,0 0,0 0,25-25,-24 24,24-24,-25 25,25-25,0 0,0 0,0 0,0 0,0 0,0 0,0-25,0 25,0 0,25 0,-1 0,-24 0,25 0,0 0,0 0,0 25,24-25,-49 25,25-25,0 25,0-25,-25 25,24-1,-24-24,0 25,0 0,0-25,0 25,0-25,0 25,0-25,-24 0,24 24,-25-24,0 0,0 25,0-25,1 0,-1 0,-25 0,25 0</inkml:trace>
  <inkml:trace contextRef="#ctx0" brushRef="#br0" timeOffset="265717.1982">13618 17140,'25'0,"0"0,0 25,-1-25,-24 0,25 0,-25-25,0 25,0 0,0 0,0 0,0 0,0-25,25 25,-25 0</inkml:trace>
  <inkml:trace contextRef="#ctx0" brushRef="#br0" timeOffset="265986.2136">13345 16173,'0'-25,"0"0,25-25,0 26,0-1,-1 0,1 0,0 25,0-25,25 25,-26 0,1 25,25-25,-25 25,-1 0,1 0,0 24,0-24,-25 25,25-1,-25 1,0-1,-25-24,0 25,25 0,-25-1,25 1,-25-1,1-24,24 25,0-25,-25 24,25-24,0 0,0 0</inkml:trace>
  <inkml:trace contextRef="#ctx0" brushRef="#br0" timeOffset="286134.366">10096 15677,'0'0,"0"-25,-25 25,25-25,-25 25,25 0,-25 0,1-25,24 25,-25 0,0 25,0-25,0 25,1 0,-1-25,0 49,25-24,-25 0,0 24,25-24,-24 25,24-1,0 1,0-25,0 24,24-24,1 25,-25-25,25-1,0 1,24 0,-24-25,0 0,0 25,24-25,-24 0,25 0,-1-25,-24 25,25 0,-25-25,24 25,-24-25,0 1,25 24,-26-25,-24 0,25 0,0 0,-25 1,0-1,0 0,-25 25,25-25,-25 0,1 1,-26-1,25 0,-25 25,1-25,-1 25,1 0,-1 0,-24-25,24 25,0 0,1 0,24 0,-25 0,26-24,-1 24,0 0,0 0,25-25,-25 25,25-25,0 25,0-25,25 25,-25-25,25 25,-25-24,25 24,0-25,-1 25,1 0,0-25,25 25,-26 0,26-25,-25 25,0 0,24 25,-24-25,0 25,0 0,-25-1,24 1,-24 0,25 0,-25 24,0-24,0 25,0-1,0-24,0 25,0-1,0-24,0 0,0 25,0-26,0 1,25-25,-25 25,25 0,-25-25,25 25,-1-25,1 0,0 24,0-24,0 0,0 0,-1 0,1 0,0 0</inkml:trace>
  <inkml:trace contextRef="#ctx0" brushRef="#br0" timeOffset="315304.0344">16868 13965,'0'0,"-25"0,25 0,0-25,0 25,0 0,0-25,0 25,0 0,0 0,0 0,0-24,0 24,0 0,-25 0,25 0,0 0,0-25,0 25,0 0,0 0,0 0,0 0,0 25,0-25,0 0,0 24,-25-24,25 25,0 0,0 0,0 0,0-1,0 26,0-25,0 0,0 24,0-24,0 0,0 0,0-1,0 1,0 0,0-25,0 25,0-25,0 25,0-25,0 0,0 0,0 0,0 0,0 0,0 0,0 0,0-25,0 25,0-25,0 25,0-25,0 0,0 1,0-1,0 0,0 0,-25 0,25 1,0-1,-24 25,24-25,0 0,0 25,-25-25,25 25,0 0,0 25,0-25,0 0,0 25,0 0,0 0,0-1,0 1,0 0,0 0,25 0,-25-1,0 1,0 0,0-25,0 25,0 0,0-25,0 25</inkml:trace>
  <inkml:trace contextRef="#ctx0" brushRef="#br0" timeOffset="319445.2712">16768 14263,'25'-25,"-25"25,0 0,25 0,-25 0,25 0,-25 0,0 0,25 0,-25-25,0 25,0 0,0 0,0 0,0 0,0 0,0 0,0 0,0 0,0 0,0 0,-25 0,25 0,-25 25,0-25,25 0,-25 0,1 25,-1-25,0 24,25-24,-25 0,0 25,25-25,0 0,0 0,0 0,0 0,0 0,0 0,0 0,0 25,0-25,25 0,-25 0,25-25,0 25,0 0,-25 0,24-25,1 25,0 0,0 0,0-24,-1 24,-24 0,25 0,0-25,-25 25,0 0,25 0,-25 0,0 0,0 0,0 0,0 0,-25 0,25 0,-25 25,0-25,1 0,-1 0,0 24,0-24,0 0,1 0,-1 25,25-25,-25 0,25 0,0 25,0-25,0 0,0 0,0 0,0 0,0 0,0 0,25 0,-25 0,25 0,-1 0,1-25,0 25,0 0,-25 0,25 0,-1-25,1 25,-25 0</inkml:trace>
  <inkml:trace contextRef="#ctx0" brushRef="#br0" timeOffset="322279.4334">16669 14312,'0'0,"0"0,0 0,0 0,0 0,0 0,0 0,25 0,-25 0,0 25,0-25,0 0,0 0,25 0,-25 0,0 0,0 0,0 0,25 0,-25 0,0 0,0 0,24 25,-24-25,0 0,25 0,-25 0,25 0,-25 0,25 25,-25-25,0 0,25 0,-25 0,24 0,-24 25,25-25,0 0,-25 0,25 0,-25 0,25 0,-25 24,24-24,-24 0,25 0,-25 0,25 0,-25 25,25-25,0 0,-25 0,24 0,-24 0,25 0,-25 0,25 25,-25-25,25 0,-25 0,0 0,25 0,-25 0,24 0,-24 0,0 0,0 0,25 0,-25 0,0 0,0 0,25 25,-25-25,0 0,0 0,25 0,-25 0,0 0,25 0,-25 0,24 0,-24 0,0 0,25 0,-25 0,25 0,-25 0,25 0,-25 0,25 25,-1-25,-24 0,25 0,-25 0,25 0,-25 0,25 24,0-24,-25 0,24 0,1 0,-25 0,25 25,0-25,-25 0,25 0,0 0,-1 25,-24-25,25 0,0 0,0 0,-25 0,25 0,-1 25,1-25,-25 0,25 0,0 0,0 0,-1 25,-24-25,25 0,0 0,0 0,-25 24,25-24,-1 0,1 0,-25 0,25 25,0-25,0 0,-1 0,-24 0,25 25,0-25,0 0,-25 0,25 0,-1 0,1 25,-25-25,25 0,0 0,0 0,-25 25,24-25,1 0,0 0,0 0,-25 0,25 0,-1 24,1-24,-25 0,25 0,0 0,0 0,-25 0,24 25,1-25,0 0,-25 0,25 0,0 0,0 0,-25 25,24-25,1 0,0 0,0 0,-25 0,25 0,-1 0,1 25,0-25,0 0,0 0,-1 0,1 0,0 0,-25 0,25 0,0 25,-1-25,1 0,0 0,0 0,0 0,-1 0,-24 0,25 24,0-24,0 0,0 0,-1 0,-24 0,25 0,0 25,0-25,0 0,-25 0,24 0,1 0,0 0,-25 25,25-25,0 0,-1 0,1 0,-25 0,25 0,0 25,0-25,0 0,-25 0,24 0,1 0,0 0,-25 0,25 0,0 0,-25 0,24 25,1-25,-25 0,25 0,0 0,0 0,-25 0,24 0,1 24,-25-24,25 0,0 0,0 0,-25 0,24 25,1-25,-25 0,25 0,0 0,-25 0,25 0,-25 25,24-25,1 0,-25 0,25 0,-25 0,25 0,0 0,-25 0,24 0,-24 0,25 25,-25-25,25 0,-25 0,25 0,-25 0,25 0,-25 0,24 0,1 0,-25 0,25 0,-25 0,25 25,0-25,-25 0,24 0,1 0,-25 0,25 0,0 0,-25 0,25 0,0 0,-25 24,24-24,-24 0,25 0,0 0,-25 0,25 0,0 0,-25 25,24-25,1 0,-25 0,25 0,0 0,0 0,-25 0,24 25,1-25,-25 0,25 0,0 0,-25 0,25 0,-1 0,-24 0,25 0,-25 0,25 25,0-25,-25 0,25 0,-25 0,24 0,-24 0,25 0,0 0,-25 0,25 0,-25 0,25 0,-25 25,24-25,-24 0,25 0,-25 0,25 0,-25 0,25 0,-25 0,25 0,-25 0,24 0,-24 0,25 0,-25 0,25 0,-25 0,0 0,25 0,-25 0,25 0,-25 24,0-24,24 0,-24 0,25 0,-25 0,0 0,25 0,-25 0,25 0,-25 0,25 0,-25 0,24 25,-24-25,0 0,25 0,-25 0,25 0,-25 0,25 0,-25 0,25 0,-25 0,25 0,-25 0,24 25,-24-25,25 0,-25 0,25 0,-25 0,25 0,-25 0,25 0,-25 25,0-25,24 0,-24 0,25 0,-25 0,25 0,-25 0,25 0,-25 25,0-25,25 0,-25 0,0 0,24 0,-24 0,0 0,25 0,-25 0,0 0,0 0,0 0,25 25,-25-25,0 0,0 0,25 0,-25 0,0 0,25 0,-25 0,0 0,24 0,-24 0,0 24,25-24,-25 0,25 0,-25 0,25 0,-25 0,25 25,-25-25,24 0,-24 0,25 0,-25 0,25 25,-25-25,25 0,-25 0,25 0,-25 25,24-25,-24 0,25 0,0 0,-25 25,25-25,-25 0,0 0,25 0,-25 0,24 24,-24-24,0 0,25 0,-25 0,0 0,25 0,-25 25,0-25,0 0,25 0,-25 0,0 0,0 0,0 0,0 0,0 0,25 0,-25 0,0 0,0 0,0 0,0 25,24-25,-24 0,0 0,0 0,25 0,-25 0,0 0,0 0,25 0,-25 25,0-25,25 0,-25 0,0 0,25 0,-25 0,0 25,25-25,-25 0,0 0,24 0,-24 0,0 0,25 24,-25-24,0 0,25 0,-25 0,0 0,25 0,-25 0,0 25,25-25,-25 0,0 0,0 0,24 0,-24 0,0 0,25 0,-25 0,0 25,0-25,25 0,-25 0,0 0,25 0,-25 0,0 0,0 0,25 0,-25 0,0 25,24-25,-24 0,0 0,25 0,-25 0,0 0,25 0,-25 0,25 0,-25 25,0-25,25 0,-25 0,0 0,24 0,-24 0,0 0,25 0,-25 0,0 0,25 0,-25 0,0 0,25 24,-25-24,0 0,25 0,-25 0,0 0,0 0,0 0,24 0,-24 0,0 0,0 0,25 25,-25-25,0 0,25 0,-25 0,0 0,0 0,25 0,-25 0,0 0,0 0,25 0,-25 0,0 0,0 0,24 0,-24 0,0 0,0 0,0 0,0 0,0 0,0 0,0 0,0 0,0 0,0 0,0 0,-24-25</inkml:trace>
  <inkml:trace contextRef="#ctx0" brushRef="#br0" timeOffset="324325.5504">16793 14312,'0'0,"0"0,0 0,0 0,0 0,0 0,0 0,0 0,0 0,0 0,0 0,0 0,-25 0,25 0,0 0,0 0,0 0</inkml:trace>
  <inkml:trace contextRef="#ctx0" brushRef="#br0" timeOffset="327227.7164">16967 13965,'0'-25,"0"25,0 0,0-25,0 25,0 0,0 0,0 0,0 0,0 0,0 0,0 0,-25 0,25 25,0-25,0 25,0-25,0 25,0 0,0-1,0 1,-25 0,25 25,0-26,0 26,-25-25,25 24,0-24,-24 25,24-25,-25 0,25-1,0 1,0 0,-25 0,25 0,0-25,0 0,0 24,0-24,0 0,0 0,0 0,0 0,0 0,0 0,0 0,25-24,-25 24,0 0,0-25,0 0,25 25,-25-25,0 0,0 1,24-1,-24 0,0 0,0 0,0 0,0 1,25-26,-25 25,0-24,0 24,0-25,0 1,0 24,-25-25,25 25,0-24,0 24,-24 25,24-25,0 25,0-25,0 25,0 0,0 25,0-25,0 25,0 0,0 0,0-1,0 1,0 25,24-25,-24 24,0 1,0-25,0 24,0-24,0 25,0-26,0 1,25 0,-25 0,0 0,0 0,0-1,0-24,0 25,0-25,0 0,0 0,0 0,0 0,25 0,-25 0,0 0,0 0,0-25,0 25,0-24,0 24,0-25,0 0,0 0,0 0,0 0,-25 1,25-1,0 0,0 0,-25 0,25 25,0-24,0 24,0-25,-24 25,24 0,0 25,0-25,0 24,0 1,-25 0,25 0,0 0</inkml:trace>
  <inkml:trace contextRef="#ctx0" brushRef="#br0" timeOffset="329276.8336">23788 15652,'0'0,"0"0,0-25,0 25,-25 0,25 0,0 0,0 0,0 0,0 0,-25 0,25 0,0 0,-24 0,24 0,0 0,0 25,-25-25,25 0,0 25,-25-1,25-24,0 25,-25 0,25 25,-25-26,25 1,0 25,-24-25,24 24,-25-24,25 25,-25-26,25 1,-25 25,25-25,0-1,-25 1,25 0,0-25,0 25,0 0,0-25,0 0,0 0,0 24,0-24,0 0,0 0,0 0,0-24,0 24,0 0,0 0,0 0,0-25,25 25,-25-25,0 25,0-25,0 0,0 25,0-24,25-1,-25 0,0 0,0 0,0-24,25 24,-25 0,0-24,25 24,-25-25,0 25,24-24,-24-1,0 25,25-24,-25 24,0 0,0 0,25 1,-25 24,0-25,0 25,0 25,0-1,0 1,0 0,0 0,0 24,0 1,0 0,0-1,-25 1,25-1,-25 1,25 0,-24-1,24-24,-25 25,0-26,25 26,-25-25,25 0,-25-1,25 1,-24 0</inkml:trace>
  <inkml:trace contextRef="#ctx0" brushRef="#br0" timeOffset="331318.9504">23168 13965,'-25'-25,"25"25,0 0,0 0,0 0,0 0,-25 0,25 0,0 0,0 0,0 0,-24 0,24 0,0 0,0 0,0 0,0 25,0-25,-25 0,25 0,0 25,0-25,0 0,0 0,0 0,0 0,0 0,0 0,0 0,0 0,0 0,0 0,0 0,0 0,0 0,25 0,-25-25,0 25,0 0,0-25,0 25,0-25,0 25,0-24,0-1,0 25,0-25,0 25,0-25,0 0,0 25,0-24,0 24,0-25,0 25,0 0,0 0,0 0,0 0,0 0,0 0,0 0,0 0,0 25,0-25,0 24,0 1,0 0,0 0,0 0,0-1,0 1,0 0,0 0,24 0,-24-1,0 1,0 0,0 0,25 0,-25-25,0 24,0-24,0 25,0-25,0 0,0 25,0-25,0 0,0 0,0 0,0 0,0-25,0 25,0 0,0-25,0 1,0 24,0-25,0 0,0 0,0 0,0 1,-25-1,25 0,0 0,-24 0,24 1,0-1,0 0,0 0,-25 25,25-25,0 25,0 0,0 0,0 0,0 0,0 0,0 25,0 0,0 0,0 0,0-1,0 1,0 25,0-25,0-1,0 26,0-25,0 0,0 24,0-24,0 0,0 0,0-1,0-24,0 25,-25 0,25-25</inkml:trace>
  <inkml:trace contextRef="#ctx0" brushRef="#br0" timeOffset="334406.127">16619 15850,'0'0,"25"0,-25 0,25 0,-25-25,25 25,0 0,0 0,-25-24,24 24,1 0,0 0,-25-25,25 25,-25 0,25 0,-25 0,24 0,-24-25,0 25,25 0,-25 0,25 0,-25 0,0 0,25 0,0 0,-25 0,24-25,1 25,0 0,-25 0,25 0,0-25,24 25,-24 0,0 0,0-24,-1 24,-24 0,25 0,0 0,0 0,0 0,-1-25,1 25,0 0,-25 0,25 0,0 0,-1 0,1 0,0 0,-25-25,25 25,0 0,-1 0,1 0,0 0,0-25,0 25,0 0,-1 0,1 0,0-25,0 25,0 0,-25 0,24 0,1 0,0 0,-25-24,25 24,0 0,-1 0,-24 0,25 0,0 0,0-25,-25 25,25 0,-1 0,1 0,0 0,-25 0,25 0,0-25,-1 25,-24 0,25 0,0 0,0 0,-25 0,25 0,-25 0,24 0,-24 0,25 0,-25-25,25 25,0 0,-25 0,25 0,-1 0,1 0,-25 0,25 0,0 0,0 0,-1-25,-24 25,25 0,0 0,0 0,-25 0,25 0,-1 0,-24 0,25 0,0 0,-25 0,25 0,-25 0,25 0,0 0,-25 0,24 0,1-24,-25 24,25 0,-25 0,25 0,0 0,-25 0,24 0,1 0,-25 0,25 0,-25 0,25 0,0-25,-25 25,24 0,1 0,-25 0,25 0,-25 0,25 0,0-25,-25 25,24 0,-24 0,25 0,0 0,-25-25,25 25,0 0,-25 0,24 0,-24 0,25 0,0-25,-25 25,25 0,-25 0,25 0,-1 0,-24 0,25-25,0 25,-25 0,25 0,0 0,-25-24,24 24,1 0,-25 0,25 0,0-25,0 25,-25 0,24 0,1 0,-25-25,25 25,0 0,-25 0,25-25,0 25,-25 0,24 0,1 0,-25 0,25-25,-25 25,25 0,0 0,-25 0,24 0,-24 0,25-24,-25 24,25 0,0 0,-25 0,25-25,-25 25,24 0,1 0,-25 0,25-25,-25 25,25 0,-25 0,25 0,-25-25,24 25,-24 0,25 0,-25-25,0 25,25 0,-25 0,25 0,0-24,-25 24,24 0,-24 0,25 0,0-25,-25 25,25 0,-25 0,25 0,-25-25,24 25,1 0,-25 0,25 0,-25-25,25 25,-25 0,25 0,-25 0,0-25,24 25,-24 0,25 0,-25 0,25-24,-25 24,25 0,-25 0,0 0,25-25,-25 25,24 0,-24 0,25 0,-25-25,25 25,-25 0,25 0,-25 0,0 0,25 0,-25-25,25 25,-25 0,24 0,1 0,-25 0,25-25,0 25,-25 0,25 0,-1 0,-24 0,25 0,0 0,-25-24,25 24,0 0,-25 0,24 0,-24 0,25 0,-25 0,25 0,-25 0,25 0,-25 0,25 0,-25 0,24-25,-24 25,25 0,-25 0,25 0,0 0,-25 0,25 0,-25 0,24 0,1 0,-25 0,25 0,-25 0,25-25,-25 25,25 0,-25 0,24 0,-24 0,25 0,-25 0,25 0,-25 0,25 0,-25 0,25 0,-25 0,24-25,-24 25,25 0,-25 0,0 0,25 0,-25 0,25 0,-25 0,25 0,-25-25,0 25,24 0,-24 0,25 0,-25 0,25 0,-25 0,25 0,-25-24,25 24,-1 0,-24 0,25 0,-25 0,25 0,-25 0,25-25,0 25,-25 0,25 0,-25 0,24 0,1 0,-25 0,25 0,-25-25,25 25,-25 0,25 0,-25 0,24 0,-24 0,25-25,-25 25,0 0,25 0,-25 0,25 0,-25-25,25 25,-25 0,24 0,-24 0,25-24,-25 24,25 0,-25 0,25 0,0-25,-25 25,24 0,-24 0,25 0,-25 0,25-25,0 25,-25 0,25 0,-25 0,24 0,-24-25,25 25,-25 0,25 0,0 0,-25 0,25-25,-25 25,24 0,-24 0,25 0,0 0,-25 0,25 0,-25 0,25-24,-25 24,24 0,1 0,-25 0,25 0,-25 0,25 0,-25-25,25 25,-25 0,24 0,-24 0,25 0,-25 0,25 0,-25-25,0 25,25 0,-25 0,25 0,-25 0,25 0,-25-25,24 25,-24 0,25 0,-25 0,0 0,25-25,-25 25,0 0,25 0,-25 0,0-25,25 25,-25 0,0 0,24 0,-24 0,0-24,25 24,-25 0,0 0,0-25,25 25,-25 0,0 0,0 0,0 0,0 0,0 0,0 0,0-25,25 25,-25 0,0 0,0 0,0 0,25 0,-25 0,0 0,0 0,0 0,0 0,0 0,0 0</inkml:trace>
  <inkml:trace contextRef="#ctx0" brushRef="#br0" timeOffset="337360.2959">18430 14238,'0'0,"0"0,0 0,-25 0,25 0,0 0,0 0,0 0,0 0,0 25,0-25,0 24,0 1,0-25,0 25,0-25,0 25,0-25,0 25,0-25,0 0,0 25,0-25,0 0,0 0,0 0,0 0,0 0,25 0,-25 0,0 0,0 0,0 0,0-25,0 25,0-25,0 25,0-25,0 0,0 0,0 25,0-24,0-1,0 0,-25 0,25 0,0 1,0-1,0 25,0-25,0 0,0 25,0-25,0 25,0 0,0 0,0 25,0-25,0 25,0-25,0 25,0 0,0-1,0 26,0-25,0 0,25-1,-25 1,0 0,25 0,-25 0,0 0,0-25,0 24,25-24,-25 25,0-25,0 0,0 25,0-25,25 0,-25 0,0-25,0 25,0 0,0-25,0 25,0-24,0-1,0 25,0-25,0 0,0 0,0 0,-25 1,25-1,0 25,0 0,0-25,0 25,0 0,-25 25,25-25,0 25,0-1,0 1,0 0,0 0,0 0,0 0,0-1,0 26</inkml:trace>
  <inkml:trace contextRef="#ctx0" brushRef="#br0" timeOffset="339767.4336">18356 14387,'0'0,"0"0,0 0,0 0,0 0,0 0,0 0,0 0,0 0,0 0,0 0,0 0,0 0,25 0,-25 0,0 0,0 0,0 0,24 0,-24 0,0 0,0 25,25-25,-25 0,0 0,25 0,-25 0,25 24,-25-24,25 0,-25 0,24 0,-24 25,25-25,0 0,0 0,-25 25,25-25,-1 0,1 25,0-25,-25 0,25 25,0-25,-1 0,1 0,-25 24,25-24,0 0,-25 25,25-25,0 0,-25 25,24-25,1 0,-25 0,25 25,-25-25,25 0,-25 0,25 25,-25-25,24 0,1 0,-25 24,25-24,-25 0,25 0,0 25,-25-25,24 0,-24 25,25-25,-25 0,25 0,-25 25,25-25,-25 0,25 0,-25 25,24-25,-24 0,25 0,-25 24,25-24,-25 0,25 0,-25 0,25 25,-25-25,24 0,-24 0,25 0,-25 25,25-25,-25 0,25 0,-25 0,0 25,25-25,-25 0,24 0,-24 0,0 0,25 25,-25-25,25 0,-25 0,0 0,25 0,-25 24,25-24,-25 0,24 0,-24 0,25 0,-25 25,25-25,-25 0,0 0,25 0,-25 0,25 25,-25-25,0 0,24 0,-24 0,25 0,-25 0,0 25,25-25,-25 0,25 0,-25 0,0 0,25 0,-25 0,0 0,25 0,-25 0,24 0,-24 0,0 0,25 25,-25-25,25 0,-25 0,0 0,25 0,-25 0,25 0,-25 0,24 24,-24-24,25 0,-25 0,0 0,25 0,-25 0,25 25,0-25,-25 0,24 0,-24 0,25 0,-25 25,25-25,-25 0,25 0,-25 0,25 0,-25 25,24-25,-24 0,25 0,-25 0,25 0,-25 0,0 25,25-25,-25 0,25 0,-25 0,24 0,-24 0,25 0,-25 24,0-24,25 0,-25 0,25 0,-25 0,0 0,25 25,-25-25,24 0,-24 0,25 0,-25 0,25 25,-25-25,25 0,0 0,-25 0,24 0,1 25,-25-25,25 0,0 0,-25 0,25 0,-1 25,-24-25,25 0,0 0,0 0,-25 24,25-24,-25 0,25 0,-1 0,-24 25,25-25,-25 0,25 0,-25 0,25 0,-25 0,25 0,-25 25,24-25,-24 0,0 0,25 0,-25 0,0 0,25 0,-25 0,0 0,25 25,-25-25,0 0,25 0,-25 0,0 0,0 0,24 0,-24 0,25 0,-25 25,0-25,25 0,-25 0,25 0,-25 0,0 0,25 0,-25 25,24-25,-24 0,0 0,25 0,-25 0,25 0,-25 0,0 24,25-24,-25 0,25 0,-25 0,24 0,1 25,-25-25,25 0,-25 0,25 0,0 0,-25 25,24-25,-24 0,25 0,0 0,-25 25,25-25,-25 0,25 0,-25 0,24 25,-24-25,0 0,25 0,-25 0,0 0,0 0,0 0,25 24,-25-24,0 0,0 0,0 0,0 0,0 0,0 0,0 0,25 0,-25 0,0 0,0 0,0 0,0 0,0 25,0-25,25 0,-25 0,0 0,0 0,24 0,-24 0,25 25,-25-25,25 0,-25 0,25 25,-25-25,25 0,-1 25,-24-25,25 0,0 24,-25-24,25 0,-25 25,25-25,-25 0,25 25,-25-25,0 0,24 0,-24 25,0-25,0 0,0 0,0 0,0 0,0 0,0 0,0 0,0 0,0 0,25 0,-25 0,0 0,0 0,0 0,0 0,0 0,0 0,0 0,0 0,0 0,25 0,-25 0,0 25,0-25,25 0,-25 0,0 0,0 0,0 0,0 0,0 0,0 0,0 0,25 0,-25 0,0 0,0 0,0 0,0 0,0 0,0 0,0 0,0 0,0 0,0 0</inkml:trace>
  <inkml:trace contextRef="#ctx0" brushRef="#br0" timeOffset="341071.5082">18529 13990,'0'-25,"0"25,0 0,-24 0,24-25,0 25,0 0,0 0,0 0,0 0,0 0,0 0,-25 0,25 0,0 0,0 0,0 25,0-25,0 25,0-25,-25 25,25-1,0 1,0 0,0 25,0-26,0 1,0 25,0-25,25-1,-25 1,25 0,-25 0,0 0,24-25,-24 25,0-25,0 24,0-24,0 0,0 0,0 0,0 25,25-25,-25 0,0 0,0 0,0-25,0 25,0 0,0 0,-25-24,25 24,0 0,0-25,-24 0,24 25,0-25,0 0,0 0,-25 1,25-1,0 0,0-25,0 26,-25-1,25-25,0 25,0 1,0-1,0 25,0-25,0 25,0 0,0-25,0 25,0 0,0 25,0-25,0 25,0 0,0-1,25 1,-25 0,25 25,-25-26,0 1,24 25,-24-25,0 24,0-24,0 0,25 25,-25-26,0 1,0 0,0 0,0-25,0 25,0-1,0-24,0 25,0-25,0 0,0 25,0-25,0 0</inkml:trace>
  <inkml:trace contextRef="#ctx0" brushRef="#br0" timeOffset="342441.5866">22300 15478,'0'0,"0"0,0 0,0 0,0 0,0 0,0 0,0 0,0 0,0 0,0 25,0-25,0 0,0 25,0 0,0-1,0 1,0 0,0 0,0 0,-25-1,25 26,-25-25,25 24,0-24,-25 25,25-1,-24-24,-1 0,25 25,-25-26,25 1,-25 0,25 0,-25 0,25-1,0 1,-24-25,24 0,0 25,0-25,0 0,0 0,0 0,0 0,0 0,0 0,0 0,0 0,0-25,0 25,0 0,0-25,0 25,0-24,24-1,-24 0,0 0,0 0,0 1,0-1,0 0,0 0,0-24,0 24,0-25,0 1,-24 24,24-25,0 1,0 24,0-25,0 25,0 1,0-1,0 0,0 0,0 25,0 0,-25-25,25 25,0 0,0 25,0-25,0 0,0 25,0 0,25 0,-25-1,0 26,0-25,24 24,-24-24,0 25,0-1,0-24,25 25,-25-25,0-1,0 26,0-25,0 0,0-25,0 24,0 1,0-25,0 25,0-25,0 0,0 0,0 25,0-25,0 0,0 0,0 0,0-25,0 25,0 0,0 0,25-25,-25 25,0-25,0 1,0-1,0 0,0 0,0 0,0-24,0 24,25 0,-25-24,0 24,0 0,0 0,0 0,0 25,0-24,0 24,0 0,0 0,0 0,-25 0,25 24,0-24,0 25,0 0,0 0,0 24,0-24,-25 0,25 25,0-26,0 26,0-25,0 0,0-1,0 1,-25 0,25 0,0-25,0 25,0-1,0-24,0 0</inkml:trace>
  <inkml:trace contextRef="#ctx0" brushRef="#br0" timeOffset="345855.7818">21779 14213,'0'0,"0"0,0 0,0 0,0 0,0 0,0 0,0 0,0 0,0 0,0-25,0 25,0 0,0 0,0 0,-25 0,25 0,0-25,0 25,0 0,0 0,0 0,0 0,0 0,0 0,0 0,0 0,0 0,0 0,0 0,0 0,0 0,0 0,0 0,0 0,0 0,0 0,0-24,0 24,0 0,0 0,0 0,0 0,0 0,0 0,0 0,0 0,0 0,0 0,0 0,0 0,0 0,0 0,0 0,25 0,-25 0,0 0,0 0,0 0,0 0,0 0,0 0,0 0,0 0,0 0,0 0,0 0,0 0,0 0,0 0,0 0,0 0,0 0,0 0,0 0,0 0,0 0,0 0,0 0,0 0,0 0,0 0,0 0,0 0,0 0,0 0,0 0,0 0,0 0,0 0,0 0,0 0,0 0,0 0,0 0,0 0,0 0,0 0,0 0,0 0,0 0,0 0,0 0,0 0,0 0,0 0,0 0,0 0,0 0,0 0,0 0</inkml:trace>
  <inkml:trace contextRef="#ctx0" brushRef="#br0" timeOffset="347510.8765">21779 14139,'0'0,"0"0,0 0,0 0,0 0,0 0,0 0,0 0,0 0,0 0,0 0,0 0,0 0,0 0,0 0,0 0,0 0,0 0,0 0,0 0,0 0,0 0,0 24,0-24,0 0,-25 0,25 0,-25 25,25-25,-25 0,25 25,-24-25,24 0,-25 25,0-25,25 25,-25-25,0 0,25 24,-24-24,-1 25,25-25,-25 0,25 25,-25-25,25 25,-25-25,25 0,-24 25,24-25,-25 0,25 25,-25-25,25 0,-25 24,0-24,25 25,-24-25,24 0,-25 25,0-25,25 0,-25 25,0-25,25 0,-24 25,24-25,-25 0,0 24,0-24,25 0,-25 0,1 25,24-25,-25 0,0 0,0 0,25 25,-25-25,1 0,24 0,-25 0,0 0,25 25,-25-25,0 0,0 0,25 0,-24 25,-1-25,25 0,-25 0,0 0,25 24,-25-24,1 0,24 0,-25 25,0-25,25 0,-25 25,25-25,-25 0,25 25,-24-25,24 0,0 0,-25 25,25-25,0 0,-25 24,25-24,-25 0,25 0,0 25,-25-25,25 0,-24 25,24-25,-25 0,25 0,-25 25,25-25,-25 0,25 0,-25 25,25-25,-24 0,24 0,-25 24,25-24,-25 0,25 0,-25 25,25-25,-25 0,1 25,24-25,-25 0,25 25,-25-25,0 0,25 0,-25 25,25-25,-24 0,24 0,-25 24,25-24,-25 0,25 0,-25 25,0-25,25 0,0 25,-24-25,-1 0,25 0,0 25,-25-25,25 0,-25 25,25-25,-25 0,25 24,-25-24,25 0,-24 0,24 25,0-25,-25 0,25 0,-25 25,25-25,-25 0,25 0,-25 25,25-25,-24 0,24 0,0 25,-25-25,0 0,25 24,0-24,-25 0,25 0,-25 25,25-25,-24 0,24 0,-25 0,25 25,-25-25,25 0,-25 0,25 0,0 25,-25-25,25 0,0 0,0 0,0 0,-24 0,24 25,0-25,0 0,0 0,0 0,-25 0,25 0,0 25,-25-25,25 0,0 0,-25 0,25 0,0 24,0-24,-25 0,25 0,0 0,-24 0,24 25,0-25,0 0,0 0,-25 0,25 0,0 0,0 0,0 0,-25 25,25-25,0 0,0 0,-25 0,25 0,-25 25,25-25,-24 0,24 0,-25 25,25-25,-25 0,25 0,-25 0,25 24,-25-24,25 0,-24 0,24 25,-25-25,25 0,0 0,-25 0,25 25,0-25,-25 0,25 0,0 25,0-25,-25 0,25 0,0 25,0-25,-24 0,24 0,0 24,-25-24,25 0,0 0,-25 25,25-25,0 0,-25 0,25 25,0-25,0 0,0 0,-25 0,25 0,0 0,0 0,0 25,-25-25,25 0,0 0,0 0,0 0,0 25,-24-25,24 0,0 0,0 0,-25 0,25 0,0 0,-25 24,25-24,0 0,0 0,-25 0,25 0,0 25,0-25,-25 0,25 0,0 0,0 0,-24 25,24-25,0 0,0 0,-25 0,25 25,0-25,0 0,-25 0,25 0,0 0,0 0,-25 0,25 25,0-25,0 0,0 0,-25 0,25 0,0 0,0 0,0 24,-24-24,24 0,0 0,0 0,0 0,-25 0,25 0,0 25,0-25,0 0,0 0,0 0,0 0,0 0,0 0,0 0,-25 0,25 0,0 0,0 0,0 0,0 25,0-25,0 0,-25 0,25 0,0 0,0 0,0 0,0 0,0 0,0 0</inkml:trace>
  <inkml:trace contextRef="#ctx0" brushRef="#br0" timeOffset="350009.0194">20167 14114,'0'0,"0"-25,0 25,0 0,0 0,-25 0,25 0,0 0,0 0,0 0,0 0,0-25,0 25,0 0,0 0,0 0,-25 0,25 0,0 0,0 0,0 0,0 0,0 0,0 0,0 0,0 0,0 0,0 0,0 0,0 0,0 0,0 0,-25 0,25 0,0-25,0 25,0 0,0 0,0 0,0 0,0 0,0 0,0 0,0 0,0 0,0 0,0 0,0 0,0 0,0 25,0-25,0 0,0 25,0-25,0 25,0-25,0 25,0-1,0-24,0 25,0 0,0 0,0 0,0-1,0 1,0 0,0 0,0 0,0 0,0-1,0 1,25 0,-25 0,0 0,0-1,0 1,0-25,0 25,25 0,-25 0,0-1,0 1,0-25,0 25,0 0,0 0,0-1,0 1,0 0,0 0,0 0,0-1,-25 1,25 0,0 0,0 0,0-1,0 1,0 0,0 0,0 0,0-1,-25 1,25 0,0-25,0 25,0 0,0-1,0 1,0-25,0 25,0 0,0-25,0 25,0 0,0-25,0 24,0 1,0-25,0 25,0-25,0 25,0 0,0-25,0 24,0-24,0 25,0-25,0 25,0-25,0 25,0-25,0 25,0-25,0 24,0-24,0 25,0-25,0 25,0-25,0 0,0 25,0-25,0 0,0 0,0 25,0-25,0 0,0 0,0 0,0 24,0-24,0 0,0 0,0 0,0 25,0-25,0 0,0 0,0 0,0 0,0 0,0 0,0 0</inkml:trace>
  <inkml:trace contextRef="#ctx0" brushRef="#br0" timeOffset="351629.1121">20315 14263,'0'0,"0"0,0-25,0 25,-24 0,24 0,0 0,0 0,-25 0,25 0,0-25,0 25,-25 0,25 0,0 0,-25 0,25 0,0 0,0 0,-25 0,25 0,0 0,0 0,-24 0,24 0,0 0,0 0,0 0,-25 0,25 0,0 0,0 0,0 0,0 0,0 0,-25 0,25 0,0 0,0 25,0-25,0 0,0 0,0 0,0 0,-25 25,25-25,0 24,0-24,0 25,0 0,0 0,0 0,0 0,0 24,0-24,0 0,0 24,25 1,-25-25,0 24,0-24,0 25,25-1,-25-24,0 25,25-25,-25 24,0 1,0-25,24 24,-24 1,0-25,0 24,0-24,0 25,0-26,0 26,0-25,0 0,0 24,0-24,0 0,0 0,0 0,25 24,-25-24,0 0,0 0,25-1,-25 1,0 0,0 0,25 0,-25-25,0 24,0 1,0 0,0 0,0-25,0 25,0-1,0-24,0 25,0-25,0 25,0-25,0 0,0 25,0-25,0 0,0 0,0 0,0 0,0 0,0 0,0 0,0 0,0 0,0 0,0 0,0 0,0 0,0 0,0 0,0 0,0 0,0 0,0 0,0-25,0 25,0 0,0 0,0-25,0 25,0-25,0 25,0-24,0-1,-25 0,25 0,0 0,-25 1,25-1,0 0,-25-25,25 26,-24-1,24 0,-25-25,25 26,0 24,-25-25,25 0,0 25,0 0,0-25,0 25,0 0,0 0,0 0,0 0,0 0,0 0,0 0,0 0,0 0,0 0,0 25,25-25,-25 25,0 0,25-1,-25-24,0 25,24 25,-24-25,0-1,0 1,0 0,0 0,0 0,25-1,-25 1,0 0,0-25,0 25,0 0,0-25,0 24,0-24,0 25,0-25,0 25,0-25,0 0,0 0,0 0,0 0,0 0,0 0,0 0,0 0,0 0,0 0,0 0,0 0,0-25,0 25,0 0,0-25,0 1,0 24,0-25,0 0,0 25,0-25,0 0,25 1,-25 24,0-25,0 25,0 0,0-25,0 25,0 0,0 0,0 0,0 0,0 25,0-25,0 0,0 25,0-1,0-24,0 25,0 0,0 0,0-25,0 25,0-1,0 1,0 0,0 0,0-25,0 25,0-1,0 1,0-25,0 25,0-25,0 25,0-25,0 0,0 0,0 25,0-25,0 0,0 0,0-25,0 25,0 0,0-25,0 25,0-25,0 0,0 25,0-24,0-1,0 25,0-25,-25 0,25 25,0 0,0 0,0 0,0 0,0 0,0 0,0 0,0 25,0-25,0 25,0 0,0-1,0-24,0 25,0 0,0-25,0 25,0 0,0-25,0 24,0-24,0 0,0 25,0-25,0 0,0 0</inkml:trace>
  <inkml:trace contextRef="#ctx0" brushRef="#br0" timeOffset="352357.1537">20216 14114,'0'-25,"0"25,0-25,0 25,0-25,0 25,0 0,0-24,0 24,0 0,0 0,0 0,-25 0,25 24,0-24,0 25,0 0,0 0,0 0,0 24,0-24,0 0,0 24,0-24,0 25,0-25,0 0</inkml:trace>
  <inkml:trace contextRef="#ctx0" brushRef="#br0" timeOffset="361675.6867">13941 16917,'0'-25,"0"25,0 0,0 0,0 0,0 0,0 0,0 0,0 0,0 0,0 0,0 0,0 0,0 25,0-25,0 0,24 0,-24 0,25 25,-25-25,25 24,0-24,-25 25,25-25,-1 25,1 0,-25 0,25-25,0 24,0 1,-1 0,1 0,-25 0,25-1,0-24,0 25,-25 0,24 0,-24-25,25 25,-25-25,0 24,25-24,-25 0,0 0,25 0,-25 0,0 0,25 0,-25 0,0 0,24-24,-24 24,25-25,-25 25,0-25,25 0,-25 25,25-25,-25 1,0-1,0 0,0 0,0 25,0-25,0 1,0 24,-25-25,25 25,-25-25,25 25,-25 0,25 0,-24 0,24 0,-25 0,25 0,0 0,-25 0,25 0,0 0,-25 0,25 25,0-25,0 0,0 25,0-25,0 24,0 1,0-25,25 25,-25 0,25-25,-25 25,0-1,25 1,-25-25,24 25,-24-25,25 25,-25-25,25 25,-25-25,0 24,25-24,-25 25,0-25,25 0,-25 0,0 25,0-25,0 0,0 0,0 25,0-25,-25 0,25 25,-25-25,25 0,-25 0,25 24,-25-24,1 0,24 0,-25 25,0-25,0 0,25 0,-25 25,1-25,-1 0,25 25</inkml:trace>
  <inkml:trace contextRef="#ctx0" brushRef="#br0" timeOffset="365455.9029">15181 17115,'0'-25,"25"1,-25-1,0-25,24 25,-24 1,0-26,0 25,0 0,-24 1,24-1,-25 25,25-25,-25 25,0 0,0 0,1 0,-1 25,0-25,0 25,0-25,1 24,-1 1,0 0,25 25,-25-26,25 1,-25 0,25 25,0-26,25 1,-25 0,25 0,0 0,0-1,-1 1,26 0,-25-25,0 25,24-25,-24 25,25-1,-26-24,26 25,-25-25,0 25,-1-25,-24 25,25-25,-25 25,0-1,0-24,0 25,0 0,0-25,-25 25,25 0,-24-25,-1 25,25-25,-25 0,0 24,0-24,1 0,-26 0,25 0,0-24,1 24,-26 0,25-25,0 25,1 0,-1-25,0 25,0 0,0-25,25 25,-24 0</inkml:trace>
  <inkml:trace contextRef="#ctx0" brushRef="#br0" timeOffset="365794.9223">14461 18157,'-24'25,"24"-25,0 0,-25 0,25 0,0 0,0 0,25 0,-25 0,24 0,-24 0,25 0,25-25,-25 25,24 0,1-25,0 25,-1-25,26 25,-1-24,25 24,-24-25,24 0,0 25,0-25,-24 0,24 25,0-24,-24 24,24-25,-25 25,-24 0,-1-25,1 25,-25 0,0 0,-1 0,-24 0,0 0,0 0,-24 0,-1 0,0 25,0-25,0 0,-24 0</inkml:trace>
  <inkml:trace contextRef="#ctx0" brushRef="#br0" timeOffset="366008.9345">14337 18182,'25'0,"-25"0,25 0,0 0,0-25,24 25,1-25,0 25,24-25,-24 1,24 24,0-25,1 0,24 0,-25 0,1 1,-1 24,1-25,-26 25,26-25,-51 25,26 0,-25-25,0 25,-1 0,-24 0,25 0</inkml:trace>
  <inkml:trace contextRef="#ctx0" brushRef="#br0" timeOffset="366445.9595">14412 16545,'0'0,"0"-25,0 25,0-25,0 25,0 0,0 0,0 0,0 0,25 25,-25 0,24 0,1-1,0 1,0 25,0-1,0 26,-1-26,1 26,0-1,0 25,-25-24,25-1,-1 25,-24-24,25 24,-25-24,25-1,-25 0,25-24,-25 0,0-1,25 1,-25-1,0-24,24 0,-24 0,0-25,0 25,0-25,0 0</inkml:trace>
  <inkml:trace contextRef="#ctx0" brushRef="#br0" timeOffset="366910.9861">14561 16570,'0'-25,"0"25,0-25,0 25,25-25,-25 0,24 25,1-24,0-1,0 25,24-25,-24 25,25-25,-1 25,1-25,0 25,24-25,-24 25,24-24,-24 24,-1 0,26-25,-26 25,1 0,-1 0,1 0,0 0,-26 0,26 0,-25 25,0-25,0 24,-1 1,1 0,-25 0,0 0,25 24,-25 1,0 0,0-1,0 1,0 24,-25-24,25 24,0 1,-25-1,25 0,0 1,0-1,0-24,0 24,0 1,0-26,0 26,0-26,25 1,-25 0,25-1,0 1,-25-1,25-24,-25 25,24-25,1 24,-25-24,25 0,0 0,-25-1,25-24,-25 25,0-25,24 25,-24-25,0 0,0-25,0 25,-24 0,-1-25,25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33:16.354"/>
    </inkml:context>
    <inkml:brush xml:id="br0">
      <inkml:brushProperty name="width" value="0.05292" units="cm"/>
      <inkml:brushProperty name="height" value="0.05292" units="cm"/>
      <inkml:brushProperty name="color" value="#FF0000"/>
    </inkml:brush>
  </inkml:definitions>
  <inkml:trace contextRef="#ctx0" brushRef="#br0">5482 2183,'0'0,"0"0,25 25,-25-25,25 0,0 0,-1 0,-24 0,50 0,-25 0,0 0,24 0,1 0,-25 0,24 0,1-25,24 25,-24 0,-1 0,1-25,0 25,-1 0,1-25,0 25,-1 0,-24 0,0-25,0 25,-1 0,1 0,-25 0,25 0,-25 0,0 0</inkml:trace>
  <inkml:trace contextRef="#ctx0" brushRef="#br0" timeOffset="276.0158">5433 2232,'-25'0,"0"0,0 25,0-25,25 0,0 0,0 0,25 0,0 0,0 0,0-25,24 25,1 0,-1 0,1 0,0-24,-1 24,26 0,-26 0,26-25,-1 25,-24-25,24 25,1 0,-26-25,1 25,24 0,-49-25,25 25,-26 0,1 0,0 0,-25 0,0 0,0 0,0 0,0 0,0 0,0 0,0 0,0 0,0 0,0 0,0 0,0 0,0 0,0 0</inkml:trace>
  <inkml:trace contextRef="#ctx0" brushRef="#br0" timeOffset="2381.1362">5904 7739,'0'0,"25"0,-25 0,0 0,0 0,24 25,-24-25,0 0,25 0,-25 0,0 0,25 0,-25 0,25 0,-25 25,25-25,-1 0,1 0,0 0,0 0,0 24,0-24,-1 0,1 25,0-25,0 25,24-25,-24 25,0-25,0 25,0-1,-1 1,1 0,0 0,0 0,0 24,-1-24,1 0,0 0,-25 0,25-1,0 1,-1 0,-24 0,25 0,-25-1,25 1,-25 0,25 0,-25 0,25-1,-25 1,0-25,24 25,-24 0,0-25,25 25,-25-1,0-24,0 25,25-25,-25 25,0-25,25 0,-25 0,0 25,25-25,-25 0,0 0,24 0,-24 0,0 0,25 0,-25 0,0 0,25 0,-25 0,0 0,0 0,25 0</inkml:trace>
  <inkml:trace contextRef="#ctx0" brushRef="#br0" timeOffset="2750.1573">6995 8434,'0'0,"0"0,0 0,0 0,0 0,0 0,0 0,0 0,0 24,0-24,0 0,0 25,0-25,0 25,0-25,0 25,25 0,-25-1,0 1,25-25,-25 25,0 0,25 0,-25-1,24 1,-24 0,25 25,-25-26,25 1,-25 0,25 0,-25-25,25 25,-25-1,25 1,-1-25,-24 25,0-25,25 25,-25-25,0 25,0-25,0 0,0 25,0-25,0 0,-25 0,1 24,-1-24,0 0,0 0,0 0,0 25,1-25</inkml:trace>
  <inkml:trace contextRef="#ctx0" brushRef="#br0" timeOffset="10091.5772">2406 8781,'-24'0,"24"0,0-25,-25 25,25 0,0-25,0 25,0 0,0 0,0 0,0-25,0 25,25 0,-25 0,24 0,-24 0,25 0,0 0,0 0,0 0,-1 0,26 25,-25-25,0 0,-1 0,26 0,-25 0,0 0,-1 0,1 0,0 0,0 0,0 0,-1-25,1 25,0 0,-25 0,25 0,-25-24,25 24,-25 0,0 0,0 0,0 0,0-25,0 25,0 0,0-25,-25 25,25 0,0-25,-25 25,25-25,-25 25,25-24,-25 24,25-25,-24 25,24-25,-25 25,25-25,0 25,-25 0,25-25,0 25,0 0,0 0,0 0,0 0,0 0,0 0,0 0,0 0,0 25,0-25,0 25,25-25,-25 25,0-25,25 25,-25-25,24 0,1 24,0-24,0 0,0 25,0-25,-1 0,1 25,-25-25,25 0,0 25,-25-25,0 0,0 25,0-25,-25 24,25-24,-25 25,0-25,1 25,-1 0,-25 0,25-1,-24-24,24 25</inkml:trace>
  <inkml:trace contextRef="#ctx0" brushRef="#br0" timeOffset="10995.6289">2059 10096,'0'0,"0"-25,-25 25,25 0,0 0,0 0,0 0,0 0,0 0,0 0,0 0,25 0,-25 0,25 0,0 0,0 0,-1 0,1 0,0 0,25 0,-26 0,26-25,0 25,-26 0,26 0,0-25,-1 25,-24 0,25 0,-26-25,26 25,-25 0,0-25,-1 25,1 0,-25 0,25-24,-25 24,0 0,0 0,0-25,0 25,0 0,0 0,0-25,-25 25,0 0,25-25,-24 25,-1 0,25-25,-25 25,0 0,0 0,25 0,-24-24,-1 24,25 0,0 0,-25 0,25 0,0 0,0 0,0 0,0 0,0 0,0 0,0 0,0 0,0 24,0-24,25 0,-25 25,25-25,-1 25,1-25,-25 0,25 25,0-25,0 25,-1-25,-24 24,25-24,-25 25,25-25,-25 25,0 0,0-25,0 25,-25 0,0-1,1 1,-1 0,0 0,0 0,-24 24,24-24,-25 0</inkml:trace>
  <inkml:trace contextRef="#ctx0" brushRef="#br0" timeOffset="16331.9341">5705 3994,'-24'0,"-1"0,25 0,-25 0,25 0,0 24,0-24,0 0,0 0,0 0,0 0,0 0,25 0,0 0,-1 0,1 0,25 0,-1 0,1 0,0 0,24 0,25 0,-24-24,24 24,0 0,25-25,-25 25,25-25,-24 25,24-25,0 0,-25 25,25-24,-25 24,25-25,-25 25,1 0,-26 0,25-25,-49 25,24 0,-24 0,-1 0,-24 0,0 0,0 0,-25 0,0 0,0 0,-25 0,25 0,-50 0,26 0,-1 0,-25 0,1 0,-1 25,0-25,-24 0</inkml:trace>
  <inkml:trace contextRef="#ctx0" brushRef="#br0" timeOffset="16609.95">5854 4018,'-49'0,"24"0,0 0,25 25,0-25,0 0,0 0,0 0,25 0,24 0,-24 0,25 0,-1 0,1 0,24 0,1-25,24 25,-24 0,24-24,0 24,25-25,-25 25,0-25,1 25,24-25,-25 0,0 25,0-24,-24 24,24 0,-25-25,26 25,-51 0,26-25,-26 25,1 0,-1 0,-24 0,0-25,0 25,-25 0,0 0,0 0,0 0,0 0</inkml:trace>
  <inkml:trace contextRef="#ctx0" brushRef="#br0" timeOffset="17173.9823">5383 2778,'-25'-25,"25"1,-25 24,25-25,0 25,-24 0,24 0,0 0,0 0,0 0,0 0,0 25,0-1,24-24,-24 50,25-25,-25 24,25 1,0 0,-25 24,25-24,-25 49,24-25,-24 25,25-24,-25 24,0 0,0-24,0 24,0-25,0 1,0-1,0-24,0-1,0 1,0 0,0-26,0 1,0 0,0 0,0 0,0-25,0 0,0 24,0-24,0 0</inkml:trace>
  <inkml:trace contextRef="#ctx0" brushRef="#br0" timeOffset="17720.0135">5061 2729,'0'-25,"0"0,0 25,24-25,-24 25,25 0,0 0,0 0,0 0,24 0,-24 0,25 0,-1 25,1-25,-1 0,26 0,-26 0,26 25,24-25,-25 0,26 0,-26 0,25 0,25 0,-24 0,-1 0,25 0,-25 0,25 0,-25-25,25 25,-25 0,26 0,-26 0,0 0,-25 0,26 0,-26 0,0 0,1 0,-26 0,1 0,-25 0,24 0,-49 0,25 0,0 0,-25 0,0 0,0 0,0 0,0 0,0 0,0 25,0-25,0 0,0 0,0 0,0 25,-25-25,25 24,0 1,0 0,0 0,0 0,0 24,0 1,0-1,0 1,0 0,0 24,0 0,0-24,0 24,0 1,0-26,0 1,0 24,25-24,-25 0,0-1,25 1,-25 0,0-26,25 26,-25-25,0 24,0-24,24 0,-24 0,0 0,0-25,0 24</inkml:trace>
  <inkml:trace contextRef="#ctx0" brushRef="#br0" timeOffset="18780.0742">7343 3919,'0'0,"0"0,0 0,0 0,0 0,0-25,0 25,0 0,0 25,0-25,0 0,-25 25,25-25,0 25,-25 0,25-1,0-24,-25 25,0 25,25-25,-24-1,-1 1,0 0,-25 0,25 24,1-24,-26 0,0 0,26-25,-26 25,0-1,1 1,-1-25,1 25,-1-25,0 0,1 25,-1-25,1 0,-1 0,0 0,1 0,-1-25,25 25,-24 0,24-25,-25 25,25-25,1 25,-1-24,0 24,0-25,0 25,25-25,-24 0,24 25,0-25,0 25,0 0,0-24,0 24,0 0,0 0,0-25,0 25,0 0,0 0,0 0,0 0,0 0,0 0,0 0,0 0,0 0,0 0,0 0,0 0,0 0,0 0,0 0,0 0,0 0,0 0,0 0,0 0,0-25,0 25,0 0,0 0,0 0,0 0,0-25,0 25,0 0,0 0,0-25,0 25,0 0,0 0,0 0,0 0,0 0,0 0,0 0,0 0,0 0,0 0,0 0,0 25,0-25,-25 25,25 0,0-25,-25 25,25-1,-25 1,25-25,-25 25,25 0,-24-25,24 25,-25-25,25 24,0-24,0 0,0 0,0 0,0 0,0 0,0 0,0 0,0-24,0 24,0 0,0-25,0 0,0 25,0-25,0 0,25 25,-25-24,24-1,-24 25,25-25,-25 25,25-25,-25 25,25 0,0 0,-1 0,1 0,0 25,0-25,0 25,-1-25,1 25,0-1,25-24,-25 25</inkml:trace>
  <inkml:trace contextRef="#ctx0" brushRef="#br0" timeOffset="24811.4191">11535 12303,'0'0,"0"0,0-25,0 25,0-24,0 24,24-25,-24 25,25-25,0 25,0-25,0 0,-1 25,26-25,0 1</inkml:trace>
  <inkml:trace contextRef="#ctx0" brushRef="#br0" timeOffset="25296.4469">11758 13196,'25'0,"-25"0,24 0,-24 0,25-25,0 25,0-25,0 25,24-24,-24 24,25-25,-26 25,26 0</inkml:trace>
  <inkml:trace contextRef="#ctx0" brushRef="#br0" timeOffset="25679.4688">12403 14536,'0'24,"0"-24,0 0,0 0,0 0,24 0,-24 0,0 0,25 0,0 0,-25-24,25 24,25 0,-26 0,26 0</inkml:trace>
  <inkml:trace contextRef="#ctx0" brushRef="#br0" timeOffset="32109.8366">21035 10666,'0'0,"25"0,-25 0,24 0,-24 0,25 0,25 0,-25 25,24-25,-24 0,25 0,24 0,-24-25,24 25,25 0,-24 0,24 0,0 0,0-25,1 25,24 0,-25 0,0 0,0 0,0 0,1 0,-1 0,0 0,-25 0,1 0,-1 0,1 0,-1 0,-24-25,-1 25,1 0,0 0,-26 0,26 0,-25 0,0 0,-25 0,24 0,1 0,-25-24,0 24,0 0,0 0,0 0,0 0,0 0</inkml:trace>
  <inkml:trace contextRef="#ctx0" brushRef="#br0" timeOffset="32789.8755">21357 12080,'0'0,"0"0,0 0,0 0,0 0,0 0,0 0,25 0,0 25,-25-25,25 0,24 0,-24 0,25 24,-1-24,26 0,-1 0,0 0,1 0,24 0,-24 0,24 0,0 0,0 0,0 0,1-24,-1 24,-25 0,25 0,1 0,-26 0,1 0,-1 0,0 0,-24 0,0 0,-1 0,1 0,-25 0,-1 0,1 0,0 0,-25-25,25 25,-25 0,0 0,0-25,0 25,0 0,0 0,0 0,-25 0,25 0,0 0,-25 0,25 0</inkml:trace>
  <inkml:trace contextRef="#ctx0" brushRef="#br0" timeOffset="35286.0183">22424 12254,'99'0,"0"0,25 0,0 0,-25 24,1-24,24 0,-25 0,0 0,0 0,1 25,-1-25,-25 0,25 0,-24 0,-1 0,-24 0,24-25,-24 25,-25 0,24 0,-24 0,0 0,-25-24,0 24,0 0,0 0,0-25,0 25,0 0,0 0,0 0,0 0</inkml:trace>
  <inkml:trace contextRef="#ctx0" brushRef="#br0" timeOffset="42037.4044">8558 16545,'0'0,"-25"0,25 0,0 0,0 0,25 0,-25 0,0 0,25 0,0 0,-1 0,1 0,0 0,0-25,24 25,1 0,-25 0,24 0,1-25,0 25,-1 0,1 0,-1-25,1 25,0 0,-1 0,-24 0,25 0,-25-24</inkml:trace>
  <inkml:trace contextRef="#ctx0" brushRef="#br0" timeOffset="42202.4138">8955 16570,'0'0,"-25"0,25 0,0 0,0 0,0 0,0-25,25 25,0 0,-25 0,24 0,26 0,-25-25,24 25,1 0,0-25,-1 25,26-25</inkml:trace>
  <inkml:trace contextRef="#ctx0" brushRef="#br0" timeOffset="44137.5245">18455 13965,'0'25,"0"-25,0 0,0 25,0-25,25 24,-25 1,0 0,0 0,0 0,0-1,25 26,-25-25,0 0,0-1</inkml:trace>
  <inkml:trace contextRef="#ctx0" brushRef="#br0" timeOffset="46662.669">4366 16669,'0'0,"0"0,0 25,0-25,0 0,0 0,25 0,0 0,-1 0,1 0,0 0,25 0,-1 0,1 0,-1-25,26 25,-1-25,1 25,-1 0,1-25,-1 25,0-25,-24 25,24-24,-24 24,24 0,-24 0,0 0,-26-25,26 25,-25 0,0 0,-25 0,24 0,-24 0,0 0,0 0,-24 25,24-25,-25 0,0 0,0 0,0 0,-24 0,-1 24,1-24,24 0,-25 0,-24 0,24 0,1 0,-1 25,0-25,1 0,-1 0,0 0,1 25,-1-25,1 0,24 0,0 0,0 25,0-25,25 0,0 0,0 0,0 0,25 0,-25 0,50 0,-25 0,24 0,1 0,-1 0,26 0,-25-25,24 25,0 0,-24-25,24 25</inkml:trace>
  <inkml:trace contextRef="#ctx0" brushRef="#br0" timeOffset="48943.7994">18505 14039,'0'25,"0"-25,0 0,0 25,0-25,0 25,0 0,24-1,-24 1,0 0,0 0,0 0,0 24,0-24,25 0,-25 0,0 0,0-1,0 1,0 0,0 0,0-25,0 25,0-25,0 24,0-24,0 25,0-25,25 0,-25 25,0-25,0 0,0 0,0 0,0 0,0 0,0 0</inkml:trace>
  <inkml:trace contextRef="#ctx0" brushRef="#br0" timeOffset="49351.8228">18455 14585,'0'0,"0"-25,0 25,0 0,0 0,0 0,0 0,0 0,0 25,0-25,0 0,0 0,0 25,25-25,-25 0,0 25,25-25,-25 25,0-25,24 24,-24-24,0 25,25-25,-25 25,0-25,25 25,-25-25,0 0,25 0,-25 25,0-25,25 0,-25 0,24-25,-24 25,25 0,-25-25,0 25,25-25,-25 0,25 25,-25-24,0 24,0-25,0 0,25 25,-25 0,0-25,0 25</inkml:trace>
  <inkml:trace contextRef="#ctx0" brushRef="#br0" timeOffset="50576.8928">18480 15553,'0'0,"0"-25,0 25,25 0,-25-25,0 25,0 0,0 0,0 0,0 0,0 25,0-25,0 25,0-25,0 24,0 1,24 25,-24-25,0-1,25 26,-25 0,0-26,0 26,25-25,-25 24,25-24,-25 25,0-25,25-1,-25 1,0 0,24 0,-24 0,0-25,25 24,-25-24,0 0,25 0,-25 25,0-25,0 0,0 0,0-25,0 25,25 0</inkml:trace>
  <inkml:trace contextRef="#ctx0" brushRef="#br0" timeOffset="50920.9125">18480 15627,'0'0,"-25"0,25 0,0 0,0 0,0 0,0 0,0 0,0 0,-25 25,25-25,0 25,0-25,0 24,-25-24,25 25,0-25,0 25,0-25,0 0,0 0,0 0,0 0,0 0,0 0,0 0,0-25,0 25,0-25,0 25,0-24,0-1,0 0,0 0,0 0,25 25,-25-24,25-1,-25 0,25 25,0-25,-1 25,1 0,-25 0,25 0,0 0,0 0,-1 25,-24 0,25-25,0 25,-25-1,25 1,0-25</inkml:trace>
  <inkml:trace contextRef="#ctx0" brushRef="#br0" timeOffset="51537.9478">18678 14263,'0'0,"0"0,0 0,0-25,0 25,0 0,0 0,0 0,0 0,0 0,0 0,0 0,0 0,0 0</inkml:trace>
  <inkml:trace contextRef="#ctx0" brushRef="#br0" timeOffset="52984.0305">10493 16594,'25'0,"-25"0,24 0,-24 0,25 0,0 0,0 0,0 0,-1-24,26 24,-25 0,0 0,24 0,-24 0,25 0,-1-25,-24 25,0 0,24 0,-24 0,0 0,0 0,-25 0,25 0,-25 0,24 25,-24-25,0 0</inkml:trace>
  <inkml:trace contextRef="#ctx0" brushRef="#br0" timeOffset="54883.1391">7417 18256,'25'0,"24"0,-24 0,0 0,25 0,-26 0,26 0,0 0,-26-25,26 25,0 0,-1 0,1 0,-1 0,1 0,24 0,-24-24,0 24,-1 0,1 0,0 0,-1-25</inkml:trace>
  <inkml:trace contextRef="#ctx0" brushRef="#br0" timeOffset="56364.2239">16818 14238,'0'0,"0"0,0 0,0 0,25 0,-25 0,0 0,0 25,0-25,0 0,0 24,0-24,0 0,0 25,0-25,0 25,0-25,0 25,0-25,0 0</inkml:trace>
  <inkml:trace contextRef="#ctx0" brushRef="#br0" timeOffset="58291.3341">16793 13940,'0'0,"0"0,0 0,0 0,0 0,0 0,0 0,0 25,0-25,0 25,25-25,-25 25,0-1,0 1,0 0,0 0,0 0,0 24,0-24,0 25,0-1,0 1,0-25,0 24,0 1,-25 0,25-26,-25 26,25-25,-24 0,24-1,0 1,-25 0,25 0,0-25,0 25,0-25,0 0</inkml:trace>
  <inkml:trace contextRef="#ctx0" brushRef="#br0" timeOffset="59225.3875">23193 15429,'0'0,"0"24,0-24,0 25,0-25,0 25,0 0,0 0,0-25,0 49,0-24,0 0,0 0,0 24,0 1,0-25,0 24,0 1,0-25,0 24,-25 1,25-25,0 24,0-24,0 25,-25-26,25 1,0 0,0-25,-25 25</inkml:trace>
  <inkml:trace contextRef="#ctx0" brushRef="#br0" timeOffset="60831.4794">18678 14064,'0'25,"25"0,-25 0,0 24,0-24,0 25,0-26,0 26,0-25,0 25,0-26,0 26,0-25,0 0,0-1,0 1,0 0,0 0,0-25,0 25,0-25,0 0,0 24,0-24,0 0,0 0,0 0,0 0,0 0,0 0,0 0,0 0,0 0,0 0,0-24,0 24,0 0</inkml:trace>
  <inkml:trace contextRef="#ctx0" brushRef="#br0" timeOffset="62577.5792">22349 15379,'0'0,"0"0,0 0,0-25,0 25,0 0,0 0,0 0,0 0,0 0,-24 0,24 25,0-25,0 25,0-25,0 25,0-1,0 26,0-25,0 24,0 1,0 0,0-1,24 1,-24-1,0 1,0 0,0-1,0 1,25-1,-25 1,0-25,0 0,0 24,0-24</inkml:trace>
  <inkml:trace contextRef="#ctx0" brushRef="#br0" timeOffset="68012.8901">6970 17835,'0'0,"0"0,0 0,0 0,0 0,0 24,0-24,0 0,25 0,-25 0,0 0,25 0,-25 25,25-25,0 0,-1 0,1 0,0 25,25-25,-1 0,1 0,24-25,1 25,-1 0,25-25,1 25,-1-24,25-1,-25 25</inkml:trace>
  <inkml:trace contextRef="#ctx0" brushRef="#br0" timeOffset="68772.9336">13221 17413,'0'0,"0"0,0 0,25 0,-25 0,0 0,25 0,-25 0,25 0,-1 0,1 0,0 0,0-25,24 25,-24 0,0 0,0 0,0 0,0 0,-25 0,24 0</inkml:trace>
  <inkml:trace contextRef="#ctx0" brushRef="#br0" timeOffset="68901.941">13048 17512,'-25'0,"0"0,0 0,25 0,0 0,0 0,0 0,0 0,25 0,0 0,0 0,-1 0,1 0</inkml:trace>
  <inkml:trace contextRef="#ctx0" brushRef="#br0" timeOffset="69720.9878">14908 17909,'25'0,"-25"0,25 0,-1 0,1 0,0 0,25 0,-26-25,1 25,25 0,-25 0,-1 0,26 0,-25-25,24 25,-24 0,0 0,0-24,-25 24,25 0,-25 0,0 0,0 0,0 0,0 0,-25 0,25 0,-25 0,0 0,0 24,1-24,-26 0,25 0,0 0,-24 0,24 25,-25-25,1 0,24 25,0-25,-24 0,24 0,0 25,0-25,0 0,1 0,24 0,0 0,0 0,0 0,0 0,0 0,24 0,1 0,0 0,0 0,24 0,1 0,-25 0,24-25,1 25,0-25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27:11.828"/>
    </inkml:context>
    <inkml:brush xml:id="br0">
      <inkml:brushProperty name="width" value="0.05292" units="cm"/>
      <inkml:brushProperty name="height" value="0.05292" units="cm"/>
      <inkml:brushProperty name="color" value="#FF0000"/>
    </inkml:brush>
  </inkml:definitions>
  <inkml:trace contextRef="#ctx0" brushRef="#br0">1637 1488,'-24'0,"24"-25,-25 25,25 0,-25 0,25-24,-25 24,25 0,-25-25,25 25,-24 0,24-25,-25 25,25 0,0 0,0 0,0-25,0 25,0 0,0 0,0 0,0 0,0 25,0-25,0 25,25-25,-1 25,1-1,0 1,0 0,0 0,24 24,-24-24,25 0,-26 25,1-25,25-1,-25 1,0 0,-1 0,1 0,0-1,0 1,-25-25,25 25,-25-25,0 0</inkml:trace>
  <inkml:trace contextRef="#ctx0" brushRef="#br0" timeOffset="247.0142">1886 1265,'0'0,"0"0,-25 0,25 0,0 0,0 0,0 25,0 0,0-1,0 1,-25 0,25 25,-25-26,25 26,-25 0,0-26,1 26,-1 0,25-25,-25 24,0-24,0 25,25-26,-24 1,24 0,-25-25,25 25,-25 0,25-25</inkml:trace>
  <inkml:trace contextRef="#ctx0" brushRef="#br0" timeOffset="539.0309">2828 1612,'0'0,"0"0,0 0,0 0,0 0,0 0,0 25,0-25,25 0,-25 25,0 0,25-25,-25 25,0-1,0 1,24-25,-24 25,0 0,0-25,0 25,0-25,0 0,0 24</inkml:trace>
  <inkml:trace contextRef="#ctx0" brushRef="#br0" timeOffset="694.0397">2704 1290,'-25'0,"25"0,0-25,0 25,0 0,0 0,0 0</inkml:trace>
  <inkml:trace contextRef="#ctx0" brushRef="#br0" timeOffset="1006.0576">3299 1414,'0'0,"0"0,0 25,-24-25,24 0,-25 24,0-24,25 25,-25-25,0 25,25-25,0 25,-24 0,24-25,0 24,0-24,24 25,-24 0,25-25,0 25,-25-25,25 25,0-25,-1 25,1-25,0 0,-25 24,25-24,0 0,-25 25,0-25,0 0,0 0,0 25,0-25,0 0,-25 0,0 25,0-25,0 0,1 0,-1 0,0 0,-25 25,26-25,-1 0,0 0,0 0,-24-25,49 25</inkml:trace>
  <inkml:trace contextRef="#ctx0" brushRef="#br0" timeOffset="1483.0848">4217 1191,'0'-25,"-25"0,25 0,0 0,0 25,0-24,0 24,0-25,0 25,0 0,0 0,0 0,25 0,-25 25,25-25,-25 24,25 1,-25 0,25 0,-1 0,-24 24,0-24,25 25,-25-26,0 26,0 0,0-26,0 26,0-25,0 0,0-1,0 26,0-25,0-25,0 25,0 0,25-25,-25 24,0-24,25 0,-25 25,25-25</inkml:trace>
  <inkml:trace contextRef="#ctx0" brushRef="#br0" timeOffset="1871.107">4639 1488,'0'25,"0"-25,0 0,0 0,0 25,0-25,0 0,0 0,0 0,25 0,-25 25,24-25,-24 0,25 0,0 0,-25 0,25 0,0-25,-1 25,-24 0,25 0,0-25,0 25,-25-25,25 25,-1-25,-24 25,25-24,-25-1,25 25,-25-25,0 25,0-25,0 0,-25 25,0-24,1 24,-1 0,0-25,0 25,0 0,1 25,-1-25,0 0,0 24,0 1,1 0,24-25,-25 25,25 0,0-1,0 1,0 0,0 0,0 0,25-25,-25 24,24 1,1-25,-25 25,25-25,0 0,0 0,-1 0,26 0,-25 0,0 0,24 0,1-25,-25 25</inkml:trace>
  <inkml:trace contextRef="#ctx0" brushRef="#br0" timeOffset="2147.1228">5532 1091,'0'0,"0"-24,-25-1,25 25,-25-25,0 25,1 0,24 0,-25 0,0 0,0 25,0-25,1 25,-1-1,0 1,0 25,0-25,25-1,-24 26,24 0,0-26,0 26,24 0,-24-1,25 1,-25-1,25-24,0 25,0 0,-1-26,-24 26,25-25,0 0,-25-1,25 1,-25 0,25 0,-25 0,24-1,-24-24,0 25,0-25,0 25,0-25,0 0,0 0,-24 0</inkml:trace>
  <inkml:trace contextRef="#ctx0" brushRef="#br0" timeOffset="2283.1306">5135 1612,'0'0,"0"-25,0 25,0-24,25 24,-25 0,0-25,25 25,-1 0,-24-25,25 25,0-25,0 25,0-25,-1 1</inkml:trace>
  <inkml:trace contextRef="#ctx0" brushRef="#br0" timeOffset="2535.145">5730 1091,'0'0,"0"0,0 0,0 0,0 0,0 0,0 0,0 0,0 25,0-25,0 25,0 0,0 0,0-1,25 1,-25 0,0 25,0-26,25 26,-25-25,0 24,25-24,-25 0,0 0,24 24,-24-24,0-25,25 25,-25 0,0 0,25-25,-25 25,25-25,-25 0,25 0,-25 0,24 0,-24 0,25 0,-25 0</inkml:trace>
  <inkml:trace contextRef="#ctx0" brushRef="#br0" timeOffset="2692.154">5656 1389,'-25'0,"25"0,0 0,0 0,0 0,0 25,0-25,0 0,0 0,0 0,25 0,-25 0,25 0,-1 0,26-25,-25 25</inkml:trace>
  <inkml:trace contextRef="#ctx0" brushRef="#br0" timeOffset="3418.1955">6995 1463,'0'0,"0"0,0 0,25-24,-25 24,0-25,0 25,0 0,0-25,-25 25,0 0,1-25,24 25,-25 0,0 0,-25 0,26 0,-1 25,0-25,0 25,0 0,1-25,24 24,-25 1,25 0,0 0,0 0,0-1,0 1,25-25,-25 25,24-25,1 25,0-25,25 0,-26 0,1 0,0 0,0 0,0 0,-1 0,1-25,0 25,-25 0,0-25,0 25,0-25,0 1,0 24,0-25,0 0,0 0,-25 0,25 1,-25-1,25 0,0 0,-24 0,24 1,0 24,0-25,0 0,24 25,-24-25,25 25,-25 0,25-25,0 25,0 25,-1-25,1 0,0 25,0 0,-25 0,25-1,0 1,-1 25,1-1,-25 1,0-25,0 49,0-24,0 0,0-1,0 1,0-1,-25 1,25 0,0-1,0 1,0-25,0 24,25-24,0 0,-25 0,25-1,0 1,-1 0,1-25,0 25,25-25,-26 0,1 0,0 0,25 0,-26 0,-24-25,25 25,0-25,-25 25,0-25,0 1,0-1,0 0,-25 0,0 0,1 1,-26-1,25 0,-24 0,24 25,-25-25,1 25,-1-24</inkml:trace>
  <inkml:trace contextRef="#ctx0" brushRef="#br0" timeOffset="3959.2265">8062 1042,'0'0,"0"0,-25 0,25 0,0 0,0 0,0 0,0 25,0-25,0 24,0 1,0 0,0 0,0 0,0-1,25 1,-25 0,25-25,-1 25,1-25,-25 25,25-25,0 24,0-24,0 0,-1 0,1 0,0 0,0-24,0 24,-1 0,1-25,-25 25,25-25,0 25,-25-25,25 0,-25 25,0-24,0-1,0 0,0 25,0-25,0 25,-25-25,25 25,0-24,-25 24,25 0,0 0,0 24,0-24,0 25,-25 0,25 0,0 24,0-24,0 25,0-1,0 1,0 0,0-26,25 26,-25 0,0-1,0 1,0-25,0 24,0-24,0 0,0 0,0 0,0-1,0 1,-25-25,25 0,-25 25,25-25,-24 0,-1 0,0 0,25-25,-25 25,0-25,1 25,-1-24,0-1,0 25,0-25,0 0,25 0,-24 1</inkml:trace>
  <inkml:trace contextRef="#ctx0" brushRef="#br0" timeOffset="5318.3042">9079 1414,'0'-25,"0"0,0 25,0-25,0 25,-25-24,25 24,0 0,0 0,0 0,-25 0,25 0,0 0,0 0,-25 24,25 1,0 0,-24 0,24 0,0-1,0 26,0-25,0 24,0-24,0 0,24 25,-24-25,25-1,-25 1,25-25,-25 25,25 0,0-25,-25 0,24 0,1 0,-25 0,25 0,0 0,-25 0,25-25,-25 25,24-25,1 0,-25 25,0-24,25-1,-25 0,0 0,0 0,0 0,0 1,0-1,0 25,0-25,0 0,0 25,0-25,0 25,-25 0,25 0,0 0,0 0,0 0,0 0,0 25,0-25,0 25,0 0,0-25,0 25,0-1,25-24,-25 25,25 0,-25-25,25 25,0-25,-1 0,-24 25,25-25,0 0,0 0,0 0,-1 0,1-25,0 25,0 0,-25-25,25 25,-1-25,1 25,-25-25,25 1,-25-1,0 25,0-25,0 0,0-24,0 24,-25 0,25 0,-25 0,1 1,-1-1,0 0,0 25,25-25,-25 25,25 0,-24 0,24 0,0 0,0 0,0 0,0 0,0 0,24 25,-24-25,25 0,0 0,-25 0,25 0,0 0,-1 0,1 0,0-25,0 25,0-25,-1 25,1 0,-25-24,25-1,0 25,-25-25,25 25,-25-25,24 0,-24 25,0-24,0-1,0 0,0 25,-24-25,-1 0,25 25,-25-24,25 24,0 0,-25 0,25 0,0 0,0 24,0-24,0 25,0 0,0 0,0 24,0-24,25 25,-25-25,25 24,-25-24,25 25,-25-26,24 26,-24-25,0 24,0-24,25 0,-25 0,0 0,25-25,-25 24,0-24,25 25,-25-25,25 0,-25 0,0-25,24 25,-24-24,25 24,-25-25,25 0,-25 0,25 0,-25 25,25-24,-1-1,-24 25,25-25,0 25,0 0,-25 0,25 0,-1 0,-24 25,25-25,-25 25,25-1,-25-24,0 25,25 0,-25-25,0 25,0-25,0 25,0-25,0 24,0-24</inkml:trace>
  <inkml:trace contextRef="#ctx0" brushRef="#br0" timeOffset="5591.3198">10493 1439,'0'-25,"0"25,0 0,0 0,0 0,0 0,0 25,0-25,0 0,0 24,0-24,0 25,0-25,0 25,0-25,0 25,0-25,25 25,-25-25,24 0,-24 24,25-24,0 0,0 0,0 0,-1 0,1-24,0 24,-25 0,25-25,0 25,-1 0,-24-25,25 25,-25-25,0 0,0 25,0-24,0 24,-25-25,1 25,-1-25,-25 25,25-25,1 25,-26 0,25 0</inkml:trace>
  <inkml:trace contextRef="#ctx0" brushRef="#br0" timeOffset="5839.334">11609 1364,'0'0,"25"0,-25 0,0 25,0-25,0 0,0 0,0 25,0 0,0-25,25 24,-25 1,0-25,0 25,24 0,-24-25,0 25,0-25,0 0,25 0,-25 24,0-24</inkml:trace>
  <inkml:trace contextRef="#ctx0" brushRef="#br0" timeOffset="5975.3418">11584 1240,'-25'-25,"1"1,-1 24,0-25,25 0,0 25,-25 0,25-25,0 25,0 0,0 0,0 0,0 25</inkml:trace>
  <inkml:trace contextRef="#ctx0" brushRef="#br0" timeOffset="6236.3567">11907 1240,'0'0,"0"0,0 0,-25 0,25 0,-25 25,0-25,25 0,-25 25,1-25,24 25,0-25,0 24,0-24,0 25,0-25,0 25,24 0,-24-25,25 25,0-1,0-24,0 25,-1 0,1-25,0 25,0-25,-25 0,0 25,0-25,0 0,0 24,0-24,0 0,0 0,-25 0,0 25,0-25,1 0,-1 0,-25 0,25 0,1 0</inkml:trace>
  <inkml:trace contextRef="#ctx0" brushRef="#br0" timeOffset="7080.405">13444 1414,'0'0,"25"0,-25-25,0 25,0-25,0 0,0 25,0-24,0-1,-25 25,1-25,24 0,-25 0,0 25,0-24,0 24,1 0,-1 0,0 0,-25 24,26-24,-1 25,0-25,0 25,0 0,25 0,-24-1,24 1,-25 0,25 0,0 0,0-1,0-24,25 25,-25-25,24 25,-24-25,25 0,0 25,0-25,0 0,-1 0,1-25,0 25,0 0,0-25,-1 25,-24-25,25 25,0-24,0-1,-25 25,25-25,-25 0,0 25,24-25,-24 25,0-24,0 24,0-25,0 25,0 0,0 0,0 25,0-25,0 24,0-24,0 25,0 0,0-25,0 25,0 0,25-1,-25-24,25 25,-25-25,25 25,-25-25,25 0,0 0,-1 0,1 0,0-25,0 25,0 0,-1-25,1 25,0-24,-25-1,25 0,0 0,-25 0,24 1,-24-1,25 0,-25-25,0 26,0-26,0 0,-25 1,25-1,-24 1,24-1,-25 25,25-24,0 24,-25 25,25-25,0 25,0 25,0 0,0-1,25 1,-25 0,0 25,25-1,-25 1,24-1,1-24,-25 25,25-1,-25-24,0 0,25 0,-25 0,0-1,0 1,0-25,0 25</inkml:trace>
  <inkml:trace contextRef="#ctx0" brushRef="#br0" timeOffset="7231.4136">13668 1091,'0'0,"0"0,0 0,0 0,0 0,0 0,25 0,-25 0,24 0,1 0,0 0,0 0,24-24</inkml:trace>
  <inkml:trace contextRef="#ctx0" brushRef="#br0" timeOffset="7950.4548">15082 1265,'0'-25,"0"25,0 0,0-25,0 1,0 24,0-25,-25 25,25-25,-25 25,0-25,0 25,1 0,-1 0,0 0,0 0,0 25,1-25,-1 25,0 0,0-25,0 24,25 1,0 0,0 0,0 0,0-1,0 1,25 0,-25 0,25 0,0-25,0 24,-1-24,1 0,0 0,0 0,0 0,-1 0,1-24,0 24,-25 0,25-25,-25 25,25-25,-25 0,0 25,0-25,0 1,0 24,0-25,0 0,24 0,-24 25,0-25,0 1,25 24,-25 0,25-25,-25 25,25 0,-25 0,25 25,-1-25,1 0,-25 24,25-24,0 25,-25-25,25 25,-25 0,24-25,-24 25,0-1,0-24,25 25,-25-25,0 25,0-25,0 25,0-25,0 0,0 25,0-25,0 0,0 0,0 0,0 0,0-25,0 25,0 0,0-25,0 0,25 25,-25-25,0 1,0-1,25 0,-25 0,25 25,-1-25,-24 1,25 24,0-25,0 25,0 0,-1 0,-24 0,25 25,0-25,0 24,0-24,-25 25,25-25,-25 25,24 0,-24-25,0 25,0-25,0 24,0-24,0 25,0-25</inkml:trace>
  <inkml:trace contextRef="#ctx0" brushRef="#br0" timeOffset="8310.4754">16074 1265,'0'0,"0"0,0 0,25 0,-25 25,0-25,0 0,24 0,-24 0,25 0,-25 0,0 0,25 0,0 0,-25 0,25 0,-25-25,24 25,-24 0,0-25,0 25,0 0,0-25,0 25,0-24,0 24,0-25,-24 25,-1-25,0 25,0 0,0-25,1 25,-1 0,0 0,-25 25,26-25,-1 25,0-25,25 25,-25-1,0 1,25 0,0 0,0-25,0 25,0-1,25 1,-25-25,25 25,0-25,-25 25,49-25,-24 0,0 0,0 25,24-25,-24 0,25-25</inkml:trace>
  <inkml:trace contextRef="#ctx0" brushRef="#br0" timeOffset="9074.5191">17537 1191,'0'0,"-25"0,25 24,0-24,0 0,0 0,0 0,0 0,0 0,0 25,0-25,25 0,-25 0,0 0,25 0,0 0,-25 0,25 0,-1 0,-24 0,25 0,-25 0,25 0,-25-25,0 25,0 0,0-24,0 24,0 0,0-25,-25 25,25-25,-25 25,1-25,-1 25,-25 0,25-25,1 25,-26 0,25 0,0 0,1 25,-1-25,0 0,0 25,0 0,1-25,24 25,-25-1,25 1,0 0,0 0,0 0,0-25,25 24,-1 1,-24 0,25-25,0 25,0 0,24-25,-24 0,0 24,25-24,-1 0,-24 0,25 0,-26 0,26-24,-25 24,25 0,-26-25,1 0,0 25,-25-25,25 0,-25 25,25-24,-25-1,0 0,0 0,0 0,0 25,0-24,-25-1,25 0,0 25,0 0,0 0,0 0,0 0,0 0,0 0,0 25,0-25,0 25,0-1,0 1,0 0,25 0,-25 0,0-25,0 24,0 1,24-25,-24 25,0-25,0 25,0-25,0 0,0 25,25-25,-25 0,0 0,0-25,0 25,25 0,-25 0,0-25,25 25,-25-25,25 0,-25 1,24 24,1-25,-25 0,25 0,0 25,0-25,-25 25,24 0,1 0,0 0,-25 0,25 0,0 0,-25 25,0-25,24 25,-24-25,0 25,0-25,0 25,0-25,0 24,0-24</inkml:trace>
  <inkml:trace contextRef="#ctx0" brushRef="#br0" timeOffset="9510.544">18678 1265,'0'0,"0"-25,-25 0,25 1,-24-1,-1 0,0 0,0 0,0 25,1-24,-1 24,0 0,0 0,0 24,1-24,-1 25,25 0,-25-25,0 25,25 0,0-1,0 1,0 0,0-25,0 25,0 0,25-25,-25 24,25-24,0 25,-25-25,24 0,1 0,0 0,0 0,0 0,-1 0,1 0,0-25,0 25,0-24,-25-1,24 25,-24-25,25 0,-25 0,0 1,0-1,0 0,0-25,-25 1,25 24,0-25,-24-24,24 24,-25 1,25-1,-25 1,25-1,0 25,0 0,0 1,0 24,0 0,0 24,0 1,0 0,0 0,25 24,-25 1,0 0,25 24,-25-24,0-1,24 1,-24-1,25 1,-25 0,25-26,0 26,-25-25,25 0,-1-1,-24 1,25 0,-25 0</inkml:trace>
  <inkml:trace contextRef="#ctx0" brushRef="#br0" timeOffset="9623.5505">19224 1364,'25'0,"0"0,-25 0,24 0,-24 0,25 0,-25 0,0 0,0 0,0 0,0 0,0 0</inkml:trace>
  <inkml:trace contextRef="#ctx0" brushRef="#br0" timeOffset="14361.8215">8732 1860,'0'0,"0"0,0 0,0 25,0-25,0 0,-25 25,25-25,0 25,0 0</inkml:trace>
  <inkml:trace contextRef="#ctx0" brushRef="#br0" timeOffset="17785.0173">9302 2009,'-25'0,"25"0,0 0,0 0,0 0,0 0,0 0,0 0,0 0,0 0,0 0,0 0,25 0,-25 0,25 0,-25 0,25 0,0 0,-1 0,1 0,0-25,0 25,0 0,24 0,-24 0,25-24,-1 24,-24 0,25-25</inkml:trace>
  <inkml:trace contextRef="#ctx0" brushRef="#br0" timeOffset="18360.0502">12800 1811,'24'0,"-24"0,25 0,-25 0,0 0,25 0,-25 0,25 0,0 0,-25 0,24 0,1 0,0 0,0 0,24 0</inkml:trace>
  <inkml:trace contextRef="#ctx0" brushRef="#br0" timeOffset="18585.063">14710 1786,'0'0,"0"0,0 0,0 0,0 0,24 0,-24 0,0 0,25 0,-25 0,0 0,25 0,-25 0</inkml:trace>
  <inkml:trace contextRef="#ctx0" brushRef="#br0" timeOffset="19109.093">17537 1736,'0'0,"25"0,-25 0,0 0,0 0,0 0,0 0,25 0,-25 0,25 0,-25 0,24 0,1-24,0 24,0 0,0 0</inkml:trace>
  <inkml:trace contextRef="#ctx0" brushRef="#br0" timeOffset="19225.0996">18257 1712,'24'0,"1"0,0 0,0 0,-25 0,25 0,-25 0,0 0,24 0,-24 0,0 0,25-25,-25 25,0 0</inkml:trace>
  <inkml:trace contextRef="#ctx0" brushRef="#br0" timeOffset="21833.2488">3027 4242,'0'0,"0"0,0 0,0 0,0 0,0 0,0 0,24 0,-24 0,0 0,0 0,25 0,-25 0,25 0,-25 0,0 0,25 0,-25 0,25 0,-1-25,-24 25,25 0,0 0,-25 0,25 0,0 0,-1 0,1-25,0 25,0 0,0 0,-1 0,1-25,-25 25,25 0,0 0,0 0,-1 0,1-25,0 25,-25 0,25 0,0 0,-1 0,1-24,0 24,0 0,-25 0,25 0,-1 0,1 0,0-25,0 25,0 0,-1 0,1 0,0-25,0 25,25 0,-26 0,1 0,0 0,0 0,0 0,-1-25,1 25,0 0,0 0,0 0,-1 0,1 0,0 0,0-25,24 25,-24 0,0 0,0 0,0 0,24-24,-24 24,0 0,24 0,-24 0,25 0,-25-25,24 25,1 0,-25 0,24 0,-24 0,25 0,-1-25,-24 25,25 0,-25 0,24 0,1 0,-25 0,24 0,-24 0,25 0,-1 0,1 0,-25 0,24 0,1 0,-1-25,1 25,-25 0,24 0,1 0,0 0,-26 0,26 0,0 0,-1 0,-24 0,25 0,-1 0,-24 0,25 0,-1 0,1 0,-25 0,24 0,1-25,0 25,-1 0,1 0,-25 0,24 0,1 0,-1 0,1-24,0 24,-1 0,1 0,-1 0,1 0,0 0,-1 0,-24 0,25 0,-1-25,1 25,0 0,-1 0,1 0,-1 0,1 0,0 0,-1 0,1 0,-1 0,1 0,0 0,-1 0,1 0,-1 0,1 0,0 0,-1 0,26 0,-26 0,1 25,0-25,-1 0,1 0,-1 0,1 0,-25 0,24 0,1 0,0 0,-1 0,1 0,-1 0,26 0,-26 0,1 24,0-24,-1 0,26 0,-26 0,1 0,0 0,-1 0,1-24,24 24,-24 0,-1 0,1 0,0 0,-1 0,1 0,-1 0,1 0,0 0,-1 0,1 0,-1 0,26 0,-25-25,-1 25,1 0,-1 0,1 0,0 0,-1 0,1-25,24 25,-24 0,-1 0,1 0,24-25,-24 25,0 0,-1 0,26-25,-26 25,1 0,0 0,24 0,-24-24,24 24,-24 0,24 0,-24-25,24 25,-24 0,-1 0,26-25,-26 25,26 0,-26 0,1-25,24 25,-24 0,24 0,-24 0,24-25,-24 25,24 0,-24 0,24 0,-24-25,0 25,24 0,-24 0,-1 0,1 0,24-24,-24 24,-1 0,1 0,0 0,-1 0,1 0,0-25,-1 25,1 0,-1 0,1 0,0 0,-26 0,26 0,0 0,-1-25,1 25,-25 0,24 0,1 0,-25 0,24 0,-24 0,25 0,-26 0,26 0,-25-25,24 25,-24 0,0 0,25 0,-25 0,-1 0,26 0,-25 0,0 0,24 0,-24 0,0 0,24-25,-24 25,0 0,25 0,-26 0,1 0,0 0,0 0,24 0,-24 0,0 0,0 0,0 0,-25 0,24-24,1 24,-25 0,25 0,-25 0,0 0,0 0,0 0,0 0,0 0</inkml:trace>
  <inkml:trace contextRef="#ctx0" brushRef="#br0" timeOffset="22696.2982">4192 3870,'0'-25,"-24"0,24 25,-25 0,25-25,0 25,-25 0,25 0,0 0,0 0,0 0,0 0,0 25,0-25,0 25,0 0,0-1,0 1,0 0,25 25,-25-26,0 26,25 0,-25-26,0 26,24 0,-24-26,0 26,25-25,-25 0</inkml:trace>
  <inkml:trace contextRef="#ctx0" brushRef="#br0" timeOffset="23361.3362">6400 3671,'0'0,"0"0,0 0,0 0,0 0,0 0,0 0,0 0,0 0,0 0,0 0,0 0,0 0,0 0,0 0,0 25,0-25,0 25,0 0,0 24,0-24,0 0,0 24,25 1,-25 0,0-1,0 1,0-25,25 24,-25 1,0-1,24 1</inkml:trace>
  <inkml:trace contextRef="#ctx0" brushRef="#br0" timeOffset="23996.3725">9079 3671,'0'-25,"0"25,0 0,0-25,0 25,0 0,0 0,0 0,0 25,0-25,0 0,0 25,0 0,0 0,25 0,-25 24,0-24,24 25,-24-1,25 1,-25-25,0 24,25 1,-25-25,0 24,25 1,-25-25</inkml:trace>
  <inkml:trace contextRef="#ctx0" brushRef="#br0" timeOffset="24524.4027">11336 3373,'25'-24,"-25"24,0 0,0 0,0 0,0 0,0 0,0 0,0 0,0 0,0 24,0-24,0 25,0-25,0 25,0 25,0-26,25 1,-25 25,0-1,0 1,25-25,-25 25,0-1,24 1,-24-1,0 1,25 24,-25-49,25 25,-25-1,25 1</inkml:trace>
  <inkml:trace contextRef="#ctx0" brushRef="#br0" timeOffset="25154.4388">13990 3398,'0'-25,"0"25,0 0,0 0,0 0,0 0,0 0,0 25,0-25,0 25,0-25,0 25,0 24,0-24,0 25,0-1,0 26,0-25,0-1,0 26,0-26,0 26,0-26</inkml:trace>
  <inkml:trace contextRef="#ctx0" brushRef="#br0" timeOffset="34079.9493">3870 4663,'0'-25,"0"25,0 0,0 0,0-24,0 24,0 0,0 0,0 0,0 0,0 0,0 0,0 0,0 24,0-24,25 25,-25-25,0 25,24 25,1-26,-25 1,25 0,0 0,0 25,0-26,-1 1,-24 0,25 0,0 0,0-1,0-24,-25 25,24-25,1 25,0-25,-25 0,25 25,-25-25,25 0,-25 0,0 0,24 0,-24 0</inkml:trace>
  <inkml:trace contextRef="#ctx0" brushRef="#br0" timeOffset="34503.9735">4316 4663,'0'0,"0"-25,0 25,0 0,0 0,0 0,0 0,0 0,0 0,0 0,0 0,-24 0,24 0,0 0,0 25,0-25,0 25,0 0,0 0,0-1,0 1,0 0,0 0,24 25,-24-26,0 1,25 0,-25 25,0-26,25 1,-25 0,25 0,-25 0,0-1,25 1,-25-25,0 25,24 0,-24 0,0-25,0 24,0-24,0 25,0 0,0-25,-24 25,24-25,-25 25,0-25,25 24,-25-24,-24 25,24-25,0 25,-25-25,26 0,-26 0,25 0,-24 0,24 0,0 0,0 0,-25 0,26 0,24 0,-25-25,0 25,25 0,-25 0,25 0,0 0,0 0,0-25,0 25</inkml:trace>
  <inkml:trace contextRef="#ctx0" brushRef="#br0" timeOffset="35553.0335">13693 4316,'0'0,"0"0,-25-25,25 25,0 0,0-25,0 25,0 0,0 0,0 0,0 0,0 0,0 0,0 0,0 0,0 0,25 25,-25-25,24 25,1 0,0 0,-25-1,25 1,0 0,-25 0,24 24,-24-24,25 25,0-25,-25-1,0 1,25 0,-25 0,25 0,-25-25,24 24,1-24,-25 0,25 0,-25 0,25 0,0 0</inkml:trace>
  <inkml:trace contextRef="#ctx0" brushRef="#br0" timeOffset="35912.0541">14238 4465,'0'-25,"0"0,-25 0,25 1,0 24,0-25,-24 25,24 0,0 0,0-25,-25 25,25 0,0 0,0 0,0 0,0 0,0 25,0-25,0 0,0 25,0-1,0-24,0 25,0 0,0 0,0 0,0-1,0 26,0-25,0 0,0-1,25 1,-25 25,0-25,0-1,24 1,-24 0,0 0,0 25,25-26,-25 1,0 0,0-25,0 25,0 0,0-1,0 1,0-25,0 25,-25-25,25 25,-24-25,-1 0,25 0,-25 0,0 0,0 0,-24 0,24 0,0 0,-24-25,24 25,0 0,-25 0,26-25,-1 25,0 0,0 0,-24-25,49 25,-25 0,0 0,0 0,25 0</inkml:trace>
  <inkml:trace contextRef="#ctx0" brushRef="#br0" timeOffset="41347.365">10145 843,'0'-24,"0"24,0 0,-24-25,24 25,0-25,-25 25,25-25,-25 25,25 0,-25-25,25 25,-25 0,1-24,24 24,-25 0,0-25,0 25,0 0,1 0,-1-25,-25 25,25 0,-24 0,24 0,-25 0,26 0,-26 0,25 0,-24 25,24-25,-25 0,25 0,-24 25,24-25,0 0,0 24,0-24,-24 0,24 25,0-25,0 25,1-25,-1 25,0 0,0-25,25 24,-25-24,1 25,-1 0,25-25,-25 25,0-25,25 25,-25-1,1 1,24-25,-25 25,0 0,25 0,-25-25,25 24,-25 1,25 0,-24 0,24 0,-25-25,25 24,0 1,0 0,-25 0,25 24,0-24,0 0,0 0,0 24,0-24,0 0,0 25,0-26,25 1,-25 25,25-25,-25 0,24 24,-24-24,25 0,0 24,-25-24,25 0,0 0,-1 0,1-1,0 1,0 0,0 0,-1 0,1-1,25 1,-25 0,24 0,-24-25,25 25,-26-1,26 1,0-25,-1 25,-24-25,25 0,-1 25,1-25,-25 0,24 0,1 0,0 0,-1 0,1 0,-1-25,1 25,0 0,-1-25,-24 25,25-25,-1 25,1-24,-1 24,1-25,0 0,-1 25,-24-25,25 0,-25 25,24-24,-24-1,0 0,0 0,24 0,-24 1,0-1,0 0,-1 0,-24 0,25 1,0-1,0-25,-25 25,25 1,-1-26,-24 25,25 0,-25 0,25-24,-25 24,25 0,-25 0,0 1,0-1,0-25,0 25,0 1,0-1,0 0,0 0,0 0,0 1,-25-1,25 0,-25-25,25 26,-25-1,25 0,-24 0,-1 0,0-24,0 24,0 0,1-24,-1 24,0 0,-25 0,26 0,-26 1,25-1,-24 25,-1-25,0 25,1 0,-1 0,0 0,1 0,-1 25,-24-25,24 25</inkml:trace>
  <inkml:trace contextRef="#ctx0" brushRef="#br0" timeOffset="42564.4346">11113 918,'0'0,"-25"-25,25 25,0-25,0 25,0 0,0 0,0 0,0 0,0 0,0 0,0 0,0 25,0-25,0 25,0 0,0-1,0 1,-25 0,25 25,0-1,-25 1,25-1,-24 1,24 0,-25 24,0-24,0 24,0 0,1-24,-1 25,0-26,0 26,0-26,25 1,-24-25,24 24,-25-24,25 0,0 0,0-1,0 1,0-25,0 0,0 25,0-25,0 0</inkml:trace>
  <inkml:trace contextRef="#ctx0" brushRef="#br0" timeOffset="43944.5135">9674 1067,'0'0,"0"0,0-25,0 25,0 0,0-25,0 25,0-25,0 25,0-25,0 25,0-24,0-1,0 0,0 25,0-25,0 0,0-24,-25 24,25 0,0 0,-24-24,24 24,-25 0,25-24,-25 24,0 0,0-25,1 25,-1 1,0-26,0 25,25 0,-25 25,1-24,-1-1,0 0,0 25,0-25,0 25,1-25,-1 25,0 0,0-24,0 24,1 0,24 0,-25 0,0 0,0 0,25 24,-25-24,1 0,-1 25,0 0,0-25,0 25,1 0,-1-1,0 1,0 0,0 0,25 0,-24-25,-1 24,25 1,-25 0,0 0,25 0,0 0,-25-1,25 1,0 0,0 0,0 0,0-1,0 1,0-25,0 25,0 0,0-25,0 0,0 25,0-25,0 24,0-24,0 0,0 0,0 0,0 0,0 0,0 0,0 0,0 0,0 0,0-24,0 24,0 0,0-25,0 0,0 25,0-25,0 0,0 1,0-1,-24 0,24 0,0 0,0 1,-25-1,25 0,-25 25,25-25,0 0,-25 0,25 25,0-24,-25 24,25 0,0-25,0 25,0 0,0 0,0 0,0 0,0-25,0 25,0 0,0 0,0 0,0 0,0 25,0-25,0 0,0 0,25 25,-25-25,0 24,25 1,-25-25,0 25,0 0,25 0,-25-25,0 25,0-1,0 1,0 0,0 0,0 0,0-1,0 1,0 0,0-25,0 25,0-25,0 25,0-25,0 0,0 0,0 0,25 0,-25 0,0 0,24 0,1 0,-25-25,25 25,0-25,0 25,-1-25,26 25,-25 0,0-25,-1 25,1 0</inkml:trace>
  <inkml:trace contextRef="#ctx0" brushRef="#br0" timeOffset="45296.5908">7764 2480,'0'-24,"0"24,0 0,0 0,0 0,0 0,0 0,25 0,-25 0,25 0,0 0,-1 0,1-25,25 25,-25 0,24 0,1 0,-25-25,24 25,1 0,0-25,-1 25,1 0,-1-25,1 25,-25 0,0-24,-1 24,1 0,-25 0,0 0,0 0,0 0,0 0,-25 0,25 0,-24 0,-1-25,0 25,0 0,-24 0,24 0,-25 0,25 0,-24 0,-1 0,25 0,-24 0,24 0,-25 0,25 0,1 25,-1-25,0 0,25 0,0 0,0 0,0 0,0 0,0 24,0-24,25 0,-25 0,25 0,-1 0,26 0,-25 0,24 0,-24 0,25 0,0-24,-1 24,1 0,-1-25,1 25,0 0,-26-25,1 25,0-25,0 25,0 0,-25-25,0 25,0 0,-25 0,0 0,0 0,0 0,-24 0,-1 0,1 0,-1 0,0 25,1-25,24 0,-25 0,25 25,1-25,-1 0,0 0,25 0,0 0,0 0,0 0,25 0,-25 0,25 0,24 0,-24 0,25 0,-1-25,1 25,0-25</inkml:trace>
  <inkml:trace contextRef="#ctx0" brushRef="#br0" timeOffset="50132.8675">8037 992,'0'-25,"0"25,0 0,0 0,0-24,0 24,0 0,0 0,0 0,0 0,0 0,0 0,0 0,0 0,0 0,0 0,0 0,0 0,0 24,0-24,0 25,25-25,-25 25,0 0,25 0,-25-1,24 1,-24 0,0 0,25-25,0 25,-25-1,25-24,0 25,-25-25,25 0,-1 25,1-25,0 0,0 0,0 0,-1 0,1-25,0 25,0 0,0-25,-25 25,24-24,1 24,-25-25,25 25,-25-25,25 0,-25 25,0-25,0 1,0 24,0-25,0 25,0-25,0 25,0-25,0 25,0 0,0-25,0 25,0 0,-25 0,25 0,0 0,0 25,-25-25,25 25,0-25,0 25,-25 0,25-1,0 1,-24 25,24-25,0 24,0-24,0 25,0-1,0 1,-25-25,25 24,0 1,0-25,0 24,0-24,0 25,-25-25,25-1,0 1,0 0,0 0,0 0,0-25,-25 24,25-24,0 25,0-25,-25 0,25 0,0 0,-24 0,24 0,-25-25,0 25,25-24,-25 24,0-25,1 25,-1-25,0 25,0-25,0 25,25-25,-25 25,1-24,24 24</inkml:trace>
  <inkml:trace contextRef="#ctx0" brushRef="#br0" timeOffset="60073.436">3845 5779,'-25'0,"25"0,0 0,0 0,0 0,-25 0,25 0,0 0,0 0,0 0,25 0,-25 0,25 25,0-25,0 0,-1 0,1 0,25-25,0 25,-1 0,26-24,-26 24,26 0,-26-25</inkml:trace>
  <inkml:trace contextRef="#ctx0" brushRef="#br0" timeOffset="60833.4795">14040 5457,'0'0,"-25"0,25 0,0 0,0 0,0 0,0 0,0 0,25 0,0 0,-1 0,26 0,0 0,-1 0,1 0,24 0,1 0</inkml:trace>
  <inkml:trace contextRef="#ctx0" brushRef="#br0" timeOffset="64790.7058">1340 2257,'0'25,"0"-25,0 0,0 0,0 0,0 0,0 0,25 25,-1-25,1 0,0 0,0 0,24 0,1 0,24 0,-24 0,24 0,26 0,-26 0,25 0,1-25,24 25,-25 0,0-25</inkml:trace>
  <inkml:trace contextRef="#ctx0" brushRef="#br0" timeOffset="65444.7432">7863 2183,'25'0,"-25"25,0-25,25 0,-25 0,25 0,0 0,-1 0,26 0,-25 0,24 0,1 0,0-25,24 25,-24 0</inkml:trace>
  <inkml:trace contextRef="#ctx0" brushRef="#br0" timeOffset="65593.7518">8360 2257,'-25'0,"0"25,25-25,0 0,0 0,0 0,0 0,25 0,0 0,-1 25,1-25,25 0,-1 0</inkml:trace>
  <inkml:trace contextRef="#ctx0" brushRef="#br0" timeOffset="68850.9381">4093 5705,'0'0,"0"0,0 0,0 0,0 0,0 0,0 0,0 0,0 0,0 0,0 0,0 0,0 0,0 0,25 25,-25-25,25 0,0 0,-1 0,1 0,0 0,25 0,-26 0,1 0,25 0,-25-25,-1 25,1 0,0 0,0 0,0 0,-25 0,0 0,0 0,0 0,0 0,0 0,0 0,-25 25,0-25,0 0,0 0,-24 25,24-25,0 0,-24 24,24-24,-25 0,25 25,1-25,-1 0,0 0,25 0,-25 0,25 0,0 25,0-25,0 0,0 0,0 0,0 0,25-25,-25 25,25 0,-25 0,25 0,-1 0,1-25,0 25,0 0,0-24</inkml:trace>
  <inkml:trace contextRef="#ctx0" brushRef="#br0" timeOffset="69274.9623">4341 5854,'0'0,"0"0,0 0,0 0,0-25,0 25,0 0,0 0,0 0,0 0,0 0,0 0,0 25,0-25,0 0,0 25,0-25,0 25,0-1,0 1,0 25,25-25,-25 24,0-24,0 25,25-1,-25-24,0 25,25-1,-25-24,0 25,0-26,0 1,0 0,0 0,0 0,0-25,0 24,0-24,0 25,0-25,0 0,0 25,24-25,-24 0,0 0,0 0,0 0,0 0,0-25</inkml:trace>
  <inkml:trace contextRef="#ctx0" brushRef="#br0" timeOffset="69690.9861">4292 5879,'0'0,"0"0,0 0,0 0,0 0,0 25,0-25,0 24,0-24,0 25,0 0,0 0,0 0,0-25,0 24,-25 1,25 0,0 0,-25-25,25 25,0-25,0 24,-25-24,25 0,0 25,0-25,0 0,0 0,0 0,0-25,0 25,0 0,0 0,0-24,0 24,0-25,0 0,0 25,0-25,0 0,0 1,0-1,0 0,0 25,25-25,-25 0,25 25,-25-24,25 24,-1-25,-24 25,25 0,0 0,-25 0,25 0,0 0,-1 25,1-25,0 24,0 1,0-25,-1 25,1 0,25 0,-25-1,-1-24</inkml:trace>
  <inkml:trace contextRef="#ctx0" brushRef="#br0" timeOffset="74308.2502">4192 5854,'0'0,"0"0,0 0,0 0,0 0,0 0,0 0,0 0,0 0,0 0,0 0,0 0,0 25,0-25,0 0,0 25,0-25,0 0,0 24,0-24,0 25,0-25,0 25,0-25,-24 0,24 0,0 25,0-25,0 0,0 0,0 0,0 0,0 0,0 0,0 0,0 0,0 0,0-25,0 25,24 0,-24-25,0 25,25-25,-25 1,25 24,-25-25,25 25,-25-25,25 25,-25 0,24 0,-24-25,25 25,-25 0,25 0,-25 25,25-25,0 0,-25 0,24 25</inkml:trace>
  <inkml:trace contextRef="#ctx0" brushRef="#br0" timeOffset="75051.2927">2828 7119,'-25'0,"25"0,-25 0,25 25,0-25,0 0,0 0,0 0,0 0,0 0,0 0,0 0,0 0,25 0,0 0,0 0,0 0,-1 0,1 0,25 0,0 0,-1 0,1 0,24 0,-24-25,24 25,-24 0,24-25,-24 25,24-25,1 25,-26-24,26 24,-26-25,1 25,-1 0,-24-25,0 25,0 0,0 0,0 0,-25 0,0 0,0 0</inkml:trace>
  <inkml:trace contextRef="#ctx0" brushRef="#br0" timeOffset="75458.316">2977 6896,'0'0,"0"0,0 0,0 0,0 0,0 0,0 0,0 0,0 0,0 0,0 0,0 0,0 0,0 0,0 0,0 0,0 0,-25 0,25 25,-25-25,25 0,-25 24,25-24,-24 25,-1-25,0 25,25 0,-25-25,25 25,-25-1,25-24,-24 25,24-25,0 25,0-25,0 25,24-25,-24 25,25-25,0 24,0-24,0 25,24-25,-24 25,25-25,-1 0,-24 25,25-25,-1 0</inkml:trace>
  <inkml:trace contextRef="#ctx0" brushRef="#br0" timeOffset="82657.7278">3671 5011,'-24'-25,"24"25,0-25,0 25,-25-25,25 25,0-25,0 1,0 24,0-25,0 25,0-25,0 25,0-25,0 25,0 0,0-25,0 25,0 0,0 0,0 0,0 0,0 25,0-25,0 0,25 25,-25-25,24 25,1-25,0 25,0-1,24 1,-24 0,25 0,-1 0,1-1,0 1,24 0,-24 0,-1 0,1-1,24 1,-24 0,0 0,-1-25,1 25,-25-1,24 1,1 0,-25-25,24 25,-24-25,0 25,0-25,-1 24,-24-24,25 0,-25 0,0 0,0 0,0 0,0 0,0 0,0 0,0 0</inkml:trace>
  <inkml:trace contextRef="#ctx0" brushRef="#br0" timeOffset="83058.7507">4589 4490,'0'0,"0"0,0-25,0 25,0 0,0 0,0 0,0-25,0 25,0 0,0 0,0 25,0-25,-25 0,25 25,0-1,-24 1,24 0,-25 0,0 24,0 1,0 0,-24-1,24 1,-25 24,26-24,-26 24,0-24,1 0,-1 24,1-24,-1-1,0 1,1-1,24 1,-25 0,25-26,1 1,-1 0,0 0,25 0,-25-1,25-24,0 25,-25-25,25 0,0 0,0 25,0-25,0 0,0 0,0 0,0 0,0 0,0 0,0 0</inkml:trace>
  <inkml:trace contextRef="#ctx0" brushRef="#br0" timeOffset="85877.912">14437 4217,'0'0,"0"-25,0 25,0 0,-25-25,25 25,0-25,-25 25,25-24,-25 24,25-25,-25 25,25 0,-24-25,24 25,-25 0,0 0,25-25,-25 25,0 0,1 0,-1 0,0 0,0 0,-24 0,24 0,0 0,0 25,0-25,-24 0,24 0,0 0,0 25,1-25,-1 0,0 0,0 25,0-25,25 0,-24 24,-1-24,0 25,0-25,0 25,1-25,-1 25,25 0,-25-25,0 24,0 1,25 0,-25 0,1 0,24-1,-25 1,0 0,25 0,0 0,-25-1,25 1,0 25,0-25,0-1,0 26,0-25,0 24,0-24,0 0,0 25,0-25,0 24,0-24,0 0,0 24,0-24,25 0,-25 0,0 24,25-24,-25 0,25 0,-25 0,24-1,1 26,-25-25,25 0,0-1,0 1,24 0,-24 0,0-25,25 25,-26-1,1-24,25 25,-1-25,-24 25,25-25,-25 0,24 0,1 0,-25 0,24 0,-24 0,25-25,-26 25,26 0,-25-25,24 1,-24 24,0-25,0 0,24 0,-24 0,0 1,0-1,0 0,0 0,-1 0,1 1,0-1,0 0,0 0,-1 0,-24 1,25-1,0-25,0 25,0 1,-25-1,24 0,-24 0,25 0,-25 1,25-26,-25 25,0 0,0-24,0 24,0 0,0-25,0 26,-25-26,25 0,-25 26,25-1,-24-25,24 25,-25 1,0-1,0 0,25 0,-25 0,1 1,-1-1,0 0,0 0,0 0,1 25,-1-24,-25-1,25 25,0 0,-24-25,-1 25,25 0,-24 0,-1 0,1 0</inkml:trace>
  <inkml:trace contextRef="#ctx0" brushRef="#br0" timeOffset="86894.9701">9377 4713,'0'0,"24"0,-24 25,0-25,25 24,-25 1,25-25,0 25,0 0,-1 0,1 24,0-24,0 0,0 0,24 0,-24-1,0 26,24-25,-24 0,25-1,-25 1,-1-25,1 25,0 0,0-25,0 25,-1-25</inkml:trace>
  <inkml:trace contextRef="#ctx0" brushRef="#br0" timeOffset="87128.9835">9947 4787,'0'0,"-25"-25,25 25,0 0,0 0,0 0,-25 0,25 0,0 0,-24 0,24 25,-25-25,25 25,-25 0,0-25,0 25,1 24,-1-24,0 0,0 25,-24-26,24 26,-25-25,25 24,-24 1,24-25,-25 24,26-24</inkml:trace>
  <inkml:trace contextRef="#ctx0" brushRef="#br0" timeOffset="88087.0383">13370 6102,'25'0,"-25"0,0 0,0 0,0 0,0 0,0 0,-25 0,25 0,-25 0,25 0,-25 0,1 0,-1 0,-25 0,25 0,-24 0,-1 0,1 0,-1 25,0-25,-24 0,24 25,-24-25,0 24,-1 1,-24-25,24 25,-24-25,0 25,0-25,0 25,-1-25,1 24,0-24,-25 0,25 25,0-25,-1 0,1 0,0 25,0-25,-1 0,26 0,-25 0,24 0,26 0,-26 0,26-25,24 25,-25 0,26 0</inkml:trace>
  <inkml:trace contextRef="#ctx0" brushRef="#br0" timeOffset="88498.0618">10914 6102,'0'0,"0"-25,0 25,0 0,0 0,-24 0,24-25,0 25,0 0,0 0,0 0,0 0,0 0,0 0,0 0,0 0,-25 0,25 25,0-25,-25 0,25 0,-25 25,25-25,-25 25,1 0,-26-1,25 1,0 0,-24 0,24 0,0-1,-24 1,24 0,0 0,0 0,25-1,-25 1,25 0,0 0,0 0,25-25,-25 24,25 1,25-25,-26 25,26-25,0 25,-1-25,26 0,-26 0,26 25,-1-25,0 0,1 0</inkml:trace>
  <inkml:trace contextRef="#ctx0" brushRef="#br0" timeOffset="102853.8829">1141 7739,'0'0,"0"0,0 0,0 0,0 0,0 0,0 0,0 0,0 0,0 0,0 0,0 25,25-25,-25 25,25-1,0 1,0 0,-1 0,1 24,0-24,0 0,0 25,24-25,-24 24,0-24,0 25,-1-26,1 1,0 0,0 0,-25 0,25-1,-25-24,24 25,-24-25,0 25,0-25,0 0</inkml:trace>
  <inkml:trace contextRef="#ctx0" brushRef="#br0" timeOffset="103118.8981">1538 7665,'0'0,"0"-25,-25 25,25 0,0 0,0 0,0 0,0 0,-24 0,24 25,0-25,-25 24,25 1,-25 0,25 0,-25 24,25-24,-25 25,1-1,-1 1,0 0,0-1,0 1,1 0,-1-1,0-24,0 25,25-26,-25 1,25 0,-24-25,24 25,0-25,0 25</inkml:trace>
  <inkml:trace contextRef="#ctx0" brushRef="#br0" timeOffset="103521.9211">2729 8086,'0'0,"0"25,0-25,0 0,0 25,0-25,0 25,0 0,0-25,0 24,0 1,0 0,0 0,0-25,0 25,0-25,0 24,0-24,0 25,25-25,-25 0</inkml:trace>
  <inkml:trace contextRef="#ctx0" brushRef="#br0" timeOffset="103674.9299">2630 7863,'0'0,"-25"-25,25 25,0 0,0-25,0 25,0 0,-25 0,25 0,0 25</inkml:trace>
  <inkml:trace contextRef="#ctx0" brushRef="#br0" timeOffset="103990.948">3076 7962,'0'0,"0"0,0 25,0-25,-25 0,25 25,-24-25,-1 25,25-25,-25 25,25-1,-25-24,25 25,0 0,0 0,0-25,0 25,25-25,0 24,0-24,-25 25,24-25,1 25,0-25,0 25,0-25,-25 25,24-25,-24 24,25-24,-25 0,0 25,0-25,0 0,0 0,0 25,0-25,-25 0,1 25,-1-25,25 0,-25 0,0 0,0 25,1-25,-1 0,0 0,25 0,-25-25,0 25</inkml:trace>
  <inkml:trace contextRef="#ctx0" brushRef="#br0" timeOffset="104461.9749">4019 7838,'0'-25,"-25"1,25-1,0 0,0 25,0-25,0 25,0-25,0 25,0 0,0 25,0-25,0 25,25 0,-25 0,25-1,-25 26,24-25,1 24,0 1,-25 0,25-25,-25 24,0 1,25-25,-25 24,0-24,24 0,-24 0,0-1,0 1,0 0,25 0,-25-25,0 25,0-25,25 24,-25-24,25 0</inkml:trace>
  <inkml:trace contextRef="#ctx0" brushRef="#br0" timeOffset="104826.9958">4490 8210,'0'0,"-25"0,25 0,0 0,0 25,0-25,0 0,0 0,25 0,-25 25,0-25,25 0,-25 0,0 0,25 0,-25 0,24 0,-24 0,25 0,0 0,-25-25,25 25,0 0,-25-25,24 25,1-24,-25 24,0-25,25 0,-25 25,0-25,0 25,0-25,-25 25,0-24,25 24,-24-25,-1 25,-25 0,25 25,1-25,-1 0,0 24,0 1,0 0,1 0,-1 0,25-1,-25 26,25-25,0 0,0-1,0 1,0 0,0-25,25 25,0-25,-25 25,24-25,1 24,25-24,-25 0,-1 0,26-24,0 24,-26 0</inkml:trace>
  <inkml:trace contextRef="#ctx0" brushRef="#br0" timeOffset="105074.0099">5135 7987,'-25'-25,"0"-24,25 24,-24 0,-1 0,0 25,0-25,0 25,25 0,-25 0,1 25,-1 0,25 0,-25 0,25-1,-25 26,25 0,0-1,0 1,0 0,0 24,0-24,25-1,0 1,-25 24,25-24,-1-1,1 1,-25 0,25-1,0 1,-25-25,25 24,-25-24,25 0,-25 0,0-1,0 1,0-25,0 25,0-25,0 0,0 0,0 0</inkml:trace>
  <inkml:trace contextRef="#ctx0" brushRef="#br0" timeOffset="105212.0178">4837 8458,'0'0,"25"-24,-25 24,25 0,-25-25,25 25,-25-25,24 25,1-25,0 25,0-25,0 25,24-24</inkml:trace>
  <inkml:trace contextRef="#ctx0" brushRef="#br0" timeOffset="105453.0316">5333 7962,'0'-25,"0"25,0 0,0-24,0 24,-24 0,24 0,0 0,0 24,0-24,0 25,0-25,0 25,24 25,-24-25,0-1,25 26,-25 0,0-26,0 26,0 0,25-1,-25-24,0 25,0-26,25 1,-25 25,0-25,0-1,25 1,-25-25,0 25,24-25,-24 0,0 25,25-25,-25-25,0 25,0 0,25-25</inkml:trace>
  <inkml:trace contextRef="#ctx0" brushRef="#br0" timeOffset="105595.0397">5309 8260,'0'0,"0"0,0 0,0 0,0 0,0 0,0 0,0 0,24 0,-24 0,25 0,0 0,25 0,-26-25,26 25</inkml:trace>
  <inkml:trace contextRef="#ctx0" brushRef="#br0" timeOffset="106251.0772">6871 8210,'0'-24,"0"24,0-25,0 25,0 0,-25-25,1 25,24 0,-25-25,0 25,0 0,0 0,1 25,-26-25,25 25,0-25,1 25,-1-1,25 1,-25 0,25-25,0 25,0 0,0-1,0 1,0-25,0 25,25-25,0 25,-1-25,1 0,0 0,25 0,-26 0,26-25,-25 25,24-25,-24 25,0-25,0 1,0-1,-1 0,1 25,-25-25,25 0,-25 1,0-1,0 0,0 0,0 0,-25 1,25-26,0 25,-25 0,25 0,0 1,0-1,0 0,0 25,0-25,25 25,0 0,0 0,0 0,-1 25,1 0,0 0,25-1,-25 26,-1 0,1-1,-25 1,25 0,-25 24,0 0,0 1,-25-1,25 1,-25-1,1 0,-1 1,25-26,-25 1,25 0,-25-1,25 1,0-25,0 0,0-1,0-24,0 25,25-25,-25 0,25 0,0 0,-25 0,24 0,1-25,-25 1,25 24,0-25,-25 0,25-25,-25 25,0 1,0-26,0 25,0-24,-25 24,0-25,0 25,0 1,1-1,-1 25,-25-25,25 25</inkml:trace>
  <inkml:trace contextRef="#ctx0" brushRef="#br0" timeOffset="106790.1081">8062 7491,'0'0,"0"0,0 0,0 0,0 25,-25-25,25 25,0-25,-25 24,25 1,0 0,0 0,0 24,0-24,0 0,25 0,0 0,0-1,-1 1,1 0,0-25,0 25,0-25,24 0,-24 0,25 0,-25 0,24 0,-24-25,25 25,-26-25,1 25,0-25,0 1,0-1,-25 25,24-25,-24 0,25 0,-25 1,0-1,0 0,0 25,0-25,-25 0,25 25,-24-24,24 24,-25 0,25 24,-25-24,25 25,-25 0,25 25,0-26,0 26,0 0,0 24,0-24,25-1,-25 26,25-26,-25 1,25 24,-1-24,-24 0,25-1,-25-24,0 25,0-26,0 26,0-25,0 0,0-1,-25-24,25 25,-24-25,-1 25,-25-25,25 0,1 0,-26-25,0 25,26-25,-26 25,0-24,26-1,-26 0,25 25,0-25,0 0</inkml:trace>
  <inkml:trace contextRef="#ctx0" brushRef="#br0" timeOffset="107778.1646">10195 8409,'0'0,"0"-25,0 25,25-25,-25 0,0 25,0-24,0-1,0 0,0 0,0 0,0 1,0-1,-25 25,25-25,-25 0,0 0,1 25,-1 0,0 0,0 0,0 0,1 0,-1 0,0 25,0 0,0-25,1 25,-1 0,0-1,25 1,-25 0,25 0,0 0,0-1,0 1,0 0,25 0,0-25,-25 25,25-25,-1 24,1-24,0 0,0 0,0 0,-1 0,1 0,0 0,0-24,0 24,-1-25,-24 25,25-25,0 25,-25-25,25 0,-25 1,25 24,-25-25,0 0,0 0,0 25,0-25,0 25,0-24,0 24,0 0,0 0,0 24,0-24,0 25,-25 0,25-25,0 25,0 0,0-1,0-24,0 25,25 0,-25-25,24 25,-24-25,25 0,0 25,-25-25,25 0,0 0,0-25,-1 25,1 0,0 0,0-25,0 25,-1-25,1 25,0-25,-25 1,25-1,-25 0,0 0,0 0,0 1,0-1,0 0,0 0,0 0,0 1,-25 24,25-25,0 25,0 0,0 0,0 0,0 25,0-1,0-24,0 25,0 25,0-25,25-1,-25 1,0 0,0 0,0-25,0 25,25-1,-25-24,0 25,0-25,0 0,0 0,24 0,-24 0,0 0,25 0,-25 0,25-25,-25 25,25-24,-25-1,25 25,-1-25,-24 0,25 0,0 25,0-24,0 24,-25 0,24 0,1 0,-25 0,25 0,-25 24,25-24,-25 25,0 0,0-25,0 25,0 0,0-25</inkml:trace>
  <inkml:trace contextRef="#ctx0" brushRef="#br0" timeOffset="108206.1891">11311 8260,'0'-25,"0"0,25 25,-25-24,0-1,0 0,-25 0,25 0,-25 1,25 24,-24-25,-1 25,0 0,0 0,25 0,-25 0,1 25,-1-1,0-24,25 25,-25 0,25 0,0 0,0-1,0-24,0 25,0 0,0-25,25 25,-25-25,25 0,0 0,-25 25,24-25,1 0,0-25,0 25,0 0,-1-25,1 0,0 25,0-25,0 1,-25-1,25 0,-25 0,0 0,0-24,0 24,0-25,0 1,0 24,0-25,0 1,-25-1,0 0,25 1,-25-1,0 25,25 1,-25-1,25 0,0 25,0 0,0 0,0 25,0 0,0 24,0-24,25 25,-25-1,25 26,-25-26,25 26,-25-26,25 1,0 0,-25-1,24 1,1-25,0 24,-25-24,25 0,0 0,-1-25</inkml:trace>
  <inkml:trace contextRef="#ctx0" brushRef="#br0" timeOffset="108622.2129">12750 7838,'0'0,"0"0,0 0,0 0,0 0,0 0,-25 0,25 25,0-25,0 25,0 0,0-1,25 1,-25 0,0 0,0 0,25 0,-25-25,0 24,0 1,0-25,0 25,0-25,0 0</inkml:trace>
  <inkml:trace contextRef="#ctx0" brushRef="#br0" timeOffset="108762.2209">12626 7640,'0'-25,"-25"25,25 0,0-25,0 25,0 0,-25 0,25 0,0 0,0 0</inkml:trace>
  <inkml:trace contextRef="#ctx0" brushRef="#br0" timeOffset="109047.2372">13122 7789,'25'0,"0"0,-25 0,0 0,0 0,0 0,0 0,0 0,0 0,-25 0,25 0,-25 24,0-24,0 25,25 0,-24-25,-1 25,25 0,0-1,0 1,0-25,0 25,0 0,25 0,-1 0,1-25,0 24,0 1,0-25,-1 25,1-25,0 25,0-25,-25 0,25 25,-25-25,0 0,0 0,-25 24,25-24,-25 0,0 0,0 0,1 0,-1 0,0 0,-25 0,26 0,-1 0</inkml:trace>
  <inkml:trace contextRef="#ctx0" brushRef="#br0" timeOffset="109849.283">14586 7913,'0'0,"0"-25,0 25,0-25,0 0,-25 0,25 1,-25-1,0 0,0 25,0-25,1 0,-1 25,0 0,0 0,0 0,1 0,-1 25,0 0,0-25,0 25,1 0,24-1,-25 1,25 0,0 0,0 0,0-1,0 1,0-25,25 25,-1 0,-24-25,25 0,0 25,0-25,0 0,-1 0,1-25,0 25,25 0,-26-25,1 0,0 25,-25-25,25 25,0-24,-25-1,25 0,-25 0,24 0,-24 25,0-24,0-1,0 0,0 25,0-25,0 25,0 0,0 0,0 0,0 25,0-25,0 25,0 0,0-1,0 1,0 0,25 0,-25 0,0-1,25 1,0-25,-25 25,25-25,-1 25,1-25,0 0,0 0,0 0,-1-25,1 25,0-25,0 25,24-25,-24 1,0-1,-25 0,25 0,0 0,-25 1,24-1,-24-25,0 25,0-24,0-1,0 1,0-1,-24 0,24 1,-25-1,25 1,-25-1,0 25,25-24,0 49,0-25,0 25,-25 25,25-25,0 49,0-24,0 25,25-26,-25 26,25 24,0-24,0 0,-25-1,24 1,1-1,0 1,0-25,-25 24,25-24,-25 0,24 0,-24 0,0-1,0-24</inkml:trace>
  <inkml:trace contextRef="#ctx0" brushRef="#br0" timeOffset="110003.2919">14933 7590,'0'0,"0"0,0 0,0 0,0 0,0 0,0 0,0 0,25 0,-25 0,24 0,26 0,-25 0,24 0,1 0</inkml:trace>
  <inkml:trace contextRef="#ctx0" brushRef="#br0" timeOffset="110770.3357">16471 7789,'24'-25,"-24"25,25-25,-25 25,25-25,-25 25,0-25,0 1,0-1,0 25,-25-25,0 0,1 0,-1 25,0 0,0-24,0 24,1 24,-1-24,0 0,0 25,0 0,1 0,-1 0,0-1,25 1,0 0,0 0,0 0,0-1,0 1,25 0,0 0,-25 0,24-25,1 0,25 24,-25-24,-1 0,1 0,0 0,25 0,-26 0,1 0,-25-24,25 24,0-25,-25 0,25 25,-25-25,0 0,0 1,0-1,0 0,0 0,0 0,0 1,0 24,0-25,0 0,0 25,0 0,24 0,-24 0,25 0,0 0,-25 25,25-25,0 25,0-25,-1 24,1 1,-25 0,25-25,0 25,-25 0,0-1,25 1,-25-25,0 25,0-25,0 25,0 0,0-25,0 0,0 24,0-24,0 0,0 0,0 0,0 0,0 0,0-24,0 24,0-25,0 25,0-25,0 0,0 0,0 1,0-1,24 25,-24-25,25 0,0 25,-25-25,25 25,0 0,-1 0,1 25,0-25,0 25,0-25,-1 25,-24 0,25-1,-25-24,0 25,0 0,0 0,0-25,0 25,0-25,0 24</inkml:trace>
  <inkml:trace contextRef="#ctx0" brushRef="#br0" timeOffset="111126.3561">17512 7714,'0'0,"0"0,0 0,25 0,-25 0,0 25,0-25,0 0,25 0,-25 0,25 0,-25 0,25 0,-25 0,24 0,-24-25,25 25,-25 0,25 0,-25-25,25 25,-25 0,0-24,0 24,0-25,0 25,-25-25,25 25,-25 0,0-25,1 25,-1 0,-25 0,25 0,1 25,-1-25,0 25,0 0,0-1,1 1,-1 0,25 0,-25 0,25-1,0 26,0-25,0 0,25-1,0 1,-25-25,24 25,1 0,25-25,-25 0,24 0,1 0,-1 0,1 0,25 0</inkml:trace>
  <inkml:trace contextRef="#ctx0" brushRef="#br0" timeOffset="111917.4013">18877 7714,'0'0,"0"0,-25 0,25 0,-25 0,25 0,0 25,0-25,0 0,0 0,0 0,0 25,0-25,25 0,-25 0,25 0,-25 25,25-25,-1 0,1 0,-25-25,25 25,0 0,0 0,-1-25,-24 25,25 0,-25-25,0 25,0-25,0 25,0 0,0-24,0 24,-25-25,1 25,-1-25,0 25,0 0,0 0,-24 0,24 0,0 0,0 0,0 25,1 0,-1-1,0-24,25 25,-25 0,25 0,0 0,0-1,0 1,0 0,25 0,0 0,-25-25,25 24,-1-24,1 25,25-25,-25 0,24 0,-24 0,25 0,-1 0,-24 0,25 0,-1-25,-24 25,25-24,-25 24,-1-25,1 0,0 0,0 0,-25 1,0-1,0 0,0 0,0 0,0 1,-25-1,25 0,0 25,0-25,-25 25,25 0,0 25,0-25,0 0,0 25,0 0,0-1,25 1,-25 0,0 0,25 0,-25-1,25 1,-25 0,0 0,24-25,-24 25,0-25,0 0,0 24,0-24,0 0,25 0,-25 0,0-24,0 24,25 0,-25-25,25 25,-25-25,25 0,-1 25,-24-25,25 1,0-1,-25 25,25-25,0 25,-1-25,-24 25,25 0,-25 0,25 25,-25-25,25 25,-25-25,0 25,0-25,25 24,-25-24,0 25,0-25,24 25,-24-25,25 0</inkml:trace>
  <inkml:trace contextRef="#ctx0" brushRef="#br0" timeOffset="112313.424">20191 7888,'25'0,"0"-25,-25 25,25-25,-25 0,0 25,0-24,0-26,-25 25,0 0,0 1,1-1,-1 0,0 25,0-25,0 25,1 0,-1 0,0 0,0 0,0 25,1 0,24 0,-25-25,25 24,-25 1,25 0,0 0,0 0,25-1,-25 1,25-25,-25 25,24-25,1 25,0-25,0 0,0 0,-1 0,1 0,0 0,0-25,0 25,-1-25,-24 25,25-25,0 1,-25-1,25 0,-25 0,25 0,-25 1,0-1,0-25,0 1,0 24,0-25,0 1,0-1,0 0,-25 1,25-1,0 1,0 24,0 25,0-25,0 25,0 25,0-25,0 49,0-24,0 0,0 25,0-1,0 1,0-1,0 1,25 0,-25-1,24-24,-24 25,25-1,0-24,-25 0,25 24,0-24,-25-25</inkml:trace>
  <inkml:trace contextRef="#ctx0" brushRef="#br0" timeOffset="112449.4318">20985 7937,'25'0,"0"25,-25-25,0 0,25 0,-25 0,0 0,0 0,0 0,0 0,0 0,0 0,0 0</inkml:trace>
  <inkml:trace contextRef="#ctx0" brushRef="#br0" timeOffset="114797.5661">2654 10641,'0'0,"0"0,0 0,0 0,0 0,0 0,0 0,0 0,25 0,-25-25,25 25,-25 0,25 0,-25 0,25 0,-1 0,1 0,0-24,0 24,24 0,-24 0,0-25,25 25,-25 0,24-25,1 25,-1 0,-24 0,25-25,-1 25,1 0,0-25,-1 25,1 0,-25 0,24-24,1 24,-1 0,-24-25,25 25,-1 0,1 0,-25-25,24 25,1 0,0 0,-25 0,24 0,1-25,-1 25,1 0,0 0,-1 0,1-25,-1 25,1 0,0 0,-1-24,26 24,-26 0,26-25,-26 25,26 0,-1-25,-24 25,24 0,1-25,-1 25,0 0,-24 0,24 0,1-25,-1 25,1 0,24 0,-25-24,1 24,-1 0,0 0,1-25,-1 25,26 0,-26 0,0-25,1 25,-1 0,25-25,-24 25,-1 0,1 0,-1-25,0 25,1 0,-1 0,1 0,-1-24,1 24,-1 0,0 0,1 0,-1 0,1-25,-1 25,0 0,1 0,-1 0,1 0,-1 0,-24-25,24 25,1 0,-1 0,-24 0,24 0,0-25,-24 25,24 0,-24 0,24 0,1 0,-26-25,26 25,-26 0,1 0,25 0,-26-25,26 25,-26 0,26 0,-26 0,1-24,24 24,-24 0,24 0,-24 0,-1-25,26 25,-26 0,1 0,0 0,24 0,-24-25,-1 25,1 0,0 0,-1 0,26 0,-26-25,1 25,-1 0,1 0,0 0,-1 0,1 0,-1-25,1 25,0 0,-1 0,1 0,-1 0,-24 0,25-24,0 24,-1 0,-24 0,25 0,-1 0,1 0,-25 0,24 0,-24 0,25-25,-26 25,26 0,-25 0,24 0,-24 0,25 0,-25 0,24 0,-24 0,0-25,24 25,-24 0,25 0,-25 0,-1 0,26 0,-25 0,0-25,24 25,-24 0,0 0,0 0,0 0,-1 0,1 0,0 0,0 0,0 0,-1-25,-24 25,25 0,-25 0,0 0,0 0,0 0,0 0,0 0,0 0,0 0,0 0</inkml:trace>
  <inkml:trace contextRef="#ctx0" brushRef="#br0" timeOffset="115666.6158">3622 10244,'0'-24,"0"24,-25-25,25 25,0 0,0-25,0 25,0 0,0 0,0 0,0 0,0 25,0-25,0 25,0-25,25 24,-25 26,25-25,-25 0,24 24,1 1,-25-25,25 24,0 1,-25-25,25 24,-25-24,24 0,-24 0</inkml:trace>
  <inkml:trace contextRef="#ctx0" brushRef="#br0" timeOffset="116275.6506">5457 10021,'0'0,"-24"0,24-25,0 25,0 0,0 0,0 0,-25 0,25 0,0 0,0 0,0 0,0 25,0-25,0 25,0 0,25 0,-25-1,0 1,24 25,-24-25,0 24,25-24,-25 25,0-26,0 26,0-25,25 24,-25-24,0 0</inkml:trace>
  <inkml:trace contextRef="#ctx0" brushRef="#br0" timeOffset="116938.6885">7739 9872,'0'-25,"0"25,0 0,0 0,0 0,0 0,0 0,0 0,0 0,0 0,0 0,0 0,0 25,0-25,0 25,25 0,-25 0,0-1,25 26,-25-25,0 25,0-26,25 26,-25-25,0 24,0 1,0-25,0 0</inkml:trace>
  <inkml:trace contextRef="#ctx0" brushRef="#br0" timeOffset="117529.7223">9897 9699,'0'0,"0"-25,0 25,0-25,0 25,0 0,0 0,0-25,0 25,0 0,0 0,0 25,0-25,0 25,0 0,0-25,0 49,25-24,-25 0,0 24,0-24,25 25,-25-25,0 24,0-24,25 0,-25 25,0-26,0 1,25 0</inkml:trace>
  <inkml:trace contextRef="#ctx0" brushRef="#br0" timeOffset="117954.7466">11237 9575,'0'0,"0"0,0 0,0 0,0 0,0 0,0 0,0 24,0-24,0 25,0 0,25 0,-25 0,0 24,24-24,-24 0,0 24,0 1,0-25,0 24,25 1,-25 0,0-1,0 1,25 0,-25-1</inkml:trace>
  <inkml:trace contextRef="#ctx0" brushRef="#br0" timeOffset="118725.7907">3250 9575,'0'0,"0"-25,0 25,0 0,0 0,0 0,0 0,0 0,0 0,0 0,0 0,0 25,0-25,0 0,25 24,-25-24,0 25,24-25,-24 25,0-25,25 25,-25-25,0 0,0 25,0-25</inkml:trace>
  <inkml:trace contextRef="#ctx0" brushRef="#br0" timeOffset="119098.8121">3200 9401,'0'0,"-25"-25,25 25,-24 0,24 0,-25 0,25 0,-25 25,25-25,-25 25,25 0,0-1,-25 1,25 0,0 0,0 0,0 24,0-24,0 0,25 0,-25-1,25 1,0 0,-25 0,25-25,-1 25,1-25,-25 0,25 24,0-24,0 0,-1 0,26 0,-25-24,0 24,-1-25,1 25,0-25,0 25,0-25,-1 0,1 1,0-1,-25 0,25 0,0 0,-25 1,0-1,0 0,0 0,0 0,0-24,-25 24,0 0,0 25,0-25,-24 1,24 24,0 0,0 0,1 0,-26 0,25 0,0 24</inkml:trace>
  <inkml:trace contextRef="#ctx0" brushRef="#br0" timeOffset="119901.858">5160 9451,'0'-25,"0"25,0 0,0 0,0-25,0 25,0 0,0 0,0 0,0 0,25 0,-25 0,0 0,24 0,-24 0,25 0,-25 25,0-25,0 25,0-25,0 24,0 1,0-25,0 25,0 0,0-25,0 25,0-1,0-24,0 0,0 25,0-25,0 0,0 0,0 0,0 0,0 0,25-25,0 25,-25 0,25-24,-1 24,-24-25,25 25,0-25,0 0,-25 25,25-25,-25 1,24-1,-24 0,25 0,-25 0,0 1,0-1,0 0,-25 0,1 0,-1 1,0-1,0 25,0 0,-24 0,24 0,0 0,-24 25,24-25,-25 24,25 1,-24 25,24-25,0 24,0-24,0 25,1-26,24 26,-25 0,25-26,0 1,0 25,25-25,-1-1,-24 1,25-25,0 25,0-25,25 25,-26-25,26 0,-25 0,24 0,-24-25,25 25,-1-25,1 25,0-25,-26 1,26 24,0-25,-26 0,26 0,-25-24,0 24,-1 0,1 0,0 0,-25-24,0 24,0 0,0-24,-25 24,0 0,1 0,-1 0,-25 25,25-24,-24 24,-1 0,25 0</inkml:trace>
  <inkml:trace contextRef="#ctx0" brushRef="#br0" timeOffset="120541.8946">7219 9302,'0'0,"0"0,0-25,0 25,0 0,24 0,-24-25,25 25,0 0,-25 0,25 0,0 0,-1 0,-24 0,25 0,-25 25,25-25,-25 25,0-25,0 25,0-25,0 24,0-24,0 25,-25-25,25 25,-25-25,25 25,0-25,0 0,0 0,0 0,0 0,0 0,0 0,0 0,0 0,0 0,0 0,0 0,25 0,-25 0,25 0,-25 0,25 0,-25 25,0-25,0 0,0 0,0 0,0 24,0-24,0 0,0 0,0 0,0 0,-25 25,25-25,-25 0,0 25,25-25,-24 0,-1 0,0 0,0 0,0 0,25 0</inkml:trace>
  <inkml:trace contextRef="#ctx0" brushRef="#br0" timeOffset="120905.9154">7144 9103,'0'0,"0"0,0 0,0 25,-25-25,25 25,-25-25,1 25,-1 0,0-1,25 26,-25-25,0 0,25 24,-24 1,24-25,0 24,0-24,0 0,0 24,0-24,0 0,24 0,1 0,0-1,0-24,0 25,-1-25,1 0,25 0,0 0,-1 0,-24 0,25 0,24-25,-24 25,-1 0,1-24,-1-1,1 25,0-25,-26 0,26 0,0 1,-26-1,1 0,0-25,0 26,-25-26,0 25,0-24,-25 24,0-25,0 25,1 1,-26-1,0 0,1 0,-1 25,1 0,-1 0,0 0,1 0,-1 0</inkml:trace>
  <inkml:trace contextRef="#ctx0" brushRef="#br0" timeOffset="121508.9499">9451 9153,'0'-25,"0"25,0 0,0 0,0 0,0 0,0 0,0 0,0 0,0 25,0-25,25 0,-25 25,0-25,25 25,-25-25,0 24,24-24,-24 0,25 0,0 25,0-25,-25 0,25 0,-1-25,1 25,0 0,0 0,-25-24,25 24,-1-25,-24 0,25 25,-25-25,0 25,0-25,0 25,0-24,0 24,0-25,0 25,0 0,0 0,0 0,0 0,0 0,0 25,0-25,0 24,0-24,0 25,0 0,0-25,25 25,-25-25,0 25,0-1,0-24,0 0,25 25,-25-25,0 0</inkml:trace>
  <inkml:trace contextRef="#ctx0" brushRef="#br0" timeOffset="121877.971">9773 8979,'-24'-25,"-26"1,25-1,0 0,1 0,-26 25,25-25,0 25,-24 0,24 0,0 25,0 0,1 0,-1 0,0-1,0 26,0 0,0-25,25 24,0 1,0-25,0 24,0 1,0-25,25-1,-25 26,25-25,0 0,25-1,-26-24,1 25,25-25,-1 0,1 25,0-25,-1 0,1-25,-1 25,1 0,0-25,-1 25,1-24,-1-1,1 25,0-25,-1-25,1 26,-25-1,24-25,-24 25,0 1,-25-26,0 25,0-24,0-1,-25 25,0-25,-24 26,-1-1,0-25,1 25,-26 1,26 24,-26-25,26 25,-1-25,1 25,-1 0</inkml:trace>
  <inkml:trace contextRef="#ctx0" brushRef="#br0" timeOffset="122341.9976">11286 8954,'0'0,"25"0,-25 0,0-24,0 24,0 0,0 0,0 24,0-24,-25 0,25 0,0 25,0-25,0 25,0 0,25-25,-25 25,25 0,0-1,0-24,-25 25,25 0,-1-25,1 25,0-25,0 25,-25-25,25 24,-25-24,24 0,-24 25,0-25,0 0,0 25,0-25,-24 0,24 0,-25 0</inkml:trace>
  <inkml:trace contextRef="#ctx0" brushRef="#br0" timeOffset="122486.0058">11286 8905,'25'0,"0"0,0-25,0 25,0 0,-1-25,26 25</inkml:trace>
  <inkml:trace contextRef="#ctx0" brushRef="#br0" timeOffset="122842.0262">11683 8657,'-24'0,"-1"0,0 0,0 0,-24 0,24 25,-25-25,25 0,-24 24,24 1,-25 0,1 0,24 0,-25-1,25 26,1-25,-1 24,0 1,25-25,-25 25,25-1,0-24,0 25,25-26,0 26,-25-25,25 0,-1-1,1 1,25 0,-25 0,24-25,-24 25,25-25,-1 0,1 0,0 0,-1 0,1 0,-1-25,1 25,0-25,-1 0,-24 0,25 25,-1-49,-24 24,25 0,-26 0,1 1,0-26,0 25,0-24,-25 24,0-25,0 0,-25 1,0-1,0 25,0-24,-24-1,-26 25,26-24,-26 49,1-25,0 25</inkml:trace>
  <inkml:trace contextRef="#ctx0" brushRef="#br0" timeOffset="138761.9368">11535 7392,'0'-25,"0"25,0 0,0 0,-25 0,25 0,0-25,-25 25,25 0,0-25,-25 25,25 0,-25-24,25 24,-24 0,-1 0,25-25,-25 25,0 0,0-25,0 25,1 0,-1 0,0 0,0 0,0 0,1 0,-1 0,0 0,-25 0,26 0,-1 0,-25 0,25 0,-24 25,24-25,0 0,-24 0,24 25,0-25,0 0,0 0,1 24,-26-24,25 0,0 0,1 25,-1-25,0 0,0 25,25-25,-25 0,1 25,-1-25,0 25,0-25,0 0,0 24,25-24,-24 25,-1-25,0 25,0-25,0 25,1-25,24 25,-25-1,0-24,0 25,25-25,-25 25,1-25,24 25,-25-25,25 25,-25-25,25 24,-25-24,25 25,-25 0,25-25,0 25,-24 0,24-1,0-24,-25 25,25 0,-25 0,25 0,0-25,-25 24,25 1,0 0,0 0,0 0,0-25,-25 25,25-1,0-24,0 25,0 0,0-25,0 25,0 0,0-25,0 24,0-24,0 25,0 0,0-25,0 25,0-25,0 25,0-1,0-24,25 25,-25 0,0-25,25 25,-25-25,25 25,-25-1,25-24,-1 25,-24-25,25 25,0-25,-25 25,25-25,0 25,-1-25,1 0,0 24,0-24,0 0,-1 25,-24-25,25 0,0 0,0 0,0 25,-1-25,1 0,0 0,0 0,0 0,0 0,-1 0,1 0,0 0,25 0,-26 0,1 0,0 0,0 0,0-25,-1 25,26 0,-25 0,0-25,-1 25,26 0,-25-24,0 24,24 0,-24-25,0 25,24 0,-24-25,0 25,25-25,-26 25,1-25,25 25,-25-24,-1 24,1-25,25 25,-25 0,0-25,-1 25,1-25,0 25,-25-25,25 1,0 24,-1-25,-24 25,25-25,0 0,-25 25,25-25,-25 1,25-1,-1 0,-24 0,25 0,-25 1,25-1,-25 0,0 0,25 0,-25 0,0 1,0-1,0 0,0 0,0 0,25 25,-25-24,0-1,0 0,0 0,0 25,0-25,0 1,-25-1,25 0,0 0,-25 0,25 1,-25-1,25 0,-25 0,25 0,-24-24,-1 24,0 0,0 0,0-24,-24 24,24 25,-25-25,1 0,-1 25</inkml:trace>
  <inkml:trace contextRef="#ctx0" brushRef="#br0" timeOffset="141402.0878">3076 8682,'0'0,"0"0,0 0,0 0,0 0,0 0,0 24,25-24,0 0,0 0,-1 0,1 0,25 0,-1 0,-24 0,50 0,-26 0,1 0,24 0,-24 0,24 0</inkml:trace>
  <inkml:trace contextRef="#ctx0" brushRef="#br0" timeOffset="141875.1148">7963 8806,'24'0,"26"0,-25 0,24 0,-24-25,25 25,0 0,-26 0,26 0,0 0,-26 0,26-25,0 25,-1 0,1 0</inkml:trace>
  <inkml:trace contextRef="#ctx0" brushRef="#br0" timeOffset="144233.2497">8682 8682,'0'0,"0"0,0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7838.4559">16644 8483,'0'25,"0"-25,0 0,0 0,0 0,0 0,0 0,25 0,0 0,0 0,24 0,1 0,0 0,24 0,0 0,26-25,-1 25,0 0,25 0,-25 0</inkml:trace>
  <inkml:trace contextRef="#ctx0" brushRef="#br0" timeOffset="150587.6131">9054 2059,'0'0,"-25"0,25 0,0 0,0 0,0 0,25 0,-25 0,25 0,0 0,-1 0,26 0,-25-25,24 25,1 0,25 0,-26 0,26-25,-1 25,0 0,1-25,-1 25,1-24,-1 24,0 0,1-25,-26 25,1 0,0-25,-1 25,1 0,-25 0,0 0,-25 0,24-25,-24 25,0 0,-24 0,24 0,-25 0,0 0,0 0,0 0,-24 0,-1 0,25 0,-24 0,-1 0,-24 25,24-25,0 0,1 0,-26 0,26 0,-1 0,-24 25,24-25,1 0,-1 25,25-25,-24 0,24 24,0-24,0 0,25 0,-25 0,25 0,0 0,25 25,-25-25,25 0,25 0,-26-25,26 25,0 0,-1 0,1-24,24 24,1 0,-26-25,26 25,-1-25,0 25,1-25,-1 25,1-25,-26 25,26-24,-26 24,1 0,-25-25,0 25,-1 0,-24 0,0 0,0 0</inkml:trace>
  <inkml:trace contextRef="#ctx0" brushRef="#br0" timeOffset="150791.6248">10121 1885,'-25'25,"-25"-25,25 0,1 25,24-25,-25 0,25 0,0 0,25 0,-25 0,24 0,1 0,0-25,0 25,0 0,24 0,-24 0,25-25,-26 25,26 0,0 0,-25-25,24 25,-24 0,0 0,0-24,-1 24,-24 0,25 0,-25 0,0 0,0 0,0 0,0 0,0 0,0 0,0 0,0 0,0 0,0 0,0 0</inkml:trace>
  <inkml:trace contextRef="#ctx0" brushRef="#br0" timeOffset="152266.7092">9525 719,'0'-24,"0"24,0-25,0 25,0-25,0 25,0-25,0 0,0 25,0-24,0-1,0 25,0-25,0 0,-24 0,24 25,-25-25,25 1,-25-1,25 0,-25 25,0-25,1 0,24 1,-25-1,0 25,0-25,0 25,-24-25,24 25,0 0,0 0,0 0,1 0,-1 0,0 0,0 0,-24 0,24 25,0-25,0 0,0 25,1 0,-1-25,0 24,0-24,25 25,-25 0,1 0,24 0,-25-1,25 1,0 0,-25 0,25 0,0 0,-25-1,25-24,0 25,0 0,0-25,0 25,0-25,0 25,0-25,0 0,0 24,0-24,-25 0,25 0,0 0,0 0,0 25,0-25,0 0,-24 0,24 0,0 0</inkml:trace>
  <inkml:trace contextRef="#ctx0" brushRef="#br0" timeOffset="152521.7238">8583 521,'0'0,"0"-25,0 25,0 0,0-25,0 25,0 0,0 0,0-25,0 25,0 0,0 0,0 0,0 0,0 0,0 0,0 0,0 0,0 0,0 0,0 0,0 0,0 0,0 25,0-25,0 0,0 25,0 0,0-25,0 25,0 0,0-25,0 24,0 1,25-25,-25 25,0-25,24 25,1-25,-25 0,25 0,25 0,-26 0</inkml:trace>
  <inkml:trace contextRef="#ctx0" brushRef="#br0" timeOffset="153693.7908">10269 8682,'-24'0,"24"0,0 0,0 0,0 0,24 0,-24 0,25 0,0 0,-25 0,50-25,-25 25,-1 0,26-25,0 25,-1 0,1-25,-1 25,1-25,0 25,24-24,-24 24,24-25,-24 25,-1-25,1 25,-1 0,1-25,-25 25,24 0,-24 0,-25 0,25-25,-25 25,0 0,0 0,0 0,-25 0,0 0,1 0,-1 0,0 0,-25 0,26 0,-26 0,0 0,26 0,-26 0,0 25,1-25,24 0,-25 0,1 0,24 25,0-25,-24 0,24 25,25-25,-25 0,25 0,0 0,0 0,25 0,0 0,-1 0,1 0,0-25,25 25,-1 0,1-25,-1 25,26-25,-26 25,1 0,0-24,24 24,-24 0,-1-25,1 25,0 0,-1-25,-24 25,0 0,0 0,-1 0,1 0,-25 0,0 0,0 0,0 0,0 0</inkml:trace>
  <inkml:trace contextRef="#ctx0" brushRef="#br0" timeOffset="154925.8613">1042 8806,'0'0,"0"0,0 0,0 0,0 0,0 0,25 0,-25 0,25 0,0 0,-1-25,1 25,0 0,25-25,-26 25,26-25,-25 25,24-25,1 25,-25-24,24 24,-24 0,25-25,-25 25</inkml:trace>
  <inkml:trace contextRef="#ctx0" brushRef="#br0" timeOffset="155073.8697">1166 8855,'0'0,"0"25,-25-25,25 0,0 0,25 0,-25 0,25 0,0 0,0 0,24-25,-24 25,25 0,-1-25,1 25</inkml:trace>
  <inkml:trace contextRef="#ctx0" brushRef="#br0" timeOffset="157628.0158">9277 2034,'0'0,"0"0,25 0,0 0,0 0,0 0,-1 0,26 0,0-25,-1 25,1 0,24 0,1-25,-26 25,26 0,-1 0,-24-24,24 24,0 0,-24 0,24-25,-24 25</inkml:trace>
  <inkml:trace contextRef="#ctx0" brushRef="#br0" timeOffset="160669.1898">10394 8682,'0'0,"0"0,-25 0,25 0,0 0,0 0,0 0,0 0,0 0,0 0,0 0,0 0,25 0,-25 0,24-25,1 25,0 0,0-25,0 25,24 0,-24-25,25 25,-1-25,1 25,24-24,-24 24,-1-25,26 25,-1-25,-24 25,24-25,-24 25,24 0,-24-25,0 25,-1 0,1-24,-25 24,-1 0,1 0,0 0,0 0,-25-25,0 25,0 0,0 0,0 0,0 0,0 0,0 0,0 0,0 0,0 0,0 0,0-25,0 25,0 0,0 0,0 0,0 0,0 0,0 0</inkml:trace>
  <inkml:trace contextRef="#ctx0" brushRef="#br0" timeOffset="162058.2692">9277 8434,'0'0,"0"0,0 0,0 0,0 0,0 0,0 24,0-24,0 0,0 0,0 0,0 0,0 0,0 0,0 0,0 0,-25 0,25 0,0 0,0 0,0 0,0 0,-24 0,24 0,0 0,0 0,0 0,0 0,0 0,0 0,0 0,0 0,0 0,0 0,0 0,-25 0,25 0,0 0,0 0,0 0,0 0,0 0,0 0,0-24,0 24,0 0,0 0,0 0,0 0,0 0,0 0,0 0,25 0,-25 0,0 0,0 0,0 0,0 0,0 0,24 0,-24 0,0 0,0 0,0 0,0 0,0 24,0-24,0 0,0 0,0 0,0 0,0 0,0 0,0 0,0 25,0-25,0 0,0 0,0 0,0 0,0 0,-24 0,24 0,0 0,0 0,-25 0,25 0,0 0,0 0,0 0,0 0,0-25,0 25,0 0,0 0,0 0,0 0,0 0,0 0,0 0,0 0,0 0,0 0,0 0,0 0,0 0,0 0,25 0,-25 0,0 0,0 0,0 0,24 0,-24 0,0 0,0 0,0 0,0 0,0 0,0 0,0 0,0 0,0 0,0 0,0 0,0 25,0-25,0 0,0 0,0 0,0 0,-24 0,24 0,0 25,-25-25,25 0,0 0,0 0,0 0,0 0,-25-25,25 25,0 0,0 0,0 0,0 0,0-25,-25 25,25 0,0 0,0 0,0-24,0 24,0 0,0 0,0 0,0 0,0 0,0-25,0 25,0 0,0 0,25 0,-25 0,0 0,0 0,25 0,-25 0,0 0,25 0,-25 25,24-25,-24 0,0 24,25 1,-25-25,0 25,0 0,0 24,0-24,-25 0,1 25,-1-26,0 26,-25 0,1-26,24 26,-25 0</inkml:trace>
  <inkml:trace contextRef="#ctx0" brushRef="#br0" timeOffset="162857.3149">10220 8334,'0'0,"0"0,0 0,0 0,0 0,0 0,0 0,0 0,0 0,25 0,-25 0,24 0,1-24,25 24,-25 0,24-25,1 25,0-25,-1 25,1-25,24 0,1 25,-1-24,0 24,1-25,-1 0,1 25,-26-25,26 25,-26 0,1-25,0 25,-26 0,1 0,0-24,0 24,-25 0,0 0,0 0</inkml:trace>
  <inkml:trace contextRef="#ctx0" brushRef="#br0" timeOffset="163161.3323">10096 8434,'-25'0,"0"24,25-24,0 0,0 0,0 0,0 25,25-25,0 0,0 0,-1 0,1 0,25-25,-1 25,1 0,0 0,-1-24,1 24,24-25,-24 25,24-25,1 25,-26-25,26 25,-26-25,26 25,-26-24,1 24,-25 0,0-25,24 25,-49 0,25 0,-25 0,0 0,0-25,-25 25,25 0,-25 0,1 0,-1 0,0 25,0-25,0 0,1 0,24 0,-25 0,25 0</inkml:trace>
  <inkml:trace contextRef="#ctx0" brushRef="#br0" timeOffset="174722.9936">9352 8458,'0'0,"0"0,0 0,0 0,0 0,0 0,-25 0,25 0,0 0,0 0,-25 0,25 0,0 0,-25 25,25-25,0 0,-25 0,25 0,-24 0,24 0,0 0,-25 0,25 0,0 0,0 0,0 25,-25-25,25 0,0 0,0 0,0 0,0-25,0 25,0 0,0 0,0 0,0 0,0 0,0 0,0-25,0 25,0 0,0 0,0 0,25 0,-25-24,0 24,0 0,25 0,-25 0,0 0,24 0,-24 0,0 0,0-25,0 25,0 0,0 0,0 0,0 0,0 0,0 0,0 25,0-25,0 0,0 0,-24 0,24 0,0 24,0-24,-25 0,25 0,0 0,-25 0,25 0,0 0,0 0,0 0,0 0,0 0,0 0,0 0,0 0,0 0,0 0,0 0,0 0,25 0,-25 0,0 0,0 0,25 0,-25 0,0 0,24 0,-24 0,0 0,25 0,-25 0,0 25,0-25</inkml:trace>
  <inkml:trace contextRef="#ctx0" brushRef="#br0" timeOffset="180635.3318">3597 11112,'0'0,"0"0,0 0,0 0,-25 0,25 0,0 0,0 0,0 0,0 0,0 0,0 0,0 0,0 0,0 0,25 0,-25 25,0-25,25 25,0-25,-1 25,1 0,0 0,0-1,0 26,-1-25,1 0,25-1,-25 26,-1-25,1 0,0-1,0 1,-25 0,25 0,0 0,-25-25,24 24,-24-24,25 25,-25-25,0 25,25-25,-25 0,0 0,0 25,0-25</inkml:trace>
  <inkml:trace contextRef="#ctx0" brushRef="#br0" timeOffset="180991.3521">4044 11063,'0'-25,"0"25,0 0,0-25,0 25,0 0,0 0,0-25,0 25,0 0,0 0,0 0,-25 25,25-25,0 0,-25 25,25-25,-25 25,0 0,25-1,-25 26,1-25,-26 25,25-26,0 26,1 0,-26-1,25 1,0-1,1 1,-26-25,25 24,0-24,1 25,24-25,-25-1,0 1,25 0,0-25,-25 25,25-25,0 0,0 0,0 25,0-25,0 0,0 0,0 0,0 0,0 0,0 0</inkml:trace>
  <inkml:trace contextRef="#ctx0" brushRef="#br0" timeOffset="181983.4089">11138 10592,'0'0,"0"0,0 0,0 0,0 0,0 0,0 0,24 0,-24 24,25-24,-25 25,25 0,0 0,0 0,24-1,-24 1,0 25,25-25,-26-1,26 26,-25-25,24 24,-24-24,0 0,25 0,-26 0,1-1,0 1,0 0,0-25,-25 25,24-25,-24 25,0-25,0 0,0 0,0 0,25 0,-25 0,0 0</inkml:trace>
  <inkml:trace contextRef="#ctx0" brushRef="#br0" timeOffset="182279.4258">11758 10592,'0'-25,"0"25,0 0,-25 0,25 0,0 0,0 0,0 0,0 0,0 0,0 0,0 0,0 0,-25 25,25-25,-25 24,25 1,-24 0,-1 0,0 0,0 24,0 1,-24-1,24 1,-25 0,1-1,24 1,-25 24,1-24,24 0,-25-26,25 26,1-25,-1 24,0-24,0 0,0-25,25 25,0-25,-24 25,24-25,0 0</inkml:trace>
  <inkml:trace contextRef="#ctx0" brushRef="#br0" timeOffset="192930.035">7541 10716,'0'-25,"0"25,0 0,0 0,-25 0,25 0,0 0,0 25,25-25,-25 24,25-24,0 25,-25 0,24 0,1 0,0-1,0 26,0-25,-1 0,1 24,0-24,0 0,0 0,-1-1,1-24,-25 25,25 0,0-25,0 0,-1 0,1 0,0 0,0 0,0-25,-1 25,-24-25,25 25,0-24,-25-1,25 0,0 0,-25 0,0 1,0-1,25 25,-25-25,0 0,0 0,0 1,0-1,0 25,0-25,0 25,0-25,0 25,-25 0,25 0,0 0,0 0,0 0,0 25,0 0,0 0,0-1,0 26,0 0,25-26,-25 26,0 0,0 24,24-24,-24-1,0-24,0 25,25-1,-25 1,0 0,0-26,0 26,0-25,0 0,0 24,-25-24,25 0,0 0,-24-1,24-24,-25 25,25-25,-25 25,25-25,-25 0,0 0,0 0,-24 0,24 0,0 0,-24-25,24 25,-25-25,25 25,1-24,-26 24,25 0,0-25,1 25</inkml:trace>
  <inkml:trace contextRef="#ctx0" brushRef="#br0" timeOffset="198864.3744">5160 12725,'0'0,"0"0,0 0,0 0,0 0,0 0,0 0,25 0,-25 0,0-25,24 25,-24 0,25 0,-25 0,25 0,0 0,0 0,24 0,-24 0,25-25,-1 25,-24 0,25 0,24 0,-24 0,-1 0,26 0,-26 0,26 0,-1 0,0 0,1 0,-1-25,1 25,-1 0,1 0,-1 0,0 0,1 0,-1-24,1 24,-26 0,26 0,-26 0,26 0,-26-25,1 25,24 0,-24 0,0 0,-1 0,-24 0,25 0,-1-25,-24 25,0 0,0 0,-1 0,1 0,0 0,-25 0,25 0,-25 0,0 0,0 0,0 0,0 0,0 0,0 0,0 0</inkml:trace>
  <inkml:trace contextRef="#ctx0" brushRef="#br0" timeOffset="199528.4124">5309 12328,'0'0,"24"0,-24 0,0-25,25 25,-25 0,25 0,-25 0,0 0,0 0,0 0,0 0,0 0,0 0,0 0,0 0,0 0,-25 0,25 25,-25-25,25 25,-24-25,-1 25,25-1,-25-24,0 25,0 0,1 0,-1 24,0-24,0 0,0 0,1 0,-1-1,0 1,25-25,0 25,0 0,0 0,0-25,0 24,0 1,25-25,0 25,-1 0,1-25,0 25,0-25,24 24,-24-24,25 25,-25-25,24 25,-24-25</inkml:trace>
  <inkml:trace contextRef="#ctx0" brushRef="#br0" timeOffset="202157.5628">1761 8905,'0'0,"0"0,0 0,0 0,0 0,0 0,0 0,0 0,25 0,-25 0,25 0,0 0,0 0,0 0,24 0</inkml:trace>
  <inkml:trace contextRef="#ctx0" brushRef="#br0" timeOffset="206197.7939">3523 12055,'0'25,"0"-25,24 0,-24 25,25-25,0 0,-25 0,25 24,0-24,-1 0,1 0,0 0,0 0,0 0,-1 0,26-24,-25 24,0 0,-1-25,26 0,-25 25,0-25,0 0,-1 1,26-1,-25 0,0 0,-1 0,1 1,0-26,0 25,0-24,-1 24,1-25,0 1,0 24,0-25,-25 1,24-1,-24 25,0-24,0-1,0 25,0-24,0 24,0-25,0 25,0-24,-24 24,24 0,0 0,-25 0,25 1,-25-26,25 25,-25 0,0 1,25-1,-24 0,-1 0,0 0,-25 1,26-26,-1 25,-25 0,25 1,-24-1,24 25,0-25,-25 0,26 25,-1 0,0-25,-25 25,26 0,-1 25,0-25,0 0,0 25,-24-25,24 25,0 0,0-25,-24 24,24 1,0 0,0 0,-24-25,24 25,0-1,0 26,-24-25,24 0,0 24,0 1,1-1,-26 1,25 0,0 24,1-24,-1 24,0-24,25 24,-25 1,25-1,-25 0,25-24,0 24,0 1,25-26,-25 1,25 24,0-24,-25 0,25-26,24 26,-24-25,0 0,24 0,1-1,0 1,-1-25,1 25,-1-25,26 0,-1 0,1 0,-26 0,50-25,-24 25,-1-25,1 1,24-1,-25 25</inkml:trace>
  <inkml:trace contextRef="#ctx0" brushRef="#br0" timeOffset="207101.8456">10939 10691,'25'0,"-25"0,0 0,25 0,-25 0,0 0,25 0,-25 25,24-25,1 24,0-24,0 25,0 0,-1 0,26 0,0-1,-1 26,1-25,0 24,-1-24,1 25,24-1,-24-24,24 25,1-25,-26 0,1 24,24-24,-24 0,-1 0,-24-1,25 1,-25-25,24 25,-24-25,0 25,0-25,-25 0,24 0,-24 0,25 0,-25 0</inkml:trace>
  <inkml:trace contextRef="#ctx0" brushRef="#br0" timeOffset="207436.8647">12179 10666,'0'0,"-24"-25,24 25,0 0,0 0,0 0,0 0,-25 0,25 0,0-25,-25 25,25 0,0 0,-25 25,0-25,25 0,-24 25,-1-25,-25 25,25 0,1-1,-26 1,0 0,26 25,-26-1,0 1,1-1,-26 26,26-26,-1 26,1-1,-1 1,0-26,1 26,-1-26,0 26,1-26,-1 1,25 0,1-1,-26-24,25 25,0-26,1 1,24 0,-25 0,0-25,25 25,0-25,-25 0,25 24,0-24,0 0</inkml:trace>
  <inkml:trace contextRef="#ctx0" brushRef="#br0" timeOffset="207788.8849">11038 10641,'25'0,"-25"0,25 0,0 0,0 25,-1-25,1 25,25 0,-25-1,-1 26,26-25,0 24,-25 1,24 0,1-1,-25-24,24 49,1-49,-25 25,24 0,-24-1,0 1,24-25,-24-1,0 26,0-25,0-25,24 25,-49-1,25-24,0 0,0 25,-25-25,24 0,-24-25,25 25</inkml:trace>
  <inkml:trace contextRef="#ctx0" brushRef="#br0" timeOffset="208001.8971">12080 10691,'-25'0,"25"0,-24 0,24 0,-25 0,0 0,25 25,-25-25,0 24,1 1,-1 25,-25-25,25 24,-24 1,-1-1,25 26,-24-26,-1 26,-24-25,24 24,1-24,-1-1,-25 1,26-1</inkml:trace>
  <inkml:trace contextRef="#ctx0" brushRef="#br0" timeOffset="221637.677">2630 14536,'0'0,"24"0,-24 0,0 0,0 0,0 0,25 0,-25 0,25 0,-25 0,25 0,-25 0,25 0,-1 0,1 0,0 0,0 0,0 0,24 0,-24-25,0 25,25 0,-26 0,1 0,25 0,-1 0,-24-25,25 25,-25 0,24 0,1 0,-25 0,24 0,-24 0,25 0,-1 0,-24 0,25 0,-1 0,-24 0,25 0,-1 0,1 0,-25 0,24 0,1-25,0 25,-1 0,1 0,-1 0,1 0,0 0,-1 0,1 0,-25 0,24-25,1 25,-1 0,1 0,0 0,-1 0,1 0,-25 0,24 0,1 0,-1 0,1 0,-25 0,25 0,-1 0,1 0,-25 0,24 0,1 0,-1 0,1 0,0 0,24 0,-24 0,-1 0,1 0,24 0,-24-24,-1 24,26 0,-26 0,1 0,24 0,-24 0,0 0,24 0,-24 0,24 0,-24 0,-1 0,26 0,-26 0,26 0,-26 0,1 0,24 0,-24 0,24 0,1 0,-26 0,26 0,-25 0,24 0,0 0,1 0,-26 0,26 0,-1 0,1 0,-1 0,0 0,-24 0,24 0,1 0,-1 0,1 0,-1 0,1 0,-1 0,0 0,-24 0,24 0,1 0,-1 0,1 0,-1 0,0 0,1 0,-1 0,1 0,-1 0,1 0,-1 0,0 0,1 0,-1 0,1 0,-1 0,0 0,1 0,-1 0,1 0,-1 0,0 0,1 0,-1 0,-24 0,24 0,1 0,-1 0,1 0,-26 0,26 0,-1 0,0 24,1-24,-26 0,26 0,-1 0,1 0,-1 0,1 0,-1-24,0 24,-24 0,24 0,1 0,-1 0,1 0,-26 0,26-25,-26 25,26 0,-26 0,1 0,-25 0,24-25</inkml:trace>
  <inkml:trace contextRef="#ctx0" brushRef="#br0" timeOffset="222372.719">3374 14263,'0'0,"0"0,0 0,0 0,0-25,0 25,0 25,0-25,0 24,0-24,25 25,-25 25,0-25,0 0,24 24,-24 1,0-25,0 24,25 1,-25-25,0 24,0 1,0-25,0 24</inkml:trace>
  <inkml:trace contextRef="#ctx0" brushRef="#br0" timeOffset="222786.7427">5532 14114,'0'0,"0"0,0-25,0 25,0 0,0 0,0 0,0 0,0 0,0 0,0 0,0 0,0 25,0-25,25 25,-25-1,0 1,0 0,24 0,-24 0,0 24,0-24,0 25,0-1,25 1,-25-25,0 24,0-24,0 25,0-25</inkml:trace>
  <inkml:trace contextRef="#ctx0" brushRef="#br0" timeOffset="223126.7621">7516 14163,'0'0,"0"0,0-24,0 24,0 0,0 0,0 0,0 0,0 0,0 24,0-24,0 0,0 25,0 0,0-25,0 25,0 24,0-24,0 0,0 25,0-25,25 24,-25-24,0 25,0-26,0 26,0-25,0 0,25-1,-25 1,0 0</inkml:trace>
  <inkml:trace contextRef="#ctx0" brushRef="#br0" timeOffset="223478.7823">9625 14238,'0'-25,"24"25,-24 0,0 0,0 0,0 0,0 0,0 0,0 0,0 0,0 0,0 0,0 25,0-25,0 25,0-1,0 1,0 25,0-25,0 0,0 24,0-24,0 0,0 24,0-24,0 0,0 0,0 0,0-1,25 1,-25 0</inkml:trace>
  <inkml:trace contextRef="#ctx0" brushRef="#br0" timeOffset="223789.8001">11931 14039,'25'0,"-25"0,0-24,0 24,0 0,0 0,0 24,0-24,0 0,0 25,0 0,0 0,-25 0,25-1,0 26,-24 0,24-26,0 26,-25 0,25-1,0-24,0 25,0-1,0-24,-25 25,25-25,0-1</inkml:trace>
  <inkml:trace contextRef="#ctx0" brushRef="#br0" timeOffset="224697.852">3448 13767,'0'-25,"0"25,0 0,0-25,0 25,0 0,0 0,-25 0,25 0,0 0,0 25,-24-25,24 25,-25-25,25 24,-25-24,25 25,-25 0,25-25,0 25,0-25,-25 0,25 25,0-25,0 0,0 0,0 0,0 0,0-25,0 25,0 0,0-25,25 25,-25-25,0 0,25 1,-25-1,25 0,-25 0,25-24,-1 24,-24 0,25 0,0 0,0 1,-25 24,25-25,-1 25,1 0,-25 0,25 0,0 25,0-1,-1 1,1 0,-25 0,25 0,0 24,0-24,-25 0,24 0,1-1,-25 1,25 0,-25 0,25-25,-25 25,25-25</inkml:trace>
  <inkml:trace contextRef="#ctx0" brushRef="#br0" timeOffset="224852.8609">3696 13816,'-25'-25,"1"25,24 0,0 0,-25 0,25 0,0 0,0 0,0 0,0 0,25 0,-25 0,24 0,-24 0,25 0,0 0,25 0,-26 0</inkml:trace>
  <inkml:trace contextRef="#ctx0" brushRef="#br0" timeOffset="225548.9007">5829 13618,'-24'-25,"24"25,0 0,0-25,0 25,-25 0,25 0,0 0,0 0,0 0,0 0,0 0,0 0,0 0,-25 25,25-25,0 25,0 0,0-1,0-24,-25 25,25 0,0 0,0 0,0-1,0-24,0 25,0-25,0 0,0 25,0-25,0 0,0 0,0 0,0 0,0 0,0 0,0-25,0 25,0 0,-25-25,25 25,0-24,0-1,0 0,0 0,0 0,0 1,0-26,0 25,0 0,0-24,0 24,0-25,0 26,25-1,0 0,-25 0,25 0,0 1,-1 24,1 0,0 0,-25 0,25 0,0 0,-25 24,24-24,-24 25,0 0,0 0,0 0,-24-1,24 1,-25 0,25 0,-25 0,0-1,25 1,0-25,-25 25,25-25,0 0,0 0,0 0,25 0,-25 0,25-25,-25 25,25 0,0-25,-1 25,1 0,25 0,-25-24,-1 24,26 0,-25 0,0 24,0-24,-1 0,1 25,-25-25,0 25,25-25,-25 25,0-25,0 25,-25-25,25 24,-25-24,25 25,-24-25,-1 25,-25 0,25-25,0 25,1-25,-26 0</inkml:trace>
  <inkml:trace contextRef="#ctx0" brushRef="#br0" timeOffset="225861.9186">7839 13196,'0'-25,"-25"25,25 0,-50 0,25 0,1 0,-26 25,25-25,-24 25,24 0,-25 0,25-1,-24 1,24 0,0 25,0-26,1 1,24 0,0 0,0 0,0-1,0 1,0-25,24 25,1-25,25 25,-25-25,-1 0,26 0,0 0,-1-25</inkml:trace>
  <inkml:trace contextRef="#ctx0" brushRef="#br0" timeOffset="226249.9408">9501 13320,'24'0,"-24"0,0-25,0 25,0 0,0 0,0 0,0 0,0 0,0 25,0-25,0 25,0 0,0 0,0-1,0 1,0 0,0 0,0 0,0-1,0 1,0-25,25 25,-25 0,0-25,0 25</inkml:trace>
  <inkml:trace contextRef="#ctx0" brushRef="#br0" timeOffset="226508.9556">9352 13295,'0'-24,"0"-1,0 25,25-25,-25 0,24 25,1 0,0-25,0 25,24 0,-24 0,25 25,-1-25,1 25,0-25,-1 25,1 0,-1-1,1 1,0 0,-26 0,1 0,0-1,0 1,-25 0,0 0,0 0,0-1,0 1,-25 0,0 0,0 0,1-1,-26 1,0 0,1-25,-1 25,1 0,-1-25,0 24</inkml:trace>
  <inkml:trace contextRef="#ctx0" brushRef="#br0" timeOffset="227113.9902">12179 13196,'25'-25,"-25"25,25-25,-25 25,25 0,-25-24,0 24,0-25,25 25,-25 0,0 0,0-25,0 25,0 0,-25 0,25 0,-25 0,0-25,25 25,-25 0,1 0,-1 0,0 0,0 25,0-25,1 0,-1 0,25 0,-25 25,25-25,-25 0,25 0,0 0,0 0,0 25,0-25,0 0,0 0,0 0,0 0,0 0,0 0,0 24,0-24,0 0,0 25,0-25,0 25,0-25,0 25,0 0,0 0,0-1,0-24,-25 25,25 0,0 0,0 0,0-1,-24 1,24 0,0 0,0 0,0-1,0 1,0 0,24 0,-24-25,0 25,25-25,-25 24,25-24,0 0,0 0,-1 0,1 0,0 0,0 0,24 0,-24-24,0 24,0 0,0-25</inkml:trace>
  <inkml:trace contextRef="#ctx0" brushRef="#br0" timeOffset="227237.9973">11981 13444,'-25'0,"25"0,0 0,0-25,0 25,0 0,25 0,0 0,0 0,-1-24,26 24,0 0,-1-25</inkml:trace>
  <inkml:trace contextRef="#ctx0" brushRef="#br0" timeOffset="229545.1293">2778 15949,'25'-24,"-25"-1,0 0,0 0,0 25,0-25,0 1,0 24,0 0,0 0,0-25,0 25,-25 0,25 25,0-25,0 0,0 24,-24 1,24 0,0 0,-25 0,25-1,0 26,0-25,0 24,0-24,0 0,0 25,0-26,0 1,0 0,25 0,-25-25,0 25,24-25,1 24,-25-24,25 0,0 0,0 0,-25 0,24 0,1-24,0 24,0-25,0 0,0 25,-25-25,24 0,1 1,-25 24,0-25,25 0,-25 0,0 25,0-25,0 1,0 24,-25-25,25 25,0-25,0 25,0 0,0 0,-25 0,25 0,0 0,0 0,0 25,0-25,0 25,0-1,25 1,-25 0,0 0,25-25,0 25,-25-1,25 1,-1-25,1 25,0-25,0 25,0-25,-1 0,1 0,0 0,0 0,0 0,-1 0,1 0,0-25,0 25,0-25,-25 25,24-25,1 25,-25-24,25-1,-25 0,0 0,0 0,0 1,0-1,-25 0,0-25,25 26,-24-1,-1 0,0 0,0 0,0 1,1 24,-1-25,25 25,0 0,0 0,0 0,0 0,0 0,0 0,0 0,0 0,25 0,-25 0,0 0,24 0,1 0,-25-25,25 25,-25 0,25-25,0 25,-1-25,-24 1,25 24,-25-25,25 0,-25 25,25-25,-25 25,0-25,25 25,-25-24,0 24,0 0,0 0,0 0,-25 0,25 0,0 24,0-24,0 25,0 0,0 0,0 0,0 24,25-24,-25 25,24-26,-24 26,25-25,-25 24,25-24,-25 25,0-25,25-1,-25 1,25 0,-25 0,0 0,24-1,-24-24,0 25,0-25,25 0,-25 0,0 0,25 0,-25 0,25-25,-25 1,0 24,25-25,-1 0,-24 0,25 0,-25 25,25-24,0-1,-25 25,25 0,0 0,-25 0,24 0,-24 0,25 0,-25 25,25-25,-25 24,0-24,25 25,-25 0,0-25,0 25,0-25,0 25,0-25,25 24,-25-24</inkml:trace>
  <inkml:trace contextRef="#ctx0" brushRef="#br0" timeOffset="230033.1572">4440 16024,'0'0,"25"0,-25 0,0 0,0 0,0 0,0 0,25 0,-25 0,0 0,25 0,-25 25,25-25,-25 0,24 0,-24 0,25-25,0 25,-25 0,25 0,0 0,-25-25,24 25,-24 0,0-25,25 25,-25 0,0-25,0 25,0 0,0 0,0-24,0 24,0 0,0-25,-25 25,25 0,0 0,-24-25,24 25,0 0,0 0,-25 0,25 0,0 0,0 0,0 0,0 0,0 0,0 0,0 0,0 25,0-25,0 0,0 0,0 0,0 0,0 0,0 0,0 0,0 0,0 0,0 0,0 0,0 0,0 0,0 0,0 0,0 0,0 0,0 0,0 0,0 0,0 0,0 0,0 0,0 0,0 0,0 0,0 0,0 0,0 0,0 0,0 0,0 0,0-25,-25 25,25 0,0 0,0 0,0 0,0 0,0 0,0 0,0 0,0 0,0 0</inkml:trace>
  <inkml:trace contextRef="#ctx0" brushRef="#br0" timeOffset="230530.1856">4738 15925,'0'-25,"0"25,0 0,0-25,0 25,0 0,-25 0,25-25,0 25,0 0,-25-25,25 25,-24 0,-1 0,25 0,-25 0,25 0,-25 0,0 0,1 0,-1 25,25-25,-25 0,0 25,25-25,-25 25,1-25,24 25,0-25,-25 24,25-24,0 25,0-25,0 25,0-25,0 0,0 25,0-25,0 0,0 25,0-25,0 0,0 0,0 0</inkml:trace>
  <inkml:trace contextRef="#ctx0" brushRef="#br0" timeOffset="231257.2272">3250 16222,'25'0,"-25"25,0-25,24 0,-24 25,25-25,-25 0,25 0,0 25,-25-25,25 0,-1-25,1 25,0-25,25 25,-26-25,26 0,0 1,-26-1,26 0,0 0,-1 0,1 1,-1-1,1 25,-25-25,25 25,-26 0,1 0,25 0,-25 0,-25 25,24-25,1 25,-25-25,25 24,0-24,-25 25,25-25,-1 0,1 0,0 25</inkml:trace>
  <inkml:trace contextRef="#ctx0" brushRef="#br0" timeOffset="232155.2785">6400 15801,'-25'-25,"25"25,0 0,0-25,-25 25,25 0,0-25,0 25,0 0,0 0,0 0,0 0,0 25,0-25,0 25,0 0,0-1,0 26,25-25,-25 24,0-24,25 0,-25 25,0-26,0 1,0 25,0-25,25-1,-25-24,0 25,0-25,0 25,0-25,0 0,25 0</inkml:trace>
  <inkml:trace contextRef="#ctx0" brushRef="#br0" timeOffset="232590.3034">6152 15801,'0'-25,"0"0,0 0,0 0,0 1,25 24,0-25,-25 0,49 25,-24 0,0 0,24 0,1 0,-25 0,24 0,1 25,0-25,-26 25,1-1,25 1,-25-25,-25 25,24 0,-24 0,0-1,0 1,0 0,0 0,0 0,-24-1,24 1,-25 0,0 0,0-25,25 25,-25-1,1-24,24 25,-25-25,25 0,0 0,0 0,-25 0,25 0,0 0,0 0,0-25,25 25,-25 0,25-24,-1 24,1 0,0 0,0-25,24 25,-24 0,0 0,25 25,-26-25,1 0,0 24,0-24,0 25,-1-25,-24 25,0 0,25-25,-25 25,0-25,-25 24,25 1,-24-25,-1 25,25 0,-50-25,25 25,1-25,-26 24,25-24,-24 0,24 25,-25-25,1 0,24 0,-25 0</inkml:trace>
  <inkml:trace contextRef="#ctx0" brushRef="#br0" timeOffset="232934.3231">8087 15528,'49'0,"-24"0,0 0,-25 0,25 0,-25 0,0 0,0 0,0 25,0-1,-25 1,25 0,-25 0,25 24,-25-24,25 25,-25-1,25 1,-24-25,24 24,0 1,-25-25,25 24,0-24,0 0,25 0,-25 0,24-1,-24 1,25-25,0 25,0-25,0 0,0 0,-1 0,26 0,-25 0,0 0,-1 0,1-25,0 25,0-25,0 1,-1 24,1-25,-25 0,0 0</inkml:trace>
  <inkml:trace contextRef="#ctx0" brushRef="#br0" timeOffset="233305.3443">8111 15875,'50'0,"0"-25,-25 25,24-25,1 25,-1 0,-24 0,25 0,-1 0,-24 0,0 0,0 0,0 25,-25 0,0-25,24 25,-24 0,0-1,0 1,0 0,0 0,0 0,-24-1,24 1,0-25,0 25,0 0,24-25,-24 25,25-25,-25 0,25 24,-25-24,25 0,0 0,-1 0,1-24,0 24,0 0,0-25,-1 25,-24-25,25 0,0 25,-25-25,0 1,0-1,0 25,0-25,0 0,-25 0,0 1,1-1,-1 0,-25 25,25-25,-24 25,-1 0,1 0,24 0,-25 0,25 0</inkml:trace>
  <inkml:trace contextRef="#ctx0" brushRef="#br0" timeOffset="233641.3635">10542 15701,'-24'-24,"24"24,0-25,0 25,0 0,0 0,0 0,0 25,0-25,0 24,0 1,0 0,0 0,24 24,-24-24,0 0,0 0,0 0,0-1,0 1,0 0,0 0,0 0,0-25,0 0,0 24,25-24,-25 0,0 0</inkml:trace>
  <inkml:trace contextRef="#ctx0" brushRef="#br0" timeOffset="233941.3807">10145 15627,'0'-25,"0"0,0 1,0 24,25-25,0 0,0 25,0 0,24 0,-24-25,25 25,-1 0,1 25,0-25,24 25,-24-25,24 25,-24-1,24 1,-24 0,-1 0,-24 24,25-24,-26 0,1 0,0 0,0 24,-25-24,25 0,-25 0,0-1,0 1,-25 0,25 0,-25 0,0-1,0 1,1-25,-26 25,0 0,1 0,-1-25,1 24,-1-24,-24 0,24 25,-24-25,24 0,0 0,1 0,-1 0</inkml:trace>
  <inkml:trace contextRef="#ctx0" brushRef="#br0" timeOffset="234136.3919">12031 16073,'49'25,"1"0,-25-25,-1 0,1 25,-25-25,0 0,0 0,0 0,0 25,-25-25,25 0,-24 0,24 0</inkml:trace>
  <inkml:trace contextRef="#ctx0" brushRef="#br0" timeOffset="234485.4118">11286 15478,'0'0,"0"-25,0 1,0-1,25 0,0 0,0 25,0-25,0 0,-1 25,26 0,-25 0,24 0,1 0,-25 0,24 25,1-25,-25 25,0 0,24 0,-49 24,25-24,-25 25,0-25,0 24,0 1,0-25,-25 24,25 1,-25-25,25 24,-24-24,24 0,0 0,0-1,0-24,0 25</inkml:trace>
  <inkml:trace contextRef="#ctx0" brushRef="#br0" timeOffset="234653.4214">12576 16495,'0'25,"0"0,0-25,0 25,0-25</inkml:trace>
  <inkml:trace contextRef="#ctx0" brushRef="#br0" timeOffset="238060.6163">11907 16346,'0'0,"0"0,0-25,0 25,0 0,0 0,0 0,0 0,0 0,0 0,0 0,0 0,0 0,0 0,0 25,0-25,0 0,0 0,-25 25,25-25,0 25,-25-25,25 25,0-25,-25 0,25 25,0-25,0 0,0 24,0-24,0 0,0 0,0 0,0 0,0 0,0 0,0 0,0-24,25 24,-25 0,0 0,0 0,0 0</inkml:trace>
  <inkml:trace contextRef="#ctx0" brushRef="#br0" timeOffset="250415.323">6673 16545,'0'0,"0"0,0-25,0 25,0 0,0 0,0-25,0 25,0 0,0 0,-25-25,25 25,0 0,0 0,0 0,0 0,0 0,0 0,0 0,0 0,0 0,0 0,0 25,0-25,0 25,0 0,0-25,0 25,0-1,0 1,25 25,-25-25,0-1,0 1,0 0,0 0,0 0,0-25,0 24,0 1,0-25,0 25,0-25,0 25,0-25,0 0,0 0,0 0</inkml:trace>
  <inkml:trace contextRef="#ctx0" brushRef="#br0" timeOffset="250743.3417">6524 16470,'0'0,"0"0,0 0,0 0,0 0,-25 0,25 25,0-25,0 25,-25-25,25 25,0-25,0 0,-24 25,24-25,0 0,0 24,0-24,0 0,0 0,0 0,0 0,0-24,0 24,0 0,0-25,24 0,-24 25,0-25,25 0,-25 1,0-1,25 25,0-25,-25 0,25 25,-1 0,-24-25,25 25,0 0,0 0,0 25,-1-25,1 25,0-25,-25 25,25-25,0 25,-1-1,1-24,0 25</inkml:trace>
  <inkml:trace contextRef="#ctx0" brushRef="#br0" timeOffset="252994.4705">10443 16321,'25'0,"-25"0,25 0,0 0,-1 0,26 0,-25 0,0 0,24 0,1 0,-25 0,24 0,-24 0,25-24,-26 24,26 0,-25-25,0 25,-25 0,24 0,-24 0,0 0,0 0,0-25,-24 25,24 0,-25 0,0 0,0 25,0-25,-24 0,24 0,-25 25,1-25,24 0,-25 24,26-24,-1 0,0 0,0 25,0-25,1 0,24 0,0 0,0 0,0 0,0 0,0 0,0 0,24 0,1 0,-25-25,50 25,-25 0,-1 0,1 0,25-24,-25 24,24 0,-24 0,25-25,-26 25,26 0,-25 0,0-25,-1 25,-24 0,25 0,-25 0</inkml:trace>
  <inkml:trace contextRef="#ctx0" brushRef="#br0" timeOffset="255063.5888">7690 13146,'0'0,"0"0,0 0,0 0,0-24,0 24,0 0,25-25,-25 25,24-25,1 25,0-25,0 0,0 1,-1-1,26 0,-25-25,24 26,-24-1,25 0,-25 0,-1 0,1 1</inkml:trace>
  <inkml:trace contextRef="#ctx0" brushRef="#br0" timeOffset="255786.6302">6177 13295,'0'0,"0"0,0 0,0 0,0 0,0 0,0 0,25 0,-25 0,0 0,24-24,-24 24,25-25,0 0,0 25,24-25,1-25,0 26</inkml:trace>
  <inkml:trace contextRef="#ctx0" brushRef="#br0" timeOffset="258027.7584">5953 17016,'0'0,"0"0,0-25,0 25,0 0,0 0,-24 0,24-25,0 25,0 0,-25 0,25 0,0-24,-25 24,25 0,-25 0,25 0,-25 24,25-24,-24 0,-1 25,25-25,-25 25,25 0,0-25,-25 25,25-1,0 1,0-25,0 25,25 0,0 0,-25-25,25 24,24 1,-24-25,0 25,0-25,-1 25,26-25,-25 25,0-1,-25-24,24 0,1 25,-25-25,0 25,0-25,0 25,0-25,0 25,0-25,-25 24,1-24,-1 0,0 25,0-25,0 0,1 0,-1 0,0 0,0 0,0 0,-24 0</inkml:trace>
  <inkml:trace contextRef="#ctx0" brushRef="#br0" timeOffset="258411.7803">6301 17190,'0'24,"0"-24,0 0,0 0,25 0,-25 25,0-25,24 0,-24 0,25 0,-25 0,25 0,-25 0,25 0,0 0,-25 0,24-25,1 25,-25 0,25-24,-25 24,25-25,-25 25,25-25,-25 25,0-25,0 25,0-25,0 25,0 0,-25-24,0 24,0 0,25 0,-25 0,1 0,-26 24,25-24,0 25,1 0,-1 0,0-25,0 25,25-1,-25 1,25 0,0 0,0 0,0-1,0 1,0 0,25 0,-25-25,25 25,0-25,0 0,-1 24,1-24,0 0,25 0,-26-24,26 24</inkml:trace>
  <inkml:trace contextRef="#ctx0" brushRef="#br0" timeOffset="258622.7924">7045 17090,'0'-24,"-25"24,25 0,0 0,-25 0,25 0,-25 24,25-24,-24 0,-1 25,25-25,-25 25,25 0,-25 0,25-1,-25 1,25-25,0 25,0 0,0 0,0-1,0-24,25 25,-25-25,25 25,0-25,-25 0,25 0,-1 0</inkml:trace>
  <inkml:trace contextRef="#ctx0" brushRef="#br0" timeOffset="259303.8314">7367 17090,'0'0,"0"0,0 0,0 0,0 0,-24 0,24 0,-25 0,25 0,-25 25,0-25,25 0,-25 25,1-25,24 25,0 0,0-25,0 24,0 1,0-25,0 25,0-25,24 25,-24 0,25-25,0 24,0-24,0 0,-1 0,1 0,0 0,0 0,0 0,-1-24,1 24,0-25,-25 25,25 0,0-25,-25 25,0-25,0 25,0-25,0 1,0 24,0-25,0 25,0-25,-25 25,25 0,0-25,0 25,-25 0,25 0,0-25,0 25,0 0,0 0,0 0,0 0,25-24,-25 24,0 0,25 0,-25 0,24 0,-24 0,25 0,-25 24,25-24,-25 0,25 0,-25 25,25-25,-25 0,24 25,-24-25,25 25,-25-25,0 0,0 25,0-25,0 0,25 24,-25-24,0 0,0 0,0 0,0 0,0 0,0 0,0 0,0 0,0 0,0 0,0 0,0-24,0 24,0-25,0 25,0-25,0 25,25-25,-25 25,0-25,25 25,-25 0,0-24,24 24,-24 0,25 0,-25 0,25 0,-25 0,25 0,-25 0,25 0,-25 24,24-24,-24 0,25 0,-25 25,0-25,25 25,-25-25,0 0,0 25,0-25,25 0,-25 25,0-25,0 0,0 0,25 0,-25 0,0 0,0 0,24 0,-24 0,0 0,0 0,25 0,-25 0,25 0,-25-25,25 25,-25 0,25 0,0 0</inkml:trace>
  <inkml:trace contextRef="#ctx0" brushRef="#br0" timeOffset="259862.8633">8707 17140,'0'-25,"0"25,25 0,-25 0,0-25,0 25,0-24,0 24,0 0,0-25,-25 25,25 0,-25 0,25-25,-25 25,0 0,25 0,-24 25,-1-25,0 0,0 25,0-25,1 24,-1-24,0 25,25 0,-25 0,25 0,0-25,0 24,0 1,0-25,0 25,0-25,25 25,-25-25,25 0,-25 0,25 0,-1 0,1 0,-25 0,25-25,0 25,0-25,-25 0,24 25,1-24,-25-1,0 0,25 0,-25 0,0 1,0-1,0 0,0 0,0-24,0 24,-25 0,25-25,-25 1,25 24,-24-25,24 26,-25-1,25 0,0 0,0 25,0 0,0 0,0 25,0 0,0 0,0-1,0 26,0 0,25-1,-25 1,0-1,24-24,-24 25,0-1,25-24,-25 0,25 25,0-26,-25 1,25 0,-1-25</inkml:trace>
  <inkml:trace contextRef="#ctx0" brushRef="#br0" timeOffset="260179.8815">9699 16743,'0'0,"0"-25,0 25,0-24,0 24,0-25,0 25,0 0,0 0,0 0,0 0,0 0,0 25,0-1,0 1,0 0,25 0,-25 24,0-24,25 0,-25 0,0 24,0-24,0 0,24 0,-24 0,0-1,0-24,0 25,25-25,-25 25,0-25</inkml:trace>
  <inkml:trace contextRef="#ctx0" brushRef="#br0" timeOffset="260482.8988">9625 16892,'24'0,"-24"-25,25 25,0 0,0 0,0 0,-1 0,1 0,0 0,0 0,0 0,-1 25,1-25,-25 25,25 0,0-25,-25 24,25 1,-25-25,0 25,24-25,-24 25,0-25,0 25,25-25,-25 0,25 0,-25 0,25 0,-25 0,25 0,-1 0,1 0,0-25,0 25,-25-25,25 25,-1-25,-24 0,25 25,-25-24,0-1,0 25,0-25,-25 0,25 25,-49-25,24 25,0 0,-24 0,24 0,-25 0,1 25</inkml:trace>
  <inkml:trace contextRef="#ctx0" brushRef="#br0" timeOffset="260954.9258">10939 16768,'0'0,"0"-25,0 0,0 25,0-24,-25 24,25 0,0-25,0 25,0 0,0 0,0 0,0 0,0 0,0 25,0-25,0 24,0 1,25 0,-25 0,25 24,-25-24,0 0,25 25,-25-26,0 1,0 0,0 0,0 0,0-1,0 1,0 0,0-25,0 25,0-25,25 25,-25-25</inkml:trace>
  <inkml:trace contextRef="#ctx0" brushRef="#br0" timeOffset="261558.9603">10766 16966,'24'0,"-24"0,0 0,25 0,-25 0,25 0,0 0,0 0,-1 0,1-24,0 24,0 0,24-25,-24 25,25-25,-25 25,24-25,-24 0,0 25,0-24,-1 24,1-25,-25 25,25-25,-25 25,0-25,0 25,0 0,0-25,0 25,0 0,0 0,0 0,0 0,0 25,0-25,0 25,0 0,0-25,0 25,0-1,0 1,0 0,0 0,0 0,0-1,0 1,0-25,0 25,0-25,0 25,0-25,0 25,0-25,0 0,0 0,0 0,25 0,-25 0,0 0,0 0,25 0,-25 0,0 0,25-25,-25 25,24 0,-24 0,0 25,25-25,-25 0,25 24,-25-24,0 0,25 25,-25-25,0 0,25 25,-25-25,24 0,-24 0,25 25,-25-25,25 0,0 0,-25-25,25 25,-1 0,1 0,25-25,-25 25,-1-25,1 25,0-24,0 24,0-25,-25 25,24-25,-24 0,0 25,0-25,0 1,0 24,0-25,-24 25,24 0,-25 0,25 0,-25 0,25 25,-25-25,25 24,0-24,0 25,0 0,0-25,25 25,-25 0,25-25,0 24,-1-24,1 0,25 0,-25 25,24-25,-24 0</inkml:trace>
  <inkml:trace contextRef="#ctx0" brushRef="#br0" timeOffset="261838.9764">12725 16545,'-25'0,"25"-25,0 25,0-25,0 25,-24 0,24 0,0 0,0 0,24 0,-24 25,25 0,-25 0,0-1,25 26,-25-25,0 24,25-24,-25 25,0-1,0-24,0 25,0-25,0 24,0-24,0 0,0 0,0 24,0-49,0 25,0 0,0-25,0 25,0-25,0 0,0 0</inkml:trace>
  <inkml:trace contextRef="#ctx0" brushRef="#br0" timeOffset="262482.0131">12924 16892,'0'0,"0"25,24-25,-24 0,0 0,0 0,25 25,-25-25,0 0,25 0,-25 0,25 24,-25-24,25 0,-25 0,24-24,1 24,0 0,-25 0,25-25,0 25,-1-25,1 25,-25-25,25 25,-25-25,25 1,-25 24,0-25,0 25,0-25,-25 25,0-25,25 25,-25 0,1 0,-1 0,0 0,25 25,-25-25,0 25,1 0,24-1,-25-24,25 25,-25 0,25 0,0 0,0-1,0 1,25-25,-25 25,25-25,-25 25,24-25,1 0,0 25,0-25,0 0,-1 0,1-25,25 25,-25 0,24-25,-24 25,25-25,-26 25,26-25,-25 1,25-1,-26 25,1-25,0 0,0-24,0 24,-1 0,-24-25,25 26,-25-26,0 25,0 0,0-24,0 49,-25-25,25 25,0 0,-24 0,24 25,0 0,-25-1,25 26,-25 0,0-1,25 1,-25-1,1 26,24-26,-25 26,25-26,0 26,-25-26,25 1,0 0,25-1,-25 1,0-25,25-1,-1 1,-24 0,25 0,0-25,0 0,0 0,-1 0,1 0,25 0,-25-25,-1 25,-24-25,25 0,0 1,-25-1,25-25,-25 25,0-24,-25 24,25 0,-25-24,-24 24,24 0,0 0,-25 25,26-25,-26 25,0 0,26 0,-26 0,25 0,-25 0</inkml:trace>
  <inkml:trace contextRef="#ctx0" brushRef="#br0" timeOffset="262779.0301">14089 16644,'0'-50,"0"26,0-1,0 25,0-25,0 0,0 25,0 0,0 0,0 25,0 0,0-25,0 49,0-24,0 25,0-25,0 24,0 1,0-1,0 1,25 0,-25-26,0 26,0-25,25 0,-25-1,0 1,25 0,-25 0,0-25,25 0,-25 25,0-25,24 0,-24-25,0 25,25 0,-25-25,0 25,0-25,0 25</inkml:trace>
  <inkml:trace contextRef="#ctx0" brushRef="#br0" timeOffset="262910.0376">14065 16942,'-25'-25,"0"25,25 0,-25 0,25-25,0 25,0 0,0 0,0 0,0 0,0 0,0 0,25 0,0 0,0 0,-1-25,1 25,0 0,25 0,-1-25,1 25</inkml:trace>
  <inkml:trace contextRef="#ctx0" brushRef="#br0" timeOffset="263484.0704">15057 16743,'0'0,"0"-25,0 25,0 0,-25 0,25 0,-25 0,-49 25,49-25,-25 25,26-25,-1 25,0 0,25-25,-25 24,25 1,-25 0,25-25,0 25,0-25,25 25,-25-25,25 24,0-24,0 25,-1-25,1 0,0 0,25 0,-26 0,26 0,-25-25,24 25,-24-24,25 24,-25-25,-1 25,1-25,-25 0,25 0,-25 1,0-1,0 0,0 0,-25-24,0 24,25 0,-24-25,-1 26,0-26,25 25,-25 0,25-24,0 24,0 0,0 0,0 0,0 25,25-24,0 24,0 0,-1 0,1 0,0 0,0 24,0-24,-1 25,1 0,0 0,0 25,0-26,-25 26,24 0,-24-1,0 1,0 24,-24-24,24-1,-25 26,25-26,-25 1,0 24,0-24,25 0,-24 24,24-24,-25-1,25-24,0 25,0-1,25-24,-25 0,24 0,1 0,0-1,0-24,0 25,-1-25,1 0,25 0,-25 0,-1-25,1 25,25-24,-25 24,0-25,-25 0,24-25,-24 25,0-24,0 24,-24-25,24 1,-25 24,0-25,-25 1,25 24,-24 0,24 0,-25 1,1-1,-1 0,1 25,-1-25,25 25</inkml:trace>
  <inkml:trace contextRef="#ctx0" brushRef="#br0" timeOffset="263955.0974">16247 16446,'50'-25,"0"25,-1 0,-24 0,0 0,0 0,-1 25,-24-1,0 1,0 25,0-25,0 24,0-24,-24 25,24-26,-25 26,25-25,-25 0,25-1,-25 1,25 0,-25-25,25 25,0-25,0 0,0 25,0-25,0 0,0-25,0 25,0-25,0 25,0-25,0 0,-24 1,24-1,0 0,0 0,-25-24,25 24,-25-25,25 1,-25-1,25 0,-25 1,25-1,-24 0,24 1,0-1,0 1,24 24,-24 0,25 0,0 0,0 25,0-24,24 24,-24 0,25 24,-26-24,26 25,0 0,-1 0,1 0,0-1,-1 26,1-25,-1 24,1-24,-25 25,0-25,-1 24,-24 1,0 0,0-26,0 26,-24 0,-1-1,0-24,0 25,-24-1,-1-24,-24 25,24-26,-25 1,-24 0,25 25,-25-26,-1-24,1 25</inkml:trace>
  <inkml:trace contextRef="#ctx0" brushRef="#br0" timeOffset="265031.1589">3200 17090,'0'-24,"0"24,0 0,0 0,0 0,0 24,0-24,0 25,0-25,0 25,0 25,0-26,0 26,0-25,0 24,-25 1,25-25,0 24,0-24,0 0,0 0,0 0,0 0,0-25,0 24,0-24,0 0,-24 0,24 0,0 0,0 0,0 0,0 0,0 0,0-24,0-1,0 25,0-25,0 0,0 0,-25-24,25 24,0-25,0 25,0-24,0 24,0-25,25 1,-25 24,24 0,-24 0,25 1,0-1,0 0,0 25,-1 0,1 0,0 0,0 0,0 25,-1 0,-24-25,25 24,-25 1,25 0,-25 0,0 0,25-1,-25 1,0 0,0 0,0 0,-25-1,25-24,0 25,0-25,0 25,0-25,0 0,0 25,0-25,25 0,-25 0,25 0,-25 25,24-25,-24 0,25 0,-25 0,25 24,-25-24,25 0,-25 25,0-25,0 25,0-25,0 25,0 0,0-25,-25 25,25-25,-25 24,25 1,-25-25,1 25,-1 0,0-25,0 25,-24-25,24 24,0-24,-25 0,26 0,-1 0,0 0</inkml:trace>
  <inkml:trace contextRef="#ctx0" brushRef="#br0" timeOffset="265226.1701">4540 17239,'74'0,"-24"25,-1 0,-24 0,0-1,0-24,-1 25,1 25,-25-25,0-1,0 1,0 0,0 0,0-25,0 25,-25 0,25-25,0 24,0-24,-24 25,24-25,0 0</inkml:trace>
  <inkml:trace contextRef="#ctx0" brushRef="#br0" timeOffset="265351.1772">4738 17016,'0'0,"0"0</inkml:trace>
  <inkml:trace contextRef="#ctx0" brushRef="#br0" timeOffset="265571.1898">5284 17066,'25'0,"-1"0,-24 24,25-24,-25 0,0 25,0-25,0 25,0-25,-25 25,25 0,0-25,-24 24,24 1,0 0,0-25,0 25,0 0,0-25,0 24,0-24,24 25,-24-25,0 25,0-25,0 25,25-25,-25 25,0-1,-25-24,25 25,-24 0,-1 0,0 0,-25 0</inkml:trace>
  <inkml:trace contextRef="#ctx0" brushRef="#br0" timeOffset="268112.3352">7541 13692,'0'-25,"25"25,-25-24,0 24,0-25,25 25,-25-25,24 25,1-25,0 0,0 25,0-24,24-1,1 0</inkml:trace>
  <inkml:trace contextRef="#ctx0" brushRef="#br0" timeOffset="268878.379">5829 13742,'25'0,"-25"0,25-25,0 25,-25 0,49-25,-24 25,25-25,-25 25,49-24,-24-1,24 0</inkml:trace>
  <inkml:trace contextRef="#ctx0" brushRef="#br0" timeOffset="272150.5661">4217 18033,'0'0,"0"0,0 0,-25-25,25 25,-24 0,24 0,0-25,0 25,-25 0,25 0,0 0,0 0,0 25,0-25,0 0,0 25,0 0,0-25,0 25,0-1,25 1,-25 0,0 0,0 0,0-1,0-24,0 25,0 0,0-25,0 0,0 25,0-25,0 0,0 0,0 0,0 0,0-25,0 25,0-25,0 25,0-25,0 1,-25-1,25 0,0 0,0-24,0 24,0 0,0-25,0 26,0-1,0 0,0 0,0 0,0 1,25 24,-25 0,24 0,-24 0,25 0,0 24,0-24,0 25,-1 0,1 0,0 24,25-24,-26 0,1 25,0-26,0 26,0-25,-25 0,24-1,-24 1,25 0,-25 0,25-25,-25 25,0-25,0 0,25 24,-25-24,0 0,0 0</inkml:trace>
  <inkml:trace contextRef="#ctx0" brushRef="#br0" timeOffset="272295.5744">4292 18182,'0'0,"0"0,-25 0,25 0,0 0,0 0,0 0,25 0,-25 0,24 0,-24 0,25 0,0 0,0 0,0 0,-1 0,1 0,0 0</inkml:trace>
  <inkml:trace contextRef="#ctx0" brushRef="#br0" timeOffset="272486.5854">5383 18083,'25'0,"0"0,-1 0,-24 24,25-24,-25 0,0 0,25 25,-25 0,0-25,0 25,25 0,-25-1,0-24,25 25,-25 0,0-25,0 25,0-25,24 25,-24-25,0 24,0-24,0 0,0 0,0 0</inkml:trace>
  <inkml:trace contextRef="#ctx0" brushRef="#br0" timeOffset="272598.5918">5532 17909,'0'0,"-25"25,25-25</inkml:trace>
  <inkml:trace contextRef="#ctx0" brushRef="#br0" timeOffset="272878.6078">6102 17959,'-25'0,"25"24,0-24,-24 0,24 25,0-25,0 25,-25-25,25 0,25 25,-25-25,0 25,24-25,-24 0,25 24,-25-24,25 0,0 25,0-25,-25 0,25 25,-25-25,24 0,-24 25,0-25,0 0,0 0,0 25,-24-25,24 0,-25 24,0-24,0 25,0-25,0 0</inkml:trace>
  <inkml:trace contextRef="#ctx0" brushRef="#br0" timeOffset="273258.6295">6871 17884,'0'-25,"0"25,-25 0,25 0,-24 0,24 0,-25 0,0 0,25 0,-25 25,0-25,25 25,-24-25,24 25,0-25,-25 25,25-1,0-24,25 25,-25 0,24-25,-24 25,25-25,0 25,0-1,0-24,-1 0,1 25,0-25,0 0,0 25,-1-25,1 0,-25 0,25 25,-25-25,0 0,0 0,0 25,0-25,-25 0,25 0,-25 24,25-24,-24 0,-1 0,0 0</inkml:trace>
  <inkml:trace contextRef="#ctx0" brushRef="#br0" timeOffset="273606.6494">7417 18107,'0'0,"25"0,-25 0,0 25,0-25,25 0,-25 0,24-25,-24 25,0 0,25 0,-25-24,25 24,-25-25,0 25,25-25,-25 0,0 25,0-25,0 25,0-24,0 24,-25-25,25 25,-25 0,25 0,-25 0,1 0,-1 0,25 25,-25-25,0 24,25-24,-25 25,25 0,0 0,0 0,-24-25,24 24,0 1,0 0,24-25,-24 25,25-25,-25 25,25-25,0 0,0 24,-1-24,1 0,0 0,25 0</inkml:trace>
  <inkml:trace contextRef="#ctx0" brushRef="#br0" timeOffset="273807.6609">8236 17934,'0'0,"0"0,0 0,-25 0,0 0,0 0,0 25,0-25,1 24,-1-24,25 25,-25 0,25-25,-25 25,25 0,0-1,0-24,0 25,0 0,0-25,0 25,25-25,0 0,0 25,-1-25,-24 0,50 0,-25 0,0 0</inkml:trace>
  <inkml:trace contextRef="#ctx0" brushRef="#br0" timeOffset="274278.6879">8608 17983,'0'-24,"0"24,0 0,0 24,-25-24,25 0,-25 0,25 25,-25-25,25 25,0-25,-25 25,25-25,0 25,0-25,0 24,0-24,0 25,0-25,25 25,-25-25,0 0,25 0,-25 0,25 0,0 0,-25 0,24 0,-24 0,25-25,-25 25,25-25,-25 25,0-24,25 24,-25-25,0 25,25-25,-25 25,0-25,0 25,24-25,-24 25,0 0,0 0,25 0,-25 0,0 0,25 0,-25 0,0 0,25 25,-25-25,0 0,0 25,25-25,-25 0,0 25,0-25,0 0,0 25,24-25,-24 0,0 24,0-24,0 0,0 0,0 0,0 0,0 0,0 0,0 0,0 0,0 0,0-24,0 24,25-25,-25 25,0 0,25-25,-25 25,25-25,0 25,-25 0,24-25,1 25,-25 0,25 0,0 0,-25 25,25-25,-1 0,-24 25,25-25,-25 0,25 25,-25-25,25 25,-25-25,25 0</inkml:trace>
  <inkml:trace contextRef="#ctx0" brushRef="#br0" timeOffset="274518.7016">9674 18008,'0'-25,"0"25,0-24,0 24,-25-25,25 25,-24 0,24-25,-25 25,25 0,-25 0,0 0,25 0,-25 0,25 0,-24 0,24 25,0-25,-25 25,25-25,0 24,0-24,0 25,0 0,0-25,0 25,0-25,25 0,-25 25,24-25,-24 0,25 0,-25 0,25 0,-25 0,0 0,25 0</inkml:trace>
  <inkml:trace contextRef="#ctx0" brushRef="#br0" timeOffset="275014.73">7367 18281,'-24'0,"24"25,-25-25,25 0,-25 0,25 0,0 0,0 0,0 0,0 0,25 0,-25 0,0 0,25 0,-1 0,1 0,0 0,25 0,-1 0,1-25,-1 25,26 0,-1-25,1 25,-1-25,25 25,-24-24,24 24,0-25,0 0,1 25,-1-25,-25 25,25-25,-24 25,-1-24,-24 24,-1 0,1 0,-25 0,0-25,-1 25,-24 0,0 0,-24 0,24 0,-25 25,0-25,-25 0</inkml:trace>
  <inkml:trace contextRef="#ctx0" brushRef="#br0" timeOffset="275211.7412">7690 18231,'-25'0,"-25"0,26 0,-1 0,25 0,0 0,0 0,0 0,25 0,-1 0,1 0,25 0,-25-24,49 24,-24 0,24 0,0-25,1 25,-1-25,1 25,24-25,-25 0,1 25,-1-24,-24 24,24-25,-24 25,-25 0,24 0,-24 0</inkml:trace>
  <inkml:trace contextRef="#ctx0" brushRef="#br0" timeOffset="275530.7595">8732 18331,'0'0,"0"0,0 0,0-25,0 25,0 0,0 0,0 0,0 0,0 25,0-25,24 24,-24-24,0 25,25 0,-25-25,25 25,-25 0,25-1,-25-24,0 25,25-25,-25 25,0-25,24 25,-24-25</inkml:trace>
  <inkml:trace contextRef="#ctx0" brushRef="#br0" timeOffset="276165.7958">8558 18504,'0'0,"0"0,25 0,-25 0,25 0,-1 0,1 0,0 0,0-25,0 25,24 0,-24-24,25 24,-1 0,-24-25,25 25,-1-25,-24 25,0 0,24-25,-49 25,25 0,0-25,-25 25,25 0,-25-24,0 24,0 0,0 0,-25 0,25 0,0-25,-25 25,25 0,0 0,0 0,-25 25,25-25,0 0,0 0,0 24,0-24,0 25,0 0,0-25,0 25,0-25,0 25,0-25,25 24,-25-24,0 25,25-25,-25 0,0 0,0 25,25-25,-25 0,0 0,25 0,-25-25,24 25,-24 0,0-25,25 25,-25 0,25-24,-25 24,25 0,-25 0,0-25,25 25,-25 0,0 0,25 0,-25 0,0 0,24 0,-24 0,25 25,-25-25,0 0,25 0,-25 0,25 0,-25 0,25 0,-1 0,-24 0,25 0,-25 0,25-25,-25 25,25 0,-25 0,25 0,-25-25,24 25,-24 0,0-25,25 25,-25-25,0 25,0 0,0-24,0 24,0 0,0 0,0 0,0 0,0 0,0 0,0 0,0 0,0 0,25 24,-25-24,0 25,0-25,25 25,-25-25,0 0,25 25,-25-25,0 0,0 0,24 25,-24-25,0 0,0 0</inkml:trace>
  <inkml:trace contextRef="#ctx0" brushRef="#br0" timeOffset="276293.8031">9600 18256,'0'-25,"-25"25,0 0,25 0,-25-24,25 24,0 0,-24 0,24 0,0 0,0 0,0 0</inkml:trace>
  <inkml:trace contextRef="#ctx0" brushRef="#br0" timeOffset="276599.8206">9848 18256,'0'0,"0"0,0 0,0 0,25 0,-25 0,0 0,0 0,24 0,-24 25,25-25,0 0,0 0,0 25,-25-25,24 25,1-25,0 0,-25 24,0-24,25 25,-25-25,0 25,0-25,0 0,0 25,-25-25,25 0,0 25,-25-25,25 0,-25 0,25-25,-24 25,-1 0,25-25,-25 25,25 0,0-25,0 0,0 25,0-24,0 24,0-25,25 25,-25 0,25-25,-1 25,1-25</inkml:trace>
  <inkml:trace contextRef="#ctx0" brushRef="#br0" timeOffset="276998.8434">10592 18231,'0'0,"0"0,0 0,0-24,-25 24,25 0,-25 0,25 0,-24 0,-1 0,0 0,0 0,25 0,-25 0,1 0,-1 0,25 24,-25-24,25 0,0 25,0-25,-25 25,25-25,0 25,25-25,-25 0,25 25,-25-25,25 0,-25 0,24 0,1 0,0 0,-25 0,25 0,0-25,-1 25,1 0,0-25,0 0,-25 25,25-25,-1 1,-24-1,25 0,-25 0,0 0,0 1,0-26,0 25,0-24,-25 24,25-25,0 25,-24-24,24 24,0 0,0 0,0 25,0 0,0 0,0 25,0 0,0 0,24 0,-24-1,25 26,-25-25,25 24,0 1,-25-25,25 24,-1-24,1 25,-25-25,25-1,0 1</inkml:trace>
  <inkml:trace contextRef="#ctx0" brushRef="#br0" timeOffset="277218.856">11460 17785,'0'0,"0"0,0 0,0 25,0-25,0 25,0-1,25 1,-25 25,0-25,25-1,-25 26,25-25,-25 24,24-24,-24 0,0 0,25 0,-25-1,0 1,0-25,25 25,-25-25</inkml:trace>
  <inkml:trace contextRef="#ctx0" brushRef="#br0" timeOffset="277490.8716">11435 18083,'0'0,"0"0,25-25,-25 25,25 0,0-25,0 25,-1 0,1 0,0 0,0 25,0-25,-1 0,1 25,0-25,0 24,0-24,-25 25,24 0,-24-25,0 25,25-25,-25 0,0 25,0-25,25 0,-25 0,0 0,0 0,0 0,25 0,-25 0,0 0,0-25,25 25,-25-25,0 25,0-25,0 25,-25-25,25 25,-25-24,0-1,0 25,1-25,-26 25,25 0,0 0</inkml:trace>
  <inkml:trace contextRef="#ctx0" brushRef="#br0" timeOffset="277818.8904">12229 17760,'0'-25,"0"25,0-24,0 24,0-25,0 25,0 0,0 0,0 0,0 0,25 25,-25-1,25 1,-25 0,24 25,-24-26,25 1,0 25,-25-25,0 24,25-24,-25 0,0 0,25-1,-25 1,0 0,0-25,0 25</inkml:trace>
  <inkml:trace contextRef="#ctx0" brushRef="#br0" timeOffset="278369.9219">12105 17909,'0'0,"0"0,25 0,-25 0,25 0,-25 0,24-25,-24 25,25 0,0 0,25-25,-26 25,1-24,0 24,0-25,0 25,-1-25,1 25,0-25,-25 25,25-25,-25 25,0 0,0 0,0 0,0 0,0 0,0 0,0 0,0 0,0 25,0-25,0 25,0 0,0 0,0-1,0 1,0 0,0 0,0 0,0-25,0 24,25 1,-25 0,0-25,25 25,-25-25,0 0,24 25,-24-25,25 0,0 0,0 0,0 0,-25 0,24-25,1 25,0 0,0 0,0 0,-1 0,1 0,0 0,0 0,0 0,-1 0,1 0,0 25,0-25,0 0,-1 0,1-25,0 25,0 0,0 0,-25 0,24-25,1 25,0 0,-25-25,25 25,-25 0,25-25,-25 25,0-24,0 24,-25-25,25 25,0-25,-25 25,0 0,25 0,-25 0,1 0,24 0,-25 0,25 25,-25-25,25 25,0-25,0 24,0 1,0-25,25 25,0 0,-25-25,24 25,1-25,0 0,25 24,-26-24</inkml:trace>
  <inkml:trace contextRef="#ctx0" brushRef="#br0" timeOffset="278618.9361">13891 17661,'-25'-25,"25"0,-25 25,25 0,0-24,0 24,0 0,0 24,25-24,-25 25,25 0,-25 0,25 0,-25-1,25 26,-25-25,24 24,-24-24,25 25,-25-25,0 24,25 1,-25-25,0-1,0 1,0 0,0 0,0 0,0-1,25-24,-25 0,0 25,0-25</inkml:trace>
  <inkml:trace contextRef="#ctx0" brushRef="#br0" timeOffset="279213.9701">14189 18008,'0'0,"0"0,0 0,24 0,-24 0,0 0,0 0,25 0,-25 0,25 0,0 0,-25 0,25 0,-1 0,-24-25,25 25,0-24,-25 24,25 0,-25-25,0 25,0-25,0 25,0-25,0 25,-25 0,25-25,-25 25,0 0,25 0,-24 0,-1 0,0 0,0 25,0-25,25 25,-24 0,24-25,-25 25,25-1,0 1,0 0,0 0,0-25,25 25,-1-1,-24 1,25-25,0 25,0-25,-25 0,25 0,24 0,-24 0,0 0,0-25,-1 25,1-25,0 1,0 24,0-25,0 0,-1 25,1-25,-25 0,25 1,0-1,-25-25,25 25,-25 1,0-1,0 0,0 0,0 0,0 25,0-24,0 24,0 0,-25 24,25 1,0 0,-25 0,25 24,0-24,-25 25,25-1,0 1,-25 24,25-24,0-25,0 24,0 1,0-25,0 0,25-1,-25 1,0 0,25-25,-25 25,25-25,0 0,-25 0,24 0,1 0,0-25,-25 25,25 0,-25-25,25 0,-25 25,0-24,-25-1,25 0,-25 0,0 25,0-25,1 1,-1 24,0-25,0 25,0 0,1 0,-1 0,0 0,25 0</inkml:trace>
  <inkml:trace contextRef="#ctx0" brushRef="#br0" timeOffset="279462.9844">14883 17859,'0'0,"-25"-24,25 24,0-25,0 25,0 0,0 0,0 0,0 0,0 25,0-1,25 1,-25 0,25 0,-25 24,25-24,-25 25,25-25,-25 24,0-24,24 0,-24 0,0-1,0 1,25-25,-25 25,0-25,0 25</inkml:trace>
  <inkml:trace contextRef="#ctx0" brushRef="#br0" timeOffset="279569.9905">14908 18107,'0'-24,"-25"24,25 0,0-25,0 25,0 0,0-25,25 25,-25 0</inkml:trace>
  <inkml:trace contextRef="#ctx0" brushRef="#br0" timeOffset="280086.02">15851 17983,'24'0,"1"0,0 0,0 0,-25 0,0 0,0 0,-25 0,25 0,-25 0,0 0,1 0,-1 25,-25-25,25 25,1 0,-1 0,0-25,25 24,-25 1,25 0,-25-25,25 25,0-25,25 25,-25-25,25 0,0 24,-25-24,25 0,-1 0,1 0,25-24,-25 24,-1 0,1-25,-25 25,25-25,0 0,0 25,-25-25,24 1,-24-1,25 0,-25 0,0 0,25 1,-25-1,25 0,-25 0,25 0,-25 25,24-24,1 24,-25 0,25 0,0 24,-25-24,25 25,-25 0,0 0,24 24,-24-24,0 25,0-25,0 24,-24 1,24-25,0 24,0-24,0 25,0-26,0 1,0 0,0 0,0-25,24 25,-24-25,25 24,0-24,0 0,-25 0,25 0,-1 0,1-24,0 24,0-25,0 25,-25-25,0 0,0 25,0-25,0 1,-25-1,0 0,0 0,0 25,1-25,-1 25,-25-24,25 24,1-25,-1 25,0 0,0 0</inkml:trace>
  <inkml:trace contextRef="#ctx0" brushRef="#br0" timeOffset="280299.0322">16917 17810,'50'-25,"-25"0,24 25,-24-25,0 25,0 0,-25 0,0 0,0 25,0 0,0 0,0 0,0 24,0-24,0 0,0 24,0-24,-25 0,25 0,0 0,0-1,0 1,0 0,-25-25,25 0,0 25,0-25</inkml:trace>
  <inkml:trace contextRef="#ctx0" brushRef="#br0" timeOffset="280551.0466">16942 17909,'-25'-50,"0"26,1-1,-1 0,25 0,-25 0,25 1,0-1,0 25,25-25,0 25,-1 0,1 0,0 0,25 25,24 0,-24-25,-1 24,1 1,24 0,-24 0,-1 0,-24-1,25 1,-25 0,24 25,-24-26,-25 1,25 0,-25 0,0 0,0-25,-25 24,25 1,-25 0,0-25,1 0,-1 25,-25-25,25 0,1 0,-26 0,25 0,-24 0,24 0,-25-25</inkml:trace>
  <inkml:trace contextRef="#ctx0" brushRef="#br0" timeOffset="280687.0544">17761 18107,'49'0,"-24"0,0 0,0 0,-1 0,1 0,-25 0,25 0,-25 0,0 0,0 0,0 0</inkml:trace>
  <inkml:trace contextRef="#ctx0" brushRef="#br0" timeOffset="283978.2426">7690 13072,'0'0,"0"-25,0 25,0 0,0 0,0 0,0 0,0 0,0 0,0 0,0 0,0 25,0-25,0 0,0 25,0-25,0 0,25 25,-25-25,0 0,24 0,-24 0,25 0,-25 0,25 0,0-25,24 0,-24 0,25 0,-1 1,-24-26,25 25,-1 0</inkml:trace>
  <inkml:trace contextRef="#ctx0" brushRef="#br0" timeOffset="284639.2805">5507 13246,'0'0,"0"-25,0 25,0-25,0 25,0 0,0 0,25 0,-25 0,0 25,0-25,25 25,-25-25,24 25,1-1,-25-24,25 25,-25 0,25-25,0 0,-1 0,1 0,0 0,0-25,0 25,24-25,1 1,-25-1,24 0,1-25,-1 25,1-24,0 24,-1 0,-24-24</inkml:trace>
  <inkml:trace contextRef="#ctx0" brushRef="#br0" timeOffset="285302.3184">2803 13196,'25'0,"-25"0,0-25,0 25,0 0,0 0,0 0,0 0,0 0,0 0,25 0,-25 0,0 0,0 0,0 25,0-25,25 0,-25 25,0 0,24-25,-24 25,25-1,-25-24,25 25,0-25,-25 0,25 0,0 0,24 0,-24-25,25 25,-1-24,1-26,24 25,1-25,-1 26,0-26</inkml:trace>
  <inkml:trace contextRef="#ctx0" brushRef="#br0" timeOffset="290313.605">16396 15131,'25'-25,"-25"25,0-25,25 25,-25 0,0 0,0 0,0 0,0 0,0 0,0 0,-25 25,25-25,-25 25,0 0,25 24,-24-24,-26 25,25-26,0 26,-24 0,-1-1,25 1,-24-25,-1 24,25 1,-24-25,24 0,0-1,25-24,-25 25,25-25,0 0,0 0,0 0,0 0,0-25,0 25,0-24,0-1,0 25,0-25,25 0,-25 0,0 25,0-24,25-1,-25 0,0 25,25-25,-25 25,0-25,0 25,0 0,0-24,0 24,0 0,0 0,0 24,0-24,0 25,-25-25,25 25,-25 0,25 0,0-1,-25 1,25 25,0-25,0-1,-24 1,24 0,0 0,0 0,24-1,1 1,-25-25,50 0,-25 25,-1-25,26 0,-25-25,24 25,1 0,0-25,-1 1,-24 24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57:50.596"/>
    </inkml:context>
    <inkml:brush xml:id="br0">
      <inkml:brushProperty name="width" value="0.05292" units="cm"/>
      <inkml:brushProperty name="height" value="0.05292" units="cm"/>
      <inkml:brushProperty name="color" value="#FF0000"/>
    </inkml:brush>
  </inkml:definitions>
  <inkml:trace contextRef="#ctx0" brushRef="#br0">9377 8161,'-25'-25,"25"25,0 0,-25 0,25-25,0 25,-25-25,25 25,-25 0,25 0,-25-24,25 24,-24 0,24 0,-25 0,0 0,0 0,0 24,25-24,-24 25,-1-25,-25 25,25-25,1 25,-1 0,0-1,0 1,25 0,-25 0,1 0,-1-1,25 1,-25 0,25 0,-25 24,25-24,0 0,-25 25,25-26,0 1,0 25,0-25,0-1,25 1,-25 25,25-25,-25-1,25 1,0 0,-25 0,24 0,1-1,-25 1,25 0,0-25,0 25,-1 0,1-25,-25 0,25 25,0-25,0 0,-1 0,1 0,0 0,-25 0,25 0,0 0,-1-25,1 25,0-25,0 25,0-25,0 0,-25 0,24 25,1-24,0-1,0 0,-25 0,25 0,-25 1,24 24,-24-25,25-25,-25 25,0 1,0-1,0 0,0-25,0 26,0-26,0 25,0-24,0 24,-25 0,1-25,24 26,-25-1,0 0,0-25,0 26,1-1,-1 0,-25 0,25 25,-24-25,24 1,-25 24,25-25,-24 25,24-25,0 25,-24 0</inkml:trace>
  <inkml:trace contextRef="#ctx0" brushRef="#br0" timeOffset="604.0346">10046 8582,'0'0,"0"0,0 25,0-25,25 0,-25 0,25 0,0 0,-1 25,1-25,0 0,0 0,24 0,-24 0,25 0,0 0,-1 0,-24 0,25 0,24 0,-24-25,-1 25,1 0,24-25,-24 25,-1 0,1-24,0 24,-1 0,-24-25,25 25,-26-25,1 25,0 0,-25 0,25 0,-25-25,0 25,0 0,-25 0</inkml:trace>
  <inkml:trace contextRef="#ctx0" brushRef="#br0" timeOffset="845.0484">10096 8632,'-50'0,"25"25,-24-25,24 0,25 25,-25-25,25 0,0 0,0 0,25 0,0 0,0 24,-1-24,1 0,25 0,-1 0,-24 0,25 0,-1-24,26 24,-25 0,-1 0,26-25,-26 25,1 0,24-25,-24 25,-1-25,1 25,0 0,-1-25,-24 25,0 0,0 0,-25 0,0-24,0 24,0 0,0 0,0 0</inkml:trace>
  <inkml:trace contextRef="#ctx0" brushRef="#br0" timeOffset="3390.194">993 7243,'-25'25,"0"-25,0 25,25-1,-25-24,1 25,-1 0,0 0,0 0,25-1,-25 1,0 0,25 0,-24 0,24-1,-25 1,25 0,0 25,-25-26,25 26,0-25,0 24,25 1,-25 0,0-1,0 1,25 0,-25-1,24 1,-24 24,25-24,-25-1,25 1,0 0,0-1,0 1,-1-1,1-24,0 25,0-1,0-24,24 25,-24-25,0-1,0 1,24 0,-24 0,25-25,-26 25,26-25,-25 24,24-24,-24 0,25 0,-25 0,24-24,-24 24,25-25,-26 25,1-25,25 0,-25 0,-1 1,1-1,0 0,0-25,0 26,0-26,-1 25,-24-24,25-1,-25 0,25 1,-25 24,0-25,25 1,-25-1,0 1,0-26,-25 26,25-1,-25 0,25 1,-25-26,1 26,-1-1,0 0,-25 1,25-1,-24 1,24 24,-25 0,26 0,-26 0,0 1,26-1,-26 25,25-25,-24 25,24 0,-25 0,25 0,-24 0,24 0,-25 25,26-25,-1 25,-25-25,25 24,-24 1,24 0,0 25,-24-26,24 26,0-25,0 24,0 1,0 0,1-1,-1 1,0-1,25 26,-25-25,25-1,0 26,0-26,0 1,0 24,25-24,-25 24,25-24,-25-1,25 26,-1-26,1 1,0 0,0-1,0 1,0-25,-1 24,1-24,0 0,0 0,0 0,-1-1,26 1,-25 0,0-25,24 0,-24 0,25 0,-26 0,26 0,-25-25,24 25,-24-25,0 1,25-1,-26-25,1 25,25 0,-25-24,-1-1,1 25,0-24,0-26,-25 26,25-1,-1-24,-24 24,25-24,-25-1,0 1,0 0,0-1,0-24,-25 24,1 1,-1 0,0-1,-25 1,26 24,-26 1,0-1,-24 0,24 26,1-1,-1 0,-24 0,24 25,1 0,-1 0,-24 0,24 25,-24 0,24 0,-25 24,1 1,0-1,24 26</inkml:trace>
  <inkml:trace contextRef="#ctx0" brushRef="#br0" timeOffset="7001.4005">3423 9128,'0'0,"-24"0,24 0,0 0,0 0,-25 0,25 0,0 0,0 0,0 0,0 0,0-25,0 25,25 0,-25 0,0 0,24 0,1 0,-25 0,25 0,0 0,0 0,-1 0,1 0,25 0,-25 0,24 0,1 0,-1 0,26-24,-26 24,26 0,-1 0,26 0,-26-25,25 25,0 0,1-25,-1 25,25 0,-25-25,25 25,0-25,0 25,0-25,0 25,0-24,25 24,-25-25,0 25,25-25,-25 25,25-25,-25 25,0 0,0-25,0 25,0 0,0 0,-25-24,25 24,-25 0,25 0,-24 0,-1 0,0 0,0 0,0-25,1 25,-26 0,25 0,-24 0,24 0,-25 0,-24-25,24 25,1 0,-26 0,1 0,0 0,-1 0,1-25,-25 25,24 0,-24 0,-25 0,25-25,-25 25,25 0,-25 0,0 0</inkml:trace>
  <inkml:trace contextRef="#ctx0" brushRef="#br0" timeOffset="7679.4393">13668 8607,'74'0,"1"0,24 0,-25 0,25 0,25 0,-24 0,-1 0,25 0,0 0,-25 0,25 0,0 0,0 0,0-25,-25 25,25 0,0 0,-24-24,-1 24,0 0,0 0,1-25,-26 25,0 0,1 0</inkml:trace>
  <inkml:trace contextRef="#ctx0" brushRef="#br0" timeOffset="8782.5024">844 9153,'-25'-25,"25"25,0 0,0-25,0 25,0 0,0 0,0 0,0 0,0 0,25 0,-25 0,25 0,-1 0,1-24,0 24,25 0,-26 0,26 0,0-25,-1 25,1 0,-1-25,26 25,-26-25,1 25,0-25,24 25,-24-25,-1 25,1-24,-1 24,-24-25,25 25,-25 0,0-25,-1 25,1 0,-25 0,0 0,0 0,0 0,-25 0,25 0,-24 0,-1 0,0 0,0 0,0 0,-24 25,24-25,-25 0,1 25,24-25,-25 0,1 24,-1-24,25 0,-24 25,-1-25,25 0,-24 25,24-25,0 0,25 25,-25-25,25 0,0 0,0 25,0-25,0 0,25 0,0 0,24 0,-24 0,25-25,-1 25,1 0,0-25,24 0,-24 25,24-25,-24 1</inkml:trace>
  <inkml:trace contextRef="#ctx0" brushRef="#br0" timeOffset="1.1898E6">9054 2456,'0'0,"0"-25,0 25,0 0,0 0,0 0,0 0,0 0,0 0,0 0,-25 0,25 0,0 0,0 0,0 0,0 25,0-25,0 24,-25-24,25 25,0 0,0 0,0-25,0 25,0-1,0-24,0 25,0-25,0 25,0-25,0 25,0-25,0 0,0 25,25-25,-25 0,0 0,0 0,0 0,25 0,-25 0,0 0,0 0,0 0,25 0,-25 0,0-25,25 25,-25 0,0-25,24 25,-24 0,0-25,25 25,-25-25,0 25,0 0,25 0,-25-24,0 24,0 0,0 0,0 0,0 0,0 0,0 0,0 0,0 0,0 0,0 0,0 0,0 0,0 24,0-24,0 0,0 25,0-25,0 0,0 25,0-25,25 25,-25-25,25 25,-25-25,24 0,-24 0,25 25,-25-25,25 0,0 0,-25 0,25 0,0 0,-25 0,24 0,-24 0,25-25,0 25,-25 0,25 0,-25-25,25 25,-25-25,24 0,-24 25,0-25,0 1,0-1,0 0,0 0,0 0,-24 1,24-1,-25 0,25 0,-25 25,25-25,-25 25,25 0,0 0,-25 0,25 0,0 0,0 0,0 0,0 0,0 0,0 0,25 0,-25 0,25 0,-25 0,25 0,-25 0,0 0,25-24,-25 24,24 0,-24 0,25-25,-25 25,0-25,0 25,25-25,-25 25,0-25,0 1,0-1,0 0,0 25,0-50,0 26,0-1,0 0,0 25,0-25,0 0,0 1,0 24,0 0,0 0,0 0,0 0,-25 0,25 24,0-24,0 25,0 0,0 0,0 0,0-1,0 1,25 25,-25-25,0 24,25-24,-25 25,0-26,0 1,25 0,-25 25,0-50,0 24,24 1,-24 0,0-25,0 25,25-25,-25 0,0 25,0-25,25 0,-25 0,0 0,25 0,-25 0,0 0,25 0,-25 0,24-25,-24 25,25 0,0-25,-25 25,25-25,-25 0,25 25,-25-24,24 24,-24 0,0-25,0 25,0 0,0 0,0 0,0 0,0 0,0 25,0-25,0 0,25 24,-25 1,0-25,0 25,25 0,-25-25,0 25,25-1,-25-24,25 25,-25-25,0 25,24-25,-24 25,0-25,0 0,25 0,-25 0,0 0,0 0,0 0,0 0,0 0</inkml:trace>
  <inkml:trace contextRef="#ctx0" brushRef="#br0" timeOffset="1.18993E6">9997 2232,'0'0,"0"0,0 0,0 0,0 0,0 25,0-25,0 0,0 0,0 0</inkml:trace>
  <inkml:trace contextRef="#ctx0" brushRef="#br0" timeOffset="1.1904E6">10121 2456,'0'0,"0"0,0 0,0 24,0-24,0 0,0 0,0 25,0-25,0 25,0-25,0 0,0 25,0-25,0 25,0-25,24 24,-24-24,0 25,0-25,0 0,0 25,0-25,25 0,-25 0,0 25</inkml:trace>
  <inkml:trace contextRef="#ctx0" brushRef="#br0" timeOffset="1.19094E6">10344 2480,'0'0,"0"-24,0 24,0 0,0 0,0 0,-25 0,25 0,0 0,0 0,-25 0,25 0,0 24,-25-24,25 25,0-25,0 25,0 0,0-25,0 25,0-25,0 0,25 24,-25-24,0 0,25 25,-25-25,25 0,-25 0,0 0,25 0,-25 0,25 0,-1 0,-24-25,25 25,0-24,-25 24,25-25,0 0,-25 25,24-25,1 0,0-24,-25 24,25 0,-25-24,25 24,-25-25,0 25,0-24,0-1,0 25,0-24,0 24,0 0,0 25,0 0,0 0,0 0,0 25,0-25,0 50,0-26,0 1,0 25,0-1,0 1,0 0,0-26,0 26,0 0,0-26,0 1,0 0,0 0,0 0,0-1,24-24,-24 25,0-25,0 0,25 0,-25 0,0 0,0 0,25 0,-25-25,25 25,-25-24,25 24,-25 0,24-25,-24 25,25 0,-25 0,25 0,-25 0,25 0,0 0,-25 0,24 25,-24-25,25 0,-25 24,25-24,-25 0,25 0,0 25</inkml:trace>
  <inkml:trace contextRef="#ctx0" brushRef="#br0" timeOffset="1.19103E6">11237 2654,'25'0,"-25"0,24 0,-24 0,0 0,0 0,0 0,0 0,0 0</inkml:trace>
  <inkml:trace contextRef="#ctx0" brushRef="#br0" timeOffset="1.1942E6">9501 943,'0'0,"0"-25,0 25,0-25,0 25,0-25,0 0,24 25,-24-24,0-1,0 0,0 25,0-25,0 0,0 1,0-1,0 0,0 0,0 25,0-25,-24 1,24-1,0 0,-25 0,25 25,0-25,-25 0,25 1,-25 24,25-25,0 0,-25 0,25 25,-24-25,24 1,-25 24,25-25,0 25,-25-25,25 25,0-25,-25 25,25 0,0-25,0 25,-25-24,25 24,0 0,-25-25,25 25,0 0,-24-25,24 25,0-25,-25 25,25 0,0-25,0 25,0 0,-25 0,25 0,0 0,0-24,-25 24,25 0,0 0,-25 0,25 0,0 0,-24 0,24 0,-25 0,25 0,-25 24,25-24,-25 0,25 0,-25 0,25 0,-24 0,24 0,-25 0,25 0,0 0,-25 25,25-25,-25 0,25 0,0 0,-25 0,25 0,0 0,-24 0,24 25,-25-25,25 0,0 0,-25 25,25-25,0 0,-25 25,25-25,0 24,-25-24,25 25,0 0,0-25,-24 25,24 0,0-25,0 24,0 1,0 0,-25-25,25 25,0 0,0-1,0-24,0 25,-25 0,25 0,0-25,0 25,0 0,0-1,0-24,0 25,0-25,0 25,0-25,0 25,0-25,0 25,0-25,0 0,0 0,0 24,0-24,0 0,0 0,0 0,0 0,0 25,0-25,0 0,0 0,0 0,0 0,0 0,0 0,0 0,0 0,0 0,0 0,0-25,0 25,0 0,0 0</inkml:trace>
  <inkml:trace contextRef="#ctx0" brushRef="#br0" timeOffset="1.19466E6">8558 223,'0'-25,"0"25,0 0,0 0,0-24,0 24,0 0,0 0,0 0,0 0,0 0,0 0,0 0,0 0,0 0,0 0,0 0,0 0,0 0,0 0,0 24,0-24,0 25,0-25,25 25,-25 0,0 0,0-1,0 1,0 0,0 0,0 0,-25 24,25-24,0 0,-25 0,25 24,0-24,0 0,-25 0,25 0,0-1,0 1,0 0,0 0,0-25,0 25,0-1,0-24,0 0,0 25,0-25,0 0,0 0,0 0,0 0,0 0,0 0,25 0,-25 0,25-25,-25 25,25 0,0 0,-1-24,1 24,0-25,0 25,0-25,-1 25,1-25,0 25,-25-25,25 25,0-24,-25 24,24 0,-24 0,0-25</inkml:trace>
  <inkml:trace contextRef="#ctx0" brushRef="#br0" timeOffset="1.19544E6">7938 2183,'0'0,"0"0,0 0,0 0,0 0,0 0,0 0,25 0,-1 0,1 0,0 25,0-25,0 0,-1 0,26 0,-25 0,25 0,-26 0,1 0,25 0,-25 0,-1 0,1 0,0 0,-25 0,25 0,-25 0,0 0,0 0,0 0,0 0,0 0,0 0,-25 0,25 0,-25 0,0 0,1 0,-1 0,0 0,0 0,0 0,1 0,-1 0,25 0,-25 0,0 0,25 24,0-24,0 0,0 0,0 0,0 0,0 0,25 0,-25-24,25 24,0 0,-1 0,1 0,0 0,0 0,0-25,-1 25,26 0,-25 0,0 0,-1 0</inkml:trace>
  <inkml:trace contextRef="#ctx0" brushRef="#br0" timeOffset="1.19642E6">11014 1860,'0'0,"0"0,0 0,-25 0,25 25,0-25,0 0,0 0,0 0,0 0,25 0,-25 0,24 0,-24 0,25 0,25 0,-25 0,24 25,1-25,-1 0,1 0,25 0,-1 0,0 0,26 0,-26 0,25 0,0 0,25 0,-24 0,24 0,0 0,-25 0,50 0,-25 0,0 0,0 0,0 0,0 0,25 0,-25 0,0 0,25 0,-25 0,0 0,24 0,-24 0,0 0,1 0,-1-25,-25 25,25 0,-25 0,0-25,0 25,-24 0,24 0,-25-24,1 24,-26 0,26 0,-25 0,-1-25,-24 25,25 0,-26 0,1 0,0 0,0 0,0 0,-25 0,24-25,-24 25,0 0,0 0,0 0,0 0,0 0,0 0,0 0,0 0</inkml:trace>
  <inkml:trace contextRef="#ctx0" brushRef="#br0" timeOffset="1.20236E6">8905 273,'0'25,"-25"-25</inkml:trace>
  <inkml:trace contextRef="#ctx0" brushRef="#br0" timeOffset="1.2024E6">8806 347,'0'0,"0"0,-25 25,25-25</inkml:trace>
  <inkml:trace contextRef="#ctx0" brushRef="#br0" timeOffset="1.20257E6">8707 471,'0'25,"0"0,-25-25,25 25,0 0,-25-1,25-24,0 25,0 0,-25 0,25 0,0-1,-24-24,24 25,0 0,0-25,-25 25,25 0,0-25,0 0,0 24,0-24,0 0,0 0,0 25,-25-25,25 0,0 0,0 0,0 0,0 0,0 0,0 0,0 0,0 0</inkml:trace>
  <inkml:trace contextRef="#ctx0" brushRef="#br0" timeOffset="1.20297E6">8583 372,'0'0,"0"-25,25 25,-25 0,0 0,0 0,0-25,0 25,0 0,0 0,0 0,0 25,0-25,0 0,0 0,0 25,0-25,0 25,0-25,0 25,0-1,0 1,-25 0,25 0,0 0,-25 0,25-1,-25 1,25 0,0 0,-25 0,25-1,-24 1,24 0,0 0,0 0,0-25,0 24,0-24,0 25,0-25,0 25,0-25,0 0,24 0,-24 0,0 0,25 0,0 0,-25 0,25 0,0 0,-25 0,24-25,1 25,0 0,0-25</inkml:trace>
  <inkml:trace contextRef="#ctx0" brushRef="#br0" timeOffset="1.20744E6">8136 2307,'0'0,"0"0,0 0,0 0,0 0,0 0,0 0,0 0,0 0,0 0,0 0,0 0,0 0,0 0,0 0,0 0,25 0,0 0,-25 0,25 0,0 0,24 0,-24 0,25 0,-1 0</inkml:trace>
  <inkml:trace contextRef="#ctx0" brushRef="#br0" timeOffset="1.2151E6">9972 8310,'0'0,"25"0,-25 0,0-25,0 25,0 0,0-25,24 25,-24-25,0 25,0-25,0 25,0-24,0 24,0-25,0 25,0-25,0 0,0 25,-24 0,24-25,0 25,-25 0,25 0,0-24,-25 24,25 0,-25 0,25 24,-25-24,25 0,-24 25,24-25,-25 25,25 0,-25-25,25 25,-25-1,25 1,0-25,0 25,0 0,-25 0,25-25,0 24,0 1,0 0,0-25,25 25,-25-25,0 25,25-25,-25 24,25-24,-25 25,25-25,-25 0,24 0,-24 0,25 0,-25 0,25 0,-25 0,25 0,0 0,-25 0,24-25,-24 25,25 0,-25-24,25 24,-25-25,25 25,-25-25,0 25,0-25,0 25,0-25,0 25,0-24,0-1,0 25,0-25,0 25,0 0,0 0,0-25,0 25,0 0,0 0,0 0,0 25,0-25,0 0,0 25,0-25,0 25,0-1,0-24,0 25,0 0,0-25,0 25,0-25,25 25,-25-25,0 24,24-24,1 0,-25 25,25-25,0 0,0 0,-1 0,-24 0,25 0,0 0,0-25,0 25,0 0,-1-24,1 24,0 0,-25-25,25 25,-25-25,25 25,-25-25,0 25,0-25,0 25,0-24,0-1,0 25,0-25,0 25,0-25,0 25,0 0,-25-25,25 25,0 0,0 0,0 25,0-25,0 0,0 25,0-25,0 25,0-25,0 25,0-25,0 24,0 1,0-25,0 25,0-25,0 25,0-25,0 0,0 0,0 25,0-25,0 0,25 0,-25 0,0 0,0 0,0 0,0 0,0 0,0 0,24-25,-24 25,0 0,0-25,25 25,-25-25,0 25,25 0,-25-25,25 25,-25 0,25 0,-25-24,24 24,1 0,-25 24,25-24,-25 0,25 0,-25 25,25-25,-25 0</inkml:trace>
  <inkml:trace contextRef="#ctx0" brushRef="#br0" timeOffset="1.21558E6">11286 8310,'0'0,"0"-25,0 25,0-25,0 25,0 0,-24-25,24 25,-25-25,25 25,-25-24,25 24,-25 0,25 0,-25 0,1 0,24 0,-25 24,25-24,-25 25,0-25,25 25,-25 0,25-25,0 25,0-25,-24 24,24-24,0 25,0-25,0 25,0-25,0 0,24 0,-24 0,0 0,25 0,-25 0,0 0,25 0,-25 0,25 0,-25-25,25 25,-25-25,24 25,-24-24,25-1,-25 25,25-25,-25 0,25 0,-25 1,25-1,-25-25,0 25,0-24,24-1,-24 0,0 1,0-1,0 1,0-1,0 0,0 26,0-26,0 25,0 0,-24 1,24 24,0 0,0 0,0 0,0 0,0 24,0 1,0 0,0 0,0 0,0 24,0 1,0-1,0 26,0-26,0 1,0 0,0-1</inkml:trace>
  <inkml:trace contextRef="#ctx0" brushRef="#br0" timeOffset="1.21681E6">9029 8458,'25'0,"-25"0,0 0,0 0,25 0,-25 0,0 0,0 0,0 0,0 0,0 0,0 0,0 0,0 0,0 0,0 0,0 25,0-25,0 0,0 0,0 0,0 0,0 0,-25 0,25 0,0 0,-25 0,25 0,0 0,0 0,0 0,0 0,0 0,-25 0,25-25,0 25,0 0,0-24,0 24,0 0,0-25,25 25,-25 0,0 0,25 0,-25-25,25 25,-25 0,0 0,25 0,-25 0,24 0,-24 0,25 0,-25 0,25 0,-25 25,0-25,0 0,25 0,-25 0,0 0,0 0,0 25,0-25,0 0,0 0,0 0,0 24,0-24,0 0,0 0,-25 0,25 0,0 0,0 0,0 0,0 0,-25 0,25 0,0 0,0 0,0 0,0 0,0 0,0 0,0 0,0-24,0 24,0 0,0 0,0 0,0 0,0 0,0-25,0 25,0 0,0 0,0 0,0 0,25 0,-25 0,0 0,0 0,0 0,25 0,-25 0,0 0,0 0,0 0,25 0,-25 0,0 25,0-25,0 0,24 0,-24 24,0-24,0 0,0 25,0-25,0 0,0 0,0 25,0-25,0 0,0 0,0 25,0-25,-24 0,24 0,0 0,0 0,-25 0,25 0,0 0,0 0,-25 0,25-25,0 25,0 0,0-25,0 25,0-25,0 25,0 0,0-24,0 24,0 0,25-25,-25 25,25 0,-25 0,0 0,24 0,-24-25,25 25,-25 0,25 25,0-25,0 0,-25 25,25-25,-1 24,1 1,0 0,0 0,-25 0,25-1,-25 26,0-25,0 24,0-24</inkml:trace>
  <inkml:trace contextRef="#ctx0" brushRef="#br0" timeOffset="1.21948E6">3002 9029,'0'0,"0"0,0 0,0 0,0 0,0 25,0-25,0 0,0 0,0 0,0 0,0 0,0 0,0 0,0 0,25 0,-1 0,-24 0,50 0,-25 0,0 25,24-25,1 0,-1 0,1 0,24 0,1 0,-1 0,1 0,-1 0,25 0,0 0,1-25,-1 25,0 0,25 0,-25 0,25 0,0 0,0 0,0 0,1 0,23-25,-24 25,0 0,25 0,-25 0,0 0,25-25,-25 25,0 0,0 0,0 0,0-25,0 25,0 0,0-25,-25 25,26 0,-26-24,25 24,-25 0,0-25,0 25,-24 0,24 0,-25-25,1 25,-1 0,1-25,-1 25,-24 0,-1-25,1 25,0 0,-26 0,26 0,-25 0</inkml:trace>
  <inkml:trace contextRef="#ctx0" brushRef="#br0" timeOffset="1.22024E6">14015 8632,'0'0,"-25"0,25 25,-25-25,25 0,0 25,0-25,0 0,0 0,25 0,0 0,0 0,0 0,-1 0,1 24,25-24,-1 0,26 0,-26 0,26 0,-1-24,1 24,24 0,-25 0,26 0,-1 0,0 0,0 0,0 0,1 0,24-25,-25 25,25 0,-25 0,0 0,25 0,-24 0,24 0,-25 0,0 0,25 0,-25 0,1-25,-26 25,25 0,-24 0,-1 0,0 0,-24-25,0 25,-1 0,1-25,-25 25,-25-24,24 24,-24 0,0-25</inkml:trace>
  <inkml:trace contextRef="#ctx0" brushRef="#br0" timeOffset="1.2217E6">893 7367,'0'0,"-24"0,24 0,0-25,0 25,0 0,-25 0,25 0,0 0,-25 0,25-25,-25 25,25 0,0 0,-25 25,25-25,-25 0,1 25,24-25,-25 25,0-25,0 25,0-1,25 1,-24 0,-1 25,0-26,0 26,25 0,-25-1,1 1,-1-1,25 26,-25-1,25-24,0 24,0 1,0-1,0-24,0 24,25-24,-25-1,25 1,-1 0,1-1,0-24,25 25,-26-26,26 1,0 25,-26-25,26-25,0 24,-1 1,26-25,-26 25,1-25,0 0,24 0,-24 0,24 0,-24-25,24 25,-24-25,24 25,-24-24,24-1,-24 0,24 0,-24 0,-1 1,1-1,0-25,-1 25,1-24,-25 24,-1-25,26 1,-25-1,0 1,-25-1,24 0,-24 1,0-1,0 1,0-26,-24 25,-1 1,0-1,0-24,0 24,1 1,-26-1,25 0,-24 1,-1 24,25-25,-24 26,-1-1,25-25,-25 25,1 1,24 24,-25-25,1 25,24-25,-25 25,1 0,24 0,-25 0,1 0,-1 25,1-25,24 25,-25-1</inkml:trace>
  <inkml:trace contextRef="#ctx0" brushRef="#br0" timeOffset="1.22571E6">1241 8930,'24'0,"1"24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34:42.454"/>
    </inkml:context>
    <inkml:brush xml:id="br0">
      <inkml:brushProperty name="width" value="0.05292" units="cm"/>
      <inkml:brushProperty name="height" value="0.05292" units="cm"/>
      <inkml:brushProperty name="color" value="#FF0000"/>
    </inkml:brush>
  </inkml:definitions>
  <inkml:trace contextRef="#ctx0" brushRef="#br0">19472 1091,'0'-24,"-25"24,25-25,0 25,-25-25,1 0,24 25,-25 0,0-25,0 25,0 0,1 0,-1 0,0 0,0 0,0 25,1-25,-1 25,-25 0,25 0,1-1,-1 1,-25 25,25-25,1 24,-1 1,0-1,25 1,-25 0,25-1,0 1,0-1,0 1,0-25,0 25,25-26,0 26,0-25,-1 0,1-1,0-24,0 25,24-25,-24 25,0-25,25 0,-26 0,26 0,-25 0,0-25,-1 25,26-25,-25 25,0-24,-1 24,-24-25,25 0,0 0,-25 25,25-25,-25 1,0-1,0 0,0 0,0 25,0-25,0 25,0 0,0 0,0 0,0 0,0 25,0-25,0 25,0 0,0 0,0-1,0 1,25 0,-25 0,0 0,24-1,-24 1,0-25,0 25,25-25,-25 25,0-25</inkml:trace>
  <inkml:trace contextRef="#ctx0" brushRef="#br0" timeOffset="140.0081">19571 1439,'0'-25,"-25"25,25 0,0 0,0 0,-24 0</inkml:trace>
  <inkml:trace contextRef="#ctx0" brushRef="#br0" timeOffset="456.0261">19695 1662,'0'0,"0"0,25 0,-25 0,25 0,0 25,-1-25,1 25,0-25,0 24,0 1,0 0,-1-25,1 25,0 0,0-25,-25 24,25 1,-25-25,0 25,0-25,0 25,0-25,0 0,0 0,-25 0,0 0,25 0,-25 0,0 0,25-25,-24 25,24-25,-25 0,25 25,0-24,0-1,0 0,0 25,0-25,0 0,0 1,0-1,25 25,-1-25,1 0,0 0,0 25,0-25</inkml:trace>
  <inkml:trace contextRef="#ctx0" brushRef="#br0" timeOffset="1236.0707">20539 1563,'0'0,"0"0,0 0,0 0,-25 0,25 0,-25 0,0 0,25 0,-25 0,1 24,-1-24,0 25,25-25,-25 25,0 0,25 0,-24-25,24 25,0-1,0 1,0 0,0-25,0 25,0 0,0-25,24 24,-24-24,0 0,25 25,0-25,-25 0,25 0,0 25,-1-25,1 0,0 0,-25 0,25-25,0 25,-1 0,1-25,-25 25,25-24,0 24,-25-25,25 0,-25 25,24-25,-24 0,0 1,25 24,-25-25,0 25,0 0,0-25,0 25,0 0,0 0,0 0,0 25,0-25,0 25,0-25,0 24,0-24,0 25,0-25,0 25,0-25,25 25,-25-25,25 25,-25-25,25 24,-25-24,24 0,1 25,0-25,0 0,0 0,0 0,-1 0,1 0,0 0,0 0,-25 0,25-25,-1 25,-24-24,0 24,25-25,-25 25,0-25,0 0,0 25,0-25,0 1,0 24,0 0,0-25,0 25,0 0,0 0,0 0,0 0,0 0,0 25,0-25,0 24,0 1,0-25,0 25,0 0,25-25,-25 25,25-25,-25 24,25-24,-25 0,24 25,1-25,-25 0,25 0,0 0,0 0,-1 0,1-25,0 25,25-24,-26 24,1-25,0 0,0 0,0 0,-1 1,1-26,0 25,0-25,0 1,-25-1,24 1,-24-1,25-24,-25 24,0-24,0 24,0 0,0 26,0-26,0 50,0-25,-25 25,25 0,-24 25,24 0,-25 0,0 24,0 1,0-1,1 26,-1-26,25 26,-25-1,0-24,25 24,0-24,0 0,0-1,0-24,25 0,0 0,0-1</inkml:trace>
  <inkml:trace contextRef="#ctx0" brushRef="#br0" timeOffset="2068.1183">22176 1811,'25'-25,"-25"0,24 0,1 1,-25-1,0 0,0 0,0 25,-25-25,25 0,-24 25,-1-24,0 24,0-25,0 25,1 0,-1 0,-25 0,25 0,0 25,1-25,-1 24,0 1,25 0,-25 0,25 0,-25 0,25-1,0 1,0-25,0 25,0 0,0-25,25 25,-25-25,25 24,0-24,-25 25,25-25,-1 0,1 0,-25 0,25 0,0-25,0 25,-25 0,25-24,-25 24,24-25,-24 0,25 0,-25 0,0 1,0-1,25 0,-25 0,0 0,0 0,0 25,0-24,0 24,0 0,0 24,-25-24,25 25,0-25,0 25,0 0,-25 0,25 0,0-1,0 1,0 0,0-25,25 25,-25 0,25-25,-25 24,25-24,0 25,-25-25,24 0,1 0,0 0,0 0,0 0,-1 0,1 0,0 0,0 0,0-25,-1 25,1-24,0 24,0-25,0 0,-25 0,24 0,-24 1,25-1,-25-25,0 25,0 0,0-24,0 24,0 0,0 0,0 1,0 24,-25 0,1 0,24 0,-25 24,25-24,-25 25,25 0,-25-25,25 25,0 0,0-1,0 1,0-25,0 25,0 0,25-25,0 25,0-25,-1 0,1 25,25-25,-25 0,-1 0,26 24,0-24,-26 0,26-24,-25 24,24 0,-24-25,0 0,25 25,-25-25,-1 0,1 0,0 25,-25-24,25 24,-25-25,0 25,0 0,0 0,0 25,0-25,0 24,0-24,-25 25,25 0,-25 0,25 0,-25 0,25-1,-24-24,24 25,0 0,0-25,0 25,0-25,0 25,24-25,-24 0,25 24,0-24,-25 0,25 0,0 0,-1 0,-24 0,25 0,0 0,-25 0,25 0,-25 0,0 0,0 0,0 0,0 0,0 0,0 0,0 0,0 0</inkml:trace>
  <inkml:trace contextRef="#ctx0" brushRef="#br0" timeOffset="2507.1434">19224 2604,'-50'0,"26"0,-26 0,25 0,25 0,0 0,0 0,0 0,0 0,25 0,0 0,24 0,1-24,0 24,24 0,0 0,26-25,-1 25,25 0,0-25,0 25,25 0,0-25,24 25,-24-25,25 25,-1 0,26-24,-26 24,26 0,-26-25,26 25,-25 0,-1 0,26-25,-51 25,26 0,-25 0,0 0,-25 0,-25 0,0 0,-24 0,-1 0,-24 0,-26 0,1 0,0 0,-25 0,0 0,0 0,0 0,-25 0,25 0,-25 0,1 0</inkml:trace>
  <inkml:trace contextRef="#ctx0" brushRef="#br0" timeOffset="2635.1508">23490 2505,'25'0,"0"0,0 0,-25 0,25 0,-25 0,0 0,0 0,0 0</inkml:trace>
  <inkml:trace contextRef="#ctx0" brushRef="#br0" timeOffset="3141.1797">19298 3026,'-24'0,"24"0,0 0,0-25,0 25,0 0,-25 0,25 0,0 0,0 0,0 0,0 0,0 0,25 0,-1 0,1-24,0 24,25 0,24 0,0-25,1 25,24-25,25 25,0 0,0-25,25 25,0-25,24 25,1 0,-25-24,25 24,24-25,-24 25,-1 0,1-25,-25 25,24 0,-24 0,-25-25,25 25,-50 0,0 0,1 0,-26 0,0-25,-24 25,-25 0,0 0,-25 0,0 0,0 0,0 0,0 0,0-24,-25 24,0 0,0 0</inkml:trace>
  <inkml:trace contextRef="#ctx0" brushRef="#br0" timeOffset="7377.422">19794 3547,'25'-25,"-25"0,0 1,0 24,25-25,-25 0,0 25,0-25,25 25,-25 0,0-25,0 25,0 0,0 0,0 0,0 25,0-25,-25 0,25 25,-25 0,25 0,-25-1,25 1,-24 0,-1 25,0-1,0 1,25 0,-25-1,25 1,-24-1,24-24,0 25,0-25,0 24,0-24,24 0,-24-25,25 25,0-25,0 0,-25 24,25-24,-1 0,1-24,0 24,25 0,-25-25,-1 25,1-25,0 25,-25-25,25 0,0 1,-25 24,0-25,0 0,0 0,0 25,-25-25,0 1,0 24,25 0,-25-25,-24 25,24 0,0 25,0-25,0 0,1 24,-1 1,0-25,0 25,0 0,25 0,-24-25,24 24</inkml:trace>
  <inkml:trace contextRef="#ctx0" brushRef="#br0" timeOffset="7608.4352">20315 4093,'25'0,"-25"0,0 0,0 0,0 0,0 0,0 0,0 0,0 25,0-25,0 24,0 1,-25 0,25-25,-24 25,24 0,0-1,-25 1,25 0,-25 0,25-25</inkml:trace>
  <inkml:trace contextRef="#ctx0" brushRef="#br0" timeOffset="8135.4654">20787 3597,'0'0,"0"0,0 0,24 0,-24-25,0 25,25 0,-25 0,0 0,25 0,-25-25,25 25,-25 0,25-25,0 25,-1 0,-24 0,25-25,0 25,0 0,-25 0,25 0,-1 0,1 0,-25 0,25 0,-25 0,0 0,0 0,25 25,-25-25,0 0,0 25,0-25,0 25,0 0,0-1,-25 1,25 0,-25 25,25-25,-25 24,1 1,24-1,-25-24,0 25,0-1,25-24,-25 0,25 25,0-26,0 1,0 0,0-25,0 25,0 0,0-25,0 0,0 24,0-24,0 0,0 0,0 0,0 0</inkml:trace>
  <inkml:trace contextRef="#ctx0" brushRef="#br0" timeOffset="8312.4755">20861 3944,'0'0,"0"0,0 0,0 0,-25 0,25 0,0 0,0 0,0 0,0 0,0 0,25 0,-25 0,25 0,-25 25,25-25,0 0,-1 0,1 0,0 0,0 0,24 0,-24 0,0 0</inkml:trace>
  <inkml:trace contextRef="#ctx0" brushRef="#br0" timeOffset="8480.4851">21382 4118,'0'0,"0"24,0 1,0-25,0 25,0 0,0-25,0 25,0-1,-25 1,25-25,0 25,0 0,-25-25,25 25,0-25,0 0,0 24,0-24,0 0,0 0,0 0</inkml:trace>
  <inkml:trace contextRef="#ctx0" brushRef="#br0" timeOffset="9016.5158">22126 3795,'25'0,"-25"-25,0 1,0 24,0-25,0 25,-25 0,0 0,1 0,-1 0,0 0,0 25,0-1,0 1,1 0,-1 0,0 0,0-1,25 1,0 0,0 0,0 0,0-1,0 1,0-25,25 25,0 0,-25-25,25 25,-1-25,1 0,0 0,0 0,0 0,24 0,-24 0,0-25,0 25,0-25,-1 25,-24-25,25 0,0 25,-25-24,0-1,0 0,0-25,0 26,0-1,0 0,-25 0,25 0,-25 1,1-1,-1 0,0 0,0 25,0-25,1 25,-1-25,0 1,25 24,-25-25,25 25,0-25,0 0,0 25,0-25,0 1,0 24,25-25,0 0,-25 25,25-25,-1 25,1 0,0-25,0 25,0 0,-1 0,1 0,0 25,0-25,0 25,-1 0,1-25,-25 25,25-1,-25 1,0 0,0 25,0-26,0 1,0 0,0 0,0 0,-25 0,0-1,25 1,-24 0,24 0</inkml:trace>
  <inkml:trace contextRef="#ctx0" brushRef="#br0" timeOffset="9217.5273">22721 4068,'25'0,"0"25,0 0,0-25,-25 24,0-24,0 25,0-25,0 25,0-25,0 25,0-25,0 25,0-1,-25-24,25 25,0-25,-25 25,25-25,-25 25,25-25,-25 25</inkml:trace>
  <inkml:trace contextRef="#ctx0" brushRef="#br0" timeOffset="9628.5508">20415 4713,'-50'0,"0"0,1 0,24 0,0 25,0-25,25 0,0 0,25 0,0 0,0 0,24 0,1 0,0 0,24 0,0-25,26 25,-26 0,25 0,25 0,-24-25,24 25,-25 0,25 0,-25-25,25 25,-25 0,0 0,25 0,-49-25,24 25,-24 0,24 0,-50 0,26-24,-26 24,1 0,0 0,-26 0,1 0,0-25,0 25,-25 0,0 0,0 0,0 0,0 0,0 0,0-25,0 25,0 0,0 0,-25 0</inkml:trace>
  <inkml:trace contextRef="#ctx0" brushRef="#br0" timeOffset="13376.7651">5953 1984,'0'-24,"-24"24,24 0,-25-25,25 25,-25-25,25 25,-25 0,0-25,1 25,-1 0,25-25,-25 25,0 0,0-24,1 24,-1 0,0-25,0 25,0 0,1 0,-1-25,0 25,-25 0,26 0,-1-25,0 25,0 0,0-25,1 25,-1 0,-25 0,25-24,1 24,-26 0,25 0,-24 0,24 0,-25 0,0 0,26 0,-26 0,0 0,26 0,-26 0,25 0,-24 0,24 0,-25 24,25-24,1 0,-1 0,-25 0,25 25,1-25,-1 0,0 25,0-25,0 0,1 0,-26 25,25-25,0 0,1 25,-1-25,0 24,0-24,0 0,1 25,-1-25,0 25,0-25,0 0,0 25,1-25,-26 25,25-25,0 24,1-24,-1 25,25-25,-25 25,0-25,0 25,1-25,-1 25,0-1,0-24,0 25,1 0,-1-25,0 25,0-25,0 25,1-1,-1-24,0 25,0 0,25-25,-25 25,1 0,-1-1,0-24,25 25,-25 0,0-25,25 25,-24 0,-1-1,25-24,-25 25,0 0,25 0,-25 0,1-1,-1 1,25 0,-25 0,0 0,25 0,-25-1,0-24,25 25,-24 0,24 0,-25 0,25-1,-25-24,25 25,0 0,-25 0,25 0,0-1,-25-24,25 25,0 0,-24 0,24 0,0-1,0 1,-25 0,25 0,0 0,0-1,-25 26,25-25,0 0,0-1,0 1,0 0,0 0,-25 0,25-1,0 1,0 0,0 25,0-26,0 1,0 0,0 0,0 0,0 0,0 24,0-24,0 0,0 0,25 24,-25-24,0 0,0 24,0-24,25 0,-25 25,0-26,0 1,25 0,-25 0,0 0,24-1,-24 1,0 0,25 0,-25 0,25-1,-25-24,25 25,-25 0,25 0,-25 0,24-25,-24 24,25 1,-25 0,25 0,0 0,-25-25,25 24,-25 1,25 0,-1 0,-24 0,25-1,0-24,-25 25,25 0,0 0,-1-25,1 25,-25 0,25-1,0-24,0 25,-1 0,1-25,0 25,0 0,-25-25,25 24,-1 1,1-25,0 25,0 0,0-25,-1 25,1-1,0-24,0 25,0 0,-1-25,1 25,0 0,0-25,0 24,-1-24,26 25,-25 0,0-25,-1 25,26 0,-25-25,0 24,24 1,-24-25,0 25,25 0,-26-25,26 25,-25-25,24 24,-24-24,25 25,-25-25,24 25,-24-25,25 25,-1-25,-24 0,25 25,-1-25,1 0,-1 24,1-24,-25 0,24 0,1 25,0-25,-1 0,1 0,0 0,-26 25,26-25,0 0,-1 0,-24 0,25 0,-1 0,1 0,-1-25,1 25,0 0,-26 0,26-25,0 25,-1 0,1-24,-25 24,24 0,1-25,-25 25,24-25,-24 25,0-25,25 0,-26 25,1-24,25-1,-25 0,24 25,-24-25,0 0,24 1,-24-1,0 0,25 0,-26 0,1 1,25-1,-25 0,-1 0,1 0,25 1,-25-1,-1 0,1 0,0-24,0 24,24 0,-24 0,0 0,0-24,0 24,-1 0,1-25,0 26,0-1,0-25,0 25,-1-24,1 24,0-25,0 1,0-1,-1 1,-24-1,25 0,-25 1,25-1</inkml:trace>
  <inkml:trace contextRef="#ctx0" brushRef="#br0" timeOffset="14957.8556">5433 1736,'0'0,"0"0,24 0,-24 25,0-25,25 0,-25 0,0 0,25 0,-25 0,25 0,-25 0,25 0,-1 0,-24 0,25 0,0 0,0 0,0 0,-1 0,1 0,0 0,0 0,0 0,-1 0,1 0,25 0,-25 25,-1-25,1 0,0 0,0 0,0 0,-1 25,1-25,0 0,0 0,0 25,0-25,-1 0,-24 0,25 24,0-24,0 0,0 0,-1 25,1-25,0 0,0 0,0 25,-25-25,24 0,1 25,0-25,0 0,-25 0,25 25,-25-25,24 0,1 0,0 24,-25-24,25 0,0 25,-25-25,24 0,1 25,-25-25,25 0,-25 25,25-25,0 25,-25-25,24 24,-24-24,25 25,0-25,-25 25,25-25,-25 25,25 0,-25-25,24 24,-24 1,25 0,-25-25,0 25,25 0,-25-25,25 24,-25 1,25 0,-25-25,24 25,-24 0,0-1,25-24,-25 25,25 0,-25 0,0-25,25 25,-25-1,25 1,-25-25,25 25,-25 0,0-25,24 25,-24 0,25-25,-25 24,0-24,25 25,-25 0,25-25,-25 25,0-25,25 25,-25-1,0-24,0 25,0 0,24-25,-24 25,0-25,25 25,-25-1,0-24,0 25,0 0,25-25,-25 25,0 0,0-25,0 24,0-24,0 25,0 0,25-25,-25 25,0-25,0 25,0-1,0-24,0 25,0-25,0 25,0 0,0-25,0 25,0-1,0-24,0 25,0-25,0 25,0 0,0-25,0 25,0-25,0 24,0 1,0-25,0 25,0 0,0-25,0 25,0-1,0-24,0 25,0 0,0 0,0-25,0 25,0 0,0-1,0 1,0 0,-25 0,25 0,0-1,0 1,0-25,0 25,-25 0,25 0,0-1,0 1,0 0,0 0,0 0,0-1,-25-24,25 25,0 0,-24 0,24 0,0-1,0 1,-25-25,25 25,0 0,0 0,0-1,0-24,-25 25,25 0,0 0,0-25,0 25,-25-1,25 1,0-25,0 25,0 0,-25-25,25 25,0-1,-24 1,24-25,0 25,-25 0,25-25,0 25,-25-1,25-24,0 25,-25 0,25 0,-25-25,25 25,-25 0,25-1,-24-24,24 25</inkml:trace>
  <inkml:trace contextRef="#ctx0" brushRef="#br0" timeOffset="19269.1022">19646 4366,'0'0,"-25"0,25 0,0 24,0-24,0 0,0 0,0 0,0 0,0 0,0 0,0 0,0 0,25 0,-25 0,24 0,1 0,25 0,-1 0,1-24,0 24,24 0,1-25</inkml:trace>
  <inkml:trace contextRef="#ctx0" brushRef="#br0" timeOffset="20397.1667">20712 4490,'0'0,"0"0,0 0,0 0,25 0,-25 0,25 0,0 0,-1 0,26 0,-25 0,25 0,-1 0,26 0,-26 0,26 0</inkml:trace>
  <inkml:trace contextRef="#ctx0" brushRef="#br0" timeOffset="20972.1996">21531 4415,'0'-25,"0"25,0 0,0 0,25 0,-1 0,1 0,0 0,25-24,-26 24,26 0,24 0,-24-25,24 25,1 0,-1 0</inkml:trace>
  <inkml:trace contextRef="#ctx0" brushRef="#br0" timeOffset="26201.4987">5408 1414,'0'0,"0"-25,0 25,-25 0,25-25,0 25,0-25,0 25,0 0,0 0,0-24,0 24,0 0,0 0,0 0,0 0,-25 0,25 24,0-24,0 0,0 25,0 0,0 0,0 0,0 24,0 1,0-1,0 1,0 0,0-1,0 1,0 24,0-24,0 0,0 24</inkml:trace>
  <inkml:trace contextRef="#ctx0" brushRef="#br0" timeOffset="27038.5466">5085 5581,'0'0,"0"0,0 0,0 0,0 0,0 0,0 0,0 25,0 0,0-1,0 1,0 0,0 25,0-26,0 26,25 0,-25 24,0-24,0-1,25 1,-25 0,0-1</inkml:trace>
  <inkml:trace contextRef="#ctx0" brushRef="#br0" timeOffset="35984.0582">20167 5804,'0'-25,"0"1,0-1,0-25,0 25,0 1,0-1,-25 25,25-25,-25 25,0-25,25 25,-25 0,1 0,-1 0,0 25,0-25,25 0,-25 25,1 0,-1-25,25 24,-25 1,25-25,0 25,0 0,0 0,0-1,0 1,0 0,25-25,-25 25,25 0,-1 0,1-1,0 1,0-25,24 25,-24 0,0 0,0-25,0 24,-1 1,1-25,0 25,-25-25,25 25,-25-25,0 0,0 0,0 25,-25-25,0 0,25 24,-25-24,1 0,-1 0,0 0,0 0,0 0,-24 0,24 0,0-24</inkml:trace>
  <inkml:trace contextRef="#ctx0" brushRef="#br0" timeOffset="36432.0838">20142 5879,'0'0,"25"0,-25 25,0-25,24 24,-24-24,0 0,25 25,-25-25,25 25,-25-25,25 25,0-25,-1 0,-24 0,25 25,0-25,0 0,0 0,-1 0,1-25,0 25,0-25,0 25,-1 0,-24-25,25 0,-25 25,0-24,0-1,0 25,0-25,0 25,0-25,0 25,0 0,0 0,0 0,0 0,-25 25,25 0,0 0,0-1,0 1,0 25,0-25,0 24,0 1,0-1,25 1,-25 24,0-24,0 0,25-1,-25 1,0-1,0 1,0-25,0 24,-25-24,25 0,-25 0,25 0,-24-1,-1-24,25 0,-25 0,0-24,0 24,1-25,-1 0,0 0,25 0,-25 1,0-1,25-25,-24 25,24 1,0-1,0 0,0 0,0 0,24 1,1-1,0 0,0 0</inkml:trace>
  <inkml:trace contextRef="#ctx0" brushRef="#br0" timeOffset="36996.1161">20886 6028,'0'0,"0"-25,0 25,0 0,0 0,0 0,0-25,0 25,0 0,0 25,0-25,0 25,0-25,0 24,0-24,0 25,0 0,0 0,0 0,0-1,0 1,0 0,0 0,0-25,0 25,0-1,0-24,0 0,0 25,0-25,0 0,0 0,0 0,0 0,0 0,0 0,0-25,0 25,0-24,-25-1,25 25,0-25,0 0,0 0,0 1,0 24,0-25,0 0,0 0,25 25,-25-25,25 25,-25 0,25-24,-25 24,24 0,1 0,0 0,-25 0,25 0,0 24,-1-24,-24 0,25 25,0-25,-25 25,25-25,-25 25,25 0,-25-25,0 24,0-24,0 25,0 0,0-25,0 25,0-25,0 0,0 25,0-25,0 0,0 0,0 0,0 0,0 0,0-25,0 25,0 0,0-25,0 0,0 25,0-25,0 1,0 24,0-25,24 0,-24 25,25-25,-25 0,25 25,0 0,-25 0,25-24,-1 24,1 0,0 24,0-24,0 0,-1 25,1-25,0 25,0-25,-25 25,25-25,-25 25,24-25,-24 24,0-24,0 25,0-25</inkml:trace>
  <inkml:trace contextRef="#ctx0" brushRef="#br0" timeOffset="37564.1486">21754 6052,'0'-24,"0"24,25 0,-25 0,0-25,0 25,0 0,0 0,0 0,0 0,0 25,0-25,0 0,25 24,-25 1,0-25,0 25,0 0,24 0,-24-25,0 24,0 1,0 0,0-25,0 25,0-25,0 25,0-25,0 0,0 24,0-24,0 0,0 0,0 0,0 0,0-24,0 24,0-25,0 25,0-25,-24 0,24 0,0 25,0-24,0-1,0 0,0 0,0 0,0 25,0-24,0 24,24 0,-24 0,25 0,0 0,-25 0,25 24,0-24,-1 0,1 25,-25-25,25 25,0-25,-25 25,25-25,-25 25,0-1,0-24,0 0,0 25,0-25,0 25,0-25,0 0,0 0,0 0,0 0,0 0,0 0,0 0,0 0,0-25,0 25,0-25,0 1,0-1,0 25,0-25,0 0,25 0,-25 25,24-24,1 24,-25 0,25 0,0 0,0 0,-1 0,1 0,0 24,0 1,-25-25,25 25,-1-25,-24 25,25 0,-25-25,0 24,0 1,25-25,-25 25,0-25,0 25</inkml:trace>
  <inkml:trace contextRef="#ctx0" brushRef="#br0" timeOffset="38079.178">22647 6176,'0'-24,"0"24,0 0,25 0,-25 0,0 0,0 0,0 0,0 0,0 24,0-24,25 0,-25 0,24 0,-24 0,25 0,-25 0,25-24,0 24,-25 0,25 0,-25-25,24 25,1 0,-25-25,0 25,0-25,0 25,0-25,0 25,0-24,0 24,-25-25,1 25,24-25,-25 25,0 0,0 0,0 0,1 0,-1 25,0-25,0 25,25-1,-25 1,25 0,0 0,0 0,0-1,0 1,0 0,25 0,0-25,0 25,-25-25,25 24,24-24,-24 0,0 0,0 0,24 0,-24 0,25 0,-26-24,1 24,25-25,-25 0,0 25,-1-25,1 0,0-24,0 24,-25 0,25-24,-25-1,0 0,0 1,0-1,0 0,-25-24,25 24,0 26,-25-26,25 25,0 25,0 0,-25 0,25 0,0 25,0 0,0 24,0 1,0-25,0 24,0 1,0 0,0-25,0 24,25-24,-25 25,0-26,25 1,-25 0,0 0,25-25,-25 25,0-25,0 24</inkml:trace>
  <inkml:trace contextRef="#ctx0" brushRef="#br0" timeOffset="38447.1991">23118 5978,'0'0,"0"0,0-25,0 25,0 0,25 0,-25 0,25 0,0 0,0 0,-1 0,1 25,0-25,0 0,0 25,-1-25,1 25,0-1,0-24,-25 25,25 0,-25-25,0 25,0-25,0 25,0-25,0 24,0-24,0 0,-25 0,25 25,-25-25,25 0,-25 0,25 0,-25-25,25 25,0 0,0-24,0-1,0 25,0-25,0 0,25 0,0 1,-25-1,25 25,0-25,-25 0,24 25,1 0,0 0,0 0,0 0,24 0,-24 0,0 25,0 0,-1-25,-24 25,25-1,0 1,-25-25,0 25,0 0,0-25,0 25,0-25,0 24,0-24</inkml:trace>
  <inkml:trace contextRef="#ctx0" brushRef="#br0" timeOffset="39175.2407">23738 5904,'0'0,"0"24,0-24,0 0,0 25,0-25,0 0,0 25,0-25,0 25,0-25,0 25,25-25,-25 0,25 24,-25-24,0 0,25 0,0 25,-25-25,24 0,-24 0,25-25,-25 25,25 0,0 0,-25-24,0 24,25 0,-25-25,0 25,0-25,0 0,0 25,0-25,0 25,0 0,0-24,0 24,0 0,-25 0,25 0,0 24,-25 1,25-25,0 50,-25-25,25-1,0 26,-25 0,25-1,0 1,0-1,-24 1,24 0,0-1,0 1,-25-25,25 24,-25 1,25-1,0-24,-25 0,25 25,0-26,-25 1,25 0,-24 0,24-25,0 25,-25-25,25 0,0 0,-25 0,25-25,-25 0,25 0,-25 0,25 1,-24-26,24 25,-25-24,25 24,0-25,0 25,0 1,25-1,-1 0,1 0,25 25,-25-25,24 1,1 24,24-25,-24 25,-1-25,26 25,-25 0,-1 0</inkml:trace>
  <inkml:trace contextRef="#ctx0" brushRef="#br0" timeOffset="39636.2671">21258 7045,'-74'24,"-1"-24,1 25,-1-25,26 0,-1 0,0 0,26 0,-1 0,0 0,0 0,25 0,0 0,0 0,25 0,0 0,0 0,24 0,1 0,24 0,26-25,-26 25,50 0,0-24,0 24,25-25,0 25,-1-25,1 25,25 0,0-25,-26 25,26 0,0-25,-1 25,1 0,-25-24,0 24,-1 0,1-25,-25 25,0 0,-24-25,-26 25,25 0,-49 0,-1-25,1 25,-25 0,0 0,-25 0,24 0,-24-25,0 25,0 0,0 0,0 0,0 0,-24 0,24 0,0 0,-25 0</inkml:trace>
  <inkml:trace contextRef="#ctx0" brushRef="#br0" timeOffset="41647.3821">19546 4415,'0'0,"-24"0,24 0,0 0,0 0,0 0,0 0,0 0,0 0,24 0,1 0,0 0,0 0,0 0,24 0,-24 0,25 0,-1 0,1 0,0-25,-1 25,1 0,-1 0,-24 0,25 0,-25 0,24 0,-49 0,25 0,-25 0,0 0,-25 0,25 0,-25 0,-24 0,-1 0,25 0,-24 25,-26-25,26 0,-1 0,0 0,1 0,24 0,0 0,0 0,1 0,24 0,0 0,0 0,24 0,-24 0,25-25,0 25,25 0,-26 0,1 0,25 0,0 0,-1-24,-24 24,25 0,-1 0,1 0,-25 0</inkml:trace>
  <inkml:trace contextRef="#ctx0" brushRef="#br0" timeOffset="44127.524">5408 1488,'0'0,"0"-25,0 25,0 0,0 0,0-24,0 24,0-25,0 25,0 0,0-25,0 25,0-25,-25 25,25-25,0 1,0 24,0-25,0 25,0-25,-25 25,25 0,0-25,0 25,0 0,0 0,0 0,0 0,0-25,0 25,0 0,0 0,0 0,0 25,0-25,0 0,-25 25,25 0,0 0,0-1,0 1,0 25,0-1,0 1,0 0,0 24,0-24,0-1,-24 1,24-25,0 24,0-24,0 0,0 0,0 0,0-1,0 1,0-25,24 25,-24-25,0 0</inkml:trace>
  <inkml:trace contextRef="#ctx0" brushRef="#br0" timeOffset="45122.5809">5011 5457,'25'0,"-25"0,0-25,0 25,0 0,25-25,-25 25,0-24,0 24,0 0,0-25,24 25,-24 0,0-25,0 25,0 0,0 0,0 0,0 0,0-25,0 25,0 0,0 0,0 0,0 25,0-25,0 25,0-25,25 25,-25-1,0 26,25 0,-25-1,0 1,0-1,0 1,0 0,0 24,0-24,0-1,0 1,0 0,0-26,0 1,0 25,0-25,0-25,0 24,0 1,0-25,25 25,-25-25,0 0,0 0,0 0,0 0,0 0,0 0,0 0</inkml:trace>
  <inkml:trace contextRef="#ctx0" brushRef="#br0" timeOffset="46063.6347">2853 2034,'0'0,"-25"0,25 0,0 0,0-25,0 25,-25 0,25 0,0 0,0 0,0 0,0 0,0 0,0 0,0 0,0 0,0 25,0-25,25 25,-25 0,25-25,0 49,-1-24,1 0,0 0,25 24,-25-24,-1 0,26 24,-25-24,24 0,-24 0,25 0,-25-1,24 1,-24 0,0 0,0-25,-1 25,1-25,0 24</inkml:trace>
  <inkml:trace contextRef="#ctx0" brushRef="#br0" timeOffset="46778.6756">3423 4589,'0'-25,"0"25,0 0,0 0,0 0,0 0,-24 0,24 0,0 0,0 0,-25 25,0-25,25 25,-25-1,-24 1,24 0,0 25,-25-26,1 1,24 25,-25 0,1-26,-1 26,25-25,-24 24,24-24,0 0,-25 0,50 0,-24-25,-1 24,25-24,-25 25,25-25,0 0,0 0,0 0,0 0,0 0,0 0</inkml:trace>
  <inkml:trace contextRef="#ctx0" brushRef="#br0" timeOffset="47632.7245">7715 2183,'0'0,"0"0,0-25,0 25,0 0,0-25,0 25,0-25,0 25,0 0,0-24,0 24,0 0,0 0,0-25,0 25,0 0,-25 0,25 0,0 0,0 0,-25 0,25 0,-25 25,25-25,-25 24,-24 1,24 0,-25 25,1-26,-1 26,1 24,-26-24,26 0,-26 24,1-24,24-1,0 1,-24 0,49-26,-24 26,24-25,0 0,0-25,0 24,25-24,0 0,0 0,0 0,0 0,0 0,0 0</inkml:trace>
  <inkml:trace contextRef="#ctx0" brushRef="#br0" timeOffset="48307.7631">6921 4514,'0'0,"0"-24,0 24,-25 0,25-25,0 25,0 0,0 0,0 0,0 0,0-25,0 25,0 0,0 0,0 0,0 0,25 0,-25 0,25 25,-25-25,24 0,26 25,-25-25,24 24,1 1,0 0,-1 0,1 0,24 24,-24-24,24 0,-24 24,24-24,-24 0,0 0,-1 0,1 0,-1-1,-24 1,25-25,-25 25</inkml:trace>
  <inkml:trace contextRef="#ctx0" brushRef="#br0" timeOffset="57819.3071">21804 4341,'-25'0,"25"0,-25 0,25 0,-25 0,25 0,-25-25,25 25,0 0,0 0,0 0,0 0,0 0,0 0,0 0,0 0,25 0,-25 0,25 0,0 0,0 0,-1 0,1 0,0 25,0-25,24 0,-24 0,25 0,-25 0,0 0,24 0,-24 0,0-25,24 25,-24 0,0 0,0 0,0 0,-25 0,24 0,-24 0,0 0,0 0,0 0,0 0,0 0,-24-25,-1 25,0 0,0 0,-24 0,24 0,0 0,-25 0,26 0,-26 0,25 0,0 0,0 0,25 0,-24 0,24 0,0 0,0 0,0 0,24 25,1-25,0 0,0 0,0 0,0 0,24 0,-24 25,0-25,24 0,-24 0,0 0,25 0,-26 0,1 0,0 25,-25-25,25 0,-25 0,25 0</inkml:trace>
  <inkml:trace contextRef="#ctx0" brushRef="#br0" timeOffset="59087.3796">2010 3597,'0'0,"0"0,-25 0,25 0,0 0,0 0,0 0,0 0,0 0,0 0,0 0,0 0,0 0,0 0,0 0,25 0,-25 0,0 0,24 0,1 0,0 24,0-24,0 0,-1 0,26 0,-25 0,24 0,1-24,0 24,-1 0,1 0,-1 0,1 0,0-25,-1 25,1 0,-1 0,1-25,0 25,-1 0,-24 0,25-25,-25 25,-1 0,1 0,0 0,0 0,-25 0,0 0,0 0,0 0,0 0,0 0,0 0,0 0</inkml:trace>
  <inkml:trace contextRef="#ctx0" brushRef="#br0" timeOffset="60096.4374">6921 3522,'0'0,"0"0,0 0,0 0,0 0,0 0,0 25,0-25,0 0,0 0,0 0,25 0,-1 0,1 0,0 0,0-25,24 25,-24 0,25 0,0 0,-1 0,1 0,24 0,-24-25,-1 25,26 0,-26 0,1 0,0 0,-1 0,1 0,-1 0,-24 0,0 0,25 0,-26 0,-24 0,25 0,-25 0,0 0,0 0,0 0,0 0,0 0</inkml:trace>
  <inkml:trace contextRef="#ctx0" brushRef="#br0" timeOffset="68708.93">5457 1488,'0'0,"-24"0,24-25,0 25,-25-24,25 24,-25 0,25-25,-25 25,25 0,-25 0,25 0,0 0,-24 0,24 0,-25 25,25-25,-25 24,25-24,-25 25,25 0,0 0,-25 0,25-1,0 1,0 0,0 0,0 0,0 0,0-25,0 24,25 1,-25-25,25 25,-25-25,25 0,-25 0,25 0,-1 0,1 0,0 0,0 0,0-25,-25 25,24-25,1 25,0-24,0 24,0-25,-1 0,-24 25,25-25,0 0,-25 0,25 1,-25 24,25-25,-25 0,0 0,0 25,0-25,-25 1,0 24,25-25,-25 25,0 0,1-25,-1 25,0 0,0 25,-24-25,24 0,0 25,0-25,0 24,1 1,24 0,-25 0,0 0,25-1,0 1,0 0,0-25,0 25,0 0,25 0,-25-25,25 24,-25-24,24 0,1 25,-25-25,25 0,0 0,0 0,-1-25,1 25,0 0,0-24,0 24,-1-25,1 0,-25 25,25-25,-25 0,25 0,-25 1,0 24,0-25,0 0,0 0,0 0,-25 1,0 24,25-25,-25 25,-24-25,24 25,0 0,0 0,-24 0,24 25,0-25,-24 25,24-1,0 1,0 0,0 0,1 0,24-1,-25 1,25 0,0 0,0 0,0 0,0-1,25 1,-25 0,24 0,-24-25,25 25,0-25,-25 24,25-24,0 0,-1 0,26 0,-25 0,0 0,-1-24,1 24,25-25,-25 25,-1-25,1 0,0 25,-25-25,25 1,-25-1,25 0,-25 0,0 0,0 25,0-25,-25 1,0-1,0 0,0 25,1-25,-1 25,0 0,0 0,-24 0,24 25,0-25,0 25,0 0,1-1,-1 26,25-25,-25 0,25 24,0-24,0 0,0 0,0 0,0-1,0-24,25 25,-25-25,25 25,-1-25,-24 0,25 0,0 0,0 0,0 0,-1 0,1 0,0-25,0 25,0-25,-1 25,1-24,0-1,-25 0,25 25,-25-25,0 0,0 1,0-1,0 0,0 0,-25 0,0 0,0 1,1 24,-1-25,0 25,0-25,0 25,1 0,-1 25,0-25,0 25,0-25,25 24,-24 1,24 0,-25 0,25 0,0 0,0-25,25 24,-25 1,0-25,24 25,-24-25,25 0,-25 0,25 25,0-25,-25 0,25 0,-1 0,1-25,-25 25,25 0,0-25,0 25,-25-25,24 25,-24-24,25 24,-25-25,0 0,0 0,0 25,0-25,-25 0,25 25,-24-24,-1 24,0-25,0 25,0 0,1 0,-1 0,0 0,0 0,0 25,25-25,-24 24,24 1,0-25,-25 25,25 0,0 0,0-25,0 25,25-1,-25-24,0 25,24-25,-24 0,25 25,-25-25,25 0,-25 0,25 0,0 0,-25-25,24 25,1-25,-25 25,25-24,0 24,-25-25,25 25,-25-25,24 0,-24 25,0-25,0 0,0 25,0-24,-24-1,24 25,-25-25,25 25,-25 0,0 0,25 0,-25 0,1 0,24 25,-25-25,25 25,-25-25,25 24,-25 1,25-25,-25 25,25-25,0 25,0-25,0 25,0-25,25 25,-25-25,0 0,0 24,25-24,-25 0,0 0,25 0,-25 0,25 0,-1 0,-24-24,25 24,-25 0,25-25,0 25,-25-25,25 25,-1-25,-24 0,0 25,0-25,0 1,0 24,0-25,0 25,-24 0,24-25,-25 25,0 0,25 0,-25 0,0 0,1 25,-1-25,25 25,-25-25,0 24,25 1,0-25,0 25,-25 0,25 0,0 0,0-25,0 24,25-24,-25 25,25-25,-25 25,0-25,25 0,-25 0,25 0,-25 25,24-25,1 0,-25-25,25 25,0 0,-25 0,25-25,-1 25,1-25,-25 25,25-24,-25 24,25-25,-25 0,0 25,0-25,0 25,0-25,0 0,-25 25,25 0,-25-24,0 24,25 0,-24 0,-1 0,0 24,25-24,-25 25,25 0,-25 0,25-25,-24 25,24 0,0-25,0 24,0-24,0 25,0 0,24-25,-24 0,25 25,-25-25,0 0,25 0,-25 0,25 0,-25 0,25 0,-1 0,-24 0,25 0,-25-25,25 25,-25 0,25-25,-25 25,25-25,-25 25,0-24,0 24,0-25,0 25,0-25,-25 25,25 0,-25 0,25-25,-25 25,0 0,1 25,24-25,-25 0,0 25,25-25,-25 25,25-25,-25 24,25-24,0 25,0-25,0 25,0-25,0 0,0 0,0 25,0-25,25 0,-25 0,0 0,25 0,-25 0,25 0,-25 0,25 0,-25-25,24 25,-24 0,25-25,-25 25,25-25,-25 25,25-24,-25 24,0 0,0-25,0 25,0-25,0 25,0 0,-25-25,0 25,25 0,-25 0,1 25,-1-25,25 0,-25 0,0 25,25-25,-25 25,25-25,0 0,0 24,-24-24,24 0,0 0,0 0,0 0,0 0,24 0,-24 0,0 0,25 0,-25 0,25 0,-25 0,0-24,25 24,-25 0,25-25,-25 25,24-25,-24 25,25 0,-25-25,0 25,0-25,0 25,0-25,0 25,0-24,0 24,-25 0,25 0,-24 0,-1 0,0 0,0 0,25 0,-25 0,1 24,-1-24,25 0,-25 25,25-25,-25 25,25-25,0 25,0-25,0 0,0 0,0 25,0-25,0 0,25 0</inkml:trace>
  <inkml:trace contextRef="#ctx0" brushRef="#br0" timeOffset="72443.1436">5160 5159,'0'0,"0"0,0 0,-25 0,25 0,0 0,0 0,0 0,0 0,0 0,0 0,0 0,0 25,0-25,0 25,0-25,0 25,0 0,0-1,0 1,0 0,0 25,0-26,0 26,0 0,0-26,0 26,0 0,-25-1,25 1,0-1,-25 1,25 0,0-1,0-24,-24 25,24-25,0-1,0 26,0-25,0 0,0-1,0-24,0 25,0 0,0-25,0 0,0 25,0-25,24 0,-24 0,0 0,0 0,0-25,0 25,0 0,0-25,0 0,25 25,-25-24,0-1,0 0,0 0,0 0,0 1,0-26,0 25,0-24,0 24,0-25,0 25,0-24,0-1,0 0,0 1,-25 24,25-25,0 1,-24 24,24-25,0 26,0-1,0 0,0 0,0 25,0-25,0 25,0 0,0 0,0 0,0 0,0 0,0 0,0 0,24 0,-24 25,0-25,25 25,-25 0,0 0,25 24,-25-24,0 25,0-26,0 26,0 0,0-1,0 1,0-1,0 1,0 0,-25-25,25 24,0 1,-25-25,25 24,0-24,0 0,0 0,0-1,0-24,0 25,0-25,0 0,0 0,0 0,0 0,0 0,0 0,0-25,0 25,0-24,0 24,0-25,0 0,0 0,25 0,-25-24,0 24,25-25,-25 26,0-26,25 0,-25 1,0-1,0 0,0 26,0-26,0 25,0 0,0 1,0-1,0 25,0 0,0 0,0 25,0-25,0 24,-25 1,25 25,0-25,-25 24,25 1,-25-1,1-24,24 25,-25 0,25-26,-25 26</inkml:trace>
  <inkml:trace contextRef="#ctx0" brushRef="#br0" timeOffset="73911.2275">2927 2034,'-25'0,"25"0,0 0,0-25,-24 25,24 0,0 0,0 0,0 0,0 0,0 0,0 0,0 0,0 25,0-25,24 25,-24-25,25 25,-25-1,25 1,0 0,0 25,0-26,24 1,-24 25,25-25,-26 24,26-24,-25 0,24 0,1-1,-25 1</inkml:trace>
  <inkml:trace contextRef="#ctx0" brushRef="#br0" timeOffset="74684.2717">2208 3522,'0'0,"0"-25,0 25,0 0,0 0,0 0,0 0,0 0,0 0,0 0,0 0,0 0,25 0,-25 0,25 0,-25 0,24 0,1 0,0 0,0 25,0-25,24 0,-24 0,25 0,-1 0,1 25,-1-25,1 0,0 0,-1 0,26 0,-26 0,1 0,0 0,24 0,-24 0,-1 0,1 0,-25 0,24 0</inkml:trace>
  <inkml:trace contextRef="#ctx0" brushRef="#br0" timeOffset="75332.3088">3299 4564,'0'-25,"0"25,0 0,0 0,0 0,0-25,0 25,0 0,0 0,-24 25,24-25,0 0,-25 25,25 0,-25-25,0 49,-24-24,24 0,-25 25,1-26,-1 26,0 0,1-1,-26-24,26 25,-1-25,0-1,26 1,-26 0,25 0,0 0,1-25,-1 24</inkml:trace>
  <inkml:trace contextRef="#ctx0" brushRef="#br0" timeOffset="76203.3586">6673 4514,'0'0,"0"0,25 0,-25 0,0 0,0 0,24 0,-24 0,25 0,0 0,-25 0,25 0,24 0,-24 25,0-25,25 25,-26-25,26 25,0 0,-26-1,26 1,0 0,-1 0,1 24,0-24,-1 0,-24 0,25 25,-1-26,-24 1,0 0,24 0,-24-25,0 25,0-1,0-24,-25 25,24-25,1 25,0-25,-25 0,25 0</inkml:trace>
  <inkml:trace contextRef="#ctx0" brushRef="#br0" timeOffset="76867.3966">6871 3448,'0'0,"0"0,0 0,0 25,0-25,0 0,25 0,0 0,0 0,-1 0,1 0,0 24,25-24,-1 0,1 0,0 0,-1 0,1 0,-1 0,1 0,24 0,-24 0,0 0,24 0,-24 0,-1-24,1 24,-1 0,-24 0,25 0</inkml:trace>
  <inkml:trace contextRef="#ctx0" brushRef="#br0" timeOffset="77500.4328">7789 2059,'0'0,"0"0,0 0,-25 0,25 25,0-25,-25 0,1 24,-1-24,0 25,0 0,-24 0,-1 0,0-1,1 1,-1 0,1 25,-26-26,26 26,-26-25,25 24,-24-24,24 25,-24-1,24-24,-24 0,24 25</inkml:trace>
  <inkml:trace contextRef="#ctx0" brushRef="#br0" timeOffset="79779.5632">5160 5333,'0'-25,"0"25,0 0,0 0,0 0,0-25,0 25,0 0,0 0,0 0,0 0,0 0,0 25,0-25,0 0,0 25,0 0,0 0,0-1,0 1,0 25,0-25,0 24,0 1,0-1,0 1,0 0,-25-1,25 26,-25-26,25 1,-25 0,1-26,24 26,-25-25,25 24,0-24,0 0,0-25,0 25,-25-25,25 0,0 0,0 0,0 0,0 0,0-25,0 25,25-25,-25 0,25 1,-25-1,0 0,24 0,-24-24,25 24,-25 0,25-25,-25 26,25-26,-25 0,0 1,25-1,-25 0,0 1,0 24,0-25,0 26,0-26,0 25,0 0,0 25,0-24,0 24,0 0,0 0,0 24,0-24,0 25,0 0,0 0,0 24,0 1,0-25,-25 24,25 26,0-26,-25 1,25 0,-25-25,25 24</inkml:trace>
  <inkml:trace contextRef="#ctx0" brushRef="#br0" timeOffset="88246.0474">5656 1290,'0'0,"0"-25,0 25,0 0,0-25,0 25,-25 0,25 0,0 0,0 0,0 0,0 0,0 0,0 0,0 0,0 0,0 25,0-25,25 0,-25 25,0 0,0-1,25 1,-25 0,0 25,0-1,0 1,0 24,0-24,-25 24,0 1,25-26,-25 26,0-1,25-24,-24-1,-1 26,25-50,-25 24,25-24,0 0,-25 0,25-1,0-24,0 25,0-25,0 0,0 0,0 0,0 0,0 0,0-25,25 25,-25-24,0-1,0 0,25 0,-25 0,25-24,-25 24,0-25,24 26,-24-26,25 0,-25 1,0-1,25 1,-25-1,0 0,0 1,0-1,0 0,0 1,-25-1,25 1,0-1,0 25,-25-24,25 24,0 0,0 0,0 25,0-25,0 25,0 0,0 0,0 0,0 0,0 0,0 25,0-25,0 25,0 0,0 0,0 24,0-24,-24 25,24-1,-25 1,25 24,-25-24,0 0,25-1,-25 1,25-1,-24-24,24 25,-25-25,25-1,-25 1,25 0,0-25,-25 25,25-25,0 25,0-25,0 0</inkml:trace>
  <inkml:trace contextRef="#ctx0" brushRef="#br0" timeOffset="89215.1029">6077 744,'0'-25,"-24"25,24 0,0-24,0 24,0 0,0 0,0 0,0 0,0 24,0-24,0 25,0 0,0 0,0 0,0 24,0-24,0 0,0 24,-25-24,25 0,0 0,0 0,0-25,0 24,0-24,0 25,0-25,0 0,0 0,0 0,0 0,0 0,0-25,0 25,0 0,0-24,0-1,0 0,0 0,25 0,-25-24,0 24,24-25,-24 1,0 24,25-25,-25 26,0-26,25 25,-25 0,0 1,25-1,-25 25,0 0,25 0,-25 0,25 25,-25-1,24 1,1 0,-25 0,25 24,-25-24,25 25,-25-25,25 24,-25-24,24 25,-24-26,25 1,-25 0,0 0,25 0,-25-25,0 24,0-24,0 25,25-25,-25 0</inkml:trace>
  <inkml:trace contextRef="#ctx0" brushRef="#br0" timeOffset="89379.1122">6077 918,'0'0,"0"0,0 0,25 0,0 0,-25 0,25 0,0 0,0 0,24 0,1 0,-25 0</inkml:trace>
  <inkml:trace contextRef="#ctx0" brushRef="#br0" timeOffset="90265.1629">8161 1513,'0'0,"0"0,0 0,0 0,0 0,0 0,0 0,0 0,0 25,0-25,0 25,0-1,0 1,0 0,0 0,0 0,0 24,0-24,0 0,0 0,25-25,-25 25,0-1,0-24,25 25,-25-25,0 25,0-25,0 0,0 0,0 0,0 0,0 0,0 0,0-25,0 25,0 0,0-25,0 1,0-1,0 0,0 0,0-24,0-1,0 25,0-25,0 1,0-1,0-24,0 24,25 25,-25-24,24-1,1 25,-25 1,25-1,0 0,24 25,-24 0,0 0,0 0,0 0,-1 0,1 25,-25-25,25 25,-25-1,0 1,0 0,0 0,0 0,0-1,-25 26,25-25,-25 0,1-1,-1 26,0-25,25 0,-25-25,0 24,25-24,0 0,0 0,0 0,0 0,0 0,0 0,0-24,0 24,0-25,0 25,25-25,-25 25,25-25,0 25,0-25,-1 25,1 0,0 0,0 0,24 0,-24 0,0 0,0 25,0-25,-1 25,1 0,0-25,-25 25,0-1,25 1,-25 0,0 0,0 0,0 0,-25-1,25 1,-25-25,0 25,1 0,-1-25,-25 25,25-25,1 24,-26-24,25 0,0 0,-24 0,24 0,-25 0,26 0</inkml:trace>
  <inkml:trace contextRef="#ctx0" brushRef="#br0" timeOffset="90771.1919">8781 3473,'0'-25,"25"0,-25 0,0 0,0 1,0-1,0 0,0 0,-25 25,25-25,-25 25,25 0,-24 0,-1 0,0 0,0 0,0 25,-24 0,24 0,0 0,0-1,1 26,-1-25,25 0,-25 24,25-24,0 0,0 0,25-1,0 1,-1 0,1 0,0-25,0 25,24-25,-24 0,25 25,-1-25,1 0,0 0,-1 0,1 0,-25 0</inkml:trace>
  <inkml:trace contextRef="#ctx0" brushRef="#br0" timeOffset="91207.2168">8434 5234,'0'-25,"0"25,0-25,0 25,0-25,0 25,-25-24,25 24,0 0,0 0,0 0,0 0,0 0,0 0,0 0,0 24,0-24,0 25,0 0,0 0,0 0,0 24,0-24,0 0,0 24,0-24,0 0,0 0,0 0,-25-1,25 1,0 0,0 0,0-25,0 0,0 25,0-25</inkml:trace>
  <inkml:trace contextRef="#ctx0" brushRef="#br0" timeOffset="91495.2333">8186 5159,'0'-24,"0"-1,0-25,0 50,0-25,25 1,-25-1,25 25,24 0,-24-25,25 25,-1 0,1 0,24 0,-24 25,24-25,-24 25,-1-25,26 24,-26 1,1 0,0 0,-26 0,1-1,0 1,0 25,-25-25,0-1,0 1,0 0,-25 25,0-26,0 1,1 0,-1 0,-25 0,25-1,-24 1,-1 0,1-25,-1 25,0 0,1-1,-26-24,26 25,-26-25,1 0,0 25,-1-25,1 25</inkml:trace>
  <inkml:trace contextRef="#ctx0" brushRef="#br0" timeOffset="92231.2754">5557 6548,'24'-24,"1"24,0 0,0-25,0 25,-25 0,24-25,-24 25,0 0,0 0,0 0,0 0,-24 0,-1 0,0 0,0 0,0 0,1 25,-1-25,-25 0,25 25,-24-25,24 0,-25 24,26-24,-1 0,0 0,0 0,0 0,25 0,0 0,0 0,-24 0,24 0,0 0,0 0,0 0,0 0,0 0,0 0,0 0,24 0,-24 25,0-25,0 0,0 25,25-25,-25 25,0-25,0 25,25-1,-25 1,0 0,0 0,0 24,0-24,0 0,0 25,0-25,0 24,25-24,-25 0,0 24,0-24,0 0,25 0,-25 0,24-25,-24 24,25-24,-25 25,25-25,-25 0,25 0,0 0,-1 0,1-25,0 25,25-24,-26-1,1 25,0-25,0 0</inkml:trace>
  <inkml:trace contextRef="#ctx0" brushRef="#br0" timeOffset="92387.2843">5408 6871,'0'0,"0"0,0 0,0 0,0 0,0 0,25 0,-1 0,-24 0,50-25,-25 25,0 0,-1-25,26 25,-25-25,24 25,-24-24</inkml:trace>
  <inkml:trace contextRef="#ctx0" brushRef="#br0" timeOffset="93267.3346">1786 5457,'0'0,"0"25,0-25,0 0,0 25,-25-1,25 1,0 0,-24 25,24-1,0 1,0-1,0 150,0-149,0-1,0 1,0-1,0-24,0 25,0-25,0-1,0 1,0-25,0 25,0-25,0 0,0 0,0 0,0 0,0 0,0 0,0-25,0 25,0-25,0 1,0-1,-25 0,25-25,0 1,0-1,-25 1,25-1,0 0,0 1,0-26,0 26,0-26,0 1,0 24,0 1,25-26,-25 26,25 24,-1-25,1 25,25 1,-25-1,24 25,1 0,-25 0,24 0,-24 0,25 0,-1 0,-24 25,0-1,0-24,0 25,-25 0,24-25</inkml:trace>
  <inkml:trace contextRef="#ctx0" brushRef="#br0" timeOffset="93440.3445">1886 5779,'0'25,"-25"-25,25 25,0-25,0 0,0 0,0 0,0 0,0 0,25 0,-25 0,24 0,1 0,0 0,0-25,0 25,24 0,-24-25,25 25,-26-24,26 24,0-25</inkml:trace>
  <inkml:trace contextRef="#ctx0" brushRef="#br0" timeOffset="94411.4001">1166 3076,'0'-25,"0"25,25-25,-25 0,0 1,0-1,0 0,0 25,0-25,0 0,0 1,-25-1,0 25,25-25,-24 0,-1 25,0 0,0 0,0 0,-24 0,24 25,0-25,-24 25,24 0,-25 24,25 1,-24-1,24 1,0 0,0-1,0 26,25-1,-24-24,24 24,0 0,0-24,0 0,24 24,-24-24,25-25,0 24,-25-24,50 25,-26-26,1-24,0 25,0-25,0 0,0 0,24 0,-24 0,0 0,0-25,-25 25,24-24,1 24,-25-25,25 25,-25-25,0 0,0 25,0-25,-25 25,25-24,-25 24,1-25,-1 25,25 0,-25-25,0 25,0 0,1 0,24 0,-25 0,25 0,0 0,0 0,0 0,0 0,0 0,0-25,0 25,25 0,-1 0,-24-25,25 25,0-25,0 25,0 0,24-24,-24 24,0-25,0 25,-1 0,26 0,-25 0,0 0,-1 0,1 25,-25-25,25 24,0 1,-25 0,0 0,25 0,-25 0,0 24,0-24,0 0,0 0,0 24,0-24</inkml:trace>
  <inkml:trace contextRef="#ctx0" brushRef="#br0" timeOffset="94967.4319">1910 1414,'-24'-50,"24"25,0-24,0 24,0 25,0-25,0 25,0-25,0 25,0 25,0-25,0 25,0-25,0 25,24 24,-24-24,0 25,25-1,-25 1,0 0,25-26,-25 26,0 0,25-25,-25 24,0-24,0 0,0 0,0-1,0 1,0-25</inkml:trace>
  <inkml:trace contextRef="#ctx0" brushRef="#br0" timeOffset="95261.4487">1985 1687,'0'0,"25"-25,-25 0,24 25,-24-25,25 0,0 25,0-24,0-1,-1 0,1 0,0 25,0-25,0 1,-1-1,1 0,0 0,0 0,0 1,-25-1,24 25,-24-25,0 0,0 25,0-25,-24 25,24-24,0 24,-25 0,25 0,0 0,-25 24,25-24,0 25,-25 0,25 0,0 24,0-24,0 25,0-1,0-24,0 25,0-1,0-24,0 25,0-25,25 0,-25-1,0 26,25-50,-25 25,0 0,0-25,0 24</inkml:trace>
  <inkml:trace contextRef="#ctx0" brushRef="#br0" timeOffset="95378.4554">2778 1761,'25'0,"0"0,-25 0,0 0,25 0,-25 0,0 0,0 0</inkml:trace>
  <inkml:trace contextRef="#ctx0" brushRef="#br0" timeOffset="97318.5663">5234 3795,'0'0,"0"0,0 0,0 0,0 0,0 0,0 0,0 0,0 0,0 0,0 0,0 0,0 0,0 0,0 0,0 0,0 0,0 0,0 0,0 0,0 0,0 0,0 0,0 0,0 0,0 0,0 0,0 0,0 0,0 0,0 0,0 0,0 0,0 0,0 0,0 0,0-25,25 25,-25 0,0 0,0 0,0 0,0 0</inkml:trace>
  <inkml:trace contextRef="#ctx0" brushRef="#br0" timeOffset="98456.6314">5433 2232,'0'0,"0"0,0 0,0 0,0-24,0 24,0 0,0 0,0 0,0 0,0 24,0-24,0 0,0 0,0 25,0-25,0 25,0-25,24 25,-24-25,0 25,25-1,-25-24,0 25,0-25,25 25,-25-25,0 0,25 0,-25 25,0-25,0 0,25 0,-25 0,24 0,-24-25,25 25,-25-25,25 25,-25-25,25 1,-25 24,0-25,25 0,-25 0,0 25</inkml:trace>
  <inkml:trace contextRef="#ctx0" brushRef="#br0" timeOffset="99221.6752">6549 2530,'0'0,"0"0,0 0,0 0,0 0,0 0,0 0,0 25,0-25,0 0,0 0,0 25,0-25,0 0,0 24,0 1,0-25,0 25,0 0,0 0,0-25,0 25,0-1,-25-24,25 25,0-25,0 25,0-25,0 0,0 0,25 0,-25 0,25 0,-25 0,24-25,1 25,0 0,0-25,0 25,-1-24,26 24,-25-25,0 25</inkml:trace>
  <inkml:trace contextRef="#ctx0" brushRef="#br0" timeOffset="99956.7172">6921 3249,'0'0,"0"0,0 0,0 0,0 0,0 0,0 25,0-25,0 0,0 0,0 0,-25 0,25 0,0 25,-25-25,25 25,-25-25,25 25,-24-25,24 24,-25-24,25 25,-25 0,0-25,25 25,-25-25,25 25,0-25,-24 0,24 24,0-24,0 0,0 25,0-25,0 0,0 0,0 0,24 25,-24-25,25 0,-25 0,25 25,0-25,-25 0,25 25,-1-25,1 0,-25 24,25-24,0 25</inkml:trace>
  <inkml:trace contextRef="#ctx0" brushRef="#br0" timeOffset="100644.7566">7070 4266,'0'0,"0"0,0 0,-25 0,25 0,-25 0,25 0,-25 0,25 0,-25 0,1 0,-1 0,0 25,0-25,0 0,1 0,-1 25,25-25,-25 0,0 0,0 25,25-25,-24 0,24 0,0 0,0 25,-25-25,25 0,0 0,0 0,0 0,0 0,0 24,0-24,0 0,0 25,0-25,0 0,25 25,-25-25,0 25,24-25,-24 25,0-1,25-24,-25 25,25 0,-25 0,0 0,25-1,-25-24,25 25,-25 0</inkml:trace>
  <inkml:trace contextRef="#ctx0" brushRef="#br0" timeOffset="101488.8049">5110 5011,'0'-25,"0"25,0 0,0 0,0 0,0 25,-25-25,25 0,0 0,-24 24,24-24,0 0,-25 25,25-25,-25 25,25-25,0 25,-25-25,25 0,0 25,0-25,0 0,-25 0,25 0,0 0,0 0,0 0,0 0,0 0,0 0,0 0,0 0,0 0,0-25,0 25,0-25,25 25,-25-25,25 25,-25-25,25 25,-25-24,25 24,-1-25,-24 25,25 0,-25 0,25 0,0 0,-25 0,25 0,-25 0,24 25,-24-25,0 24,25-24,-25 25,25-25,-25 25,0-25,25 25,-25-25</inkml:trace>
  <inkml:trace contextRef="#ctx0" brushRef="#br0" timeOffset="102256.8488">3250 4316,'0'0,"0"25,0-25,0 0,0 0,0 0,0 0,0 0,25 0,-25 25,0-25,24 0,1 0,-25 24,25-24,0 0,0 0,-1 0,1 0,0 0,0 0,0 0,-1 0,1 0,0 0,0 0,-25 0,25 0,-25 0,0 25,0-25,24 0,-24 0,0 25,0-25,0 25,0-25,0 25,0-1,-24 1,24 0,0 0,-25 0,25-1,0 1,-25 0,25-25</inkml:trace>
  <inkml:trace contextRef="#ctx0" brushRef="#br0" timeOffset="103053.8944">3225 3125,'0'25,"0"-25,0 0,0 0,0 0,0 25,-25-25,25 0,0 25,0-25,0 0,0 0,0 25,0-25,0 0,25 24,-25-24,25 0,-25 25,25-25,-25 25,24-25,1 0,-25 25,25-25,0 25,0-25,-1 24,1-24,0 0,0 25,-25-25,25 0,-1 25,1-25,-25 0,25 25,-25-25,0 0,0 25,0-25,0 0,0 24,0-24,0 0,-25 25,25-25,-25 25,1-25,24 25,-25 0,0-25,0 24,0-24,25 25,-24 0,-1-25,25 25,-25-25</inkml:trace>
  <inkml:trace contextRef="#ctx0" brushRef="#br0" timeOffset="103792.9367">3324 2753,'25'0,"-25"25,0-25,25 0,-25 0,25 0,-25 0,24 25,1-25,0 0,-25 0,25 0,0 0,-1 25,1-25,0 0,0 0,0 0,-25 0,24 0,1-25,-25 25,25 0,-25 0,25 0,-25-25,0 25,0 0,0-25,0 25,0 0,0-24,0 24,0-25,0 25,0-25,0 0,0 25,-25-25,25 0,0 25,0-24,-25-1,25 25,0-25,0 25</inkml:trace>
  <inkml:trace contextRef="#ctx0" brushRef="#br0" timeOffset="111923.4017">5309 3746,'-25'0,"25"0,0 0,0 0,0 0,0 0,0 0,0 0,0 0,0 0,0 0,0 0,0 0,0 0,0 0,0 0,0 0,0 0,0 0,0 0,0 0,0 0,0 0,0 0,0 0,0 0,0 0,0 0,0 0,0 0,0 0,0 0,0 0,0 0,0 0,0 0,0 0,0 0,0 0,0 0,0 0,0 0,-25 0,25 0,0 24,0-24,0 0,0 0,0 0,-25 25,25-25,0 0,0 0,0 0,0 0,0 25,0-25,0 0,0 0,0 0,0 0,0 0,0 0,25 0,-25 0,0 0,0-25,0 25,0 0,25 0,-25 0,0 0,0 0,0-25,0 25,0 0,0 0,0 0,0 0,0 0,0 0,0-24,0 24,0 0,0 0,-25 0,25 0,0 0,0 0,0 0,0 0,0 0,0 0,0 0,0 0,0 0,0 0,0 0,0 0,0 0,0 0,0 0,0 0,0 0,0 0,0 0,0 0,0 0,0 0,0 0,0 0,0 0,0 0,0 0,0 0,25 0,-25 0,0 0,0-25,0 25,0 0,0 0,0 0,0 0,0 0,0 0,0 0,0 0,0 0,0 0,0 0,0 0,0 0,0 0</inkml:trace>
  <inkml:trace contextRef="#ctx0" brushRef="#br0" timeOffset="128967.3766">5904 6226,'0'0,"0"0,0-25,0 25,0 0,-25 0,25-25,0 25,-25 0,25-24,0 24,-25 0,25 0,-24 0,24-25,-25 25,0 0,25 0,-25 0,0 0,1 0,-1 0,25 0,-25 0,0 25,0-25,-24 0,24 0,0 24,0-24,1 0,-1 25,-25-25,25 25,1-25,-1 25,0-25,0 25,0-1,1-24,-26 25,25 0,0-25,1 25,-1 0,25-25,-25 24,0 1,0 0,0 0,1 0,-1-1,0 1,25 0,-25 0,0 0,25-1,-24 1,24 0,-25 0,25 24,0-24,-25 0,25 0,0 0,0 24,0-24,0 0,0 25,0-26,0 26,0-25,0 0,0 24,25-24,-25 0,25 0,-25-1,24 1,1 0,0 0,-25 0,25-1,0 1,-1 0,26 0,-25-25,0 25,0-1,-1-24,1 25,0-25,25 25,-26-25,1 0,0 25,25-25,-26 0,1 0,25 0,-25 0,24 0,-24 0,25-25,-26 25,26 0,0-25,-26 25,26-25,-25 1,24-1,1 25,-25-25,0 0,24 0,-24 1,0-1,0 0,-1 0,1 0,0 1,0-26,0 25,0 0,-1-24,-24 24,25-25,-25 26,25-26,-25 25,0-24,0-1,0 0,0 25,0-24,0-1,-25 25,25-24,-25 24,1-25,24 26,-25-1,0 0,0 0,0 0,-24 1,24-1,-25 25,25-25,-24 25,-1-25,1 25,-1 0,-24 0,24 0</inkml:trace>
  <inkml:trace contextRef="#ctx0" brushRef="#br0" timeOffset="134630.7005">5284 7937,'0'0,"0"0,0 0,0 0,0 0,0 0,0 0,0 0,0 0,0 25,0-25,0 25,0-25,0 25,0 0,0 24,0-24,0 25,25-1,-25-24,0 25,24 24,-24-24,0-1,0 1,0 24,0-24,0 0,0-26,0 26,0-25,0 0,0-1,0 1,0 0,0-25,0 25,0-25,0 0,0 0,25 0,-25 0</inkml:trace>
  <inkml:trace contextRef="#ctx0" brushRef="#br0" timeOffset="135031.7234">5185 7888,'0'0,"0"0,0 0,0 0,0 0,0 0,0 25,0-25,0 24,0 1,-25 0,25-25,0 25,-25 0,25 0,0-1,0 1,0-25,0 25,0-25,-25 0,25 0,0 25,0-25,0 0,0 0,0 0,0 0,0 0,0-25,0 25,0 0,0-25,0 0,0 25,0-24,0-1,25 0,-25 0,0 0,25 0,-25 1,25-1,-25 0,24 0,1 25,-25 0,25 0,0 0,0 0,-1 0,1 25,0-25,-25 25,25 0,0-1,-1 1,1 0,-25 25,25-25,0-1</inkml:trace>
  <inkml:trace contextRef="#ctx0" brushRef="#br0" timeOffset="135478.749">5879 8384,'0'-25,"0"25,0 0,0-25,0 25,0 0,0 0,0-24,0 24,0 0,0 0,0 0,0 0,0 0,0 24,0-24,0 0,0 25,25-25,-25 25,0 0,0 24,25-24,-25 0,0 25,0-1,0 1,0-25,0 24,0 1,0-1,0-24,0 0,0 25,0-26,0 1,0 0,0-25,0 25,24-25,-24 25,0-25,25 0,-25 0,25 0,-25 0,25 0,0 0,-1 0,1-25,-25 25,25-25,0 0,0 0</inkml:trace>
  <inkml:trace contextRef="#ctx0" brushRef="#br0" timeOffset="135818.7684">6177 8706,'0'0,"0"0,0 0,0 0,0 0,0 0,0 0,0 0,0 0,0 25,25-25,-25 0,0 0,24 0,-24 0,25 0,-25 0,25 0,-25 0,25-25,-25 25,25 0,-1-24,-24 24,25-25,0 0,-25 25,25-25,-25 0,0 25,0-24,0-1,0 25,0-25,0 25,0-25,-25 25,25 0,-25 0,0 0,1 0,-1 0,0 25,0-25,0 25,25 0,-24-25,-1 24,25 1,0 0,0 0,0 0,0-1,0 1,0 0,0-25,25 25,-1-25,-24 25,25-25,0 24,0-24,0 0,-1 0</inkml:trace>
  <inkml:trace contextRef="#ctx0" brushRef="#br0" timeOffset="136105.7848">6871 8210,'0'-24,"0"-1,0 0,-25 25,25-25,-24 25,-1 0,25 0,-25 0,0 0,0 25,1 0,24 0,-25-1,0 1,25 25,-25-1,25-24,0 25,0-1,0 1,0 0,0-1,25 26,0-26,-25 1,25-1,-25 1,24 0,-24-1,25-24,-25 25,0-1,25-24,-25 25,0-25,0-1,0 1,0 0,0 0,0 0,0-25,0 24,0-24,0 0,-25 0,25 0</inkml:trace>
  <inkml:trace contextRef="#ctx0" brushRef="#br0" timeOffset="136246.7929">6598 8930,'0'-25,"25"25,-25-25,25 25,-25 0,25-25,0 25,-25-25,24 25,1-24,0 24,0-25</inkml:trace>
  <inkml:trace contextRef="#ctx0" brushRef="#br0" timeOffset="136543.8099">7094 8260,'0'-25,"0"25,0 0,0 0,0 0,0 0,0 0,0 0,0 0,0 0,0 25,0-25,0 25,0 0,0 24,0-24,0 25,0-26,0 26,0 0,-24-1,24 1,0-25,0 24,-25 1,25-25,0-1,0 1,0 0,0 0,25 0,-25-25,24 24,-24-24,0 25,25-25,-25 0,25 0,-25 0,25 0,-25-25,25 25,-25 0,25-24,-25-1,24 25,-24-25</inkml:trace>
  <inkml:trace contextRef="#ctx0" brushRef="#br0" timeOffset="136690.8183">7020 8508,'0'0,"-25"0,25 0,0 0,0 0,0 0,0 0,0 0,0 0,0 0,0 0,0 0,25 0,-25 0,25 0,0 0,-1 0,1-25,25 25</inkml:trace>
  <inkml:trace contextRef="#ctx0" brushRef="#br0" timeOffset="137103.8419">7789 8111,'0'-25,"0"1,0 24,0-25,0 0,0 25,0 0,0-25,0 25,0 0,0 0,0 25,0-25,0 25,0 0,0 24,-25-24,25 25,-25-1,25 26,-24-26,-1 26,25-1,-25 0,0 1,0-1,1 1,24-1,-25 0,0 1,25-25,-25-1,0 1,25-1,0-24,0 25,0-25,0-1,0 1,0 0,0-25,0 0,0 0</inkml:trace>
  <inkml:trace contextRef="#ctx0" brushRef="#br0" timeOffset="137813.8825">7963 8458,'24'0,"1"-24,0 24,-25 0,25 0,-25 0,0 24,25 1,-25 0,0 0,0 0,0-1,0 26,0-25,0 24,0-24,0 25,0-25,0-1,0 1,0 0,0 0,0 0,0-25,0 24,0-24,0 25,0-25,0 0,0 0,0 0,0 0,0 0,0-25,0 25,0-24,-25-1,25 0,0 0,-25 0,25-24,0 24,0-25,-25 1,25-1,0-24,0 24,0-24,0 24,0 1,0-1,0 0,0 1,25-1,0 25,0 1,-1-1,1 25,25 0,-25 0,0 0,24 0,-24 25,0-25,0 24,-1 1,1 0,0 0,-25 0,0-1,0 1,0 0,0 0,0 0,-25-1,0 1,1 25,-26-25,25-1,0-24,1 25,-26 0,50-25,-25 0,0 0,0 0,25-25,0 25,0 0,0-25,0 25,0 0,0 0,0 0,0 0,25 0,-25 0,25 0,0 25,-25 0,25-25,0 25,-1 0,-24-1,25-24,0 25,0 0,-25 0,25-25,-1 25,1-25,0 0,-25 24,25-24,0 0,-1 0,1 0,0 0,-25 0,25-24,0 24,-25 0,24-25,-24 25,25-25,-25 25,0-25,25 0,-25 25,0-24,0 24,0-25,0 25,25 0,-25 0,0 25,0-25,0 0,0 24,0-24,0 25,0-25,0 25,25-25,-25 0,0 25,0-25,0 25,0-25</inkml:trace>
  <inkml:trace contextRef="#ctx0" brushRef="#br0" timeOffset="137958.8908">8781 8285,'-25'-50,"25"50,-24-25,24 1,0 24,0 0,0-25,0 25,0 0,0 25,0-25,0 0</inkml:trace>
  <inkml:trace contextRef="#ctx0" brushRef="#br0" timeOffset="138842.9414">9029 8458,'25'0,"0"0,0 0,-25-24,24 24,-24 0,25-25,-25 25,0-25,0 0,0 25,0-25,0 25,-25-24,25 24,-24-25,-1 25,25 0,-25 0,0 0,0 25,1-25,24 24,-25-24,0 25,25-25,0 25,0 0,0-25,0 0,0 25,0-25,0 24,0-24,0 0,0 0,25 0,-25 0,25 25,-25-25,24 0,-24 0,25 0,-25 25,25-25,-25 25,25-25,-25 25,25-1,-1 1,-24 0,25 25,-25-26,25 1,-25 25,25-1,-25-24,0 25,0-1,0-24,0 25,0 0,0-1,0 1,0-25,-25 24,25-24,-25 25,25-26,-25 1,25 0,-24-25,24 25,-25-25,25 0,0-25,-25 25,25-25,0 0,0 1,0-1,0 0,0 0,0 0,0-24,0 24,25-25,0 1,-1 24,1-25,0 1,25-1,-26 0,1 1,25-1,-25 1,0-1,-1 0,1 1,0-1,0 1,0 24,-1 0,-24 25,0-25,0 25,0 0,0 0,0 0,0 0,0 0,0 25,0-25,0 25,0 0,0-1,0 1,0 0,0 25,0-26,0 26,0-25,0 24,0-24,-24 0,24 0,0 0,0-1,0 1,0-25,0 25,0-25,0 0,0 25,0-25,24 0,-24 0,0 0,25-25,-25 25,25 0,0-25,-25 25,25 0,-1 0,1 0,-25-25,25 25,0 0,0 0,-1 25,1-25,0 0,-25 0,25 25,0-25,-1 0,1 0,-25 0,25 0,0 0,-25 0,25 0,-1-25,-24 25,25 0,-25-25,25 25,-25-24,0-1,0 0,0 0,0 0,0 1,0-1,0-25,0 25,0-24,-25 24,25-25,0 26,-25-1,25 0,0 0,0 25,0 0,0 0,0 25,0 0,0 0,0-1,0 26,0 0,0-26,25 26,-25-25,0 24,0-24,25 25,-25-25,0-1</inkml:trace>
  <inkml:trace contextRef="#ctx0" brushRef="#br0" timeOffset="138994.9501">10170 8781,'25'0,"-25"0,0-25,25 25,-25-25,0 25,25 0,-1-25,-24 25,25-24,0 24,0 0,0-25,0 25,-1 0,1-25,0 25</inkml:trace>
  <inkml:trace contextRef="#ctx0" brushRef="#br0" timeOffset="139879.0007">5284 7466,'-25'0,"25"0,-25 0,25 0,0 25,0-25,0 0,0 0,0 0,0 0,0 0,25 0,0 0,0 0,-1 0,1-25,25 25,-1 0,1 0,0-25,-1 25,26 0,-26-24,1 24,24 0,-49 0,25-25,-1 25,-24 0,-25 0,25 0,-25 0,0 0,0 0,0 0,-25 0,0 0,-24 0,24 25,-25-25,1 0,-1 0,0 24,1-24,-1 0,1 25,-1-25,0 0,26 0,-1 0,0 0,0 25,0-25,25 0,0 0,0 0,0-25,25 25,0 0,25 0,-26 0,26-25,0 25,-1 0,1-24,24 24,1 0,-26-25,26 25,-26-25,26 25,-26 0</inkml:trace>
  <inkml:trace contextRef="#ctx0" brushRef="#br0" timeOffset="142860.1712">5433 7417,'0'0,"0"0,0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3982.2354">5259 7665,'0'0,"0"0,0 0,0 0,0 0,0 0,0 0,0 0,0 0,0 0,0 0,0 0,0 0,25-25,-25 25,0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45099.2992">6251 7813,'0'0,"0"0,0 0,0 0,0 25,0-25,0 0,0 0,0 0,0 0,0 0,0-25,0 25,25 0,-25 0,25 0,0 0,-1-24,1 24,25-25,-1 25,1-25,0 0,-1 0,1 1,24 24,1-25,-1 0,0 0,1-24,-1 24,1 0,24 0,-25 0,1 1,24-26,-25 25,1 0,-26 1,26-1,-26 0,1 0,0 0,-1 25,-24-24,0-1,0 25,-1-25,-24 25,25 0,-25 0,0 0,0-25,0 25,0 0,0 0,0 0,-25 0,25 0,0 0,-24 0,24 0,-25 0,25 0,0 0,-25 0,25 0,-25 0</inkml:trace>
  <inkml:trace contextRef="#ctx0" brushRef="#br0" timeOffset="145399.3164">7839 7069,'0'0,"0"0,0 0,0 0,0 0,0 0,0 0,0 0,0 0,0 0,0 0,0 0,24 0,-24 0,25 0,-25 0,25 0,0 0,-25 0,25 0,-1 0,1 0,-25 0,25 0,0 0,-25 0,25 0,-25 0,24 25,-24-25,0 0,0 25,0-25,0 25,0 0,0-25,-24 24,24 1,-25 0,0 0,25 0,-25-1,0 1,25 0,-24-25</inkml:trace>
  <inkml:trace contextRef="#ctx0" brushRef="#br0" timeOffset="146028.3524">8558 6896,'0'0,"0"0,0 0,0 0,0 0,0 0,0 0,0 0,0 25,0-25,0 24,0 1,0 0,0 25,0-26,0 1,0 0,0 25,0-26,0 1,0 0,0-25,25 25,-25 0,0-25,0 24,0-24,25 0,-25 25,0-25,0 0,0 0,0 0,0 0,0-25,0 25,0 0,0-24,0 24,0-25,0 25,0-25,0 0,0 0,0 1,0-1,0-25,0 25,0-24,0 24,0-25,0 26,-25-26,25 0,0 25,0-24,0 24,25 0,-25 0,24 1,-24-1,25 25,-25 0,25 0,0 0,-25 0,25 0,-1 25,-24-25,25 24,0-24,-25 25,0 0,0-25,0 25,0 0,0-1,-25 1,25 0,-25-25,1 25,-1 0,0 0,0-25,0 24,1 1,-1-25,25 0,0 0,0 0,0 25,0-25,0 0,0 0,0 0,0 0,25 0,-25 25,24-25,1 0,0 25,0-25,0 24,-1-24,26 25,-25-25,0 25,24-25,-24 0,25 25,-26-25,26 0,0 25,-26-25,26 0,-25 0,0 0,24 0,-24 0,0 0,-25 0,25 0</inkml:trace>
  <inkml:trace contextRef="#ctx0" brushRef="#br0" timeOffset="146918.4033">2208 7218,'0'0,"0"0,0 0,0 0,0 0,0 0,25 0,-25 0,25 0,-1 25,1-25,0 0,25 25,-26 0,26-25,0 24,24 1,-24 0,24 0,-24 0,24-1,25 1,-24 0,-1 0,25 0,-24-25,24 24,-25 1,1 0,24-25,-25 25,1-25,-1 25,1-25,-26 0,1 24,24-24,-24 0,-25 0,24 0,-24 25,-25-25,25 0,-25 0,0 0,0 0,0 0</inkml:trace>
  <inkml:trace contextRef="#ctx0" brushRef="#br0" timeOffset="147447.4336">2754 6995,'0'0,"0"-25,0 25,0 0,0 0,0-25,0 25,0 0,-25 0,25 0,-25 0,0 25,25-25,-25 0,-24 25,24-25,0 25,0-25,-24 25,24-1,-25-24,26 25,-26 0,25-25,-24 25,24 0,0-25,0 24,0-24,1 0,24 0,-25 25,25-25,0 0,0 0,0 25,0-25,25 0,-1 25,1-25,0 25,-25-1,50 1,-26-25,1 25,25 0,-25 0,-1-1,26 1,-25 0,24 0,-24 0,0-1,0 1</inkml:trace>
  <inkml:trace contextRef="#ctx0" brushRef="#br0" timeOffset="147859.4571">2109 7937,'0'-24,"0"24,0-25,0 25,0-25,0 25,0 0,0 0,0-25,0 25,0 0,0 0,0 0,0 25,0-25,0 0,0 25,0 0,0-1,25 1,-25 25,0-25,24 24,-24 1,0 0,25-26,-25 26,0-25,25 24,-25-24,25 0,-25 0,25 0,-25-1,24-24,1 25,-25-25,25 0,0 0,0 0,-1 0,-24 0,25 0,0 0,0-25,0 25</inkml:trace>
  <inkml:trace contextRef="#ctx0" brushRef="#br0" timeOffset="148550.4966">2630 8210,'0'25,"0"-25,0 0,0 0,0 0,24 0,-24 0,0 0,25 0,-25 0,25 0,-25 0,25 0,-25 0,25-25,-1 25,-24 0,25-24,0 24,-25-25,25 25,-25-25,25 25,-25-25,0 25,0 0,0-25,0 25,0 0,0-24,0 24,-25 0,25-25,-25 25,0 0,0 0,1 0,-1 25,0-25,0 0,0 24,25 1,-24-25,-1 25,25 0,0 0,0-1,0-24,0 25,0 0,0 0,0-25,25 25,-1-25,-24 0,25 24,0-24,-25 0,25 0,0 0,-1 0,1 0,0-24,0 24,0-25,-1 25,26-25,-25 25,0-25,0 0,-1 1,1-1,0 0,0 0,-25 0,25 1,-25-1,24 0,-24 0,0 0,0 0,25 1,-25-1,0 0,0 0,0 25,0-25,0 25,0 0,0 0,0 0,0 0,0 25,0 0,0 0,0 0,0 24,0 1,0-25,0 49,0-24,0-1,0 26,0-26,0 26,0-1,0-24,25-1,-25 26,0-26,0 1,25 0,-25-26,25 26,-25-25,24 0,-24-1,25-24,0 25,0-25,-25 0,25 0,-1 0,1 0,0 0,0-25,-25 1,25-1,-1 25,-24-25,0-25,0 26,0-1,0 0,0-25,-24 26,-1-1,0 0,0 0,-24 0,24 1,0-1,-25 25,26-25,-1 25,0-25,0 25</inkml:trace>
  <inkml:trace contextRef="#ctx0" brushRef="#br0" timeOffset="148782.5099">3547 7962,'0'-25,"25"25,0 0,-25 0,25 0,-25 25,0-25,0 25,0 0,0 25,25-26,-25 26,0-25,0 24,0 1,0-25,0 24,0-24,0 25,0-25,0-1,0 1,24 0,-24-25,25 25,-25-25,25 25,-25-25,25 0,0 0,-25 0,24 0,1-25</inkml:trace>
  <inkml:trace contextRef="#ctx0" brushRef="#br0" timeOffset="148931.5184">3696 8310,'0'0,"-25"0,25 0,0-25,0 25,0 0,0-25,25 25,-25 0,25 0,-25-25,25 25,0-25,-1 25,26-24,-25 24,24-25,-24 0,25 25</inkml:trace>
  <inkml:trace contextRef="#ctx0" brushRef="#br0" timeOffset="151270.6522">4936 8210,'0'0,"0"0,0-24,0 24,-24 0,24 0,0 0,0 0,0 24,0-24,-25 0,25 25,0-25,-25 25,25 0,-25 0,0 24,1-24,24 25,-25-1,-25 1,25-1,1 1,-1 24,0-24,-25 24,26-24,-1 24,-25-24,25 0,1-1,-1-24,0 25,0-25,0-1,25 1,-24 0,24-25,0 25,-25 0,25-25,0 0,0 0,0 24,0-24,0 0,0 0</inkml:trace>
  <inkml:trace contextRef="#ctx0" brushRef="#br0" timeOffset="151642.6735">4614 8285,'0'0,"-25"0,25 0,0 0,0 0,0 0,0 0,0 0,0 0,0 0,0 25,0-25,25 0,-25 0,25 0,0 0,-25 0,24 0,1 0,25-25,-25 25,-1-25,1 25,25-25,-25 25,-1-25,26 25,-25-24,0 24,-25 0,25 0,-25-25,0 25,24 0,-24 25,0-25,0 0,0 24,0-24,-24 25,24 0,-25 0,25 24,-25-24,0 25,25-25,-25 24,0 1,1-25,24 24,-25 1,0-25</inkml:trace>
  <inkml:trace contextRef="#ctx0" brushRef="#br0" timeOffset="152338.7133">3399 10294,'0'0,"0"-25,0 25,24-25,-24 25,0-24,0 24,0-25,0 25,0 0,-24-25,-1 25,25 0,-25 0,0 0,-24 25,24-25,0 25,0-1,0 1,1 0,-1 0,0 0,25-1,-25 26,25-25,0 0,0-25,25 24,0 1,0 0,-1-25,1 25,0-25,25 25,-1-25,-24 0,25 24,-1-24,-24 0,25 0,-26 25,1-25,0 0,-25 25,0-25,0 25,0-25,0 0,0 25,0-25,-25 24,0-24,1 0,-1 25,0-25,0 0,-24 25,24-25,0 0,-25 0,26 0,-1 0,-25-25,25 25,1 0,-1-25,0 25,0-24,25-1</inkml:trace>
  <inkml:trace contextRef="#ctx0" brushRef="#br0" timeOffset="152538.7248">3572 10170,'25'-25,"-25"25,0 0,25 25,-25-25,0 25,0-25,25 25,-25-1,0 26,24-25,-24 0,0 24,25-24,-25 25,0-26,0 26,0-25,25 0,-25-1,0 1,0 0,25-25,-25 25,0 0,25-25,-25 0</inkml:trace>
  <inkml:trace contextRef="#ctx0" brushRef="#br0" timeOffset="152686.7332">3671 10517,'0'0,"0"0,0-25,0 25,0 0,0 0,25 0,-25-24,25 24,0 0,-25 0,49-25,-24 25,0 0,0 0,24 0</inkml:trace>
  <inkml:trace contextRef="#ctx0" brushRef="#br0" timeOffset="153421.7753">4416 10443,'0'-25,"0"25,0 0,-25 0,25-25,-25 25,0 0,0 0,1 0,-1 0,0 0,0 0,0 0,1 25,-1-25,0 0,0 25,25-25,-25 25,1-1,24-24,-25 25,25 0,0-25,0 25,0 0,0-25,25 24,-25-24,24 25,1-25,-25 0,25 25,0-25,0 0,-1 0,1 0,0 0,0 0,0-25,-25 25,24 0,1-25,0 25,-25-24,25 24,-25-25,25 0,-25 25,0-25,24 0,-24 25,0-24,0-1,0 25,0-25,0 25,0 0,0-25,0 25,0 0,0 0,0 0,0 25,0-25,0 0,0 25,0 0,25-25,-25 24,0 1,25-25,-25 25,25 0,-25-25,25 0,-25 25,24-25,1 0,0 24,0-24,0 0,-1 0,1 0,0-24,0 24,0 0,-1-25,1 25,-25 0,25-25,0 25,-25-25,25 0,-25 25,0-24,0-1,0 25,0-25,0 0,-25 0,25 1,-25 24,0-25,0 0,1 25,-1 0,0-25,0 25,0 0,1 0,24 0,0 25,0-25,0 0,0 0,0 25,0-25,0 0,24 0,-24 0,25 0,0 0,0 0,0-25,24 25,-24 0,0-25,24 25,-24-25,0 25,0 0,0-24,0 24,-25 0,24 0,-24 0,0 0,0 0,0 24,0-24,0 25,0 0,0-25,0 25,0 0,0-1,0 1,0 0,0 0,0-25,0 25,0-1,0-24,0 0,0 25,0-25,25 0,-25 0,25 0,-25 0,0 0,25 0,-25 0</inkml:trace>
  <inkml:trace contextRef="#ctx0" brushRef="#br0" timeOffset="153626.787">5309 10021,'0'-25,"0"0,0 1,0-1,0 0,0 25,0 0,0 0,0 25,0-25,0 25,24-1,-24 1,0 25,25-25,-25 24,0-24,25 25,-25-1,0-24,25 0,-25 25,25-26,-25 1,0 0,0 0,24 0,-24-1,0-24,0 25,25-25,-25 0</inkml:trace>
  <inkml:trace contextRef="#ctx0" brushRef="#br0" timeOffset="153855.8001">5358 10220,'0'0,"0"0,25 0,-25 0,25 0,0 0,-25 0,24 0,1 24,0-24,0 0,24 25,-24-25,0 0,0 25,0-25,-1 25,1 0,-25-25,25 24,-25 1,25 0,-25-25,0 25,0-25,0 25,0-1,0-24,-25 25,25-25,-25 25</inkml:trace>
  <inkml:trace contextRef="#ctx0" brushRef="#br0" timeOffset="154006.8087">5581 10120,'0'-24,"0"-1,0 25,0-25,0 25,0 0,0-25,0 25,0 0,0 0,0 0,0 0</inkml:trace>
  <inkml:trace contextRef="#ctx0" brushRef="#br0" timeOffset="154738.8506">5978 10244,'25'25,"0"-25,0 25,-1 0,-24 0,25-25,-25 24,25 1,-25 0,0 0,0 0,0-1,0-24,0 25,0 0,0-25,0 0,0 25,0-25,0 0,0 0,0 0,0 0,0 0,0 0,0-25,0 25,0-25,25 25,-25-25,25 1,-25-1,25 0,-25 25,24-25,1 0,-25 1,25 24,-25 0,25 0,-25 0,25 0,-25 0,24 24,-24-24,0 25,25 0,-25-25,0 25,0 0,0-25,25 24,-25 1,0-25,25 25,-25-25,25 0,-1 25,-24-25,25 0,0 0,0 0,0 0,-1 0,26-25,-25 25,0 0,-1-25,-24 25,25-25,0 25,-25-24,0 24,0-25,0 0,0 0,0 25,0-25,-25 1,0-1,1 0,-1 25,25 0,-25-25,0 25,0 0,25 0,-24 25,24-25,0 25,0-25,0 25,0-25,0 24,0 1,24-25,-24 25,25-25,0 0,-25 0,25 25,0-25,-1 0,-24 0,25 0,0 0,0-25,-25 25,25 0,-25 0,24 0,-24 0,0 0,0-25,0 25,0 0,0 0,0 25,0-25,0 25,0-25,0 25,0-1,25 1,-25 0,0 25,0-1,0-24,0 25,0-1,0 1,0-1,0 1,-25 0,25-1,0 1,-24-1,24 1,0 0,-25-25,25-1,-25 1,25 0,0 0,-25-25,25 0,-25 0,25 0,-24-25,24 25,-25-25,0 0,0-24,25 24,-25 0,1-25,24 26,-25-26,25 0,0 26,0-26,0 25</inkml:trace>
  <inkml:trace contextRef="#ctx0" brushRef="#br0" timeOffset="155150.8742">7566 10269,'0'0,"25"0,-25 0,0 25,0-25,0 25,0 0,0-1,0 26,-25-25,25 24,-25 1,25 0,0-1,-25-24,25 25,0-1,0 1,-25-25,25 24,0-24,0 0,0 0,0-1,0-24,0 25,0-25,0 0,0 0,0 0,0 0,0-25,0 25,0-24,0-1,0 0,0 0,0 0,0 1,-24-26,24 0,0 1,-25-1,25 1,0-1,0 0,0 1,0-1,25 1,-25-1,24 25,1 0,0 1,0-1,24 25,-24 0,0 0,0 0,0 0,-1 25,1-25,0 24,-25 1,25-25,-25 25,0 0,0 0,0-1,-25 1,25-25,-25 25,0 0,1 0,-1-25,0 24,0 1</inkml:trace>
  <inkml:trace contextRef="#ctx0" brushRef="#br0" timeOffset="155519.8953">8062 10269,'25'0,"-25"-25,24 1,-24 24,0-25,0 25,0-25,-24 25,-1 0,0 0,0 25,0-25,1 25,-1-1,0-24,0 25,0 0,25 0,-24 0,24-1,0 1,0 0,0 0,0-25,24 25,-24-25,25 0,0 0,0 0,-25 0,25 0,-1 0,1-25,0 25,0-25,0 0,-1 25,1-25,0 1,0-1,-25 0,25 25,0-25,-1 0,-24 25,25 0,0 0,-25 0,25 0,-25 0,25 25,-25-25,0 25,24 0,-24-25,0 25,0-1,0 1,0 0,0-25,0 25,0 0,0-25,0 24</inkml:trace>
  <inkml:trace contextRef="#ctx0" brushRef="#br0" timeOffset="155643.9024">8136 9971,'0'-24,"0"-1,-25 25</inkml:trace>
  <inkml:trace contextRef="#ctx0" brushRef="#br0" timeOffset="156102.9286">8608 10120,'24'25,"1"0,-25 0,25 0,0-25,-25 24,0 1,0-25,0 25,0-25,0 0,0 25,0-25,0 0,0 0,0 0,0 0,0 0,0 0,0 0,0 0,0-25,25 25,-25-25,24 25,-24-25,25 1,0 24,-25-25,25 25,0-25,-25 25,24-25,-24 25,25 0,-25 25,0-25,0 0,25 25,-25-25,0 25,0-25,25 24,-25-24,25 0,-25 25,0-25,24 0,-24 0,25 0,0 0,-25 0,25 0,-25 0,25 0,-1 0,-24-25,25 25,0-24,-25 24,0-25,25 0,-25 25,0-25,0 0,0 1,0-26,0 25,0 0,0 0,0 1,0-1,0 25,0-25,0 25,0 0,0 0,-25 25,25-25,0 25,0-1,0 1,0 0,0 0,0 0,25 24,-25-24,0 0</inkml:trace>
  <inkml:trace contextRef="#ctx0" brushRef="#br0" timeOffset="156279.9387">9451 10071,'25'0,"0"-25,-1 25,26 0,-25-25,24 25,1 0,0-25,-1 25,26 0,-26 0,1 0,-1-25,1 25,-25 0</inkml:trace>
  <inkml:trace contextRef="#ctx0" brushRef="#br0" timeOffset="157210.992">5383 7590,'0'0,"0"0,0 0,0 0,25 0,-25 0,25 0,-25-25,24 25,1 0,0 0,25 0,-26-24,26 24,-25 0,24-25,1 25,0 0,-1 0,-24-25</inkml:trace>
  <inkml:trace contextRef="#ctx0" brushRef="#br0" timeOffset="157423.0041">5433 7590,'-50'25,"0"-25,1 25,-1-25,25 0,1 25,-1-25,0 0,25 0,0 0,0 0,25 0,0 0,-1-25,26 25,0 0,-1-25,26 25,-1-25,0 25,1-25,-1 1,25 24,-24-25,-1 0,25 25,-24-25,-25 25</inkml:trace>
  <inkml:trace contextRef="#ctx0" brushRef="#br0" timeOffset="159423.1185">2853 11757,'0'0,"-25"-24,25-1,-25 25,25-25,-25 0,25 25,0-25,-24 25,24-24,0 24,0 0,0 0,0 0,0 0,0 0,0 0,0 0,0 24,0 1,0 0,0 0,0 24,0-24,24 0,-24 25,0-26,0 26,0-25,0 0,0-1,0 1,0 0,0-25,0 25,0-25,0 0,0 0,0 0,0 0,0 0,0 0,0-25,0 25,-24-25,24 0,0 1,0-1,0 0,0 0,0 0,-25-24,25 24,0 0,0-24,0 24,0 0,0 0,0 25,0-25,0 25,25 0,-25 0,24 0,-24 0,25 25,-25-25,25 25,0 0,0-25,-25 25,24-1,1-24,0 25</inkml:trace>
  <inkml:trace contextRef="#ctx0" brushRef="#br0" timeOffset="159782.1391">3349 11658,'0'-25,"0"25,0 0,0-24,0 24,0 0,0 0,-25 0,25 0,-25 24,25-24,-24 25,24 0,-25 0,0 0,0-1,25 1,-25 0,1 0,-1 0,25-25,-25 24,25 1,0-25,-25 25,25-25,0 0,0 0,0 0,0 0,0 0,0 0,0-25,25 25,-25-25,0 1,25 24,-25-25,25 0,-25 0,24 0,-24 1,25-26,0 25,0 0,-25 25,25-24,-1-1,-24 25,25 0,0 0,-25 25,25-25,-25 24,25 1,-25 0,24 0,-24 0,25-1,-25 1,0 25,25-25,-25-1,0 1,0 25,0-25,25-1,-25 1,0-25</inkml:trace>
  <inkml:trace contextRef="#ctx0" brushRef="#br0" timeOffset="160163.1609">3895 11832,'24'-25,"-24"0,0 0,0 1,0-1,0 0,-24 0,24 25,-25-25,0 25,25 0,-25 0,0 0,1 0,-1 25,0-25,0 25,0 0,25 0,-24-1,24 1,-25 25,25-25,0-1,0 1,0-25,0 25,25 0,-25 0,24-25,-24 0,25 24,-25-24,25 0,0 0,-25 0,25-24,-1 24,1 0,0-25,-25 0,25 25,0-25,-25 0,0 1,24-1,-24 25,0-25,0 0,0 0,0 25,0-24,0 24,0 0,0 0,25 0,-25 0,0 24,0-24,25 25,-25 0,25 0,-25 0,25-25,-25 24,25 1,-25 0,24-25,-24 25,25-25,-25 25,25-25,-25 0</inkml:trace>
  <inkml:trace contextRef="#ctx0" brushRef="#br0" timeOffset="160355.1718">4168 11633,'0'-24,"-25"24,25-25,0 25,0 0,0 25,25-25,-25 24,24-24,1 25,-25 0,25 0,0 0,0-1,-1 1,1 0,0 0,0 0,0-25,-25 24,24 1,1-25,0 25,-25-25,25 25,-25-25</inkml:trace>
  <inkml:trace contextRef="#ctx0" brushRef="#br0" timeOffset="160543.1826">4416 11485,'0'24,"0"-24,-25 25,25 0,-25 0,25 0,-25-1,25 1,-25 25,25-25,-24-1,24 1,-25 25,25-25,0-1,-25 1,25 0,0 0,0-25,-25 25</inkml:trace>
  <inkml:trace contextRef="#ctx0" brushRef="#br0" timeOffset="160711.1922">4812 11857,'25'0,"0"0,0 0,0 0,-25 0,24-25,-24 25,0 0,0 0,0 0,0 0,0 0,0 0,0 0,0 0</inkml:trace>
  <inkml:trace contextRef="#ctx0" brushRef="#br0" timeOffset="161420.2328">5581 11311,'0'-25,"0"0,0 1,0 24,25-25,-25 25,25 0,-25 0,25 0,-25 0,25 25,-25-1,24 1,-24 25,0-25,0 24,0 1,0-1,0 1,-24 0,24-1,-25 1,25-1,0-24,0 25,0-25,0-25,0 24,0-24,0 25,25-25,-1 0,-24-25,25 25,0 0,0-24,0 24,24-25,-24 0,0 25,0-25,24 0,-24 1,0-1,0 0</inkml:trace>
  <inkml:trace contextRef="#ctx0" brushRef="#br0" timeOffset="161670.2471">6202 11137,'0'-25,"-25"25,25 0,0-24,0 24,0 0,0 0,0 0,-25 0,25 24,0-24,0 50,0-25,0 0,0 24,0 1,0 0,0-1,0 26,-25-26,25 1,0-1,0 26,-25-26,25 1,0 0,0-26,0 26,0-25,0 0,0-1,0 1,25 0,-25-25,0 0</inkml:trace>
  <inkml:trace contextRef="#ctx0" brushRef="#br0" timeOffset="162278.2818">6722 11385,'25'0,"-25"0,25 25,-25-25,25 25,-25-25,0 25,0 24,0-24,0 0,0 25,0-1,0-24,0 25,0-1,0-24,0 25,0-26,-25 1,25 25,0-25,0-25,0 24,0 1,0-25,0 0,0 25,0-25,0 0,0-25,0 25,0 0,0-25,0 1,0 24,0-25,0-25,-25 25,25 1,0-26,0 25,0-24,0-1,0 0,0 26,0-26,0 0,0 1,25-1,0 1,-25 24,25-25,24 25,-24 25,0-24,0-1,24 25,-24 0,0 0,0 25,-1-25,1 24,-25 1,0 0,0 0,0 0,0-1,0 1,-25 0,1 0,-1 0,-25-1,25 1,1-25,-1 25,0 0,0-25,0 0,25 0,0 25,0-25,0 0,0 0,0 0,0 0,25 0,0 0,0 0,0 24,-1-24,1 0,0 0,25 25,-26-25,26 0,-25 25,25-25,-26 0,26 0,-25 25,24-25,-24 0,0 0,25 0,-26 0,-24 0,25 0,0 0,-25 0,25-25,-25 25,25 0,-25 0,0 0,0 0,0 0,0 0,0 0,0 0,0 0,0 0,0-25,0 25,0 0</inkml:trace>
  <inkml:trace contextRef="#ctx0" brushRef="#br0" timeOffset="162715.3068">5829 12229,'0'25,"-24"-25,24 0,-25 0,25 0,0 0,0 0,0 0,0 0,25 0,-1 0,1-25,0 25,25 0,-1 0,1-25,-1 25,26-25,-1 25,1-25,24 25,-25-25,26 1,-1 24,0-25,0 0,-24 25,24-25,-25 25,26-25,-26 1,0 24,1-25,-1 25,-24-25,24 25,-49-25,25 25,-26-25,1 25,0 0,-25 0,25-24,-25 24,0 0,0 0,0 0,0 0,0 0,0 0,0 0,-25 0,25 0,0 0,-25 0,25 0</inkml:trace>
  <inkml:trace contextRef="#ctx0" brushRef="#br0" timeOffset="164431.405">5705 7491,'25'0,"0"-25,-25 25,25 0,24 0,-24-25,0 25,25 0,-26-24,26 24,-25 0,0-25,24 25,-24-25,0 25,0 0,0 0,-25 0,24 0,-24 0,-24 0,24 0,-25 0,0 0,-25 25,25-25,-24 0,-1 25,1-25,-26 24,26 1,-1-25,0 25,-24-25,24 0,1 25,-1-25,1 25,24-25,-25 0,25 0,1 0,24 0,-25 0,25 0,0 0,25 0,-25 0,24-25,26 25,-25 0,24-25,1 25,0-25,-1 25,26-25</inkml:trace>
  <inkml:trace contextRef="#ctx0" brushRef="#br0" timeOffset="169058.6696">5284 7541,'0'0,"-25"0,25 0,0 0,0 0,0 0,0 0,0 0,0 0,0 0,0 0,0 0,0 0,0 24,25-24,-25 0,25 0,-1 0,1 0,0 25,0-25,24 0,1 0,-25 0,49 0,-24-25,-1 25,26 0,-1 0,-24-24,24 24,-24 0</inkml:trace>
  <inkml:trace contextRef="#ctx0" brushRef="#br0" timeOffset="169250.6806">5532 7541,'-25'24,"0"-24,25 0,0 0,0 0,25 0,-25 0,25 0,0 0,24 0,-24 0,25-24,-1 24,26 0,-26 0,1 0,24-25,1 25,-1 0</inkml:trace>
  <inkml:trace contextRef="#ctx0" brushRef="#br0" timeOffset="175375.0309">5482 7392,'0'0,"0"0,0 0,0 0,0 0,0 0,0 25,25-25,0 0,-25 0,25 0,-1 0,1 0,0 0,0 0,24 0,1 0,0 0,-26-25,26 25,0 0,-1 0,1 0,-25-25,24 25,-24 0,0 0,0 0,0 0</inkml:trace>
  <inkml:trace contextRef="#ctx0" brushRef="#br0" timeOffset="175494.0377">5606 7441,'-25'0,"1"0,-1 0,25 0,0 0,0 0,0 0,25 0,-1 0</inkml:trace>
  <inkml:trace contextRef="#ctx0" brushRef="#br0" timeOffset="177839.1719">2729 13692,'0'0,"0"-25,0 25,0-24,-25 24,25-25,0 25,-25-25,25 25,0 0,-25-25,25 25,-24 0,24 0,0 0,-25 0,0 0,25 0,-25 0,0 25,1-25,-1 25,0 0,0-1,0 1,1 25,-1-25,0 24,0 1,25-25,-25 24,25-24,0 25,0-26,25 1,0 0,0 0,0-25,-1 25,1-25,0 0,25 0,-26 0,26 0,-25-25,24 0,1 25,-25-25,24 0,-24 1,0-1,25 0,-26 0,1 0,-25 1,25-1,-25 0,0 0,0 25,-25-25,0 1,1-1,-1 0,0 25,-25-25,1 25,24-25,-25 25,-24-24,24 24,1 0,-1-25,25 25,-24 0,-1-25,25 25,1 0,-1-25,0 0,25 25,0-24,0-1,0 25,0-25,0 25,25-25,0 25,-1-25,1 25,25 0,-25 0,24 0,-24 0,25 0,-26 0,26 25,-25-25,0 25,-1 0,1 0,0-1,-25 26,25-25,-25 24,0 1,0-25,0 24,-25-24,25 25,0-1,-25-24,25 25,-25-25,25 24,0-24,-24 0,24 0,0-1,0 1,0 0</inkml:trace>
  <inkml:trace contextRef="#ctx0" brushRef="#br0" timeOffset="177990.1805">3175 14163,'0'0,"25"0,-25 0,0 0,0 0,0 0,0 0,0 0,-25 0,25 0</inkml:trace>
  <inkml:trace contextRef="#ctx0" brushRef="#br0" timeOffset="179687.2776">3771 13370,'0'-25,"0"25,0 0,0-25,0 25,0-25,0 25,0 0,0-24,0 24,0-25,0 25,0-25,0 25,0 0,0 0,0-25,0 25,0 0,0 0,0 0,-25 0,25 25,0-25,0 25,-25 0,25-1,-25 1,25 0,0 25,-25-26,25 26,0 0,0-1,0-24,0 25,0-1,25-24,-25 0,25 0,-25-1,25 1,-25 0,25-25,-1 25,-24-25,25 0,0 0,0 0,-25 0,25 0,-25 0,24 0,1 0,-25-25,25 25,-25-25,0 25,25-25,-25 1,0 24,0-25,25 0,-25 0,0 0,0 1,0-1,0 0,0 0,0 0,-25 1,25-1,0 25,0-25,0 25,0 0,0 0,0 0,-25 0,25 0,0 0,0 25,0-25,0 25,0-25,0 24,0 1,0 0,0 0,0 0,25-25,-25 24,0 1,25 0,0-25,-25 25,24-25,-24 25,25-25,0 24,-25-24,25 0,-25 0,25 0,-1 0,-24 0,25 0,-25 0,25-24,-25 24,25 0,-25-25,25 0,-25 25,0-25,24 0,-24 1,0-1,0 0,0-25,0 26,0-26,0 25,-24-24,24 24,-25-25,0 1,0 24,25 0,-25 0,1 0,24 25,-25-25,25 25,0 0,0 0,0 0,0 0,0 0,0 25,0-25,0 0,25 25,-25-25,24 0,-24 25,25-25,0 0,0 0,0 0,-25 0,24-25,1 25,0 0,-25-25,25 25,0-25,-25 25,24-24,-24 24,0-25,0 25,0-25,0 0,0 25,0-25,-24 25,24-24,-25 24,25-25,-25 25,25 0,-25 0,25 0,0 0,0 0,-25 25,25-1,0-24,0 25,25 25,-25-25,25-1,-25 26,25-25,-25 25,25-26,-1 26,-24-25,25 24,-25-24,0 25,25-25,-25-1,0 1,0 0,0 0,25 0,-25-1,0-24,0 0,0 25,0-25,0 0,0-25,0 25,25 0,-25-24,0-1,0 25,0-25,0 0,24 0,-24 1,0-1,25 0,-25 25,25-25,-25 25,25 0,0 0,-25 0,24 0,1 25,-25-25,25 25,-25 0,25-1,-25-24,25 25,-25 0,24 0,-24 0,0-25,0 24,0 1,0-25,25 25,-25-25,0 25,0-25,0 0,25 25</inkml:trace>
  <inkml:trace contextRef="#ctx0" brushRef="#br0" timeOffset="179966.2935">4961 13469,'0'0,"0"0,0 0,0 0,0 0,0 0,0 0,0 25,0 0,0-25,0 24,0 1,0 0,25-25,-25 25,0 0,25-1,0-24,-25 25,25-25,-1 25,-24-25,25 0,0 0,-25 0,25 0,0 0,-25 0,24 0,1 0,-25-25,25 25,-25-25,25 25,-25-24,0-1,0 25,0-25,0 0,0 0,-25 1,0 24,0-25,1 0,-1 25,0-25,-25 25,26 0,-1 0,-25 0,25 0</inkml:trace>
  <inkml:trace contextRef="#ctx0" brushRef="#br0" timeOffset="180256.3101">5953 13469,'0'0,"0"0,0 0,0 0,0 25,0-25,0 0,0 25,25-1,-25-24,0 25,0 0,25 0,-25-25,0 25,0-25,0 24,25-24,-25 25,0-25,0 0,0 25</inkml:trace>
  <inkml:trace contextRef="#ctx0" brushRef="#br0" timeOffset="180409.3189">5929 13221,'-25'0,"25"-25,0 25,-25 0,25-25,0 25,0 0,0 0,0 0,0 0,0 0,0 0,0 25</inkml:trace>
  <inkml:trace contextRef="#ctx0" brushRef="#br0" timeOffset="180686.3347">6251 13246,'0'25,"-25"-25,25 0,-24 24,24-24,0 25,-25-25,25 25,0-25,0 25,0-25,0 25,0-25,25 24,-1-24,-24 25,25-25,0 25,0 0,0-25,-1 25,1-25,-25 24,25-24,0 25,-25-25,0 25,0-25,0 0,0 25,0-25,0 0,0 25,-25-25,0 0,0 24,1-24,-1 0,0 0,0 0,0 0,-24 0,24 0</inkml:trace>
  <inkml:trace contextRef="#ctx0" brushRef="#br0" timeOffset="181517.3822">7417 13419,'0'0,"0"-24,0-1,0 0,0 0,-25 0,25 25,-25-24,25-1,-24 25,-1-25,0 25,0 0,25 0,-25 0,1 25,-1-25,0 25,25-1,-25-24,25 25,-25 0,25 0,0 0,0-1,0 26,0-50,25 25,-25 0,25-1,-25-24,25 25,0-25,-1 25,-24-25,25 0,0 0,0 0,0 0,-1-25,1 25,0 0,0-25,0 25,-1-24,-24-1,25 25,-25-25,25 0,-25 0,0 25,0-24,25-1,-25 0,0 0,0 25,0-25,0 25,0-24,0 24,0 0,0 24,0-24,0 25,0-25,0 25,0 0,0 0,25-1,-25-24,0 25,24 0,-24 0,0-25,25 25,-25-25,25 0,0 0,-25 0,25 0,-25 0,24 0,1 0,-25-25,25 25,0-25,0 25,-25-25,24 0,1 1,-25-1,25 0,-25 0,0 0,25 1,-25-26,0 0,0 25,0-24,0-26,0 26,-25-1,25 1,-25-1,25 25,0-24,0 49,0-25,0 25,0 25,0-1,0 1,0 25,0-25,0 24,25 1,-25-1,25 1,-25 0,0-1,25 1,-25-25,24 24,-24-24,0 0,25 0,-25 0,0-1,25-24,-25 0</inkml:trace>
  <inkml:trace contextRef="#ctx0" brushRef="#br0" timeOffset="181675.3913">7764 13171,'-25'0,"25"0,0 0,0 0,0 0,25 0,-25 0,25 0,0 0,0 0,-1 0,1 0,25 0,-25 0</inkml:trace>
  <inkml:trace contextRef="#ctx0" brushRef="#br0" timeOffset="182074.4141">9128 12725,'0'-25,"0"0,0 0,0 1,0-1,0 0,0 0,0 25,0 0,0 0,0 0,0 25,0 0,0 0,25 24,-25 1,0-25,25 24,-25 1,0-1,25 1,-25 0,0-1,0 1,25-25,-25 24,0-24,24 0,-24 0,25 0,-25-1,0 1,25-25,-25 25,25-25,-25 0,0 0,25 0,-25-25,0 25,25-25,-25 25</inkml:trace>
  <inkml:trace contextRef="#ctx0" brushRef="#br0" timeOffset="182577.4429">8980 12948,'0'0,"0"25,24-25,-24 0,25 0,0 25,-25-25,25 0,24 0,-24 0,0 0,25-25,-26 25,26 0,0-25,-1 25,-24-25,25 25,-25-25,24 1,-24 24,0-25,0 0,-1 0,-24 25,0-25,0 1,0-1,0 0,-24 0,24 25,-25-25,0 1,25 24,-25 0,25-25,0 25,0 0,0 25,0-25,0 24,0 1,0-25,0 50,0-25,25-1,-25 1,25 25,-25-25,25 24,-25-24,24 25,-24-26,0 1,25 0,-25 0,0 0,0-1,0 1,0-25,0 25,0-25,25 0,-25 0,0 0,0 0,0 0,0-25,25 25,-25-25,0 25,25-24,-25-1,0 0,24 0,-24 25,25-25,-25 1,25 24,0-25,-25 25,25 0,-25 0,24 0,-24 0,25 25,-25-25,25 24,-25-24,0 25,0-25,25 25,-25 0,0-25,0 25,0-25,0 24,0-24,0 0,0 25</inkml:trace>
  <inkml:trace contextRef="#ctx0" brushRef="#br0" timeOffset="182930.4631">10071 12948,'0'0,"0"0,0 25,25-25,-25 0,25 0,-25 0,24 0,-24 0,25 0,0 0,0 0,0 0,-25 0,24 0,1 0,0-25,0 25,0 0,0-25,-1 25,-24 0,25-25,-25 25,25-24,-25 24,0-25,0 25,0-25,0 25,-25-25,0 25,1-25,-1 25,0 0,0 0,0 0,0 0,1 25,-26-25,50 25,-25 0,0-25,25 25,-24-1,24 1,0 0,0 0,0 0,24-1,-24 1,25-25,0 25,0 0,0-25,-1 25,1-25,0 0,0 0,0 0,24 0,-24 0</inkml:trace>
  <inkml:trace contextRef="#ctx0" brushRef="#br0" timeOffset="183396.4897">11460 12254,'25'-25,"-25"0,25 25,-25-25,25 25,-25 0,24 0,-24 0,25 25,-25 0,25 24,-25-24,25 25,0-1,-25-24,24 25,-24-1,0 1,25 0,-25-1,0-24,0 25,0-26,0 1,0 0,0 0,0 0,0-1,0-24,0 25,25-25,-25 0,0 0,0 0,25 0</inkml:trace>
  <inkml:trace contextRef="#ctx0" brushRef="#br0" timeOffset="184075.5286">11956 12626,'0'0,"0"24,0-24,0 0,0 0,25 0,-25 0,0 25,25-25,-25 0,0 0,25 0,-25 0,24 0,-24 0,25 0,0 0,-25 0,25 0,0-25,-25 25,24 0,1-24,-25 24,0-25,25 25,-25-25,0 25,0-25,0 0,-25 25,25-24,-25-1,1 25,-1-25,0 25,0-25,-24 25,24 0,0 25,0-25,0 25,1 0,-1-1,0 1,25 0,0 25,0-26,0 1,0 0,0 0,25 0,0-1,-1-24,1 25,0-25,0 25,0-25,-1 0,26 0,-25 0,24 0,-24 0,25 0,-1 0,-24-25,25 0,-25 25,24-24,-24-1,25 25,-25-25,-1 0,1 0,0-24,0 24,0-25,-25 1,24-1,-24 1,0-1,0 0,0 1,0 24,0-25,0 25,0 1,0 24,0 0,0 0,0 0,-24 24,24 1,0 0,-25 0,25 25,0-1,-25 1,25-1,0 26,-25-26,25 26,0-1,0 1,-25-26,25 26,0-26,-24 26,24-26,0 1,0-25,0 24,0-24,0 25,24-25,-24-25,0 24,25 1,-25-25,25 0,0 0,0 0,-1 0,-24-25,25 25,0-24,0-1,0 25,-1-25,1 0,-25-25,25 26,-25-1,25 0,-25-25,0 26,0-1,0 0,-25 0,25 0,-25 1,0 24,1-25,-1 25,-25-25,25 25</inkml:trace>
  <inkml:trace contextRef="#ctx0" brushRef="#br0" timeOffset="184360.5449">13147 12154,'0'-25,"0"25,0 0,0 0,0-24,0 24,0 24,0-24,0 25,0 0,0 0,25 0,-25 24,0-24,0 25,24-1,-24-24,0 25,25-1,-25-24,0 25,25-25,-25 24,25-24,-25 0,25-25,-25 25,24-1,-24-24,25 0,0 0,-25 0,25 0,0 0,-25 0,24-24</inkml:trace>
  <inkml:trace contextRef="#ctx0" brushRef="#br0" timeOffset="184503.553">13271 12477,'-25'0,"0"0,25 0,-25 0,25 0,0 0,0 0,0 0,0 0,25 0,-25 0,25 0,0 0,0 0,-1 0,26 0,-25 0,24 0</inkml:trace>
  <inkml:trace contextRef="#ctx0" brushRef="#br0" timeOffset="185242.5953">14784 12477,'0'-25,"25"25,0 0,-25-25,24 25,-24-25,0 25,0-24,0 24,-24-25,-1 25,0-25,0 25,0 0,1 0,-26 0,25 25,0-25,-24 25,24-1,0 1,0 0,0 0,25 0,-24-1,24 1,0 0,0 0,24 0,-24-1,25-24,0 25,0-25,0 0,0 25,-1-25,26 0,-25-25,24 25,-24 0,0-25,25 25,-26-24,1 24,0-25,-25 0,25 0,-25 0,0 1,0-1,0 0,0 0,0 0,0 1,0-26,0 25,0 0,0 1,0-1,25 0,-25 0,24 0,-24 25,25 0,0 0,0 0,-25 25,25-25,-1 25,1 0,-25 0,25-1,0 1,-25 25,0-1,0-24,0 25,0 24,0-24,-25-1,25 26,-25-26,0 1,25 0,-24 24,24-24,-25-1,25 1,0-25,0 24,25-24,-1 25,-24-25,25-1,0 26,25-50,-26 25,1 0,0-25,25 24,-26-24,1 0,0 0,0-24,0 24,-1-25,-24 25,25-25,-25 0,0 0,-25 1,25-26,-24 25,-1 0,0 0,0 1,0-1,-24 0,24 0,-25 25,26-25,-26 25</inkml:trace>
  <inkml:trace contextRef="#ctx0" brushRef="#br0" timeOffset="185534.612">16694 12179,'0'0,"0"-25,0 25,0 0,0 0,0 0,0 0,0 0,0 25,0-25,0 25,0 0,0 0,0 24,0-24,0 0,0 24,0-24,0 0,0 0,0 0,0-1,25 1,-25-25,0 25,0-25,0 25,0-25</inkml:trace>
  <inkml:trace contextRef="#ctx0" brushRef="#br0" timeOffset="185838.6294">16371 12005,'-24'-49,"24"24,0 0,0 0,24 25,-24-24,25 24,0 0,0 0,0 0,24 0,-24 24,25-24,-1 25,1 0,0 0,-1 0,26-1,-26 1,1 25,-1-25,-24-1,25 26,-25-25,-1 25,1-26,0 1,-25 25,0-25,0-1,0 1,0 25,0-25,0-1,-25 1,25 25,-25-25,1-1,-26-24,25 25,0 0,-24-25,24 25,-25-25,26 25,-26-25,25 0,-24 0,24 0,-25 0</inkml:trace>
  <inkml:trace contextRef="#ctx0" brushRef="#br0" timeOffset="186010.6392">17686 12675,'50'25,"-25"-25,-1 25,1-25,0 0,0 0,-25 0,0 0,0 0,0 0,0 0,0 0,0 0</inkml:trace>
  <inkml:trace contextRef="#ctx0" brushRef="#br0" timeOffset="186354.6589">17463 11559,'-25'-25,"25"-24,0 24,0 0,25-25,0 26,-1-1,1 0,0 0,0 0,24 25,-24-24,25 24,-25 0,24 24,1-24,-25 25,24-25,-24 25,0 0,25 0,-50 24,24-24,-24 25,0-26,0 26,0 0,-24-1,-1 1,0 24,-25-24,26-1,-1 1,-25 0,25-1,1 1,-1-1,0 1,25-25,-25 25,25-26,0 1,0 25,0-25,0-1,25 1</inkml:trace>
  <inkml:trace contextRef="#ctx0" brushRef="#br0" timeOffset="188094.7584">2654 15056,'0'-24,"0"-1,0 0,0 0,0 25,-24-25,-1 1,0 24,0 0,0 0,1 0,-1 24,0 1,0 0,-24 0,24 24,0-24,0 25,0-1,1 1,24-25,0 24,0 1,0-25,0 0,0 0,24-1,-24-24,25 25,0-25,0 0,0 0,24 0,-24 0,0 0,24-25,-24 25,0-24,0-1,0 0,-25 0,24 25,-24-25,0 0,0 1,0-1,-24 25,-1-25,0 0,0 0,-24 1,-1-1,0 0,1 0,-1 0,1-24,-26 24,26 0,-1 0,0-24,26 24,-26 0,25 0,25 1,-25-1,25 0,0 0,25 0,-25 25,25-24,0 24,0 0,-1 0,1 0,0 0,25 24,-26-24,26 25,-25 0,0 25,24-26,-24 26,-25 0,25-1,0 26,-25-26,0 1,0 24,0-24,0-1,0 1,-25 0,25-1,-25 1,25 0,0-1,-25-24,25 25,0-26,0 1,0 0,0 0</inkml:trace>
  <inkml:trace contextRef="#ctx0" brushRef="#br0" timeOffset="188219.7656">2977 15577,'0'0,"50"0,-50 0,0 0,0 0,0 0,0 0,0 0</inkml:trace>
  <inkml:trace contextRef="#ctx0" brushRef="#br0" timeOffset="189459.8365">4019 14734,'0'-25,"0"0,0 1,-25-1,25 0,0 0,-25 25,25-25,0 25,-25 0,25 0,0 0,0 0,0 0,0 25,0-25,0 25,-25 25,25-26,0 1,0 25,0-1,0-24,0 25,25-1,-25-24,0 25,25-25,-25 24,25-24,-25 0,25-25,-25 25,25-1,-1-24,-24 25,25-25,0 0,-25 0,25 0,0-25,-25 25,24-24,-24 24,25-25,0 0,-25 0,0 0,25 1,-25-1,0 0,0 0,0 0,0 1,0-1,0 0,0 0,0 25,0-25,0 25,0 0,0 0,0 0,0 0,-25 0,25 25,0-25,0 25,0 0,0 0,0-1,0 1,25 0,-25 0,0 0,25-1,-25 1,24-25,-24 25,25 0,0-25,0 0,-25 25,25-25,-1 0,1 0,0 0,0-25,-25 25,25-25,-1 25,1-25,0 0,0 1,-25-1,25 0,-25 0,24 0,-24 1,0-26,0 25,-24-24,24 24,-25 0,0-25,0 26,0-1,1 0,-1 0,0 25,0-25,0 25,25 0,0 0,-24 0,24 0,0 25,0-25,24 0,-24 25,25-25,-25 0,25 25,0-25,0 0,-1 0,-24 0,25-25,0 25,25 0,-26-25,1 0,0 25,0-24,-25 24,25-25,-1 0,-24 0,25 25,-25-25,0 1,0-1,0 25,0-25,0 0,0 25,0 0,0-25,0 25,0 0,0 0,0 25,0-25,0 25,0 0,0 0,0-1,25 26,-25-25,25 24,-25 1,25-25,-25 24,24 1,-24-25,25 24,-25-24,25 25,-25-25,25-1,-25 1,25 0,-25 0,0 0,25-25,-25 0,0 0,24 0,-24 0,25 0,-25-25,25 25,-25-25,25 0,-25 0,25 1,-1 24,1-25,-25 0,25 25,0-25,-25 25,25 0,-1 0,-24 0,25 0,-25 25,25-25,-25 25,25-25,-25 25,0-25,25 24,-25 1,0-25,0 25,0-25,0 25,24-25</inkml:trace>
  <inkml:trace contextRef="#ctx0" brushRef="#br0" timeOffset="189735.8523">5805 14833,'0'-25,"0"25,0 0,0 0,0 0,0 25,0-25,0 25,0 0,0 0,0-1,0 1,0 0,0-25,0 25,0 0,24-1,-24-24,25 25,0-25,-25 25,25-25,0 0,-1 0,-24 0,25 0,0-25,0 25,-25-25,25 25,-1-24,-24 24,0-25,25 0,-25 0,0 25,0-25,-25 1,1-1,-1 25,0-25,0 0,0 0,1 1,-26 24,25-25,0 25</inkml:trace>
  <inkml:trace contextRef="#ctx0" brushRef="#br0" timeOffset="189947.8644">6747 14709,'50'0,"-25"25,-25-25,24 25,1-25,-25 25,0-1,25-24,-25 25,0 0,0 0,0-25,0 25,0-1,0-24,0 25,0-25,0 0,0 0,25 25</inkml:trace>
  <inkml:trace contextRef="#ctx0" brushRef="#br0" timeOffset="190069.8714">6772 14436,'-25'-24,"25"24,-25-25,25 25,0 0,-24 0,24 0</inkml:trace>
  <inkml:trace contextRef="#ctx0" brushRef="#br0" timeOffset="190346.8873">7591 14684,'-25'0,"25"25,-25-25,25 25,0 0,-25-25,25 25,0-25,0 24,0 1,25-25,-25 25,0-25,25 25,0 0,-25-25,24 24,-24-24,25 25,-25-25,0 25,25-25,-25 0,0 25,0-25,0 0,-25 0,25 0,-25 0,1 0,-1 0,0 0,0 0,-24 0,24 0</inkml:trace>
  <inkml:trace contextRef="#ctx0" brushRef="#br0" timeOffset="191007.9251">8260 14808,'0'0,"0"-24,-24 24,24-25,-25 25,25-25,-25 25,0 0,0-25,0 25,1 0,-1 0,25 0,-25 25,0-25,0 0,1 25,24 0,-25-1,25-24,-25 25,25 0,0 0,0 0,0-25,0 24,0 1,0 0,25-25,0 0,-25 25,24-25,1 0,0 0,0 0,0 0,-1 0,1-25,0 25,0-25,0 25,0-25,-1 25,-24-24,25-1,0 25,-25-25,0 0,0 25,0-25,0 1,0 24,0-25,0 25,0 0,0 0,0 0,0 25,0-25,0 0,0 24,0 1,0 0,0-25,25 25,-25 0,0-25,25 24,-25 1,24-25,-24 0,25 0,-25 0,25 0,0 0,0 0,-25 0,24-25,1 25,0-24,-25-1,25 25,0-25,-25 0,24 0,-24 25,25-24,-25-1,25-25,-25 25,0 1,0-26,0 0,0 1,0-1,0 1,0-1,0 0,0 25,-25 1,25-1,0 25,0 25,0-25,0 24,0 26,0-25,0 25,25-1,-25 1,25-1,-25-24,0 25,25-1,-25 1,24-25,-24 24,25-24,-25 0,25 0</inkml:trace>
  <inkml:trace contextRef="#ctx0" brushRef="#br0" timeOffset="191145.933">8484 14585,'24'0,"-24"0,0 0,25 0,0-25,0 25,0 0,-1 0</inkml:trace>
  <inkml:trace contextRef="#ctx0" brushRef="#br0" timeOffset="191490.9527">10294 14064,'-25'-25,"25"25,-24-24,24 24,0-25,-25 25,25 0,0 0,0 0,0 25,0-1,0 1,0 0,0 25,25-26,-25 26,0 0,24-1,-24 1,0-25,0 24,25-24,-25 0,0 0,25 0,-25-1,0 1,0 0,0-25,25 0,-25 25</inkml:trace>
  <inkml:trace contextRef="#ctx0" brushRef="#br0" timeOffset="192077.9863">9947 14362,'25'0,"-25"25,25-25,-25 0,24 0,1 0,0 0,0 0,0 0,-1-25,26 25,-25 0,0-25,-1 25,1-25,0 0,0 1,0 24,-25-25,25 0,-25 0,0 0,0 1,0 24,0-25,-25 0,25 0,-25 0,25 25,0 0,-25 0,25 0,0 0,0 0,0 25,0 0,0 0,0 24,0-24,0 25,0-1,0-24,0 25,0-25,0 24,0-24,0 0,25 0,-25 0,0-25,0 24,0-24,0 0,25 0,-25 0,0 0,0 0,25-24,-25 24,24-25,-24 25,25 0,-25-25,25 25,0 0,-25 0,25 0,-1 0,-24 25,25-25,0 0,-25 25,25-25,0 0,-25 24,24-24,1 0,-25 25,25-25,0 0,0 0,-1 0,1 0,0 0,0 0,0-25,-1 25,26 0,-25-24,0 24,-1-25,1 25,-25-25,25 0,-25 25,0-25,0 25,0-24,0 24,-25-25,0 25,25 0,-24 0,-1 0,0 0,25 25,-25-25,25 24,0-24,0 25,0 0,0-25,0 25,25 0,0-25,0 24,-1-24,1 0,0 25,0-25,24 0</inkml:trace>
  <inkml:trace contextRef="#ctx0" brushRef="#br0" timeOffset="192367.0028">12105 14312,'0'0,"0"0,0 0,0 25,0-25,0 25,0-25,0 25,25 0,-25-1,25 1,-25 0,0 0,24 0,-24-1,0-24,0 25,0-25,0 25,0-25,25 0</inkml:trace>
  <inkml:trace contextRef="#ctx0" brushRef="#br0" timeOffset="192495.0101">12031 14188,'-25'-25,"25"1,-25-1,25 25,-25-25,25 25</inkml:trace>
  <inkml:trace contextRef="#ctx0" brushRef="#br0" timeOffset="192890.0327">12452 14312,'0'25,"0"-25,25 25,-25-25,0 25,0-25,0 25,0-25,0 24,0 1,0-25,0 25,0-25,0 25,0-25,0 25,0-25,0 0,0 0,0 0,0 0,0 0,0 0,0 0,0-25,0 25,0 0,25-25,-25 0,0 25,25-25,-25 1,25-1,-25 25,24-25,1 0,-25 25,25-25,0 25,0 0,-1 0,-24 0,25 0,0 25,0-25,-25 25,25-25,-25 25,24 0,-24-25,0 24,0-24,0 25,0-25,0 25,0-25,0 0,0 25,0-25,0 0,25 0,-25 0,0 0,0 0,0 0,0 0,0-25,0 25,0 0,0 0,25 0,-25 0</inkml:trace>
  <inkml:trace contextRef="#ctx0" brushRef="#br0" timeOffset="193271.0545">12899 14461,'0'0,"0"0,0-25,25 25,-25-24,24 24,-24-25,0 25,25-25,0 25,-25-25,25 25,0-25,-1 25,1 0,0 0,0 0,0 0,-25 25,24 0,1-25,-25 25,25 0,-25-1,25 1,-25 0,0 0,0 0,0-1,0 1,0-25,0 25,0 0</inkml:trace>
  <inkml:trace contextRef="#ctx0" brushRef="#br0" timeOffset="193994.0959">13345 14412,'0'0,"0"0,0 0,0 0,0 24,0-24,0 0,0 25,25-25,-25 25,25 0,-25-25,0 25,25-1,-25 1,24-25,-24 25,0 0,0-25,25 25,-25-25,0 0,0 24,0-24,25 0,-25 0,0 0,0 0,0 0,0 0,0 0,0 0,25-24,-25 24,0-25,0 0,0 25,25-25,-25 0,25 1,-25-1,24 25,-24-25,25 0,0 25,-25-25,25 25,0 0,-1-24,1 24,-25 0,25 24,0-24,-25 0,0 25,25-25,-25 25,0-25,0 25,24 0,-24-25,0 24,0 1,0-25,0 25,0-25,0 25,0-25,0 25,0-25,0 0,0 0,0 0,0 0,0 0,0 0,0 0,0 0,0-25,25 25,-25-25,0 25,25-25,-25 0,0 1,25 24,-25-25,0 0,25 25,-25-25,24 0,-24 25,25 0,-25-24,0 24,25 0,-25 0,0 0,25 0,-25 24,0-24,0 0,0 0,0 0,25 25,-25-25,0 0,0 0,24 0,-24 0,0 0,25 0,-25 0,25 0,-25 0,25 0,-25-25,0 25,25 0,-25-24,0 24,24-25,-24 25,0-25,0 25,0 0,0 0,0 0,0 0,0 0,0 0,0 0,0 25,25-25,-25 25,0-25,0 24,0 1,0 0,0-25,0 25,25 0,-25-25,0 24,0-24</inkml:trace>
  <inkml:trace contextRef="#ctx0" brushRef="#br0" timeOffset="194122.1032">14213 14114,'-24'0,"24"0,-25-25,25 25</inkml:trace>
  <inkml:trace contextRef="#ctx0" brushRef="#br0" timeOffset="194706.1366">14784 14461,'0'-25,"0"25,0 0,0-24,-25 24,25-25,-25 25,1-25,24 25,-25 0,0 0,0 0,0 0,1 25,-1-25,0 25,0-1,25 1,-25-25,25 25,0 0,0 0,0-1,0 1,0-25,0 25,25-25,0 25,-25-25,25 0,0 25,-1-25,-24 0,25-25,0 25,0 0,0-25,-1 25,1-25,0 0,0 1,0-1,-25 0,24 0,-24-24,25 24,-25-25,0 0,0 1,0-26,0 1,0 24,-25-24,25 24,-24 1,24-1,0 25,-25 1,25 24,0 0,0 0,-25 0,25 24,0 1,0 0,0 25,0-1,0 1,0-1,0 1,0 0,0-1,0 1,0-1,25 1,-25 0,25-25,-1-1,1 26,0-25,0-25,0 25,-1-25,1 0,25 0,-25 0,-1 0,1 0,0-25,-25 25,25-25,0 0,-25 25,24-25,-24 1,0 24,0 0,0-25,0 25,0 0,0 25,0-25,0 24,0-24,0 25,0 0,0-25,0 25,0 0,0-25,0 24</inkml:trace>
  <inkml:trace contextRef="#ctx0" brushRef="#br0" timeOffset="194842.1444">15206 14139,'0'0,"-25"-25,25 25,-25 0,25 0</inkml:trace>
  <inkml:trace contextRef="#ctx0" brushRef="#br0" timeOffset="195676.1921">15652 14412,'0'0,"-25"-25,25 25,-25-25,25 25,-24-25,24 25,-25 0,0-25,0 25,25 0,-25 25,1-25,-1 25,25-25,-25 25,25 0,-25-1,25 1,0-25,0 25,0 0,0 0,0-25,0 24,0-24,25 25,-25-25,25 0,0 0,-25 0,24 0,1 0,0 0,0-25,0 25,-25 0,24-24,1 24,0-25,0 25,-25-25,25 0,0 0,-25 1,0-1,24 0,-24 0,0 0,0 0,25 1,-25-1,0 25,0 0,0 0,0 0,0 25,0-1,-25-24,25 25,0 25,0-25,0 0,0-1,0 1,0 0,0 0,0 0,0-1,25 1,-25-25,25 25,0-25,0 0,-1 0,1 0,0 0,0 0,0 0,-1 0,1-25,25 25,-25-25,-25 1,24-1,1 0,0 0,-25 0,25 1,-25-26,25 0,-25 1,24-1,-24 0,0 1,25-26,-25 26,0-1,25 1,-25-1,0 25,0 0,0 25,0 0,0 0,0 25,0 0,-25 0,25 24,-25-24,25 25,0-1,-24 26,24-26,0 1,0 0,0-1,0-24,24 25,-24-25,25-1,-25 1,25 0,0 0,0 0,24-25,-24 0,0 0,24 0,-24 0,25 0,-25 0,24 0,-24-25,0 25,0-25,0 0,-1 25,1-25,0 1,-25-1,25 0,-25 0,0 0,0 0,-25 1,25 24,-25 0,0 0,25 0,-24 0,24 24,-25 1,0 0,25 0,0 0,0 0,0-1,0 1,0 0,0 0,0 0,0-25,25 24,-25-24,25 25,-1-25,1 0,0 0,0 0,0 0,-1 0,1 0</inkml:trace>
  <inkml:trace contextRef="#ctx0" brushRef="#br0" timeOffset="195814.2">16148 14114,'0'0,"-25"0,25 0,0 0,25 0,0 0,0 0,0 0</inkml:trace>
  <inkml:trace contextRef="#ctx0" brushRef="#br0" timeOffset="196535.2412">18306 14238,'50'0,"-25"-25,-1 0,1 0,0 1,-25-1,0 0,0 0,0 0,-25 1,0 24,1 0,-1 0,0 0,-25 24,26 1,-1 0,0 0,0 0,0-1,1 1,24 25,0-25,0-1,0 1,24 0,-24 0,25-25,25 25,-25-25,-1 25,26-25,0 0,-1 0,1 0,-25 0,24 0,1-25,-25 25,-1-25,1 0,0 0,-25 25,0-25,0-24,0 24,0 0,-25 0,0-24,25 24,-24-25,-1 26,25-26,-25 25,25 0,0 1,0-1,0 0,0 0,0 25,25 0,0 0,-1 0,-24 25,50 0,-25 0,0-1,-1 1,1 25,0-1,0 1,0 0,0 24,-25-24,0 24,0 1,0-26,-25 26,0-1,0 0,0-24,-24 24,24 1,0-1,0 1,0-26,1 1,-1-1,25 1,-25 0,25-1,0-24,25 0,-25 0,25 0,-1-1,1-24,0 25,0-25,0 0,-1 0,1-25,0 25,0-24,0-1,0 0,-25 0,0 0,0 0,0-24,0 24,0 0,-25-24,0 24,0 0,0 0,0 0</inkml:trace>
  <inkml:trace contextRef="#ctx0" brushRef="#br0" timeOffset="198002.3251">17264 13618,'0'0,"0"-25,0 25,0 0,0 0,0-25,0 25,0 0,0 0,0 0,25 25,-25-25,0 25,25 0,-25-1,25 1,-25 25,0-25,0 24,0 1,0-25,0 24,0-24,0 0,0 24,0-24,0 0,0 0,0 0,0-1,25-24,-25 25,0-25,24 25,-24-25,25 0,-25 0</inkml:trace>
  <inkml:trace contextRef="#ctx0" brushRef="#br0" timeOffset="198662.3629">17537 13891,'0'0,"0"0,0 0,0 0,0 24,0-24,0 0,0 0,0 25,25-25,-25 0,0 25,25-25,-25 0,25 0,-25 0,24 0,-24 0,25 0,0 0,-25-25,25 25,-25 0,0 0,25-25,-25 25,0-24,0 24,0 0,0-25,0 25,0-25,0 25,-25 0,25 0,-25-25,25 25,-25 0,0 25,25-25,-24 0,-1 25,25-25,-25 25,25-1,0-24,0 25,0 0,0-25,0 25,0 0,25-25,-25 24,25-24,-1 25,1-25,0 0,0 0,0 0,-25 0,25 0,-1-25,1 25,0-24,0 24,0-25,-1 25,1-25,0 0,-25 25,25-25,0 1,-25-1,24 0,-24 0,25-24,-25 24,0-25,0 25,25-24,-25 24,0-25,0 26,0-1,0 0,0 0,0 25,0 0,0 25,0 0,0 0,-25-1,25 26,-25 0,25-1,0 1,-24 24,24-24,-25 24,25-24,-25 24,25-24,0-1,0 1,0 0,0-1,0-24,0 0,0 0,0 0,25-25,-25 24,0-24,25 0,-1 0,-24-24,25 24,0-25,0 0,0 25,-25-25,24 0,1 0,0-24,-25 24,25-25,-25 26,0-26,0 0,0 1,0 24,0-25,0 1,-25 24,25 0,-25 0,25 1,-25 24,1 0,-1 0,0 0</inkml:trace>
  <inkml:trace contextRef="#ctx0" brushRef="#br0" timeOffset="199019.3833">18430 13345,'0'0,"0"-25,0 25,0 0,0 0,0 0,0 0,25 25,-25-25,0 25,0 24,0-24,0 0,0 25,0-1,0-24,0 25,0-26,-25 26,25-25,0 0,0-1,0-24,0 25,0 0,0-25,0 0,0 0,0 0,25 0,-25 0</inkml:trace>
  <inkml:trace contextRef="#ctx0" brushRef="#br0" timeOffset="199164.3916">18356 13543,'0'0,"0"0,0-24,0 24,0 0,0 0,25 0</inkml:trace>
  <inkml:trace contextRef="#ctx0" brushRef="#br0" timeOffset="200458.4656">20588 13543,'0'0,"0"-24,0 24,0 0,0 0,0 0,0 24,0 1,25 0,-25 0,0 0,25 24,-25-24,25 25,-25-1,0-24,0 25,0-26,0 1,24 25,-24-25,0-1,0 1,0 0,0-25,0 25,0-25</inkml:trace>
  <inkml:trace contextRef="#ctx0" brushRef="#br0" timeOffset="200738.4816">20340 13717,'-25'-50,"25"26,-24-26,24 25,0-24,0 24,0 0,0 0,24 0,1 1,0-1,0 25,0-25,24 25,1 0,-1 0,1 25,0 0,24-25,-24 24,24 26,-24-25,24 24,-24-24,-1 25,-24-25,25 24,-25 1,-1-25,1 24,-25-24,25 0,-25 0,0-1,0 1,0 0,-25 0,25 0,-25-25,1 24,-1-24,-25 25,25-25,1 0,-26 0,25 0,-24 0,24 0,-25 0</inkml:trace>
  <inkml:trace contextRef="#ctx0" brushRef="#br0" timeOffset="200874.4894">21853 14015,'0'0,"0"0</inkml:trace>
  <inkml:trace contextRef="#ctx0" brushRef="#br0" timeOffset="201174.5066">21283 13022,'0'-49,"0"24,0-25,0 26,25-1,-25 0,24 0,1 0,0 1,0 24,0-25,-1 25,26 25,-25-25,0 24,24-24,-24 25,0 25,0-25,-25 24,0-24,0 25,0-1,0 1,-25-1,0 1,0 25,0-26,1 1,-1-1,0 1,0 0,0-26,25 26,-24 0,24-26,0 26,0-25,0 0</inkml:trace>
  <inkml:trace contextRef="#ctx0" brushRef="#br0" timeOffset="228032.0427">2034 5358,'25'0,"-25"0,0 0,0 0,0 0,0 0,0 0,0 0,0 0,0 0,0 0,0 0,0 0,0 0,0 0,0 0,0 0,0 0,0 0,0 0,-25 0,25-25,0 25,0 0,0 0,0 0,0 0,0 0,-24 0,24 0,0 0,0 0,0 0,-25 0,25 0,0 0,0 0,-25 0,25 0,0 0,0 0,-25 0,25-25,-25 25,25 0,0 0,-24 0,24 0,-25 0,25 0,0 0,-25 0,25 0,0 0,0 0,-25 0,25 0,-25 0,25 0,0 0,0 0,-25 0,25 0,0 0,0 0,0 0,0 25,-24-25,24 0,0 0,0 0,0 0,0 0,0 0,0 0,0 0,0 0,0 0,0 0,0 0,0 0,0 0,0 0,0 0,0 0,0 0,0 0,0 0,0 0,0 0,0 25,0-25,0 25,0-25,24 24,-24 1,0 0,0 0,0 0,0-1,0 1,0 25,0-1,0-24,0 25,0-1,0-24,0 25,0 0,0-26,0 26,0-25,0 0,0-1,0 1,0 0,0 0,25-25,-25 25,0-25,0 24,0-24,0 0,0 25,0-25,0 0,25 0,-25 0,0 0,0 0,0 0,0 0,0 0,0 0,0 0,0 0,0 0,0 0,0 0,0 0,0 0,0 0,0 0,0 0,0 0,0 0</inkml:trace>
  <inkml:trace contextRef="#ctx0" brushRef="#br0" timeOffset="229408.1214">645 3820,'0'0,"0"0,0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0755.1985">1935 1712,'0'0,"0"0,0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2216.2821">6276 769,'0'0,"0"0,0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3661.3647">8707 1860,'0'0,"0"0,0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5660.4791">8533 3621,'0'0,"0"0,0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36475.5257">8930 3324,'0'0,"0"0,0 0,0 0,0-25,-25 25,25 0,0-25,0 25,0 0,-25 0,25-25,-24 25,24 0,0 0,-25-24,25 24,-25 0,25 0,-25 0,25 0,-25 0,1 0,24 0,-25 0,0 24,0-24,25 25,-25-25,1 25,-1 0,25 0,-25-25,0 24,25 1,-25 0,1 0,24 0,0-25,0 24,-25 1,25 0,0-25,0 25,0-25,0 25,0-1,25-24,-25 25,0-25,24 25,-24-25,25 25,-25-25,25 25,0-25,0 0,-1 0,1 25,0-25,0 0,0 0,-1 0,1 0,0 0,0 0,0-25,-1 25,1 0,-25 0</inkml:trace>
  <inkml:trace contextRef="#ctx0" brushRef="#br0" timeOffset="239372.6914">5755 7491,'0'0,"0"0,0 0,0 0,0 0,0 0,0-25,25 25,0-25,-25 25,24-24,26-1,-25 0,24-25,1 26,0-26,24 0,-24 26</inkml:trace>
  <inkml:trace contextRef="#ctx0" brushRef="#br0" timeOffset="240164.7367">1141 6325,'0'0,"0"0,0 0,25 25,-25-25,25 0,-25 0,25 0,24 0,-24-25,25 25,-1 0,1-25,0 1,24 24</inkml:trace>
  <inkml:trace contextRef="#ctx0" brushRef="#br0" timeOffset="240692.7669">224 4266,'24'0,"1"-24,0 24,0-25,24 25</inkml:trace>
  <inkml:trace contextRef="#ctx0" brushRef="#br0" timeOffset="241180.7948">1712 1984,'0'0,"-25"0,25 25,0-25,0 0,0 0,0 0,0 0,0 0,25 0,0-25,-1 25,1 0,0 0,25-24,24 24</inkml:trace>
  <inkml:trace contextRef="#ctx0" brushRef="#br0" timeOffset="241674.8231">4912 1389,'-25'0,"25"0,-25 0,25 0,0 0,0 0,0 0,0-25,0 25,0 0,25 0,0 0,-1 0,1-25,25 25,0 0,-1 0,26 0,-1-24</inkml:trace>
  <inkml:trace contextRef="#ctx0" brushRef="#br0" timeOffset="242093.847">8211 1860,'-25'0,"25"0,0 25,0-25,0 0,0 0,0 0,0 0,0 0,25 0,-25 0,25 0,-1 0,26 0,-25 0,24 0</inkml:trace>
  <inkml:trace contextRef="#ctx0" brushRef="#br0" timeOffset="242396.8643">8632 4118,'0'24,"0"1,0-25,0 25,0-25,0 25,0-25,0 0,25 0,0 0,0 0,24 0,1 0</inkml:trace>
  <inkml:trace contextRef="#ctx0" brushRef="#br0" timeOffset="252570.4462">18009 11857,'0'0,"0"0,0 0,0 0,0 0,0 0,0 0,24 0,-24 24,25-24,0 0,0 0,0 0,24 0,-24 0,25 0,-1 0,1-24,-1 24,-24 0,25 0,-1 0,1 0,0-25,-26 25,26 0,-25 0,0-25,-1 25,-24 0,25-25,-25 25,25-25,-25 25,0 0,0-24,0 24,0 0,0 0,0-25,0 25,0-25,-25 25,25 0,-25-25,25 25,0 0,-24-25,24 25,-25 0,25 0,-25-24,25 24,0 0,-25 0,25 0,0 0,0 0,0 0,0 0,0 0,0 0,0 0,0 0,0 24,0-24,0 0,0 0,0 25,0-25,0 0,25 25,-25-25,0 0,25 25,-25-25,25 25,-1-25,-24 0,25 24,-25-24,0 25,25-25,-25 25,0-25,0 25,0-25,0 25,-25-25,25 24,-25 1,1 0,-1-25,0 25,0 0,0-1,-24 1,-1 0,1 0</inkml:trace>
  <inkml:trace contextRef="#ctx0" brushRef="#br0" timeOffset="263375.0642">21779 13717,'0'0,"25"0,-1 0,1 0,0-25,0 25,0 0,-1 0,1 0,0-25,25 25,-25 0,-1 0,1 0,0 0,0 0,0-24,-25 24,24 0,-24 0,0 0,0-25,0 25,0 0,0-25,0 25,0 0,0-25,-24 25,24-25,0 25,-25-24,25 24,0-25,-25 25,25 0,0-25,-25 25,25 0,0-25,0 25,0 0,-25 0,25 0,0 0,0 0,0 0,0 0,0 0,0 0,0 0,0 0,0 0,0 0,0 0,25 0,-25 25,0-25,25 0,-25 0,0 25,25-25,-25 0,0 0,25 25,-25-25,24 24,-24-24,25 0,-25 25,25-25,-25 0,0 25,0-25,0 25,0 0,0-25,-25 24,25 1,-25 0,1 0,-1 0,-25-1,25 1,-24-25,-1 25,0 0</inkml:trace>
  <inkml:trace contextRef="#ctx0" brushRef="#br0" timeOffset="269796.4315">23242 13419,'25'0,"-25"0,25 0,-25-24,25 24,-25 0,0-25,0 25,0 0,0 0,0-25,0 25,0 0,-25-25,0 25,25 0,-25-25,1 25,-1 0,0 0,-25 0,26 0,-26 0,25 0,-25 0,26 0,-26 0,25 0,-24 0,24 0,0 25,0-25,25 0,-25 0,25 0,0 0,0 0,0 0,0 0,0 0,0 25,0-25,0 0,0 0,25 25,-25-25,25 25,-25-25,0 24,25-24,-25 25,0-25,0 25,0 0,0 0,0 24,0-24,0 0,-25 24,25-24,-25 25,25-1,0-24,-25 25,25-25,0-1,0 1,0 0,0 0,0 0,25-1,-25 1,25-25,-25 25,25 0,0-25,-1 0,1 25,0-25,25 0,-26 0,1-25,25 25,-25 0,24-25,1 25,-25-25,24 0</inkml:trace>
  <inkml:trace contextRef="#ctx0" brushRef="#br0" timeOffset="270079.4477">22870 13767,'0'0,"0"-25,0 25,0 0,0 0,25 0,0 0,0-25,24 25,-24 0,25 0,-1 0,1 0,24-25,-24 25,24 0,-24 0</inkml:trace>
  <inkml:trace contextRef="#ctx0" brushRef="#br0" timeOffset="270995.5001">16471 13146,'0'0,"-25"0,25 0,-25 0,25 0,0 0,0 25,0-25,0 0,0 0,0 0,25 0,-25 0,25 0,-1 0,1-25,0 25,25 0,-1 0,-24 0,25 0,-1-24,1 24,0 0,24 0,-24 0,-1-25</inkml:trace>
  <inkml:trace contextRef="#ctx0" brushRef="#br0" timeOffset="271151.509">16892 13122,'-49'0,"24"0,0 0,0 24,1-24,-1 0,25 0,0 0,0 0,25-24,-1 24,1 0,25 0,-1 0,1 0,24 0,1-25,-1 25,1 0,-1 0,0 0</inkml:trace>
  <inkml:trace contextRef="#ctx0" brushRef="#br0" timeOffset="286956.413">2555 16396,'0'0,"0"-25,0 25,0-25,0 0,0 25,0-24,0-1,0 25,-25-25,1 25,24-25,-25 0,0 25,0-24,0 24,1 0,-1 0,0 0,0 0,0 0,1 0,-1 24,0 1,0-25,0 50,1-25,24-1,-25 1,25 25,-25-25,25 0,0-1,0 1,25 0,-25 0,0-25,25 25,-1-25,-24 0,25 24,0-24,0 0,0 0,-1-24,1 24,0 0,0-25,0 25,-25-25,24 25,1-25,-25 25,0-25,25 25,-25-24,0 24,0-25,-25 25,25-25,-25 0,1 25,-1-25,0 0,0 1,-24 24,24-25,-25 0,25 0,1 0,-26 1,25-1,0 0,1 0,24 0,-25 25,25-24,-25-1,25 25,0-25,0 25,0 0,0-25,0 25,25 0,0 0,-25 0,24 25,1-25,0 0,25 25,-26 0,1-1,0 1,0 0,0 0,-25 0,24 24,-24-24,0 25,0-26,0 26,0 0,0-1,0 1,0 0,0-26,0 26,0 0,-24-26,24 1,0 25,0-25,0-1,0 1,0 0,0-25,0 25,0-25,24 0,-24 0,25 0</inkml:trace>
  <inkml:trace contextRef="#ctx0" brushRef="#br0" timeOffset="287077.4199">2679 16694,'25'-25,"0"25,-25 0,0 0,0 0,0 0</inkml:trace>
  <inkml:trace contextRef="#ctx0" brushRef="#br0" timeOffset="290156.5961">3969 15974,'0'-25,"0"25,0 0,0 0,0-24,0 24,0-25,0 25,0 0,0-25,0 25,0 0,0 0,0-25,0 25,0 0,0 0,0 0,0 0,0 0,0 0,0 0,0 0,0 0,0 0,0 0,0 25,0 0,0-25,-25 25,25-1,0 26,0-25,0 0,0 24,-25-24,25 25,0-26,0 26,0-25,0 24,25-24,-25 0,0 0,25 0,-25 0,0-1,25-24,-25 25,25-25,0 0,-25 0,24 25,1-25,0 0,0-25,0 25,-1 0,-24-25,25 25,0 0,0-24,0-1,-25 25,24-25,-24 25,25-25,-25 0,0 25,25-25,-25 1,0-1,0 0,0 25,-25-25,25 0,0 1,-25-1,25 25,0-25,0 25,-24 0,24 0,0 0,0 0,0 0,0 0,0 25,0-25,0 25,0-1,0-24,0 25,24 0,-24 0,0-25,25 25,-25-1,25-24,-25 25,25 0,-25-25,25 25,-25-25,24 0,1 0,0 25,-25-25,25 0,0 0,-1-25,1 25,0 0,0-25,0 25,-25-25,24 25,1-25,0 1,-25 24,25-25,-25 0,25 0,-25 0,0 1,0-1,-25 0,25 0,-25 0,0-24,0 24,1 0,24 0,-25 1,0-1,25 25,-25-25,25 25,0 0,-25 0,25 0,0 0,0 0,0 0,0 0,25 0,-25 25,25-25,-25 0,25 0,0 0,-25 0,24 0,1 0,0 0,0 0,0-25,-1 25,-24-25,25 25,0-25,0 25,-25-24,25 24,-25-25,24 0,-24 25,25-25,-25 0,0 25,0-24,0 24,0-25,0 25,0 0,0 0,0 0,-25 0,25 0,0 0,0 25,0-1,0 1,0-25,25 50,-25-25,25-1,-25 1,0 25,25-25,-25-1,0 26,0-25,25 0,-25-1,0 1,0 0,0 0,0-25,0 25,0-25,25 24,-25-24,0 0,0 0,24 0,-24 0,0 0,0 0,25-24,-25 24,25 0,-25-25,0 25,25 0,0-25,-25 25,24 0,-24 0,25 0,0 0,-25 0,25 0,0 0,-25 25,24-25,-24 25,25-25,-25 24,25-24,-25 25,0-25</inkml:trace>
  <inkml:trace contextRef="#ctx0" brushRef="#br0" timeOffset="290461.6135">5755 16123,'0'0,"0"-25,0 25,-25 0,25 0,-25 0,25 0,0 0,-24 25,24-25,-25 25,25-25,0 25,-25-1,25 1,0-25,0 25,0-25,0 25,25-25,-25 25,25-25,-25 0,24 0,-24 24,25-24,0 0,0 0,0 0,-1-24,-24 24,25 0,0 0,0-25,-25 25,25 0,-25-25,0 25,0-25,0 25,0-25,-25 25,25-24,-25 24,0-25,0 25,-24-25,24 25,0 0,-24 0</inkml:trace>
  <inkml:trace contextRef="#ctx0" brushRef="#br0" timeOffset="290674.6257">6673 15949,'25'25,"-1"-25,1 25,-25-25,0 0,0 25,0 0,0-25,0 24,0 1,0 0,0-25,0 25,0 0,0-25,0 24</inkml:trace>
  <inkml:trace contextRef="#ctx0" brushRef="#br0" timeOffset="290817.6339">6698 15801,'0'0,"-25"0,25-25,0 25,-25 0,25 0,0 0,0 0</inkml:trace>
  <inkml:trace contextRef="#ctx0" brushRef="#br0" timeOffset="291088.6494">7070 15850,'-25'0,"25"25,-25-25,0 25,0 0,25-25,-24 24,24 1,0-25,0 25,0 0,0-25,24 25,-24-25,25 24,0-24,-25 25,25-25,0 25,-1-25,-24 0,25 0,-25 25,0-25,0 0,0 0,0 25,0-25,-25 0,1 0,-1 24,0-24,0 0,-24 0,24 25,-25-25</inkml:trace>
  <inkml:trace contextRef="#ctx0" brushRef="#br0" timeOffset="292205.7133">8409 15949,'0'0,"0"0,0 0,0-24,0 24,0 0,0-25,0 25,0 0,0-25,-25 25,25-25,-24 25,-1 0,25-25,-25 25,0 0,0 0,25 0,-24 0,-1 0,0 25,0-25,-25 25,26 0,-1 0,0 24,0-24,25 0,-25 0,25 24,0-24,0 0,0 0,0-25,0 24,25 1,0-25,-25 0,25 25,0-25,-1 0,26 0,-25-25,0 25,0 0,24-25,-24 25,0-24,0 24,-1-25,1 0,0 0,-25 25,25-25,-25 1,0-1,0 0,0 0,0 0,-25 1,25-1,-25 25,25-25,-25 25,25-25,0 25,0 0,0 0,0 0,0 0,0 0,0 0,0 0,25 0,-25 0,0 0,25 0,0 0,0-25,-25 25,24 0,1-24,0 24,0-25,0 25,-1-25,1 25,0-25,-25 0,25 1,-25 24,0-25,25 0,-25 0,0 25,0-25,0 1,0 24,0-25,-25 25,25 0,0 0,0 0,0 0,0 0,-25 25,25-1,0 1,0 25,0-25,0 24,0 1,25-1,-25 26,25-26,-25 1,24 24,-24-24,0 0,25-1,-25 1,25-1,-25 1,25-25,-25 25,25-26,-25 1,24 25,-24-50,25 25,-25-1,0-24,25 0,-25 0,0 0,0 0,0 0,0 0,0-24,0-1,0 0,0 0,-25-24,25 24,-25-25,25 0,-24 1,24-1,0-24,0 24,0 1,0-1,0 0,24 1,-24-1,25 25,0 1,0-1,24 0,-24 0,0 25,0 0,0 0,24 0,-24 0,0 0,0 25,-1 0,-24-25,25 25,-25-1,0 1,0 0,0 0,-25 0,25-1,-24 1,-1 0,0 0,0 0,0-25,1 24,-1 1,-25-25,25 0</inkml:trace>
  <inkml:trace contextRef="#ctx0" brushRef="#br0" timeOffset="292650.7387">9451 15503,'25'25,"-25"-25,0 25,0-1,0 1,0 0,0 0,0 0,0 24,0 1,25-1,-25-24,0 25,0-1,0 1,0 0,0-1,24-24,-24 25,0-26,0 26,0-25,25 0,-25-1,0 1,0-25,0 25,0-25,0 25,0-25,0 0,0 0,0 0,0-25,0 25,0-25,0 25,0-25,0 1,-25-1,25 0,0-25,-24 26,24-26,0 0,0 1,0-1,0 25,0-24,24 24,-24-25,25 26,0 24,-25-25,25 25,0 0,-1 0,1 0,0 0,0 0,-25 25,25-25,-1 24,-24 1,25-25,-25 25,25 0,-25 0,0-1,0-24,-25 25,25 0,-25 0,1-25,-1 25,0-25,0 24,0-24</inkml:trace>
  <inkml:trace contextRef="#ctx0" brushRef="#br0" timeOffset="292809.7478">10046 15825,'50'25,"-25"-25,-1 0,1 0,0 0,0 0,-25 0,0 0,0 0,0 0,0 0,0 0,0 0,0 0</inkml:trace>
  <inkml:trace contextRef="#ctx0" brushRef="#br0" timeOffset="293250.773">10964 15404,'0'0,"25"-25,-25 25,0 0,0 0,0 0,0 0,0 0,0 0,0 25,0-25,0 25,25 24,-25-24,0 25,24-1,-24-24,0 25,25-1,-25 1,0-1,0 1,0-25,0 24,0-24,0 25,-25-25,25-1,0-24,0 25</inkml:trace>
  <inkml:trace contextRef="#ctx0" brushRef="#br0" timeOffset="293569.7913">10865 15925,'0'0,"0"-25,0 0,25 0,-25 25,24-25,1 25,-25 0,25-24,0 24,0 0,24 0,-24 0,0 0,0 0,-1 24,1-24,0 0,-25 25,25 0,0-25,-25 25,0 0,24-1,-24 1,0-25,0 25,0 0,0 0,0-25,0 24,0-24,25 0,-25 25,25-25,-25 0,25 0,0 0,0-25,-1 25,1 0,0-24,0 24,0-25,-1 0,-24 25,25-25,-25 0,0 1,0 24,0-25,0 0,-25 0,-24 25,24-25,0 1,-24 24,-1 0,25 0,-25 0,1 0</inkml:trace>
  <inkml:trace contextRef="#ctx0" brushRef="#br0" timeOffset="293890.8096">12576 15329,'-24'0,"24"-25,0 25,0 0,0 0,0 0,0 0,0 0,0 0,0 25,0-25,0 25,0 25,0-25,24 24,-24-24,25 25,-25-26,0 26,0 0,25-26,-25 26,0-25,0 0,0 24,0-24,0 0</inkml:trace>
  <inkml:trace contextRef="#ctx0" brushRef="#br0" timeOffset="294205.8277">12477 15776,'25'0,"-25"0,25 0,0 0,-1-25,1 25,0 0,0-25,24 25,-24-25,25 25,-25-24,24 24,-24-25,0 25,24-25,-24 25,-25-25,25 25,0-25,-25 1,0 24,0-25,0 25,0-25,0 0,0 25,0 0,0 0,0 0,0 0,0 0,0 25,0 0,0 0,0-1,0 26,0-25,0 24,0 1,25-25,-25 24,0-24,24 25,-24-25,0 24,25-24,-25 0,25 0,-25-1,25-24,-25 25</inkml:trace>
  <inkml:trace contextRef="#ctx0" brushRef="#br0" timeOffset="294324.8345">13519 15999,'25'0,"-25"0,0 0,0 0,0 0,0 0,0 0,0 0,0 0</inkml:trace>
  <inkml:trace contextRef="#ctx0" brushRef="#br0" timeOffset="294646.8529">13494 15156,'0'-25,"0"25,0-25,0 0,0 25,0-25,25 1,-25 24,25-25,-25 0,25 25,-1 0,-24-25,25 25,0 0,0 25,-25-25,25 25,-1 0,-24-25,0 49,0-24,0 0,0 24,0-24,0 25,-24-25,24 24,-25-24,25 25,-25-25,25 24,-25-24,25 0,0 0,0-1,0 1,0 0</inkml:trace>
  <inkml:trace contextRef="#ctx0" brushRef="#br0" timeOffset="296045.9329">2555 17438,'0'0,"0"-25,25 25,-25-25,0 25,0-25,0 25,0-25,0 25,0-24,0 24,0-25,-25 25,25 0,0-25,0 25,-25 0,25 0,-24 0,24 0,-25 0,0 0,25 25,-25-25,0 25,25-1,-24 1,-1 0,25 25,0-26,-25 1,25 0,0 0,0 0,25 0,-25-1,25 1,-25-25,24 0,1 25,0-25,0 0,0 0,-1 0,1-25,0 25,0-25,-25 25,25 0,-1-24,1-1,-25 25,25-25,-25 0,0 25,0-25,0 25,0-25,-25 25,0-24,1 24,-1-25,0 25,0 0,-24-25,24 25,-25-25,1 0,24 25,-25-24,25-1,1 25,-1-25,0 0,0 0,25 25,0-24,0-1,0 25,0-25,25 25,0 0,0 0,-1 0,1 0,0 25,25 0,-26-25,26 24,-25 26,0-25,-1 0,1 24,0-24,0 25,-25-1,0-24,0 25,0-25,0-1,0 26,0-25,-25 0,25-1,0 1,0-25</inkml:trace>
  <inkml:trace contextRef="#ctx0" brushRef="#br0" timeOffset="296200.9418">3200 17711,'25'0,"0"0,-25 24,25-24,-25 0,0 0</inkml:trace>
  <inkml:trace contextRef="#ctx0" brushRef="#br0" timeOffset="297398.0102">4118 17289,'0'-25,"-25"0,25 0,0-24,-25 24,25 0,0 0,0 25,0-24,-24 24,24 0,0 0,0 0,0 0,0 0,0 0,0 24,0-24,0 25,24 0,-24 25,25-26,-25 26,0-25,25 24,-25 1,25-25,-25 24,25-24,-25 0,24 0,-24 0,25 0,-25-1,25-24,-25 0,25 25,-25-25,0 0,25 0,-25 0,24 0,-24 0,25-25,-25 25,0-24,25 24,-25-25,25 0,-25 0,0 0,25 0,-25 25,0-24,0-1,0 0,0 0,-25 0,25 25,0-24,0 24,0 0,0 0,-25 0,25 0,0 24,0-24,0 25,0 0,0 0,0 0,0-1,25 1,-25 0,0 0,25 0,-25-25,24 25,1-25,-25 0,25 24,0-24,0 0,-1 0,1 0,0-24,0 24,24 0,-24-25,0 0,0 25,24-25,-24 0,0 0,0 1,0-1,-1 0,1 0,-25 0,0 1,0-1,0 0,0 0,-25 0,1 1,-1-1,0 25,0-25,-24 25,24-25,0 25,0 0,25 0,-25 0,25 0,0 0,0 0,0 25,0-25,25 0,-25 0,25 0,0 25,0-25,-1 0,1 0,0 0,0 0,0-25,-1 25,1 0,0-25,0 25,0-25,0 1,-1 24,1-25,-25 25,25-25,-25 0,25 25,-25-25,0 25,0-24,-25 24,25-25,0 25,-25-25,25 25,0 0,-25-25,25 25,0 0,0 0,0 0,0 0,0 25,0-25,0 25,0 0,0-25,0 24,25 1,-25 0,0 0,25 0,-25-1,0 1,25 25,-25-25,0-1,0-24,25 25,-25 0,0 0,0-25,0 25,24-25,-24 0,0 24,0-24,0 0,25-24,-25 24,0 0,0-25,25 25,-25-25,25 25,-25-25,25 25,-1 0,-24 0,25-25,0 25,0 0,0 25,-1-25,1 0,-25 25,25-25,0 25,0 0,-1-25,1 24,-25-24,25 25</inkml:trace>
  <inkml:trace contextRef="#ctx0" brushRef="#br0" timeOffset="297694.0272">6003 17115,'0'0,"-25"0,25 0,-25 25,1-25,24 25,-25 0,25-25,-25 24,25 1,0 0,0 0,0 0,0-25,0 24,25 1,0-25,-25 0,24 25,1-25,-25 0,25 0,0 0,0 0,-1-25,1 25,-25 0,25-25,0 25,-25-24,25 24,-25-25,0 0,25 25,-25-25,0 25,-25-25,25 1,-25 24,25-25,-25 25,0 0,0-25,1 25,-1 0,0 0</inkml:trace>
  <inkml:trace contextRef="#ctx0" brushRef="#br0" timeOffset="297934.0409">7243 17165,'0'0,"0"25,0-25,0 24,0-24,0 25,0 0,0-25,0 25,0-25,0 25,0-25,0 24,0-24,0 25,25-25,-25 0</inkml:trace>
  <inkml:trace contextRef="#ctx0" brushRef="#br0" timeOffset="298086.0496">7169 16917,'0'0,"0"0,0 0,0 0</inkml:trace>
  <inkml:trace contextRef="#ctx0" brushRef="#br0" timeOffset="298343.0643">7615 16991,'-24'25,"24"-25,-25 25,0 0,25-25,-25 24,25-24,0 25,0-25,0 25,0-25,25 25,-25-25,25 25,0-25,-25 0,24 24,1-24,0 25,0-25,-25 0,25 25,-25-25,0 0,24 0,-24 25,0-25,0 0,0 25,-24-25,24 0,-25 24,0-24,0 25,0-25,1 0,-1 0</inkml:trace>
  <inkml:trace contextRef="#ctx0" brushRef="#br0" timeOffset="299034.1038">9054 17016,'0'-25,"0"0,0 1,0 24,0-25,0 25,0-25,0 25,0 0,0 0,0 0,0 25,0 0,0-1,25 26,-25-25,25 24,-25 1,0 0,24-1,-24 1,0-1,0 1,0 0,0-26,0 26,25-25,-25 0,0 0,0-1,0-24,25 25,-25-25,0 0,0 0,25 0,-25 0,0 0,0 0,0 0,0-25,0 25,0-24,0 24,-25-25,25 0,0 0,-25 0,0 0,25 1,-24-1,-1 0,0 0,-25 25,26-25,-1 25,0 0,0 0,0 0,1 25,-1 0,25 0,-25 0,0-1,25 1,0 0,-25 0,25 0,0 0,0-25,25 24,-25 1,25-25,0 25,0-25,-1 0,-24 0,50 0,-25 0,0 0,-1 0,1 0</inkml:trace>
  <inkml:trace contextRef="#ctx0" brushRef="#br0" timeOffset="299196.1131">9277 17512,'25'-25,"-25"0,25 1,-25 24,0-25,0 0,0 25,0 0,0 0,0 0,0 0,0 25,0-25,0 25,0-1,25 1,-25 0,0 0,0 0,25 0,-1 24,-24-24,0-25,0 25</inkml:trace>
  <inkml:trace contextRef="#ctx0" brushRef="#br0" timeOffset="299313.1198">9401 17090,'-24'0,"24"0,0 0,0 0,0 0,0 0,0 0</inkml:trace>
  <inkml:trace contextRef="#ctx0" brushRef="#br0" timeOffset="299750.1448">9873 17388,'0'0,"0"0,0-25,0 25,0-25,-25 25,25-24,-25 24,25-25,-25 25,25-25,-25 25,25 0,-24 0,24 0,-25 25,0-25,25 25,-25-25,25 24,-25 1,25 0,0 0,-24 0,24-25,0 24,0 1,0-25,0 25,24-25,-24 25,25-25,-25 0,25 0,-25 0,25 0,0 0,-1 0,1-25,0 25,0 0,-25-25,25 25,-1-25,1 25,0-24,0-1,-25 25,25-25,-25 0,24 25,-24-25,0 1,0 24,0 0,0 0,0 0,0 0,0 0,0 24,0-24,0 25,0 0,0 0,25-25,-25 25,0-1,0 1,25-25,-25 25,25-25,-25 25,25-25,-1 0,-24 25,25-25,0 0</inkml:trace>
  <inkml:trace contextRef="#ctx0" brushRef="#br0" timeOffset="300242.1729">10691 17314,'0'-50,"0"25,0 0,0 1,-25 24,1-25,-1 0,0 0,0 0,0 25,1-24,-26 24,25 0,0 0,1 24,-1-24,25 25,-25 0,25 0,-25 0,25-1,0 1,0 0,0 0,0 0,0-25,25 24,0 1,-25-25,25 0,-1 25,-24-25,25 0,0 0,0 0,0 0,-1-25,1 25,0 0,0-25,-25 25,25-24,-1-1,-24 25,25-25,-25 0,0 0,0 25,0-24,0 24,0-25,0 25,-25 0,25 0,0 0,0 0,0 25,0-1,0 1,0 0,0 0,0 24,0-24,25 25,-25-1,25 1,-25 0,25-1,-25 1,25 0,-25-1,0 1,0-1,0 1,0-25,0 24,0-24,0 0,0 0,0 0,-25-1,0-24,25 0,-25 0,0 0,-24-24,24-1,0 0,-24 0,24 0,-25-24,25 24,1-25,-1 26,25-1,0 0,0-25,0 26,25 24,-1-25,1 0,0 0,25 25,-26-25</inkml:trace>
  <inkml:trace contextRef="#ctx0" brushRef="#br0" timeOffset="300761.2026">11286 17338,'25'0,"-25"-24,0 24,0-25,-25 25,25-25,-24 25,24 0,-25-25,0 25,0 0,0-25,25 25,-24 0,-1 25,0-25,0 0,25 25,-25 0,25-25,-24 25,24-1,0 1,0 0,0-25,0 25,0 0,0-25,0 0,24 24,-24-24,25 0,-25 0,25 25,0-25,-25 0,25-25,-1 25,-24 0,25-24,-25 24,25 0,0-25,-25 0,0 25,25-25,-25 0,24 25,-24-24,0-1,25 0,-25 25,25-25,-25 25,25-25,-25 25,25 0,-25-24,25 24,-1 0,1 24,-25-24,25 0,0 25,-25-25,25 25,-25 0,24-25,1 25,-25-1,0-24,25 25,-25 0,0-25,0 0,0 25,0-25,0 0,0 0,0 0,0 0,0 0,0 0,0 0,25 0,-25-25,0 25,25-25,-25 25,24-25,-24 25,25-24,-25 24,25-25,0 25,-25 0,25 0,-1 0,-24 25,25-25,0 0,-25 24,25 1,-25-25,0 25,25 0,-25-25,0 25</inkml:trace>
  <inkml:trace contextRef="#ctx0" brushRef="#br0" timeOffset="302001.2735">12279 17413,'0'-25,"24"0,-24 0,0 1,0-1,-24 0,24 0,-25 0,25 25,-25-24,25 24,-25 0,25 0,-25 0,25 0,-24 0,24 24,-25-24,25 25,-25 0,25 0,0-25,-25 25,25-1,0-24,0 25,0-25,0 25,25-25,-25 25,0-25,25 0,-25 0,25 0,-25 0,24 0,-24 0,25 0,-25-25,25 25,0 0,0-25,-25 25,24-25,1 25,-25-24,25 24,-25-25,25 0,-25 25,0-25,0 25,0-25,0 25,0 0,0 0,0 0,0 25,0-25,0 25,0 0,0 0,0-1,0 1,0-25,0 25,0 0,0 0,0-25,0 24,0-24,25 25,-25-25,24 0,-24 25,25-25,-25 0,25 0,0-25,0 25,-25 0,25-25,-1 25,1-24,0 24,0-25,0 0,-1 0,1 0,0 1,-25-1,25-25,0 25,-25 1,24-26,-24 0,0 1,0 24,0-25,0 1,0-1,0 1,-24-1,24 0,-25 26,25-1,-25 0,0 25,25 0,-25 0,25 25,-24 0,-1 24,0-24,25 25,-25-1,0 1,1-1,24 1,0 0,-25-1,25 1,0-25,25 24,-25 1,24-25,1 24,0-24,0 0,0-25,-1 25,26-1,-25-24,24 0,-24 0,25 0,-25-24,24 24,-24-25,25 0,-26 0,26 0,-25 1,0-26,24 25,-24-24,0 24,0-25,-25 1,24-1,1 0,-25 1,0-26,0 26,0-1,-25 1,25 24,-24 0,24 0,-25 0,0 25,25 0,-25 25,0 0,1 0,-1 0,-25 24,25 1,1-1,24 1,-25 0,0-1,25 1,-25-25,25 24,0 1,0-25,0-1,0 1,25 0,-25 0,25 0,0-1,-1-24,1 25,0-25,0 0,0 0,-1 0,26 0,-25 0,0-25,24 25,-24 0,0-24,0 24,-1-25,-24 0,25 25,0 0,-25-25,0 25,25 0,-25 0,0 0,0 0,0 0,0 0,0 25,0-25,25 0,-25 25,0 0,0-25,0 24,25-24,-25 25,24-25,-24 0,25 25,-25-25,25 0,0 0,0 0,-1 0,-24 0,25-25,0 25,0 0,-25-25,25 1,-25 24,0-25,0 0,0 25,0-25,0 25,0-25,0 25,0 0,0 0,0 0,0 0,-25 25,25-25,0 25,0 0,0 0,-25-1,25 26,0 0,0-26,0 26,0 0,0-1,0 26,0-26,25 1,-25 0,0-1,0 26,0-26,0 1,0-25,0 24,0-24,0 0,0 0,0-1,-25-24,25 0,-25 0,0 0,1-24,24 24,-25-25,0-25,0 25,0-24,1 24,-1-25,25 1,0 24,0-25,0 26,25-26,-1 25,26 0</inkml:trace>
  <inkml:trace contextRef="#ctx0" brushRef="#br0" timeOffset="303084.3355">15255 17165,'0'-25,"0"25,0-25,-25 0,25 1,0 24,-24-25,-1 0,0 0,0 25,0 0,1-25,-1 25,0 25,0-25,-24 0,24 25,-25 0,25 0,1-1,-26 26,25-25,0 0,25 24,-24-24,24 0,0 0,0-1,24 1,-24 0,25-25,0 25,0-25,0 25,-1-25,1 0,0 0,0 0,0 0,24-25,-24 25,0-25,0 25,-1-25,1 0,-25 25,25-24,-25-1,0 0,0 0,0 0,0 25,-25-24,25-1,-25 0,1 25,24-25,-25 25,25 0,0 0,0-25,0 25,0 0,0 0,0 0,0 0,0 0,0 0,25 0,-1-24,-24 24,25 0,0-25,0 25,0-25,-25 25,24-25,1 0,0 25,-25-24,25-1,-25 25,0-25,25 0,-25 25,0-25,0 1,0 24,-25-25,25 0,-25 25,25 0,0 0,0 0,-25 0,25 25,0-25,0 25,0 24,0-24,0 25,0-1,0 26,0-26,0 26,25-1,-25-24,0 24,25 0,-25 1,25-1,-25-24,24 24,-24-24,25 0,-25-1,25 1,-25-1,0-24,25 0,-25 0,0 0,0-1,0-24,0 0,0 0,0 0,0-24,0 24,0-25,-25 0,25-25,-25 26,0-26,25 25,-24-24,-1-1,25 0,-25-24,25 24,0 1,0-1,25 0,-25 1,25-1,-1 1,1 24,0-25,0 25,0 1,-1-1,1 25,0-25,0 25,0 0,-1 0,1 25,-25-25,25 25,0-25,0 24,-25 1,25 0,-25 0,0-25,0 25,0-1,0 1,-25 0,25 0,-25-25,0 25,0-1,0-24,1 25,-1-25,0 0,0 0,0 0,25 0,-24 0</inkml:trace>
  <inkml:trace contextRef="#ctx0" brushRef="#br0" timeOffset="303491.3588">15801 16842,'25'0,"-25"0,25 25,-25-25,0 25,0 0,24 0,-24 24,0 1,25-1,-25 1,0 0,0-1,0 26,0-26,0 26,0-26,0 1,25 0,-25 24,0-49,0 24,0 1,0-25,0 0,0-1,25 1,-25-25,0 25,0-25,0 0,0 0,25 0,-25 0,0-25,0 25,0-25,0 1,0-1,0 0,0 0,0-24,0-1,24 0,-24 1,0-1,0 0,25 1,-25-1,25 25,0-24,0 24,-1 0,1 0,0 25,0 0,0 0,-1 0,1 25,0-25,0 25,-25 0,25-25,-25 25,0-1,0 1,0 0,0 0,0 0,-25-1,0 1,25-25,-25 25,0 0,1-25,-1 25</inkml:trace>
  <inkml:trace contextRef="#ctx0" brushRef="#br0" timeOffset="303668.3689">16595 17264,'24'0,"1"0,0 0,-25 25,25-25,-25 0,0 0,0-25,0 25,0 0,0 0,0 0</inkml:trace>
  <inkml:trace contextRef="#ctx0" brushRef="#br0" timeOffset="303937.3843">17587 16694,'-25'-25,"25"25,-25-25,25 0,0 25,0 0,0 0,0 0,0 25,0 0,0 24,0 1,25-25,-25 49,0-24,25-1,-25 1,0 0,25-1,-25 1,0-1,0-24,24 25,-24-25,0-1,0 1</inkml:trace>
  <inkml:trace contextRef="#ctx0" brushRef="#br0" timeOffset="304239.4015">17512 17239,'0'-25,"0"1,0-1,25 25,-25-25,25 25,0-25,24 25,-24 0,0 0,25 0,-25 0,24 0,1 0,-25 25,-1 0,26-25,-25 25,0-1,-1 1,-24 0,25 25,-25-26,0 1,0 0,0-25,25 25,-25 0,0-25,0 24,0-24,25 0,-25 0,25 0,-25 0,24 0,1 0,0-24,0 24,0 0,-1-25,-24 25,25-25,0 0,-25 0,0 25,0-24,0-1,-25-25,0 25,1 1,-1-1,-25 0,1 25,-1-25</inkml:trace>
  <inkml:trace contextRef="#ctx0" brushRef="#br0" timeOffset="304561.42">19497 16619,'-25'-25,"25"25,-25-24,25 24,-25 0,25 0,0 0,-24 0,24 24,0 1,0 0,-25 25,25-1,0 1,0-1,0 1,0 0,0-1,0 1,0-1,0 1,-25-25,25 24,0-24,0 25</inkml:trace>
  <inkml:trace contextRef="#ctx0" brushRef="#br0" timeOffset="304861.4371">19398 17066,'0'0,"24"0,-24 0,25-25,-25 25,25 0,0 0,0-25,-1 25,26 0,-25-25,24 25,-24-25,25 25,-25-24,-1 24,1-25,0 0,0 25,0-25,-25 0,0 1,0-1,0 0,0 0,0-24,-25 24,25 25,0-25,0 0,-25 25,25 0,0 25,0 0,-25 0,25-1,0 26,0 0,0-1,0 26,0-26,0 1,0-1,0 1,0 0,0-26,0 26,0-25,0 0,25-1,-25 1</inkml:trace>
  <inkml:trace contextRef="#ctx0" brushRef="#br0" timeOffset="305001.4451">20365 17289,'0'0,"25"0,-25 0,0 0,0-25,0 25,0 0,0 0,0-25,0 25,0 0,0 0,0 0</inkml:trace>
  <inkml:trace contextRef="#ctx0" brushRef="#br0" timeOffset="305281.4611">20167 16446,'0'-25,"0"0,0 0,-25 25,25-25,0 0,0 25,25-24,-1-1,-24 0,25 25,0-25,25 25,-26-25,1 25,25 0,-25 0,-1 0,26 0,-25 25,0 0,-1 0,1 0,0 24,-25 1,0 0,0-1,-25 1,25-1,-25 1,1 0,-26-1,25 1,0-1,1-24,-26 25,25-25,0-1,1 1,24 0</inkml:trace>
  <inkml:trace contextRef="#ctx0" brushRef="#br0" timeOffset="305384.467">20588 17214,'0'25,"25"-25,0 0,-25 0,0 0,0 0,25 0,-25 0</inkml:trace>
  <inkml:trace contextRef="#ctx0" brushRef="#br0" timeOffset="347065.8511">1017 13841,'-24'0,"24"25,-25-25,25 0,0 0,-25 0,25 0,-25 0,25 0,0 0,-25 0,25 0,0 0,-24 0,24 0,-25 0,25 0,0 0,-25 0,25 0,0 0,-25 0,25 0,0 0,0 0,0 0,0 0,0 0,0 0,0 0,0 0,0 0,0 0,0 0,0 0,0 25,0-25,25 0,-25 0,25 0,0 0,-1 0,1 24,0-24,0 0,24 0,1 0,-25-24,24 24,1 0,0 0,-26-25,26 25,0 0,-1-25,1 25,-1 0,-24-25,25 25,-25-25,-1 25,1 0,0 0,0-24,-25 24,0 0,0 0,0 0,0-25,-25 25,25 0,-25-25,0 25,1 0,-1-25,-25 25,25 0,1-25,-1 25,0 0,0-24,0 24,1 0,24 0,-25 0,25 0,0 0,0 0,0 0,0 0,0 0,25 0,-25 0,24 0,1 24,0-24,0 0,0 0,24 0,-24 25,25-25,-26 0,26 0,-25 25,0-25,-1 0,1 0,0 25,0-25,0 0,-25 25,0-25,25 24,-25-24,0 25,0-25,-25 25,25 0,-25-25,0 25,0-1,0-24,1 25,-1 0</inkml:trace>
  <inkml:trace contextRef="#ctx0" brushRef="#br0" timeOffset="352599.1676">13246 13196,'0'0,"0"-25,0 25,0 0,25-25,-25 25,0-24,0 24,0-25,25 25,-25-25,0 25,0-25,0 25,0 0,0-25,0 25,0 0,0 0,0 0,0 0,0 0,0 0,0 25,0-25,0 25,0 0,0 24,0-24,0 25,0 0,0-1,0 1,-25-1,25 1,0 0,-25-26,25 26,0-25,0 0,0-1,0 1,0-25,0 25,0-25,-25 0,25 0,0 0</inkml:trace>
  <inkml:trace contextRef="#ctx0" brushRef="#br0" timeOffset="352857.1823">13717 13097,'0'0,"0"-25,0 25,-24 0,24 0,0-25,0 25,0 0,0 25,0-25,0 25,0 0,-25-1,25 1,0 25,-25 0,25-1,0 1,-25-1,25 1,0 0,-25-26,25 26,0 0,-24-26,24 1,0 25,0-25,0-25,-25 24</inkml:trace>
  <inkml:trace contextRef="#ctx0" brushRef="#br0" timeOffset="357250.4336">11510 13146,'0'0,"-25"0,25 25,0-25,25 0,0 0,-25 0,49 0,-24 0,25 0,-1 0,1 25,24-25,1 0,-1 0,25 0,0 0,1 0,-1 0,0 0,0 0,1 0,-1 0,-25 0,1 0,-1 0,0 0,-24 0,0 0,-1 0,-24 0,0 0,0 0,-25-25,0 25,0 0,0 0,-25 0,0 0,0 0,-24 0,-1 0,0 0,-24 0,0 0,-1 0,1 0,-1 0,-24 0,25 0,-26 0,1 0,25 0,-25 0,24 0,1 25,-1-25,1 0,0 0,24 0,0 0,1 0,-1 0,25 0,1 0,24 0,-25 0,25 0,0 0,0 0,25 0,-1 0,1 0,0 0,0 0,24 0,1 0,24 0,-24 0,24 0,1 0,-1-25,1 25,-1 0,25 0,-24-25,-1 25,1 0,-1 0,0 0,-49-24,25 24,-25 0,-1 0</inkml:trace>
  <inkml:trace contextRef="#ctx0" brushRef="#br0" timeOffset="359560.5657">11138 11509,'0'0,"0"-24,0-1,0 25,0-25,0 25,0 0,0-25,0 25,0 0,0 0,0 0,-25 0,25 0,-25 0,25 25,-25 0,0-25,1 25,-1-1,0 26,25-25,-25 0,0 24,1-24,24 0,-25 24,25-24,0 0,0 0,0 0,0-1,25-24,-25 25,24 0,1-25,-25 0,25 25,0-25,0 0,-1 0,1 0,0 0,0-25,0 25,-1-25,1 25,0-25,-25 25,25-24,0-1,-25 0,24 0,-24 0,0 25,25-24,-25-1,0 0,0 0,0 25,0-25,0 25,0-24,0 24,0 0,0 0,0 0,0 24,0-24,0 25,0-25,0 25,0 0,0 0,0-1,0 1,0 0,-25 0,25 0,0-1</inkml:trace>
  <inkml:trace contextRef="#ctx0" brushRef="#br0" timeOffset="359776.5781">11262 11311,'-25'-25,"25"25,0-25,0 25,0 0,0 0</inkml:trace>
  <inkml:trace contextRef="#ctx0" brushRef="#br0" timeOffset="360215.6032">11460 11584,'0'0,"0"0,0 0,0 0,25 25,-25-25,0 0,0 24,25-24,-25 25,0-25,0 25,25 0,-25 0,0-25,0 24,24 1,-24 0,0-25,0 25,0-25,25 0,-25 0,0 0,0 0,0 0,0 0,0 0,0 0,0-25,25 25,-25-25,0 25,0-25,25 1,-25-1,0 0,25 25,-25-25,24 0,-24 1,25-1,-25 25,25-25,0 25,-25 0,25 0,-1 0,-24 0,25 0,0 0,-25 25,25-25,-25 25,25-25,-25 24,24-24,-24 25,0 0,0-25,0 25,0 0,0-25,0 24,0-24,0 25,0-25,0 0,0 0,0 0,0 0,0 0,0 0,0 0,0-25,25 25,-25-24,0 24,25-25,-25 0,0 25,25-25,-25 0,25 25,-25 0,24-24,1 24,-25 0,25 0,-25 0,25 24,0-24,-25 0,24 25</inkml:trace>
  <inkml:trace contextRef="#ctx0" brushRef="#br0" timeOffset="360916.6433">12179 11509,'25'0,"-25"0,0 0,25 0,-25 0,0 0,25 0,-25 0,0 0,25 25,-25-25,24 25,-24-25,0 25,0 0,25-25,-25 24,0 1,0 0,0 0,0 0,0-25,25 24,-25 1,0-25,0 25,0-25,0 0,0 25,0-25,0 0,0 0,0 0,0-25,0 25,25 0,-25-25,0 25,0-25,0 1,0 24,25-25,-25 0,24 0,-24 0,0 25,25-24,-25-1,25 25,-25 0,25 0,-25 0,25 0,-25 0,25 0,-25 25,24-25,-24 24,25-24,-25 25,25-25,-25 25,0-25,25 25,-25-25,0 25,0-1,0-24,0 0,0 25,0-25,0 0,0 0,0 0,0 0,25 0,-25 0,0 0,0 0,24-25,-24 25,0 0,0-24,25-1,-25 25,25-25,-25 0,0 0,25 1,-25-1,25 0,-25 0,24 25,-24-25,25 1,-25 24,25 0,-25 0,0 0,0 0,0 24,0-24,0 0,0 25,0-25,0 25,0 0,0-25,0 25,0-25,0 24,0-24,25 25,-25-25,0 25,25-25,-25 0,24 25,-24-25,25 0,-25 25,25-25,0 24,-25-24,25 0,-1 25,-24-25,25 0</inkml:trace>
  <inkml:trace contextRef="#ctx0" brushRef="#br0" timeOffset="361108.6543">13023 11286,'0'0,"0"-25,0 25,0 0,0 0,0-24,0 24,0 0,0 0,0 0,0 0</inkml:trace>
  <inkml:trace contextRef="#ctx0" brushRef="#br0" timeOffset="361503.6769">13320 11534,'25'0,"0"0,0 0,0-25,-25 25,24 0,-24-24,25 24,-25 0,0 0,0 0,0 0,0 0,0 0,0 0,0 0,0 0,0 0,0 0,0 24,0-24,0 25,0 0,0 0,0 0,0-1,0 1,0 0,0 0,-25 24,25-24,0 0,-24 0,24 0</inkml:trace>
  <inkml:trace contextRef="#ctx0" brushRef="#br0" timeOffset="361777.6925">13444 10964,'25'0,"0"-25,0 25,0 0,0 0,-1 25,26-25,-25 24,0 1,24 0,-24 0,25 24,-26-24,26 25,-25 0,24-1,-24 1,0-1,0 26,0-26,-25 1,0 24,0-24,0 24,-25 1,0-26,0 26</inkml:trace>
  <inkml:trace contextRef="#ctx0" brushRef="#br0" timeOffset="363938.8162">11063 12154,'-25'25,"1"-25,-1 25,0-25,25 0,0 0,0 0,0 25,0-25,0 0,25 0,0 0,-1 0,1 0,25 0,-1 0,26 0,-26 0,51-25,-26 25,25 0,25-25,-24 25,24 0,0 0,0 0,0-25,0 25,0 0</inkml:trace>
  <inkml:trace contextRef="#ctx0" brushRef="#br0" timeOffset="369499.1342">11435 13320,'-24'25,"24"-25,0 0,0 0,0 0,0 25,0-25,24 0,-24 0,25 0,25 0,-25 0,24 0,1 25,-1-25,26 0,-1 0,25 0,-24 0,24 0,0 0,0 0,25 0,-24 0,-1 0,25 0,-25 0,0 0,1 0,-1 0,0 0,-25 0,1 0</inkml:trace>
  <inkml:trace contextRef="#ctx0" brushRef="#br0" timeOffset="375748.4916">20117 11212,'0'0,"0"-25,0 25,25 0,-25 0,0 0,0-25,0 25,0 0,0 0,0 0,-25-25,25 25,-25 0,25 0,-25-25,1 25,-1 0,0 0,0 0,0 0,-24 0,24 0,0 0,0 0,0 0,1 0,-1 0,25 0,-25 0,25 0,-25 0,25 0,0 0,0 25,0-25,0 0,0 0,0 0,0 25,0-25,0 0,0 25,0 0,0-25,0 25,0-1,-25-24,25 25,0 0,0 0,-24 0,24 24,0-24,-25 25,25-26,-25 26,0 0,25-1,-25 1,1-25,-1 24,25 1,-25-1,25-24,-25 0,25 25,0-26,0-24,0 25,0 0,0-25,0 25,25-25,0 0,-25 0,25 25,-1-25,1 0,0-25,0 25,24 0,-24-25,25 25,-25-25,24 25,-24-25,25 1,-25-1,-1 0</inkml:trace>
  <inkml:trace contextRef="#ctx0" brushRef="#br0" timeOffset="375898.5002">19447 11609,'0'0,"0"0,0-25,0 25,25 0,0 0,0-25,-1 25,26 0,0 0,-1 0,1-25,-1 25,26 0,-25 0</inkml:trace>
  <inkml:trace contextRef="#ctx0" brushRef="#br0" timeOffset="382321.8676">9550 17810,'0'0,"0"0,0 0,0 0,0 0,0 0,25 0,-25 0,0 25,0-25,25 0,-25 0,25 0,-1 0,1 0,25 0,-25 0,24 0</inkml:trace>
  <inkml:trace contextRef="#ctx0" brushRef="#br0" timeOffset="382528.8794">11609 17686,'0'0,"0"0,0 0,0 0,0 0,0 0,0 0,0 0,0 0,0 0</inkml:trace>
  <inkml:trace contextRef="#ctx0" brushRef="#br0" timeOffset="384392.9861">10220 16570,'25'-25,"-25"25,0-25,0 25,0-25,0 0,0 25,0-24,0 24,0-25,0 0,-25 25,25-25,0 25,-25 0,25-25,0 25,0-25,0 25,0 0,0 0,0 0,0 0,0 0,0-24,-25 24,25 0,0 0,0 0,0 24,0-24,0 0,25 25,-25 0,0 0,25 0,-25 0,25-1,-1 26,-24-25,25 24,0-24,0 0,0 25,-25-26,25 1,-1 0,-24 0,25-25,0 25,-25-25,25 24,-25-24,0 25,25-25,-25 0</inkml:trace>
  <inkml:trace contextRef="#ctx0" brushRef="#br0" timeOffset="384645.0005">10394 16346,'0'0,"-25"0,25 0,0 0,0 0,0 0,0 0,0 0,0 0,0 0,0 0,25 25,-25-25,24 25,-24 0,25 0,0-1,0 1,0 25,24-25,-24 24,0-24,24 25,-24-26,0 26,0-25,0 24,-1-24,1 0</inkml:trace>
  <inkml:trace contextRef="#ctx0" brushRef="#br0" timeOffset="386721.1192">8012 16594,'0'0,"0"-24,0-1,0 25,0-25,0 0,0 25,0-25,0 25,0 0,0-24,0 24,0 0,0 0,0 0,0 0,0 0,0 0,0 0,0 24,0-24,0 25,25 0,-25-25,0 25,25 0,-25-1,0 1,25 0,-25 0,0-25,24 25,-24-1,25-24,-25 0,25 25,-25-25,25 0,-25 0,25 0,0 0,-25-25,24 25,1 0,0-24,0-1,0 25,-1-25,1 0,25 0,-25 25,-1-24,1-1,0 0,0 0,0 25,-1-25,1 1,0 24,0 0,0-25,-1 25,-24 0,25 0,-25 0,25 0,0 25,-25-25,0 24,25-24,-25 25,24-25,-24 25,0 0,25-25,-25 25,0-25,0 24,25-24,-25 25,0-25,0 0,25 0,-25 0,25 25,-25-25,0 0,24 0,-24-25,25 25,-25 0,25 0,0-25,-25 25,25 0,-1-24,-24 24,25-25,0 25,0-25,0 25,-25 0,24-25,1 25,0 0,-25 0,25 0,0 0,0 0,-25 25,24-25,-24 25,25-25,-25 0,25 25,-25-25,25 24,-25-24,25 25,-25-25,24 0,1 0,-25 25,25-25,0 0,-25 0,25 0,-1 0,26-25,-25 25,0 0,24-25,-24 25,0 0,24-24,-24 24,0-25,25 25,-26 0,1-25,0 25,0-25,0 25,-25 0</inkml:trace>
  <inkml:trace contextRef="#ctx0" brushRef="#br0" timeOffset="388272.2079">8310 16718,'-25'0,"0"0,1 0,-1 0,25 0,-25 0,25 0,-25 0,25 0,0 0,0 0,0 0,0 0,25 0,-25 0,25 0,0 0,-1 0,26 0,-25 0,24 0,1-24,24 24,-24 0,24 0,1-25,-1 25,1 0,-1-25,25 25,-24-25,24 25,0 0,-24-25,24 25,-25-24,25 24,-24 0,-1-25,-24 25,24 0,-24-25,-1 25,-24 0,0 0,0 0,0 0</inkml:trace>
  <inkml:trace contextRef="#ctx0" brushRef="#br0" timeOffset="388564.2246">8310 16644,'0'0,"25"25,0-25,-25 0,24 0,1 0,25 0,-25 0,24-25,-24 25,25 0,-1 0,1 0,24-25,-24 25,24 0,-24 0,24-25,1 25,-1-24,0 24,-24 0,25-25,-1 25,-24-25,24 25,-24 0,-1 0,1-25,-1 25,1 0,-25 0,0 0</inkml:trace>
  <inkml:trace contextRef="#ctx0" brushRef="#br0" timeOffset="388717.2334">9476 16520,'74'0,"-24"-25</inkml:trace>
  <inkml:trace contextRef="#ctx0" brushRef="#br0" timeOffset="391332.383">2853 2084,'0'0,"0"0,0 0,0 0,0 0,0 0,0 0,0 0,0 0,0 0,0 0,0 0,0 0,0 0,0 0,0 0,0 0,0 0,0 0,0 0,0 0,0 0,0 0,0 0,0 0,0 0,0 0,0 0,0 0,0 24,25-24,-25 25,24-25,-24 25,25 0,0-25,0 25,-25-1,25 1,0 0,-1 0,1 0,0-1,0 1,24 0,-24 0,0-25,0 25,0-1,-1-24,1 25,0 0,0-25,0 25,-1-25,1 25,-25-25,25 24,0-24,0 0,-1 25,-24-25,25 25,0-25,-25 0,25 0,-25 25,25-25,-25 0,0 0,24 0,-24 0,0 0,0 25,25-25,-25 0,0 0,0 0,0 0,0 0,0 0,0 0,0 0,0 0,0 0</inkml:trace>
  <inkml:trace contextRef="#ctx0" brushRef="#br0" timeOffset="391948.4182">3572 2480,'0'0,"0"0,-25 0,25 0,0 0,0 0,0 0,0 0,0 0,0-24,0 24,0 0,0 0,0 0,0 0,0 0,0 0,0 24,0-24,0 0,0 0,25 25,-25 0,0-25,0 25,25 0,-25-1,0-24,25 25,-25 0,0 0,0 0,25-25,-25 25,0-1,0 1,0-25,0 25,0-25,0 25,0-25,0 0,0 25,0-25,0 0,0 0,0 0,0 0,0 0,0 0,0 0,0 0,0 0,0 0,0 0,-25 0,25 0,-25 0,25 0,-25 0,25-25,-25 25,1 0,24 0,-25-25,25 25,-25 0,25 0,-25 0,25 0,0 0,-25 0,25 0,0 0,0 0,-24 0,24 0</inkml:trace>
  <inkml:trace contextRef="#ctx0" brushRef="#br0" timeOffset="392597.4553">3498 2480,'0'0,"0"0,0 0,0 0,0 0,0 0,0 0,0 0,0 0,0 25,0-25,25 0,-25 25,0-25,24 25,-24-25,25 25,-25-1,25-24,-25 25,0 0,25-25,-25 25,0 0,25-25,-25 25,0-25,0 0,0 24,0-24,0 0,0 0,0 0,0 25,0-25,0 0,0 0,0 0,0 0,0 0,-25 0,25 0,-25 0,25 0,-25 0,0 0,25 0,-24 0,-1 0,25 0,-25 0,25-25,0 25,-25 0,25 0,0 0,0 0,-25 0,25 0</inkml:trace>
  <inkml:trace contextRef="#ctx0" brushRef="#br0" timeOffset="393156.4873">3547 2555,'0'0,"0"0,0-25,0 25,0 0,0 0,0 0,0 0,0 0,0 0,0 0,0 0,0 0,0 0,25 0,-25 0,0 0,25 0,-25 25,25-25,-25 25,25-1,-25-24,24 25,-24 0,25 0,-25-25,25 25,-25 0,25-25,-25 24,25-24,-25 25,24-25,-24 25,0-25,25 25,-25-25,0 0,0 0,0 0,0 25,0-25,0 0,0 0,0 0,0 0,0 0,-25 0,25 0,-24 0,24 0,-25 0,0 0,25 0,-25-25,0 25,1 0,-1 0,0 0,25 0,-25 0</inkml:trace>
  <inkml:trace contextRef="#ctx0" brushRef="#br0" timeOffset="395749.6356">6946 4291,'0'0,"0"0,0 0,0 0,0 0,0 0,0 0,0 0,0 0,0 0,0 0,0 0,0 0,0 0,0 0,0 0,0 0,0 0,-25 0,25 0,0 0,-25 0,25 0,-25 0,25 0,-25 0,25 25,-24-25,24 0,0 0,-25 0,25 0,0 0,0 0,0 0,0 0,0 0,-25 0,25 0,0 0,0 0,0 0,0 0,0 0,0 0,0 0,0 0,0 25,0-25,0 25,0-25,0 24,0 1,25 0,-25 0,0-25,0 49,0-24,0 0,0 0,0 0,25 24,-25-24,0 0,0 0,0-1,0 1,24 0,-24-25,0 25,25 0,-25-25,0 25,25-25,-25 0,0 0</inkml:trace>
  <inkml:trace contextRef="#ctx0" brushRef="#br0" timeOffset="396168.6596">6822 4465,'0'0,"-25"-25,25 25,0 0,0 0,0 0,-25 0,25 0,0 0,0 0,0 0,0 0,0 0,0 0,0 0,0 0,25 0,-25 0,25 25,-25-25,24 25,1-1,0-24,25 25,-26 0,26 0,-25 0,24-1,1-24,0 25,-1 0,1 0,0 0,-1-1,1-24,-1 25,1 0,-25-25,24 25,-24 0,25-25,-25 25,-1-25,-24 24,25-24,0 0,-25 25,0-25,25 0</inkml:trace>
  <inkml:trace contextRef="#ctx0" brushRef="#br0" timeOffset="396548.6813">6921 4465,'-25'0,"25"0,0 0,0-25,0 25,0 0,0 0,0 0,25 25,-25-25,25 0,-25 25,24-25,1 24,0 1,0 0,24 0,-24 0,25 24,-25-24,24 0,1 0,0 24,-26-24,26 0,0 25,-1-26,1 1,-1 25,1-25,0-1,-1 1,-24 25,25-25,-26-1,26 1,-25 0,0-25,-1 25,1 0,-25-25,25 24,0-24,-25 0</inkml:trace>
  <inkml:trace contextRef="#ctx0" brushRef="#br0" timeOffset="397668.7454">3423 2456,'0'-25,"-24"25,24 0,0 0,-25 0,25-25,0 25,0 0,0 0,0 0,0 0,0 0,0 0,0 0,0 0,0 0,0 0,0 0,0 0,0 25,0-25,0 0,0 25,25-1,-25-24,24 25,-24 0,25 0,0 0,-25-25,25 24,0 1,-1 0,-24-25,25 25,0 0,-25-25,25 0,-25 25,0-25,0 0,0 24,0-24,0 0,0 0,0 0,-25 0,0 25,25-25,-25 0,1 0,-1 0</inkml:trace>
  <inkml:trace contextRef="#ctx0" brushRef="#br0" timeOffset="398749.8072">6946 4192,'0'0,"0"0,0 0,0 0,24 0,-24 0,0 0,0 0,0 0,0 0,0 0,0 0,0 0,0 0,0 0,0 0,-24 0,24 25,-25-25,25 0,-25 0,0 25,0-25,25 24,-24-24,-1 0,25 25,-25-25,25 0,-25 25,25-25,0 0,0 25,0-25,0 0,0 25,0-25,0 24,0-24,25 25,-25 0,0 0,25 0,-25-1,25 1,-25 0,24 25,-24-26</inkml:trace>
  <inkml:trace contextRef="#ctx0" brushRef="#br0" timeOffset="400008.8792">14586 15602,'0'-25,"0"1,0-1,0 0,0 0,0 0,-25 1,25-1,0 0,-25 0,25 0,-25 25,25-25,0 25,-25 0,25 0,0 0,-25 0,25 0,0 25,-24 0,24 0,0 0,-25 0,25 24,0-24,0 25,0-1,0 1,0-1,0 1,0 0,0-1,0 1,0-1,0 1,0-25,0 24,0-24,0 0,0 0,0 24,0-24,-25-25,25 25,0 0,-25-25</inkml:trace>
  <inkml:trace contextRef="#ctx0" brushRef="#br0" timeOffset="400168.8884">14089 15949,'0'0,"0"-24,25 24,-25 0,0 0,25-25,0 25,-25 0,25-25,-1 25,1 0,0-25,0 25</inkml:trace>
  <inkml:trace contextRef="#ctx0" brushRef="#br0" timeOffset="400576.9117">14685 15677,'0'0,"0"-25,0 25,0-25,0 0,0 25,-25-25,25 1,-25 24,25-25,0 25,-25 0,25-25,-24 25,-1 0,25 25,-25-25,25 0,-25 25,25-25,-25 24,25 1,0-25,0 25,0 0,0 0,0-25,0 24,0 1,0-25,25 0,-25 25,25-25,-25 0,25 0,0 0,-25 0,24 0,1 0,0-25,-25 25,25-25,0 25,-25-24,24-1,-24 25,25-25,-25 0,0 0,0 25,0-24,25-1,-25 25,0-25,0 25,0 0,0 0,0 0,0 25,0-25,0 25,0-25,0 24,0 1,0 0,25 0,-25-25,0 25,0-1,25-24,-25 25,24 0,-24-25</inkml:trace>
  <inkml:trace contextRef="#ctx0" brushRef="#br0" timeOffset="400792.9241">15156 15478,'0'-25,"-25"25,0 0,25 0,-24 0,24 0,-25 0,25 25,-25-25,25 25,-25-25,25 25,-25 0,25-1,0 1,-24-25,24 25,0 0,0 0,0-1,0-24,0 25,0-25,24 25,-24-25,25 25,-25-25,25 0,-25 0</inkml:trace>
  <inkml:trace contextRef="#ctx0" brushRef="#br0" timeOffset="401148.9444">15255 15577,'0'0,"0"0,0 0,0 25,25-25,-25 0,0 0,0 0,25 25,-25-25,0 0,25 0,-25 0,0 0,24 0,-24 0,0-25,25 25,-25 0,0 0,25-25,-25 25,0 0,25-24,-25 24,0-25,0 25,0-25,0 25,0-25,0 25,0-25,0 25,-25-24,25 24,-25 0,0 0,25 0,-24 0,-1 0,0 24,25-24,-25 25,0 0,25-25,-24 25,24 0,0-1,0 1,0 0,0 0,0-25,0 25,24-1,-24 1,25-25,0 25,0-25,0 0,-1 25,1-25,0 0</inkml:trace>
  <inkml:trace contextRef="#ctx0" brushRef="#br0" timeOffset="401376.9575">15975 15230,'0'0,"0"0,0 0,0 0,0 0,0 25,0-25,0 0,0 25,0-1,0 1,0 0,0 0,0 0,24 24,-24-24,0 0,0 0,0 0,0-1,0 1,0 0,0-25,25 25,-25-25</inkml:trace>
  <inkml:trace contextRef="#ctx0" brushRef="#br0" timeOffset="401704.9763">15975 15528,'0'0,"0"-25,24 25,1 0,-25 0,25 0,0 0,0 0,-1 0,1 0,0 0,0 0,-25 0,25 25,-1-25,1 25,-25-25,25 24,-25-24,0 25,0 0,0-25,0 25,0-25,25 25,-25-25,0 24,0-24,25 0,-25 0,24 25,-24-25,25 0,0 0,-25-25,25 25,0 0,-1 0,-24-24,25 24,0 0,-25-25,25 25,-25-25,25 25,-25-25,0 0,0 25,-25-24,0-1,25 25,-25-25,0 0,-24 25,24 0,0-25</inkml:trace>
  <inkml:trace contextRef="#ctx0" brushRef="#br0" timeOffset="402016.9941">16868 15255,'0'0,"0"-25,0 0,0 0,0 25,0 0,-25 0,25 0,0 0,0 25,-25-25,25 25,0 0,-25 24,25-24,0 0,0 25,0-1,0-24,0 25,0-1,0 1,25-25,-25 24,0-24,25 0,-25 25,0-26,0 1,0-25,0 25,0 0</inkml:trace>
  <inkml:trace contextRef="#ctx0" brushRef="#br0" timeOffset="402488.021">16744 15553,'0'0,"24"-25,-24 25,25 0,0-25,-25 25,25 0,0 0,-1 0,1 0,0 0,0 0,0 0,-1 0,1 0,0 0,0 0,0 0,-1 0,1 0,0 0,0 0,-25 0,25 0,-25 0,24 0,-24 0,25-25,-25 25,0 0,0 0,0 0,0-25,0 25,-25 0,25 0,-24 0,24 0,-25 0,25 25,-25-25,25 0,-25 25,0-25,25 0,-24 25,24-25,-25 25,25-25,0 24,0-24,0 25,0-25,0 0,0 0,0 25,0-25,0 0,25 0,-25 0,24 0,-24 0,25-25,-25 25,25 0,-25-25,25 25,-25-24,0 24,25-25,-25 25,0-25,24 25,-24 0,0-25,0 25,0 0,0 0,0 0,0 0,0 25,0-25,0 0,0 25,0 0,0-25,0 24,0-24,0 25,0-25,25 25,-25-25,0 25,0-25</inkml:trace>
  <inkml:trace contextRef="#ctx0" brushRef="#br0" timeOffset="402697.033">17587 15478,'0'-25,"0"25,0 0,0-24,0 24,0 0,0 0,-25 0,25 0,-25 0,25 0,-25 24,1-24,24 25,-25 0,25-25,-25 25,25 0,0-25,0 24,0 1,0-25,0 25,0-25,0 0,25 25,-25-25,25 0</inkml:trace>
  <inkml:trace contextRef="#ctx0" brushRef="#br0" timeOffset="403025.0518">17860 15453,'0'0,"0"0,0 0,0 0,25 0,-25 0,0 25,0-25,0 0,0 0,0 0,0 0,24 0,-24 0,0 0,25 0,-25 0,0-25,0 25,0 0,0 0,0 0,0 0,0-24,0 24,0 0,0 0,0 0,0-25,-25 25,1 0,24 0,-25 0,0 0,25 25,-25-25,0 0,25 24,-24-24,24 25,-25 0,25-25,0 25,0 0,0-25,25 24,-25 1,24-25,1 25,-25-25,25 25,0-25,0 25</inkml:trace>
  <inkml:trace contextRef="#ctx0" brushRef="#br0" timeOffset="403242.0642">18133 15156,'0'0,"0"0,0 0,24 24,-24 1,25-25,-25 25,25 0,0 0,-25 24,25-24,-1 25,1-25,0 24,-25-24,0 25,0-1,0-24,0 25,-25-26,0 26,-24-25,-1 0</inkml:trace>
  <inkml:trace contextRef="#ctx0" brushRef="#br0" timeOffset="403861.0996">14313 15106,'0'0,"-25"0,25 0,-25 25,25-25,-25 25,0-1,1 1,-1 25,0-25,0 24,0 1,1 0,-1-1,0 26,0-26,25 1,0-1,0 1,0 0,25-1,0-24,24 25,-24-26,50 1,-26 0,26 0,-26-25,26 25,-1-25</inkml:trace>
  <inkml:trace contextRef="#ctx0" brushRef="#br0" timeOffset="406840.27">3175 2356,'0'0,"0"0,0 0,0 0,0 0,0 0,0 0,0 0,0 0,-24 0,24 0,0 0,0 0,0 0,0-24,0 24,0 0,0 0,0 0,0 0,0 0,0 0,0 0,0 0,0 0,0 0,0 0,0 0,0 0,0 0,0 0,0 0,0 24,0-24,0 0,0 0,24 0,-24 25,25-25,0 25,-25-25,25 0,0 25,-1-25,1 0,0 25,0-25,0 24,-1-24,1 0,0 25,0-25,0 0,-1 25,1-25</inkml:trace>
  <inkml:trace contextRef="#ctx0" brushRef="#br0" timeOffset="406976.2778">3746 2555,'25'25,"-1"-25,1 0,0 24,0-24,0 0,-25 25,24-25,-24 0,25 0,-25 25,25-25,-25 0,0 0,0 25,0-25,0 0,0 0,0 0,0 25,0-25,0 0,0 0,0 0,0 0,0 0,0 0,0 0</inkml:trace>
  <inkml:trace contextRef="#ctx0" brushRef="#br0" timeOffset="407452.305">4044 2828,'0'0,"0"0,0 0,0 25,0-25,0 0,0 0,0 0,24 0,-24 24,0-24,25 0,-25 0,0 25,25-25,-25 0,0 0,25 25,-25-25,25 0</inkml:trace>
  <inkml:trace contextRef="#ctx0" brushRef="#br0" timeOffset="407645.316">4416 3150,'0'0,"0"0,0 0,0 0,0 0,0 25,0-25,24 0,-24 0,0 0,0 0,0 0,0 0,0 0,0 0,25 0,-25 0</inkml:trace>
  <inkml:trace contextRef="#ctx0" brushRef="#br0" timeOffset="407864.3285">4812 3349,'0'24,"25"-24,-25 0,25 25,-25-25,0 0,25 0,-25 0,0 0,25 25,-25-25,0 0,24 0,-24 0,0 0,25 25,-25-25,0 0,0 0,25 0,-25 25,0-25,25 0,-25 0,25 24,-25-24</inkml:trace>
  <inkml:trace contextRef="#ctx0" brushRef="#br0" timeOffset="408069.3403">5457 3696,'0'0,"0"25,25-25,-25 0,0 0,25 0,-25 0,0 25,0-25,0 0,0 0,25 0,-25 0,0 0,0 0,25 0,-25 0,0 24,0-24,24 0,-24 0,0 0,25 0,-25 0</inkml:trace>
  <inkml:trace contextRef="#ctx0" brushRef="#br0" timeOffset="408232.3496">5953 3994,'0'0,"25"0,-25 24,0-24,0 0,0 0,0 0,0 25,25-25,-25 0,0 0,0 0,0 0,0 0</inkml:trace>
  <inkml:trace contextRef="#ctx0" brushRef="#br0" timeOffset="408404.3594">6350 4316,'0'0,"0"0,25 25,-25-25,0 0,25 0</inkml:trace>
  <inkml:trace contextRef="#ctx0" brushRef="#br0" timeOffset="408724.3777">7119 4812,'25'25,"0"-25,0 25,0-25,-25 0,24 25,1-25,0 24,0-24,0 25,-1-25,1 25,0-25,0 25,0-25,-25 0,24 25,1-25,0 24,-25-24,25 0,-25 0,25 25,-25-25</inkml:trace>
  <inkml:trace contextRef="#ctx0" brushRef="#br0" timeOffset="412600.5994">21109 16892,'25'-25,"0"0,0 25,-1-24,1-1,0 25,0-25,0 0,-25 25,24-25,1 25,-25-24,0 24,25 0,-25 0,0 0,0 0,0 0,0 0,0 24,0-24,-25 25,25 0,0 0,0 0,-25 24,25-24,0 0,0 24,-24-24,24 25,0-25,0 24,0-24,0 0,0 0,0-1,0 1,0 0,-25-25,25 25</inkml:trace>
  <inkml:trace contextRef="#ctx0" brushRef="#br0" timeOffset="412920.6178">21060 16669,'0'-25,"-25"0,25 0,0 25,0 0,0-24,0 24,0 0,25 0,-1 0,-24 0,25 24,0-24,0 0,24 25,-24 0,0 0,25-25,-1 25,-24 24,25-24,-1 0,1 0,-1 24,-24-24,0 0,25 24,-50-24,24 25,-24-25,0-1,0 26,-24-25,-1 0,0 24,-25-24,26 0,-26 0,0-1,1-24,-1 25,1 0,-1-25,-24 0,24 0,0 0,26 0,-26 0,25 0,-24 0</inkml:trace>
  <inkml:trace contextRef="#ctx0" brushRef="#br0" timeOffset="413404.6454">21680 16371,'0'-25,"-25"25,0-25,0 25,0-24,1 24,-1-25,0 25,0 0,-24 0,-1 0,0 0,1 0,-1 0,1 25,-1-25,-24 24,24 1,-24 25,24-25,-25 24,26 1,-26 0,1 24,24-24,1 24,-1-24,1 24,-1 0,0-24,26 0,-1 24,0-24,25-1,0 1,0-1,0-24,25 25,0-25,-1-1,26 1,0 0,-1 0,1 0,-1-25,26 25,-26-25,26 0,-26 0,26 0,-25 0,24 0,-24 0,24-25,0 0,-24 0,24 0,-24 0,24 1,-24-1,24-25,-24 25,0-24,-1-1,1 1,-25-1,-1-24,1 24,-25-24,0 24,0-24,0-1,-25 1,-24 24,24-24,-25-1,1 26,-26-1,1 25,0-24,-26 49,1-25,0 25,-25 0,0 0,-25 25</inkml:trace>
  <inkml:trace contextRef="#ctx0" brushRef="#br0" timeOffset="414648.7166">8285 16768,'25'0,"0"0,0 0,24 0,1 0,-1 0,1 0,0-25,-1 25,26 0,-1-25,0 25,-24 0,24-24,1 24,-1-25,1 25,-26-25,26 25,-26-25,1 25,0 0,-1-25,-24 25</inkml:trace>
  <inkml:trace contextRef="#ctx0" brushRef="#br0" timeOffset="414832.7271">8707 16694,'-99'0,"24"24,1-24,24 25,1-25,-1 0,25 0,0 0,25 0,0 0,25 0,0-25,25 25,-1-24,1 24,24-25,1 0,24 0,-25 25,25-25,25 1,-24-1,24 0,0 0,-25 0,25 1,-25 24</inkml:trace>
  <inkml:trace contextRef="#ctx0" brushRef="#br0" timeOffset="423861.2435">19819 15553,'0'-25,"0"0,-25 0,25 0,0 1,0-1,0 25,0-25,0 25,0-25,0 25,0 0,0 0,0 25,0-25,0 25,0 0,0-1,0 1,0 0,0 25,25-26,-25 26,0-25,0 24,0-24,0 25,0-25,0-1,0-24</inkml:trace>
  <inkml:trace contextRef="#ctx0" brushRef="#br0" timeOffset="424200.2629">19348 15404,'0'0,"0"0,0-25,0 25,0 0,0-25,25 25,0 0,-1 0,1 0,25 0,-25 0,24 0,1 0,-1 25,26-25,-26 25,1-25,25 25,-26-25,1 24,24 1,-24-25,-1 25,-24 0,25 0,-25-1,-1 26,-24-25,0 0,0 24,0-24,-24 0,-1 0,0 24,-25-24,1 0,-26 0,1-1,0 1,-1 0,1 0,-26-25,1 25,25-25,-25 24,24-24,1 0,-1 25,26-25,-26 0,51 0</inkml:trace>
  <inkml:trace contextRef="#ctx0" brushRef="#br0" timeOffset="424540.2824">18653 16297,'-24'0,"-1"24,25-24,-25 0,25 0,0 0,25 0,0 0,-1 0,1-24,25 24,-1 0,1 0,25-25,-1 25,0 0,26-25,-1 25,0-25,25 25,-25-25,0 25,1-24,-1 24,0 0,-24 0,-1-25,-24 25,-1 0,1 0,-25 0,-25 0</inkml:trace>
  <inkml:trace contextRef="#ctx0" brushRef="#br0" timeOffset="424736.2936">19224 16247,'-74'0,"-1"25,1-25,24 0,1 25,-1-25,0 0,25 0,1 24,24-24,0 0,0 0,0 0,24 0,1 0,0 0,25 0,-1-24,1 24,24 0,1 0,-1-25,25 25,-24 0,24-25,0 25,0 0,-24-25,24 25,-24 0,24 0</inkml:trace>
  <inkml:trace contextRef="#ctx0" brushRef="#br0" timeOffset="440768.2105">18133 794,'0'0,"0"-25,0 25,0 0,0 0,0 0,0 0,0 0,0 0,0 25,0-25,0 25,0-1,0 26,0-25,0 49,0-24,0 24,0 1,0-1,0 0,0 26,-25-26,25 25,0 1,-25-1,25-25,-25 25,25-24,0 24,-25-25,25-24,0 24,0-24,0 0,0-1,0-24,0 25,0-26</inkml:trace>
  <inkml:trace contextRef="#ctx0" brushRef="#br0" timeOffset="441796.2693">18455 1017,'-50'-25,"26"0,-1 1,0-1,0 0,0 0,25 0,-24 1,-1 24,25-25,0 25,0 0,0-25,0 25,0 0,0 0,0 0,25 0,-25 0,24-25,1 25,25 0,-1 0,1 0,0-25,24 25,25 0,-24-24,24 24,25 0,0-25,0 25,0-25,25 25,0 0,-1 0,1-25,25 25,-25 0,24 0,-24 0,25 0,-25 0,24 0,1 0,-25 0,24 25,-24-25,0 0,0 0,0 25,0-25,-25 0,0 25,0-25,-25 0,0 24,0-24,-24 0,24 25,-25-25,1 0,-26 0,26 0,-26 25,1-25,0 0,-26 0,26 0,-25 0,24 0,-24 0,0 0,25 25,-26-25,1 0,0 0,0 0,0 0,-25 0,24 0,1 0,-25 25,25-25,-25 0,25 0,-25 0,25 24,-25-24,0 0,25 25,-25-25,0 25,24-25,-24 25,0 0,25-25,-25 24,0 1,25-25,-25 25,0 0,25 0,-25-1,0 1,0 0,25 25,-25-26,0 26,0 0,0-1,24 1,-24-1,0 26,0-26,0 26,0-1,0 1,0 24,0-25,0 1,0-1,0 25,0-24,0-1,0 1,0-1,0-24,0 24,0-24,0-1,0 1,0 0,0-26,25 26,-25-25,0 0,0 24,0-24,0 0,0-25,0 25,0-25,0 24,0-24,0 0,-25 0,25 0,0 0,-24 0,24 0,-25 0,0 0,0 0,0 0,1-24,-1 24,-25-25,25 25,-24 0,-1-25,0 25,-24 0,24 0,-24-25,0 25,-26 0,1 0,0-25,0 25,0 0,-26-24,1 24,0 0,-24-25,24 25,-25-25,-25 25,25-25,-24 25,-1 0,-24-25,24 1,0 24,1-25,-26 25,26-25,-1 25,0-25,1 25,-1-25,0 25,1-24,-1-1,25 25,-24-25,24 25,0 0,0-25,0 25,1 0,24-25,0 25,0 0,0 0,24 0,1 0,0 0,0 0,24 0,26 0,-26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48:11.385"/>
    </inkml:context>
    <inkml:brush xml:id="br0">
      <inkml:brushProperty name="width" value="0.05292" units="cm"/>
      <inkml:brushProperty name="height" value="0.05292" units="cm"/>
      <inkml:brushProperty name="color" value="#FF0000"/>
    </inkml:brush>
  </inkml:definitions>
  <inkml:trace contextRef="#ctx0" brushRef="#br0">5953 11906,'0'0,"0"0,0 0,0-25,0 25,0 0,0-24,0 24,0 0,0 0,0 0,0 0,0 0,0 0,0 0,0 0,0-25,0 25,0 0,0 0,0 0,0 0,0 0,0 0,0 0,0 0,0 0,0 0,0 0,0 0,0 0,0 0,0 0,0 0,0 0,0 0,0 0,0 0,0 0,0 0,0 0,0 25,0-25,0 0,0 0,0 0,0 24,0-24,0 0,0 25,0-25,0 25,0 0,0-25,0 25,0-25,0 24,0 1,0 0,0-25,0 25,0 0,0-25,0 24,0 1,0-25,0 25,0 0,0 0,0-25,0 25,0-1,0-24,0 25,0 0,0 0,0 0,0-25,0 24,0 1,0 0,0-25,0 25,0 0,0-1,0 1,0-25,0 25,-24 0,24 0,0-25,0 24,0 1,0-25,0 25,0 0,0 0,0-25,0 24,0 1,0 0,0-25,0 25,0 0,0-1,0 1,0-25,0 25,0 0,0 0,0-1,0 1,0-25,0 25,0 0,0 0,0-1,-25 1,25 0,0-25,0 25,0 0,0 0,0-1,0 1,0 0,0 0,0 0,0-1,0 1,0 0,0 0,0 24,0-24,-25 0,25 0,0 0,0-1,0 1,0 0,0 25,0-26,0 1,0 0,0 0,0 0,0-1,0 1,0 0,0 0,0 0,0-1,0 26,0-25,0 0,0-1,0 1,0 0,0 25,0-26,0 1,0 0,0 0,0 0,0 0,0-1,0 1,0 0,0 25,0-26,0 1,0 0,0 0,0 0,0-1,0 1,0 0,0 0,0 0,0-1,0 1,0 25,0-25,0-1,0 1,0 25,0-25,0-1,0 1,0 25,0-25,0-1,0 1,0 25,0-25,0-1,0 1,0 25,0-25,0 0,0-1,0 26,0-25,25 0,-25 24,0-24,0 0,0 24,0-24,0 25,0-25,0 24,0-24,0 25,0-26,0 1,0 25,0-25,25-1,-25 26,0-25,0 0,0-1,0 26,24-25,-24 0,0-1,0 1,0 25,25-25,-25 0,0-1,0 1,0 25,25-25,-25-1,0 1,0 0,0 0,25 0,-25-1,0 1,0 0,0 0,0 0,0-1,25 1,-25 0,0 0,0-25,0 25,0-1,0 1,0-25,0 25,0 0,0 0,0-25,0 24,0-24,0 25,0 0,0-25,0 25,0-25,0 25,0-25,0 24,0 1,0-25,0 25,0-25,0 25,0 0,0-25,0 24,-25 1,25-25,0 25,0-25,0 25,0 0,0-25,0 24,0-24,0 25,0 0,0-25,0 25,-25 0,25 0,0-25,0 24,0 1,0 0,0-25,0 25,0 0,0-1,0-24,0 25,-25 0,25-25,0 25,0 0,0-25,0 24,0-24,0 25,0-25,0 0,0 25,0-25,0 0,0 0,0 25,0-25,0 0,0 0,0 0,0 0,0 0,0 0,0 0,0 0,0 0</inkml:trace>
  <inkml:trace contextRef="#ctx0" brushRef="#br0" timeOffset="1509.0863">5755 12427,'0'0,"0"0,-25 0,25 0,0 0,-25 0,25 0,0 0,0 0,0 0,0 0,-24 0,24 0,0 0,0 0,0 0,0 0,0 0,0 0,0 0,0 0,24 0,-24 0,25 0,0 25,0-25,0 0,-1 0,26 0,-25 0,24 0,-24 0,25 0,-1 0,-24 0,25 0,-25 0,24 0,-24 0,25-25,-25 25,-1 0,1 0,0 0,0 0,0 0,-25 0,24 0,-24 0,0-25,0 25,25 0,-25 0,0 0,0 0,0 0,0 0,0 0,0-24,0 24,0 0,0 0,0-25,0 25,0 0,0 0,-25-25,25 25,0 0,-24-25,24 25,0 0,0 0,-25 0,25 0,0 0,-25 0,25-25,0 25,0 0,0 0,-25 0,25 25,0-25,0 0,0 0,0 25,0-25,0 0,0 25,0-25,25 25,-25-25,25 24,-25-24,25 0,-1 25,1-25,0 25,0-25,0 25,-1-25,1 25,0-25,0 24,-25-24,25 25,-25-25,0 25,0-25,0 25,-25-25,25 25,-25-25,0 24,0 1,1-25,-1 25,-25-25,25 25</inkml:trace>
  <inkml:trace contextRef="#ctx0" brushRef="#br0" timeOffset="2868.164">5681 13196,'0'0,"0"0,-25 0,25 0,0 0,0 0,-25 0,25 0,0 0,0 0,0 0,0 0,0 0,0 0,0 0,25 0,-25 0,25 0,-25 0,24 0,1 0,0 0,0 0,0 0,-1 0,1 0,25 0,-25 0,24-25,-24 25,25 0,-1 0,-24 0,25 0,-25 0,-1-25,26 25,-25 0,0 0,-1 0,-24 0,25 0,-25 0,25 0,-25 0,0 0,0 0,0 0,0 0,0 0,0-24,0 24,-25 0,25 0,0 0,-25-25,25 25,0 0,-24-25,24 25,0 0,-25-25,25 25,0 0,-25 0,25-25,0 25,0 0,-25 0,25 0,0 0,0 0,0 0,0 0,0 0,0 0,0 0,0 0,25 0,-25 0,0 0,0 25,25-25,-25 0,25 25,-25-25,24 25,1-25,-25 0,25 25,0-25,-25 24,25-24,-1 25,-24-25,0 25,0-25,0 25,0-25,0 0,0 25,0-25,-24 25,24-1,-25-24,0 25,0-25</inkml:trace>
  <inkml:trace contextRef="#ctx0" brushRef="#br0" timeOffset="3776.216">5457 13990,'0'0,"0"0,0 0,-24 0,24 0,0 0,0 0,0 0,0 0,0 0,0 0,0 0,24 0,-24 0,25 0,-25 0,25 0,0 0,0 0,-1 0,1 0,25 25,-25-25,24 0,1 0,-25 0,24 0,1 0,-25 0,24 0,1 0,-25 0,24 0,-24 0,0 0,0 0,0 0,-1 0,1 0,0-25,-25 25,25 0,-25 0,0 0,25 0,-25 0,0 0,0-25,0 25,0 0,0 0,0-25,0 25,0 0,0-25,0 25,-25 0,25-24,0 24,0 0,0 0,-25-25,25 25,0 0,0 0,0-25,0 25,-25 0,25 0,0 0,0 0,0 0,0 0,-25 0,25 0,0 0,0 0,0 0,0 0,0 0,0 0,0 25,25-25,-25 0,0 0,25 25,-25-25,25 24,0-24,-25 25,24-25,1 25,-25-25,25 25,0-25,-25 25,25-25,-25 0,0 24,0-24,0 25,0-25,0 0,0 25,-25-25,0 0,25 25,-25-25,0 25,-24-25</inkml:trace>
  <inkml:trace contextRef="#ctx0" brushRef="#br0" timeOffset="4668.267">5532 14734,'0'0,"0"0,0 0,0 0,0 0,0 0,0 0,0 0,0 0,0 0,0 0,0 0,0 0,0 0,0 0,0 0,25 0,-25 0,24 0,1 0,-25 0,25 0,0 0,0 0,-1 0,26 0,-25 0,0 0,24 0,-24 0,25 0,-26 0,26 0,-25 0,24 0,-24 0,25-25,-25 25,24 0,-24 0,25 0,-25 0,-1 0,26 0,-25-25,0 25,-1 0,1 0,0 0,0 0,-25 0,25 0,-25-24,0 24,0 0,0 0,0 0,0 0,0 0,-25 0,25-25,-25 25,25 0,0 0,-25-25,25 25,-25 0,25 0,-24-25,24 25,0 0,0 0,-25 0,25 0,0-25,0 25,0 0,0 0,0 0,0 0,0 0,0 0,0 0,0 0,0 0,0 0,0 0,0 25,25-25,-25 0,24 0,-24 0,25 25,-25-25,25 25,-25-25,25 0,-25 25,25-25,-25 24,0-24,0 25,0-25,0 25,0-25,0 25,-25-25,25 25,-25-1,25-24,-25 25,0 0</inkml:trace>
  <inkml:trace contextRef="#ctx0" brushRef="#br0" timeOffset="5548.3173">5457 15577,'0'0,"0"0,0 0,0 0,0 0,0 0,0 0,0 0,0 0,0 0,25 0,-25 0,25 0,0 0,-25 25,49-25,-24 0,0 0,0 0,24 0,-24 0,25 0,-25 0,24 0,1 0,-25 0,24 0,1 0,-25 0,24 0,1 0,-25 0,24 0,-24 0,25 0,-25 0,24 0,-24 0,0 0,24 0,-24-25,-25 25,25 0,0 0,-25 0,0 0,25-24,-25 24,0 0,0 0,0-25,0 25,0 0,0-25,-25 25,25 0,0-25,-25 25,25-25,0 25,-25 0,25-24,-25 24,25 0,-24-25,24 25,0 0,-25 0,25 0,0-25,-25 25,25 0,0 0,0 0,0 0,0 25,0-25,0 0,25 0,-25 25,0-25,25 0,-25 24,24-24,1 25,-25-25,25 0,-25 25,25-25,0 25,-25-25,24 0,-24 25,25-25,-25 0,0 24,0-24,0 25,0-25,-25 0,25 25,-24-25,-1 25,0-25,25 25,-25-1</inkml:trace>
  <inkml:trace contextRef="#ctx0" brushRef="#br0" timeOffset="6356.3635">5631 16272,'0'0,"-25"0,25 0,0 0,0 0,0 0,0 0,0 0,0 0,0 0,0 0,0 0,25 0,-25 0,25 0,0 0,-1 0,1 0,0 0,0 0,0 0,24 0,1 0,-25 0,24 0,1 0,-1 0,-24 0,25 0,0 0,-1 0,1 0,-1 0,1 0,0 0,-1 0,1 0,-1 0,1 0,0-25,-1 25,-24 0,25 0,-26 0,1 0,-25-25,25 25,-25 0,25 0,-25 0,0 0,-25-25,25 25,-25 0,25 0,-25-24,25 24,-24 0,-1 0,25-25,-25 25,25 0,-25 0,25 0,0 0,-25 0,25 0,0 0,0 0,0 0,0 0,0 0,0 0,0 0,0 0,0 0,0 0,0 0,0 0,25 0,-25 0,0 0,25 0,-25 25,25-25,-25 0,25 0,-1 24,-24-24,25 0,0 25,-25-25,25 0,-25 0,25 25,-25-25,0 0,0 25,0-25,0 0,0 25,-25-25,25 0,-25 24,0-24,0 25</inkml:trace>
  <inkml:trace contextRef="#ctx0" brushRef="#br0" timeOffset="7165.4098">5606 17140,'0'0,"0"0,25 0,-25 0,25 0,-25 0,25 0,-1 0,1-25,0 25,0 0,0 0,24 0,-24 0,25 0,-26 0,26 0,0 0,-26 0,26 0,0 0,-1 0,1 0,0 0,-26 0,26 0,0 0,-1 0,-24 0,25 0,-26-25,26 25,-25 0,0 0,-1 0,1 0,0-24,0 24,-25 0,25 0,-25 0,0 0,0-25,0 25,0 0,-25 0,25-25,-25 25,25-25,-25 25,25 0,-25-25,25 25,-24 0,24 0,-25 0,25-24,0 24,-25 0,25 0,0 0,0 0,0 0,0 0,0 0,0 0,25 0,-25 0,0 24,0-24,25 0,-25 0,24 25,-24-25,25 0,0 25,-25-25,25 0,-25 25,0-25,25 0,-25 25,0-25,0 0,0 24,0-24,0 25,0-25,0 25,-25-25,25 25,-25-25,0 25,0-25,1 24,-1 1</inkml:trace>
  <inkml:trace contextRef="#ctx0" brushRef="#br0" timeOffset="9096.5203">5185 12427,'0'-25,"0"25,0 0,0-24,0 24,0 0,0-25,0 25,0 0,0 0,0 0,0 0,0 0,0-25,0 25,0 0,0 0,-25 0,25 25,0-25,0 0,0 0,0 25,0-25,0 24,0-24,0 25,25-25,-25 25,0-25,0 25,0-25,0 25,0-25,0 0,0 0,0 0,0 24,0-24,0 0,24 0,-24 0,0 0,0-24,0 24,0 0</inkml:trace>
  <inkml:trace contextRef="#ctx0" brushRef="#br0" timeOffset="9442.54">5185 12278,'0'0,"-25"-24,25 24,0-25,-25 25,25 0,0 0,-25 0,25 0,-25 0,25 0,0 0,-24 0,24 0,-25 25,25-25,0 24,-25 1,25-25,0 25,0 0,0 0,0-1,0 1,0 0,0 0,25 0,-25-1,25 1,-25 0,24-25,-24 25,25-25,0 25,0-25,-25 0,25 0,-1 24,1-24,0 0,-25-24,25 24,0 0,-1-25,-24 25,25-25,0 25,0-25,-25 0,25 25,-25-24,24-1,-24 0,0 0,25 25,-25-25,0 1,0-1,-25 0,25 0,-24 0,-1 1,25 24,-25-25,0 0,0 25,1 0,-1-25,-25 25,25 0,1 25</inkml:trace>
  <inkml:trace contextRef="#ctx0" brushRef="#br0" timeOffset="10332.591">4961 12923,'-25'0,"25"0,0 0,0 0,0-25,0 25,0 0,25 0,-25 0,25 0,0 0,0 0,-25 0,25 0,-1 0,1 0,0 0,-25 0,25 0,-25 25,0-25,0 25,0-25,0 25,-25-25,25 25,-25-1,25 1,-25-25,25 25,-24-25,24 25,0-25,0 0,0 0,0 25,0-25,0 0,0 0,0 0,24 0,-24 0,25 0,-25 0,25-25,-25 25,25 0,0 0,-25-25,24 25,1 0,-25-25,25 25,0-25,-25 25,25 0,-25-24,24 24,-24-25,25 25,-25-25,0 25,0-25,25 25,-25-25,0 25,0-24,-25-1,25 25,0-25,-25 25,25-25,-24 25,-1-25,25 25,-25 0,0 0,0 0,1 0,-1 0,0 0,0 25,-24-25,24 25,0-25,0 25,0-25,25 25,-25-1,1 1,24-25,-25 25,25 0,0 0,0-1,0 1,0 0,0 0,0 0,25-25,-25 24,24 1,-24 0,25-25,0 25,-25-25,25 25,0-25,0 0,-1 0,-24 0,25 0,0 0,0 0,0 0,-25 0,24-25,1 25,0 0,-25-25,25 25,-25-25,25 0,-1 25,-24-24,0-1,25 25,-25-25,0 0,0 0,0 1,0-1,-25 0,25 0,-24 0,-1 1,0-1,0 0,0 25,1-25,-1 25,0 0,0 0,0 25,1-25,-1 25</inkml:trace>
  <inkml:trace contextRef="#ctx0" brushRef="#br0" timeOffset="11183.6396">4912 13767,'0'-25,"0"25,0 0,0 0,0-25,0 25,0 0,24 0,-24 0,25-25,-25 25,25 0,-25 0,25 0,-25 25,0-25,25 0,-25 0,0 25,0-25,0 25,0-25,0 24,0-24,0 25,0-25,-25 25,25-25,0 0,0 25,0-25,0 0,0 0,0 0,0 0,0 25,0-25,0 0,0 0,25 0,-25 0,25 0,-25 0,24 0,1 0,-25 0,25 0,-25 0,25 0,-25 24,25-24,-25 0,0 0,0 0,0 25,0-25,0 0,0 25,-25-25,25 0,-25 0,25 25,-25-25,25 0,-25 25,1-25,-1 0,25 0,-25 0,0 0,0 0,25 0,-25 0,1 0,24 0,-25-25,25 25</inkml:trace>
  <inkml:trace contextRef="#ctx0" brushRef="#br0" timeOffset="11596.6633">5036 13519,'-25'0,"25"-25,-25 25,25 0,-25 0,0 0,1 0,-1 25,25-25,-25 0,0 24,0 1,1-25,-1 25,0 0,0 0,25-1,-25 1,1 25,24-25,-25-1,25 26,0-25,0 0,0 24,0-24,25 25,-25-26,0 1,24 0,-24 0,25 0,0-1,-25 1,25 0,0-25,-1 25,1-25,0 0,0 0,0 0,-1 0,1 0,0-25,0 25,0-25,0 25,-1-25,1 1,0-1,0 0,-25 0,25 0,-1 1,-24-1,25 0,-25-25,25 26,-25-1,0-25,0 25,0-24,0-1,-25 25,25 1,-25-26,1 25,-1 0,0 25,0-24,0 24,1 0,-1 0,0 0</inkml:trace>
  <inkml:trace contextRef="#ctx0" brushRef="#br0" timeOffset="12272.7019">4862 14461,'0'-25,"0"25,0 0,0-24,0 24,0-25,0 25,0 0,0 0,0 0,0 0,0 0,0 0,0 0,0 0,0 25,0-25,0 24,0-24,0 25,25 0,-25 0,25-25,-25 25,0-25,24 24,-24-24,25 0,0 25,-25-25,25 0,-25 0,25 0,-25 0,0 0,25 0,-25-25,24 25,-24 0,0-24,25 24,-25 0,0-25,0 25,0 0,0 0,0-25,0 25,0 0,0 0,0 0,0 0,0 25,0-25,0 0,0 25,0-1,0 1,0-25,-25 25,25 0,0 0,0-1,0 1,0 0,0-25,0 25,0 0,0-25,0 0</inkml:trace>
  <inkml:trace contextRef="#ctx0" brushRef="#br0" timeOffset="12668.7246">5036 14387,'0'-25,"-25"0,0 25,0 0,0 0,25 0,-24 0,-1 0,0 0,0 25,25-25,-25 25,1 0,-1-1,25 1,-25 0,25 0,0 24,-25-24,25 0,0 0,0 24,0-24,25 0,-25 0,25 0,-25-1,25 1,-1 0,-24-25,25 25,0 0,0-25,0 0,-1 24,1-24,0 0,0 0,0-24,0 24,-1 0,1-25,0 25,-25-25,25 0,0 25,-1-25,-24 1,25-1,0 0,-25 0,25 0,-25 1,0-1,25-25,-25 25,0 1,-25-26,25 25,-25 0,0 1,0-1,1 0,-1 0,-25 0,25 25,1 0,-26 0</inkml:trace>
  <inkml:trace contextRef="#ctx0" brushRef="#br0" timeOffset="13180.7539">5061 15528,'-25'-25,"25"25,0-25,-25 25,25-25,-25 1,0 24,25 0,-25 0,1 0,-1 0,25 0,-25 0,25 0,-25 24,25-24,-25 25,25 0,0-25,0 25,0 0,25-1,-25 1,25 0,0-25,-25 25,25 0,-1-1,1-24,0 25,-25-25,25 25,0-25,-25 0,0 25,0-25,0 0,0 0,0 0,0 25,0-25,0 0,-25 0,0 0,25 0,-25 0,0 0</inkml:trace>
  <inkml:trace contextRef="#ctx0" brushRef="#br0" timeOffset="13339.763">5036 15379,'25'0,"-1"0,1-25,0 25,0-25,0 25,-25-25,24 25,1 0,-25-24,0 24</inkml:trace>
  <inkml:trace contextRef="#ctx0" brushRef="#br0" timeOffset="13708.7841">5160 15205,'0'0,"-25"0,25 0,-25 0,0 0,1 0,24 0,-25 25,0-25,0 25,0-25,0 25,1-25,-1 24,0 1,0 0,0 0,1 0,-1 0,0-1,0 26,0-25,25 0,-24 24,24-24,0 25,0-1,0-24,0 25,0-26,0 26,0-25,24 0,-24-1,25 1,0 0,0 0,0-25,-1 25,1-25,0 0,0 0,0 0,24-25,-24 25,0-25,0 0,24 25,-24-25,0 1,0-1,0 0,-1 0,1-24,0 24,0 0,0-25,-1 1,1 24,-25-25,0 1,0 24,0-25,0 1,0 24,-25-25,1 1,-1 24,-25 0,25 0,-24 0,24 25,-25-24,26 24,-26 24,25-24,-25 25</inkml:trace>
  <inkml:trace contextRef="#ctx0" brushRef="#br0" timeOffset="14328.8195">5110 16123,'0'0,"0"0,0-25,0 25,0 0,0 0,0-25,0 25,0 0,0 0,0 0,-25 0,25 0,0 0,-24 0,-1 25,25-25,-25 25,0 0,0 0,25-25,-25 24,25 1,-24 0,24 0,0 0,0-1,0 1,0 0,24-25,-24 25,25-25,-25 25,25-25,0 0,-25 0,25 25,0-25,-1 0,-24-25,25 25,-25 0,25-25,-25 25,25 0,-25-25,0 25,0 0,0-25,0 25,0 0,0-25,0 25,0 0,-25-24,25 24,-25 0,0 0,25-25,-24 25,24 0,-25 0,0 0,25 0</inkml:trace>
  <inkml:trace contextRef="#ctx0" brushRef="#br0" timeOffset="14739.843">5284 16049,'0'-25,"-25"25,25 0,-25-25,0 25,25 0,-24 0,-1 0,0 0,0 0,0 0,-24 25,24-25,0 25,0-1,0-24,1 25,-1 0,0 25,0-26,0 1,25 25,0-25,-24-1,24 26,0-25,0 25,0-26,24 1,-24 0,0 0,25 0,0-1,-25-24,25 25,0-25,-1 0,1 0,0 0,25 0,-25 0,-1 0,1-25,0 25,0-24,0 24,-1-25,-24 0,25 25,0-25,-25 0,25 1,0-1,-25 0,24 0,-24-25,0 26,0-1,0 0,0 0,0 0,0-24,-24 24,-1 0,0 0,0 1,0 24,1-25,-1 25,0 0,-25 0,26 0,-1 25,-25-25</inkml:trace>
  <inkml:trace contextRef="#ctx0" brushRef="#br0" timeOffset="15303.8753">4986 17041,'0'0,"0"-25,-25 25,25 0,0 0,0 0,0 0,0 0,0 0,0 0,0-25,0 25,25 0,-25 0,25 0,0 0,-25 0,25-25,-1 25,1 0,0 0,-25 0,25 0,-25 0,25 0,-25 25,24-25,-24 0,0 25,0-25,0 25,0 0,0-25,0 24,0 1,0 25,0-25,0-1,0 1,-24 0,24 0,0 0,0-1,0 1,-25-25,25 25,0 0,0-25,0 0,0 25</inkml:trace>
  <inkml:trace contextRef="#ctx0" brushRef="#br0" timeOffset="15488.8859">5011 17264,'0'0,"0"0,25 0,-25 0,25-25,-25 25,24 0,1 0,0 0,0-25,0 25,-1 0,26-24,-25 24,0-25,-1 25,1-25</inkml:trace>
  <inkml:trace contextRef="#ctx0" brushRef="#br0" timeOffset="15863.9073">5383 16842,'-25'-24,"0"24,1 0,-1 0,-25 0,25 24,1-24,-26 25,25-25,-24 25,24 0,-25 0,25-1,0 1,-24 25,24-25,0-1,0 26,1 0,-1-26,0 26,0 0,25-1,0 1,-25-1,25 1,0 0,25-1,-25-24,25 25,0-25,-25-1,49 1,-24 0,0-25,25 25,-26-25,26 0,0 0,-25 0,24-25,1 25,-25-25,24 25,-24-25,25 1,-26-1,26 0,-25 0,24 0,-24-24,25 24,-25-25,-1 25,1-24,0 24,0-25,0 1,-25 24,0-25,-25 1,25 24,-25 0,0-24,0 24,-24 0,-1 0,1 0,-1 25,-24 0,24 0,-24 0</inkml:trace>
  <inkml:trace contextRef="#ctx0" brushRef="#br0" timeOffset="20836.1917">2134 6871,'0'0,"0"0,-25-25,25 25,-25 0,25 0,-25-25,25 25,-25 0,1-25,-1 25,0 0,0 0,0 0,-24-24,24 24,0 0,0 24,-24-24,24 0,0 25,0-25,-24 25,24-25,0 0,0 25,0-25,25 25,-24-25,24 0,-25 25,25-25,0 0,-25 24,25-24,0 0,0 0,0 0,0 25,0-25,0 0,0 0,0 25,0-25,0 25,0-25,0 25,0-1,0-24,0 25,0 0,0 0,0 0,0-1,0 26,0-25,0 24,0-24,0 25,0-25,0 24,0 1,0-1,0 1,0 0,-25-1,25 1,0 24,-25-24,25 24,-24 1,24-26,-25 26,25-1,-25 1,25-1,-25 0,25 1,-25-1,25 1,-24-1,24 0,-25 1,25-1,-25 1,25-26,-25 26,25-1,-25-24,1 24,24-24,-25 24,25-24,0 24,-25-24,25-1,-25 1,25 0,0 24,-25-24,25-1,0 1,-24 0,24-1,0 1,-25-1,25 1,0 0,0-1,0 1,0-25,0 24,-25-24,25 25,0-26,0 1,0 0,0 0,0 0,0-1,0 1,0 0,0 0,0 0,0-25,0 24,0 1,0-25,0 25,0-25,0 0,0 25,0-25,0 0,0 0,0 0,25 0,-25 0,0 0,0 0,0 0,0 0,25 0,-25 0,0 0,24 0,-24 0,25 0,-25 0,25 0,0 0,0 0,-1 0,26 0,-25 25,24-25,1 0,0 0,-1 0,1 0,24 0,-24 24,-1-24,26 0</inkml:trace>
  <inkml:trace contextRef="#ctx0" brushRef="#br0" timeOffset="30669.7542">23193 7491,'-25'0,"25"25,0-25,-25 0,25 0,-25 25,1-25,-1 24,0-24,0 25,-25-25,1 0,-1 25,1-25,-1 0,25 0,-24 0,24 0,0 0,25-25,-25 25,25-25,0 1,0 24,0-25,0 0,0 0,25 0,-25 1,25-1,0 0,-25 0,24 0,1 1,25-1,-25 0,-1 0,26 25,-25-25,0 25,24-24,-24 24,0 0,0 0,24 0,-24 24,0-24,-25 25,25 0,0 0,-1 0,-24-1,0 1,25 0,-25 0,0 0,0-1,-25 26,1-25,-1 24,-25-24,1 0,24 25,-25-26,0 1,1-25,24 25,0 0,-24-25,24 0,25 0,-25 0,0-25,25 25,0 0,0-25,0 0,0 1,0 24,0-25,0 0,25 0,-25 0,25 1,0-1,-1 0,26 0,-25 0,0 1,24-1,1 0,0 0,-26 25,26-25,0 25,-1 0,-24 0,25 0,-26 25,1-25,0 25,0-25,0 25,-1 0,-24-1,0-24,25 25,-25 0,0 0,0 0,-25-1,1 1,-1 0,-25 0,1 0,-1-25,0 24,1 1,-26 0,26-25,-26 0,26 0,-1 0,25 0,-24 0,24-25,0 25,0-25,0 1,1-1,24 0,0 0,0 0,0-24,0 24,0 0,24-24,-24-1,25 0,0 26,-25-26,25 0,0 26,-1-26,26 25,-25-24,24 24,-24 25,25-25,0 25,-1-25,-24 25,25 25,24-25,-24 0,-1 25,1 0,-1-1,-24 1,25 0,-25 25,-1-26,1 26,-25-25,0 24,0-24,-25 25,1-25,-1 24,-25-24,1 25,-1-26,0 26,1-25,-26 0,26-1,-1-24,1 25,-1-25,0 25,1-25,-1 0,25-25,0 25,1 0,-1-25,0 1,0 24,25-25,0 0,0 0,0-24,0 24,0 0,0-25,25 1,-25 24,25-25,0 1,24-1,-24 25,0-24,24 24,1 0,-25 0,25 1,-1-1,1 25,-25 0,24 0,1 0,-1 25,-24-1,25-24,-1 25,-24 0,0 25,25-26,-50 1,24 0,-24 25,0-26,0 26,-24-25,-1 24,0-24,-25 25,-24-25,24 24,-24-24,0 0,24 0,-24-1,-1 1,25-25,1 0,-1 25,1-25,24 0</inkml:trace>
  <inkml:trace contextRef="#ctx0" brushRef="#br0" timeOffset="41812.3915">3969 7689,'25'0,"0"0,24 0,-24 0,0 0,25 0,-26 25,26-25,-25 0,24 0,1 0,-25 0,24 0,1 0,0 0,-1 0,-24 0</inkml:trace>
  <inkml:trace contextRef="#ctx0" brushRef="#br0" timeOffset="42416.426">8508 7714,'25'0,"0"0,0 0,24 0,-24 0,0 0,0 0,0 0,-1 0,1 0,0 0,25 0,-26 0,1 0,0 0,0 0,24 0,-24 0</inkml:trace>
  <inkml:trace contextRef="#ctx0" brushRef="#br0" timeOffset="42580.4354">9972 7665,'0'0,"25"0,-1 0,1 0,-25 0,25 0,0 0,-25 0,25 0,-1 0</inkml:trace>
  <inkml:trace contextRef="#ctx0" brushRef="#br0" timeOffset="66406.7982">2630 11361,'0'0,"0"0,0 0,0 0,0 0,0 0,0 0,0 0,0 0,0 0,24 0,-24 0,0 0,25 0,-25 0,25 24,0-24,0 0,-1 0,26 0,-25 0,24 0,1 0,0 0,24 0,1 0,-26 0,26-24,24 24,-25 0,1-25</inkml:trace>
  <inkml:trace contextRef="#ctx0" brushRef="#br0" timeOffset="70450.0295">17785 11237,'0'0,"0"0,0 0,0 0,0 0,0 0,0 0,-24 0,24 24,0-24,0 0,0 25,0-25,0 25,0 0,0-25,0 25,24-1,-24 1,0 0,0-25,25 25,-25 0,0-25,25 24,-25-24,0 25,25-25,-25 0,25 0,-25 0,24 0,-24 0,25 0,0 0,-25 0,25-25,0 25,-25-24,24 24,1-25,0 0,0 25,0-25,-1 0,1 25,0-24,0-1,0 25,-1-25,1 25,0 0,0-25,0 25,-1 0,1 0,0 0,0 0,0 0,-1 0,-24 25,25-25,0 0,0 0,-25 25,25-25,-1 0,1 25,-25-25,25 0,0 24,-25-24,25 0,-1 0,1 25,-25-25,25 0,0 0,0 0,0 0,-1 0,1 0,0 0,0 0,0 0,-1 0,1 0,0 0,0 0,0-25,-1 25,1 0,0 0,0 0,0 0,-1 0,1-24,0 24,-25 0,25 0,0 0,-1 0,1 0,0 0,-25 0,25 0,0 0,-25 0,24 0,1 0,-25 0,25 0,-25 0,0 24,25-24,-25 0,0 0,25 0,-25 0,0 0,0 0,24 0,-24 0,0 0,25 25,-25-25,25 0,0 0,-25-25,25 25,-1 0,-24 0,25 0,0-24,0 24,0 0,0 0,-1-25,1 25,0 0,0 0,0-25,-1 25,1 0,0 0,0 0,0 0,-1-25,-24 25,25 0,0 0,-25 0,25 0,-25 0,25 0,-25 0,0 0,24 25,-24-25,0 0,0 0,25 0,-25 0,0 0,0 0,25 0,-25 0,25 25,-25-25,25 0,-25 0,24 0,-24 0,25 0,0 0,-25 0,25 0,0 0,-25 0,24 0,1 0,0 0,-25 25,25-25,0 0,-1 0,1 0,0 0,0 0,0 0,-1 0,1 0,0 0,0 0,0 0,0 0,-1 0,1 0,0 0,0 24,0-24,-1 0,26 25,-25-25,24 25,-24-25,25 25,-1-25,1 25,0-1,24-24,-24 25,24 0,-24-25,24 25,-24-25,24 0,-24 25,-1-25,1 0,0 24,-1-24,1 0,-25 0,-1 0,1 0,0 0,0 0,-25 0,25-24,-25 24,0 0,0-25,0 25,0-25,0 25,-25 0</inkml:trace>
  <inkml:trace contextRef="#ctx0" brushRef="#br0" timeOffset="71485.0887">17860 11410,'0'0,"0"25,0-25,25 0,-25 0,24 0,1 0,0 0,0 0,0 0,24 0,1 0,-1 0,1 0,0 0,24 0,-24 0,24 0,0 0,1 0,-26 0,51 0,-26 0,1 0,24 0,-25 0,25 0,1 0,-1 0,0 0,0 0,0 0,25 0,-24 0,24 0,-25 0,25 0,0 0,-25 25,25-25,-25 0,25 0,-24 0,-1 0,25 0,-25 0,-24 0,24 0,0 0,-25 0,1 0,-1-25,1 25,-1 0,-24 0,-1 0,1-25,-25 25,0 0,-1 0,1 0,-25-25,0 25,0 0</inkml:trace>
  <inkml:trace contextRef="#ctx0" brushRef="#br0" timeOffset="71922.1137">19398 11509,'99'0,"25"0,-25-24,25 24,0 0,0 0,-25-25,25 25,0 0,-24 0,24 0,-25-25,0 25,0 0,25 0,-24-25,-26 25,25 0,-24-25,-1 25,0 0,1 0,-26-24,1 24,0 0,-26 0</inkml:trace>
  <inkml:trace contextRef="#ctx0" brushRef="#br0" timeOffset="73703.2155">14065 11460,'0'0,"0"0,0 25,0-25,0 0,0 0,0 0,24 0,-24 24,25-24,25 0,-25 0,24 0,1 0,-1 0,26 0,-1-24,1 24,24 0,0 0,0 0,1 0,-1 0,25 0,-25 0</inkml:trace>
  <inkml:trace contextRef="#ctx0" brushRef="#br0" timeOffset="74674.2711">2729 11261,'0'0,"0"0,0-24,0 24,0 0,0 0,0 0,0 0,0 0,0 0,0 0,25 0,-25 0,24 0,1 0,0 0,25 0,-1 0,1-25,0 25,24 0,0 0,1 0,-1 0,1 0,-1-25,25 25,-24 0,24 0,-25 0</inkml:trace>
  <inkml:trace contextRef="#ctx0" brushRef="#br0" timeOffset="81355.6532">17512 10914,'0'0,"0"0,0 0,-24 0,24-25,-25 25,25 0,-25 0,25 0,-25 0,25 0,-25 0,1 0,24 0,-25 0,0 0,0 0,25 25,-25-25,1 0,-1 25,0-25,25 25,-25-25,0 24,25 1,-24 0,-1 0,25 0,-25-1,25 1,0 0,-25 0,25 0,0 24,0-24,0-25,0 25,25 0,-25 0,0-25,25 24,-25-24,25 25,-25-25,24 0,1 0,0 0,-25 0,25 0,0 0,-1-25,1 25,0-24,0 24,0-25,-1 25,1-25,0 0,0 25,0-25,-1 1,1-1,-25 0,25 0,0 0,-25 0,25 1,-25-1,0-25,0 25,0 1,0-1,0 0,-25 0,25 0,-25 1,25 24,-25 0,0-25,1 25,-1 0</inkml:trace>
  <inkml:trace contextRef="#ctx0" brushRef="#br0" timeOffset="85813.9082">7045 12254,'0'-25,"0"25,0 0,0 0,0 0,0-25,0 25,0 0,0 0,0 0,0 25,-25-25,25 0,0 25,0-1,0-24,25 25,-25 25,0-25,0-1,25 1,-25 25,0-25,0-1,0 1,0 25,0-25,0-1,0 1,0-25,24 25,-24-25,0 25,0-25,0 0,0 0</inkml:trace>
  <inkml:trace contextRef="#ctx0" brushRef="#br0" timeOffset="86033.9208">6896 12229,'0'-25,"0"25,0-25,0 0,0 25,25-25,-25 1,25-1,-25 0,24 25,1-25,0 0,0 1,0 24,-1-25,1 25,0-25,0 25,0 0,0 0,-1 0,1 0,0 0,-25 0,25 25,0-25</inkml:trace>
  <inkml:trace contextRef="#ctx0" brushRef="#br0" timeOffset="86241.9327">7020 12427,'0'0,"0"25,0-25,0 0,25 0,-25 0,25 0,-25 0,24 0,-24-25,25 25,0 0,0 0,0 0,0 0,-1-25,1 25,0 0,-25 0</inkml:trace>
  <inkml:trace contextRef="#ctx0" brushRef="#br0" timeOffset="86397.9416">7392 12378,'0'0,"0"0,0 0,0 0,0 0,0 0,0 0,0 0,0 0,0 0,0 0,0 24,0-24,0 25,0-25,0 25,0-25,25 25,-25-25,0 25,0-25,0 24,25-24,-25 25,0-25,0 25,0-25</inkml:trace>
  <inkml:trace contextRef="#ctx0" brushRef="#br0" timeOffset="87157.9851">7863 12402,'0'0,"0"0,0-24,0 24,-24 0,24-25,0 25,-25 0,25-25,-25 25,25 0,0-25,-25 25,25 0,-25 0,25 25,-24-25,-1 0,25 25,0-25,-25 25,25-1,-25 1,25 0,0-25,0 25,0 0,0-1,0-24,0 25,0-25,25 25,-25-25,25 0,-25 0,25 0,-25 0,24 0,1 0,-25 0,25 0,0-25,0 25,-1-25,-24 25,25-24,0 24,-25-25,25 0,-25 25,25-25,-25 0,0 25,24-24,-24 24,0 0,0-25,0 25,0 0,0 0,0 0,0 0,0 25,0-25,0 24,0-24,0 25,25-25,-25 25,0-25,25 25,-25-25,0 0,25 25,-25-25,25 0,-25 0,24 0,-24 0,25 0,0-25,-25 25,25 0,0-25,-25 25,25-25,-1 0,-24 25,25-24,0-1,-25 0,25 0,-25-24,0 24,0-25,0 0,0 26,0-26,0 0,0 1,0 24,-25-25,25 26,0 24,0-25,-25 25,25 0,0 25,0-25,0 49,25-24,-25 0,0 24,25-24,-25 25,25-1,-25-24,24 25,-24-25,25 0,-25 24,25-24,-25 0,0-25,25 25,-25-1</inkml:trace>
  <inkml:trace contextRef="#ctx0" brushRef="#br0" timeOffset="87313.994">8236 12129,'0'-24,"0"24,24 0,-24 0,25 0,0-25,25 25,-26 0,26-25,0 25</inkml:trace>
  <inkml:trace contextRef="#ctx0" brushRef="#br0" timeOffset="88870.083">7615 17239,'0'0,"0"0</inkml:trace>
  <inkml:trace contextRef="#ctx0" brushRef="#br0" timeOffset="93928.3724">4316 11385,'25'0,"25"0,-25 0,24 0,-24 0,25 0,-1 0,26 0,-26 0,26-24,-1 24,0-25,1 25</inkml:trace>
  <inkml:trace contextRef="#ctx0" brushRef="#br0" timeOffset="95723.475">13891 11336,'0'0,"0"0,0 0,0 0,0 0,0 0,0 0,25 0,0 0,-1 0,1 0,0 0,25 0,-1 0,1-25,-1 25,1 0,24 0,-24-25,24 25,-24 0,25 0,-1-25,0 25,1 0,-1 0,1 0,-1 0,0-24,1 24</inkml:trace>
  <inkml:trace contextRef="#ctx0" brushRef="#br0" timeOffset="95987.4901">15032 11311,'74'0,"1"-25,-26 25,26 0,-1 0,1 0,-26 0</inkml:trace>
  <inkml:trace contextRef="#ctx0" brushRef="#br0" timeOffset="141993.1215">6896 14635,'0'0,"0"0,0-25,0 25,0 0,0 0,0 0,0 0,0 0,0 0,0 0,0 0,0-25,0 25,0 0,0 0,-25 0,25 0,0 25,0-25,0 0,0 0,0 25,0 0,0-25,0 24,-25 1,25 0,0 25,0-26,-24 1,24 25,0-25,0-1,0 26,-25-25,25 0,0-25,0 24,0 1,0-25,0 0,0 25,0-25,0 0,0 0,0 0,0 0,0 0,0-25,0 25,0-25,0 25,0-24,0-1,0 0,0 0,0 0,25 1,-25-26,0 25,0-24,24-1,-24 25,0-24,25 24,-25-25,25 25,-25 1,25-1,-25 0,0 25,25-25,-25 25,0 0,0 0,24 0,-24 0,0 25,25-25,-25 25,25 0,-25-1,25 1,0 0,-25 0,24 0,-24 24,25-24,0 0,-25 24,0-24,25 0,-25 0,0 0,25-1,-25 1,0 0,0-25,25 25,-25-25,0 25,0-25,0 0,0 0,0 0,0 0,0 0,0 0,0 0,0 0</inkml:trace>
  <inkml:trace contextRef="#ctx0" brushRef="#br0" timeOffset="142277.1378">6747 14858,'0'0,"0"0,0 0,0 0,0 0,0 0,0 0,25 0,-25 0,25 0,0 0,-1 0,1-25,0 25,25 0,-26-25,1 25,0 0,25-24,-26 24,1 0,-25 0,25 0,0 0,-25 0,25-25,-25 25,0 0,0 0,0 0,0 0,0 0,0 0,0 0,0 0,0 0</inkml:trace>
  <inkml:trace contextRef="#ctx0" brushRef="#br0" timeOffset="161775.253">1935 10740,'-25'-24,"1"-1,-1 25,0-25,0 25,25-25,-25 25,25 0,-25 0,25 0,0 0,0 0,25 25,-25-25,0 25,25-25,-25 25,25-1,0 1,-25 0,25 0,-1 0,1 24,-25-24,25 0,-25 0,25-1,-25-24,25 25,-25 0,0-25,24 25,-24-25,0 25,0-25,0 0</inkml:trace>
  <inkml:trace contextRef="#ctx0" brushRef="#br0" timeOffset="162251.2802">1737 10567,'-25'-25,"25"25,-25 0,25-25,0 25,-25 0,25-25,-25 25,1 0,24 0,-25 0,25 0,-25 0,25 25,-25-25,25 25,0 0,-25 0,25-1,-24 1,24 0,-25 25,25-1,0 1,0-1,0 1,0 0,25 24,-25-24,24 24,1-24,0-1,0 1,0 0,-1-1,1 1,0-25,25-1,-26 1,1 0,25 0,-25-25,0 0,24 0,-24 0,25 0,-26-25,26 25,-25-25,24 0,-24 1,0-1,25 0,-26-25,1 26,0-26,0 0,0 1,-1-1,1 0,-25 1,0-1,0 1,0-1,0 0,0-24,-25 24,1 1,-1-1,0 1,-25-1,1 0,-1 26,-24-26,24 25,-24 0,-1 1,1 24,-25 0,24 0,1 24,-1 1,26 0,-26 25,1-1,24 1,1-1,-1 26,1-1,24 1,-25-1</inkml:trace>
  <inkml:trace contextRef="#ctx0" brushRef="#br0" timeOffset="165433.4622">1712 8483,'0'-25,"-25"25,25-24,0 24,0-25,0 25,0-25,0 25,0-25,0 25,25-25,-25 25,25-24,-1-1,-24 25,25 0,0-25,0 25,0 0,-25 0,25 0,-25 0,24 25,-24-25,0 25,0-1,0 1,0 0,-24 25,24-1,-25-24,0 25,0-1,0 1,0-1,1-24,-1 25,25-25,-25-1,25 1,0-25,0 0,0 0,0 0,0 0,0 0,0 0,25-25,0 25,-1-24,1-1,0 0,0 0,25 0,-26 1,1-1,25-25,-25 25,24 1,-24-26,25 25,-26-24</inkml:trace>
  <inkml:trace contextRef="#ctx0" brushRef="#br0" timeOffset="165837.4853">1836 7913,'-50'0,"1"0,-1 0,25 24,-24 1,-1-25,0 25,1 25,-1-25,25 24,-24-24,24 25,-25-1,26 1,-1 24,0-24,0-1,0 26,25-26,-24 26,24-1,0-24,24 24,-24-24,25 24,0-24,-25 0,50-1,-26-24,1 25,0-26,25 1,-26 0,26-25,0 25,-1-25,398-273,-199-50,-223 249,-1 24,1-24,-25 24,25-24,-25 0,0-1,-25 1,0 24,1-24,-1 24,-25-24,1 49,-1-25,-24 25,24 1,-24-1,24 25,-25 0,1 25,24-25,-24 24,0 26,-1-25,1 24</inkml:trace>
  <inkml:trace contextRef="#ctx0" brushRef="#br0" timeOffset="169185.6768">7417 14908,'-25'0,"25"0,0 0,0 0,-25 0,25-25,0 25,0 0,0 0,0 0,0 0,0 0,0-25,0 25,0 0,0 0,0 0,0-25,0 25,0 0,0 0,25 0,-25 0,0 0,0 0,25 0,-25 0,25 0,-25 0,0 0,25 25,-25-25,0 0,24 25,-24-25,0 0,0 25,0-25,0 0,25 24,-25-24,0 0,0 25,0-25,0 0,0 0,0 0,0 0,-25 0,25 0,0 0,0 0,0 0,0 0,0 0,0-25,0 25,0 0,0-24,0 24,0 0,0-25,0 25,0 0,0-25,0 25,0-25,25 25,-25 0,0 0,25-25,-25 25,0 0,25 0,-25 0,0 0,25 0,-25 0,24 0,-24 25,25-25,-25 0,25 25,-25-25,0 25,25-25,-25 25,0-1,0-24,25 25,-25 0,0-25,0 25,0-25,0 25,0-25,0 0,0 0,0 24,24-24,-24 0,0 0,0-24,0 24,0 0,0-25,0 25,0-25,0 25,0-25,25 0,-25 25,0-24,25-1,-25 25,0-25,25 25,-25 0,25 0,-25 0,24 0,-24 0,25 0,-25 0,25 25,-25-25,0 25</inkml:trace>
  <inkml:trace contextRef="#ctx0" brushRef="#br0" timeOffset="169665.7043">8037 14461,'0'0,"-25"0,25 0,0 0,0 0,0 25,-25-25,25 25,0 0,0-1,25 1,-25 0,0 0,25 0,-25-1,0 26,25-25,-25 0,25 24,-25-24,0 0,24 24,-24-24,0 0,0 0,25 0,-25-1,0-24,0 25,0-25,0 0,0 0,0 0,0 0,0 0,0 0,0 0,0-25,0 25,-25-24,25 24,0-25,0 0,0 0,0 0,25 25,-25-24,25-1,-25 25,25-25,0 25,-25-25,25 25,-1 0,1-25,0 25,0 0,0 25,-1-25,-24 0,25 25,-25-25,0 0,25 25,-25-25,0 25,0-25,0 24,-25 1,25-25,0 25,-25-25,25 0,-24 25,24-25,-25 0,25 25,-25-25,0 0,25 0</inkml:trace>
  <inkml:trace contextRef="#ctx0" brushRef="#br0" timeOffset="170721.7647">8831 14833,'0'0,"0"-25,0 25,0-24,0 24,0 0,0-25,0 25,-25 0,25 0,-25-25,25 25,-25 0,25-25,0 25,-24 0,24 0,0 0,-25 0,25 0,0 0,-25 25,25-25,0 0,0 25,-25-25,25 25,0-1,0 1,0-25,0 25,0 0,0 0,25-25,-25 24,0 1,0-25,25 25,-25-25,25 0,-25 0,0 25,24-25,-24 0,0 0,25-25,-25 25,0 0,25 0,-25-25,0 25,0 0,0 0,25-25,-25 25,0 0,0-24,0 24,0 0,0-25,0 25,0 0,0-25,0 25,0 0,0 0,0 0,0 0,25 0,-25 0,0 0,0 0,0 25,0-25,0 0,24 0,-24 25,0-25,0 0,0 0,0 0,0 24,0-24,0 0,25 0,-25 0,0-24,0 24,0 0,25 0,-25-25,25 25,-25-25,25 25,-25-25,24 0,-24 25,25-24,-25-1,0 25,0-25,25 25,-25-25,0 25,0-25,0 25,0 0,0-24,0 24,0 0,0 0,0 0,0 0,0 0,0 24,0-24,0 0,0 0,25 25,-25-25,25 25,-25-25,24 0,1 25,-25-25,25 25,0-25,0 24,-1-24,1 0,-25 25,25-25,0 25,-25-25,25 25,-25-25,0 25,25-25,-25 24,0-24,0 25,0-25,-25 25,25-25,0 0,-25 25,25-25,-25 0,25 0,0 0,-25 0,25 0,0 0,-25 0,25-25,0 25,0 0,0 0,0-25,0 25,0 0,0-25,0 25,25-24,-25 24,25-25,-25 0,25 25,0-25,0 0,-25 1,24-1,1 0,0 0,0 0,0 1,-1-1,-24 0,25 0,-25 25,0-25,25 25,-25-24,0 24,0 0,-25 0,25 0,-25 0,25 0,-24 0,24 24,-25 1,25-25,0 25,-25 0,25-25,0 25,0-1,0 1,25-25,-25 25,25-25,-25 25,24-25,1 25,-25-25,25 0,-25 24,25-24,-25 0,25 25,-25-25,0 0,0 0,0 25,0-25,0 0,-25 25,25-25,-25 0,25 25,-25-25,25 0,-25 24</inkml:trace>
  <inkml:trace contextRef="#ctx0" brushRef="#br0" timeOffset="171133.7883">9972 14808,'0'0,"0"0,0-24,0 24,0 0,0 0,-25 0,25-25,-25 25,25 0,-25 0,25 0,-24 0,24 0,-25 0,25 0,-25 25,25-25,0 24,-25-24,25 25,0 0,0 0,-25-25,25 25,0-1,0-24,0 25,25 0,-25-25,0 0,25 25,-25-25,25 0,-25 0,25 0,-25 0,24 0,-24 0,25 0,-25 0,25-25,-25 25,0-25,25 25,-25 0,0-25,25 25,-25-24,0 24,0-25,0 25,0 0,0 0,0 0,0 0,0 0,24 0,-24 0,0 0,0 0</inkml:trace>
  <inkml:trace contextRef="#ctx0" brushRef="#br0" timeOffset="171617.8159">10344 14883,'0'-25,"0"25,0 0,0-25,0 25,0 0,0-25,0 25,-25-24,25 24,-25 0,25-25,-25 25,25 0,-24 0,-1 0,25 0,-25 0,25 25,-25-25,25 0,0 24,0-24,-25 25,25 0,0 0,0-25,0 25,25-1,-25-24,0 25,25-25,-25 25,0-25,25 0,-25 25,25-25,-25 0,0 0,24 0,-24-25,25 25,-25-25,0 25,25-25,-25 25,25-24,-25-1,0 0,25 0,-25 0,0 1,25-26,-25 25,0 0,0-24,0 24,0-25,0 26,0-26,0 25,0-24,0 24,-25 0,25 0,0 0,0 25,0 0,0 0,-25 25,25-25,0 25,0 0,0 0,0 24,0-24,0 25,0-1,25-24,-25 25,0-1,0 1,25-1,-25 1,0-25,24 24,-24-24,25 0,-25 25,25-26,-25 1,25-25,-25 25,25-25,-1 25,1-25,0 0</inkml:trace>
  <inkml:trace contextRef="#ctx0" brushRef="#br0" timeOffset="172061.8413">10840 14982,'25'0,"-25"-25,0 0,25 25,-25-24,0-1,0 25,0-25,0 0,-25 25,25-25,0 25,-25 0,0-24,25 24,-25 0,25 0,0 0,-24 24,24-24,0 25,-25-25,25 25,0 0,0-25,0 25,0-1,0-24,0 25,0-25,25 25,-25-25,0 25,24-25,-24 0,25 0,-25 0,0 0,25 0,0-25,-25 25,25-25,-25 25,24-25,-24 25,0-24,25 24,-25-25,0 0,0 25,25-25,-25 0,0 25,0-24,25 24,-25 0,0 0,25 0,-25 0,24 0,1 0,-25 0,25 0,-25 24,25-24,0 25,-25 0,24-25,-24 25,0 0,25-1,-25 1,0-25,0 25,0 0,0-25,0 25,0-25,0 0,0 0,0 0,0 0,0 0,-25 0,25-25,0 0,0 0,0 0,0 1,0-1,25-25,-25 25,0-24,25 24,-25-25,25 26,0-1,-1 0,-24 0,25 0</inkml:trace>
  <inkml:trace contextRef="#ctx0" brushRef="#br0" timeOffset="174213.9644">13023 8930,'0'0,"-25"0,25 0,0 0,0 0,0 0,0 0,0 0,0 0,0 0,0 0,0 0,0 0,25 0,-25 0,25 0,-1 0,26 0,-25 0,0 0,24 0,1 0,-25 0,24 0,1-25,-1 25,1 0,0 0,-1 0,1 0,-25-25,24 25,-24 0,0 0,0 0,0 0,-1 0,-24 0,0 0</inkml:trace>
  <inkml:trace contextRef="#ctx0" brushRef="#br0" timeOffset="176770.1106">3299 8930,'75'0,"-26"-25,26 25</inkml:trace>
  <inkml:trace contextRef="#ctx0" brushRef="#br0" timeOffset="177209.1357">5656 8905,'25'0,"-1"0,1 0,0 0</inkml:trace>
  <inkml:trace contextRef="#ctx0" brushRef="#br0" timeOffset="177482.1514">7913 8806,'25'0,"-25"0,25 24,-25-24</inkml:trace>
  <inkml:trace contextRef="#ctx0" brushRef="#br0" timeOffset="177942.1777">10939 8855,'0'0,"0"0,0 0,0 0,0 0,0 0,0 25,0-25</inkml:trace>
  <inkml:trace contextRef="#ctx0" brushRef="#br0" timeOffset="186610.6735">7119 15453,'0'0,"-25"0,25-24,0 24,0 0,0 0,0 0,0 0,0 0,0 0,0 0,0 0,0 0,0 0,0 0,0 0,0 0,0 24,25-24,-25 25,0 0,25-25,-25 25,0 0,25-1,-25 1,0 0,25 0,-25 24,0-24,0-25,0 25,25 0,-25 0,0-25,0 0,0 24,0-24</inkml:trace>
  <inkml:trace contextRef="#ctx0" brushRef="#br0" timeOffset="186831.6861">6995 15478,'0'-25,"0"1,0 24,0-25,0 0,25 0,-25 0,25 25,0-25,-25 1,24-1,26 0,-25 25,0-25,24 0,-24 25,25-24,-25 24,24 0,-24 0,0 0,0 0,-1 24,1-24,-25 25</inkml:trace>
  <inkml:trace contextRef="#ctx0" brushRef="#br0" timeOffset="187024.6972">7243 15553,'0'0,"0"0,0 0,0 0,0-25,0 25,25 0,-25-25,25 25,-25-25,25 25,0 0,-25-25,24 25,1 0,0 0,0 0</inkml:trace>
  <inkml:trace contextRef="#ctx0" brushRef="#br0" timeOffset="187966.751">7963 15577,'0'0,"0"-24,24 24,-24 0,0-25,0 25,0-25,0 25,0-25,0 25,-24 0,24-25,0 25,0 0,-25-24,25 24,-25 0,25 0,-25 0,25 0,-25 0,1 24,24-24,-25 0,25 25,-25-25,25 25,-25 0,25 0,-25-25,25 24,0 1,0 0,0 0,0 0,0-1,0 1,0 0,0 0,25 0,-25-25,25 24,-25-24,25 0,-25 25,25-25,-1 0,-24 0,25 0,-25 0,25-25,-25 25,0 0,25-24,-25 24,0 0,25-25,-25 25,0-25,0 0,0 25,0-25,0 1,0-1,0 25,0-25,0 0,0 0,-25 25,25-24,0 24,0-25,0 25,-25 0,25 0,0 0,0 0,0 0,0 0,0 0,0 25,25-25,-25 24,0 1,0-25,25 25,-25 0,0 0,24-25,-24 24,25 1,0-25,-25 25,25-25,0 0,-25 25,24-25,1 0,0 0,-25 0,25-25,0 25,0-25,-1 25,-24-25,25 25,0-24,-25 24,25-25,0 0,-25 25,24-25,-24 0,0 1,0 24,0-25,0 0,0 0,0 0,0 25,-24-24,24 24,-25-25,25 25,-25 0,25-25,-25 25,25 0,-25 25,25-25,-24 0,24 25,0-25,0 0,0 24,0-24,0 25,0-25,0 0,0 0,0 0,24 0,-24 0,25 0,-25 0,25 0,0 0,0 0,-25-25,24 25,1 0,0 0,0-24,0 24,-25 0,24 0,1 0,-25 0,25 0,-25 24,25-24,-25 25,0-25,0 25,0-25,25 25,-25-25,0 25,0-25,0 24,0-24,0 25,24-25,-24 0,0 0,25 25,-25-25,0 0</inkml:trace>
  <inkml:trace contextRef="#ctx0" brushRef="#br0" timeOffset="188430.7776">8905 15453,'25'-24,"-25"-1,25 0,-25 0,25 25,-25-25,0 0,0 25,0-24,0 24,0-25,-25 25,25 0,-25 0,25 0,-25 0,25 25,-25-25,25 24,0-24,-24 25,24 0,0-25,0 25,0 0,0-25,0 25,24-25,-24 0,0 24,25-24,-25 0,25 0,-25 0,25 0,0 0,-25 0,24 0,1-24,-25 24,25 0,0-25,-25 25,0 0,25-25,-25 25,0 0,0 0,0 0,0 0,24 0,-24 0,0 0,0 25,0-25,25 25,-25-1,25 1,-25 0,0 0,25 0,0 24,-25-24,24 0,-24 24,25-24,-25 25,0-25,25 24,-25 1,0-25,0-1,0 1,0 25,0-25,0-25,0 24,0-24,-25 25,25-25,0 0,-25 0,25 0,-24-25,-1 25,25-24,-25 24,0-25,0 0,1 0,24 0,-25 25,25-24,-25-1,25 0,0 0,0 0,0 1,0-26,0 25,25 0,0 1</inkml:trace>
  <inkml:trace contextRef="#ctx0" brushRef="#br0" timeOffset="188738.7952">9451 15354,'25'0,"0"0,-25-25,0 25,24 0,-24 0,0 0,0 0,0 0,0 0,-24 0,24 0,0 25,-25-25,25 25,-25-25,25 25,-25 0,25-1,0 1,-25 0,25 0,0 0,0-1,0 1,0 0,0 0,25 0,-25-25,0 24,25 1,-25-25,25 25,-25-25,25 0,-25 0,24 0,1 0,-25 0,25 0,0-25,-25 25,25-25,-25 1,24 24,-24-25,0 0,25 0,-25 25,0-25,0 1,-25-1,25 0,0 0,-24 25,-1-25,0 1,0 24,0-25,1 25,-26 0,25 0</inkml:trace>
  <inkml:trace contextRef="#ctx0" brushRef="#br0" timeOffset="192827.029">3944 12576,'0'0,"0"0,0 0,0 0,0 0,0 25,0-25,0 0,25 25,-25-25,0 24,0-24,0 25,25 0,-25 25,0-26,0 26,0-25,0 24,0 1,0 0,0-1,0 1,0-1,0 26,0-25,0-1,-25-24,25 25,0-1,0-24,-25 0,25 0,0-1,0-24,0 0,0 25,0-25,0 0,0 0,0 0,-25-25,25 25,0 0,0-24,0 24,0 0,0-25,-24 25,24-25,0 0,0 25,-25-25,25 1,0 24,-25-25,25 0,0 25,0-25,-25 0,25 25,0 0,0-24,0 24,0 0,0 0,0 0,0 0,0 0,0 24,0-24,0 25,25-25,-25 25,0 0,25-25,-25 25,0-1,0 1,25-25,-25 25,0 0,0-25,0 0,0 25,24-25,-24 0,0 0,0 0,0 0,25-25,-25 25,0-25,0 25,25-25,-25 0,25 1,-25-1,25 0,-25 25,25-25</inkml:trace>
  <inkml:trace contextRef="#ctx0" brushRef="#br0" timeOffset="194720.1373">4614 13072,'0'0,"0"25,0-25,0 0,0 0,0 0,0 0,0 0,25 0,-25 0,25 0,-1 0,1 0,0 0,0 0,0 0,24 0,-24 0,0 0</inkml:trace>
  <inkml:trace contextRef="#ctx0" brushRef="#br0" timeOffset="195304.1707">4589 13940,'0'0,"-25"0,25 0,0 0,0 0,-24 0,24 0,0 0,0 0,0 0,0 0,0 0,0 0,0 0,24 0,-24 0,0 0,25 0,0 0,0 0,0 0,-1-25,26 25</inkml:trace>
  <inkml:trace contextRef="#ctx0" brushRef="#br0" timeOffset="195843.2016">4812 14734,'0'25,"-24"-25,24 0,0 0,-25 0,25 0,0 0,0 0,-25 0,25 0,0 0,0 0,0 0,0 0,0 0,0 0,0 0,25 0,-25 0,25-25,-25 25,24 0,1 0,0 0,0 0,0 0,-1 0</inkml:trace>
  <inkml:trace contextRef="#ctx0" brushRef="#br0" timeOffset="196360.2311">4639 15801,'-25'0,"25"0,0 0,0 0,-25 0,25 0,0 0,0 0,0 0,0 0,0 0,0 0,0 0,0 0,25 0,-25 0,25 0,0 0,-1 0,1 0,25-25,-25 25</inkml:trace>
  <inkml:trace contextRef="#ctx0" brushRef="#br0" timeOffset="206150.7911">1191 6871,'-25'0,"25"0,0 0,0 0,-25 0,25 0,0 0,0 0,0-25,0 25,0 0,0 0,0-25,0 25,25-25,-25 1,25 24,-25-25,25 0,0 0,-1 25,1-25,0 1,0-1,24 25,-24 0,0-25,0 25,0 0,-1 0,-24 0,25 0,0 25,-25-25,0 0,25 25,-25-1,0-24,0 25,0 0,0 0,-25-25,25 25,-25-1,25 1,-25 0,25 0,-24-25,24 25,-25-25,25 25,0-25,-25 0,25 0,0 0,0 0,0 0,0 0,0 0,0 0,0 0,0 0,0 0,0 0,0-25,25 25,-25 0,25 0,-25-25,24 25,1 0,0-25,0 25,-25 0,25 0,-1 25,1-25,-25 0,25 25,0-25,-25 25,0-1,25 1,-25-25,0 25,0 0,0 0,0-25,-25 24,25 1,-25-25,25 25,-25 0,0-25,1 25,24-25,-25 24,-25-24,25 0,1 25,-1-25,0 0,0 0,0 0,1 0,-1-25,25 25,-25-24,0 24,0-25</inkml:trace>
  <inkml:trace contextRef="#ctx0" brushRef="#br0" timeOffset="206654.8199">1166 6400,'-25'-25,"1"0,-1 25,0-25,0 25,0 0,1 0,-1 0,0 25,0 0,0 0,1-1,-1 1,0 25,0-25,0 24,25 1,-25-1,25 1,0 24,0-24,0 25,0-1,0 0,0 1,25-1,-25 1,0-1,25 0,-25 1,25-26,0 26,0-26,-25 1,24-25,1 24,25-24,-25 0,-1 0,1-25,25 0,-25 0,-1 0,26 0,0-25,-26 0,26 0,0 1,-1-26,-24 25,25-24,-1-1,1 0,-1 1,-24-26,25 26,-1-26,-24 1,25 24,-25-24,0 0,-1-1,-24 1,0-1,0 1,0-1,0 1,-24 24,-1-24,0 24,0-24,-25 24,1 1,-1 24,-24-25,24 26,-24-1,-1 25,1-25,0 25,-1 0,1 25,-25 0,24 24,1 1,-26-1</inkml:trace>
  <inkml:trace contextRef="#ctx0" brushRef="#br0" timeOffset="212095.1311">11634 7565,'0'0,"0"0,0 0,0 0,0 0,-25 0,25-24,0 24,0 0,0 0,0 0,0 0,0 0,0 0,0 0,0 0,0 0,25 0,0 24,-1-24,1 0,0 0,25 0,-1 25,1-25,-1 0,1 0,0 0,24 25,0-25,-24 0,24 25,26-25,-26 0,1 0,-1 0,0 25,1-25,-1 0,25 0,-24 0,-1 0,1 0,-1 0,0 0,1 24,-1-24,-24 0</inkml:trace>
  <inkml:trace contextRef="#ctx0" brushRef="#br0" timeOffset="217922.4644">6499 6598,'0'0,"-25"0,25 0,0 0,-24 0,24 0,0 0,-25 0,25 25,-25-25,0 25,25-25,-25 24,1 1,24 0,-25 25,0-1,25 1,-25 0,25-1,0 26,-25-1,25 0,0 26,0-26,0 0,25 1,-25-1,25 1,0-26,24 1,-24-1,25 1,24 0,1-26,-26 1,50 0,-24 0,24 0,0-25,0 25,26-25</inkml:trace>
  <inkml:trace contextRef="#ctx0" brushRef="#br0" timeOffset="218922.5216">10145 6598,'0'0,"0"-25,0 25,0 0,0 0,0 0,0 0,0 0,0 0,0 0,0 0,0 0,25 0,-25 0,25 0,-25 0,25 25,0-25,-1 0,1 25,0-25,0 25,0-1,0 1,-1 0,1 25,0-26,0 26,0 0,-1-1,1 1,-25 0,25-1,-25 1,0-1,0 26,-25-26,25 26,-25-26,1 1,-26 24,25-24,-24 24,-1 1,0-1,1-24</inkml:trace>
  <inkml:trace contextRef="#ctx0" brushRef="#br0" timeOffset="221394.663">6549 7764,'0'0,"25"25,-25-25,0 24,24-24,-24 25,25-25,0 0,-25 25,25-25,-25 0,25 0,-1 0,-24 0,25 0,0 0,-25-25,25 25,0 0,-25-25,24 25,-24-24,25 24,-25-25,25 0,-25 25,25-25,-25 0,25 25,-25-24,24 24,1-25,-25 0,25 25,0 0,-25-25,25 25,-1 0,1-25,-25 25,25 0,0 0,0 0,0 0,-1 25,1-25,0 0,25 0,-26 25,1-25,0 25,0-25,24 0,-24 0,0 25,0-25,0 0,24 0,-24 0,0 0,0 0,-1 0,1 0,0 0,0 0,-25 0,25-25,-1 25,1 0,-25 0,25-25,-25 25,25 0,-25-25,25 25,-25 0,0-25,0 25,24 0,-24 0,0-24,0 24,0 0,0 0,0 0,0 0,25 0,-25 0,0 0,0 0,25 0,-25 24,0-24,25 0,-25 0,25 25,-1-25,-24 0,25 0,-25 25,25-25,0 0,-25 0,25 25,0-25,-25 0,24 0,1 0,0 0,-25 0,25 0,0 0,-1 0,1 0,0 0,0-25,-25 25,25 0,-1 0,1 0,0-25,0 25,0 0,-1 0,-24-25,25 25,0 0,0 0,0 0,-25 0,24 0,1-24,-25 24,25 0,-25 0,25 24,0-24,-25 0,24 0,1 0,0 0,-25 0,25 25,0-25,-1 0,-24 0,25 0,0 0,0 0,-25 0,25 0,-1 0,1 0,0 0,0 25,0-25,24 0,-24 0,0 0,25 0,-1 0,-24-25,25 25,-1 0,-24-25,25 25</inkml:trace>
  <inkml:trace contextRef="#ctx0" brushRef="#br0" timeOffset="230510.1844">6400 7640,'0'0,"0"0,0 0,0 0,0 0,0 0,0 0,25 0,-25 0,25 0,-25 0,24 25,26-25,-25 0,0 0,24 24,1-24,-1 0,1 0,0 0,-1 0,1 0,-1 0,1 0,0 0,-26 0,26 0,0 0,-1-24,1 24,-25 0,0 0,-1 0,1-25,0 25,-25 0,0 0,0 0,0 0</inkml:trace>
  <inkml:trace contextRef="#ctx0" brushRef="#br0" timeOffset="230742.1977">6474 7714,'0'0,"0"0,0 0,0 0,0 0,0 0,0 0,0 0,0 0,25-25,-25 25,25 0,0 0,0 0,-1 0,1 25,25-25,-25 0,-1 0,26 0,0 0,-26 0,26 0,0-25,-26 25,26 0,0 0,-26 0,26-24</inkml:trace>
  <inkml:trace contextRef="#ctx0" brushRef="#br0" timeOffset="232839.3176">6698 7541,'24'0,"26"0,-25 0,24 0,1 0,-25 0,24 0,-24 0,25 0,-25 0,-1 0,26 0,-25 0,0 0,0 24,-1-24,1 0,0 0,0 0,-25 0,25 0,-25 0,0-24,0 24,24 0,-24 0,0 0,0 0,0 0,0 0,0 0,0 0,0 0,-24 0,24 0</inkml:trace>
  <inkml:trace contextRef="#ctx0" brushRef="#br0" timeOffset="233322.3452">6598 7714,'0'25,"-24"-25,24 0,0 0,0 0,0 0,0 0,0 0,24 0,-24 0,25 0,-25-25,25 25,-25 0,25 0,0 0,-1 0,1 0,0 0,0 0,0 0,-1 0,1 0,0-25,0 25,0 0,-1 0,1 0,0 0,0 0,0 0,-1 0,1 0,0-24,0 24,0 0,0 0,-1 0,1 0,-25 0,25-25,-25 25,25 0,-25 0,25 0,-25 0,0 0,0 0,0 0,0 0,0 0,0 0,0 0,0 0,0 0,0 0,0 0,0 0,0 0,0 0,0 0,0 0,0 0,0 0,0 0,0 0,0 0,0 0,0 0,0 0,0 0,0 0,0 0,0 0,0 0,0 0</inkml:trace>
  <inkml:trace contextRef="#ctx0" brushRef="#br0" timeOffset="239059.6734">7491 16148,'0'0,"-24"-25,24 25,0 0,-25 0,25 0,-25 0,25 0,-25 0,25 0,-25 0,25 0,-24 0,24 25,-25-25,0 25,25-1,-25 1,0-25,25 25,0 25,-24-26,24 1,0 0,0 25,0-25,0-1,0 1,24 0,-24 0,25 0,0-1,0 1,-25-25,25 25,-1-25,1 25,0-25,25 0,-26 0,1 0,0-25,0 25,24 0,-24-25,0 25,0-25,0 25,-1-24,1 24,0-25,-25 25,25-25,-25 25,25-25,-25 25,0-25,24 1,-24 24,0 0,0-25,0 25,0-25,0 25,0 0,-24-25,24 25,0-25,0 25,-25 0,25 0,0-25,-25 25,25 0,0 0,-25 0,25 0,-25 0,25 25,-24-25,24 25,-25-25,25 25,-25-25,25 25,-25 0,25-25,0 24,0 1,0 0,0 0,0-25,0 25,25-25,-25 24,0-24,25 25,-25-25,25 0,-25 0,24 0,-24 0,25 0,-25 0,25 0,-25-25,25 25,-25 0,25-24,-25 24,0-25,24 25,-24-25,0 0,25 25,-25-25,0 25,0-24,0 24,0 0,0-25,0 25,0 0,0 0,0 0,0 0,0 0,0 0,0 0,0 25,25-25,-25 24,0-24,0 0,25 25,-25-25,25 25,-25-25,0 25,24-25,-24 25,25-25</inkml:trace>
  <inkml:trace contextRef="#ctx0" brushRef="#br0" timeOffset="239690.7095">8484 16346,'0'-25,"-25"25,25 0,-25 0,25 0,-25-24,0 24,25 0,-24 24,-1-24,0 0,0 25,25-25,-25 25,1-25,24 25,-25 0,25 0,-25-1,25-24,0 25,0 0,0 0,0 0,0-1,0-24,0 25,25-25,-25 25,25-25,-25 25,24-25,-24 0,25 0,-25 0,25 0,-25 0,25 0,0-25,-25 25,24-25,-24 25,25-25,-25 25,25-24,-25-1,25 0,-25 0,0 0,0 1,25-1,-25 0,0 0,0-25,0 26,-25-1,25 0,0 0,-25-24,0 24,25 0,-25 0,25 25,-24-25,24 25,0-24,-25 24,25 0,0 0,0 0,0 0,0 24,0 1,0-25,25 25,-25 0,24 0,-24-1,25 26,-25-25,25 0,-25-1,25 26,0-25,-25 0,24 0,1-1,-25 1,25 0,0-25,-25 25,25 0,-1-25,-24 24,25-24,-25 0,25 0,0 0,-25 0,25 0,-25-24,24 24,-24-25,0 0,0 25,0-25,0 0,0 1,0-1,0 25,0-25,0 25,0-25,0 25,0 0,0 0,0 0,0 0,25 25,-25-25,0 0,0 25,25-25,-25 25,25-25,-25 24,0-24,25 25,-25-25,24 25,-24-25,0 0,0 25</inkml:trace>
  <inkml:trace contextRef="#ctx0" brushRef="#br0" timeOffset="239834.7177">8707 16148,'0'0,"-25"-25,25 25,-25 0,25 0,0 0,0 0,0 0</inkml:trace>
  <inkml:trace contextRef="#ctx0" brushRef="#br0" timeOffset="240110.7335">8831 15999,'0'0,"0"0,0 0,0 0,0 0,0 0,0 0,0 0,0 25,25-25,-25 25,24-1,-24-24,25 25,0 0,-25 0,25 0,0 24,-25-24,24 0,-24 0,25-1,-25 1,25 0,-25 0,0 0,25 0,-25-25,0 24,0-24,25 25,-25-25,0 0,0 0</inkml:trace>
  <inkml:trace contextRef="#ctx0" brushRef="#br0" timeOffset="240336.7464">9104 16073,'0'-24,"0"24,0 0,0-25,24 25,-24 0,0 0,0 0,0 25,25-25,-25 24,25-24,-25 25,25 0,-25 0,25 0,-25-1,24 1,-24 0,25 25,-25-26,25 1,-25 0,25 0,0-25,-25 25,25 0,-1-1,-24-24,25 25,0-25,0 0,0 0,-1 0,1 0</inkml:trace>
  <inkml:trace contextRef="#ctx0" brushRef="#br0" timeOffset="240746.7699">10096 16247,'0'0,"25"-25,-25 25,24-25,-24 25,0-24,0 24,0-25,-24 25,24-25,-25 25,25 0,-25-25,25 25,-25 0,0 0,1 0,24 0,-25 0,0 0,25 25,-25-25,0 25,25-25,-24 25,24-1,0 1,-25 0,25-25,0 25,0 0,0-1,0 1,0-25,0 25,0-25,25 25,-25-25,24 0,-24 0,0 25,25-25,-25 0,25 0,-25-25,0 25,25 0,0-25,-25 25,24-25,-24 25,25-25,-25 1,0 24,25-25,-25 25,0-25,0 25,0-25,0 25,0 0,0 0,-25 0,25 0,0 0,0 25,0-25,0 25,25-25,-25 25,0-25,0 24,25 1,-25-25,0 25,25-25,-25 25,0-25,24 0,-24 0,25 25,-25-25,25 0,-25 0</inkml:trace>
  <inkml:trace contextRef="#ctx0" brushRef="#br0" timeOffset="240975.783">10493 16173,'0'-25,"25"0,-25 0,0 25,0-25,0 1,0 24,0-25,-25 25,25 0,-25 0,25 0,-25 0,25 25,-25-1,1 1,24 0,-25 0,25 0,-25-1,25 1,0 25,-25-25,25-1,0 1,25 25,-25-25,0-25,25 25,0-1,-25-24,24 25,1-25,0 0,-25 0,25 0,0 0,-1 0,1-25,0 1</inkml:trace>
  <inkml:trace contextRef="#ctx0" brushRef="#br0" timeOffset="241098.79">10964 16222,'0'0,"0"0,25 0,-25 0,0 0,0 25,0-25,0 0,0 0,0 0,0 0,0 0,0 0,0 0,0 0</inkml:trace>
  <inkml:trace contextRef="#ctx0" brushRef="#br0" timeOffset="246389.0926">1290 9351,'0'0,"0"0,0 0,0 0,0 0,0 0,0 0,0 0,0 0,0 0,0 0,0 0,0 0,0 0,0 0,0 0,0 0,-25 25,25-25,0 0,0 25,0-25,0 25,0 0,-24-1,24 1,0 0,0 25,-25-26,25 1,0 25,0-25,-25-1,25 1,0 0,0-25,0 25,0 0,25-25,-25 24,0-24,25 0,-25 0,24 0,-24 0,25 0,-25 0,25 0,0-24,0 24,-25 0,24-25,1 25,0-25,-25 0,25 25,0-25,-25 25,24-24,-24 24,0 0,25-25,-25 25,0 0,0-25,0 25,0 0,0 0,0-25,0 25,0 0,0 0,0-25,0 25,-25 0,25 0,0 0,0 0,0 0,0 25,0-25,0 0,0 0,0 25,0-25,0 25,0 0,0-1,25-24,-25 25,0 0,0-25,25 25,-25-25,0 25,0-25,0 24,25-24,-25 25,0-25,0 0</inkml:trace>
  <inkml:trace contextRef="#ctx0" brushRef="#br0" timeOffset="246884.1209">1290 9252,'-25'0,"1"-25,-1 25,0-24,0 24,0 0,25 0,-24 0,-1 0,0 0,0 0,0 24,25-24,-24 0,-1 25,0 0,0 0,25 0,-25-1,1 1,24 25,0-25,-25 24,25 1,0-25,0 24,25 1,-25-1,0 1,24 0,1-1,0 1,-25-25,25 24,0 1,24-25,-24 0,0 24,0-24,24-25,-24 25,25 0,-26-25,1 24,25-24,-25 0,24 0,-24 0,0-24,24 24,-24-25,0 25,0-25,24 0,-24 0,0 1,0-1,-25 0,25 0,-1-25,1 26,-25-1,25-25,-25 25,0-24,0 24,0-25,0 1,-25 24,25-25,-25 1,1 24,-1-25,-25 26,25-26,1 25,-26 0,25 1,-24-1,-1 0,25 25,0-25,-24 25,24 0,-25 0,26 25,-26-25,25 25,0 0</inkml:trace>
  <inkml:trace contextRef="#ctx0" brushRef="#br0" timeOffset="250568.3317">10964 10071,'0'0,"0"0,0 0,0 0,0 0,0 0,0 0,0 0,0 0,25 0,-25 0,0 0,25 0,-25 0,24 25,1-25,0 0,0 0,0 0,24 24,-24-24,25 0,-26 0,26 0,0 25,24-25,-24 0,-1 0,26 0,-1 0</inkml:trace>
  <inkml:trace contextRef="#ctx0" brushRef="#br0" timeOffset="251461.3827">15950 10096,'0'0,"0"0,0 0,0 0,25 0,-25 0,0 0,24 0,1 0,-25 0,25 0,25 0,-26 0,1 0,25 0,-1 0,1 0,0 0,-1 0,1 0,24 0,1-25,-26 25,26 0,-1 0,1 0,-1 0,0 0,1 0,24-25,-25 25,1 0,-1 0,1 0,24 0,-25-25,1 25,-26 0,26 0,-1 0,-24 0,-1-25,26 25,-50 0,24 0,-24 0,25 0,-26 0,-24 0,25 0,-25 0</inkml:trace>
  <inkml:trace contextRef="#ctx0" brushRef="#br0" timeOffset="260182.8816">3349 10120,'0'0,"0"0,0 0,0 0,25 0,0 0,-1 0,1 0,0-24,25 24,-26 0,26 0,0 0,24 0,-24 0,24-25,-24 25,24 0,1 0,-1 0,0 0</inkml:trace>
  <inkml:trace contextRef="#ctx0" brushRef="#br0" timeOffset="261218.9408">10989 10170,'0'0,"0"0,0 0,25 0,-1 0,-24 0,25 0,0 0,0 0,0 0,-1 25,26-25,-25 0,24 0,1 0,0 0,-1 0,1 0,0 0,24-25,-24 25,24 0,-24 0,24 0,-24-25,24 25,-24 0,24-25,-24 25</inkml:trace>
  <inkml:trace contextRef="#ctx0" brushRef="#br0" timeOffset="262086.9905">16247 9996,'25'0,"-25"0,25 25,0-25,0 0,24 0,-24 0,25 0,-1 0,1 25,-1-25,1 0,25 0,-26 0,26 0,-1 0,0 0,1-25,-1 25,1 0,-1 0,0 0,1-25,-1 25,1 0,-1 0,1-25,-1 25,-24 0,24 0,-24 0,-1 0,26-24,-51 24,26 0,-25 0,24 0,-24 0,-25 0,25 0</inkml:trace>
  <inkml:trace contextRef="#ctx0" brushRef="#br0" timeOffset="263643.0795">11708 14932,'25'0,"0"0,0 0,-1 0,1-24,0 24,0 0,0-25,24 25,-24-25,0 25,24 0,-24-25,25 25,-25-25,-1 25,1 0,0 0,0-24,-25 24,25 0,-25 0,0 0</inkml:trace>
  <inkml:trace contextRef="#ctx0" brushRef="#br0" timeOffset="264011.1005">11733 14759,'0'0,"0"0,0 0,25 0,-25 0,0 0,0 0,0 0,0 0,0 0,0 0,0 0,0 0,0 0,0 0,0 0,0 0,-25 25,25-25,0 0,0 24,0-24,-25 25,25 0,0 0,0 0,-25-25,25 24,0 1,0 0,0 0,25-25,-25 25,0-1,25-24,0 25,-25-25,25 25,-1-25,1 0,0 0,0 0,24 0</inkml:trace>
  <inkml:trace contextRef="#ctx0" brushRef="#br0" timeOffset="265595.1911">6648 14039,'0'0,"0"0,0-24,0 24,0 0,0 0,0-25,-25 25,25 0,0 0,0 0,0 0,0 0,0 0,0 0,0 0,0 0,0 0,0 25,0-25,0 0,0 24,0-24,0 25,0 0,0 0,0-25,0 25,0-1,0 1,0-25,0 25,0-25,0 25,0-25,0 0,0 0,0 0,0 0,0 0,0 0,0 0,0 0,0 0,0-25,0 25,0 0,0-25,0 0,0 1,0 24,0-25,0 0,0 0,25 0,-25 1,0-1,0 0,0 0,25 25,-25-25,0 25,25 0,-25-24,0 24,24 0,-24 0,0 0,25 24,-25-24,25 0,-25 25,0-25,25 25,-25-25,0 25,25-25,-25 25,0-25,24 24,-24-24,0 0,25 25,-25-25,0 0,0 0,0 0,0 0,0 0,0 0,0-25,25 25,-25 0,0-24,0-1,0 25,0-25,25 0,-25 0,0 25,0-24,0-1,25 25,-25-25,0 25,0-25,24 25,-24 0,0 0,0 0,25 0,-25 0,25 25,-25 0,25-25,-25 25,25-1,-25 1,0 0,24 0,-24 0,25-1,-25 26,0-25,25 0,-25-1,0 26,0-25,25 0</inkml:trace>
  <inkml:trace contextRef="#ctx0" brushRef="#br0" timeOffset="266435.2392">7591 14064,'0'0,"0"0,-25-25,25 25,0-24,0 24,-25-25,25 25,-25-25,25 25,-25 0,25-25,-24 25,-1 0,25 0,-25 0,25 0,-25 0,25 0,-25 0,25 25,-24-25,24 25,-25-25,0 25,25-1,0 1,-25-25,25 25,0 0,-25 0,25-1,0 1,0 0,25 0,-25-25,0 25,25-1,-25-24,25 0,-25 25,0-25,25 0,-25 0,24 0,-24 0,25 0,-25 0,0-25,25 25,-25 0,25-24,-25 24,0-25,0 25,25-25,-25 25,0-25,0 0,0 25,0-24,0-1,0 25,0-25,0 25,0 0,0-25,0 25,0 0,0 0,0 0,0 0,0 25,0-25,0 0,24 25,-24-25,0 25,0-1,25-24,-25 25,0 0,25 0,-25-25,0 25,25-25,-25 24,25-24,-25 25,24-25,-24 25,25-25,-25 0,0 0,25 0,-25 0,0 0,25 0,-25 0,0-25,25 25,-25 0,24-25,-24 25,0-24,25 24,-25-25,0 0,25 25,-25-25,0 0,0 1,0-1,0 0,0 0,-25 0,25 25,0-24,-25-1,25 25,0-25,-24 25,24 0,0 0,-25 0,25 0,0 25,-25-25,25 0,0 25,0-25,-25 24,25-24,0 25,0-25,0 0,25 25,-25-25,0 0,25 0,-25 0,0 0,25 0,-1-25,-24 25,25 0,0 0,-25 0,25-25,0 25,-1 0,-24 0,25 0,0 0,-25 0,25 0,-25 25,25-25,-25 25,0-25,24 25,-24-25,0 25,0-1,0-24,0 25,0-25,0 25,0 0,0-25,0 25,0-25,25 0,-25 24</inkml:trace>
  <inkml:trace contextRef="#ctx0" brushRef="#br0" timeOffset="267090.2767">8087 14089,'0'0,"0"0,-25 0,25 0,0 0,0 0,0 0,0 25,0-25,0 25,0-25,0 24,0 1,0 0,0-25,0 25,0 0,25-25,-25 24,24-24,-24 25,0-25,25 25,-25-25,25 0,-25 0,25 0,-25 0,25 0,-25 0,0 0,25 0,-25 0,0-25,0 25,24-25,-24 25,0 0,25-24,-25-1,0 25,25-25,-25 25,0-25,25 0,-25 25,0-24,0 24,0-25,0 25,0 0,0 0,0 0,0 0,0 0,0 0,0 0,0 25,0-25,0 24,0-24,0 25,0-25,0 25,0 0,0-25,0 25,25-25,-25 24,0-24,0 0,24 25,-24-25,25 0,-25 0,25 0,0 0,-25-25,25 25,-1 0,1-24,0 24,-25-25,25 0,0 25,-1-25,1 0,-25 1,25-1,0 0,-25 0,25 0,-25-24,24 24,-24-25,0 26,0-1,0-25,0 25,0 1,0-1,0 25,0-25,0 25,0 0,0 0,0 0,0 0,0 25,0-25,0 25,0-1,0 1,0 0,0 25,0-26,0 26,0-25,25 24,-25-24,0 25,25-25,-25-1,0 1,25 0,-25 0,0 0,25-1,-25-24,0 0,0 25,0-25,24 0,-24 0</inkml:trace>
  <inkml:trace contextRef="#ctx0" brushRef="#br0" timeOffset="267302.2888">8756 14188,'0'0,"0"0,0-25,0 25,0 0,0-24,0 24,0-25,25 25,-25-25,25 0,-25 25,25-25,0 25,-1 0,1-24,0 24,0 0,0 0,-1 24,1-24,0 0,0 25,0-25,-25 25,24 0,1 0,-25-25,0 24,25 1,-25 0,0-25,0 25,25 0,-25-25,0 24,0-24</inkml:trace>
  <inkml:trace contextRef="#ctx0" brushRef="#br0" timeOffset="267466.2982">9104 13742,'0'-25,"0"0,0 25,0-25,0 25,0-24,0 24,0 0,0 0,0 0,0 0,0-25,0 25</inkml:trace>
  <inkml:trace contextRef="#ctx0" brushRef="#br0" timeOffset="268622.3643">7020 13122,'0'0,"0"0,0-25,0 25,-25 0,25 0,0 0,0-25,0 25,0 0,0 0,0 0,-25 0,25 0,0 25,0-25,0 0,0 25,0-25,25 24,-25 1,0 0,0 0,25 0,-25 0,0-1,0 1,0 0,0 0,0 0,25-1,-25-24,0 25,0-25,0 25,0-25,0 0,0 0,0 0,0 0,0 0,0 0,0 0,0 0,0-25,0 25,-25-25,25 25,0-24,0 24,0-25,-25 0,25 0,0 0,-25 1,25-26,0 25,0 0,-24 0,24 1,0-1,0-25,0 25,0 1,24-1,-24 25,25-25,-25 0,25 25,0-25,0 25,-25 0,24 0,1 0,0 0,-25 25,25-25,0 0,-25 25,25-25,-25 25,0 0,24-25,-24 24,0 1,0-25,0 25,0-25,0 25,-24 0,24-25,0 24,0-24,-25 25,25-25,0 0,0 0,0 0,0 0,0 0,0 0,0 0,0 0,25 0,-25 0,0 0,24 0,-24 0,25 0,0 25,-25-25,25 0,0 0,-1 0,-24 25,25-25,0 25,-25-25,25 25,-25-25,0 24,25 1,-25-25,0 25,0 0,0-25,0 25,-25-25,25 24,0-24,-25 25,25-25,-25 0,25 25,-25-25,1 0,24 0,-25 0,0 0,25 0,-25 0</inkml:trace>
  <inkml:trace contextRef="#ctx0" brushRef="#br0" timeOffset="269035.3879">7739 13345,'0'0,"0"0,25 0,-25 0,0 0,25 0,-25 0,0 0,25 0,-25-25,25 25,-25 0,0-25,24 25,-24-24,0 24,25-25,-25 25,0-25,0 25,0-25,0 25,0-25,0 25,0-25,0 25,-25-24,1 24,24 0,-25 0,25 0,-25 0,0 24,25-24,-25 25,1-25,24 25,-25 0,25 0,0-25,-25 25,25-1,0 1,0-25,0 25,0 0,25-25,-25 25,25-25,-25 24,24-24,-24 0,25 25,0-25,-25 0,25 0,0 0,-1 0,1 0,0 0,0 0,0-25</inkml:trace>
  <inkml:trace contextRef="#ctx0" brushRef="#br0" timeOffset="269474.413">8384 13171,'0'0,"0"-25,0 25,0 0,0-24,0 24,-24 0,-1 0,0 0,25 24,-25-24,0 0,1 25,24-25,-25 25,0-25,25 25,-25 0,25 0,0-25,-25 24,25 1,0-25,0 25,0 0,25-25,-25 25,0-25,25 24,-25-24,25 0,-25 0,25 0,-25 0,24 0,-24 0,25 0,0 0,-25-24,25 24,0 0,-25-25,24 0,-24 25,25-25,-25 0,25 1,-25-1,0 0,25 0,-25 0,0 0,0 1,0-1,0-25,0 25,-25 1,25-26,0 25,-25-24,25 24,0 0,-25 0,25 25,0-25,0 25,0 0,0 0,0 0,0 25,0-25,0 25,0 0,0 0,0 24,25-24,-25 0,0 24,25-24,-25 25,25-25,-25 24,0-24,25 25,-25-25,24-1,-24 26,25-25,-25 0,25-1,-25 1,25 0,-25-25</inkml:trace>
  <inkml:trace contextRef="#ctx0" brushRef="#br0" timeOffset="269797.4315">9004 12998,'0'-25,"0"0,-24 0,24 0,-25 1,0-1,25 0,-25 0,0 0,1 1,24 24,-25-25,0 25,25 0,-25 0,25 25,-25-25,25 24,0 1,-24 0,24 0,0 0,0 24,0 1,0-25,0 24,24 1,-24-1,25-24,-25 25,25 0,-25-1,25 1,-25-25,25 24,-25-24,0 25,24-26,-24 1,0 0,0 0,0 0,25-1,-25-24,0 0,0 25,0-25,0 0</inkml:trace>
  <inkml:trace contextRef="#ctx0" brushRef="#br0" timeOffset="269914.4382">8707 13345,'0'0,"0"0,0-25,0 25,25-25,-25 25,0 0,24-24</inkml:trace>
  <inkml:trace contextRef="#ctx0" brushRef="#br0" timeOffset="270378.4647">9203 13146,'0'0,"0"0,0 0,0 0,0 0,0-24,-25 24,0 0,25 0,-25 0,1 24,-1-24,25 0,-25 0,0 25,25-25,-25 0,25 25,0-25,-24 25,24-25,0 25,0-25,0 25,0-25,0 0,0 24,24-24,-24 0,0 0,0 0,25 0,-25 0,0 0,0 0,25 0,-25-24,0 24,25 0,-25-25,0 25,0 0,25-25,-25 25,0 0,24-25,-24 25,25 0,-25 0,25 0,-25 0,25 0,0 0,-1 0,-24 0,25 0,0 25,-25-25,25 0,-25 25,0-25,25 0,-25 25,0-25,0 0,0 24,0-24,0 0,0 0,0 0,0 0,0 0,0 0,0 0,0-24,0 24,0 0,0-25,-25 25,25-25,0 0,0 25,0-25,0 25,0-25,0 1,25 24,-25-25,0 25,25 0,-25-25,24 25,-24 0,25 0</inkml:trace>
  <inkml:trace contextRef="#ctx0" brushRef="#br0" timeOffset="270814.4897">9724 13146,'0'0,"-25"0,25 0,0 0,0-24,-25 24,25 0,-25 0,25 0,-24 0,24 0,-25 0,25 0,-25 0,25 24,0-24,0 0,-25 25,25-25,0 25,0-25,0 0,0 25,0-25,25 25,-25-25,0 0,25 25,-25-25,0 0,25 0,-25 0,24 0,-24 0,0 0,25 0,-25-25,25 25,-25-25,25 25,-25-25,25 25,-25-25,24 0,-24 25,25-24,-25-1,0 0,25 0,-25 0,0-24,0 24,0-25,0 26,0-26,0 0,-25 1,25-1,0 1,-25 24,25-25,-24 25,24 1,0-1,0 25,0 0,0 0,0 25,0-1,0 26,0-25,0 24,0 26,0-26,0 26,0-26,0 26,0-1,24-24,-24 24,25 1,-25-1,0-24,25 24,0-24,-25 24</inkml:trace>
  <inkml:trace contextRef="#ctx0" brushRef="#br0" timeOffset="279359.9784">7219 17190,'0'0,"0"0,0 0,0 0,0 24,0-24,0 25,0 0,0 0,0 0,0 24,0-24,0 25,0-26,0 1,0 0,0 25,0-50,0 25,0-1,0-24,0 25,0-25,0 0,0 25,0-25,0 0,0-25,0 25,0 0,-25-25,25 25,0-24,0 24,-25-25,25 0,0 0,0 0,-25 0,25 1,0-1,0 0,0 0,0 0,0 1,0-1,0 25,0-25,0 0,0 25,25 0,-25 0,25 0,-25 0,25 0,-25 0,24 0,-24 25,25-25,0 25,-25-25,25 25,-25-25,25 24,-25-24,0 25,24-25,-24 25,25-25,-25 25</inkml:trace>
  <inkml:trace contextRef="#ctx0" brushRef="#br0" timeOffset="279731.9997">7665 17363,'0'0,"0"-25,25 25,-25 0,0-24,0 24,0-25,0 25,0 0,-25-25,25 25,0 0,0 0,0 0,0 0,0 0,-25 0,25 25,0-25,0 25,-25-1,25 1,-24-25,24 25,0 0,-25 0,25-1,-25-24,25 25,0-25,0 0,0 0,0 0,0 0,0 0,0 0,0 0,0 0,0-25,0 25,0-24,0-1,0 25,25-25,-25 0,0 0,0 1,25 24,-25-25,0 0,24 0,-24 25,0-25,25 25,-25 0,25 0,-25 0,0 0,25 0,-25 25,25 0,-25-25,24 25,-24 0,0-1,25 1,-25-25,0 25,0 0,25 0,-25-1,0 1,0 0,25-25,-25 25</inkml:trace>
  <inkml:trace contextRef="#ctx0" brushRef="#br0" timeOffset="280152.0237">8012 17363,'0'0,"0"0,25 0,-25 25,0-25,0 0,0 0,0 25,25-25,-25 0,0 0,0 25,0-25,25 0,-25 0,0 0,24 0,-24 24,0-24,25 0,-25-24,0 24,25 0,-25 0,25-25,-25 25,0-25,25 25,-25-25,0 25,0-25,0 25,0-24,0 24,0-25,0 25,-25-25,25 25,-25 0,0 0,25 0,-25 0,25 25,-24-25,24 25,-25-1,25-24,-25 25,25 25,0-25,0-1,0 1,0 0,0 0,25 0,-25 0,25-1,-25 1,24 0,1-25,-25 25,25-25,0 25,0-25,0 0,-1 0,1 0,0 0,0 0,0 0,-1-25,1 25,0-25,0 0,0 25,-1-25,1 1</inkml:trace>
  <inkml:trace contextRef="#ctx0" brushRef="#br0" timeOffset="280460.0414">8632 17363,'0'0,"0"0,0 0,0 0,0 0,-24 0,24 0,0 0,0 0,0 0,24 0,-24 25,0-25,0 0,25 0,-25 25,25-25,-25 0,25 25,-25-25,25 0,-25 24,24-24,-24 25,25-25,-25 0,0 25,0-25,25 25,-25-25,0 25,0-25,-25 0,25 25,0-25,-25 0,25 0,0 0,-24 0,24 0,0-25,-25 25,25-25,-25 25,25-25,-25 0,25 25,0-25,-25 1,25-1,0 25,25-25,-25 25,0-25,25 25,-25 0,25-25,0 25,-1-24</inkml:trace>
  <inkml:trace contextRef="#ctx0" brushRef="#br0" timeOffset="280724.0565">9302 17264,'0'0,"-25"0,25 0,0 0,-25 0,1 0,24-25,-25 25,0 0,0 0,25 0,-25 0,1 25,24-25,-25 25,25-25,-25 25,25-1,-25-24,25 25,0 0,0 0,0 0,0-1,0 1,25 0,-25 0,25-25,-25 25,25 0,-25-25,24 0,-24 0,25 24,0-24,0 0,0-24,-25 24,24 0,1-25</inkml:trace>
  <inkml:trace contextRef="#ctx0" brushRef="#br0" timeOffset="281892.1233">9525 17289,'0'25,"25"-25,-25 0,0 0,0 24,0-24,0 0,0 25,25-25,-25 0,0 0,0 25,0-25,25 0,-25 0,0 0,0 0,25 0,-25 0,0 0,24 0,-24 0,0-25,25 25,-25 0,25-25,-25 25,0-24,0 24,25-25,-25 25,0 0,0-25,0 25,0-25,0 25,0 0,-25-25,25 25,-25 0,25 0,-25 0,25 0,-24 0,24 0,0 25,-25 0,25-25,-25 25,25 0,0-1,0 1,0 0,0 0,0 0,0-1,0 1,25 0,-25-25,25 25,-25 0,24-25,1 25,0-25,0 24,0-24,-1 0,26 0,-25 0,24-24,-24 24,25-25,-1 25,1-25,0 0,-26 0,26 0,0 25,-1-24,-24-1,25 0,-25 0,-1 25,1-25,0 1,-25-1,0 25,25-25,-25 25,0-25,-25 25,25 0,-25 0,25 0,-25 0,1 25,24-25,-25 25,0-25,25 25,-25-1,25 1,0 0,-25-25,25 25,0 0,0-1,0 1,0-25,25 25,-25-25,0 25,25-25,-25 0,25 0,-25 0,25 0,-25 0,24-25,1 25,-25 0,25-25,-25 0,25 25,-25-24,25-1,-25 0,24 0,-24 0,0 1,25-1,-25-25,0 25,0 1,0-26,0 25,0-24,0 24,0-25,-25 1,25 24,-24-25,24 25,-25 1,25-26,-25 50,25-25,0 25,-25-25,25 25,0 25,0-25,0 25,0 0,0 0,0-1,0 26,0 0,0-26,25 26,-25 0,0-1,25-24,-25 25,25-1,-25-24,24 25,1-26,-25 1,25 0,0 0,0-25,-25 25,24-25,1 24,0-24,0 0,-25 0,25 0,-1 0,1-24,-25 24,25-25,0 25,-25-25,25 25,-25-25,24 0,-24 1,0 24,25-25,-25 0,0 0,0 0,0 25,-25-24,25-1,0 25,0 0,0 0,-24 0,24 0,0 25,0-1,0 1,0 0,0 0,0 0,0-1,0 1,0 25,24-25,-24-25,25 24,-25 1,25 0,0-25,-25 25,25-25,-1 0,1 25,0-25,0-25,0 25,-1 0,1-25,0 25,25-25,-26 25,1-25,-25 1,25-1,0 25,-25-25,25 0,-25 0,25 1,-25 24,0-25,24 0,-24 0,0 25,0-25,0 25,25-24,-25 24,25 0,-25 0,0 0,25 0,-25 0,25 24,-25-24,0 25,24-25,-24 25,0-25,0 25,0 0,0-1,0-24,0 25,-24 0,24 0,0-25,-25 25,25-25,-25 24,25-24</inkml:trace>
  <inkml:trace contextRef="#ctx0" brushRef="#br0" timeOffset="282024.1308">11783 17264,'24'0,"1"0,0 0,0 0,0 0,-25 0,24 0,-24 0</inkml:trace>
  <inkml:trace contextRef="#ctx0" brushRef="#br0" timeOffset="283120.1935">11931 11931,'0'-25,"0"0,0 25,-24-24,24 24,0-25,0 0,0 25,24-25,-24 25,25-25,-25 25,25-24,-25 24,25 0,0-25,-1 25,26-25,-25 25,0 0,24 0,-24 0,25 0,-1 0,-24 25,25 0,-1-1,1 1,0 25,-1-1,1 1,-1 0,1 24,0 0,-26 1,26-1,0 26,-26-26,26 25,-25 0,24 1,-24-1,0 0,0 25,24-25,-24 1,0 24,0-25,-25 25,25-25,-1 25,1 0,-25-25,25 25,-25-25,0 26,25-26,-25 0,0 25,0-25,0 25,0-25,0 1,0-1,25 25,-25-25,0 0,24-24,-24 24,25 0,0-24,0 24,0-25,0 1,-1-1,1-24,0 24,0 1,0-26,24 1,-24 24,0-24,24-1,-24 1,0-25,0 24,0-24,-1 25,-24-25,25-1,-25-24,0 25,0 0,0-25,-25 0,25 25,-24-25,-1 0,0 25,-25-25,1 0,-1 24,-24-24</inkml:trace>
  <inkml:trace contextRef="#ctx0" brushRef="#br0" timeOffset="536668.6957">4118 12328,'-25'0,"25"0,0 0,0 0,0 0,0 0,0 0,25 0,-25 0,25 0,0 0,-25 25,24-25,1 0,0 0,0 0,0 0,-1 0,1 0,0 0,0 0,0-25,-25 25,24 0,1 0,0-25,-25 25,25 0,-25 0,25 0,-25-25,0 25,0 0,0 0,0-24,0 24,0 0,0 0,0 0,0-25,0 25,-25 0,25 0,0-25,-25 25,25 0,-25 0,25-25,0 25,-25 0,25 0,0 0,0 0,0 0,0 0,0 0,0 0,0 25,0-25,0 0,0 0,0 25,25-25,-25 0,25 0,-25 25,25-25,-25 0,25 0,-1 24,1-24,0 0,-25 0,25 0,-25 25,25-25,-25 0,24 0,-24 25,0-25,0 25,-24-25,24 25,-25-1,0-24,0 25,0 0</inkml:trace>
  <inkml:trace contextRef="#ctx0" brushRef="#br0" timeOffset="541432.9682">2605 11311,'0'0,"0"0,0 0,0-25,0 25,0 0,0 0,0 0,0 0,0-25,0 25,0 0,0 0,0 0,0 0,0 0,0 0,0 0,0 0,0 0,25 0,-25 0,24 0,1 25,0-25,0 0,24 0,-24 0,25 25,-1-25,1 0,0 0,-1 0,26 0,-26 0,26 0,-26 0,26 0,-26-25,1 25,0 0,-1 0</inkml:trace>
  <inkml:trace contextRef="#ctx0" brushRef="#br0" timeOffset="544197.1263">18281 11435,'25'0,"0"0,0 0,24 0,-24 0,50 0,-26 0,26-25,-1 25,0 0,26-25,-26 25,25-24,25 24,-24 0,-1-25,25 25,-25-25,0 25,25 0,-24-25,-1 25,25 0,-25 0,-25-25,26 25,-1 0,-25 0,1 0,-1 0,0 0,-24 0,25 0,-51 0,26 0,-25 0,24 0,-49 0,25 0,-25 0,0 0,0 0,0 0,0 0,-25 0</inkml:trace>
  <inkml:trace contextRef="#ctx0" brushRef="#br0" timeOffset="544580.1482">18703 11385,'-25'0,"25"0,0 0,0 0,25 0,0 0,0 0,-1 0,26 0,0 0,-1 0,1 0,24 0,1 0,24 0,0 0,0 0,1-24,24 24,-25 0,25 0,-25-25,25 25,0 0,-25 0,25 0,-24 0,-1 0,0 0,0 0,1-25,-26 25,25 0,-24 0,-26 0,26 0,-26 0,1 0,-25 0,24 0,-24-25,0 25,0 0,-25 0,0 0,0 0,0 0,0 0,0 0,0 0,0 0,0 0,0 0</inkml:trace>
  <inkml:trace contextRef="#ctx0" brushRef="#br0" timeOffset="547308.3042">18629 12254,'0'0,"0"0,0 0,0-25,0 25,0 0,0 0,0 0,-25-25,25 25,0 0,0 0,0 0,0 0,0-25,0 25,0 0,0 0,0 0,0 0,0 0,0 0,0 0,0 0,0 0,0 0,0 0,0 0,0 25,0-25,0 0,0 25,0-25,0 25,0-1,0 1,0 0,0 0,0 0,0 24,25 1,-25-25,0 24,0 1,0-1,0 1,0 0,0-1,0 1,0-1,0 1,0 0,0-1,0 1,0-1,0 1,0 0,0-1,0 1,0 0,0 24,0-24,0-1,0 26,0-26,0 26,0-1,0-24,0 24,0 0,24 1,-24-1,0 1,0-1,0 1,25-26,-25 26,0-1,0 0,0 1,25-1,-25 1,0-1,0 0,0 1,0-1,25 1,-25-26,0 26,0-1,0 1,0-26,0 26,0-1,0-24,0 24,0-24,0-1,0 26,0-26,0 1,0 24,0-24,0-1,0 1,0 0,0-1,25 26,-25-26,0 1,0 0,0-1,0 1,0-1,0 1,0 0,0-26,0 26,0 0,0-26,0 26,0-25,0 24,0-24,0 25,0-25,24 24,-24-24,0 0,0 24,0-24,0 0,0 0,0 0,0 0,0-1,0 26,0-25,0 0,0-1,0-24,0 25,0 0,-24 0,24 0,0-1,0 1,0-25,0 25,0 0,-25-25,25 25,0-25,0 24,0-24,0 0,0 25,0-25,0 0,0 0,0 0</inkml:trace>
  <inkml:trace contextRef="#ctx0" brushRef="#br0" timeOffset="548441.369">18133 12502,'-25'24,"25"-24,0 0,0 0,0 0,0 0,25 0,-25 0,24 0,-24 0,25 0,0 0,0 0,0 0,24 0,-24 0,25 0,-26 0,26 0,0-24,-1 24,-24 0,25 0,-1 0,-24-25,25 25,-26 0,26 0,-25-25,0 25,0 0,-1-25,1 25,-25 0,25 0,-25-25,0 25,25 0,-25 0,0 0,0-24,0 24,0 0,0 0,-25-25,25 25,0 0,-25 0,25-25,0 25,-25 0,25-25,0 25,-24 0,24 0,-25 0,25-25,0 25,0 0,0 0,-25 0,25 0,0 0,0 0,0 0,0 25,0-25,0 0,0 0,0 0,25 0,-25 25,25-25,-25 0,24 25,-24-25,25 0,0 25,-25-25,25 24,0-24,-25 25,24-25,-24 25,0-25,0 25,0 0,0-1,0 1,-24-25,24 25,-25 0,0 0,0-1,0 1,1 0</inkml:trace>
  <inkml:trace contextRef="#ctx0" brushRef="#br0" timeOffset="549170.4107">18182 13246,'-25'0,"25"0,0-25,-24 25,24 0,0 0,0 0,0 0,0 0,0 0,24 0,-24 0,25 0,0 0,-25 0,25 0,0 0,24 0,-24 0,0 0,24 0,-24 0,25 0,-25 0,24 0,1 0,-1 0,-24-25,25 25,-25 0,24 0,-24-25,0 25,0 0,24 0,-49-25,25 25,0 0,-25 0,25 0,-25-24,0 24,0 0,0 0,0-25,0 25,0 0,0-25,0 25,0 0,0-25,-25 25,25 0,0-25,0 25,-25 0,25-24,0 24,-25 0,25 0,0 0,0 0,-24 0,24 0,0 0,0 0,0 0,0 0,0 0,0 0,0 0,24 24,-24-24,25 0,-25 25,25-25,0 25,0-25,-1 0,1 25,0-25,0 25,-25-25,25 24,-1-24,-24 25,25-25,-25 25,0-25,0 0,0 25,-25-25,25 25,-24-25,-1 25,0-25,0 24</inkml:trace>
  <inkml:trace contextRef="#ctx0" brushRef="#br0" timeOffset="549893.4521">18157 13891,'-24'0,"24"24,-25-24,25 0,0 0,-25 0,25 0,0 0,0 0,25 0,-25 0,25 0,-25 0,24 25,1-25,0 0,0 0,24 0,-24 0,25 0,-1 0,1 0,0-25,-1 25,1 0,-1 0,1 0,0-24,-1 24,1 0,0 0,-26-25,26 25,0 0,-26 0,26 0,-25-25,0 25,-1 0,1 0,0-25,-25 25,25 0,-25-25,0 25,0 0,0-24,0 24,0 0,0-25,-25 25,25-25,0 25,-25 0,25-25,-25 25,25 0,0-25,-24 25,24 0,0 0,0 0,0 0,0 0,0 0,0 0,0 0,0 0,0 0,0 0,0 0,0 0,0 25,0-25,24 0,-24 25,25-25,0 25,0-25,0 25,-1-25,1 24,25-24,-25 25,-1-25,1 25,0-25,-25 25,25-25,-25 25,0-25,0 24,0-24,0 25,-25-25,0 25,0-25,1 25</inkml:trace>
  <inkml:trace contextRef="#ctx0" brushRef="#br0" timeOffset="550584.4916">18257 14734,'-25'0,"25"0,-25 0,25 0,0 0,-25 0,25 0,0 0,0 0,25 0,-25 0,25 0,0 0,-1 0,26 0,-25 0,24-25,1 25,0 0,-1 0,26 0,-26 0,26-25,-26 25,26 0,-1 0,-24-24,24 24,1 0,-26 0,1 0,24 0,-24-25,-25 25,24 0,1 0,-25 0,-1 0,1-25,-25 25,25 0,-25 0,0 0,0 0,0-25,0 25,0 0,-25 0,25-25,-25 25,25 0,-24-24,-1 24,25 0,-25 0,25 0,-25 0,25-25,-25 25,25 0,0 0,0 0,0 0,0 0,0 0,0 0,0 0,0 0,0 0,0 25,0-25,25 0,-25 0,25 24,-25-24,25 0,0 25,-25-25,24 25,1-25,0 0,0 25,-25-25,25 25,-25-25,0 0,0 24,0-24,0 0,-25 25,25-25,-25 25,0 0,0-25</inkml:trace>
  <inkml:trace contextRef="#ctx0" brushRef="#br0" timeOffset="551216.5277">18281 15528,'0'0,"0"0,0 0,0 0,0 0,0 0,25 0,0 0,0 0,0 0,-1 0,26 0,0 0,-1 0,1-25,24 25,-24 0,24 0,-24-25,24 25,1 0,-26 0,26-25,-26 25,26 0,-26 0,1-24,0 24,-26 0,26 0,-25 0,0-25,-1 25,1 0,0 0,-25 0,0-25,0 25,0 0,0-25,0 25,-25 0,25-25,-25 25,25 0,-24-25,-1 25,25 0,-25-24,25 24,-25 0,25 0,-25 0,25 0,0 0,0 0,0 0,0 0,0 0,0 24,25-24,-25 0,0 0,25 25,-25-25,25 0,0 25,-25-25,24 25,-24-25,25 0,-25 25,25-25,-25 25,0-25,0 24,0-24,0 25,0-25,0 25,-25-25,25 25,-25-25,1 25</inkml:trace>
  <inkml:trace contextRef="#ctx0" brushRef="#br0" timeOffset="551841.5635">18430 16346,'-25'0,"25"0,0 0,0 0,0 0,25 0,-25 0,25 0,0 0,24 0,-24 0,25 0,-1-25,1 25,0 0,-1 0,1 0,24-24,-24 24,0 0,24 0,-24 0,-1 0,26 0,-26 0,1-25,-25 25,24 0,-24 0,0 0,0 0,-1 0,1 0,-25 0,0-25,0 25,0 0,0 0,0-25,-25 25,25 0,-24-25,24 25,-25 0,25-24,-25 24,0 0,25-25,0 25,-25 0,25 0,0 0,0 0,0 0,0 0,0 0,0 0,0 0,0 0,0 0,0 0,0 0,25 0,-25 0,0 25,25-25,-25 0,25 24,-25-24,25 0,-25 25,24-25,-24 25,0-25,0 25,0-25,0 25,0-25,0 0,0 24,0-24,-24 25,-1 0</inkml:trace>
  <inkml:trace contextRef="#ctx0" brushRef="#br0" timeOffset="552450.5983">18306 17165,'0'0,"0"0,0 0,0 0,0 0,0 0,0 0,25 0,0 0,0-25,-1 25,1 0,25 0,-1 0,1 0,0 0,24 0,-24 0,24 0,-24 0,24 0,1 0,-1 0,-24 0,24-25,0 25,-24 0,0 0,-1 0,1 0,-1 0,-24 0,25 0,-50 0,25-25,-1 25,-24 0,0 0,0-24,-24 24,24 0,-25-25,0 25,0-25,25 25,-25 0,1-25,-1 25,0 0,25-25,-25 25,25 0,-25 0,25 0,0 0,0 0,0 0,0 0,0 0,0 0,0 0,0 0,0 0,0 0,0 0,0 0,25 25,-25-25,25 0,0 25,-25-25,25 0,-1 25,1-25,0 25,-25-25,25 24,-25-24,25 0,-25 25,24-25,-24 25,0-25,0 0,-24 25,24-25,-25 25,25-25,-25 24,0-24,-24 25</inkml:trace>
  <inkml:trace contextRef="#ctx0" brushRef="#br0" timeOffset="553296.6467">17636 12353,'0'0,"0"0,0 0,0 0,0 0,0 0,0 25,0-25,0 0,0 24,0 1,0 0,0-25,0 25,0 0,0-1,0-24,0 25,0 0,0-25,0 25,0-25</inkml:trace>
  <inkml:trace contextRef="#ctx0" brushRef="#br0" timeOffset="553653.6671">17587 12303,'0'0,"-25"-25,25 25,-25 0,25 0,-25-24,25 24,-24 0,24 24,-25-24,0 25,25-25,-25 25,0 0,25 0,0 24,-24-24,24 0,0 24,0-24,0 0,24 25,-24-26,25 1,0-25,0 25,0 0,-1 0,1-25,0 0,0 24,0-24,-1 0,1 0,0 0,0-24,0 24,0-25,-1 25,1-25,0 0,0 0,-25 1,25-1,-25 0,0 0,24 0,-24 1,0-26,-24 25,24 0,-25-24,0 24,0-25,-24 26,24-1,-25 0,25 25,-24 0,24 0,-25 0,25 0,1 0,-26 25</inkml:trace>
  <inkml:trace contextRef="#ctx0" brushRef="#br0" timeOffset="554386.7091">17388 13146,'-24'0,"24"-24,-25 24,25 0,0-25,0 25,0-25,0 25,25 0,-25-25,24 25,1 0,-25-25,25 25,0 0,0 0,-25 0,24 0,-24 0,0 25,0-25,0 25,0-25,0 25,0 0,-24-1,-1 1,25 0,-25-25,0 25,0 0,25 0,-24-25,24 24,-25-24,25 25,0-25,0 0,0 0,0 0,25 0,-25 0,24 0,-24-25,25 25,-25-24,25 24,0-25,0 0,-25 25,24-25,1 0,0 0,-25 1,25-1,-25 0,25 0,-25 0,0 1,0-1,0 0,0 0,0 25,-25-25,25 25,-25-24,25 24,-25 0,0 0,1 0,-1 24,0-24,0 25,-24-25,24 25,0 0,0 0,0-1,1 1,-1 0,0 25,0-26,25 1,-25 25,25-25,0 0,0-1,0 1,0 0,25 0,-25 0,25-25,-25 24,25-24,0 0,-1 0,1 0,25 0,-25 0,-1 0,26 0,-25-24,24-1,-24 25,25-25,-25 0,-1 0,26 1,-25-1,0 0,-25-25,25 25,-25 1,0-1,-25 0,25 0,-25 0,0 1,-25-1,26 0,-26 25,0 0,26 0,-26 0,0 0,1 25</inkml:trace>
  <inkml:trace contextRef="#ctx0" brushRef="#br0" timeOffset="554920.7396">17388 13915,'0'-24,"0"24,0-25,0 0,0 25,0-25,25 0,-25 25,25-24,0 24,0-25,-25 25,24 0,1-25,0 25,-25 0,25 0,-25 25,0-25,0 0,0 25,0-1,0-24,0 25,0 0,-25 0,25 0,-25-1,25 1,-25-25,25 25,0 0,0 0,0-25,0 24,0-24,0 25,25-25,-25 0,25 25,0-25,0 0,-1 0,-24 0,25 0,0 0,0 0,0 0,-25 25,25-25,-25 0,24 0,-24 0,0 0,0 0,0 0,0 0,-24 25,24-25,-25 0,25 0,-25 24,0-24,0 0,0 0,1 25,-1-25,25 0,-25-25</inkml:trace>
  <inkml:trace contextRef="#ctx0" brushRef="#br0" timeOffset="555285.7605">17438 13568,'0'0,"-25"-25,0 25,25 0,-24 0,-1 0,0 0,0 25,0-25,1 25,-1 0,0 0,0-1,0 1,1 0,24 25,-25-26,0 1,25 25,0-25,0 24,0-24,0 0,0 24,25-24,0 0,-25 0,24 0,1-1,0 1,0-25,0 25,-1-25,1 0,25 0,-25 0,24 0,-24-25,0 25,24-25,-24 1,25-1,-25 0,-1 0,26 0,-25 1,0-26,0 25,-1 0,-24-24,25-1,-25 25,0-24,-25 24,1-25,-1 26,0-1,-25-25,25 25,-24 25,-1-24,25 24,-24 0,-1 0</inkml:trace>
  <inkml:trace contextRef="#ctx0" brushRef="#br0" timeOffset="555748.787">17240 14486,'0'0,"0"-25,0 25,0 0,-25 0,25 0,0 0,0 0,0 25,0 0,25-25,-25 25,0-1,24 1,-24-25,25 25,-25 0,0-25,25 25,-25-25,25 0,0 24,-25-24,24 0,1 0,-25 0,25 0,-25-24,25 24,0 0,-25-25,24 25,-24-25,0 25,25-25,-25 25,0 0,0-25,0 25,0 0,0 0,0 0,0 0,0 0,0 0,0 25,25-25,-25 25,0-25,0 25,0 0,0-25,0 24,0-24,0 25,0-25,0 25,0-25,25 25,-25-25,0 0,0 0,0 25,0-25</inkml:trace>
  <inkml:trace contextRef="#ctx0" brushRef="#br0" timeOffset="556108.8076">17438 14287,'-25'-24,"0"-1,1 0,24 25,-25-25,0 25,0 25,25-25,-25 25,1 0,-1-1,25 1,-25 0,25 25,-25-25,25 24,0 1,0-25,0 24,0-24,0 25,0-26,0 1,25 0,-25 0,25 0,-25-1,25 1,-1-25,1 25,-25-25,25 25,0-25,0 0,24 0,-24 0,0 0,0 0,-1-25,1 25,25 0,-25-25,-1 0,1 25,25-24,-25-1,0 0,-1 0,1 0,-25 1,25-1,-25 0,0 0,0-24,0 24,-25 0,0-25,-24 26,24-1,0 0,-25 0,1 0,-1 25,1 0,24 0,-25 25,1-25</inkml:trace>
  <inkml:trace contextRef="#ctx0" brushRef="#br0" timeOffset="556546.8326">17711 15627,'0'0,"0"-25,0 0,0 1,0 24,0-25,-25 0,25 25,0-25,-25 25,25 0,-25 0,25 0,-24 0,24 0,-25 0,25 0,-25 25,25-25,0 25,-25 0,25-25,0 24,0 1,0 0,0 0,25 0,-25-25,25 24,0 1,-25-25,24 25,1-25,0 25,0-25,0 25,0-25,-25 0,24 0,-24 0,0 0,0 0,0 0,0 0,0 0,-24 0,24 0,-25 0</inkml:trace>
  <inkml:trace contextRef="#ctx0" brushRef="#br0" timeOffset="556704.8417">17537 15404,'25'-25,"0"25,-25-25,25 25,-1-25,1 0,0 25,0-24,0-1,0 25,-1-25,1 25,0-25,0 25,-25 0,25-25,-25 25</inkml:trace>
  <inkml:trace contextRef="#ctx0" brushRef="#br0" timeOffset="557044.8611">17785 15056,'-24'0,"-1"0,0 0,25 0,-25 0,0 0,0 25,1 0,-1-25,0 25,-25 0,26-1,-1 1,0 25,0-25,0 24,1-24,-1 25,0-1,0 1,0-25,25 24,-24 1,24-25,0 0,0 24,0-24,24 0,-24 0,25-25,0 24,0-24,0 0,-1 25,1-25,25 0,-25 0,24-25,-24 25,25-24,-1 24,-24-25,25 0,-1 0,-24 0,25 1,-1-1,-24 0,25-25,-1 26,-24-26,0 0,0 26,0-26,-1 0,1 1,-25-1,0 0,-25 1,1 24,-1-25,0 26,0-1,-24 0,-1 25,0 0,26 0,-26 0,0 25,1 0,-1-1,0 1,1 0</inkml:trace>
  <inkml:trace contextRef="#ctx0" brushRef="#br0" timeOffset="557513.8879">17686 16123,'0'0,"0"-25,0 0,0 25,0-24,0 24,0 0,0-25,0 25,-25 0,25 0,-25 0,25 25,-24-25,-1 24,0-24,0 25,25 0,-25 0,1 0,-1-1,25 1,0 0,-25 0,25 0,0-1,0 1,25-25,0 25,-25-25,24 25,-24-25,25 0,0 0,0 0,-25 0,25 0,-1 0,1 0,0 0,-25-25,25 25,0-25,-25 25,0-25,25 25,-25-24,0 24,0 0,-25-25,25 25,-25-25,0 25,0 0,0 0,1-25,-1 25</inkml:trace>
  <inkml:trace contextRef="#ctx0" brushRef="#br0" timeOffset="557908.9105">17686 15925,'0'0,"0"-25,-25 0,0 0,25 25,-24-25,-1 25,0 0,0 0,0 0,1 0,-1 0,0 25,0-25,0 25,1 0,-1 24,0-24,0 0,0 25,25-1,-24-24,24 25,0-1,0-24,0 25,0-26,0 26,24-25,-24 0,25 0,0-1,0 1,0-25,-1 25,1-25,0 0,25 0,-26 0,26 0,-25-25,24 25,1-25,-25 1,25 24,-1-25,-24 0,25 0,-1 0,-24-24,0 24,0 0,-1 0,1-24,0 24,-25 0,0-25,-25 26,25-26,-25 25,-24 0,24 1,0-1,-24 25,-1-25,25 25,-24 0,-1 0,25 25,-25 0</inkml:trace>
  <inkml:trace contextRef="#ctx0" brushRef="#br0" timeOffset="558343.9354">17488 16991,'0'0,"0"0,0 0,0 0,0 0,0 0,24 0,-24-25,25 25,0 0,-25 0,25-24,0 24,-1 0,1 0,0 0,0 0,-25 0,25 0,-25 0,25 0,-25 0,24 24,-24-24,0 25,0 0,0 0,0 0,0-1,0 1,0 25,0-25,0 24,0-24,0 25,0-26,-24 1,24 0,0 0,0 0,0-1,0-24,0 25,0-25,24 25,-24-25</inkml:trace>
  <inkml:trace contextRef="#ctx0" brushRef="#br0" timeOffset="558854.9646">17587 17314,'0'-25,"0"25,0 0,0 0,0 0,0 0,25 0,-25 0,24-25,-24 25,25 0,0-25,0 25,0-25,24 25,-24-24,0 24,0-25,24 0,-24 25,0-25,0 0,0 1,-1 24,1-25,0 0,0 0,-25 0,0 1,0-1,0 0,0 0,0 0,-25 25,0-24,0-1,1 0,-1 25,0 0,-25 0,26 0,-1 0,-25 0,25 25,-24 0,24-1,-25 1,25 0,-24 0,24 24,-25 1,26-25,-1 24,-25 1,25 0,1-1,-1 1,0-1,0 1,25 0,0-1,0-24,0 0,0 25,0-26,25 1,0-25,0 25,-1 0,1-25,0 0,25 0,-26 0,26 0,0 0,-26-25,26 25,0-25,-1 0,1 1,0-1,-1 0,1 0,-1-25,1 26,0-26,-26 0,26 1,-25-1,0 1,-1-1,1 0,-25 1,-25-1,25 1,-49-1,24 0,-49 26,24-26,-24 25,-1 25,1-25,-25 25,24 0,-24 0,0 0</inkml:trace>
  <inkml:trace contextRef="#ctx0" brushRef="#br0" timeOffset="560643.0669">2704 11311,'-25'0,"25"0,0 0,0 0,0 0,0 0,0 25,0-25,0 0,0 0,0 0,0 0,0 0,25 0,-25 0,25 0,0 0,-1 0,1 0,0 25,25-25,-26 0,26 0,0 0,-1 0,1 0,24 0,-24-25,24 25,-24 0,0 0</inkml:trace>
  <inkml:trace contextRef="#ctx0" brushRef="#br0" timeOffset="561599.1216">4540 11286,'0'0,"0"0,0 0,0 0,0 0,0 0,0 0,0 0,0 0,24 0,1 0,0 0,0 0,0 0,24 0,1 25,-1-25,1 0,0 0,-1 0,26 0,-26 0</inkml:trace>
  <inkml:trace contextRef="#ctx0" brushRef="#br0" timeOffset="562114.1511">7814 11361,'-25'0,"0"0,25 0,-25 0,25 0,-24 0,24 0,-25 0,25 0,0 0,0 0,0 0,0 0,0 0,0 0,0 0,0 0,0 0,25 0,-25 0,24 24,-24-24,25 0,0 0,0 0,-25 0,25 0,24 0,-24 0,0-24,24 24,-24 0</inkml:trace>
  <inkml:trace contextRef="#ctx0" brushRef="#br0" timeOffset="562595.1786">9922 11261,'0'0,"25"0,-25 0,0 0,0 0,0 0,0 0,0 0,0 0,25 0,-25 0,25 0,-25 0,24 0,-24-24,25 24,0 0</inkml:trace>
  <inkml:trace contextRef="#ctx0" brushRef="#br0" timeOffset="562791.1898">11882 11162,'0'0,"0"0</inkml:trace>
  <inkml:trace contextRef="#ctx0" brushRef="#br0" timeOffset="562987.201">13271 11112,'25'0,"-25"0,24 0,-24 0</inkml:trace>
  <inkml:trace contextRef="#ctx0" brushRef="#br0" timeOffset="567274.4462">18281 11460,'50'0,"0"0,24 0,-24 0,24 0,25 0,-24 0,24 0,0 0,0 0,1 0,24 0,-25 0,0-25,25 25,0 0,-25 0,25 0,0-25,-24 25,24 0,0 0,-25-25,25 25,-25 0,0 0,1 0,-1 0,-25 0,25 0,-24-24,-26 24,26 0,-26 0,1 0,0 0,-26-25,1 25,0 0,-25 0,0 0,0 0,0 0,0 0,0-25,0 25,0 0,0 0,0 0,0 0,0 0,0 0</inkml:trace>
  <inkml:trace contextRef="#ctx0" brushRef="#br0" timeOffset="604580.58">19522 12179,'0'0,"0"0,0 0,0 0,0 0,0 0,-25 0,25 0,0 25,0-25,0 25,0 0,0-25,0 24,0 1,0 25,0-25,0-1,0 1,0-25,0 25,0 0,0 0,0-25,0 0,0 24,25-24,-25 0,0 0,0 0,0 0,0 0,0 0,0-24,0 24,0-25,0 25,0-25,0 0,0 0,0 1,0-1,0 0,0 0,0-24,0 24,0-25,0 25,0 0,0-24,0 24,0 0,24-24,-24 24,0 0,25 25,0-25,-25 25,25-25,0 25,-25 0,24 0,1 0,-25 0,25 25,0-25</inkml:trace>
  <inkml:trace contextRef="#ctx0" brushRef="#br0" timeOffset="604857.5958">19646 12303,'0'0,"0"0,24 0,-24 0,25 0,0 0,-25 0,25 0,-25 0,25 0,-25 0,24 0,-24 0,0 0,25 0,-25 0,0 0,25 0,-25 0,0 25,0-25,0 0,25 25,-25-25,0 25,0-25,25 24,-25 1,0-25,0 25,0-25,0 25,25-25</inkml:trace>
  <inkml:trace contextRef="#ctx0" brushRef="#br0" timeOffset="605008.6045">19919 12105,'0'0,"0"-25,0 25,0 0,0 0,0 0,0 0,0 0</inkml:trace>
  <inkml:trace contextRef="#ctx0" brushRef="#br0" timeOffset="605636.6404">20415 12303,'0'0,"0"0,0-25,0 25,0 0,0-24,-25 24,25-25,0 25,-25 0,25 0,-25 0,25 0,-25 0,25 0,-24 0,-1 0,25 25,-25-25,0 24,0-24,25 25,-24-25,24 25,-25 0,25 0,0-25,0 24,0 1,0-25,0 25,0-25,0 25,25-25,-25 0,24 25,-24-25,25 0,0 0,0 0,-25-25,25 25,-1 0,-24-25,25 25,0 0,-25-25,25 0,-25 25,25-24,-25 24,0-25,24 0,-24 0,0 25,0-25,0 25,0-24,0 24,0 0,0 0,0 0,0 0,0 0,0 0,0 0,0 24,0-24,0 25,0-25,0 25,0-25,0 25,25-25,-25 0,0 25,25-25,-25 0,25 24,-25-24,25 0,-1 0,1 0,0 0,-25 0,25-24,0 24,-1 0,1-25,0 25,0-25,-25 0,25 25,-1-25,-24 1,25-1,-25-25,0 25,0 0,0-24,0-1,0 25,0-24,-25 24,25-25,-24 26,24 24,0-25,0 25,0 0,0 25,0-1,0 1,0 0,24 25,-24-1,25 1,-25-1,25 1,-25-25,25 25,-25-26,0 1,25 25,-25-25,0-1</inkml:trace>
  <inkml:trace contextRef="#ctx0" brushRef="#br0" timeOffset="605812.6505">20663 12105,'0'0,"24"-25,-24 25,25-25,0 25,0-25,24 0,-24 25,25-24,0 24,-1-25,1 25,-1 0,1 0</inkml:trace>
  <inkml:trace contextRef="#ctx0" brushRef="#br0" timeOffset="606832.7088">19844 17066,'0'-25,"0"25,0 0,0 0,0 0,0 0,0 0,0 0,0 0,0 0,0 25,0-25,0 24,0 1,0 0,0 0,0 0,0-1,0 1,0 25,0-25,0-1,0 1,0 0,0 0,0 0,0-25,0 24,0-24,0 0,0 25,0-25,0 0,0 0,0 0,0 0,0-25,0 25,0-24,0 24,0-25,0 0,0 0,0-24,-25 24,25-25,0 25,0-24,0-1,0 25,0-24,25 24,-25-25,25 26,-25-1,25 0,0 0,-1 0,1 1,0 24,0-25,0 25,-1 0,1 0,0 0,0 0,0 0,-25 0,24 25</inkml:trace>
  <inkml:trace contextRef="#ctx0" brushRef="#br0" timeOffset="607176.7285">19894 17338,'0'0,"0"25,0-25,0 0,0 0,25 0,-1 0,-24 0,25 0,0-25,0 25,24 0,-24 0,0-24,25 24,-26 0,1 0,25 0,-25-25,-1 25,1 0,-25 0,25 0,-25 0,25 0,-25 0,0 0,0 0,0 0,0 0,0 0,0 0,0 0,0 0,-25 25,25-25,0 0,0 24,0 1,-25-25,25 25,0 0,0 0,0-25,0 24,0 1,0-25,0 25,0 0,25-25,-25 0,0 25,0-25,0 0,0 0</inkml:trace>
  <inkml:trace contextRef="#ctx0" brushRef="#br0" timeOffset="607303.7358">20340 17115,'0'-25,"-25"25,25 0,0-24,0 24,0 0,0 0,0 0</inkml:trace>
  <inkml:trace contextRef="#ctx0" brushRef="#br0" timeOffset="607928.7715">20936 17264,'0'0,"0"-25,0 25,-25 0,25-25,-25 25,25-24,-25-1,0 25,0 0,1-25,-1 25,25 0,-25 0,0 0,0 0,25 25,-24-25,24 25,-25-1,25 1,-25-25,25 25,0 0,0 0,0-1,0 1,0 0,0-25,0 25,25-25,-25 25,25-25,-25 0,24 24,1-24,-25 0,25 0,0 0,0-24,-1 24,1 0,0-25,-25 25,25-25,0 25,-25-25,25 25,-25-25,0 1,24 24,-24-25,0 25,0-25,0 25,0 0,0 0,0 0,0 0,0 0,0 0,0 25,0-25,0 25,0-25,0 24,25 1,-25-25,0 0,0 25,25-25,-25 0,0 25,25-25,-25 0,0 0,25 0,-1 0,-24 0,25 0,0-25,-25 25,25 0,0-25,-1 25,1-25,0 1,0-1,-25 0,25 0,-1 0,-24-24,25 24,-25-25,25 1,-25 24,0-25,0 1,-25-26,25 51,-25-26,25 0,-24 26,24-1,0 25,-25-25,25 25,0 25,0 0,0-1,0 1,25 25,-25-1,24 1,-24 0,25-1,-25-24,25 25,-25-1,25-24,-25 0,0 24,0-24,0 0,0 0</inkml:trace>
  <inkml:trace contextRef="#ctx0" brushRef="#br0" timeOffset="608084.7804">21159 17041,'25'0,"-1"-25,1 25,0-25,0 25,0-25,24 25,1-24,-1-1,1 25,0-25,24 25,-24-25</inkml:trace>
  <inkml:trace contextRef="#ctx0" brushRef="#br0" timeOffset="618398.3703">2704 11237,'0'0,"0"0,0 0,0 0,0 0,0 0,0 0,0 0,0 0,25 0,-25 0,0 0,0 0,0 0,25 0,-25 24,24-24,-24 0,25 0,-25 0,25 0,0 25,0-25,-1 0,1 0,0 0,0 25,25-25,-26 0,26 0,0 0,-26 0,26 0,0 0,-1 0,1 0</inkml:trace>
  <inkml:trace contextRef="#ctx0" brushRef="#br0" timeOffset="622110.5827">14437 11286,'0'0,"0"0,-25 0,25 0,0 0,-25 0,25 0,0 0,0 0,0 0,0 0,0 0,0 0,0 0,0 0,25 25,-25-25,0 0,25 0,-1 0,1 25,0-25,0 0,0 0,24 0,1 25,0-25,-1 0,1 0,24 0,-24 0,24 0,1 0,-26 0,26 0,-26 0,26 0,-26 0,1-25,-1 25,1 0,0 0,-26 0,26 0,-25 0,0-25,-25 25,25 0,-25 0,0 0,0 0,0 0,0 0,0 0,0 0,0 0,0 0,0 0,-25 0,25 0</inkml:trace>
  <inkml:trace contextRef="#ctx0" brushRef="#br0" timeOffset="625735.79">20663 12973,'24'0,"-24"0,25 0,0 25,-25-25,25 24,0-24,-25 25,24-25,-24 25,0 0,25 0,-25-1,0 1,0 0,0 0,0 0,0 24,0-24,0 25,-25-25,25 24,-24 1,24-1,-25 1,25 0,-25-1,0 1,25 24,-25-24,1-1,24 1,-25 0,25 24,0-24,-25-1,25 1,0-1,0 1,0 0,0-1,0 1,0 0,0-26,0 26,25-25,-25 0,25-1,-25 1,24 0,-24 0,25 0,0-1,-25-24,25 25,0-25,-1 25,1-25,0 0,0 0,-25 0,25 0,0 0,-1 0,-24 0,25 0,-25 0,25 0,-25 0,0-25,0 25,0 0,0 0,0 0,0 25,0-25,-25 0,25 25,-25-25,1 25,-1-1,0 1,0 0,0 25,0-26,1 26,-26-25,25 24,0 1,1 0,-1-1,0 1,25 0,-25 24,0-24,25-1,-24 1,24-1,0 26,0-26,0 1,0 0,0-1,24 1,-24-1,25 1,-25 0,25-26,-25 26,25-25,-25 24,25-24,-25 25,24-25,-24 0,0-1,0 1,0 0,0 0,0-25,0 25,-24-1,-1-24,25 0,-25 25,0-25,0 0,1 0,-1 25</inkml:trace>
  <inkml:trace contextRef="#ctx0" brushRef="#br0" timeOffset="628976.9754">22002 14684,'0'-24,"0"24,0-25,0 25,0-25,0 0,0 25,0-25,0 25,0-24,0 24,0 0,0-25,0 25,0 0,0 0,0 25,0-25,0 0,0 24,0-24,0 25,0 0,0 0,0 0,0-1,0 1,-25 25,25-25,0-1,0 26,-25-25,25 0,0-1,0 1,-24 0,24 0,0 0,0-25,0 24,0-24,0 0,0 0,0 0,0 0,0 0,0 0,-25-24,25 24,0-25,0 0,0 0,0 0,0-24,0 24,0-25,25 26,-25-26,0 0,24 1,-24-1,25-24,0 24,-25 1,25-1,0 0,0 25,-25 1,24-1,-24 25,25-25,0 25,-25 0,0 25,25-25,-25 25,25-25,-25 24,24 1,-24 25,25-25,0 24,-25 1,25-25,-25 24,25 1,-25 0,0-26,24 26,-24 0,25-1,-25-24,25 25,-25-26,25 1,-25 0,0 0,25 0,-25-1,0-24,0 25,24-25,-24 0,0 25,0-25,0 0,0 0,0-25,0 25,0 0</inkml:trace>
  <inkml:trace contextRef="#ctx0" brushRef="#br0" timeOffset="629139.9847">22002 14883,'-25'0,"25"0,0 0,0 0,0 0,0 0,25-25,-25 25,25 0,0 0,0 0,-1-25,1 25,0 0,25-25,-1 25,-24 0</inkml:trace>
  <inkml:trace contextRef="#ctx0" brushRef="#br0" timeOffset="631428.1156">22821 13370,'0'-25,"0"25,0-25,0 0,0 25,0 0,0-24,0 24,0 0,0 0,24 0,-24 24,0-24,0 25,0 0,0 0,25 0,-25 24,25-24,-25 25,0-1,25 1,-25-1,0 1,25 0,-25-1,0 1,0-25,0 24,0-24,0 25,24-26,-24 1,0 0,0 0,0 0,0-25,0 24,0-24,-24 0,24 0,0 0</inkml:trace>
  <inkml:trace contextRef="#ctx0" brushRef="#br0" timeOffset="631793.1365">22796 13370,'0'-25,"0"25,0 0,0 0,0 0,0 0,0 25,-25-25,25 25,-25-25,25 24,-25 1,25-25,-24 25,-1 0,25 0,-25-1,0-24,25 25,-25-25,25 0,0 0,-24 25,24-25,0 0,0-25,0 25,0 0,0-25,0 25,0-24,24-1,-24 0,0 0,25 0,-25 1,0-26,25 25,0 0,-25 1,25-1,-1 0,-24 0,25 0,0 25,-25 0,25 0,0 0,-1 0,-24 25,25-25,0 25,0 0,0 24,-1-24,1 25,-25-1</inkml:trace>
  <inkml:trace contextRef="#ctx0" brushRef="#br0" timeOffset="632548.1797">23118 15280,'0'0,"0"-25,0 25,-24-25,24 25,0 0,0 0,0 0,0 0,0 0,0 0,0 0,0 25,0-25,0 25,0-1,0 1,0 0,24 0,-24 25,0-26,0 1,0 25,0-25,0-1,0 26,0-25,0 0,-24-1,24 1,0 0,0-25,0 25,0-25,0 0,0 25,0-25,0 0,0 0,0 0,0-25,-25 25,25 0,-25 0,25-25,0 25,-25-25,25 0,-25 25,25-24,-25 24,25-25,0 25,-24-25,24 25,0-25,0 25,0 0,0 0,0 0,0-25,0 25,0 0,0 25,0-25,0 25,0-25,24 25,-24 0,0-1,0 1,25 0,-25 0,0 0,0-1,0 1,25 0,-25-25,0 25,0 0,0-1,0-24,0 25,0-25,0 25,25-25,-25 0,0 0,0 0,0 0,25 0,-25 0,0-25,25 25,-1-25,-24 25,25-24,-25 24,25-25,0 25,-25-25,25 0,-1 25,-24-25,25 25,0-24,-25-1,25 25,-25-25,0 0,25 0,-25 25,0-24,0 24,0-25,0 25,0-25</inkml:trace>
  <inkml:trace contextRef="#ctx0" brushRef="#br0" timeOffset="636500.4057">23342 12849,'0'0,"0"-25,0 25,0 0,0 0,0 0,0 0,0 0,24 0,-24 0,0 0,0 25,0-25,0 25,0-1,0 1,0 0,0 0,0 0,0-1,0 1,-24 0,24 0,0 0,0-1,0 1,0-25,0 25,0 0,0-25,0 0,0 25,0-25,0 0,0 0,24 25,-24-25,25 0,-25 0,25 0,-25 0,25 0,-25 0,25 0,-1 0,-24 0,25 0</inkml:trace>
  <inkml:trace contextRef="#ctx0" brushRef="#br0" timeOffset="637219.4468">23664 13146,'0'0,"0"0,0 0,0 0,0 0,0 25,0-25,0 0,0 0,0 0,0 0,0 25,25-25,-25 0,0 0,0 0,0 0,25 0,-25 0,0 0,0 0,24-25,-24 25,0 0,25 0,-25 0,0-25,0 25,0 0,0-24,0 24,25 0,-25-25,0 25,0 0,-25 0,25-25,-25 25,25 0,0 0,-24 0,24 0,-25 0,0 0,25 25,-25-25,25 0,-25 25,25-25,0 24,-24 1,24-25,0 25,0 0,0-25,24 25,-24-25,0 25,25-25,-25 24,25-24,-25 0,25 0,0 0,-25 25,24-25,1 0,-25-25,25 25,0 0,-25-24,25 24,-1-25,1 25,-25-25,25 0,0 25,0-25,-1 0,-24 1,25-1,0-25,-25 25,25 1,-25-1,0-25,0 25,0-24,0 24,0 0,0 0,0 1,0-1,0 25,-25-25,25 25,0 0,0 25,0-25,0 25,0-1,0 1,-25 25,25-25,0 24,0 1,0-25,-25 24,25 1,0-1,0 1,-24 0,24-1,0 1,0 0,0-1,0 1,0-25,0 24,0-24,0 0,24 0,-24-1,0-24,25 25,-25-25,25 25,-25-25,25 0,-25 0,25 0,-25-25,0 25,25-25,-25 25,24-24,-24-1,0 0,0 0,0 0,-24 1,24-1,-25 0,0 0,25 0,-25 1,0-1,0 25,1-25,24 25</inkml:trace>
  <inkml:trace contextRef="#ctx0" brushRef="#br0" timeOffset="637440.4595">24111 12973,'0'0,"24"-25,-24 25,0 0,0 0,25 0,-25 25,0-25,0 25,25-1,-25 1,0 0,25 0,-25 24,0-24,25 0,-25 0,0 0,0 0,0-1,0 1,0 0,0-25,0 25,0-25,0 25</inkml:trace>
  <inkml:trace contextRef="#ctx0" brushRef="#br0" timeOffset="637575.4672">24210 13221,'0'-25,"25"0,-25 0,24 1,-24-1,25 0,0 25,0-25,0 0,-1 25,1-24,0 24,0 0,0 0,-1 0,1 0,0 0</inkml:trace>
  <inkml:trace contextRef="#ctx0" brushRef="#br0" timeOffset="643345.7972">19621 12725,'0'0,"0"0,0 0,0 0,0 0,0 0,0 0,0 0,0 0,0 0,25 0,-1 0,-24 0,25 0,25 0,-25 0,24 0,1 0,0 0,-1-25,1 25,-1 0,26 0,-26 0,26-25,-26 25,26 0,-26 0,1-25,0 25,-1 0,1 0,-25 0,24 0,-24-24,0 24,-25 0,25 0,-25 0,0 0,0 0,0 0,0 0,0 0,0 0,-25 0,25 0,-25 24,0-24</inkml:trace>
  <inkml:trace contextRef="#ctx0" brushRef="#br0" timeOffset="643644.8143">19720 12774,'-25'0,"-24"25,24-25,25 0,-25 0,0 0,25 0,0 0,0 0,0 0,0 0,25 0,0 0,0 0,-1 0,1 0,25 0,-25 0,24-25,26 25,-26 0,1 0,24 0,1 0,-26-24,26 24,-1 0,-24-25,24 25,-24 0,-1 0,1-25,-25 25,24 0,-24-25,0 25,-25 0,25 0,0-25,-25 25,0 0,0 0,0 0,0 0,0 0,0 0,-25 0,25 0,-25 0,0 0</inkml:trace>
  <inkml:trace contextRef="#ctx0" brushRef="#br0" timeOffset="643848.826">20092 12700,'0'0,"0"0,0 0,0 0,25 0,0 0,0 0,-1 0,26-25,0 25,-1 0,1 0,-1-25,26 25,-1 0,-24 0,24-24,1 24,-1-25,-24 25,-1-25,1 25,0 0,-1 0,-24-25,-25 25,25 0,-25 0,0 0,0 0,0 0,0 0,0 0,0 0</inkml:trace>
  <inkml:trace contextRef="#ctx0" brushRef="#br0" timeOffset="645400.9148">19894 17314,'0'-25,"0"0,0 0,0 0,0 25,0-24,-25 24,25 0,0-25,0 25,0 0,0 0,0 0,-25 0,25 0,0 0,0 0,0 0,-25 25,25-25,0 24,0-24,0 25,-25 0,25 0,0 0,0-1,0 1,0 0,0 0,0 0,0-1,0 1,0 0,25-25,-25 25,0-25,0 25,25-25,-25 0,0 0,0 25,25-25,-25 0,25-25,-25 25,25 0,-25 0,24-25,1 0,-25 25,25-25,0 0,0 1,-1-1,1 0,0 0,0 0,0 1,-1-26,1 25,0 0,-25 1,25-1,0 25,-25-25,0 25,24 0,-24 0,0 0,0 0,0 0,0 0,0 0,0 25,-24-25,24 25,0-1,0 1,-25 0,25 0,0 0,0-1,0 1,0 0,0 0,0-25,0 25,25-25,-25 24,24-24,-24 25,25-25,0 0,-25 0,25 0,0 0,-1 0,1-25,-25 25,25-24,0 24,24-25,-24 0,0 25,0-25,0 0,-1 1,1-1,0 0,0 0,-25 0,25 25,-1-24,1 24,-25 0,0 0,25 0,-25 0,0 0,0 24,0-24,0 25,0 0,0-25,0 25,0 0,0-25,0 24,0-24,0 25,0-25,0 0,0 25,0-25,0 0,0 0,0 0,0 0,25 0,-25-25,0 25,25 0,-25-25,25 25,-1-24,-24 24,25-25,0 0,0 25,0-25,-1 0,26 25,-25-24,0 24,-1 0,1-25,0 25,-25 0,25 0,0 0,-25 25,24-25,-24 0,25 24,-25-24,0 25,25-25,-25 25,0-25,25 0,-25 0,25 0,-25 0,24 0,1 0,-25 0,25-25,0 25,0 0,-1-25,1 25,25-24,-25 24,-1 0,1 0,-25-25,25 25,0 0,-25 25,0-25</inkml:trace>
  <inkml:trace contextRef="#ctx0" brushRef="#br0" timeOffset="655192.4748">19894 14486,'0'0,"0"-25,0 0,0 1,0-1,0 25,0-25,0 25,0 0,0-25,0 25,0 0,0 25,0-25,0 25,0-25,0 25,0-1,0 1,0 25,0-25,0-1,-25 26,25-25,0 0,0 24,0-24,-25 0,25 0,0-1,0 1,0-25,0 25,0-25,0 0,0 0,0 0,0 0,0 0,-25 0,25-25,0 25,0-25,0 1,0-1,0 0,0 0,0 0,25 1,-25-26,0 0,25 1,-25 24,25-25,-25 1,25-1,-25 0,24 26,-24-1,25 0,-25 0,25 25,-25 0,25 0,-25 0,0 0,25 25,-25 0,24 0,-24-1,25 1,-25 0,25 25,-25-1,25-24,-25 25,0-1,25-24,-25 25,24-25,-24-1,0 26,0-25,25 0,-25-1,0-24,0 25,25 0,-25-25,0 25,0-25,0 0,25 25,-25-25,0 0,0 0,0 0,0 0,-25-25</inkml:trace>
  <inkml:trace contextRef="#ctx0" brushRef="#br0" timeOffset="655360.4844">19819 14684,'0'0,"0"0,0 0,0 0,0 0,0 0,0 0,25 0,-25-24,25 24,0 0,0 0,-1 0,1 0,0-25,0 25,0 0,-1 0,-24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9T04:53:54.540"/>
    </inkml:context>
    <inkml:brush xml:id="br0">
      <inkml:brushProperty name="width" value="0.05292" units="cm"/>
      <inkml:brushProperty name="height" value="0.05292" units="cm"/>
      <inkml:brushProperty name="color" value="#FF0000"/>
    </inkml:brush>
  </inkml:definitions>
  <inkml:trace contextRef="#ctx0" brushRef="#br0">16892 4266,'0'0,"0"0,-24-24,24 24,0 0,0 0,0 0,0 0,0 24,0 1,0-25,0 50,0-25,0-1,0 1,0 25,24-25,-24-1,0 26,25-25,-25 0,0-1,0 1,0-25,0 25,0-25,0 25,0-25,0 0,0 0,0 0,0 0,0 0,0 0,0-25,-25 0,25 0,0 1,-24-1,24 0,0 0,-25-24,25-1,-25 25,25-24,-25-1,25 0,-25 1,25-26,0 26,0-1,0 25,0-24,25 24,0 0,0 0,0 1,-1-1,26 25,-25-25,24 25,-24 0,25 0,-25 0,24 0,-24 0</inkml:trace>
  <inkml:trace contextRef="#ctx0" brushRef="#br0" timeOffset="263.015">16892 4465,'0'0,"0"0,0 25,0-25,0 0,0 0,0 0,0 0,0 0,25-25,0 25,-25 0,25 0,-25 0,25 0,-1 0,-24 0,25 0,-25 0,25 0,-25 0,25 0,-25 0,0 25,0-25,0 0,0 24,25-24,-25 25,0-25,0 25,0-25,0 25,0 0,0-25,0 24,24-24,-24 25,0-25,0 25,0-25</inkml:trace>
  <inkml:trace contextRef="#ctx0" brushRef="#br0" timeOffset="399.0228">17190 4242,'0'0,"0"-25,-25 25,25 0,0 0,0 0,0 0,0 0,0 0,0 0</inkml:trace>
  <inkml:trace contextRef="#ctx0" brushRef="#br0" timeOffset="1000.0572">17711 4539,'0'0,"0"0,0-25,0 25,-25-24,25 24,-25-25,25 25,-25-25,1 0,24 25,-25 0,25 0,-25 0,0 0,25 0,-25 0,25 25,-24-25,-1 25,25 0,-25-1,0 1,25 0,-25 0,25 0,0-1,0 1,0 0,0-25,0 25,0-25,25 25,-25-25,25 0,-25 0,25 0,0 0,-1 0,1 0,0 0,0 0,0-25,-1 25,-24-25,25 25,0-25,0 0,-25 1,25 24,-25-25,0 25,0-25,0 25,0 0,0-25,0 25,0 0,0 25,0-25,0 25,0-25,0 25,0-25,25 24,-25 1,0-25,0 25,24-25,-24 25,25-25,-25 0,25 0,0 0,-25 0,25 0,-1 0,1 0,0-25,0 25,0-25,-1 25,1-25,0 1,0-1,0 0,-25 0,24 0,-24 1,25-1,-25-25,0 1,0 24,0-25,0 1,0-1,0 0,0 26,0-1,0 0,-25 0,25 25,0 0,0 25,0 0,-24 0,24-1,0 26,0 0,0-1,0 1,0-1,-25 1,25 0,0-1,0 1,0-1,0-24,0 0,0 0,0 0</inkml:trace>
  <inkml:trace contextRef="#ctx0" brushRef="#br0" timeOffset="1152.0659">18083 4366,'0'-25,"0"25,0 0,0 0,25-25,-25 25,25 0,-1-25,1 25,0 0,25 0,-1-25,1 25</inkml:trace>
  <inkml:trace contextRef="#ctx0" brushRef="#br0" timeOffset="1900.1087">16843 5407,'0'0,"0"-24,0 24,0-25,0 25,0 0,0 0,0 0,0 25,0-25,0 24,0 1,0 0,0 25,0-26,0 26,0 0,0-26,0 26,0-25,0 24,0-24,0 0,25 0,-25-25,0 25,0 0,24-25,-24 0,0 0,0 24,0-24,0 0,0 0,0-24,0 24,0-25,0 25,0-25,0 0,0 0,0 0,0-24,25-1,-25 25,0-24,25-1,-25 1,25 24,-25-25,25 25,-1 1,1-1,-25 0,25 0,0 25,0 0,-1 0,-24 0,25 0,0 0,-25 0,25 25,-25-25,0 25,0-25,0 25,0-1,0 1,0-25,0 25,-25 0,25 0,-25-1,25 1,-25-25,1 25,24 0,0-25,-25 0,25 0,0 0,0 0,0 0,0 0,25 0,-25 0,24 0,1 0,0 0,25 0,-26 0,1 0,0 0,25 0,-26 25,1-25,0 24,-25-24,25 25,0 0,-25-25,0 25,0 0,0-25,-25 24,0-24,0 25,0-25,1 25,-26-25,25 0,-24 0,24 0,-25 0,25 0,-24 0,24 0,0 0,0 0</inkml:trace>
  <inkml:trace contextRef="#ctx0" brushRef="#br0" timeOffset="2633.1506">16843 6573,'0'0,"0"-25,0 25,0-24,0 24,0 0,0 0,0 0,0 0,0 0,0 0,0 0,0 24,0 1,25-25,-25 25,0 0,0 0,0-1,0-24,0 25,0 0,0-25,0 25,0-25,0 25,0-25,0 0,0 0,0 24,0-24,0 0,0 0,0-24,0 24,0 0,24-25,-24 25,0-25,0 0,0 0,0 1,0-1,25 0,-25-25,0 26,25-1,-25 0,0 0,0 0,25 25,-25 0,0 0,0 0,25 0,-25 0,24 25,-24-25,0 25,25 0,0 0,-25-1,25 1,-25-25,25 25,-25 0,24 0,-24-25,25 24,-25-24,25 25,-25-25,25 0,-25 0,25 0,-25 0,24 0,-24 0,25 0,-25 0,25-25,-25 1,25 24,-25-25,25 0,-25 0,0-24,24 24,-24-25,0 25,0-24,0 24,25-25,-25 26,0-1,0 0,25 25,-25 0,0 0,25 0,-25 25,25 0,-25-1,24 26,-24-25,25 24,-25 1,25 0,-25-1,0 1,0-25,0 24,0 1,0-1</inkml:trace>
  <inkml:trace contextRef="#ctx0" brushRef="#br0" timeOffset="3635.2079">16917 7317,'0'-24,"0"24,0 0,0 0,-25-25,25 25,0 0,0 25,0-25,0 24,-24 1,24 0,0 0,0 0,0-1,0 26,-25-25,25 24,0-24,0 0,0 0,0 0,0-1,0 1,0 0,0-25,0 25,0-25,0 0,0 0,0 0,0 0,0 0,0 0,0-25,0 25,0-25,25 0,-25 1,0-26,0 25,24-24,-24 24,0-25,25 1,-25 24,25-25,-25 1,25 24,-25-25,25 25,-1 25,-24-24,25 24,0 0,0 0,-25 24,25 1,-1 0,1 0,-25 24,25-24,0 0,-25 25,25-26,-25 26,24-25,-24 0,25 24,-25-24,0 0,25 0,-25-1,25-24,-25 25,0 0,25-25,-25 25,0-25,24 0,-24 0,0 0,0 0</inkml:trace>
  <inkml:trace contextRef="#ctx0" brushRef="#br0" timeOffset="3788.2167">17041 7516,'-25'0,"1"0,24 0,0 0,0 0,0 0,0 0,0 0,24 0,-24 0,25 0,0 0,25 0,-26 0,1 0,25 0,-1-25,1 25,-25 0,24-25</inkml:trace>
  <inkml:trace contextRef="#ctx0" brushRef="#br0" timeOffset="9487.5426">17215 8161,'0'0,"0"-25,0 25,0 0,0 0,0 0,0 0,0 25,0 0,0-1,0 1,-25 25,25-25,0 24,0 1,0-25,0 24,0-24,0 25,0-26,0 1,0 0,0-25,0 25,0 0,25-25,-25 0,0 24,0-24,0 0,0 0,0-24,0 24,0 0,-25-25,25 25,0-25,0 0,-25 0,25 1,0-1,0-25,0 25,0-24,0-1,0 25,0-24,0 24,0-25,0 26,25-26,-25 25,25 0,0 1,-25 24,24-25,1 0,25 25,-25 0,-1-25,1 25,0 0,0 0,0 25,-1-25</inkml:trace>
  <inkml:trace contextRef="#ctx0" brushRef="#br0" timeOffset="9659.5525">17264 8334,'-24'0,"24"0,0 0,0 0,0 0,0 0,0 0,24 0,-24 0,25 0,0 0,0 0,0-24,-1 24,26 0,-25 0,24 0,-24-25,25 25,-25 0</inkml:trace>
  <inkml:trace contextRef="#ctx0" brushRef="#br0" timeOffset="10095.5774">17388 9302,'25'-25,"-25"0,25 0,-25 1,0 24,0-25,0 0,0 0,0 25,0-25,0 25,-25 0,0 0,1 0,-1 25,0-25,0 25,0 0,1 0,-1 24,0-24,0 0,0 24,25-24,-24 25,24-25,0-1,0 1,0 0,24-25,1 25,-25-25,25 25,0-25,0 0,24 0,-24 0,25 0,-26-25,26 25,-25 0,24-25,-24 25,25-25</inkml:trace>
  <inkml:trace contextRef="#ctx0" brushRef="#br0" timeOffset="10959.6268">17066 10046,'0'0,"0"0,0 0,0 0,0 0,0 0,0 0,0 0,0 25,0-25,0 25,0-1,0 1,0 0,25 0,-25 24,0-24,0 0,0 25,0-26,0 1,25 0,-25 0,0-25,0 25,0-1,0-24,0 0,0 0,0 0,0 0,0 0,24 0,-24 0,0-24,0 24,0-25,0 0,0 0,0 0,0 1,25-1,-25 0,0-25,0 26,0-1,0-25,25 25,-25 1,0-1,0 0,0 0,0 25,0-25,25 25,-25 0,0 25,0-25,25 25,-25-25,24 25,-24 0,0-1,25 1,-25 0,25 0,-25-25,25 25,-25-1,25-24,-1 25,-24-25,25 0,-25 25,25-25,0 0,-25 0,25-25,-1 25,-24 0,25-25,-25 1,25 24,-25-25,25 0,-25 0,25 0,-25 1,0-1,0 0,24 0,-24 0,0 0,0 25,0 0,0 0,0 0,25 0,-25 25,0 0,25 0,-25 0,0 24,25-24,-25 25,25-1,-25-24,0 25,0-25,25 24,-25-24,0 25,24-26,-24 1,25 0,-25 0,25 0,-25-1,25-24</inkml:trace>
  <inkml:trace contextRef="#ctx0" brushRef="#br0" timeOffset="11359.6497">18083 10418,'0'0,"-25"0,25 0,-25 0,25-25,-24 25,24 0,0 0,0 0,0 0,0 0,0 0,24 0,-24 0,25 0,-25 0,25 0,0 0,0 0,-1 0,1 0,-25 0,25 0,0 0,0 0,-25 0,24 0,-24 25,0-25,0 25,0-25,0 25,-24-1,-1 1,25 0,-25 0,0 0,0-1,1 1,-1 0,25 0,-25 0,25-25,0 24,0-24,0 25,0-25,0 0,0 0,0 0,25 0,-25 0,25 0,-1 0,1 0,0 0,0-25,24 25,-24 0,25-24,-1 24,-24 0,25-25,-1 25</inkml:trace>
  <inkml:trace contextRef="#ctx0" brushRef="#br0" timeOffset="11439.6543">18753 10666,'24'0,"26"0,-25 0,25 0,-26 0,1 0,0 0,-25 0,25-25,-25 25,25 0,-25 0,0 0,0 0,0 0</inkml:trace>
  <inkml:trace contextRef="#ctx0" brushRef="#br0" timeOffset="13851.7923">19298 3820,'25'-25,"-25"0,0 1,25-1,0 0,-25 25,25-25,-1 25,26 0,-25-25,0 25,24 0,1 25,-25-25,24 0,-24 25,25 0,-26 0,26-1,-25 1,0 25,24-1,-24 1,-25 0,25 24,0-24,-25 24,25 25,-25-24,0 24,0 0,0 0,-25 0,25 1,-25-1,25 25,-25-25,25 25,0-25,-25 25,25 0,0 0,-24 1,24-1,0 24,0-24,-25 0,25 25,0-25,0 25,0-25,0 25,0-25,0 25,0 0,0-1,0-24,0 25,0 0,0 0,0 0,0-25,25 25,-25-1,24-24,-24 1,25-1,-25 0,25-25,-25 25,25-50,-25 25,25 1,-25-26,24 0,-24-24,25 0,-25 24,25-24,-25-25,25 24,-25-24,0 25,25-50,-25 24,24 1,-24-25,0 25,0-25,0 0,0 0,0 0,0 0,0 0,0-25,0 25,0 0,-24 0,24-25,0 25,-25 0,25-24,-25 24,25 0,-25-25,0 25,25 0,-24 0,-26 0,25 0,-24 0,-1 25,0-25,-24 24,-1 1,-24 0,0 25,-25-26,-25 26</inkml:trace>
  <inkml:trace contextRef="#ctx0" brushRef="#br0" timeOffset="20211.156">17438 8706,'-25'0,"25"0</inkml:trace>
  <inkml:trace contextRef="#ctx0" brushRef="#br0" timeOffset="21955.2558">596 2877,'0'0,"0"0,0 0,0 0,0 0,-25 0,25 0,0-24,0 24,0 0,0 0,0 0,0 0,0 0,0 0,0 0,0 24,25-24,-25 0,0 25,24-25,-24 25,25-25,-25 25,25 0,0-1,-25 1,25 0,-1 0,-24 0,25-25,-25 24,25-24,0 25,-25-25,25 0,-25 0,25 0,-1 0,1-25,0 25,0-24,0-1,-1 0,26 0,0-24,-26-1,26 25,24-24,-24-1,0 0,24-24,-24 24,24 1,-24-1,-1 25,26-24,-51-1,26 25,-25 0,25 1,-50 24,24-25,-24 25,25 0,-25 0</inkml:trace>
  <inkml:trace contextRef="#ctx0" brushRef="#br0" timeOffset="34888.9955">16148 6672,'0'0,"0"-24,0 24,0 0,0 0,0 0,0 0,0 0,0 0,0 0,0 24,0-24,0 0,0 25,0-25,25 25,-25 0,0 0,25 24,-25-24,0 0,0 25,0-1,0-24,0 25,0-26,0 26,0-25,0 0,0 24,0-49,0 25,0 0,0 0,0-25,0 0,0 24,0-24,0 0</inkml:trace>
  <inkml:trace contextRef="#ctx0" brushRef="#br0" timeOffset="35258.0166">15950 6672,'0'0,"0"0,0 0,0 0,0 0,0 0,0 25,-25-25,25 0,0 25,0-25,0 25,0-25,0 25,0-25,0 24,0-24,0 0,0 0,0 0,0 25,0-25,0 0,0 0,0-25,0 25,0 0,0-24,0 24,0-25,25 0,-25 25,0-25,25 0,-25 1,24-1,-24 25,0-25,25 0,0 25,-25-25,25 25,-25 0,25 0,-1 0,1 0,0 25,-25-25,25 25,0-25,-1 25,1 0</inkml:trace>
  <inkml:trace contextRef="#ctx0" brushRef="#br0" timeOffset="38513.2028">720 4837,'0'-25,"0"25,0 0,0-25,-25 25,25 0,0-25,0 25,0 0,0 0,0 0,0 0,0 0,0 0,0 0,0 0,0 0,0 0,0 0,0 0,25 0,-25 0,0 25,0-25,24 25,-24 0,25-25,-25 25,25 0,-25-1,25 1,-25 0,25-25,-25 25,25 0,-25-25,0 24,24-24,-24 25,0-25,25 0,-25 0,0 0,25 0,-25 0,25 0,-25-25,25 25,-25 0,24-24,1-1,0 25,0-25,0 0,24 0,-24 1,25-1,-26 0,26 0,0 0,-26 0,26 1,0-1,-1 0,-24-25,25 26,-1-1,-24 0,25 0,-26 0,1 1,0-1,0 25,0-25,-25 25,0 0,0 0,25-25,-25 25,0 0,0 0,0 0,0 0,-25 0,25 25,0-25</inkml:trace>
  <inkml:trace contextRef="#ctx0" brushRef="#br0" timeOffset="66896.8263">16396 9451,'0'0,"0"0,0 0,0 0,0 0,0 0,0 0,0 0,0 24,0-24,0 25,0 0,0 0,0 0,0 24,0-24,0 25,0-26,0 26,0-25,0 24,0-24,0 0,0 0,0 0,0-1,0 1,0 0,0-25,0 0,0 25,0-25,0 0,0 0,0 0,0 0,0 0</inkml:trace>
  <inkml:trace contextRef="#ctx0" brushRef="#br0" timeOffset="67220.8448">16272 9401,'-25'0,"25"0,0 0,0 25,-24-25,24 0,0 25,-25-25,25 0,0 24,-25-24,25 25,0-25,0 25,-25-25,25 0,0 25,0-25,0 0,-25 0,25 0,0 0,0 0,0 0,0-25,0 25,0 0,25-25,-25 25,0-25,0 25,0-24,25 24,-25-25,25 25,-25-25,25 25,-1 0,1 0,-25 0,25 0,0 25,0-25,-1 25,1-1,0 1,-25 0</inkml:trace>
  <inkml:trace contextRef="#ctx0" brushRef="#br0" timeOffset="68832.937">571 9599,'0'0,"0"-24,0 24,0 0,0 0,0 0,0-25,0 25,0 0,0 0,0 0,0 0,0 0,0 25,0-25,0 0,0 24,0-24,0 25,25-25,-25 25,24 0,-24 0,25-1,-25 1,25 0,-25 0,25 0,0-25,-25 24,24 1,-24-25,25 25,-25-25,25 0,0 0,-25 0,25 0,0 0,-1 0,1 0,0-25,25 25,-26-25,26 1,-25 24,24-25,1 0,0 0,-1-24,1 24,24 0,-24-25,24 26,-24-1,-1-25,26 25,-26 1,1-1,-25 0,0 25,0-25,-1 25,1-25,-25 25,0 0,25 0,-25 0,0 0,0 0,-25 25</inkml:trace>
  <inkml:trace contextRef="#ctx0" brushRef="#br0" timeOffset="92511.2913">17215 9550,'0'0,"0"0,0 0,0 0,0 0,0 0,0 0,0 0,0 0,0 0,0 0,0 0,0 0,0 0,0 0,0 0,0 0,0 0,0 0,0 0,0 0,0 0,0 0,0 0</inkml:trace>
  <inkml:trace contextRef="#ctx0" brushRef="#br0" timeOffset="94654.4139">8384 13419,'-24'0,"24"0,0 0,0 0,0 0,0 0,0 0,0 0,0 0,0 0,0 0,0 0,0 0,0 0,0 0,0 0,0 0,0 0,0 0,0 0,24 25,-24-25,0 25,25-25,-25 25,25 0,-25-1,25 1,-25 0,25 0,-25 0,0-25,24 24,-24 1,25-25,-25 25,25-25,-25 0,0 0,25 0,0 0,-25 0,24 0,-24 0,25 0,0-25,0 25,0-25,-1 1,1-1,0 0,25 0,-26 0,26-24,0 24,-1 0,1-24,-1 24,1 0,0-25,-1 26,1-1,0 0,-1 0,1 0,-25 0,24 1,-24-1,0 25,0-25,-1 25,1 0,0-25,-25 25,0 0,0 0,0 0,0 0,0 0,0 0,0 0,0 0,0 0,0 0</inkml:trace>
  <inkml:trace contextRef="#ctx0" brushRef="#br0" timeOffset="164385.4023">968 16247,'0'-25,"0"25,-25 0,25-25,0 25,0 0,0 0,-25 0,25-24,0 24,0 0,0 0,0 0,0 0,0 0,0 24,0-24,0 0,0 0,25 25,-25-25,0 25,0 0,0 0,25-1,-25 1,0 0,0 0,25-25,-25 25,0 0,0-1,24-24,-24 25,0-25,25 25,-25-25,0 0,25 0,-25 0,25 0,-25 0,25-25,-1 0,1 25,0-24,0-1,24 0,-24 0,25-25,-1 26,-24-1,25 0,-1-25,1 26,0-1,-1-25,1 25,-1 1,1-1,-25 0,25 0,-26 25,1-25,0 25,-25 0</inkml:trace>
  <inkml:trace contextRef="#ctx0" brushRef="#br0" timeOffset="168660.6468">1017 16049,'0'0,"0"0,0 0,0 0,0-25,0 25,0 0,0 0,0 0,0 0,0 0,0 0,0 25,0-25,0 0,0 0,25 24,-25-24,25 25,-25-25,25 25,0 0,-1-25,1 25,0-1,0 1,0 0,-1 0,1 0,0-25,0 24,0-24,-1 25,1-25,-25 25,25-25,0 0,-25 25,25-25,-25 0,24 0,-24 25,0-25,0 0</inkml:trace>
  <inkml:trace contextRef="#ctx0" brushRef="#br0" timeOffset="171893.8318">8508 17090,'0'0,"0"0,-24-24,24 24,0 0,0-25,0 25,0 0,0 0,-25 0,25-25,0 25,0 0,0 0,0 25,0-25,0 0,25 25,-25-25,0 24,0 1,24 0,-24 0,0 0,25 24,-25-24,0 0,25 0,-25-1,0 1,25 0,-25-25,25 25,-25-25,24 0,1 0,-25 0,25-25,25 25,-26-25,1 0,25 1,-1-1,1 0,0-25,-1 26,1-26,24 0,-24 26,24-26,-24 25,0 0,24-24,-24 24,-1 0,-24 0,25 1,-26 24,1-25,0 25,-25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0242A-29EC-440E-9B1F-F328389821CD}" type="datetimeFigureOut">
              <a:rPr lang="en-US" smtClean="0"/>
              <a:pPr/>
              <a:t>12/29/2024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175B75-7AAC-40CC-B725-D459B70D986F}" type="slidenum">
              <a:rPr lang="en-US" smtClean="0"/>
              <a:pPr/>
              <a:t>‹#›</a:t>
            </a:fld>
            <a:endParaRPr lang="en-US"/>
          </a:p>
        </p:txBody>
      </p:sp>
    </p:spTree>
    <p:extLst>
      <p:ext uri="{BB962C8B-B14F-4D97-AF65-F5344CB8AC3E}">
        <p14:creationId xmlns:p14="http://schemas.microsoft.com/office/powerpoint/2010/main" val="367934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175B75-7AAC-40CC-B725-D459B70D986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84034-6F9E-4937-8114-9AA36BAA8F3D}" type="datetimeFigureOut">
              <a:rPr lang="en-US" smtClean="0"/>
              <a:pPr/>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3A199-A837-4EAF-8268-FB2F229570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84034-6F9E-4937-8114-9AA36BAA8F3D}" type="datetimeFigureOut">
              <a:rPr lang="en-US" smtClean="0"/>
              <a:pPr/>
              <a:t>12/29/2024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3A199-A837-4EAF-8268-FB2F229570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SEATING ARRANGEMENT</a:t>
            </a:r>
            <a:endParaRPr lang="en-US" dirty="0"/>
          </a:p>
        </p:txBody>
      </p:sp>
      <p:sp>
        <p:nvSpPr>
          <p:cNvPr id="3" name="Subtitle 2"/>
          <p:cNvSpPr>
            <a:spLocks noGrp="1"/>
          </p:cNvSpPr>
          <p:nvPr>
            <p:ph type="subTitle"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3640" y="250200"/>
              <a:ext cx="8403120" cy="5742000"/>
            </p14:xfrm>
          </p:contentPart>
        </mc:Choice>
        <mc:Fallback>
          <p:pic>
            <p:nvPicPr>
              <p:cNvPr id="4" name="Ink 3"/>
              <p:cNvPicPr/>
              <p:nvPr/>
            </p:nvPicPr>
            <p:blipFill>
              <a:blip r:embed="rId3"/>
              <a:stretch>
                <a:fillRect/>
              </a:stretch>
            </p:blipFill>
            <p:spPr>
              <a:xfrm>
                <a:off x="44280" y="240840"/>
                <a:ext cx="8421840" cy="5760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277360" y="4250520"/>
              <a:ext cx="6143760" cy="1438200"/>
            </p14:xfrm>
          </p:contentPart>
        </mc:Choice>
        <mc:Fallback>
          <p:pic>
            <p:nvPicPr>
              <p:cNvPr id="5" name="Ink 4"/>
              <p:cNvPicPr/>
              <p:nvPr/>
            </p:nvPicPr>
            <p:blipFill>
              <a:blip r:embed="rId5"/>
              <a:stretch>
                <a:fillRect/>
              </a:stretch>
            </p:blipFill>
            <p:spPr>
              <a:xfrm>
                <a:off x="2268000" y="4241160"/>
                <a:ext cx="6162480" cy="145692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686800" cy="5897563"/>
          </a:xfrm>
        </p:spPr>
        <p:txBody>
          <a:bodyPr>
            <a:noAutofit/>
          </a:bodyPr>
          <a:lstStyle/>
          <a:p>
            <a:r>
              <a:rPr lang="en-US" sz="1800" b="1" dirty="0" smtClean="0">
                <a:latin typeface="Times New Roman" pitchFamily="18" charset="0"/>
                <a:cs typeface="Times New Roman" pitchFamily="18" charset="0"/>
              </a:rPr>
              <a:t>Directions for Questions 15 to 19:</a:t>
            </a:r>
          </a:p>
          <a:p>
            <a:r>
              <a:rPr lang="en-US" sz="1800" b="1" dirty="0" smtClean="0">
                <a:latin typeface="Times New Roman" pitchFamily="18" charset="0"/>
                <a:cs typeface="Times New Roman" pitchFamily="18" charset="0"/>
              </a:rPr>
              <a:t>Read the given information carefully and answer the questions that follow.</a:t>
            </a:r>
          </a:p>
          <a:p>
            <a:endParaRPr lang="en-US" sz="1800" b="1" dirty="0" smtClean="0">
              <a:latin typeface="Times New Roman" pitchFamily="18" charset="0"/>
              <a:cs typeface="Times New Roman" pitchFamily="18" charset="0"/>
            </a:endParaRPr>
          </a:p>
          <a:p>
            <a:r>
              <a:rPr lang="en-US" sz="1800" b="1" dirty="0">
                <a:latin typeface="Times New Roman" pitchFamily="18" charset="0"/>
                <a:cs typeface="Times New Roman" pitchFamily="18" charset="0"/>
              </a:rPr>
              <a:t>Seven persons A, B, C, D, E, F and G are sitting in a straight line (not necessarily in the same order) facing north. Only two persons sit between F and G and G sits second to the left of </a:t>
            </a:r>
            <a:r>
              <a:rPr lang="en-US" sz="1800" b="1" dirty="0" smtClean="0">
                <a:latin typeface="Times New Roman" pitchFamily="18" charset="0"/>
                <a:cs typeface="Times New Roman" pitchFamily="18" charset="0"/>
              </a:rPr>
              <a:t>B. </a:t>
            </a:r>
            <a:r>
              <a:rPr lang="en-US" sz="1800" b="1" dirty="0">
                <a:latin typeface="Times New Roman" pitchFamily="18" charset="0"/>
                <a:cs typeface="Times New Roman" pitchFamily="18" charset="0"/>
              </a:rPr>
              <a:t>D sits third to the left of </a:t>
            </a:r>
            <a:r>
              <a:rPr lang="en-US" sz="1800" b="1" dirty="0" smtClean="0">
                <a:latin typeface="Times New Roman" pitchFamily="18" charset="0"/>
                <a:cs typeface="Times New Roman" pitchFamily="18" charset="0"/>
              </a:rPr>
              <a:t>C. </a:t>
            </a:r>
            <a:r>
              <a:rPr lang="en-US" sz="1800" b="1" dirty="0">
                <a:latin typeface="Times New Roman" pitchFamily="18" charset="0"/>
                <a:cs typeface="Times New Roman" pitchFamily="18" charset="0"/>
              </a:rPr>
              <a:t>E sits exactly between G and B and B sits at the extreme right end of the row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3050"/>
            <a:ext cx="8382000" cy="6280150"/>
          </a:xfrm>
        </p:spPr>
        <p:txBody>
          <a:bodyPr>
            <a:normAutofit fontScale="70000" lnSpcReduction="20000"/>
          </a:bodyPr>
          <a:lstStyle/>
          <a:p>
            <a:pPr>
              <a:buNone/>
            </a:pPr>
            <a:r>
              <a:rPr lang="en-US" dirty="0" smtClean="0">
                <a:latin typeface="Times New Roman" pitchFamily="18" charset="0"/>
                <a:cs typeface="Times New Roman" pitchFamily="18" charset="0"/>
              </a:rPr>
              <a:t>15. What is the position of E with respect to A ? </a:t>
            </a:r>
          </a:p>
          <a:p>
            <a:pPr>
              <a:buNone/>
            </a:pPr>
            <a:r>
              <a:rPr lang="en-US" dirty="0" smtClean="0">
                <a:latin typeface="Times New Roman" pitchFamily="18" charset="0"/>
                <a:cs typeface="Times New Roman" pitchFamily="18" charset="0"/>
              </a:rPr>
              <a:t>	(a) Third to the right 	(b)Second to the right  (c)Second to the left          (d)Fourth to the right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16. Who amongst the following sits exactly in the middle of the line ? </a:t>
            </a:r>
          </a:p>
          <a:p>
            <a:pPr>
              <a:buNone/>
            </a:pPr>
            <a:r>
              <a:rPr lang="en-US" dirty="0" smtClean="0">
                <a:latin typeface="Times New Roman" pitchFamily="18" charset="0"/>
                <a:cs typeface="Times New Roman" pitchFamily="18" charset="0"/>
              </a:rPr>
              <a:t>(a)A 	(b)C 	(c)E 	(d)G 	(e)F</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17. How many persons sit between F and E ? </a:t>
            </a:r>
          </a:p>
          <a:p>
            <a:pPr>
              <a:buNone/>
            </a:pPr>
            <a:r>
              <a:rPr lang="en-US" dirty="0" smtClean="0">
                <a:latin typeface="Times New Roman" pitchFamily="18" charset="0"/>
                <a:cs typeface="Times New Roman" pitchFamily="18" charset="0"/>
              </a:rPr>
              <a:t>(a) One   (b)Two    (c)Three     (d)Four      (e)Five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18. Four of the following  are alike in a certain way based on their seating positions in the above arrangement and so form a group. Which is the one that does not belong to that group ? </a:t>
            </a:r>
          </a:p>
          <a:p>
            <a:pPr>
              <a:buNone/>
            </a:pPr>
            <a:r>
              <a:rPr lang="en-US" dirty="0" smtClean="0">
                <a:latin typeface="Times New Roman" pitchFamily="18" charset="0"/>
                <a:cs typeface="Times New Roman" pitchFamily="18" charset="0"/>
              </a:rPr>
              <a:t>(a) AG 	(b) CE 	(c) DA 	(d) AF 	(e) GB</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19. Who amongst the following sits at the extreme left of the line ? </a:t>
            </a:r>
          </a:p>
          <a:p>
            <a:pPr>
              <a:buNone/>
            </a:pPr>
            <a:r>
              <a:rPr lang="en-US" dirty="0" smtClean="0">
                <a:latin typeface="Times New Roman" pitchFamily="18" charset="0"/>
                <a:cs typeface="Times New Roman" pitchFamily="18" charset="0"/>
              </a:rPr>
              <a:t>(a)F 	(b)D 	(c)C 	(d)E 	(e)G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733800" y="273050"/>
            <a:ext cx="5257800" cy="6737350"/>
          </a:xfrm>
        </p:spPr>
        <p:txBody>
          <a:bodyPr>
            <a:normAutofit/>
          </a:bodyPr>
          <a:lstStyle/>
          <a:p>
            <a:pPr marL="0" indent="0">
              <a:buNone/>
            </a:pP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9" name="Text Placeholder 8"/>
          <p:cNvSpPr>
            <a:spLocks noGrp="1"/>
          </p:cNvSpPr>
          <p:nvPr>
            <p:ph type="body" sz="half" idx="2"/>
          </p:nvPr>
        </p:nvSpPr>
        <p:spPr>
          <a:xfrm>
            <a:off x="228600" y="228600"/>
            <a:ext cx="8686800" cy="6553200"/>
          </a:xfrm>
        </p:spPr>
        <p:txBody>
          <a:bodyPr>
            <a:noAutofit/>
          </a:bodyPr>
          <a:lstStyle/>
          <a:p>
            <a:r>
              <a:rPr lang="en-US" sz="1800" b="1" dirty="0" smtClean="0">
                <a:latin typeface="Times New Roman" pitchFamily="18" charset="0"/>
                <a:cs typeface="Times New Roman" pitchFamily="18" charset="0"/>
              </a:rPr>
              <a:t>Directions for Questions:</a:t>
            </a:r>
          </a:p>
          <a:p>
            <a:r>
              <a:rPr lang="en-US" sz="1800" b="1" dirty="0" smtClean="0">
                <a:latin typeface="Times New Roman" pitchFamily="18" charset="0"/>
                <a:cs typeface="Times New Roman" pitchFamily="18" charset="0"/>
              </a:rPr>
              <a:t>Seven dignitaries –  F, G, H, I, N, O and P are to be seated together at a political ceremony. They will be seated in a row of seven chairs numbered 1 to 7, from front to back. Any seating is acceptable as long all 7 dignitaries are seated, one in each chair, and the seating arrangement confirms to the following rules</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i)F must sit in the chair immediately behind O’s chair.</a:t>
            </a:r>
          </a:p>
          <a:p>
            <a:r>
              <a:rPr lang="en-US" sz="1800" b="1" dirty="0" smtClean="0">
                <a:latin typeface="Times New Roman" pitchFamily="18" charset="0"/>
                <a:cs typeface="Times New Roman" pitchFamily="18" charset="0"/>
              </a:rPr>
              <a:t>ii) G cannot sit in the chair immediately in front or behind N.</a:t>
            </a:r>
          </a:p>
          <a:p>
            <a:r>
              <a:rPr lang="en-US" sz="1800" b="1" dirty="0" smtClean="0">
                <a:latin typeface="Times New Roman" pitchFamily="18" charset="0"/>
                <a:cs typeface="Times New Roman" pitchFamily="18" charset="0"/>
              </a:rPr>
              <a:t>iii) There must be exactly two chairs between the chairs of H and P</a:t>
            </a:r>
          </a:p>
          <a:p>
            <a:r>
              <a:rPr lang="en-US" sz="1800" b="1" dirty="0" smtClean="0">
                <a:latin typeface="Times New Roman" pitchFamily="18" charset="0"/>
                <a:cs typeface="Times New Roman" pitchFamily="18" charset="0"/>
              </a:rPr>
              <a:t>iv) There must be at least one chair between I and P</a:t>
            </a:r>
          </a:p>
          <a:p>
            <a:r>
              <a:rPr lang="en-US" sz="1800" b="1" dirty="0" smtClean="0">
                <a:latin typeface="Times New Roman" pitchFamily="18" charset="0"/>
                <a:cs typeface="Times New Roman" pitchFamily="18" charset="0"/>
              </a:rPr>
              <a:t>v) N must be chair number 3.</a:t>
            </a:r>
          </a:p>
          <a:p>
            <a:pPr marL="400050" indent="-400050">
              <a:buAutoNum type="romanLcParenR"/>
            </a:pPr>
            <a:endParaRPr lang="en-US" sz="1800" b="1" dirty="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val="1360770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73050"/>
            <a:ext cx="8382000" cy="5853113"/>
          </a:xfrm>
        </p:spPr>
        <p:txBody>
          <a:bodyPr>
            <a:normAutofit fontScale="62500" lnSpcReduction="20000"/>
          </a:bodyPr>
          <a:lstStyle/>
          <a:p>
            <a:pPr>
              <a:buAutoNum type="arabicPeriod"/>
            </a:pPr>
            <a:r>
              <a:rPr lang="en-US" dirty="0" smtClean="0">
                <a:latin typeface="Times New Roman" pitchFamily="18" charset="0"/>
                <a:cs typeface="Times New Roman" pitchFamily="18" charset="0"/>
              </a:rPr>
              <a:t>Which of the following seating arrangements, from chair 1 through 7, confirm the rules?</a:t>
            </a:r>
          </a:p>
          <a:p>
            <a:pPr marL="0" indent="0">
              <a:buNone/>
            </a:pPr>
            <a:r>
              <a:rPr lang="en-US" dirty="0" smtClean="0">
                <a:latin typeface="Times New Roman" pitchFamily="18" charset="0"/>
                <a:cs typeface="Times New Roman" pitchFamily="18" charset="0"/>
              </a:rPr>
              <a:t>(a) IGNPOFH 	(b) GPNIHOF</a:t>
            </a:r>
          </a:p>
          <a:p>
            <a:pPr marL="0" indent="0">
              <a:buNone/>
            </a:pPr>
            <a:r>
              <a:rPr lang="en-US" dirty="0" smtClean="0">
                <a:latin typeface="Times New Roman" pitchFamily="18" charset="0"/>
                <a:cs typeface="Times New Roman" pitchFamily="18" charset="0"/>
              </a:rPr>
              <a:t> (c) FINPGOH 	(d) IHNPOFG</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 If F sits on chair 6 and H sits on 7, which of the following must sit on chair 2?</a:t>
            </a:r>
          </a:p>
          <a:p>
            <a:pPr>
              <a:buAutoNum type="alphaLcParenBoth"/>
            </a:pPr>
            <a:r>
              <a:rPr lang="en-US" dirty="0" smtClean="0">
                <a:latin typeface="Times New Roman" pitchFamily="18" charset="0"/>
                <a:cs typeface="Times New Roman" pitchFamily="18" charset="0"/>
              </a:rPr>
              <a:t>N	(b)I	(c)G	(d) O</a:t>
            </a:r>
          </a:p>
          <a:p>
            <a:pPr>
              <a:buAutoNum type="alphaLcParenBoth"/>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 If the seating from 1-7 is GINHOFP, which of the following pairs of dignitaries can exchange seats without violating the rules?</a:t>
            </a:r>
          </a:p>
          <a:p>
            <a:pPr marL="0" indent="0">
              <a:buNone/>
            </a:pPr>
            <a:endParaRPr lang="en-US" dirty="0" smtClean="0">
              <a:latin typeface="Times New Roman" pitchFamily="18" charset="0"/>
              <a:cs typeface="Times New Roman" pitchFamily="18" charset="0"/>
            </a:endParaRPr>
          </a:p>
          <a:p>
            <a:pPr>
              <a:buAutoNum type="alphaLcParenBoth"/>
            </a:pPr>
            <a:r>
              <a:rPr lang="en-US" dirty="0" smtClean="0">
                <a:latin typeface="Times New Roman" pitchFamily="18" charset="0"/>
                <a:cs typeface="Times New Roman" pitchFamily="18" charset="0"/>
              </a:rPr>
              <a:t>H &amp; P     (b) G &amp; H      (c) F &amp; G     (d) G &amp; I</a:t>
            </a:r>
          </a:p>
          <a:p>
            <a:pPr>
              <a:buAutoNum type="alphaLcParenBoth"/>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4. If O sits on 1 and H on 7 then the number of chairs between F and I must be:</a:t>
            </a:r>
          </a:p>
          <a:p>
            <a:pPr marL="0" indent="0">
              <a:buNone/>
            </a:pPr>
            <a:r>
              <a:rPr lang="en-US" dirty="0" smtClean="0">
                <a:latin typeface="Times New Roman" pitchFamily="18" charset="0"/>
                <a:cs typeface="Times New Roman" pitchFamily="18" charset="0"/>
              </a:rPr>
              <a:t>(a) 3     (b) 2      (c) 0     (d) 1</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5. If H sits on 4 and F sits on 6 then </a:t>
            </a:r>
            <a:r>
              <a:rPr lang="en-US" dirty="0" err="1" smtClean="0">
                <a:latin typeface="Times New Roman" pitchFamily="18" charset="0"/>
                <a:cs typeface="Times New Roman" pitchFamily="18" charset="0"/>
              </a:rPr>
              <a:t>dignataris</a:t>
            </a:r>
            <a:r>
              <a:rPr lang="en-US" dirty="0" smtClean="0">
                <a:latin typeface="Times New Roman" pitchFamily="18" charset="0"/>
                <a:cs typeface="Times New Roman" pitchFamily="18" charset="0"/>
              </a:rPr>
              <a:t> in 1 and 7, respectively must be:</a:t>
            </a:r>
          </a:p>
          <a:p>
            <a:pPr marL="0" indent="0">
              <a:buNone/>
            </a:pPr>
            <a:r>
              <a:rPr lang="en-US" dirty="0" smtClean="0">
                <a:latin typeface="Times New Roman" pitchFamily="18" charset="0"/>
                <a:cs typeface="Times New Roman" pitchFamily="18" charset="0"/>
              </a:rPr>
              <a:t>(a) O &amp; I     (b) G &amp; O      (c) I &amp; P     (d) G &amp; P</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382000" cy="6477000"/>
          </a:xfrm>
        </p:spPr>
        <p:txBody>
          <a:bodyPr>
            <a:noAutofit/>
          </a:bodyPr>
          <a:lstStyle/>
          <a:p>
            <a:r>
              <a:rPr lang="en-US" sz="1800" b="1" dirty="0" smtClean="0">
                <a:latin typeface="Times New Roman" pitchFamily="18" charset="0"/>
                <a:cs typeface="Times New Roman" pitchFamily="18" charset="0"/>
              </a:rPr>
              <a:t>Directions for Questions 20 to 23:</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Five </a:t>
            </a:r>
            <a:r>
              <a:rPr lang="en-US" sz="1800" b="1" dirty="0">
                <a:latin typeface="Times New Roman" pitchFamily="18" charset="0"/>
                <a:cs typeface="Times New Roman" pitchFamily="18" charset="0"/>
              </a:rPr>
              <a:t>boys </a:t>
            </a:r>
            <a:r>
              <a:rPr lang="en-US" sz="1800" b="1" dirty="0" err="1">
                <a:latin typeface="Times New Roman" pitchFamily="18" charset="0"/>
                <a:cs typeface="Times New Roman" pitchFamily="18" charset="0"/>
              </a:rPr>
              <a:t>Ashwin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Dipesh</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Eshan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Chetan</a:t>
            </a:r>
            <a:r>
              <a:rPr lang="en-US" sz="1800" b="1" dirty="0">
                <a:latin typeface="Times New Roman" pitchFamily="18" charset="0"/>
                <a:cs typeface="Times New Roman" pitchFamily="18" charset="0"/>
              </a:rPr>
              <a:t> and </a:t>
            </a:r>
            <a:r>
              <a:rPr lang="en-US" sz="1800" b="1" dirty="0" err="1">
                <a:latin typeface="Times New Roman" pitchFamily="18" charset="0"/>
                <a:cs typeface="Times New Roman" pitchFamily="18" charset="0"/>
              </a:rPr>
              <a:t>Bipin</a:t>
            </a:r>
            <a:r>
              <a:rPr lang="en-US" sz="1800" b="1" dirty="0">
                <a:latin typeface="Times New Roman" pitchFamily="18" charset="0"/>
                <a:cs typeface="Times New Roman" pitchFamily="18" charset="0"/>
              </a:rPr>
              <a:t> and five girls </a:t>
            </a:r>
            <a:r>
              <a:rPr lang="en-US" sz="1800" b="1" dirty="0" err="1">
                <a:latin typeface="Times New Roman" pitchFamily="18" charset="0"/>
                <a:cs typeface="Times New Roman" pitchFamily="18" charset="0"/>
              </a:rPr>
              <a:t>Parul</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Komal</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Radha</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Savita</a:t>
            </a:r>
            <a:r>
              <a:rPr lang="en-US" sz="1800" b="1" dirty="0">
                <a:latin typeface="Times New Roman" pitchFamily="18" charset="0"/>
                <a:cs typeface="Times New Roman" pitchFamily="18" charset="0"/>
              </a:rPr>
              <a:t> and </a:t>
            </a:r>
            <a:r>
              <a:rPr lang="en-US" sz="1800" b="1" dirty="0" err="1">
                <a:latin typeface="Times New Roman" pitchFamily="18" charset="0"/>
                <a:cs typeface="Times New Roman" pitchFamily="18" charset="0"/>
              </a:rPr>
              <a:t>Vimla</a:t>
            </a:r>
            <a:r>
              <a:rPr lang="en-US" sz="1800" b="1" dirty="0">
                <a:latin typeface="Times New Roman" pitchFamily="18" charset="0"/>
                <a:cs typeface="Times New Roman" pitchFamily="18" charset="0"/>
              </a:rPr>
              <a:t> sit in two rows facing towards each other. All the boys are in one row and all the girls in the other row. </a:t>
            </a:r>
            <a:endParaRPr lang="en-US" sz="1800" b="1"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a:p>
            <a:pPr>
              <a:buFont typeface="Arial" pitchFamily="34" charset="0"/>
              <a:buChar char="•"/>
            </a:pPr>
            <a:r>
              <a:rPr lang="en-US" sz="1800" b="1" dirty="0" err="1">
                <a:latin typeface="Times New Roman" pitchFamily="18" charset="0"/>
                <a:cs typeface="Times New Roman" pitchFamily="18" charset="0"/>
              </a:rPr>
              <a:t>Eshan</a:t>
            </a:r>
            <a:r>
              <a:rPr lang="en-US" sz="1800" b="1" dirty="0">
                <a:latin typeface="Times New Roman" pitchFamily="18" charset="0"/>
                <a:cs typeface="Times New Roman" pitchFamily="18" charset="0"/>
              </a:rPr>
              <a:t> who is to the immediate right of </a:t>
            </a:r>
            <a:r>
              <a:rPr lang="en-US" sz="1800" b="1" dirty="0" err="1">
                <a:latin typeface="Times New Roman" pitchFamily="18" charset="0"/>
                <a:cs typeface="Times New Roman" pitchFamily="18" charset="0"/>
              </a:rPr>
              <a:t>Bipin</a:t>
            </a:r>
            <a:r>
              <a:rPr lang="en-US" sz="1800" b="1" dirty="0">
                <a:latin typeface="Times New Roman" pitchFamily="18" charset="0"/>
                <a:cs typeface="Times New Roman" pitchFamily="18" charset="0"/>
              </a:rPr>
              <a:t> and opposite to </a:t>
            </a:r>
            <a:r>
              <a:rPr lang="en-US" sz="1800" b="1" dirty="0" err="1">
                <a:latin typeface="Times New Roman" pitchFamily="18" charset="0"/>
                <a:cs typeface="Times New Roman" pitchFamily="18" charset="0"/>
              </a:rPr>
              <a:t>Parul</a:t>
            </a:r>
            <a:r>
              <a:rPr lang="en-US" sz="1800" b="1" dirty="0">
                <a:latin typeface="Times New Roman" pitchFamily="18" charset="0"/>
                <a:cs typeface="Times New Roman" pitchFamily="18" charset="0"/>
              </a:rPr>
              <a:t> is not at any </a:t>
            </a:r>
            <a:r>
              <a:rPr lang="en-US" sz="1800" b="1" dirty="0" smtClean="0">
                <a:latin typeface="Times New Roman" pitchFamily="18" charset="0"/>
                <a:cs typeface="Times New Roman" pitchFamily="18" charset="0"/>
              </a:rPr>
              <a:t>end.</a:t>
            </a:r>
            <a:endParaRPr lang="en-US" sz="1800" b="1" dirty="0">
              <a:latin typeface="Times New Roman" pitchFamily="18" charset="0"/>
              <a:cs typeface="Times New Roman" pitchFamily="18" charset="0"/>
            </a:endParaRPr>
          </a:p>
          <a:p>
            <a:pPr>
              <a:buFont typeface="Arial" pitchFamily="34" charset="0"/>
              <a:buChar char="•"/>
            </a:pPr>
            <a:r>
              <a:rPr lang="en-US" sz="1800" b="1" dirty="0" err="1">
                <a:latin typeface="Times New Roman" pitchFamily="18" charset="0"/>
                <a:cs typeface="Times New Roman" pitchFamily="18" charset="0"/>
              </a:rPr>
              <a:t>Radha</a:t>
            </a:r>
            <a:r>
              <a:rPr lang="en-US" sz="1800" b="1" dirty="0">
                <a:latin typeface="Times New Roman" pitchFamily="18" charset="0"/>
                <a:cs typeface="Times New Roman" pitchFamily="18" charset="0"/>
              </a:rPr>
              <a:t>, who is immediate to the right of </a:t>
            </a:r>
            <a:r>
              <a:rPr lang="en-US" sz="1800" b="1" dirty="0" err="1">
                <a:latin typeface="Times New Roman" pitchFamily="18" charset="0"/>
                <a:cs typeface="Times New Roman" pitchFamily="18" charset="0"/>
              </a:rPr>
              <a:t>Komal</a:t>
            </a:r>
            <a:r>
              <a:rPr lang="en-US" sz="1800" b="1" dirty="0">
                <a:latin typeface="Times New Roman" pitchFamily="18" charset="0"/>
                <a:cs typeface="Times New Roman" pitchFamily="18" charset="0"/>
              </a:rPr>
              <a:t> and opposite to </a:t>
            </a:r>
            <a:r>
              <a:rPr lang="en-US" sz="1800" b="1" dirty="0" err="1">
                <a:latin typeface="Times New Roman" pitchFamily="18" charset="0"/>
                <a:cs typeface="Times New Roman" pitchFamily="18" charset="0"/>
              </a:rPr>
              <a:t>Chetan</a:t>
            </a:r>
            <a:r>
              <a:rPr lang="en-US" sz="1800" b="1" dirty="0">
                <a:latin typeface="Times New Roman" pitchFamily="18" charset="0"/>
                <a:cs typeface="Times New Roman" pitchFamily="18" charset="0"/>
              </a:rPr>
              <a:t>, is at one of the ends. </a:t>
            </a:r>
          </a:p>
          <a:p>
            <a:pPr>
              <a:buFont typeface="Arial" pitchFamily="34" charset="0"/>
              <a:buChar char="•"/>
            </a:pPr>
            <a:r>
              <a:rPr lang="en-US" sz="1800" b="1" dirty="0" err="1">
                <a:latin typeface="Times New Roman" pitchFamily="18" charset="0"/>
                <a:cs typeface="Times New Roman" pitchFamily="18" charset="0"/>
              </a:rPr>
              <a:t>Ashwin</a:t>
            </a:r>
            <a:r>
              <a:rPr lang="en-US" sz="1800" b="1" dirty="0">
                <a:latin typeface="Times New Roman" pitchFamily="18" charset="0"/>
                <a:cs typeface="Times New Roman" pitchFamily="18" charset="0"/>
              </a:rPr>
              <a:t> is opposite to </a:t>
            </a:r>
            <a:r>
              <a:rPr lang="en-US" sz="1800" b="1" dirty="0" err="1">
                <a:latin typeface="Times New Roman" pitchFamily="18" charset="0"/>
                <a:cs typeface="Times New Roman" pitchFamily="18" charset="0"/>
              </a:rPr>
              <a:t>Komal</a:t>
            </a:r>
            <a:r>
              <a:rPr lang="en-US" sz="1800" b="1" dirty="0">
                <a:latin typeface="Times New Roman" pitchFamily="18" charset="0"/>
                <a:cs typeface="Times New Roman" pitchFamily="18" charset="0"/>
              </a:rPr>
              <a:t> who is the third to the right of </a:t>
            </a:r>
            <a:r>
              <a:rPr lang="en-US" sz="1800" b="1" dirty="0" err="1" smtClean="0">
                <a:latin typeface="Times New Roman" pitchFamily="18" charset="0"/>
                <a:cs typeface="Times New Roman" pitchFamily="18" charset="0"/>
              </a:rPr>
              <a:t>Savita</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p>
            <a:pPr>
              <a:buFont typeface="Arial" pitchFamily="34" charset="0"/>
              <a:buChar char="•"/>
            </a:pPr>
            <a:r>
              <a:rPr lang="en-US" sz="1800" b="1" dirty="0" err="1">
                <a:latin typeface="Times New Roman" pitchFamily="18" charset="0"/>
                <a:cs typeface="Times New Roman" pitchFamily="18" charset="0"/>
              </a:rPr>
              <a:t>Dipesh</a:t>
            </a:r>
            <a:r>
              <a:rPr lang="en-US" sz="1800" b="1" dirty="0">
                <a:latin typeface="Times New Roman" pitchFamily="18" charset="0"/>
                <a:cs typeface="Times New Roman" pitchFamily="18" charset="0"/>
              </a:rPr>
              <a:t> and </a:t>
            </a:r>
            <a:r>
              <a:rPr lang="en-US" sz="1800" b="1" dirty="0" err="1">
                <a:latin typeface="Times New Roman" pitchFamily="18" charset="0"/>
                <a:cs typeface="Times New Roman" pitchFamily="18" charset="0"/>
              </a:rPr>
              <a:t>Vimla</a:t>
            </a:r>
            <a:r>
              <a:rPr lang="en-US" sz="1800" b="1" dirty="0">
                <a:latin typeface="Times New Roman" pitchFamily="18" charset="0"/>
                <a:cs typeface="Times New Roman" pitchFamily="18" charset="0"/>
              </a:rPr>
              <a:t> are not opposite each other.</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4640" y="1893240"/>
              <a:ext cx="8805240" cy="4402440"/>
            </p14:xfrm>
          </p:contentPart>
        </mc:Choice>
        <mc:Fallback>
          <p:pic>
            <p:nvPicPr>
              <p:cNvPr id="2" name="Ink 1"/>
              <p:cNvPicPr/>
              <p:nvPr/>
            </p:nvPicPr>
            <p:blipFill>
              <a:blip r:embed="rId3"/>
              <a:stretch>
                <a:fillRect/>
              </a:stretch>
            </p:blipFill>
            <p:spPr>
              <a:xfrm>
                <a:off x="-54000" y="1883880"/>
                <a:ext cx="8823960" cy="442116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1000" y="273050"/>
            <a:ext cx="8610600" cy="6584950"/>
          </a:xfrm>
        </p:spPr>
        <p:txBody>
          <a:bodyPr>
            <a:normAutofit/>
          </a:bodyPr>
          <a:lstStyle/>
          <a:p>
            <a:pPr>
              <a:buNone/>
            </a:pPr>
            <a:r>
              <a:rPr lang="en-US" sz="1800" dirty="0" smtClean="0">
                <a:latin typeface="Times New Roman" pitchFamily="18" charset="0"/>
                <a:cs typeface="Times New Roman" pitchFamily="18" charset="0"/>
              </a:rPr>
              <a:t>20. </a:t>
            </a:r>
            <a:r>
              <a:rPr lang="en-US" sz="1800" dirty="0">
                <a:latin typeface="Times New Roman" pitchFamily="18" charset="0"/>
                <a:cs typeface="Times New Roman" pitchFamily="18" charset="0"/>
              </a:rPr>
              <a:t>Who is in the middle of the row of boys? </a:t>
            </a:r>
          </a:p>
          <a:p>
            <a:pPr>
              <a:buNone/>
            </a:pPr>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Ashwin</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Bipin</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Dipesh</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a:t>
            </a:r>
            <a:r>
              <a:rPr lang="en-US" sz="1800" dirty="0">
                <a:latin typeface="Times New Roman" pitchFamily="18" charset="0"/>
                <a:cs typeface="Times New Roman" pitchFamily="18" charset="0"/>
              </a:rPr>
              <a:t>) None of these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21. Who </a:t>
            </a:r>
            <a:r>
              <a:rPr lang="en-US" sz="1800" dirty="0">
                <a:latin typeface="Times New Roman" pitchFamily="18" charset="0"/>
                <a:cs typeface="Times New Roman" pitchFamily="18" charset="0"/>
              </a:rPr>
              <a:t>is immediately to the right of </a:t>
            </a:r>
            <a:r>
              <a:rPr lang="en-US" sz="1800" dirty="0" err="1">
                <a:latin typeface="Times New Roman" pitchFamily="18" charset="0"/>
                <a:cs typeface="Times New Roman" pitchFamily="18" charset="0"/>
              </a:rPr>
              <a:t>Parul</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Radha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Savita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Vimla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Komal</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22. </a:t>
            </a:r>
            <a:r>
              <a:rPr lang="en-US" sz="1800" dirty="0">
                <a:latin typeface="Times New Roman" pitchFamily="18" charset="0"/>
                <a:cs typeface="Times New Roman" pitchFamily="18" charset="0"/>
              </a:rPr>
              <a:t>Who is opposite of </a:t>
            </a:r>
            <a:r>
              <a:rPr lang="en-US" sz="1800" dirty="0" err="1">
                <a:latin typeface="Times New Roman" pitchFamily="18" charset="0"/>
                <a:cs typeface="Times New Roman" pitchFamily="18" charset="0"/>
              </a:rPr>
              <a:t>Dipesh</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a) </a:t>
            </a:r>
            <a:r>
              <a:rPr lang="en-US" sz="1800" dirty="0" err="1">
                <a:latin typeface="Times New Roman" pitchFamily="18" charset="0"/>
                <a:cs typeface="Times New Roman" pitchFamily="18" charset="0"/>
              </a:rPr>
              <a:t>Komal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Savita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Parul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Radha</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23. </a:t>
            </a:r>
            <a:r>
              <a:rPr lang="en-US" sz="1800" dirty="0">
                <a:latin typeface="Times New Roman" pitchFamily="18" charset="0"/>
                <a:cs typeface="Times New Roman" pitchFamily="18" charset="0"/>
              </a:rPr>
              <a:t>How many boys are there between </a:t>
            </a:r>
            <a:r>
              <a:rPr lang="en-US" sz="1800" dirty="0" err="1">
                <a:latin typeface="Times New Roman" pitchFamily="18" charset="0"/>
                <a:cs typeface="Times New Roman" pitchFamily="18" charset="0"/>
              </a:rPr>
              <a:t>Ashwin</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Bipin</a:t>
            </a:r>
            <a:r>
              <a:rPr lang="en-US" sz="1800" dirty="0">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a) 0 </a:t>
            </a:r>
            <a:r>
              <a:rPr lang="en-US" sz="1800" dirty="0" smtClean="0">
                <a:latin typeface="Times New Roman" pitchFamily="18" charset="0"/>
                <a:cs typeface="Times New Roman" pitchFamily="18" charset="0"/>
              </a:rPr>
              <a:t>	b</a:t>
            </a:r>
            <a:r>
              <a:rPr lang="en-US" sz="1800" dirty="0">
                <a:latin typeface="Times New Roman" pitchFamily="18" charset="0"/>
                <a:cs typeface="Times New Roman" pitchFamily="18" charset="0"/>
              </a:rPr>
              <a:t>) 1 </a:t>
            </a:r>
            <a:r>
              <a:rPr lang="en-US" sz="1800" dirty="0" smtClean="0">
                <a:latin typeface="Times New Roman" pitchFamily="18" charset="0"/>
                <a:cs typeface="Times New Roman" pitchFamily="18" charset="0"/>
              </a:rPr>
              <a:t>	c</a:t>
            </a:r>
            <a:r>
              <a:rPr lang="en-US" sz="1800" dirty="0">
                <a:latin typeface="Times New Roman" pitchFamily="18" charset="0"/>
                <a:cs typeface="Times New Roman" pitchFamily="18" charset="0"/>
              </a:rPr>
              <a:t>) 2 </a:t>
            </a:r>
            <a:r>
              <a:rPr lang="en-US" sz="1800" dirty="0" smtClean="0">
                <a:latin typeface="Times New Roman" pitchFamily="18" charset="0"/>
                <a:cs typeface="Times New Roman" pitchFamily="18" charset="0"/>
              </a:rPr>
              <a:t>	d</a:t>
            </a:r>
            <a:r>
              <a:rPr lang="en-US" sz="1800" dirty="0">
                <a:latin typeface="Times New Roman" pitchFamily="18" charset="0"/>
                <a:cs typeface="Times New Roman" pitchFamily="18" charset="0"/>
              </a:rPr>
              <a:t>) 3</a:t>
            </a:r>
            <a:endParaRPr lang="en-US"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18040" y="714240"/>
              <a:ext cx="4840200" cy="3107880"/>
            </p14:xfrm>
          </p:contentPart>
        </mc:Choice>
        <mc:Fallback>
          <p:pic>
            <p:nvPicPr>
              <p:cNvPr id="2" name="Ink 1"/>
              <p:cNvPicPr/>
              <p:nvPr/>
            </p:nvPicPr>
            <p:blipFill>
              <a:blip r:embed="rId3"/>
              <a:stretch>
                <a:fillRect/>
              </a:stretch>
            </p:blipFill>
            <p:spPr>
              <a:xfrm>
                <a:off x="508680" y="704880"/>
                <a:ext cx="4858920" cy="31266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763000" cy="6477000"/>
          </a:xfrm>
        </p:spPr>
        <p:txBody>
          <a:bodyPr>
            <a:noAutofit/>
          </a:bodyPr>
          <a:lstStyle/>
          <a:p>
            <a:r>
              <a:rPr lang="en-US" sz="1800" b="1" dirty="0" smtClean="0">
                <a:latin typeface="Times New Roman" pitchFamily="18" charset="0"/>
                <a:cs typeface="Times New Roman" pitchFamily="18" charset="0"/>
              </a:rPr>
              <a:t>Directions for Questions 24 to 28:</a:t>
            </a:r>
          </a:p>
          <a:p>
            <a:r>
              <a:rPr lang="en-US" sz="1800" b="1" dirty="0">
                <a:latin typeface="Times New Roman" pitchFamily="18" charset="0"/>
                <a:cs typeface="Times New Roman" pitchFamily="18" charset="0"/>
              </a:rPr>
              <a:t>Twelve persons A, B, C, D, E, F, U, V, W, X, Y and Z are sitting in two parallel rows. A, B, C, D, E and F are sitting in row-1 facing south direction and U, V, W, X, Y and Z are sitting in row-2 facing north direction in such a way that each person sitting in row-1 faces the person sitting in </a:t>
            </a:r>
            <a:r>
              <a:rPr lang="en-US" sz="1800" b="1" dirty="0" smtClean="0">
                <a:latin typeface="Times New Roman" pitchFamily="18" charset="0"/>
                <a:cs typeface="Times New Roman" pitchFamily="18" charset="0"/>
              </a:rPr>
              <a:t>row-2.</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Only one person sits between U and </a:t>
            </a:r>
            <a:r>
              <a:rPr lang="en-US" sz="1800" b="1" dirty="0" smtClean="0">
                <a:latin typeface="Times New Roman" pitchFamily="18" charset="0"/>
                <a:cs typeface="Times New Roman" pitchFamily="18" charset="0"/>
              </a:rPr>
              <a:t>W, </a:t>
            </a:r>
            <a:r>
              <a:rPr lang="en-US" sz="1800" b="1" dirty="0">
                <a:latin typeface="Times New Roman" pitchFamily="18" charset="0"/>
                <a:cs typeface="Times New Roman" pitchFamily="18" charset="0"/>
              </a:rPr>
              <a:t>who is sitting at the extreme left end of the row. B, who is sitting at the extreme left end, sits second to the left of </a:t>
            </a:r>
            <a:r>
              <a:rPr lang="en-US" sz="1800" b="1" dirty="0" smtClean="0">
                <a:latin typeface="Times New Roman" pitchFamily="18" charset="0"/>
                <a:cs typeface="Times New Roman" pitchFamily="18" charset="0"/>
              </a:rPr>
              <a:t>A. </a:t>
            </a:r>
            <a:r>
              <a:rPr lang="en-US" sz="1800" b="1" dirty="0">
                <a:latin typeface="Times New Roman" pitchFamily="18" charset="0"/>
                <a:cs typeface="Times New Roman" pitchFamily="18" charset="0"/>
              </a:rPr>
              <a:t>C faces the one who is an immediate </a:t>
            </a:r>
            <a:r>
              <a:rPr lang="en-US" sz="1800" b="1" dirty="0" err="1">
                <a:latin typeface="Times New Roman" pitchFamily="18" charset="0"/>
                <a:cs typeface="Times New Roman" pitchFamily="18" charset="0"/>
              </a:rPr>
              <a:t>neighbour</a:t>
            </a:r>
            <a:r>
              <a:rPr lang="en-US" sz="1800" b="1" dirty="0">
                <a:latin typeface="Times New Roman" pitchFamily="18" charset="0"/>
                <a:cs typeface="Times New Roman" pitchFamily="18" charset="0"/>
              </a:rPr>
              <a:t> of U. V faces </a:t>
            </a:r>
            <a:r>
              <a:rPr lang="en-US" sz="1800" b="1" dirty="0" smtClean="0">
                <a:latin typeface="Times New Roman" pitchFamily="18" charset="0"/>
                <a:cs typeface="Times New Roman" pitchFamily="18" charset="0"/>
              </a:rPr>
              <a:t>D.</a:t>
            </a:r>
            <a:r>
              <a:rPr lang="en-US" sz="1800" b="1" dirty="0">
                <a:latin typeface="Times New Roman" pitchFamily="18" charset="0"/>
                <a:cs typeface="Times New Roman" pitchFamily="18" charset="0"/>
              </a:rPr>
              <a:t> E, who sits at one of the extreme ends of the row sits third to the right of the one who faces Z. X faces the one who sits second to the left </a:t>
            </a:r>
            <a:r>
              <a:rPr lang="en-US" sz="1800" b="1" dirty="0" smtClean="0">
                <a:latin typeface="Times New Roman" pitchFamily="18" charset="0"/>
                <a:cs typeface="Times New Roman" pitchFamily="18" charset="0"/>
              </a:rPr>
              <a:t>A.</a:t>
            </a:r>
            <a:endParaRPr lang="en-US" sz="1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00" y="273050"/>
            <a:ext cx="8686800" cy="6584950"/>
          </a:xfrm>
        </p:spPr>
        <p:txBody>
          <a:bodyPr>
            <a:noAutofit/>
          </a:bodyPr>
          <a:lstStyle/>
          <a:p>
            <a:pPr>
              <a:buNone/>
            </a:pPr>
            <a:r>
              <a:rPr lang="en-US" sz="1600" dirty="0" smtClean="0">
                <a:latin typeface="Times New Roman" pitchFamily="18" charset="0"/>
                <a:cs typeface="Times New Roman" pitchFamily="18" charset="0"/>
              </a:rPr>
              <a:t>2(d) </a:t>
            </a:r>
            <a:r>
              <a:rPr lang="en-US" sz="1600" dirty="0">
                <a:latin typeface="Times New Roman" pitchFamily="18" charset="0"/>
                <a:cs typeface="Times New Roman" pitchFamily="18" charset="0"/>
              </a:rPr>
              <a:t>Who among the following faces C?</a:t>
            </a:r>
          </a:p>
          <a:p>
            <a:pPr fontAlgn="t">
              <a:buNone/>
            </a:pPr>
            <a:r>
              <a:rPr lang="en-US" sz="1600" dirty="0" smtClean="0">
                <a:latin typeface="Times New Roman" pitchFamily="18" charset="0"/>
                <a:cs typeface="Times New Roman" pitchFamily="18" charset="0"/>
              </a:rPr>
              <a:t>(a) W   	(b) X   	(c)Y  	(d)Z</a:t>
            </a:r>
            <a:endParaRPr lang="en-US" sz="1600" dirty="0">
              <a:latin typeface="Times New Roman" pitchFamily="18" charset="0"/>
              <a:cs typeface="Times New Roman" pitchFamily="18" charset="0"/>
            </a:endParaRPr>
          </a:p>
          <a:p>
            <a:pPr fontAlgn="t">
              <a:buNone/>
            </a:pPr>
            <a:r>
              <a:rPr lang="en-US" sz="1600" dirty="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25. </a:t>
            </a:r>
            <a:r>
              <a:rPr lang="en-US" sz="1600" dirty="0">
                <a:latin typeface="Times New Roman" pitchFamily="18" charset="0"/>
                <a:cs typeface="Times New Roman" pitchFamily="18" charset="0"/>
              </a:rPr>
              <a:t>Who among the following faces Z?</a:t>
            </a:r>
          </a:p>
          <a:p>
            <a:pPr fontAlgn="t">
              <a:buNone/>
            </a:pPr>
            <a:r>
              <a:rPr lang="en-US" sz="1600" dirty="0" smtClean="0">
                <a:latin typeface="Times New Roman" pitchFamily="18" charset="0"/>
                <a:cs typeface="Times New Roman" pitchFamily="18" charset="0"/>
              </a:rPr>
              <a:t>(a) A  	(b) B	(c)E    	(d) F	(e)None </a:t>
            </a:r>
            <a:r>
              <a:rPr lang="en-US" sz="1600" dirty="0">
                <a:latin typeface="Times New Roman" pitchFamily="18" charset="0"/>
                <a:cs typeface="Times New Roman" pitchFamily="18" charset="0"/>
              </a:rPr>
              <a:t>of these</a:t>
            </a:r>
          </a:p>
          <a:p>
            <a:pPr fontAlgn="t">
              <a:buNone/>
            </a:pPr>
            <a:r>
              <a:rPr lang="en-US" sz="1600" dirty="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26. </a:t>
            </a:r>
            <a:r>
              <a:rPr lang="en-US" sz="1600" dirty="0">
                <a:latin typeface="Times New Roman" pitchFamily="18" charset="0"/>
                <a:cs typeface="Times New Roman" pitchFamily="18" charset="0"/>
              </a:rPr>
              <a:t>If the names of all the persons sitting in second row are to be arranged in </a:t>
            </a:r>
            <a:r>
              <a:rPr lang="en-US" sz="1600" dirty="0" smtClean="0">
                <a:latin typeface="Times New Roman" pitchFamily="18" charset="0"/>
                <a:cs typeface="Times New Roman" pitchFamily="18" charset="0"/>
              </a:rPr>
              <a:t>alphabetical order </a:t>
            </a:r>
            <a:r>
              <a:rPr lang="en-US" sz="1600" dirty="0">
                <a:latin typeface="Times New Roman" pitchFamily="18" charset="0"/>
                <a:cs typeface="Times New Roman" pitchFamily="18" charset="0"/>
              </a:rPr>
              <a:t>(starting from right end of second row) then who among the following will face F?</a:t>
            </a:r>
          </a:p>
          <a:p>
            <a:pPr fontAlgn="t">
              <a:buNone/>
            </a:pPr>
            <a:r>
              <a:rPr lang="en-US" sz="1600" dirty="0" smtClean="0">
                <a:latin typeface="Times New Roman" pitchFamily="18" charset="0"/>
                <a:cs typeface="Times New Roman" pitchFamily="18" charset="0"/>
              </a:rPr>
              <a:t>(a) W  	(b)U	(c)Y	(d)X	(e)None </a:t>
            </a:r>
            <a:r>
              <a:rPr lang="en-US" sz="1600" dirty="0">
                <a:latin typeface="Times New Roman" pitchFamily="18" charset="0"/>
                <a:cs typeface="Times New Roman" pitchFamily="18" charset="0"/>
              </a:rPr>
              <a:t>of these</a:t>
            </a:r>
          </a:p>
          <a:p>
            <a:pPr>
              <a:buNone/>
            </a:pPr>
            <a:r>
              <a:rPr lang="en-US" sz="1600" dirty="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27. </a:t>
            </a:r>
            <a:r>
              <a:rPr lang="en-US" sz="1600" dirty="0">
                <a:latin typeface="Times New Roman" pitchFamily="18" charset="0"/>
                <a:cs typeface="Times New Roman" pitchFamily="18" charset="0"/>
              </a:rPr>
              <a:t>Who among the following sits third to the right of the one, who is facing the one, who is second to the left of E?</a:t>
            </a:r>
          </a:p>
          <a:p>
            <a:pPr fontAlgn="t">
              <a:buNone/>
            </a:pPr>
            <a:r>
              <a:rPr lang="en-US" sz="1600" dirty="0" smtClean="0">
                <a:latin typeface="Times New Roman" pitchFamily="18" charset="0"/>
                <a:cs typeface="Times New Roman" pitchFamily="18" charset="0"/>
              </a:rPr>
              <a:t>(a) U	(b)V	(c)X</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(d)Z	(e)None </a:t>
            </a:r>
            <a:r>
              <a:rPr lang="en-US" sz="1600" dirty="0">
                <a:latin typeface="Times New Roman" pitchFamily="18" charset="0"/>
                <a:cs typeface="Times New Roman" pitchFamily="18" charset="0"/>
              </a:rPr>
              <a:t>of these</a:t>
            </a:r>
          </a:p>
          <a:p>
            <a:pPr>
              <a:buNone/>
            </a:pPr>
            <a:r>
              <a:rPr lang="en-US" sz="1600" dirty="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28. </a:t>
            </a:r>
            <a:r>
              <a:rPr lang="en-US" sz="1600" dirty="0">
                <a:latin typeface="Times New Roman" pitchFamily="18" charset="0"/>
                <a:cs typeface="Times New Roman" pitchFamily="18" charset="0"/>
              </a:rPr>
              <a:t>Who among the following faces the immediate </a:t>
            </a:r>
            <a:r>
              <a:rPr lang="en-US" sz="1600" dirty="0" err="1">
                <a:latin typeface="Times New Roman" pitchFamily="18" charset="0"/>
                <a:cs typeface="Times New Roman" pitchFamily="18" charset="0"/>
              </a:rPr>
              <a:t>neighbour</a:t>
            </a:r>
            <a:r>
              <a:rPr lang="en-US" sz="1600" dirty="0">
                <a:latin typeface="Times New Roman" pitchFamily="18" charset="0"/>
                <a:cs typeface="Times New Roman" pitchFamily="18" charset="0"/>
              </a:rPr>
              <a:t> of W?</a:t>
            </a:r>
          </a:p>
          <a:p>
            <a:pPr fontAlgn="t">
              <a:buNone/>
            </a:pPr>
            <a:r>
              <a:rPr lang="en-US" sz="1600" dirty="0" smtClean="0">
                <a:latin typeface="Times New Roman" pitchFamily="18" charset="0"/>
                <a:cs typeface="Times New Roman" pitchFamily="18" charset="0"/>
              </a:rPr>
              <a:t>(a) A	(b)D	(c)F	(d)C	(e)None </a:t>
            </a:r>
            <a:r>
              <a:rPr lang="en-US" sz="1600" dirty="0">
                <a:latin typeface="Times New Roman" pitchFamily="18" charset="0"/>
                <a:cs typeface="Times New Roman" pitchFamily="18" charset="0"/>
              </a:rPr>
              <a:t>of these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610600" cy="6477000"/>
          </a:xfrm>
        </p:spPr>
        <p:txBody>
          <a:bodyPr>
            <a:noAutofit/>
          </a:bodyPr>
          <a:lstStyle/>
          <a:p>
            <a:r>
              <a:rPr lang="en-US" sz="1800" b="1" dirty="0" smtClean="0">
                <a:latin typeface="Times New Roman" pitchFamily="18" charset="0"/>
                <a:cs typeface="Times New Roman" pitchFamily="18" charset="0"/>
              </a:rPr>
              <a:t>Directions for Questions 29 to 33:</a:t>
            </a:r>
          </a:p>
          <a:p>
            <a:r>
              <a:rPr lang="en-US" sz="1800" b="1" dirty="0" smtClean="0">
                <a:latin typeface="Times New Roman" pitchFamily="18" charset="0"/>
                <a:cs typeface="Times New Roman" pitchFamily="18" charset="0"/>
              </a:rPr>
              <a:t>Read the following information carefully and answer these questions: </a:t>
            </a:r>
          </a:p>
          <a:p>
            <a:endParaRPr lang="en-US" sz="1800" b="1" dirty="0" smtClean="0">
              <a:latin typeface="Times New Roman" pitchFamily="18" charset="0"/>
              <a:cs typeface="Times New Roman" pitchFamily="18" charset="0"/>
            </a:endParaRPr>
          </a:p>
          <a:p>
            <a:pPr>
              <a:buFont typeface="Arial" pitchFamily="34" charset="0"/>
              <a:buChar char="•"/>
            </a:pPr>
            <a:r>
              <a:rPr lang="en-US" sz="1800" b="1" dirty="0" smtClean="0">
                <a:latin typeface="Times New Roman" pitchFamily="18" charset="0"/>
                <a:cs typeface="Times New Roman" pitchFamily="18" charset="0"/>
              </a:rPr>
              <a:t>K, L, M, N, O, P and Q are sitting in a circle facing at the centre and playing cards. </a:t>
            </a:r>
          </a:p>
          <a:p>
            <a:pPr>
              <a:buFont typeface="Arial" pitchFamily="34" charset="0"/>
              <a:buChar char="•"/>
            </a:pPr>
            <a:r>
              <a:rPr lang="en-US" sz="1800" b="1" dirty="0" smtClean="0">
                <a:latin typeface="Times New Roman" pitchFamily="18" charset="0"/>
                <a:cs typeface="Times New Roman" pitchFamily="18" charset="0"/>
              </a:rPr>
              <a:t>O is </a:t>
            </a:r>
            <a:r>
              <a:rPr lang="en-US" sz="1800" b="1" dirty="0" err="1" smtClean="0">
                <a:latin typeface="Times New Roman" pitchFamily="18" charset="0"/>
                <a:cs typeface="Times New Roman" pitchFamily="18" charset="0"/>
              </a:rPr>
              <a:t>neighbour</a:t>
            </a:r>
            <a:r>
              <a:rPr lang="en-US" sz="1800" b="1" dirty="0" smtClean="0">
                <a:latin typeface="Times New Roman" pitchFamily="18" charset="0"/>
                <a:cs typeface="Times New Roman" pitchFamily="18" charset="0"/>
              </a:rPr>
              <a:t> of K and N. </a:t>
            </a:r>
          </a:p>
          <a:p>
            <a:pPr>
              <a:buFont typeface="Arial" pitchFamily="34" charset="0"/>
              <a:buChar char="•"/>
            </a:pPr>
            <a:r>
              <a:rPr lang="en-US" sz="1800" b="1" dirty="0" smtClean="0">
                <a:latin typeface="Times New Roman" pitchFamily="18" charset="0"/>
                <a:cs typeface="Times New Roman" pitchFamily="18" charset="0"/>
              </a:rPr>
              <a:t>Q is not between P and M. </a:t>
            </a:r>
          </a:p>
          <a:p>
            <a:pPr>
              <a:buFont typeface="Arial" pitchFamily="34" charset="0"/>
              <a:buChar char="•"/>
            </a:pPr>
            <a:r>
              <a:rPr lang="en-US" sz="1800" b="1" dirty="0" smtClean="0">
                <a:latin typeface="Times New Roman" pitchFamily="18" charset="0"/>
                <a:cs typeface="Times New Roman" pitchFamily="18" charset="0"/>
              </a:rPr>
              <a:t>P is to the immediate right of K. </a:t>
            </a:r>
          </a:p>
          <a:p>
            <a:pPr>
              <a:buFont typeface="Arial" pitchFamily="34" charset="0"/>
              <a:buChar char="•"/>
            </a:pPr>
            <a:r>
              <a:rPr lang="en-US" sz="1800" b="1" dirty="0" smtClean="0">
                <a:latin typeface="Times New Roman" pitchFamily="18" charset="0"/>
                <a:cs typeface="Times New Roman" pitchFamily="18" charset="0"/>
              </a:rPr>
              <a:t>L is second to the left of Q.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3280" y="1464480"/>
              <a:ext cx="7474320" cy="4000680"/>
            </p14:xfrm>
          </p:contentPart>
        </mc:Choice>
        <mc:Fallback>
          <p:pic>
            <p:nvPicPr>
              <p:cNvPr id="2" name="Ink 1"/>
              <p:cNvPicPr/>
              <p:nvPr/>
            </p:nvPicPr>
            <p:blipFill>
              <a:blip r:embed="rId3"/>
              <a:stretch>
                <a:fillRect/>
              </a:stretch>
            </p:blipFill>
            <p:spPr>
              <a:xfrm>
                <a:off x="-62640" y="1455120"/>
                <a:ext cx="7493040" cy="401940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273050"/>
            <a:ext cx="8763000" cy="6584950"/>
          </a:xfrm>
        </p:spPr>
        <p:txBody>
          <a:bodyPr>
            <a:noAutofit/>
          </a:bodyPr>
          <a:lstStyle/>
          <a:p>
            <a:pPr>
              <a:buNone/>
            </a:pPr>
            <a:r>
              <a:rPr lang="en-US" sz="1600" dirty="0" smtClean="0">
                <a:latin typeface="Times New Roman" pitchFamily="18" charset="0"/>
                <a:cs typeface="Times New Roman" pitchFamily="18" charset="0"/>
              </a:rPr>
              <a:t>Q.29. Which of the following does not have the pair of </a:t>
            </a:r>
          </a:p>
          <a:p>
            <a:pPr>
              <a:buNone/>
            </a:pPr>
            <a:r>
              <a:rPr lang="en-US" sz="1600" dirty="0" smtClean="0">
                <a:latin typeface="Times New Roman" pitchFamily="18" charset="0"/>
                <a:cs typeface="Times New Roman" pitchFamily="18" charset="0"/>
              </a:rPr>
              <a:t>persons sitting adjacent to each other?</a:t>
            </a:r>
          </a:p>
          <a:p>
            <a:pPr>
              <a:buNone/>
            </a:pPr>
            <a:r>
              <a:rPr lang="en-US" sz="1600" dirty="0" smtClean="0">
                <a:latin typeface="Times New Roman" pitchFamily="18" charset="0"/>
                <a:cs typeface="Times New Roman" pitchFamily="18" charset="0"/>
              </a:rPr>
              <a:t>(a) LK	(b) ML	(c) NO	(d) QN</a:t>
            </a:r>
          </a:p>
          <a:p>
            <a:pPr>
              <a:buAutoNum type="arabicPeriod"/>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Q.30. Which of the following pairs has the second person sitting immediately to the right of the first?</a:t>
            </a:r>
          </a:p>
          <a:p>
            <a:pPr>
              <a:buNone/>
            </a:pPr>
            <a:r>
              <a:rPr lang="en-US" sz="1600" dirty="0" smtClean="0">
                <a:latin typeface="Times New Roman" pitchFamily="18" charset="0"/>
                <a:cs typeface="Times New Roman" pitchFamily="18" charset="0"/>
              </a:rPr>
              <a:t>(a) KL	(b) ML	(c) OK	(d) None of these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Q31. What is the position of P?</a:t>
            </a:r>
          </a:p>
          <a:p>
            <a:pPr>
              <a:buNone/>
            </a:pPr>
            <a:r>
              <a:rPr lang="en-US" sz="1600" dirty="0" smtClean="0">
                <a:latin typeface="Times New Roman" pitchFamily="18" charset="0"/>
                <a:cs typeface="Times New Roman" pitchFamily="18" charset="0"/>
              </a:rPr>
              <a:t>(a) Second to the left of M (b) Second to the right of M</a:t>
            </a:r>
          </a:p>
          <a:p>
            <a:pPr>
              <a:buNone/>
            </a:pPr>
            <a:r>
              <a:rPr lang="en-US" sz="1600" dirty="0" smtClean="0">
                <a:latin typeface="Times New Roman" pitchFamily="18" charset="0"/>
                <a:cs typeface="Times New Roman" pitchFamily="18" charset="0"/>
              </a:rPr>
              <a:t>(c) To the immediate left of K (d) To the immediate right of L</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Q.32. Who are the </a:t>
            </a:r>
            <a:r>
              <a:rPr lang="en-US" sz="1600" dirty="0" err="1" smtClean="0">
                <a:latin typeface="Times New Roman" pitchFamily="18" charset="0"/>
                <a:cs typeface="Times New Roman" pitchFamily="18" charset="0"/>
              </a:rPr>
              <a:t>neighbours</a:t>
            </a:r>
            <a:r>
              <a:rPr lang="en-US" sz="1600" dirty="0" smtClean="0">
                <a:latin typeface="Times New Roman" pitchFamily="18" charset="0"/>
                <a:cs typeface="Times New Roman" pitchFamily="18" charset="0"/>
              </a:rPr>
              <a:t> of L?</a:t>
            </a:r>
          </a:p>
          <a:p>
            <a:pPr>
              <a:buNone/>
            </a:pPr>
            <a:r>
              <a:rPr lang="en-US" sz="1600" dirty="0" smtClean="0">
                <a:latin typeface="Times New Roman" pitchFamily="18" charset="0"/>
                <a:cs typeface="Times New Roman" pitchFamily="18" charset="0"/>
              </a:rPr>
              <a:t>(a) K and P     (b) M and N   (c) P and M  (d) None of these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33. Which of the following persons are sitting adjacent to each other in clockwise order as shown?</a:t>
            </a:r>
          </a:p>
          <a:p>
            <a:pPr>
              <a:buNone/>
            </a:pPr>
            <a:r>
              <a:rPr lang="en-US" sz="1600" dirty="0" smtClean="0">
                <a:latin typeface="Times New Roman" pitchFamily="18" charset="0"/>
                <a:cs typeface="Times New Roman" pitchFamily="18" charset="0"/>
              </a:rPr>
              <a:t>(a) LQM	(b) PLM		(c) MNQ      (d) ONQ</a:t>
            </a:r>
            <a:endParaRPr lang="en-US" sz="1600" dirty="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14560" y="276840"/>
              <a:ext cx="8349480" cy="4786560"/>
            </p14:xfrm>
          </p:contentPart>
        </mc:Choice>
        <mc:Fallback>
          <p:pic>
            <p:nvPicPr>
              <p:cNvPr id="2" name="Ink 1"/>
              <p:cNvPicPr/>
              <p:nvPr/>
            </p:nvPicPr>
            <p:blipFill>
              <a:blip r:embed="rId3"/>
              <a:stretch>
                <a:fillRect/>
              </a:stretch>
            </p:blipFill>
            <p:spPr>
              <a:xfrm>
                <a:off x="205200" y="267480"/>
                <a:ext cx="8368200" cy="480528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9280" y="98280"/>
              <a:ext cx="8939160" cy="6447600"/>
            </p14:xfrm>
          </p:contentPart>
        </mc:Choice>
        <mc:Fallback>
          <p:pic>
            <p:nvPicPr>
              <p:cNvPr id="4" name="Ink 3"/>
              <p:cNvPicPr/>
              <p:nvPr/>
            </p:nvPicPr>
            <p:blipFill>
              <a:blip r:embed="rId3"/>
              <a:stretch>
                <a:fillRect/>
              </a:stretch>
            </p:blipFill>
            <p:spPr>
              <a:xfrm>
                <a:off x="79920" y="88920"/>
                <a:ext cx="8957880" cy="6466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732240" y="758880"/>
              <a:ext cx="8019360" cy="5813640"/>
            </p14:xfrm>
          </p:contentPart>
        </mc:Choice>
        <mc:Fallback>
          <p:pic>
            <p:nvPicPr>
              <p:cNvPr id="5" name="Ink 4"/>
              <p:cNvPicPr/>
              <p:nvPr/>
            </p:nvPicPr>
            <p:blipFill>
              <a:blip r:embed="rId5"/>
              <a:stretch>
                <a:fillRect/>
              </a:stretch>
            </p:blipFill>
            <p:spPr>
              <a:xfrm>
                <a:off x="722880" y="749520"/>
                <a:ext cx="8038080" cy="5832360"/>
              </a:xfrm>
              <a:prstGeom prst="rect">
                <a:avLst/>
              </a:prstGeom>
            </p:spPr>
          </p:pic>
        </mc:Fallback>
      </mc:AlternateContent>
    </p:spTree>
    <p:extLst>
      <p:ext uri="{BB962C8B-B14F-4D97-AF65-F5344CB8AC3E}">
        <p14:creationId xmlns:p14="http://schemas.microsoft.com/office/powerpoint/2010/main" val="2894026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534400" cy="6477000"/>
          </a:xfrm>
        </p:spPr>
        <p:txBody>
          <a:bodyPr>
            <a:noAutofit/>
          </a:bodyPr>
          <a:lstStyle/>
          <a:p>
            <a:r>
              <a:rPr lang="en-US" sz="1800" b="1" dirty="0" smtClean="0">
                <a:latin typeface="Times New Roman" pitchFamily="18" charset="0"/>
                <a:cs typeface="Times New Roman" pitchFamily="18" charset="0"/>
              </a:rPr>
              <a:t>Directions for Questions 34 to 38: </a:t>
            </a:r>
          </a:p>
          <a:p>
            <a:r>
              <a:rPr lang="en-US" sz="1800" b="1" dirty="0" smtClean="0">
                <a:latin typeface="Times New Roman" pitchFamily="18" charset="0"/>
                <a:cs typeface="Times New Roman" pitchFamily="18" charset="0"/>
              </a:rPr>
              <a:t>Read the following information given below and answer the questions that follow. </a:t>
            </a:r>
          </a:p>
          <a:p>
            <a:endParaRPr lang="en-US" sz="1800" b="1" dirty="0" smtClean="0">
              <a:latin typeface="Times New Roman" pitchFamily="18" charset="0"/>
              <a:cs typeface="Times New Roman" pitchFamily="18" charset="0"/>
            </a:endParaRPr>
          </a:p>
          <a:p>
            <a:pPr>
              <a:buFont typeface="Arial" pitchFamily="34" charset="0"/>
              <a:buChar char="•"/>
            </a:pPr>
            <a:r>
              <a:rPr lang="en-US" sz="1800" b="1" dirty="0" smtClean="0">
                <a:latin typeface="Times New Roman" pitchFamily="18" charset="0"/>
                <a:cs typeface="Times New Roman" pitchFamily="18" charset="0"/>
              </a:rPr>
              <a:t>P, Q, R, S, T, U and V are seven friends and are sitting in a circle facing the center of the circle. </a:t>
            </a:r>
          </a:p>
          <a:p>
            <a:pPr>
              <a:buFont typeface="Arial" pitchFamily="34" charset="0"/>
              <a:buChar char="•"/>
            </a:pPr>
            <a:r>
              <a:rPr lang="en-US" sz="1800" b="1" dirty="0" smtClean="0">
                <a:latin typeface="Times New Roman" pitchFamily="18" charset="0"/>
                <a:cs typeface="Times New Roman" pitchFamily="18" charset="0"/>
              </a:rPr>
              <a:t>V is second to the left of S and is the </a:t>
            </a:r>
            <a:r>
              <a:rPr lang="en-US" sz="1800" b="1" dirty="0" err="1" smtClean="0">
                <a:latin typeface="Times New Roman" pitchFamily="18" charset="0"/>
                <a:cs typeface="Times New Roman" pitchFamily="18" charset="0"/>
              </a:rPr>
              <a:t>neighbour</a:t>
            </a:r>
            <a:r>
              <a:rPr lang="en-US" sz="1800" b="1" dirty="0" smtClean="0">
                <a:latin typeface="Times New Roman" pitchFamily="18" charset="0"/>
                <a:cs typeface="Times New Roman" pitchFamily="18" charset="0"/>
              </a:rPr>
              <a:t> of T and U. </a:t>
            </a:r>
          </a:p>
          <a:p>
            <a:pPr>
              <a:buFont typeface="Arial" pitchFamily="34" charset="0"/>
              <a:buChar char="•"/>
            </a:pPr>
            <a:r>
              <a:rPr lang="en-US" sz="1800" b="1" dirty="0" smtClean="0">
                <a:latin typeface="Times New Roman" pitchFamily="18" charset="0"/>
                <a:cs typeface="Times New Roman" pitchFamily="18" charset="0"/>
              </a:rPr>
              <a:t>S is not a </a:t>
            </a:r>
            <a:r>
              <a:rPr lang="en-US" sz="1800" b="1" dirty="0" err="1" smtClean="0">
                <a:latin typeface="Times New Roman" pitchFamily="18" charset="0"/>
                <a:cs typeface="Times New Roman" pitchFamily="18" charset="0"/>
              </a:rPr>
              <a:t>neighbour</a:t>
            </a:r>
            <a:r>
              <a:rPr lang="en-US" sz="1800" b="1" dirty="0" smtClean="0">
                <a:latin typeface="Times New Roman" pitchFamily="18" charset="0"/>
                <a:cs typeface="Times New Roman" pitchFamily="18" charset="0"/>
              </a:rPr>
              <a:t> of R or T. </a:t>
            </a:r>
          </a:p>
          <a:p>
            <a:pPr>
              <a:buFont typeface="Arial" pitchFamily="34" charset="0"/>
              <a:buChar char="•"/>
            </a:pPr>
            <a:r>
              <a:rPr lang="en-US" sz="1800" b="1" dirty="0" smtClean="0">
                <a:latin typeface="Times New Roman" pitchFamily="18" charset="0"/>
                <a:cs typeface="Times New Roman" pitchFamily="18" charset="0"/>
              </a:rPr>
              <a:t>P is </a:t>
            </a:r>
            <a:r>
              <a:rPr lang="en-US" sz="1800" b="1" dirty="0" err="1" smtClean="0">
                <a:latin typeface="Times New Roman" pitchFamily="18" charset="0"/>
                <a:cs typeface="Times New Roman" pitchFamily="18" charset="0"/>
              </a:rPr>
              <a:t>neighbour</a:t>
            </a:r>
            <a:r>
              <a:rPr lang="en-US" sz="1800" b="1" dirty="0" smtClean="0">
                <a:latin typeface="Times New Roman" pitchFamily="18" charset="0"/>
                <a:cs typeface="Times New Roman" pitchFamily="18" charset="0"/>
              </a:rPr>
              <a:t> of Q and 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00" y="273050"/>
            <a:ext cx="8686800" cy="6584950"/>
          </a:xfrm>
        </p:spPr>
        <p:txBody>
          <a:bodyPr>
            <a:noAutofit/>
          </a:bodyPr>
          <a:lstStyle/>
          <a:p>
            <a:pPr>
              <a:buNone/>
            </a:pPr>
            <a:r>
              <a:rPr lang="en-US" sz="1600" dirty="0" smtClean="0">
                <a:latin typeface="Times New Roman" pitchFamily="18" charset="0"/>
                <a:cs typeface="Times New Roman" pitchFamily="18" charset="0"/>
              </a:rPr>
              <a:t> Q.34. Which of the following is correct? </a:t>
            </a:r>
          </a:p>
          <a:p>
            <a:pPr>
              <a:buNone/>
            </a:pPr>
            <a:r>
              <a:rPr lang="en-US" sz="1600" dirty="0" smtClean="0">
                <a:latin typeface="Times New Roman" pitchFamily="18" charset="0"/>
                <a:cs typeface="Times New Roman" pitchFamily="18" charset="0"/>
              </a:rPr>
              <a:t>(a) Q is between P and S. (b) S is between U and P. </a:t>
            </a:r>
          </a:p>
          <a:p>
            <a:pPr>
              <a:buNone/>
            </a:pPr>
            <a:r>
              <a:rPr lang="en-US" sz="1600" dirty="0" smtClean="0">
                <a:latin typeface="Times New Roman" pitchFamily="18" charset="0"/>
                <a:cs typeface="Times New Roman" pitchFamily="18" charset="0"/>
              </a:rPr>
              <a:t>(c) T is to the immediate right of V. </a:t>
            </a:r>
          </a:p>
          <a:p>
            <a:pPr>
              <a:buNone/>
            </a:pPr>
            <a:r>
              <a:rPr lang="en-US" sz="1600" dirty="0" smtClean="0">
                <a:latin typeface="Times New Roman" pitchFamily="18" charset="0"/>
                <a:cs typeface="Times New Roman" pitchFamily="18" charset="0"/>
              </a:rPr>
              <a:t>(d) U is to the immediate left of V.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Q.35. Which of the following has the pair with the second person sitting to the immediate right of the first person? </a:t>
            </a:r>
          </a:p>
          <a:p>
            <a:pPr>
              <a:buNone/>
            </a:pPr>
            <a:r>
              <a:rPr lang="fr-FR" sz="1600" dirty="0" smtClean="0">
                <a:latin typeface="Times New Roman" pitchFamily="18" charset="0"/>
                <a:cs typeface="Times New Roman" pitchFamily="18" charset="0"/>
              </a:rPr>
              <a:t>(a) QU 	(b) VU 	(c) TR 	(d) PT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Q.36. Which of the following will be S’s position after T and S interchange their places? </a:t>
            </a:r>
          </a:p>
          <a:p>
            <a:pPr>
              <a:buNone/>
            </a:pPr>
            <a:r>
              <a:rPr lang="en-US" sz="1600" dirty="0" smtClean="0">
                <a:latin typeface="Times New Roman" pitchFamily="18" charset="0"/>
                <a:cs typeface="Times New Roman" pitchFamily="18" charset="0"/>
              </a:rPr>
              <a:t>(a) </a:t>
            </a:r>
            <a:r>
              <a:rPr lang="en-US" sz="1600" dirty="0" err="1" smtClean="0">
                <a:latin typeface="Times New Roman" pitchFamily="18" charset="0"/>
                <a:cs typeface="Times New Roman" pitchFamily="18" charset="0"/>
              </a:rPr>
              <a:t>Neighbour</a:t>
            </a:r>
            <a:r>
              <a:rPr lang="en-US" sz="1600" dirty="0" smtClean="0">
                <a:latin typeface="Times New Roman" pitchFamily="18" charset="0"/>
                <a:cs typeface="Times New Roman" pitchFamily="18" charset="0"/>
              </a:rPr>
              <a:t> of V and R (b) To the immediate left of R </a:t>
            </a:r>
          </a:p>
          <a:p>
            <a:pPr>
              <a:buNone/>
            </a:pPr>
            <a:r>
              <a:rPr lang="en-US" sz="1600" dirty="0" smtClean="0">
                <a:latin typeface="Times New Roman" pitchFamily="18" charset="0"/>
                <a:cs typeface="Times New Roman" pitchFamily="18" charset="0"/>
              </a:rPr>
              <a:t>(c) To the immediate right of U (d) </a:t>
            </a:r>
            <a:r>
              <a:rPr lang="en-US" sz="1600" dirty="0" err="1" smtClean="0">
                <a:latin typeface="Times New Roman" pitchFamily="18" charset="0"/>
                <a:cs typeface="Times New Roman" pitchFamily="18" charset="0"/>
              </a:rPr>
              <a:t>Neighbour</a:t>
            </a:r>
            <a:r>
              <a:rPr lang="en-US" sz="1600" dirty="0" smtClean="0">
                <a:latin typeface="Times New Roman" pitchFamily="18" charset="0"/>
                <a:cs typeface="Times New Roman" pitchFamily="18" charset="0"/>
              </a:rPr>
              <a:t> of R and P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Q.37. What is the position of R? </a:t>
            </a:r>
          </a:p>
          <a:p>
            <a:pPr>
              <a:buNone/>
            </a:pPr>
            <a:r>
              <a:rPr lang="en-US" sz="1600" dirty="0" smtClean="0">
                <a:latin typeface="Times New Roman" pitchFamily="18" charset="0"/>
                <a:cs typeface="Times New Roman" pitchFamily="18" charset="0"/>
              </a:rPr>
              <a:t>(a) Second to the left of Q (b) Third to the right of U </a:t>
            </a:r>
          </a:p>
          <a:p>
            <a:pPr>
              <a:buNone/>
            </a:pPr>
            <a:r>
              <a:rPr lang="en-US" sz="1600" dirty="0" smtClean="0">
                <a:latin typeface="Times New Roman" pitchFamily="18" charset="0"/>
                <a:cs typeface="Times New Roman" pitchFamily="18" charset="0"/>
              </a:rPr>
              <a:t>(c) To the immediate left of P (d) None of these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38 Which of the following has the second person sitting between the first and third persons? </a:t>
            </a:r>
          </a:p>
          <a:p>
            <a:pPr>
              <a:buNone/>
            </a:pPr>
            <a:r>
              <a:rPr lang="en-US" sz="1600" dirty="0" smtClean="0">
                <a:latin typeface="Times New Roman" pitchFamily="18" charset="0"/>
                <a:cs typeface="Times New Roman" pitchFamily="18" charset="0"/>
              </a:rPr>
              <a:t>(a) SPQ 	(b) VRT 	(c) QRP 	(d) VUS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610600" cy="6477000"/>
          </a:xfrm>
        </p:spPr>
        <p:txBody>
          <a:bodyPr>
            <a:noAutofit/>
          </a:bodyPr>
          <a:lstStyle/>
          <a:p>
            <a:r>
              <a:rPr lang="en-US" sz="1800" b="1" dirty="0" smtClean="0">
                <a:latin typeface="Times New Roman" pitchFamily="18" charset="0"/>
                <a:cs typeface="Times New Roman" pitchFamily="18" charset="0"/>
              </a:rPr>
              <a:t>Directions for Questions 39 to 42: </a:t>
            </a:r>
          </a:p>
          <a:p>
            <a:r>
              <a:rPr lang="en-US" sz="1800" b="1" dirty="0" smtClean="0">
                <a:latin typeface="Times New Roman" pitchFamily="18" charset="0"/>
                <a:cs typeface="Times New Roman" pitchFamily="18" charset="0"/>
              </a:rPr>
              <a:t>Read the following information given below and answer the questions that follow. </a:t>
            </a:r>
          </a:p>
          <a:p>
            <a:endParaRPr lang="en-US" sz="1800" b="1" dirty="0" smtClean="0">
              <a:latin typeface="Times New Roman" pitchFamily="18" charset="0"/>
              <a:cs typeface="Times New Roman" pitchFamily="18" charset="0"/>
            </a:endParaRPr>
          </a:p>
          <a:p>
            <a:pPr>
              <a:buFont typeface="Arial" pitchFamily="34" charset="0"/>
              <a:buChar char="•"/>
            </a:pPr>
            <a:r>
              <a:rPr lang="en-US" sz="1800" b="1" dirty="0" smtClean="0">
                <a:latin typeface="Times New Roman" pitchFamily="18" charset="0"/>
                <a:cs typeface="Times New Roman" pitchFamily="18" charset="0"/>
              </a:rPr>
              <a:t>Six friends P, Q, R, S, T and U are sitting around the hexagonal table each at one corner and are facing the centre of the hexagonal. </a:t>
            </a:r>
          </a:p>
          <a:p>
            <a:pPr>
              <a:buFont typeface="Arial" pitchFamily="34" charset="0"/>
              <a:buChar char="•"/>
            </a:pPr>
            <a:r>
              <a:rPr lang="en-US" sz="1800" b="1" dirty="0" smtClean="0">
                <a:latin typeface="Times New Roman" pitchFamily="18" charset="0"/>
                <a:cs typeface="Times New Roman" pitchFamily="18" charset="0"/>
              </a:rPr>
              <a:t>P is second to the left of U. </a:t>
            </a:r>
          </a:p>
          <a:p>
            <a:pPr>
              <a:buFont typeface="Arial" pitchFamily="34" charset="0"/>
              <a:buChar char="•"/>
            </a:pPr>
            <a:r>
              <a:rPr lang="en-US" sz="1800" b="1" dirty="0" smtClean="0">
                <a:latin typeface="Times New Roman" pitchFamily="18" charset="0"/>
                <a:cs typeface="Times New Roman" pitchFamily="18" charset="0"/>
              </a:rPr>
              <a:t>Q is </a:t>
            </a:r>
            <a:r>
              <a:rPr lang="en-US" sz="1800" b="1" dirty="0" err="1" smtClean="0">
                <a:latin typeface="Times New Roman" pitchFamily="18" charset="0"/>
                <a:cs typeface="Times New Roman" pitchFamily="18" charset="0"/>
              </a:rPr>
              <a:t>neighbour</a:t>
            </a:r>
            <a:r>
              <a:rPr lang="en-US" sz="1800" b="1" dirty="0" smtClean="0">
                <a:latin typeface="Times New Roman" pitchFamily="18" charset="0"/>
                <a:cs typeface="Times New Roman" pitchFamily="18" charset="0"/>
              </a:rPr>
              <a:t> of R and S. </a:t>
            </a:r>
          </a:p>
          <a:p>
            <a:pPr>
              <a:buFont typeface="Arial" pitchFamily="34" charset="0"/>
              <a:buChar char="•"/>
            </a:pPr>
            <a:r>
              <a:rPr lang="en-US" sz="1800" b="1" dirty="0" smtClean="0">
                <a:latin typeface="Times New Roman" pitchFamily="18" charset="0"/>
                <a:cs typeface="Times New Roman" pitchFamily="18" charset="0"/>
              </a:rPr>
              <a:t>T is second to the left of S.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0" y="1527120"/>
              <a:ext cx="6411960" cy="3938040"/>
            </p14:xfrm>
          </p:contentPart>
        </mc:Choice>
        <mc:Fallback>
          <p:pic>
            <p:nvPicPr>
              <p:cNvPr id="2" name="Ink 1"/>
              <p:cNvPicPr/>
              <p:nvPr/>
            </p:nvPicPr>
            <p:blipFill>
              <a:blip r:embed="rId3"/>
              <a:stretch>
                <a:fillRect/>
              </a:stretch>
            </p:blipFill>
            <p:spPr>
              <a:xfrm>
                <a:off x="-9360" y="1517760"/>
                <a:ext cx="6430680" cy="395676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33400" y="273050"/>
            <a:ext cx="8458200" cy="6584950"/>
          </a:xfrm>
        </p:spPr>
        <p:txBody>
          <a:bodyPr>
            <a:no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39.Which one is sitting opposite to P ? </a:t>
            </a:r>
          </a:p>
          <a:p>
            <a:pPr>
              <a:buNone/>
            </a:pPr>
            <a:r>
              <a:rPr lang="en-US" sz="1600" dirty="0" smtClean="0">
                <a:latin typeface="Times New Roman" pitchFamily="18" charset="0"/>
                <a:cs typeface="Times New Roman" pitchFamily="18" charset="0"/>
              </a:rPr>
              <a:t>A. R 	B. Q	C. T	D. S</a:t>
            </a:r>
          </a:p>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40. Who is the fourth person to the left of Q ? </a:t>
            </a:r>
          </a:p>
          <a:p>
            <a:pPr>
              <a:buNone/>
            </a:pPr>
            <a:r>
              <a:rPr lang="en-US" sz="1600" dirty="0" smtClean="0">
                <a:latin typeface="Times New Roman" pitchFamily="18" charset="0"/>
                <a:cs typeface="Times New Roman" pitchFamily="18" charset="0"/>
              </a:rPr>
              <a:t>A. P	B. U	C. R	D. Data inadequate</a:t>
            </a:r>
          </a:p>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41.Which of the following are the </a:t>
            </a:r>
            <a:r>
              <a:rPr lang="en-US" sz="1600" dirty="0" err="1" smtClean="0">
                <a:latin typeface="Times New Roman" pitchFamily="18" charset="0"/>
                <a:cs typeface="Times New Roman" pitchFamily="18" charset="0"/>
              </a:rPr>
              <a:t>neighbours</a:t>
            </a:r>
            <a:r>
              <a:rPr lang="en-US" sz="1600" dirty="0" smtClean="0">
                <a:latin typeface="Times New Roman" pitchFamily="18" charset="0"/>
                <a:cs typeface="Times New Roman" pitchFamily="18" charset="0"/>
              </a:rPr>
              <a:t> of P ?</a:t>
            </a:r>
          </a:p>
          <a:p>
            <a:pPr>
              <a:buAutoNum type="alphaUcPeriod"/>
            </a:pPr>
            <a:r>
              <a:rPr lang="en-US" sz="1600" dirty="0" smtClean="0">
                <a:latin typeface="Times New Roman" pitchFamily="18" charset="0"/>
                <a:cs typeface="Times New Roman" pitchFamily="18" charset="0"/>
              </a:rPr>
              <a:t>U and P		B. T and R	</a:t>
            </a:r>
          </a:p>
          <a:p>
            <a:pPr>
              <a:buAutoNum type="alphaUcPeriod"/>
            </a:pPr>
            <a:r>
              <a:rPr lang="en-US" sz="1600" dirty="0" smtClean="0">
                <a:latin typeface="Times New Roman" pitchFamily="18" charset="0"/>
                <a:cs typeface="Times New Roman" pitchFamily="18" charset="0"/>
              </a:rPr>
              <a:t>U and R 		D. Data inadequate</a:t>
            </a:r>
          </a:p>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42. Which one is sitting opposite to T ?</a:t>
            </a:r>
          </a:p>
          <a:p>
            <a:pPr>
              <a:buNone/>
            </a:pPr>
            <a:r>
              <a:rPr lang="en-US" sz="1600" dirty="0" smtClean="0">
                <a:latin typeface="Times New Roman" pitchFamily="18" charset="0"/>
                <a:cs typeface="Times New Roman" pitchFamily="18" charset="0"/>
              </a:rPr>
              <a:t>   A. R		  	B. Q	</a:t>
            </a:r>
          </a:p>
          <a:p>
            <a:pPr>
              <a:buNone/>
            </a:pPr>
            <a:r>
              <a:rPr lang="en-US" sz="1600" dirty="0" smtClean="0">
                <a:latin typeface="Times New Roman" pitchFamily="18" charset="0"/>
                <a:cs typeface="Times New Roman" pitchFamily="18" charset="0"/>
              </a:rPr>
              <a:t>   C. Cannot be determined	D.S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84120" y="937440"/>
              <a:ext cx="7403040" cy="4010040"/>
            </p14:xfrm>
          </p:contentPart>
        </mc:Choice>
        <mc:Fallback>
          <p:pic>
            <p:nvPicPr>
              <p:cNvPr id="2" name="Ink 1"/>
              <p:cNvPicPr/>
              <p:nvPr/>
            </p:nvPicPr>
            <p:blipFill>
              <a:blip r:embed="rId3"/>
              <a:stretch>
                <a:fillRect/>
              </a:stretch>
            </p:blipFill>
            <p:spPr>
              <a:xfrm>
                <a:off x="374760" y="928080"/>
                <a:ext cx="7421760" cy="402876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305800" cy="6477000"/>
          </a:xfrm>
        </p:spPr>
        <p:txBody>
          <a:bodyPr>
            <a:noAutofit/>
          </a:bodyPr>
          <a:lstStyle/>
          <a:p>
            <a:r>
              <a:rPr lang="en-US" sz="1800" b="1" dirty="0" smtClean="0">
                <a:latin typeface="Times New Roman" pitchFamily="18" charset="0"/>
                <a:cs typeface="Times New Roman" pitchFamily="18" charset="0"/>
              </a:rPr>
              <a:t>Directions for Questions 43 to 46: </a:t>
            </a:r>
          </a:p>
          <a:p>
            <a:r>
              <a:rPr lang="en-US" sz="1800" b="1" dirty="0" smtClean="0">
                <a:latin typeface="Times New Roman" pitchFamily="18" charset="0"/>
                <a:cs typeface="Times New Roman" pitchFamily="18" charset="0"/>
              </a:rPr>
              <a:t>Read the following information given below and answer the questions that follow. </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Six Friends A, B, C, D, E and F are sitting on a circular table 2 facing inwards and are exactly opposite to each other and rest facing outwards. </a:t>
            </a:r>
          </a:p>
          <a:p>
            <a:r>
              <a:rPr lang="en-US" sz="1800" b="1" dirty="0" smtClean="0">
                <a:latin typeface="Times New Roman" pitchFamily="18" charset="0"/>
                <a:cs typeface="Times New Roman" pitchFamily="18" charset="0"/>
              </a:rPr>
              <a:t>- B is facing outwards and is left to C. </a:t>
            </a:r>
          </a:p>
          <a:p>
            <a:r>
              <a:rPr lang="en-US" sz="1800" b="1" dirty="0" smtClean="0">
                <a:latin typeface="Times New Roman" pitchFamily="18" charset="0"/>
                <a:cs typeface="Times New Roman" pitchFamily="18" charset="0"/>
              </a:rPr>
              <a:t>- F is in between E and D. </a:t>
            </a:r>
          </a:p>
          <a:p>
            <a:r>
              <a:rPr lang="en-US" sz="1800" b="1" dirty="0" smtClean="0">
                <a:latin typeface="Times New Roman" pitchFamily="18" charset="0"/>
                <a:cs typeface="Times New Roman" pitchFamily="18" charset="0"/>
              </a:rPr>
              <a:t>- E is facing inwards. </a:t>
            </a:r>
          </a:p>
          <a:p>
            <a:r>
              <a:rPr lang="en-US" sz="1800" b="1" dirty="0" smtClean="0">
                <a:latin typeface="Times New Roman" pitchFamily="18" charset="0"/>
                <a:cs typeface="Times New Roman" pitchFamily="18" charset="0"/>
              </a:rPr>
              <a:t>- A is 2nd to the left of C. </a:t>
            </a:r>
          </a:p>
          <a:p>
            <a:r>
              <a:rPr lang="en-US" sz="1800" b="1" dirty="0" smtClean="0">
                <a:latin typeface="Times New Roman" pitchFamily="18" charset="0"/>
                <a:cs typeface="Times New Roman" pitchFamily="18" charset="0"/>
              </a:rPr>
              <a:t>- C is not facing inwards.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640" y="1044720"/>
              <a:ext cx="8001360" cy="4992120"/>
            </p14:xfrm>
          </p:contentPart>
        </mc:Choice>
        <mc:Fallback>
          <p:pic>
            <p:nvPicPr>
              <p:cNvPr id="2" name="Ink 1"/>
              <p:cNvPicPr/>
              <p:nvPr/>
            </p:nvPicPr>
            <p:blipFill>
              <a:blip r:embed="rId3"/>
              <a:stretch>
                <a:fillRect/>
              </a:stretch>
            </p:blipFill>
            <p:spPr>
              <a:xfrm>
                <a:off x="-27000" y="1035360"/>
                <a:ext cx="8020080" cy="501084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1000" y="273050"/>
            <a:ext cx="8610600" cy="6584950"/>
          </a:xfrm>
        </p:spPr>
        <p:txBody>
          <a:bodyPr>
            <a:no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43. 2 persons exactly opposite to each other and facing center are: </a:t>
            </a:r>
          </a:p>
          <a:p>
            <a:pPr>
              <a:buNone/>
            </a:pPr>
            <a:r>
              <a:rPr lang="en-US" sz="1600" dirty="0" smtClean="0">
                <a:latin typeface="Times New Roman" pitchFamily="18" charset="0"/>
                <a:cs typeface="Times New Roman" pitchFamily="18" charset="0"/>
              </a:rPr>
              <a:t>a. B and F      b. B and C       </a:t>
            </a:r>
            <a:r>
              <a:rPr lang="en-US" sz="1600" dirty="0" err="1"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A and E     d. E and B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44. If positions of B and D and F and C are interchanged, then who is 2 places left to B </a:t>
            </a:r>
          </a:p>
          <a:p>
            <a:pPr>
              <a:buNone/>
            </a:pPr>
            <a:r>
              <a:rPr lang="en-US" sz="1600" dirty="0" smtClean="0">
                <a:latin typeface="Times New Roman" pitchFamily="18" charset="0"/>
                <a:cs typeface="Times New Roman" pitchFamily="18" charset="0"/>
              </a:rPr>
              <a:t>a. C 	b. E 	c. A 	d. D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45. E is in between </a:t>
            </a:r>
          </a:p>
          <a:p>
            <a:pPr>
              <a:buNone/>
            </a:pPr>
            <a:r>
              <a:rPr lang="en-US" sz="1600" dirty="0" smtClean="0">
                <a:latin typeface="Times New Roman" pitchFamily="18" charset="0"/>
                <a:cs typeface="Times New Roman" pitchFamily="18" charset="0"/>
              </a:rPr>
              <a:t>a. B and D 	b. F and C 		</a:t>
            </a:r>
            <a:r>
              <a:rPr lang="en-US" sz="1600" dirty="0" err="1"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B and C </a:t>
            </a:r>
          </a:p>
          <a:p>
            <a:pPr>
              <a:buNone/>
            </a:pPr>
            <a:r>
              <a:rPr lang="en-US" sz="1600" dirty="0" smtClean="0">
                <a:latin typeface="Times New Roman" pitchFamily="18" charset="0"/>
                <a:cs typeface="Times New Roman" pitchFamily="18" charset="0"/>
              </a:rPr>
              <a:t>d. None of the above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Q. 46. Who is to the immediate right of A </a:t>
            </a:r>
          </a:p>
          <a:p>
            <a:pPr>
              <a:buNone/>
            </a:pPr>
            <a:r>
              <a:rPr lang="en-US" sz="1600" dirty="0" smtClean="0">
                <a:latin typeface="Times New Roman" pitchFamily="18" charset="0"/>
                <a:cs typeface="Times New Roman" pitchFamily="18" charset="0"/>
              </a:rPr>
              <a:t>a. B 	</a:t>
            </a:r>
            <a:r>
              <a:rPr lang="en-US" sz="1600" dirty="0" err="1"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C 	</a:t>
            </a:r>
            <a:r>
              <a:rPr lang="en-US" sz="1600" dirty="0" err="1" smtClean="0">
                <a:latin typeface="Times New Roman" pitchFamily="18" charset="0"/>
                <a:cs typeface="Times New Roman" pitchFamily="18" charset="0"/>
              </a:rPr>
              <a:t>c</a:t>
            </a:r>
            <a:r>
              <a:rPr lang="en-US" sz="1600" dirty="0" smtClean="0">
                <a:latin typeface="Times New Roman" pitchFamily="18" charset="0"/>
                <a:cs typeface="Times New Roman" pitchFamily="18" charset="0"/>
              </a:rPr>
              <a:t>. D 	</a:t>
            </a:r>
            <a:r>
              <a:rPr lang="en-US" sz="1600" dirty="0" err="1" smtClean="0">
                <a:latin typeface="Times New Roman" pitchFamily="18" charset="0"/>
                <a:cs typeface="Times New Roman" pitchFamily="18" charset="0"/>
              </a:rPr>
              <a:t>d</a:t>
            </a:r>
            <a:r>
              <a:rPr lang="en-US" sz="1600" dirty="0" smtClean="0">
                <a:latin typeface="Times New Roman" pitchFamily="18" charset="0"/>
                <a:cs typeface="Times New Roman" pitchFamily="18" charset="0"/>
              </a:rPr>
              <a:t>. None of the above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68280" y="866160"/>
              <a:ext cx="5857920" cy="3206160"/>
            </p14:xfrm>
          </p:contentPart>
        </mc:Choice>
        <mc:Fallback>
          <p:pic>
            <p:nvPicPr>
              <p:cNvPr id="2" name="Ink 1"/>
              <p:cNvPicPr/>
              <p:nvPr/>
            </p:nvPicPr>
            <p:blipFill>
              <a:blip r:embed="rId3"/>
              <a:stretch>
                <a:fillRect/>
              </a:stretch>
            </p:blipFill>
            <p:spPr>
              <a:xfrm>
                <a:off x="1258920" y="856800"/>
                <a:ext cx="5876640" cy="322488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534400" cy="6477000"/>
          </a:xfrm>
        </p:spPr>
        <p:txBody>
          <a:bodyPr>
            <a:noAutofit/>
          </a:bodyPr>
          <a:lstStyle/>
          <a:p>
            <a:r>
              <a:rPr lang="en-US" sz="1800" b="1" dirty="0" smtClean="0">
                <a:latin typeface="Times New Roman" pitchFamily="18" charset="0"/>
                <a:cs typeface="Times New Roman" pitchFamily="18" charset="0"/>
              </a:rPr>
              <a:t>Directions for Questions 52 to 56: </a:t>
            </a:r>
          </a:p>
          <a:p>
            <a:r>
              <a:rPr lang="en-US" sz="1800" b="1" dirty="0" smtClean="0">
                <a:latin typeface="Times New Roman" pitchFamily="18" charset="0"/>
                <a:cs typeface="Times New Roman" pitchFamily="18" charset="0"/>
              </a:rPr>
              <a:t>Ten persons viz. A, B, C, D, E, F, G, H, I, and J are seated on a rectangular table such that all of them are facing towards the center, but not necessarily in the same order. Four persons are seated on the corners, two persons are seated on the longer sides and one person is seated on the shorter sides.</a:t>
            </a:r>
          </a:p>
          <a:p>
            <a:r>
              <a:rPr lang="en-US" sz="1800" b="1" dirty="0" smtClean="0">
                <a:latin typeface="Times New Roman" pitchFamily="18" charset="0"/>
                <a:cs typeface="Times New Roman" pitchFamily="18" charset="0"/>
              </a:rPr>
              <a:t>C sits on the longer side but not in the corner and third to the left of A. One person sits between A and D, who doesn’t sit adjacent to C. F sits facing towards D. H sits third to the right of F and second to the left of I. Two-person sits between I and G, who sits to the immediate right of E. B sits adjacent to neither C nor F.</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3840" y="1964520"/>
              <a:ext cx="7983360" cy="4098960"/>
            </p14:xfrm>
          </p:contentPart>
        </mc:Choice>
        <mc:Fallback>
          <p:pic>
            <p:nvPicPr>
              <p:cNvPr id="2" name="Ink 1"/>
              <p:cNvPicPr/>
              <p:nvPr/>
            </p:nvPicPr>
            <p:blipFill>
              <a:blip r:embed="rId3"/>
              <a:stretch>
                <a:fillRect/>
              </a:stretch>
            </p:blipFill>
            <p:spPr>
              <a:xfrm>
                <a:off x="294480" y="1955160"/>
                <a:ext cx="8002080" cy="411768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0"/>
            <a:ext cx="8534400" cy="6858000"/>
          </a:xfrm>
        </p:spPr>
        <p:txBody>
          <a:bodyPr>
            <a:noAutofit/>
          </a:bodyPr>
          <a:lstStyle/>
          <a:p>
            <a:pPr>
              <a:buNone/>
            </a:pPr>
            <a:endParaRPr lang="en-US" sz="1600" b="1" dirty="0" smtClean="0"/>
          </a:p>
          <a:p>
            <a:pPr>
              <a:buNone/>
            </a:pPr>
            <a:r>
              <a:rPr lang="en-US" sz="1600" dirty="0" smtClean="0"/>
              <a:t>52.  </a:t>
            </a:r>
            <a:r>
              <a:rPr lang="en-US" sz="1600" dirty="0" smtClean="0">
                <a:latin typeface="Times New Roman" pitchFamily="18" charset="0"/>
                <a:cs typeface="Times New Roman" pitchFamily="18" charset="0"/>
              </a:rPr>
              <a:t>Who among the following person sits second to the left of H?</a:t>
            </a:r>
          </a:p>
          <a:p>
            <a:pPr>
              <a:buNone/>
            </a:pPr>
            <a:r>
              <a:rPr lang="en-US" sz="1600" dirty="0" smtClean="0">
                <a:latin typeface="Times New Roman" pitchFamily="18" charset="0"/>
                <a:cs typeface="Times New Roman" pitchFamily="18" charset="0"/>
              </a:rPr>
              <a:t>A.B		B.I	C.J	D.E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53. How many persons sit between I and A when counted from the left of I?</a:t>
            </a:r>
          </a:p>
          <a:p>
            <a:pPr>
              <a:buNone/>
            </a:pPr>
            <a:r>
              <a:rPr lang="en-US" sz="1600" dirty="0" err="1" smtClean="0">
                <a:latin typeface="Times New Roman" pitchFamily="18" charset="0"/>
                <a:cs typeface="Times New Roman" pitchFamily="18" charset="0"/>
              </a:rPr>
              <a:t>A.One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B.Two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C.Three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D.More</a:t>
            </a:r>
            <a:r>
              <a:rPr lang="en-US" sz="1600" dirty="0" smtClean="0">
                <a:latin typeface="Times New Roman" pitchFamily="18" charset="0"/>
                <a:cs typeface="Times New Roman" pitchFamily="18" charset="0"/>
              </a:rPr>
              <a:t> than three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54. What is the position of E with respect to C?</a:t>
            </a:r>
          </a:p>
          <a:p>
            <a:pPr>
              <a:buNone/>
            </a:pPr>
            <a:r>
              <a:rPr lang="en-US" sz="1600" dirty="0" err="1" smtClean="0">
                <a:latin typeface="Times New Roman" pitchFamily="18" charset="0"/>
                <a:cs typeface="Times New Roman" pitchFamily="18" charset="0"/>
              </a:rPr>
              <a:t>A.Second</a:t>
            </a:r>
            <a:r>
              <a:rPr lang="en-US" sz="1600" dirty="0" smtClean="0">
                <a:latin typeface="Times New Roman" pitchFamily="18" charset="0"/>
                <a:cs typeface="Times New Roman" pitchFamily="18" charset="0"/>
              </a:rPr>
              <a:t> to the left	</a:t>
            </a:r>
            <a:r>
              <a:rPr lang="en-US" sz="1600" dirty="0" err="1" smtClean="0">
                <a:latin typeface="Times New Roman" pitchFamily="18" charset="0"/>
                <a:cs typeface="Times New Roman" pitchFamily="18" charset="0"/>
              </a:rPr>
              <a:t>B.Fourth</a:t>
            </a:r>
            <a:r>
              <a:rPr lang="en-US" sz="1600" dirty="0" smtClean="0">
                <a:latin typeface="Times New Roman" pitchFamily="18" charset="0"/>
                <a:cs typeface="Times New Roman" pitchFamily="18" charset="0"/>
              </a:rPr>
              <a:t> to the left</a:t>
            </a:r>
          </a:p>
          <a:p>
            <a:pPr>
              <a:buNone/>
            </a:pPr>
            <a:r>
              <a:rPr lang="en-US" sz="1600" dirty="0" err="1" smtClean="0">
                <a:latin typeface="Times New Roman" pitchFamily="18" charset="0"/>
                <a:cs typeface="Times New Roman" pitchFamily="18" charset="0"/>
              </a:rPr>
              <a:t>C.Second</a:t>
            </a:r>
            <a:r>
              <a:rPr lang="en-US" sz="1600" dirty="0" smtClean="0">
                <a:latin typeface="Times New Roman" pitchFamily="18" charset="0"/>
                <a:cs typeface="Times New Roman" pitchFamily="18" charset="0"/>
              </a:rPr>
              <a:t> to the right	</a:t>
            </a:r>
            <a:r>
              <a:rPr lang="en-US" sz="1600" dirty="0" err="1" smtClean="0">
                <a:latin typeface="Times New Roman" pitchFamily="18" charset="0"/>
                <a:cs typeface="Times New Roman" pitchFamily="18" charset="0"/>
              </a:rPr>
              <a:t>D.Fourth</a:t>
            </a:r>
            <a:r>
              <a:rPr lang="en-US" sz="1600" dirty="0" smtClean="0">
                <a:latin typeface="Times New Roman" pitchFamily="18" charset="0"/>
                <a:cs typeface="Times New Roman" pitchFamily="18" charset="0"/>
              </a:rPr>
              <a:t> to the right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55.  Four of the following five are alike in a certain way and hence form a group. Find the one that doesn’t belong to that group?</a:t>
            </a:r>
          </a:p>
          <a:p>
            <a:pPr>
              <a:buNone/>
            </a:pPr>
            <a:r>
              <a:rPr lang="en-US" sz="1600" dirty="0" smtClean="0">
                <a:latin typeface="Times New Roman" pitchFamily="18" charset="0"/>
                <a:cs typeface="Times New Roman" pitchFamily="18" charset="0"/>
              </a:rPr>
              <a:t>A.I		B.F	C.D	D.A	E.C</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56. The number of persons from the right of E to J is the same as the number of persons from the left of ____.</a:t>
            </a:r>
          </a:p>
          <a:p>
            <a:pPr>
              <a:buNone/>
            </a:pPr>
            <a:r>
              <a:rPr lang="en-US" sz="1600" dirty="0" smtClean="0">
                <a:latin typeface="Times New Roman" pitchFamily="18" charset="0"/>
                <a:cs typeface="Times New Roman" pitchFamily="18" charset="0"/>
              </a:rPr>
              <a:t>A.C to H	B.G to D	C.B to H	D.A to C</a:t>
            </a:r>
          </a:p>
          <a:p>
            <a:pPr>
              <a:buNone/>
            </a:pPr>
            <a:r>
              <a:rPr lang="en-US" sz="1600" dirty="0" err="1" smtClean="0">
                <a:latin typeface="Times New Roman" pitchFamily="18" charset="0"/>
                <a:cs typeface="Times New Roman" pitchFamily="18" charset="0"/>
              </a:rPr>
              <a:t>E.None</a:t>
            </a:r>
            <a:r>
              <a:rPr lang="en-US" sz="1600" dirty="0" smtClean="0">
                <a:latin typeface="Times New Roman" pitchFamily="18" charset="0"/>
                <a:cs typeface="Times New Roman" pitchFamily="18" charset="0"/>
              </a:rPr>
              <a:t> of these</a:t>
            </a:r>
          </a:p>
          <a:p>
            <a:pPr>
              <a:buNone/>
            </a:pPr>
            <a:r>
              <a:rPr lang="en-US" sz="1600" dirty="0" smtClean="0"/>
              <a:t/>
            </a:r>
            <a:br>
              <a:rPr lang="en-US" sz="1600" dirty="0" smtClean="0"/>
            </a:br>
            <a:endParaRPr lang="en-US" sz="1600" dirty="0" smtClean="0">
              <a:latin typeface="Times New Roman" pitchFamily="18" charset="0"/>
              <a:cs typeface="Times New Roman"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02120" y="598320"/>
              <a:ext cx="8117280" cy="4759920"/>
            </p14:xfrm>
          </p:contentPart>
        </mc:Choice>
        <mc:Fallback>
          <p:pic>
            <p:nvPicPr>
              <p:cNvPr id="2" name="Ink 1"/>
              <p:cNvPicPr/>
              <p:nvPr/>
            </p:nvPicPr>
            <p:blipFill>
              <a:blip r:embed="rId3"/>
              <a:stretch>
                <a:fillRect/>
              </a:stretch>
            </p:blipFill>
            <p:spPr>
              <a:xfrm>
                <a:off x="392760" y="588960"/>
                <a:ext cx="8136000" cy="477864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228600" y="228600"/>
            <a:ext cx="8534400" cy="6477000"/>
          </a:xfrm>
        </p:spPr>
        <p:txBody>
          <a:bodyPr>
            <a:noAutofit/>
          </a:bodyPr>
          <a:lstStyle/>
          <a:p>
            <a:r>
              <a:rPr lang="en-US" sz="1800" b="1" dirty="0" smtClean="0">
                <a:latin typeface="Times New Roman" pitchFamily="18" charset="0"/>
                <a:cs typeface="Times New Roman" pitchFamily="18" charset="0"/>
              </a:rPr>
              <a:t>Directions for Questions 57 to 61:</a:t>
            </a:r>
          </a:p>
          <a:p>
            <a:r>
              <a:rPr lang="en-US" sz="1800" b="1" dirty="0" smtClean="0">
                <a:latin typeface="Times New Roman" pitchFamily="18" charset="0"/>
                <a:cs typeface="Times New Roman" pitchFamily="18" charset="0"/>
              </a:rPr>
              <a:t>Eight persons- S, T, U, V, W, X, Y and Z are sitting on the rectangular table facing the centre. Three of them sit at each longer side and one of them sits at each smaller side. All the information is not necessarily in the same order.</a:t>
            </a:r>
          </a:p>
          <a:p>
            <a:r>
              <a:rPr lang="en-US" sz="1800" b="1" dirty="0" smtClean="0">
                <a:latin typeface="Times New Roman" pitchFamily="18" charset="0"/>
                <a:cs typeface="Times New Roman" pitchFamily="18" charset="0"/>
              </a:rPr>
              <a:t>V sits second to the left of X. V sits at the smaller side of the table. Only two persons are sitting between X and Y. Z sits immediate left of U, both are sitting at different sides. Z does not sit opposite to V. Only one person sits between U and S. W and V are not immediate </a:t>
            </a:r>
            <a:r>
              <a:rPr lang="en-US" sz="1800" b="1" dirty="0" err="1" smtClean="0">
                <a:latin typeface="Times New Roman" pitchFamily="18" charset="0"/>
                <a:cs typeface="Times New Roman" pitchFamily="18" charset="0"/>
              </a:rPr>
              <a:t>neighbours</a:t>
            </a:r>
            <a:r>
              <a:rPr lang="en-US" sz="1800"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1000" y="0"/>
            <a:ext cx="8763000" cy="6858000"/>
          </a:xfrm>
        </p:spPr>
        <p:txBody>
          <a:bodyPr>
            <a:no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57 If all the persons are made to sit in the alphabetical order from S in a clockwise direction, then how many persons are unchanged in their position (excluding S)?</a:t>
            </a:r>
          </a:p>
          <a:p>
            <a:pPr>
              <a:buNone/>
            </a:pPr>
            <a:r>
              <a:rPr lang="en-US" sz="1600" dirty="0" err="1" smtClean="0">
                <a:latin typeface="Times New Roman" pitchFamily="18" charset="0"/>
                <a:cs typeface="Times New Roman" pitchFamily="18" charset="0"/>
              </a:rPr>
              <a:t>A.Two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B.Three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C.One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D.No</a:t>
            </a:r>
            <a:r>
              <a:rPr lang="en-US" sz="1600" dirty="0" smtClean="0">
                <a:latin typeface="Times New Roman" pitchFamily="18" charset="0"/>
                <a:cs typeface="Times New Roman" pitchFamily="18" charset="0"/>
              </a:rPr>
              <a:t> one</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58 If W is related to Z and Y is related to T in a certain way. Then who among the following is related to U?</a:t>
            </a:r>
          </a:p>
          <a:p>
            <a:pPr>
              <a:buNone/>
            </a:pPr>
            <a:r>
              <a:rPr lang="en-US" sz="1600" dirty="0" smtClean="0">
                <a:latin typeface="Times New Roman" pitchFamily="18" charset="0"/>
                <a:cs typeface="Times New Roman" pitchFamily="18" charset="0"/>
              </a:rPr>
              <a:t>A.V	</a:t>
            </a:r>
            <a:r>
              <a:rPr lang="en-US" sz="1600" dirty="0" err="1" smtClean="0">
                <a:latin typeface="Times New Roman" pitchFamily="18" charset="0"/>
                <a:cs typeface="Times New Roman" pitchFamily="18" charset="0"/>
              </a:rPr>
              <a:t>B.The</a:t>
            </a:r>
            <a:r>
              <a:rPr lang="en-US" sz="1600" dirty="0" smtClean="0">
                <a:latin typeface="Times New Roman" pitchFamily="18" charset="0"/>
                <a:cs typeface="Times New Roman" pitchFamily="18" charset="0"/>
              </a:rPr>
              <a:t> one who sits immediate left of X</a:t>
            </a:r>
          </a:p>
          <a:p>
            <a:pPr>
              <a:buNone/>
            </a:pPr>
            <a:r>
              <a:rPr lang="en-US" sz="1600" dirty="0" smtClean="0">
                <a:latin typeface="Times New Roman" pitchFamily="18" charset="0"/>
                <a:cs typeface="Times New Roman" pitchFamily="18" charset="0"/>
              </a:rPr>
              <a:t>C.S		</a:t>
            </a:r>
            <a:r>
              <a:rPr lang="en-US" sz="1600" dirty="0" err="1" smtClean="0">
                <a:latin typeface="Times New Roman" pitchFamily="18" charset="0"/>
                <a:cs typeface="Times New Roman" pitchFamily="18" charset="0"/>
              </a:rPr>
              <a:t>D.The</a:t>
            </a:r>
            <a:r>
              <a:rPr lang="en-US" sz="1600" dirty="0" smtClean="0">
                <a:latin typeface="Times New Roman" pitchFamily="18" charset="0"/>
                <a:cs typeface="Times New Roman" pitchFamily="18" charset="0"/>
              </a:rPr>
              <a:t> one who sits second to the right of V</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59 How many persons are sitting between U and T when counted from the right of T?</a:t>
            </a:r>
          </a:p>
          <a:p>
            <a:pPr>
              <a:buNone/>
            </a:pPr>
            <a:r>
              <a:rPr lang="en-US" sz="1600" dirty="0" err="1" smtClean="0">
                <a:latin typeface="Times New Roman" pitchFamily="18" charset="0"/>
                <a:cs typeface="Times New Roman" pitchFamily="18" charset="0"/>
              </a:rPr>
              <a:t>A.One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B.Two</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C.Three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D.Four</a:t>
            </a: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60 What is the position of S with respect to V?</a:t>
            </a:r>
          </a:p>
          <a:p>
            <a:pPr>
              <a:buNone/>
            </a:pPr>
            <a:r>
              <a:rPr lang="en-US" sz="1600" dirty="0" err="1" smtClean="0">
                <a:latin typeface="Times New Roman" pitchFamily="18" charset="0"/>
                <a:cs typeface="Times New Roman" pitchFamily="18" charset="0"/>
              </a:rPr>
              <a:t>A.Second</a:t>
            </a:r>
            <a:r>
              <a:rPr lang="en-US" sz="1600" dirty="0" smtClean="0">
                <a:latin typeface="Times New Roman" pitchFamily="18" charset="0"/>
                <a:cs typeface="Times New Roman" pitchFamily="18" charset="0"/>
              </a:rPr>
              <a:t> to the left	</a:t>
            </a:r>
            <a:r>
              <a:rPr lang="en-US" sz="1600" dirty="0" err="1" smtClean="0">
                <a:latin typeface="Times New Roman" pitchFamily="18" charset="0"/>
                <a:cs typeface="Times New Roman" pitchFamily="18" charset="0"/>
              </a:rPr>
              <a:t>B.Second</a:t>
            </a:r>
            <a:r>
              <a:rPr lang="en-US" sz="1600" dirty="0" smtClean="0">
                <a:latin typeface="Times New Roman" pitchFamily="18" charset="0"/>
                <a:cs typeface="Times New Roman" pitchFamily="18" charset="0"/>
              </a:rPr>
              <a:t> to the Right</a:t>
            </a:r>
          </a:p>
          <a:p>
            <a:pPr>
              <a:buNone/>
            </a:pPr>
            <a:r>
              <a:rPr lang="en-US" sz="1600" dirty="0" err="1" smtClean="0">
                <a:latin typeface="Times New Roman" pitchFamily="18" charset="0"/>
                <a:cs typeface="Times New Roman" pitchFamily="18" charset="0"/>
              </a:rPr>
              <a:t>C.Third</a:t>
            </a:r>
            <a:r>
              <a:rPr lang="en-US" sz="1600" dirty="0" smtClean="0">
                <a:latin typeface="Times New Roman" pitchFamily="18" charset="0"/>
                <a:cs typeface="Times New Roman" pitchFamily="18" charset="0"/>
              </a:rPr>
              <a:t> to the right	</a:t>
            </a:r>
            <a:r>
              <a:rPr lang="en-US" sz="1600" dirty="0" err="1" smtClean="0">
                <a:latin typeface="Times New Roman" pitchFamily="18" charset="0"/>
                <a:cs typeface="Times New Roman" pitchFamily="18" charset="0"/>
              </a:rPr>
              <a:t>D.Fourth</a:t>
            </a:r>
            <a:r>
              <a:rPr lang="en-US" sz="1600" dirty="0" smtClean="0">
                <a:latin typeface="Times New Roman" pitchFamily="18" charset="0"/>
                <a:cs typeface="Times New Roman" pitchFamily="18" charset="0"/>
              </a:rPr>
              <a:t> to the right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61 If the persons are interchanged their position to the opposite person, then who among the following person sits immediate right of T?</a:t>
            </a:r>
          </a:p>
          <a:p>
            <a:pPr>
              <a:buNone/>
            </a:pPr>
            <a:r>
              <a:rPr lang="en-US" sz="1600" dirty="0" smtClean="0">
                <a:latin typeface="Times New Roman" pitchFamily="18" charset="0"/>
                <a:cs typeface="Times New Roman" pitchFamily="18" charset="0"/>
              </a:rPr>
              <a:t>A.W	B.Z	C.X	D.V	E.U</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75120" y="62640"/>
              <a:ext cx="7206840" cy="6617160"/>
            </p14:xfrm>
          </p:contentPart>
        </mc:Choice>
        <mc:Fallback>
          <p:pic>
            <p:nvPicPr>
              <p:cNvPr id="4" name="Ink 3"/>
              <p:cNvPicPr/>
              <p:nvPr/>
            </p:nvPicPr>
            <p:blipFill>
              <a:blip r:embed="rId3"/>
              <a:stretch>
                <a:fillRect/>
              </a:stretch>
            </p:blipFill>
            <p:spPr>
              <a:xfrm>
                <a:off x="365760" y="53280"/>
                <a:ext cx="7225560" cy="663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51920" y="18000"/>
              <a:ext cx="6108120" cy="3277440"/>
            </p14:xfrm>
          </p:contentPart>
        </mc:Choice>
        <mc:Fallback>
          <p:pic>
            <p:nvPicPr>
              <p:cNvPr id="5" name="Ink 4"/>
              <p:cNvPicPr/>
              <p:nvPr/>
            </p:nvPicPr>
            <p:blipFill>
              <a:blip r:embed="rId5"/>
              <a:stretch>
                <a:fillRect/>
              </a:stretch>
            </p:blipFill>
            <p:spPr>
              <a:xfrm>
                <a:off x="142560" y="8640"/>
                <a:ext cx="6126840" cy="3296160"/>
              </a:xfrm>
              <a:prstGeom prst="rect">
                <a:avLst/>
              </a:prstGeom>
            </p:spPr>
          </p:pic>
        </mc:Fallback>
      </mc:AlternateContent>
    </p:spTree>
    <p:extLst>
      <p:ext uri="{BB962C8B-B14F-4D97-AF65-F5344CB8AC3E}">
        <p14:creationId xmlns:p14="http://schemas.microsoft.com/office/powerpoint/2010/main" val="2929174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lstStyle/>
          <a:p>
            <a:r>
              <a:rPr lang="en-US" dirty="0"/>
              <a:t>GRID BASED PUZZLE</a:t>
            </a:r>
          </a:p>
        </p:txBody>
      </p:sp>
      <p:sp>
        <p:nvSpPr>
          <p:cNvPr id="3" name="Content Placeholder 2"/>
          <p:cNvSpPr>
            <a:spLocks noGrp="1"/>
          </p:cNvSpPr>
          <p:nvPr>
            <p:ph idx="1"/>
          </p:nvPr>
        </p:nvSpPr>
        <p:spPr/>
        <p:txBody>
          <a:bodyPr/>
          <a:lstStyle/>
          <a:p>
            <a:endParaRPr lang="en-US" dirty="0"/>
          </a:p>
          <a:p>
            <a:endParaRPr lang="en-US" dirty="0"/>
          </a:p>
          <a:p>
            <a:pPr algn="ctr"/>
            <a:endParaRPr lang="en-US" dirty="0"/>
          </a:p>
        </p:txBody>
      </p:sp>
    </p:spTree>
    <p:extLst>
      <p:ext uri="{BB962C8B-B14F-4D97-AF65-F5344CB8AC3E}">
        <p14:creationId xmlns:p14="http://schemas.microsoft.com/office/powerpoint/2010/main" val="22214932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IN" dirty="0" err="1"/>
              <a:t>Madhu</a:t>
            </a:r>
            <a:r>
              <a:rPr lang="en-IN" dirty="0"/>
              <a:t> and </a:t>
            </a:r>
            <a:r>
              <a:rPr lang="en-IN" dirty="0" err="1"/>
              <a:t>Shivani</a:t>
            </a:r>
            <a:r>
              <a:rPr lang="en-IN" dirty="0"/>
              <a:t> are good in Dramatics and Computer Science. </a:t>
            </a:r>
          </a:p>
          <a:p>
            <a:r>
              <a:rPr lang="en-IN" dirty="0" err="1"/>
              <a:t>Asha</a:t>
            </a:r>
            <a:r>
              <a:rPr lang="en-IN" dirty="0"/>
              <a:t> and </a:t>
            </a:r>
            <a:r>
              <a:rPr lang="en-IN" dirty="0" err="1"/>
              <a:t>Madhu</a:t>
            </a:r>
            <a:r>
              <a:rPr lang="en-IN" dirty="0"/>
              <a:t> are good in Computer Science and physics. </a:t>
            </a:r>
          </a:p>
          <a:p>
            <a:r>
              <a:rPr lang="en-IN" dirty="0" err="1"/>
              <a:t>Asha</a:t>
            </a:r>
            <a:r>
              <a:rPr lang="en-IN" dirty="0"/>
              <a:t>, </a:t>
            </a:r>
            <a:r>
              <a:rPr lang="en-IN" dirty="0" err="1"/>
              <a:t>Pratibha</a:t>
            </a:r>
            <a:r>
              <a:rPr lang="en-IN" dirty="0"/>
              <a:t> and </a:t>
            </a:r>
            <a:r>
              <a:rPr lang="en-IN" dirty="0" err="1"/>
              <a:t>Namita</a:t>
            </a:r>
            <a:r>
              <a:rPr lang="en-IN" dirty="0"/>
              <a:t> are good in physics and History. </a:t>
            </a:r>
          </a:p>
          <a:p>
            <a:r>
              <a:rPr lang="en-IN" dirty="0" err="1"/>
              <a:t>Namita</a:t>
            </a:r>
            <a:r>
              <a:rPr lang="en-IN" dirty="0"/>
              <a:t> and </a:t>
            </a:r>
            <a:r>
              <a:rPr lang="en-IN" dirty="0" err="1"/>
              <a:t>Asha</a:t>
            </a:r>
            <a:r>
              <a:rPr lang="en-IN" dirty="0"/>
              <a:t> are good in Physics and Mathematics. </a:t>
            </a:r>
          </a:p>
          <a:p>
            <a:r>
              <a:rPr lang="en-IN" dirty="0" err="1"/>
              <a:t>Pratibha</a:t>
            </a:r>
            <a:r>
              <a:rPr lang="en-IN" dirty="0"/>
              <a:t> and </a:t>
            </a:r>
            <a:r>
              <a:rPr lang="en-IN" dirty="0" err="1"/>
              <a:t>Shivani</a:t>
            </a:r>
            <a:r>
              <a:rPr lang="en-IN" dirty="0"/>
              <a:t> are good in History and Dramatics.</a:t>
            </a:r>
            <a:endParaRPr lang="en-US" dirty="0"/>
          </a:p>
        </p:txBody>
      </p:sp>
    </p:spTree>
    <p:extLst>
      <p:ext uri="{BB962C8B-B14F-4D97-AF65-F5344CB8AC3E}">
        <p14:creationId xmlns:p14="http://schemas.microsoft.com/office/powerpoint/2010/main" val="3976638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buNone/>
            </a:pPr>
            <a:r>
              <a:rPr lang="en-IN" dirty="0"/>
              <a:t>Q1.Who is good in Physics, History and Mathematics, but not in CS ? </a:t>
            </a:r>
            <a:endParaRPr lang="en-US" dirty="0"/>
          </a:p>
          <a:p>
            <a:pPr>
              <a:buNone/>
            </a:pPr>
            <a:r>
              <a:rPr lang="en-IN" dirty="0"/>
              <a:t>A] </a:t>
            </a:r>
            <a:r>
              <a:rPr lang="en-IN" dirty="0" err="1"/>
              <a:t>Pratibha</a:t>
            </a:r>
            <a:r>
              <a:rPr lang="en-IN" dirty="0"/>
              <a:t> 	B] </a:t>
            </a:r>
            <a:r>
              <a:rPr lang="en-IN" dirty="0" err="1"/>
              <a:t>Asha</a:t>
            </a:r>
            <a:r>
              <a:rPr lang="en-IN" dirty="0"/>
              <a:t> 	C] </a:t>
            </a:r>
            <a:r>
              <a:rPr lang="en-IN" dirty="0" err="1"/>
              <a:t>Madhu</a:t>
            </a:r>
            <a:r>
              <a:rPr lang="en-IN" dirty="0"/>
              <a:t> D] </a:t>
            </a:r>
            <a:r>
              <a:rPr lang="en-IN" dirty="0" err="1"/>
              <a:t>Namita</a:t>
            </a:r>
            <a:endParaRPr lang="en-IN" dirty="0"/>
          </a:p>
          <a:p>
            <a:pPr>
              <a:buNone/>
            </a:pPr>
            <a:endParaRPr lang="en-IN" dirty="0"/>
          </a:p>
          <a:p>
            <a:pPr>
              <a:buNone/>
            </a:pPr>
            <a:endParaRPr lang="en-IN" dirty="0"/>
          </a:p>
          <a:p>
            <a:pPr>
              <a:buNone/>
            </a:pPr>
            <a:endParaRPr lang="en-IN" dirty="0"/>
          </a:p>
          <a:p>
            <a:pPr>
              <a:buNone/>
            </a:pPr>
            <a:endParaRPr lang="en-IN" dirty="0"/>
          </a:p>
          <a:p>
            <a:endParaRPr lang="en-US" dirty="0"/>
          </a:p>
        </p:txBody>
      </p:sp>
      <p:pic>
        <p:nvPicPr>
          <p:cNvPr id="5" name="Picture 2"/>
          <p:cNvPicPr>
            <a:picLocks noChangeAspect="1" noChangeArrowheads="1"/>
          </p:cNvPicPr>
          <p:nvPr/>
        </p:nvPicPr>
        <p:blipFill>
          <a:blip r:embed="rId2"/>
          <a:srcRect/>
          <a:stretch>
            <a:fillRect/>
          </a:stretch>
        </p:blipFill>
        <p:spPr bwMode="auto">
          <a:xfrm>
            <a:off x="2347912" y="2963069"/>
            <a:ext cx="4448175" cy="1800225"/>
          </a:xfrm>
          <a:prstGeom prst="rect">
            <a:avLst/>
          </a:prstGeom>
          <a:noFill/>
          <a:ln w="9525">
            <a:noFill/>
            <a:miter lim="800000"/>
            <a:headEnd/>
            <a:tailEnd/>
          </a:ln>
          <a:effectLst/>
        </p:spPr>
      </p:pic>
    </p:spTree>
    <p:extLst>
      <p:ext uri="{BB962C8B-B14F-4D97-AF65-F5344CB8AC3E}">
        <p14:creationId xmlns:p14="http://schemas.microsoft.com/office/powerpoint/2010/main" val="16879696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IN" dirty="0"/>
              <a:t>2.Who is good in History, Physics, Computer Science and Mathematics ? </a:t>
            </a:r>
            <a:endParaRPr lang="en-US" dirty="0"/>
          </a:p>
          <a:p>
            <a:pPr>
              <a:buNone/>
            </a:pPr>
            <a:r>
              <a:rPr lang="en-IN" dirty="0"/>
              <a:t>A] </a:t>
            </a:r>
            <a:r>
              <a:rPr lang="en-IN" dirty="0" err="1"/>
              <a:t>Namita</a:t>
            </a:r>
            <a:r>
              <a:rPr lang="en-IN" dirty="0"/>
              <a:t> 	B] </a:t>
            </a:r>
            <a:r>
              <a:rPr lang="en-IN" dirty="0" err="1"/>
              <a:t>Asha</a:t>
            </a:r>
            <a:r>
              <a:rPr lang="en-IN" dirty="0"/>
              <a:t> 	C] </a:t>
            </a:r>
            <a:r>
              <a:rPr lang="en-IN" dirty="0" err="1"/>
              <a:t>Madhu</a:t>
            </a:r>
            <a:r>
              <a:rPr lang="en-IN" dirty="0"/>
              <a:t>	D] </a:t>
            </a:r>
            <a:r>
              <a:rPr lang="en-IN" dirty="0" err="1"/>
              <a:t>Pratibha</a:t>
            </a:r>
            <a:r>
              <a:rPr lang="en-IN" dirty="0"/>
              <a:t> </a:t>
            </a:r>
            <a:endParaRPr lang="en-US" dirty="0"/>
          </a:p>
          <a:p>
            <a:pPr>
              <a:buNone/>
            </a:pPr>
            <a:endParaRPr lang="en-IN" dirty="0"/>
          </a:p>
          <a:p>
            <a:pPr>
              <a:buNone/>
            </a:pPr>
            <a:r>
              <a:rPr lang="en-IN" dirty="0"/>
              <a:t>3.Who is good in Physics, History and Dramatics? </a:t>
            </a:r>
            <a:endParaRPr lang="en-US" dirty="0"/>
          </a:p>
          <a:p>
            <a:pPr>
              <a:buNone/>
            </a:pPr>
            <a:r>
              <a:rPr lang="en-IN" dirty="0"/>
              <a:t>A] </a:t>
            </a:r>
            <a:r>
              <a:rPr lang="en-IN" dirty="0" err="1"/>
              <a:t>Pratibha</a:t>
            </a:r>
            <a:r>
              <a:rPr lang="en-IN" dirty="0"/>
              <a:t> B] </a:t>
            </a:r>
            <a:r>
              <a:rPr lang="en-IN" dirty="0" err="1"/>
              <a:t>Madhu</a:t>
            </a:r>
            <a:r>
              <a:rPr lang="en-IN" dirty="0"/>
              <a:t> 	   C] </a:t>
            </a:r>
            <a:r>
              <a:rPr lang="en-IN" dirty="0" err="1"/>
              <a:t>Shivani</a:t>
            </a:r>
            <a:r>
              <a:rPr lang="en-IN" dirty="0"/>
              <a:t>	D] </a:t>
            </a:r>
            <a:r>
              <a:rPr lang="en-IN" dirty="0" err="1"/>
              <a:t>Asha</a:t>
            </a:r>
            <a:r>
              <a:rPr lang="en-IN" dirty="0"/>
              <a:t> </a:t>
            </a:r>
            <a:endParaRPr lang="en-US" dirty="0"/>
          </a:p>
          <a:p>
            <a:pPr>
              <a:buNone/>
            </a:pPr>
            <a:endParaRPr lang="en-US" dirty="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981200" y="4267200"/>
            <a:ext cx="4448175" cy="1800225"/>
          </a:xfrm>
          <a:prstGeom prst="rect">
            <a:avLst/>
          </a:prstGeom>
          <a:noFill/>
          <a:ln w="9525">
            <a:noFill/>
            <a:miter lim="800000"/>
            <a:headEnd/>
            <a:tailEnd/>
          </a:ln>
          <a:effectLst/>
        </p:spPr>
      </p:pic>
    </p:spTree>
    <p:extLst>
      <p:ext uri="{BB962C8B-B14F-4D97-AF65-F5344CB8AC3E}">
        <p14:creationId xmlns:p14="http://schemas.microsoft.com/office/powerpoint/2010/main" val="4227217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2400" dirty="0"/>
              <a:t>These questions are based on the following information.  </a:t>
            </a:r>
            <a:endParaRPr lang="en-US" sz="2400" dirty="0"/>
          </a:p>
          <a:p>
            <a:pPr>
              <a:buNone/>
            </a:pPr>
            <a:r>
              <a:rPr lang="en-IN" sz="2400" dirty="0"/>
              <a:t>Each of the six persons A, B, C, D, E and F belong to a different city among Mumbai, Hyderabad, Delhi, Chennai, Bangalore and Kolkata not necessarily in the same order. Further it is known that   </a:t>
            </a:r>
            <a:endParaRPr lang="en-US" sz="2400" dirty="0"/>
          </a:p>
          <a:p>
            <a:pPr>
              <a:buNone/>
            </a:pPr>
            <a:r>
              <a:rPr lang="en-IN" sz="2400" dirty="0"/>
              <a:t>(</a:t>
            </a:r>
            <a:r>
              <a:rPr lang="en-IN" sz="2400" dirty="0" err="1"/>
              <a:t>i</a:t>
            </a:r>
            <a:r>
              <a:rPr lang="en-IN" sz="2400" dirty="0"/>
              <a:t>) Neither B nor E belongs to Chennai. </a:t>
            </a:r>
            <a:br>
              <a:rPr lang="en-IN" sz="2400" dirty="0"/>
            </a:br>
            <a:r>
              <a:rPr lang="en-IN" sz="2400" dirty="0"/>
              <a:t>(ii) Either C or F belongs to Bangalore and E does not belong to Delhi.  </a:t>
            </a:r>
            <a:br>
              <a:rPr lang="en-IN" sz="2400" dirty="0"/>
            </a:br>
            <a:r>
              <a:rPr lang="en-IN" sz="2400" dirty="0"/>
              <a:t>(iii) D belongs to either Hyderabad or Kolkata. </a:t>
            </a:r>
            <a:br>
              <a:rPr lang="en-IN" sz="2400" dirty="0"/>
            </a:br>
            <a:r>
              <a:rPr lang="en-IN" sz="2400" dirty="0"/>
              <a:t>(iv) F belongs to Hyderabad.</a:t>
            </a:r>
            <a:endParaRPr lang="en-US" sz="2400" dirty="0"/>
          </a:p>
        </p:txBody>
      </p:sp>
    </p:spTree>
    <p:extLst>
      <p:ext uri="{BB962C8B-B14F-4D97-AF65-F5344CB8AC3E}">
        <p14:creationId xmlns:p14="http://schemas.microsoft.com/office/powerpoint/2010/main" val="2943426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lnSpcReduction="10000"/>
          </a:bodyPr>
          <a:lstStyle/>
          <a:p>
            <a:pPr>
              <a:buNone/>
            </a:pPr>
            <a:r>
              <a:rPr lang="en-IN" dirty="0"/>
              <a:t>1. Who belongs to Delhi? </a:t>
            </a:r>
            <a:endParaRPr lang="en-US" dirty="0"/>
          </a:p>
          <a:p>
            <a:pPr>
              <a:buNone/>
            </a:pPr>
            <a:r>
              <a:rPr lang="en-IN" dirty="0"/>
              <a:t>a)A     b)B     c)D      </a:t>
            </a:r>
            <a:r>
              <a:rPr lang="en-IN" dirty="0" err="1"/>
              <a:t>d</a:t>
            </a:r>
            <a:r>
              <a:rPr lang="en-IN" dirty="0"/>
              <a:t>)E </a:t>
            </a:r>
          </a:p>
          <a:p>
            <a:pPr>
              <a:buNone/>
            </a:pPr>
            <a:endParaRPr lang="en-US" dirty="0"/>
          </a:p>
          <a:p>
            <a:pPr>
              <a:buNone/>
            </a:pPr>
            <a:r>
              <a:rPr lang="en-IN" dirty="0"/>
              <a:t>2. Who belongs to Kolkata? </a:t>
            </a:r>
            <a:endParaRPr lang="en-US" dirty="0"/>
          </a:p>
          <a:p>
            <a:pPr>
              <a:buNone/>
            </a:pPr>
            <a:r>
              <a:rPr lang="en-IN" dirty="0"/>
              <a:t>a)D       b)B        c)E       d)C </a:t>
            </a:r>
          </a:p>
          <a:p>
            <a:pPr>
              <a:buNone/>
            </a:pPr>
            <a:endParaRPr lang="en-US" dirty="0"/>
          </a:p>
          <a:p>
            <a:pPr>
              <a:buNone/>
            </a:pPr>
            <a:r>
              <a:rPr lang="en-IN" dirty="0"/>
              <a:t>3. Which among the following is definitely false? </a:t>
            </a:r>
            <a:endParaRPr lang="en-US" dirty="0"/>
          </a:p>
          <a:p>
            <a:pPr>
              <a:buNone/>
            </a:pPr>
            <a:r>
              <a:rPr lang="en-IN" dirty="0"/>
              <a:t>a)B belongs to Delhi     </a:t>
            </a:r>
          </a:p>
          <a:p>
            <a:pPr>
              <a:buNone/>
            </a:pPr>
            <a:r>
              <a:rPr lang="en-IN" dirty="0"/>
              <a:t>b)E does not belong to Chennai. </a:t>
            </a:r>
            <a:endParaRPr lang="en-US" dirty="0"/>
          </a:p>
          <a:p>
            <a:pPr>
              <a:buNone/>
            </a:pPr>
            <a:r>
              <a:rPr lang="en-IN" dirty="0"/>
              <a:t>c)C belongs to </a:t>
            </a:r>
            <a:r>
              <a:rPr lang="en-IN" dirty="0" err="1"/>
              <a:t>Banglore</a:t>
            </a:r>
            <a:r>
              <a:rPr lang="en-IN" dirty="0"/>
              <a:t>    </a:t>
            </a:r>
          </a:p>
          <a:p>
            <a:pPr>
              <a:buNone/>
            </a:pPr>
            <a:r>
              <a:rPr lang="en-IN" dirty="0"/>
              <a:t>d)E belongs to Kolkata.</a:t>
            </a:r>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5715000" y="533400"/>
            <a:ext cx="2314832" cy="2936530"/>
          </a:xfrm>
          <a:prstGeom prst="rect">
            <a:avLst/>
          </a:prstGeom>
          <a:noFill/>
          <a:ln w="9525">
            <a:noFill/>
            <a:miter lim="800000"/>
            <a:headEnd/>
            <a:tailEnd/>
          </a:ln>
          <a:effectLst/>
        </p:spPr>
      </p:pic>
    </p:spTree>
    <p:extLst>
      <p:ext uri="{BB962C8B-B14F-4D97-AF65-F5344CB8AC3E}">
        <p14:creationId xmlns:p14="http://schemas.microsoft.com/office/powerpoint/2010/main" val="2468352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324600"/>
          </a:xfrm>
        </p:spPr>
        <p:txBody>
          <a:bodyPr>
            <a:normAutofit/>
          </a:bodyPr>
          <a:lstStyle/>
          <a:p>
            <a:pPr>
              <a:buNone/>
            </a:pPr>
            <a:r>
              <a:rPr lang="en-US" sz="2400" dirty="0"/>
              <a:t>Students P, Q, R, S, T, V &amp; W study in different standards from IV to X and study different </a:t>
            </a:r>
          </a:p>
          <a:p>
            <a:pPr>
              <a:buNone/>
            </a:pPr>
            <a:r>
              <a:rPr lang="en-US" sz="2400" dirty="0"/>
              <a:t>subjects – English, Science, History, Geography, Math, Hindi and Sanskrit. </a:t>
            </a:r>
          </a:p>
          <a:p>
            <a:pPr>
              <a:buNone/>
            </a:pPr>
            <a:r>
              <a:rPr lang="en-US" sz="2400" dirty="0"/>
              <a:t>(a) Q studies in VII standard &amp; does not like Math &amp; Geography. </a:t>
            </a:r>
          </a:p>
          <a:p>
            <a:pPr>
              <a:buNone/>
            </a:pPr>
            <a:r>
              <a:rPr lang="en-US" sz="2400" dirty="0"/>
              <a:t>(b) R likes English and does not study either in V or IX. </a:t>
            </a:r>
          </a:p>
          <a:p>
            <a:pPr>
              <a:buNone/>
            </a:pPr>
            <a:r>
              <a:rPr lang="en-US" sz="2400" dirty="0"/>
              <a:t>(c) T studies in VIII standard and does likes Hindi. </a:t>
            </a:r>
          </a:p>
          <a:p>
            <a:pPr>
              <a:buNone/>
            </a:pPr>
            <a:r>
              <a:rPr lang="en-US" sz="2400" dirty="0"/>
              <a:t>(d) The one who likes Science studies in X. </a:t>
            </a:r>
          </a:p>
          <a:p>
            <a:pPr>
              <a:buNone/>
            </a:pPr>
            <a:r>
              <a:rPr lang="en-US" sz="2400" dirty="0"/>
              <a:t>(e) S studies in IV. </a:t>
            </a:r>
          </a:p>
          <a:p>
            <a:pPr>
              <a:buNone/>
            </a:pPr>
            <a:r>
              <a:rPr lang="en-US" sz="2400" dirty="0"/>
              <a:t>(f) W likes Sanskrit. </a:t>
            </a:r>
          </a:p>
          <a:p>
            <a:pPr>
              <a:buNone/>
            </a:pPr>
            <a:r>
              <a:rPr lang="en-US" sz="2400" dirty="0"/>
              <a:t>(g) P does not study in X. </a:t>
            </a:r>
          </a:p>
          <a:p>
            <a:pPr>
              <a:buNone/>
            </a:pPr>
            <a:r>
              <a:rPr lang="en-US" sz="2400" dirty="0"/>
              <a:t>(h) The one who likes Geography studies in V.</a:t>
            </a:r>
          </a:p>
          <a:p>
            <a:endParaRPr lang="en-US" sz="2400" dirty="0"/>
          </a:p>
        </p:txBody>
      </p:sp>
    </p:spTree>
    <p:extLst>
      <p:ext uri="{BB962C8B-B14F-4D97-AF65-F5344CB8AC3E}">
        <p14:creationId xmlns:p14="http://schemas.microsoft.com/office/powerpoint/2010/main" val="2827709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a:buNone/>
            </a:pPr>
            <a:r>
              <a:rPr lang="en-US" dirty="0"/>
              <a:t>In which standard does W study?</a:t>
            </a:r>
          </a:p>
          <a:p>
            <a:pPr>
              <a:buNone/>
            </a:pPr>
            <a:r>
              <a:rPr lang="en-US" dirty="0"/>
              <a:t>a. VII		b. IX		c. X	  d. Data Inadequate</a:t>
            </a:r>
          </a:p>
          <a:p>
            <a:pPr>
              <a:buNone/>
            </a:pPr>
            <a:endParaRPr lang="en-US" dirty="0"/>
          </a:p>
          <a:p>
            <a:pPr>
              <a:buNone/>
            </a:pPr>
            <a:r>
              <a:rPr lang="en-US" dirty="0"/>
              <a:t>2. Which subject does P like?</a:t>
            </a:r>
          </a:p>
          <a:p>
            <a:pPr marL="514350" indent="-514350">
              <a:buAutoNum type="alphaLcPeriod"/>
            </a:pPr>
            <a:r>
              <a:rPr lang="en-US" dirty="0"/>
              <a:t>Geography	b. </a:t>
            </a:r>
            <a:r>
              <a:rPr lang="en-US" dirty="0" err="1"/>
              <a:t>Maths</a:t>
            </a:r>
            <a:r>
              <a:rPr lang="en-US" dirty="0"/>
              <a:t>	c. English	d. History</a:t>
            </a:r>
          </a:p>
          <a:p>
            <a:pPr marL="514350" indent="-514350">
              <a:buNone/>
            </a:pPr>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2971800" y="3352800"/>
            <a:ext cx="3505200" cy="2618035"/>
          </a:xfrm>
          <a:prstGeom prst="rect">
            <a:avLst/>
          </a:prstGeom>
          <a:noFill/>
          <a:ln w="9525">
            <a:noFill/>
            <a:miter lim="800000"/>
            <a:headEnd/>
            <a:tailEnd/>
          </a:ln>
          <a:effectLst/>
        </p:spPr>
      </p:pic>
    </p:spTree>
    <p:extLst>
      <p:ext uri="{BB962C8B-B14F-4D97-AF65-F5344CB8AC3E}">
        <p14:creationId xmlns:p14="http://schemas.microsoft.com/office/powerpoint/2010/main" val="3879060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marL="514350" indent="-514350">
              <a:buNone/>
            </a:pPr>
            <a:r>
              <a:rPr lang="en-US" dirty="0"/>
              <a:t>3. Which subject does S like?</a:t>
            </a:r>
          </a:p>
          <a:p>
            <a:pPr marL="514350" indent="-514350">
              <a:buAutoNum type="alphaLcPeriod"/>
            </a:pPr>
            <a:r>
              <a:rPr lang="en-US" dirty="0"/>
              <a:t>History	b. Geography  c. Math	  d. Sanskrit</a:t>
            </a:r>
          </a:p>
          <a:p>
            <a:pPr marL="514350" indent="-514350">
              <a:buNone/>
            </a:pPr>
            <a:endParaRPr lang="en-US" dirty="0"/>
          </a:p>
          <a:p>
            <a:pPr marL="514350" indent="-514350">
              <a:buNone/>
            </a:pPr>
            <a:r>
              <a:rPr lang="en-US" dirty="0"/>
              <a:t>4. In which standard does P study?</a:t>
            </a:r>
          </a:p>
          <a:p>
            <a:pPr>
              <a:buNone/>
            </a:pPr>
            <a:r>
              <a:rPr lang="en-US" dirty="0"/>
              <a:t>a. IV	b. VII	c. IX	d. X	e. None</a:t>
            </a:r>
          </a:p>
          <a:p>
            <a:pPr>
              <a:buNone/>
            </a:pPr>
            <a:endParaRPr lang="en-US" dirty="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2971800" y="3352800"/>
            <a:ext cx="3505200" cy="2618035"/>
          </a:xfrm>
          <a:prstGeom prst="rect">
            <a:avLst/>
          </a:prstGeom>
          <a:noFill/>
          <a:ln w="9525">
            <a:noFill/>
            <a:miter lim="800000"/>
            <a:headEnd/>
            <a:tailEnd/>
          </a:ln>
          <a:effectLst/>
        </p:spPr>
      </p:pic>
    </p:spTree>
    <p:extLst>
      <p:ext uri="{BB962C8B-B14F-4D97-AF65-F5344CB8AC3E}">
        <p14:creationId xmlns:p14="http://schemas.microsoft.com/office/powerpoint/2010/main" val="2090722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IN" dirty="0"/>
              <a:t>Study the following information carefully and answer the questions given below. Eleven person lives in eleven floor building. P lives fourth floor from the bottom. Two person lives between P and H. T lives two floor above P. Four person lives between T and L. R lives below T. Six person lives between R and M. D lives just below R but not on bottom most floors. Number of person lives between M and G is as same as number of person lives between P and G. G live above P. S doesn’t live adjacent to M. B and N are not adjacent to each other. P is not adjacent to N. </a:t>
            </a:r>
            <a:endParaRPr lang="en-US" dirty="0"/>
          </a:p>
          <a:p>
            <a:endParaRPr lang="en-US" dirty="0"/>
          </a:p>
        </p:txBody>
      </p:sp>
    </p:spTree>
    <p:extLst>
      <p:ext uri="{BB962C8B-B14F-4D97-AF65-F5344CB8AC3E}">
        <p14:creationId xmlns:p14="http://schemas.microsoft.com/office/powerpoint/2010/main" val="348553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0640" y="196560"/>
              <a:ext cx="8786880" cy="6366960"/>
            </p14:xfrm>
          </p:contentPart>
        </mc:Choice>
        <mc:Fallback>
          <p:pic>
            <p:nvPicPr>
              <p:cNvPr id="4" name="Ink 3"/>
              <p:cNvPicPr/>
              <p:nvPr/>
            </p:nvPicPr>
            <p:blipFill>
              <a:blip r:embed="rId3"/>
              <a:stretch>
                <a:fillRect/>
              </a:stretch>
            </p:blipFill>
            <p:spPr>
              <a:xfrm>
                <a:off x="71280" y="187200"/>
                <a:ext cx="8805600" cy="6385680"/>
              </a:xfrm>
              <a:prstGeom prst="rect">
                <a:avLst/>
              </a:prstGeom>
            </p:spPr>
          </p:pic>
        </mc:Fallback>
      </mc:AlternateContent>
    </p:spTree>
    <p:extLst>
      <p:ext uri="{BB962C8B-B14F-4D97-AF65-F5344CB8AC3E}">
        <p14:creationId xmlns:p14="http://schemas.microsoft.com/office/powerpoint/2010/main" val="4261914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50985"/>
            <a:ext cx="7886700" cy="6119446"/>
          </a:xfrm>
        </p:spPr>
        <p:txBody>
          <a:bodyPr>
            <a:normAutofit fontScale="62500" lnSpcReduction="20000"/>
          </a:bodyPr>
          <a:lstStyle/>
          <a:p>
            <a:pPr marL="0" indent="0">
              <a:buNone/>
            </a:pPr>
            <a:r>
              <a:rPr lang="en-IN" dirty="0"/>
              <a:t>Who lives in third floor when counted from the bottom?</a:t>
            </a:r>
            <a:endParaRPr lang="en-US" dirty="0"/>
          </a:p>
          <a:p>
            <a:pPr marL="0" indent="0">
              <a:buNone/>
            </a:pPr>
            <a:r>
              <a:rPr lang="en-IN" dirty="0"/>
              <a:t>A. </a:t>
            </a:r>
            <a:r>
              <a:rPr lang="en-IN" dirty="0" err="1"/>
              <a:t>molu</a:t>
            </a:r>
            <a:r>
              <a:rPr lang="en-IN" dirty="0"/>
              <a:t>   B. </a:t>
            </a:r>
            <a:r>
              <a:rPr lang="en-IN" dirty="0" err="1"/>
              <a:t>holu</a:t>
            </a:r>
            <a:r>
              <a:rPr lang="en-IN" dirty="0"/>
              <a:t>    C. </a:t>
            </a:r>
            <a:r>
              <a:rPr lang="en-IN" dirty="0" err="1"/>
              <a:t>rolu</a:t>
            </a:r>
            <a:r>
              <a:rPr lang="en-IN" dirty="0"/>
              <a:t>  D. </a:t>
            </a:r>
            <a:r>
              <a:rPr lang="en-IN" dirty="0" err="1"/>
              <a:t>golu</a:t>
            </a:r>
            <a:endParaRPr lang="en-US" dirty="0"/>
          </a:p>
          <a:p>
            <a:pPr marL="0" indent="0">
              <a:buNone/>
            </a:pPr>
            <a:endParaRPr lang="en-IN" dirty="0"/>
          </a:p>
          <a:p>
            <a:pPr marL="0" indent="0">
              <a:buNone/>
            </a:pPr>
            <a:r>
              <a:rPr lang="en-IN" dirty="0"/>
              <a:t>How many person lives between </a:t>
            </a:r>
            <a:r>
              <a:rPr lang="en-IN" dirty="0" err="1"/>
              <a:t>polu</a:t>
            </a:r>
            <a:r>
              <a:rPr lang="en-IN" dirty="0"/>
              <a:t> and </a:t>
            </a:r>
            <a:r>
              <a:rPr lang="en-IN" dirty="0" err="1"/>
              <a:t>golu</a:t>
            </a:r>
            <a:r>
              <a:rPr lang="en-IN" dirty="0"/>
              <a:t>? </a:t>
            </a:r>
            <a:endParaRPr lang="en-US" dirty="0"/>
          </a:p>
          <a:p>
            <a:pPr marL="0" indent="0">
              <a:buNone/>
            </a:pPr>
            <a:r>
              <a:rPr lang="en-IN" dirty="0"/>
              <a:t>A. Two   B. None  C. One    D. Three </a:t>
            </a:r>
            <a:endParaRPr lang="en-US" dirty="0"/>
          </a:p>
          <a:p>
            <a:pPr marL="0" indent="0">
              <a:buNone/>
            </a:pPr>
            <a:endParaRPr lang="en-IN" dirty="0"/>
          </a:p>
          <a:p>
            <a:pPr marL="0" indent="0">
              <a:buNone/>
            </a:pPr>
            <a:r>
              <a:rPr lang="en-IN" dirty="0"/>
              <a:t>Which of the following statement is correct? </a:t>
            </a:r>
            <a:endParaRPr lang="en-US" dirty="0"/>
          </a:p>
          <a:p>
            <a:pPr marL="0" indent="0">
              <a:buNone/>
            </a:pPr>
            <a:r>
              <a:rPr lang="en-IN" dirty="0"/>
              <a:t>A. </a:t>
            </a:r>
            <a:r>
              <a:rPr lang="en-IN" dirty="0" err="1"/>
              <a:t>solu</a:t>
            </a:r>
            <a:r>
              <a:rPr lang="en-IN" dirty="0"/>
              <a:t> lives just below </a:t>
            </a:r>
            <a:r>
              <a:rPr lang="en-IN" dirty="0" err="1"/>
              <a:t>golu</a:t>
            </a:r>
            <a:endParaRPr lang="en-US" dirty="0"/>
          </a:p>
          <a:p>
            <a:pPr marL="0" indent="0">
              <a:buNone/>
            </a:pPr>
            <a:r>
              <a:rPr lang="en-IN" dirty="0"/>
              <a:t>B. </a:t>
            </a:r>
            <a:r>
              <a:rPr lang="en-IN" dirty="0" err="1"/>
              <a:t>molu</a:t>
            </a:r>
            <a:r>
              <a:rPr lang="en-IN" dirty="0"/>
              <a:t> and </a:t>
            </a:r>
            <a:r>
              <a:rPr lang="en-IN" dirty="0" err="1"/>
              <a:t>tolu</a:t>
            </a:r>
            <a:r>
              <a:rPr lang="en-IN" dirty="0"/>
              <a:t> lives in odd numbered floor when counted from the bottom </a:t>
            </a:r>
            <a:endParaRPr lang="en-US" dirty="0"/>
          </a:p>
          <a:p>
            <a:pPr marL="0" indent="0">
              <a:buNone/>
            </a:pPr>
            <a:r>
              <a:rPr lang="en-IN" dirty="0"/>
              <a:t>C. </a:t>
            </a:r>
            <a:r>
              <a:rPr lang="en-IN" dirty="0" err="1"/>
              <a:t>lolu</a:t>
            </a:r>
            <a:r>
              <a:rPr lang="en-IN" dirty="0"/>
              <a:t> lives in the bottom most floor   D. </a:t>
            </a:r>
            <a:r>
              <a:rPr lang="en-IN" dirty="0" err="1"/>
              <a:t>bolu</a:t>
            </a:r>
            <a:r>
              <a:rPr lang="en-IN" dirty="0"/>
              <a:t> and </a:t>
            </a:r>
            <a:r>
              <a:rPr lang="en-IN" dirty="0" err="1"/>
              <a:t>polu</a:t>
            </a:r>
            <a:r>
              <a:rPr lang="en-IN" dirty="0"/>
              <a:t> are adjacent to each other  </a:t>
            </a:r>
            <a:endParaRPr lang="en-US" dirty="0"/>
          </a:p>
          <a:p>
            <a:pPr marL="0" indent="0">
              <a:buNone/>
            </a:pPr>
            <a:endParaRPr lang="en-IN" dirty="0"/>
          </a:p>
          <a:p>
            <a:pPr marL="0" indent="0">
              <a:buNone/>
            </a:pPr>
            <a:r>
              <a:rPr lang="en-IN" dirty="0"/>
              <a:t>Who among the following lives just above </a:t>
            </a:r>
            <a:r>
              <a:rPr lang="en-IN" dirty="0" err="1"/>
              <a:t>polu</a:t>
            </a:r>
            <a:r>
              <a:rPr lang="en-IN" dirty="0"/>
              <a:t>? </a:t>
            </a:r>
            <a:endParaRPr lang="en-US" dirty="0"/>
          </a:p>
          <a:p>
            <a:pPr marL="0" indent="0">
              <a:buNone/>
            </a:pPr>
            <a:r>
              <a:rPr lang="en-IN" dirty="0"/>
              <a:t>A. The one who lives in fifth floor from the bottom  </a:t>
            </a:r>
            <a:endParaRPr lang="en-US" dirty="0"/>
          </a:p>
          <a:p>
            <a:pPr marL="0" indent="0">
              <a:buNone/>
            </a:pPr>
            <a:r>
              <a:rPr lang="en-IN" dirty="0"/>
              <a:t>B. The one who lives just below </a:t>
            </a:r>
            <a:r>
              <a:rPr lang="en-IN" dirty="0" err="1"/>
              <a:t>tolu</a:t>
            </a:r>
            <a:r>
              <a:rPr lang="en-IN" dirty="0"/>
              <a:t>   C. </a:t>
            </a:r>
            <a:r>
              <a:rPr lang="en-IN" dirty="0" err="1"/>
              <a:t>molu</a:t>
            </a:r>
            <a:r>
              <a:rPr lang="en-IN" dirty="0"/>
              <a:t>     D. Both (a) and (b) </a:t>
            </a:r>
            <a:endParaRPr lang="en-US" dirty="0"/>
          </a:p>
          <a:p>
            <a:pPr marL="0" indent="0">
              <a:buNone/>
            </a:pPr>
            <a:endParaRPr lang="en-IN" dirty="0"/>
          </a:p>
          <a:p>
            <a:pPr marL="0" indent="0">
              <a:buNone/>
            </a:pPr>
            <a:r>
              <a:rPr lang="en-IN" dirty="0"/>
              <a:t>If </a:t>
            </a:r>
            <a:r>
              <a:rPr lang="en-IN" dirty="0" err="1"/>
              <a:t>molu</a:t>
            </a:r>
            <a:r>
              <a:rPr lang="en-IN" dirty="0"/>
              <a:t> is related to </a:t>
            </a:r>
            <a:r>
              <a:rPr lang="en-IN" dirty="0" err="1"/>
              <a:t>solu</a:t>
            </a:r>
            <a:r>
              <a:rPr lang="en-IN" dirty="0"/>
              <a:t>, </a:t>
            </a:r>
            <a:r>
              <a:rPr lang="en-IN" dirty="0" err="1"/>
              <a:t>nolu</a:t>
            </a:r>
            <a:r>
              <a:rPr lang="en-IN" dirty="0"/>
              <a:t> is related to </a:t>
            </a:r>
            <a:r>
              <a:rPr lang="en-IN" dirty="0" err="1"/>
              <a:t>golu</a:t>
            </a:r>
            <a:r>
              <a:rPr lang="en-IN" dirty="0"/>
              <a:t>, </a:t>
            </a:r>
            <a:r>
              <a:rPr lang="en-IN" dirty="0" err="1"/>
              <a:t>tolu</a:t>
            </a:r>
            <a:r>
              <a:rPr lang="en-IN" dirty="0"/>
              <a:t> is related </a:t>
            </a:r>
            <a:r>
              <a:rPr lang="en-IN" dirty="0" err="1"/>
              <a:t>topolu</a:t>
            </a:r>
            <a:r>
              <a:rPr lang="en-IN" dirty="0"/>
              <a:t>, in the same way </a:t>
            </a:r>
            <a:r>
              <a:rPr lang="en-IN" dirty="0" err="1"/>
              <a:t>rolu</a:t>
            </a:r>
            <a:r>
              <a:rPr lang="en-IN" dirty="0"/>
              <a:t> is related to which of the following person? </a:t>
            </a:r>
          </a:p>
          <a:p>
            <a:pPr marL="0" indent="0">
              <a:buNone/>
            </a:pPr>
            <a:r>
              <a:rPr lang="en-IN" dirty="0"/>
              <a:t>A. </a:t>
            </a:r>
            <a:r>
              <a:rPr lang="en-IN" dirty="0" err="1"/>
              <a:t>bolu</a:t>
            </a:r>
            <a:r>
              <a:rPr lang="en-IN" dirty="0"/>
              <a:t>   B. </a:t>
            </a:r>
            <a:r>
              <a:rPr lang="en-IN" dirty="0" err="1"/>
              <a:t>golu</a:t>
            </a:r>
            <a:r>
              <a:rPr lang="en-IN" dirty="0"/>
              <a:t>   C. </a:t>
            </a:r>
            <a:r>
              <a:rPr lang="en-IN" dirty="0" err="1"/>
              <a:t>dolu</a:t>
            </a:r>
            <a:r>
              <a:rPr lang="en-IN" dirty="0"/>
              <a:t>   D. </a:t>
            </a:r>
            <a:r>
              <a:rPr lang="en-IN" dirty="0" err="1"/>
              <a:t>holu</a:t>
            </a:r>
            <a:endParaRPr lang="en-US" dirty="0"/>
          </a:p>
          <a:p>
            <a:endParaRPr lang="en-US" dirty="0"/>
          </a:p>
          <a:p>
            <a:endParaRPr lang="en-US" dirty="0"/>
          </a:p>
        </p:txBody>
      </p:sp>
    </p:spTree>
    <p:extLst>
      <p:ext uri="{BB962C8B-B14F-4D97-AF65-F5344CB8AC3E}">
        <p14:creationId xmlns:p14="http://schemas.microsoft.com/office/powerpoint/2010/main" val="137841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b="1" dirty="0" smtClean="0">
                <a:latin typeface="Times New Roman" pitchFamily="18" charset="0"/>
                <a:cs typeface="Times New Roman" pitchFamily="18" charset="0"/>
              </a:rPr>
              <a:t>Directions for Questions 1 to 5: Read the given information carefully and answer the questions that follow.</a:t>
            </a:r>
          </a:p>
          <a:p>
            <a:r>
              <a:rPr lang="en-US" sz="2400" dirty="0" smtClean="0">
                <a:latin typeface="Times New Roman" pitchFamily="18" charset="0"/>
                <a:cs typeface="Times New Roman" pitchFamily="18" charset="0"/>
              </a:rPr>
              <a:t>In an Exhibition seven cars of different companies - Cadillac, Ambassador, Fiat, </a:t>
            </a:r>
            <a:r>
              <a:rPr lang="en-US" sz="2400" dirty="0" err="1" smtClean="0">
                <a:latin typeface="Times New Roman" pitchFamily="18" charset="0"/>
                <a:cs typeface="Times New Roman" pitchFamily="18" charset="0"/>
              </a:rPr>
              <a:t>Maruti</a:t>
            </a:r>
            <a:r>
              <a:rPr lang="en-US" sz="2400" dirty="0" smtClean="0">
                <a:latin typeface="Times New Roman" pitchFamily="18" charset="0"/>
                <a:cs typeface="Times New Roman" pitchFamily="18" charset="0"/>
              </a:rPr>
              <a:t>, Mercedes, Bedford and Fargo are standing facing to east in the following order :</a:t>
            </a:r>
          </a:p>
          <a:p>
            <a:pPr lvl="0"/>
            <a:r>
              <a:rPr lang="en-US" sz="2400" dirty="0" smtClean="0">
                <a:latin typeface="Times New Roman" pitchFamily="18" charset="0"/>
                <a:cs typeface="Times New Roman" pitchFamily="18" charset="0"/>
              </a:rPr>
              <a:t>Cadillac is next to right of Fargo.</a:t>
            </a:r>
          </a:p>
          <a:p>
            <a:pPr lvl="0"/>
            <a:r>
              <a:rPr lang="en-US" sz="2400" dirty="0" smtClean="0">
                <a:latin typeface="Times New Roman" pitchFamily="18" charset="0"/>
                <a:cs typeface="Times New Roman" pitchFamily="18" charset="0"/>
              </a:rPr>
              <a:t>Fargo is fourth to the right of Fiat.</a:t>
            </a:r>
          </a:p>
          <a:p>
            <a:pPr lvl="0"/>
            <a:r>
              <a:rPr lang="en-US" sz="2400" dirty="0" err="1" smtClean="0">
                <a:latin typeface="Times New Roman" pitchFamily="18" charset="0"/>
                <a:cs typeface="Times New Roman" pitchFamily="18" charset="0"/>
              </a:rPr>
              <a:t>Maruti</a:t>
            </a:r>
            <a:r>
              <a:rPr lang="en-US" sz="2400" dirty="0" smtClean="0">
                <a:latin typeface="Times New Roman" pitchFamily="18" charset="0"/>
                <a:cs typeface="Times New Roman" pitchFamily="18" charset="0"/>
              </a:rPr>
              <a:t> car is between Ambassador and Bedford.</a:t>
            </a:r>
          </a:p>
          <a:p>
            <a:pPr lvl="0"/>
            <a:r>
              <a:rPr lang="en-US" sz="2400" dirty="0" smtClean="0">
                <a:latin typeface="Times New Roman" pitchFamily="18" charset="0"/>
                <a:cs typeface="Times New Roman" pitchFamily="18" charset="0"/>
              </a:rPr>
              <a:t>Fiat which is third to the left of Ambassador, is at one end</a:t>
            </a:r>
            <a:r>
              <a:rPr lang="en-US" sz="2400" b="1" dirty="0" smtClean="0">
                <a:latin typeface="Times New Roman" pitchFamily="18" charset="0"/>
                <a:cs typeface="Times New Roman" pitchFamily="18" charset="0"/>
              </a:rPr>
              <a:t>.</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67840" y="2196720"/>
              <a:ext cx="8573040" cy="4286520"/>
            </p14:xfrm>
          </p:contentPart>
        </mc:Choice>
        <mc:Fallback>
          <p:pic>
            <p:nvPicPr>
              <p:cNvPr id="2" name="Ink 1"/>
              <p:cNvPicPr/>
              <p:nvPr/>
            </p:nvPicPr>
            <p:blipFill>
              <a:blip r:embed="rId3"/>
              <a:stretch>
                <a:fillRect/>
              </a:stretch>
            </p:blipFill>
            <p:spPr>
              <a:xfrm>
                <a:off x="258480" y="2187360"/>
                <a:ext cx="8591760" cy="430524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00" y="273050"/>
            <a:ext cx="8839200" cy="6432550"/>
          </a:xfrm>
        </p:spPr>
        <p:txBody>
          <a:bodyPr>
            <a:normAutofit fontScale="25000" lnSpcReduction="20000"/>
          </a:bodyPr>
          <a:lstStyle/>
          <a:p>
            <a:pPr>
              <a:buNone/>
            </a:pPr>
            <a:r>
              <a:rPr lang="en-US" sz="6800" dirty="0" smtClean="0">
                <a:latin typeface="Times New Roman" pitchFamily="18" charset="0"/>
                <a:cs typeface="Times New Roman" pitchFamily="18" charset="0"/>
              </a:rPr>
              <a:t>1.</a:t>
            </a:r>
            <a:r>
              <a:rPr lang="en-US" sz="6800" dirty="0">
                <a:latin typeface="Times New Roman" pitchFamily="18" charset="0"/>
                <a:cs typeface="Times New Roman" pitchFamily="18" charset="0"/>
              </a:rPr>
              <a:t> Which of the cars are on both the sides of </a:t>
            </a:r>
            <a:r>
              <a:rPr lang="en-US" sz="6800" dirty="0" err="1">
                <a:latin typeface="Times New Roman" pitchFamily="18" charset="0"/>
                <a:cs typeface="Times New Roman" pitchFamily="18" charset="0"/>
              </a:rPr>
              <a:t>cadillac</a:t>
            </a:r>
            <a:r>
              <a:rPr lang="en-US" sz="6800" dirty="0">
                <a:latin typeface="Times New Roman" pitchFamily="18" charset="0"/>
                <a:cs typeface="Times New Roman" pitchFamily="18" charset="0"/>
              </a:rPr>
              <a:t> car?</a:t>
            </a:r>
          </a:p>
          <a:p>
            <a:pPr>
              <a:buNone/>
            </a:pPr>
            <a:r>
              <a:rPr lang="en-US" sz="6800" dirty="0" smtClean="0">
                <a:latin typeface="Times New Roman" pitchFamily="18" charset="0"/>
                <a:cs typeface="Times New Roman" pitchFamily="18" charset="0"/>
              </a:rPr>
              <a:t>(a)Ambassador </a:t>
            </a:r>
            <a:r>
              <a:rPr lang="en-US" sz="6800" dirty="0">
                <a:latin typeface="Times New Roman" pitchFamily="18" charset="0"/>
                <a:cs typeface="Times New Roman" pitchFamily="18" charset="0"/>
              </a:rPr>
              <a:t>and </a:t>
            </a:r>
            <a:r>
              <a:rPr lang="en-US" sz="6800" dirty="0" err="1">
                <a:latin typeface="Times New Roman" pitchFamily="18" charset="0"/>
                <a:cs typeface="Times New Roman" pitchFamily="18" charset="0"/>
              </a:rPr>
              <a:t>Maruti</a:t>
            </a:r>
            <a:r>
              <a:rPr lang="en-US" sz="6800" dirty="0">
                <a:latin typeface="Times New Roman" pitchFamily="18" charset="0"/>
                <a:cs typeface="Times New Roman" pitchFamily="18" charset="0"/>
              </a:rPr>
              <a:t> 	</a:t>
            </a:r>
            <a:r>
              <a:rPr lang="en-US" sz="6800" dirty="0" smtClean="0">
                <a:latin typeface="Times New Roman" pitchFamily="18" charset="0"/>
                <a:cs typeface="Times New Roman" pitchFamily="18" charset="0"/>
              </a:rPr>
              <a:t>(b)</a:t>
            </a:r>
            <a:r>
              <a:rPr lang="en-US" sz="6800" dirty="0" err="1" smtClean="0">
                <a:latin typeface="Times New Roman" pitchFamily="18" charset="0"/>
                <a:cs typeface="Times New Roman" pitchFamily="18" charset="0"/>
              </a:rPr>
              <a:t>Maruti</a:t>
            </a:r>
            <a:r>
              <a:rPr lang="en-US" sz="6800" dirty="0" smtClean="0">
                <a:latin typeface="Times New Roman" pitchFamily="18" charset="0"/>
                <a:cs typeface="Times New Roman" pitchFamily="18" charset="0"/>
              </a:rPr>
              <a:t> </a:t>
            </a:r>
            <a:r>
              <a:rPr lang="en-US" sz="6800" dirty="0">
                <a:latin typeface="Times New Roman" pitchFamily="18" charset="0"/>
                <a:cs typeface="Times New Roman" pitchFamily="18" charset="0"/>
              </a:rPr>
              <a:t>and </a:t>
            </a:r>
            <a:r>
              <a:rPr lang="en-US" sz="6800" dirty="0" smtClean="0">
                <a:latin typeface="Times New Roman" pitchFamily="18" charset="0"/>
                <a:cs typeface="Times New Roman" pitchFamily="18" charset="0"/>
              </a:rPr>
              <a:t>Fiat   </a:t>
            </a:r>
          </a:p>
          <a:p>
            <a:pPr>
              <a:buNone/>
            </a:pPr>
            <a:r>
              <a:rPr lang="en-US" sz="6800" dirty="0" smtClean="0">
                <a:latin typeface="Times New Roman" pitchFamily="18" charset="0"/>
                <a:cs typeface="Times New Roman" pitchFamily="18" charset="0"/>
              </a:rPr>
              <a:t>(c)Fargo and Mercedes	(d)Ambassador and Fargo</a:t>
            </a:r>
          </a:p>
          <a:p>
            <a:pPr>
              <a:buNone/>
            </a:pPr>
            <a:r>
              <a:rPr lang="en-US" sz="6800" dirty="0">
                <a:latin typeface="Times New Roman" pitchFamily="18" charset="0"/>
                <a:cs typeface="Times New Roman" pitchFamily="18" charset="0"/>
              </a:rPr>
              <a:t> </a:t>
            </a:r>
            <a:endParaRPr lang="en-US" sz="6800" dirty="0" smtClean="0">
              <a:latin typeface="Times New Roman" pitchFamily="18" charset="0"/>
              <a:cs typeface="Times New Roman" pitchFamily="18" charset="0"/>
            </a:endParaRPr>
          </a:p>
          <a:p>
            <a:pPr>
              <a:buNone/>
            </a:pPr>
            <a:r>
              <a:rPr lang="en-US" sz="6800" dirty="0" smtClean="0">
                <a:latin typeface="Times New Roman" pitchFamily="18" charset="0"/>
                <a:cs typeface="Times New Roman" pitchFamily="18" charset="0"/>
              </a:rPr>
              <a:t>2.</a:t>
            </a:r>
            <a:r>
              <a:rPr lang="en-US" sz="6800" dirty="0">
                <a:latin typeface="Times New Roman" pitchFamily="18" charset="0"/>
                <a:cs typeface="Times New Roman" pitchFamily="18" charset="0"/>
              </a:rPr>
              <a:t> Which of the following statement is correct ?</a:t>
            </a:r>
          </a:p>
          <a:p>
            <a:pPr>
              <a:buNone/>
            </a:pPr>
            <a:r>
              <a:rPr lang="en-US" sz="6800" dirty="0" smtClean="0">
                <a:latin typeface="Times New Roman" pitchFamily="18" charset="0"/>
                <a:cs typeface="Times New Roman" pitchFamily="18" charset="0"/>
              </a:rPr>
              <a:t>(a)</a:t>
            </a:r>
            <a:r>
              <a:rPr lang="en-US" sz="6800" dirty="0" err="1" smtClean="0">
                <a:latin typeface="Times New Roman" pitchFamily="18" charset="0"/>
                <a:cs typeface="Times New Roman" pitchFamily="18" charset="0"/>
              </a:rPr>
              <a:t>Maruti</a:t>
            </a:r>
            <a:r>
              <a:rPr lang="en-US" sz="6800" dirty="0" smtClean="0">
                <a:latin typeface="Times New Roman" pitchFamily="18" charset="0"/>
                <a:cs typeface="Times New Roman" pitchFamily="18" charset="0"/>
              </a:rPr>
              <a:t> </a:t>
            </a:r>
            <a:r>
              <a:rPr lang="en-US" sz="6800" dirty="0">
                <a:latin typeface="Times New Roman" pitchFamily="18" charset="0"/>
                <a:cs typeface="Times New Roman" pitchFamily="18" charset="0"/>
              </a:rPr>
              <a:t>is next left of Ambassador.</a:t>
            </a:r>
          </a:p>
          <a:p>
            <a:pPr>
              <a:buNone/>
            </a:pPr>
            <a:r>
              <a:rPr lang="en-US" sz="6800" dirty="0" smtClean="0">
                <a:latin typeface="Times New Roman" pitchFamily="18" charset="0"/>
                <a:cs typeface="Times New Roman" pitchFamily="18" charset="0"/>
              </a:rPr>
              <a:t>(b)Bedford </a:t>
            </a:r>
            <a:r>
              <a:rPr lang="en-US" sz="6800" dirty="0">
                <a:latin typeface="Times New Roman" pitchFamily="18" charset="0"/>
                <a:cs typeface="Times New Roman" pitchFamily="18" charset="0"/>
              </a:rPr>
              <a:t>is next left of Fiat.</a:t>
            </a:r>
          </a:p>
          <a:p>
            <a:pPr>
              <a:buNone/>
            </a:pPr>
            <a:r>
              <a:rPr lang="en-US" sz="6800" dirty="0" smtClean="0">
                <a:latin typeface="Times New Roman" pitchFamily="18" charset="0"/>
                <a:cs typeface="Times New Roman" pitchFamily="18" charset="0"/>
              </a:rPr>
              <a:t>(c)Bedford </a:t>
            </a:r>
            <a:r>
              <a:rPr lang="en-US" sz="6800" dirty="0">
                <a:latin typeface="Times New Roman" pitchFamily="18" charset="0"/>
                <a:cs typeface="Times New Roman" pitchFamily="18" charset="0"/>
              </a:rPr>
              <a:t>is at one </a:t>
            </a:r>
            <a:r>
              <a:rPr lang="en-US" sz="6800" dirty="0" smtClean="0">
                <a:latin typeface="Times New Roman" pitchFamily="18" charset="0"/>
                <a:cs typeface="Times New Roman" pitchFamily="18" charset="0"/>
              </a:rPr>
              <a:t>end.</a:t>
            </a:r>
            <a:endParaRPr lang="en-US" sz="6800" dirty="0">
              <a:latin typeface="Times New Roman" pitchFamily="18" charset="0"/>
              <a:cs typeface="Times New Roman" pitchFamily="18" charset="0"/>
            </a:endParaRPr>
          </a:p>
          <a:p>
            <a:pPr>
              <a:buNone/>
            </a:pPr>
            <a:r>
              <a:rPr lang="en-US" sz="6800" dirty="0" smtClean="0">
                <a:latin typeface="Times New Roman" pitchFamily="18" charset="0"/>
                <a:cs typeface="Times New Roman" pitchFamily="18" charset="0"/>
              </a:rPr>
              <a:t>(d)Fiat </a:t>
            </a:r>
            <a:r>
              <a:rPr lang="en-US" sz="6800" dirty="0">
                <a:latin typeface="Times New Roman" pitchFamily="18" charset="0"/>
                <a:cs typeface="Times New Roman" pitchFamily="18" charset="0"/>
              </a:rPr>
              <a:t>is next second to the right of </a:t>
            </a:r>
            <a:r>
              <a:rPr lang="en-US" sz="6800" dirty="0" err="1">
                <a:latin typeface="Times New Roman" pitchFamily="18" charset="0"/>
                <a:cs typeface="Times New Roman" pitchFamily="18" charset="0"/>
              </a:rPr>
              <a:t>Maruti</a:t>
            </a:r>
            <a:r>
              <a:rPr lang="en-US" sz="6800" dirty="0">
                <a:latin typeface="Times New Roman" pitchFamily="18" charset="0"/>
                <a:cs typeface="Times New Roman" pitchFamily="18" charset="0"/>
              </a:rPr>
              <a:t>.</a:t>
            </a:r>
          </a:p>
          <a:p>
            <a:pPr>
              <a:buNone/>
            </a:pPr>
            <a:endParaRPr lang="en-US" sz="6800" dirty="0" smtClean="0">
              <a:latin typeface="Times New Roman" pitchFamily="18" charset="0"/>
              <a:cs typeface="Times New Roman" pitchFamily="18" charset="0"/>
            </a:endParaRPr>
          </a:p>
          <a:p>
            <a:pPr>
              <a:buNone/>
            </a:pPr>
            <a:r>
              <a:rPr lang="en-US" sz="6800" dirty="0">
                <a:latin typeface="Times New Roman" pitchFamily="18" charset="0"/>
                <a:cs typeface="Times New Roman" pitchFamily="18" charset="0"/>
              </a:rPr>
              <a:t> </a:t>
            </a:r>
            <a:r>
              <a:rPr lang="en-US" sz="6800" dirty="0" smtClean="0">
                <a:latin typeface="Times New Roman" pitchFamily="18" charset="0"/>
                <a:cs typeface="Times New Roman" pitchFamily="18" charset="0"/>
              </a:rPr>
              <a:t>3.</a:t>
            </a:r>
            <a:r>
              <a:rPr lang="en-US" sz="6800" dirty="0">
                <a:latin typeface="Times New Roman" pitchFamily="18" charset="0"/>
                <a:cs typeface="Times New Roman" pitchFamily="18" charset="0"/>
              </a:rPr>
              <a:t> Which one of the following statements is correct ?</a:t>
            </a:r>
          </a:p>
          <a:p>
            <a:pPr>
              <a:buNone/>
            </a:pPr>
            <a:r>
              <a:rPr lang="en-US" sz="6800" dirty="0" smtClean="0">
                <a:latin typeface="Times New Roman" pitchFamily="18" charset="0"/>
                <a:cs typeface="Times New Roman" pitchFamily="18" charset="0"/>
              </a:rPr>
              <a:t>(a)Fargo </a:t>
            </a:r>
            <a:r>
              <a:rPr lang="en-US" sz="6800" dirty="0">
                <a:latin typeface="Times New Roman" pitchFamily="18" charset="0"/>
                <a:cs typeface="Times New Roman" pitchFamily="18" charset="0"/>
              </a:rPr>
              <a:t>car is in between Ambassador and Fiat.</a:t>
            </a:r>
          </a:p>
          <a:p>
            <a:pPr>
              <a:buNone/>
            </a:pPr>
            <a:r>
              <a:rPr lang="en-US" sz="6800" dirty="0" smtClean="0">
                <a:latin typeface="Times New Roman" pitchFamily="18" charset="0"/>
                <a:cs typeface="Times New Roman" pitchFamily="18" charset="0"/>
              </a:rPr>
              <a:t>(b)Cadillac </a:t>
            </a:r>
            <a:r>
              <a:rPr lang="en-US" sz="6800" dirty="0">
                <a:latin typeface="Times New Roman" pitchFamily="18" charset="0"/>
                <a:cs typeface="Times New Roman" pitchFamily="18" charset="0"/>
              </a:rPr>
              <a:t>is next left to Mercedes car.</a:t>
            </a:r>
          </a:p>
          <a:p>
            <a:pPr>
              <a:buNone/>
            </a:pPr>
            <a:r>
              <a:rPr lang="en-US" sz="6800" dirty="0" smtClean="0">
                <a:latin typeface="Times New Roman" pitchFamily="18" charset="0"/>
                <a:cs typeface="Times New Roman" pitchFamily="18" charset="0"/>
              </a:rPr>
              <a:t>(c)Fargo </a:t>
            </a:r>
            <a:r>
              <a:rPr lang="en-US" sz="6800" dirty="0">
                <a:latin typeface="Times New Roman" pitchFamily="18" charset="0"/>
                <a:cs typeface="Times New Roman" pitchFamily="18" charset="0"/>
              </a:rPr>
              <a:t>is next right of </a:t>
            </a:r>
            <a:r>
              <a:rPr lang="en-US" sz="6800" dirty="0" smtClean="0">
                <a:latin typeface="Times New Roman" pitchFamily="18" charset="0"/>
                <a:cs typeface="Times New Roman" pitchFamily="18" charset="0"/>
              </a:rPr>
              <a:t>Cadillac.</a:t>
            </a:r>
            <a:endParaRPr lang="en-US" sz="6800" dirty="0">
              <a:latin typeface="Times New Roman" pitchFamily="18" charset="0"/>
              <a:cs typeface="Times New Roman" pitchFamily="18" charset="0"/>
            </a:endParaRPr>
          </a:p>
          <a:p>
            <a:pPr>
              <a:buNone/>
            </a:pPr>
            <a:r>
              <a:rPr lang="en-US" sz="6800" dirty="0" smtClean="0">
                <a:latin typeface="Times New Roman" pitchFamily="18" charset="0"/>
                <a:cs typeface="Times New Roman" pitchFamily="18" charset="0"/>
              </a:rPr>
              <a:t>(d)</a:t>
            </a:r>
            <a:r>
              <a:rPr lang="en-US" sz="6800" dirty="0" err="1" smtClean="0">
                <a:latin typeface="Times New Roman" pitchFamily="18" charset="0"/>
                <a:cs typeface="Times New Roman" pitchFamily="18" charset="0"/>
              </a:rPr>
              <a:t>Maruti</a:t>
            </a:r>
            <a:r>
              <a:rPr lang="en-US" sz="6800" dirty="0" smtClean="0">
                <a:latin typeface="Times New Roman" pitchFamily="18" charset="0"/>
                <a:cs typeface="Times New Roman" pitchFamily="18" charset="0"/>
              </a:rPr>
              <a:t> </a:t>
            </a:r>
            <a:r>
              <a:rPr lang="en-US" sz="6800" dirty="0">
                <a:latin typeface="Times New Roman" pitchFamily="18" charset="0"/>
                <a:cs typeface="Times New Roman" pitchFamily="18" charset="0"/>
              </a:rPr>
              <a:t>is fourth right of Mercedes.</a:t>
            </a:r>
          </a:p>
          <a:p>
            <a:pPr>
              <a:buNone/>
            </a:pPr>
            <a:r>
              <a:rPr lang="en-US" sz="6800" dirty="0">
                <a:latin typeface="Times New Roman" pitchFamily="18" charset="0"/>
                <a:cs typeface="Times New Roman" pitchFamily="18" charset="0"/>
              </a:rPr>
              <a:t> </a:t>
            </a:r>
          </a:p>
          <a:p>
            <a:pPr>
              <a:buNone/>
            </a:pPr>
            <a:r>
              <a:rPr lang="en-US" sz="6800" dirty="0" smtClean="0">
                <a:latin typeface="Times New Roman" pitchFamily="18" charset="0"/>
                <a:cs typeface="Times New Roman" pitchFamily="18" charset="0"/>
              </a:rPr>
              <a:t>4.</a:t>
            </a:r>
            <a:r>
              <a:rPr lang="en-US" sz="6800" dirty="0">
                <a:latin typeface="Times New Roman" pitchFamily="18" charset="0"/>
                <a:cs typeface="Times New Roman" pitchFamily="18" charset="0"/>
              </a:rPr>
              <a:t> Which of the following groups of cars is to the right of Ambassador ?</a:t>
            </a:r>
          </a:p>
          <a:p>
            <a:pPr>
              <a:buNone/>
            </a:pPr>
            <a:r>
              <a:rPr lang="en-US" sz="6800" dirty="0" smtClean="0">
                <a:latin typeface="Times New Roman" pitchFamily="18" charset="0"/>
                <a:cs typeface="Times New Roman" pitchFamily="18" charset="0"/>
              </a:rPr>
              <a:t>(a)Cadillac</a:t>
            </a:r>
            <a:r>
              <a:rPr lang="en-US" sz="6800" dirty="0">
                <a:latin typeface="Times New Roman" pitchFamily="18" charset="0"/>
                <a:cs typeface="Times New Roman" pitchFamily="18" charset="0"/>
              </a:rPr>
              <a:t>, Fargo and </a:t>
            </a:r>
            <a:r>
              <a:rPr lang="en-US" sz="6800" dirty="0" err="1">
                <a:latin typeface="Times New Roman" pitchFamily="18" charset="0"/>
                <a:cs typeface="Times New Roman" pitchFamily="18" charset="0"/>
              </a:rPr>
              <a:t>Maruti</a:t>
            </a:r>
            <a:r>
              <a:rPr lang="en-US" sz="6800" dirty="0">
                <a:latin typeface="Times New Roman" pitchFamily="18" charset="0"/>
                <a:cs typeface="Times New Roman" pitchFamily="18" charset="0"/>
              </a:rPr>
              <a:t> 	</a:t>
            </a:r>
            <a:r>
              <a:rPr lang="en-US" sz="6800" dirty="0" smtClean="0">
                <a:latin typeface="Times New Roman" pitchFamily="18" charset="0"/>
                <a:cs typeface="Times New Roman" pitchFamily="18" charset="0"/>
              </a:rPr>
              <a:t>(b)Mercedes</a:t>
            </a:r>
            <a:r>
              <a:rPr lang="en-US" sz="6800" dirty="0">
                <a:latin typeface="Times New Roman" pitchFamily="18" charset="0"/>
                <a:cs typeface="Times New Roman" pitchFamily="18" charset="0"/>
              </a:rPr>
              <a:t>, Cadillac and Fargo</a:t>
            </a:r>
          </a:p>
          <a:p>
            <a:pPr>
              <a:buNone/>
            </a:pPr>
            <a:r>
              <a:rPr lang="en-US" sz="6800" dirty="0" smtClean="0">
                <a:latin typeface="Times New Roman" pitchFamily="18" charset="0"/>
                <a:cs typeface="Times New Roman" pitchFamily="18" charset="0"/>
              </a:rPr>
              <a:t>(c)</a:t>
            </a:r>
            <a:r>
              <a:rPr lang="en-US" sz="6800" dirty="0" err="1" smtClean="0">
                <a:latin typeface="Times New Roman" pitchFamily="18" charset="0"/>
                <a:cs typeface="Times New Roman" pitchFamily="18" charset="0"/>
              </a:rPr>
              <a:t>Maruti</a:t>
            </a:r>
            <a:r>
              <a:rPr lang="en-US" sz="6800" dirty="0">
                <a:latin typeface="Times New Roman" pitchFamily="18" charset="0"/>
                <a:cs typeface="Times New Roman" pitchFamily="18" charset="0"/>
              </a:rPr>
              <a:t>, Bedford and </a:t>
            </a:r>
            <a:r>
              <a:rPr lang="en-US" sz="6800" dirty="0" smtClean="0">
                <a:latin typeface="Times New Roman" pitchFamily="18" charset="0"/>
                <a:cs typeface="Times New Roman" pitchFamily="18" charset="0"/>
              </a:rPr>
              <a:t>Fiat	(d)Bedford</a:t>
            </a:r>
            <a:r>
              <a:rPr lang="en-US" sz="6800" dirty="0">
                <a:latin typeface="Times New Roman" pitchFamily="18" charset="0"/>
                <a:cs typeface="Times New Roman" pitchFamily="18" charset="0"/>
              </a:rPr>
              <a:t>, Cadillac and Fargo</a:t>
            </a:r>
          </a:p>
          <a:p>
            <a:pPr>
              <a:buNone/>
            </a:pPr>
            <a:r>
              <a:rPr lang="en-US" sz="6800" dirty="0">
                <a:latin typeface="Times New Roman" pitchFamily="18" charset="0"/>
                <a:cs typeface="Times New Roman" pitchFamily="18" charset="0"/>
              </a:rPr>
              <a:t> </a:t>
            </a:r>
          </a:p>
          <a:p>
            <a:pPr>
              <a:buNone/>
            </a:pPr>
            <a:r>
              <a:rPr lang="en-US" sz="6800" dirty="0" smtClean="0">
                <a:latin typeface="Times New Roman" pitchFamily="18" charset="0"/>
                <a:cs typeface="Times New Roman" pitchFamily="18" charset="0"/>
              </a:rPr>
              <a:t>5.</a:t>
            </a:r>
            <a:r>
              <a:rPr lang="en-US" sz="6800" dirty="0">
                <a:latin typeface="Times New Roman" pitchFamily="18" charset="0"/>
                <a:cs typeface="Times New Roman" pitchFamily="18" charset="0"/>
              </a:rPr>
              <a:t> Which one of the following is the correct position of Mercedes ?</a:t>
            </a:r>
          </a:p>
          <a:p>
            <a:pPr>
              <a:buNone/>
            </a:pPr>
            <a:r>
              <a:rPr lang="en-US" sz="6800" dirty="0" smtClean="0">
                <a:latin typeface="Times New Roman" pitchFamily="18" charset="0"/>
                <a:cs typeface="Times New Roman" pitchFamily="18" charset="0"/>
              </a:rPr>
              <a:t>(a)Next </a:t>
            </a:r>
            <a:r>
              <a:rPr lang="en-US" sz="6800" dirty="0">
                <a:latin typeface="Times New Roman" pitchFamily="18" charset="0"/>
                <a:cs typeface="Times New Roman" pitchFamily="18" charset="0"/>
              </a:rPr>
              <a:t>to the left of </a:t>
            </a:r>
            <a:r>
              <a:rPr lang="en-US" sz="6800" dirty="0" smtClean="0">
                <a:latin typeface="Times New Roman" pitchFamily="18" charset="0"/>
                <a:cs typeface="Times New Roman" pitchFamily="18" charset="0"/>
              </a:rPr>
              <a:t>Cadillac	(b)Next </a:t>
            </a:r>
            <a:r>
              <a:rPr lang="en-US" sz="6800" dirty="0">
                <a:latin typeface="Times New Roman" pitchFamily="18" charset="0"/>
                <a:cs typeface="Times New Roman" pitchFamily="18" charset="0"/>
              </a:rPr>
              <a:t>to the left of Bedford</a:t>
            </a:r>
          </a:p>
          <a:p>
            <a:pPr>
              <a:buNone/>
            </a:pPr>
            <a:r>
              <a:rPr lang="en-US" sz="6800" dirty="0" smtClean="0">
                <a:latin typeface="Times New Roman" pitchFamily="18" charset="0"/>
                <a:cs typeface="Times New Roman" pitchFamily="18" charset="0"/>
              </a:rPr>
              <a:t>(c)Between </a:t>
            </a:r>
            <a:r>
              <a:rPr lang="en-US" sz="6800" dirty="0">
                <a:latin typeface="Times New Roman" pitchFamily="18" charset="0"/>
                <a:cs typeface="Times New Roman" pitchFamily="18" charset="0"/>
              </a:rPr>
              <a:t>Bedford and </a:t>
            </a:r>
            <a:r>
              <a:rPr lang="en-US" sz="6800" dirty="0" smtClean="0">
                <a:latin typeface="Times New Roman" pitchFamily="18" charset="0"/>
                <a:cs typeface="Times New Roman" pitchFamily="18" charset="0"/>
              </a:rPr>
              <a:t>Fargo	(d)Fourth </a:t>
            </a:r>
            <a:r>
              <a:rPr lang="en-US" sz="6800" dirty="0">
                <a:latin typeface="Times New Roman" pitchFamily="18" charset="0"/>
                <a:cs typeface="Times New Roman" pitchFamily="18" charset="0"/>
              </a:rPr>
              <a:t>to the right of </a:t>
            </a:r>
            <a:r>
              <a:rPr lang="en-US" sz="6800" dirty="0" err="1">
                <a:latin typeface="Times New Roman" pitchFamily="18" charset="0"/>
                <a:cs typeface="Times New Roman" pitchFamily="18" charset="0"/>
              </a:rPr>
              <a:t>Maruti</a:t>
            </a:r>
            <a:r>
              <a:rPr lang="en-US" sz="6800" dirty="0">
                <a:latin typeface="Times New Roman" pitchFamily="18" charset="0"/>
                <a:cs typeface="Times New Roman" pitchFamily="18" charset="0"/>
              </a:rPr>
              <a:t>.</a:t>
            </a:r>
          </a:p>
          <a:p>
            <a:pPr>
              <a:buNone/>
            </a:pP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05560" y="830520"/>
              <a:ext cx="7063560" cy="5438520"/>
            </p14:xfrm>
          </p:contentPart>
        </mc:Choice>
        <mc:Fallback>
          <p:pic>
            <p:nvPicPr>
              <p:cNvPr id="2" name="Ink 1"/>
              <p:cNvPicPr/>
              <p:nvPr/>
            </p:nvPicPr>
            <p:blipFill>
              <a:blip r:embed="rId4"/>
              <a:stretch>
                <a:fillRect/>
              </a:stretch>
            </p:blipFill>
            <p:spPr>
              <a:xfrm>
                <a:off x="196200" y="821160"/>
                <a:ext cx="7082280" cy="545724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73050"/>
            <a:ext cx="8686800" cy="5853113"/>
          </a:xfrm>
        </p:spPr>
        <p:txBody>
          <a:bodyPr>
            <a:normAutofit/>
          </a:bodyPr>
          <a:lstStyle/>
          <a:p>
            <a:r>
              <a:rPr lang="en-US" sz="2400" b="1" dirty="0" smtClean="0">
                <a:latin typeface="Times New Roman" pitchFamily="18" charset="0"/>
                <a:cs typeface="Times New Roman" pitchFamily="18" charset="0"/>
              </a:rPr>
              <a:t>Directions for Questions 6 to 10: Read the given information carefully and answer the questions that follow.</a:t>
            </a:r>
          </a:p>
          <a:p>
            <a:r>
              <a:rPr lang="en-US" sz="2400" dirty="0" smtClean="0">
                <a:latin typeface="Times New Roman" pitchFamily="18" charset="0"/>
                <a:cs typeface="Times New Roman" pitchFamily="18" charset="0"/>
              </a:rPr>
              <a:t>Eleven friends M, N, O, P, Q, R, S, T, U, V and W are sitting in the first row of the stadium watching a cricket match.</a:t>
            </a:r>
          </a:p>
          <a:p>
            <a:pPr lvl="0">
              <a:buFont typeface="Wingdings" pitchFamily="2" charset="2"/>
              <a:buChar char="§"/>
            </a:pPr>
            <a:r>
              <a:rPr lang="en-US" sz="2400" dirty="0" smtClean="0">
                <a:latin typeface="Times New Roman" pitchFamily="18" charset="0"/>
                <a:cs typeface="Times New Roman" pitchFamily="18" charset="0"/>
              </a:rPr>
              <a:t>T is to the immediate left of P and third to the right of U.</a:t>
            </a:r>
          </a:p>
          <a:p>
            <a:pPr lvl="0">
              <a:buFont typeface="Wingdings" pitchFamily="2" charset="2"/>
              <a:buChar char="§"/>
            </a:pPr>
            <a:r>
              <a:rPr lang="en-US" sz="2400" dirty="0" smtClean="0">
                <a:latin typeface="Times New Roman" pitchFamily="18" charset="0"/>
                <a:cs typeface="Times New Roman" pitchFamily="18" charset="0"/>
              </a:rPr>
              <a:t>V is the immediate </a:t>
            </a:r>
            <a:r>
              <a:rPr lang="en-US" sz="2400" dirty="0" err="1" smtClean="0">
                <a:latin typeface="Times New Roman" pitchFamily="18" charset="0"/>
                <a:cs typeface="Times New Roman" pitchFamily="18" charset="0"/>
              </a:rPr>
              <a:t>neighbour</a:t>
            </a:r>
            <a:r>
              <a:rPr lang="en-US" sz="2400" dirty="0" smtClean="0">
                <a:latin typeface="Times New Roman" pitchFamily="18" charset="0"/>
                <a:cs typeface="Times New Roman" pitchFamily="18" charset="0"/>
              </a:rPr>
              <a:t> of M and N and third to the left of S.</a:t>
            </a:r>
          </a:p>
          <a:p>
            <a:pPr lvl="0">
              <a:buFont typeface="Wingdings" pitchFamily="2" charset="2"/>
              <a:buChar char="§"/>
            </a:pPr>
            <a:r>
              <a:rPr lang="en-US" sz="2400" dirty="0" smtClean="0">
                <a:latin typeface="Times New Roman" pitchFamily="18" charset="0"/>
                <a:cs typeface="Times New Roman" pitchFamily="18" charset="0"/>
              </a:rPr>
              <a:t>M is the second to the right of Q, who is at one of the ends.</a:t>
            </a:r>
          </a:p>
          <a:p>
            <a:pPr>
              <a:buFont typeface="Wingdings" pitchFamily="2" charset="2"/>
              <a:buChar char="§"/>
            </a:pPr>
            <a:r>
              <a:rPr lang="en-US" sz="2400" dirty="0" smtClean="0">
                <a:latin typeface="Times New Roman" pitchFamily="18" charset="0"/>
                <a:cs typeface="Times New Roman" pitchFamily="18" charset="0"/>
              </a:rPr>
              <a:t>R is sitting next to the right of P and P is second to the right of O.</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3920" y="1812600"/>
              <a:ext cx="8582040" cy="5036760"/>
            </p14:xfrm>
          </p:contentPart>
        </mc:Choice>
        <mc:Fallback>
          <p:pic>
            <p:nvPicPr>
              <p:cNvPr id="2" name="Ink 1"/>
              <p:cNvPicPr/>
              <p:nvPr/>
            </p:nvPicPr>
            <p:blipFill>
              <a:blip r:embed="rId3"/>
              <a:stretch>
                <a:fillRect/>
              </a:stretch>
            </p:blipFill>
            <p:spPr>
              <a:xfrm>
                <a:off x="-143280" y="1803240"/>
                <a:ext cx="8600760" cy="505548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28600" y="273050"/>
            <a:ext cx="8458200" cy="6432550"/>
          </a:xfrm>
        </p:spPr>
        <p:txBody>
          <a:bodyPr>
            <a:normAutofit fontScale="40000" lnSpcReduction="20000"/>
          </a:bodyPr>
          <a:lstStyle/>
          <a:p>
            <a:pPr>
              <a:buNone/>
            </a:pPr>
            <a:r>
              <a:rPr lang="en-US" sz="5200" dirty="0">
                <a:latin typeface="Times New Roman" pitchFamily="18" charset="0"/>
                <a:cs typeface="Times New Roman" pitchFamily="18" charset="0"/>
              </a:rPr>
              <a:t>6</a:t>
            </a:r>
            <a:r>
              <a:rPr lang="en-US" sz="5200" dirty="0" smtClean="0">
                <a:latin typeface="Times New Roman" pitchFamily="18" charset="0"/>
                <a:cs typeface="Times New Roman" pitchFamily="18" charset="0"/>
              </a:rPr>
              <a:t>.</a:t>
            </a:r>
            <a:r>
              <a:rPr lang="en-US" sz="5200" dirty="0">
                <a:latin typeface="Times New Roman" pitchFamily="18" charset="0"/>
                <a:cs typeface="Times New Roman" pitchFamily="18" charset="0"/>
              </a:rPr>
              <a:t> Who is sitting in the center of the row?</a:t>
            </a:r>
          </a:p>
          <a:p>
            <a:pPr>
              <a:buNone/>
            </a:pPr>
            <a:r>
              <a:rPr lang="en-US" sz="5200" dirty="0" smtClean="0">
                <a:latin typeface="Times New Roman" pitchFamily="18" charset="0"/>
                <a:cs typeface="Times New Roman" pitchFamily="18" charset="0"/>
              </a:rPr>
              <a:t>(a) </a:t>
            </a:r>
            <a:r>
              <a:rPr lang="en-US" sz="5200" dirty="0">
                <a:latin typeface="Times New Roman" pitchFamily="18" charset="0"/>
                <a:cs typeface="Times New Roman" pitchFamily="18" charset="0"/>
              </a:rPr>
              <a:t>N	</a:t>
            </a:r>
            <a:r>
              <a:rPr lang="en-US" sz="5200" dirty="0" smtClean="0">
                <a:latin typeface="Times New Roman" pitchFamily="18" charset="0"/>
                <a:cs typeface="Times New Roman" pitchFamily="18" charset="0"/>
              </a:rPr>
              <a:t>	(b) </a:t>
            </a:r>
            <a:r>
              <a:rPr lang="en-US" sz="5200" dirty="0">
                <a:latin typeface="Times New Roman" pitchFamily="18" charset="0"/>
                <a:cs typeface="Times New Roman" pitchFamily="18" charset="0"/>
              </a:rPr>
              <a:t>O	</a:t>
            </a:r>
            <a:r>
              <a:rPr lang="en-US" sz="5200" dirty="0" smtClean="0">
                <a:latin typeface="Times New Roman" pitchFamily="18" charset="0"/>
                <a:cs typeface="Times New Roman" pitchFamily="18" charset="0"/>
              </a:rPr>
              <a:t>(c ) </a:t>
            </a:r>
            <a:r>
              <a:rPr lang="en-US" sz="5200" dirty="0">
                <a:latin typeface="Times New Roman" pitchFamily="18" charset="0"/>
                <a:cs typeface="Times New Roman" pitchFamily="18" charset="0"/>
              </a:rPr>
              <a:t>S	</a:t>
            </a:r>
            <a:r>
              <a:rPr lang="en-US" sz="5200" dirty="0" smtClean="0">
                <a:latin typeface="Times New Roman" pitchFamily="18" charset="0"/>
                <a:cs typeface="Times New Roman" pitchFamily="18" charset="0"/>
              </a:rPr>
              <a:t>(d) </a:t>
            </a:r>
            <a:r>
              <a:rPr lang="en-US" sz="5200" dirty="0">
                <a:latin typeface="Times New Roman" pitchFamily="18" charset="0"/>
                <a:cs typeface="Times New Roman" pitchFamily="18" charset="0"/>
              </a:rPr>
              <a:t>U</a:t>
            </a:r>
          </a:p>
          <a:p>
            <a:pPr>
              <a:buNone/>
            </a:pPr>
            <a:r>
              <a:rPr lang="en-US" sz="5200" dirty="0">
                <a:latin typeface="Times New Roman" pitchFamily="18" charset="0"/>
                <a:cs typeface="Times New Roman" pitchFamily="18" charset="0"/>
              </a:rPr>
              <a:t> </a:t>
            </a:r>
          </a:p>
          <a:p>
            <a:pPr>
              <a:buNone/>
            </a:pPr>
            <a:r>
              <a:rPr lang="en-US" sz="5200" dirty="0" smtClean="0">
                <a:latin typeface="Times New Roman" pitchFamily="18" charset="0"/>
                <a:cs typeface="Times New Roman" pitchFamily="18" charset="0"/>
              </a:rPr>
              <a:t>7.</a:t>
            </a:r>
            <a:r>
              <a:rPr lang="en-US" sz="5200" dirty="0">
                <a:latin typeface="Times New Roman" pitchFamily="18" charset="0"/>
                <a:cs typeface="Times New Roman" pitchFamily="18" charset="0"/>
              </a:rPr>
              <a:t> Which of the following people are sitting to the right of S?</a:t>
            </a:r>
          </a:p>
          <a:p>
            <a:pPr>
              <a:buNone/>
            </a:pPr>
            <a:r>
              <a:rPr lang="en-US" sz="5200" dirty="0" smtClean="0">
                <a:latin typeface="Times New Roman" pitchFamily="18" charset="0"/>
                <a:cs typeface="Times New Roman" pitchFamily="18" charset="0"/>
              </a:rPr>
              <a:t>(a) </a:t>
            </a:r>
            <a:r>
              <a:rPr lang="en-US" sz="5200" dirty="0">
                <a:latin typeface="Times New Roman" pitchFamily="18" charset="0"/>
                <a:cs typeface="Times New Roman" pitchFamily="18" charset="0"/>
              </a:rPr>
              <a:t>OTPQ	</a:t>
            </a:r>
            <a:r>
              <a:rPr lang="en-US" sz="5200" dirty="0" smtClean="0">
                <a:latin typeface="Times New Roman" pitchFamily="18" charset="0"/>
                <a:cs typeface="Times New Roman" pitchFamily="18" charset="0"/>
              </a:rPr>
              <a:t>       (b) </a:t>
            </a:r>
            <a:r>
              <a:rPr lang="en-US" sz="5200" dirty="0">
                <a:latin typeface="Times New Roman" pitchFamily="18" charset="0"/>
                <a:cs typeface="Times New Roman" pitchFamily="18" charset="0"/>
              </a:rPr>
              <a:t>OTPR     </a:t>
            </a:r>
            <a:r>
              <a:rPr lang="en-US" sz="5200" dirty="0" smtClean="0">
                <a:latin typeface="Times New Roman" pitchFamily="18" charset="0"/>
                <a:cs typeface="Times New Roman" pitchFamily="18" charset="0"/>
              </a:rPr>
              <a:t>(c) </a:t>
            </a:r>
            <a:r>
              <a:rPr lang="en-US" sz="5200" dirty="0">
                <a:latin typeface="Times New Roman" pitchFamily="18" charset="0"/>
                <a:cs typeface="Times New Roman" pitchFamily="18" charset="0"/>
              </a:rPr>
              <a:t>UNVM	</a:t>
            </a:r>
            <a:r>
              <a:rPr lang="en-US" sz="5200" dirty="0" smtClean="0">
                <a:latin typeface="Times New Roman" pitchFamily="18" charset="0"/>
                <a:cs typeface="Times New Roman" pitchFamily="18" charset="0"/>
              </a:rPr>
              <a:t>(d) </a:t>
            </a:r>
            <a:r>
              <a:rPr lang="en-US" sz="5200" dirty="0">
                <a:latin typeface="Times New Roman" pitchFamily="18" charset="0"/>
                <a:cs typeface="Times New Roman" pitchFamily="18" charset="0"/>
              </a:rPr>
              <a:t>UOTPR</a:t>
            </a:r>
          </a:p>
          <a:p>
            <a:pPr>
              <a:buNone/>
            </a:pPr>
            <a:r>
              <a:rPr lang="en-US" sz="5200" dirty="0">
                <a:latin typeface="Times New Roman" pitchFamily="18" charset="0"/>
                <a:cs typeface="Times New Roman" pitchFamily="18" charset="0"/>
              </a:rPr>
              <a:t> </a:t>
            </a:r>
          </a:p>
          <a:p>
            <a:pPr>
              <a:buNone/>
            </a:pPr>
            <a:r>
              <a:rPr lang="en-US" sz="5200" dirty="0">
                <a:latin typeface="Times New Roman" pitchFamily="18" charset="0"/>
                <a:cs typeface="Times New Roman" pitchFamily="18" charset="0"/>
              </a:rPr>
              <a:t>8</a:t>
            </a:r>
            <a:r>
              <a:rPr lang="en-US" sz="5200" dirty="0" smtClean="0">
                <a:latin typeface="Times New Roman" pitchFamily="18" charset="0"/>
                <a:cs typeface="Times New Roman" pitchFamily="18" charset="0"/>
              </a:rPr>
              <a:t>.</a:t>
            </a:r>
            <a:r>
              <a:rPr lang="en-US" sz="5200" dirty="0">
                <a:latin typeface="Times New Roman" pitchFamily="18" charset="0"/>
                <a:cs typeface="Times New Roman" pitchFamily="18" charset="0"/>
              </a:rPr>
              <a:t> Which of the following statements is true with respect to the above arrangement?</a:t>
            </a:r>
          </a:p>
          <a:p>
            <a:pPr>
              <a:buNone/>
            </a:pPr>
            <a:r>
              <a:rPr lang="en-US" sz="5200" dirty="0" smtClean="0">
                <a:latin typeface="Times New Roman" pitchFamily="18" charset="0"/>
                <a:cs typeface="Times New Roman" pitchFamily="18" charset="0"/>
              </a:rPr>
              <a:t>(a) </a:t>
            </a:r>
            <a:r>
              <a:rPr lang="en-US" sz="5200" dirty="0">
                <a:latin typeface="Times New Roman" pitchFamily="18" charset="0"/>
                <a:cs typeface="Times New Roman" pitchFamily="18" charset="0"/>
              </a:rPr>
              <a:t>There are three persons sitting between P and S</a:t>
            </a:r>
          </a:p>
          <a:p>
            <a:pPr>
              <a:buNone/>
            </a:pPr>
            <a:r>
              <a:rPr lang="en-US" sz="5200" dirty="0" smtClean="0">
                <a:latin typeface="Times New Roman" pitchFamily="18" charset="0"/>
                <a:cs typeface="Times New Roman" pitchFamily="18" charset="0"/>
              </a:rPr>
              <a:t>(b)W </a:t>
            </a:r>
            <a:r>
              <a:rPr lang="en-US" sz="5200" dirty="0">
                <a:latin typeface="Times New Roman" pitchFamily="18" charset="0"/>
                <a:cs typeface="Times New Roman" pitchFamily="18" charset="0"/>
              </a:rPr>
              <a:t>is between M and V.</a:t>
            </a:r>
          </a:p>
          <a:p>
            <a:pPr>
              <a:buNone/>
            </a:pPr>
            <a:r>
              <a:rPr lang="en-US" sz="5200" dirty="0" smtClean="0">
                <a:latin typeface="Times New Roman" pitchFamily="18" charset="0"/>
                <a:cs typeface="Times New Roman" pitchFamily="18" charset="0"/>
              </a:rPr>
              <a:t>(c) </a:t>
            </a:r>
            <a:r>
              <a:rPr lang="en-US" sz="5200" dirty="0">
                <a:latin typeface="Times New Roman" pitchFamily="18" charset="0"/>
                <a:cs typeface="Times New Roman" pitchFamily="18" charset="0"/>
              </a:rPr>
              <a:t>N is sitting between V and U</a:t>
            </a:r>
          </a:p>
          <a:p>
            <a:pPr>
              <a:buNone/>
            </a:pPr>
            <a:r>
              <a:rPr lang="en-US" sz="5200" dirty="0" smtClean="0">
                <a:latin typeface="Times New Roman" pitchFamily="18" charset="0"/>
                <a:cs typeface="Times New Roman" pitchFamily="18" charset="0"/>
              </a:rPr>
              <a:t>(d) </a:t>
            </a:r>
            <a:r>
              <a:rPr lang="en-US" sz="5200" dirty="0">
                <a:latin typeface="Times New Roman" pitchFamily="18" charset="0"/>
                <a:cs typeface="Times New Roman" pitchFamily="18" charset="0"/>
              </a:rPr>
              <a:t>S and O are </a:t>
            </a:r>
            <a:r>
              <a:rPr lang="en-US" sz="5200" dirty="0" err="1">
                <a:latin typeface="Times New Roman" pitchFamily="18" charset="0"/>
                <a:cs typeface="Times New Roman" pitchFamily="18" charset="0"/>
              </a:rPr>
              <a:t>neighbours</a:t>
            </a:r>
            <a:r>
              <a:rPr lang="en-US" sz="5200" dirty="0">
                <a:latin typeface="Times New Roman" pitchFamily="18" charset="0"/>
                <a:cs typeface="Times New Roman" pitchFamily="18" charset="0"/>
              </a:rPr>
              <a:t> sitting to the immediate right of T</a:t>
            </a:r>
          </a:p>
          <a:p>
            <a:pPr>
              <a:buNone/>
            </a:pPr>
            <a:r>
              <a:rPr lang="en-US" sz="5200" dirty="0">
                <a:latin typeface="Times New Roman" pitchFamily="18" charset="0"/>
                <a:cs typeface="Times New Roman" pitchFamily="18" charset="0"/>
              </a:rPr>
              <a:t> </a:t>
            </a:r>
          </a:p>
          <a:p>
            <a:pPr>
              <a:buNone/>
            </a:pPr>
            <a:r>
              <a:rPr lang="en-US" sz="5200" dirty="0" smtClean="0">
                <a:latin typeface="Times New Roman" pitchFamily="18" charset="0"/>
                <a:cs typeface="Times New Roman" pitchFamily="18" charset="0"/>
              </a:rPr>
              <a:t>9.</a:t>
            </a:r>
            <a:r>
              <a:rPr lang="en-US" sz="5200" dirty="0">
                <a:latin typeface="Times New Roman" pitchFamily="18" charset="0"/>
                <a:cs typeface="Times New Roman" pitchFamily="18" charset="0"/>
              </a:rPr>
              <a:t> Who are the immediate </a:t>
            </a:r>
            <a:r>
              <a:rPr lang="en-US" sz="5200" dirty="0" err="1">
                <a:latin typeface="Times New Roman" pitchFamily="18" charset="0"/>
                <a:cs typeface="Times New Roman" pitchFamily="18" charset="0"/>
              </a:rPr>
              <a:t>neighbours</a:t>
            </a:r>
            <a:r>
              <a:rPr lang="en-US" sz="5200" dirty="0">
                <a:latin typeface="Times New Roman" pitchFamily="18" charset="0"/>
                <a:cs typeface="Times New Roman" pitchFamily="18" charset="0"/>
              </a:rPr>
              <a:t> of T?</a:t>
            </a:r>
          </a:p>
          <a:p>
            <a:pPr>
              <a:buNone/>
            </a:pPr>
            <a:r>
              <a:rPr lang="en-US" sz="5200" dirty="0" smtClean="0">
                <a:latin typeface="Times New Roman" pitchFamily="18" charset="0"/>
                <a:cs typeface="Times New Roman" pitchFamily="18" charset="0"/>
              </a:rPr>
              <a:t>(a) </a:t>
            </a:r>
            <a:r>
              <a:rPr lang="en-US" sz="5200" dirty="0">
                <a:latin typeface="Times New Roman" pitchFamily="18" charset="0"/>
                <a:cs typeface="Times New Roman" pitchFamily="18" charset="0"/>
              </a:rPr>
              <a:t>O, P	   </a:t>
            </a:r>
            <a:r>
              <a:rPr lang="en-US" sz="5200" dirty="0" smtClean="0">
                <a:latin typeface="Times New Roman" pitchFamily="18" charset="0"/>
                <a:cs typeface="Times New Roman" pitchFamily="18" charset="0"/>
              </a:rPr>
              <a:t>(b)  </a:t>
            </a:r>
            <a:r>
              <a:rPr lang="en-US" sz="5200" dirty="0">
                <a:latin typeface="Times New Roman" pitchFamily="18" charset="0"/>
                <a:cs typeface="Times New Roman" pitchFamily="18" charset="0"/>
              </a:rPr>
              <a:t>O, </a:t>
            </a:r>
            <a:r>
              <a:rPr lang="en-US" sz="5200" dirty="0" smtClean="0">
                <a:latin typeface="Times New Roman" pitchFamily="18" charset="0"/>
                <a:cs typeface="Times New Roman" pitchFamily="18" charset="0"/>
              </a:rPr>
              <a:t>R     (c) </a:t>
            </a:r>
            <a:r>
              <a:rPr lang="en-US" sz="5200" dirty="0">
                <a:latin typeface="Times New Roman" pitchFamily="18" charset="0"/>
                <a:cs typeface="Times New Roman" pitchFamily="18" charset="0"/>
              </a:rPr>
              <a:t>N, </a:t>
            </a:r>
            <a:r>
              <a:rPr lang="en-US" sz="5200" dirty="0" smtClean="0">
                <a:latin typeface="Times New Roman" pitchFamily="18" charset="0"/>
                <a:cs typeface="Times New Roman" pitchFamily="18" charset="0"/>
              </a:rPr>
              <a:t>U	(d) V</a:t>
            </a:r>
            <a:r>
              <a:rPr lang="en-US" sz="5200" dirty="0">
                <a:latin typeface="Times New Roman" pitchFamily="18" charset="0"/>
                <a:cs typeface="Times New Roman" pitchFamily="18" charset="0"/>
              </a:rPr>
              <a:t>, U</a:t>
            </a:r>
          </a:p>
          <a:p>
            <a:pPr>
              <a:buNone/>
            </a:pPr>
            <a:r>
              <a:rPr lang="en-US" sz="5200" dirty="0">
                <a:latin typeface="Times New Roman" pitchFamily="18" charset="0"/>
                <a:cs typeface="Times New Roman" pitchFamily="18" charset="0"/>
              </a:rPr>
              <a:t> </a:t>
            </a:r>
          </a:p>
          <a:p>
            <a:pPr>
              <a:buNone/>
            </a:pPr>
            <a:r>
              <a:rPr lang="en-US" sz="5200" dirty="0" smtClean="0">
                <a:latin typeface="Times New Roman" pitchFamily="18" charset="0"/>
                <a:cs typeface="Times New Roman" pitchFamily="18" charset="0"/>
              </a:rPr>
              <a:t>10.</a:t>
            </a:r>
            <a:r>
              <a:rPr lang="en-US" sz="5200" dirty="0">
                <a:latin typeface="Times New Roman" pitchFamily="18" charset="0"/>
                <a:cs typeface="Times New Roman" pitchFamily="18" charset="0"/>
              </a:rPr>
              <a:t> If Q and P, O and N, M and T, and W and R interchange their positions then which of the following pairs of friends is sitting at the ends?</a:t>
            </a:r>
          </a:p>
          <a:p>
            <a:pPr marL="914400" indent="-914400">
              <a:buNone/>
            </a:pPr>
            <a:r>
              <a:rPr lang="en-US" sz="5200" dirty="0" smtClean="0">
                <a:latin typeface="Times New Roman" pitchFamily="18" charset="0"/>
                <a:cs typeface="Times New Roman" pitchFamily="18" charset="0"/>
              </a:rPr>
              <a:t>    (a) P </a:t>
            </a:r>
            <a:r>
              <a:rPr lang="en-US" sz="5200" dirty="0">
                <a:latin typeface="Times New Roman" pitchFamily="18" charset="0"/>
                <a:cs typeface="Times New Roman" pitchFamily="18" charset="0"/>
              </a:rPr>
              <a:t>and </a:t>
            </a:r>
            <a:r>
              <a:rPr lang="en-US" sz="5200" dirty="0" smtClean="0">
                <a:latin typeface="Times New Roman" pitchFamily="18" charset="0"/>
                <a:cs typeface="Times New Roman" pitchFamily="18" charset="0"/>
              </a:rPr>
              <a:t>Q    (b) </a:t>
            </a:r>
            <a:r>
              <a:rPr lang="en-US" sz="5200" dirty="0">
                <a:latin typeface="Times New Roman" pitchFamily="18" charset="0"/>
                <a:cs typeface="Times New Roman" pitchFamily="18" charset="0"/>
              </a:rPr>
              <a:t>Q and R	</a:t>
            </a:r>
            <a:endParaRPr lang="en-US" sz="5200" dirty="0" smtClean="0">
              <a:latin typeface="Times New Roman" pitchFamily="18" charset="0"/>
              <a:cs typeface="Times New Roman" pitchFamily="18" charset="0"/>
            </a:endParaRPr>
          </a:p>
          <a:p>
            <a:pPr marL="914400" indent="-914400">
              <a:buNone/>
            </a:pPr>
            <a:r>
              <a:rPr lang="en-US" sz="5200" dirty="0" smtClean="0">
                <a:latin typeface="Times New Roman" pitchFamily="18" charset="0"/>
                <a:cs typeface="Times New Roman" pitchFamily="18" charset="0"/>
              </a:rPr>
              <a:t>    (c) </a:t>
            </a:r>
            <a:r>
              <a:rPr lang="en-US" sz="5200" dirty="0">
                <a:latin typeface="Times New Roman" pitchFamily="18" charset="0"/>
                <a:cs typeface="Times New Roman" pitchFamily="18" charset="0"/>
              </a:rPr>
              <a:t>P and </a:t>
            </a:r>
            <a:r>
              <a:rPr lang="en-US" sz="5200" dirty="0" smtClean="0">
                <a:latin typeface="Times New Roman" pitchFamily="18" charset="0"/>
                <a:cs typeface="Times New Roman" pitchFamily="18" charset="0"/>
              </a:rPr>
              <a:t>W   (d) </a:t>
            </a:r>
            <a:r>
              <a:rPr lang="en-US" sz="5200" dirty="0">
                <a:latin typeface="Times New Roman" pitchFamily="18" charset="0"/>
                <a:cs typeface="Times New Roman" pitchFamily="18" charset="0"/>
              </a:rPr>
              <a:t>W and R</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76840" y="562680"/>
              <a:ext cx="6840720" cy="5965200"/>
            </p14:xfrm>
          </p:contentPart>
        </mc:Choice>
        <mc:Fallback>
          <p:pic>
            <p:nvPicPr>
              <p:cNvPr id="2" name="Ink 1"/>
              <p:cNvPicPr/>
              <p:nvPr/>
            </p:nvPicPr>
            <p:blipFill>
              <a:blip r:embed="rId3"/>
              <a:stretch>
                <a:fillRect/>
              </a:stretch>
            </p:blipFill>
            <p:spPr>
              <a:xfrm>
                <a:off x="267480" y="553320"/>
                <a:ext cx="6859440" cy="598392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733800" y="273050"/>
            <a:ext cx="4953000" cy="6127750"/>
          </a:xfrm>
        </p:spPr>
        <p:txBody>
          <a:bodyPr>
            <a:normAutofit/>
          </a:bodyPr>
          <a:lstStyle/>
          <a:p>
            <a:pPr>
              <a:buNone/>
            </a:pPr>
            <a:r>
              <a:rPr lang="en-US" sz="1800" dirty="0" smtClean="0">
                <a:latin typeface="Times New Roman" pitchFamily="18" charset="0"/>
                <a:cs typeface="Times New Roman" pitchFamily="18" charset="0"/>
              </a:rPr>
              <a:t>11.What </a:t>
            </a:r>
            <a:r>
              <a:rPr lang="en-US" sz="1800" dirty="0">
                <a:latin typeface="Times New Roman" pitchFamily="18" charset="0"/>
                <a:cs typeface="Times New Roman" pitchFamily="18" charset="0"/>
              </a:rPr>
              <a:t>is the position of A ? </a:t>
            </a:r>
          </a:p>
          <a:p>
            <a:pPr>
              <a:buAutoNum type="alphaLcParenBoth"/>
            </a:pPr>
            <a:r>
              <a:rPr lang="en-US" sz="1800" dirty="0" smtClean="0">
                <a:latin typeface="Times New Roman" pitchFamily="18" charset="0"/>
                <a:cs typeface="Times New Roman" pitchFamily="18" charset="0"/>
              </a:rPr>
              <a:t>Between </a:t>
            </a:r>
            <a:r>
              <a:rPr lang="en-US" sz="1800" dirty="0">
                <a:latin typeface="Times New Roman" pitchFamily="18" charset="0"/>
                <a:cs typeface="Times New Roman" pitchFamily="18" charset="0"/>
              </a:rPr>
              <a:t>E and </a:t>
            </a:r>
            <a:r>
              <a:rPr lang="en-US" sz="1800" dirty="0" smtClean="0">
                <a:latin typeface="Times New Roman" pitchFamily="18" charset="0"/>
                <a:cs typeface="Times New Roman" pitchFamily="18" charset="0"/>
              </a:rPr>
              <a:t>D     	(b) Extreme </a:t>
            </a:r>
            <a:r>
              <a:rPr lang="en-US" sz="1800" dirty="0">
                <a:latin typeface="Times New Roman" pitchFamily="18" charset="0"/>
                <a:cs typeface="Times New Roman" pitchFamily="18" charset="0"/>
              </a:rPr>
              <a:t>left  </a:t>
            </a:r>
            <a:endParaRPr lang="en-US" sz="1800" dirty="0" smtClean="0">
              <a:latin typeface="Times New Roman" pitchFamily="18" charset="0"/>
              <a:cs typeface="Times New Roman" pitchFamily="18" charset="0"/>
            </a:endParaRPr>
          </a:p>
          <a:p>
            <a:pPr>
              <a:buAutoNum type="alphaLcParenBoth"/>
            </a:pPr>
            <a:r>
              <a:rPr lang="en-US" sz="1800" dirty="0" smtClean="0">
                <a:latin typeface="Times New Roman" pitchFamily="18" charset="0"/>
                <a:cs typeface="Times New Roman" pitchFamily="18" charset="0"/>
              </a:rPr>
              <a:t>Centre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 Extreme </a:t>
            </a:r>
            <a:r>
              <a:rPr lang="en-US" sz="1800" dirty="0">
                <a:latin typeface="Times New Roman" pitchFamily="18" charset="0"/>
                <a:cs typeface="Times New Roman" pitchFamily="18" charset="0"/>
              </a:rPr>
              <a:t>right</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12. Who </a:t>
            </a:r>
            <a:r>
              <a:rPr lang="en-US" sz="1800" dirty="0">
                <a:latin typeface="Times New Roman" pitchFamily="18" charset="0"/>
                <a:cs typeface="Times New Roman" pitchFamily="18" charset="0"/>
              </a:rPr>
              <a:t>are the </a:t>
            </a:r>
            <a:r>
              <a:rPr lang="en-US" sz="1800" dirty="0" err="1">
                <a:latin typeface="Times New Roman" pitchFamily="18" charset="0"/>
                <a:cs typeface="Times New Roman" pitchFamily="18" charset="0"/>
              </a:rPr>
              <a:t>neighbours</a:t>
            </a:r>
            <a:r>
              <a:rPr lang="en-US" sz="1800" dirty="0">
                <a:latin typeface="Times New Roman" pitchFamily="18" charset="0"/>
                <a:cs typeface="Times New Roman" pitchFamily="18" charset="0"/>
              </a:rPr>
              <a:t> of B ? </a:t>
            </a:r>
          </a:p>
          <a:p>
            <a:pPr>
              <a:buAutoNum type="alphaLcParenBoth"/>
            </a:pPr>
            <a:r>
              <a:rPr lang="en-US" sz="1800" dirty="0" smtClean="0">
                <a:latin typeface="Times New Roman" pitchFamily="18" charset="0"/>
                <a:cs typeface="Times New Roman" pitchFamily="18" charset="0"/>
              </a:rPr>
              <a:t>C </a:t>
            </a:r>
            <a:r>
              <a:rPr lang="en-US" sz="1800" dirty="0">
                <a:latin typeface="Times New Roman" pitchFamily="18" charset="0"/>
                <a:cs typeface="Times New Roman" pitchFamily="18" charset="0"/>
              </a:rPr>
              <a:t>and D 	</a:t>
            </a:r>
            <a:r>
              <a:rPr lang="en-US" sz="1800" dirty="0" smtClean="0">
                <a:latin typeface="Times New Roman" pitchFamily="18" charset="0"/>
                <a:cs typeface="Times New Roman" pitchFamily="18" charset="0"/>
              </a:rPr>
              <a:t>	(b) C </a:t>
            </a:r>
            <a:r>
              <a:rPr lang="en-US" sz="1800" dirty="0">
                <a:latin typeface="Times New Roman" pitchFamily="18" charset="0"/>
                <a:cs typeface="Times New Roman" pitchFamily="18" charset="0"/>
              </a:rPr>
              <a:t>and G 	</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(c) G </a:t>
            </a:r>
            <a:r>
              <a:rPr lang="en-US" sz="1800" dirty="0">
                <a:latin typeface="Times New Roman" pitchFamily="18" charset="0"/>
                <a:cs typeface="Times New Roman" pitchFamily="18" charset="0"/>
              </a:rPr>
              <a:t>and F    </a:t>
            </a:r>
            <a:r>
              <a:rPr lang="en-US" sz="1800" dirty="0" smtClean="0">
                <a:latin typeface="Times New Roman" pitchFamily="18" charset="0"/>
                <a:cs typeface="Times New Roman" pitchFamily="18" charset="0"/>
              </a:rPr>
              <a:t>		(d) C </a:t>
            </a:r>
            <a:r>
              <a:rPr lang="en-US" sz="1800" dirty="0">
                <a:latin typeface="Times New Roman" pitchFamily="18" charset="0"/>
                <a:cs typeface="Times New Roman" pitchFamily="18" charset="0"/>
              </a:rPr>
              <a:t>and E</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13. Which </a:t>
            </a:r>
            <a:r>
              <a:rPr lang="en-US" sz="1800" dirty="0">
                <a:latin typeface="Times New Roman" pitchFamily="18" charset="0"/>
                <a:cs typeface="Times New Roman" pitchFamily="18" charset="0"/>
              </a:rPr>
              <a:t>of the following statement is not true ? </a:t>
            </a:r>
          </a:p>
          <a:p>
            <a:pPr>
              <a:buAutoNum type="alphaLcParenBoth"/>
            </a:pPr>
            <a:r>
              <a:rPr lang="en-US" sz="1800" dirty="0" smtClean="0">
                <a:latin typeface="Times New Roman" pitchFamily="18" charset="0"/>
                <a:cs typeface="Times New Roman" pitchFamily="18" charset="0"/>
              </a:rPr>
              <a:t>E </a:t>
            </a:r>
            <a:r>
              <a:rPr lang="en-US" sz="1800" dirty="0">
                <a:latin typeface="Times New Roman" pitchFamily="18" charset="0"/>
                <a:cs typeface="Times New Roman" pitchFamily="18" charset="0"/>
              </a:rPr>
              <a:t>is to the immediate left of D </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(b) A </a:t>
            </a:r>
            <a:r>
              <a:rPr lang="en-US" sz="1800" dirty="0">
                <a:latin typeface="Times New Roman" pitchFamily="18" charset="0"/>
                <a:cs typeface="Times New Roman" pitchFamily="18" charset="0"/>
              </a:rPr>
              <a:t>is at one of the ends </a:t>
            </a:r>
          </a:p>
          <a:p>
            <a:pPr>
              <a:buNone/>
            </a:pPr>
            <a:r>
              <a:rPr lang="en-US" sz="1800" dirty="0" smtClean="0">
                <a:latin typeface="Times New Roman" pitchFamily="18" charset="0"/>
                <a:cs typeface="Times New Roman" pitchFamily="18" charset="0"/>
              </a:rPr>
              <a:t>(c) G </a:t>
            </a:r>
            <a:r>
              <a:rPr lang="en-US" sz="1800" dirty="0">
                <a:latin typeface="Times New Roman" pitchFamily="18" charset="0"/>
                <a:cs typeface="Times New Roman" pitchFamily="18" charset="0"/>
              </a:rPr>
              <a:t>is to the immediate left of B </a:t>
            </a:r>
          </a:p>
          <a:p>
            <a:pPr>
              <a:buNone/>
            </a:pPr>
            <a:r>
              <a:rPr lang="en-US" sz="1800" dirty="0" smtClean="0">
                <a:latin typeface="Times New Roman" pitchFamily="18" charset="0"/>
                <a:cs typeface="Times New Roman" pitchFamily="18" charset="0"/>
              </a:rPr>
              <a:t>(d) F </a:t>
            </a:r>
            <a:r>
              <a:rPr lang="en-US" sz="1800" dirty="0">
                <a:latin typeface="Times New Roman" pitchFamily="18" charset="0"/>
                <a:cs typeface="Times New Roman" pitchFamily="18" charset="0"/>
              </a:rPr>
              <a:t>is second to the right of D</a:t>
            </a:r>
          </a:p>
          <a:p>
            <a:pPr>
              <a:buNone/>
            </a:pPr>
            <a:endParaRPr lang="en-US" sz="1800" dirty="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14. Who </a:t>
            </a:r>
            <a:r>
              <a:rPr lang="en-US" sz="1800" dirty="0">
                <a:latin typeface="Times New Roman" pitchFamily="18" charset="0"/>
                <a:cs typeface="Times New Roman" pitchFamily="18" charset="0"/>
              </a:rPr>
              <a:t>are to the left of C ? </a:t>
            </a:r>
          </a:p>
          <a:p>
            <a:pPr>
              <a:buAutoNum type="alphaLcParenBoth"/>
            </a:pPr>
            <a:r>
              <a:rPr lang="en-US" sz="1800" dirty="0" smtClean="0">
                <a:latin typeface="Times New Roman" pitchFamily="18" charset="0"/>
                <a:cs typeface="Times New Roman" pitchFamily="18" charset="0"/>
              </a:rPr>
              <a:t>Only </a:t>
            </a:r>
            <a:r>
              <a:rPr lang="en-US" sz="1800" dirty="0">
                <a:latin typeface="Times New Roman" pitchFamily="18" charset="0"/>
                <a:cs typeface="Times New Roman" pitchFamily="18" charset="0"/>
              </a:rPr>
              <a:t>B     </a:t>
            </a:r>
            <a:r>
              <a:rPr lang="en-US" sz="1800" dirty="0" smtClean="0">
                <a:latin typeface="Times New Roman" pitchFamily="18" charset="0"/>
                <a:cs typeface="Times New Roman" pitchFamily="18" charset="0"/>
              </a:rPr>
              <a:t>		(b) G</a:t>
            </a:r>
            <a:r>
              <a:rPr lang="en-US" sz="1800" dirty="0">
                <a:latin typeface="Times New Roman" pitchFamily="18" charset="0"/>
                <a:cs typeface="Times New Roman" pitchFamily="18" charset="0"/>
              </a:rPr>
              <a:t>, B and D   </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(c)  G </a:t>
            </a:r>
            <a:r>
              <a:rPr lang="en-US" sz="1800" dirty="0">
                <a:latin typeface="Times New Roman" pitchFamily="18" charset="0"/>
                <a:cs typeface="Times New Roman" pitchFamily="18" charset="0"/>
              </a:rPr>
              <a:t>and B   </a:t>
            </a:r>
            <a:r>
              <a:rPr lang="en-US" sz="1800" dirty="0" smtClean="0">
                <a:latin typeface="Times New Roman" pitchFamily="18" charset="0"/>
                <a:cs typeface="Times New Roman" pitchFamily="18" charset="0"/>
              </a:rPr>
              <a:t>		(d) D</a:t>
            </a:r>
            <a:r>
              <a:rPr lang="en-US" sz="1800" dirty="0">
                <a:latin typeface="Times New Roman" pitchFamily="18" charset="0"/>
                <a:cs typeface="Times New Roman" pitchFamily="18" charset="0"/>
              </a:rPr>
              <a:t>, E, F and A</a:t>
            </a:r>
          </a:p>
          <a:p>
            <a:endParaRPr lang="en-US" dirty="0"/>
          </a:p>
        </p:txBody>
      </p:sp>
      <p:sp>
        <p:nvSpPr>
          <p:cNvPr id="9" name="Text Placeholder 8"/>
          <p:cNvSpPr>
            <a:spLocks noGrp="1"/>
          </p:cNvSpPr>
          <p:nvPr>
            <p:ph type="body" sz="half" idx="2"/>
          </p:nvPr>
        </p:nvSpPr>
        <p:spPr>
          <a:xfrm>
            <a:off x="228600" y="228600"/>
            <a:ext cx="3505200" cy="5897563"/>
          </a:xfrm>
        </p:spPr>
        <p:txBody>
          <a:bodyPr>
            <a:noAutofit/>
          </a:bodyPr>
          <a:lstStyle/>
          <a:p>
            <a:r>
              <a:rPr lang="en-US" sz="1800" b="1" dirty="0" smtClean="0">
                <a:latin typeface="Times New Roman" pitchFamily="18" charset="0"/>
                <a:cs typeface="Times New Roman" pitchFamily="18" charset="0"/>
              </a:rPr>
              <a:t>Directions for Questions 11 to 14:</a:t>
            </a:r>
          </a:p>
          <a:p>
            <a:r>
              <a:rPr lang="en-US" sz="1800" b="1" dirty="0" smtClean="0">
                <a:latin typeface="Times New Roman" pitchFamily="18" charset="0"/>
                <a:cs typeface="Times New Roman" pitchFamily="18" charset="0"/>
              </a:rPr>
              <a:t>Read the given information carefully and answer the questions that follow.</a:t>
            </a: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A</a:t>
            </a:r>
            <a:r>
              <a:rPr lang="en-US" sz="1800" b="1" dirty="0">
                <a:latin typeface="Times New Roman" pitchFamily="18" charset="0"/>
                <a:cs typeface="Times New Roman" pitchFamily="18" charset="0"/>
              </a:rPr>
              <a:t>, B, C, D, E, F and G are sitting in a row facing North :  1) F is to the immediate right of </a:t>
            </a:r>
            <a:r>
              <a:rPr lang="en-US" sz="1800" b="1" dirty="0" smtClean="0">
                <a:latin typeface="Times New Roman" pitchFamily="18" charset="0"/>
                <a:cs typeface="Times New Roman" pitchFamily="18" charset="0"/>
              </a:rPr>
              <a:t>E.  </a:t>
            </a:r>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2) E is 4th to the right of G.  </a:t>
            </a:r>
          </a:p>
          <a:p>
            <a:r>
              <a:rPr lang="en-US" sz="1800" b="1" dirty="0">
                <a:latin typeface="Times New Roman" pitchFamily="18" charset="0"/>
                <a:cs typeface="Times New Roman" pitchFamily="18" charset="0"/>
              </a:rPr>
              <a:t>3) C is the </a:t>
            </a:r>
            <a:r>
              <a:rPr lang="en-US" sz="1800" b="1" dirty="0" err="1">
                <a:latin typeface="Times New Roman" pitchFamily="18" charset="0"/>
                <a:cs typeface="Times New Roman" pitchFamily="18" charset="0"/>
              </a:rPr>
              <a:t>neighbour</a:t>
            </a:r>
            <a:r>
              <a:rPr lang="en-US" sz="1800" b="1" dirty="0">
                <a:latin typeface="Times New Roman" pitchFamily="18" charset="0"/>
                <a:cs typeface="Times New Roman" pitchFamily="18" charset="0"/>
              </a:rPr>
              <a:t> of B and </a:t>
            </a:r>
            <a:r>
              <a:rPr lang="en-US" sz="1800" b="1" dirty="0" smtClean="0">
                <a:latin typeface="Times New Roman" pitchFamily="18" charset="0"/>
                <a:cs typeface="Times New Roman" pitchFamily="18" charset="0"/>
              </a:rPr>
              <a:t>D.  </a:t>
            </a:r>
            <a:endParaRPr lang="en-US" sz="1800" b="1" dirty="0">
              <a:latin typeface="Times New Roman" pitchFamily="18" charset="0"/>
              <a:cs typeface="Times New Roman" pitchFamily="18" charset="0"/>
            </a:endParaRPr>
          </a:p>
          <a:p>
            <a:r>
              <a:rPr lang="en-US" sz="1800" b="1" dirty="0">
                <a:latin typeface="Times New Roman" pitchFamily="18" charset="0"/>
                <a:cs typeface="Times New Roman" pitchFamily="18" charset="0"/>
              </a:rPr>
              <a:t>4) Person who is third to the left of D is at one of ends.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6000" y="321480"/>
              <a:ext cx="8885160" cy="6188760"/>
            </p14:xfrm>
          </p:contentPart>
        </mc:Choice>
        <mc:Fallback>
          <p:pic>
            <p:nvPicPr>
              <p:cNvPr id="2" name="Ink 1"/>
              <p:cNvPicPr/>
              <p:nvPr/>
            </p:nvPicPr>
            <p:blipFill>
              <a:blip r:embed="rId3"/>
              <a:stretch>
                <a:fillRect/>
              </a:stretch>
            </p:blipFill>
            <p:spPr>
              <a:xfrm>
                <a:off x="26640" y="312120"/>
                <a:ext cx="8903880" cy="620748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C2B2A2-F777-46E7-A7A8-32A84D1671FD}"/>
</file>

<file path=customXml/itemProps2.xml><?xml version="1.0" encoding="utf-8"?>
<ds:datastoreItem xmlns:ds="http://schemas.openxmlformats.org/officeDocument/2006/customXml" ds:itemID="{16D83784-9A1D-45EA-B33F-5989ADB4DEC7}"/>
</file>

<file path=customXml/itemProps3.xml><?xml version="1.0" encoding="utf-8"?>
<ds:datastoreItem xmlns:ds="http://schemas.openxmlformats.org/officeDocument/2006/customXml" ds:itemID="{79805F32-E91A-40B7-8AE8-1563F9DFBB98}"/>
</file>

<file path=docProps/app.xml><?xml version="1.0" encoding="utf-8"?>
<Properties xmlns="http://schemas.openxmlformats.org/officeDocument/2006/extended-properties" xmlns:vt="http://schemas.openxmlformats.org/officeDocument/2006/docPropsVTypes">
  <TotalTime>499</TotalTime>
  <Words>2052</Words>
  <Application>Microsoft Office PowerPoint</Application>
  <PresentationFormat>On-screen Show (4:3)</PresentationFormat>
  <Paragraphs>361</Paragraphs>
  <Slides>40</Slides>
  <Notes>1</Notes>
  <HiddenSlides>3</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SEATING ARRANGEMENT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GRID BASED PUZZLE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ARRANGEMENT</dc:title>
  <dc:creator>Priyanka</dc:creator>
  <cp:lastModifiedBy>lenovo</cp:lastModifiedBy>
  <cp:revision>55</cp:revision>
  <dcterms:created xsi:type="dcterms:W3CDTF">2022-09-16T05:16:53Z</dcterms:created>
  <dcterms:modified xsi:type="dcterms:W3CDTF">2024-12-29T06:57:02Z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