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3" r:id="rId8"/>
    <p:sldId id="274" r:id="rId9"/>
    <p:sldId id="275" r:id="rId10"/>
    <p:sldId id="276" r:id="rId11"/>
    <p:sldId id="269" r:id="rId12"/>
    <p:sldId id="270" r:id="rId13"/>
    <p:sldId id="271" r:id="rId14"/>
    <p:sldId id="272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7AB2-E21E-41FD-81E2-CD4D89F8967E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932A-3F48-4B92-B8AF-DE982DFBE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7AB2-E21E-41FD-81E2-CD4D89F8967E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932A-3F48-4B92-B8AF-DE982DFBE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7AB2-E21E-41FD-81E2-CD4D89F8967E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932A-3F48-4B92-B8AF-DE982DFBE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7AB2-E21E-41FD-81E2-CD4D89F8967E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932A-3F48-4B92-B8AF-DE982DFBE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7AB2-E21E-41FD-81E2-CD4D89F8967E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932A-3F48-4B92-B8AF-DE982DFBE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7AB2-E21E-41FD-81E2-CD4D89F8967E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932A-3F48-4B92-B8AF-DE982DFBE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7AB2-E21E-41FD-81E2-CD4D89F8967E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932A-3F48-4B92-B8AF-DE982DFBE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7AB2-E21E-41FD-81E2-CD4D89F8967E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932A-3F48-4B92-B8AF-DE982DFBE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7AB2-E21E-41FD-81E2-CD4D89F8967E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932A-3F48-4B92-B8AF-DE982DFBE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7AB2-E21E-41FD-81E2-CD4D89F8967E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932A-3F48-4B92-B8AF-DE982DFBE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7AB2-E21E-41FD-81E2-CD4D89F8967E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932A-3F48-4B92-B8AF-DE982DFBE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A7AB2-E21E-41FD-81E2-CD4D89F8967E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1932A-3F48-4B92-B8AF-DE982DFBE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n-NO" b="1" dirty="0"/>
              <a:t>x</a:t>
            </a:r>
            <a:r>
              <a:rPr lang="nn-NO" b="1" dirty="0" smtClean="0"/>
              <a:t>) </a:t>
            </a:r>
            <a:r>
              <a:rPr lang="nn-NO" b="1" dirty="0" smtClean="0"/>
              <a:t>24, 35, 51, 73, 102, 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IN" b="1" dirty="0" smtClean="0"/>
              <a:t>xi</a:t>
            </a:r>
            <a:r>
              <a:rPr lang="en-IN" b="1" dirty="0" smtClean="0"/>
              <a:t>) </a:t>
            </a:r>
            <a:r>
              <a:rPr lang="en-IN" b="1" dirty="0" smtClean="0"/>
              <a:t>5, 13, 22, 34, 51, 75, 108, 152, 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IN" b="1" dirty="0" smtClean="0"/>
              <a:t>xii) </a:t>
            </a:r>
            <a:r>
              <a:rPr lang="en-IN" b="1" dirty="0" smtClean="0"/>
              <a:t>5, 13, 37, 109, 325, ?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b="1" dirty="0" smtClean="0"/>
              <a:t>xiii) </a:t>
            </a:r>
            <a:r>
              <a:rPr lang="en-IN" b="1" dirty="0" smtClean="0"/>
              <a:t>10, 100, 200, 310, ?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445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447800"/>
            <a:ext cx="8229600" cy="1143000"/>
          </a:xfrm>
        </p:spPr>
        <p:txBody>
          <a:bodyPr/>
          <a:lstStyle/>
          <a:p>
            <a:r>
              <a:rPr lang="en-US" sz="3200" b="1" dirty="0" smtClean="0"/>
              <a:t>33) a _ b _ a b </a:t>
            </a:r>
            <a:r>
              <a:rPr lang="en-US" sz="3200" b="1" dirty="0" err="1" smtClean="0"/>
              <a:t>b</a:t>
            </a:r>
            <a:r>
              <a:rPr lang="en-US" sz="3200" b="1" dirty="0" smtClean="0"/>
              <a:t> _ a b _ a _ b </a:t>
            </a:r>
            <a:r>
              <a:rPr lang="en-US" sz="3200" b="1" dirty="0" err="1" smtClean="0"/>
              <a:t>b</a:t>
            </a:r>
            <a:r>
              <a:rPr lang="en-US" sz="3200" b="1" dirty="0" smtClean="0"/>
              <a:t> a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2930" indent="-514350">
              <a:buFont typeface="+mj-lt"/>
              <a:buAutoNum type="alphaLcParenR"/>
            </a:pPr>
            <a:endParaRPr lang="en-US" sz="3600" dirty="0" smtClean="0"/>
          </a:p>
          <a:p>
            <a:pPr marL="582930" indent="-514350">
              <a:buFont typeface="+mj-lt"/>
              <a:buAutoNum type="alphaLcParenR"/>
            </a:pPr>
            <a:endParaRPr lang="en-US" sz="3600" dirty="0"/>
          </a:p>
          <a:p>
            <a:pPr marL="582930" indent="-514350">
              <a:buFont typeface="+mj-lt"/>
              <a:buAutoNum type="alphaLcParenR"/>
            </a:pPr>
            <a:r>
              <a:rPr lang="en-US" sz="3600" dirty="0" err="1" smtClean="0"/>
              <a:t>bbaab</a:t>
            </a:r>
            <a:endParaRPr lang="en-US" sz="3600" dirty="0" smtClean="0"/>
          </a:p>
          <a:p>
            <a:pPr marL="582930" indent="-514350">
              <a:buFont typeface="+mj-lt"/>
              <a:buAutoNum type="alphaLcParenR"/>
            </a:pPr>
            <a:r>
              <a:rPr lang="en-US" sz="3600" dirty="0" err="1" smtClean="0"/>
              <a:t>babba</a:t>
            </a:r>
            <a:endParaRPr lang="en-US" sz="3600" dirty="0" smtClean="0"/>
          </a:p>
          <a:p>
            <a:pPr marL="582930" indent="-514350">
              <a:buFont typeface="+mj-lt"/>
              <a:buAutoNum type="alphaLcParenR"/>
            </a:pPr>
            <a:r>
              <a:rPr lang="en-US" sz="3600" dirty="0" err="1" smtClean="0"/>
              <a:t>baaba</a:t>
            </a:r>
            <a:endParaRPr lang="en-US" sz="3600" dirty="0" smtClean="0"/>
          </a:p>
          <a:p>
            <a:pPr marL="582930" indent="-514350">
              <a:buFont typeface="+mj-lt"/>
              <a:buAutoNum type="alphaLcParenR"/>
            </a:pPr>
            <a:r>
              <a:rPr lang="en-US" sz="3600" dirty="0" err="1" smtClean="0"/>
              <a:t>aabba</a:t>
            </a:r>
            <a:endParaRPr lang="en-US" sz="3600" dirty="0" smtClean="0"/>
          </a:p>
          <a:p>
            <a:pPr marL="582930" indent="-514350">
              <a:buFont typeface="+mj-lt"/>
              <a:buAutoNum type="alphaLcParenR"/>
            </a:pP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/>
              <a:t>Pattern Series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34) a _ b _ a _ _ n _ b </a:t>
            </a:r>
            <a:r>
              <a:rPr lang="en-US" sz="3200" b="1" dirty="0" err="1" smtClean="0"/>
              <a:t>b</a:t>
            </a:r>
            <a:r>
              <a:rPr lang="en-US" sz="3200" b="1" dirty="0" smtClean="0"/>
              <a:t> _ a b </a:t>
            </a:r>
            <a:r>
              <a:rPr lang="en-US" sz="3200" b="1" dirty="0" err="1" smtClean="0"/>
              <a:t>b</a:t>
            </a:r>
            <a:r>
              <a:rPr lang="en-US" sz="3200" b="1" dirty="0" smtClean="0"/>
              <a:t> 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marL="582930" indent="-514350">
              <a:buFont typeface="+mj-lt"/>
              <a:buAutoNum type="alphaLcParenR"/>
            </a:pPr>
            <a:r>
              <a:rPr lang="en-US" sz="3600" dirty="0" err="1" smtClean="0"/>
              <a:t>abnabb</a:t>
            </a:r>
            <a:endParaRPr lang="en-US" sz="3600" dirty="0" smtClean="0"/>
          </a:p>
          <a:p>
            <a:pPr marL="582930" indent="-514350">
              <a:buFont typeface="+mj-lt"/>
              <a:buAutoNum type="alphaLcParenR"/>
            </a:pPr>
            <a:r>
              <a:rPr lang="en-US" sz="3600" dirty="0" err="1" smtClean="0"/>
              <a:t>bnbban</a:t>
            </a:r>
            <a:endParaRPr lang="en-US" sz="3600" dirty="0" smtClean="0"/>
          </a:p>
          <a:p>
            <a:pPr marL="582930" indent="-514350">
              <a:buFont typeface="+mj-lt"/>
              <a:buAutoNum type="alphaLcParenR"/>
            </a:pPr>
            <a:r>
              <a:rPr lang="en-US" sz="3600" dirty="0" err="1" smtClean="0"/>
              <a:t>bnbbna</a:t>
            </a:r>
            <a:endParaRPr lang="en-US" sz="3600" dirty="0" smtClean="0"/>
          </a:p>
          <a:p>
            <a:pPr marL="582930" indent="-514350">
              <a:buFont typeface="+mj-lt"/>
              <a:buAutoNum type="alphaLcParenR"/>
            </a:pPr>
            <a:r>
              <a:rPr lang="en-US" sz="3600" dirty="0" err="1" smtClean="0"/>
              <a:t>babban</a:t>
            </a:r>
            <a:endParaRPr lang="en-US" sz="3600" dirty="0" smtClean="0"/>
          </a:p>
          <a:p>
            <a:pPr marL="582930" indent="-514350">
              <a:buFont typeface="+mj-lt"/>
              <a:buAutoNum type="alphaLcParenR"/>
            </a:pP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35) d _ _ n _ _ n </a:t>
            </a:r>
            <a:r>
              <a:rPr lang="en-US" dirty="0" err="1" smtClean="0"/>
              <a:t>n</a:t>
            </a:r>
            <a:r>
              <a:rPr lang="en-US" dirty="0" smtClean="0"/>
              <a:t> d m _ 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marL="582930" indent="-514350">
              <a:buFont typeface="+mj-lt"/>
              <a:buAutoNum type="alphaLcParenR"/>
            </a:pPr>
            <a:r>
              <a:rPr lang="en-US" sz="3600" dirty="0" err="1" smtClean="0"/>
              <a:t>ndmnm</a:t>
            </a:r>
            <a:endParaRPr lang="en-US" sz="3600" dirty="0" smtClean="0"/>
          </a:p>
          <a:p>
            <a:pPr marL="582930" indent="-514350">
              <a:buFont typeface="+mj-lt"/>
              <a:buAutoNum type="alphaLcParenR"/>
            </a:pPr>
            <a:r>
              <a:rPr lang="en-US" sz="3600" dirty="0" err="1" smtClean="0"/>
              <a:t>mndmn</a:t>
            </a:r>
            <a:endParaRPr lang="en-US" sz="3600" dirty="0" smtClean="0"/>
          </a:p>
          <a:p>
            <a:pPr marL="582930" indent="-514350">
              <a:buFont typeface="+mj-lt"/>
              <a:buAutoNum type="alphaLcParenR"/>
            </a:pPr>
            <a:r>
              <a:rPr lang="en-US" sz="3600" dirty="0" err="1" smtClean="0"/>
              <a:t>mdmnm</a:t>
            </a:r>
            <a:endParaRPr lang="en-US" sz="3600" dirty="0" smtClean="0"/>
          </a:p>
          <a:p>
            <a:pPr marL="582930" indent="-514350">
              <a:buFont typeface="+mj-lt"/>
              <a:buAutoNum type="alphaLcParenR"/>
            </a:pPr>
            <a:r>
              <a:rPr lang="en-US" sz="3600" dirty="0" err="1" smtClean="0"/>
              <a:t>dmnnm</a:t>
            </a:r>
            <a:endParaRPr lang="en-US" sz="3600" dirty="0" smtClean="0"/>
          </a:p>
          <a:p>
            <a:pPr marL="582930" indent="-514350">
              <a:buFont typeface="+mj-lt"/>
              <a:buAutoNum type="alphaLcParenR"/>
            </a:pPr>
            <a:endParaRPr lang="en-US" dirty="0" smtClean="0"/>
          </a:p>
          <a:p>
            <a:pPr marL="582930" indent="-514350">
              <a:buFont typeface="+mj-lt"/>
              <a:buAutoNum type="alphaLcParenR"/>
            </a:pPr>
            <a:endParaRPr lang="en-US" dirty="0" smtClean="0"/>
          </a:p>
          <a:p>
            <a:pPr marL="582930" indent="-514350">
              <a:buFont typeface="+mj-lt"/>
              <a:buAutoNum type="alphaLcParenR"/>
            </a:pP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36) _ o p _ m o _ n _ _ p n m o p _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2930" indent="-514350">
              <a:buFont typeface="+mj-lt"/>
              <a:buAutoNum type="alphaLcParenR"/>
            </a:pPr>
            <a:endParaRPr lang="en-US" dirty="0" smtClean="0"/>
          </a:p>
          <a:p>
            <a:pPr marL="582930" indent="-514350">
              <a:buFont typeface="+mj-lt"/>
              <a:buAutoNum type="alphaLcParenR"/>
            </a:pPr>
            <a:r>
              <a:rPr lang="en-US" sz="3600" dirty="0" err="1" smtClean="0"/>
              <a:t>mnpomn</a:t>
            </a:r>
            <a:endParaRPr lang="en-US" sz="3600" dirty="0" smtClean="0"/>
          </a:p>
          <a:p>
            <a:pPr marL="582930" indent="-514350">
              <a:buFont typeface="+mj-lt"/>
              <a:buAutoNum type="alphaLcParenR"/>
            </a:pPr>
            <a:r>
              <a:rPr lang="en-US" sz="3600" dirty="0" err="1" smtClean="0"/>
              <a:t>mnompn</a:t>
            </a:r>
            <a:endParaRPr lang="en-US" sz="3600" dirty="0" smtClean="0"/>
          </a:p>
          <a:p>
            <a:pPr marL="582930" indent="-514350">
              <a:buFont typeface="+mj-lt"/>
              <a:buAutoNum type="alphaLcParenR"/>
            </a:pPr>
            <a:r>
              <a:rPr lang="en-US" sz="3600" dirty="0" err="1" smtClean="0"/>
              <a:t>mnpmon</a:t>
            </a:r>
            <a:endParaRPr lang="en-US" sz="3600" dirty="0" smtClean="0"/>
          </a:p>
          <a:p>
            <a:pPr marL="582930" indent="-514350">
              <a:buFont typeface="+mj-lt"/>
              <a:buAutoNum type="alphaLcParenR"/>
            </a:pPr>
            <a:r>
              <a:rPr lang="en-US" sz="3600" dirty="0" err="1" smtClean="0"/>
              <a:t>mpnmop</a:t>
            </a:r>
            <a:endParaRPr lang="en-IN"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Pattern Series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199" y="1524000"/>
            <a:ext cx="787277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7110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Difference Series: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1, 4, 7, 10, 13, 16, 19, 22, 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1, 2, 4, 7, 11, 16, 22, 29, 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1, 3, 6, 8, 11, 13, 16, 18, 21, 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52, 49, 46, 43, 40, 37, 34, 31, 28, 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6, 11, 19, 30, 44, 61, 81, ___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Power Series: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1, 4, 9, 16, 25, 36, 49, 64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0, 3, 8, 15, 24, 35, 48, 63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1</a:t>
            </a:r>
            <a:r>
              <a:rPr lang="en-US" dirty="0"/>
              <a:t>, 2, 6, 15, 31, 56, </a:t>
            </a:r>
            <a:r>
              <a:rPr lang="en-US" dirty="0" smtClean="0"/>
              <a:t>92</a:t>
            </a:r>
          </a:p>
          <a:p>
            <a:pPr marL="514350" indent="-514350">
              <a:buFont typeface="+mj-lt"/>
              <a:buAutoNum type="arabicPeriod" startAt="7"/>
            </a:pPr>
            <a:endParaRPr lang="en-US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 1, 8, 27, 64, 125, 216, 343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 2, 9, 28, 65, 126, 217, 344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 </a:t>
            </a:r>
            <a:r>
              <a:rPr lang="en-US" dirty="0" smtClean="0"/>
              <a:t>2, 10, 30, 68, 130, 222, 350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 2, 7, 28, 63, 126, 215, 344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Dependent Series: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2"/>
            </a:pPr>
            <a:r>
              <a:rPr lang="en-US" dirty="0" smtClean="0"/>
              <a:t> 1, 1, 2, 3, 5, 8, 13, 21, 34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smtClean="0"/>
              <a:t> 1</a:t>
            </a:r>
            <a:r>
              <a:rPr lang="en-US" dirty="0" smtClean="0"/>
              <a:t>, 2, 4, 8, 16, 32, 64, 128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 </a:t>
            </a:r>
            <a:r>
              <a:rPr lang="en-US" dirty="0" smtClean="0"/>
              <a:t>1, 6, 36, 216, 1296, 7776, 46656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 </a:t>
            </a:r>
            <a:r>
              <a:rPr lang="en-US" dirty="0" smtClean="0"/>
              <a:t>3, 1.5, 0.75, 0.375, 0.1875, 0.09375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 </a:t>
            </a:r>
            <a:r>
              <a:rPr lang="en-US" dirty="0" smtClean="0"/>
              <a:t>4, 9, 20, 43, 90, 185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Alphabet Series: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7"/>
            </a:pPr>
            <a:r>
              <a:rPr lang="en-US" dirty="0" smtClean="0"/>
              <a:t> A, C, E, G, I, K, M, O</a:t>
            </a:r>
          </a:p>
          <a:p>
            <a:pPr marL="514350" indent="-514350">
              <a:buFont typeface="+mj-lt"/>
              <a:buAutoNum type="arabicPeriod" startAt="17"/>
            </a:pPr>
            <a:r>
              <a:rPr lang="en-US" dirty="0" smtClean="0"/>
              <a:t> AC, BE, CG, DI, EK, FM</a:t>
            </a:r>
          </a:p>
          <a:p>
            <a:pPr marL="514350" indent="-514350">
              <a:buFont typeface="+mj-lt"/>
              <a:buAutoNum type="arabicPeriod" startAt="19"/>
            </a:pPr>
            <a:r>
              <a:rPr lang="en-US" dirty="0"/>
              <a:t> A4, C9, F16, H25, K36, M49</a:t>
            </a:r>
          </a:p>
          <a:p>
            <a:pPr marL="514350" indent="-514350">
              <a:buFont typeface="+mj-lt"/>
              <a:buAutoNum type="arabicPeriod" startAt="19"/>
            </a:pPr>
            <a:r>
              <a:rPr lang="en-US" dirty="0"/>
              <a:t> T4E, W9C, Y19Z, </a:t>
            </a:r>
            <a:r>
              <a:rPr lang="en-US" dirty="0" smtClean="0"/>
              <a:t>B39X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Combination Series: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1"/>
            </a:pPr>
            <a:r>
              <a:rPr lang="en-US" dirty="0" smtClean="0"/>
              <a:t> 1, 1, 4, 4, 7, 9, 10, 16, 13, 25, 16, 36</a:t>
            </a:r>
          </a:p>
          <a:p>
            <a:pPr marL="514350" indent="-514350">
              <a:buFont typeface="+mj-lt"/>
              <a:buAutoNum type="arabicPeriod" startAt="21"/>
            </a:pPr>
            <a:r>
              <a:rPr lang="en-US" dirty="0" smtClean="0"/>
              <a:t> 2, 5, 9, 3, 7, 12, 4, 9, 15, 5, 11, 18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err="1" smtClean="0"/>
              <a:t>i</a:t>
            </a:r>
            <a:r>
              <a:rPr lang="en-IN" b="1" dirty="0" smtClean="0"/>
              <a:t>) 4, -8, 16, -32, 64, ?</a:t>
            </a:r>
            <a:endParaRPr lang="en-US" dirty="0" smtClean="0"/>
          </a:p>
          <a:p>
            <a:pPr>
              <a:buNone/>
            </a:pPr>
            <a:r>
              <a:rPr lang="en-IN" b="1" dirty="0" smtClean="0"/>
              <a:t>ii) 1, 4, 9, 16, 25, 36, 49, ?</a:t>
            </a:r>
            <a:endParaRPr lang="en-US" dirty="0" smtClean="0"/>
          </a:p>
          <a:p>
            <a:pPr>
              <a:buNone/>
            </a:pPr>
            <a:r>
              <a:rPr lang="en-IN" b="1" dirty="0" smtClean="0"/>
              <a:t>iii) 1, 3, 6, 10, 15, 21, ?</a:t>
            </a:r>
            <a:endParaRPr lang="en-US" dirty="0" smtClean="0"/>
          </a:p>
          <a:p>
            <a:pPr>
              <a:buNone/>
            </a:pPr>
            <a:r>
              <a:rPr lang="en-IN" b="1" dirty="0" smtClean="0"/>
              <a:t>iv) 2, 6, 18, 54, 162, ?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/>
              <a:t> </a:t>
            </a:r>
            <a:r>
              <a:rPr lang="en-IN" b="1" dirty="0" smtClean="0"/>
              <a:t>i) </a:t>
            </a:r>
            <a:r>
              <a:rPr lang="en-IN" b="1" dirty="0" smtClean="0"/>
              <a:t>3, 10, 21, 36, 55, 78.</a:t>
            </a:r>
            <a:endParaRPr lang="en-US" dirty="0" smtClean="0"/>
          </a:p>
          <a:p>
            <a:pPr>
              <a:buNone/>
            </a:pPr>
            <a:r>
              <a:rPr lang="en-IN" b="1" dirty="0"/>
              <a:t>i</a:t>
            </a:r>
            <a:r>
              <a:rPr lang="en-IN" b="1" dirty="0" smtClean="0"/>
              <a:t>i</a:t>
            </a:r>
            <a:r>
              <a:rPr lang="en-IN" b="1" dirty="0" smtClean="0"/>
              <a:t>) 5,10,13,26,29, 58.</a:t>
            </a:r>
            <a:endParaRPr lang="en-US" dirty="0" smtClean="0"/>
          </a:p>
          <a:p>
            <a:pPr>
              <a:buNone/>
            </a:pPr>
            <a:r>
              <a:rPr lang="en-IN" b="1" dirty="0"/>
              <a:t>i</a:t>
            </a:r>
            <a:r>
              <a:rPr lang="en-IN" b="1" dirty="0" smtClean="0"/>
              <a:t>ii</a:t>
            </a:r>
            <a:r>
              <a:rPr lang="en-IN" b="1" dirty="0" smtClean="0"/>
              <a:t>) 125, 123, 120, 115, 108, 97.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n-NO" b="1" dirty="0" smtClean="0"/>
              <a:t>iv</a:t>
            </a:r>
            <a:r>
              <a:rPr lang="nn-NO" b="1" dirty="0" smtClean="0"/>
              <a:t>) </a:t>
            </a:r>
            <a:r>
              <a:rPr lang="nn-NO" b="1" dirty="0" smtClean="0"/>
              <a:t>8, 14, 26, 50, 98, 194</a:t>
            </a:r>
            <a:endParaRPr lang="en-US" dirty="0" smtClean="0"/>
          </a:p>
          <a:p>
            <a:pPr>
              <a:buNone/>
            </a:pPr>
            <a:r>
              <a:rPr lang="en-IN" b="1" dirty="0"/>
              <a:t>v</a:t>
            </a:r>
            <a:r>
              <a:rPr lang="en-IN" b="1" dirty="0" smtClean="0"/>
              <a:t>) </a:t>
            </a:r>
            <a:r>
              <a:rPr lang="en-IN" b="1" dirty="0" smtClean="0"/>
              <a:t>8, 8, 9, 9, 11, 10, 14, 11</a:t>
            </a:r>
            <a:endParaRPr lang="en-US" dirty="0" smtClean="0"/>
          </a:p>
          <a:p>
            <a:pPr>
              <a:buNone/>
            </a:pPr>
            <a:r>
              <a:rPr lang="en-IN" b="1" dirty="0" smtClean="0"/>
              <a:t>vi</a:t>
            </a:r>
            <a:r>
              <a:rPr lang="en-IN" b="1" dirty="0" smtClean="0"/>
              <a:t>) </a:t>
            </a:r>
            <a:r>
              <a:rPr lang="en-IN" b="1" dirty="0" smtClean="0"/>
              <a:t>325, 259, 204, 160, 127, 105</a:t>
            </a:r>
          </a:p>
          <a:p>
            <a:pPr>
              <a:buNone/>
            </a:pPr>
            <a:r>
              <a:rPr lang="en-IN" b="1" dirty="0" smtClean="0"/>
              <a:t>vii</a:t>
            </a:r>
            <a:r>
              <a:rPr lang="en-IN" b="1" dirty="0" smtClean="0"/>
              <a:t>) </a:t>
            </a:r>
            <a:r>
              <a:rPr lang="en-IN" b="1" dirty="0" smtClean="0"/>
              <a:t>824, 408, 200, 96, 44, 18</a:t>
            </a:r>
            <a:endParaRPr lang="en-US" dirty="0" smtClean="0"/>
          </a:p>
          <a:p>
            <a:pPr>
              <a:buNone/>
            </a:pPr>
            <a:r>
              <a:rPr lang="en-IN" b="1" dirty="0" smtClean="0"/>
              <a:t>viii</a:t>
            </a:r>
            <a:r>
              <a:rPr lang="en-IN" b="1" dirty="0" smtClean="0"/>
              <a:t>) </a:t>
            </a:r>
            <a:r>
              <a:rPr lang="en-IN" b="1" dirty="0" smtClean="0"/>
              <a:t>16, 17, 21, 30, 46, 71 </a:t>
            </a:r>
            <a:endParaRPr lang="en-US" dirty="0" smtClean="0"/>
          </a:p>
          <a:p>
            <a:pPr>
              <a:buNone/>
            </a:pPr>
            <a:r>
              <a:rPr lang="en-IN" b="1" dirty="0" smtClean="0"/>
              <a:t>ix</a:t>
            </a:r>
            <a:r>
              <a:rPr lang="en-IN" b="1" dirty="0" smtClean="0"/>
              <a:t>) </a:t>
            </a:r>
            <a:r>
              <a:rPr lang="en-IN" b="1" dirty="0" smtClean="0"/>
              <a:t>3, 3, 6, 18, 72, 360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265E03CBA32D47A94E32B1A5044F52" ma:contentTypeVersion="8" ma:contentTypeDescription="Create a new document." ma:contentTypeScope="" ma:versionID="de00cce4c7f035961ea19b4fb705f094">
  <xsd:schema xmlns:xsd="http://www.w3.org/2001/XMLSchema" xmlns:xs="http://www.w3.org/2001/XMLSchema" xmlns:p="http://schemas.microsoft.com/office/2006/metadata/properties" xmlns:ns2="9fe5b37c-fa32-4028-92b1-0b83a3b5fe34" targetNamespace="http://schemas.microsoft.com/office/2006/metadata/properties" ma:root="true" ma:fieldsID="ff206d09f6aebb806965d892ce9770c1" ns2:_="">
    <xsd:import namespace="9fe5b37c-fa32-4028-92b1-0b83a3b5fe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e5b37c-fa32-4028-92b1-0b83a3b5fe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B50FCC-A46C-42E9-8587-A5916C2F9477}"/>
</file>

<file path=customXml/itemProps2.xml><?xml version="1.0" encoding="utf-8"?>
<ds:datastoreItem xmlns:ds="http://schemas.openxmlformats.org/officeDocument/2006/customXml" ds:itemID="{6809D8F1-AAA0-442C-B312-93C9C7348DE6}"/>
</file>

<file path=customXml/itemProps3.xml><?xml version="1.0" encoding="utf-8"?>
<ds:datastoreItem xmlns:ds="http://schemas.openxmlformats.org/officeDocument/2006/customXml" ds:itemID="{B65A77E2-9CFB-496D-A92D-EA5782C48C72}"/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695</Words>
  <Application>Microsoft Office PowerPoint</Application>
  <PresentationFormat>On-screen Show (4:3)</PresentationFormat>
  <Paragraphs>82</Paragraphs>
  <Slides>15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SERIES</vt:lpstr>
      <vt:lpstr>Difference Series:</vt:lpstr>
      <vt:lpstr>Power Series:</vt:lpstr>
      <vt:lpstr>Dependent Series:</vt:lpstr>
      <vt:lpstr>Alphabet Series:</vt:lpstr>
      <vt:lpstr>Combination Series:</vt:lpstr>
      <vt:lpstr>Review</vt:lpstr>
      <vt:lpstr>Review</vt:lpstr>
      <vt:lpstr>Review</vt:lpstr>
      <vt:lpstr>Review</vt:lpstr>
      <vt:lpstr>33) a _ b _ a b b _ a b _ a _ b b a</vt:lpstr>
      <vt:lpstr>34) a _ b _ a _ _ n _ b b _ a b b n</vt:lpstr>
      <vt:lpstr>35) d _ _ n _ _ n n d m _ n</vt:lpstr>
      <vt:lpstr>36) _ o p _ m o _ n _ _ p n m o p _</vt:lpstr>
      <vt:lpstr>Pattern Series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SERIES</dc:title>
  <dc:creator>Priyanka</dc:creator>
  <cp:lastModifiedBy>lenovo</cp:lastModifiedBy>
  <cp:revision>14</cp:revision>
  <dcterms:created xsi:type="dcterms:W3CDTF">2022-08-30T12:18:55Z</dcterms:created>
  <dcterms:modified xsi:type="dcterms:W3CDTF">2024-08-02T11:47:37Z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0x01010097265E03CBA32D47A94E32B1A5044F52</vt:lpwstr>
  </property>
</Properties>
</file>