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77" r:id="rId9"/>
    <p:sldId id="264" r:id="rId10"/>
    <p:sldId id="265" r:id="rId11"/>
    <p:sldId id="278" r:id="rId12"/>
    <p:sldId id="266" r:id="rId13"/>
    <p:sldId id="267" r:id="rId14"/>
    <p:sldId id="268" r:id="rId15"/>
    <p:sldId id="269" r:id="rId16"/>
    <p:sldId id="270" r:id="rId17"/>
    <p:sldId id="279" r:id="rId18"/>
    <p:sldId id="271" r:id="rId19"/>
    <p:sldId id="272"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274"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93110" y="2651582"/>
            <a:ext cx="2557779" cy="636904"/>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5" y="2149551"/>
            <a:ext cx="4020185" cy="695325"/>
          </a:xfrm>
          <a:prstGeom prst="rect">
            <a:avLst/>
          </a:prstGeom>
        </p:spPr>
        <p:txBody>
          <a:bodyPr vert="horz" wrap="square" lIns="0" tIns="12065" rIns="0" bIns="0" rtlCol="0">
            <a:spAutoFit/>
          </a:bodyPr>
          <a:lstStyle/>
          <a:p>
            <a:pPr marL="12700">
              <a:lnSpc>
                <a:spcPct val="100000"/>
              </a:lnSpc>
              <a:spcBef>
                <a:spcPts val="95"/>
              </a:spcBef>
            </a:pPr>
            <a:r>
              <a:rPr sz="4400" u="heavy" spc="-10" dirty="0">
                <a:uFill>
                  <a:solidFill>
                    <a:srgbClr val="000000"/>
                  </a:solidFill>
                </a:uFill>
              </a:rPr>
              <a:t>TIME</a:t>
            </a:r>
            <a:r>
              <a:rPr sz="4400" u="heavy" spc="-30" dirty="0">
                <a:uFill>
                  <a:solidFill>
                    <a:srgbClr val="000000"/>
                  </a:solidFill>
                </a:uFill>
              </a:rPr>
              <a:t> </a:t>
            </a:r>
            <a:r>
              <a:rPr sz="4400" u="heavy" spc="-5" dirty="0">
                <a:uFill>
                  <a:solidFill>
                    <a:srgbClr val="000000"/>
                  </a:solidFill>
                </a:uFill>
              </a:rPr>
              <a:t>AND</a:t>
            </a:r>
            <a:r>
              <a:rPr sz="4400" u="heavy" spc="-25" dirty="0">
                <a:uFill>
                  <a:solidFill>
                    <a:srgbClr val="000000"/>
                  </a:solidFill>
                </a:uFill>
              </a:rPr>
              <a:t> </a:t>
            </a:r>
            <a:r>
              <a:rPr sz="4400" u="heavy" spc="-20" dirty="0">
                <a:uFill>
                  <a:solidFill>
                    <a:srgbClr val="000000"/>
                  </a:solidFill>
                </a:uFill>
              </a:rPr>
              <a:t>WORK</a:t>
            </a:r>
            <a:endParaRPr sz="4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37830"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9.</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can</a:t>
            </a:r>
            <a:r>
              <a:rPr sz="3200" spc="25" dirty="0">
                <a:latin typeface="Calibri"/>
                <a:cs typeface="Calibri"/>
              </a:rPr>
              <a:t> </a:t>
            </a:r>
            <a:r>
              <a:rPr sz="3200" spc="-5" dirty="0">
                <a:latin typeface="Calibri"/>
                <a:cs typeface="Calibri"/>
              </a:rPr>
              <a:t>build a</a:t>
            </a:r>
            <a:r>
              <a:rPr sz="3200" spc="20" dirty="0">
                <a:latin typeface="Calibri"/>
                <a:cs typeface="Calibri"/>
              </a:rPr>
              <a:t> </a:t>
            </a:r>
            <a:r>
              <a:rPr sz="3200" spc="-15" dirty="0">
                <a:latin typeface="Calibri"/>
                <a:cs typeface="Calibri"/>
              </a:rPr>
              <a:t>wall</a:t>
            </a:r>
            <a:r>
              <a:rPr sz="3200" spc="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10</a:t>
            </a:r>
            <a:r>
              <a:rPr sz="3200" spc="30" dirty="0">
                <a:latin typeface="Calibri"/>
                <a:cs typeface="Calibri"/>
              </a:rPr>
              <a:t> </a:t>
            </a:r>
            <a:r>
              <a:rPr sz="3200" spc="-25" dirty="0">
                <a:latin typeface="Calibri"/>
                <a:cs typeface="Calibri"/>
              </a:rPr>
              <a:t>days</a:t>
            </a:r>
            <a:r>
              <a:rPr sz="3200" spc="-5" dirty="0">
                <a:latin typeface="Calibri"/>
                <a:cs typeface="Calibri"/>
              </a:rPr>
              <a:t> and</a:t>
            </a:r>
            <a:r>
              <a:rPr sz="3200" spc="15" dirty="0">
                <a:latin typeface="Calibri"/>
                <a:cs typeface="Calibri"/>
              </a:rPr>
              <a:t> </a:t>
            </a:r>
            <a:r>
              <a:rPr sz="3200" spc="-5" dirty="0">
                <a:latin typeface="Calibri"/>
                <a:cs typeface="Calibri"/>
              </a:rPr>
              <a:t>B</a:t>
            </a:r>
            <a:r>
              <a:rPr sz="3200" spc="5" dirty="0">
                <a:latin typeface="Calibri"/>
                <a:cs typeface="Calibri"/>
              </a:rPr>
              <a:t> </a:t>
            </a:r>
            <a:r>
              <a:rPr sz="3200" spc="-5" dirty="0">
                <a:latin typeface="Calibri"/>
                <a:cs typeface="Calibri"/>
              </a:rPr>
              <a:t>in 5</a:t>
            </a:r>
            <a:r>
              <a:rPr sz="3200" spc="10" dirty="0">
                <a:latin typeface="Calibri"/>
                <a:cs typeface="Calibri"/>
              </a:rPr>
              <a:t> </a:t>
            </a:r>
            <a:r>
              <a:rPr sz="3200" spc="-25" dirty="0">
                <a:latin typeface="Calibri"/>
                <a:cs typeface="Calibri"/>
              </a:rPr>
              <a:t>days, </a:t>
            </a:r>
            <a:r>
              <a:rPr sz="3200" spc="-710" dirty="0">
                <a:latin typeface="Calibri"/>
                <a:cs typeface="Calibri"/>
              </a:rPr>
              <a:t> </a:t>
            </a:r>
            <a:r>
              <a:rPr sz="3200" spc="-5" dirty="0">
                <a:latin typeface="Calibri"/>
                <a:cs typeface="Calibri"/>
              </a:rPr>
              <a:t>while C</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25" dirty="0">
                <a:latin typeface="Calibri"/>
                <a:cs typeface="Calibri"/>
              </a:rPr>
              <a:t>destroy</a:t>
            </a:r>
            <a:r>
              <a:rPr sz="3200" spc="35"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wall</a:t>
            </a:r>
            <a:r>
              <a:rPr sz="3200" spc="2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20</a:t>
            </a:r>
            <a:r>
              <a:rPr sz="3200" spc="20" dirty="0">
                <a:latin typeface="Calibri"/>
                <a:cs typeface="Calibri"/>
              </a:rPr>
              <a:t> </a:t>
            </a:r>
            <a:r>
              <a:rPr sz="3200" spc="-20" dirty="0">
                <a:latin typeface="Calibri"/>
                <a:cs typeface="Calibri"/>
              </a:rPr>
              <a:t>days.</a:t>
            </a:r>
            <a:r>
              <a:rPr sz="3200" spc="-5" dirty="0">
                <a:latin typeface="Calibri"/>
                <a:cs typeface="Calibri"/>
              </a:rPr>
              <a:t> If</a:t>
            </a:r>
            <a:r>
              <a:rPr sz="3200" spc="10" dirty="0">
                <a:latin typeface="Calibri"/>
                <a:cs typeface="Calibri"/>
              </a:rPr>
              <a:t> </a:t>
            </a:r>
            <a:r>
              <a:rPr sz="3200" spc="-10" dirty="0">
                <a:latin typeface="Calibri"/>
                <a:cs typeface="Calibri"/>
              </a:rPr>
              <a:t>they </a:t>
            </a:r>
            <a:r>
              <a:rPr sz="3200" spc="-5" dirty="0">
                <a:latin typeface="Calibri"/>
                <a:cs typeface="Calibri"/>
              </a:rPr>
              <a:t> </a:t>
            </a:r>
            <a:r>
              <a:rPr sz="3200" spc="-25" dirty="0">
                <a:latin typeface="Calibri"/>
                <a:cs typeface="Calibri"/>
              </a:rPr>
              <a:t>start</a:t>
            </a:r>
            <a:r>
              <a:rPr sz="3200" spc="20" dirty="0">
                <a:latin typeface="Calibri"/>
                <a:cs typeface="Calibri"/>
              </a:rPr>
              <a:t> </a:t>
            </a:r>
            <a:r>
              <a:rPr sz="3200" spc="-15" dirty="0">
                <a:latin typeface="Calibri"/>
                <a:cs typeface="Calibri"/>
              </a:rPr>
              <a:t>working</a:t>
            </a:r>
            <a:r>
              <a:rPr sz="3200" spc="50" dirty="0">
                <a:latin typeface="Calibri"/>
                <a:cs typeface="Calibri"/>
              </a:rPr>
              <a:t> </a:t>
            </a:r>
            <a:r>
              <a:rPr sz="3200" spc="-50" dirty="0">
                <a:latin typeface="Calibri"/>
                <a:cs typeface="Calibri"/>
              </a:rPr>
              <a:t>together.</a:t>
            </a:r>
            <a:r>
              <a:rPr sz="3200"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r>
              <a:rPr sz="3200" spc="15" dirty="0">
                <a:latin typeface="Calibri"/>
                <a:cs typeface="Calibri"/>
              </a:rPr>
              <a:t> </a:t>
            </a:r>
            <a:r>
              <a:rPr sz="3200" dirty="0">
                <a:latin typeface="Calibri"/>
                <a:cs typeface="Calibri"/>
              </a:rPr>
              <a:t>will </a:t>
            </a:r>
            <a:r>
              <a:rPr sz="3200" spc="5"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wall</a:t>
            </a:r>
            <a:r>
              <a:rPr sz="3200" spc="25" dirty="0">
                <a:latin typeface="Calibri"/>
                <a:cs typeface="Calibri"/>
              </a:rPr>
              <a:t> </a:t>
            </a:r>
            <a:r>
              <a:rPr sz="3200" spc="-10" dirty="0">
                <a:latin typeface="Calibri"/>
                <a:cs typeface="Calibri"/>
              </a:rPr>
              <a:t>be</a:t>
            </a:r>
            <a:r>
              <a:rPr sz="3200" spc="10" dirty="0">
                <a:latin typeface="Calibri"/>
                <a:cs typeface="Calibri"/>
              </a:rPr>
              <a:t> </a:t>
            </a:r>
            <a:r>
              <a:rPr sz="3200" spc="-5" dirty="0">
                <a:latin typeface="Calibri"/>
                <a:cs typeface="Calibri"/>
              </a:rPr>
              <a:t>built?</a:t>
            </a:r>
            <a:endParaRPr sz="3200">
              <a:latin typeface="Calibri"/>
              <a:cs typeface="Calibri"/>
            </a:endParaRPr>
          </a:p>
          <a:p>
            <a:pPr marL="356870" indent="-344805">
              <a:lnSpc>
                <a:spcPct val="100000"/>
              </a:lnSpc>
              <a:spcBef>
                <a:spcPts val="775"/>
              </a:spcBef>
              <a:buFont typeface="Arial MT"/>
              <a:buChar char="•"/>
              <a:tabLst>
                <a:tab pos="356870" algn="l"/>
                <a:tab pos="357505" algn="l"/>
                <a:tab pos="1066800" algn="l"/>
                <a:tab pos="1885950" algn="l"/>
                <a:tab pos="2756535" algn="l"/>
              </a:tabLst>
            </a:pPr>
            <a:r>
              <a:rPr sz="3200" spc="-5" dirty="0">
                <a:latin typeface="Calibri"/>
                <a:cs typeface="Calibri"/>
              </a:rPr>
              <a:t>a)5	</a:t>
            </a:r>
            <a:r>
              <a:rPr sz="3200" spc="-10" dirty="0">
                <a:latin typeface="Calibri"/>
                <a:cs typeface="Calibri"/>
              </a:rPr>
              <a:t>b)</a:t>
            </a:r>
            <a:r>
              <a:rPr sz="3200" spc="10" dirty="0">
                <a:latin typeface="Calibri"/>
                <a:cs typeface="Calibri"/>
              </a:rPr>
              <a:t> </a:t>
            </a:r>
            <a:r>
              <a:rPr sz="3200" spc="-5" dirty="0">
                <a:latin typeface="Calibri"/>
                <a:cs typeface="Calibri"/>
              </a:rPr>
              <a:t>6	c)</a:t>
            </a:r>
            <a:r>
              <a:rPr sz="3200" dirty="0">
                <a:latin typeface="Calibri"/>
                <a:cs typeface="Calibri"/>
              </a:rPr>
              <a:t> </a:t>
            </a:r>
            <a:r>
              <a:rPr sz="3200" spc="-5" dirty="0">
                <a:latin typeface="Calibri"/>
                <a:cs typeface="Calibri"/>
              </a:rPr>
              <a:t>4	</a:t>
            </a:r>
            <a:r>
              <a:rPr sz="3200" spc="-10" dirty="0">
                <a:latin typeface="Calibri"/>
                <a:cs typeface="Calibri"/>
              </a:rPr>
              <a:t>d)</a:t>
            </a:r>
            <a:r>
              <a:rPr sz="3200" spc="-25" dirty="0">
                <a:latin typeface="Calibri"/>
                <a:cs typeface="Calibri"/>
              </a:rPr>
              <a:t> </a:t>
            </a:r>
            <a:r>
              <a:rPr sz="3200" spc="-5" dirty="0">
                <a:latin typeface="Calibri"/>
                <a:cs typeface="Calibri"/>
              </a:rPr>
              <a:t>4.5</a:t>
            </a:r>
            <a:endParaRPr sz="32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2590800"/>
            <a:ext cx="8037830"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ALTERNATE WORK</a:t>
            </a:r>
            <a:endParaRPr sz="44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8385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10.</a:t>
            </a:r>
            <a:r>
              <a:rPr sz="3200" spc="20" dirty="0">
                <a:latin typeface="Calibri"/>
                <a:cs typeface="Calibri"/>
              </a:rPr>
              <a:t> </a:t>
            </a:r>
            <a:r>
              <a:rPr sz="3200" spc="-5" dirty="0">
                <a:latin typeface="Calibri"/>
                <a:cs typeface="Calibri"/>
              </a:rPr>
              <a:t>A</a:t>
            </a:r>
            <a:r>
              <a:rPr sz="3200" spc="15" dirty="0">
                <a:latin typeface="Calibri"/>
                <a:cs typeface="Calibri"/>
              </a:rPr>
              <a:t> </a:t>
            </a:r>
            <a:r>
              <a:rPr sz="3200" spc="-5" dirty="0">
                <a:latin typeface="Calibri"/>
                <a:cs typeface="Calibri"/>
              </a:rPr>
              <a:t>alone</a:t>
            </a:r>
            <a:r>
              <a:rPr sz="3200" spc="5" dirty="0">
                <a:latin typeface="Calibri"/>
                <a:cs typeface="Calibri"/>
              </a:rPr>
              <a:t> </a:t>
            </a:r>
            <a:r>
              <a:rPr sz="3200" spc="-15" dirty="0">
                <a:latin typeface="Calibri"/>
                <a:cs typeface="Calibri"/>
              </a:rPr>
              <a:t>can</a:t>
            </a:r>
            <a:r>
              <a:rPr sz="3200" spc="5" dirty="0">
                <a:latin typeface="Calibri"/>
                <a:cs typeface="Calibri"/>
              </a:rPr>
              <a:t> </a:t>
            </a:r>
            <a:r>
              <a:rPr sz="3200" spc="-20" dirty="0">
                <a:latin typeface="Calibri"/>
                <a:cs typeface="Calibri"/>
              </a:rPr>
              <a:t>complete</a:t>
            </a:r>
            <a:r>
              <a:rPr sz="3200" spc="30" dirty="0">
                <a:latin typeface="Calibri"/>
                <a:cs typeface="Calibri"/>
              </a:rPr>
              <a:t> </a:t>
            </a:r>
            <a:r>
              <a:rPr sz="3200" spc="-5" dirty="0">
                <a:latin typeface="Calibri"/>
                <a:cs typeface="Calibri"/>
              </a:rPr>
              <a:t>a </a:t>
            </a:r>
            <a:r>
              <a:rPr sz="3200" spc="-15" dirty="0">
                <a:latin typeface="Calibri"/>
                <a:cs typeface="Calibri"/>
              </a:rPr>
              <a:t>work</a:t>
            </a:r>
            <a:r>
              <a:rPr sz="3200" dirty="0">
                <a:latin typeface="Calibri"/>
                <a:cs typeface="Calibri"/>
              </a:rPr>
              <a:t> </a:t>
            </a:r>
            <a:r>
              <a:rPr sz="3200" spc="-5" dirty="0">
                <a:latin typeface="Calibri"/>
                <a:cs typeface="Calibri"/>
              </a:rPr>
              <a:t>in</a:t>
            </a:r>
            <a:r>
              <a:rPr sz="3200" spc="15" dirty="0">
                <a:latin typeface="Calibri"/>
                <a:cs typeface="Calibri"/>
              </a:rPr>
              <a:t> </a:t>
            </a:r>
            <a:r>
              <a:rPr sz="3200" spc="-10" dirty="0">
                <a:latin typeface="Calibri"/>
                <a:cs typeface="Calibri"/>
              </a:rPr>
              <a:t>16</a:t>
            </a:r>
            <a:r>
              <a:rPr sz="3200" dirty="0">
                <a:latin typeface="Calibri"/>
                <a:cs typeface="Calibri"/>
              </a:rPr>
              <a:t> </a:t>
            </a:r>
            <a:r>
              <a:rPr sz="3200" spc="-25" dirty="0">
                <a:latin typeface="Calibri"/>
                <a:cs typeface="Calibri"/>
              </a:rPr>
              <a:t>days </a:t>
            </a:r>
            <a:r>
              <a:rPr sz="3200" spc="-20" dirty="0">
                <a:latin typeface="Calibri"/>
                <a:cs typeface="Calibri"/>
              </a:rPr>
              <a:t> </a:t>
            </a:r>
            <a:r>
              <a:rPr sz="3200" spc="-5" dirty="0">
                <a:latin typeface="Calibri"/>
                <a:cs typeface="Calibri"/>
              </a:rPr>
              <a:t>and</a:t>
            </a:r>
            <a:r>
              <a:rPr sz="3200" spc="20" dirty="0">
                <a:latin typeface="Calibri"/>
                <a:cs typeface="Calibri"/>
              </a:rPr>
              <a:t> </a:t>
            </a:r>
            <a:r>
              <a:rPr sz="3200" spc="-5" dirty="0">
                <a:latin typeface="Calibri"/>
                <a:cs typeface="Calibri"/>
              </a:rPr>
              <a:t>B</a:t>
            </a:r>
            <a:r>
              <a:rPr sz="3200" dirty="0">
                <a:latin typeface="Calibri"/>
                <a:cs typeface="Calibri"/>
              </a:rPr>
              <a:t> </a:t>
            </a:r>
            <a:r>
              <a:rPr sz="3200" spc="-5" dirty="0">
                <a:latin typeface="Calibri"/>
                <a:cs typeface="Calibri"/>
              </a:rPr>
              <a:t>alone </a:t>
            </a:r>
            <a:r>
              <a:rPr sz="3200" spc="-20"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0" dirty="0">
                <a:latin typeface="Calibri"/>
                <a:cs typeface="Calibri"/>
              </a:rPr>
              <a:t>days.</a:t>
            </a:r>
            <a:r>
              <a:rPr sz="3200" spc="-5" dirty="0">
                <a:latin typeface="Calibri"/>
                <a:cs typeface="Calibri"/>
              </a:rPr>
              <a:t> </a:t>
            </a:r>
            <a:r>
              <a:rPr sz="3200" spc="-10" dirty="0">
                <a:latin typeface="Calibri"/>
                <a:cs typeface="Calibri"/>
              </a:rPr>
              <a:t>Starting</a:t>
            </a:r>
            <a:r>
              <a:rPr sz="3200" spc="20" dirty="0">
                <a:latin typeface="Calibri"/>
                <a:cs typeface="Calibri"/>
              </a:rPr>
              <a:t> </a:t>
            </a:r>
            <a:r>
              <a:rPr sz="3200" dirty="0">
                <a:latin typeface="Calibri"/>
                <a:cs typeface="Calibri"/>
              </a:rPr>
              <a:t>with</a:t>
            </a:r>
            <a:r>
              <a:rPr sz="3200" spc="-10" dirty="0">
                <a:latin typeface="Calibri"/>
                <a:cs typeface="Calibri"/>
              </a:rPr>
              <a:t> </a:t>
            </a:r>
            <a:r>
              <a:rPr sz="3200" spc="5" dirty="0">
                <a:latin typeface="Calibri"/>
                <a:cs typeface="Calibri"/>
              </a:rPr>
              <a:t>A, </a:t>
            </a:r>
            <a:r>
              <a:rPr sz="3200" spc="-710" dirty="0">
                <a:latin typeface="Calibri"/>
                <a:cs typeface="Calibri"/>
              </a:rPr>
              <a:t> </a:t>
            </a:r>
            <a:r>
              <a:rPr sz="3200" spc="-10" dirty="0">
                <a:latin typeface="Calibri"/>
                <a:cs typeface="Calibri"/>
              </a:rPr>
              <a:t>they</a:t>
            </a:r>
            <a:r>
              <a:rPr sz="3200" spc="10" dirty="0">
                <a:latin typeface="Calibri"/>
                <a:cs typeface="Calibri"/>
              </a:rPr>
              <a:t> </a:t>
            </a:r>
            <a:r>
              <a:rPr sz="3200" spc="-20" dirty="0">
                <a:latin typeface="Calibri"/>
                <a:cs typeface="Calibri"/>
              </a:rPr>
              <a:t>work</a:t>
            </a:r>
            <a:r>
              <a:rPr sz="3200" spc="5" dirty="0">
                <a:latin typeface="Calibri"/>
                <a:cs typeface="Calibri"/>
              </a:rPr>
              <a:t> </a:t>
            </a:r>
            <a:r>
              <a:rPr sz="3200" spc="-10" dirty="0">
                <a:latin typeface="Calibri"/>
                <a:cs typeface="Calibri"/>
              </a:rPr>
              <a:t>on</a:t>
            </a:r>
            <a:r>
              <a:rPr sz="3200" spc="15" dirty="0">
                <a:latin typeface="Calibri"/>
                <a:cs typeface="Calibri"/>
              </a:rPr>
              <a:t> </a:t>
            </a:r>
            <a:r>
              <a:rPr sz="3200" spc="-10" dirty="0">
                <a:latin typeface="Calibri"/>
                <a:cs typeface="Calibri"/>
              </a:rPr>
              <a:t>alternate</a:t>
            </a:r>
            <a:r>
              <a:rPr sz="3200" dirty="0">
                <a:latin typeface="Calibri"/>
                <a:cs typeface="Calibri"/>
              </a:rPr>
              <a:t> </a:t>
            </a:r>
            <a:r>
              <a:rPr sz="3200" spc="-25" dirty="0">
                <a:latin typeface="Calibri"/>
                <a:cs typeface="Calibri"/>
              </a:rPr>
              <a:t>days.</a:t>
            </a:r>
            <a:r>
              <a:rPr sz="3200" dirty="0">
                <a:latin typeface="Calibri"/>
                <a:cs typeface="Calibri"/>
              </a:rPr>
              <a:t> </a:t>
            </a:r>
            <a:r>
              <a:rPr sz="3200" spc="-10" dirty="0">
                <a:latin typeface="Calibri"/>
                <a:cs typeface="Calibri"/>
              </a:rPr>
              <a:t>The</a:t>
            </a:r>
            <a:r>
              <a:rPr sz="3200" spc="10" dirty="0">
                <a:latin typeface="Calibri"/>
                <a:cs typeface="Calibri"/>
              </a:rPr>
              <a:t> </a:t>
            </a:r>
            <a:r>
              <a:rPr sz="3200" spc="-20" dirty="0">
                <a:latin typeface="Calibri"/>
                <a:cs typeface="Calibri"/>
              </a:rPr>
              <a:t>total</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spc="-5" dirty="0">
                <a:latin typeface="Calibri"/>
                <a:cs typeface="Calibri"/>
              </a:rPr>
              <a:t>will</a:t>
            </a:r>
            <a:r>
              <a:rPr sz="3200" dirty="0">
                <a:latin typeface="Calibri"/>
                <a:cs typeface="Calibri"/>
              </a:rPr>
              <a:t> </a:t>
            </a:r>
            <a:r>
              <a:rPr sz="3200" spc="-10" dirty="0">
                <a:latin typeface="Calibri"/>
                <a:cs typeface="Calibri"/>
              </a:rPr>
              <a:t>be</a:t>
            </a:r>
            <a:r>
              <a:rPr sz="3200" spc="-5" dirty="0">
                <a:latin typeface="Calibri"/>
                <a:cs typeface="Calibri"/>
              </a:rPr>
              <a:t> </a:t>
            </a:r>
            <a:r>
              <a:rPr sz="3200" spc="-15" dirty="0">
                <a:latin typeface="Calibri"/>
                <a:cs typeface="Calibri"/>
              </a:rPr>
              <a:t>completed</a:t>
            </a:r>
            <a:r>
              <a:rPr sz="3200" spc="40" dirty="0">
                <a:latin typeface="Calibri"/>
                <a:cs typeface="Calibri"/>
              </a:rPr>
              <a:t> </a:t>
            </a:r>
            <a:r>
              <a:rPr sz="3200" spc="-5" dirty="0">
                <a:latin typeface="Calibri"/>
                <a:cs typeface="Calibri"/>
              </a:rPr>
              <a:t>in</a:t>
            </a:r>
            <a:endParaRPr sz="3200">
              <a:latin typeface="Calibri"/>
              <a:cs typeface="Calibri"/>
            </a:endParaRPr>
          </a:p>
          <a:p>
            <a:pPr marL="356870" indent="-344805">
              <a:lnSpc>
                <a:spcPct val="100000"/>
              </a:lnSpc>
              <a:spcBef>
                <a:spcPts val="775"/>
              </a:spcBef>
              <a:buFont typeface="Arial MT"/>
              <a:buChar char="•"/>
              <a:tabLst>
                <a:tab pos="356870" algn="l"/>
                <a:tab pos="357505" algn="l"/>
                <a:tab pos="1745614" algn="l"/>
                <a:tab pos="3261995" algn="l"/>
                <a:tab pos="3864610" algn="l"/>
                <a:tab pos="4827270" algn="l"/>
              </a:tabLst>
            </a:pPr>
            <a:r>
              <a:rPr sz="3200" spc="-15" dirty="0">
                <a:latin typeface="Calibri"/>
                <a:cs typeface="Calibri"/>
              </a:rPr>
              <a:t>(a)13</a:t>
            </a:r>
            <a:r>
              <a:rPr sz="3200" spc="70" dirty="0">
                <a:latin typeface="Calibri"/>
                <a:cs typeface="Calibri"/>
              </a:rPr>
              <a:t> </a:t>
            </a:r>
            <a:r>
              <a:rPr sz="3200" spc="-10" dirty="0">
                <a:latin typeface="Calibri"/>
                <a:cs typeface="Calibri"/>
              </a:rPr>
              <a:t>¼	(b)</a:t>
            </a:r>
            <a:r>
              <a:rPr sz="3200" spc="40" dirty="0">
                <a:latin typeface="Calibri"/>
                <a:cs typeface="Calibri"/>
              </a:rPr>
              <a:t> </a:t>
            </a:r>
            <a:r>
              <a:rPr sz="3200" spc="-10" dirty="0">
                <a:latin typeface="Calibri"/>
                <a:cs typeface="Calibri"/>
              </a:rPr>
              <a:t>13</a:t>
            </a:r>
            <a:r>
              <a:rPr sz="3200" spc="30" dirty="0">
                <a:latin typeface="Calibri"/>
                <a:cs typeface="Calibri"/>
              </a:rPr>
              <a:t> </a:t>
            </a:r>
            <a:r>
              <a:rPr sz="3200" spc="-10" dirty="0">
                <a:latin typeface="Calibri"/>
                <a:cs typeface="Calibri"/>
              </a:rPr>
              <a:t>½	(c)	13</a:t>
            </a:r>
            <a:r>
              <a:rPr sz="3200" spc="5" dirty="0">
                <a:latin typeface="Calibri"/>
                <a:cs typeface="Calibri"/>
              </a:rPr>
              <a:t> </a:t>
            </a:r>
            <a:r>
              <a:rPr sz="3200" spc="-10" dirty="0">
                <a:latin typeface="Calibri"/>
                <a:cs typeface="Calibri"/>
              </a:rPr>
              <a:t>¾	(d)</a:t>
            </a:r>
            <a:r>
              <a:rPr sz="3200" spc="-35" dirty="0">
                <a:latin typeface="Calibri"/>
                <a:cs typeface="Calibri"/>
              </a:rPr>
              <a:t> </a:t>
            </a:r>
            <a:r>
              <a:rPr sz="3200" spc="-10" dirty="0">
                <a:latin typeface="Calibri"/>
                <a:cs typeface="Calibri"/>
              </a:rPr>
              <a:t>13</a:t>
            </a:r>
            <a:endParaRPr sz="32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740015" cy="3536950"/>
          </a:xfrm>
          <a:prstGeom prst="rect">
            <a:avLst/>
          </a:prstGeom>
        </p:spPr>
        <p:txBody>
          <a:bodyPr vert="horz" wrap="square" lIns="0" tIns="11430" rIns="0" bIns="0" rtlCol="0">
            <a:spAutoFit/>
          </a:bodyPr>
          <a:lstStyle/>
          <a:p>
            <a:pPr marL="356870" marR="22860" indent="-344805">
              <a:lnSpc>
                <a:spcPct val="100000"/>
              </a:lnSpc>
              <a:spcBef>
                <a:spcPts val="90"/>
              </a:spcBef>
              <a:buFont typeface="Arial MT"/>
              <a:buChar char="•"/>
              <a:tabLst>
                <a:tab pos="356870" algn="l"/>
                <a:tab pos="357505" algn="l"/>
              </a:tabLst>
            </a:pPr>
            <a:r>
              <a:rPr sz="3200" spc="-10" dirty="0">
                <a:latin typeface="Calibri"/>
                <a:cs typeface="Calibri"/>
              </a:rPr>
              <a:t>11.</a:t>
            </a:r>
            <a:r>
              <a:rPr sz="3200" spc="20" dirty="0">
                <a:latin typeface="Calibri"/>
                <a:cs typeface="Calibri"/>
              </a:rPr>
              <a:t> </a:t>
            </a:r>
            <a:r>
              <a:rPr sz="3200" spc="-25" dirty="0">
                <a:latin typeface="Calibri"/>
                <a:cs typeface="Calibri"/>
              </a:rPr>
              <a:t>Fatima</a:t>
            </a:r>
            <a:r>
              <a:rPr sz="3200" spc="35" dirty="0">
                <a:latin typeface="Calibri"/>
                <a:cs typeface="Calibri"/>
              </a:rPr>
              <a:t> </a:t>
            </a:r>
            <a:r>
              <a:rPr sz="3200" spc="-5" dirty="0">
                <a:latin typeface="Calibri"/>
                <a:cs typeface="Calibri"/>
              </a:rPr>
              <a:t>and</a:t>
            </a:r>
            <a:r>
              <a:rPr sz="3200" spc="40" dirty="0">
                <a:latin typeface="Calibri"/>
                <a:cs typeface="Calibri"/>
              </a:rPr>
              <a:t> </a:t>
            </a:r>
            <a:r>
              <a:rPr sz="3200" spc="-25" dirty="0">
                <a:latin typeface="Calibri"/>
                <a:cs typeface="Calibri"/>
              </a:rPr>
              <a:t>Zahira</a:t>
            </a:r>
            <a:r>
              <a:rPr sz="3200" spc="50" dirty="0">
                <a:latin typeface="Calibri"/>
                <a:cs typeface="Calibri"/>
              </a:rPr>
              <a:t> </a:t>
            </a:r>
            <a:r>
              <a:rPr sz="3200" spc="-15" dirty="0">
                <a:latin typeface="Calibri"/>
                <a:cs typeface="Calibri"/>
              </a:rPr>
              <a:t>can</a:t>
            </a:r>
            <a:r>
              <a:rPr sz="3200" spc="5" dirty="0">
                <a:latin typeface="Calibri"/>
                <a:cs typeface="Calibri"/>
              </a:rPr>
              <a:t> </a:t>
            </a:r>
            <a:r>
              <a:rPr sz="3200" spc="-10" dirty="0">
                <a:latin typeface="Calibri"/>
                <a:cs typeface="Calibri"/>
              </a:rPr>
              <a:t>do</a:t>
            </a:r>
            <a:r>
              <a:rPr sz="3200" spc="5" dirty="0">
                <a:latin typeface="Calibri"/>
                <a:cs typeface="Calibri"/>
              </a:rPr>
              <a:t> </a:t>
            </a:r>
            <a:r>
              <a:rPr sz="3200" spc="-5" dirty="0">
                <a:latin typeface="Calibri"/>
                <a:cs typeface="Calibri"/>
              </a:rPr>
              <a:t>a piece</a:t>
            </a:r>
            <a:r>
              <a:rPr sz="3200" spc="5" dirty="0">
                <a:latin typeface="Calibri"/>
                <a:cs typeface="Calibri"/>
              </a:rPr>
              <a:t> </a:t>
            </a:r>
            <a:r>
              <a:rPr sz="3200" spc="-10" dirty="0">
                <a:latin typeface="Calibri"/>
                <a:cs typeface="Calibri"/>
              </a:rPr>
              <a:t>of</a:t>
            </a:r>
            <a:r>
              <a:rPr sz="3200" spc="-5" dirty="0">
                <a:latin typeface="Calibri"/>
                <a:cs typeface="Calibri"/>
              </a:rPr>
              <a:t> </a:t>
            </a:r>
            <a:r>
              <a:rPr sz="3200" spc="-15" dirty="0">
                <a:latin typeface="Calibri"/>
                <a:cs typeface="Calibri"/>
              </a:rPr>
              <a:t>work </a:t>
            </a:r>
            <a:r>
              <a:rPr sz="3200" spc="-710"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5" dirty="0">
                <a:latin typeface="Calibri"/>
                <a:cs typeface="Calibri"/>
              </a:rPr>
              <a:t>days</a:t>
            </a:r>
            <a:r>
              <a:rPr sz="3200" spc="-5" dirty="0">
                <a:latin typeface="Calibri"/>
                <a:cs typeface="Calibri"/>
              </a:rPr>
              <a:t> and</a:t>
            </a:r>
            <a:r>
              <a:rPr sz="3200" spc="25" dirty="0">
                <a:latin typeface="Calibri"/>
                <a:cs typeface="Calibri"/>
              </a:rPr>
              <a:t> </a:t>
            </a:r>
            <a:r>
              <a:rPr sz="3200" spc="-15" dirty="0">
                <a:latin typeface="Calibri"/>
                <a:cs typeface="Calibri"/>
              </a:rPr>
              <a:t>15</a:t>
            </a:r>
            <a:r>
              <a:rPr sz="3200" spc="25" dirty="0">
                <a:latin typeface="Calibri"/>
                <a:cs typeface="Calibri"/>
              </a:rPr>
              <a:t> </a:t>
            </a:r>
            <a:r>
              <a:rPr sz="3200" spc="-25" dirty="0">
                <a:latin typeface="Calibri"/>
                <a:cs typeface="Calibri"/>
              </a:rPr>
              <a:t>days</a:t>
            </a:r>
            <a:r>
              <a:rPr sz="3200" spc="-5" dirty="0">
                <a:latin typeface="Calibri"/>
                <a:cs typeface="Calibri"/>
              </a:rPr>
              <a:t> </a:t>
            </a:r>
            <a:r>
              <a:rPr sz="3200" spc="-30" dirty="0">
                <a:latin typeface="Calibri"/>
                <a:cs typeface="Calibri"/>
              </a:rPr>
              <a:t>respectively.</a:t>
            </a:r>
            <a:r>
              <a:rPr sz="3200" spc="45" dirty="0">
                <a:latin typeface="Calibri"/>
                <a:cs typeface="Calibri"/>
              </a:rPr>
              <a:t> </a:t>
            </a:r>
            <a:r>
              <a:rPr sz="3200" dirty="0">
                <a:latin typeface="Calibri"/>
                <a:cs typeface="Calibri"/>
              </a:rPr>
              <a:t>If </a:t>
            </a:r>
            <a:r>
              <a:rPr sz="3200" spc="-10" dirty="0">
                <a:latin typeface="Calibri"/>
                <a:cs typeface="Calibri"/>
              </a:rPr>
              <a:t>they </a:t>
            </a:r>
            <a:r>
              <a:rPr sz="3200" spc="-5" dirty="0">
                <a:latin typeface="Calibri"/>
                <a:cs typeface="Calibri"/>
              </a:rPr>
              <a:t> </a:t>
            </a:r>
            <a:r>
              <a:rPr sz="3200" spc="-20" dirty="0">
                <a:latin typeface="Calibri"/>
                <a:cs typeface="Calibri"/>
              </a:rPr>
              <a:t>work</a:t>
            </a:r>
            <a:r>
              <a:rPr sz="3200" dirty="0">
                <a:latin typeface="Calibri"/>
                <a:cs typeface="Calibri"/>
              </a:rPr>
              <a:t> </a:t>
            </a:r>
            <a:r>
              <a:rPr sz="3200" spc="-30" dirty="0">
                <a:latin typeface="Calibri"/>
                <a:cs typeface="Calibri"/>
              </a:rPr>
              <a:t>for</a:t>
            </a:r>
            <a:r>
              <a:rPr sz="3200" dirty="0">
                <a:latin typeface="Calibri"/>
                <a:cs typeface="Calibri"/>
              </a:rPr>
              <a:t> </a:t>
            </a:r>
            <a:r>
              <a:rPr sz="3200" spc="-10" dirty="0">
                <a:latin typeface="Calibri"/>
                <a:cs typeface="Calibri"/>
              </a:rPr>
              <a:t>alternate</a:t>
            </a:r>
            <a:r>
              <a:rPr sz="3200" dirty="0">
                <a:latin typeface="Calibri"/>
                <a:cs typeface="Calibri"/>
              </a:rPr>
              <a:t> </a:t>
            </a:r>
            <a:r>
              <a:rPr sz="3200" spc="-25" dirty="0">
                <a:latin typeface="Calibri"/>
                <a:cs typeface="Calibri"/>
              </a:rPr>
              <a:t>day</a:t>
            </a:r>
            <a:r>
              <a:rPr sz="3200" spc="-5" dirty="0">
                <a:latin typeface="Calibri"/>
                <a:cs typeface="Calibri"/>
              </a:rPr>
              <a:t> and</a:t>
            </a:r>
            <a:r>
              <a:rPr sz="3200" spc="20" dirty="0">
                <a:latin typeface="Calibri"/>
                <a:cs typeface="Calibri"/>
              </a:rPr>
              <a:t> </a:t>
            </a:r>
            <a:r>
              <a:rPr sz="3200" spc="-25" dirty="0">
                <a:latin typeface="Calibri"/>
                <a:cs typeface="Calibri"/>
              </a:rPr>
              <a:t>Fatima</a:t>
            </a:r>
            <a:r>
              <a:rPr sz="3200" spc="25" dirty="0">
                <a:latin typeface="Calibri"/>
                <a:cs typeface="Calibri"/>
              </a:rPr>
              <a:t> </a:t>
            </a:r>
            <a:r>
              <a:rPr sz="3200" spc="-20" dirty="0">
                <a:latin typeface="Calibri"/>
                <a:cs typeface="Calibri"/>
              </a:rPr>
              <a:t>starts</a:t>
            </a:r>
            <a:r>
              <a:rPr sz="3200" spc="45" dirty="0">
                <a:latin typeface="Calibri"/>
                <a:cs typeface="Calibri"/>
              </a:rPr>
              <a:t> </a:t>
            </a:r>
            <a:r>
              <a:rPr sz="3200" spc="-5" dirty="0">
                <a:latin typeface="Calibri"/>
                <a:cs typeface="Calibri"/>
              </a:rPr>
              <a:t>the </a:t>
            </a:r>
            <a:r>
              <a:rPr sz="3200" dirty="0">
                <a:latin typeface="Calibri"/>
                <a:cs typeface="Calibri"/>
              </a:rPr>
              <a:t> </a:t>
            </a:r>
            <a:r>
              <a:rPr sz="3200" spc="-20" dirty="0">
                <a:latin typeface="Calibri"/>
                <a:cs typeface="Calibri"/>
              </a:rPr>
              <a:t>work</a:t>
            </a:r>
            <a:r>
              <a:rPr sz="3200" dirty="0">
                <a:latin typeface="Calibri"/>
                <a:cs typeface="Calibri"/>
              </a:rPr>
              <a:t> </a:t>
            </a:r>
            <a:r>
              <a:rPr sz="3200" spc="-20" dirty="0">
                <a:latin typeface="Calibri"/>
                <a:cs typeface="Calibri"/>
              </a:rPr>
              <a:t>first,</a:t>
            </a:r>
            <a:r>
              <a:rPr sz="3200" spc="10" dirty="0">
                <a:latin typeface="Calibri"/>
                <a:cs typeface="Calibri"/>
              </a:rPr>
              <a:t> </a:t>
            </a:r>
            <a:r>
              <a:rPr sz="3200" spc="-5" dirty="0">
                <a:latin typeface="Calibri"/>
                <a:cs typeface="Calibri"/>
              </a:rPr>
              <a:t>then</a:t>
            </a:r>
            <a:r>
              <a:rPr sz="3200" spc="15" dirty="0">
                <a:latin typeface="Calibri"/>
                <a:cs typeface="Calibri"/>
              </a:rPr>
              <a:t> </a:t>
            </a:r>
            <a:r>
              <a:rPr sz="3200" spc="-5" dirty="0">
                <a:latin typeface="Calibri"/>
                <a:cs typeface="Calibri"/>
              </a:rPr>
              <a:t>in </a:t>
            </a:r>
            <a:r>
              <a:rPr sz="3200" spc="-15" dirty="0">
                <a:latin typeface="Calibri"/>
                <a:cs typeface="Calibri"/>
              </a:rPr>
              <a:t>how</a:t>
            </a:r>
            <a:r>
              <a:rPr sz="3200" spc="10"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the</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dirty="0">
                <a:latin typeface="Calibri"/>
                <a:cs typeface="Calibri"/>
              </a:rPr>
              <a:t>will</a:t>
            </a:r>
            <a:r>
              <a:rPr sz="3200" spc="-5" dirty="0">
                <a:latin typeface="Calibri"/>
                <a:cs typeface="Calibri"/>
              </a:rPr>
              <a:t> be</a:t>
            </a:r>
            <a:r>
              <a:rPr sz="3200" dirty="0">
                <a:latin typeface="Calibri"/>
                <a:cs typeface="Calibri"/>
              </a:rPr>
              <a:t> </a:t>
            </a:r>
            <a:r>
              <a:rPr sz="3200" spc="-15" dirty="0">
                <a:latin typeface="Calibri"/>
                <a:cs typeface="Calibri"/>
              </a:rPr>
              <a:t>completed?</a:t>
            </a:r>
            <a:endParaRPr sz="3200">
              <a:latin typeface="Calibri"/>
              <a:cs typeface="Calibri"/>
            </a:endParaRPr>
          </a:p>
          <a:p>
            <a:pPr marL="356870" marR="5080" indent="-344805">
              <a:lnSpc>
                <a:spcPct val="100000"/>
              </a:lnSpc>
              <a:spcBef>
                <a:spcPts val="775"/>
              </a:spcBef>
              <a:buFont typeface="Arial MT"/>
              <a:buChar char="•"/>
              <a:tabLst>
                <a:tab pos="356870" algn="l"/>
                <a:tab pos="357505" algn="l"/>
                <a:tab pos="1364615" algn="l"/>
                <a:tab pos="3042920" algn="l"/>
                <a:tab pos="3974465" algn="l"/>
                <a:tab pos="5342890" algn="l"/>
                <a:tab pos="6325235" algn="l"/>
              </a:tabLst>
            </a:pPr>
            <a:r>
              <a:rPr sz="3200" spc="-5" dirty="0">
                <a:latin typeface="Calibri"/>
                <a:cs typeface="Calibri"/>
              </a:rPr>
              <a:t>a)</a:t>
            </a:r>
            <a:r>
              <a:rPr sz="3200" spc="20" dirty="0">
                <a:latin typeface="Calibri"/>
                <a:cs typeface="Calibri"/>
              </a:rPr>
              <a:t> </a:t>
            </a:r>
            <a:r>
              <a:rPr sz="3200" spc="-15" dirty="0">
                <a:latin typeface="Calibri"/>
                <a:cs typeface="Calibri"/>
              </a:rPr>
              <a:t>12	</a:t>
            </a:r>
            <a:r>
              <a:rPr sz="3200" spc="-10" dirty="0">
                <a:latin typeface="Calibri"/>
                <a:cs typeface="Calibri"/>
              </a:rPr>
              <a:t>1/5</a:t>
            </a:r>
            <a:r>
              <a:rPr sz="3200" spc="20" dirty="0">
                <a:latin typeface="Calibri"/>
                <a:cs typeface="Calibri"/>
              </a:rPr>
              <a:t> </a:t>
            </a:r>
            <a:r>
              <a:rPr sz="3200" spc="-25" dirty="0">
                <a:latin typeface="Calibri"/>
                <a:cs typeface="Calibri"/>
              </a:rPr>
              <a:t>days	</a:t>
            </a:r>
            <a:r>
              <a:rPr sz="3200" spc="-15" dirty="0">
                <a:latin typeface="Calibri"/>
                <a:cs typeface="Calibri"/>
              </a:rPr>
              <a:t>b)13	</a:t>
            </a:r>
            <a:r>
              <a:rPr sz="3200" spc="-5" dirty="0">
                <a:latin typeface="Calibri"/>
                <a:cs typeface="Calibri"/>
              </a:rPr>
              <a:t>¼</a:t>
            </a:r>
            <a:r>
              <a:rPr sz="3200" spc="25" dirty="0">
                <a:latin typeface="Calibri"/>
                <a:cs typeface="Calibri"/>
              </a:rPr>
              <a:t> </a:t>
            </a:r>
            <a:r>
              <a:rPr sz="3200" spc="-25" dirty="0">
                <a:latin typeface="Calibri"/>
                <a:cs typeface="Calibri"/>
              </a:rPr>
              <a:t>days	</a:t>
            </a:r>
            <a:r>
              <a:rPr sz="3200" spc="-10" dirty="0">
                <a:latin typeface="Calibri"/>
                <a:cs typeface="Calibri"/>
              </a:rPr>
              <a:t>c)</a:t>
            </a:r>
            <a:r>
              <a:rPr sz="3200" spc="10" dirty="0">
                <a:latin typeface="Calibri"/>
                <a:cs typeface="Calibri"/>
              </a:rPr>
              <a:t> </a:t>
            </a:r>
            <a:r>
              <a:rPr sz="3200" spc="-15" dirty="0">
                <a:latin typeface="Calibri"/>
                <a:cs typeface="Calibri"/>
              </a:rPr>
              <a:t>13	</a:t>
            </a:r>
            <a:r>
              <a:rPr sz="3200" spc="-10" dirty="0">
                <a:latin typeface="Calibri"/>
                <a:cs typeface="Calibri"/>
              </a:rPr>
              <a:t>1/5</a:t>
            </a:r>
            <a:r>
              <a:rPr sz="3200" spc="-65" dirty="0">
                <a:latin typeface="Calibri"/>
                <a:cs typeface="Calibri"/>
              </a:rPr>
              <a:t> </a:t>
            </a:r>
            <a:r>
              <a:rPr sz="3200" spc="-25" dirty="0">
                <a:latin typeface="Calibri"/>
                <a:cs typeface="Calibri"/>
              </a:rPr>
              <a:t>days </a:t>
            </a:r>
            <a:r>
              <a:rPr sz="3200" spc="-710" dirty="0">
                <a:latin typeface="Calibri"/>
                <a:cs typeface="Calibri"/>
              </a:rPr>
              <a:t> </a:t>
            </a:r>
            <a:r>
              <a:rPr sz="3200" spc="-15" dirty="0">
                <a:latin typeface="Calibri"/>
                <a:cs typeface="Calibri"/>
              </a:rPr>
              <a:t>d)15</a:t>
            </a:r>
            <a:r>
              <a:rPr sz="3200" spc="45"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28305"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12.</a:t>
            </a:r>
            <a:r>
              <a:rPr sz="3200" spc="45" dirty="0">
                <a:latin typeface="Calibri"/>
                <a:cs typeface="Calibri"/>
              </a:rPr>
              <a:t> </a:t>
            </a:r>
            <a:r>
              <a:rPr sz="3200" spc="-5" dirty="0">
                <a:latin typeface="Calibri"/>
                <a:cs typeface="Calibri"/>
              </a:rPr>
              <a:t>Pipe</a:t>
            </a:r>
            <a:r>
              <a:rPr sz="3200" spc="35" dirty="0">
                <a:latin typeface="Calibri"/>
                <a:cs typeface="Calibri"/>
              </a:rPr>
              <a:t> </a:t>
            </a:r>
            <a:r>
              <a:rPr sz="3200" spc="5" dirty="0">
                <a:latin typeface="Calibri"/>
                <a:cs typeface="Calibri"/>
              </a:rPr>
              <a:t>A,</a:t>
            </a:r>
            <a:r>
              <a:rPr sz="3200" spc="20" dirty="0">
                <a:latin typeface="Calibri"/>
                <a:cs typeface="Calibri"/>
              </a:rPr>
              <a:t> </a:t>
            </a:r>
            <a:r>
              <a:rPr sz="3200" spc="-5" dirty="0">
                <a:latin typeface="Calibri"/>
                <a:cs typeface="Calibri"/>
              </a:rPr>
              <a:t>Pipe</a:t>
            </a:r>
            <a:r>
              <a:rPr sz="3200" spc="25" dirty="0">
                <a:latin typeface="Calibri"/>
                <a:cs typeface="Calibri"/>
              </a:rPr>
              <a:t> </a:t>
            </a:r>
            <a:r>
              <a:rPr sz="3200" spc="-5" dirty="0">
                <a:latin typeface="Calibri"/>
                <a:cs typeface="Calibri"/>
              </a:rPr>
              <a:t>B</a:t>
            </a:r>
            <a:r>
              <a:rPr sz="3200" spc="25" dirty="0">
                <a:latin typeface="Calibri"/>
                <a:cs typeface="Calibri"/>
              </a:rPr>
              <a:t> </a:t>
            </a:r>
            <a:r>
              <a:rPr sz="3200" spc="-5" dirty="0">
                <a:latin typeface="Calibri"/>
                <a:cs typeface="Calibri"/>
              </a:rPr>
              <a:t>and</a:t>
            </a:r>
            <a:r>
              <a:rPr sz="3200" spc="35" dirty="0">
                <a:latin typeface="Calibri"/>
                <a:cs typeface="Calibri"/>
              </a:rPr>
              <a:t> </a:t>
            </a:r>
            <a:r>
              <a:rPr sz="3200" spc="-5" dirty="0">
                <a:latin typeface="Calibri"/>
                <a:cs typeface="Calibri"/>
              </a:rPr>
              <a:t>Pipe</a:t>
            </a:r>
            <a:r>
              <a:rPr sz="3200" spc="20" dirty="0">
                <a:latin typeface="Calibri"/>
                <a:cs typeface="Calibri"/>
              </a:rPr>
              <a:t> </a:t>
            </a:r>
            <a:r>
              <a:rPr sz="3200" spc="-5" dirty="0">
                <a:latin typeface="Calibri"/>
                <a:cs typeface="Calibri"/>
              </a:rPr>
              <a:t>C</a:t>
            </a:r>
            <a:r>
              <a:rPr sz="3200" spc="40" dirty="0">
                <a:latin typeface="Calibri"/>
                <a:cs typeface="Calibri"/>
              </a:rPr>
              <a:t> </a:t>
            </a:r>
            <a:r>
              <a:rPr sz="3200" spc="-15" dirty="0">
                <a:latin typeface="Calibri"/>
                <a:cs typeface="Calibri"/>
              </a:rPr>
              <a:t>can</a:t>
            </a:r>
            <a:r>
              <a:rPr sz="3200" spc="25" dirty="0">
                <a:latin typeface="Calibri"/>
                <a:cs typeface="Calibri"/>
              </a:rPr>
              <a:t> </a:t>
            </a:r>
            <a:r>
              <a:rPr sz="3200" dirty="0">
                <a:latin typeface="Calibri"/>
                <a:cs typeface="Calibri"/>
              </a:rPr>
              <a:t>fill</a:t>
            </a:r>
            <a:r>
              <a:rPr sz="3200" spc="5" dirty="0">
                <a:latin typeface="Calibri"/>
                <a:cs typeface="Calibri"/>
              </a:rPr>
              <a:t> </a:t>
            </a:r>
            <a:r>
              <a:rPr sz="3200" spc="-5" dirty="0">
                <a:latin typeface="Calibri"/>
                <a:cs typeface="Calibri"/>
              </a:rPr>
              <a:t>the</a:t>
            </a:r>
            <a:r>
              <a:rPr sz="3200" spc="35" dirty="0">
                <a:latin typeface="Calibri"/>
                <a:cs typeface="Calibri"/>
              </a:rPr>
              <a:t> </a:t>
            </a:r>
            <a:r>
              <a:rPr sz="3200" spc="-15" dirty="0">
                <a:latin typeface="Calibri"/>
                <a:cs typeface="Calibri"/>
              </a:rPr>
              <a:t>tank </a:t>
            </a:r>
            <a:r>
              <a:rPr sz="3200" spc="-10"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hrs,</a:t>
            </a:r>
            <a:r>
              <a:rPr sz="3200" spc="10" dirty="0">
                <a:latin typeface="Calibri"/>
                <a:cs typeface="Calibri"/>
              </a:rPr>
              <a:t> </a:t>
            </a:r>
            <a:r>
              <a:rPr sz="3200" spc="-15" dirty="0">
                <a:latin typeface="Calibri"/>
                <a:cs typeface="Calibri"/>
              </a:rPr>
              <a:t>10</a:t>
            </a:r>
            <a:r>
              <a:rPr sz="3200" spc="25" dirty="0">
                <a:latin typeface="Calibri"/>
                <a:cs typeface="Calibri"/>
              </a:rPr>
              <a:t> </a:t>
            </a:r>
            <a:r>
              <a:rPr sz="3200" spc="-25" dirty="0">
                <a:latin typeface="Calibri"/>
                <a:cs typeface="Calibri"/>
              </a:rPr>
              <a:t>hrs</a:t>
            </a:r>
            <a:r>
              <a:rPr sz="3200" spc="20" dirty="0">
                <a:latin typeface="Calibri"/>
                <a:cs typeface="Calibri"/>
              </a:rPr>
              <a:t> </a:t>
            </a:r>
            <a:r>
              <a:rPr sz="3200" spc="-5" dirty="0">
                <a:latin typeface="Calibri"/>
                <a:cs typeface="Calibri"/>
              </a:rPr>
              <a:t>and</a:t>
            </a:r>
            <a:r>
              <a:rPr sz="3200" spc="5" dirty="0">
                <a:latin typeface="Calibri"/>
                <a:cs typeface="Calibri"/>
              </a:rPr>
              <a:t> </a:t>
            </a:r>
            <a:r>
              <a:rPr sz="3200" spc="-15" dirty="0">
                <a:latin typeface="Calibri"/>
                <a:cs typeface="Calibri"/>
              </a:rPr>
              <a:t>12</a:t>
            </a:r>
            <a:r>
              <a:rPr sz="3200" spc="25" dirty="0">
                <a:latin typeface="Calibri"/>
                <a:cs typeface="Calibri"/>
              </a:rPr>
              <a:t> </a:t>
            </a:r>
            <a:r>
              <a:rPr sz="3200" spc="-25" dirty="0">
                <a:latin typeface="Calibri"/>
                <a:cs typeface="Calibri"/>
              </a:rPr>
              <a:t>hrs</a:t>
            </a:r>
            <a:r>
              <a:rPr sz="3200" spc="15" dirty="0">
                <a:latin typeface="Calibri"/>
                <a:cs typeface="Calibri"/>
              </a:rPr>
              <a:t> </a:t>
            </a:r>
            <a:r>
              <a:rPr sz="3200" spc="-30" dirty="0">
                <a:latin typeface="Calibri"/>
                <a:cs typeface="Calibri"/>
              </a:rPr>
              <a:t>respectively.</a:t>
            </a:r>
            <a:r>
              <a:rPr sz="3200" spc="25" dirty="0">
                <a:latin typeface="Calibri"/>
                <a:cs typeface="Calibri"/>
              </a:rPr>
              <a:t> </a:t>
            </a:r>
            <a:r>
              <a:rPr sz="3200" dirty="0">
                <a:latin typeface="Calibri"/>
                <a:cs typeface="Calibri"/>
              </a:rPr>
              <a:t>If </a:t>
            </a:r>
            <a:r>
              <a:rPr sz="3200" spc="-10" dirty="0">
                <a:latin typeface="Calibri"/>
                <a:cs typeface="Calibri"/>
              </a:rPr>
              <a:t>pipes </a:t>
            </a:r>
            <a:r>
              <a:rPr sz="3200" spc="-710" dirty="0">
                <a:latin typeface="Calibri"/>
                <a:cs typeface="Calibri"/>
              </a:rPr>
              <a:t> </a:t>
            </a:r>
            <a:r>
              <a:rPr sz="3200" spc="-10" dirty="0">
                <a:latin typeface="Calibri"/>
                <a:cs typeface="Calibri"/>
              </a:rPr>
              <a:t>open</a:t>
            </a:r>
            <a:r>
              <a:rPr sz="3200" spc="5" dirty="0">
                <a:latin typeface="Calibri"/>
                <a:cs typeface="Calibri"/>
              </a:rPr>
              <a:t> </a:t>
            </a:r>
            <a:r>
              <a:rPr sz="3200" spc="-10" dirty="0">
                <a:latin typeface="Calibri"/>
                <a:cs typeface="Calibri"/>
              </a:rPr>
              <a:t>alternately</a:t>
            </a:r>
            <a:r>
              <a:rPr sz="3200" dirty="0">
                <a:latin typeface="Calibri"/>
                <a:cs typeface="Calibri"/>
              </a:rPr>
              <a:t> </a:t>
            </a:r>
            <a:r>
              <a:rPr sz="3200" spc="-15" dirty="0">
                <a:latin typeface="Calibri"/>
                <a:cs typeface="Calibri"/>
              </a:rPr>
              <a:t>starting</a:t>
            </a:r>
            <a:r>
              <a:rPr sz="3200" spc="15" dirty="0">
                <a:latin typeface="Calibri"/>
                <a:cs typeface="Calibri"/>
              </a:rPr>
              <a:t> </a:t>
            </a:r>
            <a:r>
              <a:rPr sz="3200" dirty="0">
                <a:latin typeface="Calibri"/>
                <a:cs typeface="Calibri"/>
              </a:rPr>
              <a:t>with</a:t>
            </a:r>
            <a:r>
              <a:rPr sz="3200" spc="15" dirty="0">
                <a:latin typeface="Calibri"/>
                <a:cs typeface="Calibri"/>
              </a:rPr>
              <a:t> </a:t>
            </a:r>
            <a:r>
              <a:rPr sz="3200" spc="-5" dirty="0">
                <a:latin typeface="Calibri"/>
                <a:cs typeface="Calibri"/>
              </a:rPr>
              <a:t>Pipe</a:t>
            </a:r>
            <a:r>
              <a:rPr sz="3200" spc="-10" dirty="0">
                <a:latin typeface="Calibri"/>
                <a:cs typeface="Calibri"/>
              </a:rPr>
              <a:t> </a:t>
            </a:r>
            <a:r>
              <a:rPr sz="3200" dirty="0">
                <a:latin typeface="Calibri"/>
                <a:cs typeface="Calibri"/>
              </a:rPr>
              <a:t>A, </a:t>
            </a:r>
            <a:r>
              <a:rPr sz="3200" spc="-20" dirty="0">
                <a:latin typeface="Calibri"/>
                <a:cs typeface="Calibri"/>
              </a:rPr>
              <a:t>how </a:t>
            </a:r>
            <a:r>
              <a:rPr sz="3200" spc="-15" dirty="0">
                <a:latin typeface="Calibri"/>
                <a:cs typeface="Calibri"/>
              </a:rPr>
              <a:t> </a:t>
            </a:r>
            <a:r>
              <a:rPr sz="3200" spc="-20" dirty="0">
                <a:latin typeface="Calibri"/>
                <a:cs typeface="Calibri"/>
              </a:rPr>
              <a:t>many</a:t>
            </a:r>
            <a:r>
              <a:rPr sz="3200" spc="5" dirty="0">
                <a:latin typeface="Calibri"/>
                <a:cs typeface="Calibri"/>
              </a:rPr>
              <a:t> </a:t>
            </a:r>
            <a:r>
              <a:rPr sz="3200" spc="-25" dirty="0">
                <a:latin typeface="Calibri"/>
                <a:cs typeface="Calibri"/>
              </a:rPr>
              <a:t>hrs</a:t>
            </a:r>
            <a:r>
              <a:rPr sz="3200" spc="15" dirty="0">
                <a:latin typeface="Calibri"/>
                <a:cs typeface="Calibri"/>
              </a:rPr>
              <a:t> </a:t>
            </a:r>
            <a:r>
              <a:rPr sz="3200" spc="-20" dirty="0">
                <a:latin typeface="Calibri"/>
                <a:cs typeface="Calibri"/>
              </a:rPr>
              <a:t>required</a:t>
            </a:r>
            <a:r>
              <a:rPr sz="3200" spc="40" dirty="0">
                <a:latin typeface="Calibri"/>
                <a:cs typeface="Calibri"/>
              </a:rPr>
              <a:t> </a:t>
            </a:r>
            <a:r>
              <a:rPr sz="3200" spc="-15" dirty="0">
                <a:latin typeface="Calibri"/>
                <a:cs typeface="Calibri"/>
              </a:rPr>
              <a:t>to</a:t>
            </a:r>
            <a:r>
              <a:rPr sz="3200" spc="-10"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tank?</a:t>
            </a:r>
            <a:endParaRPr sz="3200">
              <a:latin typeface="Calibri"/>
              <a:cs typeface="Calibri"/>
            </a:endParaRPr>
          </a:p>
          <a:p>
            <a:pPr marL="356870" marR="496570" indent="-344805">
              <a:lnSpc>
                <a:spcPct val="100000"/>
              </a:lnSpc>
              <a:spcBef>
                <a:spcPts val="775"/>
              </a:spcBef>
              <a:buFont typeface="Arial MT"/>
              <a:buChar char="•"/>
              <a:tabLst>
                <a:tab pos="448309" algn="l"/>
                <a:tab pos="448945" algn="l"/>
                <a:tab pos="4914265" algn="l"/>
              </a:tabLst>
            </a:pPr>
            <a:r>
              <a:rPr dirty="0"/>
              <a:t>	</a:t>
            </a:r>
            <a:r>
              <a:rPr sz="3200" spc="-10" dirty="0">
                <a:latin typeface="Calibri"/>
                <a:cs typeface="Calibri"/>
              </a:rPr>
              <a:t>(a)9</a:t>
            </a:r>
            <a:r>
              <a:rPr sz="3200" spc="25" dirty="0">
                <a:latin typeface="Calibri"/>
                <a:cs typeface="Calibri"/>
              </a:rPr>
              <a:t> </a:t>
            </a:r>
            <a:r>
              <a:rPr sz="3200" spc="-25" dirty="0">
                <a:latin typeface="Calibri"/>
                <a:cs typeface="Calibri"/>
              </a:rPr>
              <a:t>days</a:t>
            </a:r>
            <a:r>
              <a:rPr sz="3200" spc="25" dirty="0">
                <a:latin typeface="Calibri"/>
                <a:cs typeface="Calibri"/>
              </a:rPr>
              <a:t> </a:t>
            </a:r>
            <a:r>
              <a:rPr sz="3200" spc="-10" dirty="0">
                <a:latin typeface="Calibri"/>
                <a:cs typeface="Calibri"/>
              </a:rPr>
              <a:t>(b)</a:t>
            </a:r>
            <a:r>
              <a:rPr sz="3200" spc="35" dirty="0">
                <a:latin typeface="Calibri"/>
                <a:cs typeface="Calibri"/>
              </a:rPr>
              <a:t> </a:t>
            </a:r>
            <a:r>
              <a:rPr sz="3200" spc="-5" dirty="0">
                <a:latin typeface="Calibri"/>
                <a:cs typeface="Calibri"/>
              </a:rPr>
              <a:t>9</a:t>
            </a:r>
            <a:r>
              <a:rPr sz="3200" spc="15" dirty="0">
                <a:latin typeface="Calibri"/>
                <a:cs typeface="Calibri"/>
              </a:rPr>
              <a:t> </a:t>
            </a:r>
            <a:r>
              <a:rPr sz="3200" spc="-15" dirty="0">
                <a:latin typeface="Calibri"/>
                <a:cs typeface="Calibri"/>
              </a:rPr>
              <a:t>(9/15)</a:t>
            </a:r>
            <a:r>
              <a:rPr sz="3200" spc="80" dirty="0">
                <a:latin typeface="Calibri"/>
                <a:cs typeface="Calibri"/>
              </a:rPr>
              <a:t> </a:t>
            </a:r>
            <a:r>
              <a:rPr sz="3200" spc="-25" dirty="0">
                <a:latin typeface="Calibri"/>
                <a:cs typeface="Calibri"/>
              </a:rPr>
              <a:t>days	</a:t>
            </a:r>
            <a:r>
              <a:rPr sz="3200" spc="-10" dirty="0">
                <a:latin typeface="Calibri"/>
                <a:cs typeface="Calibri"/>
              </a:rPr>
              <a:t>(c)</a:t>
            </a:r>
            <a:r>
              <a:rPr sz="3200" spc="15" dirty="0">
                <a:latin typeface="Calibri"/>
                <a:cs typeface="Calibri"/>
              </a:rPr>
              <a:t> </a:t>
            </a:r>
            <a:r>
              <a:rPr sz="3200" spc="-10" dirty="0">
                <a:latin typeface="Calibri"/>
                <a:cs typeface="Calibri"/>
              </a:rPr>
              <a:t>10</a:t>
            </a:r>
            <a:r>
              <a:rPr sz="3200" spc="10" dirty="0">
                <a:latin typeface="Calibri"/>
                <a:cs typeface="Calibri"/>
              </a:rPr>
              <a:t> </a:t>
            </a:r>
            <a:r>
              <a:rPr sz="3200" spc="-25" dirty="0">
                <a:latin typeface="Calibri"/>
                <a:cs typeface="Calibri"/>
              </a:rPr>
              <a:t>days</a:t>
            </a:r>
            <a:r>
              <a:rPr sz="3200" spc="-20" dirty="0">
                <a:latin typeface="Calibri"/>
                <a:cs typeface="Calibri"/>
              </a:rPr>
              <a:t> </a:t>
            </a:r>
            <a:r>
              <a:rPr sz="3200" spc="-10" dirty="0">
                <a:latin typeface="Calibri"/>
                <a:cs typeface="Calibri"/>
              </a:rPr>
              <a:t>(d)</a:t>
            </a:r>
            <a:r>
              <a:rPr sz="3200" spc="10" dirty="0">
                <a:latin typeface="Calibri"/>
                <a:cs typeface="Calibri"/>
              </a:rPr>
              <a:t> </a:t>
            </a:r>
            <a:r>
              <a:rPr sz="3200" spc="-5" dirty="0">
                <a:latin typeface="Calibri"/>
                <a:cs typeface="Calibri"/>
              </a:rPr>
              <a:t>9 </a:t>
            </a:r>
            <a:r>
              <a:rPr sz="3200" spc="-710" dirty="0">
                <a:latin typeface="Calibri"/>
                <a:cs typeface="Calibri"/>
              </a:rPr>
              <a:t> </a:t>
            </a:r>
            <a:r>
              <a:rPr sz="3200" spc="-15" dirty="0">
                <a:latin typeface="Calibri"/>
                <a:cs typeface="Calibri"/>
              </a:rPr>
              <a:t>(6/15)</a:t>
            </a:r>
            <a:r>
              <a:rPr sz="3200" spc="75"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78140" cy="402526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13.Manoj</a:t>
            </a:r>
            <a:r>
              <a:rPr sz="3200" spc="45" dirty="0">
                <a:latin typeface="Calibri"/>
                <a:cs typeface="Calibri"/>
              </a:rPr>
              <a:t> </a:t>
            </a:r>
            <a:r>
              <a:rPr sz="3200" spc="-5" dirty="0">
                <a:latin typeface="Calibri"/>
                <a:cs typeface="Calibri"/>
              </a:rPr>
              <a:t>and</a:t>
            </a:r>
            <a:r>
              <a:rPr sz="3200" spc="40" dirty="0">
                <a:latin typeface="Calibri"/>
                <a:cs typeface="Calibri"/>
              </a:rPr>
              <a:t> </a:t>
            </a:r>
            <a:r>
              <a:rPr sz="3200" spc="-5" dirty="0">
                <a:latin typeface="Calibri"/>
                <a:cs typeface="Calibri"/>
              </a:rPr>
              <a:t>Harvinder</a:t>
            </a:r>
            <a:r>
              <a:rPr sz="3200" spc="45"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 piece </a:t>
            </a:r>
            <a:r>
              <a:rPr sz="3200" spc="-710"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work</a:t>
            </a:r>
            <a:r>
              <a:rPr sz="3200" spc="2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16</a:t>
            </a:r>
            <a:r>
              <a:rPr sz="3200" dirty="0">
                <a:latin typeface="Calibri"/>
                <a:cs typeface="Calibri"/>
              </a:rPr>
              <a:t> </a:t>
            </a:r>
            <a:r>
              <a:rPr sz="3200" spc="-20" dirty="0">
                <a:latin typeface="Calibri"/>
                <a:cs typeface="Calibri"/>
              </a:rPr>
              <a:t>days,</a:t>
            </a:r>
            <a:r>
              <a:rPr sz="3200" spc="10" dirty="0">
                <a:latin typeface="Calibri"/>
                <a:cs typeface="Calibri"/>
              </a:rPr>
              <a:t> </a:t>
            </a:r>
            <a:r>
              <a:rPr sz="3200" spc="-5" dirty="0">
                <a:latin typeface="Calibri"/>
                <a:cs typeface="Calibri"/>
              </a:rPr>
              <a:t>which</a:t>
            </a:r>
            <a:r>
              <a:rPr sz="3200" spc="45" dirty="0">
                <a:latin typeface="Calibri"/>
                <a:cs typeface="Calibri"/>
              </a:rPr>
              <a:t> </a:t>
            </a:r>
            <a:r>
              <a:rPr sz="3200" spc="-5" dirty="0">
                <a:latin typeface="Calibri"/>
                <a:cs typeface="Calibri"/>
              </a:rPr>
              <a:t>Harvinder</a:t>
            </a:r>
            <a:r>
              <a:rPr sz="3200" spc="50" dirty="0">
                <a:latin typeface="Calibri"/>
                <a:cs typeface="Calibri"/>
              </a:rPr>
              <a:t> </a:t>
            </a:r>
            <a:r>
              <a:rPr sz="3200" spc="-15" dirty="0">
                <a:latin typeface="Calibri"/>
                <a:cs typeface="Calibri"/>
              </a:rPr>
              <a:t>can </a:t>
            </a:r>
            <a:r>
              <a:rPr sz="3200" spc="-10" dirty="0">
                <a:latin typeface="Calibri"/>
                <a:cs typeface="Calibri"/>
              </a:rPr>
              <a:t> </a:t>
            </a:r>
            <a:r>
              <a:rPr sz="3200" spc="-20" dirty="0">
                <a:latin typeface="Calibri"/>
                <a:cs typeface="Calibri"/>
              </a:rPr>
              <a:t>complete</a:t>
            </a:r>
            <a:r>
              <a:rPr sz="3200" spc="1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32</a:t>
            </a:r>
            <a:r>
              <a:rPr sz="3200" spc="5" dirty="0">
                <a:latin typeface="Calibri"/>
                <a:cs typeface="Calibri"/>
              </a:rPr>
              <a:t> </a:t>
            </a:r>
            <a:r>
              <a:rPr sz="3200" spc="-20" dirty="0">
                <a:latin typeface="Calibri"/>
                <a:cs typeface="Calibri"/>
              </a:rPr>
              <a:t>days.</a:t>
            </a:r>
            <a:r>
              <a:rPr sz="3200" spc="20" dirty="0">
                <a:latin typeface="Calibri"/>
                <a:cs typeface="Calibri"/>
              </a:rPr>
              <a:t> </a:t>
            </a:r>
            <a:r>
              <a:rPr sz="3200" dirty="0">
                <a:latin typeface="Calibri"/>
                <a:cs typeface="Calibri"/>
              </a:rPr>
              <a:t>If</a:t>
            </a:r>
            <a:r>
              <a:rPr sz="3200" spc="20" dirty="0">
                <a:latin typeface="Calibri"/>
                <a:cs typeface="Calibri"/>
              </a:rPr>
              <a:t> </a:t>
            </a:r>
            <a:r>
              <a:rPr sz="3200" spc="-5" dirty="0">
                <a:latin typeface="Calibri"/>
                <a:cs typeface="Calibri"/>
              </a:rPr>
              <a:t>Manoj</a:t>
            </a:r>
            <a:r>
              <a:rPr sz="3200" spc="25" dirty="0">
                <a:latin typeface="Calibri"/>
                <a:cs typeface="Calibri"/>
              </a:rPr>
              <a:t> </a:t>
            </a:r>
            <a:r>
              <a:rPr sz="3200" spc="-5" dirty="0">
                <a:latin typeface="Calibri"/>
                <a:cs typeface="Calibri"/>
              </a:rPr>
              <a:t>&amp;</a:t>
            </a:r>
            <a:r>
              <a:rPr sz="3200" dirty="0">
                <a:latin typeface="Calibri"/>
                <a:cs typeface="Calibri"/>
              </a:rPr>
              <a:t> </a:t>
            </a:r>
            <a:r>
              <a:rPr sz="3200" spc="-5" dirty="0">
                <a:latin typeface="Calibri"/>
                <a:cs typeface="Calibri"/>
              </a:rPr>
              <a:t>Harvinder </a:t>
            </a:r>
            <a:r>
              <a:rPr sz="320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on</a:t>
            </a:r>
            <a:r>
              <a:rPr sz="3200" spc="15" dirty="0">
                <a:latin typeface="Calibri"/>
                <a:cs typeface="Calibri"/>
              </a:rPr>
              <a:t> </a:t>
            </a:r>
            <a:r>
              <a:rPr sz="3200" spc="-10" dirty="0">
                <a:latin typeface="Calibri"/>
                <a:cs typeface="Calibri"/>
              </a:rPr>
              <a:t>alternate</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starting</a:t>
            </a:r>
            <a:r>
              <a:rPr sz="3200" spc="45" dirty="0">
                <a:latin typeface="Calibri"/>
                <a:cs typeface="Calibri"/>
              </a:rPr>
              <a:t> </a:t>
            </a:r>
            <a:r>
              <a:rPr sz="3200" dirty="0">
                <a:latin typeface="Calibri"/>
                <a:cs typeface="Calibri"/>
              </a:rPr>
              <a:t>with </a:t>
            </a:r>
            <a:r>
              <a:rPr sz="3200" spc="5" dirty="0">
                <a:latin typeface="Calibri"/>
                <a:cs typeface="Calibri"/>
              </a:rPr>
              <a:t> </a:t>
            </a:r>
            <a:r>
              <a:rPr sz="3200" spc="-30" dirty="0">
                <a:latin typeface="Calibri"/>
                <a:cs typeface="Calibri"/>
              </a:rPr>
              <a:t>Harvinder,</a:t>
            </a:r>
            <a:r>
              <a:rPr sz="3200" spc="3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how</a:t>
            </a:r>
            <a:r>
              <a:rPr sz="3200" spc="10" dirty="0">
                <a:latin typeface="Calibri"/>
                <a:cs typeface="Calibri"/>
              </a:rPr>
              <a:t> </a:t>
            </a:r>
            <a:r>
              <a:rPr sz="3200" spc="-10" dirty="0">
                <a:latin typeface="Calibri"/>
                <a:cs typeface="Calibri"/>
              </a:rPr>
              <a:t>much</a:t>
            </a:r>
            <a:r>
              <a:rPr sz="3200" spc="40" dirty="0">
                <a:latin typeface="Calibri"/>
                <a:cs typeface="Calibri"/>
              </a:rPr>
              <a:t> </a:t>
            </a:r>
            <a:r>
              <a:rPr sz="3200" spc="-5" dirty="0">
                <a:latin typeface="Calibri"/>
                <a:cs typeface="Calibri"/>
              </a:rPr>
              <a:t>time</a:t>
            </a:r>
            <a:r>
              <a:rPr sz="3200" spc="5" dirty="0">
                <a:latin typeface="Calibri"/>
                <a:cs typeface="Calibri"/>
              </a:rPr>
              <a:t> </a:t>
            </a:r>
            <a:r>
              <a:rPr sz="3200" spc="-15" dirty="0">
                <a:latin typeface="Calibri"/>
                <a:cs typeface="Calibri"/>
              </a:rPr>
              <a:t>would</a:t>
            </a:r>
            <a:r>
              <a:rPr sz="3200" spc="25"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spc="-10" dirty="0">
                <a:latin typeface="Calibri"/>
                <a:cs typeface="Calibri"/>
              </a:rPr>
              <a:t>be</a:t>
            </a:r>
            <a:r>
              <a:rPr sz="3200" spc="5" dirty="0">
                <a:latin typeface="Calibri"/>
                <a:cs typeface="Calibri"/>
              </a:rPr>
              <a:t> </a:t>
            </a:r>
            <a:r>
              <a:rPr sz="3200" spc="-15" dirty="0">
                <a:latin typeface="Calibri"/>
                <a:cs typeface="Calibri"/>
              </a:rPr>
              <a:t>completed?</a:t>
            </a:r>
            <a:endParaRPr sz="3200">
              <a:latin typeface="Calibri"/>
              <a:cs typeface="Calibri"/>
            </a:endParaRPr>
          </a:p>
          <a:p>
            <a:pPr marL="356870" marR="327660" indent="-344805">
              <a:lnSpc>
                <a:spcPct val="100000"/>
              </a:lnSpc>
              <a:spcBef>
                <a:spcPts val="775"/>
              </a:spcBef>
              <a:buFont typeface="Arial MT"/>
              <a:buChar char="•"/>
              <a:tabLst>
                <a:tab pos="356870" algn="l"/>
                <a:tab pos="357505" algn="l"/>
                <a:tab pos="2197100" algn="l"/>
                <a:tab pos="4585970" algn="l"/>
                <a:tab pos="6415405" algn="l"/>
              </a:tabLst>
            </a:pPr>
            <a:r>
              <a:rPr sz="3200" spc="-5" dirty="0">
                <a:latin typeface="Calibri"/>
                <a:cs typeface="Calibri"/>
              </a:rPr>
              <a:t>a)</a:t>
            </a:r>
            <a:r>
              <a:rPr sz="3200" spc="10" dirty="0">
                <a:latin typeface="Calibri"/>
                <a:cs typeface="Calibri"/>
              </a:rPr>
              <a:t> </a:t>
            </a:r>
            <a:r>
              <a:rPr sz="3200" spc="-20" dirty="0">
                <a:latin typeface="Calibri"/>
                <a:cs typeface="Calibri"/>
              </a:rPr>
              <a:t>1</a:t>
            </a:r>
            <a:r>
              <a:rPr sz="3200" spc="-5" dirty="0">
                <a:latin typeface="Calibri"/>
                <a:cs typeface="Calibri"/>
              </a:rPr>
              <a:t>6</a:t>
            </a:r>
            <a:r>
              <a:rPr sz="3200" spc="25"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10" dirty="0">
                <a:latin typeface="Calibri"/>
                <a:cs typeface="Calibri"/>
              </a:rPr>
              <a:t>b</a:t>
            </a:r>
            <a:r>
              <a:rPr sz="3200" spc="-20" dirty="0">
                <a:latin typeface="Calibri"/>
                <a:cs typeface="Calibri"/>
              </a:rPr>
              <a:t>)1</a:t>
            </a:r>
            <a:r>
              <a:rPr sz="3200" spc="-5" dirty="0">
                <a:latin typeface="Calibri"/>
                <a:cs typeface="Calibri"/>
              </a:rPr>
              <a:t>7</a:t>
            </a:r>
            <a:r>
              <a:rPr sz="3200" spc="50"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5" dirty="0">
                <a:latin typeface="Calibri"/>
                <a:cs typeface="Calibri"/>
              </a:rPr>
              <a:t>c</a:t>
            </a:r>
            <a:r>
              <a:rPr sz="3200" spc="-25" dirty="0">
                <a:latin typeface="Calibri"/>
                <a:cs typeface="Calibri"/>
              </a:rPr>
              <a:t>)</a:t>
            </a:r>
            <a:r>
              <a:rPr sz="3200" spc="-20" dirty="0">
                <a:latin typeface="Calibri"/>
                <a:cs typeface="Calibri"/>
              </a:rPr>
              <a:t>3</a:t>
            </a:r>
            <a:r>
              <a:rPr sz="3200" spc="-5" dirty="0">
                <a:latin typeface="Calibri"/>
                <a:cs typeface="Calibri"/>
              </a:rPr>
              <a:t>2</a:t>
            </a:r>
            <a:r>
              <a:rPr sz="3200" spc="50"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10" dirty="0">
                <a:latin typeface="Calibri"/>
                <a:cs typeface="Calibri"/>
              </a:rPr>
              <a:t>d)None  of these</a:t>
            </a:r>
            <a:endParaRPr sz="32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85125" cy="402526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14.</a:t>
            </a:r>
            <a:r>
              <a:rPr sz="3200" spc="20" dirty="0">
                <a:latin typeface="Calibri"/>
                <a:cs typeface="Calibri"/>
              </a:rPr>
              <a:t> </a:t>
            </a:r>
            <a:r>
              <a:rPr sz="3200" spc="-15" dirty="0">
                <a:latin typeface="Calibri"/>
                <a:cs typeface="Calibri"/>
              </a:rPr>
              <a:t>A,B,C</a:t>
            </a:r>
            <a:r>
              <a:rPr sz="3200" spc="40"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 piece</a:t>
            </a:r>
            <a:r>
              <a:rPr sz="3200" spc="10" dirty="0">
                <a:latin typeface="Calibri"/>
                <a:cs typeface="Calibri"/>
              </a:rPr>
              <a:t> </a:t>
            </a:r>
            <a:r>
              <a:rPr sz="3200" spc="-10" dirty="0">
                <a:latin typeface="Calibri"/>
                <a:cs typeface="Calibri"/>
              </a:rPr>
              <a:t>of</a:t>
            </a:r>
            <a:r>
              <a:rPr sz="3200" spc="-5"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5" dirty="0">
                <a:latin typeface="Calibri"/>
                <a:cs typeface="Calibri"/>
              </a:rPr>
              <a:t> </a:t>
            </a:r>
            <a:r>
              <a:rPr sz="3200" spc="-10" dirty="0">
                <a:latin typeface="Calibri"/>
                <a:cs typeface="Calibri"/>
              </a:rPr>
              <a:t>20</a:t>
            </a:r>
            <a:r>
              <a:rPr sz="3200" spc="5" dirty="0">
                <a:latin typeface="Calibri"/>
                <a:cs typeface="Calibri"/>
              </a:rPr>
              <a:t> </a:t>
            </a:r>
            <a:r>
              <a:rPr sz="3200" spc="-25" dirty="0">
                <a:latin typeface="Calibri"/>
                <a:cs typeface="Calibri"/>
              </a:rPr>
              <a:t>days, </a:t>
            </a:r>
            <a:r>
              <a:rPr sz="3200" spc="-710" dirty="0">
                <a:latin typeface="Calibri"/>
                <a:cs typeface="Calibri"/>
              </a:rPr>
              <a:t> </a:t>
            </a:r>
            <a:r>
              <a:rPr sz="3200" spc="-15" dirty="0">
                <a:latin typeface="Calibri"/>
                <a:cs typeface="Calibri"/>
              </a:rPr>
              <a:t>30</a:t>
            </a:r>
            <a:r>
              <a:rPr sz="3200" spc="20" dirty="0">
                <a:latin typeface="Calibri"/>
                <a:cs typeface="Calibri"/>
              </a:rPr>
              <a:t> </a:t>
            </a:r>
            <a:r>
              <a:rPr sz="3200" spc="-20" dirty="0">
                <a:latin typeface="Calibri"/>
                <a:cs typeface="Calibri"/>
              </a:rPr>
              <a:t>days,</a:t>
            </a:r>
            <a:r>
              <a:rPr sz="3200" spc="-5" dirty="0">
                <a:latin typeface="Calibri"/>
                <a:cs typeface="Calibri"/>
              </a:rPr>
              <a:t> </a:t>
            </a:r>
            <a:r>
              <a:rPr sz="3200" spc="-20" dirty="0">
                <a:latin typeface="Calibri"/>
                <a:cs typeface="Calibri"/>
              </a:rPr>
              <a:t>45</a:t>
            </a:r>
            <a:r>
              <a:rPr sz="3200" spc="25" dirty="0">
                <a:latin typeface="Calibri"/>
                <a:cs typeface="Calibri"/>
              </a:rPr>
              <a:t> </a:t>
            </a:r>
            <a:r>
              <a:rPr sz="3200" spc="-25" dirty="0">
                <a:latin typeface="Calibri"/>
                <a:cs typeface="Calibri"/>
              </a:rPr>
              <a:t>days</a:t>
            </a:r>
            <a:r>
              <a:rPr sz="3200" spc="-5" dirty="0">
                <a:latin typeface="Calibri"/>
                <a:cs typeface="Calibri"/>
              </a:rPr>
              <a:t> </a:t>
            </a:r>
            <a:r>
              <a:rPr sz="3200" spc="-30" dirty="0">
                <a:latin typeface="Calibri"/>
                <a:cs typeface="Calibri"/>
              </a:rPr>
              <a:t>respectively.</a:t>
            </a:r>
            <a:r>
              <a:rPr sz="3200" spc="45" dirty="0">
                <a:latin typeface="Calibri"/>
                <a:cs typeface="Calibri"/>
              </a:rPr>
              <a:t> </a:t>
            </a:r>
            <a:r>
              <a:rPr sz="3200" spc="-5" dirty="0">
                <a:latin typeface="Calibri"/>
                <a:cs typeface="Calibri"/>
              </a:rPr>
              <a:t>B</a:t>
            </a:r>
            <a:r>
              <a:rPr sz="3200" spc="5" dirty="0">
                <a:latin typeface="Calibri"/>
                <a:cs typeface="Calibri"/>
              </a:rPr>
              <a:t> </a:t>
            </a:r>
            <a:r>
              <a:rPr sz="3200" spc="-20" dirty="0">
                <a:latin typeface="Calibri"/>
                <a:cs typeface="Calibri"/>
              </a:rPr>
              <a:t>started</a:t>
            </a:r>
            <a:r>
              <a:rPr sz="3200" spc="15" dirty="0">
                <a:latin typeface="Calibri"/>
                <a:cs typeface="Calibri"/>
              </a:rPr>
              <a:t> </a:t>
            </a:r>
            <a:r>
              <a:rPr sz="3200" spc="-5" dirty="0">
                <a:latin typeface="Calibri"/>
                <a:cs typeface="Calibri"/>
              </a:rPr>
              <a:t>the </a:t>
            </a:r>
            <a:r>
              <a:rPr sz="3200" dirty="0">
                <a:latin typeface="Calibri"/>
                <a:cs typeface="Calibri"/>
              </a:rPr>
              <a:t> </a:t>
            </a:r>
            <a:r>
              <a:rPr sz="3200" spc="-20" dirty="0">
                <a:latin typeface="Calibri"/>
                <a:cs typeface="Calibri"/>
              </a:rPr>
              <a:t>work,</a:t>
            </a:r>
            <a:r>
              <a:rPr sz="3200" spc="30" dirty="0">
                <a:latin typeface="Calibri"/>
                <a:cs typeface="Calibri"/>
              </a:rPr>
              <a:t> </a:t>
            </a:r>
            <a:r>
              <a:rPr sz="3200" spc="-10" dirty="0">
                <a:latin typeface="Calibri"/>
                <a:cs typeface="Calibri"/>
              </a:rPr>
              <a:t>after</a:t>
            </a:r>
            <a:r>
              <a:rPr sz="3200" spc="-20" dirty="0">
                <a:latin typeface="Calibri"/>
                <a:cs typeface="Calibri"/>
              </a:rPr>
              <a:t> </a:t>
            </a:r>
            <a:r>
              <a:rPr sz="3200" spc="-15" dirty="0">
                <a:latin typeface="Calibri"/>
                <a:cs typeface="Calibri"/>
              </a:rPr>
              <a:t>working</a:t>
            </a:r>
            <a:r>
              <a:rPr sz="3200" spc="25" dirty="0">
                <a:latin typeface="Calibri"/>
                <a:cs typeface="Calibri"/>
              </a:rPr>
              <a:t> </a:t>
            </a:r>
            <a:r>
              <a:rPr sz="3200" spc="-30" dirty="0">
                <a:latin typeface="Calibri"/>
                <a:cs typeface="Calibri"/>
              </a:rPr>
              <a:t>for</a:t>
            </a:r>
            <a:r>
              <a:rPr sz="3200"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spc="-5" dirty="0">
                <a:latin typeface="Calibri"/>
                <a:cs typeface="Calibri"/>
              </a:rPr>
              <a:t> A</a:t>
            </a:r>
            <a:r>
              <a:rPr sz="3200" dirty="0">
                <a:latin typeface="Calibri"/>
                <a:cs typeface="Calibri"/>
              </a:rPr>
              <a:t> </a:t>
            </a:r>
            <a:r>
              <a:rPr sz="3200" spc="-5" dirty="0">
                <a:latin typeface="Calibri"/>
                <a:cs typeface="Calibri"/>
              </a:rPr>
              <a:t>joined</a:t>
            </a:r>
            <a:r>
              <a:rPr sz="3200" spc="15" dirty="0">
                <a:latin typeface="Calibri"/>
                <a:cs typeface="Calibri"/>
              </a:rPr>
              <a:t> </a:t>
            </a:r>
            <a:r>
              <a:rPr sz="3200" spc="-10" dirty="0">
                <a:latin typeface="Calibri"/>
                <a:cs typeface="Calibri"/>
              </a:rPr>
              <a:t>to</a:t>
            </a:r>
            <a:r>
              <a:rPr sz="3200" spc="-5" dirty="0">
                <a:latin typeface="Calibri"/>
                <a:cs typeface="Calibri"/>
              </a:rPr>
              <a:t> </a:t>
            </a:r>
            <a:r>
              <a:rPr sz="3200" spc="-15" dirty="0">
                <a:latin typeface="Calibri"/>
                <a:cs typeface="Calibri"/>
              </a:rPr>
              <a:t>B. </a:t>
            </a:r>
            <a:r>
              <a:rPr sz="3200" spc="-10" dirty="0">
                <a:latin typeface="Calibri"/>
                <a:cs typeface="Calibri"/>
              </a:rPr>
              <a:t> After</a:t>
            </a:r>
            <a:r>
              <a:rPr sz="3200" spc="-20" dirty="0">
                <a:latin typeface="Calibri"/>
                <a:cs typeface="Calibri"/>
              </a:rPr>
              <a:t> </a:t>
            </a:r>
            <a:r>
              <a:rPr sz="3200" spc="-5" dirty="0">
                <a:latin typeface="Calibri"/>
                <a:cs typeface="Calibri"/>
              </a:rPr>
              <a:t>6</a:t>
            </a:r>
            <a:r>
              <a:rPr sz="3200"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of</a:t>
            </a:r>
            <a:r>
              <a:rPr sz="3200" dirty="0">
                <a:latin typeface="Calibri"/>
                <a:cs typeface="Calibri"/>
              </a:rPr>
              <a:t> </a:t>
            </a:r>
            <a:r>
              <a:rPr sz="3200" spc="-5" dirty="0">
                <a:latin typeface="Calibri"/>
                <a:cs typeface="Calibri"/>
              </a:rPr>
              <a:t>A</a:t>
            </a:r>
            <a:r>
              <a:rPr sz="3200" spc="25" dirty="0">
                <a:latin typeface="Calibri"/>
                <a:cs typeface="Calibri"/>
              </a:rPr>
              <a:t> </a:t>
            </a:r>
            <a:r>
              <a:rPr sz="3200" dirty="0">
                <a:latin typeface="Calibri"/>
                <a:cs typeface="Calibri"/>
              </a:rPr>
              <a:t>joining, </a:t>
            </a:r>
            <a:r>
              <a:rPr sz="3200" spc="-5" dirty="0">
                <a:latin typeface="Calibri"/>
                <a:cs typeface="Calibri"/>
              </a:rPr>
              <a:t>C</a:t>
            </a:r>
            <a:r>
              <a:rPr sz="3200" dirty="0">
                <a:latin typeface="Calibri"/>
                <a:cs typeface="Calibri"/>
              </a:rPr>
              <a:t> </a:t>
            </a:r>
            <a:r>
              <a:rPr sz="3200" spc="-10" dirty="0">
                <a:latin typeface="Calibri"/>
                <a:cs typeface="Calibri"/>
              </a:rPr>
              <a:t>joined</a:t>
            </a:r>
            <a:r>
              <a:rPr sz="3200" spc="15" dirty="0">
                <a:latin typeface="Calibri"/>
                <a:cs typeface="Calibri"/>
              </a:rPr>
              <a:t> </a:t>
            </a:r>
            <a:r>
              <a:rPr sz="3200" spc="-15" dirty="0">
                <a:latin typeface="Calibri"/>
                <a:cs typeface="Calibri"/>
              </a:rPr>
              <a:t>to</a:t>
            </a:r>
            <a:r>
              <a:rPr sz="3200" spc="-5" dirty="0">
                <a:latin typeface="Calibri"/>
                <a:cs typeface="Calibri"/>
              </a:rPr>
              <a:t> </a:t>
            </a:r>
            <a:r>
              <a:rPr sz="3200" spc="-10" dirty="0">
                <a:latin typeface="Calibri"/>
                <a:cs typeface="Calibri"/>
              </a:rPr>
              <a:t>them, </a:t>
            </a:r>
            <a:r>
              <a:rPr sz="3200" spc="-5" dirty="0">
                <a:latin typeface="Calibri"/>
                <a:cs typeface="Calibri"/>
              </a:rPr>
              <a:t> then</a:t>
            </a:r>
            <a:r>
              <a:rPr sz="3200" spc="15" dirty="0">
                <a:latin typeface="Calibri"/>
                <a:cs typeface="Calibri"/>
              </a:rPr>
              <a:t> </a:t>
            </a:r>
            <a:r>
              <a:rPr sz="3200" spc="-15" dirty="0">
                <a:latin typeface="Calibri"/>
                <a:cs typeface="Calibri"/>
              </a:rPr>
              <a:t>how</a:t>
            </a:r>
            <a:r>
              <a:rPr sz="3200" spc="15"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a:t>
            </a:r>
            <a:r>
              <a:rPr sz="3200" spc="-25" dirty="0">
                <a:latin typeface="Calibri"/>
                <a:cs typeface="Calibri"/>
              </a:rPr>
              <a:t>are</a:t>
            </a:r>
            <a:r>
              <a:rPr sz="3200" spc="10" dirty="0">
                <a:latin typeface="Calibri"/>
                <a:cs typeface="Calibri"/>
              </a:rPr>
              <a:t> </a:t>
            </a:r>
            <a:r>
              <a:rPr sz="3200" spc="-20" dirty="0">
                <a:latin typeface="Calibri"/>
                <a:cs typeface="Calibri"/>
              </a:rPr>
              <a:t>required</a:t>
            </a:r>
            <a:r>
              <a:rPr sz="3200" spc="35" dirty="0">
                <a:latin typeface="Calibri"/>
                <a:cs typeface="Calibri"/>
              </a:rPr>
              <a:t> </a:t>
            </a:r>
            <a:r>
              <a:rPr sz="3200" spc="-10" dirty="0">
                <a:latin typeface="Calibri"/>
                <a:cs typeface="Calibri"/>
              </a:rPr>
              <a:t>to</a:t>
            </a:r>
            <a:r>
              <a:rPr sz="3200" spc="-5" dirty="0">
                <a:latin typeface="Calibri"/>
                <a:cs typeface="Calibri"/>
              </a:rPr>
              <a:t> </a:t>
            </a:r>
            <a:r>
              <a:rPr sz="3200" spc="-20" dirty="0">
                <a:latin typeface="Calibri"/>
                <a:cs typeface="Calibri"/>
              </a:rPr>
              <a:t>complete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total</a:t>
            </a:r>
            <a:r>
              <a:rPr sz="3200" spc="10" dirty="0">
                <a:latin typeface="Calibri"/>
                <a:cs typeface="Calibri"/>
              </a:rPr>
              <a:t> </a:t>
            </a:r>
            <a:r>
              <a:rPr sz="3200" spc="-20" dirty="0">
                <a:latin typeface="Calibri"/>
                <a:cs typeface="Calibri"/>
              </a:rPr>
              <a:t>work?</a:t>
            </a:r>
            <a:endParaRPr sz="3200">
              <a:latin typeface="Calibri"/>
              <a:cs typeface="Calibri"/>
            </a:endParaRPr>
          </a:p>
          <a:p>
            <a:pPr marL="356870" marR="152400" indent="-344805">
              <a:lnSpc>
                <a:spcPct val="100000"/>
              </a:lnSpc>
              <a:spcBef>
                <a:spcPts val="775"/>
              </a:spcBef>
              <a:buFont typeface="Arial MT"/>
              <a:buChar char="•"/>
              <a:tabLst>
                <a:tab pos="356870" algn="l"/>
                <a:tab pos="357505" algn="l"/>
                <a:tab pos="2538095" algn="l"/>
                <a:tab pos="4920615" algn="l"/>
                <a:tab pos="6860540" algn="l"/>
              </a:tabLst>
            </a:pPr>
            <a:r>
              <a:rPr sz="3200" spc="-10" dirty="0">
                <a:latin typeface="Calibri"/>
                <a:cs typeface="Calibri"/>
              </a:rPr>
              <a:t>(a)16.5</a:t>
            </a:r>
            <a:r>
              <a:rPr sz="3200" spc="75" dirty="0">
                <a:latin typeface="Calibri"/>
                <a:cs typeface="Calibri"/>
              </a:rPr>
              <a:t> </a:t>
            </a:r>
            <a:r>
              <a:rPr sz="3200" spc="-25" dirty="0">
                <a:latin typeface="Calibri"/>
                <a:cs typeface="Calibri"/>
              </a:rPr>
              <a:t>days	</a:t>
            </a:r>
            <a:r>
              <a:rPr sz="3200" spc="-5" dirty="0">
                <a:latin typeface="Calibri"/>
                <a:cs typeface="Calibri"/>
              </a:rPr>
              <a:t>(</a:t>
            </a:r>
            <a:r>
              <a:rPr sz="3200" spc="5" dirty="0">
                <a:latin typeface="Calibri"/>
                <a:cs typeface="Calibri"/>
              </a:rPr>
              <a:t> </a:t>
            </a:r>
            <a:r>
              <a:rPr sz="3200" spc="-5" dirty="0">
                <a:latin typeface="Calibri"/>
                <a:cs typeface="Calibri"/>
              </a:rPr>
              <a:t>b)</a:t>
            </a:r>
            <a:r>
              <a:rPr sz="3200" spc="10" dirty="0">
                <a:latin typeface="Calibri"/>
                <a:cs typeface="Calibri"/>
              </a:rPr>
              <a:t> </a:t>
            </a:r>
            <a:r>
              <a:rPr sz="3200" spc="-10" dirty="0">
                <a:latin typeface="Calibri"/>
                <a:cs typeface="Calibri"/>
              </a:rPr>
              <a:t>16.2</a:t>
            </a:r>
            <a:r>
              <a:rPr sz="3200" spc="30" dirty="0">
                <a:latin typeface="Calibri"/>
                <a:cs typeface="Calibri"/>
              </a:rPr>
              <a:t> </a:t>
            </a:r>
            <a:r>
              <a:rPr sz="3200" spc="-25" dirty="0">
                <a:latin typeface="Calibri"/>
                <a:cs typeface="Calibri"/>
              </a:rPr>
              <a:t>days	</a:t>
            </a:r>
            <a:r>
              <a:rPr sz="3200" spc="-10" dirty="0">
                <a:latin typeface="Calibri"/>
                <a:cs typeface="Calibri"/>
              </a:rPr>
              <a:t>(c)</a:t>
            </a:r>
            <a:r>
              <a:rPr sz="3200" spc="25" dirty="0">
                <a:latin typeface="Calibri"/>
                <a:cs typeface="Calibri"/>
              </a:rPr>
              <a:t> </a:t>
            </a:r>
            <a:r>
              <a:rPr sz="3200" spc="-15" dirty="0">
                <a:latin typeface="Calibri"/>
                <a:cs typeface="Calibri"/>
              </a:rPr>
              <a:t>17</a:t>
            </a:r>
            <a:r>
              <a:rPr sz="3200" spc="10" dirty="0">
                <a:latin typeface="Calibri"/>
                <a:cs typeface="Calibri"/>
              </a:rPr>
              <a:t> </a:t>
            </a:r>
            <a:r>
              <a:rPr sz="3200" spc="-25" dirty="0">
                <a:latin typeface="Calibri"/>
                <a:cs typeface="Calibri"/>
              </a:rPr>
              <a:t>days	</a:t>
            </a:r>
            <a:r>
              <a:rPr sz="3200" spc="-10" dirty="0">
                <a:latin typeface="Calibri"/>
                <a:cs typeface="Calibri"/>
              </a:rPr>
              <a:t>(d)</a:t>
            </a:r>
            <a:r>
              <a:rPr sz="3200" spc="-50" dirty="0">
                <a:latin typeface="Calibri"/>
                <a:cs typeface="Calibri"/>
              </a:rPr>
              <a:t> </a:t>
            </a:r>
            <a:r>
              <a:rPr sz="3200" spc="-15" dirty="0">
                <a:latin typeface="Calibri"/>
                <a:cs typeface="Calibri"/>
              </a:rPr>
              <a:t>16 </a:t>
            </a:r>
            <a:r>
              <a:rPr sz="3200" spc="-710"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743200"/>
            <a:ext cx="7985125"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EFFICIENCY</a:t>
            </a:r>
            <a:endParaRPr sz="4400" dirty="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03845" cy="2561590"/>
          </a:xfrm>
          <a:prstGeom prst="rect">
            <a:avLst/>
          </a:prstGeom>
        </p:spPr>
        <p:txBody>
          <a:bodyPr vert="horz" wrap="square" lIns="0" tIns="11430" rIns="0" bIns="0" rtlCol="0">
            <a:spAutoFit/>
          </a:bodyPr>
          <a:lstStyle/>
          <a:p>
            <a:pPr marL="356870" marR="114300" indent="-344805">
              <a:lnSpc>
                <a:spcPct val="100000"/>
              </a:lnSpc>
              <a:spcBef>
                <a:spcPts val="90"/>
              </a:spcBef>
              <a:buFont typeface="Arial MT"/>
              <a:buChar char="•"/>
              <a:tabLst>
                <a:tab pos="356870" algn="l"/>
                <a:tab pos="357505" algn="l"/>
              </a:tabLst>
            </a:pPr>
            <a:r>
              <a:rPr sz="3200" spc="-20" dirty="0">
                <a:latin typeface="Calibri"/>
                <a:cs typeface="Calibri"/>
              </a:rPr>
              <a:t>15.Kavita</a:t>
            </a:r>
            <a:r>
              <a:rPr sz="3200" spc="40" dirty="0">
                <a:latin typeface="Calibri"/>
                <a:cs typeface="Calibri"/>
              </a:rPr>
              <a:t> </a:t>
            </a:r>
            <a:r>
              <a:rPr sz="3200" dirty="0">
                <a:latin typeface="Calibri"/>
                <a:cs typeface="Calibri"/>
              </a:rPr>
              <a:t>is</a:t>
            </a:r>
            <a:r>
              <a:rPr sz="3200" spc="-10" dirty="0">
                <a:latin typeface="Calibri"/>
                <a:cs typeface="Calibri"/>
              </a:rPr>
              <a:t> </a:t>
            </a:r>
            <a:r>
              <a:rPr sz="3200" spc="-5" dirty="0">
                <a:latin typeface="Calibri"/>
                <a:cs typeface="Calibri"/>
              </a:rPr>
              <a:t>thrice as</a:t>
            </a:r>
            <a:r>
              <a:rPr sz="3200" spc="-10" dirty="0">
                <a:latin typeface="Calibri"/>
                <a:cs typeface="Calibri"/>
              </a:rPr>
              <a:t> efficient</a:t>
            </a:r>
            <a:r>
              <a:rPr sz="3200" spc="-30" dirty="0">
                <a:latin typeface="Calibri"/>
                <a:cs typeface="Calibri"/>
              </a:rPr>
              <a:t> </a:t>
            </a:r>
            <a:r>
              <a:rPr sz="3200" spc="-5" dirty="0">
                <a:latin typeface="Calibri"/>
                <a:cs typeface="Calibri"/>
              </a:rPr>
              <a:t>as</a:t>
            </a:r>
            <a:r>
              <a:rPr sz="3200" spc="-10" dirty="0">
                <a:latin typeface="Calibri"/>
                <a:cs typeface="Calibri"/>
              </a:rPr>
              <a:t> Nikita and </a:t>
            </a:r>
            <a:r>
              <a:rPr sz="3200" spc="-5" dirty="0">
                <a:latin typeface="Calibri"/>
                <a:cs typeface="Calibri"/>
              </a:rPr>
              <a:t> </a:t>
            </a:r>
            <a:r>
              <a:rPr sz="3200" spc="-15" dirty="0">
                <a:latin typeface="Calibri"/>
                <a:cs typeface="Calibri"/>
              </a:rPr>
              <a:t>together</a:t>
            </a:r>
            <a:r>
              <a:rPr sz="3200" spc="-5" dirty="0">
                <a:latin typeface="Calibri"/>
                <a:cs typeface="Calibri"/>
              </a:rPr>
              <a:t> </a:t>
            </a:r>
            <a:r>
              <a:rPr sz="3200" spc="-10" dirty="0">
                <a:latin typeface="Calibri"/>
                <a:cs typeface="Calibri"/>
              </a:rPr>
              <a:t>they</a:t>
            </a:r>
            <a:r>
              <a:rPr sz="3200" spc="5" dirty="0">
                <a:latin typeface="Calibri"/>
                <a:cs typeface="Calibri"/>
              </a:rPr>
              <a:t> </a:t>
            </a:r>
            <a:r>
              <a:rPr sz="3200" spc="-15" dirty="0">
                <a:latin typeface="Calibri"/>
                <a:cs typeface="Calibri"/>
              </a:rPr>
              <a:t>can</a:t>
            </a:r>
            <a:r>
              <a:rPr sz="3200" spc="20" dirty="0">
                <a:latin typeface="Calibri"/>
                <a:cs typeface="Calibri"/>
              </a:rPr>
              <a:t> </a:t>
            </a:r>
            <a:r>
              <a:rPr sz="3200" dirty="0">
                <a:latin typeface="Calibri"/>
                <a:cs typeface="Calibri"/>
              </a:rPr>
              <a:t>finish </a:t>
            </a:r>
            <a:r>
              <a:rPr sz="3200" spc="-5" dirty="0">
                <a:latin typeface="Calibri"/>
                <a:cs typeface="Calibri"/>
              </a:rPr>
              <a:t>a </a:t>
            </a:r>
            <a:r>
              <a:rPr sz="3200" spc="-10" dirty="0">
                <a:latin typeface="Calibri"/>
                <a:cs typeface="Calibri"/>
              </a:rPr>
              <a:t>piece</a:t>
            </a:r>
            <a:r>
              <a:rPr sz="3200" spc="5"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work</a:t>
            </a:r>
            <a:r>
              <a:rPr sz="3200" dirty="0">
                <a:latin typeface="Calibri"/>
                <a:cs typeface="Calibri"/>
              </a:rPr>
              <a:t> </a:t>
            </a:r>
            <a:r>
              <a:rPr sz="3200" spc="-5" dirty="0">
                <a:latin typeface="Calibri"/>
                <a:cs typeface="Calibri"/>
              </a:rPr>
              <a:t>in</a:t>
            </a:r>
            <a:r>
              <a:rPr sz="3200" spc="20" dirty="0">
                <a:latin typeface="Calibri"/>
                <a:cs typeface="Calibri"/>
              </a:rPr>
              <a:t> </a:t>
            </a:r>
            <a:r>
              <a:rPr sz="3200" spc="-15" dirty="0">
                <a:latin typeface="Calibri"/>
                <a:cs typeface="Calibri"/>
              </a:rPr>
              <a:t>60 </a:t>
            </a:r>
            <a:r>
              <a:rPr sz="3200" spc="-705" dirty="0">
                <a:latin typeface="Calibri"/>
                <a:cs typeface="Calibri"/>
              </a:rPr>
              <a:t> </a:t>
            </a:r>
            <a:r>
              <a:rPr sz="3200" spc="-20" dirty="0">
                <a:latin typeface="Calibri"/>
                <a:cs typeface="Calibri"/>
              </a:rPr>
              <a:t>days.</a:t>
            </a:r>
            <a:r>
              <a:rPr sz="3200" spc="-5" dirty="0">
                <a:latin typeface="Calibri"/>
                <a:cs typeface="Calibri"/>
              </a:rPr>
              <a:t> </a:t>
            </a:r>
            <a:r>
              <a:rPr sz="3200" spc="-10" dirty="0">
                <a:latin typeface="Calibri"/>
                <a:cs typeface="Calibri"/>
              </a:rPr>
              <a:t>Nikita </a:t>
            </a:r>
            <a:r>
              <a:rPr sz="3200" dirty="0">
                <a:latin typeface="Calibri"/>
                <a:cs typeface="Calibri"/>
              </a:rPr>
              <a:t>will</a:t>
            </a:r>
            <a:r>
              <a:rPr sz="3200" spc="-5" dirty="0">
                <a:latin typeface="Calibri"/>
                <a:cs typeface="Calibri"/>
              </a:rPr>
              <a:t> </a:t>
            </a:r>
            <a:r>
              <a:rPr sz="3200" spc="-40" dirty="0">
                <a:latin typeface="Calibri"/>
                <a:cs typeface="Calibri"/>
              </a:rPr>
              <a:t>take</a:t>
            </a:r>
            <a:r>
              <a:rPr sz="3200" spc="10" dirty="0">
                <a:latin typeface="Calibri"/>
                <a:cs typeface="Calibri"/>
              </a:rPr>
              <a:t> </a:t>
            </a:r>
            <a:r>
              <a:rPr sz="3200" spc="-15" dirty="0">
                <a:latin typeface="Calibri"/>
                <a:cs typeface="Calibri"/>
              </a:rPr>
              <a:t>how</a:t>
            </a:r>
            <a:r>
              <a:rPr sz="3200" spc="30" dirty="0">
                <a:latin typeface="Calibri"/>
                <a:cs typeface="Calibri"/>
              </a:rPr>
              <a:t> </a:t>
            </a:r>
            <a:r>
              <a:rPr sz="3200" spc="-20" dirty="0">
                <a:latin typeface="Calibri"/>
                <a:cs typeface="Calibri"/>
              </a:rPr>
              <a:t>many</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to</a:t>
            </a:r>
            <a:r>
              <a:rPr sz="3200" spc="-10" dirty="0">
                <a:latin typeface="Calibri"/>
                <a:cs typeface="Calibri"/>
              </a:rPr>
              <a:t> </a:t>
            </a:r>
            <a:r>
              <a:rPr sz="3200" spc="-5" dirty="0">
                <a:latin typeface="Calibri"/>
                <a:cs typeface="Calibri"/>
              </a:rPr>
              <a:t>finish </a:t>
            </a:r>
            <a:r>
              <a:rPr sz="3200" spc="-71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alone?</a:t>
            </a:r>
            <a:endParaRPr sz="3200">
              <a:latin typeface="Calibri"/>
              <a:cs typeface="Calibri"/>
            </a:endParaRPr>
          </a:p>
          <a:p>
            <a:pPr marL="356870" indent="-344805">
              <a:lnSpc>
                <a:spcPct val="100000"/>
              </a:lnSpc>
              <a:spcBef>
                <a:spcPts val="775"/>
              </a:spcBef>
              <a:buFont typeface="Arial MT"/>
              <a:buChar char="•"/>
              <a:tabLst>
                <a:tab pos="356870" algn="l"/>
                <a:tab pos="357505" algn="l"/>
                <a:tab pos="2312670" algn="l"/>
              </a:tabLst>
            </a:pPr>
            <a:r>
              <a:rPr sz="3200" spc="-10" dirty="0">
                <a:latin typeface="Calibri"/>
                <a:cs typeface="Calibri"/>
              </a:rPr>
              <a:t>a)180</a:t>
            </a:r>
            <a:r>
              <a:rPr sz="3200" spc="70" dirty="0">
                <a:latin typeface="Calibri"/>
                <a:cs typeface="Calibri"/>
              </a:rPr>
              <a:t> </a:t>
            </a:r>
            <a:r>
              <a:rPr sz="3200" spc="-25" dirty="0">
                <a:latin typeface="Calibri"/>
                <a:cs typeface="Calibri"/>
              </a:rPr>
              <a:t>days	</a:t>
            </a:r>
            <a:r>
              <a:rPr sz="3200" spc="-10" dirty="0">
                <a:latin typeface="Calibri"/>
                <a:cs typeface="Calibri"/>
              </a:rPr>
              <a:t>b)</a:t>
            </a:r>
            <a:r>
              <a:rPr sz="3200" spc="5" dirty="0">
                <a:latin typeface="Calibri"/>
                <a:cs typeface="Calibri"/>
              </a:rPr>
              <a:t> </a:t>
            </a:r>
            <a:r>
              <a:rPr sz="3200" spc="-15" dirty="0">
                <a:latin typeface="Calibri"/>
                <a:cs typeface="Calibri"/>
              </a:rPr>
              <a:t>120</a:t>
            </a:r>
            <a:r>
              <a:rPr sz="3200" spc="30" dirty="0">
                <a:latin typeface="Calibri"/>
                <a:cs typeface="Calibri"/>
              </a:rPr>
              <a:t> </a:t>
            </a:r>
            <a:r>
              <a:rPr sz="3200" spc="-25" dirty="0">
                <a:latin typeface="Calibri"/>
                <a:cs typeface="Calibri"/>
              </a:rPr>
              <a:t>days</a:t>
            </a:r>
            <a:r>
              <a:rPr sz="3200" spc="-10" dirty="0">
                <a:latin typeface="Calibri"/>
                <a:cs typeface="Calibri"/>
              </a:rPr>
              <a:t> </a:t>
            </a:r>
            <a:r>
              <a:rPr sz="3200" spc="-5" dirty="0">
                <a:latin typeface="Calibri"/>
                <a:cs typeface="Calibri"/>
              </a:rPr>
              <a:t>c)</a:t>
            </a:r>
            <a:r>
              <a:rPr sz="3200" spc="25" dirty="0">
                <a:latin typeface="Calibri"/>
                <a:cs typeface="Calibri"/>
              </a:rPr>
              <a:t> </a:t>
            </a:r>
            <a:r>
              <a:rPr sz="3200" spc="-10" dirty="0">
                <a:latin typeface="Calibri"/>
                <a:cs typeface="Calibri"/>
              </a:rPr>
              <a:t>80</a:t>
            </a:r>
            <a:r>
              <a:rPr sz="320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5" dirty="0">
                <a:latin typeface="Calibri"/>
                <a:cs typeface="Calibri"/>
              </a:rPr>
              <a:t> </a:t>
            </a:r>
            <a:r>
              <a:rPr sz="3200" spc="-15" dirty="0">
                <a:latin typeface="Calibri"/>
                <a:cs typeface="Calibri"/>
              </a:rPr>
              <a:t>240</a:t>
            </a:r>
            <a:r>
              <a:rPr sz="3200" spc="25"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840345"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16.Bunty</a:t>
            </a:r>
            <a:r>
              <a:rPr sz="3200" spc="30" dirty="0">
                <a:latin typeface="Calibri"/>
                <a:cs typeface="Calibri"/>
              </a:rPr>
              <a:t> </a:t>
            </a:r>
            <a:r>
              <a:rPr sz="3200" spc="-5" dirty="0">
                <a:latin typeface="Calibri"/>
                <a:cs typeface="Calibri"/>
              </a:rPr>
              <a:t>and</a:t>
            </a:r>
            <a:r>
              <a:rPr sz="3200" spc="30" dirty="0">
                <a:latin typeface="Calibri"/>
                <a:cs typeface="Calibri"/>
              </a:rPr>
              <a:t> </a:t>
            </a:r>
            <a:r>
              <a:rPr sz="3200" spc="-5" dirty="0">
                <a:latin typeface="Calibri"/>
                <a:cs typeface="Calibri"/>
              </a:rPr>
              <a:t>Madan</a:t>
            </a:r>
            <a:r>
              <a:rPr sz="3200" spc="2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0" dirty="0">
                <a:latin typeface="Calibri"/>
                <a:cs typeface="Calibri"/>
              </a:rPr>
              <a:t> </a:t>
            </a:r>
            <a:r>
              <a:rPr sz="3200" spc="-5" dirty="0">
                <a:latin typeface="Calibri"/>
                <a:cs typeface="Calibri"/>
              </a:rPr>
              <a:t>a</a:t>
            </a:r>
            <a:r>
              <a:rPr sz="3200" spc="-10" dirty="0">
                <a:latin typeface="Calibri"/>
                <a:cs typeface="Calibri"/>
              </a:rPr>
              <a:t> </a:t>
            </a:r>
            <a:r>
              <a:rPr sz="3200" spc="-5" dirty="0">
                <a:latin typeface="Calibri"/>
                <a:cs typeface="Calibri"/>
              </a:rPr>
              <a:t>job</a:t>
            </a:r>
            <a:r>
              <a:rPr sz="3200" spc="10" dirty="0">
                <a:latin typeface="Calibri"/>
                <a:cs typeface="Calibri"/>
              </a:rPr>
              <a:t> </a:t>
            </a:r>
            <a:r>
              <a:rPr sz="3200" spc="-15" dirty="0">
                <a:latin typeface="Calibri"/>
                <a:cs typeface="Calibri"/>
              </a:rPr>
              <a:t>together</a:t>
            </a:r>
            <a:r>
              <a:rPr sz="3200" spc="-5" dirty="0">
                <a:latin typeface="Calibri"/>
                <a:cs typeface="Calibri"/>
              </a:rPr>
              <a:t> in </a:t>
            </a:r>
            <a:r>
              <a:rPr sz="3200" spc="-710" dirty="0">
                <a:latin typeface="Calibri"/>
                <a:cs typeface="Calibri"/>
              </a:rPr>
              <a:t> </a:t>
            </a:r>
            <a:r>
              <a:rPr sz="3200" spc="-5" dirty="0">
                <a:latin typeface="Calibri"/>
                <a:cs typeface="Calibri"/>
              </a:rPr>
              <a:t>7</a:t>
            </a:r>
            <a:r>
              <a:rPr sz="3200" dirty="0">
                <a:latin typeface="Calibri"/>
                <a:cs typeface="Calibri"/>
              </a:rPr>
              <a:t> </a:t>
            </a:r>
            <a:r>
              <a:rPr sz="3200" spc="-20" dirty="0">
                <a:latin typeface="Calibri"/>
                <a:cs typeface="Calibri"/>
              </a:rPr>
              <a:t>days.</a:t>
            </a:r>
            <a:r>
              <a:rPr sz="3200" spc="10" dirty="0">
                <a:latin typeface="Calibri"/>
                <a:cs typeface="Calibri"/>
              </a:rPr>
              <a:t> </a:t>
            </a:r>
            <a:r>
              <a:rPr sz="3200" spc="-10" dirty="0">
                <a:latin typeface="Calibri"/>
                <a:cs typeface="Calibri"/>
              </a:rPr>
              <a:t>Bunty</a:t>
            </a:r>
            <a:r>
              <a:rPr sz="3200" spc="5" dirty="0">
                <a:latin typeface="Calibri"/>
                <a:cs typeface="Calibri"/>
              </a:rPr>
              <a:t> </a:t>
            </a:r>
            <a:r>
              <a:rPr sz="3200" spc="-5" dirty="0">
                <a:latin typeface="Calibri"/>
                <a:cs typeface="Calibri"/>
              </a:rPr>
              <a:t>is </a:t>
            </a:r>
            <a:r>
              <a:rPr sz="3200" spc="-10" dirty="0">
                <a:latin typeface="Calibri"/>
                <a:cs typeface="Calibri"/>
              </a:rPr>
              <a:t>7/4</a:t>
            </a:r>
            <a:r>
              <a:rPr sz="3200" spc="50" dirty="0">
                <a:latin typeface="Calibri"/>
                <a:cs typeface="Calibri"/>
              </a:rPr>
              <a:t> </a:t>
            </a:r>
            <a:r>
              <a:rPr sz="3200" spc="-5" dirty="0">
                <a:latin typeface="Calibri"/>
                <a:cs typeface="Calibri"/>
              </a:rPr>
              <a:t>times</a:t>
            </a:r>
            <a:r>
              <a:rPr sz="3200" dirty="0">
                <a:latin typeface="Calibri"/>
                <a:cs typeface="Calibri"/>
              </a:rPr>
              <a:t> </a:t>
            </a:r>
            <a:r>
              <a:rPr sz="3200" spc="-5" dirty="0">
                <a:latin typeface="Calibri"/>
                <a:cs typeface="Calibri"/>
              </a:rPr>
              <a:t>as</a:t>
            </a:r>
            <a:r>
              <a:rPr sz="3200" spc="10" dirty="0">
                <a:latin typeface="Calibri"/>
                <a:cs typeface="Calibri"/>
              </a:rPr>
              <a:t> </a:t>
            </a:r>
            <a:r>
              <a:rPr sz="3200" spc="-10" dirty="0">
                <a:latin typeface="Calibri"/>
                <a:cs typeface="Calibri"/>
              </a:rPr>
              <a:t>efficient</a:t>
            </a:r>
            <a:r>
              <a:rPr sz="3200" spc="-30" dirty="0">
                <a:latin typeface="Calibri"/>
                <a:cs typeface="Calibri"/>
              </a:rPr>
              <a:t> </a:t>
            </a:r>
            <a:r>
              <a:rPr sz="3200" spc="-5" dirty="0">
                <a:latin typeface="Calibri"/>
                <a:cs typeface="Calibri"/>
              </a:rPr>
              <a:t>as </a:t>
            </a:r>
            <a:r>
              <a:rPr sz="3200" dirty="0">
                <a:latin typeface="Calibri"/>
                <a:cs typeface="Calibri"/>
              </a:rPr>
              <a:t> </a:t>
            </a:r>
            <a:r>
              <a:rPr sz="3200" spc="-5" dirty="0">
                <a:latin typeface="Calibri"/>
                <a:cs typeface="Calibri"/>
              </a:rPr>
              <a:t>Madan.</a:t>
            </a:r>
            <a:r>
              <a:rPr sz="3200" spc="20" dirty="0">
                <a:latin typeface="Calibri"/>
                <a:cs typeface="Calibri"/>
              </a:rPr>
              <a:t> </a:t>
            </a:r>
            <a:r>
              <a:rPr sz="3200" spc="-10" dirty="0">
                <a:latin typeface="Calibri"/>
                <a:cs typeface="Calibri"/>
              </a:rPr>
              <a:t>Same</a:t>
            </a:r>
            <a:r>
              <a:rPr sz="3200" spc="35" dirty="0">
                <a:latin typeface="Calibri"/>
                <a:cs typeface="Calibri"/>
              </a:rPr>
              <a:t> </a:t>
            </a:r>
            <a:r>
              <a:rPr sz="3200" spc="-10" dirty="0">
                <a:latin typeface="Calibri"/>
                <a:cs typeface="Calibri"/>
              </a:rPr>
              <a:t>job</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be</a:t>
            </a:r>
            <a:r>
              <a:rPr sz="3200" spc="15" dirty="0">
                <a:latin typeface="Calibri"/>
                <a:cs typeface="Calibri"/>
              </a:rPr>
              <a:t> </a:t>
            </a:r>
            <a:r>
              <a:rPr sz="3200" spc="-5" dirty="0">
                <a:latin typeface="Calibri"/>
                <a:cs typeface="Calibri"/>
              </a:rPr>
              <a:t>done</a:t>
            </a:r>
            <a:r>
              <a:rPr sz="3200" spc="15" dirty="0">
                <a:latin typeface="Calibri"/>
                <a:cs typeface="Calibri"/>
              </a:rPr>
              <a:t> </a:t>
            </a:r>
            <a:r>
              <a:rPr sz="3200" spc="-20" dirty="0">
                <a:latin typeface="Calibri"/>
                <a:cs typeface="Calibri"/>
              </a:rPr>
              <a:t>by</a:t>
            </a:r>
            <a:r>
              <a:rPr sz="3200" spc="30" dirty="0">
                <a:latin typeface="Calibri"/>
                <a:cs typeface="Calibri"/>
              </a:rPr>
              <a:t> </a:t>
            </a:r>
            <a:r>
              <a:rPr sz="3200" spc="-10" dirty="0">
                <a:latin typeface="Calibri"/>
                <a:cs typeface="Calibri"/>
              </a:rPr>
              <a:t>Bunty</a:t>
            </a:r>
            <a:r>
              <a:rPr sz="3200" spc="15" dirty="0">
                <a:latin typeface="Calibri"/>
                <a:cs typeface="Calibri"/>
              </a:rPr>
              <a:t> </a:t>
            </a:r>
            <a:r>
              <a:rPr sz="3200" spc="-5" dirty="0">
                <a:latin typeface="Calibri"/>
                <a:cs typeface="Calibri"/>
              </a:rPr>
              <a:t>in </a:t>
            </a:r>
            <a:r>
              <a:rPr sz="3200"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endParaRPr sz="3200">
              <a:latin typeface="Calibri"/>
              <a:cs typeface="Calibri"/>
            </a:endParaRPr>
          </a:p>
          <a:p>
            <a:pPr marL="356870" marR="399415" indent="-344805">
              <a:lnSpc>
                <a:spcPct val="100000"/>
              </a:lnSpc>
              <a:spcBef>
                <a:spcPts val="775"/>
              </a:spcBef>
              <a:buFont typeface="Arial MT"/>
              <a:buChar char="•"/>
              <a:tabLst>
                <a:tab pos="356870" algn="l"/>
                <a:tab pos="357505" algn="l"/>
              </a:tabLst>
            </a:pPr>
            <a:r>
              <a:rPr sz="3200" spc="-10" dirty="0">
                <a:latin typeface="Calibri"/>
                <a:cs typeface="Calibri"/>
              </a:rPr>
              <a:t>a)11</a:t>
            </a:r>
            <a:r>
              <a:rPr sz="3200" spc="3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15" dirty="0">
                <a:latin typeface="Calibri"/>
                <a:cs typeface="Calibri"/>
              </a:rPr>
              <a:t> </a:t>
            </a:r>
            <a:r>
              <a:rPr sz="3200" spc="-15" dirty="0">
                <a:latin typeface="Calibri"/>
                <a:cs typeface="Calibri"/>
              </a:rPr>
              <a:t>77/4</a:t>
            </a:r>
            <a:r>
              <a:rPr sz="3200" spc="45" dirty="0">
                <a:latin typeface="Calibri"/>
                <a:cs typeface="Calibri"/>
              </a:rPr>
              <a:t> </a:t>
            </a:r>
            <a:r>
              <a:rPr sz="3200" spc="-25" dirty="0">
                <a:latin typeface="Calibri"/>
                <a:cs typeface="Calibri"/>
              </a:rPr>
              <a:t>days</a:t>
            </a:r>
            <a:r>
              <a:rPr sz="3200" dirty="0">
                <a:latin typeface="Calibri"/>
                <a:cs typeface="Calibri"/>
              </a:rPr>
              <a:t> </a:t>
            </a:r>
            <a:r>
              <a:rPr sz="3200" spc="-5" dirty="0">
                <a:latin typeface="Calibri"/>
                <a:cs typeface="Calibri"/>
              </a:rPr>
              <a:t>c)</a:t>
            </a:r>
            <a:r>
              <a:rPr sz="3200" dirty="0">
                <a:latin typeface="Calibri"/>
                <a:cs typeface="Calibri"/>
              </a:rPr>
              <a:t> </a:t>
            </a:r>
            <a:r>
              <a:rPr sz="3200" spc="-15" dirty="0">
                <a:latin typeface="Calibri"/>
                <a:cs typeface="Calibri"/>
              </a:rPr>
              <a:t>49/4</a:t>
            </a:r>
            <a:r>
              <a:rPr sz="3200" spc="50"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d)</a:t>
            </a:r>
            <a:r>
              <a:rPr sz="3200" spc="35" dirty="0">
                <a:latin typeface="Calibri"/>
                <a:cs typeface="Calibri"/>
              </a:rPr>
              <a:t> </a:t>
            </a:r>
            <a:r>
              <a:rPr sz="3200" spc="-15" dirty="0">
                <a:latin typeface="Calibri"/>
                <a:cs typeface="Calibri"/>
              </a:rPr>
              <a:t>28/7 </a:t>
            </a:r>
            <a:r>
              <a:rPr sz="3200" spc="-710"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453630"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a:t>
            </a:r>
            <a:r>
              <a:rPr sz="3200" spc="20" dirty="0">
                <a:latin typeface="Calibri"/>
                <a:cs typeface="Calibri"/>
              </a:rPr>
              <a:t> </a:t>
            </a:r>
            <a:r>
              <a:rPr sz="3200" spc="-15" dirty="0">
                <a:latin typeface="Calibri"/>
                <a:cs typeface="Calibri"/>
              </a:rPr>
              <a:t>Rinku</a:t>
            </a:r>
            <a:r>
              <a:rPr sz="3200" spc="20" dirty="0">
                <a:latin typeface="Calibri"/>
                <a:cs typeface="Calibri"/>
              </a:rPr>
              <a:t> </a:t>
            </a:r>
            <a:r>
              <a:rPr sz="3200" spc="-15" dirty="0">
                <a:latin typeface="Calibri"/>
                <a:cs typeface="Calibri"/>
              </a:rPr>
              <a:t>can</a:t>
            </a:r>
            <a:r>
              <a:rPr sz="3200" spc="20"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5" dirty="0">
                <a:latin typeface="Calibri"/>
                <a:cs typeface="Calibri"/>
              </a:rPr>
              <a:t> </a:t>
            </a:r>
            <a:r>
              <a:rPr sz="3200" spc="-5" dirty="0">
                <a:latin typeface="Calibri"/>
                <a:cs typeface="Calibri"/>
              </a:rPr>
              <a:t>6</a:t>
            </a:r>
            <a:r>
              <a:rPr sz="3200" spc="-20" dirty="0">
                <a:latin typeface="Calibri"/>
                <a:cs typeface="Calibri"/>
              </a:rPr>
              <a:t> </a:t>
            </a:r>
            <a:r>
              <a:rPr sz="3200" spc="-25" dirty="0">
                <a:latin typeface="Calibri"/>
                <a:cs typeface="Calibri"/>
              </a:rPr>
              <a:t>days</a:t>
            </a:r>
            <a:r>
              <a:rPr sz="3200" spc="15" dirty="0">
                <a:latin typeface="Calibri"/>
                <a:cs typeface="Calibri"/>
              </a:rPr>
              <a:t> </a:t>
            </a:r>
            <a:r>
              <a:rPr sz="3200" spc="-5" dirty="0">
                <a:latin typeface="Calibri"/>
                <a:cs typeface="Calibri"/>
              </a:rPr>
              <a:t>and </a:t>
            </a:r>
            <a:r>
              <a:rPr sz="3200" spc="-710" dirty="0">
                <a:latin typeface="Calibri"/>
                <a:cs typeface="Calibri"/>
              </a:rPr>
              <a:t> </a:t>
            </a:r>
            <a:r>
              <a:rPr sz="3200" spc="-15" dirty="0">
                <a:latin typeface="Calibri"/>
                <a:cs typeface="Calibri"/>
              </a:rPr>
              <a:t>Manorama</a:t>
            </a:r>
            <a:r>
              <a:rPr sz="3200" spc="50"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35" dirty="0">
                <a:latin typeface="Calibri"/>
                <a:cs typeface="Calibri"/>
              </a:rPr>
              <a:t> </a:t>
            </a:r>
            <a:r>
              <a:rPr sz="3200" spc="-10" dirty="0">
                <a:latin typeface="Calibri"/>
                <a:cs typeface="Calibri"/>
              </a:rPr>
              <a:t>same</a:t>
            </a:r>
            <a:r>
              <a:rPr sz="3200" spc="5" dirty="0">
                <a:latin typeface="Calibri"/>
                <a:cs typeface="Calibri"/>
              </a:rPr>
              <a:t> </a:t>
            </a:r>
            <a:r>
              <a:rPr sz="3200" spc="-20" dirty="0">
                <a:latin typeface="Calibri"/>
                <a:cs typeface="Calibri"/>
              </a:rPr>
              <a:t>work</a:t>
            </a:r>
            <a:r>
              <a:rPr sz="320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10 </a:t>
            </a:r>
            <a:r>
              <a:rPr sz="3200" spc="-10" dirty="0">
                <a:latin typeface="Calibri"/>
                <a:cs typeface="Calibri"/>
              </a:rPr>
              <a:t> </a:t>
            </a:r>
            <a:r>
              <a:rPr sz="3200" spc="-20" dirty="0">
                <a:latin typeface="Calibri"/>
                <a:cs typeface="Calibri"/>
              </a:rPr>
              <a:t>days.</a:t>
            </a:r>
            <a:r>
              <a:rPr sz="3200" spc="-5" dirty="0">
                <a:latin typeface="Calibri"/>
                <a:cs typeface="Calibri"/>
              </a:rPr>
              <a:t> In</a:t>
            </a:r>
            <a:r>
              <a:rPr sz="3200" spc="25" dirty="0">
                <a:latin typeface="Calibri"/>
                <a:cs typeface="Calibri"/>
              </a:rPr>
              <a:t> </a:t>
            </a:r>
            <a:r>
              <a:rPr sz="3200" spc="-15" dirty="0">
                <a:latin typeface="Calibri"/>
                <a:cs typeface="Calibri"/>
              </a:rPr>
              <a:t>how</a:t>
            </a:r>
            <a:r>
              <a:rPr sz="3200" spc="10"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both</a:t>
            </a:r>
            <a:r>
              <a:rPr sz="3200" spc="25" dirty="0">
                <a:latin typeface="Calibri"/>
                <a:cs typeface="Calibri"/>
              </a:rPr>
              <a:t> </a:t>
            </a:r>
            <a:r>
              <a:rPr sz="3200" spc="-20" dirty="0">
                <a:latin typeface="Calibri"/>
                <a:cs typeface="Calibri"/>
              </a:rPr>
              <a:t>complete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0" dirty="0">
                <a:latin typeface="Calibri"/>
                <a:cs typeface="Calibri"/>
              </a:rPr>
              <a:t>a)13</a:t>
            </a:r>
            <a:r>
              <a:rPr sz="3200" spc="3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10" dirty="0">
                <a:latin typeface="Calibri"/>
                <a:cs typeface="Calibri"/>
              </a:rPr>
              <a:t> </a:t>
            </a:r>
            <a:r>
              <a:rPr sz="3200" spc="-5" dirty="0">
                <a:latin typeface="Calibri"/>
                <a:cs typeface="Calibri"/>
              </a:rPr>
              <a:t>6</a:t>
            </a:r>
            <a:r>
              <a:rPr sz="3200" spc="5" dirty="0">
                <a:latin typeface="Calibri"/>
                <a:cs typeface="Calibri"/>
              </a:rPr>
              <a:t> </a:t>
            </a:r>
            <a:r>
              <a:rPr sz="3200" spc="-25" dirty="0">
                <a:latin typeface="Calibri"/>
                <a:cs typeface="Calibri"/>
              </a:rPr>
              <a:t>days</a:t>
            </a:r>
            <a:r>
              <a:rPr sz="3200" spc="-5" dirty="0">
                <a:latin typeface="Calibri"/>
                <a:cs typeface="Calibri"/>
              </a:rPr>
              <a:t> c)</a:t>
            </a:r>
            <a:r>
              <a:rPr sz="3200" dirty="0">
                <a:latin typeface="Calibri"/>
                <a:cs typeface="Calibri"/>
              </a:rPr>
              <a:t> </a:t>
            </a:r>
            <a:r>
              <a:rPr sz="3200" spc="-15" dirty="0">
                <a:latin typeface="Calibri"/>
                <a:cs typeface="Calibri"/>
              </a:rPr>
              <a:t>15/4</a:t>
            </a:r>
            <a:r>
              <a:rPr sz="3200" spc="45"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10</a:t>
            </a:r>
            <a:r>
              <a:rPr sz="3200" spc="5"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073275"/>
          </a:xfrm>
          <a:prstGeom prst="rect">
            <a:avLst/>
          </a:prstGeom>
        </p:spPr>
        <p:txBody>
          <a:bodyPr vert="horz" wrap="square" lIns="0" tIns="11430" rIns="0" bIns="0" rtlCol="0">
            <a:spAutoFit/>
          </a:bodyPr>
          <a:lstStyle/>
          <a:p>
            <a:pPr marL="356870" marR="5080" indent="-344805" algn="just">
              <a:lnSpc>
                <a:spcPct val="100000"/>
              </a:lnSpc>
              <a:spcBef>
                <a:spcPts val="90"/>
              </a:spcBef>
              <a:buFont typeface="Arial MT"/>
              <a:buChar char="•"/>
              <a:tabLst>
                <a:tab pos="357505" algn="l"/>
              </a:tabLst>
            </a:pPr>
            <a:r>
              <a:rPr sz="3200" spc="-10" dirty="0">
                <a:latin typeface="Calibri"/>
                <a:cs typeface="Calibri"/>
              </a:rPr>
              <a:t>17.P </a:t>
            </a:r>
            <a:r>
              <a:rPr sz="3200" spc="-15" dirty="0">
                <a:latin typeface="Calibri"/>
                <a:cs typeface="Calibri"/>
              </a:rPr>
              <a:t>can </a:t>
            </a:r>
            <a:r>
              <a:rPr sz="3200" spc="-10" dirty="0">
                <a:latin typeface="Calibri"/>
                <a:cs typeface="Calibri"/>
              </a:rPr>
              <a:t>do </a:t>
            </a:r>
            <a:r>
              <a:rPr sz="3200" spc="-5" dirty="0">
                <a:latin typeface="Calibri"/>
                <a:cs typeface="Calibri"/>
              </a:rPr>
              <a:t>a piece </a:t>
            </a:r>
            <a:r>
              <a:rPr sz="3200" spc="-10" dirty="0">
                <a:latin typeface="Calibri"/>
                <a:cs typeface="Calibri"/>
              </a:rPr>
              <a:t>of </a:t>
            </a:r>
            <a:r>
              <a:rPr sz="3200" spc="-15" dirty="0">
                <a:latin typeface="Calibri"/>
                <a:cs typeface="Calibri"/>
              </a:rPr>
              <a:t>work </a:t>
            </a:r>
            <a:r>
              <a:rPr sz="3200" spc="-5" dirty="0">
                <a:latin typeface="Calibri"/>
                <a:cs typeface="Calibri"/>
              </a:rPr>
              <a:t>in </a:t>
            </a:r>
            <a:r>
              <a:rPr sz="3200" spc="-10" dirty="0">
                <a:latin typeface="Calibri"/>
                <a:cs typeface="Calibri"/>
              </a:rPr>
              <a:t>80 </a:t>
            </a:r>
            <a:r>
              <a:rPr sz="3200" spc="-25" dirty="0">
                <a:latin typeface="Calibri"/>
                <a:cs typeface="Calibri"/>
              </a:rPr>
              <a:t>days </a:t>
            </a:r>
            <a:r>
              <a:rPr sz="3200" spc="-5" dirty="0">
                <a:latin typeface="Calibri"/>
                <a:cs typeface="Calibri"/>
              </a:rPr>
              <a:t>and </a:t>
            </a:r>
            <a:r>
              <a:rPr sz="3200" spc="-10" dirty="0">
                <a:latin typeface="Calibri"/>
                <a:cs typeface="Calibri"/>
              </a:rPr>
              <a:t>Q </a:t>
            </a:r>
            <a:r>
              <a:rPr sz="3200" spc="-5" dirty="0">
                <a:latin typeface="Calibri"/>
                <a:cs typeface="Calibri"/>
              </a:rPr>
              <a:t>is </a:t>
            </a:r>
            <a:r>
              <a:rPr sz="3200" spc="-710" dirty="0">
                <a:latin typeface="Calibri"/>
                <a:cs typeface="Calibri"/>
              </a:rPr>
              <a:t> </a:t>
            </a:r>
            <a:r>
              <a:rPr sz="3200" spc="-20" dirty="0">
                <a:latin typeface="Calibri"/>
                <a:cs typeface="Calibri"/>
              </a:rPr>
              <a:t>60</a:t>
            </a:r>
            <a:r>
              <a:rPr sz="3200" spc="-5" dirty="0">
                <a:latin typeface="Calibri"/>
                <a:cs typeface="Calibri"/>
              </a:rPr>
              <a:t>%</a:t>
            </a:r>
            <a:r>
              <a:rPr sz="3200" spc="35" dirty="0">
                <a:latin typeface="Calibri"/>
                <a:cs typeface="Calibri"/>
              </a:rPr>
              <a:t> </a:t>
            </a:r>
            <a:r>
              <a:rPr sz="3200" spc="-5" dirty="0">
                <a:latin typeface="Calibri"/>
                <a:cs typeface="Calibri"/>
              </a:rPr>
              <a:t>m</a:t>
            </a:r>
            <a:r>
              <a:rPr sz="3200" spc="-20" dirty="0">
                <a:latin typeface="Calibri"/>
                <a:cs typeface="Calibri"/>
              </a:rPr>
              <a:t>o</a:t>
            </a:r>
            <a:r>
              <a:rPr sz="3200" spc="-65" dirty="0">
                <a:latin typeface="Calibri"/>
                <a:cs typeface="Calibri"/>
              </a:rPr>
              <a:t>r</a:t>
            </a:r>
            <a:r>
              <a:rPr sz="3200" spc="-5" dirty="0">
                <a:latin typeface="Calibri"/>
                <a:cs typeface="Calibri"/>
              </a:rPr>
              <a:t>e</a:t>
            </a:r>
            <a:r>
              <a:rPr sz="3200" spc="35" dirty="0">
                <a:latin typeface="Calibri"/>
                <a:cs typeface="Calibri"/>
              </a:rPr>
              <a:t> </a:t>
            </a:r>
            <a:r>
              <a:rPr sz="3200" spc="-40" dirty="0">
                <a:latin typeface="Calibri"/>
                <a:cs typeface="Calibri"/>
              </a:rPr>
              <a:t>e</a:t>
            </a:r>
            <a:r>
              <a:rPr sz="3200" spc="-20" dirty="0">
                <a:latin typeface="Calibri"/>
                <a:cs typeface="Calibri"/>
              </a:rPr>
              <a:t>f</a:t>
            </a:r>
            <a:r>
              <a:rPr sz="3200" dirty="0">
                <a:latin typeface="Calibri"/>
                <a:cs typeface="Calibri"/>
              </a:rPr>
              <a:t>f</a:t>
            </a:r>
            <a:r>
              <a:rPr sz="3200" spc="-5" dirty="0">
                <a:latin typeface="Calibri"/>
                <a:cs typeface="Calibri"/>
              </a:rPr>
              <a:t>ic</a:t>
            </a:r>
            <a:r>
              <a:rPr sz="3200" spc="5" dirty="0">
                <a:latin typeface="Calibri"/>
                <a:cs typeface="Calibri"/>
              </a:rPr>
              <a:t>i</a:t>
            </a:r>
            <a:r>
              <a:rPr sz="3200" spc="-5" dirty="0">
                <a:latin typeface="Calibri"/>
                <a:cs typeface="Calibri"/>
              </a:rPr>
              <a:t>e</a:t>
            </a:r>
            <a:r>
              <a:rPr sz="3200" spc="-35" dirty="0">
                <a:latin typeface="Calibri"/>
                <a:cs typeface="Calibri"/>
              </a:rPr>
              <a:t>n</a:t>
            </a:r>
            <a:r>
              <a:rPr sz="3200" spc="-5" dirty="0">
                <a:latin typeface="Calibri"/>
                <a:cs typeface="Calibri"/>
              </a:rPr>
              <a:t>t</a:t>
            </a:r>
            <a:r>
              <a:rPr sz="3200" spc="-25" dirty="0">
                <a:latin typeface="Calibri"/>
                <a:cs typeface="Calibri"/>
              </a:rPr>
              <a:t> </a:t>
            </a:r>
            <a:r>
              <a:rPr sz="3200" dirty="0">
                <a:latin typeface="Calibri"/>
                <a:cs typeface="Calibri"/>
              </a:rPr>
              <a:t>t</a:t>
            </a:r>
            <a:r>
              <a:rPr sz="3200" spc="-10" dirty="0">
                <a:latin typeface="Calibri"/>
                <a:cs typeface="Calibri"/>
              </a:rPr>
              <a:t>ha</a:t>
            </a:r>
            <a:r>
              <a:rPr sz="3200" spc="-5" dirty="0">
                <a:latin typeface="Calibri"/>
                <a:cs typeface="Calibri"/>
              </a:rPr>
              <a:t>n</a:t>
            </a:r>
            <a:r>
              <a:rPr sz="3200" spc="25" dirty="0">
                <a:latin typeface="Calibri"/>
                <a:cs typeface="Calibri"/>
              </a:rPr>
              <a:t> </a:t>
            </a:r>
            <a:r>
              <a:rPr sz="3200" spc="-409" dirty="0">
                <a:latin typeface="Calibri"/>
                <a:cs typeface="Calibri"/>
              </a:rPr>
              <a:t>P</a:t>
            </a:r>
            <a:r>
              <a:rPr sz="3200" spc="-5" dirty="0">
                <a:latin typeface="Calibri"/>
                <a:cs typeface="Calibri"/>
              </a:rPr>
              <a:t>.</a:t>
            </a:r>
            <a:r>
              <a:rPr sz="3200" spc="-25" dirty="0">
                <a:latin typeface="Calibri"/>
                <a:cs typeface="Calibri"/>
              </a:rPr>
              <a:t> </a:t>
            </a:r>
            <a:r>
              <a:rPr sz="3200" spc="-10" dirty="0">
                <a:latin typeface="Calibri"/>
                <a:cs typeface="Calibri"/>
              </a:rPr>
              <a:t>Th</a:t>
            </a:r>
            <a:r>
              <a:rPr sz="3200" spc="-5" dirty="0">
                <a:latin typeface="Calibri"/>
                <a:cs typeface="Calibri"/>
              </a:rPr>
              <a:t>e</a:t>
            </a:r>
            <a:r>
              <a:rPr sz="3200" spc="15" dirty="0">
                <a:latin typeface="Calibri"/>
                <a:cs typeface="Calibri"/>
              </a:rPr>
              <a:t> </a:t>
            </a:r>
            <a:r>
              <a:rPr sz="3200" spc="-10" dirty="0">
                <a:latin typeface="Calibri"/>
                <a:cs typeface="Calibri"/>
              </a:rPr>
              <a:t>numbe</a:t>
            </a:r>
            <a:r>
              <a:rPr sz="3200" spc="-5" dirty="0">
                <a:latin typeface="Calibri"/>
                <a:cs typeface="Calibri"/>
              </a:rPr>
              <a:t>r</a:t>
            </a:r>
            <a:r>
              <a:rPr sz="3200" spc="45" dirty="0">
                <a:latin typeface="Calibri"/>
                <a:cs typeface="Calibri"/>
              </a:rPr>
              <a:t> </a:t>
            </a:r>
            <a:r>
              <a:rPr sz="3200" spc="-10" dirty="0">
                <a:latin typeface="Calibri"/>
                <a:cs typeface="Calibri"/>
              </a:rPr>
              <a:t>o</a:t>
            </a:r>
            <a:r>
              <a:rPr sz="3200" spc="-5" dirty="0">
                <a:latin typeface="Calibri"/>
                <a:cs typeface="Calibri"/>
              </a:rPr>
              <a:t>f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  </a:t>
            </a:r>
            <a:r>
              <a:rPr sz="3200" spc="-35" dirty="0">
                <a:latin typeface="Calibri"/>
                <a:cs typeface="Calibri"/>
              </a:rPr>
              <a:t>taken</a:t>
            </a:r>
            <a:r>
              <a:rPr sz="3200" spc="10" dirty="0">
                <a:latin typeface="Calibri"/>
                <a:cs typeface="Calibri"/>
              </a:rPr>
              <a:t> </a:t>
            </a:r>
            <a:r>
              <a:rPr sz="3200" spc="-20" dirty="0">
                <a:latin typeface="Calibri"/>
                <a:cs typeface="Calibri"/>
              </a:rPr>
              <a:t>by</a:t>
            </a:r>
            <a:r>
              <a:rPr sz="3200" spc="10" dirty="0">
                <a:latin typeface="Calibri"/>
                <a:cs typeface="Calibri"/>
              </a:rPr>
              <a:t> </a:t>
            </a:r>
            <a:r>
              <a:rPr sz="3200" spc="-5" dirty="0">
                <a:latin typeface="Calibri"/>
                <a:cs typeface="Calibri"/>
              </a:rPr>
              <a:t>Q</a:t>
            </a:r>
            <a:r>
              <a:rPr sz="3200" spc="5" dirty="0">
                <a:latin typeface="Calibri"/>
                <a:cs typeface="Calibri"/>
              </a:rPr>
              <a:t> </a:t>
            </a:r>
            <a:r>
              <a:rPr sz="3200" spc="-10" dirty="0">
                <a:latin typeface="Calibri"/>
                <a:cs typeface="Calibri"/>
              </a:rPr>
              <a:t>to</a:t>
            </a:r>
            <a:r>
              <a:rPr sz="3200" spc="-5" dirty="0">
                <a:latin typeface="Calibri"/>
                <a:cs typeface="Calibri"/>
              </a:rPr>
              <a:t> </a:t>
            </a:r>
            <a:r>
              <a:rPr sz="3200" spc="-10" dirty="0">
                <a:latin typeface="Calibri"/>
                <a:cs typeface="Calibri"/>
              </a:rPr>
              <a:t>do</a:t>
            </a:r>
            <a:r>
              <a:rPr sz="3200" spc="5" dirty="0">
                <a:latin typeface="Calibri"/>
                <a:cs typeface="Calibri"/>
              </a:rPr>
              <a:t> </a:t>
            </a:r>
            <a:r>
              <a:rPr sz="3200" spc="-10" dirty="0">
                <a:latin typeface="Calibri"/>
                <a:cs typeface="Calibri"/>
              </a:rPr>
              <a:t>same</a:t>
            </a:r>
            <a:r>
              <a:rPr sz="3200" spc="5" dirty="0">
                <a:latin typeface="Calibri"/>
                <a:cs typeface="Calibri"/>
              </a:rPr>
              <a:t> </a:t>
            </a:r>
            <a:r>
              <a:rPr sz="3200" spc="-20" dirty="0">
                <a:latin typeface="Calibri"/>
                <a:cs typeface="Calibri"/>
              </a:rPr>
              <a:t>work</a:t>
            </a:r>
            <a:r>
              <a:rPr sz="3200" spc="25" dirty="0">
                <a:latin typeface="Calibri"/>
                <a:cs typeface="Calibri"/>
              </a:rPr>
              <a:t> </a:t>
            </a:r>
            <a:r>
              <a:rPr sz="3200" spc="-5" dirty="0">
                <a:latin typeface="Calibri"/>
                <a:cs typeface="Calibri"/>
              </a:rPr>
              <a:t>is?</a:t>
            </a:r>
            <a:endParaRPr sz="3200">
              <a:latin typeface="Calibri"/>
              <a:cs typeface="Calibri"/>
            </a:endParaRPr>
          </a:p>
          <a:p>
            <a:pPr marL="356870" indent="-344805" algn="just">
              <a:lnSpc>
                <a:spcPct val="100000"/>
              </a:lnSpc>
              <a:spcBef>
                <a:spcPts val="770"/>
              </a:spcBef>
              <a:buFont typeface="Arial MT"/>
              <a:buChar char="•"/>
              <a:tabLst>
                <a:tab pos="357505" algn="l"/>
              </a:tabLst>
            </a:pPr>
            <a:r>
              <a:rPr sz="3200" spc="-10" dirty="0">
                <a:latin typeface="Calibri"/>
                <a:cs typeface="Calibri"/>
              </a:rPr>
              <a:t>a)48</a:t>
            </a:r>
            <a:r>
              <a:rPr sz="3200" spc="20" dirty="0">
                <a:latin typeface="Calibri"/>
                <a:cs typeface="Calibri"/>
              </a:rPr>
              <a:t> </a:t>
            </a:r>
            <a:r>
              <a:rPr sz="3200" spc="-25" dirty="0">
                <a:latin typeface="Calibri"/>
                <a:cs typeface="Calibri"/>
              </a:rPr>
              <a:t>days</a:t>
            </a:r>
            <a:r>
              <a:rPr sz="3200" spc="40" dirty="0">
                <a:latin typeface="Calibri"/>
                <a:cs typeface="Calibri"/>
              </a:rPr>
              <a:t> </a:t>
            </a:r>
            <a:r>
              <a:rPr sz="3200" spc="-5" dirty="0">
                <a:latin typeface="Calibri"/>
                <a:cs typeface="Calibri"/>
              </a:rPr>
              <a:t>b)</a:t>
            </a:r>
            <a:r>
              <a:rPr sz="3200" spc="5" dirty="0">
                <a:latin typeface="Calibri"/>
                <a:cs typeface="Calibri"/>
              </a:rPr>
              <a:t> </a:t>
            </a:r>
            <a:r>
              <a:rPr sz="3200" spc="-15" dirty="0">
                <a:latin typeface="Calibri"/>
                <a:cs typeface="Calibri"/>
              </a:rPr>
              <a:t>50</a:t>
            </a:r>
            <a:r>
              <a:rPr sz="3200" spc="25" dirty="0">
                <a:latin typeface="Calibri"/>
                <a:cs typeface="Calibri"/>
              </a:rPr>
              <a:t> </a:t>
            </a:r>
            <a:r>
              <a:rPr sz="3200" spc="-25" dirty="0">
                <a:latin typeface="Calibri"/>
                <a:cs typeface="Calibri"/>
              </a:rPr>
              <a:t>days</a:t>
            </a:r>
            <a:r>
              <a:rPr sz="3200" spc="715" dirty="0">
                <a:latin typeface="Calibri"/>
                <a:cs typeface="Calibri"/>
              </a:rPr>
              <a:t> </a:t>
            </a:r>
            <a:r>
              <a:rPr sz="3200" spc="-10" dirty="0">
                <a:latin typeface="Calibri"/>
                <a:cs typeface="Calibri"/>
              </a:rPr>
              <a:t>c)</a:t>
            </a:r>
            <a:r>
              <a:rPr sz="3200" dirty="0">
                <a:latin typeface="Calibri"/>
                <a:cs typeface="Calibri"/>
              </a:rPr>
              <a:t> </a:t>
            </a:r>
            <a:r>
              <a:rPr sz="3200" spc="-10" dirty="0">
                <a:latin typeface="Calibri"/>
                <a:cs typeface="Calibri"/>
              </a:rPr>
              <a:t>12.8</a:t>
            </a:r>
            <a:r>
              <a:rPr sz="3200" spc="50" dirty="0">
                <a:latin typeface="Calibri"/>
                <a:cs typeface="Calibri"/>
              </a:rPr>
              <a:t> </a:t>
            </a:r>
            <a:r>
              <a:rPr sz="3200" spc="-25" dirty="0">
                <a:latin typeface="Calibri"/>
                <a:cs typeface="Calibri"/>
              </a:rPr>
              <a:t>days</a:t>
            </a:r>
            <a:r>
              <a:rPr sz="3200" spc="-5" dirty="0">
                <a:latin typeface="Calibri"/>
                <a:cs typeface="Calibri"/>
              </a:rPr>
              <a:t> d)</a:t>
            </a:r>
            <a:r>
              <a:rPr sz="3200" dirty="0">
                <a:latin typeface="Calibri"/>
                <a:cs typeface="Calibri"/>
              </a:rPr>
              <a:t> </a:t>
            </a:r>
            <a:r>
              <a:rPr sz="3200" spc="-15" dirty="0">
                <a:latin typeface="Calibri"/>
                <a:cs typeface="Calibri"/>
              </a:rPr>
              <a:t>25</a:t>
            </a:r>
            <a:r>
              <a:rPr sz="3200" spc="25" dirty="0">
                <a:latin typeface="Calibri"/>
                <a:cs typeface="Calibri"/>
              </a:rPr>
              <a:t> </a:t>
            </a:r>
            <a:r>
              <a:rPr sz="3200" spc="-25" dirty="0">
                <a:latin typeface="Calibri"/>
                <a:cs typeface="Calibri"/>
              </a:rPr>
              <a:t>days</a:t>
            </a:r>
            <a:endParaRPr sz="3200">
              <a:latin typeface="Calibri"/>
              <a:cs typeface="Calibri"/>
            </a:endParaRPr>
          </a:p>
        </p:txBody>
      </p:sp>
    </p:spTree>
    <p:extLst>
      <p:ext uri="{BB962C8B-B14F-4D97-AF65-F5344CB8AC3E}">
        <p14:creationId xmlns:p14="http://schemas.microsoft.com/office/powerpoint/2010/main" val="329928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514600"/>
            <a:ext cx="4114800" cy="769441"/>
          </a:xfrm>
          <a:prstGeom prst="rect">
            <a:avLst/>
          </a:prstGeom>
          <a:noFill/>
        </p:spPr>
        <p:txBody>
          <a:bodyPr wrap="square" rtlCol="0">
            <a:spAutoFit/>
          </a:bodyPr>
          <a:lstStyle/>
          <a:p>
            <a:r>
              <a:rPr lang="en-US" sz="4400" spc="-10" dirty="0">
                <a:latin typeface="Calibri"/>
                <a:cs typeface="Calibri"/>
              </a:rPr>
              <a:t>CHAIN</a:t>
            </a:r>
            <a:r>
              <a:rPr lang="en-US" dirty="0" smtClean="0"/>
              <a:t> </a:t>
            </a:r>
            <a:r>
              <a:rPr lang="en-US" sz="4400" spc="-10" dirty="0">
                <a:latin typeface="Calibri"/>
                <a:cs typeface="Calibri"/>
              </a:rPr>
              <a:t>RULE</a:t>
            </a:r>
          </a:p>
        </p:txBody>
      </p:sp>
    </p:spTree>
    <p:extLst>
      <p:ext uri="{BB962C8B-B14F-4D97-AF65-F5344CB8AC3E}">
        <p14:creationId xmlns:p14="http://schemas.microsoft.com/office/powerpoint/2010/main" val="3499738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a:t>If 7 spiders make 7 webs in 7 days, then 1 spider will make 1 web in how many days?</a:t>
            </a:r>
          </a:p>
          <a:p>
            <a:pPr marL="514350" lvl="0" indent="-514350">
              <a:buFont typeface="+mj-lt"/>
              <a:buAutoNum type="alphaUcPeriod"/>
            </a:pPr>
            <a:r>
              <a:rPr lang="en-US" sz="3200" dirty="0"/>
              <a:t>1</a:t>
            </a:r>
          </a:p>
          <a:p>
            <a:pPr marL="514350" lvl="0" indent="-514350">
              <a:buFont typeface="+mj-lt"/>
              <a:buAutoNum type="alphaUcPeriod"/>
            </a:pPr>
            <a:r>
              <a:rPr lang="en-US" sz="3200" dirty="0" smtClean="0"/>
              <a:t>7/2</a:t>
            </a:r>
            <a:endParaRPr lang="en-US" sz="3200" dirty="0"/>
          </a:p>
          <a:p>
            <a:pPr marL="514350" lvl="0" indent="-514350">
              <a:buFont typeface="+mj-lt"/>
              <a:buAutoNum type="alphaUcPeriod"/>
            </a:pPr>
            <a:r>
              <a:rPr lang="en-US" sz="3200" dirty="0"/>
              <a:t>7</a:t>
            </a:r>
          </a:p>
          <a:p>
            <a:pPr marL="514350" lvl="0" indent="-514350">
              <a:buFont typeface="+mj-lt"/>
              <a:buAutoNum type="alphaUcPeriod"/>
            </a:pPr>
            <a:r>
              <a:rPr lang="en-US" sz="3200" dirty="0"/>
              <a:t>49</a:t>
            </a:r>
          </a:p>
        </p:txBody>
      </p:sp>
    </p:spTree>
    <p:extLst>
      <p:ext uri="{BB962C8B-B14F-4D97-AF65-F5344CB8AC3E}">
        <p14:creationId xmlns:p14="http://schemas.microsoft.com/office/powerpoint/2010/main" val="2814410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3458639"/>
          </a:xfrm>
          <a:prstGeom prst="rect">
            <a:avLst/>
          </a:prstGeom>
        </p:spPr>
        <p:txBody>
          <a:bodyPr vert="horz" wrap="square" lIns="0" tIns="11430" rIns="0" bIns="0" rtlCol="0">
            <a:spAutoFit/>
          </a:bodyPr>
          <a:lstStyle/>
          <a:p>
            <a:pPr fontAlgn="t"/>
            <a:r>
              <a:rPr lang="en-US" sz="3200" dirty="0"/>
              <a:t>4 mat-weavers can weave 4 mats in 4 days. At the same rate, how many mats would be woven by 8 mat-weavers in 8 days?</a:t>
            </a:r>
          </a:p>
          <a:p>
            <a:pPr marL="514350" indent="-514350">
              <a:buFont typeface="+mj-lt"/>
              <a:buAutoNum type="alphaUcPeriod"/>
            </a:pPr>
            <a:r>
              <a:rPr lang="en-US" sz="3200" dirty="0"/>
              <a:t>4</a:t>
            </a:r>
          </a:p>
          <a:p>
            <a:pPr marL="514350" indent="-514350">
              <a:buFont typeface="+mj-lt"/>
              <a:buAutoNum type="alphaUcPeriod"/>
            </a:pPr>
            <a:r>
              <a:rPr lang="en-US" sz="3200" dirty="0"/>
              <a:t>8</a:t>
            </a:r>
          </a:p>
          <a:p>
            <a:pPr marL="514350" indent="-514350">
              <a:buFont typeface="+mj-lt"/>
              <a:buAutoNum type="alphaUcPeriod"/>
            </a:pPr>
            <a:r>
              <a:rPr lang="en-US" sz="3200" dirty="0"/>
              <a:t>12</a:t>
            </a:r>
          </a:p>
          <a:p>
            <a:pPr marL="514350" indent="-514350">
              <a:buFont typeface="+mj-lt"/>
              <a:buAutoNum type="alphaUcPeriod"/>
            </a:pPr>
            <a:r>
              <a:rPr lang="en-US" sz="3200" dirty="0"/>
              <a:t>16</a:t>
            </a:r>
          </a:p>
        </p:txBody>
      </p:sp>
    </p:spTree>
    <p:extLst>
      <p:ext uri="{BB962C8B-B14F-4D97-AF65-F5344CB8AC3E}">
        <p14:creationId xmlns:p14="http://schemas.microsoft.com/office/powerpoint/2010/main" val="3766941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5 </a:t>
            </a:r>
            <a:r>
              <a:rPr lang="en-US" sz="3200" dirty="0" smtClean="0"/>
              <a:t>men </a:t>
            </a:r>
            <a:r>
              <a:rPr lang="en-US" sz="3200" dirty="0"/>
              <a:t>and 10 women can complete a piece of work in 8 days, while 3 men and 9 women can complete the same work in 12 days. In how many days can 10 women complete the job?</a:t>
            </a:r>
          </a:p>
        </p:txBody>
      </p:sp>
    </p:spTree>
    <p:extLst>
      <p:ext uri="{BB962C8B-B14F-4D97-AF65-F5344CB8AC3E}">
        <p14:creationId xmlns:p14="http://schemas.microsoft.com/office/powerpoint/2010/main" val="541338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5 men and 7 women can do a job in 6 days, 8 men and 9 women can do same job in 4 days. Find the time required for 1 man and 1 woman to complete the job?</a:t>
            </a:r>
          </a:p>
        </p:txBody>
      </p:sp>
    </p:spTree>
    <p:extLst>
      <p:ext uri="{BB962C8B-B14F-4D97-AF65-F5344CB8AC3E}">
        <p14:creationId xmlns:p14="http://schemas.microsoft.com/office/powerpoint/2010/main" val="9363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5 men and 2 women can finish a job in 6 days. 5 boy and 3 women can finish a job in 7 days. So 2 boys, 2 men and 2 women can complete it in how many days?</a:t>
            </a:r>
          </a:p>
        </p:txBody>
      </p:sp>
    </p:spTree>
    <p:extLst>
      <p:ext uri="{BB962C8B-B14F-4D97-AF65-F5344CB8AC3E}">
        <p14:creationId xmlns:p14="http://schemas.microsoft.com/office/powerpoint/2010/main" val="2092599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In a camp there is food for 150 people for 45 days. After 10 days, 25 people leave the camp. How long will the food last for the remaining people?</a:t>
            </a:r>
          </a:p>
        </p:txBody>
      </p:sp>
    </p:spTree>
    <p:extLst>
      <p:ext uri="{BB962C8B-B14F-4D97-AF65-F5344CB8AC3E}">
        <p14:creationId xmlns:p14="http://schemas.microsoft.com/office/powerpoint/2010/main" val="3117752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4443524"/>
          </a:xfrm>
          <a:prstGeom prst="rect">
            <a:avLst/>
          </a:prstGeom>
        </p:spPr>
        <p:txBody>
          <a:bodyPr vert="horz" wrap="square" lIns="0" tIns="11430" rIns="0" bIns="0" rtlCol="0">
            <a:spAutoFit/>
          </a:bodyPr>
          <a:lstStyle/>
          <a:p>
            <a:pPr lvl="0"/>
            <a:endParaRPr lang="en-US" sz="3200" dirty="0"/>
          </a:p>
          <a:p>
            <a:pPr lvl="0"/>
            <a:r>
              <a:rPr lang="en-US" sz="3200" dirty="0"/>
              <a:t>In a camp, there is a meal for 120 men or 200 children. If 150 children have taken the meal, how many men will be catered to with remaining meal?</a:t>
            </a:r>
          </a:p>
          <a:p>
            <a:pPr marL="514350" lvl="0" indent="-514350">
              <a:buFont typeface="+mj-lt"/>
              <a:buAutoNum type="alphaUcPeriod"/>
            </a:pPr>
            <a:r>
              <a:rPr lang="en-US" sz="3200" dirty="0"/>
              <a:t>20</a:t>
            </a:r>
          </a:p>
          <a:p>
            <a:pPr marL="514350" lvl="0" indent="-514350">
              <a:buFont typeface="+mj-lt"/>
              <a:buAutoNum type="alphaUcPeriod"/>
            </a:pPr>
            <a:r>
              <a:rPr lang="en-US" sz="3200" dirty="0"/>
              <a:t>30</a:t>
            </a:r>
          </a:p>
          <a:p>
            <a:pPr marL="514350" lvl="0" indent="-514350">
              <a:buFont typeface="+mj-lt"/>
              <a:buAutoNum type="alphaUcPeriod"/>
            </a:pPr>
            <a:r>
              <a:rPr lang="en-US" sz="3200" dirty="0"/>
              <a:t>40</a:t>
            </a:r>
          </a:p>
          <a:p>
            <a:pPr marL="514350" lvl="0" indent="-514350">
              <a:buFont typeface="+mj-lt"/>
              <a:buAutoNum type="alphaUcPeriod"/>
            </a:pPr>
            <a:r>
              <a:rPr lang="en-US" sz="3200" dirty="0"/>
              <a:t>50</a:t>
            </a:r>
          </a:p>
        </p:txBody>
      </p:sp>
    </p:spTree>
    <p:extLst>
      <p:ext uri="{BB962C8B-B14F-4D97-AF65-F5344CB8AC3E}">
        <p14:creationId xmlns:p14="http://schemas.microsoft.com/office/powerpoint/2010/main" val="2443456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5428409"/>
          </a:xfrm>
          <a:prstGeom prst="rect">
            <a:avLst/>
          </a:prstGeom>
        </p:spPr>
        <p:txBody>
          <a:bodyPr vert="horz" wrap="square" lIns="0" tIns="11430" rIns="0" bIns="0" rtlCol="0">
            <a:spAutoFit/>
          </a:bodyPr>
          <a:lstStyle/>
          <a:p>
            <a:r>
              <a:rPr lang="en-US" sz="3200" b="1" dirty="0"/>
              <a:t>A </a:t>
            </a:r>
            <a:r>
              <a:rPr lang="en-US" sz="3200" b="1" dirty="0" smtClean="0"/>
              <a:t>contractor </a:t>
            </a:r>
            <a:r>
              <a:rPr lang="en-US" sz="3200" b="1" dirty="0"/>
              <a:t>undertake to renew the floor of a building within 40 days and immediately employ 27 men upon it. At the end of 31 days the work is only half done. How many more men should he employ to complete the work in time</a:t>
            </a:r>
            <a:r>
              <a:rPr lang="en-US" sz="3200" b="1" dirty="0" smtClean="0"/>
              <a:t>?</a:t>
            </a:r>
          </a:p>
          <a:p>
            <a:r>
              <a:rPr lang="en-US" sz="3200" dirty="0" smtClean="0"/>
              <a:t>1</a:t>
            </a:r>
            <a:r>
              <a:rPr lang="en-US" sz="3200" dirty="0"/>
              <a:t>. 26 men</a:t>
            </a:r>
          </a:p>
          <a:p>
            <a:r>
              <a:rPr lang="en-US" sz="3200" dirty="0"/>
              <a:t>2. 36 men</a:t>
            </a:r>
          </a:p>
          <a:p>
            <a:r>
              <a:rPr lang="en-US" sz="3200" dirty="0"/>
              <a:t>3. 46 men</a:t>
            </a:r>
          </a:p>
          <a:p>
            <a:r>
              <a:rPr lang="en-US" sz="3200" dirty="0"/>
              <a:t>4. 56 men</a:t>
            </a:r>
          </a:p>
          <a:p>
            <a:r>
              <a:rPr lang="en-US" sz="3200" dirty="0"/>
              <a:t>5. 66 men</a:t>
            </a:r>
          </a:p>
        </p:txBody>
      </p:sp>
    </p:spTree>
    <p:extLst>
      <p:ext uri="{BB962C8B-B14F-4D97-AF65-F5344CB8AC3E}">
        <p14:creationId xmlns:p14="http://schemas.microsoft.com/office/powerpoint/2010/main" val="3998641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36230" cy="207327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2.</a:t>
            </a:r>
            <a:r>
              <a:rPr sz="3200" spc="20" dirty="0">
                <a:latin typeface="Calibri"/>
                <a:cs typeface="Calibri"/>
              </a:rPr>
              <a:t> </a:t>
            </a:r>
            <a:r>
              <a:rPr sz="3200" spc="-5" dirty="0">
                <a:latin typeface="Calibri"/>
                <a:cs typeface="Calibri"/>
              </a:rPr>
              <a:t>A </a:t>
            </a:r>
            <a:r>
              <a:rPr sz="3200" spc="-10" dirty="0">
                <a:latin typeface="Calibri"/>
                <a:cs typeface="Calibri"/>
              </a:rPr>
              <a:t>does</a:t>
            </a:r>
            <a:r>
              <a:rPr sz="3200" dirty="0">
                <a:latin typeface="Calibri"/>
                <a:cs typeface="Calibri"/>
              </a:rPr>
              <a:t> </a:t>
            </a:r>
            <a:r>
              <a:rPr sz="3200" spc="-5" dirty="0">
                <a:latin typeface="Calibri"/>
                <a:cs typeface="Calibri"/>
              </a:rPr>
              <a:t>alone</a:t>
            </a:r>
            <a:r>
              <a:rPr sz="3200" spc="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25" dirty="0">
                <a:latin typeface="Calibri"/>
                <a:cs typeface="Calibri"/>
              </a:rPr>
              <a:t> </a:t>
            </a:r>
            <a:r>
              <a:rPr sz="3200" spc="-5" dirty="0">
                <a:latin typeface="Calibri"/>
                <a:cs typeface="Calibri"/>
              </a:rPr>
              <a:t>in</a:t>
            </a:r>
            <a:r>
              <a:rPr sz="3200" spc="-10" dirty="0">
                <a:latin typeface="Calibri"/>
                <a:cs typeface="Calibri"/>
              </a:rPr>
              <a:t> </a:t>
            </a:r>
            <a:r>
              <a:rPr sz="3200" spc="-5" dirty="0">
                <a:latin typeface="Calibri"/>
                <a:cs typeface="Calibri"/>
              </a:rPr>
              <a:t>4</a:t>
            </a:r>
            <a:r>
              <a:rPr sz="3200" spc="5" dirty="0">
                <a:latin typeface="Calibri"/>
                <a:cs typeface="Calibri"/>
              </a:rPr>
              <a:t> </a:t>
            </a:r>
            <a:r>
              <a:rPr sz="3200" spc="-20" dirty="0">
                <a:latin typeface="Calibri"/>
                <a:cs typeface="Calibri"/>
              </a:rPr>
              <a:t>days.</a:t>
            </a:r>
            <a:r>
              <a:rPr sz="3200" spc="5" dirty="0">
                <a:latin typeface="Calibri"/>
                <a:cs typeface="Calibri"/>
              </a:rPr>
              <a:t> </a:t>
            </a:r>
            <a:r>
              <a:rPr sz="3200" spc="-5" dirty="0">
                <a:latin typeface="Calibri"/>
                <a:cs typeface="Calibri"/>
              </a:rPr>
              <a:t>B</a:t>
            </a:r>
            <a:r>
              <a:rPr sz="3200" dirty="0">
                <a:latin typeface="Calibri"/>
                <a:cs typeface="Calibri"/>
              </a:rPr>
              <a:t> </a:t>
            </a:r>
            <a:r>
              <a:rPr sz="3200" spc="-10" dirty="0">
                <a:latin typeface="Calibri"/>
                <a:cs typeface="Calibri"/>
              </a:rPr>
              <a:t>does</a:t>
            </a:r>
            <a:r>
              <a:rPr sz="3200" spc="5" dirty="0">
                <a:latin typeface="Calibri"/>
                <a:cs typeface="Calibri"/>
              </a:rPr>
              <a:t> </a:t>
            </a:r>
            <a:r>
              <a:rPr sz="3200" spc="-5" dirty="0">
                <a:latin typeface="Calibri"/>
                <a:cs typeface="Calibri"/>
              </a:rPr>
              <a:t>alone </a:t>
            </a:r>
            <a:r>
              <a:rPr sz="3200" spc="-710" dirty="0">
                <a:latin typeface="Calibri"/>
                <a:cs typeface="Calibri"/>
              </a:rPr>
              <a:t> </a:t>
            </a:r>
            <a:r>
              <a:rPr sz="3200" spc="-5" dirty="0">
                <a:latin typeface="Calibri"/>
                <a:cs typeface="Calibri"/>
              </a:rPr>
              <a:t>a</a:t>
            </a:r>
            <a:r>
              <a:rPr sz="3200" spc="-10" dirty="0">
                <a:latin typeface="Calibri"/>
                <a:cs typeface="Calibri"/>
              </a:rPr>
              <a:t> </a:t>
            </a:r>
            <a:r>
              <a:rPr sz="3200" spc="-20" dirty="0">
                <a:latin typeface="Calibri"/>
                <a:cs typeface="Calibri"/>
              </a:rPr>
              <a:t>work</a:t>
            </a:r>
            <a:r>
              <a:rPr sz="3200" spc="25"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spc="-5" dirty="0">
                <a:latin typeface="Calibri"/>
                <a:cs typeface="Calibri"/>
              </a:rPr>
              <a:t> In</a:t>
            </a:r>
            <a:r>
              <a:rPr sz="3200" spc="5"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r>
              <a:rPr sz="3200" spc="10" dirty="0">
                <a:latin typeface="Calibri"/>
                <a:cs typeface="Calibri"/>
              </a:rPr>
              <a:t> </a:t>
            </a:r>
            <a:r>
              <a:rPr sz="3200" spc="-5" dirty="0">
                <a:latin typeface="Calibri"/>
                <a:cs typeface="Calibri"/>
              </a:rPr>
              <a:t>the </a:t>
            </a:r>
            <a:r>
              <a:rPr sz="3200" spc="-20" dirty="0">
                <a:latin typeface="Calibri"/>
                <a:cs typeface="Calibri"/>
              </a:rPr>
              <a:t>work </a:t>
            </a:r>
            <a:r>
              <a:rPr sz="3200" spc="-15" dirty="0">
                <a:latin typeface="Calibri"/>
                <a:cs typeface="Calibri"/>
              </a:rPr>
              <a:t> </a:t>
            </a:r>
            <a:r>
              <a:rPr sz="3200" dirty="0">
                <a:latin typeface="Calibri"/>
                <a:cs typeface="Calibri"/>
              </a:rPr>
              <a:t>will</a:t>
            </a:r>
            <a:r>
              <a:rPr sz="3200" spc="-5" dirty="0">
                <a:latin typeface="Calibri"/>
                <a:cs typeface="Calibri"/>
              </a:rPr>
              <a:t> be</a:t>
            </a:r>
            <a:r>
              <a:rPr sz="3200" dirty="0">
                <a:latin typeface="Calibri"/>
                <a:cs typeface="Calibri"/>
              </a:rPr>
              <a:t> </a:t>
            </a:r>
            <a:r>
              <a:rPr sz="3200" spc="-20" dirty="0">
                <a:latin typeface="Calibri"/>
                <a:cs typeface="Calibri"/>
              </a:rPr>
              <a:t>completed</a:t>
            </a:r>
            <a:r>
              <a:rPr sz="3200" spc="35" dirty="0">
                <a:latin typeface="Calibri"/>
                <a:cs typeface="Calibri"/>
              </a:rPr>
              <a:t> </a:t>
            </a:r>
            <a:r>
              <a:rPr sz="3200" spc="-5" dirty="0">
                <a:latin typeface="Calibri"/>
                <a:cs typeface="Calibri"/>
              </a:rPr>
              <a:t>if</a:t>
            </a:r>
            <a:r>
              <a:rPr sz="3200" spc="15" dirty="0">
                <a:latin typeface="Calibri"/>
                <a:cs typeface="Calibri"/>
              </a:rPr>
              <a:t> </a:t>
            </a:r>
            <a:r>
              <a:rPr sz="3200" spc="-5" dirty="0">
                <a:latin typeface="Calibri"/>
                <a:cs typeface="Calibri"/>
              </a:rPr>
              <a:t>A &amp; B</a:t>
            </a:r>
            <a:r>
              <a:rPr sz="3200" spc="5" dirty="0">
                <a:latin typeface="Calibri"/>
                <a:cs typeface="Calibri"/>
              </a:rPr>
              <a:t> </a:t>
            </a:r>
            <a:r>
              <a:rPr sz="3200" spc="-15" dirty="0">
                <a:latin typeface="Calibri"/>
                <a:cs typeface="Calibri"/>
              </a:rPr>
              <a:t>together?</a:t>
            </a:r>
            <a:endParaRPr sz="3200">
              <a:latin typeface="Calibri"/>
              <a:cs typeface="Calibri"/>
            </a:endParaRPr>
          </a:p>
          <a:p>
            <a:pPr marL="356870" indent="-344805">
              <a:lnSpc>
                <a:spcPct val="100000"/>
              </a:lnSpc>
              <a:spcBef>
                <a:spcPts val="770"/>
              </a:spcBef>
              <a:buFont typeface="Arial MT"/>
              <a:buChar char="•"/>
              <a:tabLst>
                <a:tab pos="356870" algn="l"/>
                <a:tab pos="357505" algn="l"/>
                <a:tab pos="1990089" algn="l"/>
                <a:tab pos="3670935" algn="l"/>
                <a:tab pos="5500370" algn="l"/>
              </a:tabLst>
            </a:pPr>
            <a:r>
              <a:rPr sz="3200" spc="-5" dirty="0">
                <a:latin typeface="Calibri"/>
                <a:cs typeface="Calibri"/>
              </a:rPr>
              <a:t>a)</a:t>
            </a:r>
            <a:r>
              <a:rPr sz="3200" spc="15" dirty="0">
                <a:latin typeface="Calibri"/>
                <a:cs typeface="Calibri"/>
              </a:rPr>
              <a:t> </a:t>
            </a:r>
            <a:r>
              <a:rPr sz="3200" spc="-5" dirty="0">
                <a:latin typeface="Calibri"/>
                <a:cs typeface="Calibri"/>
              </a:rPr>
              <a:t>4</a:t>
            </a:r>
            <a:r>
              <a:rPr sz="3200" spc="15" dirty="0">
                <a:latin typeface="Calibri"/>
                <a:cs typeface="Calibri"/>
              </a:rPr>
              <a:t> </a:t>
            </a:r>
            <a:r>
              <a:rPr sz="3200" spc="-25" dirty="0">
                <a:latin typeface="Calibri"/>
                <a:cs typeface="Calibri"/>
              </a:rPr>
              <a:t>days	</a:t>
            </a:r>
            <a:r>
              <a:rPr sz="3200" spc="-5" dirty="0">
                <a:latin typeface="Calibri"/>
                <a:cs typeface="Calibri"/>
              </a:rPr>
              <a:t>b)</a:t>
            </a:r>
            <a:r>
              <a:rPr sz="3200" spc="25" dirty="0">
                <a:latin typeface="Calibri"/>
                <a:cs typeface="Calibri"/>
              </a:rPr>
              <a:t> </a:t>
            </a:r>
            <a:r>
              <a:rPr sz="3200" spc="-5" dirty="0">
                <a:latin typeface="Calibri"/>
                <a:cs typeface="Calibri"/>
              </a:rPr>
              <a:t>8</a:t>
            </a:r>
            <a:r>
              <a:rPr sz="3200" spc="-10" dirty="0">
                <a:latin typeface="Calibri"/>
                <a:cs typeface="Calibri"/>
              </a:rPr>
              <a:t> </a:t>
            </a:r>
            <a:r>
              <a:rPr sz="3200" spc="-25" dirty="0">
                <a:latin typeface="Calibri"/>
                <a:cs typeface="Calibri"/>
              </a:rPr>
              <a:t>days	</a:t>
            </a:r>
            <a:r>
              <a:rPr sz="3200" spc="-5" dirty="0">
                <a:latin typeface="Calibri"/>
                <a:cs typeface="Calibri"/>
              </a:rPr>
              <a:t>c)</a:t>
            </a:r>
            <a:r>
              <a:rPr sz="3200" spc="5" dirty="0">
                <a:latin typeface="Calibri"/>
                <a:cs typeface="Calibri"/>
              </a:rPr>
              <a:t> </a:t>
            </a:r>
            <a:r>
              <a:rPr sz="3200" spc="-15" dirty="0">
                <a:latin typeface="Calibri"/>
                <a:cs typeface="Calibri"/>
              </a:rPr>
              <a:t>32</a:t>
            </a:r>
            <a:r>
              <a:rPr sz="3200" spc="30" dirty="0">
                <a:latin typeface="Calibri"/>
                <a:cs typeface="Calibri"/>
              </a:rPr>
              <a:t> </a:t>
            </a:r>
            <a:r>
              <a:rPr sz="3200" spc="-25" dirty="0">
                <a:latin typeface="Calibri"/>
                <a:cs typeface="Calibri"/>
              </a:rPr>
              <a:t>days	</a:t>
            </a:r>
            <a:r>
              <a:rPr sz="3200" spc="-10" dirty="0">
                <a:latin typeface="Calibri"/>
                <a:cs typeface="Calibri"/>
              </a:rPr>
              <a:t>d)8/3</a:t>
            </a:r>
            <a:r>
              <a:rPr sz="3200" spc="10"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a:t>10 women can finish the work in 10 days. After each day one women is replaced by a men or a boy alternatively starting with a men. Men are twice efficient and boy is half efficient as women. In how many days will the job complete?</a:t>
            </a:r>
          </a:p>
        </p:txBody>
      </p:sp>
    </p:spTree>
    <p:extLst>
      <p:ext uri="{BB962C8B-B14F-4D97-AF65-F5344CB8AC3E}">
        <p14:creationId xmlns:p14="http://schemas.microsoft.com/office/powerpoint/2010/main" val="3260787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smtClean="0"/>
              <a:t>40 men can complete a work in 30 days. They start working together and after every 10 days, 5 men left the work. In how much time work will be completed.</a:t>
            </a:r>
            <a:endParaRPr lang="en-US" sz="3200" dirty="0"/>
          </a:p>
        </p:txBody>
      </p:sp>
    </p:spTree>
    <p:extLst>
      <p:ext uri="{BB962C8B-B14F-4D97-AF65-F5344CB8AC3E}">
        <p14:creationId xmlns:p14="http://schemas.microsoft.com/office/powerpoint/2010/main" val="3037243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smtClean="0"/>
              <a:t>A group of men decided to do a job in 4 days but 20 men dropped out everyday, the job was completed at the end of 7</a:t>
            </a:r>
            <a:r>
              <a:rPr lang="en-US" sz="3200" baseline="30000" dirty="0" smtClean="0"/>
              <a:t>th</a:t>
            </a:r>
            <a:r>
              <a:rPr lang="en-US" sz="3200" dirty="0" smtClean="0"/>
              <a:t> day. Find the men who are in the work initially?</a:t>
            </a:r>
            <a:endParaRPr lang="en-US" sz="3200" dirty="0"/>
          </a:p>
        </p:txBody>
      </p:sp>
    </p:spTree>
    <p:extLst>
      <p:ext uri="{BB962C8B-B14F-4D97-AF65-F5344CB8AC3E}">
        <p14:creationId xmlns:p14="http://schemas.microsoft.com/office/powerpoint/2010/main" val="2130230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smtClean="0"/>
              <a:t>A contractor employed 200 men for a work. They finish 5/6 of the total work in 10 days. Due to rain the work was stopped and 2/5 of the work was washed away. After rain only 150 men came back on work. In how many days the whole work will be completed.</a:t>
            </a:r>
            <a:endParaRPr lang="en-US" sz="3200" dirty="0"/>
          </a:p>
        </p:txBody>
      </p:sp>
    </p:spTree>
    <p:extLst>
      <p:ext uri="{BB962C8B-B14F-4D97-AF65-F5344CB8AC3E}">
        <p14:creationId xmlns:p14="http://schemas.microsoft.com/office/powerpoint/2010/main" val="1705134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3951082"/>
          </a:xfrm>
          <a:prstGeom prst="rect">
            <a:avLst/>
          </a:prstGeom>
        </p:spPr>
        <p:txBody>
          <a:bodyPr vert="horz" wrap="square" lIns="0" tIns="11430" rIns="0" bIns="0" rtlCol="0">
            <a:spAutoFit/>
          </a:bodyPr>
          <a:lstStyle/>
          <a:p>
            <a:pPr lvl="0"/>
            <a:r>
              <a:rPr lang="en-US" sz="3200" dirty="0" smtClean="0"/>
              <a:t>A contractor undertook to finish a work in 150 days and he employs 20 men, 30 women and 75 children. After 60 days only ¼ work is complete. Now he have removed all the women and 50 children and employed some more men so that the work will finish in 5 days earlier. Find the extra men if efficiency of 3 men is same as 5 women and 2 women is same as 3 children.</a:t>
            </a:r>
            <a:endParaRPr lang="en-US" sz="3200" dirty="0"/>
          </a:p>
        </p:txBody>
      </p:sp>
    </p:spTree>
    <p:extLst>
      <p:ext uri="{BB962C8B-B14F-4D97-AF65-F5344CB8AC3E}">
        <p14:creationId xmlns:p14="http://schemas.microsoft.com/office/powerpoint/2010/main" val="1335698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4604">
              <a:lnSpc>
                <a:spcPct val="100000"/>
              </a:lnSpc>
              <a:spcBef>
                <a:spcPts val="110"/>
              </a:spcBef>
            </a:pPr>
            <a:r>
              <a:rPr dirty="0"/>
              <a:t>THANK</a:t>
            </a:r>
            <a:r>
              <a:rPr spc="-110" dirty="0"/>
              <a:t> </a:t>
            </a:r>
            <a:r>
              <a:rPr spc="-45" dirty="0"/>
              <a:t>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861934"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3.</a:t>
            </a:r>
            <a:r>
              <a:rPr sz="3200" spc="20" dirty="0">
                <a:latin typeface="Calibri"/>
                <a:cs typeface="Calibri"/>
              </a:rPr>
              <a:t> </a:t>
            </a:r>
            <a:r>
              <a:rPr sz="3200" spc="-5" dirty="0">
                <a:latin typeface="Calibri"/>
                <a:cs typeface="Calibri"/>
              </a:rPr>
              <a:t>Ram</a:t>
            </a:r>
            <a:r>
              <a:rPr sz="3200" spc="5" dirty="0">
                <a:latin typeface="Calibri"/>
                <a:cs typeface="Calibri"/>
              </a:rPr>
              <a:t> </a:t>
            </a:r>
            <a:r>
              <a:rPr sz="3200" spc="-5" dirty="0">
                <a:latin typeface="Calibri"/>
                <a:cs typeface="Calibri"/>
              </a:rPr>
              <a:t>and</a:t>
            </a:r>
            <a:r>
              <a:rPr sz="3200" spc="30" dirty="0">
                <a:latin typeface="Calibri"/>
                <a:cs typeface="Calibri"/>
              </a:rPr>
              <a:t> </a:t>
            </a:r>
            <a:r>
              <a:rPr sz="3200" spc="-15" dirty="0">
                <a:latin typeface="Calibri"/>
                <a:cs typeface="Calibri"/>
              </a:rPr>
              <a:t>Ghanshyam</a:t>
            </a:r>
            <a:r>
              <a:rPr sz="3200" spc="60" dirty="0">
                <a:latin typeface="Calibri"/>
                <a:cs typeface="Calibri"/>
              </a:rPr>
              <a:t> </a:t>
            </a:r>
            <a:r>
              <a:rPr sz="3200" spc="-15" dirty="0">
                <a:latin typeface="Calibri"/>
                <a:cs typeface="Calibri"/>
              </a:rPr>
              <a:t>together</a:t>
            </a:r>
            <a:r>
              <a:rPr sz="3200" spc="-25" dirty="0">
                <a:latin typeface="Calibri"/>
                <a:cs typeface="Calibri"/>
              </a:rPr>
              <a:t> </a:t>
            </a:r>
            <a:r>
              <a:rPr sz="3200" spc="-20" dirty="0">
                <a:latin typeface="Calibri"/>
                <a:cs typeface="Calibri"/>
              </a:rPr>
              <a:t>can</a:t>
            </a:r>
            <a:r>
              <a:rPr sz="3200" spc="20" dirty="0">
                <a:latin typeface="Calibri"/>
                <a:cs typeface="Calibri"/>
              </a:rPr>
              <a:t> </a:t>
            </a:r>
            <a:r>
              <a:rPr sz="3200" spc="-5" dirty="0">
                <a:latin typeface="Calibri"/>
                <a:cs typeface="Calibri"/>
              </a:rPr>
              <a:t>finish</a:t>
            </a:r>
            <a:r>
              <a:rPr sz="3200" spc="-10" dirty="0">
                <a:latin typeface="Calibri"/>
                <a:cs typeface="Calibri"/>
              </a:rPr>
              <a:t> </a:t>
            </a:r>
            <a:r>
              <a:rPr sz="3200" spc="-5" dirty="0">
                <a:latin typeface="Calibri"/>
                <a:cs typeface="Calibri"/>
              </a:rPr>
              <a:t>a </a:t>
            </a:r>
            <a:r>
              <a:rPr sz="3200" dirty="0">
                <a:latin typeface="Calibri"/>
                <a:cs typeface="Calibri"/>
              </a:rPr>
              <a:t> </a:t>
            </a:r>
            <a:r>
              <a:rPr sz="3200" spc="-10" dirty="0">
                <a:latin typeface="Calibri"/>
                <a:cs typeface="Calibri"/>
              </a:rPr>
              <a:t>job</a:t>
            </a:r>
            <a:r>
              <a:rPr sz="3200" spc="10"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Ram</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the </a:t>
            </a:r>
            <a:r>
              <a:rPr sz="3200" spc="-10" dirty="0">
                <a:latin typeface="Calibri"/>
                <a:cs typeface="Calibri"/>
              </a:rPr>
              <a:t>same</a:t>
            </a:r>
            <a:r>
              <a:rPr sz="3200" spc="20" dirty="0">
                <a:latin typeface="Calibri"/>
                <a:cs typeface="Calibri"/>
              </a:rPr>
              <a:t> </a:t>
            </a:r>
            <a:r>
              <a:rPr sz="3200" spc="-10" dirty="0">
                <a:latin typeface="Calibri"/>
                <a:cs typeface="Calibri"/>
              </a:rPr>
              <a:t>job</a:t>
            </a:r>
            <a:r>
              <a:rPr sz="3200" spc="-5" dirty="0">
                <a:latin typeface="Calibri"/>
                <a:cs typeface="Calibri"/>
              </a:rPr>
              <a:t> </a:t>
            </a:r>
            <a:r>
              <a:rPr sz="3200" spc="-10" dirty="0">
                <a:latin typeface="Calibri"/>
                <a:cs typeface="Calibri"/>
              </a:rPr>
              <a:t>on</a:t>
            </a:r>
            <a:r>
              <a:rPr sz="3200" spc="15" dirty="0">
                <a:latin typeface="Calibri"/>
                <a:cs typeface="Calibri"/>
              </a:rPr>
              <a:t> </a:t>
            </a:r>
            <a:r>
              <a:rPr sz="3200" spc="-5" dirty="0">
                <a:latin typeface="Calibri"/>
                <a:cs typeface="Calibri"/>
              </a:rPr>
              <a:t>his </a:t>
            </a:r>
            <a:r>
              <a:rPr sz="3200" spc="-710" dirty="0">
                <a:latin typeface="Calibri"/>
                <a:cs typeface="Calibri"/>
              </a:rPr>
              <a:t> </a:t>
            </a:r>
            <a:r>
              <a:rPr sz="3200" spc="-15" dirty="0">
                <a:latin typeface="Calibri"/>
                <a:cs typeface="Calibri"/>
              </a:rPr>
              <a:t>own</a:t>
            </a:r>
            <a:r>
              <a:rPr sz="3200" spc="3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0" dirty="0">
                <a:latin typeface="Calibri"/>
                <a:cs typeface="Calibri"/>
              </a:rPr>
              <a:t>days.</a:t>
            </a:r>
            <a:r>
              <a:rPr sz="3200" spc="-5" dirty="0">
                <a:latin typeface="Calibri"/>
                <a:cs typeface="Calibri"/>
              </a:rPr>
              <a:t> </a:t>
            </a:r>
            <a:r>
              <a:rPr sz="3200" spc="-20" dirty="0">
                <a:latin typeface="Calibri"/>
                <a:cs typeface="Calibri"/>
              </a:rPr>
              <a:t>How</a:t>
            </a:r>
            <a:r>
              <a:rPr sz="3200" spc="10" dirty="0">
                <a:latin typeface="Calibri"/>
                <a:cs typeface="Calibri"/>
              </a:rPr>
              <a:t> </a:t>
            </a:r>
            <a:r>
              <a:rPr sz="3200" spc="-5" dirty="0">
                <a:latin typeface="Calibri"/>
                <a:cs typeface="Calibri"/>
              </a:rPr>
              <a:t>long</a:t>
            </a:r>
            <a:r>
              <a:rPr sz="3200" spc="30" dirty="0">
                <a:latin typeface="Calibri"/>
                <a:cs typeface="Calibri"/>
              </a:rPr>
              <a:t> </a:t>
            </a:r>
            <a:r>
              <a:rPr sz="3200" dirty="0">
                <a:latin typeface="Calibri"/>
                <a:cs typeface="Calibri"/>
              </a:rPr>
              <a:t>will</a:t>
            </a:r>
            <a:r>
              <a:rPr sz="3200" spc="30" dirty="0">
                <a:latin typeface="Calibri"/>
                <a:cs typeface="Calibri"/>
              </a:rPr>
              <a:t> </a:t>
            </a:r>
            <a:r>
              <a:rPr sz="3200" spc="-15" dirty="0">
                <a:latin typeface="Calibri"/>
                <a:cs typeface="Calibri"/>
              </a:rPr>
              <a:t>Ghanshyam </a:t>
            </a:r>
            <a:r>
              <a:rPr sz="3200" spc="-10" dirty="0">
                <a:latin typeface="Calibri"/>
                <a:cs typeface="Calibri"/>
              </a:rPr>
              <a:t> </a:t>
            </a:r>
            <a:r>
              <a:rPr sz="3200" spc="-40" dirty="0">
                <a:latin typeface="Calibri"/>
                <a:cs typeface="Calibri"/>
              </a:rPr>
              <a:t>take</a:t>
            </a:r>
            <a:r>
              <a:rPr sz="3200" spc="5" dirty="0">
                <a:latin typeface="Calibri"/>
                <a:cs typeface="Calibri"/>
              </a:rPr>
              <a:t> </a:t>
            </a:r>
            <a:r>
              <a:rPr sz="3200" spc="-15" dirty="0">
                <a:latin typeface="Calibri"/>
                <a:cs typeface="Calibri"/>
              </a:rPr>
              <a:t>to</a:t>
            </a:r>
            <a:r>
              <a:rPr sz="3200" spc="-5" dirty="0">
                <a:latin typeface="Calibri"/>
                <a:cs typeface="Calibri"/>
              </a:rPr>
              <a:t> </a:t>
            </a:r>
            <a:r>
              <a:rPr sz="3200" spc="-10" dirty="0">
                <a:latin typeface="Calibri"/>
                <a:cs typeface="Calibri"/>
              </a:rPr>
              <a:t>do</a:t>
            </a:r>
            <a:r>
              <a:rPr sz="3200" spc="10" dirty="0">
                <a:latin typeface="Calibri"/>
                <a:cs typeface="Calibri"/>
              </a:rPr>
              <a:t> </a:t>
            </a:r>
            <a:r>
              <a:rPr sz="3200" spc="-5" dirty="0">
                <a:latin typeface="Calibri"/>
                <a:cs typeface="Calibri"/>
              </a:rPr>
              <a:t>the</a:t>
            </a:r>
            <a:r>
              <a:rPr sz="3200" spc="-10" dirty="0">
                <a:latin typeface="Calibri"/>
                <a:cs typeface="Calibri"/>
              </a:rPr>
              <a:t> job</a:t>
            </a:r>
            <a:r>
              <a:rPr sz="3200" spc="15" dirty="0">
                <a:latin typeface="Calibri"/>
                <a:cs typeface="Calibri"/>
              </a:rPr>
              <a:t> </a:t>
            </a:r>
            <a:r>
              <a:rPr sz="3200" spc="-20" dirty="0">
                <a:latin typeface="Calibri"/>
                <a:cs typeface="Calibri"/>
              </a:rPr>
              <a:t>by</a:t>
            </a:r>
            <a:r>
              <a:rPr sz="3200" spc="10" dirty="0">
                <a:latin typeface="Calibri"/>
                <a:cs typeface="Calibri"/>
              </a:rPr>
              <a:t> </a:t>
            </a:r>
            <a:r>
              <a:rPr sz="3200" spc="-5" dirty="0">
                <a:latin typeface="Calibri"/>
                <a:cs typeface="Calibri"/>
              </a:rPr>
              <a:t>himself?</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5" dirty="0">
                <a:latin typeface="Calibri"/>
                <a:cs typeface="Calibri"/>
              </a:rPr>
              <a:t>(a)16</a:t>
            </a:r>
            <a:r>
              <a:rPr sz="3200" spc="55"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(b)</a:t>
            </a:r>
            <a:r>
              <a:rPr sz="3200" spc="25" dirty="0">
                <a:latin typeface="Calibri"/>
                <a:cs typeface="Calibri"/>
              </a:rPr>
              <a:t> </a:t>
            </a:r>
            <a:r>
              <a:rPr sz="3200" spc="-10" dirty="0">
                <a:latin typeface="Calibri"/>
                <a:cs typeface="Calibri"/>
              </a:rPr>
              <a:t>20</a:t>
            </a:r>
            <a:r>
              <a:rPr sz="3200" spc="30"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0" dirty="0">
                <a:latin typeface="Calibri"/>
                <a:cs typeface="Calibri"/>
              </a:rPr>
              <a:t>24</a:t>
            </a:r>
            <a:r>
              <a:rPr sz="3200" spc="5"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30</a:t>
            </a:r>
            <a:r>
              <a:rPr sz="3200" spc="5"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10195" cy="3049270"/>
          </a:xfrm>
          <a:prstGeom prst="rect">
            <a:avLst/>
          </a:prstGeom>
        </p:spPr>
        <p:txBody>
          <a:bodyPr vert="horz" wrap="square" lIns="0" tIns="11430" rIns="0" bIns="0" rtlCol="0">
            <a:spAutoFit/>
          </a:bodyPr>
          <a:lstStyle/>
          <a:p>
            <a:pPr marL="356870" marR="151765" indent="-344805">
              <a:lnSpc>
                <a:spcPct val="100000"/>
              </a:lnSpc>
              <a:spcBef>
                <a:spcPts val="90"/>
              </a:spcBef>
              <a:buFont typeface="Arial MT"/>
              <a:buChar char="•"/>
              <a:tabLst>
                <a:tab pos="356870" algn="l"/>
                <a:tab pos="357505" algn="l"/>
              </a:tabLst>
            </a:pPr>
            <a:r>
              <a:rPr sz="3200" spc="-10" dirty="0">
                <a:latin typeface="Calibri"/>
                <a:cs typeface="Calibri"/>
              </a:rPr>
              <a:t>5.</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0" dirty="0">
                <a:latin typeface="Calibri"/>
                <a:cs typeface="Calibri"/>
              </a:rPr>
              <a:t> </a:t>
            </a:r>
            <a:r>
              <a:rPr sz="3200" spc="-10" dirty="0">
                <a:latin typeface="Calibri"/>
                <a:cs typeface="Calibri"/>
              </a:rPr>
              <a:t>15</a:t>
            </a:r>
            <a:r>
              <a:rPr sz="3200" spc="5" dirty="0">
                <a:latin typeface="Calibri"/>
                <a:cs typeface="Calibri"/>
              </a:rPr>
              <a:t> </a:t>
            </a:r>
            <a:r>
              <a:rPr sz="3200" spc="-25" dirty="0">
                <a:latin typeface="Calibri"/>
                <a:cs typeface="Calibri"/>
              </a:rPr>
              <a:t>days</a:t>
            </a:r>
            <a:r>
              <a:rPr sz="3200" spc="15" dirty="0">
                <a:latin typeface="Calibri"/>
                <a:cs typeface="Calibri"/>
              </a:rPr>
              <a:t> </a:t>
            </a:r>
            <a:r>
              <a:rPr sz="3200" spc="-5" dirty="0">
                <a:latin typeface="Calibri"/>
                <a:cs typeface="Calibri"/>
              </a:rPr>
              <a:t>and</a:t>
            </a:r>
            <a:r>
              <a:rPr sz="3200" spc="-10" dirty="0">
                <a:latin typeface="Calibri"/>
                <a:cs typeface="Calibri"/>
              </a:rPr>
              <a:t> </a:t>
            </a:r>
            <a:r>
              <a:rPr sz="3200" spc="-5" dirty="0">
                <a:latin typeface="Calibri"/>
                <a:cs typeface="Calibri"/>
              </a:rPr>
              <a:t>B</a:t>
            </a:r>
            <a:r>
              <a:rPr sz="3200" spc="10"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dirty="0">
                <a:latin typeface="Calibri"/>
                <a:cs typeface="Calibri"/>
              </a:rPr>
              <a:t>it </a:t>
            </a:r>
            <a:r>
              <a:rPr sz="3200" spc="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18</a:t>
            </a:r>
            <a:r>
              <a:rPr sz="3200" spc="25"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With</a:t>
            </a:r>
            <a:r>
              <a:rPr sz="3200" spc="10" dirty="0">
                <a:latin typeface="Calibri"/>
                <a:cs typeface="Calibri"/>
              </a:rPr>
              <a:t> </a:t>
            </a:r>
            <a:r>
              <a:rPr sz="3200" spc="-5" dirty="0">
                <a:latin typeface="Calibri"/>
                <a:cs typeface="Calibri"/>
              </a:rPr>
              <a:t>the </a:t>
            </a:r>
            <a:r>
              <a:rPr sz="3200" spc="-10" dirty="0">
                <a:latin typeface="Calibri"/>
                <a:cs typeface="Calibri"/>
              </a:rPr>
              <a:t>help</a:t>
            </a:r>
            <a:r>
              <a:rPr sz="3200" spc="25"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C,</a:t>
            </a:r>
            <a:r>
              <a:rPr sz="3200" spc="35" dirty="0">
                <a:latin typeface="Calibri"/>
                <a:cs typeface="Calibri"/>
              </a:rPr>
              <a:t> </a:t>
            </a:r>
            <a:r>
              <a:rPr sz="3200" dirty="0">
                <a:latin typeface="Calibri"/>
                <a:cs typeface="Calibri"/>
              </a:rPr>
              <a:t>all</a:t>
            </a:r>
            <a:r>
              <a:rPr sz="3200" spc="-15" dirty="0">
                <a:latin typeface="Calibri"/>
                <a:cs typeface="Calibri"/>
              </a:rPr>
              <a:t> </a:t>
            </a:r>
            <a:r>
              <a:rPr sz="3200" spc="-5" dirty="0">
                <a:latin typeface="Calibri"/>
                <a:cs typeface="Calibri"/>
              </a:rPr>
              <a:t>of</a:t>
            </a:r>
            <a:r>
              <a:rPr sz="3200" spc="-10" dirty="0">
                <a:latin typeface="Calibri"/>
                <a:cs typeface="Calibri"/>
              </a:rPr>
              <a:t> them </a:t>
            </a:r>
            <a:r>
              <a:rPr sz="3200" spc="-5" dirty="0">
                <a:latin typeface="Calibri"/>
                <a:cs typeface="Calibri"/>
              </a:rPr>
              <a:t> </a:t>
            </a:r>
            <a:r>
              <a:rPr sz="3200" spc="-20" dirty="0">
                <a:latin typeface="Calibri"/>
                <a:cs typeface="Calibri"/>
              </a:rPr>
              <a:t>complete</a:t>
            </a:r>
            <a:r>
              <a:rPr sz="3200" spc="5"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a:t>
            </a:r>
            <a:r>
              <a:rPr sz="3200" spc="5" dirty="0">
                <a:latin typeface="Calibri"/>
                <a:cs typeface="Calibri"/>
              </a:rPr>
              <a:t> </a:t>
            </a:r>
            <a:r>
              <a:rPr sz="3200" dirty="0">
                <a:latin typeface="Calibri"/>
                <a:cs typeface="Calibri"/>
              </a:rPr>
              <a:t>In</a:t>
            </a:r>
            <a:r>
              <a:rPr sz="3200" spc="15" dirty="0">
                <a:latin typeface="Calibri"/>
                <a:cs typeface="Calibri"/>
              </a:rPr>
              <a:t> </a:t>
            </a:r>
            <a:r>
              <a:rPr sz="3200" spc="-5" dirty="0">
                <a:latin typeface="Calibri"/>
                <a:cs typeface="Calibri"/>
              </a:rPr>
              <a:t>6</a:t>
            </a:r>
            <a:r>
              <a:rPr sz="3200" spc="5" dirty="0">
                <a:latin typeface="Calibri"/>
                <a:cs typeface="Calibri"/>
              </a:rPr>
              <a:t> </a:t>
            </a:r>
            <a:r>
              <a:rPr sz="3200" spc="-20" dirty="0">
                <a:latin typeface="Calibri"/>
                <a:cs typeface="Calibri"/>
              </a:rPr>
              <a:t>days.</a:t>
            </a:r>
            <a:r>
              <a:rPr sz="3200" dirty="0">
                <a:latin typeface="Calibri"/>
                <a:cs typeface="Calibri"/>
              </a:rPr>
              <a:t> </a:t>
            </a:r>
            <a:r>
              <a:rPr sz="3200" spc="-20" dirty="0">
                <a:latin typeface="Calibri"/>
                <a:cs typeface="Calibri"/>
              </a:rPr>
              <a:t>How</a:t>
            </a:r>
            <a:r>
              <a:rPr sz="3200" spc="15" dirty="0">
                <a:latin typeface="Calibri"/>
                <a:cs typeface="Calibri"/>
              </a:rPr>
              <a:t> </a:t>
            </a:r>
            <a:r>
              <a:rPr sz="3200" spc="-5" dirty="0">
                <a:latin typeface="Calibri"/>
                <a:cs typeface="Calibri"/>
              </a:rPr>
              <a:t>long</a:t>
            </a:r>
            <a:r>
              <a:rPr sz="3200" spc="30" dirty="0">
                <a:latin typeface="Calibri"/>
                <a:cs typeface="Calibri"/>
              </a:rPr>
              <a:t> </a:t>
            </a:r>
            <a:r>
              <a:rPr sz="3200" dirty="0">
                <a:latin typeface="Calibri"/>
                <a:cs typeface="Calibri"/>
              </a:rPr>
              <a:t>will it </a:t>
            </a:r>
            <a:r>
              <a:rPr sz="3200" spc="-705" dirty="0">
                <a:latin typeface="Calibri"/>
                <a:cs typeface="Calibri"/>
              </a:rPr>
              <a:t> </a:t>
            </a:r>
            <a:r>
              <a:rPr sz="3200" spc="-40" dirty="0">
                <a:latin typeface="Calibri"/>
                <a:cs typeface="Calibri"/>
              </a:rPr>
              <a:t>take</a:t>
            </a:r>
            <a:r>
              <a:rPr sz="3200" spc="5" dirty="0">
                <a:latin typeface="Calibri"/>
                <a:cs typeface="Calibri"/>
              </a:rPr>
              <a:t> </a:t>
            </a:r>
            <a:r>
              <a:rPr sz="3200" spc="-5" dirty="0">
                <a:latin typeface="Calibri"/>
                <a:cs typeface="Calibri"/>
              </a:rPr>
              <a:t>C </a:t>
            </a:r>
            <a:r>
              <a:rPr sz="3200" spc="-15" dirty="0">
                <a:latin typeface="Calibri"/>
                <a:cs typeface="Calibri"/>
              </a:rPr>
              <a:t>to</a:t>
            </a:r>
            <a:r>
              <a:rPr sz="3200" spc="-5" dirty="0">
                <a:latin typeface="Calibri"/>
                <a:cs typeface="Calibri"/>
              </a:rPr>
              <a:t> finish the</a:t>
            </a:r>
            <a:r>
              <a:rPr sz="3200" spc="1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alone?</a:t>
            </a:r>
            <a:endParaRPr sz="3200">
              <a:latin typeface="Calibri"/>
              <a:cs typeface="Calibri"/>
            </a:endParaRPr>
          </a:p>
          <a:p>
            <a:pPr marL="356870" marR="5080" indent="-344805">
              <a:lnSpc>
                <a:spcPct val="100000"/>
              </a:lnSpc>
              <a:spcBef>
                <a:spcPts val="775"/>
              </a:spcBef>
              <a:buFont typeface="Arial MT"/>
              <a:buChar char="•"/>
              <a:tabLst>
                <a:tab pos="356870" algn="l"/>
                <a:tab pos="357505" algn="l"/>
                <a:tab pos="2382520" algn="l"/>
                <a:tab pos="2903220" algn="l"/>
                <a:tab pos="4879975" algn="l"/>
                <a:tab pos="7058025" algn="l"/>
              </a:tabLst>
            </a:pPr>
            <a:r>
              <a:rPr sz="3200" spc="-5" dirty="0">
                <a:latin typeface="Calibri"/>
                <a:cs typeface="Calibri"/>
              </a:rPr>
              <a:t>a)</a:t>
            </a:r>
            <a:r>
              <a:rPr sz="3200" spc="20" dirty="0">
                <a:latin typeface="Calibri"/>
                <a:cs typeface="Calibri"/>
              </a:rPr>
              <a:t> </a:t>
            </a:r>
            <a:r>
              <a:rPr sz="3200" spc="-10" dirty="0">
                <a:latin typeface="Calibri"/>
                <a:cs typeface="Calibri"/>
              </a:rPr>
              <a:t>30</a:t>
            </a:r>
            <a:r>
              <a:rPr sz="3200" spc="35" dirty="0">
                <a:latin typeface="Calibri"/>
                <a:cs typeface="Calibri"/>
              </a:rPr>
              <a:t> </a:t>
            </a:r>
            <a:r>
              <a:rPr sz="3200" spc="-25" dirty="0">
                <a:latin typeface="Calibri"/>
                <a:cs typeface="Calibri"/>
              </a:rPr>
              <a:t>days	</a:t>
            </a:r>
            <a:r>
              <a:rPr sz="3200" spc="-10" dirty="0">
                <a:latin typeface="Calibri"/>
                <a:cs typeface="Calibri"/>
              </a:rPr>
              <a:t>b)	</a:t>
            </a:r>
            <a:r>
              <a:rPr sz="3200" spc="-15" dirty="0">
                <a:latin typeface="Calibri"/>
                <a:cs typeface="Calibri"/>
              </a:rPr>
              <a:t>45/2</a:t>
            </a:r>
            <a:r>
              <a:rPr sz="3200" spc="55" dirty="0">
                <a:latin typeface="Calibri"/>
                <a:cs typeface="Calibri"/>
              </a:rPr>
              <a:t> </a:t>
            </a:r>
            <a:r>
              <a:rPr sz="3200" spc="-25" dirty="0">
                <a:latin typeface="Calibri"/>
                <a:cs typeface="Calibri"/>
              </a:rPr>
              <a:t>days	</a:t>
            </a:r>
            <a:r>
              <a:rPr sz="3200" spc="-5" dirty="0">
                <a:latin typeface="Calibri"/>
                <a:cs typeface="Calibri"/>
              </a:rPr>
              <a:t>c)</a:t>
            </a:r>
            <a:r>
              <a:rPr sz="3200" spc="5" dirty="0">
                <a:latin typeface="Calibri"/>
                <a:cs typeface="Calibri"/>
              </a:rPr>
              <a:t> </a:t>
            </a:r>
            <a:r>
              <a:rPr sz="3200" spc="-15" dirty="0">
                <a:latin typeface="Calibri"/>
                <a:cs typeface="Calibri"/>
              </a:rPr>
              <a:t>90/2</a:t>
            </a:r>
            <a:r>
              <a:rPr sz="3200" spc="55" dirty="0">
                <a:latin typeface="Calibri"/>
                <a:cs typeface="Calibri"/>
              </a:rPr>
              <a:t> </a:t>
            </a:r>
            <a:r>
              <a:rPr sz="3200" spc="-25" dirty="0">
                <a:latin typeface="Calibri"/>
                <a:cs typeface="Calibri"/>
              </a:rPr>
              <a:t>days	</a:t>
            </a:r>
            <a:r>
              <a:rPr sz="3200" spc="-10" dirty="0">
                <a:latin typeface="Calibri"/>
                <a:cs typeface="Calibri"/>
              </a:rPr>
              <a:t>d)</a:t>
            </a:r>
            <a:r>
              <a:rPr sz="3200" spc="-80" dirty="0">
                <a:latin typeface="Calibri"/>
                <a:cs typeface="Calibri"/>
              </a:rPr>
              <a:t> </a:t>
            </a:r>
            <a:r>
              <a:rPr sz="3200" spc="-10" dirty="0">
                <a:latin typeface="Calibri"/>
                <a:cs typeface="Calibri"/>
              </a:rPr>
              <a:t>40 </a:t>
            </a:r>
            <a:r>
              <a:rPr sz="3200" spc="-710"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61936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6.</a:t>
            </a:r>
            <a:r>
              <a:rPr sz="3200" spc="20" dirty="0">
                <a:latin typeface="Calibri"/>
                <a:cs typeface="Calibri"/>
              </a:rPr>
              <a:t> </a:t>
            </a:r>
            <a:r>
              <a:rPr sz="3200" spc="-5" dirty="0">
                <a:latin typeface="Calibri"/>
                <a:cs typeface="Calibri"/>
              </a:rPr>
              <a:t>A and</a:t>
            </a:r>
            <a:r>
              <a:rPr sz="3200" spc="10" dirty="0">
                <a:latin typeface="Calibri"/>
                <a:cs typeface="Calibri"/>
              </a:rPr>
              <a:t> </a:t>
            </a:r>
            <a:r>
              <a:rPr sz="3200" spc="-5" dirty="0">
                <a:latin typeface="Calibri"/>
                <a:cs typeface="Calibri"/>
              </a:rPr>
              <a:t>B</a:t>
            </a:r>
            <a:r>
              <a:rPr sz="3200" spc="5" dirty="0">
                <a:latin typeface="Calibri"/>
                <a:cs typeface="Calibri"/>
              </a:rPr>
              <a:t> </a:t>
            </a:r>
            <a:r>
              <a:rPr sz="3200" spc="-15" dirty="0">
                <a:latin typeface="Calibri"/>
                <a:cs typeface="Calibri"/>
              </a:rPr>
              <a:t>together</a:t>
            </a:r>
            <a:r>
              <a:rPr sz="3200" spc="-5" dirty="0">
                <a:latin typeface="Calibri"/>
                <a:cs typeface="Calibri"/>
              </a:rPr>
              <a:t> </a:t>
            </a:r>
            <a:r>
              <a:rPr sz="3200" spc="-15" dirty="0">
                <a:latin typeface="Calibri"/>
                <a:cs typeface="Calibri"/>
              </a:rPr>
              <a:t>can</a:t>
            </a:r>
            <a:r>
              <a:rPr sz="3200" dirty="0">
                <a:latin typeface="Calibri"/>
                <a:cs typeface="Calibri"/>
              </a:rPr>
              <a:t> </a:t>
            </a:r>
            <a:r>
              <a:rPr sz="3200" spc="-20" dirty="0">
                <a:latin typeface="Calibri"/>
                <a:cs typeface="Calibri"/>
              </a:rPr>
              <a:t>complete</a:t>
            </a:r>
            <a:r>
              <a:rPr sz="3200" spc="30" dirty="0">
                <a:latin typeface="Calibri"/>
                <a:cs typeface="Calibri"/>
              </a:rPr>
              <a:t> </a:t>
            </a:r>
            <a:r>
              <a:rPr sz="3200" spc="-5" dirty="0">
                <a:latin typeface="Calibri"/>
                <a:cs typeface="Calibri"/>
              </a:rPr>
              <a:t>a piece</a:t>
            </a:r>
            <a:r>
              <a:rPr sz="3200" spc="5" dirty="0">
                <a:latin typeface="Calibri"/>
                <a:cs typeface="Calibri"/>
              </a:rPr>
              <a:t> </a:t>
            </a:r>
            <a:r>
              <a:rPr sz="3200" spc="-10" dirty="0">
                <a:latin typeface="Calibri"/>
                <a:cs typeface="Calibri"/>
              </a:rPr>
              <a:t>of </a:t>
            </a:r>
            <a:r>
              <a:rPr sz="3200" spc="-710" dirty="0">
                <a:latin typeface="Calibri"/>
                <a:cs typeface="Calibri"/>
              </a:rPr>
              <a:t> </a:t>
            </a:r>
            <a:r>
              <a:rPr sz="3200" spc="-20" dirty="0">
                <a:latin typeface="Calibri"/>
                <a:cs typeface="Calibri"/>
              </a:rPr>
              <a:t>work</a:t>
            </a:r>
            <a:r>
              <a:rPr sz="320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12</a:t>
            </a:r>
            <a:r>
              <a:rPr sz="3200" spc="5" dirty="0">
                <a:latin typeface="Calibri"/>
                <a:cs typeface="Calibri"/>
              </a:rPr>
              <a:t> </a:t>
            </a:r>
            <a:r>
              <a:rPr sz="3200" spc="-20" dirty="0">
                <a:latin typeface="Calibri"/>
                <a:cs typeface="Calibri"/>
              </a:rPr>
              <a:t>days,</a:t>
            </a:r>
            <a:r>
              <a:rPr sz="3200" spc="10" dirty="0">
                <a:latin typeface="Calibri"/>
                <a:cs typeface="Calibri"/>
              </a:rPr>
              <a:t> </a:t>
            </a:r>
            <a:r>
              <a:rPr sz="3200" spc="-5" dirty="0">
                <a:latin typeface="Calibri"/>
                <a:cs typeface="Calibri"/>
              </a:rPr>
              <a:t>B</a:t>
            </a:r>
            <a:r>
              <a:rPr sz="3200" spc="5" dirty="0">
                <a:latin typeface="Calibri"/>
                <a:cs typeface="Calibri"/>
              </a:rPr>
              <a:t> </a:t>
            </a:r>
            <a:r>
              <a:rPr sz="3200" spc="-5" dirty="0">
                <a:latin typeface="Calibri"/>
                <a:cs typeface="Calibri"/>
              </a:rPr>
              <a:t>and</a:t>
            </a:r>
            <a:r>
              <a:rPr sz="3200" spc="5" dirty="0">
                <a:latin typeface="Calibri"/>
                <a:cs typeface="Calibri"/>
              </a:rPr>
              <a:t> </a:t>
            </a:r>
            <a:r>
              <a:rPr sz="3200" spc="-5" dirty="0">
                <a:latin typeface="Calibri"/>
                <a:cs typeface="Calibri"/>
              </a:rPr>
              <a:t>C</a:t>
            </a:r>
            <a:r>
              <a:rPr sz="3200" spc="10"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it</a:t>
            </a:r>
            <a:r>
              <a:rPr sz="3200" spc="-1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20</a:t>
            </a:r>
            <a:r>
              <a:rPr sz="3200" spc="5" dirty="0">
                <a:latin typeface="Calibri"/>
                <a:cs typeface="Calibri"/>
              </a:rPr>
              <a:t> </a:t>
            </a:r>
            <a:r>
              <a:rPr sz="3200" spc="-25" dirty="0">
                <a:latin typeface="Calibri"/>
                <a:cs typeface="Calibri"/>
              </a:rPr>
              <a:t>days </a:t>
            </a:r>
            <a:r>
              <a:rPr sz="3200" spc="-710" dirty="0">
                <a:latin typeface="Calibri"/>
                <a:cs typeface="Calibri"/>
              </a:rPr>
              <a:t> </a:t>
            </a:r>
            <a:r>
              <a:rPr sz="3200" spc="-5" dirty="0">
                <a:latin typeface="Calibri"/>
                <a:cs typeface="Calibri"/>
              </a:rPr>
              <a:t>and</a:t>
            </a:r>
            <a:r>
              <a:rPr sz="3200" spc="20" dirty="0">
                <a:latin typeface="Calibri"/>
                <a:cs typeface="Calibri"/>
              </a:rPr>
              <a:t> </a:t>
            </a:r>
            <a:r>
              <a:rPr sz="3200" spc="-5" dirty="0">
                <a:latin typeface="Calibri"/>
                <a:cs typeface="Calibri"/>
              </a:rPr>
              <a:t>C and</a:t>
            </a:r>
            <a:r>
              <a:rPr sz="3200" spc="20" dirty="0">
                <a:latin typeface="Calibri"/>
                <a:cs typeface="Calibri"/>
              </a:rPr>
              <a:t> </a:t>
            </a:r>
            <a:r>
              <a:rPr sz="3200" spc="-5" dirty="0">
                <a:latin typeface="Calibri"/>
                <a:cs typeface="Calibri"/>
              </a:rPr>
              <a:t>A</a:t>
            </a:r>
            <a:r>
              <a:rPr sz="3200" spc="15" dirty="0">
                <a:latin typeface="Calibri"/>
                <a:cs typeface="Calibri"/>
              </a:rPr>
              <a:t> </a:t>
            </a:r>
            <a:r>
              <a:rPr sz="3200" spc="-15" dirty="0">
                <a:latin typeface="Calibri"/>
                <a:cs typeface="Calibri"/>
              </a:rPr>
              <a:t>can</a:t>
            </a:r>
            <a:r>
              <a:rPr sz="3200" spc="-10" dirty="0">
                <a:latin typeface="Calibri"/>
                <a:cs typeface="Calibri"/>
              </a:rPr>
              <a:t> </a:t>
            </a:r>
            <a:r>
              <a:rPr sz="3200" spc="-5" dirty="0">
                <a:latin typeface="Calibri"/>
                <a:cs typeface="Calibri"/>
              </a:rPr>
              <a:t>do</a:t>
            </a:r>
            <a:r>
              <a:rPr sz="3200" spc="10" dirty="0">
                <a:latin typeface="Calibri"/>
                <a:cs typeface="Calibri"/>
              </a:rPr>
              <a:t> </a:t>
            </a:r>
            <a:r>
              <a:rPr sz="3200" spc="-5" dirty="0">
                <a:latin typeface="Calibri"/>
                <a:cs typeface="Calibri"/>
              </a:rPr>
              <a:t>it</a:t>
            </a:r>
            <a:r>
              <a:rPr sz="3200" spc="10"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15</a:t>
            </a:r>
            <a:r>
              <a:rPr sz="3200" spc="20"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A, </a:t>
            </a:r>
            <a:r>
              <a:rPr sz="3200" spc="-5" dirty="0">
                <a:latin typeface="Calibri"/>
                <a:cs typeface="Calibri"/>
              </a:rPr>
              <a:t>B</a:t>
            </a:r>
            <a:r>
              <a:rPr sz="3200" spc="-15" dirty="0">
                <a:latin typeface="Calibri"/>
                <a:cs typeface="Calibri"/>
              </a:rPr>
              <a:t> </a:t>
            </a:r>
            <a:r>
              <a:rPr sz="3200" spc="-5" dirty="0">
                <a:latin typeface="Calibri"/>
                <a:cs typeface="Calibri"/>
              </a:rPr>
              <a:t>and</a:t>
            </a:r>
            <a:r>
              <a:rPr sz="3200" spc="15" dirty="0">
                <a:latin typeface="Calibri"/>
                <a:cs typeface="Calibri"/>
              </a:rPr>
              <a:t> </a:t>
            </a:r>
            <a:r>
              <a:rPr sz="3200" spc="-5" dirty="0">
                <a:latin typeface="Calibri"/>
                <a:cs typeface="Calibri"/>
              </a:rPr>
              <a:t>C </a:t>
            </a:r>
            <a:r>
              <a:rPr sz="3200" dirty="0">
                <a:latin typeface="Calibri"/>
                <a:cs typeface="Calibri"/>
              </a:rPr>
              <a:t> </a:t>
            </a:r>
            <a:r>
              <a:rPr sz="3200" spc="-15" dirty="0">
                <a:latin typeface="Calibri"/>
                <a:cs typeface="Calibri"/>
              </a:rPr>
              <a:t>together</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10" dirty="0">
                <a:latin typeface="Calibri"/>
                <a:cs typeface="Calibri"/>
              </a:rPr>
              <a:t> </a:t>
            </a:r>
            <a:r>
              <a:rPr sz="3200" dirty="0">
                <a:latin typeface="Calibri"/>
                <a:cs typeface="Calibri"/>
              </a:rPr>
              <a:t>it</a:t>
            </a:r>
            <a:r>
              <a:rPr sz="3200" spc="-5" dirty="0">
                <a:latin typeface="Calibri"/>
                <a:cs typeface="Calibri"/>
              </a:rPr>
              <a:t> </a:t>
            </a:r>
            <a:r>
              <a:rPr sz="3200" dirty="0">
                <a:latin typeface="Calibri"/>
                <a:cs typeface="Calibri"/>
              </a:rPr>
              <a:t>in?</a:t>
            </a:r>
            <a:endParaRPr sz="3200">
              <a:latin typeface="Calibri"/>
              <a:cs typeface="Calibri"/>
            </a:endParaRPr>
          </a:p>
          <a:p>
            <a:pPr marL="448309" indent="-436245">
              <a:lnSpc>
                <a:spcPct val="100000"/>
              </a:lnSpc>
              <a:spcBef>
                <a:spcPts val="775"/>
              </a:spcBef>
              <a:buFont typeface="Arial MT"/>
              <a:buChar char="•"/>
              <a:tabLst>
                <a:tab pos="448309" algn="l"/>
                <a:tab pos="448945" algn="l"/>
              </a:tabLst>
            </a:pPr>
            <a:r>
              <a:rPr sz="3200" spc="-10" dirty="0">
                <a:latin typeface="Calibri"/>
                <a:cs typeface="Calibri"/>
              </a:rPr>
              <a:t>(a)6</a:t>
            </a:r>
            <a:r>
              <a:rPr sz="3200" spc="15"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30" dirty="0">
                <a:latin typeface="Calibri"/>
                <a:cs typeface="Calibri"/>
              </a:rPr>
              <a:t> </a:t>
            </a:r>
            <a:r>
              <a:rPr sz="3200" spc="-5" dirty="0">
                <a:latin typeface="Calibri"/>
                <a:cs typeface="Calibri"/>
              </a:rPr>
              <a:t>9</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0" dirty="0">
                <a:latin typeface="Calibri"/>
                <a:cs typeface="Calibri"/>
              </a:rPr>
              <a:t>10</a:t>
            </a:r>
            <a:r>
              <a:rPr sz="320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5" dirty="0">
                <a:latin typeface="Calibri"/>
                <a:cs typeface="Calibri"/>
              </a:rPr>
              <a:t> </a:t>
            </a:r>
            <a:r>
              <a:rPr sz="3200" spc="-10" dirty="0">
                <a:latin typeface="Calibri"/>
                <a:cs typeface="Calibri"/>
              </a:rPr>
              <a:t>11</a:t>
            </a:r>
            <a:r>
              <a:rPr sz="3200" spc="30" dirty="0">
                <a:latin typeface="Calibri"/>
                <a:cs typeface="Calibri"/>
              </a:rPr>
              <a:t> </a:t>
            </a:r>
            <a:r>
              <a:rPr sz="3200" spc="-25" dirty="0">
                <a:latin typeface="Calibri"/>
                <a:cs typeface="Calibri"/>
              </a:rPr>
              <a:t>days</a:t>
            </a:r>
            <a:endParaRPr sz="320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5497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7.</a:t>
            </a:r>
            <a:r>
              <a:rPr sz="3200" spc="60" dirty="0">
                <a:latin typeface="Calibri"/>
                <a:cs typeface="Calibri"/>
              </a:rPr>
              <a:t> </a:t>
            </a:r>
            <a:r>
              <a:rPr sz="3200" spc="-5" dirty="0">
                <a:latin typeface="Calibri"/>
                <a:cs typeface="Calibri"/>
              </a:rPr>
              <a:t>Pipe</a:t>
            </a:r>
            <a:r>
              <a:rPr sz="3200" spc="35" dirty="0">
                <a:latin typeface="Calibri"/>
                <a:cs typeface="Calibri"/>
              </a:rPr>
              <a:t> </a:t>
            </a:r>
            <a:r>
              <a:rPr sz="3200" spc="-5" dirty="0">
                <a:latin typeface="Calibri"/>
                <a:cs typeface="Calibri"/>
              </a:rPr>
              <a:t>A</a:t>
            </a:r>
            <a:r>
              <a:rPr sz="3200" spc="40" dirty="0">
                <a:latin typeface="Calibri"/>
                <a:cs typeface="Calibri"/>
              </a:rPr>
              <a:t> </a:t>
            </a:r>
            <a:r>
              <a:rPr sz="3200" spc="-5" dirty="0">
                <a:latin typeface="Calibri"/>
                <a:cs typeface="Calibri"/>
              </a:rPr>
              <a:t>and</a:t>
            </a:r>
            <a:r>
              <a:rPr sz="3200" spc="60" dirty="0">
                <a:latin typeface="Calibri"/>
                <a:cs typeface="Calibri"/>
              </a:rPr>
              <a:t> </a:t>
            </a:r>
            <a:r>
              <a:rPr sz="3200" spc="-5" dirty="0">
                <a:latin typeface="Calibri"/>
                <a:cs typeface="Calibri"/>
              </a:rPr>
              <a:t>B</a:t>
            </a:r>
            <a:r>
              <a:rPr sz="3200" spc="45" dirty="0">
                <a:latin typeface="Calibri"/>
                <a:cs typeface="Calibri"/>
              </a:rPr>
              <a:t> </a:t>
            </a:r>
            <a:r>
              <a:rPr sz="3200" spc="-15" dirty="0">
                <a:latin typeface="Calibri"/>
                <a:cs typeface="Calibri"/>
              </a:rPr>
              <a:t>can</a:t>
            </a:r>
            <a:r>
              <a:rPr sz="3200" spc="45"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the</a:t>
            </a:r>
            <a:r>
              <a:rPr sz="3200" spc="45" dirty="0">
                <a:latin typeface="Calibri"/>
                <a:cs typeface="Calibri"/>
              </a:rPr>
              <a:t> </a:t>
            </a:r>
            <a:r>
              <a:rPr sz="3200" spc="-15" dirty="0">
                <a:latin typeface="Calibri"/>
                <a:cs typeface="Calibri"/>
              </a:rPr>
              <a:t>tank</a:t>
            </a:r>
            <a:r>
              <a:rPr sz="3200" spc="45" dirty="0">
                <a:latin typeface="Calibri"/>
                <a:cs typeface="Calibri"/>
              </a:rPr>
              <a:t> </a:t>
            </a:r>
            <a:r>
              <a:rPr sz="3200" spc="-5" dirty="0">
                <a:latin typeface="Calibri"/>
                <a:cs typeface="Calibri"/>
              </a:rPr>
              <a:t>in</a:t>
            </a:r>
            <a:r>
              <a:rPr sz="3200" spc="35" dirty="0">
                <a:latin typeface="Calibri"/>
                <a:cs typeface="Calibri"/>
              </a:rPr>
              <a:t> </a:t>
            </a:r>
            <a:r>
              <a:rPr sz="3200" spc="-5" dirty="0">
                <a:latin typeface="Calibri"/>
                <a:cs typeface="Calibri"/>
              </a:rPr>
              <a:t>72</a:t>
            </a:r>
            <a:r>
              <a:rPr sz="3200" spc="135" dirty="0">
                <a:latin typeface="Calibri"/>
                <a:cs typeface="Calibri"/>
              </a:rPr>
              <a:t> </a:t>
            </a:r>
            <a:r>
              <a:rPr sz="3200" spc="-15" dirty="0">
                <a:latin typeface="Calibri"/>
                <a:cs typeface="Calibri"/>
              </a:rPr>
              <a:t>hrs.Pipe </a:t>
            </a:r>
            <a:r>
              <a:rPr sz="3200" spc="-10" dirty="0">
                <a:latin typeface="Calibri"/>
                <a:cs typeface="Calibri"/>
              </a:rPr>
              <a:t> </a:t>
            </a:r>
            <a:r>
              <a:rPr sz="3200" spc="-5" dirty="0">
                <a:latin typeface="Calibri"/>
                <a:cs typeface="Calibri"/>
              </a:rPr>
              <a:t>B</a:t>
            </a:r>
            <a:r>
              <a:rPr sz="3200" dirty="0">
                <a:latin typeface="Calibri"/>
                <a:cs typeface="Calibri"/>
              </a:rPr>
              <a:t> </a:t>
            </a:r>
            <a:r>
              <a:rPr sz="3200" spc="-5" dirty="0">
                <a:latin typeface="Calibri"/>
                <a:cs typeface="Calibri"/>
              </a:rPr>
              <a:t>and</a:t>
            </a:r>
            <a:r>
              <a:rPr sz="3200" spc="25" dirty="0">
                <a:latin typeface="Calibri"/>
                <a:cs typeface="Calibri"/>
              </a:rPr>
              <a:t> </a:t>
            </a:r>
            <a:r>
              <a:rPr sz="3200" spc="-5" dirty="0">
                <a:latin typeface="Calibri"/>
                <a:cs typeface="Calibri"/>
              </a:rPr>
              <a:t>C </a:t>
            </a:r>
            <a:r>
              <a:rPr sz="3200" spc="-15" dirty="0">
                <a:latin typeface="Calibri"/>
                <a:cs typeface="Calibri"/>
              </a:rPr>
              <a:t>can</a:t>
            </a:r>
            <a:r>
              <a:rPr sz="3200" spc="25" dirty="0">
                <a:latin typeface="Calibri"/>
                <a:cs typeface="Calibri"/>
              </a:rPr>
              <a:t> </a:t>
            </a:r>
            <a:r>
              <a:rPr sz="3200" dirty="0">
                <a:latin typeface="Calibri"/>
                <a:cs typeface="Calibri"/>
              </a:rPr>
              <a:t>fill</a:t>
            </a:r>
            <a:r>
              <a:rPr sz="3200" spc="-15" dirty="0">
                <a:latin typeface="Calibri"/>
                <a:cs typeface="Calibri"/>
              </a:rPr>
              <a:t> </a:t>
            </a:r>
            <a:r>
              <a:rPr sz="3200" spc="-5" dirty="0">
                <a:latin typeface="Calibri"/>
                <a:cs typeface="Calibri"/>
              </a:rPr>
              <a:t>it</a:t>
            </a:r>
            <a:r>
              <a:rPr sz="3200" spc="1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120</a:t>
            </a:r>
            <a:r>
              <a:rPr sz="3200" spc="25" dirty="0">
                <a:latin typeface="Calibri"/>
                <a:cs typeface="Calibri"/>
              </a:rPr>
              <a:t> </a:t>
            </a:r>
            <a:r>
              <a:rPr sz="3200" spc="-20" dirty="0">
                <a:latin typeface="Calibri"/>
                <a:cs typeface="Calibri"/>
              </a:rPr>
              <a:t>hrs.</a:t>
            </a:r>
            <a:r>
              <a:rPr sz="3200" spc="15" dirty="0">
                <a:latin typeface="Calibri"/>
                <a:cs typeface="Calibri"/>
              </a:rPr>
              <a:t> </a:t>
            </a:r>
            <a:r>
              <a:rPr sz="3200" spc="-5" dirty="0">
                <a:latin typeface="Calibri"/>
                <a:cs typeface="Calibri"/>
              </a:rPr>
              <a:t>Pipes A</a:t>
            </a:r>
            <a:r>
              <a:rPr sz="3200" spc="-10" dirty="0">
                <a:latin typeface="Calibri"/>
                <a:cs typeface="Calibri"/>
              </a:rPr>
              <a:t> </a:t>
            </a:r>
            <a:r>
              <a:rPr sz="3200" spc="-5" dirty="0">
                <a:latin typeface="Calibri"/>
                <a:cs typeface="Calibri"/>
              </a:rPr>
              <a:t>and</a:t>
            </a:r>
            <a:r>
              <a:rPr sz="3200" spc="25" dirty="0">
                <a:latin typeface="Calibri"/>
                <a:cs typeface="Calibri"/>
              </a:rPr>
              <a:t> </a:t>
            </a:r>
            <a:r>
              <a:rPr sz="3200" spc="-5" dirty="0">
                <a:latin typeface="Calibri"/>
                <a:cs typeface="Calibri"/>
              </a:rPr>
              <a:t>C</a:t>
            </a:r>
            <a:r>
              <a:rPr sz="3200" spc="15" dirty="0">
                <a:latin typeface="Calibri"/>
                <a:cs typeface="Calibri"/>
              </a:rPr>
              <a:t> </a:t>
            </a:r>
            <a:r>
              <a:rPr sz="3200" dirty="0">
                <a:latin typeface="Calibri"/>
                <a:cs typeface="Calibri"/>
              </a:rPr>
              <a:t>fill</a:t>
            </a:r>
            <a:r>
              <a:rPr sz="3200" spc="-15" dirty="0">
                <a:latin typeface="Calibri"/>
                <a:cs typeface="Calibri"/>
              </a:rPr>
              <a:t> </a:t>
            </a:r>
            <a:r>
              <a:rPr sz="3200" spc="-5" dirty="0">
                <a:latin typeface="Calibri"/>
                <a:cs typeface="Calibri"/>
              </a:rPr>
              <a:t>it </a:t>
            </a:r>
            <a:r>
              <a:rPr sz="3200" spc="-710"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90</a:t>
            </a:r>
            <a:r>
              <a:rPr sz="3200" spc="25" dirty="0">
                <a:latin typeface="Calibri"/>
                <a:cs typeface="Calibri"/>
              </a:rPr>
              <a:t> </a:t>
            </a:r>
            <a:r>
              <a:rPr sz="3200" spc="-20" dirty="0">
                <a:latin typeface="Calibri"/>
                <a:cs typeface="Calibri"/>
              </a:rPr>
              <a:t>hrs.</a:t>
            </a:r>
            <a:r>
              <a:rPr sz="3200" dirty="0">
                <a:latin typeface="Calibri"/>
                <a:cs typeface="Calibri"/>
              </a:rPr>
              <a:t> </a:t>
            </a:r>
            <a:r>
              <a:rPr sz="3200" spc="-5" dirty="0">
                <a:latin typeface="Calibri"/>
                <a:cs typeface="Calibri"/>
              </a:rPr>
              <a:t>In</a:t>
            </a:r>
            <a:r>
              <a:rPr sz="3200" spc="25" dirty="0">
                <a:latin typeface="Calibri"/>
                <a:cs typeface="Calibri"/>
              </a:rPr>
              <a:t> </a:t>
            </a:r>
            <a:r>
              <a:rPr sz="3200" spc="-10" dirty="0">
                <a:latin typeface="Calibri"/>
                <a:cs typeface="Calibri"/>
              </a:rPr>
              <a:t>what</a:t>
            </a:r>
            <a:r>
              <a:rPr sz="3200" spc="5" dirty="0">
                <a:latin typeface="Calibri"/>
                <a:cs typeface="Calibri"/>
              </a:rPr>
              <a:t> </a:t>
            </a:r>
            <a:r>
              <a:rPr sz="3200" spc="-5" dirty="0">
                <a:latin typeface="Calibri"/>
                <a:cs typeface="Calibri"/>
              </a:rPr>
              <a:t>time</a:t>
            </a:r>
            <a:r>
              <a:rPr sz="3200" dirty="0">
                <a:latin typeface="Calibri"/>
                <a:cs typeface="Calibri"/>
              </a:rPr>
              <a:t> </a:t>
            </a:r>
            <a:r>
              <a:rPr sz="3200" spc="-15" dirty="0">
                <a:latin typeface="Calibri"/>
                <a:cs typeface="Calibri"/>
              </a:rPr>
              <a:t>can</a:t>
            </a:r>
            <a:r>
              <a:rPr sz="3200" spc="25" dirty="0">
                <a:latin typeface="Calibri"/>
                <a:cs typeface="Calibri"/>
              </a:rPr>
              <a:t> </a:t>
            </a:r>
            <a:r>
              <a:rPr sz="3200" spc="-5" dirty="0">
                <a:latin typeface="Calibri"/>
                <a:cs typeface="Calibri"/>
              </a:rPr>
              <a:t>Pipe A</a:t>
            </a:r>
            <a:r>
              <a:rPr sz="3200" dirty="0">
                <a:latin typeface="Calibri"/>
                <a:cs typeface="Calibri"/>
              </a:rPr>
              <a:t> </a:t>
            </a:r>
            <a:r>
              <a:rPr sz="3200" spc="-5" dirty="0">
                <a:latin typeface="Calibri"/>
                <a:cs typeface="Calibri"/>
              </a:rPr>
              <a:t>alone</a:t>
            </a:r>
            <a:r>
              <a:rPr sz="3200" spc="10" dirty="0">
                <a:latin typeface="Calibri"/>
                <a:cs typeface="Calibri"/>
              </a:rPr>
              <a:t> </a:t>
            </a:r>
            <a:r>
              <a:rPr sz="3200" spc="-15" dirty="0">
                <a:latin typeface="Calibri"/>
                <a:cs typeface="Calibri"/>
              </a:rPr>
              <a:t>can</a:t>
            </a:r>
            <a:r>
              <a:rPr sz="3200" spc="25" dirty="0">
                <a:latin typeface="Calibri"/>
                <a:cs typeface="Calibri"/>
              </a:rPr>
              <a:t> </a:t>
            </a:r>
            <a:r>
              <a:rPr sz="3200" dirty="0">
                <a:latin typeface="Calibri"/>
                <a:cs typeface="Calibri"/>
              </a:rPr>
              <a:t>fill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tank?</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5" dirty="0">
                <a:latin typeface="Calibri"/>
                <a:cs typeface="Calibri"/>
              </a:rPr>
              <a:t>(a)80</a:t>
            </a:r>
            <a:r>
              <a:rPr sz="3200" spc="50" dirty="0">
                <a:latin typeface="Calibri"/>
                <a:cs typeface="Calibri"/>
              </a:rPr>
              <a:t> </a:t>
            </a:r>
            <a:r>
              <a:rPr sz="3200" spc="-25" dirty="0">
                <a:latin typeface="Calibri"/>
                <a:cs typeface="Calibri"/>
              </a:rPr>
              <a:t>hrs</a:t>
            </a:r>
            <a:r>
              <a:rPr sz="3200" spc="15" dirty="0">
                <a:latin typeface="Calibri"/>
                <a:cs typeface="Calibri"/>
              </a:rPr>
              <a:t> </a:t>
            </a:r>
            <a:r>
              <a:rPr sz="3200" spc="-10" dirty="0">
                <a:latin typeface="Calibri"/>
                <a:cs typeface="Calibri"/>
              </a:rPr>
              <a:t>(b)</a:t>
            </a:r>
            <a:r>
              <a:rPr sz="3200" spc="5" dirty="0">
                <a:latin typeface="Calibri"/>
                <a:cs typeface="Calibri"/>
              </a:rPr>
              <a:t> </a:t>
            </a:r>
            <a:r>
              <a:rPr sz="3200" spc="-15" dirty="0">
                <a:latin typeface="Calibri"/>
                <a:cs typeface="Calibri"/>
              </a:rPr>
              <a:t>100</a:t>
            </a:r>
            <a:r>
              <a:rPr sz="3200" spc="55" dirty="0">
                <a:latin typeface="Calibri"/>
                <a:cs typeface="Calibri"/>
              </a:rPr>
              <a:t> </a:t>
            </a:r>
            <a:r>
              <a:rPr sz="3200" spc="-25" dirty="0">
                <a:latin typeface="Calibri"/>
                <a:cs typeface="Calibri"/>
              </a:rPr>
              <a:t>hrs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5" dirty="0">
                <a:latin typeface="Calibri"/>
                <a:cs typeface="Calibri"/>
              </a:rPr>
              <a:t>120</a:t>
            </a:r>
            <a:r>
              <a:rPr sz="3200" spc="30" dirty="0">
                <a:latin typeface="Calibri"/>
                <a:cs typeface="Calibri"/>
              </a:rPr>
              <a:t> </a:t>
            </a:r>
            <a:r>
              <a:rPr sz="3200" spc="-25" dirty="0">
                <a:latin typeface="Calibri"/>
                <a:cs typeface="Calibri"/>
              </a:rPr>
              <a:t>hrs</a:t>
            </a:r>
            <a:r>
              <a:rPr sz="3200" spc="15" dirty="0">
                <a:latin typeface="Calibri"/>
                <a:cs typeface="Calibri"/>
              </a:rPr>
              <a:t> </a:t>
            </a:r>
            <a:r>
              <a:rPr sz="3200" spc="-10" dirty="0">
                <a:latin typeface="Calibri"/>
                <a:cs typeface="Calibri"/>
              </a:rPr>
              <a:t>(d)</a:t>
            </a:r>
            <a:r>
              <a:rPr sz="3200" spc="30" dirty="0">
                <a:latin typeface="Calibri"/>
                <a:cs typeface="Calibri"/>
              </a:rPr>
              <a:t> </a:t>
            </a:r>
            <a:r>
              <a:rPr sz="3200" spc="-15" dirty="0">
                <a:latin typeface="Calibri"/>
                <a:cs typeface="Calibri"/>
              </a:rPr>
              <a:t>150</a:t>
            </a:r>
            <a:r>
              <a:rPr sz="3200" spc="30" dirty="0">
                <a:latin typeface="Calibri"/>
                <a:cs typeface="Calibri"/>
              </a:rPr>
              <a:t> </a:t>
            </a:r>
            <a:r>
              <a:rPr sz="3200" spc="-25" dirty="0">
                <a:latin typeface="Calibri"/>
                <a:cs typeface="Calibri"/>
              </a:rPr>
              <a:t>hrs</a:t>
            </a:r>
            <a:endParaRPr sz="320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819400"/>
            <a:ext cx="8054975"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NEGATIVE WORK</a:t>
            </a:r>
            <a:endParaRPr sz="44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684134"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8.</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tap</a:t>
            </a:r>
            <a:r>
              <a:rPr sz="3200" spc="25" dirty="0">
                <a:latin typeface="Calibri"/>
                <a:cs typeface="Calibri"/>
              </a:rPr>
              <a:t> </a:t>
            </a:r>
            <a:r>
              <a:rPr sz="3200" spc="-15" dirty="0">
                <a:latin typeface="Calibri"/>
                <a:cs typeface="Calibri"/>
              </a:rPr>
              <a:t>can</a:t>
            </a:r>
            <a:r>
              <a:rPr sz="3200" spc="20"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a </a:t>
            </a:r>
            <a:r>
              <a:rPr sz="3200" spc="-15" dirty="0">
                <a:latin typeface="Calibri"/>
                <a:cs typeface="Calibri"/>
              </a:rPr>
              <a:t>cistern</a:t>
            </a:r>
            <a:r>
              <a:rPr sz="3200" spc="10" dirty="0">
                <a:latin typeface="Calibri"/>
                <a:cs typeface="Calibri"/>
              </a:rPr>
              <a:t> </a:t>
            </a:r>
            <a:r>
              <a:rPr sz="3200" spc="-5" dirty="0">
                <a:latin typeface="Calibri"/>
                <a:cs typeface="Calibri"/>
              </a:rPr>
              <a:t>in 8</a:t>
            </a:r>
            <a:r>
              <a:rPr sz="3200" spc="10" dirty="0">
                <a:latin typeface="Calibri"/>
                <a:cs typeface="Calibri"/>
              </a:rPr>
              <a:t> </a:t>
            </a:r>
            <a:r>
              <a:rPr sz="3200" spc="-20" dirty="0">
                <a:latin typeface="Calibri"/>
                <a:cs typeface="Calibri"/>
              </a:rPr>
              <a:t>hours</a:t>
            </a:r>
            <a:r>
              <a:rPr sz="3200" spc="10" dirty="0">
                <a:latin typeface="Calibri"/>
                <a:cs typeface="Calibri"/>
              </a:rPr>
              <a:t> </a:t>
            </a:r>
            <a:r>
              <a:rPr sz="3200" spc="-5" dirty="0">
                <a:latin typeface="Calibri"/>
                <a:cs typeface="Calibri"/>
              </a:rPr>
              <a:t>and </a:t>
            </a:r>
            <a:r>
              <a:rPr sz="3200" dirty="0">
                <a:latin typeface="Calibri"/>
                <a:cs typeface="Calibri"/>
              </a:rPr>
              <a:t> </a:t>
            </a:r>
            <a:r>
              <a:rPr sz="3200" spc="-5" dirty="0">
                <a:latin typeface="Calibri"/>
                <a:cs typeface="Calibri"/>
              </a:rPr>
              <a:t>another</a:t>
            </a:r>
            <a:r>
              <a:rPr sz="3200" spc="15" dirty="0">
                <a:latin typeface="Calibri"/>
                <a:cs typeface="Calibri"/>
              </a:rPr>
              <a:t> </a:t>
            </a:r>
            <a:r>
              <a:rPr sz="3200" spc="-20" dirty="0">
                <a:latin typeface="Calibri"/>
                <a:cs typeface="Calibri"/>
              </a:rPr>
              <a:t>tap</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empty</a:t>
            </a:r>
            <a:r>
              <a:rPr sz="3200" spc="35" dirty="0">
                <a:latin typeface="Calibri"/>
                <a:cs typeface="Calibri"/>
              </a:rPr>
              <a:t> </a:t>
            </a:r>
            <a:r>
              <a:rPr sz="3200" spc="-5" dirty="0">
                <a:latin typeface="Calibri"/>
                <a:cs typeface="Calibri"/>
              </a:rPr>
              <a:t>it</a:t>
            </a:r>
            <a:r>
              <a:rPr sz="3200" spc="1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16</a:t>
            </a:r>
            <a:r>
              <a:rPr sz="3200" spc="25" dirty="0">
                <a:latin typeface="Calibri"/>
                <a:cs typeface="Calibri"/>
              </a:rPr>
              <a:t> </a:t>
            </a:r>
            <a:r>
              <a:rPr sz="3200" spc="-20" dirty="0">
                <a:latin typeface="Calibri"/>
                <a:cs typeface="Calibri"/>
              </a:rPr>
              <a:t>hours.</a:t>
            </a:r>
            <a:r>
              <a:rPr sz="3200" spc="20" dirty="0">
                <a:latin typeface="Calibri"/>
                <a:cs typeface="Calibri"/>
              </a:rPr>
              <a:t> </a:t>
            </a:r>
            <a:r>
              <a:rPr sz="3200" dirty="0">
                <a:latin typeface="Calibri"/>
                <a:cs typeface="Calibri"/>
              </a:rPr>
              <a:t>If </a:t>
            </a:r>
            <a:r>
              <a:rPr sz="3200" spc="-10" dirty="0">
                <a:latin typeface="Calibri"/>
                <a:cs typeface="Calibri"/>
              </a:rPr>
              <a:t>both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taps</a:t>
            </a:r>
            <a:r>
              <a:rPr sz="3200" spc="35" dirty="0">
                <a:latin typeface="Calibri"/>
                <a:cs typeface="Calibri"/>
              </a:rPr>
              <a:t> </a:t>
            </a:r>
            <a:r>
              <a:rPr sz="3200" spc="-25" dirty="0">
                <a:latin typeface="Calibri"/>
                <a:cs typeface="Calibri"/>
              </a:rPr>
              <a:t>are</a:t>
            </a:r>
            <a:r>
              <a:rPr sz="3200" spc="10" dirty="0">
                <a:latin typeface="Calibri"/>
                <a:cs typeface="Calibri"/>
              </a:rPr>
              <a:t> </a:t>
            </a:r>
            <a:r>
              <a:rPr sz="3200" spc="-10" dirty="0">
                <a:latin typeface="Calibri"/>
                <a:cs typeface="Calibri"/>
              </a:rPr>
              <a:t>open,</a:t>
            </a:r>
            <a:r>
              <a:rPr sz="3200" spc="5"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time</a:t>
            </a:r>
            <a:r>
              <a:rPr sz="3200" dirty="0">
                <a:latin typeface="Calibri"/>
                <a:cs typeface="Calibri"/>
              </a:rPr>
              <a:t> </a:t>
            </a:r>
            <a:r>
              <a:rPr sz="3200" spc="-35" dirty="0">
                <a:latin typeface="Calibri"/>
                <a:cs typeface="Calibri"/>
              </a:rPr>
              <a:t>taken</a:t>
            </a:r>
            <a:r>
              <a:rPr sz="3200" spc="15" dirty="0">
                <a:latin typeface="Calibri"/>
                <a:cs typeface="Calibri"/>
              </a:rPr>
              <a:t> </a:t>
            </a:r>
            <a:r>
              <a:rPr sz="3200" spc="-10" dirty="0">
                <a:latin typeface="Calibri"/>
                <a:cs typeface="Calibri"/>
              </a:rPr>
              <a:t>to</a:t>
            </a:r>
            <a:r>
              <a:rPr sz="3200" spc="-5" dirty="0">
                <a:latin typeface="Calibri"/>
                <a:cs typeface="Calibri"/>
              </a:rPr>
              <a:t> fill</a:t>
            </a:r>
            <a:r>
              <a:rPr sz="3200" spc="-15" dirty="0">
                <a:latin typeface="Calibri"/>
                <a:cs typeface="Calibri"/>
              </a:rPr>
              <a:t> </a:t>
            </a:r>
            <a:r>
              <a:rPr sz="3200" spc="-5" dirty="0">
                <a:latin typeface="Calibri"/>
                <a:cs typeface="Calibri"/>
              </a:rPr>
              <a:t>the </a:t>
            </a:r>
            <a:r>
              <a:rPr sz="3200" dirty="0">
                <a:latin typeface="Calibri"/>
                <a:cs typeface="Calibri"/>
              </a:rPr>
              <a:t> </a:t>
            </a:r>
            <a:r>
              <a:rPr sz="3200" spc="-15" dirty="0">
                <a:latin typeface="Calibri"/>
                <a:cs typeface="Calibri"/>
              </a:rPr>
              <a:t>tank</a:t>
            </a:r>
            <a:r>
              <a:rPr sz="3200" dirty="0">
                <a:latin typeface="Calibri"/>
                <a:cs typeface="Calibri"/>
              </a:rPr>
              <a:t> </a:t>
            </a:r>
            <a:r>
              <a:rPr sz="3200" spc="-5" dirty="0">
                <a:latin typeface="Calibri"/>
                <a:cs typeface="Calibri"/>
              </a:rPr>
              <a:t>will</a:t>
            </a:r>
            <a:r>
              <a:rPr sz="3200" spc="5" dirty="0">
                <a:latin typeface="Calibri"/>
                <a:cs typeface="Calibri"/>
              </a:rPr>
              <a:t> </a:t>
            </a:r>
            <a:r>
              <a:rPr sz="3200" spc="-10" dirty="0">
                <a:latin typeface="Calibri"/>
                <a:cs typeface="Calibri"/>
              </a:rPr>
              <a:t>be?</a:t>
            </a:r>
            <a:endParaRPr sz="3200">
              <a:latin typeface="Calibri"/>
              <a:cs typeface="Calibri"/>
            </a:endParaRPr>
          </a:p>
          <a:p>
            <a:pPr marL="356870" marR="366395" indent="-344805">
              <a:lnSpc>
                <a:spcPct val="100000"/>
              </a:lnSpc>
              <a:spcBef>
                <a:spcPts val="775"/>
              </a:spcBef>
              <a:buFont typeface="Arial MT"/>
              <a:buChar char="•"/>
              <a:tabLst>
                <a:tab pos="356870" algn="l"/>
                <a:tab pos="357505" algn="l"/>
              </a:tabLst>
            </a:pPr>
            <a:r>
              <a:rPr sz="3200" spc="-10" dirty="0">
                <a:latin typeface="Calibri"/>
                <a:cs typeface="Calibri"/>
              </a:rPr>
              <a:t>(a)</a:t>
            </a:r>
            <a:r>
              <a:rPr sz="3200" spc="25" dirty="0">
                <a:latin typeface="Calibri"/>
                <a:cs typeface="Calibri"/>
              </a:rPr>
              <a:t> </a:t>
            </a:r>
            <a:r>
              <a:rPr sz="3200" spc="-5" dirty="0">
                <a:latin typeface="Calibri"/>
                <a:cs typeface="Calibri"/>
              </a:rPr>
              <a:t>8</a:t>
            </a:r>
            <a:r>
              <a:rPr sz="3200" spc="-20" dirty="0">
                <a:latin typeface="Calibri"/>
                <a:cs typeface="Calibri"/>
              </a:rPr>
              <a:t> hours</a:t>
            </a:r>
            <a:r>
              <a:rPr sz="3200" spc="40" dirty="0">
                <a:latin typeface="Calibri"/>
                <a:cs typeface="Calibri"/>
              </a:rPr>
              <a:t> </a:t>
            </a:r>
            <a:r>
              <a:rPr sz="3200" spc="-10" dirty="0">
                <a:latin typeface="Calibri"/>
                <a:cs typeface="Calibri"/>
              </a:rPr>
              <a:t>(b)</a:t>
            </a:r>
            <a:r>
              <a:rPr sz="3200" spc="25" dirty="0">
                <a:latin typeface="Calibri"/>
                <a:cs typeface="Calibri"/>
              </a:rPr>
              <a:t> </a:t>
            </a:r>
            <a:r>
              <a:rPr sz="3200" spc="-10" dirty="0">
                <a:latin typeface="Calibri"/>
                <a:cs typeface="Calibri"/>
              </a:rPr>
              <a:t>10</a:t>
            </a:r>
            <a:r>
              <a:rPr sz="3200" spc="5" dirty="0">
                <a:latin typeface="Calibri"/>
                <a:cs typeface="Calibri"/>
              </a:rPr>
              <a:t> </a:t>
            </a:r>
            <a:r>
              <a:rPr sz="3200" spc="-20" dirty="0">
                <a:latin typeface="Calibri"/>
                <a:cs typeface="Calibri"/>
              </a:rPr>
              <a:t>hours</a:t>
            </a:r>
            <a:r>
              <a:rPr sz="3200" spc="10" dirty="0">
                <a:latin typeface="Calibri"/>
                <a:cs typeface="Calibri"/>
              </a:rPr>
              <a:t> </a:t>
            </a:r>
            <a:r>
              <a:rPr sz="3200" spc="-10" dirty="0">
                <a:latin typeface="Calibri"/>
                <a:cs typeface="Calibri"/>
              </a:rPr>
              <a:t>(c)</a:t>
            </a:r>
            <a:r>
              <a:rPr sz="3200" spc="30" dirty="0">
                <a:latin typeface="Calibri"/>
                <a:cs typeface="Calibri"/>
              </a:rPr>
              <a:t> </a:t>
            </a:r>
            <a:r>
              <a:rPr sz="3200" spc="-10" dirty="0">
                <a:latin typeface="Calibri"/>
                <a:cs typeface="Calibri"/>
              </a:rPr>
              <a:t>16</a:t>
            </a:r>
            <a:r>
              <a:rPr sz="3200" spc="25" dirty="0">
                <a:latin typeface="Calibri"/>
                <a:cs typeface="Calibri"/>
              </a:rPr>
              <a:t> </a:t>
            </a:r>
            <a:r>
              <a:rPr sz="3200" spc="-20" dirty="0">
                <a:latin typeface="Calibri"/>
                <a:cs typeface="Calibri"/>
              </a:rPr>
              <a:t>hours</a:t>
            </a:r>
            <a:r>
              <a:rPr sz="3200" spc="10"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24 </a:t>
            </a:r>
            <a:r>
              <a:rPr sz="3200" spc="-710" dirty="0">
                <a:latin typeface="Calibri"/>
                <a:cs typeface="Calibri"/>
              </a:rPr>
              <a:t> </a:t>
            </a:r>
            <a:r>
              <a:rPr sz="3200" spc="-20" dirty="0">
                <a:latin typeface="Calibri"/>
                <a:cs typeface="Calibri"/>
              </a:rPr>
              <a:t>hours</a:t>
            </a:r>
            <a:endParaRPr sz="32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1655A-E0EC-4CA2-8CFB-C6EBBB5F2E46}"/>
</file>

<file path=customXml/itemProps2.xml><?xml version="1.0" encoding="utf-8"?>
<ds:datastoreItem xmlns:ds="http://schemas.openxmlformats.org/officeDocument/2006/customXml" ds:itemID="{4672C751-3FC6-413C-B528-7A31C492156D}"/>
</file>

<file path=customXml/itemProps3.xml><?xml version="1.0" encoding="utf-8"?>
<ds:datastoreItem xmlns:ds="http://schemas.openxmlformats.org/officeDocument/2006/customXml" ds:itemID="{51BEAFB2-9703-442B-BCCF-D92A0271500A}"/>
</file>

<file path=docProps/app.xml><?xml version="1.0" encoding="utf-8"?>
<Properties xmlns="http://schemas.openxmlformats.org/officeDocument/2006/extended-properties" xmlns:vt="http://schemas.openxmlformats.org/officeDocument/2006/docPropsVTypes">
  <Template/>
  <TotalTime>239</TotalTime>
  <Words>1383</Words>
  <Application>Microsoft Office PowerPoint</Application>
  <PresentationFormat>On-screen Show (4:3)</PresentationFormat>
  <Paragraphs>69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TIME AND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dc:title>
  <cp:lastModifiedBy>lenovo</cp:lastModifiedBy>
  <cp:revision>17</cp:revision>
  <dcterms:created xsi:type="dcterms:W3CDTF">2021-09-06T04:25:50Z</dcterms:created>
  <dcterms:modified xsi:type="dcterms:W3CDTF">2024-07-24T17:10:02Z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2020-10-05T00:00:00Z</vt:filetime>
  </property>
  <property fmtid="{D5CDD505-2E9C-101B-9397-08002B2CF9AE}" pid="3" name="Creator">
    <vt:lpwstr>Microsoft® PowerPoint® 2016</vt:lpwstr>
  </property>
  <property fmtid="{D5CDD505-2E9C-101B-9397-08002B2CF9AE}" pid="4" name="LastSaved">
    <vt:filetime>2021-09-06T00:00:00Z</vt:filetime>
  </property>
  <property fmtid="{D5CDD505-2E9C-101B-9397-08002B2CF9AE}" pid="5" name="ContentTypeId">
    <vt:lpwstr>0x01010097265E03CBA32D47A94E32B1A5044F52</vt:lpwstr>
  </property>
</Properties>
</file>