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ink/ink24.xml" ContentType="application/inkml+xml"/>
  <Override PartName="/ppt/ink/ink25.xml" ContentType="application/inkml+xml"/>
  <Override PartName="/ppt/ink/ink23.xml" ContentType="application/inkml+xml"/>
  <Override PartName="/ppt/ink/ink22.xml" ContentType="application/inkml+xml"/>
  <Override PartName="/ppt/ink/ink8.xml" ContentType="application/inkml+xml"/>
  <Override PartName="/ppt/ink/ink7.xml" ContentType="application/inkml+xml"/>
  <Override PartName="/ppt/ink/ink9.xml" ContentType="application/inkml+xml"/>
  <Override PartName="/ppt/ink/ink10.xml" ContentType="application/inkml+xml"/>
  <Override PartName="/ppt/ink/ink11.xml" ContentType="application/inkml+xml"/>
  <Override PartName="/ppt/ink/ink6.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12.xml" ContentType="application/inkml+xml"/>
  <Override PartName="/ppt/ink/ink13.xml" ContentType="application/inkml+xml"/>
  <Override PartName="/ppt/ink/ink20.xml" ContentType="application/inkml+xml"/>
  <Override PartName="/ppt/ink/ink21.xml" ContentType="application/inkml+xml"/>
  <Override PartName="/ppt/ink/ink18.xml" ContentType="application/inkml+xml"/>
  <Override PartName="/ppt/ink/ink19.xml" ContentType="application/inkml+xml"/>
  <Override PartName="/ppt/ink/ink17.xml" ContentType="application/inkml+xml"/>
  <Override PartName="/ppt/ink/ink14.xml" ContentType="application/inkml+xml"/>
  <Override PartName="/ppt/ink/ink15.xml" ContentType="application/inkml+xml"/>
  <Override PartName="/ppt/ink/ink16.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77" r:id="rId9"/>
    <p:sldId id="264" r:id="rId10"/>
    <p:sldId id="265" r:id="rId11"/>
    <p:sldId id="278" r:id="rId12"/>
    <p:sldId id="266" r:id="rId13"/>
    <p:sldId id="267" r:id="rId14"/>
    <p:sldId id="268" r:id="rId15"/>
    <p:sldId id="269" r:id="rId16"/>
    <p:sldId id="270" r:id="rId17"/>
    <p:sldId id="279" r:id="rId18"/>
    <p:sldId id="271" r:id="rId19"/>
    <p:sldId id="272" r:id="rId20"/>
    <p:sldId id="294" r:id="rId21"/>
    <p:sldId id="295" r:id="rId22"/>
    <p:sldId id="296" r:id="rId23"/>
    <p:sldId id="297" r:id="rId24"/>
    <p:sldId id="298" r:id="rId25"/>
    <p:sldId id="299" r:id="rId26"/>
    <p:sldId id="301" r:id="rId27"/>
    <p:sldId id="302" r:id="rId28"/>
    <p:sldId id="303" r:id="rId29"/>
    <p:sldId id="304" r:id="rId30"/>
    <p:sldId id="305" r:id="rId31"/>
    <p:sldId id="306" r:id="rId32"/>
    <p:sldId id="307" r:id="rId33"/>
    <p:sldId id="308" r:id="rId34"/>
    <p:sldId id="274"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19:15.777"/>
    </inkml:context>
    <inkml:brush xml:id="br0">
      <inkml:brushProperty name="width" value="0.05292" units="cm"/>
      <inkml:brushProperty name="height" value="0.05292" units="cm"/>
      <inkml:brushProperty name="color" value="#FF0000"/>
    </inkml:brush>
  </inkml:definitions>
  <inkml:trace contextRef="#ctx0" brushRef="#br0">3721 2356,'-25'0,"0"0,1 0,-1 0,25 0,-25 0,0 0,25 0,0 0,0 0,-25 0,25 0,0 0,0 0,25 0,0-24,-25 24,50 0,-1 0,1 0,-1-25,26 25,24-25,0 0,1 0,-1 1,25-1,0 25,0-25,0 0,25 0,-25 1,0-1,0 25,-25-25,25 25,-25-25,0 0,1 25,-26 0,25-24,-49 24,24-25,-24 25,-25 0,0 0,-1 0,1-25,-25 25,25 0,-25 0,0 0,0 0,0 0,0 0,0 0,0 0</inkml:trace>
  <inkml:trace contextRef="#ctx0" brushRef="#br0" timeOffset="748.0428">3473 3671,'0'-25,"-25"25,25 0,0 0,0-25,0 25,0 0,-25 0,25 0,0 0,0 0,0 0,0 0,0 0,0 25,0-25,25 0,-25 0,25 0,0 0,0 0,-1 0,26 0,24 0,-24 0,24 0,26 0,-1 0,0 0,25 0,0-25,0 25,25 0,0-24,0 24,0 0,-1 0,1-25,0 25,0 0,0 0,-25-25,24 25,-23 0,-1 0,0 0,-25 0,0 0,0-25,-24 25,-1 0,-24 0,-1 0,-24 0,0 0,0 0,-1 0,-24 0,0 0,0 0,0 25,0-25,0 0,0 0,0 0,-24 0,24 0,0 0,0-25</inkml:trace>
  <inkml:trace contextRef="#ctx0" brushRef="#br0" timeOffset="2623.15">2158 10046,'0'0,"-24"0,24-25,0 25,0 0,-25 0,25-25,0 25,-25 0,25 0,0 0,0 0,0 0,0 0,0 0,0 0,0 25,0-25,0 25,0 0,0 0,0-1,0 26,0-25,25 24,-25 1,25 0,-25-1,0-24,24 25,-24-26,0 26,25-25,-25 0,0-1,0-24,25 25,-25-25,0 25,0-25,0 0,0 0,0 25,0-25,0 0,0 0,0-25,0 25,0 0,0-25,0 25,0-25,0 1,0-1,-25-25,25 25,-25-24,25-1,-24 1,-1-26,25 26,-25-1,0-24,25 24,-25 0,25 1,0 24,0-25,0 25,0 1,25-1,-25 0,25 0,0 0,0 25,-25-24,24 24,1 0,0 0,0 0,0 0,-1 24,26-24,-25 25,0-25,-25 25,24 0,1 0,-25 24,0-24,0 0,0 0,0 24,0-24,0 0,-25 25,1-26,24 1,-25 0,0 0,0 0,0-1,1 1,-1 0,0-25,25 25,-25-25,0 0,25 0,0 0,-24 0,24 0,0-25,0 25,0 0,0-25,0 25,0 0,0 0,0 0,24 0,1 0,0 0,0 0,0 25,-1-25,1 25,0 0,0-25,0 24,-1 1,1 0,0-25,0 25,0 0,-1-25,1 24,0-24,0 25,-25-25,25 25,-1-25,1 0,0 25</inkml:trace>
  <inkml:trace contextRef="#ctx0" brushRef="#br0" timeOffset="3306.1891">2754 10344,'0'0,"-25"-25,25 25,0 0,0-25,0 25,0 0,0 0,0 0,0 25,0-25,0 25,0-25,0 24,0 1,0 0,0 0,25 0,-25-1,0-24,24 25,-24 0,0-25,0 25,25-25,-25 25,0-25,0 24,0-24,25 0</inkml:trace>
  <inkml:trace contextRef="#ctx0" brushRef="#br0" timeOffset="3447.1971">2754 10145,'0'0,"-25"0,25 0,0-25,-25 25,25 0,0 0,0 0,-25 0</inkml:trace>
  <inkml:trace contextRef="#ctx0" brushRef="#br0" timeOffset="3988.2281">3002 10344,'0'24,"0"-24,0 25,25 0,-25-25,0 25,0 0,0-25,0 24,0-24,0 25,0 0,0-25,0 0,0 25,0-25,0 0,24 0,-24 0,0 0,0 0,0 0,0 0,0 0,0 0,0-25,25 25,-25-25,0 25,25-25,-25 1,25 24,-25-25,25 0,-25 0,24 25,1-25,-25 25,25 0,0 0,0 0,-25 0,24 25,-24-25,25 25,-25-25,25 25,-25 0,25-25,-25 24,0-24,0 25,25-25,-25 0,0 0,24 25,-24-25,0 0,25 0,-25 0,0-25,25 25,-25 0,25 0,-25-25,25 25,-25-24,24 24,-24-25,0 0,0 25,0-25,0 0,0 1,0-1,0-25,0 25,0 1,-24-1,24 0,0 0,-25 25,25-25,0 25,0 0,0 0,0 25,0-25,0 25,0 0,0 0,25-1,-25 26,24-25,-24 0,0-1,25 1,-25 0,0 0,25 0,-25-25,25 24,-25-24,25 25</inkml:trace>
  <inkml:trace contextRef="#ctx0" brushRef="#br0" timeOffset="4626.2646">3845 10220,'0'0,"-25"0,0 0,1 24,24-24,-25 0,0 25,25-25,-25 25,25 0,-25 0,25-25,0 24,0 1,0 0,0-25,0 25,0-25,25 25,-25-25,25 24,-25-24,25 0,0 25,-25-25,24 0,1 0,0 0,0-25,0 25,24 0,-24-24,0 24,0-25,0 25,-1-25,1 25,0-25,0 25,0-25,-25 1,0 24,24-25,-24 25,0-25,0 25,0 0,0 0,0 0,0 0,0 0,0 0,0 0,0 0,0 0,0 0,0 25,0-25,0 25,0-1,0-24,25 25,-25-25,0 25,25-25,-25 0,25 25,-25-25,25 0,-1 0,-24 0,25 0,0 0,0 0,0 0,-1-25,1 25,0 0,0-25,0 25,-25-25,24 25,-24-24,25-1,-25 25,25-25,-25 0,25 0,-25 1,0-1,0 25,0-25,0 25,25 0,-25 0,0 0,0 25,24-25,-24 25,0-25,25 24,-25 1,0-25,25 25,-25 0,0-25,0 25,25-25,-25 0,0 0,25 0,-25 0,24 0,-24 0,25 0,-25-25,25 25,-25-25,25 25,0-25,-25 0,24 25,-24-24,25 24,-25-25,0 25,0 0,0 0,0 0,0 0,0 25,0-25,25 24,-25-24,0 25,0 0,0 0,0 0,25-1</inkml:trace>
  <inkml:trace contextRef="#ctx0" brushRef="#br0" timeOffset="5546.3172">2481 11683,'-25'0,"25"0,-25-25,25 25,-25 0,25-25,0 25,-24 0,24 0,0 0,0 0,0 25,0-25,0 25,0 0,0 0,24-1,-24 1,25 25,-25-25,25 24,-25-24,0 0,25 0,-25-1,0 1,0-25,0 25,0-25,0 25,25-25,-25 0,0 0,0 0,0-25,0 25,0-25,0 25,0-25,0 1,0-26,0 25,0 0,0-24,0-1,0 1,0 24,0-25,0 25,0 1,0-1,0 0,24 25,-24 0,25 0,-25 0,25 0,-25 25,25 0,0-25,-1 24,1 1,0 0,0 0,0-25,-1 25,1-1,0-24,-25 25,25-25,0 25,-1-25,-24 0,25 0,-25 0,25-25,0 25,-25-25,25 25,-25-24,25-1,-25 0,0 0,0 0,0 1,0-1,24 0,-24 0,0 0,0 25,0-24,0 24,0 0,0 0,25 0,-25 24,0 1,25-25,-25 25,25 0,-25 0,25 24,-1-24,-24 0,25 24,-25-24,25 25,0-25,0-1,-25 1,24 0,1 0,0 0,0-25,24 0,-24 0,0 0</inkml:trace>
  <inkml:trace contextRef="#ctx0" brushRef="#br0" timeOffset="6178.3534">3746 11807,'25'-25,"-25"0,0 1,0-1,0 0,0 0,-25 25,25-25,-25 1,25 24,-25 0,0-25,25 25,-24 0,-1 0,0 0,0 25,25-25,-25 0,1 24,24 1,-25-25,25 25,0 0,-25 0,25-1,0 1,0 0,0 0,0 0,0-25,25 24,-25-24,0 0,25 25,-25-25,24 0,-24 0,25 0,0 0,-25 0,25-25,0 25,-25-24,24 24,1-25,-25 25,25-25,-25 0,25 25,-25-25,0 1,0-1,0 25,0-25,0 25,0-25,0 25,0 0,0 0,0 0,0 25,0-25,0 25,0-25,0 25,0-1,0 1,0 0,25-25,-25 25,0 0,24-25,-24 24,25-24,-25 25,25-25,-25 0,25 0,0 25,-25-25,24-25,1 25,-25 0,25 0,0-25,-25 25,25-24,-25 24,0-25,0 0,0 0,0 0,0 1,0 24,0-25,0 0,0 0,-25 0,25 25,0 0,0 0,0 0,0 0,0 0,25 0,-25 25,25-25,-25 25,24-25,-24 25,25 0,0-1,-25-24,0 25,25-25,-25 25,25-25,-25 25,0-25,0 0,24 0,-24 0,0 0,0 0,0 0,0 0,0 0,25-25,-25 25,0-25,25 25,-25-25,0 25,25-24,-25 24,25 0,-25 0,0 0,24 0,1 0,-25 0,25 0,-25 24,0-24,25 25,-25-25</inkml:trace>
  <inkml:trace contextRef="#ctx0" brushRef="#br0" timeOffset="6610.3781">4763 11733,'0'-25,"0"25,0-25,-25 0,0 0,0 1,1-1,-1 25,0-25,0 25,0-25,1 25,24 0,-25 0,0 25,25-25,-25 25,25-25,0 25,0-1,0 1,0-25,0 25,0 0,0-25,0 25,25-25,-25 24,0-24,25 0,-25 0,25 0,-25 0,24 0,1-24,-25 24,25-25,0 25,-25-25,25 0,-1 0,1 25,-25-24,25-1,0 25,0-25,-1 25,1 0,0 0,0 0,0 0,-1 0,1 0,-25 0,25 25,-25-25,25 25,-25-25,0 24,0-24,0 25,0 0,0-25,-25 25,25 0,-25-25,25 0,0 24,-25-24,25 0,0 0,0-24,0 24,0 0,0-25,0 0,-24 25,24-25,0 0,0 1,0-1,24 25,-24-25,25 0,0 25,0-25,0 25</inkml:trace>
  <inkml:trace contextRef="#ctx0" brushRef="#br0" timeOffset="7521.4302">5333 11509,'0'0,"0"0,0 0,0 0,-24 0,24 0,-25-24,25 24,0 0,-25 0,25 0,-25 0,25 0,-25 0,25 0,0 0,-24 0,24 0,-25 24,25-24,0 25,0-25,0 25,0-25,-25 25,25-25,0 25,0-1,0-24,25 0,-25 25,25-25,-25 0,24 25,-24-25,25 0,0 0,-25 0,25-25,-25 25,25 0,-25 0,24-25,-24 25,25-24,-25 24,0 0,0-25,0 25,0-25,0 25,0-25,0 25,0-25,0 25,0 0,0 0,0-24,0 24,0 0,0 0,0 0,0 24,0-24,0 0,0 25,0-25,0 0,0 25,0-25,0 0,0 25,25-25,-25 25,25-25,-25 0,25 0,-25 24,24-24,1 0,0 0,-25 0,25 0,0 0,-25-24,24 24,1 0,-25-25,25 25,-25 0,25-25,-25 25,0-25,0 25,0-25,25 25,-25 0,0-24,0 24,0 0,0 0,0 0,0 0,0 0,0 0,0 0,0 24,0-24,0 0,0 0,24 25,-24-25,0 0,0 25,25-25,-25 0,0 25,0-25,25 0,-25 0,0 0,25 0,-25 25,0-25,0 0,25 0,-25 0,0 0,24-25,-24 25,25 0,-25 0,25 0,0 0,-25 0,25-25,-1 25,1 0,0-25,0 25,0 0,-25-25,24 25,1 0,0-24,0 24,-25-25,25 25,0 0,-1-25,-24 25,25-25,-25 25,0-25,25 25,-25 0,0-24,0 24,0-25,0 25,0 0,0-25,-25 25,25 0,0 0,-25 0,25 0,0 0,-24 0,24 25,0-25,-25 0,25 0,0 0,0 0,0 0,0 25,0-25,0 0,0 0,0 0,0 0,0 0,0 0,0 0,25 0,-25 0,0 0,0 0,24 0,-24 0,0 0,0 0,25 0,-25 0,0 0,0 0,0 0,25 0,-25 24,0-24,0 0,0 0,0 25,0-25,25 25,-25-25</inkml:trace>
  <inkml:trace contextRef="#ctx0" brushRef="#br0" timeOffset="8401.4805">6797 8731,'0'-25,"0"1,0-1,0 0,0 25,0 0,0-25,0 25,0 25,0-25,0 0,0 25,0 0,0-1,0 26,0 0,0-1,-25 1,25 24,0 1,0 24,0-25,0 26,0-1,0 25,-25 0,25 0,0 0,-25 0,25 0,-24 25,24-25,-25 25,0-1,0 1,0 0,1 0,-1 25,0-26,25 1,-25 0,0 0,1 0,-1-25,0 25,25-25,-25 24,0-24,25 0,-24 0,-1-24,25 24,-25-25,25 0,0 0,-25-24,25 24,-25-49,25 24,0-24,0-26,0 1,0 0,0-25</inkml:trace>
  <inkml:trace contextRef="#ctx0" brushRef="#br0" timeOffset="9302.532">9501 8806,'0'-25,"0"0,0 0,0 25,0-25,0 25,0-24,0 24,0 0,0 0,0 0,0 0,0 0,0 24,0-24,0 25,0 0,24 0,-24 24,0-24,0 25,0 24,25-24,-25 24,0 1,0-1,25 25,-25-24,0 24,0 0,0 0,0 1,0 24,0-25,0 25,0 0,0 0,0 0,-25 0,25 0,0 25,-25-25,25 25,0-25,0 25,-24-25,24 0,0 0,0 0,0-25,0 0,0 0,24-24,-24-1,0 1,0-1,0-24,0-1,0 1,0-1,0-24,0 0</inkml:trace>
  <inkml:trace contextRef="#ctx0" brushRef="#br0" timeOffset="10050.5748">12700 8781,'0'-25,"0"0,25 0,-25 1,0-1,0 0,0 0,0 25,0 0,0 0,0-25,0 25,0 25,0-25,0 25,0-25,0 25,0 24,0-24,0 25,0-1,0 26,0-1,25 1,-25-1,0 25,25 1,-25-26,0 25,25 0,-25 1,0-1,0 0,24 25,-24-25,0 1,0 24,0-25,0 25,0 0,25-25,-25 25,0-25,0 25,0-24,25-1,-25 0,0-25,0 26,25-26,-25 0,0 1,0-1,0-24,0 24,0-24,0-1,0-24,0 25</inkml:trace>
  <inkml:trace contextRef="#ctx0" brushRef="#br0" timeOffset="10890.6229">15677 8706,'0'-24,"0"24,0 0,0-25,0 25,0 0,0 0,0 0,0 0,0 25,0-25,0 24,0 1,0 0,25 0,-25 24,0 1,25 0,-25 24,0 1,24 24,-24-25,25 25,-25 1,0 24,0-25,0 25,0 0,0 25,0-25,-25 0,25 25,0-25,-24 24,24-24,-25 25,25-25,0 25,-25-25,25 0,-25 0,25 0,-25 0,25-25,0 25,-25-24,25-1,-24-25,24 26,-25-26,0 0,25 1</inkml:trace>
  <inkml:trace contextRef="#ctx0" brushRef="#br0" timeOffset="13018.7446">2580 9475,'0'0,"0"0,0 0,0 0,0 0,0 0,0 0,0 0,25 0,-25-24,25 24,-25 0,24 0,1-25,0 25,0 0,0-25,24 25,-24 0,25 0,-26-25,26 25,0 0,-1 0,1 0,0 0,24-25,-24 25,-1 0,26 0,-26 0,26 0,-26 0,26 0,-1-24,0 24,1 0,-1 0,26-25,-26 25,25 0,0 0,1-25,-26 25,25 0,0-25,1 25,-1 0,0-25,0 25,1 0,-1 0,0 0,0-24,0 24,-24 0,24 0,0 0,0 0,-24 0,24-25,-24 25,24 0,-25 0,25 0,-24 0,-1 0,1 0,-1 0,0 0,1-25,-1 25,-24 0,24 0,-24 0,0 0,24 0,-24 0,-1 0,1 0,-1 0,1 0,0 0,-26 0,26 0,-25 0,24 0,-24 0,0 0,0 0,24 0,-24 0,0 0,0 0,0-25,-1 25,-24 0,25 0,0 0,0 0,0 0,-1 0,-24-25,25 25,0 0,0 0,-25 0,25 0,0 0,-25 0,24 0,-24 0,25 0,0-24,0 24,-25 0,25 0,-1 0,1 0,-25 0,25 0,0 0,0 0,-1 0,1 0,0 0,-25 0,25 0,0 0,-1 0,1 0,0 0,0 0,0 0,-1 0,1 0,0-25,0 25,24 0,-24 0,0 0,25 0,-26 0,1-25,25 25,-25 0,24 0,-24 0,25-25,-1 25,-24 0,25 0,-25 0,24 0,-24 0,124-25,-124 25,-1 0,26 0,-25 0,0 0,24 0,-24 0,0 0,24 0,-24 0,0-25,25 25,-26 0,1 0,25 0,-25 0,-1 0,26 0,-25 0,0-24,-1 24,1 0,25 0,-25 0,0 0,-1 0,1 0,0 0,0 0,0 0,24 0,-24 0,0-25,0 25,24 0,-24 0,0 0,0 0,-1 0,26 0,-25 0,0-25,24 25,-24 0,0 0,24 0,-24 0,25 0,-25 0,24-25,-24 25,25 0,-1 0,1 0,-25 0,24-25,1 25,0 0,-1 0,1 0,24 0,-24-24,-1 24,1 0,24 0,-24 0,0 0,24-25,-24 25,-1 0,26 0,-26 0,26 0,-26 0,26 0,-26-25,26 25,-26 0,26 0,-26 0,26 0,-26 0,1 0,24 0,-24 0,0 0,24 0,-24 0,-1 0,26 0,-26 0,1 0,24 0,-24 0,0 0,-1 0,1 0,24 0,-24 0,-1 0,1 0,0 0,-1 0,1-25,-1 25,1 0,0 0,-1 0,-24 0,25 0,-1 0,1 0,-25-25,24 25,-24 0,25 0,-1 0,-24 0,25 0,-1 0,-24-24,25 24,-25 0,24 0,1 0,-25 0,24 0,-24 0,25 0,-26 0,26 0,-25-25,0 25,24 0,-24 0,0 0,24 0,-24 0,25 0,-25-25,24 25,-24 0,25 0,-25 0,24 0,1 0,-25 0,24 0,-24 0,25 0,-26 0,1 0,25 0,-25 0,-1 0,1 0,0 0,0 0,0 0,-25 0,24 0,-24 0,25 0,-25 0,0 0,0 0,0 0,0 0,0 0,0 0,0 0,0 0,0 0,0 0,0 0,0 0,0 0</inkml:trace>
  <inkml:trace contextRef="#ctx0" brushRef="#br0" timeOffset="16148.9236">6921 8458,'0'0,"0"0,0 25,0-25,0 0,0 0,0 0,0-25,25 25,-25 0,24-24,-24 24,25 0,0-25,0 25,0-25,-1 0,1 25,0-25,0 25,0-24,-25 24,25-25,-1 25,-24 0,25-25,-25 25,0 0,0 0,0 0,0 25,-25-25,25 0,-24 0,24 25,-25-25,0 24,25-24,-25 0,25 25,-25-25,25 0,-25 25,25-25,0 0,-24 0,24 0,0 25,0-25,0 0,0 0,0 0,0 25,0-25,0 0,0 24,0 1,0-25,0 25,0 0,0 0,0-1,24 1,-24 0,0 0,25 0,-25-1,0 1,0 0,25 0,-25 0,0-1,0-24,0 25,25-25,-25 25,0-25,0 0,0 0,25 0</inkml:trace>
  <inkml:trace contextRef="#ctx0" brushRef="#br0" timeOffset="16335.9343">7243 8632,'0'0,"0"0,0 0,0 0,0 0,0 0,0 0,0 0,0 25,0-25,0 0,0 25,25-25,-25 24,0-24,0 25,0-25,0 25,0-25,25 0,-25 25,0-25,0 0,0 25</inkml:trace>
  <inkml:trace contextRef="#ctx0" brushRef="#br0" timeOffset="16476.9424">7293 8533,'0'0,"0"-25,0 25,-25 0,25-25,0 25,0 0,0 0,0 0,0 0,0 0</inkml:trace>
  <inkml:trace contextRef="#ctx0" brushRef="#br0" timeOffset="17043.9748">7392 8607,'0'25,"0"-25,0 25,0 0,25-25,-25 24,25 1,-25-25,0 25,0 0,0-25,25 25,-25-25,0 24,24-24,-24 25,0-25,0 0,0 0,0 0,0 25,0-25,0 0,0 0,0 0,0-25,0 25,0 0,0 0,0-25,0 25,0-24,0 24,0-25,0 0,-24 25,24-25,0 0,0 25,0-24,0 24,0-25,0 25,24-25,-24 25,25 0,-25 0,25-25,0 25,-25 0,25 0,-1 0,1 25,-25-25,25 0,0 25,-25-25,25 0,-1 25,-24-25,25 24,-25-24,0 0,0 25,0-25,25 25,-25-25,0 25,0-25,0 25,0-25,0 0,0 0,0 0,0 0,0 0,-25 0,25 0,0 0,0-25,0 25,0-25,0 0,0 0,0 1,0 24,0-25,0 0,0 0,0 0,25 1,-25 24,25-25,0 25,-25 0,24 0,-24 0,25 0,0 25,-25-25,25 0,-25 24,25-24,-25 25,0-25,24 25,-24-25,0 25,0-25,0 0,0 25,25-25,-25 0</inkml:trace>
  <inkml:trace contextRef="#ctx0" brushRef="#br0" timeOffset="17395.995">8161 8434,'0'0,"0"0,0 0,0 0,0 0,0 24,0-24,0 0,0 0,0 0,0 0,25 0,-25 0,25 0,-25 0,0-24,25 24,-25 0,0-25,24 25,-24 0,0-25,0 25,25 0,-25-25,0 25,0 0,0 0,0-25,-25 25,1 0,24 0,-25 0,0 0,0 0,25 0,-25 25,0-25,1 25,24-25,-25 25,25 0,-25-1,25 1,0-25,0 25,0 0,0 0,25-1,0-24,-25 25,24-25,1 0,0 25,0-25,0 0,24-25,-24 25,0 0,25-25,-26 25,1-24,25-1,-25 25</inkml:trace>
  <inkml:trace contextRef="#ctx0" brushRef="#br0" timeOffset="18523.0594">8558 7888,'-25'0,"25"-25,0 25,-25-25,25 25,0 0,0-25,0 25,0 0,0 0,0 0,0 0,0 25,0-25,0 25,0-25,0 25,0 0,0 24,25 1,-25-25,0 24,25 1,-25 24,25-24,-25 0,0-1,0 1,25-25,-25 24,0 1,0-25,0 24,0-24,0 0,24 24,-24-49,0 25,0 0,25-25</inkml:trace>
  <inkml:trace contextRef="#ctx0" brushRef="#br0" timeOffset="18956.0842">8310 8979,'0'0,"0"-25,0 25,0 0,0 0,0-24,0 24,0 0,0 0,0 0,0 0,0 0,0 0,0 0,0 24,0-24,25 25,-25-25,25 25,-25-25,0 25,24-25,-24 25,0-25,0 25,0-25,0 0</inkml:trace>
  <inkml:trace contextRef="#ctx0" brushRef="#br0" timeOffset="19228.0998">8211 8905,'0'0,"0"-25,0 25,0-25,0 25,0 0,25-25,-25 25,24-24,1 24,0 0,0 0,0 0,24 0,-24 0,0 0,24 0,-24 0,0 24,0-24,0 25,-1-25,1 25,0 0,-25-25,25 25,-25-1,0 1,0 0,0-25,-25 25,25 0,-25 0,0-25,25 24,-24 1,-1-25,0 0,25 25,-25-25,0 0,25 0,-24 0,-1 0,25 0</inkml:trace>
  <inkml:trace contextRef="#ctx0" brushRef="#br0" timeOffset="19552.1183">8905 8756,'0'0,"0"-25,0 25,0 0,-25-25,25 25,0 0,-24 0,-1 0,25 0,-25 25,25-25,-25 0,0 0,25 25,0-25,-24 25,24 0,-25-25,25 24,0 1,0-25,0 25,0 0,0-25,0 25,25-25,-25 24,24-24,-24 0,25 0,-25 0,0 0,25 0,0 0,-25 0,0 0,25 0,-25 0,24-24,-24 24,25 0,-25 0,0 0,0 0,25 0,-25 0,0 0,0 0,25 0,-25 0,0 0,25 0,-25 24</inkml:trace>
  <inkml:trace contextRef="#ctx0" brushRef="#br0" timeOffset="20032.1457">9029 8682,'0'0,"0"0,0 0,0 0,0 0,0 0,0 0,0 0,0 0,0 0,25 24,-25-24,25 0,-25 25,25-25,-25 0,24 25,-24-25,25 0,-25 0,25 0,0 0,-25 0,25 0,-1-25,-24 25,25 0,-25-25,25 25,-25-24,0 24,0-25,25 25,-25-25,0 25,0-25,0 25,0-25,0 25,-25 0,25-24,-25 24,25 0,0 0,0 24,0-24,0 0,0 25,0 0,0 0,0 0,0-1,0 26,25-25,-25 24,25-24,-25 25,25-25,-25 24,25 1,-25-25,0 24,24 1,-24 0,0-26,0 26,0 0,0-26,-24 26,24-25,-25 0,0-1,25 1,-25-25,0 0,0 0,1 0,-1-25,0 25,0-24,0-1,1 0,24-25,-25 26,25-1,0-25,0 25,0-24,0 24,0 0,25-24</inkml:trace>
  <inkml:trace contextRef="#ctx0" brushRef="#br0" timeOffset="22048.2611">9897 8334,'0'-24,"0"24,0 0,-24-25,24 25,0 0,0 0,0 0,-25 0,25 0,0 0,0 0,0 0,-25 0,25 25,0-1,0-24,-25 25,25 0,0 0,0 0,0 24,0-24,0 0,0 24,0-24,0 0,0 0,25 0,-25-25,25 24,-25-24,25 0,-25 25,24-25,-24 0,25 0,-25 0,25 0,-25-25,0 25,25 0,-25-24,25 24,-25 0,0-25,24 25,-24-25,0 25,0-25,0 0,0 25,0 0,25-24,-25 24,0 0,0-25,0 25,0 0,0 0,0 0,0 0,0 0,0 25,0-25,0 0,0 24,0-24,0 25,0 0,0-25,25 25,-25-25,0 25,25-25,-25 24,0-24,25 0,-25 0,24 0,1 0,-25 0,25 0,0 0,-25-24,25 24,-25-25,24 25,1-25,-25 0,25 25,-25-25,0 1,25-1,-25 0,0 0,0 0,0 1,0-1,-25 0,0 0,25 0,-25 1,1 24,-1-25,25 25,-25-25,0 25,25 0,-25 0,25 0</inkml:trace>
  <inkml:trace contextRef="#ctx0" brushRef="#br0" timeOffset="22728.3">10741 8334,'0'0,"0"-24,0 24,0 0,0-25,0 25,0-25,-25 25,25 0,-25-25,0 25,1 0,-1-25,25 25,-25 0,0 25,0-25,1 0,24 25,-25-25,25 25,-25 0,25-1,0 1,0 0,-25 0,25-25,0 25,0-1,0 1,25 0,-25-25,25 25,-25-25,25 25,-1-25,-24 0,25 0,0 0,-25 0,25 0,0-25,-25 25,24 0,-24-25,25 25,-25-25,0 25,0-25,0 1,25 24,-25-25,0 25,25-25,-25 25,0-25,25 25,-25 0,24-25,1 25,0 0,0 0,0 0,-1 0,26 0,-25 0,0 25,-1-25,1 25,0-25,0 25,-25 0,25-25,-25 24,0 1,0 0,0 0,0 0,0-1,0 1,-25-25,0 25,25-25,-25 25,25-25,-25 0,1 0,24 0,-25-25,25 0,0 25,-25-25,25 1,0-1,0 0,0 0,0 0,0-24,0 24,0 0,25 0,-25 1,25-26,-1 25,-24 0,25 1,0-1,-25 0,25 0,0 0,-1 1,-24 24,25-25,-25 25,25 0,-25 0,25 25,-25-25,0 24,25 1,-25 0,0 0,24 0,-24 24,0-24,25 0,-25 24,0-24,0 0,0 0,25 0,-25-1,0 1,0 0,0-25,0 25,0-25,0 25,0-25</inkml:trace>
  <inkml:trace contextRef="#ctx0" brushRef="#br0" timeOffset="23012.3162">11535 8136,'24'0,"-24"-25,25 25,-25 0,25-25,-25 25,0 0,0 0,0 0,0 0,0 0,0 25,0-25,0 25,-25-25,25 25,-25 0,1-1,-1 1,0 0,0 0,0 0,1-1,24-24,-25 25,25-25,0 25,0-25,0 25,0-25,0 0,0 0,0 0,25 25,-25-25,24 0,1 0,0 0,0 0,0 0,-1 0,1 0,25 0,-25-25,-1 25,26 0</inkml:trace>
  <inkml:trace contextRef="#ctx0" brushRef="#br0" timeOffset="24140.3807">13370 8235,'0'0,"0"0,-25 0,25 0,0 0,-25 0,25 25,0-25,0 0,0 0,0 0,0 0,0 25,0-25,0 0,0 0,0 25,0-25,25 0,-25 0,25 0,0 0,0 0,-1 0,1 0,0 0,-25-25,25 25,0 0,0-25,-1 25,-24-25,25 25,-25 0,25-25,-25 1,0 24,25-25,-25 25,0-25,0 25,0-25,0 25,0-25,0 25,0-24,0 24,-25 0,25 0,0 0,-25 0,25 0,-25 0,25 0,0 24,-24-24,24 25,-25 0,25-25,0 25,0 0,-25-1,25 1,0-25,0 25,0 0,0 0,25-25,-25 24,0 1,25-25,-25 25,0-25,24 0,-24 25,25-25,-25 0,0 25,0-25,0 0,25 0,-25 0,0 0,0 24,0-24,0 0,0 0,-25 0,25 0,-25 25,1-25,-1 25,25-25,-25 25,0-25,0 25,0-25,25 24,-24-24,24 0,-25 25,25-25,0 25,0-25,0 0,0 25,0-25,0 0,25 0,-1 25,-24-25,25 0,0 0,0 0,0 0,0 0,-1-25,1 25,0 0,0-25,0 25,24-25,-24 25,0-25,0 25,-1-24,-24 24,25-25,0 0</inkml:trace>
  <inkml:trace contextRef="#ctx0" brushRef="#br0" timeOffset="24407.396">14139 8210,'25'-24,"-25"-1,25-25,-25 25,0 1,0-26,0 25,0 0,0 0,-25 1,25-1,-25 0,0 25,0-25,25 25,-24 0,-1 0,0 0,25 0,-25 25,0 0,25 0,-24-1,24 1,0 25,0 0,0-1,0 1,0-1,0 1,24 0,1 24,-25-24,25-1,0 1,0-1,-25 1,24 0,1-1,-25-24,25 25,-25-26,25 1,-25 0,0 0,0 0,0-1,0-24,0 25,0-25,0 0,0 0,-25 0,25 0</inkml:trace>
  <inkml:trace contextRef="#ctx0" brushRef="#br0" timeOffset="24885.4233">14114 8359,'25'-25,"-25"1,25-26,24 25,-24 0,0 1,0-26,24 25,-24 0,0 1,0-1,0 0,-1 0,1 0,-25 25,0-25,0 25,0 0,0-24,0 24,0 0,-25 0,25 0,-24 24,24-24,-25 0,25 25,-25 0,0 0,25 0,-25 0,25 24,-24-24,24 0,0 24,0 1,0-25,0 24,24 1,-24-25,25 24,-25 1,0-25,25 24,-25-24,25 25,-25-25,0 24,0-24,25 0,-25 0,0-1,0 1,0 0,0 0,0-25,0 25,0-25,-25 0,25 24,-25-24,25 0,-25 0,25-24,-25 24,25-25,-24 0,24 0,-25 0,0 1,25-1,-25-25,25 25,0-24,0 24,0 0,0 0,0 1,25-1,0 0,-25 0,25 0,-1 25,1-24,0-1,25 25,-26-25,1 25,25-25,-25 25,0-25,24 25,-24 0</inkml:trace>
  <inkml:trace contextRef="#ctx0" brushRef="#br0" timeOffset="25004.4301">15106 8359,'0'25,"0"-25,0 25,0-25,0 0,0 0,-24 0,24 0,0 0,0 0,0 25</inkml:trace>
  <inkml:trace contextRef="#ctx0" brushRef="#br0" timeOffset="26839.5351">15280 8037,'0'0,"0"-25,0 0,0 0,0 0,0 25,0-24,0-1,0 25,0-25,0 0,0 25,0-25,0 1,0 24,0-25,0 25,0 0,0 0,0-25,0 25,0 0,0 0,0 25,0-25,0 25,0-25,0 49,0-24,-25 25,25-1,0 26,-25-1,1 1,-1-1,0 0,0 26,0-26,1 0,-1 1,0-26,0 26,0-26,25-24,-24 25,24-25,0-1,0 1,0-25,0 25,0-25,0 0,0 0,0 0,0 0</inkml:trace>
  <inkml:trace contextRef="#ctx0" brushRef="#br0" timeOffset="27428.5688">15578 7987,'0'0,"0"-25,0 25,0 0,0-25,0 25,0-24,0 24,0 0,0 0,0 0,0 0,0 0,0 0,0 0,0 24,0-24,0 25,0 0,0 25,0-25,0 24,0-24,0 25,0-1,0-24,0 25,0-26,0 26,0-25,0 0,0-1,0 1,0-25,0 25,0 0,0-25,24 25,-24-25</inkml:trace>
  <inkml:trace contextRef="#ctx0" brushRef="#br0" timeOffset="28731.6433">16024 7888,'0'0,"25"0,-25 0,0 0,0 0,0 0,0 0,25 25,-25-1,25 1,-25 0,24 25,-24-25,25 24,-25 1,25-25,-25 24,25-24,-25 0,0 0,25 24,-25-49,0 25,0 0,0 0,24-25,-24 24,0-24,0 0,0 0,0 0,0 0,0 0,0 0,0 0,0 0,0-24,0 24,0 0,0-25,0 25,0-25,0 0,0 0,-24 25,24-24,-25-1,0 0,25 0,-25 25,0-25,1 25,-1 0,0 0,0 0,0 0,1 0,-1 25,25 0,-25-25,0 25,25 0,-25-1,25 1,0-25,0 25,0 0,25-25,0 25,-25-25,25 24,0-24,-1 0,-24 25,25-25,0 0,0 0,24-25,-24 25,0 0,0 0,0-24,-1 24,26-25,-25 25,0-25,-1 25,1-25,0 25,0-25,0 1,-25-1,24 25,1-25,-25 0,25 0,-25 1,0 24,25-25,-25 0,0 25,0-25,0 25,0 0,0-25,-25 25,25 0,-25 0,25 0,0 0,-25 25,25-25,-24 25,24-25,0 25,-25 0,25-1,0 1,0 0,0 0,0 0,0-25,0 24,0 1,0 0,0-25,25 25,-25-25,0 25,24-25,-24 0,0 0,25 24,-25-24,25 0,-25 0,25-24,-25 24,25 0,-25 0,24-25,-24 25,25-25,-25 25,25-25,-25 0,0 1,25 24,-25-25,0 0,0 0,0 0,0 1,0 24,0-25,0 25,0 0,0 0,0 0,0 0,0 0,0 25,0-25,0 24,0-24,0 25,25 0,-25-25,0 25,0-25,0 25,25-25,-25 24,24-24,-24 25,25-25,-25 0,25 0,-25 0,25 0,0 0,-1 0,1 0,0 0,0 0,-25-25,25 25,-1-24,1 24,-25-25,25 25,-25-25,0 0,0 25,25-25,-25 1,0 24,0-25,0 25,0-25,0 25,0 0,0 0,0 0,0 0,0 0,0 0,0 0,0 25,0-25,0 25,0-25,25 24,-25 1,0-25,0 25,24-25,-24 0,0 25,25-25,-25 0,0 25,25-25,-25 0,25 0,0 0,-25 0,24 0,1-25,0 25,0 0,-25 0,25-25,-1 25,-24-25,25 0,-25 25,25-24,-25 24,0-25,0 0,0 25,0 0,0-25,0 25,0 0,0 0,-25 0,25 25,0-25,0 25,0 0,-25-1,25 1,0 0,0 25,0-26,0 26,0 0,0-1,0 26,0-26,0 1,-24 24,24-24,-25-1,25 1,-25 0,25-1,0-24,-25 0,25 0,0-25,-25 25,25-25,0 0,-24 0,24 0,0-25,-25 25,25-25,-25 0,0 0,25-24,-25 24,25 0,0-25,0 1,0-1,0 1,25-1,0 0,0 1,0 24,24-25</inkml:trace>
  <inkml:trace contextRef="#ctx0" brushRef="#br0" timeOffset="29404.6818">18182 8136,'0'0,"25"-25,-25 0,25 25,-25-24,0 24,0-25,0 25,0 0,0-25,-25 25,25 0,-25 25,25-25,-25 25,1-25,24 24,-25 1,0 0,0 0,25 0,0-1,-25 1,25 0,0 0,0 0,0-25,0 24,0 1,25-25,-25 0,0 25,25-25,0 0,-25 0,25 0,-1 0,1 0,0-25,0 25,0 0,-1-25,1 25,0 0,-25-24,25 24,-25-25,25 25,-25 0,0 0,0 0,0-25,0 25,0 0,0 0,0 25,0-25,0 0,0 25,0-25,0 24,0-24,0 25,0-25,0 25,0-25,24 25,-24-25,25 0,0 0,-25 0,25 0,0 0,-1-25,26 25,-25 0,0-25,-1 25,1-25,0 25,0-24,0-1,-25 25,24-25,-24 0,0 25,0-25,0 1,0-1,0 25,-24-25,24 0,-25 0,0 25,25-24,-25-1,0 25</inkml:trace>
  <inkml:trace contextRef="#ctx0" brushRef="#br0" timeOffset="30203.7275">19125 8186,'0'0,"25"0,-25 0,0 0,0 0,0-25,0 25,0 0,-25-25,0 25,25 0,-25 0,0-25,1 25,-1 0,0 0,0 0,0 0,25 25,-24-25,-1 25,25-25,-25 25,25-1,-25-24,25 25,0 0,0-25,0 25,0-25,0 25,25-25,-25 24,0-24,25 0,-25 0,25 0,-25 0,24 0,-24 0,25-24,-25 24,25 0,-25-25,25 25,-25-25,25 0,-1 25,-24-25,25 25,0-24,0 24,24-25,-24 25,0 0,0 0,0 0,-1 0,1 0,0 25,0-25,0 24,-25-24,24 25,-24 0,0-25,0 25,0 0,0-25,0 24,0-24,-24 25,24-25,-25 0,25 25,-25-25,25 0,0 0,0-25,0 25,0 0,0-25,0 25,0-24,0-1,25 25,-25-25,25 0,-1 0,1 1,-25-26,25 25,0 0,0-24,-1 24,-24 0,25 0,0 0,-25 1,25 24,-25-25,25 25,-25 0,0 0,0 0,0 25,0-1,0-24,0 25,0 0,0 25,0-25,0-1,0 1,0 0,0 0,0 0,0-1,0-24,0 25,0 0,0-25,0 25,0-25,0 0,24 0,-24 0,25 0,-25 0,25 0,0 0,-25-25,25 25,-1-25,1 25,0-25,-25 1,25 24,0-25,-25 0,25 0,-25 0,0 1,24-1,-24 0,0 0,0 0,0 25,0 0,-24 0,24 0,-25 0,0 25,0-25,0 25,0 0,25 0,-24-1,-1 1,25-25,0 25,0 0,0-25,0 25,25-25,-25 0,24 0,26 24,-25-24,0 0,24 0,1 0,0-24,-26 24,26 0</inkml:trace>
  <inkml:trace contextRef="#ctx0" brushRef="#br0" timeOffset="37794.1617">2258 12874,'24'0,"-24"0,25 0,-25 0,0 0,25 0,-25 0,25 0,-25 0,25 0,-25 0,24 0,-24 0,25 0,0 0,0 0,-25 0,25 0,-1 0,1 0,0 0,0 0,0 0,-1 0,1 0,-25-25,25 25,0 0,0 0,-1 0,1 0,0 0,-25 0,25 0,0 0,-1 0,-24-25,25 25,0 0,0 0,0 0,-25 0,25-25,-1 25,1 0,0 0,-25 0,25 0,0 0,-25 0,24 0,1 0,0 0,-25 0,25-25,0 25,-1 0,-24 0,25 0,0 0,0 0,0-24,-1 24,-24 0,25 0,0 0,0-25,0 25,-25 0,24 0,1 0,0 0,0 0,-25 0,25-25,-1 25,1 0,0 0,-25 0,25 0,0 0,-1 0,1 0,0 0,0 0,-25-25,25 25,-1 0,1 0,0 0,0 0,25 0,-26-25,1 25,0 0,0 0,0 0,24 0,-24 0,0 0,0-24,-1 24,26 0,-25 0,0 0,-1 0,1 0,0 0,0 0,24 0,-24 0,0 0,0-25,0 25,-1 0,1 0,0 0,0 0,0 0,-1 0,1 0,0 0,0 0,0 0,-1 0,1 0,0 0,0 0,0 0,0 0,-1 0,-24 0,25 0,0 0,0 0,0-25,-25 25,24 0,1 0,0 0,0 0,-25 0,25-25,-1 25,1 0,-25 0,25 0,0 0,0 0,-1 0,1-25,-25 25,25 0,0 0,0 0,-1 0,1 0,0-24,0 24,0 0,-1 0,1 0,0 0,0 0,0-25,-1 25,1 0,25 0,-25 0,-1 0,1 0,0-25,0 25,0 0,-1 0,26 0,-25 0,0 0,0-25,-1 25,1 0,0 0,0 0,24 0,-24 0,0 0,0 0,0 0,-1 0,1 0,25 0,-25 0,-1 0,1 0,0 0,0 0,0-25,-1 25,1 0,0 0,0 0,0 0,-1 0,1 0,0 0,0 0,0 0,-1 0,1 0,0 0,0 0,0 0,-1 0,1 0,0 0,0-24,0 24,24 0,-24 0,0 0,0 0,0 0,-1 0,1 0,0 0,25 0,-26 0,1 0,25 0,-25 0,-1 0,1 0,25 0,-25-25,-1 25,26 0,-25 0,0 0,24 0,-24 0,0 0,0 0,24 0,-24 0,0 0,24 0,-24 0,0 0,25-25,-25 25,-1 0,26 0,-25 0,24 0,-24 0,0 0,25 0,-26 0,1 0,25 0,-25-25,24 25,-24 0,0 0,24 0,-24 0,25 0,-25 0,24 0,-24 0,25 0,-26 0,26-25,-25 25,24 0,1 0,-25 0,24 0,-24 0,25 0,-25 0,24 0,-24 0,25 0,-25 0,24 0,-24-24,25 24,-1 0,-24 0,25 0,-1 0,-24 0,25 0,-1 0,-24 0,25 0,-1 0,-24 0,25-25,-1 25,-24 0,25 0,-1 0,-24 0,25 0,-25 0,24 0,1 0,-1 0,1 0,0 0,-26 0,26-25,24 25,-24 0,0 0,-1 0,1 0,-1-25,1 25,0 0,-1 0,1 0,-1 0,1 0,0 0,-1-25,26 25,-26 0,1 0,0 0,-1 0,26 0,-26 0,1 0,-1-25,26 25,-26 0,1 0,0 0,24 0,-24 0,-1 0,26-24,-26 24,1 0,24 0,-24 0,24 0,-24 0,0 0,24-25,-24 25,-1 0,1 0,24 0,-24 0,-1 0,26 0,-26 0,1-25,24 25,-24 0,0 0,-1 0,26 0,-26 0,1 0,0 0,-1-25,1 25,-1 0,1 0,0 0,24 0,-24 0,-1 0,1-25,-1 25,1 0,24 0,-24 0,0 0,-1 0,1-24,0 24,-1 0,1 0,-1 0,1 0,0 0,-1-25,1 25,-1 0,1 0,0 0,-1 0,1 0,-1-25,1 25,0 0,-1 0,-24 0,25 0,-1 0,1-25,24 25,-24 0,0 0,-1 0,1 0,-1 0,1-25,0 25,-1 0,1 0,-1 0,1 0,0 0,-1 0,1-24,-1 24,-24 0,25 0,-1 0,1 0,-25 0,25 0,-26 0,1 0,0 0,0 0,0 0,-1 0,-24 0,25 0,-25 0,0 0,0 0,0 0,0 0,0 0,0 0,0 0,0 0,0 0,0 0,-25 0,25 0</inkml:trace>
  <inkml:trace contextRef="#ctx0" brushRef="#br0" timeOffset="39282.2468">2084 13692,'0'0,"0"0,-25-25,25 25,0 0,0 0,0 0,0 0,0 25,0-25,0 0,0 25,0 0,0-25,0 25,0-1,25 26,-25-25,25 0,-25-1,0 26,25-25,-25 0,0-1,24-24,-24 25,0 0,0-25,0 25,0-25,0 0,0 0,25 0,-25 0,0 0,0 0,0 0,-25 0,25-25,0 0,0 25,-24-25,24 1,-25-1,25 0,-25-25,25 26,-25-26,25 0,-25 1,25-1,-24 1,24-1,-25 0,25 1,0-1,0 1,0 24,0-25,25 25,-1 1,-24-1,25 25,0-25,25 25,-26-25,1 25,0 0,0 0,24 25,-24-25,0 0,-25 25,25 0,-25-1,25 1,-25 0,0 0,0 0,0-1,-25 26,0-25,25 0,-25 24,0-24,1 0,-1 0,0-25,25 24,-25 1,0-25,1 0,-1 0,0 0,25 0,-25 0,25 0,-25-25,25 25,0 0,0 0,0 0,0 0,25 0,-25 0,25 0,0 25,0-25,24 25,-24-25,0 25,24 0,1-1,-25 1,24-25,-24 25,0 0,25-25,-26 25,1-25,0 24,0-24,0 25,-1-25,1 0,0 0,0 0</inkml:trace>
  <inkml:trace contextRef="#ctx0" brushRef="#br0" timeOffset="39773.2749">3399 13494,'0'0,"24"0,-24 0,0-25,0 25,0 0,0 25,-24-25,-1 25,0-25,0 24,0 1,-24 25,-1-25,25-1,-24 26,-1-25,1 0,24 24,-25-24,25 0,0-25,1 25,-1-1,0-24,25 0,-25 0,25 0,0 0,0 0,0 0,0 0,0-24,25-1,-25 25,25-25,0 0,-1 0,1-24,0 24,0 0,0-24,0 24,-1-25,1 25,0-24,0 24,0-25,-1 26,-24-26,0 25,0-24,0 24,0 0,0-25,-24 25,-1 1,0-1,-25 0,26 0,-26 25,25-25,0 25,0 0,1 0,-1 25,0-25,0 25,25 0,-25 0,25-1,0 1,0 25,25 0,-25-1,25 1,0-1,0 1,24 24,-24-24,25 0,-25-26,24 26,-24 0,25-26,-26 1,1 0,25 0,-25 0,24-25,-24 24,0-24,0 0,24 25,-24-25</inkml:trace>
  <inkml:trace contextRef="#ctx0" brushRef="#br0" timeOffset="40341.3074">3696 13494,'0'-25,"25"25,-25 0,0 25,0-25,0 0,0 25,25-1,-25 1,0 0,0 0,25 0,-25-1,24 1,-24 0,0 0,0 0,0-1,25 1,-25 0,0-25,0 25,0-25,0 0,0 25,0-25,0 0,0 0,0 0,0 0,0-25,0 25,-25-25,25 25,0-25,-24 0,24 1,-25-1,0-25,25 25,-25-24,0-1,1 1,24-1,-25 0,25 1,-25-1,25 1,0 24,0 0,0 0,0 0,0 0,25 1,-25 24,25 0,-25 0,24 0,-24 0,25 24,0-24,0 25,0 0,-1 0,1 0,0 0,0-1,0 1,-1 0,1 0,0 0,0-1,-25 1,25-25,0 25,-1-25,1 0,-25 25,25-25,0 0,0-25,-25 25,24 0,1-25,-25 0,0 25,25-24,-25-1,0 0,0-25,0 26,0-1,0-25,0 25,0-24,0 24,0 0,0 0,0 25,0 0,0 0,25 0,-25 25,25 0,-1 0,-24 24,25-24,0 25,0 24,0-24,-25-1,24 1,1 24,-25-24,25 0,0-1,0 1</inkml:trace>
  <inkml:trace contextRef="#ctx0" brushRef="#br0" timeOffset="41801.3909">5135 13320,'-25'0,"0"0,1 0,-1 0,25-25,-25 25,25 0,0 0,0 0,0 0,0 0,0 0,0 0,0 25,25-25,0 0,-1 0,1 0,25 0,-25 25,24-25,1 0,-1 0,1 0,0 0,-1 0,1 0,24 0,-24 0,-1-25,1 25,0 0,24-25,-49 25,24-24,1 24,0 0,-26-25,1 25,0 0,0-25,0 25,-25 0,25 0,-25-25,0 25,0 0,0 0,-25 0,25-25,-25 25,25 0,-25 0,0-25,0 25,-24 0,24 0,0 0,-24 0,24 0,0 0,0 0,0 0,1 0,24 0,0 0,0 0,0 0,0 0,0 0,24 0,1 25,0-25,0 0,0 0,24 25,-24-25,25 25,-1-25,-24 25,25-25,-25 25,-1-25,1 24,0 1,-25 0,25-25,-25 25,0 0,-25-1,0 1,0 0,1 25,-1-26,-25 1,25 0,-24 0,24 0,-25-1,1 1</inkml:trace>
  <inkml:trace contextRef="#ctx0" brushRef="#br0" timeOffset="44825.5638">12874 12005,'0'0,"0"0,0 0,0 0,0 0,0 0,0 0,0 0,0 0,0 0,0 0,0 25,25-25,-25 25,0 0,25-25,-25 25,24-1,-24 26,0-25,25 25,-25-26,25 26,-25 24,0-24,25 24,-25-24,0 24,0 1,0-1,0 1,0-1,0-24,0-1,0 1,0-1,0 1,0-25,0 0,0 0,0-1,0 1,0 0,0-25</inkml:trace>
  <inkml:trace contextRef="#ctx0" brushRef="#br0" timeOffset="45825.621">9476 12353,'0'0,"0"0,0 0,0 0,0 0,0 0,0 0,0 0,0 25,0-25,0 0,0 24,0 1,25 0,-25 0,0 24,24-24,-24 25,0 24,25-24,-25-1,0 26,0-26,0 26,0-1,0-24,0 24,0-24,0 24,0-24,0 0,0-26,25 26,-25-25,0 0,0-1,0 1,0-25,0 0,0 25,25-25,-25 0,0 0,0 0,0 0</inkml:trace>
  <inkml:trace contextRef="#ctx0" brushRef="#br0" timeOffset="52761.0177">9625 7888,'-25'25,"0"-25,25 0,-25 0,25 0,0 0,0 0,0 0,0-25,0 25,0 0,0 0,25-25,0 25,0-25,-1 25,26-25,-25 1,24 24,-24-25,25 0,-25 25,24-25,-24 25,-25-25,25 25,0 0,-25 0,0 0,0 0,0 0,-25 0,25 25,-25-25,0 0,25 25,-25-25,1 0,24 25,-25-25,25 0,-25 0,25 0,0 0,0 25,0-25,0 0,-25 0,25 0,0 0,0 0,0 24,0-24,0 25,25-25,-25 25,25-25,-25 25,0 0,25-1,-25 1,24-25,-24 25,0 0,0 0,0 0,0-1,0-24,25 25</inkml:trace>
  <inkml:trace contextRef="#ctx0" brushRef="#br0" timeOffset="52908.0261">10145 8086,'0'0,"0"-24,0 24,0 0,0 0,0 0,0 0,0 0,0 0,0-25,0 25,0 0,0 0,0 0,0 0,0 0,0 0</inkml:trace>
  <inkml:trace contextRef="#ctx0" brushRef="#br0" timeOffset="70470.0306">7888 9699,'0'0,"0"-25,0 25,0 0,0 0,0 0,0 0,0 0,0 0,0 0,0 0,0 0,0 0,0 0,0 0,0 0,-25 0,25 0,0 0,0 0,-24 0,24 0,0 0,-25 25,0-25,25 24,-25-24,0 25,1 0,-1 0,0 0,0-1,25 26,-25-25,1 0,-1 24,25-24,0 25,0-25,0-1,0 26,0-25,0 0,0-1,25 1,-1 0,1-25,-25 25,25-25,0 0,0 25,-1-25,1 0,0 0,25 0,-26-25,1 25,0 0,0-25,-25 25,25-25,-1 25,-24-25,25 25,-25-24,0 24,0-25,0 25,0-25,0 25,-25-25,1 0,24 25,-25 0,0-24,0 24,0 0,1 0,-1 0,-25 0,25 0,1 24,-1 1,0-25</inkml:trace>
  <inkml:trace contextRef="#ctx0" brushRef="#br0" timeOffset="71910.113">7243 11187,'0'-25,"0"25,0 0,0 0,0 0,0-25,0 25,0 0,0 0,0 0,0 0,0 25,0-25,0 0,0 25,0-25,0 25,0 0,0 24,25-24,-25 0,0 24,0-24,0 25,25-25,-25 24,0-24,0 0,0 0,0-1,0 1,0 0,0 0,0 0,0-25,0 24,0-24,0 25,0-25,25 0,-25 0,0 0,0 25,0-25,0 0,0-25</inkml:trace>
  <inkml:trace contextRef="#ctx0" brushRef="#br0" timeOffset="72322.1366">7690 11237,'0'0,"0"0,0-25,0 25,0 0,0 0,0 0,0 0,-25 0,25 0,0 0,0 25,-25-25,25 24,-25 1,25 0,-24-25,24 25,0 0,-25 24,25-24,0 0,0 0,0-1,0 1,0 0,25 0,-25 0,24-1,-24-24,25 25,0 0,-25-25,25 25,0-25,-1 0,-24 0,25 25,0-25,0 0,0-25,-1 25,-24 0,25-25,0 25,0 0,-25-25,25 25,-25-25,24 25,-24-24,0-1,0 25,25-25,-25 0,0 0,0 1,-25-1,25 0,-24 0,-1 0,25 1,-25 24,-25-25,26 0,-1 25,0-25,0 25,-24 0,24 0</inkml:trace>
  <inkml:trace contextRef="#ctx0" brushRef="#br0" timeOffset="86531.9493">20687 9773,'0'0,"0"0,0-25,0 25,0 0,0 0,0 0,0 0,0 0,0 0,0 0,0 0,0 0,0 25,0-25,0 25,0 0,0 24,0-24,0 25,0-1,0 1,0 0,0-1,0 1,0 24,0-24,0-1,0 1,0 0,-24-1,24-24,0 25,-25-26,25 1,0 0,0 0,0-25,0 25,0-25,0 0,0 24</inkml:trace>
  <inkml:trace contextRef="#ctx0" brushRef="#br0" timeOffset="86991.9756">20886 9748,'0'0,"0"0,0 0,25 0,-25 0,0 0,25 0,-25 0,24 0,1 0,25 0,-25 0,24-25,1 25,-1 0,1 0,0 0,-1-24,1 24,24 0,-24-25,24 25,-24 0,-1 0,26-25,-26 25,1 0,0 0,-1 0,-24 0,25 0,-50 0,25 0,-1 0,-24 0,0 0,0 25,0-25,0 25,0-25,0 24,0 1,0 0,0 0,-24 24,24-24,0 25,0-1,0 1,0 0,0-1,0 1,0 24,0-24,0 0,0-1,0 1,0-25,0 24,0-24,0 25,0-26,0 1,0 0,0-25,0 25,0 0,0-25,0 24,-25-24,25 25,0-25,-25 25</inkml:trace>
  <inkml:trace contextRef="#ctx0" brushRef="#br0" timeOffset="87363.9969">20539 10716,'0'0,"0"0,0 0,0 24,0-24,0 0,0 0,0 0,24 0,-24 0,0 0,25 0,-25 0,25 0,-25 0,25 0,0 0,-1 0,1 0,25 0,-1 0,1 0,0 0,-1-24,26 24,-1 0,1 0,24-25,-25 25,1 0,24-25,-25 25,1 0,-1 0,0 0,-24-25,0 25,-1 0,-24 0,0 0,0 0,-25 0,0 0</inkml:trace>
  <inkml:trace contextRef="#ctx0" brushRef="#br0" timeOffset="87888.0269">21010 10021,'0'0,"0"0,0-25,0 25,0 0,0 0,0 0,0 0,0 0,0 0,0 0,0 0,0 0,0 0,0 25,0-25,0 0,0 25,0-25,0 25,0-25,25 0,-25 0,0 25,0-25,25 0,-25 0,0 0,24 0,-24 0,0 0,25 0,-25 0,0-25,25 25,-25 0,25-25,0 25,-25-25,24 25,1-25,-25 25,25-25,-25 25,25 0,0-24,-25 24,24 0,-24 0,25 0,-25 0,25 0,-25 0,0 24,25-24,-25 25,25-25,-25 25,24-25,-24 25,25-25,-25 25,25-25,-25 25,25-25,-25 0,0 24,25-24,-25 0,0 25</inkml:trace>
  <inkml:trace contextRef="#ctx0" brushRef="#br0" timeOffset="88240.047">21134 10220,'0'0,"0"0,0 0,0 24,0-24,0 0,0 0,0 25,0-25,0 0,25 25,-25-25,0 25,25-25,-25 0,0 25,24-25,-24 0,25 0,-25 0,25 0,-25 0,25 0,0 0,-25 0,24 0,-24-25,25 25,0-25,-25 25,25 0,0-25,-25 25,24 0,1-25,-25 25,25 0,-25-24,25 24,-25 0,25 0,-25 0,24 0,-24 0,25 0,-25 0,25 24,0-24,-25 0,25 0,-25 25,24-25,-24 0,25 0,-25 0,25 25</inkml:trace>
  <inkml:trace contextRef="#ctx0" brushRef="#br0" timeOffset="88580.0665">21233 10443,'0'0,"-25"0,25 0,0 0,0 0,0 0,0 25,0-25,0 0,0 24,0-24,0 25,0-25,25 25,-25-25,0 25,0-25,25 25,-25-25,0 0,25 24,-25-24,0 0,25 0,-25 0,24 0,1 0,-25 0,25-24,-25 24,25 0,0-25,-1 25,-24-25,25 25,0 0,0-25,0 25,-25 0,24-25,1 25,0 0,-25 0,25 0,0 0,-25 0,24 0,-24 0,25 25,-25-25,0 0,25 25,-25-25</inkml:trace>
  <inkml:trace contextRef="#ctx0" brushRef="#br0" timeOffset="90508.1767">22225 8830,'25'-24,"-25"-1,25 0,-25 0,25 0,-25 25,25-24,-25-1,0 25,24-25,-24 25,0-25,0 25,0 0,0-25,0 25,0 0,0 0,0 0,0 25,0-25,0 25,0-25,0 25,0 0,-24-1,24 26,-25-25,25 24,-25-24,0 25,0-25,1 24,-1-24,0 0,0 0,25 0,-25-25,25 24,0-24,0 0,0 0,-24 0,24 0,0 0,0 0,0 0,0-24,0 24,0-25,0 0,-25 25,25-25,0 0,0 0,0 1,0 24,0-25,0 0,0 25,0-25,0 25,0-25,0 25,0 0,0 0,0 0,0 0,0 25,25 0,-25-25,0 25,0 0,0-1,0 1,0 0,0 0,0 0,0 0,24-1,-24 1,25-25,-25 25,25-25,0 0,24 0,-24 0,25 0,-1-25,1 25,0-25</inkml:trace>
  <inkml:trace contextRef="#ctx0" brushRef="#br0" timeOffset="91300.222">20836 12254,'0'0,"0"0,0 0,0 0,0 0,0 0,-25 24,25-24,0 25,0 0,-24 25,24-26,0 26,0 0,0 24,0-24,-25 24,25-24,0-1,0 26,0-26,0 1,-25-1,25-24,0 25,0-25,0-1,0 1,0 0,0 0,0-25,0 0</inkml:trace>
  <inkml:trace contextRef="#ctx0" brushRef="#br0" timeOffset="91728.2465">20861 12129,'0'0,"0"0,0 0,0 0,0 0,25 0,-25-24,25 24,-25 0,25 0,24 0,1-25,-25 25,49 0,-24-25,24 25,0-25,1 0,-1 25,25-24,-24-1,-1 25,25-25,-24 25,-1 0,1-25,-1 25,-24 0,-1 0,1 25,-25-25,0 25,-1-25,1 25,-25-1,0 1,0 0,0 0,0 24,0-24,0 25,0 0,-25-1,25 1,-24-1,24 1,-25 24,25-24,0 24,0-24,-25 24,25-24,0 0,0-1,0 1,0-1,0 1,0-25,0 24,0-24,0 0,0 0,0 0,0 0,0-1,0-24,0 25,0-25,0 25,0-25</inkml:trace>
  <inkml:trace contextRef="#ctx0" brushRef="#br0" timeOffset="91999.262">20936 13320,'-25'25,"0"-25,0 25,25-25,0 0,0 0,0 0,0 0,0 0,50 0,-25 0,24 0,1 0,-1 0,26-25,-1 0,1 25,24-25,-25 1,25-1,1 0,-26 0,25 0,-24 0,-1 25,1-24,-26-1,1 25,-1-25,-24 0,0 25</inkml:trace>
  <inkml:trace contextRef="#ctx0" brushRef="#br0" timeOffset="92455.2881">21035 12502,'0'0,"0"0,0 0,0-25,0 25,0 0,0 0,0 0,0 25,0-25,0 0,0 0,0 24,25-24,-25 25,0-25,24 25,1-25,-25 25,25-25,-25 0,25 0,0 0,-1 0,-24 0,25 0,0 0,0-25,-25 25,25-25,-1 25,-24-25,25 1,0-1,0 25,-25-25,25 25,-1-25,1 25,-25-25,25 25,0 0,-25-24,25 24,-1 0,1 0,-25 24,25-24,0 0,-25 0,25 25,-1-25,1 0,-25 25,25-25,0 0</inkml:trace>
  <inkml:trace contextRef="#ctx0" brushRef="#br0" timeOffset="92767.306">21258 12824,'0'0,"0"25,0-25,0 0,25 0,-25 25,25-25,-25 0,24 0,1 0,0 0,-25 0,25 0,0 0,-1 0,1 0,0 0,0 0,0-25,-1 25,1 0,0-25,0 25,0 0,-1-25,1 25,-25 0,25-25,0 25,-25 0,25 0,-25 0,24 0,1 0,-25 0,25 0,0 25,-25-25,25 0,-1 0,-24 0,25 0,0 25,-25-25</inkml:trace>
  <inkml:trace contextRef="#ctx0" brushRef="#br0" timeOffset="93396.3419">22920 11881,'25'0,"-25"-24,24 24,-24-25,0 25,0 0,0 0,0 0,-24 0,24 0,-25 25,0-25,0 24,0 1,-24 0,24 0,-25 0,26-1,-26 1,25 0,0 0,1 0,-1-1,0-24,25 0,-25 25,25-25,0 0,0 0,0 0,0 0,0 0,0 0,0-25,0 25,0-24,0-1,0 25,0-25,25 0,-25 0,0 1,0-1,25 0,-25 0,0 0,0 1,0 24,25-25,-25 25,0-25,0 25,0 0,0 0,0 0,0 0,0 25,0-25,0 25,-25-1,25 1,0 25,-25-25,25-1,0 1,0 0,0 0,0 0,0-1,0 1,25-25,-25 0,25 25,-1-25,1 0,0 0,0 0,24 0,-24 0,0-25,25 25</inkml:trace>
  <inkml:trace contextRef="#ctx0" brushRef="#br0" timeOffset="93635.3556">23342 11534,'0'0,"0"-25,0 25,0 0,0 0,0-24,0 24,0 0,0 24,0-24,24 25,-24 0,0 0,25 0,-25-1,0 1,0 25,0-25,0 24,0-24,0 0,0 0,0-1,0 1,0 0,-25 0,25 0,0-1,0 1,0-25,0 25,0-25,0 0</inkml:trace>
  <inkml:trace contextRef="#ctx0" brushRef="#br0" timeOffset="93927.3723">23714 11584,'0'-25,"0"25,0 0,0 0,0 0,0 0,0 0,0 0,-25 25,0-25,25 25,-25-1,0 1,1 0,-1 25,25-26,-25 1,25 25,0-25,0-1,0 1,0 0,0 0,25 0,0-1,-1-24,1 25,0-25,0 0,24 0,-24 0,25 0,-25 0,24 0,1-25,-25 25,24-24,-24-1,25 25,-25-25,-1 0,-24-24,0 24,0 0,0-25,-24 26,-1-26,0 25,-25-24,1 24,-26 0,1 0</inkml:trace>
  <inkml:trace contextRef="#ctx0" brushRef="#br0" timeOffset="98544.6364">23143 10071,'0'0,"0"0,0 0,-25 0,25 0,0 0,0 0,0 0,0 0,25 0,-25 0,25-25,0 25,0-25,24 25,1-25,-1 25,1-25,0 25,-1-24,1 24,-1-25,1 25,0-25,-1 0,1 25,-1-25,-24 25,0 0,0-24,0 24,-25 0</inkml:trace>
  <inkml:trace contextRef="#ctx0" brushRef="#br0" timeOffset="98851.654">23069 9723,'0'0,"0"0,0-24,0 24,0 0,0 0,0 0,0 0,0 0,0 0,0 0,0 0,0 0,0 0,0 0,0 0,0 24,0-24,0 25,0 0,0-25,0 50,-25-26,25 1,-25 0,25 25,-25-26,0 26,25-25,0 0,0 0,0-1,0 1,25 0,0-25,0 25,0-25,24 0,1 0,0 0,-1 0,1 0,-1 0,1-25,0 25</inkml:trace>
  <inkml:trace contextRef="#ctx0" brushRef="#br0" timeOffset="103023.8926">8211 10244,'0'0,"-25"0,25 0,0 0,0 0</inkml:trace>
  <inkml:trace contextRef="#ctx0" brushRef="#br0" timeOffset="103871.9411">8012 11832,'0'0,"0"0,0 0,0 0,0 0,0 0,0 0,0 0,0 0,0 0,0 0,0 0,0 0,0 0,0 0,0 0,0 0,0 0,0 0,0 0,0 0,0 0,0 0,0 0,0 0,0 0,0 0,0 0,0 0,0 0,0 0,0 0,0 0,0 0,0 0,0 0,0 0,0 0,0 0,0 0,0 0,0 0,0 0,0 0,0 0,0 0,0 0,0 0,0 0,0 0,0 0,0 0,0 0,0 0,0 0,0 0,0 0,0 0</inkml:trace>
  <inkml:trace contextRef="#ctx0" brushRef="#br0" timeOffset="104807.9946">21704 10393,'0'-25,"0"25,0 0,0 0,-24 0,24-24,0 24,0 0,0 0,0 0,0 0,0 0,0 0,0 0</inkml:trace>
  <inkml:trace contextRef="#ctx0" brushRef="#br0" timeOffset="108709.2178">7591 10046,'0'0,"0"0,0 0,0 0,0 0,0 0</inkml:trace>
  <inkml:trace contextRef="#ctx0" brushRef="#br0" timeOffset="109298.2515">8285 10046,'0'0,"0"0,0 0,0 0,0 0</inkml:trace>
  <inkml:trace contextRef="#ctx0" brushRef="#br0" timeOffset="109741.2768">8087 9798,'0'-25</inkml:trace>
  <inkml:trace contextRef="#ctx0" brushRef="#br0" timeOffset="109957.2892">8062 11708,'0'0,"0"0,0 0,0 25</inkml:trace>
  <inkml:trace contextRef="#ctx0" brushRef="#br0" timeOffset="112523.4359">6722 8533,'0'0,"0"0,-24 0,24 0,0 0,0 0,0 0,0 0,0 0,0 0,0 0,0 0,0 0,-25 25,25-25,0 24,0 1,0 0,0 0,0 24,-25 1,25 24,0-24,0 24,0 1,0 24,0-24,0 24,0 0,0 0,0 0,0 1,0-1,25-25,-25 25,25 1,-25-1,24-25,-24 26,25-1,-25 0,25 0,-25 0,25 1,-25-1,0 0,0 25</inkml:trace>
  <inkml:trace contextRef="#ctx0" brushRef="#br0" timeOffset="115615.6128">7640 13866,'0'25,"0"-25,0 24,0-24,0 0,0 0,0 0,0 0,25 0,-25-24,25 24,0-25,24 0,-24 0,25-24,-1-1,26 25,-26-49</inkml:trace>
  <inkml:trace contextRef="#ctx0" brushRef="#br0" timeOffset="116175.6448">8285 11559,'0'0,"25"0,-25 0,0 0,0 0,0 0,25-25,-25 0,25 25,-1-24,1-1,25-25,-25 25</inkml:trace>
  <inkml:trace contextRef="#ctx0" brushRef="#br0" timeOffset="116632.671">8384 9922,'0'0,"0"0,0 0,0 0,0 0,0 0,0 0,0 0,0 0,0 0,25 0,0-25,0 25,0-25,24 0,1-24,-1 24,1-25</inkml:trace>
  <inkml:trace contextRef="#ctx0" brushRef="#br0" timeOffset="125601.1839">10319 10790,'-25'0,"25"0,0 0,0-25,0 25,0 0,0-25,0 25,0 0,0-24,0 24,25-25,-25 25,25-25,-25 25,25 0,-25-25,25 0,-1 25,1 0,-25-24,25 24,0 0,0-25,-25 25,24 0,1 0,-25 25,25-25,-25 0,25 24,-25 1,0-25,0 25,0 0,0 0,0-1,0 1,-25 0,25 0,-25 0,25-1,-25 1,25-25,-24 25,24 0,0-25,-25 0,25 25,0-25,0 0,0 0,0 0,0 0,0 0,0-25,0 25,0 0,0 0,0-25,0 25,25 0,-25-25,24 25,-24 0,25 0,0-25,0 25,0 0,-1 0,1 0,0 25,0-25,0 25,-25-25,24 25,-24-25,25 25,-25-1,0 1,0-25,0 25,0 0,0 0,0-1,0 1,-25 0,1-25,24 25,-25 0,0 0,0-25,0 24,1-24,-1 25,0-25,0 0,0 25,1-25,-1 0,0 0,0 0,0 0,25 0,-24-25,-1 25,0 0,0-25,25 25,-25 0</inkml:trace>
  <inkml:trace contextRef="#ctx0" brushRef="#br0" timeOffset="125977.2055">11063 10691,'0'0,"0"0,0 25,-25-25,25 0,-24 24,24-24,-25 25,25 0,-25 0,25 0,0-1,0 1,0 0,0 25,0-26,0 1,0 0,25 0,0 0,-25-25,24 24,1 1,0-25,0 25,-25-25,25 0,-1 0,1 0,0 0,0 0,0 0,-1-25,1 25,0-25,0 25,-25-24,25 24,0-25,-25 0,0 25,24-25,-24 0,0 1,0-1,-24-25,-1 25,0 1,0-1,0 0,0 0,-24 0,24 25,-25-24,26 24,-26 0</inkml:trace>
  <inkml:trace contextRef="#ctx0" brushRef="#br0" timeOffset="129129.3858">11634 10889,'0'0,"0"0,0-25,0 25,0 0,0 0,0 0,0 0,0 0,0 0,0 0,0 0,0 25,0-25,0 25,0 0,0 0,25-1,-25 26,0-25,24 0,-24 24,0-24,25 0,-25 0,0 0,0-1,0 1,25-25,-25 25,0-25,0 0,0 25,0-25,25 0</inkml:trace>
  <inkml:trace contextRef="#ctx0" brushRef="#br0" timeOffset="129381.4002">11559 10864,'0'-24,"0"-1,0 0,0 25,0-25,25 0,-25 25,25-24,0 24,0 0,-1-25,1 25,0 0,0 0,0 0,-1 0,1 0,-25 25,25-25,0 24,-25-24,25 25,-25-25,0 25,0 0,0-25,0 25,-25-1,25-24,0 25,-25 0,25-25,-25 25,0-25,25 0,-24 0,24 25,-25-25,25 0</inkml:trace>
  <inkml:trace contextRef="#ctx0" brushRef="#br0" timeOffset="130245.4496">12130 10641,'0'0,"0"0,0-25,0 25,0 0,-25-24,25 24,-25 0,25 0,-25 0,25 0,-24 0,-1 0,25 0,-25 0,25 24,-25-24,25 25,0-25,0 25,0 0,0-25,0 25,0-1,0-24,0 25,25-25,-25 25,25-25,-25 0,25 25,-25-25,24 0,1 0,-25 0,25 0,-25 0,25 0,-25-25,25 25,-25 0,0 0,0-25,0 25,24-25,-24 25,0-24,0 24,0-25,0 0,0 25,0-25,0 25,0-25,0 25,-24 0,24 0,0-24,0 24,0 0,0 0,0 0,0 24,0-24,0 0,0 0,0 25,0-25,0 0,24 25,-24-25,0 25,25-25,-25 25,25-25,-25 0,0 0,25 24,0-24,-25 0,24 0,-24 0,25 0,0 0,0-24,-25 24,25 0,-1-25,1 25,-25 0,25-25,-25 25,25-25,-25 0,0 25,0-24,0-1,0 25,0-25,0 25,0-25,-25 25,0-25,25 25,-25 0,25 0,-24 0,24 0,0 0,-25 0,25 25,0-25,-25 25,25 0,0-25,0 25,0-1,25 1,-25 0,25 0,-1 24,-24-24,25 0,0 0,-25 24,25-24,0 25,-25-25,25 24,-25-24,0 0,0 24,0-24,0 0,0 25,0-25,-25-1,25 1,-25-25,25 25,-25-25,25 0,-25 0,0 0,25 0,0-25,-24 25,24-25,0 1,0-1,0 0,0 0,0 0,24 0,-24-24,25 24,0 0,0-24,0 24,-25-25,25 25,-1-24,1 24,0-25,0 26,0-26,-1 25,-24-24,25 24,0 0,-25 0,0 0,0 1,0-1,0 25,0 0,0 0,0 0,0 0,0 25,0-25,-25 24,25 1,0 0,-25 0,25 0,0 24</inkml:trace>
  <inkml:trace contextRef="#ctx0" brushRef="#br0" timeOffset="148259.4799">13469 9302,'0'0,"0"0,0 0,0-25,0 25,25 0,-25 0,25-25,0 25,0 0,-1-25,1 25,25-24,-25 24,24-25,-24 25,25-25,-26 25,1-25,0 25,0-25,0 25,-1 0,-24-24,0 24</inkml:trace>
  <inkml:trace contextRef="#ctx0" brushRef="#br0" timeOffset="148771.5092">13469 9277,'0'0,"0"0,0 0,0 0,0 0,0 0,0 0,0 0,0 0,0 0,0 0,0 0,0 0,0 0,0 25,0-25,0 0,0 25,0-25,0 24,0 1,0-25,0 25,0 0,-25-25,25 25,0-25,0 24,0-24,0 25,0-25,0 0,0 25,0-25,0 0,0 0,0 0,0 0,0 0,0 0,0 0,0 0,0 0,0 0,25 0,-25 0,0 0,25-25,-25 25,25 0,-25 0,25-25,0 25,-25 0,24 0,1-24,0 24,0 0,0 0,-1 0,1 0,0 0,0 0,0 24,-1-24,1 25,0-25,0 25,0 0,-25 0,24-25,1 24,-25 1,0 0,0 0,0 0,0-1,0-24,0 25,-25 0,1 0,-1-25,0 25,0-1,0-24,-24 0,24 25,0-25,-24 0,24 0,0 0,-25 0,26 0,-26 0,25 0,0 0,0-25,1 25,-1 0,0 0,25 0,-25-24</inkml:trace>
  <inkml:trace contextRef="#ctx0" brushRef="#br0" timeOffset="153519.7808">13593 11137,'0'0,"-24"0,24 0,-25 0,25 0,0 0,-25 0,25 0,-25 0,25-25,0 25,-25 0,25 0,0-24,0 24,0 0,0 0,0-25,0 25,0 0,0-25,25 25,0-25,-25 25,25-25,0 25,24-24,-24-1,0 25,24-25,-24 25,25 0,-25 0,-1 0,26 0,-25 0,0 0,24 25,-49 0,25-25,0 24,-25 1,25 0,-25 0,0 0,0-1,-25 1,25 25,-25-25,0 0,25-1,-25 1,1 25,-1-25,25-25,-25 24,0 1,25-25,-25 0,25 25,0-25,0 0,-24 0,24 0,0 0,0 0,0 0,0 0,0 0,0 0,0-25,24 25,-24 0,0 0,25-25,-25 25,25-24,0 24,0 0,-1 0,1-25,0 25,0 0,24 0,-24 25,0-25,0 0,0 24,-1 1,1-25,-25 25,25 0,-25 0,0-1,0 1,0 0,0 0,0 0,0-1,-25-24,25 25,-25 0,1 0,-1 0,0-25,0 24,0-24,1 0,-26 25,25-25,0 0,1 0,-26 0,25 0,0 0,1-25,-26 25,25 0,0-24,1 24,-1 0</inkml:trace>
  <inkml:trace contextRef="#ctx0" brushRef="#br0" timeOffset="159263.1093">15975 9128,'-25'0,"25"-25,0 25,0 0,0 0,0-24,0 24,25-25,-25 25,24 0,-24-25,25 25,0-25,0 25,0 0,-25-25,49 25,-24 0,0 0,0 0,-1 0,-24 0,25 0,0 25,0-25,0 25,-1 0,-24 0,25-1,-25 1,0 0,25 25,-25-1,0 1,0-1,-25 1,25 0,-25 24,25-24,-24 24,-1-24,25-1,-25 1,0-1,25 1,-25 0,25-26,-24 26,24-25,0 0,0 24,0-24,0 0,0 0,0 0,0-1,24 1,-24 0,25 0,-25 0,25-25,-25 24,25 1,0-25,-1 25,-24-25,25 0,0 0,0 0,24 0,-24 0,0 0,0 0,24 0,-24-25,0 25,25-25,-25 1,-1 24,26-25,-25 25,-25-25,25 25,-1-25,-24 25,0-25,0 25,0 0,0 0,-24-24,24 24,-25 0,0 0,0 0,0 24,1-24,-26 25,25-25,-25 25,26 0,-26 24,0-24,26 0,-1 25,-25-1,25-24,1 25,24-1,-25-24,25 25,0-1,0-24,0 25,0-1,0 1,25-25,-25 24,24 1,1-1,-25-24,25 25,0 0,-25-1,25-24,-1 25,-24-1,25-24,0 25,-25-26,0 26,25-25,-25 24,0-24,0 0,0 25,0-26,-25-24,25 25,-25 0,0-25,25 25,-24-25,-1 0,0 0,0 0,0 0,1 0,-1 0,25 0</inkml:trace>
  <inkml:trace contextRef="#ctx0" brushRef="#br0" timeOffset="161935.2621">14635 9550,'25'0,"0"0,-25 0,25 0,-1 0,1 0,25 0,-25-25,24 25,-24 0,25-25,-1 25,1 0,-1-25,1 25,-25 0,24-24,1 24,-25 0,0 0,-1-25,1 25,0 0,-25 0,25 0</inkml:trace>
  <inkml:trace contextRef="#ctx0" brushRef="#br0" timeOffset="162343.2855">14734 9351,'0'0,"25"-24,-25 24,0 0,0 0,0 0,0 0,0 0,0 0,0 0,0 0,0 0,0 0,0 0,0 0,0 0,-25 0,25 24,-24 1,24 0,-25 0,25 0,-25-1,0 1,0 0,25 25,-24-26,-1 1,25 0,0-25,0 25,0 0,0-25,25 0,-25 24,24-24,1 0,0 0,25 0,-26 0</inkml:trace>
  <inkml:trace contextRef="#ctx0" brushRef="#br0" timeOffset="164063.3839">14710 11212,'0'0,"0"0,0 0,0 0,24 0,-24 0,25 0,0 0,0 0,0 0,24 0,1 0,-1 0,1-25,0 25,24-25,-24 25,-1-25,26 25,-26-25,1 25,-25-24,24 24,-24-25,25 25,-26 0,1 0,-25-25,25 25,-25 0,0 0</inkml:trace>
  <inkml:trace contextRef="#ctx0" brushRef="#br0" timeOffset="164459.4065">14660 10988,'0'0,"0"0,0-24,0 24,0 0,0 0,0 0,0 0,0 0,0 0,0 0,0 0,0 0,0 0,0 0,0 0,0 0,0 24,-25-24,25 25,0 0,-25 0,25 24,-24-24,-1 0,25 25,-25-25,25 24,-25-24,25 0,0 0,0-1,0 1,0 0,25-25,0 25,0-25,24 0,-24 0,25 0,-1 0,-24 0</inkml:trace>
  <inkml:trace contextRef="#ctx0" brushRef="#br0" timeOffset="173186.9057">14362 12551,'-25'-25,"1"25,-1-24,0 24,0 0,0 0,1 0,-26 0,25 0,0 24,-24 1,24-25,0 25,0 0,1 24,-1-24,25 0,-25 0,25 0,0-1,0 1,25 0,0 0,-1 0,1-1,0 1,25-25,-26 25,26-25,-25 25,24-25,1 25,-25-25,24 0,-24 24,0-24,0 25,0-25,-25 25,24-25,-24 25,0-25,0 25,0-1,-24-24,24 25,-25 0,0 0,0 0,0-25,-24 25,24-1,0-24,-24 25,24-25,-25 0,25 0,1 0,-26 0,25 0,0 0,25-25,-24 25,24 0,-25-24,25 24,0-25,0 0,25 25,-25-25,24 0,-24 25,25-25,0 1,0-1,0 0,-1 0,1 0,0 1,25-1,-26 0,1 0,0 0,0-24,0 24,-1 0,1-24,0 24,0 0,-25 0,0 0,0 1,0-1,0 0,0 0,-25 0,0 1,0 24,1-25,-26 25,25 0,-49 25,24-1,-24 1,24 0</inkml:trace>
  <inkml:trace contextRef="#ctx0" brushRef="#br0" timeOffset="176171.0764">15702 11956,'0'0,"0"0,0-25,0 25,0 0,0 0,0-25,0 25,0 0,0 0,0 0,0 0,0 0,0 0,0 0,0 25,0-25,0 25,0 0,0-1,0 1,0 25,0-25,0 24,0 1,0 24,0-24,0 24,0 1,0-26,0 26,0-1,0 1,0-1,0-24,0 24,0-24,0 24,25-24,-25-1,0 1,0 0,0-1,24-24,-24 25,0-26,0 1,0 0,25 0,-25 0,0-25,0 24,0-24,0 25,0-25,0 0,25 0,-25 0</inkml:trace>
  <inkml:trace contextRef="#ctx0" brushRef="#br0" timeOffset="177102.1296">14908 13320,'0'0,"0"25,0-25,0 0,0 0,25 0,-25 25,25-25,-1 25,1-25,0 24,25-24,-26 25,26-25,0 25,-26-25,26 25,0 0,-26-25,26 24,-25-24,0 25,-1-25,1 25,0-25</inkml:trace>
  <inkml:trace contextRef="#ctx0" brushRef="#br0" timeOffset="177491.1519">15032 13246,'-25'0,"25"0,0 0,0 0,-25 0,25 0,0 0,0 0,-24 0,24 0,0 25,-25-25,25 24,0-24,-25 25,25 0,-25 0,0-25,25 25,-24-1,24-24,0 25,-25-25,25 25,0-25,0 0,-25 0,25 0,0 0,0 0,0-25,0 25,0-25,0 25,0-24,0 24,0-25,0 0,0 25,25-25,0 0,-25 1,24 24,-24-25,25 25,0-25,0 25,0 0,-1 0,1 0,0 0,25 25,-26-25,26 25,-25-25,24 0</inkml:trace>
  <inkml:trace contextRef="#ctx0" brushRef="#br0" timeOffset="182044.4123">7144 13122,'-25'0,"25"-25,-25 25,25-25,-24 25,24-25,0 25,0-25,0 1,0 24,0 0,0-25,0 25,24-25,-24 25,0 0,25 0,-25-25,0 25,25 0,-25 0,0 25,25-25,-25 0,0 25,0 0,25-1,-25 1,0 25,0-25,0 24,0 1,0-25,0 24,0 1,0 0,0-26,0 26,0-25,0 24,0-24,0 0,0 0,0 0,25-25,-25 24,0-24,24 25,-24-25,25 25,-25-25,25 0,-25 0,25 0,-25 0,25 0,-25 0,24 0,1 0,-25 0</inkml:trace>
  <inkml:trace contextRef="#ctx0" brushRef="#br0" timeOffset="182245.4238">7566 13990,'0'0,"0"0,0 0,0 0,0 0,0 0,0 0,0 0,0 0,0 0,25 0,-25 0,0 0,0 0,0 0,0 0,0 0,0 0,0 0,0 0,0 0,0 0,0 0,0 0,0 0,0 0</inkml:trace>
  <inkml:trace contextRef="#ctx0" brushRef="#br0" timeOffset="184639.5608">7615 14039,'0'-24,"-24"24,24 0,0-25,0 25,0 0,-25-25,25 25,0 0,0 0,-25 0,25 0,0 0,0 0,-25 0,25 0,0 0,-25 25,25-25,0 0,-24 25,24-25,-25 24,25 1,0-25,0 25,-25-25,25 25,0-25,0 0,0 0,0 25,0-25,0 0,0 0,0 0,0-25,0 25,0 0,0 0,25-25,-25 25,0-25,0 25,0-25,0 1,0 24,0-25,0 25,0-25,0 25,0 0,0 0,0 0,0 0,-25 0,25 0,0 25,-25-25,25 25,0-25,-25 24,25 1,0-25,0 25,0-25,0 25,0-25,0 0,0 0,0 0,0 0,0 0,0 0,0 0,0 25</inkml:trace>
  <inkml:trace contextRef="#ctx0" brushRef="#br0" timeOffset="188624.7887">10741 11187,'-25'25,"25"-25,-25 0,25 0,0 25,0-25,0 0,0 0,0 0,0 0,0 0,0 0,0 0,0-25,0 25</inkml:trace>
  <inkml:trace contextRef="#ctx0" brushRef="#br0" timeOffset="189220.8228">7690 10294,'25'0,"-25"-25,0 25,0 0,0 0,0 0,0-25,0 25,0 0,0 0,0 0,0 0,0 0,0 0,0 0,0 0,0 0,0 0,0 0</inkml:trace>
  <inkml:trace contextRef="#ctx0" brushRef="#br0" timeOffset="190060.8708">13941 9823,'24'0,"-24"0,0 0,0 0,0-25,25 25,-25 0,0 0,0 0,25 0,-25 0,0 0,25-25,-25 25,0 0,0 0</inkml:trace>
  <inkml:trace contextRef="#ctx0" brushRef="#br0" timeOffset="190900.9189">11212 11137,'0'0,"0"0,0 0,0 0,0 0,0 0,0 0,0 0,0 0,0 0,0 0,0 0,0 0,0 0,0 0,0 0,0 0,0 0,0 0,0 0,0 0,0 0,0 0,0 0</inkml:trace>
  <inkml:trace contextRef="#ctx0" brushRef="#br0" timeOffset="192264.9969">11162 11385,'0'0,"0"0,25-24,-25 24,0 0,0 0,0 0,0-25,0 25,0 0</inkml:trace>
  <inkml:trace contextRef="#ctx0" brushRef="#br0" timeOffset="195057.1566">7814 13990,'-25'0,"25"0,-25 0,25 0,-25 0,25 0,0 0,0 0,-24 0,24-25,0 25,24 0,-24 0,25 0,-25-25,25 25,25 0,-26-25,1 1,25 24,-1-25,1 0,0 25,-1-25,-24 0,25 25,-25-24,24 24,-24-25,0 25,-25 0,25-25,-25 25,0 0,0 0,0 0,0 0,-25 25,25-25,-25 0,0 0,0 25,1-25,-1 24,-25-24,25 0,0 25,-24-25,24 25,-25-25,26 25,-1-25,-25 25,25-25,1 0,-1 24,0-24,25 0,-25 0,25 0,0 0,0 0,0 0,0 0,25 0,-25 0,25-24,0 24,-1 0,1-25,25 25,-25-25,-1 0,26 25,-25-25,0 25,-1 0,1-24,0 24,-25 0,25 0,-25 0,0 0,0 0,-25 0,25 0,-25 24,0-24,1 25,-1-25,0 25,0 0,0-25,1 25,-1-25,0 24,0-24,25 0,-25 0,25 0,0 0,0 0,0 0,0 0,25 0,-25 0,25 0,0-24,0 24</inkml:trace>
  <inkml:trace contextRef="#ctx0" brushRef="#br0" timeOffset="195921.206">11138 11013,'24'0,"-24"0,0 0,0 0,0 0,0 0,0 0,0 0,0 0,0 0,0 0,0 0,0 0,0 0</inkml:trace>
  <inkml:trace contextRef="#ctx0" brushRef="#br0" timeOffset="196273.2262">13693 9401,'0'0,"0"0,0 0,0 0,0-25,0 25,0 0</inkml:trace>
  <inkml:trace contextRef="#ctx0" brushRef="#br0" timeOffset="197056.2709">12279 10840,'0'0,"0"0,0 0,0 0,0 0,0 0,0 0,0 0</inkml:trace>
  <inkml:trace contextRef="#ctx0" brushRef="#br0" timeOffset="197313.2856">14461 11683,'0'0,"0"0,0 0,0 0,0 0,0 0,0 0</inkml:trace>
  <inkml:trace contextRef="#ctx0" brushRef="#br0" timeOffset="198517.3545">11361 10840,'0'0,"0"0,0 0,0 0,0 0,0 0,0 0,0 0,0 0,0 0,0 0,25 0,-25 0,0 0</inkml:trace>
  <inkml:trace contextRef="#ctx0" brushRef="#br0" timeOffset="199960.4371">7392 13171,'0'0,"0"0,0 0,0 0,0-25,0 25,0 0,25-24,-25 24,25-25,-25 25,25 0,-1-25,-24 0,25 25,0 0,0-25,0 25,-1-24,1 24,0 0,0 0,0 0,-1 0,-24 0,25 0,-25 0,25 24,-25 1,0-25,0 25,0 0,0 0,0-1,0 1,-25 0,25 0,0 0,-25-25,25 25,-24-1,24-24,-25 25,25-25,0 0,0 25,0-25,0 0,0 0,0 0,0 0,0 0,0 0,0 0,0-25,0 25,0 0,25 0,-25 0,24-25,-24 25,25 0,0 0,0 0,-25 0,25 0,-1 0,1 0,0 0,0 0,0 25,-25-25,24 25,-24 0,25-25,-25 25,0-25,0 24,0 1,0-25,0 25,0-25,0 25,-25 0,25-25,-24 24,24-24,-25 0,0 25,25-25,-25 0,0 0,1 0,-1 0,0 0,0 0,0 0,1-25,-1 25,0 0,0-24,0 24,25 0,-24-25,24 25</inkml:trace>
  <inkml:trace contextRef="#ctx0" brushRef="#br0" timeOffset="200352.4595">8236 13047,'0'0,"0"0,0 0,0 0,0 0,-25 0,25 0,0 25,-25-25,25 25,0 0,-25-25,25 24,0 1,0 0,0 0,0 0,25 0,-25-1,25 1,-25-25,25 25,-1 0,1-25,0 25,0-25,-25 24,25-24,-1 0,1 0,0 0,0 0,0 0,-1-24,1 24,0-25,-25 25,25-25,-25 0,25 25,-25-25,24 1,-24 24,0-25,0 0,0 0,-24 0,24 0,-25 25,25-24,-25-1,0 0,-24 0,24 25,-25-25,25 25,-24 0,24 0,-25 0,26 0,-1 0,-25 25,25 0,0 0</inkml:trace>
  <inkml:trace contextRef="#ctx0" brushRef="#br0" timeOffset="201025.498">8335 14436,'-25'0,"0"25,25-25,-25 0,1 25,-1-25,25 25,-25-25,25 25,-25-1,25 1,0-25,0 25,0 0,0-25,25 25,-25-1,25-24,0 25,-1-25,26 25,-25-25,0 0,-1 25,26-25,-25 0,0 25,-1-25,1 0,0 24,-25-24,25 0,-25 25,0-25,25 25,-25-25,0 25,0-25,-25 0,25 25,-25-25,25 24,-25-24,0 25,1-25,-1 0,0 0,0 0,0 0,1 0,-1-25,0 25,0 0,0 0,25-24,-24 24,24-25,0 0,0 25,0-25,0 0,0 1,0-1,24 0,-24 0,25 0,-25 1,25-1,-25 0,25-25,0 26,-25-1,24 0,-24 0,25 0,-25-24,25 24,-25 0,25 0,-25 0,0 1,0-1,-25 25,25-25,-25 25,0 0,1 0,-26 0,25 0,-24 25,-1 0,0-1</inkml:trace>
  <inkml:trace contextRef="#ctx0" brushRef="#br0" timeOffset="202809.6">8707 12998,'0'-25,"0"25,0-25,-25 25,25-25,0 25,0-25,-25 25,25 0,0 0,-25 0,25 0,-24 0,24 0,-25 25,0-25,0 25,-24 0,24 0,-25-1,1 26,-1-25,0 24,1 1,-1 0,0-1,1 1,-1 24,1-24,-1 0,0 24,1-24,24-1,-25 1,26-25,-1 24,0-24,25 0</inkml:trace>
  <inkml:trace contextRef="#ctx0" brushRef="#br0" timeOffset="203104.6169">8856 14114,'0'0,"0"25,-25-1,25 1,-25-25,0 25,0 25,1-26,-1 26,0 0,-25-1,26 1,-26 0,0 24,1-24,24-1,-25 1,1-1,24 1,-25 0,26-1,-26-24,25 0,0 0,0-1,25 1,-24 0</inkml:trace>
  <inkml:trace contextRef="#ctx0" brushRef="#br0" timeOffset="203664.6489">8632 12750,'0'0,"0"0,0-25,0 25,0 0,0 0,0 0,0 0,0 25,0-25,0 0,25 24,-25-24,25 25,-25 0,25 0,-25-25,25 25,-25-1,24 1,-24 0,25 0,-25 0,25-1,-25-24,0 25,0 0,25-25,-25 25,0-25,0 0</inkml:trace>
  <inkml:trace contextRef="#ctx0" brushRef="#br0" timeOffset="203956.6656">9004 12626,'0'0,"0"0,0 0,0 0,-24 0,24 0,-25 24,25-24,0 25,-25-25,25 25,0 0,0 0,0-1,0-24,25 25,-25 0,25 0,-1-25,1 25,0-25,0 24,0-24,-1 25,1-25,0 0,0 25,-25-25,25 0,-1 25,-24-25,25 0,-25 25,0-25,0 0,0 24,0-24,0 0,0 25,-25-25,25 25,-24-25,-1 25</inkml:trace>
  <inkml:trace contextRef="#ctx0" brushRef="#br0" timeOffset="204105.6741">8980 12799,'24'-25,"1"1,-25-1,25 0,0-25,0 26,-1-1,26-25,-25 25,0 1,-1-26,1 25,0 25,0-25,0 1,-25 24</inkml:trace>
  <inkml:trace contextRef="#ctx0" brushRef="#br0" timeOffset="204729.7098">9327 13593,'0'-50,"0"26,0-1,25-25,-25 25,0 1,0-1,0 25,0-25,0 25,0 0,0 0,0 0,0 0,0 0,0 0,0 0,0 25,-25 0,25-1,-25 1,25 0,-25 25,0-26,1 26,-1 0,25-1,-25 1,25-1,-25 1,25 0,0-26,0 26,0-25,0 0,0-1,25 1,0 0,-25-25,25 25,-1-25,1 0,0 0,0 0,25-25,-26 25,1-25,0 25,0-25,24 1,-24-1,0 0,0 0,0 0,-1 1,-24-1,25 0,0 0,-25 0,0 1,0-1,0 0,0 0,-25 25,25-25,-25 25,1-24,-1 24,25 0,-25 24,0-24,0 25,25-25,-24 25,-1 0,25 24,0-24,0 0,0 25,0-1,0 1,0-1,25 1,-1 0,1-1,-25 26,25-26</inkml:trace>
  <inkml:trace contextRef="#ctx0" brushRef="#br0" timeOffset="206521.8123">9575 12328,'-25'-25,"25"0,-25 1,1-1,-1 0,0-25,-25 25,26 1,-26-26,0 25,1-24,-1 24,0-25,1 25,-26-24,26 24,-26 0,26 0,-1 25,1-24,-26 24,26 24,24-24,-25 25,1 0,-1 25,0-1,1 1,24-1,-25 26,1-1,24 26,-25-26,25 25,1 25,-26-25,50 25,-25 0,0 0,25 0,0 1,0-1,0 24,0 1,0-25,25 25,0 0,0 0,0-25,24 25,-24-25,25 24,-1-24,1-24,0 24,24-25,-24-25,24 26,0-51,1 26,-1-26,1 1,24-25,0-1,-25 1,26 0,-1-25,0-25,25 25,-25-25,1-24,-1 24,0-49,0 24,0 0,1-24,-26-1,25-24,-24 0,-1 25,-24-26,24-24,-24 25,24-25,-24 25,-25-25,24 0,-24 0,0-25,-25 25,0 0,0-25,-25 25,0 0,0 0,-49 0,0 0,-1 0,1 25,-50 0,25-1,-26 1,1 25,-24 24,24 1,-25-1,0 25,25 25,-25 0,0 0,0 25,1 0,24 24,-25 26,0-26,25 51</inkml:trace>
  <inkml:trace contextRef="#ctx0" brushRef="#br0" timeOffset="209752.9972">22697 6796,'24'-24,"26"-1,-25 0,0-25,-1 26,-24 24,25-25,-25 0,0 25,0-25,0 25,0 0,0 25,0-25,-25 25,1-25,-1 25,0-1,0 26,-24-25,-1 24,0 1,1 0,-1-1,1 1,-1 0,0-1,1 1,-1-1,25-24,-24 25,24-25,0-1,0-24,25 25,-24-25,24 0,0 0,0 0,0-25,0 25,0-24,24 24,-24-25,0 0,0 0,0 0,25 1,-25-1,0-25,0 25,25 1,-25-26,0 25,0 0,0 1,0-1,0 0,0 25,0-25,0 25,0 0,0 25,0-25,0 25,0 0,0-1,0 26,0-25,0 24,0 1,0 0,0-1,0-24,0 25,0-26,0 1,0 0,25 0,-25-25,25 0,24 0,-24 0,25 0,-1 0,1-25</inkml:trace>
  <inkml:trace contextRef="#ctx0" brushRef="#br0" timeOffset="236930.5516">7194 13295,'0'0,"-25"-24,0 24,25 0,-25 0,25 0,-25 0,25 0,-24 0,-1 0,25 0,-25 0,25 24,-25-24,25 25,-25-25,25 25,-24-25,24 25,0 0,0-25,-25 24,25 1,0-25,0 25,0 0,0-25,0 0,0 0,25 0,-25 0,0 0,0 0,24 0,-24 0,0-25,0 25,0-25,25 0,-25 25,0-24,0-1,0 25,0-25,0 0,0 25,0-25,-25 1,25 24,0-25,-24 25,24-25,-25 25,25-25,-25 25,25 0,-25 0,25-25,-25 25,25 0,0 0,0 0,0 0,0 0,0 0,0 25,0-25,0 0,0 0,0 0,0 0,0 0,25 0,-25 0,0 0,25 0,-25 0,0 0,25 0,-25 0,25-25,-25 25,24-25,-24 25,0 0,0-24,25 24,-25 0,0-25,0 25,0 0,0 0,-25 0,25 0,0 0,0 0,-24 0,24 0,0 0,-25 0,25 0,0 0,0 0,0 25,0-25,0 0,0 0,0 24,0-24,0 0,0 25,25-25,-25 0,0 0,24 0,-24 25,25-25,-25 0,25 0,0-25,-25 25,25 0,-25 0,24-25,1 25,-25 0,0 0,25-24,-25 24,0 0,25-25,-25 25,0 0,0 0,0 0,0 0,0 0,-25 0,25 0,-25 25,25-25,-25 24,1 1,24 0,-25 0,25 0,-25-25,25 25,0-1,-25 1,25 0,0-25,0 25,0 0,25-25,-25 0,0 24,25-24,-25 0,25 0,-25 0,24 0,1 0,-25 0,25-24,0 24,0-25,-25 25,25-25,-1 25,-24 0,25-25,-25 25,0 0,0 0,0 0,0 0,0 0,0 0,0 25,0-25,-25 25,25 0,0-1,-24 1,24 0,0 25,0-26,0 1,0 0,0 0,0-25,0 25,0-1,0-24,24 0,-24 25,25-25,-25 0,25 0,0 0,-25 0,25 0</inkml:trace>
  <inkml:trace contextRef="#ctx0" brushRef="#br0" timeOffset="238978.6688">10567 11559,'-25'0,"25"0,0 0,0 25,0-25,0 0,0 0,0 0,25 0,-25 0,25 0,0 0,0 0,-1-25,1 25,25 0,-1-25,1 25,0-25,-1 25,1-24,-1-1,26 25,-26-25,1 0,0 0,-1 25,1-24,0 24,-26-25,26 25,-25-25,0 25,-25 0,24 0,-24 0,0 0,0 0,-24 0,24 0,-25 0,0 0,0 25,0-25,1 0,-26 25,25-25,-25 24,1 1,24-25,-25 25,1-25,-1 25,25-25,-24 25,-1-1,1-24,24 25,-25-25,25 25,1-25,-1 0,0 25,0-25,25 0,0 0,0 0,0 0,0 0,0 0,25 0,0 0,0 0,-1-25,26 25,0 0,-26-25,26 25,0-25,-1 1,1 24,-1-25,1 0,0 25,-26-25,26 0,-25 25,0 0,-25-24,25 24,-25 0,0 0,-25 0,25 0,-25 24,0-24,-25 25,1-25,-1 25,1 0,-1 24,-24-24,24 0,0 0,-24 0,49-1,-24-24,24 25,0-25,0 25,0-25,25 0,0 0,0-25,25 25,0-25,0 25,0-24,24-1,1 0,-1 0,1 0,0 1,24-1,-24 0,-1-25,1 26,-1 24,1-25,-25 0,0 0,0 25,-1 0,1 0,-25-25,0 25</inkml:trace>
  <inkml:trace contextRef="#ctx0" brushRef="#br0" timeOffset="239834.7177">14139 13816,'0'0,"-25"0,25 0,-25 0,25 0,0 0,-24 0,24 0,0 0,0-25,0 25,0 0,24 0,1 0,-25-24,50 24,-25-25,-1 0,26 0,0 0,-26 1,26-1,0 0,-26 0,26 25,-25-25,0 25,0-24,-25 24,0 0,0 0,0 24,-25-24,0 25,0 0,0 0,-24-25,-1 49,25-24,-24-25,24 25,-25 0,25 0,1-25,24 24,-25-24,25 0,0 0,25 0,-25 0,24-24,26 24,-25-25,24 0,1 0</inkml:trace>
  <inkml:trace contextRef="#ctx0" brushRef="#br0" timeOffset="241554.8161">7615 14114,'0'0,"0"0,0 0,0 0,0 0,0 0,0 0,0 0,0 0,0 0,25 0,-25-25,25 25,0 0,0-25,24 25,-24-25,25 25,-26-24,26 24,0-25,-1 0,26 0,-26 0,26 1,-26-1,26 0,-26 0,26 0,-26 1,1-1,0 0,-1 0,1 0,-1 25,-24-24,0-1,0 25,-25 0,25 0,-25 0,0 0,0 0,-25 0,25 0,-25 0,0 25,0-25,1 24,-1-24,0 25,-25-25,1 25,24-25,-25 25,1 0,-26-25,26 24,-1 1,1-25,-1 25,-25-25,26 25,-1 0,1-25,24 24,-25-24,25 25,-24-25,24 25,0-25,0 25,25-25,-24 0,24 0,0 0,0 25,0-25,0 0,24 0,-24 0,25 0,0-25,0 25,24-25,-24 25,25-25,-1 0,1 1,0-1,-1 0,1 0,24-24,-24 24,0 0,-1-25,1 26,-1-1,1 0,0 0,-26 0,1 25,0-24,0 24,0-25,-25 25,0 0,0 0,0 0,0 0,-25 0</inkml:trace>
  <inkml:trace contextRef="#ctx0" brushRef="#br0" timeOffset="241694.8241">8012 13891,'-25'24,"1"-24,24 0,0 0,0 0,0 0,24 0,1-24,0 24,0-25,24 0,-24-25,25 26,24-1,-24-25,0 25</inkml:trace>
  <inkml:trace contextRef="#ctx0" brushRef="#br0" timeOffset="242802.8875">14040 12998,'25'24,"-25"-24,0 0,0 0,0 0,0 0,0 0,0 25,0-25,0 0,0 0,0 0,0 0,0 0,0 0,0 0,0 0,0 0,0 0,0 0,0 0,0 0,0 0,0 0</inkml:trace>
  <inkml:trace contextRef="#ctx0" brushRef="#br0" timeOffset="243406.9221">8360 13767,'0'0,"0"0,0 0,-25 24,25-24,0 0,0 0,0 0,-25 0,25 0,0 0,0 0,0 0,0 0,0 0,0 0,0 0,0 0,0 0,0 0,0 0,25 0,-25 25</inkml:trace>
  <inkml:trace contextRef="#ctx0" brushRef="#br0" timeOffset="244345.9758">11336 11435,'0'-25,"0"25,0 0,0 0,0 0,0 0,0 0,0 0,0 0,0 0,0 0,0 0,0 0,0 0,0 0,0 0,0 0,0 0,0 0,0 0,0 0,0 0,0 0,0 0,0 0,0 0,0 0,0 0,0 0,0 0,0 0,0 0,0 0,0 0,0 0,0 0,0 0,0 0,0 0,0 0,0 0,0 0,0 0,0 0,0 0,0 0,0 0,0 0,0 0,0 0,0 0,0 0,0 0,0 0</inkml:trace>
  <inkml:trace contextRef="#ctx0" brushRef="#br0" timeOffset="246685.1096">8484 9823,'0'0,"0"0,0 0,0 0,0 0,-25 0,25 0,0 0,0 0,0 0,0 0,0 0,0 0,0 0,0 0,0 0,0 0,0 0,0 0,0 0,0 0,0 0,-25 0,25 0,0 0,0 0,0 0,0 0,0 0,0 0,0 0,0 0,0 0,0 0,0 0,0 0,0 0,0 0,0 0,0 0,0 0,0 0,0 0,0 0,0 0,0 0,0 0,0 0,0 0,0 0</inkml:trace>
  <inkml:trace contextRef="#ctx0" brushRef="#br0" timeOffset="248055.1879">11286 11410,'0'0,"0"0,0 0,0 0</inkml:trace>
  <inkml:trace contextRef="#ctx0" brushRef="#br0" timeOffset="248631.2209">7690 10517,'0'0,"0"0,0 0,0 0,0 0,0 0,0 0,0 0,0 0,0 0,0 0,0 0,0 0,0 0,0 0,0 0,0 0,0 0,0 0,0 0,0 0,0 0,0 0,0 0,0 0,0 0,0 0,0 0,0 0,0 0,0 0,0 0,0 0</inkml:trace>
  <inkml:trace contextRef="#ctx0" brushRef="#br0" timeOffset="249590.2757">8062 11931,'0'0,"0"0,0 0,0 0,0 0,0 0,0 0,0 0,0 0,0 0,0 0,0 0,0 0,0 0</inkml:trace>
  <inkml:trace contextRef="#ctx0" brushRef="#br0" timeOffset="250163.3085">14337 9624,'0'0,"25"0,-25-25,0 25,0 0</inkml:trace>
  <inkml:trace contextRef="#ctx0" brushRef="#br0" timeOffset="250846.3476">14561 11584,'0'0,"0"-25,0 25,0 0,0 0,0 0,0 0,0 0,0 0,0 0,0 0,0 0,0 0,0 0,0 0,0 0,0 0,0 0,0-25,-25 25,25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51890.4073">14561 13419,'0'0,"0"0,0 0,0 0,0 0,0 0,0 0,0 0,0 0,0 0,0 0,0 0,0 0,0 0,0 0,0 0,0 0,0 0,0 0,0 0,0 0,0 0,0 0,0 0,0 0,0 0,0 0,0 0,0 0,0 0,0 0,0 0,0 0,0 0,0 0,0 0,0 0,0 0,0 0,-25 0,25 0,0 0,0 0,0 0,0 0,0 0,0 0,0 0,0 0,0 0,0 0,0 0,0 0,0 0,0 0,0 0,0 0,0 0,0 0,0 0,0 0,0 0,0 0</inkml:trace>
  <inkml:trace contextRef="#ctx0" brushRef="#br0" timeOffset="252390.4359">11162 11063,'0'0,"0"0,0 0</inkml:trace>
  <inkml:trace contextRef="#ctx0" brushRef="#br0" timeOffset="252858.4626">13990 13965,'0'0,"0"0,0 0,0 0,0 0,0 0,0 0,0 0,0 0,0 0,0 0,0 0,0 0</inkml:trace>
  <inkml:trace contextRef="#ctx0" brushRef="#br0" timeOffset="254122.5349">8037 13891,'0'24,"-25"-24,25 0,0 0,0 0,-25 0,25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55614.6203">10443 11733,'0'-25,"0"25,0 0,0 0,0 0,0 0,0 0,25 0,-25 0,0 0,25-25,0 25,-1 0,26-25,-25 25,24-25,1 25,24-24,-24-1,24 0,-24 0,24 0,-24 1,24-1,-24 0,24 0,-24 0,0 25,-1-24,-24-1,25 25,-25 0,-1-25,-24 25,25 0,-25 0,0 0,0 0,0 0,0 25,-25-25,1 0,-1 0,0 25,0-25,0 24,-24-24,24 25,-25 0,1 0,-1-25,25 25,-24-1,-1 1,0 0,1-25,24 25,-25 0,26-25,-1 24,0-24,0 0,0 25,25-25,-24 0,24 0,0 0,0 0,24 0,1 0,0 0,0-25,0 25,24 0,-24-24,25 24,-1-25,1 0,24 0,-24 0,-1 25,1-24,0-1,-1 0,1 0,0 0,-1 25,-24-24,0-1,0 25,-25 0,0 0,0-25,0 25,0 0,0 0,-25 25,0-25,-25 0,26 25,-26-1,0-24,-24 25,24 0,1 0,-26 0,26-1,-26 1,26 0,-1 0,0 0,26-25,-26 24,25-24,25 0,-25 0,25 0,0 0,0 0,0 0,0 0,25 0,0-24,0 24,0-25,24 0,1 0,-1 25,1-25,0 1,-1-1,1 0,-1 0,1 0,-25 1,25-1,-26 0,1 25,0-25,0 25,-25 0,0 0,0 0,0 0,0 0,-25 25,0-25,25 0,-25 25,1 0,-26-25,25 24,0-24,25 25,-25-25,1 25,24-25,-25 0,25 0,0 0,0 0</inkml:trace>
  <inkml:trace contextRef="#ctx0" brushRef="#br0" timeOffset="257058.7029">11733 11261,'0'0,"0"0,0 0,0 0,0 0,0 0,0 0,0 0,0 0</inkml:trace>
  <inkml:trace contextRef="#ctx0" brushRef="#br0" timeOffset="257422.7237">14288 13122,'0'0,"0"0,0 0,0 0,0 0,0 0,-25 0,25 0,0 0,0 0,0 0,0 0,0 0,0 0,0 0,0 0,0 0</inkml:trace>
  <inkml:trace contextRef="#ctx0" brushRef="#br0" timeOffset="259177.8241">7591 14287,'0'-24,"-25"24,25 0,0 0,0 0,0 0,0-25,0 25,25 0,-25 0,0 0,24 0,-24 0,25-25,-25 25,25 0,0 0,0 0,24 0,-24 0,25-25,-26 25,26-25,0 25,-1-24,1-1,-1 0,1 0,25 0,-26 1,1-1,-1 0,-24 0,25 0,-1 25,-24-24,25-1,-25 25,-1-25,-24 25,25 0,-25-25,25 25,-25 0,0 0,0 0,0 0,0 0,0 0,0 0,0 0,0 0,0 0,0 0,0 0,0 0,0 0,0 0,0 0,0 0</inkml:trace>
  <inkml:trace contextRef="#ctx0" brushRef="#br0" timeOffset="260614.9063">7094 14784,'0'0,"0"0,-24 0,24 24,-25-24,25 0,-25 25,0-25,25 25,-25 0,1 0,-1-25,0 24,0 1,0 0,1 25,-1-26,25-24,-25 25,25 0,-25 0,25-25,0 25,0-25</inkml:trace>
  <inkml:trace contextRef="#ctx0" brushRef="#br0" timeOffset="260842.9193">7367 14784,'0'24,"-24"1,24-25,-25 25,0 25,25-26,-25 1,-24 25,24-25,0 24,0-24,0 25,0-26,1 1,-1 0,0 0,0 0,0-1,25 1,-24-25,24 0,0 0,-25 25,25-25,0 0,0 0</inkml:trace>
  <inkml:trace contextRef="#ctx0" brushRef="#br0" timeOffset="261570.961">5085 15354,'0'0,"0"-25,0 0,0 25,0-24,0-1,25 0,-25 0,25 0,0 1,-25-1,25 25,-1-25,1 0,0 25,0 0,0 0,-25 0,24 0,-24 25,25-25,-25 25,0 0,0-1,0 1,0 0,0 0,0 0,0 24,-25-24,25 0,0 0,-24 0,24-25,0 24,0-24,0 0,0 0,0 0,0 0,0 0,0 0,0 0,0 0,24-24,-24 24,25-25,-25 25,25-25,0 0,0 25,-1-25,1 25,0 0,25-25,-26 25,1 0,0 0,-25 25,25-25,0 25,-25-25,24 25,-24 0,0-25,0 25,0-1,0 1,0-25,-24 25,24 0,-25-25,25 25,-25-25,25 24,-25-24,0 25,1-25,-1 25,0-25,0 0,0 25,1-25,-1 0,0 0,-25 0,26 0,24 25,-25-25,0 0</inkml:trace>
  <inkml:trace contextRef="#ctx0" brushRef="#br0" timeOffset="261938.982">5854 15081,'0'-25,"0"25,0 0,0 0,0 0,-25 0,25 0,-24 25,24-25,0 25,-25 0,25 0,0-1,0 1,0 0,0 0,0 0,25-1,-25-24,24 25,-24 0,25-25,0 25,0-25,0 25,-25-25,24 0,1 0,25 0,-25 0,-1-25,1 25,0 0,0-25,-25 0,25 25,0-25,-1 1,-24-1,25 0,-25 0,0 0,0 1,0-1,0 0,0 0,0-24,-25 24,1 0,-1 0,0 0,0 1,0-1,-24 0,24 0,-25 25,25 0,1 0,-26 0,25 0</inkml:trace>
  <inkml:trace contextRef="#ctx0" brushRef="#br0" timeOffset="262275.0012">5284 16098,'0'0,"0"0,0-25,0 25,25 0,-1-24,1 24,0-25,25 0,-1 0,1 0,-1 1,26-26,-1 25,1-24,-1-1,25 0,-24 26,-1-26,1 0,-1 26,0-1,-24-25,0 25,-1 1,1 24,-25-25,-1 25,1 0,-25 0,0-25,0 25,0 0,0 0,0 0,0 0</inkml:trace>
  <inkml:trace contextRef="#ctx0" brushRef="#br0" timeOffset="262706.0259">5904 15974,'0'50,"-25"-25,25-1,0 1,0 0,25-25,-25 25,25 0,-1-1,26-24,-25 25,0-25,24 25,-24-25,0 25,25-25,-26 25,26-25,-25 24,0-24,-1 25,1-25,-25 25,25 0,-25 0,0-25,0 25,0-1,0 26,0-25,-25 0,25-1,-25-24,25 25,-24 0,-1 0,0-25,0 0,0 25,1-25,-1 0,0 0,0-25,25 25,-25-25,25 25,0-25,0 0,0 1,0-1,0 0,0 0,25-24,-25 24,25-25,0 0,0 26,-1-26,1 25,-25-24,25-1,0 25,-25 0,25-24,-25 24,0 0,0 0,0 1,0-1,0 25,-25-25,0 25,0-25,-24 25,24 0,-25 0,0 0,1 25,-1 0,1 0,-1 24,0-24,1 25</inkml:trace>
  <inkml:trace contextRef="#ctx0" brushRef="#br0" timeOffset="263702.0829">11138 11311,'0'0,"0"0,0 0,0 0,0 0,0 0,0 0,0 0,0 0,0 0,0 0,0 0,0 0,0 0,0 0,0 0,0 0,0 0,0 0</inkml:trace>
  <inkml:trace contextRef="#ctx0" brushRef="#br0" timeOffset="264171.1097">14114 13419,'0'0,"0"0,0 0,0 0,0 0,0 0,0 0,0 0,0 0,0 0,0 0,0 0,0 0,0 0,0 0,0 0,0 0,0 0,0 0,0 0,0 0,0 0,0 0,0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04:38.177"/>
    </inkml:context>
    <inkml:brush xml:id="br0">
      <inkml:brushProperty name="width" value="0.05292" units="cm"/>
      <inkml:brushProperty name="height" value="0.05292" units="cm"/>
      <inkml:brushProperty name="color" value="#FF0000"/>
    </inkml:brush>
  </inkml:definitions>
  <inkml:trace contextRef="#ctx0" brushRef="#br0">794 11534,'0'25,"0"-25,-25 0,25 25,0-25,0 25,0-1,0 1,0 0,0 25,0-26,0 26,0 0,0-26,0 26,0-25,0 0,0-1,0 1,0 0,0 0,0 0,0-1,0-24,0 25,0-25,0 0,0 25,0-25,0 0,0 0,0 0,0 0,0 0,0 0,0 0,0-25,0 25,0-25,0 25,0-24,0-1,-25 0,25 0,0-24,0 24,0-25,0 25,0-24,0-1,0 25,0-24,0 24,0 0,0-24,0 24,25 0,-25 0,25 0,-25 1,25-1,-25 25,25-25,0 0,-25 25,24-25,1 25,-25 0,25 0,0 0,0 0,-1 0,1 0,-25 0,25 0,0 25,0-25,-25 0</inkml:trace>
  <inkml:trace contextRef="#ctx0" brushRef="#br0" timeOffset="184.0106">744 11807,'0'25,"0"-25,0 0,25 0,0 0,-25 0,25 0,25-25,-26 25,1 0,25 0,-1-25,-24 25</inkml:trace>
  <inkml:trace contextRef="#ctx0" brushRef="#br0" timeOffset="1247.0714">596 12551,'0'25,"0"-25,-25 0,25 0,0 0,0 0,0 0,0 0,0 0,0 0,25 0,-25 0,24 0,1 0,0 0,0 0,0 0,-1-25,1 25,25 0,-25 0,0 0,-1 0,1 0,0 0,0 0,0 0,-25 0,24 0,1 25,-25-25,0 0,0 0,0 0,0 25,0-25,0 0,0 25,0-25,-25 24,25 1,-24 0,-1-25,0 25,0 24,0-24,1 0,-26 0,25 0,-25-1,26 26,-1-25,-25-25,25 25,1-1,-1 1,0-25,0 25,25 0,-25-25,25 0,0 25,0-25,0 0,0 0,25 24,-25-24,25 0,0 0,0 0,-1 0,26 0,-25 0,24-24,1 24,0 0,-25 0,24-25,1 25,-1 0,1-25,0 25,-26 0,26 0,-25-25,0 25,-1 0,1 0,0 0,-25 0,0 0,25 0</inkml:trace>
  <inkml:trace contextRef="#ctx0" brushRef="#br0" timeOffset="2155.1233">1836 11013,'0'0,"0"0,0 0,0-25,0 25,0 0,0 0,0 0,0 0,-25 0,25 25,0-25,0 0,0 25,0-25,0 25,0 24,0-24,0 0,25 25,-25-1,0 26,25-26,-25 26,0-1,0 1,25-1,-25 25,0-24,0 24,0 0,0 0,0 1,0-1,-25 0,25 0,0 0,-25 1,25-1,-25 0,25 0,-25-24,25 24,-25-25,25 26,-24-26,24 0,-25-24,25 24,0-24,-25 24,25-24,0-25,0 24,0 1,-25-25,25 0,0 24,0-24,0-25,0 25,0-25,0 25,0-25,0 0,0 0,0 0</inkml:trace>
  <inkml:trace contextRef="#ctx0" brushRef="#br0" timeOffset="3167.1812">25 13395,'25'0,"-25"24,25-24,0 0,-1 0,1 0,0 0,25 0,-26 0,26 0,0 0,24 0,0-24,-24 24,49 0,-24-25,-1 25,25 0,-24-25,24 25,25-25,-25 25,25-25,-25 25,25-24,0 24,25-25,-25 25,0-25,25 25,-25-25,25 0,-25 25,25-25,-25 25,25-24,-25 24,0-25,0 25,0-25,0 0,0 25,-25 0,0-25,25 25,-49-24,24 24,0-25,-24 25,-1-25,-24 25,24-25,-24 25,-1-25,1 25,-25 0,-1 0,1-24,-25 24,25 0,-25 0,0 0,0 0,0 0,0 0,-25 0</inkml:trace>
  <inkml:trace contextRef="#ctx0" brushRef="#br0" timeOffset="3932.2249">2927 11187,'0'0,"0"-25,0 25,0 0,0 0,0-25,0 25,0 0,0 0,0 0,0 0,0 0,0 0,0 0,0 25,0-25,0 25,0 0,25 0,-25-1,0 26,0 0,25-1,-25 26,0-26,0 26,0 24,0-25,0 25,0 1,0-1,0 0,0 0,0 1,0-1,-25 0,25 0,0-24,0 24,0-25,-25 1,25-1,0 0,0 1,0-25,0-1,0 26,0-26,0 1,0-1,0 1,0 0,0-26,0 26,0-25,0 0,0-1,0 1,-25 0,25 0,0-25,0 0,0 25</inkml:trace>
  <inkml:trace contextRef="#ctx0" brushRef="#br0" timeOffset="4599.2631">4217 11311,'0'-25,"0"25,0 0,-25-25,25 25,0 0,0-24,0 24,0 0,0 0,0 0,0 0,0 0,0 0,0 0,0 0,0 0,0 0,0 0,0 0,0 0,0 0,0 0,0 0,0 24,0-24,0 25,0 0,0 25,0-1,0 1,0 24,25-24,-25 24,0 25,0-24,0 24,25 0,-25 0,0 1,0-1,0-25,0 26,0-1,0-25,0 25,0-24,0-1,0 1,0-1,0 0,0-24,0 0,0 24,0-24,0-1,0-24,0 25,0-1,0-24,0 25,0-25,0-1,0 1,0 0,0 0,0 0,0-1,0-24,0 0,0 0</inkml:trace>
  <inkml:trace contextRef="#ctx0" brushRef="#br0" timeOffset="5139.294">5209 11187,'0'0,"0"0,0 0,0-25,0 25,0 0,0 0,0 0,0 0,0 0,0 25,0-25,0 25,25 0,-25-1,25 1,-25 25,25-1,0 1,-25 24,24 1,-24-1,25 1,-25 24,25 0,-25 0,0 25,0-24,0-1,0 25,0-25,0 0,-25 25,25-25,-25 1,25-26,-24 25,-1-24,25-1,-25 1,25-1,-25 0,25-24,-25 24,25-24,0 0,-24-26,24 26,0-25,0 0,0-1,0-24,0 25,0-25,0 0</inkml:trace>
  <inkml:trace contextRef="#ctx0" brushRef="#br0" timeOffset="5923.3388">4192 11261,'0'0,"0"-24,0 24,0-25,0 25,0-25,0 25,0-25,0 25,0-25,0 25,0-25,0 25,0 0,0 0,0 0,0 0,0 0,0 0,0 0,0 0,0 0,0 25,0 0,0 0,0 0,0 24,0-24,0 25</inkml:trace>
  <inkml:trace contextRef="#ctx0" brushRef="#br0" timeOffset="7391.4228">3919 3547,'25'0,"0"0,0 0,25-25,-26 25,26 0,24-25,-24 25,0 0,24-24,0 24,-24-25,24 25,1-25,-26 25,1 0,0-25,-1 25,1 0</inkml:trace>
  <inkml:trace contextRef="#ctx0" brushRef="#br0" timeOffset="8699.4976">2307 11361,'0'-25,"0"25,0-25,-25 25,25-25,0 25,0 0,0 0,0 0,0-25,-24 25,24 0,0 0,0 25,0-25,0 0,0 25,0 0,0 0,0-25,0 49,24-24,-24 0,0 0,0-1,0 1,0 0,0 0,25-25,-25 25,0-1,0-24,0 25</inkml:trace>
  <inkml:trace contextRef="#ctx0" brushRef="#br0" timeOffset="9007.5152">2382 11311,'24'-25,"-24"25,25-25,0 25,-25-24,25 24,0 0,-1-25,1 25,-25 0,25 0,0 0,0 0,-1 0,-24 25,25-25,-25 24,0 1,0 0,0 0,0 0,0-1,-25 1,1 0,-1 25,0-26,0 1,0 0,1 0,-1 0,25-1,-25-24,25 25,0-25,-25 0,25 0,0 0,0 0,0 0,25 0,-25 0,25-25,0 25,-1 0,1-24,0 24,25-25,-26 25,26-25,24 0,-49 25</inkml:trace>
  <inkml:trace contextRef="#ctx0" brushRef="#br0" timeOffset="10088.5771">2431 12129,'0'0,"0"-24,-25 24,25 0,-24-25,24 25,0 0,0 0,-25 0,25 0,0 0,0 25,0-25,0 24,0-24,0 25,0 25,0-25,0 0,0 24,0-24,0 25,0-26,0 26,0-25,0 24,0-24,0 0,0 0,0 0,0-1,0 1,0-25,0 25,0-25,0 25</inkml:trace>
  <inkml:trace contextRef="#ctx0" brushRef="#br0" timeOffset="10739.6143">2803 12055,'25'0,"-25"0,25 0,-25 0,0-25,0 25,0 0,0 0,0 0,0 0,0 0,0 0,0 0,0 25,-25-25,25 0,-25 0,0 0,25 0,-24 25,-1-25,0 0,0 0,25 0,-25 25,25-25,-24 0,24 0,0 0,-25 0,25 0,0 0,0 0,0 0,0 0,0 0,0 0,0 0,0 0,0 0,0 0,0 24,0-24,0 0,0 0,0 25,25-25,-25 25,0-25,0 25,0-25,24 0,-24 25,0-25,0 25,0-25,0 0,0 24,0-24,0 0,0 0,0 25,0-25,25 0,-25 0,0 0,0 0,0 0,0 0,0 0,0 0,0 0,0 0,0 0,0 0,0-25,0 25,25 0,-25 0,0 0,25 0,-25 0,0 0,25 0,-25 0,24 0,-24 25,25-25,-25 0,25 25,-25 0,25-25,-25 25,25-25,-25 24,0 1,0-25,0 25,0-25,0 25,0-25,0 25,0-25,0 24,-25-24,25 0,-25 25,0-25,0 0,1 0,-1 25,0-25,0 0,0 0,1-25,-1 25,0 0</inkml:trace>
  <inkml:trace contextRef="#ctx0" brushRef="#br0" timeOffset="13229.7567">3349 10691,'0'0,"-25"0,25-25,0 25,0 0,0-25,-25 25,25 0,0-25,-24 25,24-24,0 24,-25-25,25 25,0-25,0 25,-25 0,25 0,0-25,0 25,0 0,0 0,0 0,0 25,0-25,0 0,0 25,0 0,0-25,0 24,0 1,0 0,0 25,25-26,-25 1,0 0,0 0,0 0,0-1,0-24,0 25,0-25,0 25,0-25,0 25,0-25,0 0,0 0,0 0,-25 0,25 0,0 0,0 0,-25 0,25-25,0 25,-25 0,25-25,0 25,-24 0,24-25,-25 25,25 0,0-24,0 24,0 0,0 0,-25 0,25 0,0 0,0 0,0 0,0 0,0 0,0 24,25-24,-25 0,0 25,0-25,25 25,-25-25,0 25,24-25,-24 0,0 0,25 0,-25 0,0 0,25 0,-25 0,25 0,-25-25,25 25,-1-25,-24 25,25-25,-25 1,25 24,0-25,-25 0,25 0</inkml:trace>
  <inkml:trace contextRef="#ctx0" brushRef="#br0" timeOffset="17089.9775">3572 11658,'0'0,"0"0,-25 0,25 0,0 0,-24 25,24-25,0 0,-25 0,25 25,-25-25,0 25,25-1,-25 1,1 0,-1 25,0-26,25 1,-25 25,0-1,25-24,-24 25,24-25,0 24,0-24,0 25,0-25,0-1,0 1,0 0,24 0,-24-25,25 25,-25-25,0 0,25 24,-25-24,25 0,-25 0,25 0,-25 0,24 0,-24-24,25 24,-25 0,0-25,25 25,-25-25,0 25,0-25,0 25,0-25,0 25,0-24,-25 24,25-25,-25 25,1-25,24 25,-25 0,0 0,0 0,0 0,25 0,-24 0,-1 0,0 0,0 25,25-25,-25 25,1-25,24 24,-25-24,25 25</inkml:trace>
  <inkml:trace contextRef="#ctx0" brushRef="#br0" timeOffset="17465.999">3671 12005,'0'-24,"25"24,-25 0,0 0,0 0,0 0,0 0,0 0,0 0,-25 0,25 0,0 0,0 0,0 24,0-24,-24 25,24-25,0 25,0 0,0 0,0-25,0 24,0 1,0 0,24 0,-24-25,0 25,25-25,-25 25,0-25,25 0,-25 24,25-24,-25 0,0 0,25 0,-25 0,24 0,-24 0,0-24,25 24,-25 0,25-25,-25 25,25-25,-25 25,25-25,-25 0,0 0,0 1,0 24,0-25,0 0,-25 0,25 0,-25 25,0-24,0 24,1 0,-1 0,0 0</inkml:trace>
  <inkml:trace contextRef="#ctx0" brushRef="#br0" timeOffset="23193.3266">4589 11013,'0'0,"0"0,0 0,0 0,0 0,0 0,0 0,0 0,25-25,-25 25,25 0,-25 0,25-24,-1 24,1 0,0-25,0 25,0 0,-1 0,-24-25,25 25,0 0,-25 0,0 0,0 0,0 0,0 0</inkml:trace>
  <inkml:trace contextRef="#ctx0" brushRef="#br0" timeOffset="23613.3506">4589 11063,'0'0,"0"0,0 0,0 0,0 0,0 0,0 0,0 0,0 0,0 0,0 0,0 0,0 0,0 0,0 0,0 25,0-25,0 0,0 24,0-24,0 25,0-25,0 25,0-25,0 0,0 25,0-25,0 25,-25-25,25 0,0 0,0 25,0-25,0 0,0 0,0 0,0 0,0 0,0 0,0 0,0 0,0 0,25 0,-25 0,0 0,0 0,25-25,-25 25,25 0,0 0,-25 0,24 0,1 0,0 0,0 25,0-25,-1 0,1 24,0-24,0 25,-25-25,25 25,-25-25,0 25,0-25,0 25,0-25,0 0,0 24,0-24,-25 25,0-25,0 25,25-25,-49 0,24 25,0-25,0 0,0 25,-24-25,24 0,0 0,0 0</inkml:trace>
  <inkml:trace contextRef="#ctx0" brushRef="#br0" timeOffset="28632.6377">4713 12154,'0'0,"0"0,0 0,0-25,0 25,0 0,0 0,25 0,-25 0,0 0,0 0,0 0,0 0,0 0,0 0,0 0,0 0,0 0,0 0,0 0,0 0,0 0,0 0,0 0,0 0,-25 0,25 0,0 25,0-25,-25 0,25 25,0 0,-24-25,24 25,-25 0,0-1,25 1,-25-25,25 25,0 0,-25-25,25 25,0-25,0 0,0 24,0-24,0 0,25 25,-25-25,25 0,-25 0,25 0,0 0,-1 0,1 0,0 0,0 0,0 0,24 0,-24-25,0 25,0 0,24-24,-24 24,0-25,0 25,0-25,-25 25,24-25,-24 25,0 0,0-25,0 25,0 0,0 0,0-24,0 24,0 0,-24 0,24-25,-25 25,25 0,-25 0,25 0,-25 0,25 0,-25 0,25 0,0 0,0 25,0-1,0-24,0 25,0 0,0 25,0-26,25 26,-25-25,0 24,25 1,-25 0,25-1,-25 1</inkml:trace>
  <inkml:trace contextRef="#ctx0" brushRef="#br0" timeOffset="31556.805">4788 13246,'0'0,"0"0,0-25,0 25,0 0,-25-25,25 25,-25 0,25-25,-25 25,25 0,0 0,-25-25,25 25,-24 0,24 0,-25 0,25 0,0 0,-25 25,25-25,-25 0,25 25,0-25,0 0,-25 25,25 0,0-25,0 25,0-25,0 24,0 1,0-25,0 0,0 25,0-25,0 0,0 0,0 0,0 0,25 0,-25 0,0 0,0 0,25-25,-25 25,0 0,25-25,-25 25,25-24,-25 24,0 0,24-25,-24 25,0 0,0 0,0 0,0 0,0 0,25 0,-25 0,0 25,0-25,25 24,-25 1,0 0,25 25,-25-26,0 26,0-25,0 24,0 1,0-25,0 24,0 1,0 0,0-26,0 26</inkml:trace>
  <inkml:trace contextRef="#ctx0" brushRef="#br0" timeOffset="37189.1271">7541 10195,'0'0,"0"-25,0 25,0-25,0 25,0 0,0-25,0 25,0 0,0 0,0 0,0 0,0 0,0 0,0 0,0 0,0 0,0 25,0-25,0 25,25-25,-25 25,25 0,-25-1,0-24,0 25,0 0,0-25,0 25,0-25,0 25,0-25,0 0,0 0,0 0,24 0,-24 0,0 0,0 0,0-25,0 25,0-25,0 0,-24 25,24-25,0 1,0-26,0 25,-25 0,25 1,0-26,0 25,0 0,0 0,0 1,0-1,0 0,0 0,0 25,25 0,-25-25,24 25,-24 0,25 0,0-24,-25 24,25 0,0 0,-1 0,-24 0,25 24,0-24,-25 0,25 0</inkml:trace>
  <inkml:trace contextRef="#ctx0" brushRef="#br0" timeOffset="37378.1379">7591 10220,'0'0,"0"24,0-24,0 0,24 0,-24 0,0 0,25 0,0 25,-25-25,25-25,0 25,-1 0,1 0,0-24,0 24,0 0</inkml:trace>
  <inkml:trace contextRef="#ctx0" brushRef="#br0" timeOffset="37801.1621">8161 10071,'0'0,"25"0,-25 0,0 0,0 0,25 0,-25 0,25 0,-1 0,-24 0,25-25,0 25,0 0,0 0,-25 0,24-25,1 25,0 0,0-25,0 25,-1 0,-24-25,25 25,-25 0,0 0,0 0,0-24,0 24,0 0,0 0,-25 0,25 0,0-25,-24 25,24 0,-25 0,25 0,-25 0,25 0,0 0,0 0,0 0,0 0,0 0,0 0,0 0,0 0,0 0,0 0,25 25,-25-25,25 0,-25 0,24 24,1-24,-25 0,25 25,0-25,-25 0,25 25,-25-25,0 0,24 25,-24-25,0 0,0 25,0-25,0 25,0-25,-24 24,24-24,-25 25,25-25,-25 25,0-25,25 25,-25-25</inkml:trace>
  <inkml:trace contextRef="#ctx0" brushRef="#br0" timeOffset="38364.1943">9004 9723,'25'0,"0"0,0-24,-25 24,25 0,-25-25,0 25,0 0,0 0,0 0,0 0,0 0,0 0,-25 0,25 25,-25-25,25 0,-25 0,0 0,1 24,-1-24,0 0,0 0,25 25,-25-25,1 0,24 0,-25 0,25 0,0 0,0 0,0 0,0 0,0 0,0 25,0-25,0 0,0 0,0 0,0 0,0 0,0 25,0-25,0 0,0 0,0 0,0 25,25-25,-25 0,0 0,0 24,24-24,-24 0,0 0,0 0,25 0,-25 0,0 25,0-25,0 0,0 0,25 0,-25 0,0 0,0-25,0 25,0 0,0 0,0 0,0 0,25 0,-25-24,0 24,25 0,-25 0,24 0,-24 0,25 0,-25 0,25 0,0 0,-25 0,25 0,-1 0,-24 24,25-24,-25 25,25-25,-25 0,0 25,0 0,0-25,0 25,0-25,-25 24,25-24,-25 25,1-25,-1 25,25-25,-25 0,0 25,0-25,1 0,-1 0,0 0,0 0</inkml:trace>
  <inkml:trace contextRef="#ctx0" brushRef="#br0" timeOffset="39077.2351">7690 10616,'0'0,"0"0,0 0,0 0,-25 0,25 0,0 0,0 0,0 0,0 0,0 0,0 0,0 0,25 0,-25 0,25 0,-25 0,24 0,1 0,0 0,-25 0,25 0,0 0,-1 0,1 0,0 0,0-24,-25 24,25 0,-25 0,0 24,0-24,0 0,0 0,0 25,0-25,-25 25,25-25,-25 25,0 0,25-1,-25 1,1 0,24 0,-25 0,25-25,-25 24,25 1,0-25,0 25,0 0,0-25,0 0,0 25,0-25,0 24,25-24,-25 0,25 0,-1 0,-24 0,25-24,0 24,25 0,-26-25,1 25,0-25,0 0,24 0</inkml:trace>
  <inkml:trace contextRef="#ctx0" brushRef="#br0" timeOffset="39485.2585">8285 10641,'0'0,"0"0,0 0,0 25,0-25,0 0,0 0,0 0,25 0,-25 0,25 0,0 0,-1-25,1 25,0 0,0-25,0 25,24 0,-24-24,0 24,0-25,24 25,-24-25,0 0,0 25,-25-25,24 25,-24 0,0-24,0 24,0-25,0 25,0 0,0-25,-24 25,24 0,-25-25,25 25,-25 0,25 0,-25 0,25 0,0 0,0 0,0 0,-25 0,25 0,0 0,0 0,0 0,0 0,25 25,-25-25,25 0,-25 25,25-25,-25 0,25 25,-1-25,-24 24,25-24,-25 0,25 25,-25-25,0 25,0-25,0 25,0-25,0 25,0-25,-25 24,25 1,-25-25,1 25,24-25,-25 25,0-25</inkml:trace>
  <inkml:trace contextRef="#ctx0" brushRef="#br0" timeOffset="40061.2914">9277 10269,'25'0,"-25"0,0 0,0 0,25-25,-25 25,0 0,0 0,0 0,0 0,0 0,0 0,0 0,0 25,0-25,-25 0,25 25,-25-25,25 25,-25-25,1 25,-1-1,25 1,-25 0,0 0,0 0,25-25,0 24,0 1,0-25,0 25,0-25,0 25,0-25,25 0,-25 25,25-25,0 0,0 0,-1 0,26 0,-25-25,0 25,24 0,-24-25,0 25,25-25,-26 25,1-25,0 25,0-24,-25 24,25-25,-25 0,0 25,0-25,0 25,0-25,0 25,0 0,-25-24,25 24,0 0,-25 0,25 24,0-24,-25 0,25 25,0 0,0 0,0 0,0-1,0 1,0 0,0 0,0 24,0-24,0 0,0 25,0-26,25 1,-25 25</inkml:trace>
  <inkml:trace contextRef="#ctx0" brushRef="#br0" timeOffset="42137.4102">7343 11509,'0'0,"-25"0,25 0,0 0,0 0,0 0,0 0,0 0,0-24,0 24,0 0,25 0,-25 0,24-25,-24 25,25 0,-25 0,25 0,-25 0,25 0,0 0,-1 0,-24 0,25 25,0-25,0 24,-25-24,25 25,-25 0,24-25,-24 25,0 0,0-1,0 1,0 0,0 0,-24 0,24-1,-25 1,0-25,0 25,0 0,1 0,-1-1,0-24,0 25,0-25,1 0,24 0,-25 0,25 0,-25 0,25 0,0-25,0 25,-25-24,25 24,0-25,0 25,0-25,25 25,-25-25,25 25,-25 0,25 0,-1 0,1 0,-25 0,25 25,0-25,0 0,24 25,-24-25,0 25,0-25,-1 24,-24-24,25 25,0-25,0 25,0-25,-25 0</inkml:trace>
  <inkml:trace contextRef="#ctx0" brushRef="#br0" timeOffset="42588.4359">8260 11410,'25'-25,"-25"25,25 0,-25 0,25 0,-25 0,0 0,0 0,0 0,0 25,0 0,0-25,0 25,0 0,0-1,0 1,0 0,0 0,0 0,0-1,0 1,0-25,0 25,0 0,0-25,0 0,0 25,25-25,-25 0,0 0,0 0,0 0,0 0,0 0,0 0,0 0,0-25,0 25,0-25,0 25,0-25,0 25,-25-25,25 1,-25-1,25 25,-25-25,0 25,25-25,-24 25,-1 0,0-25,0 25,0 0,0 0,1 25,-1-25,0 0,25 25,-25-25,0 25,25 0,-24-25,24 24,0 1,0 0,0-25,0 25,0-25,0 25,24-25,1 24,-25-24,25 0,0 0,0 25,-1-25,1 0,0 0,0-25,0 25,24 0,-24-24</inkml:trace>
  <inkml:trace contextRef="#ctx0" brushRef="#br0" timeOffset="43321.4779">8657 11485,'-25'0,"25"0,-24-25,24 25,0 0,-25 0,25 0,-25 0,25 0,0 25,0-25,-25 0,25 0,0 24,0-24,0 25,0-25,0 25,0-25,0 25,0-25,0 25,0-25,0 24,25-24,-25 0,25 25,-25-25,0 0,25 0,-25 0,24 0,-24 0,25 0,-25 0,25 0,-25-25,25 25,-25 0,0-24,25 24,-25-25,0 0,24 25,-24-25,0 25,0-25,0 1,25 24,-25 0,0-25,0 25,0 0,0 0,0 0,0 0,0 0,0 0,0 0,0 0,0 0,25 25,-25-25,0 0,25 24,-25-24,0 25,0-25,0 0,25 25,-25-25,0 0,24 0,-24 25,0-25,25 0,-25 0,25 0,-25 0,25 0,-25 0,25 0,-1-25,1 25,0 0,0-25,0 25,-1-25,1 25,0-24,0-1,0 25,-1-25,1 25,0-25,-25 0,25 25,-25-24,0 24,0-25,0 25,0 0,0 0,0 0,0 0,0 0,0 0,0 0,0 0,0 0,0 25,0-25,0 24,0 1,0 0,0 0,0 0,0-1,0 1,0 0,0 0,25 24,-25-24,25 25,-25-25,24 24,-24-24,0 25,25-26,-25 26,0-25,0 24,0-24,0 0,-25 0,25 0,-24-1,24 1,-25 0,0-25,25 0,-25 0,0 0,0 0,1 0,-1-25,0 0,0 1,25-1,-25 0,25 0,-24 0,24 1,0-26,0 25,0 0,24 1,1-1,0 0,0 25,0-25,24 0,-24 1</inkml:trace>
  <inkml:trace contextRef="#ctx0" brushRef="#br0" timeOffset="43769.5035">10071 11336,'-25'25,"25"-25,-25 0,25 0,0 0,0 0,0 0,25 0,0 0,0 0,0 0,-1 0,1 0,25 0,-25-25,24 25,1 0,-25-25,24 25,1 0,-25-25,24 25,-24-25,0 25,0-24,0 24,-25-25,0 25,0 0,0-25,0 25,-25-25,0 25,25-25,-25 25,0-25,1 25,-1 0,25 0,-25 0,25 0,-25-24,25 24,0 0,0 24,0-24,0 0,0 0,0 0,25 25,-25-25,25 25,0-25,-1 0,-24 25,25-25,0 25,0-25,0 25,-1-1,1-24,-25 25,0-25,0 25,0-25,0 25,-25-25,25 25,-24-1,-1-24,0 25,0-25,0 0,1 25,-1-25,25 0,-25 25</inkml:trace>
  <inkml:trace contextRef="#ctx0" brushRef="#br0" timeOffset="44416.5405">11485 10964,'0'0,"0"-25,0 25,0-25,0 25,0-25,0 25,0-25,0 1,0 24,-25-25,25 25,-25-25,25 25,-24-25,-1 25,25 0,-25 0,0 0,0 0,0 0,1 0,-1 25,0-25,25 25,-25 0,0-1,1-24,24 25,-25 0,25 0,0 0,0-1,0 1,0 0,0-25,25 25,-25 0,24-25,1 0,-25 24,25-24,0 0,0 0,-1 0,1 0,0 0,0-24,0 24,-25-25,25 25,-1-25,1 25,-25-25,25 25,-25-25,0 1,25-1,-25 0,0 25,0-25,0 0,0 25,0-24,0 24,0 0,0 0,0 0,0 0,0 0,0 24,0 1,0 0,0 0,0 24,0 1,0-25,0 24,0 1,0 0,0-1,0 26,0-26,0 1,0 0,25-26,-25 26,0 0,0-26,0 26,24-25,-24 0,0-1,0 1,0-25,0 25,25-25,-25 25,0-25,0 0,0 0</inkml:trace>
  <inkml:trace contextRef="#ctx0" brushRef="#br0" timeOffset="45005.5742">11956 11286,'0'0,"0"-25,0 25,0 0,0-24,0 24,-25 0,25-25,0 25,0 0,0 0,0 0,0 25,0-25,0 0,0 24,0 1,0 0,0 0,0 0,0 24,0-24,0 25,0-26,0 1,0 25,0-25,0-1,25 1,-25-25,0 25,0-25,0 25,0-25</inkml:trace>
  <inkml:trace contextRef="#ctx0" brushRef="#br0" timeOffset="45281.59">11857 11137,'0'0,"0"0,0-25,0 25,0-24,0 24,25 0,-25-25,0 25,25-25,-25 25,24 0,1 0,0 0,0 0,0 0,-1 0,1 0,0 0,0 0,0 0,-25 25,24-25,1 25,-25-1,25 1,-25 0,0 0,0 0,-25 0,25-1,-25 1,1 0,-1 0,-25-25,25 25,-24-1,-1-24</inkml:trace>
  <inkml:trace contextRef="#ctx0" brushRef="#br0" timeOffset="56111.2094">7293 12229,'25'0,"-25"0,0 0,0-25,0 25,0 0,0 0,0 0,0-25,0 25,0 0,0 0,0 0,0 0,0 0,0 0,0 0,0 0,0 0,0 0,0 0,0 0,0 0,0 25,0-25,0 25,-25-25,0 25,25-1,-25 1,1 0,-1 0,25 0,-25-1,0 1,0 0,25 0,0 0,-25-25,25 24,0-24,0 25,0-25,0 0,0 0,25 25,-25-25,25 0,-25 0,25 0,0-25,0 25,-1 0,1 0,0-25,0 25,0-24,-1 24,1-25,0 25,0-25,0 0,-1 25,-24-25,25 25,-25 0,0-24,0 24,0 0,0-25,0 25,0 0,0 0,-25 0,25 0,0 0,0 0,-24 0,24 0,0 0,0 0,-25 25,25-25,0 24,0-24,0 25,0 0,0 0,0 0,0-1,0 1,0 0,0 0,0 0,25-1,-25 1,0-25,24 25,-24 0,0-25</inkml:trace>
  <inkml:trace contextRef="#ctx0" brushRef="#br0" timeOffset="56603.2375">7963 12229,'0'0,"0"0,0 0,0 0,0 0,0 0,0 0,0 0,0 0,0 25,0-1,24 1,-24-25,0 50,0-25,0-1,0 1,25 0,-25 25,0-26,0 1,0 0,0 0,0 0,25-1,-25 1,0-25,0 25,0-25,0 25,0-25,0 0,25 0,-25 0,0 0,0 0,0 0,0-25,0 25,0 0,0-25,0 0,0 25,0-24,-25 24,25-25,-25 0,25 25,-25-25,25 25,-24-25,-1 25,25 0,-25 0,0 0,0 0,1 0,24 0,-25 25,0-25,25 25,-25-25,0 25,25 0,0-25,0 24,0-24,0 25,0-25,0 25,0 0,25-25,-25 0,25 0,0 25,-25-25,25 0,-1 0,1-25,25 25,-25 0,-1 0,1-25,25 25</inkml:trace>
  <inkml:trace contextRef="#ctx0" brushRef="#br0" timeOffset="56959.2579">8310 12502,'0'0,"0"-25,-25 25,25 0,0 0,-25 0,25-25,0 25,-24 0,24 0,-25 0,25 0,0 25,-25-25,25 0,-25 25,25-1,-25-24,25 25,0 0,0-25,0 25,0 0,0-25,0 24,0-24,0 25,25-25,-25 25,25-25,-25 0,25 0,-25 0,25 0,-25 0,24 0,1 0,-25 0,25-25,0 25,-25 0,25-25,-25 25,24-24,-24 24,25-25,-25 0,0 25,0-25,0 25,0 0,0-25,0 25,0 0,0 0,0 0,0 0,0 0,0 0,0 0,0 25,0-25,25 0,-25 25,0-25,0 25,25-25,-25 0,0 25,0-25,25 0,-25 0,0 24</inkml:trace>
  <inkml:trace contextRef="#ctx0" brushRef="#br0" timeOffset="57415.284">8632 12576,'25'-25,"-25"25,0-25,0 1,0 24,0-25,0 25,25 0,-25 0,0 0,0 0,0 0,0 0,0 0,0 0,25 25,-25-25,0 24,0-24,25 25,-25-25,0 25,24-25,-24 0,25 25,-25-25,25 0,-25 25,25-25,0 0,-1 0,1 0,0 0,0-25,-25 25,25 0,-1-25,1 25,-25-25,25 25,-25-25,0 25,0 0,0-24,0 24,0-25,0 25,0 0,0 0,0 0,0 25,0-25,0 24,0 1,0 0,0 0,0 0,0 24,0-24,0 25,0-26,25 26,-25 0,0-26,0 26,0-25,0 0,0 24,0-24,-25 0,25 0,-25-1,25-24,-25 25,1-25,24 0,-25 0,25 0,-25 0,0 0,0-25,25 1,-24 24,-1-25,0 0,25 0,-25 0,25 1,-25-1,25 0,0 0,0 0,0 1,0 24,25-25,0 0,0 25,0-25,24 25,-24-25</inkml:trace>
  <inkml:trace contextRef="#ctx0" brushRef="#br0" timeOffset="57849.3088">9922 12328,'-25'25,"25"-25,0 0,0 0,0 0,0 0,0 0,0 0,25 0,-25 0,25 0,0 0,0 0,24 0,-24 0,25 0,-26 0,26 0,-25-25,24 25,-24 0,0-25,0 25,0 0,-25 0,25 0,-25-25,0 25,0 0,0 0,-25-24,25 24,-25 0,0-25,25 25,-25 0,25 0,-25 0,25-25,-24 25,24 0,0 0,0 0,0 0,0 25,24-25,-24 0,25 0,-25 25,25-25,-25 24,25 1,-25-25,0 25,25 0,-25-25,0 25,0-1,0-24,-25 25,25 0,-25 0,0-25,0 25,1-1,-1 1,0-25,0 25</inkml:trace>
  <inkml:trace contextRef="#ctx0" brushRef="#br0" timeOffset="62958.6011">10914 12055,'0'0,"0"0,-24 0,24 0,0 0,0-25,0 25,0 0,0 0,0 0,0 0,0 0,0-25,0 25,0 0,0 0,0 0,0 0,0 0,0 0,0 0,0 0,0 0,0 0,0 0,0 0,0 0,0 0,0 25,0-25,0 0,0 25,0-25,0 25,0 0,24-1,-24 1,0 0,0 0,0-25,0 25,0 0,0-1,0 1,0-25,0 25,25-25,-25 25,0-25,0 0,0 25,0-25,0 0,0 0,0 0,0 0,0 0,0 0,0 0,0 0,0 0,0 0,0 0</inkml:trace>
  <inkml:trace contextRef="#ctx0" brushRef="#br0" timeOffset="63647.6405">11162 12080,'0'0,"0"-25,0 25,0 0,-24 0,24-25,0 25,0 0,0 0,-25 0,25 0,0 0,0 0,-25 0,25 0,0 0,0 25,0-25,-25 0,25 25,0-25,0 0,0 25,0-25,25 24,-25 1,25-25,0 25,-25-25,24 25,1 0,0 0,0-25,0 24,-1 1,1-25,-25 25,25 0,0-25,0 25,-25-25,25 24,-25-24,0 0,0 25,0-25,0 0,0 25,0-25,0 0,-25 0,25 0,-25 0,0 0,0 0,0 0,1 0,-1 0,0 0,0 0,0 0,1-25,-1 25,25 0,-25 0,25-25,0 25,0 0,0-24,0 24,0 0,0 0,0-25,0 25,0 0,25 0,-25-25,25 25,-25 0,24-25,1 25,-25-25,25 25,0 0,0-24,-25 24,24-25,1 25,0-25,-25 25,25-25,-25 25,25-25,-25 25,0-25,0 25,0-24,0-1,0 25,0-25,0 0,0 25,0-25,-25 25,25-24,-25 24,25 0,-25 0,25 0,-25 0,1 0,-1 0,25 0,-25 24,0-24,0 25,25-25,-24 25,-1 25,25-50</inkml:trace>
  <inkml:trace contextRef="#ctx0" brushRef="#br0" timeOffset="63898.6548">11659 12229,'0'0,"24"25,-24-25,0 0,0 0,0 0,0 24,0-24,0 25,0-25,0 25,0 0,0 0,0-1,0 26,25-25,-25 0,0 24,0-24,0 25,0-26,0 1,25 0,-25 0,0 0,0-1,0 1,0-25,0 25,0-25,25 0,-25 25</inkml:trace>
  <inkml:trace contextRef="#ctx0" brushRef="#br0" timeOffset="64195.6718">11634 12303,'0'0,"0"0,0-25,0 25,0-24,0 24,0-25,0 25,0 0,0-25,25 25,-25-25,24 25,1 0,-25-25,25 25,0 0,0-25,-1 25,1 0,25 0,-25 0,-1 0,1 25,0-25,0 25,0-25,-1 25,1 0,0 0,-25-25,0 24,0 1,0 0,0 0,-25-25,25 25,-25-1,-24-24,24 25,-25-25,26 25,-26-25,0 0,-24 0</inkml:trace>
  <inkml:trace contextRef="#ctx0" brushRef="#br0" timeOffset="65614.753">10170 12551,'0'-25,"0"25,0 0,0 0,0 0,0 0,0 0,0 0,0 0,0 0,0 25,0-25,0 0,0 0,0 0,0 25,0-25,0 0,0 25,0-25,0 0,0 25,0-25</inkml:trace>
  <inkml:trace contextRef="#ctx0" brushRef="#br0" timeOffset="66078.7795">10245 13122,'0'0,"0"24,0-24,0 0,0 25,0-25,0 0,0 0,0 25,0-25,0 0,24 0,-24 0,0 25,0-25,0 0,0 0,0 0,0 25,0-25,0 0,0 0,0 0,0 0,0 25,25-25,-25 0,0 0,0 0,0 24,0-24,0 0,0 0,-25 25,25-25,0 0,0 0,0 0,0 25,0-25,0 0,0 0,0 0,0 0</inkml:trace>
  <inkml:trace contextRef="#ctx0" brushRef="#br0" timeOffset="66218.7875">10294 13469,'-25'25,"25"-25,-24 25,24-1,-25 1,25-25,-25 25,25-25,0 25,0-25,-25 0,25 0</inkml:trace>
  <inkml:trace contextRef="#ctx0" brushRef="#br0" timeOffset="72123.1252">11063 13791,'0'0,"0"0,0 0,0 0,0-24,0 24,0-25,0 25,0 0,0-25,0 25,0-25,0 25,0-25,0 25,0 0,-25-24,25 24,0 0,-24 0,24-25,0 25,-25 0,25 0,-25 0,25 0,-25 0,0 0,25 25,-24-25,-1 24,0-24,25 25,-25 0,25-25,-25 25,25 0,-24-1,24-24,0 25,0-25,0 25,0-25,0 0,24 25,-24-25,25 0,-25 0,25 0,0 0,-25 0,25 0,-1 0,-24 0,25 0,0 0,-25-25,25 25,0 0,-25-25,24 25,-24-25,0 25,25-24,-25-1,0 25,0-25,0 25,0-25,0 25,0-25,0 25,0 0,0 0,0 0,0 0,0 0,0 0,0 25,0-25,0 25,25 0,-25 0,0-1,0 1,25 0,-25 0,0 0,25-1,-25 1,24 0,-24-25,0 25,25 0,-25-1,0-24,25 25,-25-25,0 25,25-25</inkml:trace>
  <inkml:trace contextRef="#ctx0" brushRef="#br0" timeOffset="72331.1371">11336 13717,'0'0,"0"0,25 0,-25 0,0 25,0-25,25 0,-25 25,25-25,-25 24,24-24,1 25,0 0,0-25,0 25,-25 0,24-25,1 24,0 1,-25-25,25 25,-25-25,0 0,0 25,25-25</inkml:trace>
  <inkml:trace contextRef="#ctx0" brushRef="#br0" timeOffset="72555.1499">11634 13692,'0'0,"0"-25,0 25,-25 0,25 0,0 0,0 25,0-25,0 0,0 0,-25 25,25-25,0 25,0 0,-25-1,25 1,-24-25,24 25,-25 0,25 0,-25-1,25 1,-25 0,25 0,0 0,-25-1,25-24,-24 25,24-25,0 25</inkml:trace>
  <inkml:trace contextRef="#ctx0" brushRef="#br0" timeOffset="72955.1728">11931 13618,'0'0,"0"0,25 0,-25 0,0 0,0 0,0 0,0 0,0 0,0 0,0 0,0 25,-25-25,25 0,-24 24,24 1,0 0,-25-25,25 25,-25 24,25-24,-25 0,25 0,0 0,-25-1,25 1,0 0,0 0,0 0,0-25,25 24,-25 1,25-25,-25 0,25 25,-25-25,25 0,-25 25,24-25,1 0,-25 0,25 0,0-25,-25 25,25 0,-1-25,-24 25,25-25,-25 25,0-24,0 24,0-25,0 0,-25 25,25-25,-24 25,-1-25,25 25,-25-24,0 24,0 0,1 0,-1 0,25 0,-25 0</inkml:trace>
  <inkml:trace contextRef="#ctx0" brushRef="#br0" timeOffset="73155.1843">12229 13717,'0'0,"0"0,25 0,-25 0,25 0,-25 0,24 25,-24-25,25 0,0 0,0 0,0 0,-1 0,1 0,0 0,0 0,0 0</inkml:trace>
  <inkml:trace contextRef="#ctx0" brushRef="#br0" timeOffset="73331.1943">12279 13866,'0'0,"0"0,0 25,0-25,0 0,0 0,24 0,-24 0,0 0,25 0,0 0,0 0,0 0,-1 0,1 0,0 0,25 0,-25-25</inkml:trace>
  <inkml:trace contextRef="#ctx0" brushRef="#br0" timeOffset="73646.2124">13048 13543,'0'-24,"0"24,0 0,-25-25,25 25,-25 0,25 0,-25 0,25 0,-25 0,25 25,-24-25,24 24,-25-24,25 25,0-25,-25 25,25 0,0 0,0-1,0-24,0 25,25 0,-25 0,25 0,-25-25,24 24,-24 1,25 0,0-25,-25 25,25 0,-25-1,25-24,-25 25,24 0,-24-25,0 25,0-25,0 25,0-25,0 24,0-24,-24 0,24 25,-25-25,0 0,25 0,-25 0,0 0,1 0</inkml:trace>
  <inkml:trace contextRef="#ctx0" brushRef="#br0" timeOffset="74091.2378">12899 13593,'25'-25,"-1"25,1-25,25 25,-25-24,24 24,-24 0,25-25,-26 25,1 0,0 0,0 0,0 0,-1 0,-24 0,25 0,-25 0,0 25,0-25,0 0,0 0,0 24,0-24,0 25,0 0,0-25,0 25,0 0,0-1,0 1,0-25,0 25,0 0,0 0,0-25,0 24,0-24,0 25,25-25,-25 0,25 25,-25-25,25 0,-25 0,24 0,-24 0,25 0,-25 0,25 0,-25-25,25 25,0 0,-25-25,25 25,-25-24,24 24,1-25,-25 0,25 0,-25 0,0 25,25-24,-25-1,0 25,0 0,0-25,0 25,0 25,0-25,0 25,0-1,0 1,0 0,0 0,0 0,0 24,0 1,0-25,0 24,-25-24,25 25,0-26,0 26,0-25</inkml:trace>
  <inkml:trace contextRef="#ctx0" brushRef="#br0" timeOffset="75794.3352">3423 12650,'0'0,"0"0,-24 0,24 0,0 0,0 0,0 0,0 0,24 0,1 0,-25 0,25 0,0 0,0 0,-1-24,1 24,0 0,25 0,-26-25,1 25,25-25,-25 25,-1 0,26-25,-25 25,0-25,-1 25,-24 0,25 0,-25 0,0 0,0 0,0 0,-25 0,1 0,24 0,-25 0,0 0,-25 25,26-25,-1 0,-25 25,25-25,1 25,-1-25,-25 0,25 25,1-25,24 0,-25 0,25 0,-25 24,25-24,0 0,0 0,0 0,25 0,-25 0,25 0,-25 0,24 0,1 0,0-24,0 24,0 0,-1 0,1 0,25-25,-25 25,24 0,-24-25,0 25,0 0,-1-25,1 25</inkml:trace>
  <inkml:trace contextRef="#ctx0" brushRef="#br0" timeOffset="79697.5585">9327 13891,'0'0,"-25"0,25 0,0 24,0-24,0 0,-25 0,25 0,0 0,0 0,0 0,0 0,25 0,-25 0,25 0,-25 0,25 25,0-25,-1 0,1 0,0 0,0 0,24 0,1 0,0 0,-1 0,1 0,-1 0,1 0,0-25,-1 25,1 0,-1 0,1-24,0 24,-26 0,26 0,-25-25,0 25,-1 0,-24 0,25-25,-25 25,0 0,0 0,0-25,0 25,-25 0,25-25,0 25,-24 0,-1-24,25 24,-25 0,0-25,25 25,-25 0,1 0,24-25,-25 25,25 0,-25 0,25 0,0 0,0 0,0 0,0 0,0 0,0 0,0 0,0 0,0 0,0 0,25 0,-25 25,25-25,-25 0,24 0,-24 0,25 25,0-25,-25 0,25 24,0-24,-25 25,24-25,-24 25,0-25,0 25,0-25,0 25,-24-1,24 1,-25 0,0 0,0 0,0-25,1 24,-1 1,-25 0,25 0,-24-25</inkml:trace>
  <inkml:trace contextRef="#ctx0" brushRef="#br0" timeOffset="83680.7863">6871 13841,'0'-25,"0"25,0 0,0 0,0 0,0 0,0 0,0 0,0 0,0 0,0 0,0 0,0 25,0-25,0 25,0 0,0-1,0 1,0 0,0 25,0-26,0 26,0 0,0-26,0 1,0 25,0-25,25-1,-25 1,0 0,0 0,0-25,0 25,0-25,0 25,0-25</inkml:trace>
  <inkml:trace contextRef="#ctx0" brushRef="#br0" timeOffset="84044.8071">7070 13891,'0'-25,"24"25,-24 0,0 0,25-25,-25 25,25 0,0 0,-25 0,25 0,0 0,-1 0,1 0,25 25,-25-25,-25 25,24-25,1 24,-25 1,25-25,-25 25,0 0,0 0,0-25,-25 24,0 1,25 0,-24 0,-1 0,0-25,-25 24,26 1,-1-25,0 25,0-25,0 0,0 0,25 0,0 0,-24 0,24 0,0 0,0 0,0 0,0 0,0 25,24-25,-24 0,25 0,-25 0,25 25,0-25,0 0,0 0,-1 24,26-24,-25 0,0 0,-1 0,26 0</inkml:trace>
  <inkml:trace contextRef="#ctx0" brushRef="#br0" timeOffset="84484.8323">7938 13791,'0'0,"25"0,-25-24,0 24,0 0,0 0,24 0,-24 0,0 24,25-24,-25 25,0 0,25 0,-25 0,25-1,-25 1,25 25,-25-25,0-1,0 26,0-25,24 0,-24-1,0 1,0 0,0-25,0 25,0-25,0 25,0-25,0 0,0 0,0 0,0 0,0 0,0 0,0 0,0 0,0-25,0 25,-24-25,24 25,0-25,-25 25,25-25,-25 1,25-1,-25 0,25 25,-25-25,1 25,24-25,-25 25,0-24,0 24,25 0,-25 0,1 0,24 24,-25-24,0 0,25 25,-25-25,25 25,0-25,0 25,0 0,0-25,0 24,0-24,0 25,0 0,0-25,25 0,-25 25,25-25,0 0,-1 25,1-25,0 0,0 0,0 0,-1 0,26-25</inkml:trace>
  <inkml:trace contextRef="#ctx0" brushRef="#br0" timeOffset="85364.8826">8360 14015,'0'0,"0"0,0-25,0 25,-25 0,25 0,-25 0,25 0,0 0,-25 0,25 0,0 0,-25 0,25 0,0 25,-24-25,24 0,0 24,0 1,0-25,0 25,0-25,0 25,0 0,0-25,0 24,0-24,0 25,0-25,24 25,-24-25,0 0,25 0,-25 0,25 0,-25 0,0 0,25 0,-25 0,25 0,-25 0,24 0,-24 0,25-25,-25 25,25-25,-25 25,0-24,25-1,-25 25,0-25,0 0,0 25,0-25,0 25,0 0,0-24,0 24,0 0,0 0,0 0,0 0,0 0,0 0,0 0,0 24,0-24,0 0,0 25,25-25,-25 25,0-25,0 25,0-25,24 25,-24-25,0 24,0-24,0 0,25 25,-25-25,0 0,0 0,25 0,-25 0,0 0,25 0,-25 0,25 0,-25-25,24 25,-24-24,25 24,-25 0,25-25,-25 25,25-25,-25 25,25 0,-25 0,0-25,0 25,0 0,24 0,-24 0,0 0,0 0,0 0,0 0,0 25,0-25,0 0,0 0,25 0,-25 25,0-25,0 0,25 0,-25 0,25 0,-25 0,25 0,-25 0,24 0,1 0,-25 0,25 0,0 0,0-25,-25 25,24 0,-24-25,0 25,25 0,-25-25,0 25,0-24,0 24,0 0,0-25,0 25,0 0,-25 0,25 0,0 25,0-25,0 24,-24 1,24 0,0 0,0 0,0-1,0 26,0-25,24 24,-24-24,25 25,-25 0,25-26,-25 26,0-25,0 24,0-24,0 25,0-25,0-1,0 1,-25 0,0 0,25-25,-24 25,-1-25,0 0,0 0,25 0,-25-25,1 25,-1-25,0 0,25-24,-25 24,0 0,25-25,0 1,-24 24,24-25,0 26,24-1,-24 0,25-25,0 50,0-25,24 1,-24 24,25-25,-25 25,24 0,1 0,-25-25,24 25,-24 0,0 0,0 0</inkml:trace>
  <inkml:trace contextRef="#ctx0" brushRef="#br0" timeOffset="85800.9076">6822 14858,'-100'50,"26"-26,0 1,-26 0,26 0,24-25,-24 25,24-1,1-24,24 25,0-25,0 0,25 25,0-25,0 0,0 0,0 0,25 0,0 25,25-25,-1 0,1 0,24 0,25-25,1 25,-1 0,25-25,0 25,0-25,25 25,0-24,-1 24,26-25,-25 0,24 25,1-25,0 0,24 1,-24 24,-25-25,24 0,-24 25,0-25,0 25,-25-25,0 25,0-24,-25 24,-25-25,26 25,-26 0,-24-25,-1 25,1 0,-25-25,24 25,-49 0,25 0,0-25,-25 25,0 0,0 0,0 0,0 0,0 0,0 0,0 0,0 0,-25 0,25 0,-25 0,25 0,-24 0,-1 0,0-24</inkml:trace>
  <inkml:trace contextRef="#ctx0" brushRef="#br0" timeOffset="87208.9881">6053 15007,'0'0,"0"0,0 0,0 0,0 0,0 0,0 0,24 0,-24 0,0 0,0 0,25 0,-25 0,0 0,25 0,0 0,-25 0,25 0,0 0,-1 0,26 0,-25 0,24 0,-24 0,25 0,-1 0,1 0,0 0,-1 0,1 0,24 0,-24 0,-1 0,1 0,24 0,-24 0,0 0,24 0,-24 0,-1 0,1 0,0 0,24-25,-24 25,-1 0,1 0,-1 0,1 0,0 0,-1 0,1-25,-1 25,1 0,0 0,-1 0,1 0,-1-25,1 25,0 0,-1 0,1 0,-25 0,24-24,1 24,0 0,-1 0,1 0,-1-25,1 25,0 0,-1 0,1 0,-1-25,26 25,-26 0,1 0,0 0,24-25,-24 25,-1 0,1 0,0 0,24 0,-24 0,-1 0,1-25,-1 25,1 0,-25 0,24 0,1 0,0-24,-1 24,1 0,-1 0,1 0,0-25,-1 25,-24 0,25 0,-1 0,1 0,-25-25,24 25,1 0,-25 0,24 0,1 0,0 0,-26-25,26 25,0 0,-26 0,26 0,0 0,-26-25,26 25,-25 0,24 0,-24 0,0 0,25 0,-26-24,1 24,25 0,-25 0,-1 0,26 0,-25 0,25-25,-26 25,26 0,-25 0,24 0,-24 0,25 0,-1 0,-24-25,25 25,-25 0,24 0,-24 0,0 0,24 0,-24 0,25 0,-25 0,-1 0,26-25,-25 25,0 0,24 0,-24 0,0 0,24 0,-24-25,0 25,25 0,-26 0,26 0,-25 0,0-24,24 24,-24 0,25 0,-25 0,-1 0,26-25,-25 25,0 0,-1 0,1 0,0 0,0 0,24 0,-24 0,0 0,0 0,0 0,24 0,-24-25,0 25,24 0,-24 0,25 0,-25 0,-1 0,26 0,-25 0,0 0,24 0,-24 0,0 0,0 0,0 0,-1 0,1 0,0 0,0 0,0 0,-1 0,1 0,0 0,0 0,0 0,-1 0,1 0,0 0,0 0,-25 25,25-25,-25 0,24 0,-24 0,25 0,-25 0,0 0,0 0,0 0,0 0,0 0,0 0,0 0,0 0,0 0,0-25</inkml:trace>
  <inkml:trace contextRef="#ctx0" brushRef="#br0" timeOffset="91991.2616">6673 15379,'0'0,"0"0,0-25,0 25,0 0,0 0,0 0,0 0,0 0,0 0,0 0,0 0,0 0,0 25,0-25,0 0,0 25,0-25,0 25,0-1,0-24,0 25,25 0,-25 0,0-25,0 25,0-25,0 24,0-24,0 25,0-25,0 0,0 0,0 25,0-25,0 0,0 0,0 0,0-25,0 25,0 0,-25 0,25-25,0 25,0-24,-25-1,25 25,0-25,0 0,-25 0,25 1,0 24,0-25,0 0,0 0,0 25,25-25,-25 0,25 25,-25-24,25-1,-25 25,24-25,1 25,0-25,0 0,0 25,-25-24,24 24,1 0,0 0,0 0,0 0,-1 0,1 0,-25 24,25-24,-25 0,0 25,25 0,-25-25,0 25,0-25,-25 25,25-1,-25-24,25 25,-25-25,1 25,24-25,-25 25,0-25,0 0,25 25,-25-25,1 0,24 0,-25 0,25 0,0-25,-25 25,25 0,0 0,0 0,0-25,0 25,0 0,0 0,0 0,0 0,25 0,-25 25,25-25,-25 0,24 25,-24-25,25 25,0-25,0 0,-25 24,25-24,-1 25,1-25,-25 25,25-25,0 25,0-25,-25 0,24 0</inkml:trace>
  <inkml:trace contextRef="#ctx0" brushRef="#br0" timeOffset="92862.3114">7243 15404,'-24'0,"24"0,0 0,0 0,0 0,0 0,0 25,24-25,-24 0,25 0,-25 0,0 0,25 24,-25-24,0 0,25 0,-25 0,25 0,-25-24,0 24,24 0,-24 0,0-25,25 25,-25 0,0-25,0 25,0 0,0-25,0 25,0 0,0-25,0 25,0-25,-25 25,25 0,-24-24,24 24,-25 0,25 0,-25 0,0 0,25 0,-25 0,1 0,24 24,-25-24,25 25,-25 0,25-25,-25 25,25 0,0 0,0-1,0 1,25-25,-25 25,0 0,25-25,-25 25,25-25,-1 24,1-24,0 25,0-25,0 0,-1 0,1 0,0 0,0 0,0 0,-1 0,1-25,0 25,0-24,0 24,-25-25,24 0,1 25,-25-25,25 0,-25 1,0-1,25 25,-25-25,0 0,0 25,0 0,0-25,0 25,0 0,0 0,0 0,0 0,0 0,0 0,0 25,0-25,0 0,25 25,-25 0,0-25,0 25,0-25,24 24,-24-24,0 25,0 0,0-25,0 25,0-25,0 25,0-25,0 24,0-24,0 0,0 25,25-25,-25 0,0 0,0 0,0 0,0 0,0-25,0 25,0-24,0 24,0-25,0 25,0-25,0 25,0-25,0 25,0 0,0-25,25 25,-25-24,25 24,-25 0,25 0,-25 0,24 0,1 0,-25 0,25 0,0 0,-25 0,25 0,-25 0,24 0,-24 24,25-24,-25 0,0 0,0 25,0-25,0 0,0 0,0 0,0 0,0 0,0 0,0 0,0 0,0 0,0-25,0 25,0 0,0-24,25 24,-25-25,0 25,25-25,-25 25,25 0,-25 0,24 0,1 0,-25 0,25 0,0 0,-25 25,25-25,-25 0,25 25,-1-1,-24-24,25 25,-25-25,25 25,-25-25</inkml:trace>
  <inkml:trace contextRef="#ctx0" brushRef="#br0" timeOffset="93306.3368">8856 15280,'24'0,"-24"24,25-24,-25 0,25 0,0 0,-25 0,25 0,-1 0,26 0,-25 0,0 0,24 0,-24 0,25 0,-26 0,26 0,-25 0,0-24,0 24,-1 0,-24 0,25-25,-25 25,0 0,0 0,0-25,0 25,-25 0,25-25,-24 25,-1 0,25-25,-25 25,0 0,25-24,-25 24,25 0,-25-25,25 25,0 0,0 0,0 0,0 0,0 0,25 0,-25 0,0 0,25 0,-25 25,25-25,0 0,0 0,-25 24,24-24,1 25,-25 0,25-25,-25 25,0 0,25-1,-25 1,0-25,0 25,-25 0,0 0,25 0,-25-1,1-24,-1 25,0 0</inkml:trace>
  <inkml:trace contextRef="#ctx0" brushRef="#br0" timeOffset="96331.5099">12849 14238,'0'0,"-25"0,25 0,0 25,0-25,0 0,0 0,0 0,0 0,0 0,0 0,0 0,0 0,0 0,25 0,-25 0,25 24,-25-24,25 0,0 0,-1 0,1 0,0 0,25 0,-26 0,26 0,0 0,-1 0,1 0,-1 0,1 0,0 0,-1 0,1 0,-25 0,24 0,-24 0,0 0,0 0,0 0,-1 0,-24 0,0 0,0 0,0 0,0 0,0 0,0 0,-24 0</inkml:trace>
  <inkml:trace contextRef="#ctx0" brushRef="#br0" timeOffset="96538.5217">13023 14362,'0'0,"-25"0,25 0,0 0,0 0,0 0,0 25,0-25,0 0,25 0,-25 0,25 0,-25 0,24 0,1 0,0 0,0 0,24-25,-24 25,25 0,-25 0,24 0,1 0,-1-25,-24 25,25 0,0 0,-1-25,-24 25,0 0</inkml:trace>
  <inkml:trace contextRef="#ctx0" brushRef="#br0" timeOffset="100626.7555">10418 14957,'0'0,"0"0,25 0,-25 0,0 0,0 0,0 0,0 0,0 0,0 0,0 0,0 0,0 0,-25 0,25 0,0 0,-24 25,24-25,-25 0,25 25,-25-25,0 25,0-25,25 24,-25 1,1 0,-1 25,0-26,0 1,0 0,25 25,-24-26,-1 1,25 0,0 25,0-25,0-1,0-24,0 25,0 0,25-25,-25 25,24-25,1 0,-25 25,25-25,0 0,0 0,-1 0,1 0,0-25,-25 25,25 0,0-25,0 25,-1-25,-24 25,25-25,-25 25,0-24,25 24,-25-25,0 25,-25-25,25 25,-25-25,25 25,-24 0,-1-25,0 25,0 0,0 0,-24 0,24 25,0-25,-25 0,26 25,-26-25</inkml:trace>
  <inkml:trace contextRef="#ctx0" brushRef="#br0" timeOffset="106199.0743">6970 16073,'0'0,"0"0,0 0,0 0,0 0,0 0,0 0,0 0,0 0,0 0,-24 0,24 0,0 0,0 0,0 0,0 0,0 0,0 0,0 0,0 0,0 25,24-25,-24 25,0 0,25 0,-25-1,0 1,25 25,-25-25,0-1,0 1,25 0,-25 0,0 0,0 0,0-1,0-24,0 25,0-25,0 0,0 25,0-25,0 0,0 0,0 0,0-25,0 25,0 0,0-25,0 1,-25 24,25-25,0 0,0 0,-25-25,25 26,0-1,-25 0,25-25,0 26,0-1,0-25,0 25,0 1,0-1,0 0,0 25,25-25,-25 0,25 25,0-24,-25 24,25 0,-1-25,1 25,0 0,0 0,0 0,0 0,-1 0,-24 0,25 25,0-25,0 0</inkml:trace>
  <inkml:trace contextRef="#ctx0" brushRef="#br0" timeOffset="106406.0861">7070 16247,'0'0,"0"0,24 0,-24 0,0 0,25 0,-25 0,25 0,0 0,-25 0,25 0,0 0,-1 0,26 0,-25 0,0-25,-1 25</inkml:trace>
  <inkml:trace contextRef="#ctx0" brushRef="#br0" timeOffset="107148.1286">7888 16148,'-25'0,"25"0,-24 0,24 0,0 0,0 0,0 0,0 0,0 0,0 0,0 0,0 0,0 0,24 0,-24 0,25 25,0-25,-25 0,25 0,0 0,-1 0,1 0,0 0,25-25,-26 25,1 0,0 0,0 0,0-25,0 25,-1 0,-24 0,25 0,-25-25,25 25,-25 0,0 0,0 0,0-25,0 25,0 0,-25 0,25 0,-25 0,25-24,-24 24,24 0,-25 0,25 0,-25 0,25 0,0 0,-25-25,25 25,0 0,0 0,0 0,0 0,0 0,0 0,0 0,0 0,0 0,0 0,0 0,0 0,25 0,-25 0,0 25,25-25,-25 0,0 0,25 0,-25 0,0 24,24-24,-24 0,25 25,-25-25,0 25,0-25,0 25,0-25,0 25,0-1,0 1,0-25,-25 25,1 0,24 0,-25-1,0-24,0 25,25-25,-25 25,0-25</inkml:trace>
  <inkml:trace contextRef="#ctx0" brushRef="#br0" timeOffset="107815.1667">8880 15875,'0'0,"0"0,0 0,0 0,0 0,0-25,0 25,-24 0,24 0,0 0,0 0,0 25,0-25,0 0,0 25,24-25,-24 25,0-1,25 1,-25 0,0 0,25 24,-25-24,0 0,25 0,-25 0,0-1,0 1,0 0,25-25,-25 25,0 0,0-25,0 24</inkml:trace>
  <inkml:trace contextRef="#ctx0" brushRef="#br0" timeOffset="108367.1983">9203 15925,'0'0,"25"0,-25 0,0 0,24-25,-24 25,25 0,-25 0,25-25,-25 25,25 0,0 0,0 0,-25 0,24 0,1 0,-25 0,25 25,-25-25,25 0,-25 25,0-25,0 24,0 1,0-25,0 25,0-25,0 25,0-25,0 25,0-25,-25 24,25-24,-25 25,25-25,-25 0,25 25,0-25,-24 0,24 0,0 0,0 0,0 0,0 0,0 0,0 0,0 0,0 0,0 0,24 0,-24-25,0 25,25 0,-25 0,25 0,0 0,-25 0,25 0,-25 25,24-25,1 0,-25 25,25-25,-25 25,25-25,-25 24,0 1,0-25,0 25,0-25,0 25,0-25,0 25,-25-25,25 0,0 24,-25-24,25 0,-25 25,25-25,-24 0,-1 0,25 0,-25 0,25 0,-25-25,0 25,25 0,-24-24,-1 24</inkml:trace>
  <inkml:trace contextRef="#ctx0" brushRef="#br0" timeOffset="108615.2125">9649 15677,'25'-25,"-25"25,0 0,0 0,0 0,0 25,0-25,0 0,0 24,25-24,-25 25,0 0,0 0,25-25,-25 25,0-1,0 1,0-25,25 25,-25-25</inkml:trace>
  <inkml:trace contextRef="#ctx0" brushRef="#br0" timeOffset="109051.2374">9625 15726,'0'25,"0"-25,24 0,-24 0,0 25,25-25,-25 0,25 0,0 0,-25 0,25 0,-1 0,1 0,-25-25,25 25,0 0,0-25,-25 25,24-25,-24 25,0-24,0 24,0 0,0-25,0 25,0-25,0 25,0 0,0-25,0 25,-24 0,24 0,0 0,0 0,0 0,-25 0,25 0,0 0,0 25,0-25,0 25,0-25,0 25,0-25,25 24,-25-24,0 25,0-25,0 0,24 25,-24-25,0 0,0 0,0 0,0 0,0 0,0 0,0 0,25-25,-25 25,0 0,25-25,-25 25,0-24,25 24,0-25,-25 25,24 0,1 0,-25-25,25 25,0 0,-25 0,25 25,-1-25,-24 0,25 25,-25-25,25 24,-25 1</inkml:trace>
  <inkml:trace contextRef="#ctx0" brushRef="#br0" timeOffset="109942.2884">10046 16123,'0'0,"-25"0,25 0,0 0,0 0,0 0,0 25,0-25,0 0,0 0,25 0,-25 0,25 0,0 0,0 0,-1 0,1 0,0-25,0 25,24 0,-24 0,0 0,25 0,-1-25,-24 25,25 0,-25 0,24-25,-24 25,25 0,-26-24,1 24,0 0,-25 0,25-25,-25 25,0 0,0 0,0 0,0-25,0 25,0 0,0 0,-25-25,25 25,-25 0,25-25,-25 25,25 0,0-24,0 24,-24 0,24 0,-25-25,25 25,0 0,0 0,0 0,-25 0,25 0,0 0,0 0,0 0,0 0,0 0,0 0,0 0,0 25,0-25,25 0,-25 0,25 24,-25-24,24 0,1 0,-25 25,25-25,0 0,0 0,-25 25,24-25,1 0,-25 0,25 25,-25-25,0 25,0-25,0 0,0 24,0-24,-25 25,25-25,-25 25,1 0,24-25,-25 25,0-25</inkml:trace>
  <inkml:trace contextRef="#ctx0" brushRef="#br0" timeOffset="114425.5448">11361 15627,'0'0,"0"0,0 0,0 0,0 0,0 0,0 0,0 0,0 0,0 0,0 0,0 0,25 0,-25 0,25 0,-1 0,1 0,0 0,0 0,24 0,-24 0,25 0,-25-25,24 25,-24 0,25 0,-26 0,1 0,0 0,-25-25,0 25</inkml:trace>
  <inkml:trace contextRef="#ctx0" brushRef="#br0" timeOffset="114880.5708">11262 15677,'0'0,"0"0,0 0,0 0,0 0,0 0,0 0,0 0,0 0,0 0,0 0,0 0,0 0,0 0,0 0,0 0,0 24,0-24,0 0,0 25,0 0,-25-25,25 25,0 0,0-25,-25 24,25 1,0-25,-25 25,25-25,0 25,-25-25,25 25,0-25,0 0,0 0,-24 24,24-24,0 0,0 0,0 0,0 0,0 0,0 0,0-24,0 24,0 0,24 0,-24 0,0 0,25 0,-25-25,25 25,0 0,0 0,-1 0,1 0,0 0,0 0,0 0,0 0,24 25,-24-25,0 24,0-24,-1 25,1-25,0 25,-25 0,0-25,0 25,0-1,0-24,0 25,-25 0,0-25,1 25,-1-25,-25 25,25-25,-24 24,24-24,-25 0,1 25,24-25,-25 0,1 0,-1-25</inkml:trace>
  <inkml:trace contextRef="#ctx0" brushRef="#br0" timeOffset="117280.7081">7863 16942,'0'0,"0"0,-24-25,24 25,0 0,0 0,-25 0,25 0,0 0,0 0,0 0,0 0,0 25,0-25,0 0,0 24,0 1,0 0,25 0,-25 0,0-1,0 1,0 0,0 0,0 0,0-1,0 1,0 0,0 0,0 0,0-25,0 24,0-24,-25 0,25 0,0 0,0 0,0 0,0 0,0-24,-25 24,25 0,0-25,0 0,-25 25,25-25,0 0,-25 1,25-1,0 0,-24 0,24 0,0 1,0-1,0 0,0 25,0-25,0 0,0 25,0-24,24 24,-24-25,25 25,0 0,0 0,0 0,-1 0,1 0,0 0,0 0,0 25,-1-25,1 24,-25-24,25 0,0 25,-25-25,0 25,0-25,0 25,0-25,0 25,-25-1,25-24,-25 25,0-25,25 0,-24 25,-1-25,0 0,0 0,25 0,-25 0,1 0,24 0,0 0,-25-25,25 25,0 0,-25 0,25 0,0 0,0 0,0 0,25 0,-25 0,25 0,-25 25,24-25,1 25,-25 0,25-25,0 24,0 1,-1-25,-24 25,25 0,0-25,0 25,-25-1,25-24,-1 0,-24 25,25-25,-25 0,25 0</inkml:trace>
  <inkml:trace contextRef="#ctx0" brushRef="#br0" timeOffset="118160.7584">8236 17165,'0'0,"24"0,-24 0,0 0,25 0,-25 25,0-25,25 0,-25 0,25 0,-25 0,0 0,25 0,-25 0,24 0,-24 0,25-25,-25 25,25 0,-25-25,25 25,-25 0,0-25,0 25,0 0,0-25,0 25,0 0,0-24,0 24,0 0,0-25,-25 25,25 0,-25-25,25 25,-25 0,1 0,24 0,-25 0,0 0,0 0,0 25,25-25,-24 25,-1-25,25 24,0 1,-25-25,25 25,0 0,0 0,0-1,0 1,25 0,-25-25,0 25,25 0,-1-25,-24 24,25-24,-25 25,25-25,0 0,0 0,-1 0,1 0,-25 0,25-25,0 25,0-24,-1 24,1-25,-25 0,25 25,0-25,-25 0,25 1,-25 24,0-25,0 0,0 25,0-25,0 0,0 25,0-24,0 24,0 0,0 0,0 0,0 0,0 0,0 0,0 0,0 0,0 0,0 24,24-24,-24 25,0-25,0 25,25-25,-25 25,0 0,0-25,25 24,-25 1,0-25,0 25,0-25,0 25,0-25,0 25,0-25,0 0,0 24,0-24,0 0,0 0,0 0,0 0,0-24,0 24,0 0,0-25,25 25,-25 0,0-25,0 0,0 25,0-25,25 25,-25-24,0 24,24-25,-24 25,0 0,25 0,-25 0,25 0,-25 0,25 0,-25 0,25 0,-25 0,24 25,-24-25,25 0,-25 24,0-24,25 25,-25-25,0 25,0-25,0 0,0 25,0-25,0 0,0 0,0 25,0-25,0 0,0 0,0 0,0-25,0 25,0 0,0-25,0 25,0-25,25 25,-25-25,0 1,25-1,-25 25,0-25,24 25,-24-25,25 25,-25 0,25 0,-25 0,25 0,0 25,-25-25,24 25,-24-25,25 25,0-25,-25 24,25 1,-25-25,25 25,-25-25,24 25</inkml:trace>
  <inkml:trace contextRef="#ctx0" brushRef="#br0" timeOffset="118598.7835">9600 17066,'0'0,"0"0,0 0,25 0,-25 0,24 0,-24 0,25 0,0 0,0 0,0 0,-1 0,26 0,-25 0,0-25,-1 25,26 0,-25-25,0 25,-1 0,1-25,0 25,-25 0,25-25,-25 25,0 0,0-24,0 24,0-25,0 25,-25-25,0 25,25-25,-25 25,1 0,-1-25,25 25,-25 0,25 0,-25 0,25 0,0 0,0 0,0 0,0 0,0 0,0 0,0 0,0 0,0 0,25 25,-25-25,25 0,0 25,-25-25,24 25,1-25,0 0,-25 25,25-25,-25 24,25 1,-25-25,0 25,0-25,0 25,0 0,0-1,-25-24,25 25,-25 0,0 0,0-25,-24 25</inkml:trace>
  <inkml:trace contextRef="#ctx0" brushRef="#br0" timeOffset="120353.8839">10592 16768,'0'0,"0"0,0 0,0 25,0-25,0 0,0 0,0 0,0 0,0 0,0 0,0 0,0 0,0 0,0 25,0-25,0 0,0 0,25 0,-25 0,0-25,25 25,-25 0,24 0,-24-25,25 25,0-25,-25 25,25-25,-25 25,25-24,-25 24,0-25,0 25,0 0,0 0,0-25,0 25,0 0,0 0,0 0,0 0,0 0,0 25,0-25,0 25,-25-25,25 24,-25 1,25-25,0 25,0 0,0 0,-25-1,25 1,0 0,0 0,0 0,0-1,0 1,0 0,0-25,-25 25,25 0,0-25</inkml:trace>
  <inkml:trace contextRef="#ctx0" brushRef="#br0" timeOffset="120549.8951">10443 17190,'-25'24,"25"-24,0 0,-24 0,24 0,0 0,0 0,0 0,0 0,0 0,0 0,0 0,24 0,-24 0,25 0,0-24,0 24,0 0,-1 0,26 0,0-25,-26 25,26 0,0 0,-1-25,1 25,-1 0,1 0,0 0,-26 0,1 0,0 0</inkml:trace>
  <inkml:trace contextRef="#ctx0" brushRef="#br0" timeOffset="129636.4148">5433 12378,'0'0,"0"0,0 0,0 0,0-25,0 25,0 0,0 0,0 0,0 0,24 0,1 0,-25 0,25 0,0 0,0 0,24 0,-24 0,25-25,-26 25,26 0,0 0,-26-25,26 25,-25 0,0 0,-1-25,1 25,0 0,-25 0,25 0</inkml:trace>
  <inkml:trace contextRef="#ctx0" brushRef="#br0" timeOffset="129948.4327">5631 12254,'-25'-25,"25"25,0 0,0 0,0 0,0 0,0-25,0 25,0 0,0 0,0 0,0 0,0 0,0 0,0 0,0 0,0 0,0 0,0 0,0 0,-25 0,25 0,0 25,0-25,0 0,-24 0,24 0,-25 25,0-25,0 24,0 1,1-25,-1 25,0 0,0 0,0-1,25 1,-24-25,24 25,-25 0,25 0,0-25,25 24,-25-24,24 25,1 0,0-25,25 0,-1 25,1-25,24 0,-24 0</inkml:trace>
  <inkml:trace contextRef="#ctx0" brushRef="#br0" timeOffset="131418.5167">17488 10418,'0'0,"0"0,0 0,0 0,0 0,24-25,-24 25,0 0,0 0,0 0,0 0,0 0,0 0,0 0,0 25,0-25,0 0,0 25,0 0,-24-25,24 24,-25 1,0 0,0 0,0 24,1-24,-1 0,0 0,0 0,0-1,1 1,24 0,-25 0,25-25,-25 25,25-1,0 1,0-25,0 25,25 0,0-25,-25 25,24-1,1-24,0 0,25 25,-26-25,26 0,-25 0,24 0,-24 0,25 0,-25 0,24 0,-24-25,0 25,0 0,0-24,-1 24,-24-25,0 25,0-25,0 25,0-25,0 25,0-25,0 25,0-24,-24-1,24 25,-25 0,25-25,0 25,0 0,0 0,-25 0,25 25,0-25,0 25,0-1,0 1,-25 0,25 0,0 0,0 24,0-24,0 25,0-26,0 1,0 25,0-25,0 24,0-24,0 0,0 0,0 0,0-1</inkml:trace>
  <inkml:trace contextRef="#ctx0" brushRef="#br0" timeOffset="131874.5428">18058 11311,'0'0,"25"0,-25 0,0 0,0 0,0 0,0 0,0 0,0 0,0 0,0 0,0 25,0-25,0 25,0-1,0 1,0 0,0 0,0 0,0-1,0 1,-25 0,25 0,0 0,0-1,0 1,0 0,0-25,0 25,0-25,0 25,0-25,0 0,0 0,0 0,0 0,0-25,0 25,0-25,0 25,0-25,0 0,0 1,25-26,-25 25,0-24,25 24,-25-25,25 1,-25-1,24 0,-24-24,25 24,0 1,-25-1,25 0,0 1,-1 24,1 0,0 0,0 1,0 24,-1-25,26 25,-25 0,0 0,-1 0,-24 25,25-25,0 24,-25 1,0 0,0-25,0 25,0 0,0-1,-25 1,0 0,1 0,-1 0,0-1,0 1,0-25,1 25,-1-25,0 25,0-25</inkml:trace>
  <inkml:trace contextRef="#ctx0" brushRef="#br0" timeOffset="132074.5543">19001 10964,'0'24,"0"-24,25 0,-25 0,24 0,1 0,0 0,0-24,0 24,-1 0,26 0,-25 0,24-25,1 25,0 0,-26-25</inkml:trace>
  <inkml:trace contextRef="#ctx0" brushRef="#br0" timeOffset="132410.5735">20489 10468,'0'0,"0"0,0-25,0 25,0-25,0 25,0 0,0-25,0 25,0 0,0 0,0 0,0 0,0 0,0 25,0-25,-25 25,25 0,0 24,-25-24,25 25,0-1,-24 1,24-1,0 1,0 0,-25-1,25-24,0 25,0-1,0-24,0 25,0-26</inkml:trace>
  <inkml:trace contextRef="#ctx0" brushRef="#br0" timeOffset="133334.6263">20960 10567,'0'-25,"25"25,-25 0,0 0,0 0,0 0,0 0,0 0,0 0,0 25,0 0,0-1,0 1,0 0,0 25,0-26,0 1,0 0,0 25,0-26,0 1,0-25,0 25,0 0,0-25,0 25,0-25,0 24,0-24,0 0,0 0,0 0,0-24,0 24,0 0,0-25,25 0,-25 25,0-25,0 0,0 1,0-1,0 0,0 0,0 0,-25 1,25-1,-25 25,1-25,-1 25,25 0,-25 0,0 0,0 0,-24 0,24 25,0-25,0 25,0-1,1-24,-1 25,25 0,0-25,0 25,0 0,0-25,0 24,0-24,0 25,25-25,-1 25,1-25,0 0,25 25,-26-25</inkml:trace>
  <inkml:trace contextRef="#ctx0" brushRef="#br0" timeOffset="133658.6449">21357 10740,'0'0,"0"0,0 0,0 0,0 0,-25 0,25 0,0 0,0 0,0 0,-24 0,24 25,0-25,-25 0,25 25,0-25,0 0,0 25,0-25,0 0,0 0,0 25,0-25,0 0,0 0,0 0,25 0,-25 0,24 0,-24 0,0 0,25 0,0 0,-25 0,25-25,-25 25,25 0,-1-25,1 25,-25 0,25-25,-25 25,25 0,-25-25,25 25,-25 0,0 0,0 0,0 0,0 0,0 25,0-25,0 25,24-25,-24 25,0 0,25-1,-25 1,0 0</inkml:trace>
  <inkml:trace contextRef="#ctx0" brushRef="#br0" timeOffset="134398.6872">17661 12229,'0'0,"0"0,0 0,0 0,0 0,0 0,25 0,-25-25,0 25,0 0,25 0,-25-25,25 25,-25 0,25-25,-1 25,-24-25,25 1,0 24,-25-25,25 0,-25 25,25-25,-25 0,0 25,0-24,0 24,0 0,0 0,0 0,0 0,0 0,0 0,0 0,0 24,0-24,0 25,0 0,0 0,0 24,-25-24,25 0,0 0,0 0,0 24,0-24,0 0,0 0,0 0,25-1,-25 1,0 0,0-25,0 25,0 0,0-25,24 24</inkml:trace>
  <inkml:trace contextRef="#ctx0" brushRef="#br0" timeOffset="134594.6984">17686 12626,'0'0,"0"0,0 0,0 0,0 0,0 0,0 0,0 0,0 0,25 0,-25 0,25 0,0 0,-1 0,1-25,0 25,0 0,24-25,-24 25,25 0,-1-25,1 25,0 0,-1-25,1 25,-25-24</inkml:trace>
  <inkml:trace contextRef="#ctx0" brushRef="#br0" timeOffset="134894.7156">18629 12204,'0'0,"0"0,0 0,0 0,0 25,0-25,0 0,0 0,0 0,0 0,0 25,0-1,0-24,0 25,0 0,0 25,24-26,-24 26,0-25,0 24,0-24,0 25,0-1,0-24,0 0,0 25,0-26,0 1,0-25,0 25,0 0,0-25,0 0,0 0,0 0</inkml:trace>
  <inkml:trace contextRef="#ctx0" brushRef="#br0" timeOffset="135170.7314">18604 12278,'0'0,"0"-24,0 24,0-25,0 25,25-25,-25 25,24-25,-24 25,25-25,-25 25,25 0,0-25,0 25,-1 0,1 0,0 0,0 0,0 0,0 0,24 0,-24 25,0-25,0 25,-25 0,24-25,-24 25,0 0,0-1,0 1,0-25,-24 25,-1 0,0 0,0-1,0-24,1 25,-26-25,25 25,-25-25,26 25,-1-25,0 0,0 0,0 0</inkml:trace>
  <inkml:trace contextRef="#ctx0" brushRef="#br0" timeOffset="135374.743">19398 12129,'0'0,"24"0,-24 0,0 0,25 0,0 0,-25 0,25-24,0 24,24 0,-24 0,0 0,24-25,1 25,-25 0,24 0,1 0</inkml:trace>
  <inkml:trace contextRef="#ctx0" brushRef="#br0" timeOffset="140502.0363">20737 11435,'0'0,"0"0,0-25,0 25,0 0,-25 0,25-25,0 25,0 0,0 0,0 0,0 0,0 0,0 0,0 0,0 0,0 0,0 0,0 25,0-25,0 25,0-25,0 25,25 0,-25-1,0 1,0 0,0 0,25 0,-25-1,0 1,0 0,0 0,25 0,-25-1,24 1</inkml:trace>
  <inkml:trace contextRef="#ctx0" brushRef="#br0" timeOffset="140762.0512">21208 11658,'0'-25,"0"25,0 0,0 0,0 0,0 0,0 0,0 0,0 0,0 0,0 25,0-25,-24 25,24 0,-25 0,0-1,25 1,-50 25,26-1,-1-24,0 25,-25-1,26 1,-26-25,25 24,-25 1,26-25,-26 0,25 24,0-24,1 0,-1 0,0 0,0-1,25 1,-25-25,25 25,0-25</inkml:trace>
  <inkml:trace contextRef="#ctx0" brushRef="#br0" timeOffset="141262.0798">21258 12080,'25'0,"-25"0,0 0,0 0,0 0,0 0,0 0,0 0,0 0,0 0,0 0,-25 25,25-25,-25 24,25-24,-25 25,1-25,-1 25,0 0,0 0,-24 0,24-25,0 24,0 1,25 0,-25 0,1-25,24 25,0-1,0-24,0 25,0-25,0 25,0-25,24 25,-24-25,25 0,0 0,0 0,24 25,-24-25,0 0,25 0,-1 0,-24-25,0 25,24 0,-24 0,0-25,0 25,0-25,-1 25,1-25,-25 1,0 24,0-25,0 0,0 0,0 25,0-25,-25 1,25 24,0 0,-24-25,24 25,0 0,-25 0,25 25,0-25,-25 24,25 1,0-25,-25 25,25 25,0-26,0 1,-25 0,25 25,0-26,0 26,0-25,0 0,0 24,0-24,0 0,0 0,0-1,0 1,0 0,0-25,0 25,0-25</inkml:trace>
  <inkml:trace contextRef="#ctx0" brushRef="#br0" timeOffset="141750.1077">22325 11683,'0'-25,"0"25,24-25,-24 25,0 0,0-24,0 24,0 0,0 0,0 0,0 24,0 1,0 0,0 0,0 24,0-24,0 25,0-1,0 1,-24 0,24-26,0 26,0-25,0 24,0-24,0 0,0 0,0 0,0-25,-25 25,25-25,0 24,0-24,0 0,0 0,0 0,0 0,0-24,0 24,0 0,0-25,0 0,0 25,0-25,0 0,0 0,-25 1,25-1,-25 25,0-25,25 0,-24 0,-1 25,0-24,0 24,0 0,1 0,-1 0,0 0,0 0,-25 24,26-24,-1 0,25 25,-25-25,0 25,25-25,-25 25,25 0,0-25,0 24,0-24,0 25,25-25,0 0,0 25,0-25,-1 0,1 0,0 0,25 0,-25 0,24 0,-24 0,25 0,-26 0</inkml:trace>
  <inkml:trace contextRef="#ctx0" brushRef="#br0" timeOffset="142566.1543">22548 12030,'25'0,"-25"-25,0 1,0 24,24-25,-24 25,0 0,0-25,0 25,0 0,-24 0,24-25,-25 25,25 0,-25 0,25 25,-25-25,0 0,25 25,-24-25,-1 25,0-1,25-24,-25 25,25 0,-25 0,25 0,0-25,0 24,0 1,0 0,0-25,0 25,0-25,25 25,-25-25,25 0,0 25,0-25,-1 0,1 0,0 0,0 0,0-25,-1 25,1 0,0-25,-25 25,25-25,0 25,-25-25,24 0,-24 1,0-1,0 0,0 25,0-25,0 0,0 25,0 0,0-24,0 24,0 0,0 0,0 0,0 0,0 24,0-24,0 25,0-25,0 25,0-25,0 25,0 0,0-25,0 24,0-24,0 25,0-25,0 0,0 25,0-25,0 0,25 0,-25 0,25 0,-25 0,25 0,-25 0,25 0,-1-25,-24 25,25 0,-25-25,25 25,0 0,-25-24,0 24,25-25,-25 25,0-25,0 25,0 0,0-25,0 25,24 0,-24 0,0 0,0 0,0 0,0 0,0 25,0-25,0 0,0 25,0-25,0 25,0-1,25-24,-25 25,0-25,0 25,25-25,-25 25,0-25,25 0,-25 25,25-25,-25 0,25 0,-1 0,-24 0,25 0,0 0,0 0,-25-25,25 25,-25 0,24 0,-24-25,25 25,-25-25,0 25,0-25,0 25,0 0,0-24,0 24,0 0,0 0,0 0,0 24,0-24,-25 25,25-25,-24 25,24 0,-25 0,25 24,-25-24,25 25,-25-1,25-24,-25 25,25-1,-24 1,-1 0,25-1,-25-24,25 25,-25-26,0 26,25-25,-25 0,1-1,24 1,-25-25,25 25,-25-25,25 0,-25 0,25 0,-25 0,25-25,-24 25,24-25,0 1,-25-1,25 0,0-25,0 26,0-26,0 0</inkml:trace>
  <inkml:trace contextRef="#ctx0" brushRef="#br0" timeOffset="142694.1617">23540 12328,'25'25,"-25"-25,25 0,-25 25,0-25,0 0,0 0,0 0,0 0,0 0,0 0,0 0,0 0</inkml:trace>
  <inkml:trace contextRef="#ctx0" brushRef="#br0" timeOffset="143294.196">17934 11584,'0'25,"-25"-25,25 0,0 0,0 0,0 0,0 24,0-24,0 0,25 0,-25 0,25 0,0 0,0 0,24 25,1-25,24 0,1 0,-1 0,25 25,0-25</inkml:trace>
  <inkml:trace contextRef="#ctx0" brushRef="#br0" timeOffset="143787.2242">20911 11261,'-25'0,"0"0,0 0,0 0,25 0,0 0,0 0,0 0,25 0,0 0,0 0,25 0,-1 0,26 0,-1 0,0 0,26 0</inkml:trace>
  <inkml:trace contextRef="#ctx0" brushRef="#br0" timeOffset="148962.5202">8732 16495,'24'0,"-24"0,25 25,-25-25,25 0,0 0,0 0,24 0,-24 0,25 0,-26 0,26-25,0 25,-1 0,26 0,-26 0,1 0,0-25,-1 25,1 0,-1 0,1 0,-25 0,24 0,-24 0,0 0,0 0,-25 0,25 0,-25 0,0-24,0 24,0 0,0 0,-25 0,0 0,25 0,-25 0,0 0,-24 0,24 0</inkml:trace>
  <inkml:trace contextRef="#ctx0" brushRef="#br0" timeOffset="149170.5321">9128 16495,'-49'0,"-1"25,1-25,24 0,-25 25,25-25,1 0,-1 25,0-25,0 0,25 0,-25 0,25 24,0-24,0 0,25 0,-25 0,25 0,0 0,0 0,-1-24,1 24,0 0,25 0,-26 0,26-25,-25 25,24 0,1 0,-25-25,24 25,-24 0,0 0,25-25,-25 25,-25 0,24 0,-24 0,0 0,0 0,0 0,0 0</inkml:trace>
  <inkml:trace contextRef="#ctx0" brushRef="#br0" timeOffset="149654.5598">8930 16545,'-50'0,"26"0,-1 25,0-25,0 0,25 0,0 0,0 0,0 0,0 0,25 0,0 0,0-25,24 25,1 0,-1-25,1 25,0 0,-1-25,1 25,-1 0,26-25,-25 25,-1 0,1-24,-25 24,24 0,1 0,-25 0,-1-25,1 25,-25 0,25 0,-25 0,0 0,0 0,25 0,-25 0,0 0,0 0,0 0,0 0,0 0,0 0,0 0,0 0,0 0,0 0,0 0,0 0,0 0,0 0,0 0,0 0,0 0,0 0,0 0,0 0,0 0,0 0,0 0,0 0,0 0,0 0,0 0,0 0,0 0,0 0,0 0,0 0,0 0,0 0,0 0,0 0,0 0,0 0,0 0,0 0,0 0,0 0,0 0,0 0,0 0,0 0,0 0,0 0,0 0,0 0,0 0,0 0,0 0,0 0,0 0,0 0,0 0,0 0,0 0,0 0,0 0,0 0,0 0,0 0,0 0,0 0,0 0,0 0,0 0,0 0,0 0</inkml:trace>
  <inkml:trace contextRef="#ctx0" brushRef="#br0" timeOffset="150860.6288">20464 13196,'0'25,"0"-25,-25 0,25 0,0 0,0 0,0 0,0 0,25 0,-25 0,25 0,0 0,24 0,1 0,0 0,-1 0,26 0,-1 0,1 0,24-25,0 25,0 0,0 0,1-25,-1 25,0 0,0 0,0 0,-24-25,-1 25,1 0,-26 0,1 0,0-24,-26 24,-24 0,25 0,-25 0</inkml:trace>
  <inkml:trace contextRef="#ctx0" brushRef="#br0" timeOffset="152744.7365">17388 14436,'0'0,"0"0,0 0,0 0,0 0,0 0,0 0,0 0,0 0,0 0,0 25,0-25,0 25,0 0,0 0,0-1,0 1,0 25,0-1,0 1,25 0,-25-1,0 1,0-1,25 1,-25 24,0-24,0-25,0 24,0 1,0-25,0 24,0-24,0 0,0 0,0-25,0 25,0-25,0 25,0-25</inkml:trace>
  <inkml:trace contextRef="#ctx0" brushRef="#br0" timeOffset="153524.7811">17934 14387,'0'0,"0"0,-25 0,25 0,0-25,0 25,0 0,0 0,0 0,0 0,0 0,0-25,0 25,0 0,0 0,0 0,25-25,-25 25,0 0,25 0,-25-25,25 25,-25 0,25 0,-1 0,1 0,-25 0,25-24,0 24,0 0,24 24,-24-24,0 0,0 0,-1 25,-24-25,25 25,-25 0,25-25,-25 25,0 0,0-25,-25 24,25 1,-25-25,1 25,-1 0,25-25,-25 25,0-25,0 24,1-24,-1 0,25 25,-25-25,0 0,25 0,-25 0,25 25,0-25,-24 0,24 0,0 0,0 0,0 0,0 0,0 0,0 0,24 0,-24 0,25 0,0 0,-25 0,25 0,0 0,-1 25,1-25,25 0,-25 25,-1-25,1 24,25-24,-25 25,-1 0,1 0,0 0,0-1,0 26,-1-25,-24 0,0-1,0 1,0 0,0 0,0 0,-24-1,-1-24,25 25,-25 0,0-25,-24 25,24-25,0 0,-25 0,26 25,-1-25,-25 0,25 0,-24-25,24 25,0 0,0-25,1 25,-1 0,0-25,25 25,-25-25,0 25,25-24,0 24,-24-25,24 25,0-25</inkml:trace>
  <inkml:trace contextRef="#ctx0" brushRef="#br0" timeOffset="153936.8047">18852 14213,'0'-25,"0"25,0 0,25 0,-25 0,0 0,0 0,0 0,0 25,0-25,0 0,0 25,25 0,-25-1,24 1,-24 0,0 0,25 0,-25 0,25 24,-25-24,0 0,0 0,25-1,-25 1,0-25,0 25</inkml:trace>
  <inkml:trace contextRef="#ctx0" brushRef="#br0" timeOffset="154236.8219">19373 14387,'0'0,"0"0,0 0,0 0,0 0,0 0,0 0,0 0,0 0,0 0,0 0,0 0,0 0,0 25,0-1,-25-24,25 25,-25 0,0 0,1 24,-1-24,0 0,0 25,-24-26,24 26,0-25,0 24,-24-24,24 25,0-25,0-1,0 1,25 0,-24 0,-1 0,25-1,0-24,-25 0,25 25,0-25,0 0,0 0</inkml:trace>
  <inkml:trace contextRef="#ctx0" brushRef="#br0" timeOffset="154740.8507">19373 14734,'25'0,"-25"0,0 0,0 0,0 0,24 0,-24 0,0 25,0-25,0 0,0 0,0 0,0 25,0-25,-24 0,24 24,-25-24,25 25,-25-25,0 25,25-25,-25 25,1 0,24-25,-25 24,0-24,25 25,0-25,0 25,0-25,0 25,0-25,0 0,0 25,25-25,-25 0,25 24,-1-24,-24 0,25 0,0 25,25-25,-26 0,1 0,0 0,0 0,24 0,-24 0,0-25,-25 25,25 0,0-24,-25 24,24-25,-24 25,0-25,0 0,0 25,0-25,0 1,0 24,0-25,-24 0,24 25,0 0,-25-25,25 25,-25 0,25 0,0 25,-25-25,25 25,-25 0,25-1,-24 1,24 0,0 0,-25 0,25 24,0-24,0 25,0-26,0 26,0-25,0 24,0-24,0 0,0 25,0-25,0-1,0 1</inkml:trace>
  <inkml:trace contextRef="#ctx0" brushRef="#br0" timeOffset="155164.875">16892 15999,'-49'0,"24"25,25-25,0 0,0 0,0 0,0 0,25 0,0-25,-1 25,1 0,25 0,-1 0,26 0,-1-25,1 25,-1 0,25 0,0 0,1 0,24 0,0-25,0 25,0 0,0 0,0 0,25 0,-25 0,0 0,0 0,-25 0,25 0,0-24,-25 24,0 0,1 0,-26 0,0-25,1 25,-1 0,-24 0,24 0,-49 0,25-25,-25 25,-1 0,1 0,0 0,-25 0,0-25,0 25,0 0,0-25,0 25</inkml:trace>
  <inkml:trace contextRef="#ctx0" brushRef="#br0" timeOffset="155735.9076">16892 13891,'0'24,"0"-24,0 0,0 0,0 0,0 0,0 0,0 0,0 25,0-25,0 25,0 0,0 0,0-1,0 26,-24 0,24-1,0 26,-25-26,0 26,25-1,-25 1,0-1,1 25,-1-24,0 24,0 0,0-25,0 26,1-26,24 0,-25 1,0-1,0 1,25-1,-25-24,25-1,-24 1,24 0,0-1,0-24,0 0,0 0,0-1,0 1,0-25,0 0,0 0</inkml:trace>
  <inkml:trace contextRef="#ctx0" brushRef="#br0" timeOffset="156399.9456">17264 13891,'50'0,"0"0,-1 0,26 0,-26 0,26 0,-1-25,1 25,24 0,-25 0,25 0,1-25,-1 25,0 0,25 0,-25 0,0-25,25 25,-24 0,-1 0,25 0,-25 0,0 0,1 0,-1 0,0 0,-25 0,26 0,-26 0,1 0,-26 25,26-25,-26 0,1 0,-1 0,1 0,-25 25,24-25,-24 0,0 0,0 0,-25 0,25 0,-25 0,24 0,-24 0,0 0,0 0,0 0,0 25,0-25,0 0,0 0,0 24,0-24,0 0,0 25,0 0,0-25,0 25,0 0,0-1,-24 26,24-25,0 24,0 1,-25 0,25-1,-25 1,25 24,0 1,-25-26,0 26,25-1,-24 25,-1-24,25-1,-25 25,0-24,25 24,-25-25,1 1,-1-1,25 1,-25-1,0-24,0 24,25-24,-24-1,24 1,-25-25,25 24,-25-24,25 0,-25 0,25 0,0-1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09:48.245"/>
    </inkml:context>
    <inkml:brush xml:id="br0">
      <inkml:brushProperty name="width" value="0.05292" units="cm"/>
      <inkml:brushProperty name="height" value="0.05292" units="cm"/>
      <inkml:brushProperty name="color" value="#FF0000"/>
    </inkml:brush>
  </inkml:definitions>
  <inkml:trace contextRef="#ctx0" brushRef="#br0">4837 7491,'0'0,"25"0,0 0,0-25,-1 25,1 0,25 0,0-25,-1 25,1 0,24-24,-24 24,24 0,1-25,24 25,-25 0,1-25,24 25,-25 0,1-25,24 25,-25 0,1 0,-1-25,1 25,-1 0,-24-24,24 24,-24 0,-1-25,-24 25,25 0,-26 0,-24 0,25 0,-25-25,0 25,0 0,0 0,0 0,0 0,0 0,0 0,0 0,-25 0</inkml:trace>
  <inkml:trace contextRef="#ctx0" brushRef="#br0" timeOffset="1348.0771">5160 6697,'0'0,"0"0,0-25,0 25,25 0,-25 0,0-24,24 24,-24-25,25 25,-25-25,25 0,-25 25,25-25,-25 1,0-1,25 0,-25 0,0 0,0 1,0-1,0 0,-25 0,25 0,-25 1,25-1,-25 0,25 0,-25 25,25-25,-24 25,24 0,0 0,0 0,0 0,0 0,0 0,0 25,0-25,0 25,0 0,0 0,0-1,0 26,24-25,-24 24,0-24,25 25,-25-25,25-1,-25 26,25-25,-25 0,0-1,25 1,-25 0,0 0,0 0,24-25,-24 24,0-24,0 25,0-25,0 0,0 0,0 0,0 0,0 0,0 0,0-25,0 25,0-24,25 24,-25-25,0 0,0 0,0 0,0 1,25-1,-25 0,0 25,25-25,-25 25,25 0,-25 0,24 0,-24 0,25 25,-25-25,25 25,0 0,-25-25,25 24,-1 1,-24-25,25 25,0 0,-25-25,25 25,0-25,-25 0,24 0,1 24,-25-24,25 0,0 0,-25 0,25-24,-1 24,1 0,-25-25,25 25,-25-25,25 25,0-25,-25 0,0 25,24-24,-24-1,0 0,0 0,0-24,-24 24,24 0,-25 0,25 0,-25 25,25-24,0 24,-25 0,25 0,0 0,0 0,0 0,0 0,-25 24,25-24,0 25,0-25,0 25,0-25,25 25,-25-25,25 0,0 0,-25 25,25-25,-1 0,-24 0,25 0,0-25,-25 25,25 0,0 0,-25 0,0 0,24 0,-24 0,0 0,25 0,-25 0,0 0,0 0,0 0,0 0,0 0,25 25,-25-25,0 0,0 24,25-24,-25 25,0-25,0 25,0-25,25 0,-25 25,0-25,25 0,-25 0,24 0,-24 0,25 0,-25 0,25 0,-25 0,25 0,0 0,-25-25,24 25,1-25,-25 25,25-25,-25 1,25 24,-25-25,0 0,0 25,0-25,0 25,0-25,0 25,0-24,0 24,0 0,0 0,0 24,0-24,0 0,0 25,25 0,-25-25,24 25,-24 0,25-1,0 1,-25 0,25 0,-25-25,25 25,-1-1,-24 1,0-25,25 25,-25-25,0 25,0-25,0 0,-25 25,1-25,-1 24,0-24,0 0,-24 25,24-25,-25 0</inkml:trace>
  <inkml:trace contextRef="#ctx0" brushRef="#br0" timeOffset="2927.1674">12775 7441,'0'0,"0"0,25-24,-1 24,1 0,0 0,0 0,24-25,1 25,0 0,24 0,-24-25,24 25,25 0,-24 0,-1 0,25-25,-24 25,24 0,-25 0,26 0,-26 0,0 0,1 0,-1-25,1 25,-26 0,1 0,-1 0,1-24,-25 24</inkml:trace>
  <inkml:trace contextRef="#ctx0" brushRef="#br0" timeOffset="4047.2315">13320 6449,'0'0,"0"0,0 25,0-25,0 0,0 0,0 0,0 0,0 0,25 0,-25-25,25 25,0 0,-25 0,25-25,-1 1,1 24,0-25,0 0,-25 25,25-25,0 0,-25 1,0-1,0 0,0-25,0 26,0-1,0-25,-25 25,25 1,-25-1,0 0,25 0,-25 25,25-25,-25 25,25 0,0 0,-24 0,24 0,0 25,0 0,0-25,0 50,0-26,0 1,0 25,0-25,0 24,24 1,-24-1,0-24,25 25,-25-1,0-24,0 25,0-25,0 24,0-24,0 0,0 0,0-1,0 1,0-25,0 25,0-25,0 0,0 25,0-25,0 0,0-25,25 25,-25 0,25-25,-25 25,0-25,25 25,0-24,-25-1,24 0,-24 25,25-25,0 25,-25-25,25 25,0 0,-25 0,24 0,-24 0,25 0,-25 25,0-25,25 25,-25 0,25-25,-25 25,0-1,25-24,-25 25,24-25,-24 25,25-25,-25 25,25-25,-25 0,25 0,0 0,-25 0,24 0,-24 0,25 0,0 0,-25 0,25-25,0 25,-25-25,24 25,1-25,-25 1,25 24,-25-25,0 0,0 0,0 0,0 25,0-24,0-1,0 25,0-25,0 25,0 0,0 0,0 0,0 0,0 0,0 0,0 25,0-25,0 0,0 0,0 0,0 25,0-25,0 0,25 0,-25 0,25 0,-25 24,24-24,1 0,-25 0,25 0,0 25,-25-25,25 0,-25 25,24-25,1 25,-25-25,25 25,-25-25,0 24,25-24,-25 25,0-25,25 0,-25 25,0-25,0 0,24 0,-24 25,0-25,0 0,0 0,25 0,-25-25,25 25,-25 0,0 0,25-25,-25 25,25-25,-25 25,25-24,-25-1,24 0,-24 25,25-25,-25 0,0 1,0-1,0 25,0-25,0 25,0-25,0 25,0 0,0 0,0 25,0-25,0 0,0 25,0-25,0 25,0-1,0 1,25-25,0 25,-25 0,25 0,-1-25,-24 24,25 1,0-25,-25 25,25-25,0 0,-25 25,0-25,0 0,0 25,0-25,0 0,-25 0,0 0,0 0,-24 24,24-24</inkml:trace>
  <inkml:trace contextRef="#ctx0" brushRef="#br0" timeOffset="4784.2736">18083 7417,'-25'0,"0"0,1 0,24 0,-25 0,25-25,0 25,0 0,0 0,25 0,-25 0,24 0,1 0,0 0,25-25,-1 25,26 0,-26 0,26 0,-1-25,25 25,-24 0,24 0,0-25,0 25,1 0,-1 0,0 0,25-24,-25 24,-24 0,24 0,-25 0,1 0,-26-25,26 25,-50 0,24 0,-24-25,0 25</inkml:trace>
  <inkml:trace contextRef="#ctx0" brushRef="#br0" timeOffset="5875.336">18505 6276,'0'0,"0"0,0 0,24 0,-24 0,0-25,25 25,-25 0,25-25,0 25,-25-25,25 0,-1 25,1-24,0-1,-25 0,25 25,0-25,-25 0,24 1,-24-1,0-25,0 25,0 1,0-1,0-25,0 25,-24 0,24 1,-25-1,25 0,0 25,0-25,-25 25,25 0,0 0,0 0,0 0,0 25,0 0,0 0,0-1,0 1,0 25,0 0,0-1,0 1,25-1,-25 1,0 0,0-1,0 1,0-1,0 1,0 0,0-1,0-24,0 25,-25-26,25 1,0 0,0 0,0-25,0 25,0-25,0 24,0-24,0 0,0 0,0-24,0 24,25-25,-25 0,0 25,25-25,-25-24,24 24,1 0,-25 0,25 0,0 25,0-24,0 24,-1-25,-24 25,25 0,0 25,0-25,-25 0,25 24,-25 1,24-25,-24 25,25 0,-25-25,0 25,25-1,-25-24,25 0,-25 25,25-25,-25 0,24 25,1-25,-25 0,25 0,0 0,0 0,-1 0,1-25,0 25,0 0,0-25,-1 25,1-24,-25 24,25-25,0 0,-25 25,25-25,-1 0,-24 1,0 24,0-25,0 25,0-25,0 25,0 0,0 0,0 0,0 0,0 0,0 25,0-25,0 25,0-25,0 0,0 24,0-24,0 25,25-25,-25 0,0 0,25 25,-25-25,0 0,25 0,-25 25,0-25,25 0,-25 0,24 25,-24-25,25 0,-25 0,25 0,-25 0,25 24,-25-24,25 0,-1 0,1 0,-25-24,25 24,0 0,0 0,-25-25,25 25,-1 0,-24-25,25 25,-25-25,25 25,-25-25,0 1,0-1,0 25,0-25,0 0,0 0,-25 1,25 24,-25-25,25 25,-24-25,24 25,-25 0,25 0,-25 0,25 25,0-25,0 0,0 25,0-25,0 24,25 1,0 0,-25-25,24 25,1 0,0-1,0 1,0-25,-1 25,1 0,-25-25,25 25,-25-25,0 24,0-24,0 0,0 25,-25-25,25 0,-25 0,1 25,-1-25,0 0,0 0,-24 0,24 0,-25-25</inkml:trace>
  <inkml:trace contextRef="#ctx0" brushRef="#br0" timeOffset="6903.3948">5482 8930,'0'0,"0"0,0 0,0 0,0 0,0 0,0 0,25 0,-25 0,25 0,0-25,24 25,-24 0,25 0,-1 0,1 0,24-25,-24 25,24 0,1 0,24-25,-25 25,26 0,-26 0,25-25,0 25,1 0,-1-24,-25 24,25 0,1-25,-26 25,25 0,-24-25,-1 25,-24 0,24-25,-24 25,-1 0,1 0,-25 0,0 0,-25 0,24 0,-24 0,0 0,0 0,0 0,0 0,0 0,0 0,0 0,0 0</inkml:trace>
  <inkml:trace contextRef="#ctx0" brushRef="#br0" timeOffset="7943.4543">8508 8359,'0'0,"0"25,0-25,0 0,0 0,0 0,0 0,0 0,0 0,25 0,-25-25,25 25,0 0,-25-25,25 1,-1 24,1-25,0 0,-25 0,25 0,0 1,-25-1,0 0,0 0,0 0,0 1,0-26,0 25,0 0,-25 0,25 1,-25-1,0 0,25 25,-25-25,25 25,-24 0,24 0,-25 25,25-25,-25 25,25 0,0 24,0-24,0 25,-25-1,25 1,0 0,0 24,0-24,0-1,0 1,0-1,0 1,0 0,0-1,0 1,0-25,0 24,0-24,0 0,0 0,0-1,0-24,0 25,0-25,0 0,0 0,25 0,-25 0,0 0,0-25,0 25,0-24,25-1,-25 0,0 0,25-24,-25 24,24 0,1-25,-25 26,25-1,0 0,0 25,-1-25,-24 25,25 0,0 25,0-25,-25 0,25 25,-1 0,-24-1,25 1,-25 0,25-25,-25 25,25 0,-25-25,0 24,25-24,-25 25,24-25,-24 0,25 0,-25 0,0 0,0 0,25 0,-25 0,0 0,25-25,-25 25,25 0,-25-24,24-1,-24 25,25-25,-25 0,25 0,0-24,-25 24,25 0,-25 0,24 25,-24-24,0-1,0 25,0 0,0 0,0-25,25 25,-25 0,0 25,0-25,0 0,0 25,0-25,0 24,0 1,25-25,-25 25,25-25,-25 25,0 0,25-25,-25 24,25-24,-25 0,24 25,-24-25,25 0,-25 25,25-25,0 0,0 0,-1-25,1 25,0 0,0-25,0 25,-1-24,1 24,0-25,0 0,0 0,-1 25,1-25,-25 1,0-1,0 0,0 0,0 25,0-25,0 25,0-24,-25 24,25 0,-24 0,24 24,-25-24,25 25,0-25,-25 25,25 0,0-25,0 25,0-1,25 1,0-25,-25 25,24 0,1-25,-25 25,25-1,0 1,-25-25,25 25,-25 0,0-25,0 0,0 25,0-25,0 0,0 0</inkml:trace>
  <inkml:trace contextRef="#ctx0" brushRef="#br0" timeOffset="8059.461">10394 8533,'24'0,"1"0,0 25,0-25</inkml:trace>
  <inkml:trace contextRef="#ctx0" brushRef="#br0" timeOffset="114735.5625">844 10145,'0'0,"0"-25,0 25,0-24,-25 24,25-25,0 25,0 0,0-25,0 25,0 0,0 0,0-25,0 25,0 0,0 0,0 25,0-25,0 0,0 25,-25-25,25 25,-25-1,25-24,0 25,-25 25,25-25,-24-1,24 1,-25 0,25 0,-25 0,25-25,-25 24,25-24,0 25,0-25,0 0,0 0,0 0,0 0,0 0,0 0,0-25,0 25,0-24,0-1,25 0,-25 0,0 0,25-24,-25 24,25-25,-25 26,24-26,1 25,-25 0,25 0,0 1,-25-1,25 25,-25-25,25 25,-25 0,24 0,-24 0,25 25,-25-25,25 25,0-1,0 1,-25 0,24 0,1 0,0 24,-25-24,25 0,0 0,-25 0,24-1,1 1,-25 0,25-25,-25 25,25 0,0-25,-25 0,24 0,-24 0,0 0</inkml:trace>
  <inkml:trace contextRef="#ctx0" brushRef="#br0" timeOffset="114893.5715">869 10220,'-25'0,"25"0,-25 0,25 0,0 0,0 0,0 0,0 0,25 0,-25 0,25 0,-1 0,1 0,0 0,25 0,-26 0,26 0</inkml:trace>
  <inkml:trace contextRef="#ctx0" brushRef="#br0" timeOffset="115611.6126">670 10988,'25'-24,"-25"24,0-25,0 25,0 0,0 0,0 0,0 0,0 0,0 0,0 0,0 0,0 25,0-25,0 24,0 1,0 0,0 0,-25 0,25-1,0 1,0 0,0 0,0-25,0 25,0-25,0 25,0-25,0 0,0 24,0-24,0 0,0 0,0 0,0-24,0 24,0 0,0-25,0 25,0-25,0 0,0 0,0-24,-25 24,25 0,0-25,0 26,0-26,0 25,25 0,-25-24,25 24,-25 25,25-25,-1 0,-24 25,25 0,0-24,0 24,-25 0,25 0,-25 24,0-24,25 0,-25 25,0-25,0 25,0 0,0 0,-25-1,0 1,25 0,-25 0,0 0,0-1,1 1,-1-25,25 25,-25-25,25 25,0-25,-25 0,25 0,0 0,0 0,25 0,-25 0,25 0,-25 0,25-25,-1 25,1 0,25 0,-25 0,0 0,24 0,-24 0,0 25,0-25,-1 25,1-25,-25 24,25 1,-25 0,0-25,0 25,0 0,-25-25,25 25,-25-1,1-24,24 25,-25-25,0 25,0-25,-24 25,24-25,0 25,0-25,-25 0,26 0,-1 0</inkml:trace>
  <inkml:trace contextRef="#ctx0" brushRef="#br0" timeOffset="116010.6354">869 11857,'0'0,"0"0,24-25,-24 25,0 0,0-25,0 25,0-25,0 25,0-25,0 1,-24 24,24-25,-25 25,0 0,25 0,-25 0,-25 0,26 0,-1 25,0-25,-25 24,26 26,-26-25,25 0,0 24,1-24,-1 25,0-26,0 1,25 0,0 0,0 0,0-1,25 1,0-25,0 25,-1-25,1 0,25 0,-1 0,1 0,24 0,-24-25,25 25,-26-25,26 1</inkml:trace>
  <inkml:trace contextRef="#ctx0" brushRef="#br0" timeOffset="116830.6823">1637 9798,'-24'-25,"24"0,0 25,0-25,-25 25,25-24,0 24,0 0,0 0,0 0,0 0,0 0,0 24,0-24,0 25,25 0,-25 25,24-1,-24 1,0 24,25 1,-25-1,25 25,-25 1,0 24,0-25,0 25,0 0,0-25,0 25,0 25,0-25,0 0,0 0,0 25,0-25,0-25,0 25,0 0,0-25,0 1,0-1,0-25,0 25,0-24,0-26,0 26,0-26,0 1,0 0,0-1,0-24,0 0,0 0,0-25,0 0,0 24,0-24,0-24</inkml:trace>
  <inkml:trace contextRef="#ctx0" brushRef="#br0" timeOffset="117902.7436">2853 9773,'0'0,"0"-25,25 25,-25-25,0 25,0 0,0 0,0 0,0 0,0 0,0 0,0 0,0 0,0 25,0-25,0 25,0 0,24 24,-24-24,0 25,25 24,-25 1,0-1,25 1,-25 24,25 0,-25 0,0 0,25 25,-25-24,25 24,-25 0,0-25,24 25,-24 0,0-25,0 25,25-25,-25 1,0-1,0 0,0-25,0 26,0-26,0 1,0-1,0-24,0 24,0-24,0 24,-25-24,25-1,0 1,-24-1,24-24,0 25,-25-25,25-1,0 1,0-25,0 25,0-25,0 0</inkml:trace>
  <inkml:trace contextRef="#ctx0" brushRef="#br0" timeOffset="118642.786">4267 9847,'0'-24,"0"24,0 0,0-25,0 25,0 0,0 0,0 0,0 0,-25 0,25 0,0 0,0 0,0 25,0-25,0 24,0 1,25 25,-25-1,0 1,25 25,-25-1,24 0,-24 26,0-26,25 25,-25 25,0-25,0 25,25-24,-25 24,0 0,0 0,0 0,0 0,25 0,-25 0,0 0,0-25,0 25,0-25,0 1,0-1,0-25,25 1,-25-1,0 0,0 1,24-26,-24-24,25 25,-25-25,0-1,25 1,-25-25,25 0,-25 0,0 0,25 0</inkml:trace>
  <inkml:trace contextRef="#ctx0" brushRef="#br0" timeOffset="119314.8244">5805 9649,'0'-25,"0"25,0 0,0 0,0 0,0 0,0 0,-25 0,25 0,0 0,0 0,0 0,0 0,0 25,0-25,0 25,0 24,25-24,-25 50,24-26,-24 26,25 24,-25 0,0 0,25 1,-25 24,0 24,0-24,0 0,0 25,0-25,0 25,0-25,0 25,0-25,-25 0,25 0,0 0,-25-25,25 25,0-24,-24-1,24-25,0 25,0-24,0-1,0-24,0 24,-25-24,25-1,0 1,0-25,0 24,0-24,0 0,-25 0,25 0,0-25,0 25,0-25</inkml:trace>
  <inkml:trace contextRef="#ctx0" brushRef="#br0" timeOffset="123162.0445">2059 9798,'0'0,"-25"0,25 0,0 0,-24 0,24 0,-25 0,25 25,0-25,-25 0,25 24,0-24,0 25,0 0,0-25,25 25,0 0,-25-25,24 24,1 1,0 0,0-25,0 25,-1 0,-24-25,25 25,0-1,0-24,-25 25,25-25,-25 25,0-25,0 25,0-25,0 0,0 25,0-25,-25 24,0-24,0 0,0 0,1 25,-1-25,0 0,0-25,0 25,1 0,-1 0,25-24,-25 24,25-25,0 25,0 0,0-25,0 25,0-25,0 25,25-25,-25 25,25-24,-1-1,-24 25,25-25,0 25,0-25,-25 0,25 0,-1 25,1-24,-25-1,25 25,-25-25,25 25,-25-25,0 0,0 25,0-24,-25 24,25-25,-25 25,0-25,25 25,-24 0,-1 0,0 0,0 0,0 0,1 25,-26 0,25-25</inkml:trace>
  <inkml:trace contextRef="#ctx0" brushRef="#br0" timeOffset="124630.1284">2059 10864,'0'0,"0"0,0-24,0 24,0 0,0 0,0-25,-25 25,25 0,0 0,0 0,0-25,0 25,0 0,0 0,0 0,0 0,-24 25,24-25,0 25,0-25,0 24,0 26,0-25,0 24,0-24,0 25,-25-25,25 24,0-24,0 0,0 0,-25 0,25-1,0 1,0 0,0-25,0 25,0-25,0 0</inkml:trace>
  <inkml:trace contextRef="#ctx0" brushRef="#br0" timeOffset="125011.1502">2258 10939,'0'0,"0"0,0 0,0 0,0 0,0-25,0 25,0 0,0 0,0 0,0 0,0 0,0 0,0 0,0 0,0 25,0-25,0 0,0 25,0-1,0-24,-25 25,25 0,0 0,0 0,0-1,0-24,0 25,0 0,0 0,25-25,-25 25,0 0,24-25,-24 0,25 24,-25-24,25 0,-25 0,25 0,0 0,-25 0,24-24,1 24,0-25,0 25,0-25,-1 0,1 0,-25 0,25 25,-25-24,25-1,-25 0,0 0,0 0,-25 1,0-1,25 0,-25 0,1 0,-26 25,25-24,0 24,-24 0,24 0</inkml:trace>
  <inkml:trace contextRef="#ctx0" brushRef="#br0" timeOffset="126426.2312">2059 11832,'-25'0,"25"-25,0 25,0 0,0-25,0 25,0-25,0 25,-24-24,24 24,0-25,0 25,0 0,0 0,0 0,0 0,0 0,0 0,0 0,0 0,0 0,0 25,0-1,0 1,0 0,0 25,0-26,0 1,0 25,0-25,0-1,0 26,0-25,0 0,0-25,0 24,0 1,0-25,0 25,0-25</inkml:trace>
  <inkml:trace contextRef="#ctx0" brushRef="#br0" timeOffset="126775.2511">2282 11857,'0'0,"0"-25,0 25,0 0,0-25,0 25,25-25,-25 25,0 0,25-25,-25 25,25 0,-25 0,25-24,-1 24,-24 0,25 0,0 24,0-24,-25 0,25 25,-25-25,0 25,24 0,-24-25,0 25,0-1,0 1,0 0,-24 0,-1 0,25-1,-25 1,0 0,25-25,-25 25,25 0,0-25,0 0,0 0,0 0,0 24,0-24,0 0,0-24,25 24,0 0,0 0,0-25,-1 25,26-25,-25 25,24-25,-24 25,25 0,-1-25,-24 25,0 0,0-24,0 24,-1 0</inkml:trace>
  <inkml:trace contextRef="#ctx0" brushRef="#br0" timeOffset="129090.3835">3622 12824,'0'-25,"0"25,0-25,0 25,25-24,-25-1,0 25,0 0,24-25,-24 25,0-25,0 25,0 0,0 0,0 0,0 0,0 0,0 0,25 25,-25-25,0 25,25 0,-25-1,25 1,-25 0,0 0,25 24,-25-24,0 25,24-25,-24-1,0 1,0 0,0 0,0 0,0-1,0 1,0 0,0-25,0 0,0 25,0-25</inkml:trace>
  <inkml:trace contextRef="#ctx0" brushRef="#br0" timeOffset="129439.4035">3696 12675,'0'0,"0"0,-25 0,25 0,0 0,0 0,0 0,0 0,-24 0,24 25,0-25,-25 25,25-25,-25 25,25-1,0-24,-25 25,25 0,-25-25,25 25,0 0,-24-25,24 0,0 24,0-24,0 0,0 0,0 0,0 0,0 0,0 0,0-24,0 24,0-25,0 25,24-25,-24 0,0 0,25 1,-25-1,25 0,-25 0,25 0,-25 25,25-24,-1 24,-24-25,25 25,0 0,0 0,0 25,-25-25,24 24,1-24,0 25,0 0</inkml:trace>
  <inkml:trace contextRef="#ctx0" brushRef="#br0" timeOffset="136322.7972">3324 10864,'0'-24,"0"24,0 0,0 0,0 0,0 0,0 0,0 0,0 0,0 0,0 0,0 0,0 0,0 0,0 24,0 1,0-25,0 50,0-25,0-1,0 1,0 25,0-25,0-1,0 1,0 25,0-25,0 0,0-1,0-24,0 25,0 0,0-25,0 0,0 25,0-25</inkml:trace>
  <inkml:trace contextRef="#ctx0" brushRef="#br0" timeOffset="136953.8333">3473 10889,'0'-25,"0"25,0 0,0 0,0-24,0 24,0 0,0 0,25 0,-25 0,25 0,-25 0,24 0,-24 0,25 0,0 24,-25-24,25 25,0-25,-1 25,-24 0,25 0,-25-1,0 1,0 0,0 0,0 0,0-1,-25 1,25 0,-24 0,24 0,-25 0,0-1,25-24,0 25,-25-25,25 25,0-25,0 0,0 0,0 0,0 0,0 0,0 0,25 0,-25 0,25 0,0-25,-1 25,1-25,0 25,0-24,0-1,24 0,-24 0,0 25,24-25,-24 0,0 1,0-1,0 25,0-25,-1 0,-24 25,25-25,-25 25,0 0,0-24,0 24,0 0,0-25,0 25,0 0,-25 0,25 0,-24 0,24 25,-25-25,0 0,25 24,-25 1,25-25,-25 25,25 0,-25 0,25-1,-24-24,24 25,0 0,0 0,0 0,0 0,0-1,0-24,24 25,-24-25,25 25,-25-25,25 25,-25-25,25 0,-25 0,25 0,0 0,-1 0,1 0,-25 0,25-25,0 25,0-25,-1 25,-24-25,25 1,-25-1,0 0,0 0,0 0,0 0,0 1,-25-1,25 0,-24 0,-1 0,0 1,-25 24,26-25,-1 25,-25 0,25 25</inkml:trace>
  <inkml:trace contextRef="#ctx0" brushRef="#br0" timeOffset="142966.1772">4465 10071,'0'-25,"0"0,0 0,0 0,0 25,0-24,0-1,0 25,0-25,0 25,0 0,0 0,0 0,0 0,0 0,0 0,0 0,0 0,0 0,25 0,-25 25,0 0,0-25,25 24,-25 1,25 25,-25-25,0 0,0-1,0 1,0 25,0-25,0-1,0-24,0 25,0 0,0-25,24 25,-24-25,0 0,0 0,0 0,25 0</inkml:trace>
  <inkml:trace contextRef="#ctx0" brushRef="#br0" timeOffset="143245.1931">4738 10021,'0'-25,"0"0,0 1,0-1,0 0,0 25,0-25,0 0,0 25,0 0,-25-24,25 24,0 0,0 0,0 0,-25 0,25 0,0 0,0 24,0-24,0 0,0 25,0-25,0 25,0 0,0-25,0 25,0-1,0 1,25 0,-25-25,25 25,0 0,0 0,-1-25,1 24,0 1,0-25,0 25,-25-25,24 25,1-25,-25 25,25-25,-25 0,0 24,0-24,0 25,0-25,0 0,-25 0,0 25,1-25,-1 0,0 0</inkml:trace>
  <inkml:trace contextRef="#ctx0" brushRef="#br0" timeOffset="143419.2031">4738 9872,'25'-25,"24"25,-24-24,0 24,25-25,-26 0,1 25,0-25,0 0,0 25,0-24,-25 24,24 0,-24-25,25 25,-25 0,0 0,0 0,0 0</inkml:trace>
  <inkml:trace contextRef="#ctx0" brushRef="#br0" timeOffset="146606.3854">4713 11013,'0'0,"0"-25,0 25,0 0,0 0,0 0,0 0,0 0,0 0,0 0,0 0,0 25,0 0,0-25,0 25,0 0,0-1,25 1,-25 25,0-25,0 0,0-1,0 1,0 0,0-25,0 25,0 0,25-25</inkml:trace>
  <inkml:trace contextRef="#ctx0" brushRef="#br0" timeOffset="146966.406">4887 11013,'0'0,"0"-25,0 25,0-24,25 24,-25 0,0-25,0 25,24 0,-24-25,25 25,0 0,-25 0,25 0,0 0,0 0,-1 0,-24 0,25 25,0-25,-25 25,25-1,-25-24,0 25,0 0,0 0,0 0,-25-1,25 1,-25 0,25 0,-25 0,25 0,-24-1,24-24,-25 25,25-25,0 0,0 0,0 0,0 0,0 0,25 0,-1 0,1 0,0-25,0 25,24-24,1 24,-25 0,24-25,1 25,0-25,-1 25,-24 0,25-25,-26 25,1 0,0 0,0 0,-25 0,0 0,0 0,0 0</inkml:trace>
  <inkml:trace contextRef="#ctx0" brushRef="#br0" timeOffset="149558.5542">4713 11881,'0'-24,"0"24,0-25,0 25,0-25,0 25,0 0,0-25,0 25,0 0,0-25,0 25,0 0,0 0,0 0,0 25,25-25,-25 25,0 0,25 0,-25-1,25 26,-25-25,0 24,0-24,24 25,-24-25,0 24,0-24,0 0,0 0,0 0,0-1,0 1,0-25,0 25,0-25,0 25,0-25</inkml:trace>
  <inkml:trace contextRef="#ctx0" brushRef="#br0" timeOffset="149905.5741">5135 11857,'0'0,"0"0,0-25,0 25,0 0,0 0,0 0,0 0,0 0,0 0,-25 0,25 25,0-25,-25 24,25 1,0-25,-24 25,24 0,0 0,-25-1,25 1,0 0,0 0,0 0,0-1,0-24,0 25,25-25,-25 25,24-25,-24 0,25 25,-25-25,25 0,0 0,-25 0,25 0,-1 0,1-25,-25 25,25-25,0 25,-25 0,25-25,-25 1,24 24,-24-25,0 0,0 25,0-25,-24 0,24 1,-25-1,0 0,-25 0,26 0,-26 1,0 24,1 0</inkml:trace>
  <inkml:trace contextRef="#ctx0" brushRef="#br0" timeOffset="151864.6862">5705 9996,'0'0,"-24"0,24 0,0 0,0 0,24 0,-24 25,25-25,-25 0,25 0,0 0,0 0,24-25,-24 25,0 0,24 0,-24-25,25 25,-25 0,-1-24,1 24</inkml:trace>
  <inkml:trace contextRef="#ctx0" brushRef="#br0" timeOffset="152176.704">5681 9847,'0'0,"24"0,-24 0,0-24,0 24,0 0,0 0,0 0,0 0,0 0,0 0,0 0,0 0,0 0,0 0,0 0,0 24,0-24,-24 0,24 0,-25 25,25-25,-25 25,0-25,0 25,25 0,-24-1,-1 1,25-25,0 25,0 0,0-25,0 25,25-25,-25 25,49-25,-24 0,25 24,-1-24,1 0,24-24,1 24</inkml:trace>
  <inkml:trace contextRef="#ctx0" brushRef="#br0" timeOffset="153820.798">6127 9773,'0'0,"0"0,0 0,0 0,0-25,0 25,25 0,-25 0,25 0,-25 0,25 0,-1 0,-24 0,25 0,0 0,0 0,0 25,-1-25,-24 25,25-25,0 25,-25-1,25 1,-25 0,0 0,0 0,0 24,0 1,-25 0,25-1,-25 1,0-1,1 1,-1 24,0-24,0 0,0-1,25 1,-24-1,-1-24,25 25,0-25,0-1,0 26,0-25,0 0,0-1,0 1,0 0,25 0,-25 0,24-25,-24 24,25 1,0-25,0 25,0-25,-1 0,1 0,0 0,25 0,-26 0,1 0,0-25,0 25,0 0,-1-25,-24 25,25 0,-25 0,0 0,0 0,0 0,0 0,0 0,0 0,-25 25,1-25,24 25,-25 0,0 0,0-1,-24 1,24 25,0-25,0 24,0 1,1-25,-1 24,0 1,25 0,-25-1,25 26,-25-26,25 1,0 24,0-24,0-1,0 1,0 0,0-1,0 1,25-1,-25-24,0 25,25-25,-25 24,0-24,25 0,-25 25,0-26,0 1,0 0,-25 0,25-25,-25 25,0-1,1 1,-1-25,0 25,0-25,0 25,-24-25,24 25,0-25,-25 0,26 0,-26 24</inkml:trace>
  <inkml:trace contextRef="#ctx0" brushRef="#br0" timeOffset="156452.9486">7715 9674,'0'0,"0"0,0-25,0 25,0 0,0-25,0 25,24-25,-24 25,25 0,0-24,0 24,0 0,-1-25,1 25,25 0,-25 0,-1 25,1-25,0 0,-25 24,25 1,-25-25,0 25,0 0,0 0,0-25,0 24,-25 1,25 0,-25 0,0 0,1-1,-1-24,0 25,25-25,-25 25,25-25,-25 0,25 0,0 0,0 25,0-25,0 0,0 0,0 0,0 0,0 0,25 0,-25 0,25 0,0-25,0 25,-1 0,1 0,0 0,0 25,0-25,-1 0,1 25,0-25,0 24,-25 1,25-25,0 25,-25 0,0-25,0 25,0-25,0 25,0-1,0-24,-25 25,25-25,-25 25,0-25,0 25,0-25,1 0,-1 25,0-25,-25 0,26 0,-1 0,0 0,0-25,0 25,1-25,-1 25</inkml:trace>
  <inkml:trace contextRef="#ctx0" brushRef="#br0" timeOffset="157357.0003">8434 9798,'0'0,"0"0,0 0,0 0,0 0,25 0,-25 0,0 0,25-25,-1 25,-24 0,25-25,0 25,0-25,0 25,-1-24,1 24,0-25,0 25,0-25,-25 0,24 25,-24-25,0 1,0-1,0 25,0-25,0 0,0 0,-24 1,-1 24,25-25,-25 25,25 0,-25 0,0 0,25 25,-24-25,24 24,-25-24,25 25,0 0,0 25,0-26,0 1,0 25,0-25,0 24,0-24,0 25,25-26,-25 26,24-25,-24 24,0-24,25 0,-25 0,0 0,0 0,0-1,25 1,-25-25,0 25,0-25,0 25,0-25,0 0,0 0,0-25,0 25,25-25,-25 0,0 1,0-1,25 0,-25 0,24 0,-24 0,25 1,0-1,-25 25,25-25,0 25,-1 0,1-25,-25 25,25 0,0 0,-25 25,25-25,-25 25,0-25,0 25,24-25,-24 24,0 1,0-25,0 25,0 0,0-25,0 25,25-25,-25 25,0-25,0 24,25-24,-25 0,25 0,-25 0,25 0,-1 0,1 0,0 0,-25 0,25-24,0 24,-1-25,1 25,0-25,0 0,0 0,0 25,-1-25,-24 1,25-1,0 0,-25 0,0 0,0 1,0 24,0-25,0 25,0 0,0 0,0 0,-25 0,25 0,-25 0,25 0,-24 0,24 0,0 25,0-25,-25 0,25 0,0 24,0-24,0 0,0 0,25 0,-25 25,24-25,1 0,-25 0,25 0,0 0,0 0,-25 0,24 0,1 0,0 25,0-25,-25 0,25 0,-1 25,-24-25,25 0,-25 25,0-25,25 0,-25 24,0-24,0 25,0-25,0 0,0 25,0-25,0 25,0-25,0 25,0-25,0 0,0 25,0-25,0 0,0 24,0-24,-25 0,25 0,0 25,-25-25,25 0,0-25,-24 25</inkml:trace>
  <inkml:trace contextRef="#ctx0" brushRef="#br0" timeOffset="157952.0343">10096 9847,'0'0,"0"0,-25 0,25 0,-25 0,25-24,-25 24,25 0,-24 0,-1 0,0 0,25 0,-25 24,0-24,1 0,-1 0,25 25,-25-25,25 0,0 25,0-25,0 25,0 0,25-25,0 24,-25 1,24-25,1 25,0-25,0 25,0-25,-1 25,1-25,-25 25,25-25,-25 0,0 24,0-24,0 0,0 25,0-25,-25 0,25 0,-25 0,1 25,-1-25,0 0,0-25,0 25,1 0,-1 0,25-25,-25 25</inkml:trace>
  <inkml:trace contextRef="#ctx0" brushRef="#br0" timeOffset="158380.0588">10468 9872,'0'0,"0"0,25 0,-25 0,25 0,-25 0,24 0,1 0,0 0,0 0,0 0,-1 0,26 0,0 0,-26 0,26-25,0 25,-1 0,1 0,-1 0,1 0,0 0,-1 0,-24-24,25 24,-26 0,1 0,0-25,-25 25,25 0,-25 0,0-25,0 25,-25 0,25-25,-25 25,0 0,25-25,-24 25,-1 0,-25 0,25 0,1 0,24 0,-25 0,0 0,25 0,-25 0,25 0,0 0,0 0,0 0,0 0,25 0,-25 0,25 25,-25-25,25 25,-1-25,1 0,-25 25,25-25,0 25,0-1,-25-24,24 25,-24-25,0 25,0 0,0 0,-24-25,-1 24,25 1,-25-25,-25 25,26 0</inkml:trace>
  <inkml:trace contextRef="#ctx0" brushRef="#br0" timeOffset="159740.1366">4912 10120,'0'0,"0"0,0 0,0 0,0 0,0 0,0-24,0 24,0 0,0 0,0 0,0 0,0 0,0 0,0 0,0 0,0 0,0 0,0 0,0 0,0 0</inkml:trace>
  <inkml:trace contextRef="#ctx0" brushRef="#br0" timeOffset="160108.1577">4986 11361,'0'0,"25"0,-25 0,0 0</inkml:trace>
  <inkml:trace contextRef="#ctx0" brushRef="#br0" timeOffset="160944.2055">4316 12700,'0'0,"-24"0,24 0,0 0,-25-25,25 25,0 0,0 0,0 0,0 0,0 0,0 0,0 0,0 0,0 0,0 0,0 0,0 0,0 0,0 0,25 0,-1 0,1 0,0 0,25 0,-1 0,1 0,-1 0,26 0,-1-25,25 25,-24 0,24-24,0 24,-24-25,24 25,0-25,0 25,-24-25,24 25,-25-25,1 25,-26-24,26 24,-26 0,-24 0,0-25,0 25,0 0,-25 0,0 0,0 0,0 0,0 0,0-25,-25 25,0 0,25 0,-25 0,0 0,1 0</inkml:trace>
  <inkml:trace contextRef="#ctx0" brushRef="#br0" timeOffset="162728.3075">4788 12998,'-25'0,"25"0,0 0,0 0,0-25,0 25,25 0,-25 0,24-25,-24 25,25 0,0 0,-25-25,25 25,0 0,-25 0,24 0,1 0,-25 0,0 25,25-25,-25 0,0 25,0-25,0 25,0-25,-25 24,25 1,-25-25,1 25,24 0,-25-25,0 25,25-25,-25 24,25-24,-25 0,25 0,0 0,0 0,0 0,0 0,0 0,0 0,0 0,0 0,0 0,25 0,-25 0,25 0,0 25,0-25,-1 0,1 0,0 0,-25 25,25-25,0 0,0 25,-25-25,0 0,0 25,0-25,0 25,0-25,0 24,-25-24,25 25,-25-25,0 25,25-25,-25 25,0-25,1 0,-1 0,25 0,-25 0,0 0,0 0</inkml:trace>
  <inkml:trace contextRef="#ctx0" brushRef="#br0" timeOffset="163065.3268">5135 12874,'0'0,"-25"0,25 0,0 0,0 0,0 0,0 0,0 0,0 0,0 0,0 0,0 0,25-25,-25 25,25 0,0 0,-1 0,1 0,0 0,0-25,0 25,-1 0,1 0,-25 0,25 0,0 25,-25-25,0 0,25 25,-25-1,0 1,0-25,0 25,0 25,0-26,0 1,0 0,0 0,0 0,-25-1,25 1,0 0,0 0,0 0,0 0,0-1,0 1,0-25,0 25,0-25,0 0,0 0,0 0</inkml:trace>
  <inkml:trace contextRef="#ctx0" brushRef="#br0" timeOffset="163220.3357">5309 13122,'0'-25,"0"25,0 0,0 0,0 0,0 0,0 0,0-25,0 25,0 0,24 0,-24 0,25 0,0-25,0 25,0 0,24 0,-24 0,25 0,-1 0,1 0</inkml:trace>
  <inkml:trace contextRef="#ctx0" brushRef="#br0" timeOffset="163504.3519">4788 13965,'-50'25,"25"0,0-1,1-24,-1 0,25 25,0-25,0 0,0 0,0 0,0-25,25 25,-1 0,26-24,0 24,-1-25,1 0,24 25,1-25,-1 0,1 25,24-24,-25-1,25 0,-24 25,-1-25,1 25,-26-25,1 25,-1 0,-24 0,0-24,0 24,-25 0,0 0</inkml:trace>
  <inkml:trace contextRef="#ctx0" brushRef="#br0" timeOffset="165610.4724">11882 9525,'0'0,"0"-25,0 25,25 0,-25 0,24-25,-24 25,25 0,0 0,-25 0,25 0,0 0,-1 0,1 0,0 25,0-25,-25 0,25 25,-25-25,24 0,-24 25,0-25,0 25,0-25,0 24,-24-24,24 25,-25 0,0-25,25 25,-25-25,25 25,-25-25,25 0,-24 24,24-24,0 0,0 0,0 0,0 0,0 0,0 25,0-25,0 0,0 0,24 0,-24 0,25 0,0 25,0-25,0 0,-1 0,1 25,0-25,0 25,0-25,-25 24,24 1,1-25,0 25,-25 0,25-25,-25 25,0-25,0 24,0-24,0 25,0-25,0 0,-25 25,25-25,-25 0,0 0,1 0,-1 0,0 0,25 0,-25 0,0 0,1 0,-1 0,0-25,25 25,-25 0</inkml:trace>
  <inkml:trace contextRef="#ctx0" brushRef="#br0" timeOffset="166002.4948">12651 9525,'0'0,"-25"-25,25 25,0 0,0 0,0 0,0 0,0 0,0 0,0 0,0 0,0 0,25-25,0 25,-1 0,-24 0,25 0,0 0,0 0,0 0,-1 0,26 0,-50 0,25 0,0 0,-1 0,1 0,-25 0,25 0,-25 0,0 0,0 0,0 25,0-25,0 25,0 0,0-25,0 25,0 24,-25-24,25 0,0 0,-25 24,25-24,-24 0,24 0,-25-1,25 1,0 0,-25 0,25 0,0-1,0-24,0 25,0 0,0-25,0 0,0 25,0-25,0 0,0 0</inkml:trace>
  <inkml:trace contextRef="#ctx0" brushRef="#br0" timeOffset="166154.5035">12700 9872,'0'0,"0"-25,0 25,0 0,0 0,0 0,0 0,25 0,0 0,0-24,0 24,-1 0,26 0,0 0,-1 0,1 0,-1-25,1 25,24 0</inkml:trace>
  <inkml:trace contextRef="#ctx0" brushRef="#br0" timeOffset="167698.5918">8037 10691,'25'-25,"-25"25,25 0,-25 0,0 0,0-25,0 25,0 0,0 0,0 0,0 0,0 0,0 0,0 25,0-25,0 0,-25 25,25 0,-25-1,0 1,0 0,1 25,-1-1,25-24,-25 25,0-1,0 1,1-1,24 1,0 0,-25-25,25-1,0 26,0-25,0-25,25 25,-25-1,24-24,-24 25,25-25,0 0,-25 25,25-25,0 0,-1 0,1-25,0 25,0 0,-25-25,25 25,-1-24,-24-1,25 25,-25-25,0 0,0 25,-25-25,1 1,-1 24,0-25,0 25,0-25,-24 25,24 0,0 0,-24 0,24 0,0 0</inkml:trace>
  <inkml:trace contextRef="#ctx0" brushRef="#br0" timeOffset="168874.6591">8533 10914,'0'0,"0"0,0 25,25-25,-25 0,0 0,0-25,25 25,-25 0,25 0,-25-25,24 25,1-25,0 25,0-24,-25-1,25 25,-1-25,1 0,0 25,-25-25,25 1,-25-1,0 25,0-25,0 0,0 0,0 25,0-24,0 24,0-25,-25 25,25 0,0 0,-25 0,25 0,0 25,-25-25,25 24,0 1,0-25,0 25,-24 25,24-26,0 1,0 25,0-25,0 24,0-24,0 25,0-26,0 1,0 25,0-25,0-1,0 1,0 0,0 0,0 0,0 0,0-25,0 0,0 24,0-24,0 0,0 0,0-24,24 24,-24 0,25-25,-25 25,25-25,-25 0,25 25,-25-25,25 25,-25-25,24 25,-24-24,25 24,-25 0,25 0,-25 24,25-24,-25 0,25 25,-25 0,0-25,24 25,-24 0,25-25,-25 25,0-25,25 24,-25-24,0 25,25-25,-25 0,25 0,-1 0,-24 0,25 0,0 0,0 0,0 0,-1-25,1 25,0 0,25-24,-25-1,-1 25,1-25,0 0,0 0,0 0,-25 1,24-26,1 25,-25 0,0 1,0-1,0 0,0 25,0-25,0 25,-25 0,25 0,-24 0,24 0,-25 0,25 0,0 0,-25 25,25-25,0 0,0 0,0 25,0-25,0 0,0 0,25 25,-25-25,25 0,-1 0,-24 0,25 0,0 0,-25 0,25-25,0 25,-1 0,-24 0,25 0,-25 0,0-25,0 25,25 0,-25 0,0 0,0 0,25 25,-25-25,0 0,0 0,0 0,25 0,-25 0,0 0,0 25,0-25,24 0,-24 24,0-24,0 0,0 25,25-25,-25 25,0-25,0 0,0 25,25-25,-25 25,0-25,25 0,-25 24,25-24,-25 0,0 25,24-25,-24 0,25 0,0 0,-25 0,25 0,-25 0,25 0,-1-25,-24 25,25 0,0-24,-25 24,25-25,-25 0,25 25,-25-25,24 0,-24 1,0 24,0-25,0 0,0 25,0-25,0 25,0 0,0-25,0 25,0 0,0 0,0 0,0 0,0 0,0 0,0 25,0-25,0 0,0 25,0 0,0-25,25 25,-25-1,25 1,-25 0,25-25,-25 25,25 0,-25-1,24-24,1 25,-25 0,0-25,25 25,-25-25,0 25,0-25,0 25,0-25,0 0,-25 0,0 24,25-24,-24 0,-1 0,0 0,0 0,0 0,1-24,-1 24,0 0</inkml:trace>
  <inkml:trace contextRef="#ctx0" brushRef="#br0" timeOffset="169409.6897">11063 10740,'-25'0,"25"0,0 0,0 0,-24 0,24-24,0 24,0 0,0 0,0 0,0 0,0 0,0 0,24 0,1 0,-25 0,25 0,0 0,0 0,24 0,-24-25,0 25,24 0,-24 0,0 0,0 0,0-25,0 25,-25 0,24 0,-24 0,0 0,0-25,0 25,-24 0,24-25,-25 25,25 0,-25-24,0 24,0-25,0 25,1 0,24-25,-25 25,25 0,-25 0,25 0,0 0,0 0,0 0,0 0,0 0,25 25,0-25,-25 0,24 25,1-25,0 24,25-24,-25 25,-1 0,1 0,0 0,0-1,0 1,-1 0,-24-25,0 50,0-26,0 1,-24 0,-1 0,0 0,0-1,0 1,-24-25</inkml:trace>
  <inkml:trace contextRef="#ctx0" brushRef="#br0" timeOffset="177142.1319">11981 10443,'0'0,"-25"0,25 0,0 0,0 0,0 0,0 0,0 0,0 0,0 0,25 0,-25 25,25-25,0 0,-1 0,1 0,0 0,0 0,24 0,-24 0,25 0,-1 0,-24 0,0 0,0 0,0 0,-1 0,1 0,-25 0,0 0,0 24,0-24,0 0,0 25,0-25,0 25,0 0,0 0,0-1,0 1,-25 25,25-25,-24 24,24 1,-25-25,25 24,-25-24,25 25,0-26,-25 1,25 0,0 0,0 0,0-1,0-24,0 25,0-25,0 0,0 25,0-25</inkml:trace>
  <inkml:trace contextRef="#ctx0" brushRef="#br0" timeOffset="177315.1418">12130 10840,'0'0,"0"0,0 0,0 0,0 0,0 0,0 0,0 0,25 0,-1 0,-24 0,25 0,0 0,25 0,-26 0,26 0,-25 0,24 0,1 0,-25 0</inkml:trace>
  <inkml:trace contextRef="#ctx0" brushRef="#br0" timeOffset="177762.1674">12874 10542,'0'-25,"25"25,-25 0,0-25,0 25,0 0,0 0,0 0,0 0,0 0,0 0,0 0,0 0,0 0,0 0,0 0,0 0,0 25,-25-25,25 25,-25 0,0 0,1-1,24 1,-25 0,0 0,0 0,0-1,25 1,-24-25,24 25,0 0,0 0,0-25,0 24,0 1,0-25,24 25,1-25,0 25,-25-25,25 0,24 0,-24 25,0-25,0 0,24 0,-24 0,25 0,-25-25,-1 25,26 0,-25-25,0 25,-1-25,1 25,0-25,0 1,-25-1,0 0,0 0,0 0,-25 25,0-24,25-1,-25 25,1-25,-1 25,0 0,0 0,0 0,1 0,-1 25,25 0,-25-25,0 49,25-24,0 25,0-26,-25 26,25 0,0-1,0 1,0-1,0 1,25 0,-25-25,0 24,25 1</inkml:trace>
  <inkml:trace contextRef="#ctx0" brushRef="#br0" timeOffset="182406.433">8161 11981,'0'0,"25"-25,-25 25,25 0,-25 0,0-25,0 25,25-25,-25 25,0 0,0-25,0 25,0-24,0 24,-25-25,25 25,-25 0,25-25,-25 25,0 0,0 0,1 0,-1 25,0-25,-25 25,26-25,-1 24,0 1,0 0,0 0,1 0,24-1,-25 1,25 0,0 0,0-25,0 25,0-1,0-24,25 25,-1-25,-24 0,25 25,0-25,0 0,0 0,-1 0,26 0,-25 0,0-25,-1 25,26-25,-25 25,0 0,-25-24,25-1,-1 25,-24-25,0 0,0 25,0-25,0 1,0 24,0-25,0 25,0 0,0-25,0 25,-24 0,24 25,0-25,0 25,0-1,0 1,0 0,0 0,0 24,0 1,0 0,0-25,0 24,0 1,0-25,0 24,0-24,0 25,0-26,0 1,0 0,0 0,0 0,0-1,0-24,0 25,0-25,0 0</inkml:trace>
  <inkml:trace contextRef="#ctx0" brushRef="#br0" timeOffset="183515.4965">8781 12105,'0'0,"0"0,0 0,0 0,0 0,0 0,0 0,25 0,-25 0,0 0,25-25,0 25,-25-25,24 25,1-25,-25 0,25 25,-25-24,25-1,-25 0,25 0,-25 0,0 1,0 24,0-25,0 0,-25 0,25 0,-25 25,25-24,-25 24,25 0,-25 0,25 0,0 0,-24 24,24-24,0 25,-25 0,25 0,0 24,0-24,0 25,0-25,0 24,0-24,0 25,0-26,0 1,0 25,0-25,0 0,0-1,0 1,25-25,-25 25,0 0,0-25,0 0,0 0,0 25,0-25,0 0,0-25,0 25,0 0,0-25,24 25,-24-25,0 25,25-25,-25 25,0-24,25 24,-25-25,25 25,-25 0,25 0,-25 0,0 25,24-25,-24 24,0-24,0 25,0-25,25 25,-25 0,0-25,25 25,-25-1,0-24,0 25,25-25,-25 25,25-25,-25 0,24 0,1 25,-25-25,25 0,0 0,0 0,-1-25,1 25,0 0,0-25,0 25,0-25,-1 25,1-24,0-1,0 0,0 0,-1 0,1 1,-25-1,25 0,-25 25,0-25,0 25,0-25,0 25,0 0,-25 0,25 0,-25 0,25 25,-24-25,24 0,-25 0,25 25,-25-25,25 0,0 25,0-25,0 0,0 0,0 0,0 0,25 0,-25 0,25 0,-25 0,24 0,1 0,-25 0,25 0,0 0,0 0,-25 0,24 0,1 0,-25 0,25 0,-25 0,25 0,-25 0,25 25,-25-25,0 0,24 24,-24-24,0 25,25-25,-25 0,0 25,0-25,25 25,-25 0,0-25,0 24,0-24,0 25,0 0,0-25,0 25,0-25,0 25,0-1,0-24,0 25,0-25,0 25,0-25,0 0,0 0,0 0,0 0,0 0,0 0,0 0,0 0,0 0,0-25,25 25,-25-25,25 25,-25-24,24-1,-24 25,25-25,-25 0,25 0,-25 1,0-1,25 25,-25-25,25 25,-25-25,24 25,-24 0,0 0,0 0,25 0,-25 0,0 0,0 0,0 0,0 0,0 0,0 0,0 25,0-25,25 0,-25 25,0-25,25 25,-25-25,0 24,0-24,25 25,-25 0,0-25,0 25,0 0,24-25,-24 24,0-24,0 25,0-25,-24 0,24 25,-25-25,25 25,-25-25,0 0</inkml:trace>
  <inkml:trace contextRef="#ctx0" brushRef="#br0" timeOffset="184153.533">11088 12129,'0'0,"-25"0,0 0,1 0,24-24,-25 24,25 0,0 0,0 0,0 0,0 0,0 0,0 0,0 0,0 0,25 0,-25 0,24 0,1-25,0 25,0 0,0 0,24 0,-24 0,0 0,0-25,24 25,-24 0,0-25,-25 25,25 0,-25 0,25-25,-25 25,0 0,0-24,0 24,-25-25,0 25,25-25,-25 0,25 25,-25 0,25-25,-25 25,25 0,0 0,-24 0,24 0,0 0,0 0,0 0,0 0,0 25,24-25,-24 25,25 0,-25-25,0 25,25-1,-25 1,25 0,-25 0,0 0,0-1,0 1,-25 0,0 0,0-25,1 25,-1 0,0-25</inkml:trace>
  <inkml:trace contextRef="#ctx0" brushRef="#br0" timeOffset="191861.9739">12031 11832,'0'0,"0"0,0-25,0 25,-25 0,25 0,0-25,0 25,0 0,0 0,0 0,0 0,0 0,0 0,0 0,0 0,0 0,0 0,0 0,0 0,0 0,0 0,0 0,0 25,0-25,0 25,0 0,0 24,0-24,0 25,0-1,0 1,0-25,0 24,0 1,0-25,0 24,0-24,0 25,0-25,0-1,0 1,0 0,0-25,0 25,0-25,0 0,0 25,0-25,0 0,0 0,0-25</inkml:trace>
  <inkml:trace contextRef="#ctx0" brushRef="#br0" timeOffset="192207.9937">12378 11931,'0'-25,"25"25,-25 0,0 0,0-25,0 25,0 0,0 0,0 0,0 0,0-24,0 24,0 0,0 0,0 0,0 0,0 24,0-24,0 0,0 0,0 25,0-25,0 25,0 0,0 0,0-1,0 1,0 25,24-25,-24 24,0-24,0 25,0-25,0 24,0-24,0 0,25 0,-25-1,0 1,0 0,0 0,0-25,0 25,0-25,0 24,0-24,0 0,0 0,0 0,0 0,25 0,-25 0,0 0</inkml:trace>
  <inkml:trace contextRef="#ctx0" brushRef="#br0" timeOffset="192466.0084">12899 11906,'0'0,"0"-25,0 25,0 0,0 0,0-24,0 24,0 0,0 0,0 0,0 0,0 0,0 0,0 0,0 24,0-24,0 25,0 0,-25 0,25 0,0 24,0-24,0 25,0-1,0 1,0 0,0-1,0-24,0 25,25-1,-25-24,0 25,25-26,-25 1,0 0,0 0,24 0</inkml:trace>
  <inkml:trace contextRef="#ctx0" brushRef="#br0" timeOffset="195974.2091">13122 12551,'0'0,"0"0,0 0,0 0,0 0,0 0,0 0,0 0,0 0,0 0,0 0,0 0,0 0,0 0,0 0,0 0,0 0</inkml:trace>
  <inkml:trace contextRef="#ctx0" brushRef="#br0" timeOffset="200154.4482">6623 12328,'0'0,"-25"0,1 0,24 0,-25 0,25 0,0 0,0 0,0 0,0 0,0 0,0 0,25 25,-25-25,24 0,1 0,0 0,0 25,0-25,24 0,-24 0,25 0,-1 0,1-25,-1 25,-24 0,25 0,-1-25,1 25,-25 0,25-25,-26 25,26 0,-25-25,-25 25,25 0,-25-24,0 24,0 0,0-25,0 25,0 0,-25-25,25 25,-25-25,0 25,0 0,1-25,-1 25,0 0,0 0,0 0,0 0,25 0,-24 0,24 0,0 0,-25 0,25 0,0 0,0 0,0 0,25 0,-25 0,24 0,-24 0,25 0,0 25,0-25,0 0,0 25,-1-25,1 25,0 0,0-25,-25 24,25-24,-25 25,24 0,-24 0,0-25,-24 25,24-1,-25 1,0 0,-25 0,26 0,-1-1,-25 1,0 0,26 0,-1-25,0 25,-25-25</inkml:trace>
  <inkml:trace contextRef="#ctx0" brushRef="#br0" timeOffset="201302.5138">7814 12898,'0'25,"0"-25,0 0,0 0,0 0,0 0,0 0,25 25,-25-25,24 0,1 0,25 25,-25-25,24 0,26 0,-1 0,1 0,-1 25,25-25,-24 0</inkml:trace>
  <inkml:trace contextRef="#ctx0" brushRef="#br0" timeOffset="201962.5516">11733 12799,'-25'0,"0"0,25 0,-24 25,24-25,0 0,0 0,0 0,24 0,1 0,0 0,0 0,24 0,1 0,0 0,24 0,0 0,1-25,-1 25,25 0,-24 0,24 0,-24 0,24 0,-25 0,1 0,-1 0,-24 0,-1 0,-24 0,0 0,0 0</inkml:trace>
  <inkml:trace contextRef="#ctx0" brushRef="#br0" timeOffset="204067.672">7591 13146,'-25'25,"-25"-25,25 0,1 0,24 0,-25 25,0-25,25 0,0 0,0 0,0 0,25 0,-25 0,25 0,-25 0,24 0,26 0,-25 0,24 0,1 0,0 0,-1 0,26 0,-1 0,25 0,0 0,1 0,-1 0,25 0,25-25,0 25,-1 0,1 0,25 0,0-25,-1 25,26 0,-26 0,26 0,-26 0,26 0,-26 0,26 0,-26 0,1 0,0 0,-1 0,-24 0,25 0,-25 0,-1 0,-24 0,25 0,-25 0,25 0,-50-24,25 24,0 0,-24 0,-26 0,25 0,-24 0,-1 0,-24-25,-1 25,1 0,-25 0,0 0,-1 0,1 0,-25 0,0 0,0 0,0 0,0 0,0 0,0 0,0 0,0-25,0 25,-25 0,25 0</inkml:trace>
  <inkml:trace contextRef="#ctx0" brushRef="#br0" timeOffset="205081.73">8732 13618,'0'-25,"0"0,-25 0,25 25,0-24,-25-1,25 25,0 0,0-25,0 25,0 25,0-25,0 0,0 25,0-1,0 1,0 0,0 25,0-26,25 26,-25-25,0 0,0 24,0-24,0 0,0 0,0-1,0-24,0 25,0 0,0-25,0 0,0 25,0-25,0 0,0 0,0-25,0 25,0 0,0-25,-25 0,25 1,0-1,0 0,0 0,-25 0,25 1,0-26,0 25,0-24,0 24,0 0,0-25,0 26,25-1,-25 0,25 25,0-25,-1 25,1-25,25 25,-25 0,24 0,-24 0,25 0,-1 25,-24-25,0 0,0 25,-1 0,-24-25,25 25,-25-1,0-24,0 25,-25 0,1 0,-1-25,0 25,-25-1,26-24,-26 25,25-25,-24 25,24-25,-25 0,25 0,1 0,-1 0,0-25,25 25,-25 0,25 0,0-25,0 25,0 0,0 0,0 0,25 0,0 25,-25-25,25 25,-1 0,1 0,25-25,-25 24,-1 1,26 0,-25 0,0-25,-1 25,1-1,25 1,-25-25,-1 25,1 0,0-25</inkml:trace>
  <inkml:trace contextRef="#ctx0" brushRef="#br0" timeOffset="205941.7792">9476 13742,'0'25,"0"-25,0 0,0 0,0 0,25 24,-25-24,0 0,24 0,-24 0,0 0,25 0,-25 0,0 0,25 0,-25 0,0-24,25 24,-25 0,0 0,25-25,-25 25,0-25,0 25,0-25,0 25,0-25,0 1,-25 24,25-25,-25 25,25-25,-25 25,0 0,25 0,-24 0,-1 0,0 0,25 25,-25 0,0-1,25-24,-24 25,24 0,-25 0,25 0,0-1,0 1,0 0,25-25,-1 25,-24 0,25-25,0 24,-25-24,25 0,0 25,-1-25,1 0,0 0,0 0,24 0,-24-25,0 25,0 0,0-24,-1-1,1 25,0-25,0 0,-25 0,25 1,-25-1,0 0,0 25,0-25,0 0,0 25,0-24,0 24,0 0,0 0,0 0,0 0,0 0,0 24,0-24,0 25,0-25,24 25,-24 0,0 0,0-1,0-24,0 25,25 0,-25 0,0 0,0-1,0-24,0 25,0 0,0-25,0 25,0-25,0 0,0 0,0 25,0-25,0 0,0-25,0 25,0 0,0-25,0 25,0-25,0 25,25-25,-25 1,0-1,25 25,-25-25,0 0,25 25,-1-25,-24 25,25 0,0 0,0 0,0 0,-1 0,1 0,0 25,0-25,0 0,-1 25,1-25,0 25,-25-25,25 25,-25-25,25 24,-25-24,0 0,0 25,0-25,0 25,0-25,0 0,0 25,0-25,0 0,0 0,-25 0,25-25,0 25,0 0,0-25,0 25,0-25,0 1,0-1,0 0,0 0,25 0,-25 1,25 24,-25-25,24 0,1 25,0 0,0 0,0 0,-1 0,1 25,0-25,0 25,0-1,-1-24,1 25,0 0,-25 0,25-25,0 25,-25-1,24-24,-24 25</inkml:trace>
  <inkml:trace contextRef="#ctx0" brushRef="#br0" timeOffset="206321.8009">11187 13717,'0'0,"0"0,0 0,0 0,0 0,0 0,25 0,0 0,-25 0,25 0,-1 0,26 0,-25 0,0 0,24 0,-24 0,25 0,-25 0,24 0,-24 0,0 0,0 0,-1-25,1 25,-25 0,25 0,-25-25,0 25,0 0,-25-24,0 24,25 0,-24-25,24 25,-25-25,0 25,25 0,-25-25,25 25,0 0,0 0,0 0,0 0,0 0,0 0,0 25,0-25,0 0,25 0,-25 25,0-25,25 25,0-1,-25-24,24 25,1 0,0 0,-25 0,25-25,-25 24,0 1,0 0,-25 0,25 0,-25-1,0 1,1 0,-26-25,0 25</inkml:trace>
  <inkml:trace contextRef="#ctx0" brushRef="#br0" timeOffset="210060.0147">12527 13593,'0'-25,"0"0,0 25,25-24,-25-1,0 0,0 0,0 0,0 1,0-1,0 0,-25 25,25-25,-25 25,0-25,25 25,-25 0,0 0,1 0,-1 25,25-25,-25 25,0-25,0 25,1 0,-1-1,25 1,-25-25,25 25,0 0,0 0,0-1,0-24,0 25,0 0,25-25,-25 25,25-25,-1 0,1 0,0 25,0-25,0 0,-1 0,1-25,0 25,25 0,-25-25,-1 25,1-25,0 25,-25-25,25 1,0-1,-25 0,0 25,0-25,0 0,0 1,0 24,0 0,0-25,0 25,0 0,0 0,0 25,0-1,0 1,0 0,0 25,0-26,0 26,-25 0,25-1,0 1,0-1,0 1,0-25,0 24,0-24,0 25,0-25,0-1,0 1</inkml:trace>
  <inkml:trace contextRef="#ctx0" brushRef="#br0" timeOffset="210672.0497">13072 13568,'-24'-25,"24"25,0-24,0 24,0-25,0 25,0-25,0 25,0 0,0 0,0 0,0 0,0 0,0 25,24-25,-24 25,0-1,0 1,0 0,0 0,0 24,0-24,0 25,0-25,0 24,0-24,0 25,-24-26,24 1,0 0,0 0,0 0,24-25,-24 24,25-24,0 25,0-25,0 0,24 0,-24 0,25 0,-1 0,1-25,24 25,-24-24</inkml:trace>
  <inkml:trace contextRef="#ctx0" brushRef="#br0" timeOffset="217520.4414">6747 14660,'0'0,"0"0,0 0,0 0,0-25,0 25,0 0,0 0,0 0,0 0,0 25,-25-25,25 0,0 24,-24 1,24-25,-25 25,25 0,-25 0,25-1,-25 1,25 0,-25 0,1 0,24-1,-25 1,25 0,0-25,0 25,-25-25,25 0,0 0,0 0,0 0,0 0,0 0,0-25,0 25,0-25,0 0,0 1,0-1,25 0,-25-25,25 26,-25-1,24-25,1 1,-25 24,25-25,0 25,0 1,-1-1,1 0,0 0,-25 0,25 25,0-24,-25 24,24 0,-24 24,25-24,-25 25,25 0,-25 0,25 0,-25-1,25 26,-25-25,24 24,-24 1,25-25,-25 24,25 1,-25-25,25 24,-25-24,25 0,-25 0,24 0,-24-1,0 1,25 0,-25 0,0-25,25 0,-25 25,0-25,0 0,0 0,0-25,0 25</inkml:trace>
  <inkml:trace contextRef="#ctx0" brushRef="#br0" timeOffset="217685.4509">6797 14908,'-25'0,"25"0,0 0,0 0,0 0,0 0,0 0,0 0,25 0,-25 0,25 0,-25 0,24 0,1 0,0 0,0 0,24-25</inkml:trace>
  <inkml:trace contextRef="#ctx0" brushRef="#br0" timeOffset="218120.4758">7467 14808,'-25'0,"25"25,0-25,0 0,25 0,-25 0,24 0,-24 0,25 0,0-25,0 25,0 0,24 0,-24-24,0 24,24-25,-24 25,0-25,25 25,-26 0,1-25,-25 25,25 0,-25 0,0-25,0 25,0 0,0 0,-25-24,25 24,-25 0,1 0,-1 0,0 0,0 0,25 0,-25 0,1 0,24 0,0 0,-25 0,25 0,0 0,0 0,0 0,25 0,-25 0,24 0,-24 0,25 0,0 0,-25 24,25-24,0 25,-25-25,24 25,-24 0,25-25,-25 25,0-1,0 1,0 0,-25 0,1 0,24-1,-25 1,0-25,0 25</inkml:trace>
  <inkml:trace contextRef="#ctx0" brushRef="#br0" timeOffset="220175.5933">8831 14635,'0'0,"0"0,0-25,0 25,0 0,0-25,0 25,0-25,0 25,0 0,0-24,0 24,-25 0,25 0,0 0,0 0,0 0,0 24,0-24,0 25,0 0,0 0,0 0,0 24,0-24,0 25,0-26,0 26,0 0,0-26,0 1,0 25,0-25,0-1,0-24,0 25,0 0,0-25,0 25,0-25</inkml:trace>
  <inkml:trace contextRef="#ctx0" brushRef="#br0" timeOffset="220440.6085">9104 14585,'0'0,"0"0,0 25,0-25,24 0,-24 0,25-25,0 25,0 0,0 0,-1 0,1-25,0 25,25 0,-25-24,24 24,-24 0,0-25,0 25,-1 0,-24 0,25 0</inkml:trace>
  <inkml:trace contextRef="#ctx0" brushRef="#br0" timeOffset="220891.6343">9128 14635,'0'0,"0"0,0 0,0 0,0 0,0 0,0 0,0 0,0 0,0 25,0-25,0 0,0 0,0 24,0-24,25 25,-25 0,0 0,0-25,0 25,0-1,0 1,0 0,0 0,0-25,0 25,0-1,0-24,0 25,0-25,0 0,0 25,0-25,0 0,0 0,0 0,0 0,0 0,0 0,0 0,0 0,0 0,0 0,0-25,0 25,25 0,-25-25,0 25,25-24,-25 24,25-25,-1 25,-24 0,25 0,0-25,0 25,0 0,-25 0,25 0,-1 25,1-25,0 0,-25 25,25-25,0 24,-25 1,24-25,-24 25,25 0,-25-25,0 25,0-1,0-24,0 25,0 0,0-25,0 25,0-25,-25 25,25-25,-24 24,24-24,-25 25,0-25,0 0,0 0,1 0,-1 0,0 0,0-25,0 25</inkml:trace>
  <inkml:trace contextRef="#ctx0" brushRef="#br0" timeOffset="221236.654">9922 14610,'0'0,"0"0,0 0,0 0,0-25,0 25,0 0,0 0,0 0,25 25,-25-25,0 0,0 25,25-25,-25 25,0-1,0 1,25 0,-25 0,0 0,0 24,0-24,0 0,0 24,0-24,0 0,0 0,0 0,0-1,0 1,0-25,0 25,24-25,-24 25,0-25,25 0,0 0,-25 0,25 0,0 0,-1 0,1 0,25-25,-25 25,-1-25,26 25,-25-25</inkml:trace>
  <inkml:trace contextRef="#ctx0" brushRef="#br0" timeOffset="221651.6777">10617 14709,'0'0,"0"0,0 0,0 0,0 0,0 0,0 0,0 0,25 0,-25 0,24 0,-24 0,25-25,0 25,0 0,24 0,-24 0,0-24,25 24,-26 0,1-25,25 25,-25-25,-1 25,1 0,-25-25,25 25,-25-25,0 25,0-24,-25 24,25-25,-25 25,1-25,-1 25,0 0,25 0,-25-25,0 25,1 0,24 0,-25 0,25 0,0 0,0 0,0 25,0-25,0 0,25 0,-25 0,24 25,1-25,-25 25,25-25,0 24,0-24,-1 25,-24-25,25 25,0 0,-25-25,0 25,0-1,0 1,0-25,0 25,0 0,-25-25,25 25,-25-1,25-24,-24 25,-1-25,25 25</inkml:trace>
  <inkml:trace contextRef="#ctx0" brushRef="#br0" timeOffset="222079.7022">11634 14585,'0'0,"0"0,0 0,0 0,0 0,0 0,0 0,0 0,0-25,0 25,25 0,-25 0,0-24,0 24,0 0,0 0,0-25,0 25,0 0,0 0,0-25,0 25,0 0,0 0,0 0,0 0,-25 25,25-25,0 0,0 25,0-25,-25 24,25 1,0 0,0 0,-25 0,25-1,0 26,0-25,0 0,-25-1,25 1,0 0,0 0,0 0,0-1,0-24,0 25,0-25,25 25,-25-25,0 0,0 25</inkml:trace>
  <inkml:trace contextRef="#ctx0" brushRef="#br0" timeOffset="222887.7484">11857 14684,'0'0,"0"0,25 0,-25 0,0 0,0 0,25 0,-25 0,24-24,1 24,-25 0,25-25,0 25,0-25,-25 25,24-25,1 25,-25-25,25 1,-25-1,0 0,0 0,0 0,0 25,0-24,0-1,-25 0,25 25,-25-25,25 25,-24 0,24 0,-25 0,25 25,-25-25,25 25,-25 0,25-25,0 24,-25 1,25 0,0 25,0-26,0 1,0 0,0 25,0-26,0 1,0 25,0-25,0-1,0 26,0-25,0 0,0-1,0 1,0-25,0 25,0-25,0 25,0-25,0 0,0 0,0 0,25 0,-25 0,0 0,0-25,0 25,0-25,0 25,25-25,-25 1,0 24,25-25,-25 0,0 25,25-25,-25 25,24 0,-24 0,25 0,-25 0,0 0,0 0,25 25,-25-25,0 25,0-25,0 25,25-25,-25 24,0-24,0 0,0 25,0-25,25 0,-25 0,0 25,24-25,-24 0,25 0,0 0,-25 0,25-25,0 25,-25 0,24-25,1 25,0-24,0-1,-25 25,25-25,-25 0,24 0,-24 1,0-1,0 25,0-25,0 0,-24 25,24 0,-25-25,25 25,-25 0,25 0,0 0,0 0,0 0,0 0,0 0,0 0,0 0,0 0,0 0,0 25,0-25,25 0,-25 0,25 25,-25-25,24 0,-24 25,25-25,-25 0,25 25,-25-25,0 24,25-24,-25 25,0 0,25-25,-25 25,0 0,0-25,25 24,-25 1,0-25,0 25,24 0,-24-25,0 25,25-25,-25 0,25 24,-25-24,25 0,0 0</inkml:trace>
  <inkml:trace contextRef="#ctx0" brushRef="#br0" timeOffset="223011.7555">13072 14883,'0'0,"0"0,0 25,0-25,0 0,0 0,0 0,0 0,0 0,0 0,0 0</inkml:trace>
  <inkml:trace contextRef="#ctx0" brushRef="#br0" timeOffset="227219.9962">9228 15801,'0'0,"0"-25,0 25,0 0,0-25,24 25,-24-25,0 25,0-25,0 1,0 24,-24-25,24 0,-25 25,25-25,-25 25,0-25,0 25,1 0,24 0,-25 0,0 0,0 0,0 25,25-25,-24 25,-1 0,0 24,25-24,-25 0,25 0,0 0,0-1,0 1,0 0,0 0,25 0,-25-25,25 24,-25-24,25 0,-1 25,1-25,-25 0,25 0,0 0,0 0,-1-25,1 25,-25 0,25-24,0 24,0-25,-25 25,24-25,-24 0,25 25,-25-25,25 1,-25 24,0-25,0 25,0-25,0 25,0 0,0-25,0 25,0 0,0 25,0-25,25 0,-25 25,0-25,0 25,0-1,25 1,-25-25,0 25,25 0,-25 24,0-24,24 0,-24 0,0 0,0-1,0 1,0 0,0 0,0 0,0-1</inkml:trace>
  <inkml:trace contextRef="#ctx0" brushRef="#br0" timeOffset="227600.018">9922 15602,'0'0,"0"-25,0 25,0-24,0 24,0 0,0 0,0-25,0 25,0 0,0 0,0 0,0 0,0 25,0-25,25 0,-25 24,0 1,0 0,25 0,-25 0,0-1,0 26,0 0,0-26,0 26,0 0,0-26,0 26,-25-25,25 0,0-1,0 1,0-25,0 25,0-25,0 25,25-25,-25 0,25 0,-25 0,24 0,1 0,0 0,0-25,0 25,24 0,-24-25,0 25,24-25,-24 25,25 0,-25-24</inkml:trace>
  <inkml:trace contextRef="#ctx0" brushRef="#br0" timeOffset="228080.0454">10890 15726,'0'0,"0"0,0 0,0 0,0 0,0 0,24 0,-24 0,25 0,-25 0,25 0,0 0,0 0,-1 0,1 0,25-25,-25 25,24 0,1-24,-25 24,24 0,1-25,-25 25,24 0,-24-25,0 25,0 0,-25-25,25 25,-25 0,0 0,-25-25,25 25,-25 0,0-24,0 24,1 0,-1-25,0 25,25 0,-25 0,0 0,0 0,25 0,-24 0,24 0,0 0,0 0,0 0,0 0,0 0,0 0,24 0,-24 0,25 25,-25-25,25 0,0 0,0 24,0-24,-1 0,1 25,0-25,0 25,0 0,-1-25,1 25,-25-1,25 1,-25 0,0 0,0 0,-25-1,25 1,-25 0,-24 0,24 0</inkml:trace>
  <inkml:trace contextRef="#ctx0" brushRef="#br0" timeOffset="232752.3127">12552 15528,'24'-25,"-24"25,0 0,0 0,0 0,0 0,0 0,0 0,0 0,0 0,0 0,0 0,0 0,0 0,0 0,0 0,0 0,0 0,0 0,0 0,0 0,0 0,0 0,0 0,0 0,0 0,-24 0,24 0,0 0,0 0,0-25,0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0,-25 0,25 0,0 0,0 0,0-24,0 24,0 0,0 0,0 0,0 0,-25-25,25 25,0 0,0-25,-25 25,25 0,-25 0,25-25,-25 25,25 0,-24 0,-1 0,25 0,-25 0,0 0,25 0,-25 0,25 0,-24 25,-1-25,25 0,-25 25,25-25,0 25,-25-25,25 24,0-24,0 25,0-25,0 25,25-25,-25 25,25-25,-25 0,25 0,-1 25,-24-25,25 0,0 0,0-25,0 25,-1 0,-24 0,25-25,0 25,0-25,0 25,-25 0,25-25,-25 25,24-24,-24 24,0-25,0 25,0-25,0 25,0 0,0-25,0 25,0 0,0 0,0 0,0 0,0 0,0 0,0 0,0 25,0-25,0 25,0 0,0-1,0 1,0 0,0 0,0 0,0-1,0 1,0 0,0 0,0 0,0-1,0-24,0 25,0 0,0 0,0-25,0 25</inkml:trace>
  <inkml:trace contextRef="#ctx0" brushRef="#br0" timeOffset="233051.3298">11956 15925,'0'0,"-25"0,25 24,0-24,0 0,0 0,0 0,0 0,25 0,-25 0,25 0,0 0,24 0,-24-24,25 24,-1 0,26 0,-26 0,26-25,-1 25,1 0,-1 0,1 0,-1 0,0 0,1 0,-26 0,26 0,-26 0,1 0,-25 0,24 0,-24 0,-25 0,25 0,-25 0,0 0,0 0</inkml:trace>
  <inkml:trace contextRef="#ctx0" brushRef="#br0" timeOffset="233328.3456">12254 16049,'0'0,"0"24,0-24,0 0,0 0,0 0,0 0,0 25,0-25,0 25,0-25,0 25,0 0,25-1,-25 1,0 0,0 25,0-26,0 1,0 0,0 0,0 0,0 0,0-1,0 1,0 0,0 0,0-25,0 25,0-25,0 0,0 24</inkml:trace>
  <inkml:trace contextRef="#ctx0" brushRef="#br0" timeOffset="233899.3783">12651 16098,'25'0,"-25"0,24 0,-24 0,0 0,0 0,0 0,0 0,0 0,0 0,0 0,-24 0,24 0,-25 0,0 0,25 0,-25 0,0 0,1 25,-1-25,0 0,0 0,25 0,-25 0,25 0,0 25,0-25,0 0,-25 0,25 0,0 0,0 0,0 0,0 0,0 25,0-25,0 0,0 0,0 24,0-24,0 25,0-25,0 0,0 25,0-25,0 25,0-25,0 25,0-25,0 0,0 0,0 24,25-24,-25 0,0 0,0 0,0 0,0 0,0 0,0 0,25 0,-25 0,0 0,25-24,-25 24,25 0,-25 0,25 0,-1-25,-24 25,25 0,0 0,-25 0,25 0,0 25,-1-25,1 0,-25 0,25 24,0-24,0 25,-25 0,24 0,-24-25,25 25,-25 0,0-1,0 1,0 25,0-50,0 25,0-1,-25 1,25 0,-24 0,-1-25,0 25,25-25,-25 24,0-24,-24 25,24-25,0 0,0 0,1 0,-1 0,0 0,0-25,0 25,25-24</inkml:trace>
  <inkml:trace contextRef="#ctx0" brushRef="#br0" timeOffset="234836.4319">13420 15577,'0'25,"0"-25,0 0,0 0,0 0,0 25,0-25,0 0,0 0,24 0,-24 0,25-25,-25 25,25 0,-25-25,25 25,0-24,-25-1,25 25,-25-25,24 0,-24 0,0 1,0-1,0 0,0 0,0 0,0 0,-24 1,24-1,0 0,-25 25,25-25,0 25,0 0,0 0,0 0,0 0,-25 25,25-25,0 25,0 0,0 24,0-24,0 0,0 25,0-1,0 1,0-25,0 24,0 1,0-1,0 1,0-25,0 24,0-24,0 0,0 0,0 0,0-1,0-24,0 25,0-25,0 0,0 0,0 0,0 0,0 0,0 0,0 0,25-25,-25 1,0 24,25-25,-25 0,24 25,1-25,-25 0,25 25,0 0,-25-24,25 24,-25 0,24 0,1 24,-25-24,0 25,25-25,-25 25,0-25,25 25,-25-25,0 25,0-25,0 24,25-24,-25 25,0-25,0 0,24 0,-24 0,25 0,-25 0,25 0,-25 0,25 0,0 0,-1-25,-24 25,25 0,0-24,0 24,0-25,-1 0,-24 0,25 25,-25-25,25 1,-25-1,0 0,0 0,0 0,0 25,0 0,0-24,0 24,0 0,0 0,0 0,0 0,0 0,0 0,0 24,0-24,0 0,0 25,0-25,0 25,25-25,-25 25,25-25,-25 25,24-25,-24 24,25-24,-25 25,25-25,0 25,-25-25,25 25,-1-25,-24 25,25-1,-25-24,25 25,-25-25,25 25,-25-25,0 25,25-25,-25 25,0-25,0 0,0 0,0 24,0-24,0 0</inkml:trace>
  <inkml:trace contextRef="#ctx0" brushRef="#br0" timeOffset="234951.4384">14660 15900,'0'0,"0"0,0 0,0 0,0 0,0 0,0 0,0 0,0 0</inkml:trace>
  <inkml:trace contextRef="#ctx0" brushRef="#br0" timeOffset="236939.5522">8161 11708,'-25'0,"0"-25,25 25,-24 0,24 0,-25 0,25 0,0-25,-25 25,25 0,-25 0,25 0,-25 0,25 0,-24 0,24 0,-25 25,25-25,-25 0,0 25,25-25,-25 25,1-25,-1 24,0 1,0 0,0 0,-24 0,24-1,0 26,0-25,1 24,-1-24,0 25,0-1,25 1,-25-25,1 25,-1-1,25 1,-25-1,25 1,0 0,0-1,0 1,0-1,0 1,25 0,-25-1,25-24,-1 25,-24-1,50-24,-25 25,0-26,-1 1,26 0,-25 0,24 0,1-1,0 1,-1 0,1-25,24 25,-24-25,-1 0,26 0,-25 0,24 0,-24 0,-1-25,26 25,-26-25,1 0,-25 25,24-24,1-1,-1-25,-24 25,25 1,-25-26,-1 25,1-24,0-1,25 0,-50-24,24 24,1 1,-25-26,25 26,-25-26,0 26,0-26,0 26,-25-26,0 26,1-1,-1-24,0 24,0-24,-24 24,24 0,-25 1,1-1,-1 25,0-24,1 24,-1 0,1 0,-26 1,26 24,-26-25,26 25,-26 25,1-25,-26 24,26 1,-25 0,24 25,-24-26,0 26,25 0</inkml:trace>
  <inkml:trace contextRef="#ctx0" brushRef="#br0" timeOffset="238655.6503">13395 12254,'0'0,"0"0,25-25,-25 25,24 0,1 0,-25 0,25 0,25 0,-25 0,-1 0,26 0,0-25,-1 25,1 0,-1 0,1 0,0-25,-1 25,1 0,-25 0,24 0</inkml:trace>
  <inkml:trace contextRef="#ctx0" brushRef="#br0" timeOffset="238948.6671">13494 11857,'0'0,"0"0,0 0,0 0,25 0,-25 0,0 0,0 0,0 0,0 0,0 0,0 24,0-24,0 0,0 25,-25-25,25 25,-25 0,0 0,1-1,-1 1,25 0,-25 0,0 0,0-1,1 1,-1 25,25-25,0-25,0 25,0-1,0 1,25 0,-1-25,1 25,25-25,-1 25,1-25,0 0</inkml:trace>
  <inkml:trace contextRef="#ctx0" brushRef="#br0" timeOffset="243549.9302">15230 15429,'0'0,"0"0,0-25,0 25,0 0,0 0,0-25,0 25,25 0,-25-25,0 25,0 0,25-25,-25 25,0 0,25-25,-25 25,0 0,25-24,-25 24,24 0,-24-25,0 25,25 0,-25 0,0 0,0-25,0 25,25 0,-25 0,0 0,0 0,0 0,0 0,0 0,-25 25,25-25,0 25,-25-25,1 24,24 1,-25 0,-25 0,25 0,1 24,-26-24,0 0,26 0,-26 0,25-1,-24 1,24 0,0 0,0-25,25 25,-25-25,25 0,-24 0,24 0,0 0,0 0,0 0,0 0,0 0,24-25,-24 25,0-25,25 0,-25 0,0 25,25-24,-25-1,25 0,-25 0,0 25,25-25,-25 1,0-1,0 25,0-25,0 0,0 25,0 0,0-25,0 25,0 0,0 0,0 0,0 0,0 0,0 0,0 0,0 0,0 0,0 0,0 0,0 25,-25-25,25 0,0 25,0 0,0-25,0 25,0-1,0 1,-25 0,25 0,0 24,-25-24,25 25,0-25,-25 24,25-24,-24 0,24 0,0-1,0 1,0-25,24 25,-24-25,25 0,-25 0,25 0,25 0,-26 0,26 0,0-25,-1 25</inkml:trace>
  <inkml:trace contextRef="#ctx0" brushRef="#br0" timeOffset="246054.0735">19075 10964,'25'-25,"-25"0,0 25,0-25,0 0,0 1,-25-1,25-25,-25 25,25 1,-24-26,-1 25,0-24,0-1,0 25,-24-24,24-1,0 25,-25-24,26 24,-1 0,0 25,0-25,-24 25,24 0,0 0,-25 0,26 25,-26-25,0 25,26 0,-26 24,0-24,1 0,-1 24,25 1,-24 0,24-1,0 1,0-1,1 1,24 0,-25-1,25 1,0-25,0 24,0 1,0-25,25-1,-25 1,24 0,1 0,25 0,-25 0,-1-25,26 0,0 24,-1-24,1 0,-1-24,1 24,0 0,-1-25,1 0,-1 0,1 25,0-25,-26 0,1-24,0 24,0 0,0 0,-25 1,25-1,-25 0,0 0,0 25,0-25,0 25,0-24,0 24,0 0,0 0,0 0,0 0,0 24,0-24,0 25,-25 0,25 25,0-26,-25 26,25 24,0-24,-25 25,25-26,0 26,-25-1,25 0,-25 1,25 24,-24-25,-1 1,25 24,-25-25,25 1,-25-1,25-24,-25 24,25-24,0 24,0-24,0 0,0-1,0-24,0 25,0-26,0 26,0-25,0 0,0-1,0 1,0-25,25 25</inkml:trace>
  <inkml:trace contextRef="#ctx0" brushRef="#br0" timeOffset="246822.1174">20067 10939,'0'0,"0"-25,0 25,0-25,0 25,0-25,0 1,0 24,0-25,0 0,0 25,-24-25,24 25,0-25,-25 25,0-24,25 24,-25 0,0 0,25 0,-24 0,-1 24,0 1,0 0,0-25,0 50,-24-26,24 1,0 25,25-25,-25 24,1-24,24 0,-25 24,25-24,0 0,0-25,0 25,0 0,25-25,-25 25,24-25,1 0,0 0,-25 24,25-24,24 0,-24-24,0 24,0 0,0 0,24-25,-24 25,0-25,0 0,0 0,-1 25,1-25,-25 1,25-1,-25 0,0 25,0-25,25 25,-25-25,0 25,0 0,0 0,0 0,0 0,0 25,0-25,0 25,0-25,-25 50,25-26,0 1,-25 25,25-25,0 24,0-24,-25 25,25-25,0 24,0-24,-24 0,24 0,0-1,0 1,0 0,0 0,-25 0</inkml:trace>
  <inkml:trace contextRef="#ctx0" brushRef="#br0" timeOffset="247154.1364">19373 11832,'0'25,"0"-25,-25 0,25 0,0 0,0 0,25 0,0 0,-25 0,24 0,1 0,0 0,25 0,-26 0,26 0,0 0,-1 0,1 0,24 0,1 0,-26 0,26 0,-1 0,1 0,-1 0,0 0,-24 0,24 24,-24-24,-25 0,24 0,-24 0,0 0,-25 0</inkml:trace>
  <inkml:trace contextRef="#ctx0" brushRef="#br0" timeOffset="247452.1534">19596 12129,'0'25,"0"-25,0 0,0 0,0 0,0 25,0-25,0 0,0 25,0-25,0 25,0 0,0-1,0 1,-25 0,25 0,0 0,0-1,0 26,0-25,0 0,0-1,-25 1,25 0,0 0,0 0,0-1,0 1,0-25,0 0,0 0</inkml:trace>
  <inkml:trace contextRef="#ctx0" brushRef="#br0" timeOffset="248046.1874">20191 12229,'0'-25,"25"25,0 0,-25 0,25 0,-25 0,0 0,0 0,0 0,0 0,0 0,0 0,0 0,-25 0,25 0,-25 0,0 0,1 0,-1 0,0 0,25 25,-25-25,0 0,1 0,24 0,-25 0,0 0,25 0,-25 0,25 0,0 0,0 25,-25-25,25 0,0 0,0 0,0 0,0 0,0 24,0-24,0 0,0 0,0 25,0-25,0 0,0 0,0 25,0-25,0 25,0-25,0 0,0 0,0 25,0-25,0 0,0 0,0 24,0-24,0 0,0 0,0 0,0 0,0 0,0 0,0 0,0 0,0 0,0 0,25 0,-25 0,0 0,25 0,-25 0,25-24,0 24,-25 0,24 0,1 0,-25 0,25 0,0 0,0 0,-1 24,-24-24,25 0,0 25,0 0,0-25,-1 25,-24 0,25-1,0-24,-25 25,25 0,-25 0,0 0,0-1,0 1,0-25,0 25,0 0,-25-25,0 0,0 25,1-25,-1 0,0 24,-25-24,26 0,-26 0,0 0,26-24,-26 24,0 0,26-25,-26 25,25-25</inkml:trace>
  <inkml:trace contextRef="#ctx0" brushRef="#br0" timeOffset="248781.2295">17016 10170,'0'-25,"0"0,0 25,0 0,0-24,0 24,0 0,0 24,0-24,0 25,0-25,0 50,0-25,0 24,0-24,0 25,0 24,0-24,-24 24,24 0,0 1,-25 24,25 0,-25 0,25 1,-25 24,0-25,1 25,24 0,-25 0,0-25,-25 25,26 0,24-25,-25 1,0 24,0-25,0-25,25 26,-25-26,25 25,0-24,-24-1,24-24,0 24,0-24,0-1,-25 1,25 0,0-1</inkml:trace>
  <inkml:trace contextRef="#ctx0" brushRef="#br0" timeOffset="249742.2844">17140 10418,'0'-25,"0"25,0-25,0 25,25 0,-25-24,0 24,25 0,-25-25,25 25,0 0,24-25,-24 25,25 0,-1-25,26 25,-26 0,26-25,-1 25,25 0,-24 0,24-24,0 24,0 0,1 0,24-25,0 25,0 0,0 0,25 0,-25 0,24 0,1 0,0 0,0 0,24 0,-24 0,0 0,25 0,-25 0,-1 0,1 25,-25-25,0 0,0 24,-24-24,-1 25,0-25,-25 25,1-25,-1 25,-24-25,-1 25,1-25,-25 0,0 24,-1-24,1 25,-25-25,25 0,-25 0,0 0,0 25,0-25,0 0,0 0,0 25,-25 0,25-25,0 24,-25 1,25 0,-24 0,24 24,-25-24,25 0,-25 25,25-1,-25 1,0-1,25 26,-24-1,-1 1,25-1,-25 25,25-24,-25 24,0 0,25 0,-24 1,24-1,-25 0,25 0,0 0,-25 1,25-1,0 0,0 0,-25 1,25-26,0 25,-25-24,25-1,-24 0,-1-24,25 24,-25-24,0 25,0-26,25 1,-24 24,-1-24,0-1,0 1,0-25,1 24,-1 1,0-25,0 0,0 24,1-24,-1 0,0 0,0-1,0-24,1 25,-26 0,25-25,-25 25,26-25,-26 0,0 0,1 25,-1-25,-24 0,-1 0,1 0,0 0,-26 0,1 0,0 0,-25 0,0 0,0 0,0 0,-25-25,0 25,0 0,1 0,-26 0,25-25,-25 25,26 0,-26 0,25 0,-24-25,24 25,-25 0,25 0,0-25,1 25,-1-24,25 24,-25-25,50 25,-25-25,24 25,1-25,25 25,-1-25,1 25,24 0,1-24,-1 24,1 0,24 0</inkml:trace>
  <inkml:trace contextRef="#ctx0" brushRef="#br0" timeOffset="258669.7951">5209 9996,'0'0,"0"-25,0 25,25 0,-25 0,25 0,0-24,0 24,-1 0,1-25,0 25,25 0,-26-25,1 25,25-25,-25 25,24-25,-24 25,25-24,-26 24,26-25,-25 25,0-25,-1 25,1-25,0 25,0-25,-25 25,25 0,-25-24,24 24,-24 0,0 0,0-25,0 25,0 0,0 0,0 0,0 0,0 0,0 0,0 0,0 0,0 0,0 0,0 0,-24 0</inkml:trace>
  <inkml:trace contextRef="#ctx0" brushRef="#br0" timeOffset="259117.8207">5234 9947,'0'0,"0"-25,0 25,25 0,-25 0,25-25,-25 25,25 0,-1-25,1 25,25-25,-25 25,24-24,-24-1,25 25,-1-25,1 0,-1 0,-24 25,25-24,-25 24,24-25,-24 25,0-25,0 25,-25 0,24 0,-24 0,0 0,0 0,0 0,0 0,-24 0</inkml:trace>
  <inkml:trace contextRef="#ctx0" brushRef="#br0" timeOffset="259381.8358">5309 9971,'0'0,"0"0,0 0,0 0,24 0,-24-24,25 24,0-25,0 25,0-25,-1 25,1-25,0 25,0-25,24 1,-24-1,25 25,-1-25,-24 0,25 0,-1 25,-24-24,0-1,25 25,-26-25,-24 25,25-25,0 25,-25 0,0 0,0 0,0 0,0 0,0 0,0 0,0 0,0 0,0 0,0 0</inkml:trace>
  <inkml:trace contextRef="#ctx0" brushRef="#br0" timeOffset="261429.9529">4490 10517,'0'0,"0"0,0 0,25 0,-25 0,25 0,-1 0,1 0,0 0,0 0,0 0,24 0,-24-25,25 25,-26 0,26 0,-25-24,0 24,-1 0,1 0,-25-25,25 25,-25 0</inkml:trace>
  <inkml:trace contextRef="#ctx0" brushRef="#br0" timeOffset="261557.9602">4688 10492,'-24'0,"-1"25,0-25,25 0,0 0,0 0,0 0,0 0,0 0,25 0,0-25,-1 25,1 0,0 0,0-24,24 24,1-25,0 25,-26 0</inkml:trace>
  <inkml:trace contextRef="#ctx0" brushRef="#br0" timeOffset="262225.9985">4292 9252,'0'0,"0"0,0 0,0 0,0 0,0 0,0 0,0 0,0 0,0 25,0-25,0 25,24 0,-24-1,0 1,25 0,-25 0,25 0,-25-1,0 1,25 0,-25-25,0 25,0 0,25-25,-25 24,0 1,0-25</inkml:trace>
  <inkml:trace contextRef="#ctx0" brushRef="#br0" timeOffset="263194.0538">4589 9351,'0'0,"0"0,0 0,0 0,0 0,25 0,-25 0,0 0,25-24,-25 24,25 0,-25-25,0 0,24 25,-24-25,25 0,-25 25,25-24,-25-1,0 0,0 25,0-25,0 0,-25 25,0-24,25 24,-24-25,24 25,-25 0,0 0,25 0,-25 0,0 0,25 25,0-25,-24 24,24-24,0 25,0 0,0 0,0 0,0-1,0 1,24 0,-24 0,0 0,25-1,-25 1,0 0,25 0,-25 0,0-25,25 24,-25-24,0 25,0-25,0 0,0 0,25 0,-25 25,0-25,0-25,0 25,24 0,-24 0,0-25,25 25,-25-24,0 24,25-25,0 25,-25-25,25 25,-25-25,24 25,-24 0,25 0,-25 0,0 25,25-25,-25 25,0-25,25 25,-25-25,0 24,0-24,0 25,25-25,-25 25,0-25,24 25,-24-25,0 0,25 0,-25 0,25 0,-25 0,0 0,25 0,-25 0,25-25,-25 25,25 0,-25-25,24 0,-24 25,0-24,25-1,-25 25,0-25,0 0,0 25,0-25,0 1,0 24,0-25,0 25,0 0,0 0,-25 0,25 0,0 0,0 0,0 0,0 0,0 0,0 0,0 0,0 0,0 0,25 0,-25 0,0 0,25 0,-25 0,25 0,0 0,-25 0,24 0,-24 25,25-25,-25 24,0-24,25 25,-25-25,0 25,0-25,25 25,-25-25,0 0,0 25,0-25,25 0,-25 24,0-24,0 0,24 0,-24 0,0 0,25 0,-25 0,0-24,25 24,-25-25,25 25,-25-25,25 0,-25 25,0-25,24 1,-24-1,0 0,0 0,0 0,0 1,0 24,0-25,0 25,0-25,0 25,0 0,0 0,0 0,0 25,0-25,0 0,25 25,-25-1,25-24,-25 25,25 0,0 0,-1-25,1 25,0-1,0 1,0-25,-1 25,1 0,0-25,-25 25,0-25,0 24,0-24,-25 25,0-25,1 25,-26-25</inkml:trace>
  <inkml:trace contextRef="#ctx0" brushRef="#br0" timeOffset="265021.1583">4589 10468,'0'0,"0"0,0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0,0 0,0 0,0 0,0 0,0 0,0 0,0 0,0 0,0 0,0 0,0 0,0 0,0 0,0 0,0 0,0 0,0 0,0 0,0 0,0 0,0 0,0 0,0 0,0 0,0 0,0 0,0 0,0 0,0 0,0 0,0 0,0 0,0 0,0 0,0 0</inkml:trace>
  <inkml:trace contextRef="#ctx0" brushRef="#br0" timeOffset="266478.2417">4465 10517,'0'0,"0"0,0 0,0 0,0 0,0 0,0 0,0 0,0 25,0-25,0 0,25 0,0 0,0 0,-1 0,1 0,0 0,25 0,-26 0,26 0,0 0,-1-25,26 25,-26 0,1-25,0 25,24 0,-24-24,-1 24,1 0,-1-25,-24 25,25 0,-25 0,-1 0,1-25,0 25,-25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67649.3087">4639 11534,'0'0,"0"0,0 0,0 0,0 0,0 0,0 0,0 0,0 0,0 0,0 0,0 0,0 0,25 0,-1-25,1 25,0 0,0 0,0 0,-1 0,26-24,0 24,-26 0,26-25,0 25,-1 0,-24-25,25 25,-1 0,1-25,-25 25,24 0,1-25,-25 25,0 0,-1 0,1 0,0-24,-25 24,25 0,-25 0</inkml:trace>
  <inkml:trace contextRef="#ctx0" brushRef="#br0" timeOffset="268069.3327">4738 11509,'-25'0,"-24"0,49 25,-25-25,25 0,0 0,0 0,0 0,0 0,25 0,-1 0,1-25,0 25,25 0,-26-24,26 24,0 0,-1-25,1 25,0 0,-1 0,1-25,-1 25,1 0,-25-25,24 25,1 0,-25 0,0-25,24 25,-24 0,-25 0,25 0,0 0,-25 0,0 0,0-24,0 24,0 0,0 0,0 0,0 0,0 0,0 0,0 0,0 0,0 0,0 0,0 0,0 0,0 0,0 0,0 0,0 0,0 0,0 0,0 0,0 0,0 0,0 0,0 0,0 0,0 0,0 0,0 0,0 0,0 0,0 0,0 0,0 0,0 0,0 0,24 0,-24 0,0 0,0 0,0 0,0 0,0 0,0 0,0 0,0 0,0 0</inkml:trace>
  <inkml:trace contextRef="#ctx0" brushRef="#br0" timeOffset="270939.4968">4614 12551,'0'0,"0"0,0 0,0 0,0 0,25 0,-25 0,25 0,-1-25,1 25,0-24,0 24,24-25,1 25,0-25,-1 0,1 25,0-25,-1 1,1-1,-1 25,1-25,0 25,-26-25,26 25,-25-25,-25 25,25 0,-25 0,0 0,0 0</inkml:trace>
  <inkml:trace contextRef="#ctx0" brushRef="#br0" timeOffset="271111.5067">4837 12477,'-49'0,"-1"25,25-25,0 24,1-24,-1 0,25 0,0 0,0 0,0 0,25 0,-1-24,1 24,25-25,-1 25,1-25,0 0,24 0,-24 1,24 24,1-25,-1 0,0 0,1 0,-1 1,1 24,-1-25,-24 0</inkml:trace>
  <inkml:trace contextRef="#ctx0" brushRef="#br0" timeOffset="277741.8859">14189 9227,'0'0,"0"0,0 0,24-24,-24 24,0 0,0 0,0-25,0 25,0 0,0 0,0 0,0 0,0 0,0 0,0 0,0 0,-24 25,24-25,-25 24,0-24,0 25,0 0,1-25,-26 25,25 0,-24-25,-1 24,0 1,1-25,-1 25,1-25,-1 0,25 0,-24 25,24-25,0-25,0 25,0 0,25 0,-25-25,25 25,0-25,0 25,0-24,0-1,0 25,0-25,25 0,-25 0,25 1,0-1,-25 0,25 25,0-25,-1 0,-24 25,25-24,-25 24,25 0,-25 0,0 0,0 0,0-25,0 25,0 25,0-25,0 0,0 24,0-24,0 25,-25 0,25 0,-25 0,25-1,-24 1,24 0,-25 0,0 0,25-1,0 1,0-25,0 25,0 0,0-25,0 25,25-1,24-24,-24 0,50 25,-26-25,26 0,24 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19:37.694"/>
    </inkml:context>
    <inkml:brush xml:id="br0">
      <inkml:brushProperty name="width" value="0.05292" units="cm"/>
      <inkml:brushProperty name="height" value="0.05292" units="cm"/>
      <inkml:brushProperty name="color" value="#FF0000"/>
    </inkml:brush>
  </inkml:definitions>
  <inkml:trace contextRef="#ctx0" brushRef="#br0">4068 2257,'0'0,"-24"0,24 0,0 0,0 0,0 0,0 0,0 0,0 0,0 0,0 0,0 0,0 0,0 0,24 0,-24 0,25 0,25 0,-25 0,24 0,-24 0,25 0,24 0,-24-25,24 25,-24 0,24 0,0 0,1 0,24 0,-25 0,26 0,-1 0,-25 0,26 0,-1 0,-25 0,25 0,1 0,-26 0,25 0,-24 0,24 0,-25 0,1 0,24 0,-25 0,-24 0,24 0,1 0,-26-24,1 24,0 0,-1 0,-24 0,25 0,-26 0,-24 0,25 0,-25 0,0 0,25 0,-25 0</inkml:trace>
  <inkml:trace contextRef="#ctx0" brushRef="#br0" timeOffset="928.0531">9823 2133,'-25'-25,"0"1,1 24,-1-25,25 25,-25-25,25 25,0 0,0-25,0 25,0 0,0 0,0 0,0 0,0 0,0 0,0 0,25 0,-25 0,25 0,-1 0,26 25,-25-25,24 0,1 0,24 0,-24 0,24 0,1 0,-1 0,26 0,-1 0,0 0,0 0,0 0,1 0,24-25,-25 25,25 0,0 0,0 0,-25 0,25-25,-25 25,25 0,-24 0,-1 0,-25 0,25 0,-24-24,-26 24,26 0,-50 0,24 0,-24 0,0 0,-25 0,25 0,-25 0,0 0,0 0,0 0,0 0,0 0,0 0,0 0,-25 0,25 0,0 0,0 0,0 0,-25 0,25 0,0 0</inkml:trace>
  <inkml:trace contextRef="#ctx0" brushRef="#br0" timeOffset="4713.2696">1414 12502,'0'0,"0"0,0 0,0 0,0 0,0 0,0 0,0 0,0 0,-25 24,25-24,0 0,0 25,0-25,0 25,0 0,0 0,0-1,-24 1,24 0,0 0,0 0,0-1,-25 1,25 0,0-25,0 25,0 0,-25-25,25 0,0 0,0 24,0-24,0 0,0 0,0 0,0-24,0 24,0 0,0-25,0 25,0-25,0 0,0 25,0-25,0 1,0-1,0 0,0 0,0 0,0 1,0-1,0 25,0-25,0 25,0 0,25 0,-25 0,0 0,0 0,25 25,-25-25,24 25,-24-25,25 24,-25 1,25 0,-25-25,25 25,-25-25,25 25,-1-25,-24 0,25 24,-25-24,25 0,-25 0,25 0,-25 0,0-24,25 24,-25 0,24-25,-24 25,25-25,-25 0,25 0,-25 1,25-1,0 0,-25 0,24 0,-24 1,0-1,25 0,-25 0,0 25,0 0,25 0,-25 0,0 0,0 25,0 0,25 0,-25-1,0 1,25 0,-25 25,0-26,0 1,0 25,0-25,0-1,0 26</inkml:trace>
  <inkml:trace contextRef="#ctx0" brushRef="#br0" timeOffset="5114.2925">1662 13395,'0'-25,"-25"25,25-25,-24 25,24 0,0 0,-25-25,25 25,0 0,0 0,0 0,0 25,0-25,0 25,0 0,25-1,-25 1,0 0,24 0,-24 0,0-1,0 1,0 0,0 0,25 0,-25-25,0 24,0-24,0 25,0-25,0 0,0 0,0 0,0 0,0 0</inkml:trace>
  <inkml:trace contextRef="#ctx0" brushRef="#br0" timeOffset="5358.3065">1637 13667,'0'0,"0"-24,0 24,0 0,0-25,0 25,0 0,0-25,0 25,25-25,-25 25,25 0,0-25,-25 25,25-24,-1 24,1-25,0 25,0-25,0 25,-25-25,25 25,-1-25,1 25,-25-24,25-1,-25 25,0 0,0-25,0 25,0-25,0 25,0 0,0 0,-25-25,25 25,0 0,0 0,0 0,0 0,-25 0,25 25,0-25,0 25,0 0,0 24,-24-24,24 0,0 25,0-26,0 26,0-25,0 24,-25 1,25-25,0 24</inkml:trace>
  <inkml:trace contextRef="#ctx0" brushRef="#br0" timeOffset="6095.3487">645 14139,'-25'0,"1"24,-1-24,0 0,0 25,0-25,25 0,0 0,0 0,0 0,25 0,0 0,0 0,0 0,24 0,26 0,-26 0,26 0,24 0,0 0,25-25,0 25,0-24,25 24,0-25,25 25,-26-25,26 0,0 25,24-25,-24 1,24-1,-24 0,24 0,1 0,-26 1,26-1,-26 0,1 0,0 0,-1 1,-24-1,0 0,-25 0,0 0,0 25,-25-24,-24-1,-1 25,-24-25,-1 25,-24-25,0 25,-25 0,0 0,0 0,0 0,-25 0</inkml:trace>
  <inkml:trace contextRef="#ctx0" brushRef="#br0" timeOffset="6926.3962">943 14709,'0'-25,"0"25,0 0,0 0,0 0,0 0,0 0,0 0,0 0,0 0,0 0,0 25,0-25,0 25,0 0,0 24,0-24,0 25,0-25,0-1,0 26,0-25,0 0,-25-1,25 1,0 0,0-25,0 25,0-25,0 0,0 0,0 25,0-25,0 0,0 0,0 0,0-25,0 25,0-25,-25 25,25-25,0 0,0 1,-24-26,24 25,0 0,-25-24,25 24,0 0,0-24,-25 49,25-25,0 0,0 25,0 0,0 0,0 0,25 0,-25 0,0 25,25 0,-25-25,24 24,-24 1,25-25,0 25,-25 0,25-25,-25 25,25-1,-1-24,-24 0,25 25,-25-25,25 0,-25 0,0 0,25 0,-25 0,0 0,25 0,-25-25,0 25,0-24,24 24,-24-25,0 0,0 0,0 0,25 1,-25-1,0-25,0 25,0 1,0 24,0-25,0 0,0 25,25 0,-25 0,0 0,0 0,0 0,0 0,25 25,-25 0,25-1,-25 1,24 0,-24 0,25 0,-25-1,0 1,25 25,-25-25,0-1,25 1,-25 0,0 0,0 0,0-25,0 24</inkml:trace>
  <inkml:trace contextRef="#ctx0" brushRef="#br0" timeOffset="7138.4083">1538 14610,'0'-25,"0"25,0 0,0 0,0 0,0 0,0 25,0-25,25 25,-25 0,0-25,25 24,-25 26,25-25,-25 0,0-1,24 1,-24 0,0 0,0 0,25-1,-25 1,0-25,0 25,0-25,0 25,0-25,25 0,-25 0,0 0</inkml:trace>
  <inkml:trace contextRef="#ctx0" brushRef="#br0" timeOffset="7391.4228">1637 14858,'0'0,"-24"0,24 0,0-25,0 25,0 0,0 0,0 0,24 0,-24 0,25-25,-25 25,25 0,-25-24,25 24,0-25,-1 25,-24-25,25 0,0 25,0-25,-25 1,25 24,0-25,-25 0,0 0,24 25,-24-25,0 25,0-24,0 24,0-25,0 25,0 0,0 0,0 0,0 0,0 25,0-1,0-24,0 50,0-25,0 0,0-1,0 26,25-25,-25 24,0-24,0 0,0 0,0 0</inkml:trace>
  <inkml:trace contextRef="#ctx0" brushRef="#br0" timeOffset="8094.463">2382 12229,'-25'-25,"25"25,-25-25,25 0,0 25,-25-25,25 25,0-24,0 24,0 0,0 0,0 0,0 0,0 0,0 24,0 1,0 0,0 0,0 25,25-1,-25 26,25-1,-25 0,25 1,-1 24,1 0,0 25,-25-25,25 25,0 1,-25-1,24 0,-24 0,0 0,0 24,0-24,0 0,25 0,-25 1,0-1,0-25,0 25,0-25,0-25,25 26,-25-26,0 0,0-24,25 24,-25-24,0-25,0 0,25 0,-25-1</inkml:trace>
  <inkml:trace contextRef="#ctx0" brushRef="#br0" timeOffset="8710.4982">3845 12154,'0'0,"0"0,0 0,0-25,-25 25,25 0,0 0,0 0,0-24,0 24,-25 0,25 0,0 0,0-25,0 25,0 0,0 0,0 0,0 25,0-25,0 24,0-24,0 50,0-25,0 25,25-1,-25 26,25 24,-25-25,25 25,0 1,-1 24,1 0,0-25,0 25,-25 0,25 0,0 25,-25-25,24 0,1 0,-25 0,25 0,-25-25,25 0,-25 1,25-1,-25-25,0 1,24-1,-24 0,25-24,-25 0,0 24,0-49,0 24,0 1,0-25,0 0,0-1,0 1,0-25,0 0,0 0</inkml:trace>
  <inkml:trace contextRef="#ctx0" brushRef="#br0" timeOffset="9217.5272">5284 12080,'0'0,"0"-25,25 0,-25 25,0-25,0 25,0-24,0 24,0-25,0 25,0 0,0-25,0 25,0 0,0 0,0 0,0 0,0 25,0-25,0 25,0-1,0 1,0 25,0-25,24 49,-24-24,0 24,25 1,-25-1,25 25,-25 0,25 1,0 24,-25-25,24 25,-24 0,25-25,-25 25,0-25,0 25,25-24,-25-1,0 25,0-50,25 25,-25 1,0-26,0 1,25-26,-25 26,0-26,24 1,-24-1,0-24,0 25,0-25,0 24,0-24,0 0,0 0,0-1,0 1,0-25</inkml:trace>
  <inkml:trace contextRef="#ctx0" brushRef="#br0" timeOffset="9738.557">6698 12129,'-25'-24,"25"24,0-25,0 25,0-25,-25 25,25-25,0 25,0 0,0 0,0 0,0 0,0 0,0 0,0 0,0 0,0 0,0 25,0-25,0 25,0 24,0 1,25 0,-25 24,25 1,-1-1,-24 25,25 0,0 1,-25-1,25 25,-25 0,0 0,0 0,0 0,0 0,0 0,0 0,0 0,0 0,0-25,0 25,0-24,0-26,0 25,0-24,25-1,-25-24,0 24,0-24,0-1,0 1,0-1,24 1,-24-25,0 24,0-24,0 0</inkml:trace>
  <inkml:trace contextRef="#ctx0" brushRef="#br0" timeOffset="11022.6305">3027 14461,'0'0,"0"-25,0 25,0-24,0 24,0 0,0 0,0 0,0 24,0-24,0 25,0-25,0 25,24 0,-24 24,0-24,25 0,-25 25,25-26,-25 26,25-25,-25 24,0-24,0 0,0 25,0-26,25 1,-25 0,0-25,0 25,0 0,0-25,0 0,0 24,0-24</inkml:trace>
  <inkml:trace contextRef="#ctx0" brushRef="#br0" timeOffset="11374.6506">3547 14461,'25'0,"-25"0,0 0,25-25,-25 25,0 0,0 0,0 0,0 0,0 25,-25-25,25 0,-25 25,25 0,-24 0,24-1,-25 1,0 25,25-25,-25 24,25-24,-25 25,25-1,-24-24,24 25,0-26,0 1,0 25,0-25,0-1,24 1,-24-25,25 25,-25 0,25-25,-25 0,25 0,-25 25,25-25,-1 0,-24-25,25 25,0 0,-25-25,25 25,0-25,-25 25,0-25,24 1,-24-1,0 25,-24-25,24 0,-25 25,0-25,0 25,-24 0,24 0,-25 0,25 0,-24 25</inkml:trace>
  <inkml:trace contextRef="#ctx0" brushRef="#br0" timeOffset="12802.7323">2679 13494,'0'0,"0"-25,-25 25,25-25,0 0,0 25,0-24,0 24,0-25,0 25,0-25,0 25,25 0,-25-25,0 25,25 0,-25 0,25-25,-25 25,25 0,-25 0,24 0,-24 0,25 0,-25 0,0 25,25-25,-25 25,0-25,0 25,0 0,0-25,0 24,0-24,0 25,-25 0,25-25,0 25,0-25,0 0,0 0,0 25,0-25,0 0,0 0,0 0,0 0,0 0,0 0,0 0,25 0,-25 0,25 0,-25 0,25 0,-25 0,24 0,-24 0,25 0,0 0,-25 24,25-24,-25 25,25-25,-25 25,0 0,0-25,0 25,0-25,0 24,0 1,-25-25,25 25,-25-25,25 25,-25-25,0 25,25-25,-24 0,-1 24,25-24,-25 0,0 0,25 0,-25-24</inkml:trace>
  <inkml:trace contextRef="#ctx0" brushRef="#br0" timeOffset="13114.7501">3027 13295,'0'0,"24"-24,-24 24,25 0,-25-25,0 25,25 0,-25 0,25-25,-25 25,25 0,-25 0,24 0,-24 0,25 0,-25 25,25-25,-25 25,0-25,25 24,-25 1,0 0,0 0,0-25,0 25,-25-1,25 1,0 0,0-25,-25 25,25-25,0 25,0-25,0 0,0 0,25 0,-25 0,25 0,-25 0,25-25,-1 25,1-25,0 25,25-25,-26 0,1 25,25-24,-25 24,-1-25,26 25,-25-25</inkml:trace>
  <inkml:trace contextRef="#ctx0" brushRef="#br0" timeOffset="14591.8346">4688 15205,'0'-25,"0"25,0 0,0-24,0 24,0 0,0 0,0 0,0 0,0 0,0 0,0 24,0 1,25 0,-25 0,25 0,0-1,-25 1,25 25,-25-25,24 24,-24-24,25 0,-25 0,0 24,0-24,25-25,-25 25,0 0,0-25,0 25</inkml:trace>
  <inkml:trace contextRef="#ctx0" brushRef="#br0" timeOffset="14905.8526">4688 15032,'-24'0,"24"0,0 0,0 0,-25 0,25 24,0-24,-25 25,25 0,0 0,-25 0,25-1,0 1,-25 0,25 0,0 0,0-25,0 24,0-24,0 25,0-25,0 0,0 0,0 0,0 0,0 0,0-25,0 25,0 0,0-24,0-1,0 0,0 0,0 0,0 1,0-1,0 0,25 0,-25 0,25 1,-25-1,25 25,0 0,-1 0,1 0,0 0,0 25,24-1,-24 1,0 0</inkml:trace>
  <inkml:trace contextRef="#ctx0" brushRef="#br0" timeOffset="18746.0722">4192 12874,'0'0,"0"-25,0 25,0 0,0 0,0-25,25 25,-25 0,0 0,25 0,-25 0,0 0,25 0,-25 0,0 25,25-25,-25 0,0 25,0-1,0-24,0 25,-25 0,25-25,0 25,-25 0,25-25,-25 24,0 1,25-25,-24 0,24 25,0-25,0 0,0 0,0 0,0 0,0 0,0 0,0 0,0-25,24 25,-24 0,25 0,0 0,0 0,0 0,-1 0,1-25,0 25,0 0,0 0,-1 25,1-25,0 0,-25 25,25-25,-25 0,0 25,0-25,0 25,0-25,0 24,-25-24,25 25,-25-25,0 25,25-25,-24 25,-1-25,0 0,0 0,0 0,1 0,-1 0,25 0</inkml:trace>
  <inkml:trace contextRef="#ctx0" brushRef="#br0" timeOffset="19067.0906">4490 12774,'0'0,"25"-24,-25 24,25 0,-25-25,24 25,1 0,0-25,0 25,24 0,-24 0,0 0,0 0,0 0,-1 25,1-25,0 25,-25-1,0 1,0 0,0 0,0 0,0-1,0 1,-25 0,25-25,-25 25,25 0,0-1,0-24,0 0,0 0,0 0,0 0,0 0,0 0,25 0,0-24,0 24,24-25,-24 25,25-25,0 0,-1 25,1-25,-1 1,1 24,-25-25,24 0,1 25</inkml:trace>
  <inkml:trace contextRef="#ctx0" brushRef="#br0" timeOffset="20402.167">5333 13692,'0'0,"0"0,25 0,-25 0,0 0,25-25,-25 25,25 0,-25 0,25-24,-1 24,1 0,25 0,-25-25,24 25,1-25,-1 25,26-25,-26 25,26-25,-1 1,1-1,-1 0,1 0,24 0,-25 25,25-24,-24-1,-1 0,1 0,-26 0,26 25,-26-24,-24 24,0-25,0 25,-1 0,-24 0,25 0,-25 0,0 0,0 0,0 0,-25 0,25 0</inkml:trace>
  <inkml:trace contextRef="#ctx0" brushRef="#br0" timeOffset="20954.1985">6177 14114,'0'-25,"-25"25,25 0,0 0,0-25,0 25,0 0,25-25,-25 25,0 0,25 0,-25-24,24 24,1 0,0 0,-25 0,25 0,0 0,-1 0,1 24,-25-24,25 0,-25 25,0 0,0 0,0 0,0-1,-25 1,25 0,-25 25,1-26,-1 1,0 25,0-25,0 0,1-1,-1-24,25 25,-25-25,25 25,0-25,0 0,0 0,0 0,0 0,25 0,0-25,-1 25,1-25,0 25,0-24,24 24,1-25,-25 0,24 25,-24-25,25 25,-25-25,-1 25,1-25,0 25,0 0,-25 0,0 0,0 0,0 0,0 0</inkml:trace>
  <inkml:trace contextRef="#ctx0" brushRef="#br0" timeOffset="21654.2386">6077 13022,'0'0,"0"0,0 0,0 0,0 0,0 0,0 0,0 0,0 0,0 0,0 0,0-24,0 24,25 0,-25-25,0 25,0-25,0 0,0 25,25-25,-25 1,0 24,0-25,0 0,0 25,0-25,0 25,0-25,-25 25,25 0,0 0,0 0,0 0,0 0,0 0,0 0,0 0,0 25,0 0,0-25,0 25,0 0,0 24,0-24,0 0,0 0,0-1,0 1,25 0,-25 0,0 0,0-1,0-24,0 25,0 0,25-25,-25 25,0-25,0 25,0-25</inkml:trace>
  <inkml:trace contextRef="#ctx0" brushRef="#br0" timeOffset="21822.2482">6003 13320,'0'0,"0"0,-25 0,25 0,0 0,0 0,0 0,0 0,25 0,-25 0,0 0,25 0,0 0,-1-25,1 25,0 0,0 0,25-24,-26 24,1 0,25-25,-25 25,24-25,-24 25,0 0,24-25</inkml:trace>
  <inkml:trace contextRef="#ctx0" brushRef="#br0" timeOffset="27038.5465">5780 12105,'0'0,"0"0,0 0,0 0,0 0,0 0,0 0,0 0,0 0,0 0,0 0,0 0,0 0,0 0,0 0,0 0,0 0,0 0,0 0,0 0,0 0,0 0,0 0,0 0,0 0,0 0,0 0,0 0,0 0,0 0,0 0,0 0,0 0,0 0,0 0,0 0,0 0,0 0,0 0,0 0,0 0,0 0,0 0,0 0,0 0,0 0,0 0,0 0,0 0,0 0,0 0,0 0,0 0,0 0,0 0,0 0,0 0,0 0,0 0,0 0,0 0,0 0,0 0,0 0,0 0,0 0,0 0,0 0,0 0,0 0,0 0,0 0,0 0,0 0,0 0,25 0,-25-25,24 25,-24 0,25-25,-25 25,0-25,25 0,-25 25,0-24,25-1,-25 25,0-25,0 0,0 25,0 0,0-25,0 25,0 0,0 0,0 0,0-24,0 24,0 24,0-24,0 25,0 0,0 0,0 0,25-1,-25 1,0 25,0-25,0 24,0-24,0 0,0 0,24 0,-24-1,0 1,0 0,0 0,0 0,0-1,0-24,0 25,25-25,-25 0,0 25,0-25,0 0</inkml:trace>
  <inkml:trace contextRef="#ctx0" brushRef="#br0" timeOffset="27298.5614">5780 12452,'0'25,"-25"-25,0 0,25 0,0 25,-25-25,25 0,0 0,0 0,0 0,0 0,0 0,25 0,0 0,-25 0,25 0,0 0,24 0,-24 0,25 0,-26-25,26 25,0 0,-1-25,1 25,-25-25,24 25,1 0,-25-25,0 25,-1 0,1 0,-25 0,25 0,-25 0,0 0,0 0,0 0,0 0,0 0,-25 0,25 0,0 0,-25 0,25 0</inkml:trace>
  <inkml:trace contextRef="#ctx0" brushRef="#br0" timeOffset="30026.7175">6673 11485,'0'0,"0"-25,0 25,0-25,0 0,0 0,0 25,0-24,0 24,0-25,25 0,-25 25,24 0,-24-25,25 25,-25 0,25 0,-25 0,25 0,-25 0,25 25,-25-25,24 25,-24 0,0-1,25 1,-25 0,0 0,0 24,0-24,0 25,0-1,-25-24,25 25,0-1,0-24,0 25,0-25,0-1,0 1,0 0,25 0,-25 0,0-25,25 24,0-24,-25 0,25 25,-1-25,-24 0,25 0,0 0,0 0,0 0,-1-25,1 25,0 0,0-24,-25 24,25-25,0 25,-1 0,-24-25,25 25,-25 0,0-25,0 25,0 0,0 0,0 0,0 0,-25 0,25 0,-24 0,-1 0,0 25,0-25,0 25,25 0,-25 24,1-24,-1 0,25 24,-25-24,25 0,0 25,0-25,0 24,0-24,25 0,0 24,-25-24,24 0,1 25,0-26,0 1,0 25,0-25,-1-1,1 1,-25 0,25 0,-25 0,0-1,-25 1,25 0,-25-25,-24 25,24 0,-25-1,1 1,-1 0,0 0,1 0</inkml:trace>
  <inkml:trace contextRef="#ctx0" brushRef="#br0" timeOffset="31574.806">4416 13395,'0'24,"0"-24,0 0,0 0,0 0,24 0,-24-24,25 24,0 0,0-25,0 25,24-25,-24 0,25 25,-1-25,-24 25,25-24,-26-1,1 25,25 0,-25-25,-25 25,24 0,1 0,-25 0,0 0,0 0,0 0,0 0,-25 0,1 0,24 25,-50-25,25 25,0-1,-24-24,24 25,-25 0,26 0,-26-25,25 25,0-1,-24-24,49 25,-25-25,0 0,25 0,0 0,0 0,0 0,0 0,25 0,-25 0,25-25,0 25,24 0,-24-24,25-1,-1 25,1-25,-1 0,26 0,-26 1,1 24,0-25,-1 0,1 25</inkml:trace>
  <inkml:trace contextRef="#ctx0" brushRef="#br0" timeOffset="33342.9071">8880 11559,'-24'0,"24"-25,0 25,0 0,0-25,0 25,0 0,0-24,0 24,0 0,24 0,1-25,-25 25,25 0,0 0,0 0,24 0,-24 25,0-25,24 0,-24 24,0-24,-25 25,25 0,0 0,-25 0,0-1,0 1,-25 0,25 0,-25 24,0-24,0 0,-24 25,24-26,-25 1,26 0,-26 0,25 0,0-1,-24-24,24 0,0 0,25 0,-25 0,25 0,-24 0,24 0,0-24,0 24,0 0,0-25,24 25,-24 0,25-25,0 25,-25 0,25 0,0 0,24 0,-24 0,0 0,0 0,24 25,-24-25,0 0,0 25,24-25,-24 0,0 0,0 24,-1-24,1 0</inkml:trace>
  <inkml:trace contextRef="#ctx0" brushRef="#br0" timeOffset="34481.9723">9897 11534,'0'0,"0"0,25 0,-25 0,0 0,0 0,25 25,-25-25,0 25,25 0,-25-1,0 1,25 0,-25 0,0 0,0-1,0 1,0 0,0-25,0 25,0 0,0-25,0 24,24-24,-24 25,0-25,0 0,0 0,0 0,0 0,0 0,0 0,0 0,0 0,0-25,0 25,0-24,0 24,0-25,-24 25,24-25,-25 25,25-25,-25 0,0 25,25 0,-25-24,1 24,-1 0,0 0,0 0,-24 0,24 24,0-24,0 25,0-25,1 25,24 0,-25-25,25 25,-25-1,25-24,0 25,0-25,0 25,0-25,25 25,-25-25,25 25,-25-25,24 0,1 0,0 0,0 0,0 0,24 0,-24 0,25 0,-1-25,-24 25,25-25,-1 25,1-25,-1 25,-24-25,25 1,-25-1,24 0,-24 0,0 0,0 1,-25 24,25-25,-25 0,24 25,-24-25,0 25,0-25,0 25,0 0,0 0,-24-24,24 24,-25 0,25 0,0 24,0-24,-25 25,25-25,0 25,0-25,0 25,0 0,0-1,0-24,0 25,0 0,0-25,25 25,-25-25,0 0,25 25,-25-25,24 0,-24 0,25 0,0 0,-25 0,25 0,0 0,-1 0,1-25,-25 25,25 0,0-25,0 0,-25 25,24-25,1 25,-25-24,25-1,-25 25,0-25,0 25,25-25,-25 25,0 0,0 0,0 0,0 0,0 0,0 0,0 0,0 25,0-25,0 0,0 25,0-25,0 25,0-25,0 24,25-24,-25 25,0-25,24 0,-24 25,25-25,-25 0,25 0,0 0,0 0,-1 0,1 0,0 0,25 0,-26-25,1 25,0 0,0-25,0 25,-1-24,-24-1,25 25,-25-25,0 0,0 25,0-25,0 1,0 24,-25-25,25 25,-24 0,24 0,0 0,-25 0,25 0,0 25,-25-1,25 1,0 0,0 25,0-26,0 26,25 0,-25-26,25 26,-1 0,-24-1,25 1,0-25,-25 24,25 1,0-25,-25 24,0-24,0 0,0 0,0 24,0-49,0 25,-25 0,25-25,-25 0,0 0,0 0,1-25,-1 25,0-25,0 1,0-1,1 0,24-25,-25 26,0-1,25 0,0 0,0 0,0 0,25 25,0-24,-1-1,1 0,0 25,25-25,-1 0,1 25,-25-24,24-1,1 25,24-25,-24 0,0 25,-1-25,1 1,-1 24,1-25</inkml:trace>
  <inkml:trace contextRef="#ctx0" brushRef="#br0" timeOffset="34733.9867">12031 11559,'0'-25,"0"0,-25 25,25-24,-25 24,0 0,0 0,25 0,-24 0,-1 0,25 0,-25 0,25 0,0 0,0 0,0 0,0 24,0-24,0 0,25 0,-25 25,25-25,-1 0,1 0,0 0,0 0,0 25,-1-25,26 0,-25 0,0 25,-1-25,1 25,0-25,0 24,0-24,-25 25,24 0,-24-25,0 25,0 0,0-25,0 24,0 1,-24-25,-1 25,0 0,25-25,-25 25,0-25,1 0</inkml:trace>
  <inkml:trace contextRef="#ctx0" brushRef="#br0" timeOffset="35724.0433">12899 11633,'-25'0,"25"25,0-25,-25 0,25 0,0 0,0 0,0 0,0 0,0 0,25 0,-25 0,25 0,0 0,-1 0,26 0,0 0,-26-25,26 25,24 0,-24-24,24 24,-24 0,24-25,1 25,-25 0,24-25,-24 25,24 0,-24-25,-1 25,-24 0,25 0,-26-25,1 25,-25 0,25 0,-25-24,0 24,-25 0,0-25,1 25,-1-25,0 25,0 0,0-25,-24 25,24 0,0-25,-74 25,173 25,-49-25,25 0,-25 25,24-25,1 0,-1 25,1 0,-25-25,24 24,-24-24,0 25,0 0,0-25,-25 25,0 0,0-1,-25-24,-74 75,74-50,0-1,-25-24</inkml:trace>
  <inkml:trace contextRef="#ctx0" brushRef="#br0" timeOffset="36714.1">14809 11187,'0'0,"-25"0,25 0,-25-25,25 25,0 0,0-25,0 25,25 0,-25-25,25 25,0 0,-1-24,1 24,25 0,-25 0,24 0,1 0,-25 0,24 0,-24 0,0 0,0 24,-1-24,-24 0,25 25,-25-25,0 0,0 25,0-25,0 0,0 25,0-25,0 0,0 25,0-25,0 0,0 0,0 0,0 0,0 25,0-25,0 0,0 0,0 0,0-25,0 25,0 0,0 0,0 0</inkml:trace>
  <inkml:trace contextRef="#ctx0" brushRef="#br0" timeOffset="38419.1975">14982 11212,'0'0,"0"0,0 0,0-25,0 25,0 0,0-25,25 25,0 0,-25 0,25-25,0 25,-1 0,1 0,0 0,0 0,0 25,24-25,-24 25,0-25,0 25,-25 0,24-25,-24 24,0 1,0 0,0 0,0 0,-24-1,-1 1,0 0,0 0,0-25,-24 25,24-1,-25 1,1-25,24 0,-25 25,26-25,-1 0,0 0,0 0,0 0,25 0,-24 0,24-25,0 25,0 0,0 0,0 0,0-25,0 25,24 0,-24 0,25 0,0 25,0-25,0 0,-1 0,26 25,-25-25,0 0,24 25,-24-25,0 0,24 0,-24 25,0-25,0 0</inkml:trace>
  <inkml:trace contextRef="#ctx0" brushRef="#br0" timeOffset="38874.2235">15776 11509,'0'-24,"0"24,0-25,0 25,0 0,0-25,0 25,0 0,0 0,0 0,0 0,0 25,0-25,25 25,-25-1,25 1,-25 25,25-25,-25 24,24 1,-24-25,25 24,0 1,-25-1,25-24,-25 25,25-25,-25-1,24 1,-24 0,0 0,0-25,0 25,0-25,0 0,0 24,0-24,0 0,0-24,0 24,0-25,0 25,0-25,-24 0,24 0,-25-24,25 24,0-25,-25 26,25-26,-25 25,25-24,-25-1,25 25,0-24,0 24,0 0,-24-25,24 26,0-1,0 0,0 0,24 0,-24 25,25-24,-25-1,25 25,0-25,0 25,-1 0,-24 0,50 0,-25 0,0 0,-1 25,1-25,0 25,0-25,0 24,-1 1,-24 0,25-25,-25 25,0 0,0-1,0-24,0 25,-25-25,1 25,24 0,-25-25,0 25,0-25,0 0,1 0,-1 0,0 0</inkml:trace>
  <inkml:trace contextRef="#ctx0" brushRef="#br0" timeOffset="39702.2709">16495 11410,'50'-25,"0"25,-1 0,-24 0,25-24,-25 24,-1 0,1-25,0 25,-25 0,0-25,0 25,0 0,-25 0,25-25,-25 25,1 0,-1 0,0 0,-25 0,25 25,1-25,-26 25,25-25,0 25,1-1,24 1,-25-25,25 25,0 0,0-25,0 25,0-25,0 24,25-24,-1 25,-24-25,25 0,0 0,0 0,0 0,-1 0,1 0,0 0,0 0,0 0,0-25,-1 25,1-24,0 24,0-25,0 25,-25-25,24 0,1 0,-25 1,25 24,-25-25,0 0,25 25,-25 0,0-25,0 25,0 0,0 0,0 0,0 25,0-25,0 0,0 25,0-25,0 0,0 0,0 25,0-25,0 0,25 0,-25 0,24 0,-24 0,25 0,0 0,0-25,-25 25,25 0,-1 0,-24-25,25 25,-25 0,0-25,0 25,0 0,0-25,0 25,0 0,0 0,0 0,0 0,-25 0,25 25,-24-25,24 25,-25-25,25 25,-25 0,25-1,0 1,0 25,0-25,0 24,0 1,0-25,0 24,25 1,-25-1,25 1,-25 0,24-1,1-24,-25 25,25-26,-25 1,0 25,25-25,-25-1,0-24,0 25,0-25,0 25,0-25,0 0,0 0,0 0,0-25,-25 25,25-25,-25 1,25-1,-25 0,25 0,0 0,0 1,0-1,0 0,0 0,25 0,-25 1,25-1,0 25,24-25,-24 0,25 0,-1 1,1-1,0 0,-1 0,1 0,-1 1,1-26,0 25,-1 0,-24 1,25-1,-25 0,-1 0,-24 0,25 25,-25-24,0 24,0 0,0 0,0 0,-25 24,25-24,-24 25,24 0,0 0,-25 24,25-24,0 0,0 25,25-26,-25 1,24 25,1-25</inkml:trace>
  <inkml:trace contextRef="#ctx0" brushRef="#br0" timeOffset="41014.3459">14610 12973,'0'0,"-24"0,24 0,0 0,0 0,0 0,0 0,24-25,-24 25,25 0,-25 0,25 0,0-25,0 25,-1 0,26 0,-25 0,0 0,24 0,-24 0,0 0,24 0,-24 25,0-25,-25 25,25-25,-25 25,0-25,0 24,0 1,0-25,0 25,-25 0,0-25,25 25,-25-25,1 24,24-24,-25 0,0 0,25 25,-25-25,25 0,0 0,0 0,0 0,0 0,0 0,25 0,-25 0,25 0,-25 0,25 0,-1 0,1 0,0 0,0 0,0 25,-1-25,26 0,-25 25,0-25,-1 25,1 0,0-25,0 24,0 1,-1 0,-24 0,25 0,-25-25,0 24,0-24,0 25,-25-25,25 25,-24-25,24 25,-25-25,0 0,0 25,0-25,1 0,-1 0,0 0,0 0,-24 0,49-25,-25 25,0 0</inkml:trace>
  <inkml:trace contextRef="#ctx0" brushRef="#br0" timeOffset="41322.3635">15454 13047,'24'-25,"-24"25,25 0,0 0,0-24,24 24,-24 0,0 0,25 0,-25 0,24 24,-24-24,25 0,-26 25,1-25,0 25,-25 0,25 0,-25-1,0 1,-25 0,0 0,0 0,1 0,-1-1,0 1,-25 0,26 0,-1-25,0 25,0-25,0 24,25-24,0 0,0 0,0 25,0-25,25 0,-25 0,25 0,0-25,24 25,-24 0,25 0,-25-24,24 24,1-25,-1 25,1 0,-25-25</inkml:trace>
  <inkml:trace contextRef="#ctx0" brushRef="#br0" timeOffset="41554.3768">16471 13146,'0'0,"0"0,0 0,0 0,0 0,0 25,0-25,0 25,0 0,0-25,0 25,0 24,24-24,-24 0,25 25,-25-26,0 26,25 0,-25-26,25 26,-25 0,0-26,25 26,-25-25,0 24,0-24,0 0,0 0,0 0,0-1,0 1,0-25,0 25,0-25,0 0,0 0,0 0,0 0</inkml:trace>
  <inkml:trace contextRef="#ctx0" brushRef="#br0" timeOffset="41826.3924">16471 13246,'0'-25,"0"25,0-25,0 25,24-25,-24 25,25 0,-25-25,25 25,0 0,0 0,-1 0,1 0,0 0,0 0,0 0,24 25,-24-25,0 25,0-25,0 25,-1 0,-24-25,25 25,-25-1,0-24,0 25,-25 0,1 0,24-25,-25 25,0-25,-25 24,26-24,-1 25,0-25,0 0,-25 0,26 0,-1 0,25 0,-25 0</inkml:trace>
  <inkml:trace contextRef="#ctx0" brushRef="#br0" timeOffset="42958.4571">17264 13221,'50'-25,"0"25,-26 0,1 0,25-25,-25 25,-25-25,24 25,-24-24,0 24,0-25,0 25,0-25,-24 25,-1 0,0-25,0 25,0 0,1 0,-1 0,0 0,0 0,-24 0,24 25,0-25,0 25,0-25,1 25,-1-1,0-24,25 25,-25-25,25 25,0-25,0 25,0-25,0 0,0 25,25-25,-25 0,25 25,-25-25,25 0,-1 0,1 0,-25 0,25 0,0 0,0 0,-1-25,1 25,0 0,0-25,0 25,-1-25,1 0,0 25,0-25,0 1,-1 24,1-25,0 25,-25 0,25-25,-25 25,25 0,-25 0,0 0,0 0,0 0,0 0,0 0,0 25,0-25,0 0,0 0,0 25,0-25,0 0,24 24,-24-24,25 0,0 25,0-25,0 25,-25-25,49 0,-24 0,0 25,0-25,24 0,-24 0,25 0,-25 0,-1 0,26-25,-25 25,0 0,-1 0,1-25,0 25,-25-25,25 25,-25-24,0 24,0-25,0 0,0 0,-25 0,25 25,-25-24,25-1,-25 25,1 0,24-25,-25 25,0 0,25 0,-25 25,25-25,-25 25,25-25,0 24,-24 1,24 0,0 0,0 0,0-1,0 26,0-25,0 25,24-26,-24 26,25 0,-25-26,25 26,-25 0,25-26,-25 26,25-25,-25 24,0-24,0 0,0 0,0 0,0-1,-25 1,0-25,0 25,0-25,1 0,-1 0,-25 0,25-25,1 25,-1-25,0 1,0-1,25 25,0-25,0 0,0 0,0 1,0 24,0-25,25 0,-25 0,25 25,0-25,-1 1,1 24,25-25,-25 25,24-25,1 0,-25 25,24-25,1 25,-1-24,-24-1,25 25,-1-25,-24 0,25 0,-25 1,-1-1,26-25,-25 25,0 0,-1 1,-24-1,25-25,-25 50,25-25,-25 1,0 24,0-25,0 25,-25 0,0 0,25 0,-24 0,-1 25,25-25,-25 24,0-24,25 25,-25 0,25 0,0-25,0 25,0-1,25-24,-25 25,0 0,25-25,0 25,-25-25,25 25,-1-25,1 0,-25 0,25 0,0 0,0 0,-1 0,1-25,-25 25,25 0,0-25,0 0,-25 25,25-25,-1 25,1-24,0 24,0 0,0-25,-25 25,24 0,1 0,0 25,-25-25,25 24,-25-24,25 25,-25-25,0 25,0 0,0 0,0 0,0-1,-25-24,0 25,25 0,-50 0,26-25,-26 25</inkml:trace>
  <inkml:trace contextRef="#ctx0" brushRef="#br0" timeOffset="43710.5001">13172 13519,'0'0,"-25"0,25 0,-25 0,25 24,0-24,0 0,0 0,0 0,0 0,25 0,-25 0,25 0,-1-24,1 24,25 0,-1 0,1-25,24 25,1 0,-1-25,1 25,-1-25,1 25,-1 0,0-25,1 25,-1-24,-24 24,-1 0,1-25,-25 25,24-25,-49 25,25 0,-25-25,0 25,-25-25,1 25,-1-24,0 24,0-25,0 25,-24 0,24-25,-25 25,26 0,-1 0,0 0,0 0,25 0,0 0,0 0,0 0,0 0,0 25,25-25,0 25,0-25,-1 24,26 1,-25 0,24-25,-24 25,0 0,25-1,-26 1,-24 0,25 0,-25 0,0-1,0-24,-25 25,1 0,-1 0,-25 0,1-25</inkml:trace>
  <inkml:trace contextRef="#ctx0" brushRef="#br0" timeOffset="44450.5425">9699 13791,'0'0,"0"0,0-24,-25 24,25-25,0 25,0 0,0-25,0 25,0-25,-25 25,25 0,0-25,0 25,25 0,-25-24,25 24,-25 0,25-25,0 25,-1 0,1 0,0 0,0 0,0 0,-1 0,1 25,0-25,0 24,-25-24,25 25,-25-25,0 25,0 0,0 0,-25-25,25 24,-25 1,25 0,-25-25,25 25,-25-25,25 25,-24-25,24 24,0-24,0 0,0 25,0-25,24 0,1 25,0-25,0 25,0-25,-1 0,1 25,25-25,-25 24,24-24,-24 25,0-25,0 25,-1-25,1 25,-25 0,25-25,-25 24,0-24,0 25,0 0,-25-25,25 25,-25-25,1 25,-1-1,-25-24,25 25,-24-25,24 0,-25 25,26-25,-26 0,25 0,-24 0,24 0,0-25,0 25,0-25</inkml:trace>
  <inkml:trace contextRef="#ctx0" brushRef="#br0" timeOffset="44814.5633">10394 13667,'0'0,"0"0,24 0,-24 0,25-24,0 24,0 0,0 0,-1 0,1 24,25-24,-25 0,-1 25,26-25,-25 25,0 0,-1 0,-24-1,25 1,-25 0,0 0,0 0,-25 24,25-24,-24 0,-1 24,25-24,-25 0,0 0,25 0,-25-25,25 24,-24-24,24 25,0-25,0 0,0 0,0 0,24 0,-24 0,25-25,0 25,0 0,0-24,-1 24,26-25,-25 0,24 0,-24 0,25 1,-1-1,-24 0,25 0</inkml:trace>
  <inkml:trace contextRef="#ctx0" brushRef="#br0" timeOffset="45208.5858">11386 13692,'25'-25,"-1"1,1-1,0 0,0 0,0 0,-25 1,24-1,-24 25,25 0,-25-25,0 25,25 0,-25 25,0-25,25 25,-25-1,25 1,-1 0,-24 25,25-26,-25 26,25 0,0-26,-25 26,0 0,25-1,-25-24,0 25,24-1,-24-24,0 25,0-26,25 1,-25 0,0 0,0-25,0 25,0-25,0 24,0-24,0 0,0 0,0 0,0-24,0 24,0 0,0-25,0 0,-25 25,25-25,0 0,-24 1,24-1,-25-25,0 25,0 1,0-1,1 0,-1 0,-25 25,25-25,-24 25,24 0,-25 25,26-25,-26 0,25 25,-25 0,26 0,-1-25,0 24,0 1,0 0,25 0,-24 0,24-25,0 24,0 1,24-25,1 25,-25-25,25 0,0 25,24-25,-24 0,25 0,-25 0,24 0,1 0,0-25</inkml:trace>
  <inkml:trace contextRef="#ctx0" brushRef="#br0" timeOffset="46239.6448">12179 13891,'0'-25,"0"25,0-25,0 25,0-25,-24 25,24 0,-25 0,0 0,0 0,25 0,-25 0,1 25,-1-25,0 25,0-25,25 25,-25-1,1-24,24 25,0 0,0 0,0-25,0 25,0-1,0 1,0-25,0 25,24-25,-24 0,25 0,-25 25,25-25,0 0,-25 0,25-25,-1 25,-24 0,25-25,0 25,-25-25,25 25,0-24,-25-1,24 25,1-25,-25 0,0 0,25 25,-25-24,0 24,0-25,0 25,0-25,0 25,0 0,0 0,0 0,0 0,0 0,0 0,0 0,0 0,0 25,25-25,-25 0,0 25,0-25,0 0,25 24,-25-24,0 25,0-25,24 0,-24 25,25-25,-25 0,25 0,-25 0,25 0,0 0,-1 0,-24 0,25 0,0 0,0-25,-25 25,25 0,0 0,-1-25,-24 25,25 0,-25-24,0 24,25 0,-25 0,0 0,0-25,0 25,0 0,0 0,0 0,0 25,0-25,0 0,0 0,0 24,25-24,-25 0,0 0,25 25,-25-25,24 0,-24 0,25 0,-25 0,25 0,0 0,0-25,-25 25,24 0,1 0,-25-24,25 24,-25-25,0 25,25-25,-25 25,0-25,0 25,0-25,0 25,0 0,-25-24,25 24,0 0,0 24,-25-24,25 0,0 25,0 0,-25 0,25 0,0-1,0 26,0-25,0 24,25 1,-25 0,0-1,25 1,-25-25,0 24,25 1,-25 0,0-26,0 26,0-25,0 24,-25-24,25 0,-25 0,25-25,-25 25,25-25,-24 0,24 0,-25-25,25 25,-25-25,0 0,25 0,-25 1,1-1,24-25,-25 25,25 1,0-1,0-25,0 25,25 0,-25 1,24-1,1 0,0 0,0 0,24 1,-24-1,0 0,25 25,-26-25,26 0,-25 1,24-1,-24 0,25 25,-25-25,24 0,-24 25,0-24,0 24,-1-25,-24 25,0 0,0 0,0 0,0 0,0 0,0-25,0 25,-24 0,24 0,0 0,-25 0,25 25,-25-25,25 0,0 0,0 25,0-25,0 24,0-24,0 25,0-25,0 25,25-25,-25 25,25 0,-1-25,1 24,-25-24,25 25,0 0,-25-25,25 25,-25-25,0 25,0-25,0 24,0 1,-25-25,25 25</inkml:trace>
  <inkml:trace contextRef="#ctx0" brushRef="#br0" timeOffset="46600.6654">14486 14461,'50'25,"-25"0,24-25,-49 25,25-25,-25 24,0-24,-25 0,1 25,-1-25,-25 25,-24 0,-1-25,1 25,-25-25,-25 24,0 1,-25 0,0-25,-25 25,1 0,-1-1,-24 1,-26 0,26 0,-25 0,-1-1,1 1,-25 0,25 0,0 0,-1 24,1-24,0 0,24 0,26-1,-1 1,1 0,49 0,-25 0,50-25,-1 24,26-24,24 0,1 0,24 0,0 0,25 0,0 0,0 0,25 0,0-24,-1 24,26-25,0 25,-1-25,26 0</inkml:trace>
  <inkml:trace contextRef="#ctx0" brushRef="#br0" timeOffset="47464.7149">13916 10344,'0'24,"0"1,0 25,-25-25,25-1,0 26,0-25,-25 24,25 1,0 0,0-1,0 1,0-25,0 24,0-24,0 0,25 0,-25-1,25 1,0-25,-1 0,26 0,-25-25,24 25,26-24,-26-26,26 0,-1 26,25-51,-24 26,49-26,-25 26,25-26,0 1,25-1,-25 1,25-25,-25 24,0 1,0-1,0 26,-25-26,-24 26,24-1,-50 25,1-24,0 24,-26 25,1-25,-25 25,0-25</inkml:trace>
  <inkml:trace contextRef="#ctx0" brushRef="#br0" timeOffset="49011.8033">4044 2406,'24'0,"26"0,-25 0,24 0,26 0,-26 0,26 0,-1 0,25 25,1-25,-1 0,0 0,25 0,0 0,25 0,0 0,0 0,-1 0,26 0,0 0,-1 0,1 0,24 0,-24 0,24-25,1 25,-1 0,1 0,24 0,-25 0,1 0,24 0,-24 0,-1 0,25 0,-24 0,24 0,-25 0,1 25,-1-25,1 0,-1 0,1 0,-1 0,-24 25,24-25,-24 0,-1 0,1 24,0-24,-26 0,26 0,-25 0,0 0,0 25,-1-25,-24 0,0 0,0 0,0 0,-24 0,24-25,-25 25,-25 0,26 0,-26 0,0-24,1 24,-1-25,-24 25,-1-25,-24 25,25-25,-25 25,-25-25,24 25,-24-24,0 24,0-25,0 25,0-25,-24 25</inkml:trace>
  <inkml:trace contextRef="#ctx0" brushRef="#br0" timeOffset="49399.8255">9848 2356,'-25'0,"25"0,0 0,0 0,25 0,-25 0,49 0,-24 0,0 0,25-24,24 24,-24 0,24-25,0 25,26-25,-26 25,25-25,25 25,-24-25,24 1,0 24,24-25,-24 25,25-25,0 0,-25 25,25-25,0 25,0-24,-1 24,1-25,-25 25,25-25,-25 25,0 0,-25-25,1 25,-1 0,-25 0,1 0,-1-25,-24 25,-25 0,-1 0,1 0,-25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23:14.123"/>
    </inkml:context>
    <inkml:brush xml:id="br0">
      <inkml:brushProperty name="width" value="0.05292" units="cm"/>
      <inkml:brushProperty name="height" value="0.05292" units="cm"/>
      <inkml:brushProperty name="color" value="#FF0000"/>
    </inkml:brush>
  </inkml:definitions>
  <inkml:trace contextRef="#ctx0" brushRef="#br0">12775 4862,'25'0,"24"0,-24 0,25 0,-1 0,1 0,24-25,1 25,-1 0,0-25,26 25,-1 0,0-25,0 25,1 0,-1-25,25 25,-25 0,0-24,0 24,1 0,-1 0,-25 0,1 0,-1 0,1 0,-26-25,1 25,-1 0,1 0,-25 0,-25 0,25 0,-25 0,0 0,0 0,-25 0,0 0,0 0,0 0</inkml:trace>
  <inkml:trace contextRef="#ctx0" brushRef="#br0" timeOffset="314.0179">13891 4713,'-99'0,"24"0,-24 0,25 0,-1 0,1 0,-1 0,1 0,0 0,24 0,0 0,1 0,24 0,0 0,0 0,25 0,0 25,0-25,25 0,0 0,25 0,-26 24,51-24,-26 25,26-25,-1 0,25 0,1 25,24-25,-25 0,25 0,0 0,0 0,0 0,25 25,-25-25,0 0,0 0,0 0,-25 0,0 0,1 0,-1 0,-25 0,1 0,-26 0,1 0,-1 0,-24 0,0 0,0 0,-25 0,0 0,0 0,0-25,0 25,0 0,0 0,0 0,0 0,0 0,0 0</inkml:trace>
  <inkml:trace contextRef="#ctx0" brushRef="#br0" timeOffset="6291.3598">20142 11038,'0'-25,"-25"25,0 0,0 0,25-25,-24 25,-1 0,0 25,0-25,0 0,25 25,-24-25,-1 25,25 0,-25-25,25 24,0 1,0 0,0 0,25 0,-25 0,25-1,-1 1,1 0,0 0,0 0,24-1,-24-24,0 25,25 0,-26-25,1 25,25 0,-25-25,-1 24,1-24,-25 25,25-25,-25 0,0 25,0-25,0 0,0 25,0-25,-25 0,0 0,1 25,-1-25,-25 0,25 0,1 0,-26 0,25 0,-24 0,24 0,0-25,-25 25,26 0,24-25,-25 25,0 0,25-25,0 25,0 0,0 0,0-25,0 25,25-24,-25 24,25-25,-25 25,24 0,1-25,0 0,0 25,0-25,-1 25,1-24,0-1,0 25,0-25,-1 0,1 0,0 1,0-1,-25 0,25 0,-1 0,-24-24,0 24,0 0,0-25,0 26,0-1,-24 0,-1 0,25 25,-25 0,0 0,0 0,1 25,-1-25,0 25,-25 0,26-1,-1 1,0 25</inkml:trace>
  <inkml:trace contextRef="#ctx0" brushRef="#br0" timeOffset="6752.3862">21010 11237,'-25'0,"25"0,-25 0,25 0,0 0,0 0,0 0,25 0,0 0,0 0,0 0,24 0,-24 0,25-25,-1 25,1 0,-1-25,1 25,0 0,-1 0,-24-25,25 25,-26 0,1-25,0 25,0 0,-25-25,0 25,0 0,0-24,0 24,0-25,-25 25,0-25,25 25,-25-25,1 25,-1 0,25-25,-25 25,25 0,-25 0,25 0,0 0,0 0,0 0,0 0,0 0,25 25,-25-25,25 0,0 25,-1-25,1 25,0-25,25 25,-26-25,1 24,25-24,-25 25,-1 0,1 0,0 0,0-25,0 25,-25-1,0-24,0 25,-25 0,25-25,-25 25,0-25,0 25,1-25,-1 24,0-24</inkml:trace>
  <inkml:trace contextRef="#ctx0" brushRef="#br0" timeOffset="7323.4189">22622 11038,'-25'-25,"25"25,0 0,0-25,0 25,0 0,0 0,0 0,0 0,0 25,0 0,0-25,0 25,0 24,0-24,0 0,0 0,0 0,0 24,0-24,0-25,0 25,0 0,0 0,0-25,0 24,0-24,0 25,0-25,0 0</inkml:trace>
  <inkml:trace contextRef="#ctx0" brushRef="#br0" timeOffset="7732.4422">22523 11112,'0'-24,"0"-1,0 0,0 0,0 0,0 1,25-1,-25 0,25 25,-1-25,1 0,0 25,25-24,-26 24,26 0,-25 0,24 0,1 0,-25 0,24 0,-24 0,0 24,0-24,0 0,0 25,-25-25,0 25,0-25,0 0,0 25,0-25,-25 25,25-1,-25-24,0 25,25-25,-25 25,0-25,1 25,-1-25,25 0,0 0,-25 0,25 25,0-25,0 0,0 0,0 0,0 0,25 0,-25 0,25 24,-25-24,24 25,1-25,0 25,0 0,0-25,0 25,-1 0,1-1,0 1,0 0,0-25,-25 25,0 0,0-25,0 24,0-24,0 25,-25-25,0 25,0-25,0 0,-24 0,-1 0,0 0,-24 0,24 0,1 0,-26-25,26 25,-26 0,26-25,-26 25</inkml:trace>
  <inkml:trace contextRef="#ctx0" brushRef="#br0" timeOffset="9615.55">5482 6276,'-25'24,"1"-24,-1 0,0 0,0 0,0 0,1 0,24 0,-25 0,25 0,0 0,0 0,0 0,25 25,-1-25,1 0,0 0,25 0,24 0,0 0,1 0,24 0,0 0,0 0,25-25,-24 25,24 0,0 0,0-24,0 24,0 0,0-25,-25 25,25-25,-25 25,1 0,-1-25,-25 25,1 0,-1-25,-24 25,-1 0,1 0,-25 0,-25 0,0 0,0 0,0 0,0 0,-25 0,-25 0,25 0,-24-24,-26 24,26 0,-26 0,1 0,-25 0,24 0,-24 0,0-25,0 25,24 0,-24 0,0 0,0 0,-1 0,1 25,0-25,25 0,-26 0,26 24,24-24,-24 0,24 0,1 25,-1-25,25 0,-24 0,49 0,-25 0,25 0,0 0,0 0,25 0,-1 25,1-25,25 0,-1 0,1 0,24 0,1 0,-1 0,26 0,-1-25,0 25,0-25,0 25,1 0,24-24,-25 24,0-25,0 25,1-25,-26 25,0 0,1 0,-1 0,-49-25,25 25,-26 0,1 0,-25 0</inkml:trace>
  <inkml:trace contextRef="#ctx0" brushRef="#br0" timeOffset="16660.9529">20340 12105,'0'-25,"25"25,-25-25,0 25,0-25,0 25,0-25,0 25,0-24,0 24,0-25,0 25,0 0,0 0,0-25,0 25,0 0,0 25,-25-25,25 0,-25 25,25-1,-24 1,-1 0,0 25,0-1,0-24,1 25,-1-1,0 1,25 0,-25-26,25 26,-25-25,25 0,0-1,0 1,0 0,0 0,0-25,25 25,-25-25,25 0,-25 24,25-24,0 0,-1 0,1-24,0 24,0 0,0-25,-1 25,1-25,-25 0,25 25,0-25,-25 1,0 24,0-25,0 0,0 25,0-25,-25 25,0-25,25 25,-25-24,-24 24,24 0,0 24,-24-24,-1 0,25 25,-24-25,24 25,-25 0,25-25,1 25,-1-1,25-24</inkml:trace>
  <inkml:trace contextRef="#ctx0" brushRef="#br0" timeOffset="17188.9831">21159 12278,'-25'0,"0"0,0 0,1 0,-1 0,25 0,-25 0,25 0,0 0,0 0,25 0,-25 0,25 0,-1 0,1 0,25 0,-25 0,24 0,1 0,24 0,-24 0,-1 0,26-24,-26 24,26 0,-1 0,-24 0,-1-25,1 25,0 0,-1 0,-24 0,0-25,-25 25,25 0,-25 0,0-25,0 25,-25 0,0-25,0 25,0 0,1-25,-1 25,0 0,-25-24,26 24,-1 0,0 0,0 0,25 0,0 0,0 0,0 0,0 24,0-24,25 0,-25 0,25 0,0 25,-1-25,26 0,-25 25,24-25,-24 0,25 25,-25-25,0 25,-1-25,1 0,-25 25,25-25,-25 24,0 1,0-25,-25 25,0-25,1 25,-26 0,25-25,-25 24,1 1</inkml:trace>
  <inkml:trace contextRef="#ctx0" brushRef="#br0" timeOffset="20010.1445">16619 4961,'0'0,"-24"0,24 0,0 0,0 0,0 0,0 0,0 0,0 0,24 0,-24 0,25 0,0 0,0-25,25 25,-1 0,-24 0,49 0,-24 0,24 0,1 0,-1 0,1 0,24-25,0 25,-25 0,26 0,24 0,-25 0,0 0,25 0,-25 0,25 0,-24 0,24 0,0 0,-25 0,25 0,0 0,0 0,0 0,0 0,0 0,0 0,0 0,0 0,0-24,-25 24,25 0,0 0,0 0,-24 0,24 0,-25 0,25 0,-25 0,0 24,25-24,-24 0,-1 0,0 0,-25 0,26 0,-26 0,0 0,1 25,-1-25,1 0,-26 0,1 0,0 0,-1 0,-24 0,0 0,0 0,-1 0,1 0,-25 0,25 0,-25 0,0 0,0 0,0 0,0 0,0 0,0 0,0 0,0 0,0 0,0 0,-25 0,25 0,0 0,0 0,0 0,0 0,-25 0</inkml:trace>
  <inkml:trace contextRef="#ctx0" brushRef="#br0" timeOffset="21473.2282">22523 12055,'-25'-25,"25"25,0 0,-25 0,25 25,-24-25,24 25,-25-25,25 25,-25-1,25 1,-25 25,25-25,-25 0,25 24,-24-24,24 25,-25-26,25 1,0 0,0 0,0 0,0-1,0-24,0 25,0-25,0 25,0-25,0 0,25 0,-25 0,0-25,0 25,0 0,0-25,24 1,-24-1,0 0,25 0,-25-24,0 24,25-25,-25 1,25 24,-25-25,25 0,-25 1,24-1,-24 1,25-1,0 25,-25 0,25-24,0 49,-1-25,-24 25,25-25,0 25,0 0,-25 0,25 0,-1 25,1-25,-25 25,25 0,0-1,-25 26,25-25,-25 24,24-24,-24 25,0-1,25 1,-25-25,0 25,0-1,25-24,-25 0,0 24,25-24,-25 0,0 0,25 0,-25-25,24 24,-24 1,0-25,25 0,-25 0</inkml:trace>
  <inkml:trace contextRef="#ctx0" brushRef="#br0" timeOffset="21657.2387">22573 12204,'-25'0,"-25"0,50 0,-25 0,25 0,0 0,0 0,0 0,0 0,0 25,25-25,0 0,0 0,0 0,24 0,1 0,-1 0,1 0,0 0,24 0,-24 0</inkml:trace>
  <inkml:trace contextRef="#ctx0" brushRef="#br0" timeOffset="22261.2733">23391 12080,'-25'0,"25"0,-24 0,24 0,0 25,-25-25,25 24,0 1,0 0,0 0,0 0,0 0,0 24,0-24,0 0,0 0,0 24,0-24,0-25,25 25,-25 0,0-25,0 24,0-24,0 25,0-25,0 0,0 0,0 0,0 0,0 0,0 0,0-25,0 25,0-24,0-1,0 0,0 0,0 0,0 1,0-26,0 25,0-24,0 24,0-25,0 25,24-24,-24 24,25 0,-25-25,25 26,0 24,0-25,-1 0,1 0,0 25,25 0,-26 0,1 0,25 0,-25 0,-1 0,1 25,0-25,0 25,0 0,-25-25,0 24,0-24,0 25,0 0,-25 0,25-25,-25 25,-25-1,26 1,-26 0,0-25,26 25,-26 0,0-25,26 25,-1-25,0 0,0 0,0 24,25-24,0 0,0 0,0 0,0 0,0 0,25 0,0-24,0 24,0 0,-1 0,26 0,-25 0,24 0,-24 24,25-24,-25 0,24 25,-24-25,25 25,-26 0,1 0,0-1,0 1,0 0,-25-25,24 25,-24 0,0-1,0-24,-24 25,-1-25,0 25,-25-25,26 0,-26 0,-24 0,-1 0,1-25,-1 25,1-25,0 25</inkml:trace>
  <inkml:trace contextRef="#ctx0" brushRef="#br0" timeOffset="28841.6496">22548 13047,'0'0,"0"0,0 0,0 0,0-25,0 25,0 25,0-25,0 25,0-25,-25 25,25 0,-25 24,25-24,0 25,-25-25,25 24,0-24,-24 0,24 0,0 24,0-49,0 25,-25 0,25-25,0 25,0-25,0 0,0 24,0-24,0-24,0 24,0 0,0-25,0 25,0-25,0 0,25 0,-25-24,0 24,0-25,24 26,-24-26,0 25,25-25,-25 26,0-26,25 25,-25 0,0 25,25-24,0 24,-25 0,24 0,-24 0,25 24,0-24,-25 25,25 0,0 0,-1 0,1 24,0-24,-25 0,25 0,0 24,-1-24,-24 0,25 0,0 0,-25-1,25-24,-25 25,0 0,25-25,-25 25,0-25,0 25,0-25</inkml:trace>
  <inkml:trace contextRef="#ctx0" brushRef="#br0" timeOffset="28997.6586">22523 13271,'0'0,"0"0,0 0,25 0,-25 0,25 0,-25 0,24 0,1 24,25-24,-25 0,24 0,-24 0,25 0,-1 0,1 0,-1 0,1 0</inkml:trace>
  <inkml:trace contextRef="#ctx0" brushRef="#br0" timeOffset="29521.6885">23391 13246,'0'0,"0"-25,0 25,0 0,0 0,0 0,0 0,0 0,0 0,0 25,0-25,0 25,0-1,0 1,-25 0,25 25,0-26,0 1,0 0,0 0,0 0,0-1,0 1,0 0,0-25,0 25,0-25,0 0,0 0,0 25,0-25,0 0,0-25,0 25,0 0,0 0,0-25,0 0,0 0,0 1,0-1,0 0,25 0,-25-24,0 24,25-25,-25 1,25 24,-25 0,25 0,-1 0,-24 0,25 1,0 24,0-25,-25 25,25 0,-1 0,-24 0,25 0,-25 25,25-25,-25 24,0-24,0 25,0 0,0-25,0 25,0 0,-25 0,25-1,-25 1,25-25,-24 25,24-25,-25 25,25-25,0 25,0-25,0 0,0 0,0 0,0 24,0-24,0 0,25 0,-1 0,-24 25,25-25,0 0,0 25,0-25,-25 25,24 0,1-25,0 24,-25 1,25-25,-25 25,0-25,0 25,0-25,0 25,0-25,0 24,-25-24,25 25,-25-25,0 0,1 0,-1 0,0 0,0 0,-24 0,24 0,0 0,0-25,0 25,1-24</inkml:trace>
  <inkml:trace contextRef="#ctx0" brushRef="#br0" timeOffset="29801.7045">24334 13221,'49'0,"-24"0,25 0,-25-25,-1 25,1 0,0 0,-25 0,0 0,0 0,0 0,-25 0,0 0,25 0,-49 25,24-25,0 25,-24 0,24-1,0 1,-25 0,26 0,-1 0,25-1,-25 1,25 0,0 0,0-25,0 25,25-1,0-24,-1 25,1 0,25-25,-25 25,24-25,1 0,-1 0,1 25,0-25,-26 0,26 0,-25 0,24-25</inkml:trace>
  <inkml:trace contextRef="#ctx0" brushRef="#br0" timeOffset="30601.7503">21878 13271,'-25'0,"0"0,1-25,-1 25,0 0,0 0,0 0,25 0,-24 0,-1 0,0 0,0 0,0 0,25 0,-24 0,-1 0,25 0,-25 0,25 0,-25 25,25-25,-25 0,25 0,0 0,0 0,0 0,0 0,0 0,0 0,0 0,0 0,0 0,0 0,0 0,0 0,0 0,25 0,-25 0,25 0,0 0,0 0,-1-25,1 25,0 0,0 0,24-25,-24 25,25 0,-25 0,24 0,-24-25,0 25,0 0,-1 0,1 0,-25 0,0 0,0 0,0-25,0 25,0 0,-25 0,25 0,-24 0,-1-25,0 25,0 0,0 0,1 0,-26 0,25 0,0 0,-24 0,24 0,0 0,0 0,1 0,-1 0,0 0,25 0,-25 0,25 0,0 0,0 0,0 0,0 0,0 0,0 0,0 0,0 0,0 0,25 0,-25 0,25 0,-25 0</inkml:trace>
  <inkml:trace contextRef="#ctx0" brushRef="#br0" timeOffset="30973.7716">21506 13246,'-25'0,"25"0,-25 0,25 0,0 0,-24 0,24 0,0 0,0 0,0 0,0 0,0 0,0 0,24 0,-24 0,25 0,0 0,0 0,0 0,-1 25,1-25,0 0,25 0,-1 0,-24-25,25 25,-1 0,1 0,-1 0,-24 0,25 0,-25-25,0 25,-1 0,1 0,-25 0,25 0,-25 0,0 0,0 0,-25 0</inkml:trace>
  <inkml:trace contextRef="#ctx0" brushRef="#br0" timeOffset="31261.7881">21680 13072,'0'0,"0"0,0 0,0-25,0 25,0 0,0 0,0 0,24 0,-24 0,0 0,25 0,-25 0,25 25,-25-25,25 0,0 0,-25 0,24 0,1 0,-25 0,25 25,0-25,-25 0,25 0,-25 0,24 25,-24-25,25 0,-25 24,0-24,0 0,0 25,0-25,25 25,-25 0,0-25,0 25,0 0,0-1,0-24,0 25,0 0,0 0,-25 0,0-25,25 24,-49 1,24 0,0 0,-24-25</inkml:trace>
  <inkml:trace contextRef="#ctx0" brushRef="#br0" timeOffset="32987.8868">20291 12948,'-25'0,"25"0,0 0,0 0,0 0,0 0,0 0,0 0,0 0,0 0,0 0,25 0,-1 0,-24 0,25 25,0-25,-25 25,25-1,-25-24,25 25,-25 0,0 0,24 0,-24-1,0-24,0 25,0 0,0 0,0 0,0 0,0-1,0 1,0-25,0 25,0 0,0 0,0-25,0 24,0-24,0 25</inkml:trace>
  <inkml:trace contextRef="#ctx0" brushRef="#br0" timeOffset="33131.895">20613 13692,'0'0,"0"25,0-25,0 0,0 25,0-25,0 0,0 0,0 0,0 0,0 0,0 0,0 0,0 25,0-25,0 0,0 0</inkml:trace>
  <inkml:trace contextRef="#ctx0" brushRef="#br0" timeOffset="38087.1784">19497 10864,'0'-24,"0"-1,0 25,0-25,0 25,0-25,0 25,0-25,0 25,0-24,0 24,-25 0,25 0,0-25,-25 25,25 0,-25 0,1 0,-1 25,0-25,0 0,0 24,1 1,-1 0,-25 0,25 0,1 24,-1-24,0 25,25-26,-25 26,0-25,25 24,0-24,0 25,0-25,0 24,25-24,0 0,0 0,-25 0,25-1,-1 1,1 25,25-25,-25-1,-1 1,1 0,0 0,0 0,-25-1,25 1,-1 0,-24 0,0 0,0-1,0 1,-24 0,24 0,-25 0,0 24,0-24,0 0,1 0,-1-1,0 1,-25 25,26-25,-1-1,0 1,0-25,0 25,1 0,24 0,-25 0,25-1,-25 1,25-25,0 25,0 0,0-25,0 25,0-1,25 1,-25 0,25-25,-1 25,1 0,0-1,0 1,0 0,-1 0,1 0,0-1,0 1,-25 0,25 0,-25 24,24-24,-24 0,0 25,0-26,0 26,-24-25,24 24,-25-24,0 25,0-1,0-24,1 25,24 0,-25-1,0-24,0 25,25-1,0-24,0 25,0-26,25 1,-25 25,25-25,24-1,-24 1,25 0,-25 0,24 0</inkml:trace>
  <inkml:trace contextRef="#ctx0" brushRef="#br0" timeOffset="45013.5746">19869 2133,'-25'0,"0"25,25-25,0 0,0 0,0 0,0 25,0-25,0 0,25 0,0 0,25 25,-1-25,1 0,24 0,1 0,-1 0,25 0,-24 0,24 0,-25 0</inkml:trace>
  <inkml:trace contextRef="#ctx0" brushRef="#br0" timeOffset="46465.6577">2803 3473,'-25'-25,"25"25,-24 0,24 0,0-25,0 25,0 0,0 0,0 0,0 0,0 0,0 0,0 0,0 0,24 0,-24 0,25 0,25 25,-25-25,24 0,1 0,0 0,24 25,0-25,1 0,-1 0,25 0,-24 0</inkml:trace>
  <inkml:trace contextRef="#ctx0" brushRef="#br0" timeOffset="47005.6886">6822 3423,'-25'0,"0"-25,25 25,0 0,-25-25,25 1,0 24,25 0,0 0,0 0,-1 0,26-25,-25 25,24 0,26 0,-26 25,26-25,-1 0,1 0,-1 0,1 0,-1 0</inkml:trace>
  <inkml:trace contextRef="#ctx0" brushRef="#br0" timeOffset="52008.9747">18356 11063,'-50'0,"25"0,1 0,-1 25,25-25,-25 0,25 0,-25 0,25 0,0 0,0 24,0-24,0 0,25 0,-25 0,25 25,0-25,-1 0,1 0,0 0,25 25,-26-25,26 0,-25 0,24 0,1 0,-25-25,24 25,1 0,-25 0,0 0,24 0,-24-25,0 25,0 0,0 0,-25 0,24-24,-24 24,0 0,0 0,0-25,0 25,0-25,0 25,0 0,0-25,-24 0,24 25,-25-24,25 24,-25-25,25 25,-25-25,25 25,-25 0,25 0,0 0,0 0,0 0,0 0,0 0,0 0,0 0,0 0,0 0,25 25,-25-25,25 25,0-1,0-24,-1 25,1 0,0 0,0 0,24-1,-24-24,0 25,0 0,0 0,-25 0,0-25,0 25,0-1,-25-24,0 25,-25 0,1-25,-1 25,-24 0</inkml:trace>
  <inkml:trace contextRef="#ctx0" brushRef="#br0" timeOffset="53390.0537">18455 12353,'-25'0,"0"0,1 0,-1-25,0 25,0 0,25 0,-25 0,25 0,0 0,0-25,0 25,0 0,0 0,0 0,25 0,0 0,-25 0,50 0,-26 0,26 0,0 0,-1 0,1 0,24 0,-24 0,24 0,-24 0,24 0,-24 0,24 0,-24 0,0 0,24 0,-24 0,-1 0,1 0,-1-25,1 25,-25 0,0 0,24 0,-24-24,-25 24,25 0,-25 0,0-25,0 25,0-25,0 25,0 0,-25-25,25 0,-25 25,0-25,1 25,-1-24,0 24,0-25,0 25,1 0,-1-25,0 25,25 0,-25 0,25 0,0 0,0 0,0 0,0 0,0 0,0 25,0-25,25 0,-25 25,25-25,0 0,-25 24,24-24,1 25,0-25,-25 25,25-25,0 25,-25-25,24 25,-24-25,0 0,0 0,0 25,-24-25,24 24,-25-24,0 0,0 25,0-25,-24 25,-1 0,1-25,-1 25</inkml:trace>
  <inkml:trace contextRef="#ctx0" brushRef="#br0" timeOffset="55513.1752">18331 13320,'-25'0,"0"0,25 0,0 0,0 0,-24 0,24 0,0 0,0 0,0 0,24 0,1 0,-25 0,50 0,-25 0,24 0,1 0,-1 0,26 0,-1 0,1 0,-1 0,1 0,-1 0,0 0,1 0,-1 0,1 0,-1 0,-24 0,-1 0,26 0,-51-25,26 25,-25 0,24 0,-49-24,25 24,-25-25,25 25,-25-25,0 25,0-25,-25 25,25-25,-25 0,25 25,-24-24,-1 24,25 0,-25-25,0 25,25 0,-25 0,25 0,-24-25,24 25,0 0,0 0,0 0,0 0,0 25,0-25,0 0,24 0,-24 0,0 25,25-25,-25 0,25 24,0-24,-25 0,25 25,-25-25,24 25,-24-25,0 25,25-25,-25 25,0 0,0-25,-25 24,1 1,24 0,-50 0,25 0,0-1</inkml:trace>
  <inkml:trace contextRef="#ctx0" brushRef="#br0" timeOffset="57429.2847">22573 13891,'-25'0,"25"0,0 0,0 0,0 0,0 0,25 0,-25 0,24 0,1 0,25 0,-1 0,1 0,0 24,24-24,0 0,1 0,24 0,-24 25,24-25,25 0,-25 25,0-25,25 25,-25-25,25 25,-24-25,-1 24,0-24,0 25,-24-25,-1 0,1 25,-26-25,1 0,-25 0,-1 0,1 0,-25 0</inkml:trace>
  <inkml:trace contextRef="#ctx0" brushRef="#br0" timeOffset="130080.4402">19422 10592,'0'0,"0"0,0 0,0-25,0 25,-24 0,24 0,-25 0,25 0,-25 25,0-25,0 24,1-24,-26 25,25 0,-24 0,24 0,-25-1,1 26,24-25,-25 0,25-1,1 26,-1-25,0 0,0-1,25 1,0 0,0 0,0 0,0-1,0 1,0 0,0-25,0 25,25 0,0 0,-25-1,25 1,-1 0,1 0,0 0,0-1,0 1,-1 0,1 0,0 0,-25-1,25 1,-25 0,0 0,0 0,0-1,-25 1,0 0,0 25,1-26,-26 1,0 0,1 25,-1-26,0 1,1 25,-26-25,26-1,-26 1,26 0,-1 0,1 0,-1-1,25 1,-24 0,24-25,0 25,25 0,-25-25,25 25,0-1,0-24,0 25,25 0,0 0,-25 0,25-1,24 1,-24 0,25 0,-26 0,26-1,0 26,-1-25,1 0,-1 24,1-24,0 25,-1-26,-24 1,0 25,0-25,0 24,-1-24,-24 0,0 0,0-1,0 1,-24 25,-1-25,0-1,0 1,-25 0,26 25,-26-25,0-1,26 1,-26 0,25 0,0 0,1-1,-1 1,25 0,0 0,0 0,0-1,25 1,-1-25,26 25,-25 0,24 0,1-1,0 1,-1-25,1 25,0 0,-1-25,26 0,-26 25,1-25</inkml:trace>
  <inkml:trace contextRef="#ctx0" brushRef="#br0" timeOffset="131904.5445">744 12502,'25'0,"-25"0,0 0,0 24,0-24,0 0,0 25,0 0,0 0,-25 0,25 24,0-24,0 25,-24-26,24 1,0 25,0-25,-25-1,25 1,0 0,0 0,0-25,0 25,0-25,0 0,0 24,0-24,0 0,0 0,0 0,0-24,0 24,0 0,0-25,0 25,0-25,-25 0,25 0,0 1,0-1,0-25,0 25,0-24,0 24,25-25,-25 26,25-26,-25 25,24 0,1 25,0-24,-25 24,25 0,0 0,-25 0,25 0,-1 24,1 1,0 0,0 0,0 0,-25 24,24-24,1 25,0-26,-25 26,25-25,-25 0,0-1,25 1,-25 0,0 0,0-25,0 25,0-25,0 24,24-24</inkml:trace>
  <inkml:trace contextRef="#ctx0" brushRef="#br0" timeOffset="132077.5544">769 12824,'0'25,"0"-25,0 0,0 0,0 0,0 0,25 0,-25 0,25 25,0-25,-25 0,25 0,-1-25,1 25,0 0,25 0,-26 0,1 0</inkml:trace>
  <inkml:trace contextRef="#ctx0" brushRef="#br0" timeOffset="132773.5942">819 13643,'0'-25,"25"25,-25 0,0-25,0 25,0 0,0 0,0 0,0 0,0 0,0 0,0 0,0 25,0-25,0 25,0-1,0 1,0 0,0 0,25 0,-25-1,0 1,0 0,0-25,0 25,0 0,0-25,0 24,0-24,0 0,0 0,0 0,0 0,0 0,0 0,0 0,0 0,-25-24,25 24,0-25,0 0,0 0,0 0,0 1,-25-26,25 25,0 0,0-24,0 24,0 0,25 0,-25 1,25-1,-25 0,24 25,-24-25,25 25,0 0,-25 0,0 0,25 0,-25 25,0-25,25 25,-25-25,0 25,0-1,0 1,0-25,0 25,-25 0,25 0,0-25,-25 24,25-24,0 25,0-25,0 0,0 0,0 0,0 0,0 0,0 0,25 0,-25 0,25 0,-25 0,24 0,1 0,0 0,0 0,0 0,-1 0,1 25,0-25,0 0,-25 25,25-25,-25 25,24-25,-24 24,0-24,0 25,0-25,-24 25,24 0,-25-25,0 25,25-25,-25 0,0 24,1-24,-1 0,-25 25,25-25,1 0,-1 0,0 0,0 0,-24-25,49 25,-25 0,0 0</inkml:trace>
  <inkml:trace contextRef="#ctx0" brushRef="#br0" timeOffset="133116.6138">1017 14436,'0'-24,"0"24,0-25,0 25,0-25,0 25,0-25,0 0,-24 25,24-25,-25 25,25-24,-25 24,25 0,-25 0,0 24,25-24,-24 25,-1 0,0 0,0 0,0 24,0-24,1 25,-1-25,0 24,0-24,25 0,-25 0,25-1,0-24,0 25,0-25,25 25,-25-25,25 0,0 0,0 0,-1 0,1-25,25 25,-25-25,24 1,1-1,0 0,-26-25</inkml:trace>
  <inkml:trace contextRef="#ctx0" brushRef="#br0" timeOffset="133716.6481">1439 12129,'0'0,"0"0,0-24,0 24,0 0,0 0,0 0,0 0,0 0,0 24,0-24,0 25,0-25,0 50,0-25,25 24,-25 1,25 24,-25 1,24-1,1 1,-25 24,25 0,-25 0,25 25,-25-25,0 26,25-1,-25 0,0 0,0 0,24 24,-24-48,0 24,0 0,25-25,-25 0,25 0,-25 1,0-26,25-24,-25 24,0-24,25-1,-25 1,0-1,0 1,0-25,0 0,0-1,0 1,0-25,0 0</inkml:trace>
  <inkml:trace contextRef="#ctx0" brushRef="#br0" timeOffset="134869.7141">3076 12105,'0'0,"0"-25,0 0,-25 25,25-25,0 25,0-25,0 25,0-24,0 24,0 0,0-25,-24 25,24 0,0 0,0 0,0 0,0 25,0-25,24 24,-24 1,25 25,-25-25,25 24,0 26,0-26,-1 26,1-1,0 25,-25-24,25 24,0 0,-1 0,-24 25,25-24,-25 24,25-25,-25 25,0 0,0 0,0 0,0 0,0 0,0 0,0-25,0 1,0-1,0-25,25 1,-25-1,0-24,25-1,-25 1,0-1,0-24,24 0,-24 0,0 0,0-1,25-24</inkml:trace>
  <inkml:trace contextRef="#ctx0" brushRef="#br0" timeOffset="135916.774">4961 11881,'0'-24,"0"24,0 0,0 0,0 0,0 0,0-25,0 25,0 0,0 0,0 25,25-25,-25 24,0 1,25 0,-25 25,25-1,0 1,-1 24,-24 1,25-1,0 1,0 24,-25 0,25 0,-25 0,24 25,1-24,-25 24,0-25,25 25,-25 0,0-25,25 25,-25 0,0 0,0-25,25 1,-25 24,0-25,0-25,24 26,-24-26,0 0,0 1,0-26,0 1,25 0,-25-1,0-24,0 0,0 0,0-1,0-24,0 0,25 0,-25 0</inkml:trace>
  <inkml:trace contextRef="#ctx0" brushRef="#br0" timeOffset="136528.809">6375 11633,'0'0,"0"0,0 0,25 0,-25 0,0 0,0 0,0 25,0 0,25 0,-25 24,25 1,-1 24,1 1,0-1,-25 25,25-24,0 49,-1-25,1 0,-25 25,25 0,0 0,-25 0,25 0,-25 1,24-1,-24 0,25 0,-25 0,0-25,25 25,-25-25,25 0,-25-24,0 24,0-25,25 1,-25-1,0 1,0-26,0 1,24-1,-24 1,0 0,0-1,0-24,25 0,-25 0</inkml:trace>
  <inkml:trace contextRef="#ctx0" brushRef="#br0" timeOffset="138252.9076">1886 12402,'0'0,"0"-24,-25 24,25-25,0 25,0-25,25 25,-1-25,-24 25,25-25,0 25,0 0,0 0,-1 0,1 0,0 0,0 0,0 25,-25-25,0 25,0 0,0 0,0-1,0 1,-25 0,25 25,-25-26,0 1,0 0,1 0,24 0,-25-1,25-24,-25 25,25-25,0 0,0 25,0-25,0 0,0 0,0 0,0 0,25 0,-25 0,25 0,-25 0,24 0,1 0,0-25,0 25,0 0,-1 0,1-25,0 25,25 0,-26 0,1-24,0 24,0 0,0-25,-1 25,1-25,-25 25,25 0,-25-25,0 25,0 0,0-25,0 25,0 0,0 0,0-24,0 24,0 0,0 0,0 0,0 0,0 24,-25-24,25 0,0 25,0-25,0 25,0 0,0-25,0 25,0-1,0 1,25-25,-25 25,25-25,-25 25,25-25,-1 0,-24 0,25 25,0-25,0 0,0-25,-1 25,1 0,0-25,0 25,-25-25,25 0,-1 25,-24-24,25-1,-25 0,0 0,0 25,-25-25,1 1,-1-1,0 25,0-25,-24 25,24 0,-25 0,1 0,-1 25</inkml:trace>
  <inkml:trace contextRef="#ctx0" brushRef="#br0" timeOffset="139520.9801">2034 13246,'0'0,"-24"0,24 0,-25 0,25 0,-25 0,25-25,0 25,0 0,0 0,0 0,0 0,25 0,-25 0,25 0,-25 0,24 0,-24 0,25 0,0 0,-25 25,25-25,-25 0,0 25,0-1,0-24,0 25,0 0,0 0,-25 0,25-1,-25 1,25 0,-25 0,25-25,-24 25,24-25,0 0,0 24,0-24,0 0,0 0,0 0,0 0,24 0,-24 0,25 0,0 0,0 25,0-25,-1 0,-24 0,25 25,0-25,0 25,-25-25,25 0,-25 25,24-25,-24 24,0-24,0 0,0 25,0-25,-24 0,24 25,-25-25,0 0,25 0,-25 25,0-25,1 0,-1 0,0 0,0 0,0 0,1 0,-1-25</inkml:trace>
  <inkml:trace contextRef="#ctx0" brushRef="#br0" timeOffset="139830.9979">2605 13320,'0'0,"25"0,-25 0,0 25,0-25,-25 0,25 25,-25 0,25-25,-25 24,25 1,-25 25,25-25,-24-1,24 1,-25 0,25 0,0 0,0-1,0-24,25 25,-25 0,24-25,-24 0,25 25,-25-25,25 0,0 0,0 0,-25 0,24 0,1 0,0-25,0 25,0-25,-1 25,1-25,0 1,0-1,0 0,-25 25,0-25,0 0,0 1,0-1,-25 25,0-25,0 0,-24 25,24 0</inkml:trace>
  <inkml:trace contextRef="#ctx0" brushRef="#br0" timeOffset="140409.0309">1861 14511,'0'-25,"25"25,-25-25,24 25,-24-25,0 25,0 0,0 0,0 0,0 0,0 0,0 0,0 0,0 0,0 0,0 25,-24-25,24 25,-25 0,0 0,0-1,0 1,25 0,-25 25,1-26,-1 1,0 0,25 0,0 0,0-25,0 24,0-24,0 25,0-25,0 0,25 0,0 0,-25 0,24 0,1-25,0 25,25-24,-25 24,-1-25,26 0,0 0,-26 0,26 1,-25-1,24 0,-24 0,0 0,0 1,-25-1,25 0,-25 25,0-25,0 25,0-25,0 25,0 0,0 0,0 0,-25 0,25 0,0 25,0-25,0 25,0-25,0 25,-25 0,25 24,0-24,0 0,0 0,0 24,0-24,0 0,0 0,0-1,0 1,0 0,0-25,25 25,-25 0,0-25,0 24</inkml:trace>
  <inkml:trace contextRef="#ctx0" brushRef="#br0" timeOffset="140657.0451">2729 14436,'0'-24,"0"-1,-25 25,25 0,-25 0,0 0,1 0,24 25,-25-25,0 24,0 1,0 0,1 0,24 0,0-1,-25 1,25 0,0 0,0 0,25-1,-25 1,24 0,1 0,-25-25,25 25,0-1,-25-24,25 25,-25-25,24 25,-24 0,25-25,-25 0,0 25,0-25,0 24,-25-24,25 0,-24 0,-1 0</inkml:trace>
  <inkml:trace contextRef="#ctx0" brushRef="#br0" timeOffset="140772.0517">2506 14461,'49'-49,"1"24,-1 0,1-25,24 25,-24 1,24-26,1 25,-25 0,24 1,-24-1</inkml:trace>
  <inkml:trace contextRef="#ctx0" brushRef="#br0" timeOffset="148050.468">3771 13419,'0'-24,"0"-1,-25 0,25 0,0 0,-25 1,25 24,-25-25,25 25,0 0,0-25,0 25,0 0,0 0,0 25,0-25,0 0,0 25,0-1,0 1,25 0,-25 0,0 0,25 24,-25-24,0 0,25 24,-25-24,0 0,0 0,0 0,0-1,0 1,0 0,24 0,-24-25,0 25,0-25</inkml:trace>
  <inkml:trace contextRef="#ctx0" brushRef="#br0" timeOffset="148499.4937">3969 13345,'0'-25,"0"25,0-25,0 25,0 0,0 0,0 0,0 0,0 0,0 0,0 25,0-25,0 25,0 0,0-25,25 25,-25-1,25 1,0 0,-1 0,1 24,0-49,0 25,0 0,-1 0,1 0,0-25,0 24,-25 1,25-25,-25 0,24 25,-24-25,0 0,0 25,-24-25,-1 0,25 0,-50 25,25-25,1 0,-26 0,25 0,-24-25,24 25,-25 0,25-25,0 25,1 0,-1-25,25 25,-25 0,25-25,0 25,0-24,25 24,0-25,-25 25,24-25,1 0,0 0,0 25,25-24,-26-1,1 0,0 0,0 0,0 25,-1-24,1-1,-25 25,25-25,-25 0,0 25,0-25,0 25,0 0,0-24,-25 24,25-25,-25 25,1 0,-1 0,0-25,0 25,0 0,1 25,-1-25,25 0,-25 25,0-25</inkml:trace>
  <inkml:trace contextRef="#ctx0" brushRef="#br0" timeOffset="148830.5126">4515 13221,'25'0,"-1"0,1 0,-25 0,25 0,-25 0,0 0,0 0,0 0,-25 0,25 0,-25 0,25 25,-24 0,24-25,-25 24,25 1,0 0,-25 0,25 24,0-24,0 0,0 0,25 0,-25-1,25-24,-25 25,24 0,1-25,-25 0,25 25,0-25,0 0,-1 0,26 0,-25-25,0 25,-1 0,26-25,-25 0,0 1,-1 24,1-25,0 0,-25 0,25 0,-25 1,0-26,0 50,0-25,-25 0,0 1,0-1,1 0,-26 25,25-25,-24 25,-1 0,25 0,-24 0,-1 25</inkml:trace>
  <inkml:trace contextRef="#ctx0" brushRef="#br0" timeOffset="153034.7531">5631 11956,'0'0,"0"0,0 0,25 0,-25-25,0 25,25-25,-25 25,0-25,0 25,0-24,24 24,-24 0,0-25,0 25,0-25,0 25,0-25,-24 25,24-25,-25 1,25 24,-25 0,0-25,0 25,1 0,24 0,-25 0,0 0,0 0,0 25,25-25,-24 24,24 1,-25 0,25 0,-25-25,25 25,0-1,0 1,0 0,0-25,0 25,0-25,25 25,-25-25,25 0,-25 0,0 0,24 0,-24 0,25 0,-25 0,25 0,-25-25,25 25,-25-25,25 25,-25-25,24 0,-24 25,0-24,0-1,0 25,0-25,0 25,0-25,0 25,0 0,0 0,0 0,0 0,0 0,0 25,25 0,-25 0,25 24,-25 1,25-25,-25 24,0 1,25-1,-25 1,24 0,-24-25,0 24,25 1</inkml:trace>
  <inkml:trace contextRef="#ctx0" brushRef="#br0" timeOffset="154303.8257">5879 12898,'0'-24,"25"24,-25-25,25 25,-25-25,24 25,-24-25,0 25,0 0,0-25,25 25,-25 0,0 0,0 0,0 0,0 0,0 0,-25 0,25 25,-24-25,24 25,-25-25,0 25,0 0,0 24,1-24,-1 25,25-26,-25 26,0-25,25 24,-25-24,25 25,0-25,0 0,0-1,25-24,-25 25,25 0,-25-25,25 0,-25 0,25 25,-1-25,-24 0,25 0,0-25,0 25,-25 0,25-25,-1 25,-24-25,25 25,-25-24,0 24,0-25,0 0,0 25,0-25,-25 25,1-25,-1 25,-25 0,25 0,-24 0,24 0,-25 25,1-25,24 25</inkml:trace>
  <inkml:trace contextRef="#ctx0" brushRef="#br0" timeOffset="156090.9279">6003 14139,'25'0,"-25"-25,0 25,25 0,-25 0,0-25,0 25,0 0,0 0,0 0,0 0,0 0,0 0,-25 25,25-25,0 25,-25-1,0 1,0 0,1 0,-1 24,0-24,0 0,25 0,-25 25,1-26,24 1,-25-25,25 25,0-25,0 25,25-25,-25 25,24-25,1 0,-25 0,25 0,0 0,24 0,-24 0,0-25,25 25,-26-25,1 25,25-25,-25 25,0-25,24 1,-24 24,-25-25,25 25,0-25,-25 25,0-25,0 25,0-25,0 25,-25-25,25 25,-25 0,25-24,-25 24,0 0,25 0,-24 24,24-24,-25 25,25-25,-25 25,25 25,0-25,0 24,0-24,0 25,0-1,0 1,25 24,-25-24,25-1</inkml:trace>
  <inkml:trace contextRef="#ctx0" brushRef="#br0" timeOffset="160173.1614">19968 11757,'-25'25,"25"-25,-24 0,24 0,0 0,0 0,0 0,0 0,0 0,0 25,24-25,1 0,0 0,0 25,24-25,-24 0,25 0,-1 0,1 0,0 0,-1 0,26 0,-51 0,26 0,0 0,-26 0,1 0,0 0,0 0,0 0,-25 0,0 0,0 0,0 0,-25 0,0 0,0 0,0 0,-24 0,24-25,-25 25,1 0,-1 0,1 0,-1 0,0 25,1-25,24 0,0 0,0 0,25 0,0 0,0 0,0 0,25 0,0 0,0 0,0 0,24 0,1 0,-1 0,1 0,0 25,-1-25</inkml:trace>
  <inkml:trace contextRef="#ctx0" brushRef="#br0" timeOffset="162724.3073">7566 11485,'0'0,"0"0,0 0,0 0,0 0,0 0,0 0,0 24,0 1,0 0,0 0,0 0,0-1,0 1,0 0,0 0,0 0,0-1,0 1,0 0,0-25,0 25,25-25,-25 25,0-25,0 0,0 0,0 0,0 0,0 0,0 0,0 0,0 0,0-25,-25 25,25-25,0 0,0 0,0 1,0-1,0 0,0 0,-25-24,25 24,0-25,0 25,0-24,0 24,0 0,0-24,0 24,25 0,-25 0,25 25,-1-25,-24 25,25-24,0 24,0 0,0 0,-1 0,-24 0,25 0,0 0,0 0,-25 24,25-24,-25 25,0-25,0 25,0 0,0 0,0-1,-25 1,25 0,-25 0,25 0,-25-1,0-24,25 25,-24 0,24-25,-25 0,25 0,0 25,0-25,0 0,0 0,0 0,25-25,-25 25,24 0,-24 0,25 0,0-25,0 25,0 0,-25 0,24 0,1 0,0 25,0-25,0 0,-25 25,24-25,-24 0,0 25,0-25,0 24,0 1,0-25,0 25,-24-25,24 25,-25-25,0 25,0-25,25 24,-49-24,24 25,0-25,0 0,0 0,1 0,24 0</inkml:trace>
  <inkml:trace contextRef="#ctx0" brushRef="#br0" timeOffset="162964.321">8161 11460,'0'0,"0"0,0 25,0-25,0 0,0 0,25 0,0 0,0 0,-1 0,26 0,-25 0,24 0,1-25,-25 25,24-25,-24 25,25-25,-25 25,-1 0,1-25,0 25,-25-24,25 24,-25 0,0-25</inkml:trace>
  <inkml:trace contextRef="#ctx0" brushRef="#br0" timeOffset="163185.3336">8608 11286,'-25'-25,"25"25,-25 0,25 0,-25 0,25 0,0 0,-25 0,25 0,0 0,0 0,0 0,0 0,0 0,0 0,0 0,0 25,25-25,-25 0,25 25,-25 0,25-25,-25 25,25-1,-1-24,-24 25,25 0,-25-25,0 25,25 0,-25-25,0 24,0-24,0 25,0 0,0-25,-25 25,25-25,-25 25,25-25,-24 24,-1-24,0 25,0-25,0 0,1 25</inkml:trace>
  <inkml:trace contextRef="#ctx0" brushRef="#br0" timeOffset="163736.3652">9252 11187,'0'0,"-24"-25,-1 25,0-25,0 25,25 0,-25 0,1 0,-1 0,0 0,25 0,-25 25,25 0,-25-25,25 25,0 0,0-1,0 1,25 0,0 0,-25 0,25-1,0 1,-1 0,1 0,0-25,25 25,-26-1,1-24,0 25,0 0,0-25,0 25,-1-25,-24 25,25-25,-25 0,0 24,0-24,0 0,-25 25,1-25,-1 0,0 0,0 0,0 0,-24 25,24-25,-25-25,25 25,-24 0,24 0,0-25,0 25,1-24,24 24,-25 0,25-25,0 25,0 0,0 0,25-25,-25 25,24 0,-24-25,25 25,0-25,0 25,0-24,24 24,-24-25,0 25,0-25,-1 0,1 25,0-25,-25 1,25 24,-25-25,0 25,0-25,0 0,-25 25,25-25,-25 1,0-1,1 25,-1-25,-25 25,25 0,-24 0,24 0,-25 0,26 25,-26-25,25 25</inkml:trace>
  <inkml:trace contextRef="#ctx0" brushRef="#br0" timeOffset="164321.3986">10046 11385,'-25'0,"1"0,-1 0,25 0,-25 0,25 25,0-25,0 0,0 0,0 0,0 0,25 0,0 0,-1 0,26 0,-25 0,24 0,1 0,0-25,-1 25,1 0,0-24,-1 24,1 0,-1-25,-24 25,25-25,-25 25,-1 0,1-25,-25 25,25 0,-25-25,0 25,0 0,-25-24,0 24,1 0,-1-25,0 25,0-25,0 25,1-25,-1 25,0 0,25-25,-25 25,25 0,0 0,0 0,0 0,0 0,0 0,25 25,-25-25,25 0,24 25,-24-25,0 25,25 0,-26-25,26 24,-25 1,0-25,-1 25,1 0,0 0,-25-1,0-24,0 25,-25 0,0 0,1 0,-26-1,0 1</inkml:trace>
  <inkml:trace contextRef="#ctx0" brushRef="#br0" timeOffset="169314.6842">5085 10740,'0'0,"0"0,0-24,0 24,-24 0,24 0,0 0,0 0,0 0,0 0,0 0,0 0,0 24,0-24,0 25,0 0,0 0,24 0,-24 24,0-24,25 25,-25-26,0 1,0 25,25-25,-25-1,0 1,0 0,0 0,0-25</inkml:trace>
  <inkml:trace contextRef="#ctx0" brushRef="#br0" timeOffset="169758.7096">5309 10691,'0'0,"0"0,24 25,-24-25,0 0,25 24,-25-24,25 25,-25 0,25 0,-25 0,25-1,-25 1,24 0,-24 0,25-25,-25 25,0-1,25 1,-25-25,0 25,25-25,-25 0,0 25,0-25,0 0,0 0,0 0,0 0,0 0,0 0,0 0,0 0,0 0,0-25,0 25,0-25,-25 25,25-25,-25 25,0-24,25-1,-24 25,-1-25,25 25,-25-25,0 25,0 0,25 0,-24 0,24 25,-25-25,25 25,-25-25,25 25,0-1,-25 1,25-25,0 25,0 0,0-25,0 0,0 25,25-25,-25 0,25 0,0 24,-25-24,24 0,1 0,-25 0,25-24,0 24,0 0,-1 0,1-25</inkml:trace>
  <inkml:trace contextRef="#ctx0" brushRef="#br0" timeOffset="170642.7602">5581 10840,'0'0,"0"0,0 0,0 0,0 0,0 0,0 0,0 24,0-24,0 0,0 25,0-25,0 25,0 0,0-25,0 25,0-25,0 24,0-24,0 25,0-25,25 25,-25-25,0 0,0 0,25 0,-25 0,0 0,0 0,25 0,-25 0,25 0,-25-25,0 25,0-25,0 25,0-24,24 24,-24-25,0 25,0-25,0 25,0-25,0 25,0-25,0 25,0 0,25 0,-25-24,0 24,0 0,0 0,0 0,0 0,0 0,0 0,0 0,0 0,0 24,0-24,0 0,25 0,-25 25,0-25,0 0,25 25,-25-25,0 0,25 25,-25-25,0 0,24 0,-24 0,0 0,25 25,-25-25,25 0,-25 0,0 0,25-25,-25 25,25 0,-25 0,24-25,-24 25,25-25,0 25,-25-25,25 25,-25-24,25 24,-25-25,0 25,0-25,24 25,-24-25,0 25,0 0,0-25,0 25,0 0,0 0,0 0,0 0,0 0,0 0,0 0,0 0,0 0,0 0,0 25,0-25,0 0,0 25,25-25,-25 0,0 0,25 25,-25-25,25 0,-25 0,25 0,-25 0,0 0,25 0,-25 0,24 0,-24 0,0 0,25-25,-25 25,0 0,0 0,0-25,0 25,0 0,0-25,0 25,0 0,0 0,0-24,0 24,0 0,0 0,0 0,0 0,0 0,0 0,0 0,0 0,0 0,0 0,0 0,0 0,0 0,0 0,0 24,0-24,0 25,25-25,-25 25,0-25,0 25,0 0,0-1,0 1,0 0,0 25,0-26,0 1,0 25,0-25,0-1,0 26,0-25,0 0,-25 0,25-1,0 1,-25-25,25 25,0-25,-24 25,24-25,0 0,-25 0,25 0,-25 0,25 0,0-25,-25 25,25-25,0 0,0 25,0-24,0-1,0 0,0 0,0 0,0 25,0-25,25 1</inkml:trace>
  <inkml:trace contextRef="#ctx0" brushRef="#br0" timeOffset="170938.7771">5358 11509,'-49'0,"24"25,-25-25,50 25,-25-25,25 0,0 0,0 0,0 0,25 0,0 0,0-25,24 25,1-25,24 25,-24-24,49-1,-24 0,-1 0,25 0,0 1,-24-1,24 0,0 0,-24 0,24 1,-25-1,1 0,-26 0,1 25,0-25,-1 25,-24-25,-25 25,25 0,-25-24,0 24,0 0,0 0,-25 0,0 0,0 0,25 0</inkml:trace>
  <inkml:trace contextRef="#ctx0" brushRef="#br0" timeOffset="177584.1572">9128 11906,'25'0,"0"0,0 0,0 0,-25 0,24 0</inkml:trace>
  <inkml:trace contextRef="#ctx0" brushRef="#br0" timeOffset="177725.1653">9178 11981,'-50'0,"26"24,-1-24,0 0,0 0,0 0,25 0,0 0,0 0,0 0,25 0,0 0,0 0,24 0,1 0,0 0,24-24,-24 24</inkml:trace>
  <inkml:trace contextRef="#ctx0" brushRef="#br0" timeOffset="182747.4525">11708 10864,'0'0,"25"0,-25-24,0 24,0 0,0-25,0 25,25 0,-25 0,0 0,0 0,0 0,0 0,0 0,0 0,0 0,0 25,0-25,-25 0,25 24,-25 1,25 0,-25 0,1 0,-1-1,0 26,0-25,0 0,1-1,-1 26,0-25,25 0,0-25,0 25,0-1,0 1,0-25,0 25,0-25,25 25,0-25,-1 0,1 0,0 0,0 0,0 0,-1 0,26 0,-25-25,24 25,1 0,-25-25,24 25,-24-25,25 25,-25-24,-1-1,1 25,-25-25,25 0,-25 0,0 0,0 25,0-24,-25-1,25 25,-25 0,1 0,-1 0,25 0,-25 0,0 25,25-25,-25 24,1 1,24 25,0-25,0 24,0-24,0 25,0-25,0 24,0-24,0 0,0 24,0-24,24 0,-24 0,25 0,-25-1,0-24,25 25,-25-25,0 25,25-25,-25 0</inkml:trace>
  <inkml:trace contextRef="#ctx0" brushRef="#br0" timeOffset="183192.478">12378 11137,'0'0,"0"0,0 0,0 0,0 0,0 0,25 0,-25 25,24 0,-24 0,25 0,0-1,0 1,0 0,0 0,-1 0,1-1,0 1,25 0,-26 0,1 0,0-25,0 24,0 1,-1-25,-24 25,25-25,-25 25,0-25,0 25,0-25,0 0,-25 0,1 0,-1 0,0 0,0 0,-24 0,24 0,-25-25,1 25,24-25,0 25,0-25,0 25,25-25,0 25,0-24,0-1,0 25,0-25,25 25,0-25,0 0,24 25,-24-24,25 24,-25-25,24 0,-24 25,25-25,-26 0,1 1,0 24,0-25,-25 0,0 25,0-25,0 0,0 25,0-25,-25 1,25-1,-25 0,0 25,-24-25,24 25,-25 0,1 0,-1 0,1 0,-1 25,0-25,25 25,-24 0</inkml:trace>
  <inkml:trace contextRef="#ctx0" brushRef="#br0" timeOffset="183700.507">13296 11410,'0'-25,"0"25,0-24,0-1,0 25,0 0,0 0,0 0,0 25,0-25,0 24,0 1,0 0,0 25,24-26,-24 26,0-25,0 24,0 1,0-25,0 24,0-24,0 0,0 0,0 0,0-1,0 1,0 0,0-25,0 25,0-25</inkml:trace>
  <inkml:trace contextRef="#ctx0" brushRef="#br0" timeOffset="183980.5231">13296 11460,'-25'-25,"25"0,0 25,0-25,0 1,0-1,25 0,-1 0,-24 25,25-25,0 1,-25-1,25 25,0-25,-1 25,1 0,25 0,-25 0,0 0,-1 25,1-25,0 25,0-1,0-24,-1 25,-24 0,25 0,-25-25,0 25,0-1,0-24,0 25,0 0,-25-25,25 25,-24 0,24-25,-25 0,0 24,0-24,0 0,1 0,-1 0,-25 0,25 0,0-24,1 24,-1 0</inkml:trace>
  <inkml:trace contextRef="#ctx0" brushRef="#br0" timeOffset="184940.578">14189 11385,'0'-24,"0"-1,0 25,0-25,0 0,0 25,0-25,0 1,-25-1,25 25,-25-25,25 25,-25-25,25 25,-25 0,1 0,-1 0,25 25,-25-25,0 0,25 25,-25 0,25-25,-24 24,24 1,0 0,0-25,0 25,0-25,0 25,0-25,0 0,0 24,24-24,-24 0,0 0,25 0,-25 0,25 0,0 0,-25 0,25 0,-25 0,24-24,1 24,-25-25,25 25,0-25,-25 0,0 0,25 25,-25-24,0-1,0 25,0-25,0 25,0 0,0 0,0 0,0 0,0 0,0 25,0 0,0-25,0 24,0 1,0-25,0 25,0 0,0-25,24 25,-24-25,25 0,-25 24,25-24,0 0,-25 0,25 0,-1 0,1 0,0 0,0 0,0-24,-1 24,1 0,0-25,-25 0,25 25,0-25,-25 0,25 1,-25-1,24-25,-24 25,0-24,0-1,0 25,0-24,-24-1,24 25,0 0,-25 1,25-1,0 25,-25 0,25 25,0-1,-25 1,25 25,0-1,-25 1,25 0,-25 24,25 1,0-26,0 26,0-1,0-24,0 24,0-24,0-1,0 1,0-1,0-24,0 25,0-25,0-1,0 1,25-25,-25 25,0-25,0 0,0 0,0 0,25 0,-25 0,0-25,0 0,0 1,0-1,0-25,0 1,0-1,0 0,0-24,0 24,0-24,0 24,0-24,25 24,0 1,0-1,-1 0,1 26,0-1,25 25,-1 0,-24 0,25 0,-1 0,-24 25,25-25,-26 24,1 1,-25 0,25-25,-25 25,0 0,-25-25,0 25,-24-1,-1-24,1 25,-26 0</inkml:trace>
  <inkml:trace contextRef="#ctx0" brushRef="#br0" timeOffset="186508.6677">5705 13395,'0'0,"0"0,-24 0,24 0,0 0,0 0,0 0,0 0,0 0,0 0,24 0,-24 0,25 0,0 0,0 0,0 0,24 0,-24 0,0-25,24 25,-24 0,0-25,0 25,0 0,-25 0</inkml:trace>
  <inkml:trace contextRef="#ctx0" brushRef="#br0" timeOffset="186623.6742">5482 13469,'-25'0,"1"25,-1-25,25 0,0 0,0 0,0 0,25-25,-1 25,26 0,0-25,-1 25</inkml:trace>
  <inkml:trace contextRef="#ctx0" brushRef="#br0" timeOffset="187868.7455">8980 11931,'-25'0,"0"0,25 0,0 0,0 0,-25 0,25 0,0 0,0 0,0 0,0 0,0 0,25 0,-25 0,25 0,0 0,-1 0,26-25,0 25,-1 0,1-25,-1 25,26 0,-25-24,24 24</inkml:trace>
  <inkml:trace contextRef="#ctx0" brushRef="#br0" timeOffset="189136.818">12179 11857,'-24'0,"24"0,0 0,0-25,0 25,0 0,0 0,0 0,0 0,0 0,0 0,0 0,24 0,1 0,0 0,25-25,-1 25,1 0,24-25,-24 25,24 0,1-25</inkml:trace>
  <inkml:trace contextRef="#ctx0" brushRef="#br0" timeOffset="193536.0696">7541 12452,'0'0,"-25"-25,25 25,0-25,-25 25,25-24,0 24,0 0,0 0,0 0,0 0,-24 0,24 0,0 0,0 0,0 24,0 1,0 0,0 0,-25 0,25 24,0-24,-25 25,25-26,0 26,-25 0,25-26,0 1,-25 0,25 0,-24 0,24-1,0 1,-25-25,25 25,0-25,0 0,0 0,0 0,0 0,0 0,0 0,0 0,0-25,0 25,0-25,0 1,0-1,25 0,-25-25,0 26,24-26,-24 0,0 1,25 24,-25-25,25 1,-25 24,25 0,-25 0,25 1,-25 24,24-25,-24 25,25 0,0 0,-25 0,25 25,-25-1,25-24,-1 50,1-25,-25 0,25 24,0 1,-25-25,25 24,-1 1,-24-25,25 24,-25-24,0 0,25 0,-25-1,0 1,0 0,0 0,25-25,-25 25,0-25,0 24,0-24,0 0</inkml:trace>
  <inkml:trace contextRef="#ctx0" brushRef="#br0" timeOffset="193718.08">7467 12824,'-25'25,"25"-25,0 0,0 0,0 0,0 0,0 0,0 0,0 0,25 0,-25 0,24 0,1 0,0 0,0 0,0-25,-1 25,1 0,0-25</inkml:trace>
  <inkml:trace contextRef="#ctx0" brushRef="#br0" timeOffset="194309.1138">7987 12650,'0'0,"0"0,0 0,0 0,0 25,0-25,0 0,0 25,0 0,0 0,0-1,0 1,0 0,0 0,0 0,0-1,0 1,0 0,0 0,0-25,0 25,0-1,0-24,0 25,-24-25,24 0,0 25,0-25,0 0,0 0,0 0,0 0,0-25,0 25,0 0,0-25,0 25,-25-24,25-1,0 0,0 0,0 0,-25 1,25-1,0-25,0 25,0 1,0-26,0 25,25 0,-25 1,25-1,-25 0,24 25,1-25,-25 25,25-25,0 25,0 0,-1 0,1 0,0 0,-25 0,25 25,-25-25,25 25,-25-25,0 25,0 0,0-25,0 24,0 1,-25 0,0 0,25-25,-25 25,0-1,25-24,-24 25,24-25,-25 25,25-25,0 0,0 0,0 0,0 0,0 0,0 0,0 0,0 0,0-25,25 25,-1 0,1 0,0 0,0 0,0 0,0 25,-1-25,1 0,0 25,0-25,0 25,-1-25,-24 24,25-24,-25 25,25-25,-25 25,0-25,0 25,0-25,0 0,-25 25,25-25,-25 24,1-24,-1 0,0 25,0-25,0 0,1 0,-1 0,0 0,0 0,0 0,0-25,1 25</inkml:trace>
  <inkml:trace contextRef="#ctx0" brushRef="#br0" timeOffset="194744.1387">8657 12725,'0'0,"0"0,0 0,0 0,0 0,0 0,25 0,0 0,-25 0,25 0,24-25,-24 25,0 0,24-25,-24 25,25 0,-25-25,-1 25,1 0,0-24,0 24,0 0,-25-25,24 25,-24 0,0-25,0 25,0-25,0 25,-24 0,24-25,-25 25,25-24,-25 24,25-25,-25 25,25 0,-25-25,25 25,-24 0,24 0,0 0,0-25,0 25,0 0,0 0,0 25,0-25,24 25,1-25,-25 25,25-1,0-24,0 25,-1 0,1 0,0 0,-25-1,25 1,0 0,-25 0,0 0,0-1,0 1,0-25,-25 25,0 0,0 0,0-1,-24 1,-1 0</inkml:trace>
  <inkml:trace contextRef="#ctx0" brushRef="#br0" timeOffset="200968.4947">9773 12328,'0'0,"0"0,0-25,0 25,0 0,0 0,0 0,0-25,0 25,0 0,0 0,0 0,0 0,0 0,-24 0,24 25,0-25,-25 0,25 25,-25 0,25 0,-25-1,0 26,1 0,-1-1,0 1,0-1,0 1,1 0,24-1,-25-24,25 25,0-26,0 26,0-25,0 0,0-1,25-24,-25 25,24-25,1 25,-25-25,25 25,0-25,0 0,-1 0,-24 0,25 0,0-25,0 25,0 0,-1-25,1 25,0-25,-25 1,0 24,0-25,0 0,0 0,0 25,-25-25,0 1,1 24,-1-25,0 25,-25-25,26 25,-1 0,0 25,-25-25,26 25,-1-25,0 24</inkml:trace>
  <inkml:trace contextRef="#ctx0" brushRef="#br0" timeOffset="201536.5272">10716 12799,'0'0,"-25"0,0 0,25 0,-24 0,24 0,0 0,0 0,0 0,0 0,0 0,0 0,24 0,1 0,0 0,0 0,0 0,-1 0,26-25,0 25,-26 0,26 0,-25-24,24 24,-24-25,0 25,0 0,0-25,-25 25,24 0,-24-25,0 25,0 0,0-25,0 25,-24-24,24 24,-25-25,25 25,-25 0,0-25,25 25,0 0,-25 0,25 0,0 0,0 0,0 0,0 0,25 0,-25 0,25 25,0-25,-25 0,25 25,-1-25,1 24,0 1,0-25,0 25,-1 0,1-25,-25 25,25-1,-25 1,0-25,0 25,0 0,0-25,-25 25,0-1,1 1,-1-25,-25 25,1 0</inkml:trace>
  <inkml:trace contextRef="#ctx0" brushRef="#br0" timeOffset="203333.63">5904 11708,'0'-25,"-25"25,25 0,0 0,0 0,0-25,0 25,0 0,0 0,25 0,-25 0,0-25,25 25,-25 0,24 0,-24 0,25 0,0 0,0 0,-25 0,25 0,-1 0,-24 25,25-25,-25 25,25-25,0 25,-25 0,0-1,25 1,-25 0,0 0,0 0,0-1,0 26,0-25,0 0,-25-1,25 26,0-25,0 0,0-1,-25 1,25 0,0 0,0 0,0 0,0-1,0 1,0 0,0 0,0-25,25 25,-25-1,25-24,-25 25,25-25,-25 25,24-25,-24 0,25 0,-25 25,25-25,0 0,0-25,-1 25,-24 0,25 0,0-25,0 25,0 0,-1-25,-24 25,25 0,-25-24,25 24,-25-25,0 25,0 0,0 0,0-25,0 25,0 0,0 0,-25 0,25 0,-25 0,25 0,0 0,-24 0,24 0,-25 25,25-25,-25 25,25-25,0 24,-25 1,25 0,-25 0,25 0,0-1,0 26,0-25,0 24,0-24,0 0,0 25,0-26,0 26,0-25,25 0,-25 24,0-24,25 0,-25 0,25-1,-25 1,25 0,-25 0,24 0,-24-1,25 1,-25 0,0-25,0 25,25 0,-25-25,0 25,0-25,0 24,0-24,0 0,0 25,0-25,0 0,0 0,0 0,-25 0,25 0,0 25,-25-25,25 0,0 0,0 0,-24 0,24 0,-25 0,25 0,0 0,-25 0,25 0,-25 0,25 0,0 0,-25 0,25 0,0 0,-24 0,24 0</inkml:trace>
  <inkml:trace contextRef="#ctx0" brushRef="#br0" timeOffset="212304.1431">9401 13246,'0'0,"-24"0,24 0,-25 0,25 0,0 0,0 0,0 0,0 0,0 0,0 0,0 0,0 0,0 0,25 0,-1 0,1 0,0 0,0 0,0 0,-1 0,1 0,0 0,0 0,0 0,-25 0,24 0,1 0,-25 0,0 0,0 0,0 0,0 0,0 0,-25 25,1-25,24 0,-25 0,-25 0,25 24,1-24,-26 0,25 25,-24-25,24 0,-25 0,25 25,25-25,-25 0,25 0,0 0,0 0,0 0,0 0,25 0,-25 0,50 0,-25 0,0 0,24-25,1 25,-1 0,1 0,0 0,-1-25,1 25</inkml:trace>
  <inkml:trace contextRef="#ctx0" brushRef="#br0" timeOffset="215476.3245">12328 12477,'0'0,"25"0,-25-25,0 25,0 0,0-25,0 25,0-25,0 25,0-24,0 24,0-25,0 25,0-25,0 25,-25-25,25 25,-25-25,25 25,-24-24,-1 24,0-25,25 25,-25 0,0 0,1 0,-1 0,25 0,-25 25,0-1,0-24,1 25,-1 0,25 0,-25 24,0-24,25 0,0 0,0 0,0-25,0 24,0 1,0-25,25 25,-25-25,25 25,0-25,-25 0,24 0,-24 0,25 0,0 0,-25 0,25 0,0-25,-25 25,24-25,-24 25,25-25,-25 1,25-1,-25 25,0-25,0 0,25 0,-25 25,0-24,0 24,0 0,0-25,0 25,0 0,0 25,0-25,0 24,0 1,0 25,0-25,0 24,0 1,0-1,0-24,0 25,0-1,0 1,0-25,0 24,-25-24,25 0,0 0,0 0,0-1,-25 1,25 0,0 0,0-25,0 25,0-25,0 0,0 24,0-24</inkml:trace>
  <inkml:trace contextRef="#ctx0" brushRef="#br0" timeOffset="215836.3451">12676 12650,'0'0,"0"0,0 0,0-24,0 24,0 0,0 0,0 0,-25 0,25 0,-25 0,25 24,-25-24,25 25,-25 0,1 0,-1 0,0-1,25 1,-25 0,25 25,0-26,0 1,0 0,0 0,0-25,0 25,0-1,25-24,0 25,-25-25,25 0,-1 25,1-25,0 0,0 0,0 0,-1 0,1-25,0 25,0 0,24-25,-24 25,0-24,-25 24,25-25,0 0,-25 0,0 0,0 1,0-26,0 25,-25 0,0 1,0-1,0 0,1 0,-1 0,0 25,0-24,0 24,1 0,-1 0,0 0</inkml:trace>
  <inkml:trace contextRef="#ctx0" brushRef="#br0" timeOffset="216296.3714">13320 12750,'-24'0,"24"0,0-25,0 25,0 0,0 0,0 0,-25 0,25 0,0 0,0 0,0 0,0 0,0 0,0 0,0 0,0 0,0 25,0-1,0 1,0 25,0-25,0 24,0 1,0-1,0-24,0 25,0-1,-25-24,25 25,0-25,0 0,-25 24,25-24,0 0,0 0,0-25,0 24,-25-24,25 25,0-25</inkml:trace>
  <inkml:trace contextRef="#ctx0" brushRef="#br0" timeOffset="216560.3865">13221 12849,'0'-25,"0"0,0 0,0 1,25-1,-25 0,0 0,25 0,0 25,-25-24,24 24,1-25,0 25,0 0,0 0,-1 0,1 0,0 0,0 25,25-1,-26-24,1 25,0 0,-25 0,25 0,-25-1,25 1,-25 0,0-25,0 25,-25 0,0-1,25-24,-25 25,0-25,1 25,-1-25,-25 25,25-25,0 0,1 0,-26 0</inkml:trace>
  <inkml:trace contextRef="#ctx0" brushRef="#br0" timeOffset="217556.4435">14065 12750,'24'0,"1"0,0-25,0 25,-25-25,0 25,0-25,0 25,0-25,-25 25,0-24,0-1,1 25,-1 0,0-25,0 25,0 0,-24 0,24 25,0-25,0 0,1 25,-1-1,0 1,25-25,-25 25,25 0,0 0,0-1,0 1,0-25,0 25,0 0,25-25,-25 25,25-25,0 24,-1-24,1 0,0 0,0 0,0 0,-1 0,1 0,0 0,25-24,-26 24,1-25,0 25,0-25,-25 0,25 0,-1 1,-24-1,25 25,-25-50,0 25,0 25,25-24,-25-1,0 25,0-25,0 25,0 0,0 0,0 0,0 25,0-25,0 25,-25-25,25 24,0 1,0-25,0 25,0 0,0-25,0 25,25-25,-25 24,25-24,0 0,-1 25,1-25,0 0,0 0,24 0,-24 0,25 0,0 0,-1 0,1 0,-25 0,24-25,1 25,-1-24,-24 24,25-25,-25 0,-1 0,1 0,-25 1,0-26,0 25,0 0,0-24,-25 24,1 0,-1 0,0 1,0-1,0 25,1-25,-26 25,25 0,0 25,1-25,-1 25,0-1,0 1,0 0,1 0,24 24,0-24,0 25,0-1,0-24,0 25,24-1,-24 1,25-25,0 24,0 1,0 0,-1-26,1 26,0 0,0-26,0 26,-1-25,1 25,0-26,-25 26,25-25,-25 24,0-24,0 0,0 0,-25 0,0-1,-24-24,24 25,-25-25,1 0,-1 0,0 0,1-25,-1 1,0 24,1-25,-1 0,25 0,1 0,-1 1,0-1,25 0,0 0,0 0,25 25,0-24,-1-1,1 25,25-25,-1 0,1 25,25-25,-26 25,26-25,-26 1,26 24,-1-25,0 0,1 0,-26 25,26-25,-26 1,1-1,0 0,-1 0,1 0,-1 1,-24-26,0 25,0-24,0-1,-25 0,24 1,-24 24,0-25,0 26,-24-1,24 0,-25 25,0 0,25 0,-25 0,0 0,-24 25,24 0,0 24,0-24,1 25,24-26,-25 26,25-25,0 24,0-24,0 25,25-25,-25-1,24 1,26 0,-25 0,24 0</inkml:trace>
  <inkml:trace contextRef="#ctx0" brushRef="#br0" timeOffset="218708.5094">14883 11311,'0'-25,"0"0,0 25,0-24,0-1,0 0,0 0,-25 0,25 25,-24-25,-1 1,0 24,0-25,0 25,1 0,-1 0,0 0,-25 0,26 25,-1-25,-25 24,25 1,-24 0,24 0,0 0,0 0,0 24,1-24,24 0,-25 0,25-1,0 1,0 0,25 0,-1 0,1-25,0 24,0-24,0 25,-1-25,1 0,25 0,-25 0,24 0,-24 0,0 0,25-25,-26 25,26-24,-25 24,0-25,-1 0,1 25,0-25,0 0,0 1,-1-1,-24 0,0 0,0 0,0 25,0-24,0 24,0 0,0 0,0 0,0 0,-24 24,24 1,0 0,-25 0,25 24,0-24,0 25,0-25,0 24,0 1,0 24,0-24,0-1,0 1,25 0,-25-1,0 1,0-1,0 1,0 0,0-26,0 26,-25-25,25 0,-25 0,0-1,0 1,1-25,-1 0,0 0,0 0,0 0,1-25,-1 25,25-24,-25-1,0-25,25 25,-25-24,25 24,0 0,0-25,25 26,0-1,0-25,0 25,-1 1,26-1,0 0,-1 25,1-25,-1 0,1 1,24-1,-24 0,0 25,-1-25,26 0,-26 1,1-1,-1 0,1 0,-25 0,24 1,1-1,-25 0,0-25,0 1,-1 24,-24-25,25 1,-25-1,0 0,0 26,-25-1,25 0,-24 0,24 25,-25 0,0 0,25 25,-25-25,25 50,-25-26,25 26,0 0,0-1,0-24,0 25,25-1,0 1,25 0,-26-1,26-24,-25 25,24-1</inkml:trace>
  <inkml:trace contextRef="#ctx0" brushRef="#br0" timeOffset="222436.7226">11336 13444,'-25'0,"0"0,25 0,-24 0,24 0,0 0,0 0,0 0,0 0,0 0,0 25,0-25,0 0,0 0,24 0,1 0,0 25,0-25,25 0,-1 0,26 0,-26 25,26-25,-1 0,0 0,1 0,-1 0,25 0,-24-25,-1 25,25 0,-24 0,24 0,-24 0,-1 0,0-25,1 25,-1 0,-24 0,-1 0,1 0,0 0,-1 0,-24-25,0 25,-25 0,25 0,-25 0,0 0,0 0,0 0,0 0,0 0,0 0,0 0,0 0,0 0,0 0</inkml:trace>
  <inkml:trace contextRef="#ctx0" brushRef="#br0" timeOffset="225915.9216">12725 13791,'0'0,"-25"0,25 0,-24 0,24 0,-25 0,25 0,-25 0,25 0,0 0,0 25,0-25,0 0,0 25,0-25,0 25,25 0,-25-25,25 24,-1 1,1 0,0 0,0 0,0-1,-1-24,1 25,-25 0,25 0,0 0,0-1,-25-24,24 25,-24 0,0-25,0 25,0-25,0 0,0 25,0-25,0 0,-24 24,-1-24,25 0,-25 0,0 0,0 0,1 0,-26-24,25 24,0-25,1 25,-1-25,0 25,25-25,-25 25,25-25,0 1,0 24,0-25,0 0,25 25,-25-25,25 25,0-25,-1 25,1-24,0 24,0-25,0 25,-1-25,26 0,-25 25,0-25,-1 25,26-24,-25 24,0-25,-1 0,-24 25,25-25,-25 25,0-25,0 1,0 24,-25-25,25 0,-24 25,-1-25,-25 25,25-25,-24 25,-1 0,1 0,-1 0,0 25,-24-25</inkml:trace>
  <inkml:trace contextRef="#ctx0" brushRef="#br0" timeOffset="226475.9537">11460 13816,'0'0,"0"0,0 0,0 0,0 0,0-25,0 25,-25 0,25 0,0 0,0 0,0 25,0-25,0 25,0 0,0-25,0 49,0-24,0 0,0 25,0-26,0 26,0-25,0 0,0-1,0 1,0 0,0 0,0 0,25-1,-25 1,0-25,0 25,25-25,-25 0,0 0,0 0</inkml:trace>
  <inkml:trace contextRef="#ctx0" brushRef="#br0" timeOffset="226927.9795">11733 13841,'0'0,"0"0,0-25,25 25,-25 0,0-25,25 25,-25-24,24 24,1 0,0-25,0 25,-25 0,25 0,-1 0,1 0,0 0,0 0,0 0,-1 0,1 0,-25 25,25-25,-25 0,25 24,-25-24,0 25,0 0,0-25,0 25,-25-25,25 25,-25-1,25-24,-25 25,25-25,-24 25,-1-25,25 0,0 25,0-25,0 0,-25 0,25 0,0 0,0 0,0 0,0 0,0 0,25 0,-25 0,25 0,-25 25,24-25,1 0,0 24,0-24,0 25,-1-25,1 25,-25 0,25-25,0 25,-25-1,25-24,-25 25,0 0,0-25,0 25,0-25,-25 0,0 25,0-25,0 0,1 24,-26-24,25 0,-24 0,-1 0,25-24,-24 24,-1-25,0 25,26-25,-26 0</inkml:trace>
  <inkml:trace contextRef="#ctx0" brushRef="#br0" timeOffset="233372.3481">7839 14709,'0'-25,"0"25,0-24,0-1,-25 0,25 25,0-25,0 25,0 0,0 0,0 0,0 0,0 0,0 0,0 25,0-25,0 25,0 0,25-1,-25 1,24 0,-24 25,0-26,25 1,-25 25,0-25,0-1,0 1,0 0,0 0,0 0,0-25,0 24,0-24,0 0,0 25,0-25,0 0,0 0,0 0,0 0,0-25,-25 25,25 0,0-24,0-1,-24 25,24-25,0 0,-25-24,25 24,0 0,0 0,-25-24,25 24,0-25,0 25,0 1,0-1,0-25,0 25,25 1,-25-1,25 0,-1 0,-24 0,25 25,0-24,0 24,0-25,-1 25,1 0,0 0,0 0,-25 0,25 25,-1-25,1 24,-25 1,25-25,-25 25,0 0,0 0,0-1,-25 1,25 0,-25 0,1 0,-1-25,0 24,0 1,0 0,1-25,-1 25,25-25,-25 0,0 0,25 0,-25 0,25 0,0 0,0 0,0-25,0 25,0 0,0 0,0 0,0 0,25 0,-25 0,25 0,-25 25,25-25,0 25,-1-1,1-24,-25 25,25 0,0-25,0 25,-25 0,24-25,1 24,-25 1,25-25,-25 25,25-25,-25 0</inkml:trace>
  <inkml:trace contextRef="#ctx0" brushRef="#br0" timeOffset="234276.3998">8409 14759,'0'25,"25"-25,-25 0,0 0,0 0,25 24,-25-24,0 0,25 0,-25 0,24 0,-24 0,25 0,-25 0,25-24,-25 24,25 0,-25-25,25 25,-25-25,0 25,24-25,-24 25,0-25,0 25,0-24,0 24,0-25,0 0,-24 25,24 0,-25-25,25 25,-25 0,0 0,25 0,-25 0,1 0,-1 0,25 25,-25 0,0-25,25 25,-25-1,25 1,0 0,0 0,0 0,0-1,0 1,0 0,0 0,25 0,-25-25,25 24,-25-24,25 25,0-25,-1 0,1 0,-25 0,25 0,0 0,0 0,24 0,-24-25,0 25,0 0,-1-24,-24-1,25 25,0-25,0 0,-25 0,0 1,25-1,-25 0,0 25,0-25,0 0,0 1,0 24,0 0,0-25,0 25,0 0,0 0,0 0,0 0,0 25,0-25,0 0,0 24,0-24,0 25,0 0,24-25,-24 25,0 0,0-1,0-24,25 25,-25 0,0-25,0 25,0-25,0 25,0-25,0 0,0 0,0 24,0-24,0 0,0 0,0 0,0 0,0 0,0-24,0 24,0 0,0-25,25 0,-25 25,0-25,0 0,0 1,0 24,0-25,25 0,-25 25,0 0,25-25,-1 25,-24 0,25 0,0 0,-25 0,25 0,0 25,-1-25,1 0,0 25,0-25,-25 25,25-1,-25-24,24 25,-24-25,25 25,-25 0,0-25,0 25,0-25,0 24,0-24,0 0,0 25,0-25,0 0,0 0,0 0,0 0,0 0,0-25,0 25,0-24,0 24,0-25,0 0,0 0,25 0,-25 1,0 24,25-25,-25 0,25 25,-25-25,25 25,-1 0,-24 0,25 0,0 25,0-25,0 25,-25-25,24 25,1-25,-25 24,25 1,-25 0,0-25,0 25,0 0,25-25,-25 24</inkml:trace>
  <inkml:trace contextRef="#ctx0" brushRef="#br0" timeOffset="234504.4129">9823 14957,'0'0,"0"25,0-25,0 0,0 0,0 0,0 0,0 0,0 0,0 0,0 0,0 0,0 0,0 0,0 0,0 0,0 0,0 0,0 0,0 0,0 0,0 0,0 0,0-25,0 25,0 0,0 0</inkml:trace>
  <inkml:trace contextRef="#ctx0" brushRef="#br0" timeOffset="235056.4444">10344 14684,'-25'25,"25"-25,0 0,0 0,0 0,0 0,0 0,0 0,0 0,25 0,-25 25,25-25,0 0,-1 0,1 0,0 0,0 0,0 0,24 0,-24 0,0 0,0 0,-1 0,1 0,0-25,0 25,-25 0,25 0,-25 0,0 0,0-25,0 25,0 0,0 0,0 0,0-24,-25 24,25 0,-25-25,25 25,-25 0,25-25,-25 25,25 0,-24 0,24 0,0 0,0 0,0-25,0 25,0 0,0 0,0 25,0-25,0 0,24 0,-24 25,25-25,-25 25,25-25,0 24,0-24,-1 25,1 0,0-25,0 25,0 0,-1-25,1 24,-25 1,25-25,-25 25,0-25,0 25,-25 0,0-1,1-24,-26 25,25-25,-24 25</inkml:trace>
  <inkml:trace contextRef="#ctx0" brushRef="#br0" timeOffset="237528.5858">11411 14684,'0'-24,"0"-1,0 25,0 0,0-25,0 25,0 0,0-25,0 25,0 0,0 0,0 0,0 0,0 0,0 0,0 25,0-25,0 25,0-25,24 25,-24-1,25 1,-25 25,25-25,-25-1,0 1,0 0,25 0,-25 24,0-24,0-25,0 25,0 0,0 0,0-25,0 0,25 24,-25-24,0 0,0 0,0 0,0 0,0 0</inkml:trace>
  <inkml:trace contextRef="#ctx0" brushRef="#br0" timeOffset="237995.6125">11708 14784,'0'-25,"0"25,0-25,0 25,0-25,0 25,0 0,0 0,0 0,0 0,0 0,0 0,0 0,0 0,0 0,0 25,25-25,-25 0,25 25,-25 0,25-25,-1 24,1 1,0 0,0-25,0 25,-1 0,1-1,0-24,0 25,0 0,-1-25,1 25,-25-25,25 0,-25 25,25-25,-25 0,0 0,0 0,0 0,-25 0,0 0,25 0,-25 0,1-25,-1 25,-25 0,25-25,1 25,-1-25,0 25,0 0,25-25,-25 25,25-24,-24 24,24-25,0 25,0 0,24-25,-24 25,25 0,-25 0,25-25,0 25,0 0,-1-25,1 25,0 0,0-24,-25 24,25-25,-1 25,1-25,-25 25,25 0,-25-25,0 25,25 0,-25-25,0 25,0-24,0 24,0 0,-25-25,25 25,-25 0,25 0,-25 0,1 0,-1 0,25 0,-25 0,0 0,0 0,1 25,-1-25,0 0,25 24,-25-24</inkml:trace>
  <inkml:trace contextRef="#ctx0" brushRef="#br0" timeOffset="238341.6323">12204 14684,'25'0,"0"0,-25 0,0 0,0 0,0 0,0 0,0 0,0 0,0 0,0 25,0-25,0 0,0 25,-25-25,25 25,0-25,0 25,0-1,-25 1,25 0,0 0,0 0,0-1,25 1,-25-25,25 25,-25 0,25-25,-25 25,24-25,1 0,0 0,0 24,0-24,-1 0,1 0,0 0,-25-24,25 24,0 0,0-25,-1 25,-24-25,25 25,-25-25,25 25,-25-25,0 1,0-1,-25 0,25 0,-25 0,1 1,-1 24,0-25,0 0,25 25,-25-25,0 25,1 0,24 0</inkml:trace>
  <inkml:trace contextRef="#ctx0" brushRef="#br0" timeOffset="238580.646">12998 14908,'-25'0,"25"0,0 24,0-24,0 0,0 0,25 0,-25 0,25 0,0 0,-1-24,1 24,0 0,0 0,24 0,-24 0,0 0,25-25,-26 25,1 0,0 0,0-25</inkml:trace>
  <inkml:trace contextRef="#ctx0" brushRef="#br0" timeOffset="238791.6581">13444 14684,'0'0,"0"0,0 0,0-24,0 24,0 0,0 0,0 0,0 24,0-24,0 0,0 25,0 0,0-25,0 25,0 0,0 24,0-24,0 0,25 24,-25-24,0 0,0 0,0 0,0-1,0 1,25 0,-25-25,0 25,0 0,25-25,-25 0,0 24</inkml:trace>
  <inkml:trace contextRef="#ctx0" brushRef="#br0" timeOffset="239235.6835">13965 14759,'-24'-25,"24"25,0-25,0 25,0-25,0 25,0-24,0 24,0-25,24 25,1 0,-25-25,25 25,0 0,-25-25,25 25,-1 0,1 0,-25 0,25 25,0-25,-25 0,0 0,25 25,-25-25,0 25,0-25,0 24,0 1,-25-25,0 25,25 0,-25-25,0 25,1-25,-1 24,0-24,25 0,-25 25,25-25,-25 0,25 0,0 0,0 0,0 0,0 0,25 0,-25 25,25-25,0 0,0 0,-1 25,1-25,0 25,0-25,0 24,-1 1,1-25,-25 25,25-25,-25 25,25 0,-25-25,0 24,0-24,0 25,0-25,-25 25,25-25,-25 0,0 25,25-25,-24 0,-1 0,0 0,0 0,0 0,1 0,24 0,-25-25,0 25,0-25,25 25</inkml:trace>
  <inkml:trace contextRef="#ctx0" brushRef="#br0" timeOffset="239716.711">14635 14684,'0'0,"0"0,0-24,0 24,0 0,0 0,-25 0,25 0,-24 0,24 24,0-24,-25 0,25 25,0 0,0 0,0-25,0 25,25 24,-25-24,24 0,1 0,-25-1,25 1,0 0,0 0,-25 0,24-1,1-24,-25 25,25 0,-25-25,25 25,-25-25,0 0,0 25,0-25,0 0,-25 0,0 0,0 0,1-25,-1 25,0 0,0-25,0 25,1-25,-1 25,0-25,0 1,25 24,0-25,0 25,0-25,0 25,0 0,0-25,0 25,25-25,0 25,0-24,-25 24,24-25,26 25,-25 0,0-25,-1 25,1-25,0 25,0 0,0-25,-1 25,1-24,-25 24,0-25,25 25,-25-25,0 0,0 25,-25-25,0 1,25 24,-24-25,-1 25,0-25,-25 25,26 0,-1 0,-25 0,25 0,1 25,-1-25</inkml:trace>
  <inkml:trace contextRef="#ctx0" brushRef="#br0" timeOffset="240028.7288">15528 14734,'25'0,"0"0,-25 0,24 0,1 0,-25 0,0 0,25 0,-25 0,0 0,0 0,0 0,-25 0,25 0,-25 0,1 25,-1-25,0 0,0 0,-24 0,24 0,-25 0,25 25,-24-25,24 0,0 0,0 0</inkml:trace>
  <inkml:trace contextRef="#ctx0" brushRef="#br0" timeOffset="240224.74">15627 14932,'0'25,"25"-25,-25 0,25 25,-25-25,0 0,0 0,-25 0,25 0,-25 0,0 0,1 25,-1-25,0 0,-25 0,26 0,-26 0,25 0,-24 0,-1 0,25 0,0 0</inkml:trace>
  <inkml:trace contextRef="#ctx0" brushRef="#br0" timeOffset="243921.9515">17314 14734,'0'0,"0"0,-25-25,25 25,0-25,0 25,0-24,0 24,0-25,0 25,0-25,25 25,-25 0,0-25,25 25,-25 0,25 0,-1-25,-24 25,25 0,0 0,0 0,-25 25,25-25,-1 0,1 25,-25-25,25 25,-25-25,0 25,0-25,0 24,0 1,0 0,0 0,-25 0,0-1,1 26,-1-25,0 0,-25 24,26-24,-26 25,25-26,-24 1,24 0,0 25,-25-26,26 1,24-25,-25 25,0-25,25 25,0-25,0 0,0 0,0 0,0 0,25 0,0 0,-1 0,1 0,25 0,-25 0,24-25,1 25,-1 0,1 0,24-25,-24 25,0 0,-1 0,1 0,0-25,-26 25,1 0,0 0,-25 0,25 0,-25 0,0 0,0 0,0 0,0 0,0 0,0-24,-25 24</inkml:trace>
  <inkml:trace contextRef="#ctx0" brushRef="#br0" timeOffset="247538.1584">16793 14362,'0'0,"0"0,0 0,25-25,-25 25,0 0,0 0,0 0,0 0,0 0,0 0,0 0,0 0,0 0,0 0,-25 0,25 0,0 0,-25 25,25-25,-24 25,-1 0,0-1,0 1,0 0,-24 0,-1 24,25-24,-24 0,-1 25,25-26,-24 1,24 0,-25 0,25 0,25-1,-24 1,-1-25,25 25,0-25,0 25,0-25,0 0,0 0,25 25,-1-25,1 0,0 0,0 0,0 0,24 0,-24 0,25-25,-26 25,26 0,0 0,-26-25,26 25,-25-25,0 25,24 0,-49-25,25 25,0 0,-25-24,0 24,0 0,0-25,0 25,0 0,-25 0,25-25,-25 25,25 0,-24 0,24 0,-25 0,0 0,25 0,-25 25,25-25,-25 25,0-25,25 24,-24 26,24-25,-25 0,25 24,-25 1,25-25,-25 24,25 1,0 24,-25-24,25-1,-24 1</inkml:trace>
  <inkml:trace contextRef="#ctx0" brushRef="#br0" timeOffset="248886.2355">16297 15255,'-25'0,"-24"0,24 25,-25-25,25 0,1 0,-1 0,25 0,0 0,-25 0,25 0,0 0,25 0,0 0,-1 0,1 0,0 0,25 0,-1-25,26 25,-26 0,26-25,24 25,-25 0,26-25,-1 25,0 0,-25-25,26 25,-1 0,0-24,-25 24,1 0,-1 0,1 0,-26 0,1-25,0 25,-26 0,1 0,-25 0,0 0,0 0,0 0,-25 0,1 0,-1 25,-25-25,0 0,1 0,-1 0,-24 24,-1-24,1 0,0 25,-26-25,26 0,-25 25,24-25,1 25,0-25,-1 0,1 0,24 25,0-25,1 0,-1 0,25 0,1 0,-1 0,25 24,0-24,0 0,0 0,25 0,-1 0,1 0,0 0,25 0,-1 0,1 0,24-24,1 24,-1 0,1 0,-1 0,25 0,-24 0,-1 0,25 0,-24-25,-26 25,26 0</inkml:trace>
  <inkml:trace contextRef="#ctx0" brushRef="#br0" timeOffset="252005.4139">5036 16247,'0'0,"0"0,0 0,0 0,0 0,0 0,0 0,0 0,0 0,0 0,-25 25,25-25,0 25,0-1,0 1,-25 0,25 0,0 0,-25 24,25-24,0 0,-25 25,25-26,-24 1,24 25,-25-25,25-1,-25 1,25-25,-25 25,25 0,0-25,0 0,0 25,0-25,0 0,0 0,0 0,0 0,0 0,0-25,0 25,0-25,0 25,0-25,0 0,0 1,0-1,0-25,0 25,0-24,25-1,-25 25,0-24,25-1,-25 25,25 0,-1-24,-24 24,25 0,0 25,-25-25,25 1,-25 24,25 0,0 0,-25 0,24 0,-24 0,25 0,-25 24,25 1,-25 0,25 0,0 0,-25 24,24-24,-24 25,25-25,-25 24,25 1,-25-25,25 24,-25-24,0 0,25 0,-25-1,0 1,0 0,0 0,24-25,-24 25,0-25,0 24,0-24,0 0,0 0,0 0,0 0,0 0</inkml:trace>
  <inkml:trace contextRef="#ctx0" brushRef="#br0" timeOffset="252206.4254">5036 16545,'0'0,"0"0,0 25,25-25,-25 0,0 0,24 0,-24 0,25 0,-25 0,25 0,0-25,-25 25,25 0</inkml:trace>
  <inkml:trace contextRef="#ctx0" brushRef="#br0" timeOffset="252829.461">5557 16396,'0'0,"0"0,0 0,0 0,0 0,0 25,0-25,0 25,0-25,0 24,0-24,0 25,0 0,0 0,0 0,0-25,0 24,0 1,0-25,0 25,0-25,0 25,-25-25,25 0,0 25,0-25,0 0,0 0,0 0,0 0,0 0,0 0,0-25,0 25,0-25,-25 25,25-25,0 25,0-25,0 1,0-1,0 0,0 0,0-24,0 24,0 0,0 0,0 0,0 0,0 1,25-1,-25 0,0 0,25 25,-25 0,24-25,-24 25,25 0,-25 0,25 0,-25 0,0 0,25 0,-25 25,0-25,0 25,0-25,0 25,0 0,0-1,0-24,0 25,0 0,-25-25,25 25,0 0,-25-25,25 25,0-25,0 0,-25 0,25 24,0-24,0 0,0 0,0 0,0 0,0 0,25 0,-25 0,25 0,-25 0,25 25,0-25,-1 0,-24 25,25-25,0 0,0 25,-25-25,25 25,-25-25,24 24,-24-24,0 25,0-25,0 25,0-25,0 0,0 25,0-25,-24 25,24-25,-25 0,25 24,-25-24,25 0,-25 0,0 0,25 0,-24 0,-1 0,25 0,-25-24,0 24,25 0</inkml:trace>
  <inkml:trace contextRef="#ctx0" brushRef="#br0" timeOffset="253094.4762">6127 16371,'0'0,"0"0,0 0,-25 0,25 0,-25 0,1 0,24 0,-25 25,0-25,25 25,-25-25,25 25,-25-1,25 1,-24 0,24-25,0 25,0 0,0-25,24 24,-24-24,0 25,25-25,-25 0,25 25,0-25,-25 0,25 0,-1 0,1 0,0 0,0 0,0 0,0 0</inkml:trace>
  <inkml:trace contextRef="#ctx0" brushRef="#br0" timeOffset="254122.535">5036 15106,'25'0,"-1"0,26 0,-25 0,24 0,1 0,0-25,24 25,-24 0,49-25,-25 25,25-24,-24 24,24-25,0 0,0 25,1-25,-1 0,-25 1,26 24,-26-25,0 0,1 25,-1-25,-24 25,-1-25,1 25,-25-24,0 24,-25-25,24 25,-24 0,0 0,0 0,0-25,-24 25,24 0,-25 0,25 0,-25 0,0 0</inkml:trace>
  <inkml:trace contextRef="#ctx0" brushRef="#br0" timeOffset="267198.2828">5879 15180,'0'0,"0"0,0 0,-25 0,25 0,0 0,0 0,0 0,0 0,0 0,0 25,0-25,0 25,0-25,0 25,0 0,0-1,0 1,0 0,25 0,-25 0,0 0,0-1,0 1,0-25,25 25,-25 0,0 0,0-25,0 24,0-24,0 25,0-25,0 25,0-25,0 0,25 25,-25-25</inkml:trace>
  <inkml:trace contextRef="#ctx0" brushRef="#br0" timeOffset="267621.307">6202 15354,'0'-25,"24"25,-24-25,0 1,0 24,0-25,-24 0,24 25,0-25,-25 0,25 25,-25-24,25 24,-25-25,25 25,-25 0,25 0,-25 0,25 0,-24 25,24-25,-25 24,25-24,-25 25,25 0,0 0,0-25,0 25,0-25,0 24,0 1,0-25,0 0,0 25,25-25,-25 0,0 0,25 0,-25 0,0 0,24 0,-24-25,25 25,-25-25,0 25,25-24,-25 24,0-25,0 0,0 25,0-25,0 0,0 25,0-24,0 24,0 0,0 0,0 0,0 0,25 0,-25 24,0-24,25 25,-25 0,0 0,25 0,-25-1,24 1,-24 0,0 0,0 0,25-25,-25 25,0-1,0 1,25-25,-25 25,0-25,0 25,0-25</inkml:trace>
  <inkml:trace contextRef="#ctx0" brushRef="#br0" timeOffset="267906.3233">5681 15776,'-25'0,"0"25,25-25,-25 0,25 0,0 0,0 0,0 0,0 0,25 0,-25 0,25 0,0 0,24-25,-24 25,25-25,-1 0,26 25,-26-25,26 1,-1-1,-24 0,24 25,1-25,-1 0,-24 1,24-1,-24 25,-1-25,1 25,-25-25,-1 25,1 0,0-25,-25 25,25 0,-25 0,0 0,0 0,0 0,0 0,-25 0,25 0,0 0,-25 0</inkml:trace>
  <inkml:trace contextRef="#ctx0" brushRef="#br0" timeOffset="270542.4741">6822 16297,'0'0,"0"0,0 0,0 0,-25 0,25 0,0 0,0 24,25-24,-25 0,0 0,24 0,1 0,-25 0,25 0,0 0,0 0,-1 0,1 0,0 0,25 0,-26 0,1 0,0-24,0 24,0 0,0 0,-1 0,-24 0,25-25,0 25,-25 0,0 0,0 0,0 0,0 0,0 0,0 0,0 0,0 0,0-25,0 25,-25 0,25 0,0 0,0-25,0 25,0 0,-25 0,25-25,0 25,-24 0,24 0,0 0,0-24,0 24,0 0,0 0,0 0,0 0,0 0,0 0,0 0,0 24,0-24,0 0,0 0,24 25,-24-25,0 0,25 25,-25-25,0 25,25-25,-25 0,25 25,-25-25,0 24,0-24,0 25,25-25,-25 25,0-25,0 25,-25-25,25 25,-25-25,0 25,25-25,-25 24</inkml:trace>
  <inkml:trace contextRef="#ctx0" brushRef="#br0" timeOffset="272246.5716">7938 15974,'0'0,"0"0,0 0,0 0,0 0,0 0,0 0,0-25,0 25,0 0,0 0,0 25,0-25,0 0,0 0,0 25,0-25,0 25,0-25,25 25,-25-1,0 1,24 0,-24 0,0 0,25-1,-25 1,0 0,0-25,0 25,0 0,0-1,0 1,0-25,0 25,0-25,0 25,0-25,0 25,0-25,25 0,-25 0,0 0,0 25,0-25,0 0,0 0,0 0</inkml:trace>
  <inkml:trace contextRef="#ctx0" brushRef="#br0" timeOffset="272797.6031">8459 16197,'0'-24,"0"24,25-25,-25 25,0-25,0 25,24-25,-24 0,0 1,0-1,0 25,0-25,0 0,0 0,0 1,0 24,-24-25,24 25,-25 0,25-25,-25 25,25 0,-25 0,25 0,-25 0,1 0,24 0,-25 25,0-25,25 25,-25-1,0 1,25-25,-24 25,24 0,0 0,0-1,0-24,0 25,0-25,0 25,0-25,0 25,24-25,-24 0,25 0,-25 0,25 0,-25 0,25 0,0 0,-25 0,24 0,1-25,0 25,-25 0,25-25,-25 25,25 0,-25-25,24 25,-24-24,0 24,0 0,25-25,-25 25,0 0,0 0,0 0,0 0,0 0,0 0,0 0,0 0,0 0,0 25,0-25,0 24,0 1,0 0,25 0,-25 0,0 24,0-24,0 0,25 0,-25 24,0-24,0 0,0 0,0 0,25-1,-25 1,0-25,0 25,0 0,0-25,24 25,-24-25,0 24,0-24,25 0</inkml:trace>
  <inkml:trace contextRef="#ctx0" brushRef="#br0" timeOffset="273029.6164">9079 16272,'0'0,"0"0,0 0,0 0,0-25,0 25,0 0,0 25,0-25,0 25,0-25,0 24,-25 1,25 25,0-25,0 0,-25 24,25-24,0 0,0 0,0-1,0 1,0 0,0 0,0-25,0 25,0-1,0-24,0 0,0 25,0-25,0 0,25 0,-25 0</inkml:trace>
  <inkml:trace contextRef="#ctx0" brushRef="#br0" timeOffset="273297.6317">8955 16272,'0'0,"0"-25,0 25,0-25,0 25,0 0,0-25,0 25,25-24,-25 24,24 0,1 0,-25-25,25 25,0 0,0 0,-1 0,26 0,-25 0,0 0,-1 25,1-25,0 0,0 24,-25 1,25-25,-25 25,25 0,-25-25,0 25,0-1,-25 1,25-25,-25 25,0 0,0-25,0 25,25-25,-24 25,-1-25,0 24,0-24,0 0,1 0,24 0</inkml:trace>
  <inkml:trace contextRef="#ctx0" brushRef="#br0" timeOffset="274273.6875">9873 16197,'0'0,"24"-24,-24 24,25 0,-25 0,0 0,0-25,0 25,0 0,0-25,-25 25,25-25,-24 25,-1-25,25 25,-25-24,25 24,-25-25,0 25,1 0,24 0,-25 0,0 0,0 0,25 0,-25 25,1-25,-1 24,25-24,-25 25,25 0,-25 0,25-25,0 25,0-1,0-24,0 25,0-25,0 25,0-25,25 0,-25 0,25 0,-25 25,25-25,-1 0,-24-25,25 25,0 0,0-25,-25 25,25-25,-1 25,-24-24,25 24,-25-25,25 25,-25-25,0 0,0 25,0 0,0-25,0 25,0 0,0 0,0 0,0 25,0-25,0 25,0-25,0 25,0 0,0-1,0-24,25 25,-25-25,25 25,-25-25,24 25,1-25,0 25,-25-25,25 0,24 0,-24 0,0 0,0 0,0 0,24-25,-24 25,0 0,0-25,-1 25,1-25,0 25,0-25,-25 1,25 24,-25-25,0 0,0 0,0 0,-25 1,25-1,-25 0,25 0,-25 25,0 0,25-25,-24 25,-1 0,0 25,25-25,-25 0,0 25,25-25,0 25,-24 0,24-25,0 24,0-24,0 25,24-25,-24 25,0-25,25 25,-25-25,25 25,0-25,-25 24,25-24,-1 25,1-25,-25 25,25-25,0 25,0 0,-25-25,25 24,-1 1,-24-25,0 25,25 0,-25-25,0 25,0-25,0 25,0-1,0-24,-25 25,25-25,-24 25,-1-25,25 0,-25 0,0 25,0-25,25 0,-25-25,1 25,24 0,-25-25,25 25,0-25,0 25,0-24,0 24,25-25,-25 25,24-25,1 0,0 25,-25-25,50 25,-25-25,-1 1,26 24,-25-25,24 0,-24 0,25 25,-25-25,-1 1,1-1,0 0,0 0,-25 0,25 1,-25 24,0-25,0 0,0 25,-25 0,0 0,25 0,-25 0,0 25,1-25,24 25,-25-1,0 1,25 0,-25 0,25 0,0-25,0 24,0 1,25 0,0 0,-25-25,25 25,-1-25,26 24,-25-24,24 0,-24 0</inkml:trace>
  <inkml:trace contextRef="#ctx0" brushRef="#br0" timeOffset="274665.71">11460 16073,'0'0,"-25"0,25 0,0 0,0 0,0 0,0 0,0 0,0 25,0-25,25 0,-25 0,25 0,0 0,0-25,24 25,-24 0,25 0,-26-24,26 24,-25 0,0-25,-1 25,1 0,0-25,0 25,0 0,-25-25,0 25,0-25,0 25,0 0,-25-24,25 24,-25-25,0 25,25 0,-25-25,1 25,-1 0,25 0,-25 0,25 0,0 0,0 0,0 0,0 0,0 0,0 0,0 25,25-25,-25 25,25-25,-25 24,24 1,-24 0,25-25,-25 25,0 0,25-1,-25-24,0 25,0 0,-25 0,0-25,25 25,-24-1,-1-24,0 25,0-25,0 25,25-25</inkml:trace>
  <inkml:trace contextRef="#ctx0" brushRef="#br0" timeOffset="275113.7356">12527 15825,'0'-24,"0"24,0-25,-25 25,25-25,0 25,0-25,0 25,0 0,0 0,0 0,0 0,0 0,0 0,0 25,0 0,0 0,0 24,0-24,0 25,0-26,0 26,0-25,0 24,25-24,-25 0,0 0,0 0,0-1,0 1,0-25,25 25,-25-25,0 25,0-25,24 0</inkml:trace>
  <inkml:trace contextRef="#ctx0" brushRef="#br0" timeOffset="275673.7676">13023 15825,'0'0,"0"-24,0 24,0 0,0 0,0 0,0 0,0 0,0 24,0-24,0 25,-25 0,25 25,0-26,0 1,0 25,0-25,0-1,0 26,0-25,0 0,0-1,0-24,0 25,0-25,0 25,0-25,0 25,25-25,-25 0,0 0,0 0,0 0,0 0,0 0,0 0,0 0,0-25,0 25,0 0,0-25,0 25,-25-25,25 1,-25 24,25-25,-25 0,1 25,-1-25,0 25,0-25,0 25,1 0,-1 0,0 0,0 0,0 25,1-25,24 25,-25-25,25 25,-25-25,25 25,0-25,0 24,0-24,0 25,25-25,-25 25,25-25,-1 0,-24 0,25 25,0-25,0 0,0 0,24 0,-24 0,0 0,0-25,24 25</inkml:trace>
  <inkml:trace contextRef="#ctx0" brushRef="#br0" timeOffset="277005.8438">13246 16073,'0'0,"0"0,0-24,0 24,0 0,0 0,0 0,0 0,-25 0,25 0,0 0,0 24,0-24,0 0,0 25,-25-25,25 25,0-25,0 25,0 0,0-25,0 0,0 24,0-24,0 25,0-25,25 0,-25 0,0 25,25-25,-25 0,25 0,-25 0,25 0,-25 0,24-25,-24 25,0 0,25 0,-25-25,25 25,-25 0,0-24,25 24,-25-25,0 25,0-25,0 25,0 0,0-25,0 25,0 0,0 0,0 0,0 0,0 0,0 0,0 0,0 0,0 0,0 0,0 0,0 0,0 25,0-25,0 0,0 0,0 0,0 25,0-25,0 0,0 0,0 0,25 0,-25 0,0 0,24 0,-24 0,0 0,25 0,-25 0,25 0,0 0,-25 0,25-25,-25 25,25 0,-1 0,-24-25,25 25,0 0,-25-25,25 25,0-24,-25 24,0 0,24-25,-24 25,0-25,0 25,0-25,0 25,0 0,0-25,0 25,0 0,-24-24,24 24,0 0,0 0,0 0,-25 0,25 0,0 0,0 0,-25 0,25 0,0 0,0 0,0 0,0 24,0-24,0 0,0 0,0 0,0 0,-25 0,25 0,0 0,0 0,0 0,0 0,0 0,0 0,0 0,0 0,0 0,0 0,0 0,0 0,0 0,0 0,0 0,0 0,0 0,0 0,0 0,0 0,0-24,25 24,-25 0,0 0,0-25,0 25,0 0,0 0,0-25,0 25,0 0,0 0,0 0,0 0,0 0,0 0,0 0,0 0,0 0,0 0,0 0,0 0,0 0,0 0,0 0,0 0,0 0,0 0,0 0,0 0,0 0,0 0,0 0,0 0,0 25,0-25,0 0,0 0,0 0,0 25,0-25,0 0,0 24,25-24,-25 25,0-25,0 25,0-25,0 0,0 25,0-25,0 0,0 0,0 0,0 25,0-25,0 0,0 0,0 0,0 0,0 0,0 0,0 0,0 0,0-25,0 25,0 0,25 0,-25-25,0 25,24 0,-24-25,0 25,0 0,25 0,-25 0,0 0,0 0,0 0,0 0,25 0,-25 0,0 0,0 0,0 0,25 0,-25 25,0-25,25 0,-25 0,0 0,24 0,-24 0,25 0,0 0,-25 0,25 0,0 0,-1-25,-24 25,25 0,-25 0,0-25,25 25,-25-24,0 24,0-25,0 25,0-25,0 25,-25 0,25-25,0 25,-25 0,25-25,0 25,-24 0,24 0,-25 25,25-25,0 25,-25 0,25 0,-25-1,25 1,0 0,-25 25,25-26,0 26,0 0,0-26,-24 26,24-25,-25 24,25 1,-25-25,25 25,-25-1,0-24,25 25,-24-26,-1 1,0 25,0-25,0-1,1-24,-1 25,0-25,0 0,0 0,0 0,1 0,24-25,-25 1,0-1,25 0,0-25,-25 1,25 24,0-25,0 26,25-26,-25 25,25 0,0 0,-1 1,26 24,-25-25,25 25,-1 0</inkml:trace>
  <inkml:trace contextRef="#ctx0" brushRef="#br0" timeOffset="277113.85">14213 16297,'25'24,"-25"-24,0 0,0 0,0 0,0 0,0 0,0 0,0 0,0-24,0 24,0 0</inkml:trace>
  <inkml:trace contextRef="#ctx0" brushRef="#br0" timeOffset="288288.4891">7913 16917,'0'0,"0"0,0 0,0 0,-25-25,25 25,0 0,0 0,0-25,-25 25,25 0,0 0,0-25,0 25,0 0,25 0,-25-24,0 24,25 0,-25 0,0 0,25 0,-25 0,25 0,-25 0,24 0,-24 24,0-24,25 25,-25-25,0 25,0-25,0 25,0-25,0 25,0-1,0-24,0 25,-25-25,25 25,0-25,0 0,-24 25,24-25,0 0,0 0,0 0,0 0,0 0,0 0,0 0,24 0,-24 0,0 0,25 0,0 0,-25 0,25 0,0 25,-1-25,1 0,0 24,0-24,0 0,0 25,-25-25,24 25,-24-25,25 25,-25 0,0-25,0 24,0-24,0 25,-25-25,25 25,0-25,-24 0,24 25,-25-25,25 25,-25-25,0 0,0 0,25 0,-25 0,1 0,-1 0,0-25,25 25,-25-25</inkml:trace>
  <inkml:trace contextRef="#ctx0" brushRef="#br0" timeOffset="288723.514">8211 16892,'0'0,"0"0,0 0,0 0,0 0,0 25,0-25,0 0,0 0,0 25,25-25,-25 24,24-24,-24 25,25-25,0 25,0 0,24-25,-24 25,0-1,0-24,0 25,24-25,-24 25,-25-25,25 25,0-25,-25 0,0 25,0-25,24 0,-24 24,0-24,-24 0,24 0,-25 0,25 0,-25 25,0-25,0 0,1 0,-1 0,0-25,0 25,0 0,1 0,24 0,-25-24,25 24,0 0,0 0,0-25,0 25,0 0,25-25,-25 25,0-25,24 25,1 0,-25-25,25 25,0-24,-25 24,25-25,-25 25,24 0,-24-25,25 25,-25 0,0-25,0 25,0 0,0 0,0-25,-25 25,25 0,-24-24,-1 24,0 0,0 0,0 0,1 0,-1 0,0 0,0 0</inkml:trace>
  <inkml:trace contextRef="#ctx0" brushRef="#br0" timeOffset="288971.5282">8980 17016,'0'25,"24"-25,-24 0,25 0,-25 0,0 0,0 25,0-25,0 24,-25-24,25 25,0 0,0 0,0 0,0 24,0-24,0 0,0 24,0-24,0 0,25 0,-25 0,0-1,0 1,0-25,0 25,0-25,25 25,-25-25,0 0,0 0,0 0,0 0</inkml:trace>
  <inkml:trace contextRef="#ctx0" brushRef="#br0" timeOffset="289195.541">8930 17190,'0'-25,"0"25,0-25,0 25,0-25,0 25,0-25,25 25,-25-24,25 24,-1 0,1 0,0-25,0 25,24 0,-24 0,0 0,25 0,-26 0,1 25,0-25,0 24,-25-24,25 0,-25 25,0-25,0 25,0 0,-25-25,25 25,-25-25,25 24,-25 1,0-25,1 25,-1-25,0 0</inkml:trace>
  <inkml:trace contextRef="#ctx0" brushRef="#br0" timeOffset="289899.5813">9451 17041,'50'-25,"-26"25,26-25,-25 25,0-25,-1 25,1-24,0 24,-25-25,25 25,-25 0,0-25,0 25,-25 0,25 0,-25-25,25 25,-25 0,1 0,-1 0,25 0,-25 25,0-25,0 25,25-25,-24 25,-1-25,25 24,0-24,0 25,0 0,0-25,0 25,25-25,-25 0,24 0,1 25,-25-25,25 0,0 0,0 0,-1 0,1 0,0-25,0 25,0 0,-1-25,1 25,0-25,0 25,0-25,-1 25,1-24,0-1,-25 25,25-25,-25 0,0 25,25-25,-25 25,0-24,0 24,0 0,0 0,0 0,0 0,0 0,0 0,0 0,0 0,0 24,0-24,0 25,0-25,0 25,0 0,24-25,-24 25,25-1,0-24,-25 25,25 0,0-25,-1 25,-24 0,25-25,0 24,0-24,-25 25,25-25,-25 25,24-25,-24 25,0-25,0 0,0 0,0 25,0-25,0 0,-24 0,24 0,-25 0,25 0,-25 0,25 0,-25 0,25-25,0 25,-25 0,25-25,0 25,0-25,0 25,0-25,25 1,-25 24,25-25,-25 0,25 0,0 0,-1 1,1-1,0 0,25 0,-25 0,-1-24,1 24,0 0,0 0,0 1,-25-1,24 25,-24 0,0-25,0 25,0 25,0-25,0 25,0-25,0 24,-24 1,24 0,0 0,0 0,0-1,0-24,0 25,0 0,24-25,-24 25,25-25,0 0,0 0</inkml:trace>
  <inkml:trace contextRef="#ctx0" brushRef="#br0" timeOffset="290292.6038">11535 16694,'-25'0,"25"0,-25 0,25 24,-25-24,25 0,0 0,0 0,0 0,0 0,25 0,-25 0,25 0,0 0,-1 0,1 0,0-24,0 24,0 0,-1 0,1-25,0 25,0 0,0 0,-1 0,-24-25,0 25,0 0,0 0,0-25,0 25,0 0,0-25,0 25,-24 0,24 0,0 0,-25-24,25 24,0 0,0 0,0 0,0 0,0 0,0 0,0 0,0 0,25 24,-25-24,24 25,-24-25,25 25,0-25,-25 25,0 0,25-1,-25-24,0 25,0 0,-25 0,0-25,25 25,-25-1,1-24,-1 25,0-25,0 25,0-25</inkml:trace>
  <inkml:trace contextRef="#ctx0" brushRef="#br0" timeOffset="290775.6314">12303 16594,'0'-24,"0"24,0 0,0 0,0-25,0 25,25 0,-25 0,25-25,0 25,-25 0,25 0,-1 0,1 0,-25 0,25 0,0 0,0 25,-25-25,25 25,-25-1,0-24,0 25,-25 0,25 0,-25 0,0-1,0 26,-24-25,24 0,-25-1,25 1,-24 0,-1 0,25 0,1-1,-26-24,50 25,-25-25,0 0,25 0,0 0,0 0,25 0,-25 0,25 0,0 0,24 0,-24 0,25 0,-1 0,1-25,0 25,24 0,-24 0,-1 0,1-24,0 24,-1 0,1 0,-25 0,-1 0,1 0,0 0,-25 0,0 0,0-25,-25 25,25 0</inkml:trace>
  <inkml:trace contextRef="#ctx0" brushRef="#br0" timeOffset="324215.544">12303 17214,'0'-24,"0"24,0-25,0 25,0-25,0 25,0 0,0 0,0 0,0 0,0 0,0 0,0 0,0 0,0 0,0 0,0 0,0 0,0 0,0 0,0 0,0 25,0-25,0 0,0 25,-24-25,24 24,0 1,0-25,0 25,-25 0,25 0,0-1,0 1,0 0,0 0,0-25,0 25,0-25,25 24,-25-24,24 25,-24-25,25 0,-25 0,25 25,0-25,0 0,-25 0,24 0,1-25,0 25,0 0,0-25,0 25,-25-24,24 24,1-25,-25 25,25-25,-25 25,0-25,25 25,-25-25,0 25,0 0,0 0,0-24,-25 24,25 0,0 0,0 0,0 0,0 0,0 0,0 0,0 0,-25 0,25 24,0-24,0 25,0-25,0 25,0 0,0 0,0-1,0 26,0-25,0 0,0 0,0-1,0 1,0 0,0-25,0 25,0-25,0 25,0-25</inkml:trace>
  <inkml:trace contextRef="#ctx0" brushRef="#br0" timeOffset="324487.5596">13048 17239,'0'0,"0"0,0 0,0 0,0 25,0-25,0 25,0-25,0 25,0-1,-25 1,25 25,-25-25,25-1,-25 26,0-25,25 25,-24-1,-1-24,0 25,25-1,-25 1,0-25,1 24,24 1,-25-25,0 24,25-24,-25 0,25 0,0-1,-25 1,25 0,0-25,0 0,0 0</inkml:trace>
  <inkml:trace contextRef="#ctx0" brushRef="#br0" timeOffset="324731.5736">13023 17686,'25'0,"-25"0,0 0,0 0,0 0,24 0,-24 25,0-25,0 24,0 1,0 0,25 0,-25 0,0-1,0 1,0 0,0 25,0-26,25 1,-25 0,0 0,0 0,0-1,0 1,0 0,0-25,0 0,0 25,25-25,-25 0,0 0,0 0</inkml:trace>
  <inkml:trace contextRef="#ctx0" brushRef="#br0" timeOffset="325135.5967">13370 17711,'0'0,"25"-25,-25 25,0-25,0 25,-25-25,25 25,0 0,-25 0,25 0,0-25,-25 25,25 0,-24 0,-1 25,25-25,-25 0,25 0,-25 25,25-25,-25 25,25-25,-24 25,24-1,0-24,0 25,0 0,0 0,0-25,0 25,24-25,-24 24,25-24,-25 25,25-25,-25 0,25 0,0 0,-25 0,24 0,1 0,0-25,0 25,0-24,-25 24,24-25,1 0,-25 25,25-25,-25 25,0-25,25 25,-25-24,0 24,0-25,0 25,0 0,0 0,0 0,0 25,0-25,0 24,0 1,0 0,25 0,-25 24,0-24,0 25,0-25,0 24,0 1,0-25,25 24,-25-24,0 25,0-26</inkml:trace>
  <inkml:trace contextRef="#ctx0" brushRef="#br0" timeOffset="328643.7973">9600 11187,'0'0,"0"25,-25-25,25 0,0 0,0 0,0 0,0-25,25 25,-25-25,0 0,25 0,-1 1,1-1,0-25,25 1,-1 24</inkml:trace>
  <inkml:trace contextRef="#ctx0" brushRef="#br0" timeOffset="329415.8415">10121 12551,'0'-25,"0"25,24-24,-24-1,25 0,0 0,-25 0,25 1,0-1,-1 0</inkml:trace>
  <inkml:trace contextRef="#ctx0" brushRef="#br0" timeOffset="332228.0023">12824 16371,'0'0,"0"0,-24-25,24 25,0 0,-25 0,25-25,-25 25,25 0,-25 0,25 0,-25-24,25 24,-24 0,24 0,-25 0,25 0,-25 0,25 0,-25 0,0 0,25 0,-24 0,24 0,-25 0,0 0,25 0,-25 0,0 24,0-24,1 0,24 25,-25-25,0 25,0-25,0 25,1-25,-1 25,0 0,0-25,0 24,1-24,24 25,-25 0,0-25,0 25,0 0,25-25,-24 24,-1 1,25 0,-25 0,0-25,25 25,-25-1,25 1,0 0,-24 0,24 0,-25-1,25 1,0 0,-25 25,25-26,0 1,0 0,0 25,-25-26,25 1,0 25,0-25,0 24,0-24,0 25,0-26,25 26,-25-25,0 24,0 1,25-25,-25 25,25-1,-1 1,-24-25,25 24,-25-24,25 25,0-26,-25 26,25-25,-1 24,1-24,-25 25,25-25,0-1,0 1,-1 25,-24-25,25-1,0 1,0 0,0 0,-1 0,1-1,0 1,0 0,24-25,-24 25,0 0,25-25,-25 24,24 1,-24-25,25 25,-26-25,26 0,0 25,-26-25,26 0,0 0,-26 25,26-25,-25 0,24 0,-24 0,25 0,-25 0,24 0,1 0,-25 0,24 0,-24 0,25 0,-1 0,-24-25,25 25,-1-25,-24 25,25 0,-1-25,-24 0,0 25,25-24,-26 24,1-25,0 0,0 0,0 25,-1-25,1 1,0-1,0 0,-25-25,25 26,-1-1,1-25,-25 25,25-24,-25 24,25-25,-25 26,25-26,-25 25,0-24,24-1,-24 25,0-24,0 24,0-25,-24 1,24 24,-25-25,25 0,-25 1,25 24,-25-25,0 1,1-1,-1 1,0 24,0-25,-24 1,24 24,0-25,-25 25,26-24,-26-1,0 25,1-24,-1-1,1 1,-1 24,0-25,1 1,-26 24,26-25,-26 25,26 1,-26-1,26 0,-1 0,-24 0,24 0,0 25,-24-24,24 24,1 0,-26 0,26 24,-1-24,-24 25,-1 0,26 0</inkml:trace>
  <inkml:trace contextRef="#ctx0" brushRef="#br0" timeOffset="335157.1699">15454 16123,'0'0,"0"0,0-25,0 25,0 0,0 0,0 0,0 0,0 0,0 0,0 0,0 0,0 0,0 0,0 0,0 0,0 0,0 25,-25-25,25 25,0-25,-25 25,25-1,-25 1,25 0,-25 25,1-26,-1 1,0 25,0-25,25 24,-25-24,25 0,-24 0,24 0,0-1,24-24,-24 0,0 25,25-25,0 0,-25 0,25 0,0 0,24 0,-24 0,0-25,0 25,24-24,-24-1,0 0,24 25,-24-25,0 0,0 1,0-1,0 0,-25 0,24 25,-24-25,0 0,0 25,0-24,0 24,-24-25,24 25,-25-25,25 25,0 0,-25-25,25 25,-25 0,25 0,0 25,0-25,0 25,0-25,0 25,0-1,0 1,0 0,0 25,0-25,0-1,25 26,-25-25,0 0,25-1,-25 1,25 0,-25 0,24 0,-24-1,0-24,25 25</inkml:trace>
  <inkml:trace contextRef="#ctx0" brushRef="#br0" timeOffset="335541.1918">15999 16197,'0'0,"0"-24,25 24,-25-25,25 0,-25 25,25-25,0 25,-25-25,24 25,1 0,0 0,0 0,-25 0,25 0,-1 0,-24 25,25-25,-25 25,0-25,0 25,0 0,0-1,0 1,-25 0,25 0,-24 0,-1-1,25 1,-25 0,25 0,-25 0,25 0,-25-1,25-24,0 25,-24-25,24 0,0 0,0 0,0 0,24 0,-24 0,0 0,25 0,0-25,-25 25,25 0,0-24,-1 24,1-25,0 25,0-25,24 0,-24 25,0-25,0 25,0-25,-1 25,1-24,0 24,-25 0,25 0,-25 0,0 0</inkml:trace>
  <inkml:trace contextRef="#ctx0" brushRef="#br0" timeOffset="335914.2132">15553 17066,'0'24,"-25"-24,25 0,0 0,0 0,0 0,-25 0,25 0,0 0,0 0,0 0,25 0,-25-24,0 24,25 0,0 0,-1-25,1 25,0 0,25-25,-1 25,1-25,0 0,24 1,0-1,-24 0,49 0,-24 0,-1 1,0-1,1 0,-1 0,1 0,-1 1,1-1,-26 25,26-25,-26 0,-24 25,25 0,-26-25,-24 25,25 0,-25 0,25 0,-25 0,0 0,-25 0,25 0,-25 25,25-25,-24 0</inkml:trace>
  <inkml:trace contextRef="#ctx0" brushRef="#br0" timeOffset="336217.2305">16173 17165,'0'0,"0"-25,-25 25,25-25,0 25,0 0,0-25,0 25,0 0,0 0,0 0,0 0,0 25,0-25,0 25,25 0,-25 0,0-1,25 26,-25-25,0 24,25 1,-25 0,0-26,0 26,0-25,24 25,-24-26,0 1,0 0,0 0,0 0,0-1,0-24,0 25,25-25,-25 25,0-25,0 0,0 0</inkml:trace>
  <inkml:trace contextRef="#ctx0" brushRef="#br0" timeOffset="336705.2584">16619 17239,'25'-25,"-25"25,25-24,-25-1,25 0,-25 0,25 25,-25-25,0 25,0-24,0 24,0-25,0 25,0-25,-25 25,25 0,-25-25,0 25,25 0,-25 0,1 0,-1 0,0 0,0 25,25-25,-25 25,1-25,-1 25,25-25,-25 24,25 1,0 0,-25 0,25 0,0-25,0 24,0 1,25-25,-25 25,0-25,25 25,-25-25,0 0,25 0,-25 0,24 0,1-25,-25 25,25-25,0 25,-25-25,25 25,-1-24,-24-1,25 0,0 25,-25-25,0 0,25 25,-25-24,0 24,0 0,0 0,0 0,0 0,0 0,0 0,0 24,25-24,-25 25,0 0,25 25,-25-26,0 26,24-25,-24 24,25 1,-25 0,0-26,25 26,-25-25,25 25,-25-26,0 1,25 0,-25 0,0 0,24-1,-24-24,0 25,0-25,0 25,0-25,0 0,0 0</inkml:trace>
  <inkml:trace contextRef="#ctx0" brushRef="#br0" timeOffset="337874.3253">16619 15404,'-24'0,"-1"0,0 0,0 0,25 0,-25 0,25 0,-24 0,24 0,0 0,0 0,24 0,-24 0,25 0,0 0,25 0,-1 0,1 0,24 0,-24-25,49 25,-24-25,-1 25,25-25,0 25,1-25,-1 1,0 24,-25-25,26 0,-26 25,1-25,-1 0,0 25,-24-24,0 24,-26 0,1-25,0 25,0 0,-25 0,25 0,-25 0,0-25,0 25,-25 0,0 0,0 0,0 0,1 0,-26 0,0 0,1 0,-26 0,26 25,-26-25,1 25,-1-1,1 1,0-25,-26 25,26 0,24 0,-24-1,24 1,1 0,-1-25,25 25,1-25,24 0,0 25,0-25,0 0,24 0,26 0,-25-25,24 25,1 0,24 0,1-25,-1 25,1-25,-1 0,0 1,26 24,-26-25,1 0,-1 0,-24 25,24-25,-24 25,-26-24,26 24,-25 0,0 0,-25 0,0-25,0 25,0 0,0 0,0 0,-25 0,25 0,-25 0</inkml:trace>
  <inkml:trace contextRef="#ctx0" brushRef="#br0" timeOffset="345828.7803">17314 16371,'-25'0,"25"0,0 25,-25-25,25 0,0 0,0 0,0 0,0 0,25 0,-25 0,25 0,-25 0,25 0,0 0,24-25,-24 25,0 0,24 0,1-25,-25 25,24-25,-24 25,25 0,-25 0</inkml:trace>
  <inkml:trace contextRef="#ctx0" brushRef="#br0" timeOffset="346002.7902">17537 16470,'-25'25,"1"-25,24 25,-25-25,25 25,0-25,0 0,0 0,25 0,-25 25,24-25,1 0,-25 0,50 0,-25 0,-1 0,26 0,-25-25,25 25,-1 0,1-25,-25 25,24 0</inkml:trace>
  <inkml:trace contextRef="#ctx0" brushRef="#br0" timeOffset="366912.9862">17885 16024,'0'-25,"0"0,0 25,0-25,0 25,0-24,0-1,0 25,0-25,24 0,-24 25,0-25,25 25,-25-24,25 24,0 0,-25-25,25 25,-1 0,1-25,25 25,-25 0,-1 0,1 25,0-25,25 25,-26-25,1 24,0 1,-25-25,25 25,0 0,-25 0,0-1,0 1,0 0,-25 0,25 0,-25-1,0 1,0 0,1 0,-1 0,0-1,-25 1,26 0,-26 0,25 0,-24-1,-1-24,25 25,0-25,-24 25,24-25,0 0,0 0,25 0,-24-25,24 25,-25-25,25 25,0-24,0 24,0-25,25 25,-25-25,24 25,-24-25,25 25,0 0,0-25,0 25,-25 0,24 0,1 0,0 0,0 25,0-25,-25 0,24 25,1 0,-25-25,25 25,-25-25,25 24,-25 1,0-25,25 25,-25-25,0 25,0-25,0 25,0-25,24 0</inkml:trace>
  <inkml:trace contextRef="#ctx0" brushRef="#br0" timeOffset="367072.9954">18629 16173,'0'0,"0"0,0-25,0 25,-25 0,25 0,0 0,0-25,0 25,0 0,0 0</inkml:trace>
  <inkml:trace contextRef="#ctx0" brushRef="#br0" timeOffset="367477.0185">18926 15925,'0'0,"25"-25,-25 25,25 0,-25-25,25 25,0 0,-1 0,1-25,0 25,0 0,0 25,-1-25,-24 0,25 25,0-25,0 25,-25-25,0 24,0-24,0 25,0 0,-25 0,0 0,0-1,1 1,-1 0,-25 0,1 0,24-1,-25 1,25 0,-24 0,24-25,0 25,0-25,25 24,0-24,-25 0,25 0,0 0,25 0,-25 0,25 0,0 0,0 0,0 0,-1 0,26 0,-25 0,24-24,1 24,0 0,-1 0,1-25,-1 25,1 0,0 0,-26 0,26 0,-25 0,24 0,-49 0,25 0,-25 0,0 0,0 0,0 0,-25 25,1-25</inkml:trace>
  <inkml:trace contextRef="#ctx0" brushRef="#br0" timeOffset="367797.0368">18579 16520,'-74'25,"-1"0,1-1,24 1,-24 0,24 0,-24-25,24 25,25-1,-24-24,24 0,0 25,0-25,25 0,0 0,0 0,0 0,25 0,0 0,0 0,24 0,1-25,0 25,24 0,0 0,26 0,-26 0,25-24,-24 24,24 0,0 0,0 0,1 0,-1-25,0 25,0 0,0 0,-24 0,24-25,-25 25,1 0,-1 0,1 0,-26-25,1 25,0 0,-26 0,1 0,0 0,-25 0,25-25,-25 25,0 0,0 0,0 0,-25 0,25 0,-25 0,25 0,-25 0,1 0,24 0,-25 0,0 0</inkml:trace>
  <inkml:trace contextRef="#ctx0" brushRef="#br0" timeOffset="371049.2228">19522 11261,'0'-24,"0"24,0-25,0 25,0-25,0 0,0 0,24 0,1 1,0-1,0 0,0-25,24 26,1-1,-1-25,26 25,-25 1,24-26,0 25,1 0,-26 1,26 24,-26-25,1 25</inkml:trace>
  <inkml:trace contextRef="#ctx0" brushRef="#br0" timeOffset="371705.2603">19670 12502,'0'-25,"25"25,-25 0,0-25,25 25,-25-25,25 25,0-25,-1 1,1-1,25 25,0-25,-1 0,1 0,-1 1,1 24,24-25,1 0,-26 0,1 25</inkml:trace>
  <inkml:trace contextRef="#ctx0" brushRef="#br0" timeOffset="373081.339">20563 13419,'0'0,"-24"0,24 0,-25 0,0 0,0 25,25-25,-25 0,1 0,-1 0,0 0,0 0,0 0,1-25,-1 25,0 0,0 0,0-24,1 24,-1-25,25 25,-25-25,0 0,25 0,-25 1,25-1,-24 0,24 0,-25 0,25-24,0 24,0 25,0-25,0 0,0 0,0 25,25-24,-25 24,24-25,1 25,-25 0,25-25,0 25,0 0,-1 0,1 0,0 0,0 0,0 25,-1-25,1 25,0-25,0 24,-25 1,25 0,-25 0,0 0,0-1,0 26,0-25,0 25,0-26,0 26,-25-25,0 24,0-24,0 25,1-1,-1-24,0 25,0-25,-24-1,24 1,0 0,0 0,0 0,-24-1,24-24,0 0,0 25,25-25,-24 0,-1 0,25 0,-25-25,25 25,0-24,0 24,0-25,0 0,0 25,0-25,0 0,25 1,-25 24,25-25,-1 25,-24-25,25 25,0 0,0 0,0 0,-1 0,1 0,0 25,0-25,0 25,-1-1,1-24,0 25,0 0,0 0,-25-25,24 25,1-1,-25 1,25-25,-25 25,0 0,25-25,-25 0,0 25,0-25,0 24,0-24,0 0</inkml:trace>
  <inkml:trace contextRef="#ctx0" brushRef="#br0" timeOffset="373269.3498">20563 13593,'0'0,"25"0,-25 0,0-25,25 25,-25 0,0 0,0 0,0 0,25 0,-25 0,0 0,0 0,0 0,0 0,0 0,0 0,0 0,0 0,0 0,0 0</inkml:trace>
  <inkml:trace contextRef="#ctx0" brushRef="#br0" timeOffset="373677.3731">21134 13196,'0'0,"0"0,0-25,0 25,0 0,0 0,25 0,-25-25,25 25,-25 0,24 0,1 0,0 0,0 0,-25 0,25 25,-1-25,-24 0,25 25,-25-25,0 25,0 0,0 0,-25-1,1 1,-1 0,0 0,-25 24,1-24,-1 0,25 25,-24-26,-1 1,1 0,24 0,0 0,0-25,0 0,25 24,0-24,0 0,0 0,0 0,25 0,-25 0,25 0,25 0,-26 0,1 0,25 0,-1 0,1-24,0 24,-1 0,1 0,-1-25,-24 25,25 0,-25 0,-1 0,1 0,0 0,0 0</inkml:trace>
  <inkml:trace contextRef="#ctx0" brushRef="#br0" timeOffset="373998.3915">19919 14188,'-25'25,"0"-25,0 25,25-25,0 0,25 0,0 0,0 0,24 0,-24 0,49 0,-24-25,24 25,26-25,-26 25,25-25,25 25,-25-24,25 24,-24-25,24 25,0-25,0 25,0-25,-25 25,25 0,-50-25,26 25,-26 0,0-24,-24 24,-25 0,0 0,0-25,-1 25,-24 0,0 0,0 0,0 0,0 0,0 0,0 0,-24 0,24 0,-25 0,0 0</inkml:trace>
  <inkml:trace contextRef="#ctx0" brushRef="#br0" timeOffset="375249.463">19398 14114,'-25'25,"0"-25,0 0,0 24,1-24,24 0,-25 0,25 0,0 0,0 0,0 25,0-25,0 0,25 0,-1 25,1-25,0 0,25 25,-26-25,26 25,24-25,-24 24,24-24,-24 0,24 25,26-25,-26 0,1 25,24-25,0 0,-25 0,26 25,-1-25,-25 0,25 0,-24 0,24 0,-24 0,-1 0,0 25,-24-25,0 0,-1 0,-24 0,0 0,0 0,-1 0,-24 0,0 0,0 0,0 0,-24-25,-1 25</inkml:trace>
  <inkml:trace contextRef="#ctx0" brushRef="#br0" timeOffset="375572.4815">19844 14238,'-50'0,"26"0,-26 0,0 0,26 0,-1 0,0 0,0 0,25 0,0 0,0 0,0 0,0 0,0 0,25 0,0 0,0 0,24 0,1 0,-1 0,26 0,-25 0,49 0,-25 0,25-25,1 25,-1 0,0-25,0 25,25 0,-25-25,26 25,-26-24,0 24,25-25,-25 25,-24 0,24-25,-25 25,1 0,-26-25,1 25,-1 0,-24 0,25 0,-50 0,25 0,-25-25,0 25,0 0,-25 0,25 0,-25 0,0 0</inkml:trace>
  <inkml:trace contextRef="#ctx0" brushRef="#br0" timeOffset="375868.4984">19770 14114,'-50'25,"25"-25,-24 0,24 0,25 0,-25 0,25 0,0 0,0 0,0 0,0 0,25 0,-25 0,25 0,24 0,-24 0,25 0,24 0,-24 0,24 0,1 0,24 0,0-25,-25 25,26 0,24 0,-25-25,0 25,25 0,-25 0,1-25,-1 25,0 0,-25 0,1 0,-1-25,1 25,-26 0,1 0,-1 0,-24 0,0-24,0 24,-25 0,0 0</inkml:trace>
  <inkml:trace contextRef="#ctx0" brushRef="#br0" timeOffset="376137.5138">20291 14089,'-75'0,"26"25,-26-25,26 25,24-25,-25 0,50 24,-25-24,25 0,0 0,25 0,0 25,25-25,-26 0,51 0,-26 0,51 0,-26-25,25 25,0 0,1-24,-1 24,25-25,-25 25,25-25,0 25,-25-25,25 25,-24-25,-1 25,0-24,-25 24,1 0,-1-25,-24 25,0 0,-26-25,1 25,0 0,0 0,-25-25,0 25,0 0,-25 0,25-25,-25 25</inkml:trace>
  <inkml:trace contextRef="#ctx0" brushRef="#br0" timeOffset="396808.6961">6598 9872,'0'0,"0"0,0 0,0 0,0 0,0-25,0 25,0 0,0 0,0 0,25 0,-25 0,0 0,0 0,25 0,-25 0,0 0,25 0,-25 0,0 0,25 0,-25 0,0 0,24 0,-24-24,0 24,25 0,-25 0,0 0,25 0,-25 0,0-25,0 25,0 0,0 0,0 0,0 0,0 0,0 0,0 0,0 25,0-25,0 0,0 24,0-24,0 25,0 0,0 25,0-26,0 1,0 25,0 0,0-1,0 1,0-25,0 24,0 1,0-25,0 24,0-24,25 0,-25 0,0-1,0 1,0-25,0 0,0 25,25-25,-25 0,0 0,0 0</inkml:trace>
  <inkml:trace contextRef="#ctx0" brushRef="#br0" timeOffset="399096.827">19770 14660,'0'-25,"0"25,0 0,0 0,0-25,0 25,0 0,0 0,0 0,0 0,0 0,0 0,0 25,0-25,0 25,0-25,0 24,0 1,0 0,0 25,0-26,0 1,0 25,0-25,0 24,0-24,0 25,0-26,0 1,0 0,0 0,0 0,0-1,0 1,0 0,0-25,0 25,0-25,0 0,0 25,0-25,0 0,0 0</inkml:trace>
  <inkml:trace contextRef="#ctx0" brushRef="#br0" timeOffset="399496.8499">20167 14610,'24'0,"-24"0,0-25,0 25,0 0,0 0,0-25,0 25,0 0,0 0,0 0,0 25,-24-25,24 0,-25 25,25 0,-25-25,25 25,-25 24,0-24,1 0,24 24,-25-24,0 25,25-1,-25-24,25 25,-25-25,25-1,0 1,0 0,0 0,25 0,-25-1,0-24,25 25,-25-25,25 25,0-25,-25 0,24 0,-24 0,25 0,0 0,-25 0,25 0,0-25,-1 25,-24-25,25 25,-25-24,25-1,-25 0,0 25,0-25,-25 0,25 1,-25 24,1-25,-1 25,0-25,0 25,0 0,1 0,-26 0,25 0,0 0</inkml:trace>
  <inkml:trace contextRef="#ctx0" brushRef="#br0" timeOffset="399680.8604">20340 14982,'25'0,"-25"25,25-25,-25 0,25 0,-25 0,0-25,0 25,0 0,0 0,0 0,0 0,0 0,0 0,0 0,0 0,0 0,0 0,24-25</inkml:trace>
  <inkml:trace contextRef="#ctx0" brushRef="#br0" timeOffset="400052.8817">20712 14734,'0'0,"0"0,0 0,25-25,-25 25,0 0,25-25,-25 25,25 0,-1 0,-24 0,25 0,0 0,0 0,0 25,0-25,-25 25,24-25,-24 25,25 0,-25-1,0 1,0 0,-25 0,1 24,-1-24,0 25,0-25,0 24,0-24,-24 0,24 24,0-24,25 0,-25 0,25-25,0 25,0-25,0 24,25-24,-25 0,25 0,0 0,0 25,24-25,-24 0,25-25,-1 25,1 0,24 0,-24-24,0 24,24-25,-24 25,-1 0,1-25,-1 25,1-25,-25 25,0-25,-1 25,1 0,-25-24,0 24</inkml:trace>
  <inkml:trace contextRef="#ctx0" brushRef="#br0" timeOffset="401212.948">21283 14436,'25'0,"-25"-24,24-1,-24 25,0-25,0 0,0 25,0-25,0 0,0 25,-24-24,24-1,-25 0,0 0,0 25,0-25,1 1,-26-1,0 25,1-25,-1 25,-24 0,24-25,-24 25,-1 0,1 0,-25 25,24-25,-24 0,25 25,-26-25,26 25,-25-25,0 24,24 1,1 0,-26 0,26 0,0-1,-1 1,1 25,24-25,-24 24,24-24,1 25,-1-1,0 1,1 0,24-26,0 51,0-26,1 1,24 24,-25-24,25 24,0 1,0-26,0 26,25-26,-25 26,24-25,1-1,0 1,25-1,-1 1,1-25,-1 24,1-24,24 25,1-25,-1-1,25 1,1 0,-1-25,0 25,0-25,25 0,0 0,0 0,0-25,0 0,0 25,0-25,-24 1,24-26,-25 25,0-24,0 24,1-25,-26 1,0-1,1 0,-1 26,-24-51,24 25,-24 1,-25-1,24 1,-24-1,-25 0,25-24,-25 24,0 1,-25-1,0 1,0-1,1-24,-1 24,-25 0,1 1,-1-1,0 1,1-1,-26 0,1 1,24-1,-49 0,25 1,-1 24,-24-25,25 26,-25-26,-1 25,1 25,25-25,-26 25,1 0,0 0,-25 0,25 25,0-25,-1 25,1 25,25-1,-26-24,26 49,-25-24,24 0,1 24,0-24,24 24,0 1,1-1,24 0,-25-24,50 24,-24 1,24-1,0 1,0-26,0 26,0-26,24 1,1-1,0 1,0 0,24-1,1-24,0 25,-1-25,1-1,24 1,-24 0,24 0,1 0,24-1,-25-24,26 0,-26 0,25 0,0 0,-24-24,24-1,0 0,0 0,1 0,-1 1,-25-26,26 25,-1-24,-25-1,1 0,24 1,-25-1,-24-24,24 24,-24-24,24-1,-24 1,-25-1,24 26,-24-26,-25 26,0-26,0 26,0-26,-25 26,0-1,-24-24,24 24,-49 0,24 1,-24-1,-1 1,1-1,-1 25,-24 0,25 1,-25-1,-1 0,-24 25,25 0,0 0,-25 0,0 25,0 0,0 24,0-24,-25 25,25-1,-25 26,25-1,0-24</inkml:trace>
  <inkml:trace contextRef="#ctx0" brushRef="#br0" timeOffset="425597.3428">9302 13345,'-25'0,"25"0,0 0,-25 0,25 0,-24 0,24 0,0 0,0 0,0 0,0 0,0 0,0 0,0 0,0 0,0 0,24 0,-24 0,25 0,0 0,0 0,0 0,0 0,24 0,-24 0,25 0,-26-25,26 25,0 0,-26 0,26-25,-25 25,0 0,24-24,-24 24,0 0,-25 0,25 0,-1 0,-24-25,0 25,0 0,0 0,0 0,0 0,0 0,0 0,-24 0,24 25,-25-25,25 0,-25 0,0 0,0 0,-24 0,24 24,0-24,0 0,-24 25,24-25,0 0,0 25,-24-25,49 25,-25-25,0 0,0 0,25 25,0-25,0 0,0 0,0 0,0 0,0 0,25 0,0-25,0 25,0 0,24-25,-24 25,25 0,-1-25,-24 0,25 25,-1-24,1-1,-1 25,-24-25,25 25,-25-25,-1 25,1-25,0 25,-25 0,25 0</inkml:trace>
  <inkml:trace contextRef="#ctx0" brushRef="#br0" timeOffset="429332.5564">11634 8235,'0'0,"0"0,0-25,0 25,0 0,-25-24,25 24,0 0,0 0,0 0,0-25,0 25,0 0,0 0,0 0,0 25,0-25,0 0,0 24,0-24,0 25,0 0,0 0,25-25,-25 25,0-1,25 1,-25 0,0 0,0 0,0-25,24 24</inkml:trace>
  <inkml:trace contextRef="#ctx0" brushRef="#br0" timeOffset="430292.6113">11609 8434,'-25'0,"25"0,0 24,-25-24,25 0,0 0,0 0,0 0,0 0,0 0,-24 0,24 0,0 0,0 0,0 0,0 0,0 0,0 0,24 0,-24 0,25 0,-25 0,25-24,0 24,0 0,-1 0,26 0,-25 0,24 0,1-25,-25 25,24 0,26 0,-26 0,1 0,24-25,-24 25,24 0,1 0,-1 0,1 0,-1-25,1 25,-1 0,0 0,26 0,-26 0,0 0,26 0,-26-25,25 25,-24 0,24 0,-25 0,1 0,24 0,-25 0,26 0,-26 0,25-24,-24 24,-1 0,25 0,-24 0,24 0,-25 0,1 0,-1-25,25 25,-24 0,-1 0,25 0,-24 0,-1 0,1-25,24 25,-25 0,1 0,-1 0,1 0,24-25,-25 25,1 0,-1 0,0 0,1 0,24 0,-25-25,1 25,-1 0,25 0,-24 0,-1 0,1 0,24 0,-25 0,1-24,-1 24,1 0,24 0,-25 0,1 0,-1 0,0 0,1 0,-1 0,-24 0,24 0,1 0,-1 0,-24 0,24-25,1 25,-1 0,0 0,-24 0,24 0,-24 0,24 0,-24 0,24 0,-24 0,0 0,-1-25,1 25,0 0,-1 0,1 0,-1 0,1 0,-25 0,24-25,1 25,-25 0,24 0,-24 0,0 0,25 0,-26-25,1 25,0 0,0 0,0 0,-1 0,1 0,0-24,0 24,-25 0,25 0,-25 0,24 0,-24 0,25 0,-25 0,0 0,0 0,0 0,0-25,0 25,0 0,0 0,0 0,25 0,-25 0,0 0,0 0,0 0,0 0,0 0,0 0,0 0,0 0,0 0,0 0,0 0,0 0,0 0</inkml:trace>
  <inkml:trace contextRef="#ctx0" brushRef="#br0" timeOffset="430541.6256">19794 7913,'0'-25,"0"25,0 0,0 0,0 0,0-25,0 25,0 0,0 0,0 0,0 0,25 0,-25 0,0 0,0 0,0 0,0 0,0 0,0 25,0-25,25 25,-25-1,0 1,0 0,25 0,-25 0,0 24,25-24,-25 0,0 0,0 24</inkml:trace>
  <inkml:trace contextRef="#ctx0" brushRef="#br0" timeOffset="433596.8003">13941 8086,'0'0,"0"-24,0 24,0 0,0 0,0 0,0 0,0 0,24 0,-24 0,0 0,0 0,0 0,0 0,0 0,0 24,0-24,0 25,25 0,-25 0,0 24,0-24,25 25,-25-25,0 24,0 1,25-1,-25-24,0 25,0-25,0 24,0-24</inkml:trace>
  <inkml:trace contextRef="#ctx0" brushRef="#br0" timeOffset="434776.8678">11981 7714,'0'-25,"0"25,-25 0,25-24,-25 24,25 0,0 0,-24-25,24 25,-25 0,25 0,0 0,-25 0,25 0,-25 25,25-25,0 0,0 24,0-24,0 25,0-25,25 25,-25 0,25 0,0-1,-1 1,1 0,0-25,0 25,24 0,-24-1,0 1,0-25,0 25,-1 0,1-25,0 25,0-25,-25 25,25-25,-25 24,0-24,0 25,0-25,0 25,-25-25,25 0,-25 25,0-25,0 0,1 0,-26 0,25 0,0 0,1-25,-1 25,0 0,25-25,-25 25,0-25,25 25,0-24,0 24,0-25,0 0,0 25,25-25,-25 0,25 0,0 1,-25-1,25 0,-1 0,1 0,0 1,0 24,0-25,-25 0,24 0,1 0,-25 1,0 24,0-25,0 0,-25 25,25-25,-24 25,24-25,-25 25,0 0,0 0,0 0,1 0,-1 25,0-25,0 25,0 0,1 0,-1-1</inkml:trace>
  <inkml:trace contextRef="#ctx0" brushRef="#br0" timeOffset="435384.9026">12353 7937,'0'0,"0"25,0-25,0 0,0 0,0 0,0 0,0-25,0 25,25 0,-25 0,25-24,-1 24,1-25,25 25,-25-25,0 25,24-25,-24 25,25-25,-26 25</inkml:trace>
  <inkml:trace contextRef="#ctx0" brushRef="#br0" timeOffset="436320.9561">12973 7590,'-25'0,"25"0,-24 0,24 0,0 0,0 0,-25 0,25 0,0-25,-25 25,25 0,0 0,0 0,0 0,0 0,-25 25,25-25,0 0,0 0,0 0,0 0,0 0,0 0,0 0,0 0,0 0,0 0,0 0,0 0,0 0,0 0,0 0,0 0,0 0,0 0,0 0,0 0,0 0,0 0,0 25,0-25,0 0,0 0,0 0,0 0,0 0,0 0,0 0,0 0,0 0,0 0,0 0,0 0,0 0,0 0,0 0,0 0,0 0,0 0,0 0,0 0,0 0,0 0,0 0,0 0,0 25,25-25,-25 25,25-25,-25 24,25 1,-25 0,24 0,-24 0,25-1,-25 26,0-25,25 0,-25-25,0 24,0 1,0 0,25 0,-25-25,0 25,0-25,0 0,0 0,0 25,0-25,0 0,0 0,0-25,0 25,0 0,0-25,-25 25,25-25,0 0,0 0,-25 1,25-1,-25 0,25 0,-24-24,24 24,-25 0,25-25,0 26,0-1,0 0,0 0,0 0,0 1,0 24,25-25,-25 25,24-25,-24 25,25 0,0 0,0 0,0 0,-1 0,1 0,0 0,-25 0,25 25,0-25,-25 0,24 25,-24-25,25 24,-25 1,0-25,0 25,0 0,0-25,-25 25,25-1,-24 1,24-25,-25 25,25 0,-25-25,25 25,-25-25,25 0,0 0,0 0,0 0,0 0,0 0,0 0,0 0,0 0,0-25,0 25,25 0,-25-25,25 25,0 0,-1 0,1-25,0 25,0 0,0 0,-1 25,1-25,0 25,0-25,0 25,-1-25,-24 24,25 1,-25-25,0 25,0 0,0-25,-25 25,1-1,-1 1,0-25,0 25,0-25,-24 25,24-25,0 25,-24-25,24 0,0 0,0 0,0 0,1-25,-1 25</inkml:trace>
  <inkml:trace contextRef="#ctx0" brushRef="#br0" timeOffset="444160.4045">15280 8062,'0'-25,"0"25,0-25,0 25,0-25,0 25,0 0,0 0,0 0,0 0,0 0,0 0,0 0,0 0,0 25,0-25,25 25,-25 0,25 24,-25-24,24 25,1-26,-25 26,25 0,-25-1,25-24,0 25,-25-1,24-24,-24 25,0-26,0 1,0 0,25 0,-25 0,0-1,0-24</inkml:trace>
  <inkml:trace contextRef="#ctx0" brushRef="#br0" timeOffset="453972.9657">14362 7565,'0'0,"0"0,0 0,0-24,0 24,0 0,0 0,-25-25,25 25,0 0,0 0,0 0,-24 0,24 0,-25 0,25 0,0 0,-25 0,25 25,-25-25,25 24,-25-24,25 25,-24 0,24 25,0-26,0 26,-25-25,25 24,0-24,0 25,0-25,0-1,0 26,0-50,25 25,-25 0,24 0,-24-25,25 0,-25 24,25-24,0 0,-25 0,25-24,-1 24,1 0,-25-25,25 25,-25-25,25 0,-25 25,0-25,25 0,-25 25,0-24,0-1,-25 25,0-25,25 0,-25 25,0-25,1 25,-1-24,25 24,-25 0,0 0,0 0,25 0,-24 0,24 24,-25-24,25 0,0 25</inkml:trace>
  <inkml:trace contextRef="#ctx0" brushRef="#br0" timeOffset="454176.9774">14586 7739,'0'0,"24"25,-24-25,0 0,0 0,0 0,0 0,0-25,25 25,-25 0,0 0,25 0,-25 0,25-25,0 25,-25 0,24 0,1-25,-25 25</inkml:trace>
  <inkml:trace contextRef="#ctx0" brushRef="#br0" timeOffset="454600.0016">15007 7565,'0'0,"0"0,0 0,0 0,0 0,0 0,0 0,0 25,0-25,0 0,0 25,0 0,0 0,0-1,0 1,0 0,0 0,0 0,0-1,0 1,0 0,0-25,0 25,0 0,0-25,0 0,0 24,0-24,0 0,0 0,0 0,0 0,0 0,0 0,0 0,0 0,0-24,0 24,0-25,0 25,0-25,0 0,0 0,0 1,0-1,-25-25,25 25,0 1,-24-1,24-25,0 25,0 1,0 24,0-25,0 0,0 25,0 0,0 0,0 0,0 0,24 0,-24 0,25 25,0 0,-25-1,25 1,0-25,-1 50,1-25,-25-1,25 1,0 0,-25 0,25-25,-25 25,24-1,-24-24,25 25,-25-25,25 25,-25-25,0 0,0 25,25-25,-25 0</inkml:trace>
  <inkml:trace contextRef="#ctx0" brushRef="#br0" timeOffset="454777.0117">15131 7739,'-25'0,"25"0,0 0,0 0,0 0,0 0,0 0,0 0,0 0,0 0,0 0,0-25,25 25,-25 0,25 0,-25 0,25 0,0-25,-1 25,1 0,-25-24,25 24,0 0</inkml:trace>
  <inkml:trace contextRef="#ctx0" brushRef="#br0" timeOffset="455280.0405">15454 7491,'0'0,"0"0,0 0,0 0,0 0,0 0,0 0,0 0,0 0,0 0,0 0,0 25,0-25,0 25,0-1,0-24,24 25,-24 0,0-25,0 25,0 0,0-25,25 24,-25-24,0 0,0 25,0-25,0 0,0 0,0 0,0 0,0 0,0 0,0 0,0 0,0 0,0-25,0 25,0-24,0 24,0-25,0 0,0 0,0 0,0 1,0-1,0 0,0 0,0 0,0 25,0-24,25-1,-25 25,25-25,-25 25,25 0,-1 0,-24 0,25 0,-25 25,25-25,-25 0,0 25,25-25,-25 24,0 1,0-25,0 25,0 0,0-25,0 25,0-1,0-24,0 25,0-25,0 0,0 25,0-25,0 0,0 0,0 0,25 0,-25 0,25 25,-1-25,-24 0,25 0,0 0,0 0,-25 0,25 0,-1 25,-24-25,25 0,-25 0,0 0,0 24,0-24,0 0,0 25,0-25,0 0,-25 25,1-25,24 0,-25 25,0-25,0 0,25 25,-25-25,1 0,-1 0</inkml:trace>
  <inkml:trace contextRef="#ctx0" brushRef="#br0" timeOffset="455804.0705">15528 8285,'0'-25,"0"25,0 0,0-25,0 25,0 0,-25 0,25 0,0 0,-25 0,25 0,-24 0,-1 25,25-25,-25 25,25-25,-25 25,25-25,-25 24,25 1,0-25,0 25,0-25,0 25,0-25,0 0,0 0,0 25,0-25,25 0,-25 0,0 0,25-25,-25 25,25 0,0 0,-25-25,24 25,1-25,-25 25,25-25,-25 25,25-24,-25 24,25 0,-25-25,0 25,0 0,0-25,0 25,-25 0,25 25,-25-25,0 25,25-1,-25-24,1 25,-1 0,25 0,0 0,0-25,0 24,0-24,0 25,0-25,0 0,0 25,0-25,25 0,-25 0,24 0,-24 0</inkml:trace>
  <inkml:trace contextRef="#ctx0" brushRef="#br0" timeOffset="457516.1684">16421 8012,'0'-25,"0"25,-25-25,25 25,0-25,0 25,0-24,0 24,0 0,0 0,0-25,0 25,0 0,0 0,0 0,0 25,0-25,0 24,0 1,25 0,-25 0,25 0,-25 24,25 1,-25 0,24-1,-24-24,0 49,0-24,0 0,0-1,0 1</inkml:trace>
  <inkml:trace contextRef="#ctx0" brushRef="#br0" timeOffset="487008.8553">13891 8235,'0'-25,"0"25,0 0,0-24,0 24,0 0,0-25,0 25,0 0,0 0,0 0,0 0,0 0,0 0,0 0,0 0,0 0,0 25,25-25,-25 0,0 24,25 1,-25 0,0 0,24 0,-24-1,25 26,-25-25,0 0,0 24,25-24,-25 0,0 0,0 24,0-24,0-25,0 25</inkml:trace>
  <inkml:trace contextRef="#ctx0" brushRef="#br0" timeOffset="491644.1204">12874 8260,'0'0,"0"25,0-25,0 0,-25 0,25 0,0 0,0 0,0 25,0-25,0 0,0 0,25 0,0-25,-25 25,25 0,-1-25,1 25,25-25,-25 25,24-25,1 1,-1-1</inkml:trace>
  <inkml:trace contextRef="#ctx0" brushRef="#br0" timeOffset="503700.81">14164 8806,'25'-25,"-25"25,24 0,-24 0,25-25,-25 25,25 0,-25-25,25 25,-25 0,0 0,25 0,-25 0,0 0,0 0,0 0,0 0,0 0,0 0,0 0,0 0,-25 25,0-25,25 25,-25-25,0 25,25-1,-24-24,-1 25,25-25,-25 25,25-25,0 25,-25-25,25 25,0-25,0 0,0 0,0 24,0-24,25 0,-25 0,25 25,-25-25,25 0,-1 0,1 25,-25-25,25 0,0 0,0 0,-1 0,1 0,0 0,0 0,0 0,-1 0</inkml:trace>
  <inkml:trace contextRef="#ctx0" brushRef="#br0" timeOffset="504159.8363">14337 8880,'-24'0,"24"0,0 0,0 0,0 0,24 0,-24 0,25 0,0 0,0 0,0 0,-1 0,1 0,25 0,0 0,-1 0,1 0,24 0,-24 0,24-25,1 25,-1 0,0 0,1 0,-26-25,26 25,-1 0,-24 0,-1 0,1-24,0 24,-26 0,26 0,-25 0,0 0,-25 0,0 0,0-25,0 25,0 0,0 0,0 0,-25 0,25-25,-25 25,0 0,25-25,-25 25,1 0,-1 0,0-25,0 25,0 0,25 0,-24 0,24 0,-25 0,25 0,0-24,0 24,0 0,0 0,0 0,0 0,0 0,0 24,0-24,25 0,-25 0,24 25,1-25,-25 0,25 25,0-25,-25 25,25-25,-1 25,-24-25,25 24,-25-24,25 25,-25 0,0-25,0 25,0 0,-25-1,25-24,-25 25,1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33:52.698"/>
    </inkml:context>
    <inkml:brush xml:id="br0">
      <inkml:brushProperty name="width" value="0.05292" units="cm"/>
      <inkml:brushProperty name="height" value="0.05292" units="cm"/>
      <inkml:brushProperty name="color" value="#FF0000"/>
    </inkml:brush>
  </inkml:definitions>
  <inkml:trace contextRef="#ctx0" brushRef="#br0">2704 9401,'0'-25,"0"0,0 25,0-24,-25-1,25 25,0 0,0-25,0 25,0 0,0 0,-25 0,25 0,0 0,0 0,0 0,0 0,0 0,0 25,0-25,0 25,0-1,25 1,-25 0,0 25,25-26,-25 26,0 0,25-26,-25 26,0-25,0 24,0-24,25 0,-25 0,0 0,0-1,0 1,0 0,0-25,24 25,-24-25,0 25,0-25,0 0</inkml:trace>
  <inkml:trace contextRef="#ctx0" brushRef="#br0" timeOffset="473.027">3126 9327,'0'0,"0"0,0 0,0 0,0 0,0 24,0-24,0 0,0 25,0 0,0-25,0 25,0-25,-25 25,0-1,25 1,-25-25,1 25,24 0,-25 0,0-1,0-24,0 25,25 0,-25 0,1-25,-1 25,0-25,25 0,-25 0,25 24,0-24,-25 0,25 0,0 0,0 0,0 0,0-24,0 24,0 0,0 0,0 0,0 0,0 0,0 0,25 0,-25 0,25 0,0 24,-25-24,25 0,-1 25,1-25,0 25,0-25,0 25,0-25,-1 25,1-25,25 24,-25 1,-1-25,1 25,0-25,0 25,0-25</inkml:trace>
  <inkml:trace contextRef="#ctx0" brushRef="#br0" timeOffset="1392.0796">2927 10716,'0'-25,"-25"25,25 0,0-25,0 25,-24 0,24 0,0 0,0-25,0 25,0 0,0 0,0 25,0-25,0 0,0 25,0 0,24-1,-24 26,0-25,25 24,-25 1,0-25,0 24,0 1,0 0,0-26,0 26,0-25,0 0,0 0,0-1,-25-24,25 25,0-25,0 25,0-25,0 0,0 0,0 0,-24 0,24-25,0 25,0-25,0 25,-25-24,25-1,0-25,-25 25,25-24,0-1,0 25,0-24,-25 24,25-25,0 50,0-25,25 1,-25 24,25 0,-25 0,25 0,-25 0,24 24,1-24,0 0,0 25,0-25,0 25,-1 0,1-25,0 25,0-25,0 24,-1 1,-24-25,25 25,0-25,0 0,0 25,-1-25,-24 0,25 0</inkml:trace>
  <inkml:trace contextRef="#ctx0" brushRef="#br0" timeOffset="1617.0924">3423 10666,'0'-25,"0"25,-24 0,24 0,0-25,0 25,0 0,0 0,0 25,0-25,0 25,0-25,0 25,0 0,0-1,0 26,0-25,0 24,0-24,0 25,0-25,0-1,0 26,0-25,0 0,0-1,0-24,0 25</inkml:trace>
  <inkml:trace contextRef="#ctx0" brushRef="#br0" timeOffset="2589.148">3746 8682,'0'0,"0"0,0 0,-25 0,25 0,0 0,0 0,0 0,0 0,0 0,0 0,0 24,0-24,25 25,-25 0,0 25,25-26,-25 26,24 0,-24-1,25 1,-25 24,25 1,-25-1,25 1,-25 24,25-25,-1 1,-24 24,25 0,0-25,-25 26,25-26,0 25,0 1,-25-1,24 0,1 0,0 0,0 25,0-24,-25 24,24-25,1 25,0 0,-25-25,25 25,0 0,-25-25,24 25,-24-24,25 24,-25-25,0 0,25-24,-25 24,0 0,0-25,0 1,0-1,0 1,0-26,0 26,0-51,0 26</inkml:trace>
  <inkml:trace contextRef="#ctx0" brushRef="#br0" timeOffset="3236.1851">1340 12129,'25'-24,"-25"24,0 0,0 0,24 0,-24-25,25 25,-25 0,25-25,-25 25,25 0,0-25,24 25,-24-25,25 25,-1-24,1 24,24-25,1 0,-1 25,1-25,24 25,25-25,-25 1,25-1,0 25,25-25,0 0,24 0,1-24,0 24,-1 0,26 0,24-24,-25 24,26 0,-1-24,25 24,-25 0,25-25,0 26,0-1,-25-25,26 25,-1 1,0-26,-25 25,25 0,-25 0,0 1,1-1,-26 0,1 0,-1 0,0 1,-49-1,25 0,-50 0,25 0,-50 1,0 24,0-25,-24 0,-26 25,1-25,-25 25,0 0,-25-25,0 25</inkml:trace>
  <inkml:trace contextRef="#ctx0" brushRef="#br0" timeOffset="3892.2226">2357 12154,'0'0,"0"0,0 0,0 0,0 0,0 25,0-25,0 25,0 0,25 0,-25 24,0-24,24 25,-24-1,25 1,-25-1,25 1,-25 0,0-1,25 1,-25-25,0 24,0 1,25-25,-25 24,0-24,0 0,0 0,0-1,0-24,0 25,24-25</inkml:trace>
  <inkml:trace contextRef="#ctx0" brushRef="#br0" timeOffset="4245.2428">2803 12378,'0'0,"25"-25,0 25,-25-25,0 25,25-25,-25 25,0 0,0 0,0 0,0 0,0 0,0 0,0 0,0 25,-25-25,25 25,0 0,-25-25,0 24,25 1,-25 0,25 0,-24 0,-1-1,25 1,-25 0,0 0,25 0,-25-25,25 24,0-24,0 25,0-25,0 0,0 0,0 0,0 0,0 0,0 25,0-25,25 0,-25 25,25-25,-25 25,25-25,0 24,-25-24,24 25,1-25,0 0,0 25,0-25,-1 0,1 0,0 0,25 0,-25 0,-1 0,1 0,25-25</inkml:trace>
  <inkml:trace contextRef="#ctx0" brushRef="#br0" timeOffset="4700.2688">3374 12378,'0'0,"0"0,0 0,0 0,0 0,0 0,0 24,0-24,0 25,0-25,0 25,0 0,0 0,0-25,0 24,0 1,0 0,0-25,0 25,0-25,0 25,0-25,0 0,0 0,0 0,0 0,0 0,0-25,0 25,0 0,-25-25,25 0,0 0,0 1,0-1,-25 0,25 0,0 0,0-24,0 24,25 25,-25-25,25 0,-25 25,25 0,-25 0,24 0,-24 0,25 0,0 25,0-25,-25 25,25 0,-25-25,24 25,1-1,-25 1,25-25,0 25,-25-25,25 25,-1-25,1 0,0 25,0-25,0 0,-1-25,1 25,0 0,-25-25,25 25,0-25,-1 0,-24 1,25-1,-25 0,0 0,0 0,0 1,-25-26,25 25,-24 0,-1-24,0 24,25 0,-25 0,0 0,25 1,-24-1,24 0</inkml:trace>
  <inkml:trace contextRef="#ctx0" brushRef="#br0" timeOffset="5584.3194">5036 8359,'0'-25,"0"25,0-24,0 24,0 0,0 0,0 0,0 0,0 0,0 0,0 0,0 24,0-24,25 25,-25 0,24 0,1 24,0 1,0 0,0-1,-1 26,1-1,0 0,0 1,24-1,-24 1,0 24,25-25,-26 26,26-1,0-25,-26 25,26 1,-25-1,24 0,1 0,-25 1,24-1,-24 25,0-25,25 25,-26-25,1 25,0 0,0-25,0 25,-25 1,24-26,1 25,-25-25,25 0,-25 0,0-24,25 24,-25-25,0 1,25-1,-25-24,0 24,25-24,-25 0,0-1,0-24,24 25,-24-26,0 26,0-25,0 0,0-25,25 24,-25-24,0 0,0 0,0 0,0 0</inkml:trace>
  <inkml:trace contextRef="#ctx0" brushRef="#br0" timeOffset="6425.3675">6747 8285,'0'0,"25"-25,-25 25,0-25,0 25,0 0,0 0,0 0,0 0,0 0,25 0,-25 0,0 25,25-25,-25 25,0 0,24-1,-24 1,25 0,-25 25,25-1,0 1,-25 24,25-24,-1 24,1 1,-25-1,25 0,0 1,0 24,-1-24,1 24,25 0,-25 0,0 0,-1 1,1-1,0 0,25 0,-26 1,1-1,0 0,25-25,-26 26,1-1,25 0,-25 0,-1 0,1 1,0-26,0 25,0 1,-1-26,-24 25,25-24,0-1,-25 0,25 1,-25-1,25 1,-25-1,0-24,24 24,-24-24,0-1,0 1,25 0,-25-26,0 1,0 0,0 0,0 0,0-1,0-24,0 25,0-25,0 0,0 0,0 0,0-25,0 25,0-24,0-1</inkml:trace>
  <inkml:trace contextRef="#ctx0" brushRef="#br0" timeOffset="7137.4082">8434 7913,'0'0,"0"-25,0 0,0 25,0-25,0 25,0 0,0 0,0 25,0-25,0 0,0 25,25 0,-25-1,25 26,-25 0,24-1,1 1,-25 0,25 24,0 0,0 26,-1-26,1 25,25 25,-25-25,-1 25,26 1,-25-1,0 0,-1 0,26 24,-25-24,0 25,-1-25,1 25,0-25,25 0,-26 25,1-25,0 0,0 25,0-50,24 25,-24 0,0 0,0-25,0 1,-1 24,1-25,-25 0,25 0,-25-24,25 24,-25-25,0 26,0-26,0 0,0-24,0 24,0-24,-25 0,25-26,-25 26,25-25,0-25,-25 25</inkml:trace>
  <inkml:trace contextRef="#ctx0" brushRef="#br0" timeOffset="8453.4835">7144 7888,'-25'0,"25"0,0 0,0 0,0 0,0 0,0 0,0 0,0 0,0 0,0 0,25 0,-25 0,25 0,-25 0,25 0,0 0,-25-25,24 25,-24-25,25 25,0-25,-25 25,25-24,0-1,-25 25,0-25,24 25,-24-25,0 25,0-25,0 25,0-24,0 24,0 0,-24 0,24 0,-25 0,25 0,0 0,-25 0,25 0,-25 0,25 24,-25-24,25 25,-24 0,-1-25,25 25,-25 0,25-1,0-24,0 25,0 0,0 0,0-25,0 25,0-25,0 24,0 1,0-25,0 0,0 25,25-25,-25 0,0 25,0-25,25 0,-25 0,0 0,0 0,0 0,0 0,0 0,0 0,0 0,0 0,0 25,0-25,0 0,-25 0,25 0,-25 0,25 25,-25-25,0 24,25 1,-25 0,1-25,24 25,-25 0,25-1,-25-24,25 25,0 0,0-25,0 25,0-25,0 25,25-25,0 0,-25 0,24 24,1-24,0 0,0 0,0-24,0 24,-1 0,1-25,25 25,-25-25,-1 0,26 0,-25 25,0-24,24-1,-24-25,0 25,0 1,-1-1,1-25,0 25,-25-24,25 24,-25-25,0 25,0 1,0-26,0 25,0 0,0 1,-25-1,25 25,-25-25,25 25,-25 0,25-25,0 25,0 0,0 25,0-25,0 0,0 25,0 0,0-1,0 1,0 25,0-25,0 24,0 1,0-1,25 1,-25 0,25-1,-25-24,0 25,25-1,-25-24,0 0,25 25,-25-26,0 1,0 0,24-25,-24 25,0 0,0-25,0 0,0 0,0 24,0-24,0 0,0-24</inkml:trace>
  <inkml:trace contextRef="#ctx0" brushRef="#br0" timeOffset="8768.5015">7615 8086,'25'0,"0"-24,-25-1,25 0,0 0,-1 0,1 0,0-24,0 24,0 0,24-24,-24 24,0 0,-25-25,25 26,-1-1,-24 0,0 0,0 0,0 1,0 24,-24-25,24 25,-25-25,25 25,-25 0,25 0,0 25,-25-25,25 25,-25-1,25 1,0 0,0 0,0 24,0 1,0 0,25-1,-25 1,25-1,0-24,-25 25,25 0,-25-1,24-24,-24 25,25-26,-25 1,25 0,-25 25,25-26,-25 1,25-25,-25 25,0 0,0-25,0 25,0-25</inkml:trace>
  <inkml:trace contextRef="#ctx0" brushRef="#br0" timeOffset="8912.5097">7987 8210,'0'0,"0"-24,0-1,25 25,-25-25,25 0,-25 0,25 1,0-1,-1 0,1 0,0 0,0 0,25 1,-26-1,1 0,0 0,0 0</inkml:trace>
  <inkml:trace contextRef="#ctx0" brushRef="#br0" timeOffset="9600.5491">5408 8161,'-25'25,"25"-25,-25 0,25 0,0 0,0 0,0 0,0 0,0 0,0 0,25 0,-25-25,25 25,0 0,-1-25,1 25,0-25,0 0,24 1,-24 24,0-25,0 0,0 0,-1 25,-24-25,0 25,25 0,-25 0,0 0,0 0,0 0,-25 0,25 0,0 0,-24 25,24-25,-25 25,25 0,0-25,-25 25,25-1,0 1,0 0,0 0,0-25,0 25,0-1,0 1,0 0,25 0,-25 0,0-1,0 1,25-25,-25 25,0 0,0-25,24 0,-24 25,0-25</inkml:trace>
  <inkml:trace contextRef="#ctx0" brushRef="#br0" timeOffset="9745.5574">5904 8310,'0'0,"0"0,0-25,0 25,0 0,0 0,0 0,0 0,0-25,0 25,0 0,0 0,25 0,-25-25</inkml:trace>
  <inkml:trace contextRef="#ctx0" brushRef="#br0" timeOffset="10225.5848">6077 7838,'0'0,"0"0,0 0,0 0,0 0,0 0,-24 0,24 0,0 25,0-25,0 25,0 0,0-1,0 1,0 0,0 0,0 0,0 0,0-1,0 1,24 0,-24-25,25 25,-25-25,0 0,25 25,-25-25,25 0,-25 0,0-25,25 25,-25 0,25 0,-25-25,24 25,-24-25,25 0,-25 25,0-24,25-1,-25 25,0-25,0 0,0 25,0-25,0 25,0 0,0-25,0 25,0 0,0 0,0 25,0-25,0 0,0 25,25-25,-25 25,0 0,0-25,25 25,-25-1,24-24,-24 0,0 25,25-25,0 0,-25 0,25 0,-25 0,25 0,-1 0,1-25,0 25,-25-24,25-1,0 25,-1-25,1 0,-25 0,25-24,-25 24,0 0,0 0,0-24,-25 24,0 0,1 0,-1 0,-25 1,25 24,-24-25,-1 25,25 0</inkml:trace>
  <inkml:trace contextRef="#ctx0" brushRef="#br0" timeOffset="11300.6463">3895 8136,'0'0,"0"0,0 0,-25 0,25 0,0 0,0 0,0 0,0 0,0 0,0 0,0 0,0 25,0-25,0 25,0-25,0 24,0 1,0-25,25 25,-25 0,0 0,24-25,-24 24,0 1,0-25,25 25,-25-25,0 0,0 25,0-25,0 0,0 0,0 0,0 0</inkml:trace>
  <inkml:trace contextRef="#ctx0" brushRef="#br0" timeOffset="11600.6635">3523 8285,'0'0,"0"0,0-25,0 25,0 0,0 0,24-25,-24 25,0-25,25 25,0-24,0-1,-25 0,25 0,24 0,-24 1,0-1,0 25,-1-25,26 0,-25 0,0 0</inkml:trace>
  <inkml:trace contextRef="#ctx0" brushRef="#br0" timeOffset="11803.6751">3944 8161,'0'25,"0"-25,25 24,-25-24,0 25,0-25,0 25,0-25,25 25,-25 0,0-25,25 24,-25 1,0-25,25 25,-25 0,0-25,0 25,24-25,-24 24,0-24,0 0,0 0,25 25,-25-25</inkml:trace>
  <inkml:trace contextRef="#ctx0" brushRef="#br0" timeOffset="11929.6823">4044 8186,'0'0,"-25"0,25-25,0 25,0 0,0 0,-25 0,25 0</inkml:trace>
  <inkml:trace contextRef="#ctx0" brushRef="#br0" timeOffset="12576.7193">4168 8086,'0'0,"0"0,0 25,0-25,0 25,24-25,-24 25,0-25,25 25,-25-1,0 1,25 0,-25-25,0 25,25 0,-25-1,0-24,0 25,0 0,0-25,25 0,-25 25,0-25,0 0,0 0,0 0,0 0,0 0,0 0,0-25,0 25,0 0,0-25,0 0,0 1,0 24,0-25,-25 0,25 0,0 0,0 1,0-1,0 25,25-25,-25 25,24-25,-24 25,0 0,25 0,0 0,-25 0,25 25,-25-25,25 0,-25 25,24-25,-24 25,25-25,-25 24,0-24,25 25,-25-25,0 25,0-25,0 25,0-25,25 0,-25 0,0 0,0 0,0 0,0 0,0 0,0 0,0 0,0 0,0 0,0 0,0 0,0 0,25 0,-25 0,0 0,0-25,24 25,-24 0,0 0,0 0,25 0,-25 0,25 0,-25-25,25 25,-25 0,25-25,-25 25,24-24,1 24,-25-25,25 0,0 0,-25 25,25-25,-25 1,0-1,0 0,0 0,0 0,0 0,-25 1,25-1,-25 25,0 0,25-25,-25 25,1 0,24 25,-25-25,25 25,0-1,0-24,0 25,0 0,0 0,0 0,0 0,25-1,-1 1,1-25,-25 25,25-25,0 25,24-25</inkml:trace>
  <inkml:trace contextRef="#ctx0" brushRef="#br0" timeOffset="12652.7236">5259 8062,'25'0,"-25"0,25 24</inkml:trace>
  <inkml:trace contextRef="#ctx0" brushRef="#br0" timeOffset="15300.8751">4713 2282,'0'0,"25"0,0 0,0 0,-1 25,1-25,25 0,-1 0,1 0,0 0,24 25,-24-25,24 0,25 0,-24-25,24 25,0 0,25 0,-25 0</inkml:trace>
  <inkml:trace contextRef="#ctx0" brushRef="#br0" timeOffset="15824.9051">8434 2232,'50'0,"-26"0,26 0,24 0,-24 0,0 0,24 0,0 0,1 0,24 0,-25-24,26 24,-1 0,0-25</inkml:trace>
  <inkml:trace contextRef="#ctx0" brushRef="#br0" timeOffset="16220.9277">11411 2084,'0'0,"0"0,0 0,0 0,0 0,0 24,0-24,0 0,24 0,-24 0,25 0,0 0,0 0,0 0,-1 0,1 0,25 0,-1 0,1 0,0 0,-1 0,26 0</inkml:trace>
  <inkml:trace contextRef="#ctx0" brushRef="#br0" timeOffset="16751.9581">13320 2108,'0'0,"0"0,0 0,0 0,0 0,0 0,0 0,0 0,0 0,0 0,0 0,0 0,25 25,0-25,0 0,0 0,-1 0,26 0,0 0,-1 0,1 0,0 0,24 0,0 0,-24 0,24-25,1 25</inkml:trace>
  <inkml:trace contextRef="#ctx0" brushRef="#br0" timeOffset="17116.979">16421 2208,'0'0,"0"0,0 0,0 0,0 0,0 0,0 0,0 0,0 0,25 0,-25 0,25 0,-1 24,1-24,0 0,0 0,24 0,-24-24,25 24,0 0,-1 0</inkml:trace>
  <inkml:trace contextRef="#ctx0" brushRef="#br0" timeOffset="17501.001">18356 2034,'0'0,"0"0,0 0,0 0,0 0,0 0,0 0,0 0,25 0,-25 0,0 0,0 0,0 0,24 0,-24 0,25 0,0 0,0 0,0 0,24 0,-24 0,25 0,-1 0,1 0</inkml:trace>
  <inkml:trace contextRef="#ctx0" brushRef="#br0" timeOffset="18009.03">20613 2208,'25'0,"0"0,-1 24,1-24,25 0,-25 0,24 0</inkml:trace>
  <inkml:trace contextRef="#ctx0" brushRef="#br0" timeOffset="23216.3279">19224 744,'0'0,"0"0,25 0,0 0,-25 0,24 0,1 25,0-25,25 25,-26 0,1-1,25 1,-25 0,24 25,-24-1,25 1,-1-1,1 1,-25 0,24 24,-24 0,0 1,0-1,0 1,-25-1,0 1,0-1,-25 0,0 1,0-1,-25 1,1-26,-1 26,-24-26,-1 26,1-26,-25 1,24-1</inkml:trace>
  <inkml:trace contextRef="#ctx0" brushRef="#br0" timeOffset="24304.3901">4292 695,'0'0,"0"-25,0 25,0-25,0 25,-25 0,25 0,-25 0,0 25,0-25,1 25,-1-1,-25 26,25-25,1 24,-1 1,0 24,-25-24,50 24,-25-24,1 24,-1 1,25-1,0 1,0-1,0 0,0 1,25-25,-25 24,24-24,1-1,25 1,-25-1,24-24,1 25,0-25,24-1,-24 1,24 0</inkml:trace>
  <inkml:trace contextRef="#ctx0" brushRef="#br0" timeOffset="30058.7192">12155 2232,'0'-24,"-25"-1,25 25,0 0,0-25,0 25,0 0,0-25,0 25,0 0,0 0,25 0,-25 0,24 0,1 0,25 0,-25 0,24 0,1 0,-1 0,26 0,-1 0,1 0,24 0,0 0,0 25,1-25,-1 0,25 0,-25 0,25 0,0 25,0-25,0 0,-25 0,25 0,0 0,-24 0,24 0,-25-25,0 25,0 0,-24 0,-1 0,1 0,-26 0,26 0,-51 0,26-25,-25 25,-25 0,25 0,-25 0,0 0,-25 0,0 0,0 0,0 0</inkml:trace>
  <inkml:trace contextRef="#ctx0" brushRef="#br0" timeOffset="30402.7389">11807 2381,'-24'0,"-1"0,0 0,0 0,25 0,0 0,25 0,-25 0,25 0,24 0,-24 0,25 0,24 0,-24 0,24 0,25-25,1 25,-1 0,25-24,0 24,0-25,25 25,-25-25,25 0,-25 25,0-25,0 25,25-24,-25 24,-25-25,25 0,-25 25,0-25,0 25,1-25,-26 25,1 0,-26-24,1 24,-1 0,-24-25,25 25,-50 0,25 0,-25 0,0 0,0 0,0 0,0 0,0 0,0 0,0 0</inkml:trace>
  <inkml:trace contextRef="#ctx0" brushRef="#br0" timeOffset="35071.0059">8583 12923,'0'-25,"0"25,0 0,0 0,0 0,0 0,0 0,0 25,0 0,25 0,-25 0,24 24,-24 1,25-1,0 1,-25 25,25-26,0 26,-25-1,24 0,1 1,-25-1,25 1,-25-26,0 1,25-1,-25 1,0-25,0 24,25-24,-25 0,0-25,0 25,0 0,0-25,0 0,0 0,0 0,0 0</inkml:trace>
  <inkml:trace contextRef="#ctx0" brushRef="#br0" timeOffset="35403.0249">8608 13221,'0'0,"0"0,0 0,0-25,-25 25,25 0,0 0,0 25,0-25,-25 0,25 25,0 0,0-25,-25 24,25 1,0 0,0-25,0 25,0-25,-25 25,25-25,0 0,0 0,0 0,0 0,0 0,0-25,0 25,0-25,0 0,0 0,0 1,0-1,0 0,0 0,0 0,0 0,25 1,-25-1,0 0,25 0,0 25,-25 0,25 0,-1 0,26 0,-25 25,0 0,24-25,-24 25,25-1,-1 1,-24 0,25 0,-26 0</inkml:trace>
  <inkml:trace contextRef="#ctx0" brushRef="#br0" timeOffset="38158.1825">12130 2084,'0'0,"0"0,0 0,25 0,-25 0,24 0,-24 0,25 0,0 0,25 0,-26 0,26 0,24 0,-24 24,25-24,-1 0,0 0,1 0,24 0,0 25,0-25,1 0,-1 0,0 0,25 0,-25 0,1 0,24-25,-25 25,25 0,-25 0,0 0,0-24,1 24,-26 0,25-25,-24 25,-1 0,-24-25,-1 25,1 0,0 0,-26 0,1-25,0 25,0 0,-25 0,0 0,0 0,0 0,0 0,0 0</inkml:trace>
  <inkml:trace contextRef="#ctx0" brushRef="#br0" timeOffset="43720.5006">7987 10368,'0'0,"0"0,0 0,0 0,0 0,0 0,0 0,0 0,0 0,0-24,0 24,0 0,0-25,0 25,0-25,25 25,-25-25,0 25,0-25,0 25,0-24,0 24,0 0,25-25,-25 25,0 0,0 0,0-25,0 25,0 0,0 0,0 0,0 0,0 0,0 0,0 0,0 0,0 0,0 25,0-25,0 25,0-25,0 24,0 1,0 0,0 0,0 0,0-1,0 1,0 0,0 0,25 0,-25-1,0 1,0 0,0 0,0 0,25-25,-25 24,0-24,0 25,0-25,24 0,-24 25,0-25,0 0</inkml:trace>
  <inkml:trace contextRef="#ctx0" brushRef="#br0" timeOffset="44040.5189">7938 10691,'0'0,"-25"0,25 0,0 0,0 0,-25 25,25-25,0 0,0 0,0 0,-25 0,25 0,0 0,0 0,0 0,0 0,0 0,0 0,0 0,25 0,-25 0,0 0,25 0,0 0,0 0,-1 0,1 0,0-25,0 25,24 0,-24 0,25 0,0-25,-26 25,26 0,-25 0,24 0,-24 0,0-25,0 25,-25 0,25 0,-25 0,24 0,-24 0,0 0,0 0,0 0,0 0</inkml:trace>
  <inkml:trace contextRef="#ctx0" brushRef="#br0" timeOffset="53326.05">7467 8855,'0'0,"-25"0,25-25,0 25,-25 0,25 0,0 0,0-24,0 24,0 0,0 0,0 0,0-25,0 25,0 0,0-25,25 25,-25 0,25-25,-1 25,-24-25,25 25,0 0,0-24,0 24,-25 0,24 0,1 0,0 0,-25 0,25 0,-25 24,0-24,25 0,-25 25,0-25,0 25,0 0,0 0,0-1,0-24,-25 25,25 0,0 0,-25 0,25-1,-25-24,25 25,-25-25,25 25,0-25,0 0,-24 0,24 25,0-25,0 0,0 0,0 0,0 0,0-25,0 25,0 0,0 0,24 0,-24 0,25 0,-25 0,25 0,0 0,0 0,-1 0,1 0,0 0,0 0,24 25,-24-25,0 25,-25-25,25 25,0-1,-25-24,24 25,-24 0,0 0,0-25,0 25,0-1,0 1,0 0,-24 0,24-25,-25 25,0-1,0 1,0-25,1 25,24-25,-25 0,0 25,-25-25,26 0,-1 0,0 0,0-25,0 25,1 0,-1 0,0 0,0-25,0 25,25 0,-24 0</inkml:trace>
  <inkml:trace contextRef="#ctx0" brushRef="#br0" timeOffset="55524.1758">20266 2208,'-25'0,"25"0,0 0,-25 0,25 0,0 0,0 0,0 0,0 0,25 0,-25 0,25-25,0 25,24 0,-24 0,25 0,-1 0,1-25,24 25,-24 0,24 0,-24 0,24-25,1 25,-1 0,1 0,-1 0,-24 0,24-25,0 25,-24 0,0 0,-1 0,1 0,-1 0,-24 0,0-24,0 24,0 0,-25 0,24 0,-24 0,0 0,0 0,0 0,0 0,0 0,0 0,0 0,-24-25,24 25</inkml:trace>
  <inkml:trace contextRef="#ctx0" brushRef="#br0" timeOffset="56616.2382">4118 3324,'0'0,"-25"0,25 0,0 0,0 0,0 0,0 0,0 0,0 0,0 0,0 0,0 0,0 0,0 0,0 0,25 0,-25 0,25 0,-25 0,25 25,-1-25,26 0,-25 0,24 0,1 0,0 0,24 0,0 0,1 0,-1-25,25 25,-24 0</inkml:trace>
  <inkml:trace contextRef="#ctx0" brushRef="#br0" timeOffset="56993.2598">7839 3497,'24'0,"1"0,0 0</inkml:trace>
  <inkml:trace contextRef="#ctx0" brushRef="#br0" timeOffset="57240.2739">10121 3423,'24'25,"-24"-25,25 0,-25 0,0 0,0 0,0 0,0 0,0 0,0 0,0 25,0-25,25 0,-25 0,0 0,25 0,-25 0,25 0,-25 0,24 0,1 0,0 0,0 0,25-25,-26 25</inkml:trace>
  <inkml:trace contextRef="#ctx0" brushRef="#br0" timeOffset="57400.2831">12130 3497,'49'0,"1"0,24 25,-24-25,0 0,24 0,-24 0,-1 25,26-25,-26 0</inkml:trace>
  <inkml:trace contextRef="#ctx0" brushRef="#br0" timeOffset="57617.2955">14982 3572,'25'25,"0"-25,0 0,0 0,-1 0,1 24,0-24,25 0,-26 0,1 0,0 0,25 0,-26 0,26 0,-25 0,24 0,1 0</inkml:trace>
  <inkml:trace contextRef="#ctx0" brushRef="#br0" timeOffset="59036.3766">2754 5060,'0'0,"0"0,0 0,0 0,0 0,0 0,0 0,0 0,24 0,-24 25,25-25,0 0,0 0,24 0,-24 25,25-25,24 0,-24 0,24 0,1-25,-1 25,25 0,-24-25,24 25,0-25,-24 25,24 0</inkml:trace>
  <inkml:trace contextRef="#ctx0" brushRef="#br0" timeOffset="60978.4877">23218 2530,'24'0,"-24"-25,25 25,-25-25,0 25,0-24,25-1,-25 25,0-25,0 0,0 0,0 1,0-1,0 0,-25 0,25 0,0 1,-25-1,1 0,24 0,-25-24,0 24,0 0,0 0,-24 0,24 25,-25-24,25-1,-24 25,-1-25,1 25,-1-25,0 25,1 0,-1 0,-24 0,24 25,1-25,-1 0,0 25,1 0,-1-25,1 24,-1 1,0 0,1 25,-1-26,0 26,1-25,-1 24,25 1,-24 0,-1-1,25 1,-24-1,24 1,0 0,-24 24,24-24,25-1,-25 1,0 0,25-1,-25 1,25-1,0 1,0 24,0-24,0 0,25-1,0 1,-25-1,50 1,-26 0,1-26,25 26,-1 0,1-26,0 26,-1-25,26 0,-26 0,26-1,-1 1,-24 0,24-25,1 25,-1-25,0 25,1-25,-1 0,1 0,-1-25,0 25,1 0,-1-25,-24 25,24-25,1 0,-26 1,1-1,0 0,-1 0,1 0,-1 0,1 1,-25-26,0 25,24-24,-24 24,0-25,24 1,-24-1,0 0,-25 1,25-1,0 1,-25-1,0 0,0 1,0-1,0 1,-25-26,0 26,0-1,0 0,1-24,-26 24,0 1,1-1,-1-24,-24 24,24 25,-24-24,-1 24,1-25,0 25,-26 1,1-1,-25 0,25 0,-25 25,-25-25,25 25,-25 0</inkml:trace>
  <inkml:trace contextRef="#ctx0" brushRef="#br0" timeOffset="66142.7831">4837 11906,'0'0,"0"-25,0 25,0 0,0 0,0 0,0 0,0 0,-25 0,25 0,0 0,0 0,0 0,0 0,0 0,0 0,0 25,-24-25,24 0,0 25,-25 0,25 0,-25-1,25 1,-25 25,25-25,-25 24,25 1,0 0,0-1,0 1,0-25,0 24,0 1,0-25,0-1,25 1,0 0,-25 0,25-25,-25 25,25-25,-1 0,-24 0,25 0,0 0,-25 0,25 0,0-25,-25 25,24-25,1 0,-25 0,25 25,-25-24,0-1,0 0,0 0,0 25,0-25,0 1,-25 24,0-25,25 25,-24 0,-1-25,0 25,0 0,25 0,-25 0,1 25,-1-25,0 0,25 0,-25 25,0-25,25 24,-24-24</inkml:trace>
  <inkml:trace contextRef="#ctx0" brushRef="#br0" timeOffset="66514.8044">5185 12055,'0'0,"0"0,0 0,0 0,0 0,0 0,0 0,-25 0,25 0,0 25,-25-25,25 25,0-25,-25 24,25 1,0 0,0 0,0 0,0-25,0 25,0-1,0 1,25 0,-25 0,0 0,25-25,-25 24,25-24,-1 25,-24-25,25 0,0 0,-25 25,25-25,0 0,-25-25,24 25,1 0,0-25,-25 25,25-24,-25-1,25 25,-25-25,24 0,-24 25,0-25,0 1,0-1,0 25,0-25,-24 0,-1 0,0 0,0 25,0-24,-24-1,-1 25,1 0,24 0</inkml:trace>
  <inkml:trace contextRef="#ctx0" brushRef="#br0" timeOffset="69121.9535">3671 3597,'0'0,"-24"0,24 0,0 0,0 0,0 0,0 0,0 0,0 0,0 0,24 0,-24 0,25 0,0 0,0 0,24 0,-24 0,25 0,-1 0,1 0,0 0,-1 0,26 0,-1 0,-24-25,24 25,25 0,-24 0,-1-25,25 25,-24-25,24 25,0-25,-24 25,24-24,0-1,-24 25,24-25,-25 0,1 25,-1-25,0 1,-24 24,0 0,-1-25,1 25,-25 0,-25 0,24 0,-24 0,0 0,0 0</inkml:trace>
  <inkml:trace contextRef="#ctx0" brushRef="#br0" timeOffset="72742.1606">8980 8062,'0'0,"0"0,0-25,0 25,0 0,0 0,24-25,-24 25,0 0,0 0,25 0,-25 0,0 0,25 0,0 0,-25 0,25 0,-1 25,-24-25,25 0,0 25,0-1,0 1,-1 0,-24 0,25 24,-25 1,25 0,-25-1,0 1,0 24,0 1,0-1,0 0,0 1,0-1,0 1,0-1,0 1,0-26,0 1,0 24,25-24,0-25,0 24,-25-24,24 0,1 0,0-1,0-24,0 25,-1-25,1 25,0-25,-25 0,25 0,0 0,-1 0,1 0,0-25,0 25,-25-25,25 25,-1-24,1 24,-25-25,0 25,0-25,25 25,-25-25,0 25,0 0,0-25,-25 25,25 0,-25 0,1 25,-1-25,0 0,25 25,-25 0,0 0,1-1,-1 1,0 0,25 0,-25 24,25-24,0 25,0-25,0 24,0 1,0-25,0 24,25 1,0-1,-25 1,25-25,-1 25,1-1,0 1,0-1,24 1,-24 0,0-1,0 1,0-1,-1 1,1-25,0 24,-25-24,25 0,-25 0,0 0,0-1,0 1,0 0,0 0,-25 0,0-1,0 1,1-25,-1 25,0 0,0-25,0 25</inkml:trace>
  <inkml:trace contextRef="#ctx0" brushRef="#br0" timeOffset="81681.6719">8608 11336,'24'0,"-24"0,0 0,0 0,0 0,0 0,0 0,0 25,0-25,0 24,-24-24,24 25,-25 0,25 0,-25 0,0 24,25-24,-25 25,1-1,-1-24,25 25,-25-1,25 1,-25-25,25-1,0 26,0-25,0 0,0-1,0-24,0 25,0-25,0 25,25-25,-25 25,25-25,0 0,-25 0,24 0,1 0,0 0,0-25,0 25,24 0,-24-25,0 0,24 25,-24-24,25-1,-1 0,-24 0,25 0,-25 1,24-1,-24 0,0 0,0 0,-25 1,24-1,-24 25,0-25,0 0,0 25,0-25,0 25,-24 0,24-24,-25 24,0 0,25 0,-25 0,0 0,25 0,-24 24,-1-24,25 25,-25-25,25 25,0 0,0 0,0-1,0 26,0-25,0 24,25-24,0 25,-25-1,24 1,1 0,-25-1,25 1,-25 0,25-1</inkml:trace>
  <inkml:trace contextRef="#ctx0" brushRef="#br0" timeOffset="84761.8481">6251 10244,'0'0,"-25"0,25 0,0 0,0 0,-24 0,24 0,0 0,0 0,0 0,0 0,0 0,0-24,0 24,24 0,-24 0,25 0,0-25,0 25,0 0,-1-25,1 25,25-25,-25 25,24-25,-24 25,25-24,-26 24,26-25,-25 25,0 0,24-25,-24 25,-25 0,25 0,0-25,-25 25,0 0,0 0,0 0,0 0,0 0,0 0,0 0,0 0,0 0,-25 0,0 0,25 25,-25-25,0 0,1 0,-1 25,0-25,0 0,0 25,-24-25,24 0,0 24,0-24,1 25,-1-25,0 0,0 25,25-25,-25 0,25 0,0 0,0 0,0 0,0 0,0 0,0 0,0 0,25 0,0 0,-25 0,25 0,0 0,24 0,-24-25,0 25,0 0,-1-25,1 25,25 0,-25-24,-1 24,1 0,0-25,0 25,-25 0,25 0,-25-25,24 25,-24 0,0 0,0 0,0 0,0 0,-24 0,24 0,-25 0,0 0,0 0,0 25,1-25,-1 0,-25 0,25 25,1-25,-26 24,25-24,0 25,-24-25,24 25,0-25,0 0,25 25,-24-25,-1 0,25 25,0-25,0 0,0 0,0 0,0 0,0 0,0 0,25 0,-25 0,24 0,1-25,0 25,0 0,24 0,-24-25,0 25,25-25,-26 25,26 0,-25-25,0 25,-1-24,1 24,0-25,0 25,0 0,-25-25,24 25,-24 0,0 0,0 0,0 0,0 0,0 0,-24 0,24 0,-25 0,0 0,0 25,0-25,1 0,-26 0,25 25,0-25,-24 24,24-24,0 25,0-25,1 0,-1 25,0-25,0 0,0 25,25-25,0 0,0 0,0 0,0 0,0 0,0 0,25 0,0 0,-25 0,50-25,-26 25,1 0,25 0,-25-25,24 25,-24-25,25 25,-26-24,1 24,25-25,-25 25,-1 0</inkml:trace>
  <inkml:trace contextRef="#ctx0" brushRef="#br0" timeOffset="89340.1099">6251 10145,'0'0,"-25"0,25 0,0 0,0 0,0 0,-24 0,24 0,0 0,0 0,0 0,0 0,0 0,0 0,0 0,24 0,-24 0,25 0,0 0,0 0,0-25,-1 25,1 0,25-24,-25 24,24 0,-24-25,25 25,-26 0,1-25,0 25,0 0,0 0,-1-25,1 25,0 0,-25 0,0 0,0 0,25 0,-25 0,0 0,0 0,0 0,0 0,0 0,-25 0,25 0,-25 25,0-25,25 0,-24 0,-26 0,25 25,0-25,-24 25,24-25,-25 24,26-24,-26 0,25 25,0-25,1 25,-1-25,0 0,25 25,-25-25,25 0,0 0,0 0,0 0,0 0,0 0,0 0,0 0,0 0,0 0,0 0,25 0,-25 0,25 0,0-25,-1 25,1 0,0 0,0-25,24 25,-24 0,0 0,0-25,0 25,-1 0,1-24,-25 24,25 0,0-25,-25 25,0 0,0 0,25 0,-25 0,0 0,0 0,0 0,0 0,0 0,0 0,0 0</inkml:trace>
  <inkml:trace contextRef="#ctx0" brushRef="#br0" timeOffset="90612.1827">5805 9624,'0'0,"0"-25,0 25,0 0,-25 0,25-24,0 24,0 0,0-25,0 25,0-25,0 25,0 0,25-25,-25 25,24-25,1 25,-25-24,25 24,0-25,0 25,-1 0,1 0,-25-25,25 25,0 0,0 25,-25-25,24 0,-24 25,25-25,-25 24,0-24,0 25,0 0,0 0,0 0,0-1,-25 26,25-25,-24 0,-1-1,0 1,25 25,-25-50,0 25,1-1,24 1,-25-25,0 25,25-25,-25 0,25 25,0-25,-25 0,25 0,0 0,0-25,0 25,0 0,0 0,0 0,0-25,0 25,0 0,0 0,0 0,25 0,-25 0,25-25,0 25,0 0,-1 0,1 0,0 0,0 0,0 25,-1-25,1 0,0 0,0 0,0 0,-25 0,25 0,-1 0,1 0,-25 0,25-25,-25 25</inkml:trace>
  <inkml:trace contextRef="#ctx0" brushRef="#br0" timeOffset="91111.2112">6177 9252,'0'-25,"0"25,0 0,0 0,25 0,-25 0,0-24,0 24,0 0,0 24,0-24,0 0,0 0,0 25,0-25,0 25,0 0,0 0,0-1,0-24,0 25,0 0,0 0,0 0,0-1,0 1,0-25,0 25,0-25,0 25,0-25,0 25,24-25,-24 0,0 0,25 0,-25 0,25 0,-25 0,25 0,-25 0,25-25,-25 25,24 0,-24-25,25 25,-25-25,25 25,-25 0,0-25,0 25,0-24,0 24,0 0,0 0,0 0,0-25,0 25,0 0,0 0,0 0,0 25,0-25,0 0,0 24,0-24,0 25,0 0,0 0,25-25,-25 25,0-1,0 1,0 0,0 0,0-25,25 25,-25-25,0 24,0-24,0 25,0-25,0 25,0-25,0 0,0 0,0 0,0 0,24 0,-24 0</inkml:trace>
  <inkml:trace contextRef="#ctx0" brushRef="#br0" timeOffset="91424.2291">6623 9451,'0'0,"0"0,0 0,0 0,0 0,0 0,0 0,0 0,0 24,0-24,-25 0,25 25,0-25,0 25,0 0,0 0,0-1,0-24,0 25,0 0,0 0,25-25,-25 25,25-25,-25 24,25-24,-25 0,25 25,-1-25,-24 0,25 0,0 0,-25 0,25-25,-25 25,25 0,-25 0,24-24,1 24,-25-25,0 0,25 25,-25-25,0 0,0 25,0-24,0-1,-25 0,0 0,1 0,-1 25,0-24,0-1,-24 25,24 0,-25 0,25 0,-24 0</inkml:trace>
  <inkml:trace contextRef="#ctx0" brushRef="#br0" timeOffset="92452.2879">4812 13122,'0'0,"0"0,0-25,0 25,0 0,25-25,-25 25,25-25,-25 25,25-25,0 25,-1-24,26-1,-25 25,25-25,-26 0,26 0,-25 1,24 24,-24-25,25 0,-25 0,-1 25,1-25,0 25,0-24,0 24,-25-25,24 25,-24 0,0 0,25 0,-25 0,0-25</inkml:trace>
  <inkml:trace contextRef="#ctx0" brushRef="#br0" timeOffset="93104.3252">8905 12601,'-25'0,"1"25,24-25,-25 0,25 0,0 0,-25 0,25 24,0-24,0 0,0 0,25 0,-25 0,25 0,-1-24,1 24,0 0,25-25,-26 25,26-25,0 25,-1-25,1 0,-1 1,1-1,0 25,-1-25,1 0,-25 25,0-25,-1 25,1 0,0 0,-25 0,25-24,-25 24,0 0,0 0,0 0</inkml:trace>
  <inkml:trace contextRef="#ctx0" brushRef="#br0" timeOffset="95139.4416">6127 8979,'0'0,"-25"0,0 0,1 0,-1 0,25 0,-25 0,0 0,0 0,1 0,24 25,-25-25,0 0,0 25,25-25,-25 0,1 25,24-25,-25 0,0 25,25-25,-25 24,25-24,-25 25,25 0,-24 0,24-25,-25 25,25-1,-25 1,25 0,0 0,-25 0,25 24,0-24,0 0,0 0,0-1,0 26,0-25,0 0,0-1,0 26,0-25,25 0,-25-1,0 1,25 0,-25 0,25 0,-25-1,0 1,24 0,-24 0,25 24,-25-24,25 0,0 0,-25 0,25 0,-1-1,1 1,-25 0,25 0,0 0,0-25,-1 24,-24 1,25 0,0-25,0 25,0-25,-1 25,1-25,0 24,0-24,0 0,0 0,-1 0,26 0,-25 0,0 0,-1 0,26-24,-25 24,0 0,24 0,-24-25,0 25,0-25,24 25,-24-25,0 25,0-25,24 1,-24 24,0-25,0 0,-1 0,1 0,0 1,0 24,-25-25,25 0,-1 0,1 25,-25-25,25 0,0 1,-25-1,25 25,-25-25,24 0,1 0,-25 1,0-1,25 0,-25 0,25 0,-25 1,0-1,0 0,0 0,0 0,0 1,0-1,0 0,-25-25,25 26,0-1,-25 0,0 0,25 0,-24 1,24-1,-25 0,0 0,0 25,25-25,-25 1,1-1,-1 0,0 25,-25-25,26 0,-1 1,-25-1,25 0,-24 25,-1-25,1 0,-1 25,25-25,-24 25,-1 0,25 0,-24 0,-1 0,0 0,26 0,-26 0,0 0,1 25,-1 0,-24-25,24 25,-24 0</inkml:trace>
  <inkml:trace contextRef="#ctx0" brushRef="#br0" timeOffset="97923.6009">6425 9996,'0'0,"0"0,0 0,25 0,-25 0,0 0,24 0,1 0,-25 0,25 0,-25 0,25 0,0 0,-1 0,-24 0,25-25,0 25,0 0,0 0,-25-24,24 24,-24 0,25 0,-25 0,0 0,0 0,0 0,0 0,0 0,-25 0,1 0,-1 24,0-24,0 0,0 25,1-25,-26 25,25-25,-24 25,24-25,0 25,0-25,0 25,1-25,24 0,-25 0,25 0,0 24,0-24,0 0,0 0,0 0,25-24,-25 24,24 0,-24 0,25 0,0 0,0-25,0 25,-1 0,1-25,0 25,0 0,0-25,-1 25,1-25,0 25,0 0,0-25,-25 25,24 0,-24 0,0 0,0 0,0 0,0 0,-24 0,24 0,-25 25,0-25,0 0,25 25,-25-25,1 0,-1 25,25-25,-25 0,25 0,0 0,0 0,0 0,0 0,0 0,0 0,25 0,0 0,-1-25,1 25,0 0,25-25,-26 25,1 0,0-25</inkml:trace>
  <inkml:trace contextRef="#ctx0" brushRef="#br0" timeOffset="99359.683">5011 12948,'0'0,"0"0,0 0,0 0,0 0,0 0,0 0,0 0,0 25,0-25,25 0,-25 25,0-25,25 24,-1 1,-24 0,25-25,0 25,0 0,0-1,-1 1,1 0,0 0,0 0,0 0,24-1,-24 1,0 0,24 0,-24 0,25-1,-1 1,1 0,-25 0,24 0,1-1,0 1,-1 0,1 0,24 0,-24-25,-1 24,1-24,25 0,-26 25,26-25,-1 0,-24-25,24 25,0 0,1-24,-1 24,1-25,-26 25,26-25,-1 0,0 25,1-25,-1 1,26 24,-26-25,0 0,1 0,-1 0,1 1,-1-1,0 0,1 0,-1 0,1 1,-1-1,1 0,-1 0,-24 0,24 0,-24 1,24-1,-24 0,-1 0,1 0,-25-24,24 24,-24 0,25 0,-26-24,26 24,-25-25,0 26,-1-26,26 25,-25 0,-25-24,25 24,-1 0,-24 0,25 1,-25-1,0 25,0-25,0 0,0 25,25-25,-25 25,0 0,0-24,0 24,0-25,0 25,0 0,0 0,0-25,0 25,0 0,0 0,0 0,0 0,0 0,0 0,0 0,0 0,0 0,0 0,0 0,-25 0,25 0,0 0,0 25,-25-25,25 0,0 0,-24 0,24 25,-25-25,25 0,-25 0,25 24,-25-24,0 0,25 25,-24-25,-1 0,25 0,-25 25,0-25,25 0,-25 25,25-25,-24 0,24 0,0 0,0 0,0 0,0 0,0 0,0 0,0 0,0 0,0 0,0 0,0-25,0 25,0 0,0-25,24 25,-24 0,25-25,-25 25,25 0,-25-24,25 24,0 0,-25 0,24 0,1 0,0 0,0 0,0 24,-1-24,1 0,0 25,0 0,0-25,-1 25,1-25,0 25,-25-1,25-24,0 25,-25-25</inkml:trace>
  <inkml:trace contextRef="#ctx0" brushRef="#br0" timeOffset="100147.7281">5358 12923,'0'0,"0"-25,0 25,0 0,-25 0,25-24,0 24,0 0,-24 0,24 0,-25 0,25 0,-25 0,25 0,-25 24,0-24,1 0,24 25,-50-25,25 25,0-25,1 25,-1-25,0 25,0-1,0-24,0 25,1-25,-1 0,0 25,25-25,-25 0,25 0,0 0,0 25,0-25,0 0,0 0,0 0,0 0,0 0,0 0,0 0,0 0,0 0,25 25,0-25,-25 24,25-24,-1 25,1 0,25 0,-25 25,0-26,-1 1,1 0,0 25,0-26</inkml:trace>
  <inkml:trace contextRef="#ctx0" brushRef="#br0" timeOffset="101299.794">6400 10220,'0'0,"0"-25,0 25,0 0,25 0,0 0,-25-25,24 25,1-25,25 25,-25-25,24 1,-24 24,25-25,-26 0,26 0,0 25,-26-25,26 0,-25 25,24-24,-24-1,0 25,0 0,-25-25,25 25,-25 0,0 0,0 0,0 0,0 0,0 0,-25 0,0 0,0 0,0 25,1-25,-1 0,-25 25,1-25,24 24,-25-24,1 25,24 0,-25-25,1 25,24-25,0 25,0-25,0 25,1-25,24 0,-25 0,25 0,0 0,0 0,0 0,25 0,-1 0,-24 0,25-25,25 25,-25 0,24-25,-24 25,25-25,-1 25,-24-25,25 0,-1 25,-24-24,25 24,-26-25,1 25,25-25,-50 25,25 0,-1-25,-24 25,0 0,0 0,0 0,0 0,0 0</inkml:trace>
  <inkml:trace contextRef="#ctx0" brushRef="#br0" timeOffset="102303.8514">6251 10170,'0'0,"0"0,0 0,0 25,-25-25,25 0,0 0,0 0,0 0,0 0,0 0,0 0,25 0,-25 0,25 0,0 0,0 0,-1 0,1-25,0 25,25-25,-1 0,-24 1,25 24,-1-25,1 0,-1 0,-24 0,25 25,-25-25,-1 1,1 24,0-25,0 25,-25 0,25 0,-25 0,0 0,0 0,0 0,0 0,0 0,0 0,0 0</inkml:trace>
  <inkml:trace contextRef="#ctx0" brushRef="#br0" timeOffset="103019.8924">5061 13196,'-25'0,"25"0,-25-25,0 25,25 0,0 0,-25 0,25 0,0 0,0 0,0 0,0 0,0 0,0 0,0 0,0-25,0 25,25 0,0-24,-25 24,25-25,24 25,-24-25,0 0,25 0,-1 1,-24-1,25 0,-1 0,1 0,-25-24,24 24,1 0,-1 0,-24 1,0-1,0 25,0-25,-1 25,1-25,-25 25,25 0,-25 0,0 0,0-25,0 25,0 0,0 0</inkml:trace>
  <inkml:trace contextRef="#ctx0" brushRef="#br0" timeOffset="103719.9324">8756 12626,'0'0,"-24"0,24 0,0 0,-25 0,25 0,0 0,0 0,0 0,0 0,0-25,0 25,25 0,-25 0,24-25,1 25,25-25,-1 25,1-25,0 1,-1-1,1 0,24 25,1-25,-26 0,26 1,-26-1,1 25,0-25,-1 25,1-25,-25 25,-1-25,1 25,0 0,0 0,-25 0,0 0,0 0,0 0,0 0,0 0,0 0,0 0,0 0,0 0,0 0,0 0,0 0,0 0,0 0,0 0,0 0,0 0,0 0,0 0,0 0,0 0,-25 0,25 0</inkml:trace>
  <inkml:trace contextRef="#ctx0" brushRef="#br0" timeOffset="104483.9761">6251 10269,'0'0,"-25"0,1 25,24-25,0 0,-25 0,25 0,0 0,0 0,0 0,0 0,0 0,0 0,0 0,0 0,25 0,-1 0,1 0,0 0,0 0,24-25,1 25,0-25,-1 25,26-24,-26-1,26 0,-26 25,26-25,-26 0,1 1,24-1,-49 25,25-25,-1 25,-24-25,0 25,0 0,0-25,-25 25,24 0,-24 0,0 0,0 0,0 0,0 25</inkml:trace>
  <inkml:trace contextRef="#ctx0" brushRef="#br0" timeOffset="105124.0127">9228 12923,'-25'-25,"0"25,25 0,-25 0,25-24,-25 24,25-25,-24 25,24-25,0 25,0-25,0 0,-25 25,25-24,0 24,0-25,0 25,0 0,0-25,25 25,-25-25,24 25,1-25,0 25,0-24,0-1,-1 25,26-25,-25 0,25 0,-1 25,-24-24,25-1,-1 0,1 25,-25-25,24 0,-24 25,0-24,0 24,-1 0,1 0,-25 0,0 0,0 0,0 0,0 0</inkml:trace>
  <inkml:trace contextRef="#ctx0" brushRef="#br0" timeOffset="105792.0509">4440 13320,'25'0,"0"-25,0 25,24-24,-24-1,25 0,24 25,-24-50,24 25,1 1,-1-1,1 0,-1-25,0 26,1-1,-1-25,1 25,-1 1,0-1,-24 0,0 0,-1 0,1 1,-25 24,24-25,-24 25,-25-25,25 25,-25 0,0 0,0 0,0 0,0 0,0 0,0 0,0 0,-25 0,25 0,0 25,-25-25</inkml:trace>
  <inkml:trace contextRef="#ctx0" brushRef="#br0" timeOffset="108684.2163">5978 10542,'0'25,"0"-25,-25 0,25 0,0 0,0 0,0 0,0 0,0 0,0 0,0 0,25 0,0 0,-25 0,25 0,24-25,-24 25,25-25,-25 25,24-25,1 25,24-24,-24-1,0 0,24 0,-24 0,24 1,-24-1,24 0,-24 0,-1 0,-24 1,25-1,-26 25,1-25,0 25,-25-25,0 25,0 0,0 0,0-25,-25 25,0 0,-24 0,-1 0,1 0,-1 25,0-25,-24 25,24 0,-24-25,0 25,24-1,-24 1,24 25,0-25,-24-1,49 1,-25 0,1-25,24 25,0-25,0 25,25-25,-24 0,24 0,0 0,0 0,24 0,-24 0,25 0,0 0,0 0,0-25,-1 25,26-25,0 25,-25-25,24 25,1-25,-1 1,1-1,0 25,-1-25,1 0,-1 25,-24-25,0 25,0-24,0 24,-1 0,-24 0,0 0,0 0,-24 0,-1 0,-25 24,25-24,-24 25,-1 0,1 0,-26 0,26-1,-1 1,0 0,26 0,-26-25,25 25,0-1,25-24,-25 0,25 0,0 0,25 0,-25 0,25-24,25 24,-25-25,24 0,1 25,-1-50,26 26,-1-1,-24 0,24 0,-24 0,24 1,-24-1,24 0,-24 0,-1 0,-24 1,25-1,-25 25,-1-25,1 25,0-25,-25 25,0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0,-25 0</inkml:trace>
  <inkml:trace contextRef="#ctx0" brushRef="#br0" timeOffset="109436.2593">4341 13246,'25'-25,"0"25,0 0,-1-25,26 25,-25-25,24 0,1 1,24 24,-24-25,24-25,1 25,-1 1,1-1,24 0,-25-25,1 26,-1-1,1-25,24 25,-50 1,26-1,-1 0,-24 0,-1 25,1-25,0 25,-26-24,1 24</inkml:trace>
  <inkml:trace contextRef="#ctx0" brushRef="#br0" timeOffset="110240.3053">8707 12750,'0'0,"0"0,0-25,-25 25,25 0,0 0,0 0,0 0,0 0,0-25,0 25,0 0,0 0,25-25,0 25,-1 0,1-25,0 25,25-24,-1 24,1-25,24 0,-24 25,24-25,-24 0,24 1,1 24,-26-25,26 0,-1 0,-24 25,-1-25,1 25,0-24,-26 24,1 0,25 0,-50-25,25 25,-25 0,24 0,-24 0,0 0,0 0,0 0,0 0,0 0,0 0,0 0,0 0,0 0,0 0,0 0,0 0,0 0,0 0,0 0,0 0,0 0,0 0,0 0,0 0,0 0,0 0,0 0,0 0,0 0,0 0,-24 0,24 0</inkml:trace>
  <inkml:trace contextRef="#ctx0" brushRef="#br0" timeOffset="112376.4275">6673 14263,'0'0,"0"0,0 0,0 0,0 0,0 0,25 0,-25 0,24 0,1 24,0-24,0 0,24 25,-24-25,0 25,25-25,-26 25,26-25,-25 25,24-25,-24 25,0-1,25-24,-25 25,-1-25,1 0,0 25,0-25,0 0,-25 0,24 25,-24-25,0 0</inkml:trace>
  <inkml:trace contextRef="#ctx0" brushRef="#br0" timeOffset="112612.441">7144 14015,'-25'0,"25"0,0 0,-25 24,25-24,-24 0,24 25,-25 0,25-25,-25 25,25 0,-25 24,0-24,25 0,-24 24,-1 1,0-25,25 25,-25-26,0 26,25-25,-24 24,24-24,-25 0,25 25,-25-26,25-24,0 25,0 0,0-25,0 25,0-25,-25 0,25 0</inkml:trace>
  <inkml:trace contextRef="#ctx0" brushRef="#br0" timeOffset="117175.702">6053 8930,'0'0,"0"0,-25 0,25 0,0 0,0 0,0 0,-25 0,25 0,0 0,0 0,-25 0,25 0,0 0,0 24,-25-24,25 0,0 0,0 0,-24 0,24 0,0 25,0-25,-25 0,25 0,0 0,0 0,-25 25,25-25,0 0,-25 0,25 0,0 0,0 25,-25-25,25 0,0 25,0-25,0 0,-24 0,24 25,-25-25,25 0,0 24,0-24,-25 0,25 25,0-25,0 0,-25 25,25-25,0 0,0 25,0-25,-25 0,25 25,0-25,0 24,0-24,-24 0,24 25,0-25,0 0,0 25,0-25,0 25,-25-25,25 0,0 25,-25-25,25 0,0 24,0-24,0 25,0-25,-25 0,25 25,0-25,0 25,0-25,0 0,0 25,-25-25,25 24,0-24,0 0,0 25,0-25,0 25,0-25,0 25,0-25,0 0,0 25,-24-25,24 24,0-24,0 0,0 25,0-25,0 0,0 0,0 25,0-25,0 0,0 25,0-25,0 0,0 0,0 25,0-25,0 0,0 24,0-24,0 25,0-25,0 0,0 25,0-25,0 25,0-25,0 25,0-25,0 0,0 24,0-24,0 25,0-25,0 0,0 25,24-25,-24 0,0 25,0-25,0 0,0 25,25-25,-25 24,0-24,0 0,0 25,25-25,-25 0,0 25,0-25,25 0,-25 25,0-25,0 0,25 25,-25-25,0 0,0 25,24-25,-24 24,0-24,25 0,-25 25,0-25,25 0,-25 25,0-25,25 0,-25 25,25-25,-25 0,0 25,24-25,-24 0,25 0,-25 24,0-24,25 0,-25 0,25 0,-25 25,0-25,25 0,-25 0,0 0,24 0,-24 25,0-25,25 0,-25 0,25 0,-25 0,0 25,25-25,-25 0,0 0,25 0,-25 0,0 25,24-25,-24 0,0 0,25 0,-25 0,0 0,25 24,-25-24,0 0,25 0,-25 0,0 0,25 0,-25 0,0 0,25 0,-25 0,24 0,-24 0,25 0,-25 0,0 0,25 0,-25 0,25 0,-25 0,25 0,-25 0,24 0,-24 0,25 0,-25 0,25 0,-25 0,25-24,-25 24,25 0,-25 0,24 0,-24 0,25 0,-25-25,0 25,25 0,-25 0,25 0,-25 0,0-25,25 25,-25 0,24 0,-24 0,25-25,-25 25,25 0,-25 0,0 0,25-25,-25 25,25 0,-25 0,24-24,-24 24,25 0,-25-25,25 25,-25 0,25-25,-25 25,25 0,-25-25,24 25,-24 0,25-25,-25 25,25 0,-25-24,25 24,-25 0,0 0,25-25,-25 25,0 0,24 0,-24-25,0 25,0 0,25-25,-25 25,0 0,25 0,-25-25,0 25,0-25,25 25,-25 0,0-24,25 24,-25-25,0 25,0 0,24-25,-24 25,0-25,0 25,0 0,25-25,-25 25,0-24,0 24,0 0,0-25,0 25,0-25,25 25,-25 0,0-25,0 25,0-25,0 25,0 0,0-24,0 24,0 0,0-25,0 25,0 0,0-25,0 25,0-25,0 25,0 0,0-25,0 25,0-24,0 24,-25-25,25 25,0 0,0-25,0 25,0-25,0 25,0-25,-25 25,25 0,0-24,0 24,0-25,-24 25,24 0,0-25,0 25,0 0,-25-25,25 25,0-25,0 25,0-24,-25 24,25-25,0 25,-25-25,25 25,0 0,-25-25,25 25,0-25,-24 25,24-24,0 24,-25 0,25-25,0 25,-25 0,25-25,0 25,-25 0,25-25,-25 25,25 0,0-25,-24 25,24 0,-25 0,25-24,-25 24,25 0,-25-25,25 25,-25 0,25-25,-24 25,-1 0,25 0,-25-25,25 25,-25 0,0-25,25 25,-24 0,-1 0,25 0,-25-25,0 25,25 0,-25 0,1 0,24 0,-25 0,0 0,0 0,25 0,-25-24,1 24,-1 0,0 0,0 24,0-24,1 0,-1 0,0 25,-25-25,25 0,-24 25,-1 0,1 0,-1-25,0 25,1 24,-26-24,1 0,24 0,-24 24</inkml:trace>
  <inkml:trace contextRef="#ctx0" brushRef="#br0" timeOffset="122712.0187">4168 9649,'0'0,"-25"0,25 0,0 0,0 0,0 0,0 0,0 0,0 0,0 0,0 0,0 0,0 0,0 25,0-25,0 0,0 0,0 0,0 0,0 0,0 0,0 0,0 0,0 0,0 0,0 0,25 0,-25 0,24 0,1 0,-25 0,50 0,-25 0,-1 0,1 0,25 0,-25 0,24-25,1 25,-1 0,1-25,0 25,-26 0,26-25,0 25,-1 0,1-24,-25 24,24 0,-24-25,0 25,0 0,0 0,-1 0,-24-25,0 25,0 0,0 0,0 0,0 0,0 0,0 25,-24-25,24 0,-25 0,0 0,0 0,0 0,0 25,1-25,-26 0,25 0,-24 24,24-24,-25 0,1 0,24 25,-25-25,1 0,24 25,-25-25,25 0,-24 25,24-25,-25 0,26 25,-1-25,0 0,0 0,0 0,1 0,-1 0,25 0,0 0,0 0,0 0,0 0,0 0,0 0,0 0,25 0,-25 0,24 0,1 0,0 0,25 0,-26-25,1 25,25 0,-25-25,24 25,1 0,-1-25,-24 25,25-25,-1 1,1 24,0-25,-26 25,26-25,-25 25,0-25,-1 25,1 0,0-25,-25 25,0 0,0 0,0 0,0 0,0 0,0 0,0 0</inkml:trace>
  <inkml:trace contextRef="#ctx0" brushRef="#br0" timeOffset="128870.3709">4242 8979,'-25'0,"25"0,0 0,0 0,0 0,0 0,0 0,0 0,0 0,0 0,0 0,0 25,25-25,0 0,-25 0,25 25,-1-25,1 0,0 25,0-25,0 0,24 25,-24-25,0 24,0-24,-1 25,-24-25,25 25,-25-25,25 0,-25 25,0-25,0 25,0-1,0-24,0 25,-25-25,0 25,1-25,-1 0,25 25,-25-25,0 0,0 0,1 0,24 0,-25 0,0-25,25 25,-25 0,25-25,0 25,0-25,0 25,0-24,0 24,0-25,0 25,25-25,-25 0,25 0,-25 25,25-24,-1-1,-24 0,25 0,-25 25,25-25,-25 0,0 1,0 24,0-25,0 25,0-25,0 0,0 25,0-25,-25 25,25 0,-25-24,25 24,-24 0,-1 0,0 0,0 0,0 24,1-24,-1 25,0 0,0-25,0 25,1 0,24-1,-25 1</inkml:trace>
  <inkml:trace contextRef="#ctx0" brushRef="#br0" timeOffset="129234.3917">4788 8905,'0'0,"0"0,0 0,0 0,0 0,0 0,0 0,0 0,0 25,0-25,0 0,-25 24,25-24,0 25,0 0,-25-25,25 25,0 0,0 0,0-1,0 1,0 0,0-25,0 25,0 0,25-1,-25-24,25 0,-25 25,24-25,1 0,-25 0,25 0,-25 0,25 0,-25 0,25 0,-25 0,24-25,-24 25,25 0,-25-24,0-1,0 25,0-25,0 0,0 0,0 1,0-1,-25 25,1-25,-1 0,0 0,-25 25,26-25,-1 25,0-24,-25 24,26 0,-1 0,0 0</inkml:trace>
  <inkml:trace contextRef="#ctx0" brushRef="#br0" timeOffset="133189.618">4242 10740,'-25'0,"25"0,0 0,0 0,0-24,0 24,0 0,0 0,0-25,0 25,0 0,0-25,0 25,25 0,-25-25,0 25,25 0,-25 0,25-25,-1 25,-24 0,25 0,0 0,-25 0,25 0,-25 25,25-25,-25 0,24 25,-24-25,0 25,25 0,-25-1,0-24,0 25,-25 25,25-25,-24-1,24 1,-25 0,0 0,0 24,25-24,-25-25,1 25,24 0,-25-25,0 0,25 0,-25 0,25 0,-25 0,25 0,0 0,-24 0,24 0,0-25,0 25,0 0,0 0,0 0,0 0,24-25,-24 25,25 0,0 0,-25 0,25 0,0 0,-1 0,1 0,0 0,0 0,0 25,-25-25,24 0,1 0,0 0,-25 0,25 0,0 25,-25-25,0 0,24 0,-24 0</inkml:trace>
  <inkml:trace contextRef="#ctx0" brushRef="#br0" timeOffset="133593.6411">4540 10616,'-25'-24,"25"24,0-25,0 25,0-25,0 25,0 0,-25 0,25 0,0 0,0 0,0 0,0 0,0 0,0 0,0 25,0-25,25 25,-25-1,0-24,25 25,-25-25,0 25,24-25,-24 0,25 0,-25 25,0-25,25 0,-25 0,0 0,25 0,-25 0,0 0,25 0,-25-25,0 25,24 0,-24-25,0 25,0-25,0 25,0 0,0-24,0 24,0 0,0 0,0-25,0 25,0 0,0 0,0 25,25-25,-25 0,25 24,-25-24,25 25,-25 0,25 0,-25-25,24 25,-24-1,25 1,-25-25,0 25,25 0,-25-25,0 25,0-25,25 24,-25-24,0 25,0-25,25 0,-25 0,0 0,24 0,-24 0</inkml:trace>
  <inkml:trace contextRef="#ctx0" brushRef="#br0" timeOffset="133900.6586">5135 10492,'0'0,"0"-24,0 24,0-25,0 25,0 0,0 0,0 0,0 0,0 0,0 0,0 25,0-25,0 24,-25 1,25 0,0 0,0 0,0-1,0 1,0 0,25-25,-25 25,0 0,25-1,-25-24,25 25,-25-25,24 25,-24-25,25 0,-25 0,25 0,0 0,-25 0,25 0,-25 0,24 0,-24-25,25 25,-25-25,25 25,-25-24,0-1,0 25,0-25,0 0,0 0,-25 1,25-1,-25 25,1-25,-1 0,-25 25,25-25,-24 25,24 0,-25 0</inkml:trace>
  <inkml:trace contextRef="#ctx0" brushRef="#br0" timeOffset="135294.7384">6053 5060,'0'0,"0"0,0 0,-25 0,25 0,0 0,0 0,0 0,0 0,0 0,0 0,25 0,-25 0,24 0,1 0,0 0,0 0,0 0,24 0,-24-25,25 25,24 0,-24 0,24-24,1 24,-1 0,0-25,1 25,24 0,-25-25,26 25</inkml:trace>
  <inkml:trace contextRef="#ctx0" brushRef="#br0" timeOffset="135590.7553">9550 4787,'25'0,"-25"0,0 0,0 0,25 0,-25 0,25 0,-1 0,1-25,0 25,0 0,0 0,24 0,1 0,-1-24</inkml:trace>
  <inkml:trace contextRef="#ctx0" brushRef="#br0" timeOffset="135778.7661">12105 4713,'25'25,"0"-25,-1 0,1 0,0 0,25 0,-26 0,1 24,0-24,0 0,24 0</inkml:trace>
  <inkml:trace contextRef="#ctx0" brushRef="#br0" timeOffset="139033.9522">18108 7243,'0'0,"0"0,0 0,0-25,-25 25,25 0,0 0,0 0,0 0,0 0,0 0,0 0,0 25,0-25,0 25,0-25,0 25,0-1,0 1,0 0,0 0,0 0,0-1,0 1,0 0,0 0,0 0,0-1,0 1,0 0,0-25,25 0,0 25,-1-25,1 0,0-25,25 25,-26-25,26 0,24 1,-24-26,24 25,1-24,-1-1,1-24,24-1,0 1,0-1,1-24,-1 0,0 24,25-24,-25 0,25 25,-25-26,1 26,-1 24,-25-24,1 49,-1-24,-24 24,-1 0,-24 0,0 25,0-25,-25 25,25 0,-25 0,0 0,0 0,0 0,0 0,0 0,0 0,0 0,-25 0,25 0,-25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37:18.256"/>
    </inkml:context>
    <inkml:brush xml:id="br0">
      <inkml:brushProperty name="width" value="0.05292" units="cm"/>
      <inkml:brushProperty name="height" value="0.05292" units="cm"/>
      <inkml:brushProperty name="color" value="#FF0000"/>
    </inkml:brush>
  </inkml:definitions>
  <inkml:trace contextRef="#ctx0" brushRef="#br0">4143 10790,'0'0,"0"-25,0 25,0-25,0 25,0-24,-25 24,25 0,0-25,0 25,0 0,0 0,-25-25,25 25,0 0,0 0,0 0,0 25,0-25,0 0,0 25,0-1,0 1,0 0,0 0,0 0,0 24,0-24,0 0,0 24,0-24,0 0,0 25,0-26,0 1,0 0,0-25,0 25,0 0,0-25,0 0</inkml:trace>
  <inkml:trace contextRef="#ctx0" brushRef="#br0" timeOffset="512.0293">3895 10765,'0'-25,"0"1,0-1,0 0,0 25,0-25,0 0,0 25,24-24,-24 24,25-25,0 25,-25-25,25 25,0 0,0-25,-1 25,1 0,0 0,0 0,0 0,-1 0,-24 25,25-25,0 0,0 25,-25-25,25 0,-25 25,0-25,24 24,-24 1,0-25,0 25,0 0,-24 0,24-25,-25 24,25 1,0 0,-25-25,25 25,-25-25,25 0,0 0,-25 25,25-25,0 0,0 0,0 0,0 0,0 0,0 0,0-25,0 25,25 0,-25 0,25 0,0-25,-25 25,25 0,-1 0,26 0,-25 0,0 0,-1 0,1 25,25-25,-25 25,-1-1,1-24,0 25,-25 0,25 0,-25 0,0-1,0 1,0 0,-25 0,25-25,-25 25,0-1,25 1,-24 0,-1-25,0 25,0-25,-24 25,24-25,0 0,0 0,0 0,-24 0,24 0,0 0,-24 0,24 0,0-25,0 25,0 0,1 0,24-25</inkml:trace>
  <inkml:trace contextRef="#ctx0" brushRef="#br0" timeOffset="1396.0799">4068 12179,'0'0,"0"-25,-24 25,24 0,0 0,-25 0,25 0,0-25,0 25,0 0,0 0,0 25,0-25,0 0,-25 25,25 0,0-25,0 25,0 0,0 24,0-24,0 0,0 0,0-1,0 1,0 0,0-25,0 25,0 0,0-25,0 0,0 24,0-24,0 0,0 0,0 0,0 0,0 0,0-24,0 24,0 0,0-25,0 0,0 0,0 0,0 1,0-1,0-25,0 25,0 1,0-1,0 0,0 0,0 0,0 25,0-25,0 25,0 0,0 0,25 0,-25 0,25 0,-25 25,24-25,-24 0,25 25,0-25,-25 25,25-25,0 25,-25-25,24 25,1-25,-25 24,25-24,-25 0,25 25,-25-25,25 0,-25 0,0 0,24 25,-24-25,0 0,25-25,-25 25,0 0,0-25,25 25,-25-24,0-1,25 25,-25-25,0 0,0 0,25 0,-25 1,0-1,0 0,0 25,0-25,24 25,-24-25,0 25,0 0,0 0,0 0,25 25,-25-25,0 25,25-25,-25 25,25 0,-25-1,25 1,-25 25,24-25,-24 0,0-1,25 26,-25-25,25 0,-25-1,0 1,25 0,-25 0,25 0,-25-1</inkml:trace>
  <inkml:trace contextRef="#ctx0" brushRef="#br0" timeOffset="2156.1234">5185 10195,'0'-25,"0"25,0-25,0 0,0 25,0-24,0 24,0 0,0-25,0 25,0 0,0 0,0 0,0 0,0 0,0 0,0 0,0 25,0-25,0 24,24 1,-24 0,0 25,0-26,25 26,-25 0,0 24,0 0,25 1,-25-1,0 1,0 24,0 0,25 0,-25 0,0 1,0-1,0 25,0-25,0 25,0-25,0 1,0 24,0-25,0 25,-25-25,25 0,0 25,-25-24,25-1,0 25,-25-25,25 0,-24 0,24 1,-25-1,25 0,-25 0,25-24,-25 24,25-25,-25 1,25-1,0 1,0-26,-24 26,24-26,0 1,0-25,0 24,0-24,0 0</inkml:trace>
  <inkml:trace contextRef="#ctx0" brushRef="#br0" timeOffset="2832.162">2382 13469,'-25'0,"25"-25,0 25,0 0,0 0,0 0,25 0,-25-25,24 25,1 0,0 0,25-24,-1 24,1 0,-1-25,26 25,-1-25,25 0,1 25,-1-25,25 1,0-1,25 0,0 25,-1-25,26 0,0 0,24 1,-24-1,49 0,-25 0,26 0,-1 1,0-1,25 0,-25 0,26 0,-26-24,25 24,-25 0,0 0,1 1,-1 24,0-25,-25 0,1 0,-1 0,1 25,-26-24,1-1,0 25,-1-25,-24 0,-25 25,25-25,-25 25,-25-24,25-1,-49 25,24-25,-25 0,1 25,-26-25,1 25,0-24,-1 24,-24 0,0-25,-25 25,0 0,0-25,0 25,0 0,0 0,-25 0,25 0,-25 0</inkml:trace>
  <inkml:trace contextRef="#ctx0" brushRef="#br0" timeOffset="3724.2131">6871 9847,'0'-24,"0"-1,25 25,-25 0,0-25,0 25,0 0,0 0,0 0,0 0,0 0,0 25,0-25,0 25,0-1,0-24,0 50,0-25,0 24,0-24,0 50,0-26,0 26,0-26,0 26,25 24,-25-25,0 26,25-1,-25 0,0 0,24 0,-24 1,0 24,25 0,-25-25,0 25,0 0,25 0,-25-25,0 25,0 0,0 0,0 0,0-24,0 24,0-25,0 25,0-25,0 25,0-25,0 1,0-1,0 0,0 0,-25 0,25 1,0-1,0-25,-25 25,25-24,0-1,0-24,-24 24,24-24,0 0,0-1,0-24,0 0,0 0,0-25,0 24,0-24</inkml:trace>
  <inkml:trace contextRef="#ctx0" brushRef="#br0" timeOffset="4468.2556">8608 9947,'0'0,"0"-25,24 0,-24 25,0-25,25 0,-25 25,25-24,-25-1,0 25,25 0,-25-25,0 25,0 0,0 0,0 0,0 0,25 0,-25 25,0-25,24 25,-24-1,0 1,25 25,-25-25,25 24,-25 26,25-26,-25 26,25 24,-25-25,24 26,-24-1,0 25,25-25,-25 25,25 0,-25 0,0 0,25 0,-25 25,0-25,25 0,-25 0,0 0,0 0,24 0,-24 0,0 0,25 0,-25 0,0-25,25 25,-25-24,0 24,25-25,-25 0,0 0,25 1,-25-1,0 0,24 0,-24-24,25 24,-25-25,0 1,25-26,-25 26,25-26,-25 1,0 0,25-26,-25 1,24 0,-24 0,0-25,25 0,-25 0</inkml:trace>
  <inkml:trace contextRef="#ctx0" brushRef="#br0" timeOffset="5341.3055">10418 9748,'0'-25,"0"25,0-24,0-1,0 25,0-25,0 25,0-25,0 25,0 0,0 0,0 0,0 0,0 0,0 0,0 0,0 0,0 25,0-25,0 25,0 0,0 24,0-24,0 25,0-1,25 1,-25 24,25 1,-25-1,0 1,25-1,-25 25,25 0,-1 25,-24-24,25 24,0-25,-25 25,25 0,0 0,-25 0,24 25,1-25,0 0,-25 25,25-25,0 25,-25-25,24 24,1-24,-25 25,25-25,-25 25,25-25,-25 25,25-25,-25 25,24-25,-24 0,25 0,-25 0,0-25,25 25,-25-25,0 1,25-1,-25-25,0 25,0-24,0-1,0 1,0-26,0 26,0-26,0-24,0 25,0-26,0 1,0 0,0-25</inkml:trace>
  <inkml:trace contextRef="#ctx0" brushRef="#br0" timeOffset="7916.4528">4267 2183,'-25'0,"25"0,0 0,0 0,0 0,0 0,25 0,-25 0,25 25,-1-25,1 0,0 0,25 0,-26 0,26 0,0 0,24 0,-24-25,24 25,0 0,-24 0,24-25,1 25,-1 0,1-25,-1 25</inkml:trace>
  <inkml:trace contextRef="#ctx0" brushRef="#br0" timeOffset="9204.5265">3101 14163,'-25'-24,"25"-26,-25 25,1 0,24 1,0 24,-25 0,25-25,0 25,0 0,0 25,0-25,0 24,0 1,0 0,0 0,0 0,25-1,-25 26,0-25,0 24,24-24,-24 0,0 0,0 0,0 0,0-25,0 24,0-24,0 0,0 0,0 25,0-25,0 0,0 0,0-25,0 25,0 0,0-24,0 24,-24-25,24 0,-25-25,25 25,-25-24,0-1,25 1,-25-1,25 0,-25 1,25-1,0 25,0-24,25 24,-25 0,25 0,-25 25,25-24,0 24,0 0,-1 0,-24 0,25 0,0 0,0 24,0-24,-25 25,24 0,-24-25,0 25,25 0,-25-1,0 1,0 0,0 0,0 0,-25-1,25 1,-24 0,24 0,0-25,0 25,0-25,0 24,0-24,0 0,0 0,0 0,0 0,0-24,0 24,0 0,24-25,-24 25,25 0,0-25,0 25,0 0,-1-25,1 25,0 0,25 0,-26 0,1 25,0-25,-25 25,25 0,0-25,-25 24,0 1,24 0,-24-25,0 25,0 0,0-1,-24-24,24 25,-25 0,25 0,-25-25,0 25,25-25,-25 0,1 25,-1-25,0 0,0 0,0-25,1 25,-1 0</inkml:trace>
  <inkml:trace contextRef="#ctx0" brushRef="#br0" timeOffset="9724.5563">3597 13915,'25'0,"0"0,-25 0,24 0,-24 0,25 25,-25-25,0 25,0 0,25-25,-25 25,0-1,0 1,0 0,0-25,0 25,0-25,0 25,0-25,0 0,0 0,0 0,0 0,0 0,0 0,-25 0,25 0,0-25,0 25,0-25,-25 0,25 0,0 1,-24-1,24 0,0 0,0 0,0-24,0 24,0 0,0 25,0-25,24 1,-24 24,0 0,25 0,-25 0,25 0,-25 0,25 24,-25-24,25 0,-1 25,1 0,-25-25,25 25,0-25,-25 25,25-25,-1 24,-24-24,25 0,0 0,-25 0,25 0,0 0,-25 0,25 0,-1 0,-24-24,25-1,0 25,-25-25,25 0,0 0,-25-24,24 24,-24 0,25-24,-25 24,0 0,25 0,-25 25,0-25,25 25,-25 0,25 25,-25-25,24 25,-24 0,25 0,0 24,-25-24,25 25,-25-26,25 1,-25 25,24-25,-24 24,25-24,-25 0,25 0,0 24,-25-24</inkml:trace>
  <inkml:trace contextRef="#ctx0" brushRef="#br0" timeOffset="10560.6041">5234 9029,'-25'0,"25"25,0-25,0 0,0 0,0 0,0 0,25 0,0 0,0 0,0 0,-1 0,1 0,25-25,-25 25,24-25,1 25,-1-25,1 25,-25-25,24 1,-24 24,25-25,-25 25,-25-25,24 25,-24 0,0 0,0 0,0 0,-24 0,-1 25,0-25,25 0,-25 25,0-25,1 24,-1-24,0 0,0 25,25 0,-25-25,25 25,0 0,0-25,0 25,0 24,0-24,0 0,0 24,25-24,0 0,-25 25,0-26,25 26,-25-25,25 24,-25-24,0 0,24 0,-24 24</inkml:trace>
  <inkml:trace contextRef="#ctx0" brushRef="#br0" timeOffset="11327.6479">7194 9103,'0'0,"0"0,0 0,0 0,-25 0,25 0,0 0,0 0,0 0,25 0,-25 0,25 0,-25 0,24 0,1-24,0 24,-25 0,25-25,0 25,-25 0,24-25,1 25,-25 0,0 0,0-25,0 25,25 0,-25 0,0 0,0 0,0 0,0 0,0 0,0 0,0 25,-25-25,25 0,0 0,0 0,0 0,0 0,0 0,-25 0,25 0,0 25,0-25,0 0,0 0,0 0,0 0,0 0,0 0</inkml:trace>
  <inkml:trace contextRef="#ctx0" brushRef="#br0" timeOffset="11888.68">7367 9103,'0'0,"0"0,0 0,0 0,0 0,0-24,0 24,0 0,0 0,-24 0,24 0,0 0,0 0,0 24,-25-24,25 0,0 0,-25 25,25-25,-25 25,25 0,0 0,-25-1,25 1,0 0,0 25,0-26,0 1,0 0,0 0,0 0,25-1,-25-24,25 25,0-25,-25 25,25-25,-1 0,-24 0,25 0,0 0,-25-25,25 25,0 0,-1-25,-24 1,25 24,0-25,-25 0,25 0,-25 25,25-25,-25 1,0-1,0 25,0-25,0 25,0-25,0 25,0 0,0 0,0 0,0 0,0 0,0 0,0 0,0 0,0 25,0-25,0 25,0 0,0-25,24 24,-24 1,0 0,25-25,-25 25,25-25,-25 25,25-25,-25 0,25 0,-1 24,-24-24,25-24,0 24,0 0,-25-25,25 0,-1 0,1 25,0-49,0 24,0 0,-1 0,1-24,-25 24,25-25,-25 1,0 24,0-25,-25 25,25-24,-25 24,1 0,-1 0,-25 0,25 25,1 0,-1 0,-25 0,25 0,1 0</inkml:trace>
  <inkml:trace contextRef="#ctx0" brushRef="#br0" timeOffset="12607.7212">9029 8706,'-25'25,"1"-25,-1 25,25-25,-25 25,25-25,0 0,0 25,0-25,0 0,25 24,0-24,-25 0,24 0,1 25,0-25,-25 0,25-25,0 25,-1 0,1 0,0-24,0 24,0-25,-25 25,24-25,1 25,-25-25,0 25,25-25,-25 1,0 24,0-25,0 25,0 0,0-25,0 25,0 0,0 0,-25 0,25 0,-25 0,25 0,-24 0,-1 25,0-25,0 25,25-1,-25 1,1-25,-1 25,0 0,25 0,-25-1,25 1,-25 0,25 0,0 0,0-1,0 1,0-25,0 25,0 0,25-25,-25 25,0-25,25 25,-25-25,25 0,-25 0,25 24,-1-24,-24 0,25 0,-25 0,25 0,-25 0,0 0,0 0,0 0,0 0,0 25,0-25,0 25,0-25,0 25,-25 0,25-1,0 1,-25 0,25 0,0-25,0 25,0-1,0-24,25 25,-25-25,25 25,0-25,0 0,-1 0,1 0,0 0,0 0,0 0,0-25,24 25,-24-25,0 1,0 24,24-25,-24 0,0 0</inkml:trace>
  <inkml:trace contextRef="#ctx0" brushRef="#br0" timeOffset="13308.7613">9897 8806,'0'-25,"0"0,0 0,0 0,0 1,-24-1,-1 0,25 0,-25 0,0 1,0 24,1-25,-1 25,0 0,0 0,0 25,25-1,-24 1,-1 0,25 0,-25 24,25 1,0 0,0-1,0 26,25-26,-25 26,25-1,-1-24,1 24,0 1,0-26,0 26,-1-26,26 1,-25-1,-25 1,25 0,-1-26,1 26,-25-25,25 0,-25-1,0 1,0-25,0 25,0-25,0 0,0 0,0 0,0 0,-25-25,25 25,-25-25,1 1,-1-1,0 0,0 0,0 0,1-24,24 24,-25 0,25 0,0 1,0-1,0 0,0-25,25 26,-1-1,-24 0,25-25,0 26,0-26,0 25,24 0,-24-24,0 24,24-25,-24 26,0-26,0 25,0 0,-1 0,1 1,-25-1,25 0,-25 0,0 25,0-25,0 25,0 0,-25 0,25 0,-25 0,25 0,-24 0,24 25,-25-25,25 25,-25 25,25-26,0 26,0-25,0 25,0-1,0 26,0-26,0 1,0-1,25 1,-25-25,25 24,-25 1,0-25,24 0,-24-1,25 1,-25 0,0 0,0 0,0-25,0 0</inkml:trace>
  <inkml:trace contextRef="#ctx0" brushRef="#br0" timeOffset="13436.7686">10096 9575,'0'-25,"0"0,0 0,0 0,0 1,0-1,0 0,25 0,-1 0,-24 1,50-1,-25 0,0 0,24-24,1 24,0-25,-1 25,1-24,-1 24</inkml:trace>
  <inkml:trace contextRef="#ctx0" brushRef="#br0" timeOffset="14628.8368">4267 2208,'-25'0,"0"0,25-25,-25 25,25 0,0 0,0 0,0 0,0 0,0 0,0 0,0 0,0 0,0 0,0 0,0 0,25 25,0-25,0 0,0 0,24 0,1-25,-1 25,1 0,24-25,-24 25,49 0,-24-25,24 0,0 25,0-24,1-1,-1 0,0 0,25 25,-25-25</inkml:trace>
  <inkml:trace contextRef="#ctx0" brushRef="#br0" timeOffset="15145.8663">9848 2307,'-25'0,"25"0,0 0,0-25,0 25,-25 0,25 0,0 0,0 0,0 0,0 0,25 0,0 0,-25 0,25 0,-1 0,1 0,0 0,25-25,-1 25,1 0,-1 0,1-25,24 25,-24 0,25-24,-1 24</inkml:trace>
  <inkml:trace contextRef="#ctx0" brushRef="#br0" timeOffset="15688.8974">15602 1960,'0'0,"25"0,0 0,0 0,0 0,0 0,-1 0,26 0,-25 0</inkml:trace>
  <inkml:trace contextRef="#ctx0" brushRef="#br0" timeOffset="15876.9081">17612 1935,'24'0,"1"0,25 0,-25 0,0 0,-1 0,1 0,0 0,0 0,0 0,-1 0,1 0,0 0,25 0,-26 0,26 0</inkml:trace>
  <inkml:trace contextRef="#ctx0" brushRef="#br0" timeOffset="16040.9175">19447 1960,'25'0,"0"0,-25 0,25 24,-1-24,1 0,0 0,0 0</inkml:trace>
  <inkml:trace contextRef="#ctx0" brushRef="#br0" timeOffset="17468.9992">19249 2108,'-25'0,"0"0,0 0,25 0,-24 0,-1 0,25 0,-25 0,25 0,0 0,0 0,0 0,0 0,25 0,0 0,-1 0,26 0,-25 0,49 25,-24-25,24 0,25 0,1 0,-1 0,25 25,0-25,0 0,0 0,0 25,25-25,-25 0,-25 0,25 25,-25-25,25 0,-49 0,24 0,-25 0,1 0,-26 0,1 0,0-25,-26 25,1 0,-25 0,0 0,0 0,0 0,-25-25,25 25,-49 0,24-25,-25 25,1 0,-26-25,1 25,-25-24,0 24,-1-25,1 25,-25-25,0 25,0 0,-25-25,25 25,-25-25,25 25,0 0,0-24,0 24,0 0,25 0,0 0,24 0,1 0,24 0,-24 0,24 24,26-24,-1 0,0 0,0 0,25 0,0 25,0-25,0 0,25 0,0 0,0 25,24-25,1 0,-1 0,26 25,-1-25,1 0,24 0,0 0,25 25,-25-25,25 0,0 0,0 24,0-24,0 0,0 0,0 25,0-25,-24 0,-1 0,0 0,0 25,-24-25,-26 0,26 0,-50 0,-1 0,1 0,0-25</inkml:trace>
  <inkml:trace contextRef="#ctx0" brushRef="#br0" timeOffset="20644.1808">3126 2282,'-50'-25,"25"0,1 1,-1 24,-25-25,25 25,-24-25,24 25,0 0,-25 0,1 0,24 0,-25 0,26 0,-26 0,0 25,26 0,-26-25,25 24,-24 1,-1 0,25 0,-24 24,24-24,0 25,-25-25,26 24,-1 1,0-1,25 1,-25 25,0-26,25 1,0 24,0-24,0 24,0-24,25 24,-25 1,25-26,0 1,24-1,-24 1,25 0,-25-1,24-24,1 0,-1 0,1-1,0 1,-1-25,1 25,-1-25,1 0,0 0,-1-25,26 25,-26-25,1 1,0-1,-1 0,1 0,-1-24,26-1,-26 0,1 1,0-1,-26 1,26-1,0-24,-26 24,1 0,0-24,0 24,0 1,-25-1,0-24,0 24,0 0,-25-24,25 24,-25-24,-25 24,26 1,-1-1,-25 1,1-1,-1 0,0 26,1-1,-1 0,-24 25,24-25,-24 25,-1 0,1 0,-1 25,1-25,0 25,-1 0,1-1,-1 26,-24 0</inkml:trace>
  <inkml:trace contextRef="#ctx0" brushRef="#br0" timeOffset="29954.7134">5532 13543,'0'0,"0"-24,0 24,0 0,0 0,0-25,0 25,0 0,0 0,0-25,0 25,0 0,0 0,25 0,-25-25,24 25,-24 0,25 0,0-25,-25 25,25 0,0 0,-1 0,1 0,0 0,0 0,0 0,-1 0,1 0,0 0,0-24,0 24,-1 0,1 0,0 0,-25 0,25 0,0 0,-25 0,0 0,24 0,-24-25,0 25,0 0,0 0,25 0,-25-25,0 25,0 0,0 0,0-25,-25 25,25 0,0 0,0 0,0 0,-24-25,24 25,0 0,0 0,0 25,0-25,0 0,-25 25,25 0,0 0,0-1,0 26,0-25,0 24,0 1,0 24,0-24,0 0,0 24,0-24,0-1,0 26,0-26,0 1,0-1,0 1,0 0,0-1,0-24,0 0,0 25,0-26,0-24,0 25,25 0,-25-25,0 25,0-25,0 0,0 0,0 0,0 0,0 0,0 0,0 0,-25 0,25-25,0 25,-25-25</inkml:trace>
  <inkml:trace contextRef="#ctx0" brushRef="#br0" timeOffset="30254.7305">5705 14213,'0'0,"-24"0,24 0,0 0,0 0,0 0,0 0,0 0,0 0,0 0,0 0,0 0,0 0,24 0,1 0,-25-25,25 25,25-25,-26 25,26-24,-25-1,24 0,1 25,0-25,-1 0,1 1,0-1,-1 0,-24 0,25 25,-1-25,-24 1,0 24,0 0,-1-25,-24 25,25 0,-25 0,0 0,0 0,0 0,0 0,0 0,0 0,0 0,0 0,0 0,0 0,-25 0,25 0,0 0</inkml:trace>
  <inkml:trace contextRef="#ctx0" brushRef="#br0" timeOffset="33965.9428">6177 3497,'0'0,"0"0,-25 0,25 0,0 0,0 0,0 0,0 0,0 0,25 0,-25 0,0 0,25 0,-1 0,1 0,0 0,25 25,-1-25,1 0,-1 0,1 0,0 0,24 0,0-25,1 25,-1 0,1 0,-1 0,0-24,1 24,24 0,-24-25,-1 25,0 0,1-25,-1 25,1-25,-1 25,-24 0,-1-25,1 25,-1 0,1-24,-25 24,24 0,-24 0,0-25,-25 25,25 0,-25 0,0 0,0 0,0 0,0 0,0 0,0 0,0 0,0 0,0 0,0 0</inkml:trace>
  <inkml:trace contextRef="#ctx0" brushRef="#br0" timeOffset="34917.9972">9798 3497,'-25'0,"25"0,0 0,0 0,0 0,-24 0,24 0,0 0,0 0,0 0,0 0,0 0,0 0,0 0,0 0,0 0,0 0,0 0,24 25,-24-25,25 0,0 0,0 0,0 0,-1 25,26-25,0 0,-1 0,1 0,-1 0,26 0,-1 0,1 0,-1 0,25-25,-24 25,24 0,0-25,0 25,1-24,-1 24,0-25,-25 25,26 0,-26-25,1 25,-1 0,-24-25,24 25,-24 0,-26 0,1-25,0 25,0 0,0 0,-25 0,0 0,0 0,0 0,0 0,0 0,0 0,0 0,0 0,0 0,0 0,0 0,0 0,0 0,0 0,0 0,0 0,0 0,0 0,0 0,0 0,0 0,0 0,-25 0,25 0,0 0,0 0</inkml:trace>
  <inkml:trace contextRef="#ctx0" brushRef="#br0" timeOffset="35346.0217">9550 3621,'0'0,"-25"0,25 0,0 0,0 0,0 0,0 0,0 0,25 0,0 0,0 0,0 0,24 0,-24-24,25 24,24 0,-24 0,24 0,0 0,1-25,-1 25,25 0,-24 0,24-25,-24 25,24 0,0-25,-25 25,26 0,-26 0,0-25,26 25,-51 0,26 0,-26-24,1 24,0 0,-1 0,-24 0,0 0,0 0,-25 0,0 0,0 0,0 0,0 0,0 0,0 0,-25 0,25 0,-25 0,0 0,0 0,-24 0,-1 0</inkml:trace>
  <inkml:trace contextRef="#ctx0" brushRef="#br0" timeOffset="35650.0391">9997 3621,'-50'0,"0"25,26-25,-1 0,0 0,0 25,0-25,25 0,0 0,0 0,0 0,0 0,25 0,0 0,0 0,24 0,1 0,0 0,-1 0,1 0,24 0,1 0,-1-25,25 25,-24 0,24-25,0 25,-24-24,24 24,0-25,0 25,-24-25,-1 25,0 0,1-25,-25 25,24 0,-49-25,24 25,-24 0,0 0,0 0,-25 0,0 0,0-24,0 24,0 0,0 0,0 0,0 0,0 0,0 0,0 0,0 0,0 0,0 0,0 0</inkml:trace>
  <inkml:trace contextRef="#ctx0" brushRef="#br0" timeOffset="36419.0831">12477 3572,'0'0,"0"0,0 0,0 0,0 0,0 0,0 0,0 0,0 0,0 0,25 0,0 25,0-25,-1 0,26 0,0 0,-1 24,26-24,-26 0,26 0,-1 25,25-25,-24 0,24 0,0 0,0 0,1 0,-1 0,0 0,-25-25,26 25,-1 0,-25 0,1-24,-1 24,0 0,-24 0,0-25,-26 25,1 0,0 0,0 0,-25 0,0 0,0 0,0 0,0 0,0 0,0 0</inkml:trace>
  <inkml:trace contextRef="#ctx0" brushRef="#br0" timeOffset="36814.1057">16967 3597,'0'24,"25"-24,-25 0,24 0,1 0,0 0,0 0,24 0,-24 0,25 0,-1 0,26-24,-26 24,26 0,-1 0,1 0,-1 0,25 0,-24 0,-1 0,1 0,-26-25,26 25,-26 0,1 0</inkml:trace>
  <inkml:trace contextRef="#ctx0" brushRef="#br0" timeOffset="37658.154">3250 5011,'25'0,"-25"0,24 0,1 0,0 0,0 0,0 24,24-24,1 0,-1 0,1 0,24 0,-24-24,24 24,26 0,-26 0,25 0,-24-25,24 25,0 0,-24 0,24-25,-25 25,1 0,-1 0,-24 0,-1 0,1-25,-1 25,-24 0,0 0,0 0,-25 0,0 0,0 0,0 0,0 0,0 0,0 0,0 0,0 0,0 0,0 0,0 0,0 0,-25 0,25 0,0 0,0 0,0 0,0 0,0 0</inkml:trace>
  <inkml:trace contextRef="#ctx0" brushRef="#br0" timeOffset="38602.208">6127 3473,'25'0,"0"0,0 24,-1-24,1 25,25-25,-1 0,1 25,0-25,24 0,-24 0,24 0,0 0,26 0,-26 0,0 0,1 0,-1 0,1 0,-1 0,1-25,-26 25,26 0,-26 0,-24 0,25 0,-26 0,1-25,0 25,-25 0,25 0,-25 0,0 0,0 0,0 0,0 0,0 0,0 0,0 0,0 0,0 0,0 0</inkml:trace>
  <inkml:trace contextRef="#ctx0" brushRef="#br0" timeOffset="39186.2414">9699 3820,'0'-25,"-25"25,25 0,0-25,0 25,0 0,0 0,0 0,0 0,25 0,0-24,0 24,-1 0,26 0,-25 0,49 0,-24-25,24 25,-24 0,24 0,25 0,-24-25,-1 25,26 0,-26 0,25 0,-24-25,-1 25,25 0,-24 0,-1 0,0-25,-24 25,24 0,-24 0</inkml:trace>
  <inkml:trace contextRef="#ctx0" brushRef="#br0" timeOffset="56132.2106">9476 11931,'0'0,"0"0,-25 0,25 0,0 0,0 0,0-25,0 25,0 0,-25 0,25 0,0-25,0 25,0 0,0-24,0 24,25 0,-25-25,0 25,25-25,-25 25,25-25,-25 25,24-25,1 25,-25-24,25 24,0 0,0 0,-1 0,-24 0,25 0,0 0,-25 24,25-24,-25 25,0 0,0 0,0 0,0-1,0 1,0 0,0 0,-25 0,25-1,0 1,-25 0,25 0,0-25,0 25,0-25,0 0,0 24,0-24,0 0,0 0,0-24,0 24,0 0,0 0,0-25,0 25,25-25,-25 0,0 0,25 1,-25-1,25 0,-25 0,24 25,-24-25,25 1,-25-1,25 0,-25 0,0 0,0 25,0-24,0 24,0 0,0-25,0 25,0 0,0 0,0 0,0 25,0-25,-25 24,25-24,0 25,-25 0,25 0,0 0,0-1,0 1,0 25,0-25,0-1,25-24,-25 25,25 0,-25-25,25 25,0-25,-1 0,1 0,0 0,25 0,-26 0,1-25,25 25,-25-25,-1 0</inkml:trace>
  <inkml:trace contextRef="#ctx0" brushRef="#br0" timeOffset="58010.318">8980 10220,'0'0,"0"0,0 0,0 0,0 0,0 0,24 0,-24-25,25 25,-25 0,25 0,0 0,-25-25,25 25,-25 0,24-25,-24 25,25 0,-25 0,25-25,-25 25,25 0,-25 0,0-24,0 24,0 0,25 0,-25 0,0 0,0 0,0 0,0 24,0-24,0 0,0 25,0-25,0 25,0 0,0 0,0-1,24 1,-24 0,0 0,0 0,0-1,0 1,25 0,-25-25,0 25,0 0,0-25,0 24,25-24,-25 25,0-25,0 0,0 0,0 0,25 25,-25-25,0 0,0 0,0 0</inkml:trace>
  <inkml:trace contextRef="#ctx0" brushRef="#br0" timeOffset="58256.3321">9079 10567,'-25'0,"25"25,0-25,0 0,-25 0,25 0,0 24,0-24,0 0,0 0,0 0,25 0,-25 0,25 0,0 0,-25-24,24 24,1 0,0 0,0-25,24 25,-24-25,0 25,0-25,25 25,-26-25,1 25,0-24,0 24,0 0,-25-25,24 25,-24 0,0 0,0 0,0 0</inkml:trace>
  <inkml:trace contextRef="#ctx0" brushRef="#br0" timeOffset="58784.3623">9302 10666,'0'0,"0"0,0 0,0 0,0 0,0 0,0 0,0 0,0 0,0 0,0 0,0 0,0 0,0 0,-25 0,25 0,0 25,-25-25,25 25,0-25,-24 24,24-24,-25 25,25 0,-25 0,25-25,-25 25,25-1,0 1,0-25,0 25,0 0,0-25,0 25,0-25,0 24,0-24,25 0,-25 0,25 25,0-25,-1 0,-24 0,25-25,0 25,0 0,0-24,0 24,-1-25,1 25,0-25,0 0,-25 25,25-25,-25 1,24 24,-24-25,0 25,0-25,0 25,0-25,0 25,0-25,0 25,-24-24,24 24,-25 0,25 0,0 0,-25-25,25 25,0 0,0 25,0-25,0 0,0 0,0 24,0 1,0-25,0 25,0 0,0 0,0-1,0-24,25 25,-25 0,0 0,0-25,25 25,-25-1,0-24,0 25,0-25,24 25,-24-25,0 0,0 0,0 0,0 0,0 0,25 0,-25 0</inkml:trace>
  <inkml:trace contextRef="#ctx0" brushRef="#br0" timeOffset="59320.393">9625 10319,'-25'-25,"25"25,0 0,0-25,0 25,0 0,0 0,0-25,0 25,0 0,0-24,25 24,-25 0,24-25,-24 25,25 0,0 0,-25 0,25 0,0 0,-25 0,24 25,-24-25,0 24,25-24,-25 25,0-25,0 25,0 0,0-25,0 25,0-1,0 1,0-25,0 25,0-25,0 0,0 0,0 25,0-25,0 0,0 0,0 0,0 0,0-25,0 25,0 0,0-25,0 25,0-25,0 1,25 24,-25-25,0 0,25 0,-25 25,0-25,0 1,0 24,25-25,-25 25,0-25,0 25,0 0,0-25,0 25,0 0,0 0,0 0,0 0,0 25,0-25,0 0,0 25,0 0,0-25,0 24,0 1,0 0,0 0,0-25,24 25,-24-1,25-24,0 25,0-25,0 0,-1 0,26 0,-25 0,24 0,1-25,0 25,-1-24</inkml:trace>
  <inkml:trace contextRef="#ctx0" brushRef="#br0" timeOffset="62087.5512">6524 3671,'0'0,"0"0,0 0,0 0,0 25,0-25,25 0,0 0,-25 0,49-25,-24 25,25 0,-26 0,51 0,-26-25,1 25,24 0,1-25,-1 25,26-24,-26 24,25-25,-24 25,24-25,-25 25,25-25,-24 25,-1-25,1 25,-26 0,1 0,-1-24,1 24,-25 0,0 0,-25 0,25 0</inkml:trace>
  <inkml:trace contextRef="#ctx0" brushRef="#br0" timeOffset="62839.5943">9377 3870,'0'0,"0"0,-25 0,25 0,0-25,0 25,-25 0,25 0,0 0,0 0,0 0,0 0,0 0,0 0,0 0,25 0,-25 0,25 0,-1 0,1 0,0 0,25-25,-26 25,26 0,0 0,24 0,-24 0,24 0,0 0,1 0,-1-25,1 25,-1 0,0 0,1 0,-1 0,1 0,-1-25,1 25,-26 0,26 0,-26 0,1 0,-25 0,24 0,-24 0,-25 0,25 0,-25 0,0-24,0 24,0 0,-25 0,0 0,0 0,1 0,-26 0</inkml:trace>
  <inkml:trace contextRef="#ctx0" brushRef="#br0" timeOffset="63123.6105">9600 3894,'-50'25,"1"-25,24 0,0 0,0 25,0-25,1 0,24 0,0 0,0 0,0 0,24 0,1 0,0 0,0 0,0-25,24 25,1 0,24 0,1-25,-26 25,50 0,-24-24,-1 24,1-25,24 25,-25-25,26 25,-26-25,0 25,26-25,-26 25,0 0,-24-24,24 24,-24 0,0-25,-1 25,-24 0,0 0,0 0,-1 0,-24 0,0 0,0 0,0 0,0 0,0 0,0 0,0 0,0 0</inkml:trace>
  <inkml:trace contextRef="#ctx0" brushRef="#br0" timeOffset="64111.667">12874 3597,'-50'0,"26"0,24 0,-25 0,0 0,25 0,0 0,0 0,0 0,0 0,0 0,0 24,0-24,25 0,0 0,-1 0,26 0,0 25,-1-25,1 0,24 0,1 0,-1 0,0 0,26 0,-1 0,-25 0,26 0,-1 0,0-25,-25 25,26 0,-26 0,25-24,-49 24,24 0,-24 0,-1 0,1 0,-25 0,0-25,0 25,-1 0,-24 0,0 0,0 0,0 0,0 0,0 0,0 0,0 0</inkml:trace>
  <inkml:trace contextRef="#ctx0" brushRef="#br0" timeOffset="67840.8803">9501 11906,'0'0,"0"0,-25-25,25 25,0 0,0 0,0-24,0 24,0 0,0 0,0 0,0 0,0 0,0 0,0 0,0 0,0 0,0 0,0 0,0-25,0 25,0 0,25 0,-25 0,0-25,24 25,-24 0,0 0,25-25,-25 25,25 0,0 0,-25-25,25 25,-1 0,-24 0,25 0,0 25,-25-25,25 0,0 25,-25-25,24 0,-24 25,25 0,-25-25,0 24,0 1,0-25,0 25,0 0,0 0,0-1,-25 1,25 0,0 0,-24 0,24-1,0 1,-25-25,25 25,0-25,-25 25,25-25,0 25,0-25,0 0,0 0,0 0,0 0,0 0,0 0,0 0,0 0,0 0,0 0,0 0,0 0,0 0,0-25,0 25,25 0,-25-25,0 0,25 25,-25-25,24 1,-24-1,25 0,-25 0,25 0,-25 1,25-1,0 0,-25 0,24-24,-24 24,0 0,25 0,-25 0,0 25,0-24,0-1,0 25,25 0,-25-25,0 25,0 0,0 0,0 0,0 0,0 0,0 0,0 0,-25 25,25-25,0 0,0 25,-25-25,25 24,-24 1,24 0,-25 0,25 0,0-1,0 1,0 0,0 25,0-26,0 1,0 0,0-25,25 25,-25 0,24-25,-24 24,25-24,0 25,-25-25,25 0,0 0,-1 0,1 0,0 0,-25 0,25-25,0 25,-1 0,1-24,0 24,0-25,0 25,-25-25</inkml:trace>
  <inkml:trace contextRef="#ctx0" brushRef="#br0" timeOffset="90392.1702">9525 11956,'0'0,"0"0,0 0,0 0,0-25,0 25,0 0,0 0,0-25,0 25,0 0,0 0,25-25,-25 25,0 0,0-24,0 24,25 0,-25 0,25-25,-25 25,0 0,25 0,-25-25,24 25,-24 0,25 0,-25 0,25 0,-25 0,25 0,-25 25,25-25,-25 0,24 0,-24 25,25-25,-25 24,0-24,0 25,25 0,-25 0,0-25,0 25,0-1,0 1,0 0,0 0,-25 0,25-1,0 1,-25 0,25 0,0 0,0-25,-24 25,24-1,0-24,0 0,0 25,0-25,0 0,0 0,0 0,0 0,0 0,0 0,0 0,0 0,0 0,0 0,0 0,0 0,24-25,-24 25,0-24,25 24,-25-25,25 0,-25 25,25-25,0 0,-25 0,24 1,-24-1,25 0,-25 0,25 0,-25-24,0 24,0 0,25 25,-25-25,0 1,0-1,0 0,0 25,0-25,0 25,0 0,0-25,0 25,0 0,0 0,0 0,0 0,0 0,0 0,0 0,0 0,0 0,0 0,0 0,-25 0,25 0,0 0,0 25,0-25,0 0,0 25,0 0,0-25,0 25,0-1,0 1,0 0,0 0,0 0,0-1,0 1,0 0,0 0,25 0,-25-1,25 1,-25 0,24-25,1 25,-25-25,25 25,0-25,0 0,-1 0,1 0,0 0,0 0,0 0,24-25,-24 25,0-25,0 25,0-25,-1 25,1-25,0 25,-25-24</inkml:trace>
  <inkml:trace contextRef="#ctx0" brushRef="#br0" timeOffset="92531.2925">9228 10567,'0'0,"0"-25,-25 25,25 0,-25 0,25 0,0 0,-25 25,25-25,-25 0,25 0,-24 25,24-25,-25 24,0-24,25 25,-25-25,25 25,-25 0,1-25,24 25,-25-1,25 1,-25 0,25 0,0 0,-25-1,25 1,0 0,0 25,0-26,0 1,0 0,25 0,-25 24,0-24,25 0,-25 0,25-25,-25 25,24 0,1-1,-25-24,25 25,0-25,0 25,-25-25,24 0,1 0,0 0,0 25,0-25,-1 0,1 0,0 0,0-25,-25 25,25 0,0 0,-1-25,1 25,0-25,0 25,0-24,-25 24,24-25,1 25,-25-25,25 0,-25 0,25 25,-25-25,25 1,-25 24,0-25,24 0,-24 0,0 0,0 1,0-1,0 0,25 25,-25-25,0 0,0 1,0-1,0 0,-25 0,25 0,0 25,-24-24,24-1,0 25,-25-25,25 0,-25 25,25-25,0 25,-25-24,25 24,-25-25,25 25,-24 0,-1-25,25 25,-25 0,25-25,-25 25,0 0,1 0,-1-25,25 25,-25 0,0 0,0 0,0 0,1 0,-1 0,0 0,0 0,0 25,-24-25,24 25,0 0,0 0,1-25,-1 49,-25-24,25 0,1 0</inkml:trace>
  <inkml:trace contextRef="#ctx0" brushRef="#br0" timeOffset="98353.6255">8880 11088,'0'49,"0"-24,0 0,0 0,25 0,-25-1,25 1,-25 0,25 0,0-25,-25 25,24-1,1-24,0 25,-25-25,25 25,0-25,-1 0,1 0,0 0,0 0,0 0,24 0,-24-25,0 25,0-25,0 25,-1-24,1 24,0-25,-25 0,25 0,0 0,-1 1,1-1,-25 0,25 0,0 0,-25 0,25 1,-25-1,0-25,0 25,0 1,0-26,0 25,0 0,0-24,0 24,0-25,-25 26,25-1,-25 0,0 0,25 0,-25 1,1 24,-1-25,25 0,-25 25,0 0,-24 0,24 0,-25 0,25 0,-24 25</inkml:trace>
  <inkml:trace contextRef="#ctx0" brushRef="#br0" timeOffset="100189.7306">10468 11757,'-25'0,"25"0,0 0,0 0,0-24,0 24,0 0,0 0,0 0,0 0,0 0,0 0,0-25,0 25,0 0,0 0,0 0,25 0,-25 0,25 0,-25-25,25 25,-1 0,26 0,-25 0,0-25,24 25,-24 0,25 0,-26-25,1 25,0 0,0 0,0 0,-1 0,1 0,-25 0,0 0</inkml:trace>
  <inkml:trace contextRef="#ctx0" brushRef="#br0" timeOffset="100429.7443">10493 11931,'0'0,"0"0,0 0,0 0,0 0,0 0,0 0,0 0,0 25,0-25,25 0,-1 0,-24 0,50 0,-25 0,0-25,24 25,-24 0,25 0,-1-25,1 25,-1-25,-24 25,25 0,-1-24,1 24,-25 0,24 0,-24-25,0 25,-25 0,25 0,-25 0</inkml:trace>
  <inkml:trace contextRef="#ctx0" brushRef="#br0" timeOffset="107953.1746">11559 11286,'0'0,"0"-25,0 1,0-1,25 0,-25 0,25 0,-25 0,25 1,-25 24,25-25,-1 0,-24 25,25-25,-25 25,0 0,0 0,0 0,0 0,0 0,0 0,0 25,0-25,-25 25,25 0,-24-1,-1 1,0 25,0-25,0 24,1-24,-1 25,0-1,0-24,25 25,-25-25,25 24,0-24,0 0,0 0,25-1,0-24,0 25,0 0,-1-25,1 0,25 0,-1 0,1 0,-25-25,24 25,26-25,-26 25,1-24,0-1,-1 0,1 25,-1-25,-24 0,25 1,-25-1,-1 0,1 0,0 0,-25 1,0-1,0 25,0-25,0 0,-25 0,0 1,25 24,-24-25,-1 25,0-25,25 25,-25 0,0 0,25 25,-24-25,24 25,-25-1,25 1,-25 0,25 0,0 24,0 1,0 0,0 24,0-24,0 24,0 0,25 1,-25-26,0 26,0-1,25-24,-25 24,0-24,0 0,24-1</inkml:trace>
  <inkml:trace contextRef="#ctx0" brushRef="#br0" timeOffset="111101.3547">10443 9971,'0'0,"0"0,0 0,0 0,0 0,0 0,0 0,0 0,0 0,0 0,0 0,0 0,0 0,0 0,0 0,0 0,0 0,25 0,0 25,0-25,-1 0,1 0,0 0,25 0,-26 0,26 0,-25-25,24 25,-24 0,25 0,-25 0,-1 0,1 0,0 0,0 0,0 0,-25 0,24 0,-24 0,0 0</inkml:trace>
  <inkml:trace contextRef="#ctx0" brushRef="#br0" timeOffset="111350.3689">10518 10269,'-25'0,"25"25,0-25,0 0,-25 0,25 0,0 0,0 0,0 25,0-25,0 0,0 0,0 0,25 0,-25 0,25 25,-1-25,1 0,0 0,0 0,0 0,-1 0,26-25,-25 25,24 0,1-25,-25 25,24 0,-24 0,25-25,-25 25,-1 0,26 0,-25 0</inkml:trace>
  <inkml:trace contextRef="#ctx0" brushRef="#br0" timeOffset="120705.904">11411 9525,'0'0,"0"0,0 0,0 0,0 0,0 0,0 0,24 0,1 0,0 0,0 0,0 0,24 0,-24 0,25 0,-26 0,26-25,0 25,-26 0,1 0,25 0,-25-25,-1 25,-24 0,25 0,-25 0,25 25,-25-25,0 0,0 25,0-25,0 25,0 0,0-1,-25 1,25 25,-25-25,25 24,-24-24,24 25,-25-1,25-24,0 25,-25-1,25-24,-25 25,25-1,0-24,0 25,0-25,0-1,0 1,0 0,0 0,0 0,0-25,0 24,0-24,0 25,0-25,0 0,0 0,0 0,0 0,25 0,-25-25</inkml:trace>
  <inkml:trace contextRef="#ctx0" brushRef="#br0" timeOffset="120926.9167">11609 10021,'0'0,"-25"0,25 0,0 0,0 0,0 0,0 0,0 0,25-25,0 25,0 0,-1-25,26 25,-25-24,24 24,1-25,0 25,24-25,-24 25,-1-25,1 25,-1-25,1 25,0 0,-1-24,-24 24,0 0,0 0,-25 0,0 0,0 0,0 0</inkml:trace>
  <inkml:trace contextRef="#ctx0" brushRef="#br0" timeOffset="122682.0171">12676 9327,'0'-25,"0"25,0-25,0 0,0 0,0 25,0-24,0 24,0 0,0-25,24 25,1 0,0 0,0 0,0 0,-1 0,1 0,25 0,-25 25,-1-25,26 24,-25 1,0 0,-1 0,1 24,0-24,0 25,0-1,-25 1,24 24,-24-24,0 24,0-24,0 24,-24 1,24-1,-25 1,25-1,-25 25,25-24,0-1,0 25,0-24,0-1,0 1,0-1,0-24,25 24,0-24,-1 24,1-24,25-1,-1-24,-24 25,25-25,-1-1,26 1,-25 0,-1-25,1 25,-1-25,26 0,-26 0,-24 0,25 0,-25 0,24-25,-49 25,25-25,-25 25,0-25,0 25,0-24,-25-1,0 25,1-25,-26 25,25-25,-24 25,-1 0,0 0,1 25,-1-25,1 25,-1 0,0-1,1 1,-1 0,25 25,-24-26,24 26,0-25,0 24,25 1,-25 0,25-1,0 1,0 24,0-24,25 24,0-24,-25 24,25-24,-25 24,25-24,-1 24,1 1,-25-26,25 26,0-26,0 26,-25-26,24 1,-24 24,25-24,-25 0,0-1,0-24,0 25,0-1,0-24,-25 25,1-26,-1 1,0 25,0-25,-24 24,24-24,-25 25,1-1,-1-24</inkml:trace>
  <inkml:trace contextRef="#ctx0" brushRef="#br0" timeOffset="126030.2086">9550 13519,'0'-25,"-25"0,25 0,0 0,-24 25,24-24,0-1,0 25,0-25,0 25,-25 0,25 0,0-25,0 25,0 0,0 25,0-25,0 0,0 25,25-25,-25 25,0-1,24 1,-24 25,25-25,-25 24,0 1,25-1,-25 1,0 0,0-1,0 1,0-1,25 1,-25 0,0-1,0-24,0 25,0-26,0 1,0-25,0 25,0-25,25 25,-25-25,0 0,0 0,0 0,0 0,0-25,0 25,24-25</inkml:trace>
  <inkml:trace contextRef="#ctx0" brushRef="#br0" timeOffset="126289.2234">9873 13345,'24'-25,"-24"0,0 1,25 24,-25-25,0 25,0-25,0 25,0 0,0 0,0 0,0 0,0 25,0-25,25 25,-25-1,0 1,0 25,25-25,-25 24,0 1,25-1,-25 26,0-26,0 1,24 0,-24-1,0 1,0-1,0 1,25-25,-25 24,0-24,0 0,25 0,-25-25,0 25,0-25,25 24,-25-24,0 0,0 0</inkml:trace>
  <inkml:trace contextRef="#ctx0" brushRef="#br0" timeOffset="128345.341">7491 12254,'25'0,"-25"0,25 0,-25 0,25 0,0 0,-1 0,1-25,0 25,0 0,0 0,24-25,-24 25,0 0,0-25,24 25,-24 0,0 0,0-25,-1 25,-24 0,25 0,-25 0,0 0,25 0,-25 0,0 0,0 0,0 0,-25 0,25 0,-25 25,25-25,-24 0,-1 0,0 0,0 0,0 25,1-25,-1 0,0 0,-25 0,26 25,-1-25,0 0,0 0,0 25,1-25,24 0,-25 0,25 0,-25 0,25 0,0 24,0-24,0 0,25 0,-25 0,25 0,-25-24,24 24,1 0,0 0,0 0,0-25,-1 25,26 0,-25 0,0-25,-1 25,26-25,-25 25,0-25,-1 25,1 0,-25-25,25 25,0 0,-25 0,0 0,0 0</inkml:trace>
  <inkml:trace contextRef="#ctx0" brushRef="#br0" timeOffset="130881.486">7467 10939,'0'0,"-25"0,25-25,-25 25,25 0,-25 0,25 0,0 0,0 0,0 0,0 0,0 0,0 0,0 0,0 0,0 0,0 0,25 0,-25 0,25 0,0 0,-1 0,1 0,25 0,-25-25,-1 25,26 0,-25-25,0 25,24 0,-24-24,0 24,-25 0,25 0,-1-25,-24 25,0 0,0 0,0 25,0-25,0 0,0 24,0 1,0 0,0 0,0 24,0-24,0 25,0-1,0 26,0-25,-24-1,24 1,0 24,0-24,0-1,0 1,0-25,0 24,0 1,0-25,0 0,0-1,0 1,0 0,0-25,0 25,0-25,0 0,0 25,0-25,0 0,0 0,24-25,-24 25</inkml:trace>
  <inkml:trace contextRef="#ctx0" brushRef="#br0" timeOffset="131082.4975">7566 11410,'0'0,"0"0,-25 0,25 25,0-25,0 0,0 0,0 0,0 0,25 0,0 0,-25 0,24 0,1 0,0 0,0 0,0-25,24 25,-24 0,0-25,24 25,-24-24,0-1,25 25,-26-25,1 25,0-25</inkml:trace>
  <inkml:trace contextRef="#ctx0" brushRef="#br0" timeOffset="131473.5199">7963 10889,'-25'0,"25"0,0 0,0 0,-25 0,25 0,0 0,0 0,0 0,25 0,-25 0,25-25,-1 25,1 0,0-24,0 24,0-25,-1 0,1 25,0-25,0 25,0-25,0 25,-1 0,-24 0,25 0,-25 0,0 0,25 0,-25 25,0-25,25 25,-25-25,0 25,0 24,25-24,-25 25,0-1,0 1,0 0,0-1,0 1,0 24,0-24,0 0,0-1,0 1,0-25,0 24,24-24,-24 0,0 24,0-24,0-25,0 25,25 0,-25 0,0-25,0 0,0 24,0-24,0 0,0 0,25 0,-25 0,0 0</inkml:trace>
  <inkml:trace contextRef="#ctx0" brushRef="#br0" timeOffset="131637.5293">8260 11460,'0'0,"0"0,0 0,0 0,0 0,0 0,0 0,0-25,25 25,0 0,0-25,0 25,24-25,-24 1,25-1,-26 0,26 0,0 0,-1 1,-24-1,25 25,-26-25</inkml:trace>
  <inkml:trace contextRef="#ctx0" brushRef="#br0" timeOffset="136893.8299">5705 10492,'0'-24,"-24"24,24 0,0-25,0 25,0-25,0 25,0 0,0-25,0 25,0 0,0-25,0 25,0 0,0 0,0 0,0 0,0 0,0 0,0 0,24 25,-24-25,0 25,25 0,-25 0,25-1,-25 1,0 0,0 25,0-26,0 1,0 0,0 0,0 0,25-1,-25 1,0 0,0 0,0 0,0-25,0 24,0-24,0 25,0-25,0 0,25 0</inkml:trace>
  <inkml:trace contextRef="#ctx0" brushRef="#br0" timeOffset="137164.8454">6102 10294,'0'0,"0"-25,0 25,0 0,0 0,0-25,0 25,0 0,0 0,0 0,0 0,0 25,0-25,0 0,0 25,0 0,25 0,-25-1,0 1,0 0,25 25,-25-26,0 1,0 25,0-25,25 24,-25-24,0 0,0 0,0 24,25-24,-25-25,0 25,0 0,0-1,0-24,0 25,0 0</inkml:trace>
  <inkml:trace contextRef="#ctx0" brushRef="#br0" timeOffset="148077.4696">5532 11708,'-25'0,"25"0,0 25,-25-25,25 0,0 0,0 0,0 0,0 0,0 0,0 0,0 0,0 0,0 0,25 0,-25 0,25-25,0 25,-25 0,24-25,1 25,0-25,-25 25,25 0,0-25,-25 25,0 0,24 0,-24 0,0 0,0 0,25 0,-25 0,0 25,0-25,0 25,0-25,0 25,0 0,0-1,0 26,25-25,-25 24,0-24,0 25,0-25,25 24,-25-24,0 0,0 0,25 24,-25-49,0 25,24 0,-24 0,0-25,25 0,-25 25,0-25,25 0,-25 0</inkml:trace>
  <inkml:trace contextRef="#ctx0" brushRef="#br0" timeOffset="148421.4893">5929 11609,'0'0,"0"0,0 0,0 0,0 0,0 0,0 0,0 0,0 0,0 0,0 0,0-25,24 25,-24 0,25 0,-25 0,25-25,-25 25,25 0,-25 0,25 0,-25 0,0 0,24 0,-24 0,25 0,-25 0,0 0,25 25,-25-25,0 25,25-1,-25 1,25 0,-25 0,25 0,-25-1,0 1,0 0,24 0,-24 0,0 24,0-49,0 25,0 0,0 0,25-1,-25-24,0 25,0-25,0 0,0 25,0-25,0 0,0 0,0 0,0 0</inkml:trace>
  <inkml:trace contextRef="#ctx0" brushRef="#br0" timeOffset="148677.5039">6474 11559,'25'0,"-25"-25,0 25,0 0,0 0,0 0,0 0,0 0,0 0,0 25,0-25,0 25,0 0,-25-1,25 1,-24 25,24-25,-25 24,0 1,0-1,0 1,1 0,-1-1,0 1,0-25,0 24,25 1,-24 0,-1-26,0 26,25-25,-25 0,25-1,-25 1,25 0,0 0,0-25,0 25,0-25,0 0,0 0,0 0,0 0</inkml:trace>
  <inkml:trace contextRef="#ctx0" brushRef="#br0" timeOffset="149025.5238">6450 12005,'0'0,"0"0,0 0,0 0,0 0,0 0,0 0,0 0,0 25,0-25,0 25,0 0,0 0,0-25,-25 24,25 1,0 0,0 0,0 0,0-25,0 25,0-25,25 0,-25 24,24-24,-24 0,0 0,25 0,-25 0,25 0,-25 0,0 0,25-24,-25 24,0-25,25 25,-25-25,0 25,0-25,0 25,0-25,0 25,0 0,0 0,0 0,24 0,-24 0,0 25,0-25,0 25,0 0,0 24,0-24,25 25,-25-1,0 1,0 0,0-1,0-24,0 25</inkml:trace>
  <inkml:trace contextRef="#ctx0" brushRef="#br0" timeOffset="150658.6172">7293 4961,'-25'0,"0"0,25 0,-24 0,24 0,0 0,0 0,0 0,24 0,1 0,0 0,0 0,0 25,24-25,1 0,24 0,-24 0,24 0,1 0,24 0,-25-25,25 25,1 0,-1 0,0 0,25 0,-25-25,25 25,0 0</inkml:trace>
  <inkml:trace contextRef="#ctx0" brushRef="#br0" timeOffset="150914.6319">11361 5060,'25'0,"-25"0,0 0,0 0,0 0,0 0,0 0,0 0,0 0,0 0,0 0,0 0,25 0,-25 0,0 0,24 0,-24 0,25 0,0 0,0 0,0 0,24 0,-24 0,25 0,-1 0,-24-25,25 25,-1 0,26 0,-26 0,1 0,-1 0</inkml:trace>
  <inkml:trace contextRef="#ctx0" brushRef="#br0" timeOffset="152168.7036">18257 4887,'-50'0,"25"0,0 0,1 0,24 0,-25 0,25 0,-25 0,25 0,0 0,0 0,25 0,-25 24,25-24,-1 0,26 0,-25 0,49 0,-24 0,-1 0,26 0,-1 0,25 0,-24 0,24-24,0 24,1 0,-1 0,0 0,0 0,-24 0,24 0,0 0,0-25,-24 25,-1 0,1 0,-26 0,1 0,-1 0,-24 0,0 0,-25 0,0 0,0 0,-25 0,0-25,1 25,-26 0,0 0,1 0,-26 0,1 0,-1 0,-24 0,0 0,0 0,0 0,-1 0,1 0,0 0,-25 25,49-25,-24 0,25 0,-1 0,26 25,-1-25,25 0,1 0,24 0,0 0,0 0,0 0,0 0,24 24,26-24,-25 0,24 0,26 0,-26 0,51 0,-26 0,1 0,24 0,0 0,0 0,0 0,25 0,-24 0,-1 0,0 0,-25 0,26 0,-51 0,26 0,-26 0,1 0,0 0,-26 0,1 0,-25 0,0-24,0 24,0 0</inkml:trace>
  <inkml:trace contextRef="#ctx0" brushRef="#br0" timeOffset="153241.765">5284 6548,'0'0,"-25"0,25 0,0 0,0 0,0 0,0 0,0 0,0 0,0 25,0-25,25 0,-25 0,25 25,-1-25,26 0,0 25,-1-25,1 0,24 25,1-25,24 0,-25 0,25 0,1 0,24 0,-25 0,25 0,0-25,0 25,-25 0,25-25,0 25,-25 0,26-25,-26 25,0 0,0 0,-24-25,-1 25,0 0,-24 0,0 0,-1 0,1 0</inkml:trace>
  <inkml:trace contextRef="#ctx0" brushRef="#br0" timeOffset="155552.8972">2481 7417,'-25'-25,"25"0,-25 0,25 0,-25 25,25-24,-24-1,-1 0,25 25,0-25,0 25,0 0,-25-25,25 25,0 0,0 0,0 0,0 0,0 0,0 0,0 25,0-25,25 0,-25 25,0 0,25 0,-25-1,24 1,1 0,-25 0,25 0,-25-1,25 1,-25 0,25 0,-1 0,-24-1,25-24,0 0,0 0,0 0,24 0,-24 0,25-24,-1 24,1-25,24 0,-24-25,24 26,1-26,24 25,-25-24,26-26,-26 26,25-1,0-24,-24 24,24-24,0 24,1 0,-26 1,25-1,-24 0,-1 1,-24 24,24 0,-24 0,-1 1,-24-1,0 25,0 0,-1-25,1 25,-25 0,0 0,0 0,0 0,0 0,0 0,0 0,0 0</inkml:trace>
  <inkml:trace contextRef="#ctx0" brushRef="#br0" timeOffset="173696.9349">9724 11782,'25'0,"-25"25,24-25,-24 0,25 25,-25-25,25 25,0-25,-25 24,0 1,25 0,-25-25,0 50,0-50,0 49,0-24,0 0,0 0,0-1,-25 1,25 0,0 0,-25-25,25 25,0 0,-25-25,25 24,0-24,0 0,0 0,0 0,0 0,0 0,0 0,0 0,0 0,0-24,0 24,0-25,0 25,0-25,0 25,25-25,-25 0,0 0,25 1,-25-1,25 0,-1 0,-24-24,25 24,-25 0,25 0,-25 0,25-24,0 24,-25 0,24 0,-24 25,0-24,25-1,-25 25,0 0,0-25,0 25,0 0,0 0,0 0,0 0,0 0,0 0,-25 25,25-25,0 0,-24 25,24-1,0-24,0 25,0 0,0 0,0 0,0-1,0 1,0 25,24-25,-24-1,25 1,-25 0,25-25,0 25,-25 0,25-25,-1 24,1-24,0 0,0 0,0 0,-1 0,1 0,0 0,0-24</inkml:trace>
  <inkml:trace contextRef="#ctx0" brushRef="#br0" timeOffset="177301.1411">16123 9103,'25'0,"-25"-24,0 24,0-25,0 25,0 0,0 0,0 0,0 0,0 0,0 0,0 0,0 25,0-1,25-24,-25 50,0-25,25 0,-25-1,0 1,0 25,0-25,25-1,-25 1,0 0,0 0,0 0,0-25,0 24,0-24,0 25,0-25,0 0,0 0,0 0,0 0,0 0,0 0,0 0,0 0,0-25,0 25,0-24,0-1,0 0,0 0,0 0,0-24,0 24,-25-25,25 26,0-26,0 25,0 0,0 1,0-1,25-25,-25 50,0-25,24 0,1 1,-25 24,25-25,0 25,0 0,-1 0,1 0,-25 0,25 0,0 0,-25 25,25-25,-25 24,24-24,-24 25,0 0,0-25,0 25,0 0,0-25,-24 25,24-1,-25 1,0-25,25 25,-25 0,25-25,0 25,-25-25,25 0,0 0,0 24,0-24,0 0,0 0,0 0,0 0,0 0,0-24,25 24,0 0,-25 0,25 0,0 0,-1 0,1 24,0-24,0 0,0 25,-1-25,-24 25,25 0,-25-25,25 25,-25-1,0 1,0 0,0-25,0 25,-25 0,25-1,-25-24,1 25,24-25,-25 25,0-25,-25 0,26 25,-1-25,0 0,0 0,0 0,-24 0,24 0</inkml:trace>
  <inkml:trace contextRef="#ctx0" brushRef="#br0" timeOffset="178041.1834">16247 10691,'-24'0,"24"-25,0 0,0 25,0-25,0 25,0 0,-25-24,25 24,0 0,0 0,0 0,0 24,0-24,0 0,0 25,0 0,0-25,0 25,0 0,0-1,0-24,0 25,0 0,0 0,0-25,0 25,0-25,0 0,0 24,0-24,0 0,0 0,0 0,0 0,0 0,0-24,0 24,0-25,0 25,0-25,0 0,0 0,25 1,-25-26,0 25,24 0,-24 25,0-24,25-1,-25 0,25 25,-25 0,25-25,-25 25,0 0,25 0,-25 25,24-25,-24 0,25 25,-25-25,25 25,-25-1,0-24,25 25,-25 0,25-25,-25 25,0-25,24 25,-24-25,25 24,-25-24,0 25,25-25,-25 0,25 0,-25 0,0 0,25-25,-25 25,24 0,-24-24,25-1,-25 25,0-25,25 0,-25 0,0 1,0 24,0-25,0 0,25 25,-25 0,0 0,0 0,0 0,25 25,-25-25,0 25,25-1,-25 1,24 0,-24 0,0 0,0-1,0 26,0-25,0 0,0-1,25 1,-25 0,0 0,0-25</inkml:trace>
  <inkml:trace contextRef="#ctx0" brushRef="#br0" timeOffset="178741.2235">17264 8855,'0'-25,"0"1,0-1,25 0,-25 0,0 0,0 25,0-24,0 24,25 0,-25 0,0 0,0 0,0 0,0 24,25 1,-25 0,0 0,25 24,-25 1,24 24,-24-24,0 25,0-1,0 25,0-24,0 24,0 0,0 0,0 25,0-25,0 25,0 1,0-1,0 0,0 0,-24 24,24-24,0 25,-25-25,25 25,0-25,-25 25,25-25,0 0,-25 25,25-50,0 25,-25 0,25-25,0 1,-24-1,24-25,0 25,-25-24,25-1,0-24,0 24,-25-24,25-25,0 24,0-24</inkml:trace>
  <inkml:trace contextRef="#ctx0" brushRef="#br0" timeOffset="179569.2708">18877 8806,'0'-25,"0"0,0 25,25-25,-25 0,0 25,0 0,0-24,0 24,0 0,0 0,0 0,0 0,24 24,-24 1,0 0,0 0,25 24,-25-24,0 50,0-26,0 26,25-1,-25 25,0 1,0-1,0 0,0 25,0 0,0 0,0 0,0 0,0 25,0-25,0 25,0 0,0-25,0 24,0 1,0-25,0 25,0 0,0-25,0 0,0 25,0-25,25 0,-25-25,0 25,0-25,0 1,0-1,-25-25,25 25,0-24,-25-26,25 26,0-26,-25-24,25 25,0-25,0 0,0-1,0-24,0 0,-24 0,24-24,0-1,0 0</inkml:trace>
  <inkml:trace contextRef="#ctx0" brushRef="#br0" timeOffset="180325.3141">20563 8880,'0'-25,"0"25,0-25,0 25,0 0,0-24,0 24,0 0,0 0,0 0,0 0,0 24,0-24,0 25,0 0,0 0,25 24,-25 1,25 0,-25 24,0 1,25 24,-25-25,0 25,0 25,0-24,0 24,0 0,0 0,0 25,0-25,-25 24,25 1,0 0,-25 0,25 0,-25 0,25-25,-24 24,24 1,-25-25,25 25,-25-25,0 0,25 0,-25-25,1 1,24-1,-25 0,0-25,25 1,-25-1,25 1,0-26,-25 1,25-25,0 24,0-24,0-25</inkml:trace>
  <inkml:trace contextRef="#ctx0" brushRef="#br0" timeOffset="181013.3534">22176 8756,'0'0,"0"-25,0 25,0 0,0 0,0-25,0 25,0 0,0 0,0 25,0-25,0 25,0 0,0 24,0-24,0 25,0 24,0 1,25-1,-25 1,0 24,0 0,0 0,0 0,0 25,0 0,0 0,0 1,0 23,0-24,0 25,-25 0,25 0,-25 0,0 24,25-24,-25 0,1 0,24 0,-25-1,0-24,25 25,-25-25,25 0,-25 0,0-24,25-1,-24 0,24 0,-25 0,0-24,25-1,-25-24,25 24,-25-24,25 0,0-1,0-24,-24 0,24 0,0-25,0 0,0 0</inkml:trace>
  <inkml:trace contextRef="#ctx0" brushRef="#br0" timeOffset="181805.3987">15429 11881,'-25'0,"25"0,0 0,-25-24,25 24,0 0,25 0,-25-25,25 25,0 0,-1-25,26 25,0-25,-1 0,26 25,-1-24,1-1,24 0,25 25,-25-25,25 0,25 1,0-1,0 0,24 25,1-25,-1 0,26 1,-1 24,1-25,-1 0,25 25,1-25,-1 0,25 25,-25-24,25 24,0-25,-24 25,24-25,-25 0,0 25,0-25,1 25,-1-24,-25 24,1-25,-1 25,-24-25,-1 25,-24 0,0 0,-25-25,0 25,0 0,-25 0,-24-25,-1 25,-24 0,-1 0,-24-25,0 25,0 0,-25 0,0 0,0 0,0-24,0 24,-25 0,0-25,0 25,1-25,-1 25,0 0</inkml:trace>
  <inkml:trace contextRef="#ctx0" brushRef="#br0" timeOffset="183236.4806">17860 11832,'0'0,"0"0,-25 0,25-25,0 25,0 0,0 0,0 0,0 0,0-25,0 25,25 0,0-25,-25 25,24 0,1-24,0 24,0-25,24 25,-24-25,25 25,-1-25,-24 25,25 0,-25 0,-1-25,1 25,0 0,0 0,-25 0,25 25,-25-25,0 0,0 25,0 0,0 0,-25-1,25 1,-25 25,0-25,25 24,-25 1,25-1,-24 1,-1 0,25-1,-25 1,25-25,0 24,-25 1,25-25,0 0,0 24,0-24,0 0,0 0,0-25,0 24,0 1,0 0,0-25,25 0,-25 25,0-25</inkml:trace>
  <inkml:trace contextRef="#ctx0" brushRef="#br0" timeOffset="183396.4897">17984 12229,'-25'0,"25"0,0 0,0 0,0 0,25-25,-25 25,25 0,-1 0,1-25,25 25,-25-25,24 25,26-25,-26 1</inkml:trace>
  <inkml:trace contextRef="#ctx0" brushRef="#br0" timeOffset="189120.8171">21233 10641,'0'0,"0"0,0 0,0 0,0 0,25 0,-25 0,25-25,-25 25,25 0,-1-24,-24 24,25-25,0 25,-25-25,25 25,-25-25,25 25,-25-25,0 25,0 0,0-24,0 24,0 0,0 0,0-25,0 25,0 0,0 0,0 0,0 0,0 0,0 25,0-25,0 0,0 24,0 1,-25-25,25 25,0 0,0 0,0 24,0-24,0 0,0 0,0-1,0 1,0 0,0 0,0 0,0-1,0-24,0 25,0 0,0-25,0 0,0 25,0-25,0 0,0 0,0 0,0 0,0 0</inkml:trace>
  <inkml:trace contextRef="#ctx0" brushRef="#br0" timeOffset="189321.8286">21159 10939,'0'25,"-25"-25,0 0,25 24,-25-24,25 0,0 0,0 0,0 0,0 0,0 0,25 0,-25 0,25 0,0 0,0 0,-1 0,26 0,-25 0,0-24,24 24,1 0,-25-25,24 25,1 0,-1 0,-24-25,25 25,-25 0,-1 0,1 0,0-25</inkml:trace>
  <inkml:trace contextRef="#ctx0" brushRef="#br0" timeOffset="199772.4264">20687 8483,'0'0,"0"0,0 0,0 0,0 0,0 0,0 0,0 0,0 0,0 0,0 0,0 0,25 0,-25 0,0 0,25 0,0 0,-25-25,25 25,-1 0,1 0,0 0,25-24,-25 24,-1 0,1-25,-25 25,25 0,0 0,0 0,-25 0,0-25,24 25,-24 0,0 0,0 0,0 0,0 0,0 0,0 0,0 0,0 0,0 25,0-25,0 25,0-25,0 24,0 1,0 0,-24 0,24 0,0-1,0 1,0 0,0 0,0 0,0-1,0 1,0-25,0 25,0 0,0-25,0 25,0-25,0 0,0 24,0-24,0 0,0 0,0 0,0 0,0 0,0 0,0 0,0-24,24 24,-24 0</inkml:trace>
  <inkml:trace contextRef="#ctx0" brushRef="#br0" timeOffset="200041.4418">21357 8434,'25'0,"-25"-25,25 25,-25 0,0-25,0 25,25 0,-25-25,0 25,0 0,0 0,0 0,0 0,0 25,0-25,0 0,0 25,-25 0,25-1,0 1,-25 0,25 25,-25-26,0 26,25-25,-24 24,-1 1,0 0,0-1,25 1,-25-1,1-24,-1 25,0 0,0-26,0 26,25-25,-24 0,-1-1,25 1,-25 0,25 0,-25 0,25-25,0 24,-25-24,25 25,0-25,0 0</inkml:trace>
  <inkml:trace contextRef="#ctx0" brushRef="#br0" timeOffset="200584.4728">21456 8756,'0'-25,"25"25,-25 0,0-25,0 25,0 0,25 0,-25 0,0 0,0-24,0 24,0 0,0 0,0 0,0 0,0 0,0 24,0-24,0 0,0 25,-25-25,25 25,0 0,-25-25,1 25,24 24,-25-24,0 0,25 0,-25-1,0 1,25 0,-24 0,24 0,0 0,0-25,0 24,0-24,0 25,0-25,0 25,0-25,0 0,24 0,1 25,-25-25,25 0,0 0,0 0,-1-25,1 25,0 0,25 0,-26-25,1 25,0-25,25 25,-26 0,1-24,0-1,0 25,0-25,-25 25,24-25,-24 0,0 25,0-25,0 1,0 24,-24-25,24 25,-25-25,25 25,-25 0,25-25,-25 25,0 0,25 0,-24 25,-1-25,25 25,-25-25,25 25,0-1,-25 1,25 0,0 0,0 25,0-26,0 1,0 25,0-25,25-1,-25 26,25-25,-25 0,25 24,-25-24,0 0,24 24,-24-24</inkml:trace>
  <inkml:trace contextRef="#ctx0" brushRef="#br0" timeOffset="202049.5566">10989 3473,'-25'0,"-25"0,26 0,-1 0,25 0,-25 0,0 0,25 0,0 0,0 0,0 0,0 0,0 0,0 0,0 0,0 0,0 0,25 0,-25 0,25 24,0-24,-1 0,26 0,0 0,-1 0,1 0,-1 0,1 0,24 0,1 0,-1 0,1 0,24 0,-25 0,26-24,-26 24,0 0,1 0,-1 0,1 0,-26 0,26 0,-26-25,-24 25,25 0,-26 0,1 0,0 0,-25 0,25 0,-25 0,0 0,0-25</inkml:trace>
  <inkml:trace contextRef="#ctx0" brushRef="#br0" timeOffset="204816.7149">21308 10691,'0'0,"0"0,24 0,-24 0,0-25,25 25,-25-25,0 25,25 0,-25-25,25 25,-25-24,0-1,25 25,-25-25,0 25,24-25,-24 25,0-25,0 25,0-24,0 24,0-25,0 25,0 0,0-25,0 25,0 0,0 0,0 0,0 0,0 0,0-25,0 25,0 0,0 0,0 0,0 25,0-25,0 0,0 25,0-25,0 25,0-25,0 24,0 1,0 0,0 0,0 24,0-24,0 0,0 0,0 0,0 24,0-24,0 0,0 0,0-1,0 1,0-25,0 25,25 0,-25-25,0 25,0-25,0 24,0-24,0 0,0 0,0 0,0 0,25 0,-25 0,0 0,0 0,0 0</inkml:trace>
  <inkml:trace contextRef="#ctx0" brushRef="#br0" timeOffset="205116.732">21184 11063,'-25'0,"25"0,0 0,0 0,0 0,0 0,0 0,0 0,0 0,25 0,-25 0,24 0,1 0,0 0,0 0,0-25,-1 25,26 0,-25-25,0 25,24 0,-24-25,25 25,-26-24,26 24,-25 0,0 0,-1-25,1 25,0 0,0 0,-25 0,0 0,0 0,0 0,25 0,-25 0,0 0,0 0,0 0,0-25</inkml:trace>
  <inkml:trace contextRef="#ctx0" brushRef="#br0" timeOffset="215737.3395">22994 8409,'0'-25,"0"25,0 0,0-25,0 25,0 0,0 0,0-25,0 25,0 0,25 0,-25 0,0 0,25 0,0 0,-25 0,25 0,-1 0,1 25,-25-25,25 0,0 25,-25-25,25 25,-25-25,24 25,-24-1,0 26,0-25,0 24,0-24,-24 25,-1-1,0 26,0-26,0 1,1 24,-1-24,0 25,-25-26,25 26,1-26,-1 26,0-26,0 1,0-1,25 1,0 0,0-26,0 1,0 25,0-25,25-25,-25 24,25 1,0-25,0 25,-1-25,1 0,0 0,0 0,25 0,-26 0,1 0,0-25,25 25,-26 0,1-25,0 1,0 24,-25-25,25 25,-25-25,0 25,0-25,0 25,-25 0,0 0,25 0,-50 0,26 0,-1 25,-25-25,25 25,1 0,-26-1,25 1,0 0,0 0,1 0,-1 24,0-24,25 0,-25 24,25-24,0 25,0 0,0-1,25 1,-25-25,25 24,0 1,-1-1,1 1,0-25,-25 24,25-24,0 25,0-25,-1 24,1-24,0 0,-25 0,0-1,25 1,-25 0,0-25,-25 25,25 0,-25-25,0 24,1 1,-1-25,0 25,-25-25,25 25,-24 0,-1-1,1-24,-1 25</inkml:trace>
  <inkml:trace contextRef="#ctx0" brushRef="#br0" timeOffset="220876.6335">20762 11832,'0'0,"0"0,0 0,0 0,0 0,0 0,0 0,0 0,0 0,0 0,0 0,0 0,0 25,25-25,-25 0,24 0,-24 0,25 0,0 0,0 0,0 0,0 0,-1 0,1 0,0 0,0 0,0 0,-25 0,24 0,1 0,-25 0,0 0,25 0,-25 0,0 0,0 0,0 24,0-24,0 25,0 0,0-25,0 25,-25 0,25 24,-25-24,25 0,-24 0,24 24,-25-24,25 0,-25 0,25 0,-25-1,25-24,0 25,0 0,0-25,0 25,0-25,-25 25,25-25,0 0,0 0</inkml:trace>
  <inkml:trace contextRef="#ctx0" brushRef="#br0" timeOffset="221200.652">20539 12477,'-25'0,"25"25,0-25,0 0,-25 0,25 0,0 0,0 24,0-24,0 0,25 0,-25 0,25 0,-25 25,24-25,1 0,0 0,0 0,0 0,24 0,-24 0,25 0,-26 0,26 0,0 0,-1 0,-24 0,25 0,-1-25,-24 25,25 0,-25 0,-1 0,1 0,0 0,-25 0,25 0,-25 25,0-25,0 0,0 0</inkml:trace>
  <inkml:trace contextRef="#ctx0" brushRef="#br0" timeOffset="221809.6868">20563 12824,'25'-25,"-25"25,0 0,25 0,-25 0,0 0,25 0,-25-25,0 25,0 0,25 0,-25 0,0 0,0 0,0 0,0 25,0-25,-25 0,25 25,-25-25,0 25,25 0,-25-25,1 24,-1 1,0 0,0 0,0-25,1 25,24-1,-25 1,25-25,-25 25,25 0,0-25,0 25,0-25,0 24,0-24,0 0,25 25,-25-25,25 0,-25 0,24 25,1-25,0 0,0 0,0 0,-1 0,1 0,0-25,0 25,24 0,-24 0,0-25,0 25,-25 0,25 0,-1-24,-24 24,0 0,0-25,0 25,0 0,0 0,0-25,0 25,0 0,-24 0,24 0,0-25,-25 25,25 0,0 0,-25 25,25-25,-25 0,25 25,0-25,-25 0,25 25,0-1,-24-24,24 25,0 0,0 0,0 0,-25 0,25-1,0 1,0 0,0 0,0 0,0-1,0 1,0 0,0-25,0 25,0 0</inkml:trace>
  <inkml:trace contextRef="#ctx0" brushRef="#br0" timeOffset="222388.7199">21357 12551,'0'0,"0"0,0 0,0 25,0-25,0 0,0 0,25 0,0 0,-25 0,25 0,-1 0,1 0,0 0,0 0,0 0,-1 0,26 0,-25 0,0 0,-1 0,1-25,25 25,-25 0,-25 0,24-25,1 25,-25 0</inkml:trace>
  <inkml:trace contextRef="#ctx0" brushRef="#br0" timeOffset="222652.735">21580 12353,'-24'0,"24"0,0 0,0 0,0 0,0 0,0 0,0 0,0 0,0 0,0 0,0 0,0 25,0-25,0 24,0 1,-25 0,25 0,0 0,0-1,0 1,0 25,0-25,0-1,0 1,0 0,0 0,0 0,0-1,25 1,-25-25,0 25,0-25,0 25,0-25,0 0,0 0</inkml:trace>
  <inkml:trace contextRef="#ctx0" brushRef="#br0" timeOffset="222968.7531">21878 12129,'0'0,"0"0,0-24,0 24,0 0,0 0,0 0,0 0,0 0,0 24,0-24,0 0,0 25,0 0,25 0,-25 0,0 0,0 24,0-24,25 25,-25-1,0-24,0 25,0-1,0 1,0-25,0 24,0 1,0-25,0 24,0-24,0 0</inkml:trace>
  <inkml:trace contextRef="#ctx0" brushRef="#br0" timeOffset="224440.8373">22002 12254,'0'0,"0"0,-25 0,25 0,0 0,0-25,0 25,0 0,0 0,0 0,0 0,0 0,0 0,0 0,0 0,0 25,0-25,0 0,0 24,-25-24,25 0,0 25,0-25,0 0,0 0,0 25,0-25,0 0,0 0,0 25,0-25,0 0,0 0,0 0,0 0,25 0,-25 0,25 0,-25 0,25 0,-25-25,25 25,-25 0,0 0,25-25,-25 25,0 0,24 0,-24 0,0 0,0-25,0 25,0 0,0 0,-24 0,24 0,0 0,-25 0,25 25</inkml:trace>
  <inkml:trace contextRef="#ctx0" brushRef="#br0" timeOffset="224972.8678">21382 12700,'-25'0,"25"0,0 0,0-25,0 25,0 0,-25 0,25 0,0 0,0 0,0 0,0 0,0 0,25 0,-25 0,25 0,0 0,0 0,-1 0,1 0,25 0,-1 0,1 0,0 0,-1 0,1 0,24 0,-24 0,24 0,-24 0,0 0,24 0,-24 0,-1 0,-24-25,25 25,-26 0,1 0,-25 0,25 0,-25 0,0 0,0 0,0 0,0 0,-25 0,25-24</inkml:trace>
  <inkml:trace contextRef="#ctx0" brushRef="#br0" timeOffset="225364.8902">21853 12328,'0'0,"0"-25,0 0,-25 25,25-24,0 24,-24 0,24-25,0 25,0 0,0 0,0-25,0 25,0 0,0 0,0 0,0 0,0 25,0-25,0 25,0-25,0 24,0 1,-25 25,25-25,0 24,0 1,0 24,0-24,0-1,0 26,0-26,-25 1,25 24,0-24,0 0,-25-1,25 1,0-1,0-24,0 25,0-25,-25 0,25 24,0-24,0-25,0 25,0 0,0-25,0 0,0 0,0 0,0 0,0 0,0 0,0 0,0-25,0 25,0-25,0 0,0 0,0-24,0 24</inkml:trace>
  <inkml:trace contextRef="#ctx0" brushRef="#br0" timeOffset="225568.9018">21704 12601,'0'-25,"-24"-25,24 26,0-1,0 0,0 25,0-25,0 0,0 25,0 0,0 0,0 0,0 0,0 0,24 0,-24 0,0 25,0 0,25 0,-25 24,0-24,25 25,-25-1,0 1,0 0,0-1,0-24,0 25,0-1,0-24,0 25,0-26,-25 1,25 0,0 0,0 0,0-25,0 24</inkml:trace>
  <inkml:trace contextRef="#ctx0" brushRef="#br0" timeOffset="225868.919">21432 12774,'0'0,"0"0,0 0,0 0,24 25,-24-25,25 0,-25 0,25 0,0 0,24 0,-24 0,0 0,25 0,-1 0,1-25,-1 25,1 0,0-24,-1 24,1 0,0-25,-26 25,26 0,-25 0,0-25,-1 25,-24 0,25 0,-25-25,0 25</inkml:trace>
  <inkml:trace contextRef="#ctx0" brushRef="#br0" timeOffset="226148.935">21903 12353,'0'-25,"0"25,0 0,0 0,0-25,0 25,-25 0,25 0,0 0,0 25,0-25,0 25,0-25,0 25,0 24,0-24,0 25,0-26,0 26,0 0,0-1,25 1,-25-1,0 1,0 0,0-1,0-24,0 25,0-26,0 1,0 25,25-25,-25-25,0 24,0 1,0-25,0 25,24-25,-24 0,0 25</inkml:trace>
  <inkml:trace contextRef="#ctx0" brushRef="#br0" timeOffset="226892.9776">22895 12378,'0'0,"0"0,25-25,-25 25,0-25,0 25,25-25,-25 0,24 25,-24-24,25-1,-25 0,25 0,-25 0,0 0,25 1,-25-1,0 25,0-25,0 0,0 25,0 0,0 0,0 0,0 0,0 0,0 0,0 25,0-25,0 25,0 0,0-1,0 26,0-25,0 25,0-1,0 1,0-1,0 1,0 0,-25-26,25 26,0-25,0 24,0-24,0 0,-25 25,25-26,0-24,0 25,0 0,-25 0,25-25,0 25,0-25,0 0,0 0,-24 0,24 0,0 0,-25 0,25 0,0 0,-25 0,25 0,0 0,-25 0,25-25,-25 25,1 0,24 0,-25 0,25 0,-25 0,25 0,0 0,-25 0,25 25,0-25,0 0,0 0,0 0,25 0,-25 0,25 0,0 0,-1 24,1-24,0 0,25 0,-26 0,26 0,0 25,-1-25,1 0,0 0,-1 0,26 0,-51 0,26 0,0 0,-26 0,1 0,0 0,0 0,-25 0,0 0</inkml:trace>
  <inkml:trace contextRef="#ctx0" brushRef="#br0" timeOffset="227985.04">21456 12750,'0'0,"0"0,0-25,0 25,0 0,0 0,0 0,0 0,0 0,0 0,0 0,0 0,0 0,25 0,-25 0,25 0,0 0,0 0,-1 25,1-25,0 0,0 0,0 0,24 0,-24 0,25 0,-26 0,26 0,-25 0,0-25,24 25,-24 0,0 0,0 0,0 0,-25 0,24-25</inkml:trace>
  <inkml:trace contextRef="#ctx0" brushRef="#br0" timeOffset="228237.0545">21903 12303,'0'0,"-25"0,25-25,0 25,0 0,0 0,0 0,0 0,-25 0,25 0,0 0,0 0,0 0,0 25,0-25,0 25,0 0,0 0,25 24,-25-24,0 25,0-1,0 1,0-1,0-24,0 25,0-1,0 1,0 0,0-1,0-24,0 25,-25-26,25 1,0 25,0-25,0-1</inkml:trace>
  <inkml:trace contextRef="#ctx0" brushRef="#br0" timeOffset="232996.3267">20811 14486,'0'0,"-24"0,24 0,-25 0,25 0,0 0,0 0,0 0,0 0,0 0,0 0,0 0,25 0,-1 0,1 0,0-25,25 25,-1 0,1 0,0 0,24 0,-24-25,24 25,0 0,1 0,24-24,-25 24,26 0,-26 0,25-25,0 25,-24 0,24 0,-24-25,-1 25,0 0,-24 0,0 0,-1-25,-24 25,0 0,0 0,-25 0,0 0,0 0,0 0,0 0,-25-25</inkml:trace>
  <inkml:trace contextRef="#ctx0" brushRef="#br0" timeOffset="233389.3491">21308 13841,'0'0,"0"0,0-25,0 25,0 0,0 0,0 0,0 0,0 0,24 25,-24-25,0 25,25-25,-25 25,0-1,25 1,-25 0,0 0,25 0,-25-1,0 26,0-25,0 0,0-1,0-24,0 25,0 0,0-25,0 25,0-25,0 25,0-25</inkml:trace>
  <inkml:trace contextRef="#ctx0" brushRef="#br0" timeOffset="233608.3617">21531 13841,'0'0,"25"0,-25 0,0-25,0 25,0 0,0 0,0 0,0 25,0-25,0 0,0 25,0 0,24-1,-24 1,25 0,-25 0,0 0,0-1,0 1,25 25,-25-25,0-1,0 1,0 0,25 0,-25 0,0-1</inkml:trace>
  <inkml:trace contextRef="#ctx0" brushRef="#br0" timeOffset="234372.4054">21432 14734,'0'-25,"0"25,0-25,0 1,0 24,0-25,0 25,0 0,0-25,0 25,0 0,0 0,0 0,0 0,0 0,0 0,0 0,0 0,0 0,0 0,0 0,0 0,0 0,0 0,0 0,0 0,0 0,0 0,0 0,0 0,0 0,0 0,0 0,0 0,0 0,0 0,0 0,0 0,0 0,0 0,0 0,0 0,0 0,0 0,0 0,0 0,0 0,0 0,0 0,0 0,0 0,0 0,0 0,0 0,0 0,0 0,0 0,0 25,0-25,0 0,0 0,0 25,0-25,-25 24,25 1,-25 0,25-25,-25 25,0 0,1-1,-1 1,0-25,25 25,-25 0,25 0,-25-25,25 24,0-24,0 25,0-25,0 25,0-25,0 0,25 25,0-25,-25 0,25 0,0 0,-1 0,1 0,0-25,0 25,24 0,-24 0,0-25,0 25,24-25,-24 25,0-24,25 24,-26 0,1-25,0 25,0-25,-25 25,25-25,-25 25,0-25,0 25,0-24,0 24,-25-25,25 25,-25-25,0 25,25 0,-25-25,1 25,-1 0,0 0,0 0,0 0,25 25,-24-25,24 25,-25 0,25-25,0 24,0 26,0-25,0 0,0 24,0-24,0 25,0-1,0 1,25-25,-25 24</inkml:trace>
  <inkml:trace contextRef="#ctx0" brushRef="#br0" timeOffset="237480.5832">19075 8136,'0'0,"-25"0,25 0,0 0,0 25,0-25,0 0,25 0,-25 0,0 0,25 0,0 0,0 0,-1-25,1 25,25 0,-25-25,24 25,-24 0,0-25,24 25,-24-24,0 24,0 0,-25-25,25 25,-25 0,0 0,0 0,0 0,0 0,0 0,-25 0,25 0,-25 0,25 0,-25 25,25-25,-25 0,25 24,-24-24,24 25,-25-25,25 25,0-25,0 25,-25-25,25 25,0-1,0 1,0-25,0 25,0 0,0 0,0-25,0 24,0 1,0-25,0 25,0-25,0 25,0-25,0 25</inkml:trace>
  <inkml:trace contextRef="#ctx0" brushRef="#br0" timeOffset="237664.5937">19596 8409,'0'0,"0"0,0-25,0 25,0 0,0 0,0 0,0 0,0-25,0 25,0 0,0 0,0 0,0 0,0 0,0-25,0 25,0 0,25 0,-25 0,0-24,0 24</inkml:trace>
  <inkml:trace contextRef="#ctx0" brushRef="#br0" timeOffset="238165.6223">19943 8012,'0'0,"25"0,-25-25,0 25,0 0,0 0,0 0,0 0,0 0,0 0,0 0,0 0,0 25,-25-25,25 25,0 0,-24-25,24 24,-25 1,25 0,0 0,0 0,0-1,0 1,0 0,0-25,0 25,0-25,25 25,-25-25,24 0,-24 24,0-24,25 0,0 0,-25 0,25 0,-25 0,25-24,-1 24,-24 0,25-25,-25 25,25 0,-25-25,25 25,-25-25,0 25,25-25,-25 25,0-24,0 24,0-25,0 25,0 0,0 0,0 0,0 0,0 0,0 0,0 0,0 0,0 25,0-25,0 0,0 24,0-24,0 0,0 25,24-25,-24 25,25-25,-25 0,0 0,25 0,-25 0,25 0,-25 0,25 0,-25 0,24 0,1 0,-25-25,25 25,-25-25,25 25,-25-24,25-1,-25 0,0 0,24 0,-24 1,0-1,0 0,-24 0,24-25,-25 26,0 24,25-25,-25 0,0 25,1 0,-1-25,0 25</inkml:trace>
  <inkml:trace contextRef="#ctx0" brushRef="#br0" timeOffset="241753.8276">19274 9798,'-25'0,"25"0,0 0,-25 0,25 25,0-25,0 0,0 0,0 0,0 0,0 0,0 0,25 0,-25 0,25 0,-25 0,24 0,1 0,0-25,0 25,0 0,-1-25,26 25,-50 0,25-25,0 25,-1 0,-24 0,25 0,-25 0,0-25,0 25,0 0,0 0,0 25,0-25,0 25,0-25,0 25,0 0,0-1,0 1,0 0,0 25,0-26,0 1,0 25,0-25,0 24,0-24,0 0,0 0,0 0,0-1,0 1,0 0,0 0,0-25,0 25,0-25,25 0</inkml:trace>
  <inkml:trace contextRef="#ctx0" brushRef="#br0" timeOffset="241912.8367">19422 10120,'0'0,"0"0,0 0,0 0,0 0,0 0,0 0,0 0,0 0,25 0,0 0,0 0,-25 0,49 0,-24-24,0 24,0-25,0 25</inkml:trace>
  <inkml:trace contextRef="#ctx0" brushRef="#br0" timeOffset="242260.8566">19844 9773,'0'0,"0"0,-25 0,25 25,0-25,0 0,0 0,0 0,0 0,0 0,0 0,25-25,-25 25,25 0,0 0,-25-25,25 25,-1 0,1-25,-25 25,25 0,-25-24,25 24,-25 0,0 0,0 0,0 0,0 0,0 0,0 0,0 24,25-24,-25 25,0 0,0-25,0 25,24 0,-24-1,0 1,0 0,0 0,0 0,0-1,0-24,0 25,0 0,0 0,0-25,0 25,0-25,0 0,0 25,0-25,25 0,-25 0,0 0</inkml:trace>
  <inkml:trace contextRef="#ctx0" brushRef="#br0" timeOffset="242420.8657">19968 9947,'0'0,"0"-25,0 25,0 0,0 0,0 0,0 0,0 0,0 0,0 0,0 0,0 0,25 0,-25 0,25-25,0 25,-25 0,24 0,1-25,0 25,0 0,0-25,-25 25</inkml:trace>
  <inkml:trace contextRef="#ctx0" brushRef="#br0" timeOffset="242664.8797">20365 9773,'0'0,"0"0,0 0,0 0,0 0,0 0,0 0,0 25,-25-25,25 25,-25-25,25 24,-24 1,-1 25,0-25,0-1,0 26,1-25,-1 25,-25-26,25 26,1-25,-26 24,25-24,0 25,1-25,-1-1,0 1,0 0,25 0,-25-25,25 25,-25-1,25-24</inkml:trace>
  <inkml:trace contextRef="#ctx0" brushRef="#br0" timeOffset="243024.9003">20167 10269,'0'-25,"0"25,0 0,0 0,0 0,0 0,0 0,0 0,0 0,0 0,0 0,0 25,0-25,-25 25,25 0,0 0,0-1,0 1,-25 0,25 0,0 0,0-25,0 24,0 1,0-25,25 0,-25 25,0-25,25 0,-25 0,24 0,-24 0,25 0,0-25,-25 25,25-25,-25 25,25-24,-25 24,24-25,-24 25,0-25,0 25,0 0,25-25,-25 25,0 0,0 25,0-25,0 25,0-25,0 25,0-1,0 26,0-25,0 0,-25 24,25 1,0-1,0 1,-24 0</inkml:trace>
  <inkml:trace contextRef="#ctx0" brushRef="#br0" timeOffset="245345.033">17711 9748,'-25'25,"0"-25,0 0,25 0,-24 0,24 0,-25 25,25-25,0 0,0 0,25 0,-25 0,24 25,1-25,0 0,0 0,25 0,-26 0,26 0,0-25,-1 25,1 0,24-25,-24 25,-1-25,1 25,24-25,-24 25,-25 0,24 0,-24-24,0 24,0 0,0 0,-25 0,0 0,0 0,-25 0,0 0,0 0,-24 0,24 24,-25-24,1 0,-1 0,0 25,1-25,-1 0,1 25,-1-25,0 25,1-25,-1 0,1 25,24-25,-25 0,25 24,0-24,25 0,-24 0,24 0,0 0,0 25,24-25,1 0,0 0,25 0,-25-25,24 25,1 0,24-24,-24 24,24 0,-24-25,24 25,-24 0,24-25,-24 25</inkml:trace>
  <inkml:trace contextRef="#ctx0" brushRef="#br0" timeOffset="249618.2774">13196 14784,'0'0,"0"0,0 0,0 0,0 0,0 0,0 0,0 0,-24 0,24 0,0 0,0 0,0 0,0 0,0 0,0 0,0 0,0 0,0 0,0 0,0 0,24 0,-24 0,25-25,-25 25,25 0,0-25,-25 25,25 0,-1-25,1 0,0 25,0 0,0-24,-1 24,1 0,-25-25,25 25,-25 0,25 0,-25 0,0 0,0 0,25 25,-25-25,0 24,0-24,0 25,0 0,0 0,25 24,-25-24,0 25,0-25,0 24,24 1,-24-25,0 24,0-24,0 0,0 24,25-24,-25 0,0-25,0 25,25 0,-25-25,0 0,0 24,0-24,0 0,25 0,-25 0,0 0,0 0,0 0,0-24</inkml:trace>
  <inkml:trace contextRef="#ctx0" brushRef="#br0" timeOffset="249827.2893">13246 15032,'-25'0,"25"24,0-24,0 0,0 0,0 0,0 0,0 0,25 0,-25 0,25 0,0 0,-25 0,24 0,1 0,0 0,0-24,0 24,-1-25,1 25,0-25,25 25,-50-25,25 25,-1-25</inkml:trace>
  <inkml:trace contextRef="#ctx0" brushRef="#br0" timeOffset="250258.314">13817 14511,'-25'0,"25"0,-25 0,25 0,0 0,-25 0,25 0,0 0,0 0,0 0,0 0,0 0,25 0,-25 0,25 0,-25 0,25-25,-1 25,1 0,0-25,-25 0,25 25,0-24,-1 24,1-25,0 25,0-25,-25 25,25 0,-25 0,24 0,-24 0,0 0,0 0,25 25,-25-25,0 25,25-1,-25 1,0 0,0 25,25-26,-25 26,0-25,0 24,0-24,0 0,25 25,-25-26,0 1,0 0,0 0,24 0,-24-1,0 1,0 0,0-25,0 0,0 25,25-25,-25 0,0 0,0 0,0 0,0 0,0 0,0 0,0 0</inkml:trace>
  <inkml:trace contextRef="#ctx0" brushRef="#br0" timeOffset="250434.3241">13990 14784,'-25'0,"25"0,0 0,0 0,0 0,0 0,0 0,0 0,25-25,-25 25,25 0,0 0,0-25,-1 25,1 0,0-25,0 0,24 25,-24-24,25 24,-1-25,-24 0,25 25,-25-25</inkml:trace>
  <inkml:trace contextRef="#ctx0" brushRef="#br0" timeOffset="251018.3575">14809 13990,'0'0,"0"0,0-25,0 25,0 0,0 0,0 0,0 0,0 0,0 25,0-25,0 25,0-25,0 24,0 26,0-25,0 24,-25 1,25 0,0 24,-25-24,25 24,-25 1,1-26,24 26,-25-1,0 0,25 1,-25-26,0 26,25-26,-24 26,24-26,-25-24,25 25,0-25,0-1,0 1,0 0,0-25,0 25,0-25,0 0,0 0,0 0</inkml:trace>
  <inkml:trace contextRef="#ctx0" brushRef="#br0" timeOffset="251478.3838">15007 14362,'0'0,"0"-25,25 25,-25 0,0 0,0 0,0 0,0 0,0 0,0 0,0 0,0 25,0 0,0-25,0 25,0-1,0 26,0-25,0 0,-25-1,25 26,0-25,0 0,0-1,0-24,0 25,0 0,0-25,0 25,0-25,25 0,-25 0,25 0,0 0,-25 0,24 0,1 0,0-25,0 25,0 0,-1-25,-24 0,25 25,0-24,0-1,0 0,-25 0,24 0,-24 1,25 24,-25-25,0 0,0 0,0 25,0-25,0 25,0 0,0 0,-25 0,25 25,0-25,0 25,0 0,-24 0,24-1,0 1,0 0,0 25,0-26,0 26,0-25,24 0,-24 24,0-24,25 0,-25 24,0-24,25 0,-25 0,25 0</inkml:trace>
  <inkml:trace contextRef="#ctx0" brushRef="#br0" timeOffset="251955.4111">13221 15949,'-49'0,"24"25,-25-25,50 25,-25-25,25 0,-24 0,24 0,0 0,24 0,-24 0,25 0,0 0,0 0,24 0,-24 0,25 0,-1-25,1 25,24-25,1 25,-1-24,1-1,24 0,-25 0,50 0,-24 1,-1-26,25 25,0-24,0 24,0-25,0 25,0-24,25 24,-25 0,0-24,-25 24,25-25,0 25,-25 0,1 1,-1-1,-25 0,1 0,-1 0,0 1,-24-1,0 25,-26-25,26 0,-25 25,0-25,-25 25,24 0,-24 0,0-24,0 24,0 0,0 0,0 0,0 0,0 0,0 0,0 0,0 0,0 0,0 0</inkml:trace>
  <inkml:trace contextRef="#ctx0" brushRef="#br0" timeOffset="252638.4501">13717 15999,'0'0,"0"0,-24 25,24-25,0 0,0 0,0 0,0 0,0 25,24-25,-24 0,25 0,0 0,0 0,0 0,-1 0,1 0,25-25,-25 25,24-25,-24 25,25-25,-26 25,26-25,-25 1,24 24,-24-25,0 25,25 0,-26-25,-24 25,25 0,0 0,-25 25,0-25,25 25,-25-25,0 24,0 1,0 0,0 0,0 0,0 24,0-24,0 0,-25 24,25-24,0 0,0 0,0 0,0-1,0 1,0 0,0-25,0 25,0 0,0-25,0 0</inkml:trace>
  <inkml:trace contextRef="#ctx0" brushRef="#br0" timeOffset="252930.4668">14908 15801,'50'-25,"-50"25,24-25,1 25,-25-25,0 25,0 0,0 0,0 25,0-25,0 25,0 0,0-25,0 49,0-24,0 0,-25 24,25 1,0-25,-24 24,24 1,-25 0,25-1,-25 1,0-1,25 26,-25-25,25-1,-24 1,-1-1,25 1,-25 0,25-1,0-24,0 0,-25 24,25-49,0 25,0 0,0-25,0 0,0 25,0-25</inkml:trace>
  <inkml:trace contextRef="#ctx0" brushRef="#br0" timeOffset="253350.4909">15330 16049,'24'-25,"1"25,-25-25,0 25,0 0,25 0,-25 0,0 0,0 25,0-25,0 25,0-1,0 1,0 0,0 0,0 0,25-1,-25 1,0-25,25 25,-1 0,-24-25,25 25,0-25,0 0,0 0,-1 0,1 0,0 0,0 0,25 0,-26-25,26 0,-25 25,0-25,24 0,-24 1,0-1,0 0,-1 0,-24 25,25-25,-25 1,25 24,-25-25,0 25,0 0,0 0,0 0,0 0,0 25,0-1,0 1,0 0,0 25,0-26,0 26,0 0,0-1,0 1,0 0,0-26,25 26,-25 0,0-26,25 26,-25-25,0 0,24-1,-24 1</inkml:trace>
  <inkml:trace contextRef="#ctx0" brushRef="#br0" timeOffset="253843.5191">14982 14486,'-24'0,"-1"0,0 0,25 0,-25 0,25 0,0 0,0 0,0 0,0 0,0 0,0 25,0-25,25 25,0-1,0 1,-1 0,26 0,-25 0,24-1,1 1,0 0,24 0,-24 24,24-24,0 0,-24 0,24 24,1-24,-1 0,-24 25,24-26</inkml:trace>
  <inkml:trace contextRef="#ctx0" brushRef="#br0" timeOffset="254202.5396">15553 16073,'0'0,"0"0,0 0,0 0,0 0,0 0,0 0,0 0,0 0,0 0,25 25,-25-25,24 25,1 0,0 0,25-1,-25 1,24 25,1-25,-1 24,1-24,24 25,-24-25,24 24,-24-24,24 0,-24 0,0-1,24 1,-24 0</inkml:trace>
  <inkml:trace contextRef="#ctx0" brushRef="#br0" timeOffset="254782.5728">14710 15503,'0'-25,"0"25,24 0,-24 0,0 0,0 0,0 0,0 0,-24 25,24-25,0 25,-25 24,25-24,-25 25,0-1,0 1,-24 24,24-24,-25 24,1 1,-1-26,0 26,-24-1,24 1,-24-1,24-24,1 24,-26 1,26-26,-1 26,1-26,24 1,-25-25,25-1</inkml:trace>
  <inkml:trace contextRef="#ctx0" brushRef="#br0" timeOffset="255210.5973">14213 14039,'25'-24,"-25"-1,25 0,-25 25,0-25,0 25,0 0,0 0,0 0,0 0,0 25,-25 0,25 0,-25-1,1 26,-1 0,-25 24,25-24,-24 24,-1 1,1-1,-1 0,0 1,1-1,-1 1,1-1,-1 0,0-24,1 24,-1-24,0 0,26-1,-26-24,25 25,0-50,1 24,-1 1</inkml:trace>
  <inkml:trace contextRef="#ctx0" brushRef="#br0" timeOffset="255539.6161">13841 13072,'0'0,"0"0,0 0,0-25,0 25,0 0,0 25,25-25,-25 0,25 25,-25 0,25-25,0 24,-1 1,1 0,0 25,0-25,0-1,-1 1,-24 0,25 0,0 0,0-1,0 1,-25-25,24 25,1 0,-25-25,25 0,-25 25,0-25</inkml:trace>
  <inkml:trace contextRef="#ctx0" brushRef="#br0" timeOffset="255734.6272">14213 13097,'0'-25,"0"25,0 0,0 0,0 0,25 0,-25 0,0 0,25 0,-25 25,25 0,0-25,-1 24,1 26,-25-25,25 0,0 24,0-24,-1 0,1 25,0-26,0 26,0-25,0 0</inkml:trace>
  <inkml:trace contextRef="#ctx0" brushRef="#br0" timeOffset="256694.6821">18058 9004,'0'-25,"0"25,0-25,0 1,-25-1,25 25,0-25,0 25,-24-25,24 25,0 0,0 0,0 0,0 0,0 0,0 0,0 0,0 25,0-25,0 25,0 0,0-1,0 1,0 0,-25 25,25-25,0-1,0 26,0-25,0 0,0-1,-25 1,25 0,0 0,0 0,0-1,0 1</inkml:trace>
  <inkml:trace contextRef="#ctx0" brushRef="#br0" timeOffset="256910.6945">18306 8905,'0'-25,"0"25,0 0,0 0,0 0,0 0,0 0,0 25,0-25,0 25,0-1,0 1,0 25,0-25,0 24,0-24,0 25,0-1,-25 1,25 0,0-1,0-24,-24 25</inkml:trace>
  <inkml:trace contextRef="#ctx0" brushRef="#br0" timeOffset="287772.4597">447 10145,'-25'0,"25"0,-25 0,25 0,0 0,0 0,0 0,0 0,0 0,0 0,0 0,25 0,-25 0,25 0,-25-25,25 25,-1 0,1-24,0 24,0-25,0 25,-1-25,1 0,0 25,-25-25,25 25,-25 0,25 0,-25 0,0 0,0 0,24 0,-24 0,0 25,25 0,-25-25,0 25,25 0,-25-1,25 1,-25 0,0 0,25 0,-25-1,0 1,0 0,25 0,-25-25,0 25,0-1,0-24,0 25</inkml:trace>
  <inkml:trace contextRef="#ctx0" brushRef="#br0" timeOffset="287948.4698">1017 9947,'0'-25,"0"0,0 25,0-25,0 25,0 0,0-25,0 25,0 0,0 0,0 0,0 0,0 0,0 0,0 0,0 0,0 0</inkml:trace>
  <inkml:trace contextRef="#ctx0" brushRef="#br0" timeOffset="288112.4791">1166 10071,'0'0,"0"25,0-25,0 0,0 0,0 0,0 0,0 0,0 0,0 0,0 0,0 0,0 0,0 0,0 0,25-25,-25 25,0 0</inkml:trace>
  <inkml:trace contextRef="#ctx0" brushRef="#br0" timeOffset="288432.4974">1315 9649,'0'-25,"0"25,0 0,0 0,0 0,0 0,0 0,0 0,0 25,0-25,0 0,0 0,0 25,0-25,25 0,-25 25,0-25,25 0,-25 0,0 0,24 0,-24 0,0 0,0 0,25 0,-25 0,0 0,0-25,25 25,-25-25,0 25,0-25,0 0,0 25,0-24,0-1,0 25,0 0,0-25,0 25,0 0,0 25,0-25,0 0,25 25,0-1,-25 1,24 0,1 0,0 24,-25-24,25 0,0 0,-1 24,-24-24,25 0,-25 0,25 0</inkml:trace>
  <inkml:trace contextRef="#ctx0" brushRef="#br0" timeOffset="288756.516">720 10964,'-25'49,"-25"-24,25 0,1 0,24-25,0 0,0 0,0 0,0 0,0 0,24-25,1 25,25-25,-25 0,49-24,-24 24,24-25,1 1,24-26,0 26,0-26,0 26,1-26,24 26,-25-26,0 26,0-1,-24 0,-1 1,-24-1,24 25,-49 1,25-1,-26 25,-24-25,25 25,-25 0,0 0,0 0,0 0,-25 0,25 25,-24-25,-1 0</inkml:trace>
  <inkml:trace contextRef="#ctx0" brushRef="#br0" timeOffset="289652.5672">844 8954,'-50'0,"-24"25,24 0,0 0,-24 0,24 0,1-1,-1 26,-24-25,24 49,1-24,24-1,-25 26,25-1,-24 1,24-1,0 0,25 1,-25 24,25-25,0 26,25-26,0 25,0-24,0 24,24-25,-24 1,25-1,-1 1,1-26,-1 1,1-1,24 1,1-25,-26 0,26-1,-1-24,1 0,-1 0,1 0,-1-24,0-1,1 0,24-25,-25 26,1-26,24 0,-25-24,1 24,24-24,-24 0,-1-1,0 1,-24-1,24 1,-24 0,0-1,-26 1,26-1,-50 1,25-1,-25-24,0 25,-25-1,0 1,-24 0,-1-1,-24 26,-1-1,1 0,-1 1,-24 24,0 0,0 0,-1 25,1 25,-25 0,0 0,0 0,0 49,0-24,-25 24,25 0,-25 26,1-1</inkml:trace>
  <inkml:trace contextRef="#ctx0" brushRef="#br0" timeOffset="296481.9578">1563 9178,'-25'-25,"25"25,0-25,-25 25,25-25,-24 25,24 0,-25 0,0-24,0 24,25 0,-25 0,1 24,24-24,-25 0,0 25,25 0,-25 0,0 0,25-1,0 26,-24-25,24 24,0 1,0 24,0-24,0 0,24 24,-24-24,25-1,0 26,0-26,-25 1,49-1,-24-24,0 25,0-25,0 24,24-24,-24 0,0 0,24-25,-24 25,0-25,0 0,24 0,-24 0,0 0,25-25,-25 0,-1 25,1-25,0 0,0-24,0 24,-1 0,-24-25,25 26,-25-26,25 0,-25 1,0-1,0 1,0-26,-25 26,25-26,-25 26,1-26,-1 26,-25-26,25 26,-24-1,-1 25,25 0,-24 1,-1-1,0 25,1 0,-1 0,1 0,-26 25,26-1,-26 26,1-25,-1 24,26 1</inkml:trace>
  <inkml:trace contextRef="#ctx0" brushRef="#br0" timeOffset="303968.386">11138 2530,'0'-25,"-25"25,0-25,0 25,-24 0,24-24,0 24,0 0,-24 0,24 0,0 0,-25 0,26 0,-1 24,-25-24,25 25,1-25,-1 25,0 0,0 0,0-1,1 26,-1-25,25 25,-25-1,0 1,25-1,-25 1,25 0,0 24,0-24,0 24,0-24,0-1,25 26,-25-26,25 1,0-25,0 24,-1-24,1 0,0 0,25-1,-26 1,26-25,-25 25,24-25,1 0,-25 0,24 0,1-25,0 25,-1-25,-24 1,25-1,-1 25,-24-25,25-25,-26 26,26-1,-25-25,0 25,24-24,-24-1,0 1,0 24,0-50,-1 26,-24-1,25 1,-25-1,0-24,0 24,-25 0,1 1,-1-26,0 26,0-1,-24 0,-1 1,25 24,-25 0,1-24,-26 49,26-25,-1 25,-24-25,-1 25,1 25,0-25,-1 25,26-1,-26 1,1 0,-1 25</inkml:trace>
  <inkml:trace contextRef="#ctx0" brushRef="#br0" timeOffset="307321.5778">3399 4936,'-25'0,"0"0,0 0,25 0,-25-25,25 25,-24 0,24 0,0 0,0 0,0 0,24 0,-24 0,25 0,0 0,0 25,0-25,24 0,1 0,-1 0,1 0,0 25,24-25,0 0,1 0,-1 0,26 0,-26 0,0-25,26 25,-26 0,0 0,1 0,-1 0,1-25,-26 25,1 0,24 0,-49-24,25 24,-26 0,1 0,0 0,-25 0,25 0,-25 0,0 0,-25 0,0 0,0 0,1 0,-1 0,0 0</inkml:trace>
  <inkml:trace contextRef="#ctx0" brushRef="#br0" timeOffset="307557.5913">3919 4986,'-49'0,"-26"25,26-25,24 0,-25 24,26-24,-1 0,25 0,0 0,0 0,0 0,0 0,0 0,25 0,-1 0,1 0,25 0,-1 0,1-24,0 24,24 0,1 0,-26-25,26 25,24-25,-25 25,1-25,-1 0,0 25,26-24,-26-1,0 25,1-25,-26 25,26-25,-25 25,24 0,-49-25,24 25,-24 0,25 0,-25-25,-25 25,24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3:44:19.418"/>
    </inkml:context>
    <inkml:brush xml:id="br0">
      <inkml:brushProperty name="width" value="0.05292" units="cm"/>
      <inkml:brushProperty name="height" value="0.05292" units="cm"/>
      <inkml:brushProperty name="color" value="#FF0000"/>
    </inkml:brush>
  </inkml:definitions>
  <inkml:trace contextRef="#ctx0" brushRef="#br0">2134 9203,'0'-25,"0"0,0 25,0-25,0 0,0 25,-25 0,25-24,0 24,0 0,0 0,0 0,0 24,0-24,0 25,0-25,25 25,-25 0,0 24,24-24,-24 25,25-25,-25 24,25 1,-25-25,0 24,0-24,0 0,0 24,0-24,0 0,0-25,0 25,0 0,0-25,0 0,0 24</inkml:trace>
  <inkml:trace contextRef="#ctx0" brushRef="#br0" timeOffset="299.0171">1960 9054,'-25'-25,"25"25,0-25,0 0,25 0,-25 1,25-1,-25 0,25 0,-1 25,1-25,0 1,0 24,0-25,-1 25,26-25,-25 25,0 0,24 0,-24 0,25 0,-26 25,1-25,0 25,0-25,0 24,-25 1,24-25,-24 25,0 0,0 0,0-25,0 24,-24 1,-1 0,25 0,-25-25,0 25,0 0,1-25,-1 24,-25 1,25-25,1 25,-1-25</inkml:trace>
  <inkml:trace contextRef="#ctx0" brushRef="#br0" timeOffset="1163.0666">2332 10765,'0'-25,"0"25,0-24,0-1,-25 25,25-25,-25 25,25-25,-24 25,-1 0,25 0,-25 0,0 0,0 0,1 25,-1 0,25 0,-25-25,0 49,25-24,0 0,0 24,0-24,0 25,0-25,25-1,0 1,0 0,-1 0,1 0,0-25,25 24,-26-24,26 0,-25 0,24 0,1 0,0-24,-1 24,-24-25,25 25,-26-25,26 25,-25-25,0 0,-1 1,-24 24,25-25,-25 0,0 0,0 25,0-25,-25 1,1-1,-26 25,25-25,-24 0,-1 25,0-25,1 25,-1-24,1 24,-26 0,26-25,24 25,-25 0,1-25,24 25,0 0,0-25,25 25,-25 0,25-25,0 25,0-24,0 24,25-25,-25 25,25-25,0 0,0 25,-1-25,1 25,0-24,0 24,0 0,-1 0,1 0,25 0,-25 24,-1-24,1 25,0 0,0 0,0 24,-1-24,1 25,-25-1,25 1,-25 0,25-1,-25 26,0-26,0 1,0 24,0-24,0 0,0-26,0 26</inkml:trace>
  <inkml:trace contextRef="#ctx0" brushRef="#br0" timeOffset="1947.1114">3250 8359,'0'-25,"0"25,0-24,0 24,0 0,0-25,0 25,0 0,0 0,0 0,0 0,0 0,0 25,0-25,0 0,0 24,0 1,0 0,25 0,-25 24,0 1,24 0,-24-1,25 26,-25-1,25 25,-25-24,25 24,0 0,-25 0,24 25,-24-24,25 24,-25-25,25 25,0 0,-25 0,25-25,-25 25,24 0,1 0,-25 0,25 0,-25 0,25 0,0 0,-25 0,24 0,-24 0,25 0,0 0,-25-24,25 24,-25-25,25 0,-25 25,24-25,-24-24,0 24,25 0,-25-24,0-1,25 0,-25-24,0 24,0-24,0 0,0-26,0 26,25-25,-25 25,0-26</inkml:trace>
  <inkml:trace contextRef="#ctx0" brushRef="#br0" timeOffset="2888.1652">769 12105,'-25'0,"25"0,0 0,0 0,0 0,0-25,0 25,0 0,25 0,-25 0,25 0,0 0,-25 0,50 0,-26 0,1 0,25 0,-1 0,1-25,24 25,1 0,-1 0,1 0,24 0,0 0,0-25,25 25,0-25,0 25,0-24,25-1,0 0,0 0,24 0,1 1,0-1,-1 0,1-25,24 26,-24-26,25 25,-1 0,-24-24,24 24,-24 0,24-24,-24 24,-1 0,1 0,-25 0,0 1,-1-1,1 0,-25 0,0 0,0 1,0-1,-24 0,-1 0,-25 25,1-25,-1 0,0 25,-24-24,0-1,-1 25,-24-25,25 25,-25 0,-25-25,24 25,-24 0,0 0,0-25,0 25,0 0,0 0,0 0,0 0,0 0</inkml:trace>
  <inkml:trace contextRef="#ctx0" brushRef="#br0" timeOffset="3711.2123">4540 8285,'0'0,"24"0,-24 0,0 0,0 0,0 0,0 0,0 0,0 0,25 25,-25-1,0-24,0 25,25 25,-25-25,25 24,-25 1,25-1,-25 26,24-26,1 26,0 24,-25-25,25 26,0-26,-1 25,-24 1,25 24,0-25,0 0,-25 25,25 0,-1-25,1 25,0 0,-25 0,25 0,0 0,-25 25,25-25,-1 0,-24 0,25 0,-25 0,0-24,25 24,-25-25,25 0,-25 0,0 0,0-24,25-1,-25 1,0-1,0 1,0-26,0 26,0-26,0 1,0-1,0-24,0 25,0-25,0-25,0 24</inkml:trace>
  <inkml:trace contextRef="#ctx0" brushRef="#br0" timeOffset="4483.2565">6127 8037,'0'-25,"0"0,0 25,0 0,0-25,0 25,0 0,0 0,0 0,0 0,0 0,0 0,0 0,0 25,0 0,0 0,25 0,-25-1,25 26,-25 0,25 24,-25 0,24 1,1-1,0 25,0 1,-25 24,25-25,-1 25,26 0,-25 0,0 0,-1 0,1 0,0 0,0 25,0-25,-1 0,1 0,0 0,0 25,24-25,-24 0,0 0,0 0,0 0,-1 0,-24-25,25 25,0 0,0-25,-25 1,25-1,-25 0,24 0,-24-24,0-1,25 1,-25-1,0-24,25-1,-25 1,0-1,0-24,0 0</inkml:trace>
  <inkml:trace contextRef="#ctx0" brushRef="#br0" timeOffset="5143.2942">7987 7392,'25'-25,"-25"0,0 25,0-25,0 1,0 24,0 0,0 0,0 0,0 24,0-24,0 25,25 0,-25 25,25-1,-25 1,25 24,-1-24,-24 49,25 0,0 0,0 26,0-1,-25 0,25 24,-1 1,-24 0,25 0,0 25,-25-26,25 1,0 0,-1 25,-24-26,25 1,0 0,0-25,0 25,-25 0,24 0,1-25,0 24,-25-24,25 1,0-1,-25 0,24 0,1-25,-25 25,25-25,-25 0,25 0,-25-24,0 24,25-24,-25-1,0 0,24-24,-24 24,0-24,0-25,0 24</inkml:trace>
  <inkml:trace contextRef="#ctx0" brushRef="#br0" timeOffset="5823.3331">6698 11112,'0'-24,"0"24,0 0,0 0,0 0,0 0,24 0,-24 0,25 0,-25 0,25 0,0 0,0 0,24-25,-24 25,25 0,-1-25,26 25,-26-25,26 25,-1-25,1 25,24-24,-25-1,25 0,1 0,-26 25,25-25,25 1,-25-1,1 0,-1 25,0-25,25 0,-25 1,-24 24,24-25,0 0,-24 25,-1-25,0 0,-24 25,24-24,-24 24,-25-25,25 25,-26 0,1-25,0 25,-25 0,0 0,0-25,0 25,0 0,0 0,0 0,0 0,0 0,0 0,-25-25,25 25</inkml:trace>
  <inkml:trace contextRef="#ctx0" brushRef="#br0" timeOffset="8115.4642">17190 2183,'-25'0,"0"0,1 0,24-25,-25 25,0 0,25 0,-25 0,25 0,0 0,0 0,0 0,0 0,0 0,0 0,25 0,0 25,0-25,-1 0,1 0,25 0,-1 0,26 0,-26 0,26 0,24 0,-25 0,1 0,24 0,0 0,1 0,-26 0,25 0,0 0,1 0,-1-25,-25 25,25 0,-24 0,-1 0,1 0,-1 0,-24-25,-1 25,-24 0,25 0,-25 0,-25 0,0 0,0-25,0 25,0 0,-25 0,-25 0,25 0,-24 0,-26 0,26 0,-26 0,1 0,-25 0,-1 0,1 0,0 0,0 25,-25-25,25 0,-25 0,24 25,-24-25,0 0,25 25,0-25,0 25,-1-25,1 0,25 24,24-24,-24 0,24 25,25-25,-24 0,49 0,-25 25,25-25,0 0,0 0,25 0,0 0,-1 0,26 0,0 0,24 0,-24 0,49 0,-25 0,25-25,1 25,-1 0,25-25,0 25,0 0,-25 0,25-24,0 24,0 0,-25-25,25 25,-24 0,-1 0,-25-25,1 25,-1 0,1-25,-26 25,1 0,-25 0,-1-25,1 25,0 0,-25 0,0 0,0 0,0 0,0 0,0 0,0 0,0-24,0 24,0 0,-25 0,25 0,-25 0,25 0,-24 0,24 0,-25 0</inkml:trace>
  <inkml:trace contextRef="#ctx0" brushRef="#br0" timeOffset="19112.0932">17909 819,'0'-25,"-24"0,-1 25,0-25,0 0,0 25,1-24,-1 24,0 0,-25-25,25 25,-24 0,24 0,-25 0,26 0,-26 0,0 0,26 25,-26-25,0 24,1 1,-1 0,1 0,-1 24,0-24,1 25,-1-1,1 1,-1 0,0 24,26-24,-26 24,25 0,0 1,0-26,1 26,-1-1,25 1,0-1,0 1,0-26,25 26,-1-26,1 1,0-1,25 1,-25-25,24 24,-24-24,25 0,-1 0,1 0,-1-25,26 24,-26-24,26 0,-1-24,-24 24,24-25,1 0,24 0,-25 0,1-24,-1 24,-24-25,24 1,1-1,-26 1,26-1,-26-24,1 24,-25-24,24-1,-24 1,0-1,-25-24,0 25,0-1,-25 1,0-1,0 1,1 24,-26-24,0 24,-24 1,24-1,-24 25,0-24,-26 24,26 0,-25 25,-1-25,1 25,0 0,-25 0,25 25,0 0,-25-25,24 50,-24-26,25 26,-25-25,25 24,0 26</inkml:trace>
  <inkml:trace contextRef="#ctx0" brushRef="#br0" timeOffset="20731.1858">3547 8682,'0'0,"-24"24,24-24,-25 0,25 25,-25-25,0 25,25 0,-25-25,25 25,-24-1,24 1,0 0,0 0,0 0,24-1,-24 1,25 0,0 0,0 0,-25 0,25-1,-1 1,1-25,0 25,0 0,0-25,-1 0,1 25,-25-25,25 24,-25-24,0 0,0 0,0 25,0-25,0 0,0 0,0 25,0-25,-25 0,0 25,25-25,-24 0,-1 0,0 0,25 0,-25 0,0-25,25 25,0 0,-24-25,24 25,0 0,0-25,0 25,0-24,0-1,0 0,24 25,-24-25,0 0,25 1,0-1,-25 0,25-25,-25 25,25 1,-1-1,-24-25,25 25,-25 1,0-1,25 0,-25 0,0 0,0 1,0-1,-25 25,25-25,-25 0,25 25,-24-25,24 25,-25 0,0 0,25 0,-25 0,0 0,25 25,-24-25,-1 25,25 0,-25-25,25 25,0-1,-25 1,25 0</inkml:trace>
  <inkml:trace contextRef="#ctx0" brushRef="#br0" timeOffset="21079.2057">3820 8657,'25'0,"-25"-25,0 25,0 0,0 0,0 0,0 0,0 25,0-25,0 0,-25 25,25-1,0 1,-25 0,25 0,0 0,0-1,0 26,0-25,0 0,25-1,-25 1,25 0,-25 0,25 0,0 0,-1-25,1 24,0-24,0 0,0 0,0 0,-1 0,1 0,25-24,-25 24,-1-25,26 0,-25 0,0 0,-1 0,1 1,0-1,-25-25,0 25,0 1,0-26,0 25,-25 0,0-24,-24 24,24 0,-25 0,1 1,24 24,-25-25,1 25,-1 0,0 25,1-25</inkml:trace>
  <inkml:trace contextRef="#ctx0" brushRef="#br0" timeOffset="22385.2804">22523 2356,'50'0,"-26"0,26 0,0 0,-26 0,51 0,-26 0,1-24,24 24,-24 0,25 0,-26 0,26 0,-26-25,26 25,-26 0,1 0,-1 0,1 0,0 0,-26 0,26 0,-25 0,0 0,-25 0,24 0,-24 0,0 0</inkml:trace>
  <inkml:trace contextRef="#ctx0" brushRef="#br0" timeOffset="24049.3756">2481 3621,'0'0,"0"0,-25 25,25-25,0 0,0 0,0 0,25 25,-25-25,0 0,25 25,-25-25,24 0,1 25,0-25,0 0,0 25,24-25,-24 0,25 0,-1 0,1 0,-1 0,1 0,25 0,-26 0,26 0,-1 0,0 0,1-25,-1 25,1 0,-1-25,0 25,1 0,-1-25,1 25,24 0,-25-25,1 25,-26 0,26 0,-1-25,1 25,-1 0,-24 0,24 0,0 0,-24 0,24 0,1 0,-26 0,26 0,-1 0,-24 0,24 0,1 25,-26-25,26 0,-1 0,1 0,-26 25,26-25,-1 0,0 0,1 0,-1 25,1-25,-1 0,1 0,-1 0,0 25,1-25,24 0,-25 0,1 25,24-25,-25 0,26 0,-26 24,0-24,26 0,-1 0,-25 25,26-25,-26 0,25 25,0-25,-24 0,24 0,-25 25,26-25,-1 25,-25-25,26 0,-26 24,25-24,-24 25,24-25,-25 0,1 0,24 25,-25-25,25 0,-24 25,24-25,-24 0,24 0,0 0,-25 0,26 0,-26 0,25 0,0 0,-24 0,24 0,0 0,1 0,-26 0,25 0,0-25,1 25,-1 0,0 0,-25 0,26-25,-1 25,0 0,-24 0,24 0,0 0,-25-25,26 25,-26 0,25 0,-24-24,-1 24,0 0,26 0,-26-25,0 25,1 0,-1 0,1-25,-1 25,1 0,-26 0,26 0,-1-25,-24 25,24 0,-24 0,24 0,-24 0,24-25,-24 25,24 0,-24 0,-1 0,1 0,0 0,-1 0,26-24,-26 24,1 0,-1 0,1 0,0 0,-1 0,1 0,-1 0,1 0,-25 0,24 0,1 0,-25 0,0 0,24 0,-24 0,0 0,0 0,0 0,-1 0,1 0,-25 0,25 0,0 0,-25 0,25 0,-25 0,24 0,-24 0,0 0,25 0,-25 0,0 0,25 0,-25 0,0 0,0 0,25 0,-25 0,0 0,0 0,25 0,-25 0,0 0,0 0,0 0,0 0,24 0,-24 0,0 0,0 0,0 0,0 0,0 0,0 0,0 0,0 0,0 0,0 0,0 0,0 0,0 0,0 0,0 0,0 0,0 0,-24 0</inkml:trace>
  <inkml:trace contextRef="#ctx0" brushRef="#br0" timeOffset="24849.4213">14015 2282,'25'0,"0"25,-1-25,26 0,-25 25,24-1,1 1,0 0,-1 0,1 0,-1 24,1 1,0-1,-1 1,1 0,0 24,-26 1,1-26,0 50,0-24,0-1,-25 25,0-24,-25-1,0 25,0-24,-24-1,-1 1,0 24,1-49,-26 24,1 0,24-24,-24 24,-1-24,26-25,-26 24</inkml:trace>
  <inkml:trace contextRef="#ctx0" brushRef="#br0" timeOffset="25897.4813">22573 645,'0'-25,"0"25,0 0,0 0,-25 0,25 0,-25 0,0 0,0 0,1 0,-26 25,0-25,1 25,-1 0,1 24,-1 1,-24-1,24 1,-25 24,1 1,24-1,-24 1,24-1,26 0,-26 1,25 24,0-25,25 1,0-1,0 26,25-51,0 26,0-1,24 0,1-24,0 24,24-24,0 24,26-24,-26 0,25-1,1 1,24-1,0 1</inkml:trace>
  <inkml:trace contextRef="#ctx0" brushRef="#br0" timeOffset="48284.7618">3671 2406,'-24'25,"-1"24,25 1,-25 24,0-24,25 0,0-1,-25 26,25-26,0 26,0-26,0 26,25-26,0 1,-25 0,25 24,0-24,-1-26,1 26,0-25,0 0,0-1,-1 1,1 0,0-25,25 25,-26-25,26 0,-25 0,25-25,-26 25,26-25,0 25,-26-25,26 1,-25-1,24-25,-24 25,25-24,-25 24,-1-25,1 1,0-1,0 1,0-1,-1 0,1 1,-25-1,0-24,0 24,0 1,0-26,-25 25,25 1,-24-26,-1 26,-25-1,25 1,1-1,-26 25,25-24,0 24,-24 0,-1 0,25 0,-24 25,-1 0,25 0,-24 0,-1 0,0 0,1 25,-1-25,1 25,-1 0</inkml:trace>
  <inkml:trace contextRef="#ctx0" brushRef="#br0" timeOffset="49649.8398">6648 8186,'0'0,"0"0,0 0,-25 0,25 0,0-25,0 25,0 0,0 0,0 0,0 0,0 0,0 0,0 0,0 0,0 0,0 0,0 0,0 0,0 25,0-25,0 0,0 24,0 1,0-25,0 50,25-25,-25-1,25 1,-25 25,0-1,25-24,-25 25,0-1,0-24,0 25,0-25,0 24,24-24,-24 0,0 0,0-25,0 24,0 1,0-25,0 0,0 25,0-25,0 0,0 0,0 0,0 0</inkml:trace>
  <inkml:trace contextRef="#ctx0" brushRef="#br0" timeOffset="50136.8677">7070 8186,'0'-25,"0"25,0 0,0 0,0-25,0 25,0 0,0 0,0 0,0 0,0 0,-25 0,25 0,0 0,0 25,-25-25,25 25,0-25,-25 24,25 1,0 0,0 0,0 0,0 24,0-24,0 0,0 0,0-1,0 1,0 0,0 0,0 0,25-1,-25-24,25 25,-25-25,25 25,-25-25,24 0,1 0,-25 0,25 0,0 0,-25 0,25 0,0-25,-25 25,24-25,1 25,-25-24,25 24,-25-25,25 0,-25 25,0-25,0 0,0 1,0-1,0 0,0 0,-25 25,0-25,25 1,-25-1,1 0,-1 25,0-25,0 25,25-25,-25 25,0 0,1 0,24 0,-25 0,25 0,-25 0,25 0,-25 0</inkml:trace>
  <inkml:trace contextRef="#ctx0" brushRef="#br0" timeOffset="50516.8894">7491 8136,'0'0,"0"0,25 0,-25 0,0 0,0 0,0 0,0 0,0 0,-25 25,25-25,0 25,0-1,0-24,0 25,-24 0,24 0,0 0,0-1,0 1,0-25,0 25,0 0,0 0,24-1,-24-24,0 25,25 0,-25-25,25 25,-25-25,25 0,0 25,-25-25,24 0,-24 0,25 0,0 0,-25-25,25 25,0 0,-25-25,24 25,1-25,-25 0,25 25,-25-24,25-1,-25 0,0 0,0 0,0 1,0-1,0 0,0 0,-25 0,25 1,-25-1,0 0,1 0,-1 25,0-25,-25 25,26 0,-26 0</inkml:trace>
  <inkml:trace contextRef="#ctx0" brushRef="#br0" timeOffset="60008.4323">6896 10120,'0'-49,"-25"24,25 0,0 0,0 25,0-25,0 1,0 24,0-25,0 25,0 0,0 0,0 0,0 0,0 0,25 0,-25 0,0 25,25-25,-25 24,25 1,-25 0,24 0,-24 0,25 24,-25-24,0 25,25-1,-25 1,0-25,0 24,0 1,0-25,0 24,0-24,0 0,0 0,0 0,0-25,0 24,0-24,0 0,0 0,0 0,0 0,0 0,25-24</inkml:trace>
  <inkml:trace contextRef="#ctx0" brushRef="#br0" timeOffset="60391.4542">7367 9823,'0'-25,"25"25,-25-25,0 25,0 0,0 0,0 0,0 0,0 0,0 0,0 0,0 0,0 25,-25-25,25 25,-24-1,24 1,-25 0,25 0,-25 24,25-24,0 25,0 0,0-26,0 26,0 0,0-26,0 1,0 0,0 0,25 0,-25-1,25 1,-25-25,24 25,1-25,-25 0,25 0,-25 0,25 0,0 0,-25 0,24 0,-24 0,25 0,0-25,-25 25,0 0,25-25,-25 25,0-24,0 24,0-25,0 25,-25-25,25 25,-25 0,25-25,-25 25,1 0,-1 0,0 0,0 0,0 0,1 0,-1 0,25 25,-25-25,0 0,0 25,25-25</inkml:trace>
  <inkml:trace contextRef="#ctx0" brushRef="#br0" timeOffset="60737.474">7789 9947,'25'-25,"0"25,-25-25,24 25,-24 0,0-25,0 25,0 0,0 0,0 25,0-25,-24 0,24 25,0-25,-25 25,25-1,0 1,0 0,0 0,0 0,0 0,0-1,0 1,0 0,0-25,25 25,-25 0,24-1,-24-24,25 0,-25 25,25-25,-25 0,25 0,-25 0,25 0,-1 0,1-25,0 25,-25-24,25 24,0-25,-1 0,-24 25,25-25,-25 0,0 1,0-1,0 0,0 25,0-25,-25 0,1 0,-1 1,0 24,-25-25,1 25,24 0,-25 0</inkml:trace>
  <inkml:trace contextRef="#ctx0" brushRef="#br0" timeOffset="64550.6921">2307 3398,'-25'0,"1"0,-1-25,0 25,25 0,-25 0,25 0,0 0,-25 0,25 0,0 0,0 0,0 0,0 0,25 25,-25-25,25 0,-25 0,25 25,0-25,24 25,-24-25,25 25,-1-25,1 0,-1 24,26-24,-26 0,1 0,24 0,-24 0,24 0,-24 0,25-24,-1 24,-24 0,24-25,-24 25,-1-25,1 25,-1 0,1-25,0 25,-26 0,26-25,0 25,-26 0,26 0,0 0,-26 0,26 0,-25 0,24 0,-24 25,25-25,0 25,-26-25,1 25,25-25,-25 25,24-25,-24 0,0 24,24-24,-24 25,0-25,0 25,0-25,-1 0</inkml:trace>
  <inkml:trace contextRef="#ctx0" brushRef="#br0" timeOffset="67031.834">8236 8062,'0'0,"24"0</inkml:trace>
  <inkml:trace contextRef="#ctx0" brushRef="#br0" timeOffset="67322.8507">8384 7590,'0'0,"0"0,0 0,0 0,-24 0,24 0,0 0,0 0,0 0,0 0,0 0,0 0,0 0,0 0,0 0,0 25,0-25,0 0,0 0,0 25,0-25,-25 25,25-25,0 0,0 24,0-24,0 25,0-25,0 0,0 25,0-25,0 0,0 0,25 25,-25-25,0 0,24 0,-24 0,25 0,-25 0,25 0</inkml:trace>
  <inkml:trace contextRef="#ctx0" brushRef="#br0" timeOffset="72837.1661">6152 2332,'-25'-25,"-25"0,26 0,-1-24,-25 24,25 0,-24-25,24 26,-25-1,1 0,-1 0,25 25,-24-25,-1 25,25-24,-24 24,-1 0,1 0,24 0,-25 24,25-24,-24 25,-1 0,25 0,-24 0,-1-1,1 26,24-25,-25 24,0 1,26 0,-26-1,25 26,0-26,1 26,-1-26,25 26,-25-1,25 1,-25-26,25 26,0-1,0 0,0 1,25-26,0 26,-25-26,25 26,-1-26,1 1,25 0,-25-1,24 1,-24 0,25-1,-1 1,1-1,0 1,-1-25,1 0,24 24,-24-24,24-25,1 25,-1-25,0 0,1 0,24 0,-25 0,26-25,-1 0,0 0,0 1,1-1,-1-25,0 25,0-24,-24-1,24 25,-25-24,1-1,-1 0,-24 26,24-26,-24 0,-1 1,1-1,-25 1,24-1,-24-24,0 24,-25-24,25 24,-25-24,0 24,0-24,-25 24,0-24,0 24,1-25,-1 26,-25-1,1-24,-1 24,-24 1,-1-1,1 0,-1 26,-24-1,0 0,0 0,-1 0,-24 25,25 0,-50 0,25 25,0 0,0 0,0 0,-25 24,25-24,0 49,0-24</inkml:trace>
  <inkml:trace contextRef="#ctx0" brushRef="#br0" timeOffset="79010.5192">5408 10691,'0'0,"-25"0,25 0,0 0,0 0,0 0,0 0,0 0,-25 0,25 0,0 0,0 0,0 0,0 0,0 0,25 0,-25 0,25 0,-25 0,25 0,-1-25,1 25,0 0,25 0,-26-25,26 25,-25-25,24 25,1 0,-25-24,24 24,-24 0,25-25,-25 25,-1 0,1-25,0 25,0 0,-25 0,25 0,-25 0,0 0,0 0,0 0,0 0,-25 0,25 0,-25 0</inkml:trace>
  <inkml:trace contextRef="#ctx0" brushRef="#br0" timeOffset="79174.5286">5606 10666,'-25'0,"-24"25,24-25,0 25,0-25,1 0,-1 0,0 24,25-24,0 0,0 0,0 0,0 0,0 0,25 0,-25 0,25 0,-1-24,1 24,25 0,-25 0,24-25,-24 25,25-25,-1 25,1 0,-1-25,1 0,-25 25,24-24</inkml:trace>
  <inkml:trace contextRef="#ctx0" brushRef="#br0" timeOffset="92218.2746">5209 9922,'0'0,"0"0,0 0,-24 0,24 0,0 0,0 0,0 0,0 0,0 0,0 25,0-25,0 0,0 0,0 0,0 0,0 0,0 0,0 0,0 0,0 0,0 0,0 0,0 0,0 24,0-24,0 0,0 0,0 0,0 0,0 0,0 0,0 0,0 0,0 0,0 0,0 0,0 0,0 0,0 0,0 0,0 0,0 0,0 0,0 0,0 0,0 0,0 0,0 0,0 0,0 0,0 0,0 0,0 0,0 0,0 0,0 0,0 0,0 0,0 0,0 0,0 0,0 0,0 0,0 0,0 0,0 0,0 0,0 0,0 0,0 0,0 0,0 0,0 0,0 0,0 0,0 0,0 0,0 0,0 0,0 0,0 0,0 0,0 0,0 0,0 0,-25 0,25 0,0 0,0 0,0 0,0 0,0 0,0 0,0 0,0 0,0-24,0 24,-25 0,25 0,0 0,0 0,0 0,0 0,0 0,0 0,0 0,-25 0,25 0,0 24,-25-24,25 0,0 25,0-25,-24 0,24 25,0-25,0 25,0-25,0 0,-25 25,25-25,0 25,0-25,0 0,25 24,-25-24,0 0,24 25,-24-25,25 0,0 25,0-25,-25 25,25-25,-1 0,1 25,0-25,0 24,0-24,-1 0,1 25,-25-25,25 0,-25 25,25-25,-25 0,0 25,0-25,0 25,0-25,0 24,0 1,0-25,-25 25,25 0,-25-25,25 25,-25-1,1-24,24 0,-25 25,0-25,25 0,-25 0,0 0,25 0,-24-25,24 25,-25 0,25-24,-25 24,25 0,0-25,0 25,0-25,0 0,0 25,0-25,0 1,25-1,-25 0,0 25,25-25,-25 0,24 1,-24-1,25 0,-25 0,0 0,25 1,-25-1,0 25,0-25,0 25,0-25,0 25,0-25,-25 25,25-25,-25 25,25 0,-24 0,24-24,-25 24,25 0,-25 0,25 0,-25 0,25 0,-25 24,25-24,-24 0,-1 25,25-25,-25 25,25-25</inkml:trace>
  <inkml:trace contextRef="#ctx0" brushRef="#br0" timeOffset="92651.2994">5309 9971,'24'0,"-24"0,0-24,0 24,0 0,0 0,0 0,0 0,0 0,0 0,0 0,0 0,0 0,0 0,0 0,0 0,0 0,0 0,0 24,0-24,0 0,0 25,0 0,0 0,0 0,25-25,-25 25,0-1,25 1,-25 0,25 0,-25-25,25 25,-1-1,-24-24,25 0,-25 25,25-25,0 0,-25 0,25 0,-1 0,-24 0,25 0,-25 0,25 0,-25-25,25 25,-25 0,25-24,-25 24,0-25,0 0,0 25,0-25,0 0,0 25,0-24,0-1,-25 0,0 25,25-25,-25 0,0 25,25-25,-24 25,-1 0,0-24,25 24,-25 0,25 0,-25 0,25 0,-24 0,24 0,0 0,0 0,0 0</inkml:trace>
  <inkml:trace contextRef="#ctx0" brushRef="#br0" timeOffset="93050.3222">5656 9847,'0'0,"0"-24,0 24,0 0,0 0,0 0,0 0,0 0,0 0,0 0,0 0,0 0,0 24,0-24,0 0,0 25,0-25,0 25,25 0,-25-25,0 25,24-1,-24 1,25 0,-25-25,25 25,-25 0,25-25,-25 25,25-25,-25 0,24 24,-24-24,25 0,-25 0,25 0,-25 0,25 0,-25 0,25 0,-25 0,24-24,-24 24,0 0,25-25,-25 25,0-25,0 25,0-25,0 0,0 25,0-25,0 1,-25 24,25-25,-24 0,-1 25,25-25,-25 25,0-25,0 25,25 0,-24-24,-1 24,25 0,-25 0,25 0,-25 0,25 0,-25 0,25 0,0 24,0-24,0 0</inkml:trace>
  <inkml:trace contextRef="#ctx0" brushRef="#br0" timeOffset="93418.3433">6127 9649,'0'0,"0"0,0 0,0-25,0 25,0 0,0 0,0 0,0 0,0 0,0 0,0 0,0 25,0-25,0 25,-25-25,25 25,0-25,0 24,0 1,0 0,0-25,0 25,0 0,25-25,-25 24,0 1,25-25,-25 0,0 25,25-25,-25 0,0 0,25 25,-25-25,24 0,-24 0,0 0,25-25,-25 25,25 0,-25 0,0-25,25 25,-25-25,0 25,25-24,-25 24,0-25,0 0,0 0,0 0,-25 25,25-24,-25-1,0 0,25 0,-25 25,1-25,-1 25,0 0,-25 0,25 0,1 0,-1 25</inkml:trace>
  <inkml:trace contextRef="#ctx0" brushRef="#br0" timeOffset="96918.5435">3919 11162,'0'0,"0"0,0 0,0 0,-24 0,24 0,0 0,0 0,0 0,0 0,24 0,-24 25,25-25,-25 0,25-25,25 25,-25 0,-1 0,26-25,0 25,-1-25,-24 1,25 24,-1-25,1 0,-1 25,1-25,0 0,-1 1,-24 24,25-25,-26 25,1-25,0 25,0 0,0 0,-25-25,0 25,0 0,0 0,0 0,0 0,0 0,-25 0,25 0,-25 25,0-25,0 0,1 0,-1 25,-25-25,25 25,-24-25,-1 24,25-24,-24 25,24-25,-25 25,1-25,24 25,-25 0,26-25,-1 24,-25-24,25 0,25 0,-24 25,-1-25,25 0,0 0,0 0,0 0,0 0,0 0,0 0,25 0,-25 0,24 0,1 0,0 0,0-25,0 25,-1 0,1-24,25 24,-25-25,-1 25,1-25,0 25,0-25,0 25,-1 0,-24-25,25 25,-25 0,0 0,0 0,0 0,-25 0,25 25,-24-25,-1 25,0-25,0 25,0-25,1 25,-1-25,0 24,0 1,0-25,1 25,-1-25,0 25,25-25,-25 0,25 0,0 25,0-25,0 0,25 0,0 0,-25-25,25 25,24 0,-24-25,0 25,24-25,1 25,-25-25,24 1,1 24,-25-25,24 0,-24 25,25-25,-25 25,-1 0,1-25,-25 25,25 0,-25 0</inkml:trace>
  <inkml:trace contextRef="#ctx0" brushRef="#br0" timeOffset="102278.8501">10939 8186,'-25'0,"25"0,-24 0,24 0,-25 0,0 0,25 0,-25 0,25 24,-25-24,1 25,24-25,0 25,0 0,-25-25,25 25,0-1,0 1,25 0,-25 0,24 0,1-1,0 1,0 0,24 0,-24 0,25-1,-25 1,-1 0,26 0,-25 0,0-1,24 1,-24-25,0 25,0 0,-25 0,24-25,1 24,-25 1,0 0,0-25,0 25,-25 0,25-25,-24 24,-1 1,0-25,-25 25,26-25,-26 0,25 0,-24 0,24 0,0 0,0 0,-24 0,24-25,25 25,-25-25,0 25,25-24,0 24,0-25,0 25,0-25,0 25,25-25,-25 0,25 25,-25-24,25-1,-1 0,1 25,0-25,0 0,0 1,-1-1,26 0,-25 0,0 0,-1 1,1-1,0 25,-25-25,25 0,0 0,-25 1,0 24,0-25,0 0,0 0,0 0,0 1,0-1,-25 0,25 0,-25 0,0 1,25 24,-25-25,1 25,24-25,-25 25,25 0,-25 0,0 0,25 0,-25 0,1 25,-1 0,25-25,-25 24,0 1</inkml:trace>
  <inkml:trace contextRef="#ctx0" brushRef="#br0" timeOffset="102710.8748">11783 8260,'24'0,"-24"0,0 0,0 0,0 0,0 0,-24 25,24-25,-25 0,0 25,25-1,-25 1,0-25,1 50,24-25,-25-1,0 1,25 25,0-25,0-1,0 26,0-25,0 0,0-1,0 1,0 0,0 0,0-25,25 25,-25-1,25-24,-25 0,24 25,1-25,0 0,-25 0,25 0,0 0,-1 0,1-25,0 25,0 0,0-24,-1-1,1 25,-25-25,25 0,0 0,-25 1,0-1,25-25,-25 25,0 1,0-26,0 25,-25-24,0 24,25 0,-25 0,0 0,1 1,-1 24,0 0,0-25,0 25,1 0,-1 0,0 0,0 0,0 25,25-25,-24 0</inkml:trace>
  <inkml:trace contextRef="#ctx0" brushRef="#br0" timeOffset="103122.8983">12502 8310,'0'0,"0"0,0 0,0 0,0 24,0-24,-25 0,25 0,-25 25,0-25,1 25,-1 0,0 0,0-1,0 1,1 0,-1 0,25 0,-25-1,25 26,0-25,0 0,0-1,0 1,0 0,0 0,0 0,25-1,-25-24,25 25,-25-25,24 25,1-25,0 0,-25 0,25 0,0 0,-1 0,1 0,0 0,0-25,0 25,0-25,-1 25,1-24,0-1,0 25,-25-25,25 0,-25 0,0 1,0-26,0 25,0 0,0-24,0 24,-25-25,0 26,0-1,0 0,1 0,-1 0,0 25,0-24,0 24,25 0,-25 0,1 0,24 0,-25 24,25-24,-25 0</inkml:trace>
  <inkml:trace contextRef="#ctx0" brushRef="#br0" timeOffset="103506.9203">13296 8359,'0'0,"0"0,0 0,0 0,-25 0,25 0,-25 0,0 0,0 0,1 0,24 25,-25-25,0 25,0 0,0-1,1 1,-1 0,0 0,25 0,-25-1,25 1,0 0,0 0,0 24,0-24,0 0,0 0,0-25,25 25,-25-1,25 1,0-25,-1 25,1-25,0 0,0 0,24 0,-24 0,0 0,25 0,-26 0,26-25,-25 25,24-25,-24 1,0 24,0-25,0 0,0 0,-1-24,-24 24,0 0,0-25,0 26,-24-1,-1-25,0 25,0 1,-25-1,26 0,-26 0,-24 25,24 0</inkml:trace>
  <inkml:trace contextRef="#ctx0" brushRef="#br0" timeOffset="104191.9595">10468 9302,'0'0,"0"0,0 0,0 0,0 0,0 0,0 0,0 0,0 25,25-25,0 0,-1 0,26 0,0 0,-1 0,26 0,-26 0,50 0,-24 0,24 0,0 0,0-25,1 25,24 0,0 0,0-25,0 25,0-25,25 25,-25 0,0-25,25 25,-25 0,0-24,0 24,0 0,0 0,-25-25,25 25,-25 0,-24 0,24 0,-25 0,1 0,-26-25,26 25,-26 0,1 0,-25 0,-1 0,26 0,-50 0,25 0,-25-25,0 25,0 0,0 0,0 0,0 0,0 0,0 0,0 0,0 0,0 0,0 0,0 0,0 0,0 0,0 0,0 0,0 0,0 0,-25 0</inkml:trace>
  <inkml:trace contextRef="#ctx0" brushRef="#br0" timeOffset="108203.1889">11783 9971,'0'0,"0"-24,0-1,0 0,0 0,0 0,0 1,0-26,0 25,0 0,0 1,0-1,0 0,0 25,0-25,0 25,0 0,0 0,0 0,0 0,0 25,0 0,0 0,0-1,0 26,0-25,0 24,0 1,0 0,0-1,-25 1,25 0,0-1,-25 1,25-1,0 1,0 0,0-26,0 1,0 0,0 0,0 0,0-25,0 24,0-24,0 0,25 0,-25 0,0-24</inkml:trace>
  <inkml:trace contextRef="#ctx0" brushRef="#br0" timeOffset="108598.2115">12229 9773,'25'-25,"0"0,-25 25,24-24,-24-1,25 25,-25 0,0 0,0-25,0 25,0 0,0 0,0 25,-25-25,25 25,-24-25,24 24,-25 1,0 0,0 0,0 24,25-24,-24 25,-1-25,25 24,0 1,-25-25,25 24,0 1,0-25,0 0,25 24,-25-24,25 0,-1 0,-24-25,25 24,0 1,0-25,-25 0,25 0,-1 0,1 0,0 0,0 0,0 0,24 0,-49-25,25 25,0-24,0-1,-25 25,25-25,-25 0,0 0,0 1,0 24,-25-25,0 0,0 0,0 25,0-25,-24 25,24 0,-25 0,26 0,-26 0,25 0,0 25,1-25,-1 0,0 0,0 25,25-25,-25 0,25 25</inkml:trace>
  <inkml:trace contextRef="#ctx0" brushRef="#br0" timeOffset="108955.2319">12899 9922,'25'-25,"24"0,1 25,-25-25,-1 1,1 24,-25 0,25-25,-25 25,0 0,0 0,0 0,-25 0,0 25,25-25,-24 24,-1 1,-25-25,25 25,1 0,-1 24,0-24,25 0,-25 25,25-25,-25-1,25 26,0-25,0 0,0-1,25 1,-25-25,25 25,0 0,-25-25,25 0,-1 25,1-25,0 0,25 0,-26-25,1 25,0-25,0 25,24-25,-24 25,0-25,-25 1,25-1,0 0,-25 0,0 0,0-24,-25 24,0 0,25 0,-50 0,26 1,-1-1,-25 0,25 25,-24-25,24 25,0 0,-24 0,24 0</inkml:trace>
  <inkml:trace contextRef="#ctx0" brushRef="#br0" timeOffset="109246.2486">13122 9575,'0'0,"0"-25,0 25,0 0,0-25,0 25,0 0,0 0,0 0,0 25,0-25,0 25,0-1,-25 26,25-25,-25 24,1 1,24 0,-25 24,0-24,0 24,25-24,-25 24,1 1,-1-26,25 26,-25-1,0-24,25 24,-25-24,1-1,24 1,0-25,-25-1,25 26,0-25,0-25,0 25,0-1,0-24,0 0,0 0</inkml:trace>
  <inkml:trace contextRef="#ctx0" brushRef="#br0" timeOffset="109879.2848">13717 8086,'0'-24,"0"-1,0 0,0 0,0 25,0-25,0 25,0-25,0 25,0 0,0 0,0 0,0 0,0 0,0 25,0-25,0 25,0 0,-24 0,24 24,-25 1,0 0,0 24,0 0,1 1,-1 24,-25-25,0 26,26-1,-26 0,0 0,26-24,-26-1,25 1,-24-1,24-24,0-1,25 1,-25-25,25-1,-25 1,25 0,0 0,0-25,0 25,0-25,0 0</inkml:trace>
  <inkml:trace contextRef="#ctx0" brushRef="#br0" timeOffset="111194.36">10443 9178,'0'0,"0"0,0 0,0 0,0 0,0 0,0 0,0 0,0 0,0 0,0 0,0 0,0 0,0 0,25 0,0-25,0 25,-1 0,1 0,25-25,-25 25,49-25,-24 25,24-24,0-1,1 0,-1 0,25 0,1 0,-1 1,0-1,0 0,1-25,-1 26,25-1,-25 0,0-25,0 26,1-1,-1 0,-25 0,26 0,-26 1,0-1,-24 0,24 0,-24 0,0 25,-26-24,1 24,0-25,0 25,-25 0,0 0,0 0,0 0,0 0,0 0,0 0,0 0,0 0,0 0,0 0,0 0,0 0,0 0,0 0,-25 0,25 0,0 0</inkml:trace>
  <inkml:trace contextRef="#ctx0" brushRef="#br0" timeOffset="111974.4046">11510 7615,'0'-25,"-25"0,25 1,0 24,0-25,-25 25,25-25,0 25,0 0,0 0,0 0,0 0,0 0,0 25,25-25,-25 25,25-25,-25 24,25 1,-1 0,-24 0,25 0,-25-1,25 1,-25 0,0-25,0 25,0 0,25-1,-25 1,0-25,0 25,0-25,0 25,0-25,0 25,25-25</inkml:trace>
  <inkml:trace contextRef="#ctx0" brushRef="#br0" timeOffset="112483.4337">12105 7590,'0'-25,"0"25,0-24,0-1,0 25,-25-25,25 0,-25 25,1-25,-1 25,25 0,-25 0,0 0,0 0,25 0,-24 25,24-25,-25 25,25 0,-25-25,25 25,0-1,0 1,0-25,0 25,25 0,-25-25,25 25,-25-25,24 24,-24-24,25 0,0 0,-25 0,25 0,0 0,-1-24,1 24,-25 0,25-25,0 25,0-25,-1 25,1-25,0 0,-25 25,25-24,0-1,-1 25,1-25,0 25,0-25,-25 25,25 0,-1 0,-24 0,0 0,25 0,-25 0,0 25,0-25,0 25,25-25,-25 25,0-25,25 24,-25-24,0 25,25-25,-25 25,25-25,-1 25,-24-25,25 0,0 0,0 0,0 0,-1 0,1 0,0 0,0-25,0 25,-1-25,1 25,0-25,0 1,0 24,-25-25,24 0,-24 0,0 0,0 1,0 24,0-25,-24 0,-1 0,-25 25,25 0,-24 0,-1 0,1 0,-1 0,0 25</inkml:trace>
  <inkml:trace contextRef="#ctx0" brushRef="#br0" timeOffset="113022.4645">12527 9996,'25'-25,"-25"25,24 0,-24 0,0-24,0 24,0 0,0 0,0 0,0 0,0 0,-24 24,24-24,-25 0,0 25,0 0,0 0,-24 0,24 0,-25-1,-24 26,24 0,1-1,-26-24,26 25,-1-1,-24 1,24-1,0-24,1 25,24-25,-25-1,26 1,-1 0,0 0,0-25,25 25</inkml:trace>
  <inkml:trace contextRef="#ctx0" brushRef="#br0" timeOffset="113495.4916">10964 10964,'0'0,"0"-25,0 25,0 0,0-25,0 25,25-25,-25 25,0-25,25 1,-1 24,1-25,-25 25,25-25,0 0,0 25,-1-25,1 25,0 0,0 0,0 0,-1 0,-24 0,25 0,-25 25,0 0,0-25,0 50,0-26,0 1,-25 25,1-1,-1-24,25 25,-25-25,0 24,0-24,25 0,-24 0,24 0,0-1,0-24,0 25,0-25,0 0,0 0,24 0,-24 0,25 0,0 0,0-25,0 25,-1-24,26-1,-25 0,25 0,-1 0,-24 0,25-24,-1 24,1 0,-25 0,-1 1,1-1</inkml:trace>
  <inkml:trace contextRef="#ctx0" brushRef="#br0" timeOffset="113814.5099">11510 10269,'25'0,"-25"-25,0 25,24-24,-24 24,0-25,0 25,0 0,0 25,0-25,0 24,0 1,-24 0,24 0,-25 24,0-24,0 25,0-1,-24 1,24 0,0-1,-25 26,26-26,-26 1,25-1,0 1,-24 0,24-1,0 1,0-1,1-24,-1 0,25 0,-25-25,25 25</inkml:trace>
  <inkml:trace contextRef="#ctx0" brushRef="#br0" timeOffset="114442.5458">12899 7392,'0'0,"0"0,0 0,0 0,-25 25,25-25,-25 0,0 24,1-24,-26 25,25 0,-24 0,-26 0,26-1,-1 1,-25 25,26-25,-26 24,1 1,24-25,-24 24,0 1,24-1,-24-24,24 25,0 0,1-26,-1 1,1 0,24 0,0 0,0-25,0 24,25-24,0 0,0 0,0 0,0 0</inkml:trace>
  <inkml:trace contextRef="#ctx0" brushRef="#br0" timeOffset="114863.5699">14089 7342,'0'0,"-24"0,24 0,-25 0,0 0,25 0,-25 0,0 0,1 25,24 0,-25-25,25 25,-25-1,25-24,0 25,0 0,0 0,0 0,0-25,25 24,0 1,-1 0,1 0,0-25,0 25,0-1,24-24,-24 25,0 0,24 0,-24-25,0 25,0-25,0 24,-1 1,1-25,-25 25,25-25,-25 0,0 25,0-25,0 0,0 25,-25-25,0 0,1 0,-1 24,0-24,-25 0,26 0,-26 0,25 0,-24-24,24 24</inkml:trace>
  <inkml:trace contextRef="#ctx0" brushRef="#br0" timeOffset="115215.59">14238 7417,'50'0,"-1"-25,1 0,0 25,-26-25,26 25,0 0,-25-25,24 25,-24 0,0 0,0 0,-25 25,24-25,-24 25,25-25,-25 25,0 0,0-1,0 1,0 0,-25 0,25 0,0-1,0 1,0 25,0-25,0-25,0 24,0 1,25 0,-25-25,25 25,-25 0,25-25,0 0,-1 0,1 24,0-24,0 0,24-24,-24 24,0 0,25-25,-26 25,26-25,-25 25,0-25,-1 0,1 1,-25-1,25 0,-25 0,0 0,0 1,-25-26,0 25,1 25,-1-25,0 1,-25 24,1-25,-1 25,1 0,-1 0,0 0</inkml:trace>
  <inkml:trace contextRef="#ctx0" brushRef="#br0" timeOffset="115534.6082">13941 8607,'0'0,"0"25,0-25,0 0,0-25,24 25,1 0,0-25,0 25,24-24,26-1,-26 25,26-25,-1 0,25 0,-24 1,24-1,0 0,25 0,-24 0,24 25,-25-24,25-1,-25 0,0 0,0 0,1 1,-1-1,-25 0,1 25,-1-25,-24 25,-1-25,-24 25,0-24,0 24,-25 0,0-25,0 25,-25 0,0-25,0 25</inkml:trace>
  <inkml:trace contextRef="#ctx0" brushRef="#br0" timeOffset="116402.6579">6375 6226,'0'-50,"0"26,0-1,0 0,25 0,-25 0,0 25,0-24,0 24,0 0,0 0,25 24,-25-24,0 25,25 0,-25 0,24 24,-24-24,25 25,0-1,-25 1,25 0,0-1,-1-24,1 0,0 24,0-49,24 25,-24 0,0-25,25 0,-1 0,1-25,-1 25,1-25,24 1,1-26,-1 25,26-24,-26-1,25 0,0-24,25 24,-24-24,24 24,-25-24,25 0,-25 24,25-25,-25 1,1 24,-1-24,-25 24,1 1,-1-1,0 25,-24-24,0 24,-1 0,-24 0,25 25,-50-24,24 24,-24 0,0 0,0 0,0 0,0 0,0 0,0 0,-24 0</inkml:trace>
  <inkml:trace contextRef="#ctx0" brushRef="#br0" timeOffset="119718.8476">17364 7293,'0'0,"0"-25,0 0,0 25,0 0,0 0,0 0,0 0,0 25,-25-25,25 25,-25 24,25-24,-25 25,25-1,-25 1,1 24,-1 1,0 24,25 0,-25 25,0 0,1 0,-1 25,0 0,0 24,-24-24,24 25,0 0,-25-1,26 1,-26-1,0 1,26 25,-26-26,0 1,1 24,-1 1,0-26,1 26,-1-1,1-24,24 24,-25-24,1-1,-1 26,0-50,1 24,-1 1,25 0,-24-26,-1 1,1 0,24 0,-25 0,25 0,-24-1,24 1,0-25,-25 0,26 0,-1 0,0 0,0-24,0-1,1 25,-1-50,0 25,0 1,25-26,-25 1,1-1,24-24,-25 24,0-24,25-1,0-24,-25 0,25 0,-25-1,25-24,0 25,0-25,0 0,-24-25,24 1</inkml:trace>
  <inkml:trace contextRef="#ctx0" brushRef="#br0" timeOffset="120722.905">17240 7491,'-25'0,"0"0,0 0,25 0,-25 0,1 0,24 0,-25-25,25 25,0 0,0 0,0 0,25 0,-25 0,24 0,26 0,-25-25,24 25,26 0,-26-24,26 24,24-25,0 25,1-25,-1 25,25-25,25 25,-25-25,24 25,1-24,25 24,-25 0,24 0,26-25,-26 25,26 0,-26 0,26 0,-1 0,1-25,-1 25,1 0,-26 0,26 25,-1-25,-24 0,-1 0,1 25,0-25,-25 24,24-24,-49 0,25 25,-25-25,0 0,-25 25,1-25,-1 0,0 0,-25 25,26-25,-26 0,-24 0,24 0,-24 0,-1 0,-24 0,0 0,0 0,-1 0,1-25,-25 25,25 0,-25 0,0-25,0 25,0-25,-25 1</inkml:trace>
  <inkml:trace contextRef="#ctx0" brushRef="#br0" timeOffset="127934.3175">17512 7813,'-24'0,"24"0,0 0,0 0,0 0,0 0,0 0,0 0,0 0,0 0,0 0,24 0,-24 0,25 0,0 0,0 0,0 0,-1-24,26 24,-25 0,25 0,-26-25,26 25,-25-25,24 25,-24 0,25-25,-25 25,-1 0,1-25</inkml:trace>
  <inkml:trace contextRef="#ctx0" brushRef="#br0" timeOffset="128158.3303">17860 7789,'0'0,"0"24,0-24,0 0,-25 0,25 0,0 25,0-25,0 0,0 25,0-25,0 25,0 0,0-1,0 1,-25 0,25 0,0 0,0 0,0-1,0 1,0 0,0 0,0 0,0-1,0 1,0-25,0 25,0-25,0 25,0-25,0 0</inkml:trace>
  <inkml:trace contextRef="#ctx0" brushRef="#br0" timeOffset="128347.3411">18009 8136,'0'-25,"0"25,0 0,0 0,0 25,0-25,0 0,0 0,0 0,0 25,0-25,0 25,0-25,0 24,0-24,0 25,0-25,0 25,0-25,24 0,-24 25,0-25</inkml:trace>
  <inkml:trace contextRef="#ctx0" brushRef="#br0" timeOffset="128487.3491">18133 8012,'0'0,"0"0,-25-25,25 25,0 0,0-25,-25 25,25 0,0 0,0 0,0 0,0 0,0-25</inkml:trace>
  <inkml:trace contextRef="#ctx0" brushRef="#br0" timeOffset="129194.3895">18281 8062,'0'0,"0"24,25-24,-25 0,0 25,0-25,0 25,0-25,25 25,-25-25,0 25,0-25,0 24,0-24,0 25,0 0,0-25,0 25,25-25,-25 0,0 25,0-25,0 0,0 0,0 0,0 0,0 0,0 0,0 0,0 0,0 0,0 0,0 0,0-25,0 25,0-25,25 25,-25-25,0 25,0-25,24 1,-24 24,0-25,25 25,0-25,-25 25,25 0,0-25,-1 25,1 0,-25 0,25 0,0 0,0 0,-25 25,24-25,1 0,-25 25,0-25,25 25,-25-25,0 24,0-24,25 25,-25-25,0 0,0 25,0-25,0 25,0-25,0 0,0 0,0 0,0 0,0 0,0 0,0 0,0 0,0 0,0 0,0-25,0 25,25-25,-25 25,0-25,24 1,-24 24,25-25,-25 0,25 25,-25-25,0 25,25 0,-25 0,25 0,-25 0,25 0,-25 0,0 25,24-25,-24 25,0-25,25 25,-25-25,0 24,25-24,-25 25,0-25,25 0,-25 25,25-25,-25 0,24 0,-24 0,25 0,0 0,-25 0,25 0,0-25,-1 25,-24 0,25-25,-25 25,25-24,-25 24,0-25,0 0,0 0,0 25,0-25,0 1,0 24,0-25,0 25,-25 0,25 0,0 0,0 0,0 25,0-25,0 24,0-24,0 25,0 0,0-25,0 25,25 0,0-25,-25 24,25-24,-1 25,1-25,25 25,-25-25,-1 0</inkml:trace>
  <inkml:trace contextRef="#ctx0" brushRef="#br0" timeOffset="129594.4124">20142 8136,'25'0,"-1"-25,-24 25,0 0,0 0,-24 0,24 0,-25 0,0 0,0 0,-24 0,24 0,-25 25,1-25,-1 0,25 25,-25-25,26 0,-26 0,25 0,0 25,1-25,24 0,-25 0,25 0,0 0,0 0,0 0,0-25,0 25,25 0,-25-25,24 25,-24-25,25 0,0 1,0 24,0-25,-1-25,1 25,25 0,-25 1,0-1,-1 0,1-25,-25 26,25-1,-25 0,25 0,-25 25,0-25,0 25,0-24,0 24,0 0,0 0,-25 0,25 0,-25 24,25-24,-25 25,25 0,0 0,-24 0,24-1,0 1,0 0,0 25,0-26,0 1,24-25,-24 25,25 0,-25 0,25-25,0 25,0-1,-1-24,1 0,0 25,0-25,24 0</inkml:trace>
  <inkml:trace contextRef="#ctx0" brushRef="#br0" timeOffset="130050.4385">20613 7739,'0'-25,"-25"25,25-25,-25 25,25 0,-24-24,24 24,0 0,-25 24,25-24,-25 25,25-25,0 25,-25 0,25 0,0-1,0 1,0 0,0 0,0 0,0-1,0 1,0-25,25 25,-25-25,25 25,-25-25,25 25,-25-25,24 0,-24 0,25 0,0 0,0 0,0 0,-25 0,24 0,1-25,0 25,0-25,0 25,-25-25,24 0,-24 25,25-24,-25 24,0 0,0-25,0 25,0 0,0 0,0 0,0 25,0-25,0 0,0 24,0 1,0-25,0 25,0-25,0 25,0 0,0-25,0 0,0 25,25-25,-25 0,25 24,-25-24,25 0,0 0,-25 0,24 0,1 0,-25 0,25-24,0 24,-25 0,25-25,-25 25,24-25,-24 25,25-25,-25 0,0 25,0-25,0 1,0-1,0 25,0-25,0 0,0 25,0-25,-25 25</inkml:trace>
  <inkml:trace contextRef="#ctx0" brushRef="#br0" timeOffset="130634.4719">21456 7888,'25'0,"25"0,-25 0,-1 0,-24-25,25 25,-25 0,0 0,0-25,0 25,0 0,0-25,0 25,-25 0,1 0,24 0,-25 0,0 0,0 0,25 0,-25 25,1-25,24 0,-25 25,25-25,0 25,0-25,0 0,-25 25,25-25,0 0,0 24,0-24,0 0,25 0,-25 0,0 0,25 0,-25 0,0 0,24-24,-24 24,25 0,-25-25,25 25,0 0,-25-25,25 25,-1 0,1-25,-25 25,25 0,0 0,0 0,-1 0,1 25,0-25,0 0,0 25,-1-25,-24 25,25-1,-25-24,25 25,-25 0,0-25,0 25,0-25,0 25,0-25,0 0,0 25,0-25,0 0,0 0,0 0,0 0,0 0,0 0,0-25,0 25,0 0,25-25,-25 25,25-25,-25 0,24 0,-24 1,25-1,0 0,-25 0,25 0,0 1,-25-1,25 0,-25 0,24 0,-24 25,0 0,0 0,25 0,-25 0,0 0,0 0,0 0,0 25,0-25,0 25,-25 0,25 0,0-1,0-24,0 25,0 0,0 0,0 0,0-25,0 24,0-24,0 25,0-25,0 25,0-25,0 0,0 0,25 0</inkml:trace>
  <inkml:trace contextRef="#ctx0" brushRef="#br0" timeOffset="130815.4823">22325 7863,'0'-25,"24"25,-24-25,25 1,-25 24,0 0,0-25,0 25,-25 0,25 0,-24 0,-1 25,0-25,25 0,-25 24,0-24,1 25,24 0,-25-25,25 25,0-25,0 25,25-25,-25 0,24 24,1-24,0 25,25-25,-26 0,26 25,0-25,-1 0,26 0</inkml:trace>
  <inkml:trace contextRef="#ctx0" brushRef="#br0" timeOffset="131986.5492">17785 9227,'0'-24,"0"24,0-25,0 25,0 0,0-25,0 25,-24 0,24 0,0 0,0 0,0 0,0 0,0 25,0 0,0-1,0 1,-25 0,25 0,0 0,-25 24,25-24,-25 0,25 0,-25-1,25 1,0 0,-25-25,25 25,0-25,0 0,0 0,0 0,0 0,0 0,0 0,0 0,0-25,0 0,0 25,0-25,0 1,0-26,0 25,0 0,0-24,0 24,25 0,-25-24,0 24,25 25,-25-25,25 25,-25 0,25 0,0 0,-25 0,24 25,1 0,0-1,-25-24,25 25,0 0,-1 0,1 0,0-1,0 1,0 0,-1-25,1 25,-25-25,25 25,0-25,0 0,-25 0,24 0,1-25,-25 25,25-25,-25 25,0-25,25 0,-25 1,0-1,0 0,0 0,0 0,0-24,0 24,0-25,-25 26,25-1,-25 0,25 0,0 0,-25 25,25-25,0 25,0 0,0 25,0-25,0 25,0 0,0 0,0 0,0-1,0 26,0-25,25 0,-25-1,0 1,0 0,25 0,-25 0,0-1,25 1,-25-25,25 25</inkml:trace>
  <inkml:trace contextRef="#ctx0" brushRef="#br0" timeOffset="132814.5966">18678 9327,'0'0,"0"0,0 0,0 0,0 0,0 0,0 0,0 0,0 0,0 0,0 0,0 0,0 0,0 0,25 0,-25 0,0 0,0-25,25 25,-25 0,25-25,-25 25,0 0,24-25,-24 25,25-25,-25 1,0 24,0-25,0 0,0 25,0-25,0 0,-25 25,25-24,-24 24,-1-25,25 25,-25 0,0 0,0 0,1 25,-1-25,0 24,0 1,25 0,-25-25,1 50,24-26,0 1,0 0,0 0,0 0,0-1,0 1,24 0,1 0,-25-25,25 25,0-1,0-24,-1 0,26 0,-25 25,0-25,24 0,-24 0,0-25,25 25,-26 0,26-24,-25 24,24-25,-24 0,0 25,0-25,0 0,-25 1,0-1,0 0,0 0,0 0,0 25,-25-24,25 24,-25 0,25 0,-25 0,0 0,25 0,-24 0,24 24,-25-24,25 0,-25 25,25-25,0 0,0 25,0-25,0 0,0 0,0 0,0 0,25 0,-25 0,25 0,-25 0,24 0,-24 0,0 0,25-25,-25 25,25 0,-25 0,0 0,0 0,0 0,25 0,-25 0,0 25,25 0,-25 0,24-1,-24 1,0 25,25-25,-25 24,0-24,0 25,0-26,0 26,0-25,0 0,0 24,0-24,-25 0,25 0,0 24,-24-24,24-25,0 25,-25 0,25-25,0 24,-25-24,25 0,0 0,-25 0,25 0,-25-24,25-1,-24 0,-1 0,25 0,-25 1,25-1,0 0,0-25,0 26,0-1,0-25,25 25,0 1,-1-1,1 0,0 25,25-25,-26 25,26-25,-25 25,24 0,-24 0,0 0,0-24,0 24,-1 0,1 0,-25 0,0 0,0 0,0 0,0 0,0 0,0 0,0 0</inkml:trace>
  <inkml:trace contextRef="#ctx0" brushRef="#br0" timeOffset="133478.6346">20266 8930,'0'-25,"25"25,-25-25,0 0,0 0,0 25,0-24,0 24,0-25,-25 25,25 0,-25 0,25 0,0 0,-25 25,0-25,25 24,-24 1,-1 0,25 25,-25-26,25 1,-25 0,25 0,0 0,0 0,0-1,0 1,0 0,0-25,25 25,-25-25,25 0,0 0,-1 25,-24-25,25 0,0-25,0 25,0 0,-1-25,1 25,0-25,0 25,0-25,-1 25,1-24,-25 24,0 0,25 0,-25-25,0 25,0 0,0 0,0 25,0-25,0 0,0 0,0 24,0-24,0 25,0-25,25 0,-25 25,25-25,-25 0,24 0,-24 0,25 0,-25 0,25 0,0 0,0 0,-25-25,24 25,1 0,0-25,0 25,-25-24,25-1,-25 0,24 25,-24-25,0 0,0 0,0 1,-24-26,-1 25,25 0,-25 1,0 24,0-25,1 0,24 25,-25 0</inkml:trace>
  <inkml:trace contextRef="#ctx0" brushRef="#br0" timeOffset="134070.6684">20960 8954,'50'0,"-25"0,24 0,-24 0,0-24,0 24,0 0,-1-25,1 25,-25-25,0 25,0-25,0 25,0 0,0-25,-25 25,1 0,24-24,-25 24,0 0,0 0,0 24,25-24,-24 25,-1-25,25 25,0-25,0 25,0-25,0 25,0-25,0 24,0-24,0 25,25-25,-1 0,-24 0,25 0,0 0,-25 0,25 0,0 0,-1 0,-24-25,25 25,0 0,-25-24,25 24,0-25,-1 25,-24-25,25 25,0 0,0 0,0 0,-1 0,1 0,0 0,0 25,0-25,-25 25,24-25,-24 24,25-24,-25 25,0-25,0 25,0-25,0 25,-25-25,25 0,0 25,-24-25,24 0,0 0,0 0,-25 0,25 0,0 0,0-25,0 25,0 0,0-25,0 0,0 0,25 1,-25-1,24 0,-24 0,25 0,-25-24,25 24,0-25,0 26,-1-1,-24 0,25 0,0 0,0 1,-25 24,0-25,25 25,-25 0,0 0,0 25,0-25,0 24,0 1,24 0,-24 0,0 0,0-1,0 26,0-25,0 0,0 24,0-24,0 0,0 0,0-1,25-24,-25 25,0 0,0-25,25 0,-25 25,25-25,-25 0</inkml:trace>
  <inkml:trace contextRef="#ctx0" brushRef="#br0" timeOffset="134270.6799">22176 8781,'0'-25,"0"25,0-25,0 25,0 0,0 0,0 0,0 0,-25 0,0 25,25-25,-25 25,1-25,24 25,-25-25,25 24,0 1,0-25,0 25,0 0,0-25,0 25,25-25,-1 0,1 24,-25-24,50 0,-25 25,-1-25,1 0,25 0,-1 0,-24 0,25 0</inkml:trace>
  <inkml:trace contextRef="#ctx0" brushRef="#br0" timeOffset="134334.6835">22697 8930,'0'0,"0"24,0-24,0 0,-25 0</inkml:trace>
  <inkml:trace contextRef="#ctx0" brushRef="#br0" timeOffset="136956.8335">5408 10666,'-25'0,"0"25,25-25,0 0,0 0,0 0,0 0,0 0,0 0,0 0,0 0,25 0,-25 0,25 0,0-25,-1 25,1 0,25-25,-25 25,24-25,1 1,-1-1,1 25,0-25,-1 0,1 0,-1 1,1-1,-25 0,24 0,-24 25,0-25,0 25,-25-24,25 24,-25 0,0 0,0 0,0 0,0 0,0 0,-25 0,0 0,0 24,0-24,1 25,-1-25,-25 25,25 0,-24-25,24 25,-25-1,1 1,24 0,-25 0,26-25,-26 25,25-1,0 1,1-25,-1 25,0-25,25 0,0 0,0 25,0-25,0 0,0 0,0 0,25-25,0 25,-1 0,1-25,0 25,0-25,24 25,-24-24,25 24,-25-25,24 0,-24 25,0-25,0 25,-1-25,-24 25,0 0,0 0,0 0,0 0,0 0,-24 0,-1 25,0-25,0 25,-24-25,24 25,0 0,-25-25,26 24,-1 1,0-25,0 0,0 25,25-25,0 0,0 0,0 0,0 0,25 0,-25-25,25 25,0-25,0 25,24-24,-24 24,0-25,24 0,-24 25,25-25,-25 25,-1-25,1 25,0-24,-25 24,25 0</inkml:trace>
  <inkml:trace contextRef="#ctx0" brushRef="#br0" timeOffset="141625.1005">3349 9525,'0'0,"0"0,0 0,0 0,0 0,0 0,0 0,0 0,0 0,0 0,25 0,0-25,-1 25,1 0,0-25,0 25,24 0,1-24,-25 24,24-25,1 0,0 25,-1-25,1 0,-1 25,1-24,0-1,-1 25,1-25,0 25,-26-25,1 25,0-25,0 25,0 0,-25 0,24 0,-24 0,0 0,0 0,0 0,0 0,-24 0,-1 0,25 0,-25 0,0 0,-24 25,24-25,-25 0,25 0,-24 0,-1 25,0-25,26 0,-26 0,0 25,26-25,-26 25,25-25,-24 0,24 24,0-24,0 25,0-25,25 0,-24 0,24 25,0-25,0 0,0 0,0 0,0 0,24 0,-24 0,25 0,0 25,0-25,0 0,24-25,-24 25,25 0,-1-25,1 25,-1-25,1 25,0-24,-1-1,-24 25,25-25,-25 0,24 25,-24 0,0-25,-25 25,25 0,-25 0,0 0,0-24,0 24,0 0,0 0,-25 0,0 24,0-24,0 0,1 0,-26 25,0-25,1 25,-1 0,0-25,1 25,24-1,-25-24,1 25,24 0,0 0,0-25,1 25,-1-25,25 0,-25 24,25-24,0 0,0 0,25 0,-25 0,25 0,-1-24,1 24,0 0,25 0,-1-25,1 0,-1 25,1-25,0 0,-1 25,1-24,0-1,-1 25,-24-25,25 0,-26 25,1-25,0 25,0 0,-25 0,0 0,25-24,-25 24,0 0,0 0,0 0,0 0,0 0,0 0</inkml:trace>
  <inkml:trace contextRef="#ctx0" brushRef="#br0" timeOffset="142788.1671">7020 8880,'-50'25,"26"-25,-1 0,25 25,-25-25,0 0,25 0,0 0,0 0,0 0,0 0,25 24,-25-24,25 0,0 0,-1 0,1 0,25 0,-25 0,24 0,1 0,0 0,-1 0,26 0,-26 0,1-24,-1 24,26 0,-26-25,1 25,0-25,-1 25,1-25,-1 25,1-25,0 25,-26-24,1 24,25-25,-25 25,-25 0,24-25,-24 25,0 0,0 0,0 0,0 0,-24 0,-1 0,0 0,0 0,-24 0,-1 0,0 0,1 0,-1 0,1 25,-1-25,-24 0,24 25,-24-25,24 0,0 24,1-24,-26 25,51-25,-26 25,0-25,25 25,-24-25,24 25,25-25,-25 0,0 0,25 24,0-24,0 0,0 0,25 0,0 0,-25 0,50 0,-26 0,1 0,25-24,0 24,-1 0,1-25,-1 25,1-25,0 25,-1-25,1 0,-1 25,1-24,-25 24,24-25,-24 25,0-25,-25 25,25 0,-25 0,0 0,-25 0,0 0,0 0,1 0,-26 25,25-25,-24 25,-1-25,0 24,1-24,-1 25,25 0,-24-25,24 25,0-25,0 0,25 0,0 0,0 0,0 0,0 0,0 0,25 0,0 0,25 0,-26-25,26 25,0-25,24 25,-24-25,-1 1,1 24,-1-25,1 0,0 25,-1-25,-24 25,0 0,0-25,-1 25,-24 0,0 0,0 0,0 0,0 0</inkml:trace>
  <inkml:trace contextRef="#ctx0" brushRef="#br0" timeOffset="144005.2367">3597 9401,'0'0,"0"0,0 25,0-25,0 0,0 0,0 0,0 0,0 0,0 0,0 0,0 0,25 0,0 0,-25 0,24 0,1 0,25 0,-25 0,-1-25,26 25,0 0,-26-25,26 25,0 0,-1-25,-24 25,25-24,-1 24,-24-25,25 25,-25 0,-1-25,1 25,-25 0,25-25,-25 25,0 0,0 0,0 0,0 0,0 0,0 0,0 0,0 0,-25 0,25 25,-25-25,1 0,-26 0,25 25,-24-25,24 25,-25-25,1 24,-1 1,25-25,-25 25,1 0,-1-25,25 25,-24-1,24-24,0 25,0-25,1 0,24 0,-25 25,25-25,0 0,0 0,0 0,0 0,0 0,25 0,-1 0,1 0,0-25,0 25,0 0,24-25,-24 25,25-24,-1 24,-24-25,25 25,-1-25,-24 25,25-25,-25 25,-1-25</inkml:trace>
  <inkml:trace contextRef="#ctx0" brushRef="#br0" timeOffset="145024.2949">6896 8954,'-25'0,"0"0,25 0,-24 0,24 0,-25 25,25-25,0 0,0 0,0 0,0 0,25 0,-25 0,24 0,1 0,25 0,-25-25,24 25,1 0,-1-24,1 24,25-25,-26 25,26-25,-1 25,-24-25,24 0,-24 25,-1-24,26-1,-51 25,26 0,0-25,-26 25,1 0,-25-25,25 25,-25 0,0 0,0 0,0 0,0 0,0 0,-25 0,0 25,1-25,-1 0,0 25,-25-25,26 0,-26 25,0-25,1 24,-1 1,1-25,24 25,-25-25,1 25,24-25,-25 0,25 25,1-25,-1 0,25 0,-25 24,25-24,0 0,0 0,0 0,0 0,25 0,0 0,-1 0,1 0,0 0,25-24,-26 24,26 0,0 0,-1-25,1 25,-1-25,1 25,24-25,-24 25,0-25,-1 25,-24-24,25 24,-26-25,26 25,-25 0,0-25,-25 25,24 0,-24 0,0 0,0 0,0 0,0 0,0 0,0 0,0 0,0 0,0 0,0-25,0 25,0 0,0 0,0 0,0 0,0 0,0 0,0 0,0 0,-24 0</inkml:trace>
  <inkml:trace contextRef="#ctx0" brushRef="#br0" timeOffset="145989.3501">5557 10666,'-25'0,"25"0,0 0,0 0,0 0,0 0,0 0,0 0,0 0,0 0,25 0,-1 0,1-25,0 25,0 0,24-25,-24 25,25-24,-1-1,1 25,0-25,-1 0,1 25,-1-25,1 1,-25 24,25-25,-26 25,26-25,-25 25,0-25,-25 25,24 0,-24 0,0 0,0 0,0 0,0 0,0 0,0 0,-24 0,-1 25,25-25,-25 0,-25 25,26 0,-1-25,-25 24,25 1,-24-25,-1 25,25 0,-24-25,-1 25,25-25,-24 24,24 1,-25-25,25 0,1 25,-1-25,0 0,25 25,0-25,0 0,0 0,0 0,0 0,0 0,0-25,25 25,0 0,-1-25,1 25,25 0,-25-25,24 1,-24 24,25-25,-1 0,1 0,-25 0,24 25,1-24,-25-1,24 25</inkml:trace>
  <inkml:trace contextRef="#ctx0" brushRef="#br0" timeOffset="150838.6275">3771 8062,'0'0,"0"0,0 0,0 0,0 0,0-25,0 25,0 0,0 0,0 0,0 25,0-25,0 0,0 0,0 24,0-24,24 25,-24-25,0 25,0 0,0-25,0 25,0-25,0 24,0-24,0 25,0-25,0 25,0-25,0 0,0 0,0 0,0 0,0 0,0 0,0 0,25 0,-25 0,0 0,0 0,0 0,0-25,0 25,0-25,0 25,0-24,0 24,0-25,0 25,0-25,0 25,0-25,0 25,0 0,0 0,0 0,0 0,0 0,0 25,0-25,0 25,0-25,0 25,0-1,0 1,0-25</inkml:trace>
  <inkml:trace contextRef="#ctx0" brushRef="#br0" timeOffset="151717.6778">7243 7615,'0'0,"0"-25,-24 25,24 0,0-25,0 25,0 0,0 0,0 0,-25 0,25 0,0 0,0 0,0 0,0 0,0 0,0 25,0-25,25 0,-25 25,0 0,0-25,24 25,-24-25,0 24,0 1,0-25,25 25,-25-25,0 0,0 25,0-25,0 0,0 0,0 0,0 0,0 0,0 0,0 0,0 0,0 0,0 0,0-25,0 25,0-25,0 25,0-25,0 1,0-1,0 0,0 0,0 25,0-25,0 1,0 24,0 0,0-25,-25 25,25 0,0 0,0 0,0 0,0 25,0-25,0 24,0-24,25 25,-25-25,0 25,0-25,0 25,25-25,-25 25,0-25,0 0,0 0,0 0</inkml:trace>
  <inkml:trace contextRef="#ctx0" brushRef="#br0" timeOffset="153076.7555">5209 10840,'0'0,"0"0,0 24,0-24,0 0,0 0,0 0,25 0,-25-24,25 24,0 0,-25 0,25 0,24 0,-24-25,0 25,0 0,24-25,-24 25,0 0,24-25,-24 25,25 0,-25-25,24 25,-24 0,0-24,24 24,-24 0,0-25,-25 25,25 0,-25 0,25 0,-25 0,0 0,0 0,-25 0,25 0,-25 0,0 0,0 0,-24 25,24-25,-25 0,26 0,-26 24,25-24,-24 0,-1 25,25-25,0 0,-24 0,24 25,0-25,25 0,-25 0,25 0,0 0,0 0,0 0,0 0,0 0,0 0,25 0,0 0,0-25,0 25,-1 0,1-25,0 25,25 0,-26-24,26 24,-25-25,24 25,-24 0,25-25,-25 25,24-25,-24 25,0 0,0-25,-1 25,1 0,-25 0,25 0,-25-24</inkml:trace>
  <inkml:trace contextRef="#ctx0" brushRef="#br0" timeOffset="155768.9095">3771 9500,'0'-25,"-25"25,25 0,0 0,0 0,0 0,0 0,0 0,0 0,0 0,0 0,0 0,25 0,-25-24,24 24,1 0,0-25,-25 25,25-25,24 0,-24 25,0-25,0 1,25 24,-26-25,26 25,-25-25,0 0,24 25,-24-25,0 25,0-24,-1 24,1 0,-25 0,25 0,-25-25,0 25,0 0,0 0,0 25,0-25,-25 0,0 24,25-24,-24 0,-1 25,-25 0,25-25,1 25,-26-25,25 25,0-1,1-24,-1 25,0-25,0 25,0-25,0 0,25 0,-24 0,24 0,0 0,0 0,0 0,24 0,-24 0,25 0,0 0,0-25,0 25,24 0,-24-25,25 1,-1 24,1-25,-25 25,24-25</inkml:trace>
  <inkml:trace contextRef="#ctx0" brushRef="#br0" timeOffset="156467.9495">7045 9054,'-25'0,"25"0,-25 0,25 0,-25 0,25 0,0-25,0 25,0 0,0 0,0 0,25 0,-25 0,25 0,0 0,0 0,-1 0,1 0,0-25,25 25,-1 0,1 0,-25 0,24-25,1 25,0 0,-1-25,1 25,-1-24,1 24,0 0,-1-25,-24 25,25 0,-26-25,1 25,0 0,0-25,-25 25,25 0,-25 0,0 0</inkml:trace>
  <inkml:trace contextRef="#ctx0" brushRef="#br0" timeOffset="159972.1499">17636 10244,'25'0,"-25"-24,0 24,0-25,0 25,0 0,0-25,0 25,0 0,0 0,0 0,0 0,0 0,0 25,0-25,0 25,0-1,-25 1,25 0,-24 0,24 24,-25-24,25 0,-25 0,25 24,-25-24,25 0,-25-25,25 25,-24 0,24-25,0 24,0-24,-25 0,25 0,0 0,0 0,0 0,0 0,0-24,0 24,0-25,0 0,0 0,0 0,25 1,-25-26,24 25,-24-24,25-1,-25 0,25 1,0 24,-25-25,25 1,-1 24,1 0,0 0,-25 25,25-25,0 25,-25 0,25 0,-25 0,24 25,1 0,-25-25,25 25,-25 25,25-26,0 1,-25 25,24-1,-24-24,25 25,-25-25,25-1,-25 26,25-25,-25 0,0-1,25-24,-25 25,0-25,0 25,0-25,0 0,0 25,0-25,0 0,0 0,0 0,0 0</inkml:trace>
  <inkml:trace contextRef="#ctx0" brushRef="#br0" timeOffset="160137.1594">17612 10319,'-25'0,"25"0,0 0,0 0,0 0,0 0,0 0,0 0,0 25,25-25,-25 0,24 0,1 0,-25 0,25 0,25-25,-25 25,-1 0,1-25,0 25</inkml:trace>
  <inkml:trace contextRef="#ctx0" brushRef="#br0" timeOffset="160568.184">18033 10046,'25'0,"-25"0,0-25,0 25,0 0,0 0,25-25,-25 25,0 0,0 0,0 0,0-25,0 25,0 0,0 0,0 0,0 0,0 0,0 0,0 0,0 0,0 0,0 0,0 0,0 0,0 0,0 0,0 0,0 0,0 25,0 0,0-25,0 25,25 25,-25-26,0 26,0-25,0 24,0-24,0 0,25 25,-25-26,0 1,0 0,24 0,-24 0,25-1,-25-24,0 25,25-25,-25 0,25 0,-25 25,25-25,-25 0,24 0,-24-25,25 25,-25 0,25-25,-25 25,25-24,-25 24,0-25</inkml:trace>
  <inkml:trace contextRef="#ctx0" brushRef="#br0" timeOffset="160812.198">18430 10046,'0'0,"0"0,0-25,0 25,0 0,0-25,0 25,0 0,0 0,25 0,-25 0,0 0,0 0,0 0,0 25,0-25,25 25,-25 0,0 0,25-1,-25 26,0-25,24 0,-24-1,0 1,25 0,-25 0,25 0,-25-1,0-24,25 25,-25 0,0-25,25 0,-25 25,0-25,0 0,0 0,24 0,-24 0,0 0,0 0,0 0,0 0</inkml:trace>
  <inkml:trace contextRef="#ctx0" brushRef="#br0" timeOffset="162644.3028">18529 10269,'-24'0,"24"-25,0 25,0 0,0 0,0 0,0 0,0 0,0 0,0 0,0 0,0 0,0 0,24 0,-24 0,25 0,-25-24,25 24,-25 0,25 0,0 0,-1 0,-24 24,25-24,0 0,0 0,0 0,-25 0,24 25,1-25,-25 0,25 0,-25 0,25 0,-25 0,25 0,-25 0,0 0,25 0,-25 0,0 0,24 0,-24 0,0 0,25 0,-25 0,0-25,25 25,-25 0,25 0,-25-24,0 24,25-25,-25 25,0 0,0-25,0 25,0-25,0 25,0-25,0 25,0-24,0 24,0 0,0-25,-25 25,25 0,-25 0,25 0,-25 0,25 0,-25 0,25 0,0 25,-24-25,24 24,-25-24,25 25,0 0,0-25,0 25,0 0,0-1,0-24,25 25,-25 0,24-25,-24 25,25 0,0-25,0 24,0-24,-1 25,1-25,25 0,-25 0,24 0,-24 0,0 0,24 0,-24 0,0-25,0 25,0 0,-1-24,-24 24,25-25,-25 25,0-25,0 0,0 25,-25-25,25 1,-24 24,24-25,-25 25,25-25,0 25,-25 0,25-25,0 25,0 0,0 0,0 0,0 0,0 0,0 0,0 0,25 0,-25 0,25 0,-25 0,24 0,-24 25,25-25,-25 0,25 25,0-25,-25 0,25 25,-25-25,24 24,-24-24,25 25,-25-25,25 25,-25-25,25 0,0 25,-25-25,24 0,1 25,-25-25,25 0,0 0,0 0,-1 0,1 0,0 0,0 0,0 0,0-25,-25 25,24-25,1 25,-25-25,25 25,-25-25,0 1,0-1,0 0,0 0,0 0,0 1,0-1,0 0,0 25,0-25,-25 25,25 0,0 0,0 0,0 0,0 0,0 0,0 0,0 25,0-25,0 25,0 0,0-1,0 1,0 0,0-25,0 25,0 0,0-1,0 1,0-25,0 25,0-25,0 25,0-25,0 25,0-25,0 0,0 0,0 0,0 0,0 0,25-25,-25 25,25 0,-25-25,25 0,-25 25,24-25,1 1,-25-1,25 25,0-25,0 0,-1 25,1 0,-25-25,25 25,0 0,-25 25,25-25,-25 0,0 25,24 0,-24-25,0 25,0-25,0 24,0-24,0 25,25 0,-25-25,0 25,25-25,-25 0,25 25,-25-25,25 0,-25 24,24-24,1 0,0 0,0 0,-25-24,25 24,-1 0,1-25,-25 25,25-25,0 25,-25-25,25 0,-25 1,0 24,24-25,-24 0,0 0,0 0,0 25,0-24,-24 24,24-25,-25 25,0 0,25 0,-25 0,25 0,-25 0,1 0,24 25,-25-25,0 24,25-24,-25 25,25 0,0-25,0 25,0 0,0-25,0 24,0-24,0 0,0 25,0-25,25 0,-25 0,25 25,-25-25,25 0,-25 0,24 0,1 0,-25-25,25 25,0 0,-25-25,25 25,-1 0,1-24,-25-1,25 25,0-25,-25 0,25 25,-25 0,0-25,0 25,0 0,0 0,0 0,0 0,0 0,0 25,0-25,0 25,0 0,0-25,0 25,0-25,0 24,0 1,0-25,0 0,0 25,24-25,-24 0,25 25,-25-25,25 0,-25 0,25 0,-25 0,25 0,0 0,-25 0,24 0,1-25,0 25,0-25,-25 25,25-25,-1 1,1-1,0 0,0 0,0 0,-1-24,1 24,0-25,0 1,0-1,-1 0,1 1,-25-1,25 1,-25 24,0 0,0 0,0 0,0 1,0 24,0 0,0 24,0-24,0 25,-25 0,25 0,-25 0,25-1,-24 26,24-25,0 24,0-24,0 25,0-25,0 24,0-24,0 0,0 0,0 24,24-24,1 0,-25 0,25-25,0 25,0-1,-1-24,1 0,0 25,0-25,0 0,-1 0,1-25,0 25,0 0,0-24,-1-1,-24 0,25 0,-25 0,0 1,0-1,0 0,-25 25,25-25,-24 25,-1-25,25 25,-25 0,0 0,0 0,25 25,-24-25,-1 25,25 0,0 0,0-1,0 1,0-25,0 25,0 0,0 0,25-25,-25 24,24-24,-24 25,25-25,0 0,0 25,0-25,-1 0,1 0,0-25,0 25,0 0,-1-25</inkml:trace>
  <inkml:trace contextRef="#ctx0" brushRef="#br0" timeOffset="162800.3117">21580 9823,'-49'0,"24"0,0 0,0 0,1 0,-1 0,25 24,0-24,0 0,0 0,0 25,0-25,25 0,-1 0,1 0,0 25,25-25,-1 0</inkml:trace>
  <inkml:trace contextRef="#ctx0" brushRef="#br0" timeOffset="163605.3577">22250 9872,'0'-25,"0"25,0 0,0-24,0 24,0-25,0 25,0 0,0-25,-25 25,25 0,0 0,-24 0,24 0,-25 25,25-25,-25 25,25-25,-25 24,0 1,25 0,-24 0,24 24,-25-24,25 0,0 0,0 0,0 0,0-1,0-24,0 25,0 0,25-25,-25 0,24 25,1-25,-25 0,25 0,0 0,0 0,-1 0,1-25,0 25,0-25,0 25,-1-25,1 1,0 24,0-25,0 0,-1 25,-24-25,25 25,-25-25,0 25,0 0,0 0,0 0,0 0,0 0,0 25,0-25,0 25,0-25,-25 25,25 0,0-25,0 24,0 1,25-25,-25 25,25-25,-25 0,25 25,0-25,-1 0,-24 0,25 0,0 0,0 0,0-25,-1 25,1 0,0-25,0 25,0-25,-1 1,-24-1,25 25,-25-25,0 0,0 0,0 0,0 1,0-1,0 0,-25 25,25-25,-24 25,24-25,0 25,0 0,-25 0</inkml:trace>
  <inkml:trace contextRef="#ctx0" brushRef="#br0" timeOffset="164432.405">23218 9996,'24'0,"26"0,-25-25,0 25,-1 0,1 0,0-24,-25 24,25 0,-25-25,0 25,0 0,-25-25,25 25,-25 0,0 0,25 0,-24 0,-1 0,0 0,0 25,25-25,-25 0,1 25,24-1,-25-24,25 25,-25 0,25-25,0 25,0 0,0-25,0 25,0-25,25 24,-25-24,0 0,25 25,-25-25,24 0,1 0,-25 0,25-25,0 25,-25-24,25 24,-1-25,-24 25,25-25,0 0,0 0,-25 0,25 1,-25-1,24 0,1 25,0-25,-25 0,25 25,0 0,-25-24,24 24,1 0,-25 24,25-24,-25 0,25 25,-25-25,25 25,-25-25,0 25,0 0,24-25,-24 24,0 1,0-25,0 25,0 0,0-25,0 25,0-25,0 0,0 25,0-25,0 0,0 0,25 0,-25 0,0 0,25-25,-25 25,25 0,-25-25,25 0,-25 25,24-25,1 0,0 1,0-1,0 0,-1 0,1 0,0 1,0-26,0 25,0 0,-25 1,24-1,1 0,-25 25,0-25,0 25,0 0,0 0,0 0,0 25,0-25,0 0,-25 25,25 0,0-1,-24 1,24 0,-25-25,25 25,0 0,0-1,-25 1,25-25,0 25,0-25,0 25,0-25,0 0,25 0,-25 25,25-25,-25 0,24 0,-24 0,25 0,0-25,0 25,0 0,-1-25,1 25,0-25,0 25,0-25,-1 25,1-24,0-1,0 25,-25-25,25 25,-1-25,-24 25,0 0,0 0,0 0,-24 0,24 0,-25 0,0 0,0 0,0 25,-24-25,24 25,0-25,0 25,25-1,-24-24,24 25,0-25,0 25,24-25,1 25,0-25,0 25,24-25,-24 24,25-24,-1 0,1 0,0 25,-1-25</inkml:trace>
  <inkml:trace contextRef="#ctx0" brushRef="#br0" timeOffset="165504.4663">17736 11286,'0'-25,"0"25,0-24,0 24,0-25,0 0,-25 25,25 0,0 0,0-25,0 25,0 25,0-25,0 25,0 0,0-1,0 1,0 25,0-25,0 24,0 1,0-25,0 24,0-24,0 25,0-26,0 1,0 0,0 0,0-25,0 25,0-25,0 24,0-24,0 0,0 0,0 0,0-24,0 24,0-25,0 0,0 0,0 0,0 1,0-1,0-25,0 25,0-24,0-1,0 1,0-1,0 0,25 1,-25-1,25 0,-25 1,24-1,1 25,0 1,0-1,0 25,-25-25,24 25,1 25,0-25,-25 25,25-1,-25 1,0 0,0 0,0 0,0-1,0 1,-25 0,0 25,25-25,-25-1,1 26,-1-25,0 0,0-1,0 1,1 0,24-25</inkml:trace>
  <inkml:trace contextRef="#ctx0" brushRef="#br0" timeOffset="165676.4762">18083 11485,'25'0,"0"24,-25 1,0-25,24 25,-24-25,0 25,0 0,0-25,0 24,0 1,0-25,0 25,0-25,0 25,0-25</inkml:trace>
  <inkml:trace contextRef="#ctx0" brushRef="#br0" timeOffset="165812.484">18182 11361,'0'-25,"0"25,-25-25,25 0,0 25,0-25,-24 1,24 24,0 0,0-25,0 25,0 0,0 0</inkml:trace>
  <inkml:trace contextRef="#ctx0" brushRef="#br0" timeOffset="166206.5065">18430 11237,'25'0,"-25"24,0-24,0 25,0 0,0 0,0 0,0-1,0 1,0 0,0 25,0-26,0 1,0 25,0-25,0-1,0 1,0 25,0-25,0-1,0 1,0-25,0 25,0 0,0-25,0 0,0 0,0 25,0-25,0 0,0 0,0-25,0 25,0-25,0 25,0-25,0 0,0-24,0 24,0-25,0 26,0-26,0 0,0 26,25-26,-25 25,25-24,-1 24,1 0,-25 0,25 25,0-25,24 25,-24 0,0 0,-25 25,25-25,0 25,-1-25,-24 25,0 0,0-25,0 24,0 1,0 0,-24-25,-1 25,25 0,-25-1,0-24,0 25,1-25,-1 25,0-25</inkml:trace>
  <inkml:trace contextRef="#ctx0" brushRef="#br0" timeOffset="166540.5256">18976 11336,'25'0,"-25"0,25 0,-25 0,24 0,-24 25,25-25,-25 0,0 0,25 0,-25 0,25 0,-25 0,25-25,-25 25,24 0,-24-25,25 25,-25 0,0-25,0 25,0 0,0-25,0 25,0-24,-25 24,25 0,-24-25,-1 25,0 0,-25 25,26-25,-1 0,0 24,-25-24,26 25,24 0,-25 0,0-25,25 25,0-1,0 1,0-25,0 25,0 0,25-25,-25 25,25-25,-1 24,26-24,-25 0,24 25,1-25,0 0,-1 0,1-25,24 25,-24 0</inkml:trace>
  <inkml:trace contextRef="#ctx0" brushRef="#br0" timeOffset="166941.5485">20390 11385,'0'0,"-25"0,0 0,0 0,1 0,-1 0,-25 0,25 25,-24-25,24 0,-25 25,1-25,24 0,-25 25,26-25,-1 0,0 0,0 25,0-25,0 0,25 0,0 0,0 0,0 0,0 0,0 0,0 0,25-25,-25 25,25-25,0 25,0-25,0 25,-1-25,1 1,25-1,-25 0,-1 0,1 0,0 1,0-1,0 0,-25-25,0 25,0-24,0 24,0 0,0 0,-25 1,0-1,25 25,-25-25,0 25,1 0,-1 25,0 0,25-1,-25 1,0 0,25 25,-24-26,24 26,0 0,0-1,24-24,-24 25,25-25,0-1,25 26,-26-25,26-25,0 25</inkml:trace>
  <inkml:trace contextRef="#ctx0" brushRef="#br0" timeOffset="167548.5833">21308 10889,'0'-25,"0"1,0-1,0 0,0 25,0-25,-25 0,0 25,25 0,-25 0,0 0,1 0,-1 25,0-25,0 25,0 0,1 24,-1-24,25 0,-25 25,0-26,25 26,0-25,0 0,0 24,0-24,0 0,0-25,25 25,-25 0,25-25,0 24,-1-24,1 0,0 0,0 0,0 0,-1 0,1 0,25-24,-25 24,-1-25,1 25,25-25,-25 0,-1 0,1 0,0 1,-25-1,25 25,-25-25,0 25,0 0,0-25,0 25,0 0,0 25,0-25,0 0,0 25,0 0,-25-25,25 24,0 1,0 0,0-25,0 25,0 0,0-25,25 25,-25-25,25 0,-25 0,24 0,-24 0</inkml:trace>
  <inkml:trace contextRef="#ctx0" brushRef="#br0" timeOffset="167659.5896">21605 10889,'-25'0,"25"0,-24 0,24 0</inkml:trace>
  <inkml:trace contextRef="#ctx0" brushRef="#br0" timeOffset="167948.6061">22101 10889,'0'0,"0"0,-24 0,-1 0,0 25,25-25,-25 0,0 25,25-25,-25 25,25-25,0 24,0 1,0-25,0 25,25 0,-25 0,25-1,0-24,0 25,-25 0,25 0,-1 0,-24-25,25 25,-25-1,25-24,-25 25,0-25,0 0,0 25,0-25,0 0,-25 0,25 0,-25 0,1 0,-1 0,25 0,-25 0,0 0,0-25,0 25,1-25</inkml:trace>
  <inkml:trace contextRef="#ctx0" brushRef="#br0" timeOffset="168123.6162">22077 10740,'24'0,"1"25,0-25,-25 0,25 25,0-25,-1 25,-24 0,25-1,0 1,-25 0,25 0,-25 0,25-1,-25 1,0 0,0 0,24-25,-24 25,0-1,0-24,0 25,0 0,0-25</inkml:trace>
  <inkml:trace contextRef="#ctx0" brushRef="#br0" timeOffset="168940.6629">22250 11038,'0'-25,"0"25,0 0,25 0,-25 0,25 0,-25-25,25 25,-1 0,1 0,0 0,0 0,0-24,24 24,-24 0,0 0,24 0,-24-25,0 25,25 0,-26-25,1 25,0 0,0 0,-25-25,25 25,-25 0,0-25,0 25,0 0,0-24,0 24,0 0,0 0,-25-25,25 25,-25 0,25 0,0 0,-25 0,0 0,25 25,-24-25,24 24,-25-24,25 25,-25-25,25 25,0 0,0 0,0-25,0 24,0 1,25-25,-25 25,25-25,-25 25,24-25,1 25,0-25,0 0,0 24,-1-24,1 0,0 0,0 0,0 0,-25-24,24 24,1 0,-25 0,0-25,25 25,-25 0,0-25,25 25,-25 0,0 0,0-25,0 25,25 0,-25 0,0 0,25 25,-25-25,0 0,0 0,24 25,-24-25,0 0,25 25,-25-25,0 0,0 24,25-24,-25 0,0 25,25-25,0 0,-25 0,24 0,1 0,-25 0,25 0,0 0,0 0,-1 0,1 0,-25-25,25 25,0 0,0-24,-25 24,24-25,-24 0,0 25,0-25,25 0,-25 1,0-1,0 0,0 25,0-25,0 25,-25-25,25 25,0 0,0 0,0 0,0 0,0 0,0 0,0 0,0 25,0-25,0 25,0 0,0 0,0-25,25 24,-25 1,0 0,25-25,-25 25,0-25,0 25,25-25,-25 0,0 24,25-24,-25 0,0 0,24 0,-24 0,0 0,25-24,-25 24,25 0,-25-25,25 25,0-25,-1 25,-24-25,25 25,0 0,0-25,-25 25,25 0,-25 0,24 0,1 0,-25 0,0 25,25-25,-25 0,0 25,0-25,25 0,-25 25,0-25,0 0,0 25,25-25</inkml:trace>
  <inkml:trace contextRef="#ctx0" brushRef="#br0" timeOffset="169031.6681">24284 11162,'25'25,"-25"-25,25 0,-25 0,0 0,0 0,0 0</inkml:trace>
  <inkml:trace contextRef="#ctx0" brushRef="#br0" timeOffset="174677.991">17761 12452,'0'0,"0"0,0 0,0 0,0 0,0 0,0 0,0 0,0 0,24 25,-24-25,25 0,-25 0,25 25,0-25,-25 0,25 0,-1 0,-24-25,25 25,0 0,0-25,-25 25,25-25,-1 25,-24-25,25 1,-25 24,25-25,-25 0,25 25,-25-25,0 0,0 25,0-24,0-1,-25 25,25-25,-25 25,25-25,-25 25,1 0,-1 0,0 0,25 0,-25 25,0-25,1 25,-1 0,0-1,0-24,0 25,1 0,24 0,-25 0,25-1,0 1,0 0,0-25,0 25,0-25,0 25,25-25,-25 24,24-24,1 0,0 25,-25-25,25 0,0 0,-1 0,1 0,-25 0,25 0,-25-25,0 25,25 0,-25 0,0 0,0 0,0 25,-25-25,25 0,-25 25,0-25,1 25,-1 0,0-1,0 1,0 25,-24-25,24-1,0 1,0 0,0 25,25-26,-24 1,24 0,-25 0,25-25,0 25,0-1,25-24,-1 25,-24-25,25 0,0 25,0-25,25 0,-26 0,1-25,25 25,-25 0,-1-25,26 25,-25-24,0 24,-1-25,26 0,-25 0,0 0,-1 1,1-1,0 0,0-25,0 26,-1-1,-24-25,25 1,-25 24,25-25,-25 25,25 1,-25-26,25 25,-25 0,0 25,0-24,0 24,0 0,0-25,0 25,0 0,0 0,0 0,0 0,0 0,0 0,0 0,0 0,0 0,0 0,0 0,0 0,24 0,-24 0,0 25,0-25,0 0,0 24,0-24,0 25,0-25,0 25,0 0,0 0,0-1,0 1,0 0,-24 25,24-26,-25 1,25 25,0-25,-25-1,0 26,25-25,-25 24,25 1,-24-25,-1 24,25 1,-25-25,25 24,-25 1,25-25,-25 25,25-26,0 26,0-25,0 0,0-1,25-24,-25 25,25-25,0 0,-25 25,25-25,-1 0,-24-25,25 25,0-25,0 25,-25-24,25-1,-1 0,1 0,-25 0,25 1,-25-1,25 0,-25-25,0 25,0 1,0-26,0 25,0 0,-25 1,25-1,-25 0,25 0,-25 0,25 1,-24 24,24-25,-25 25,25-25,-25 25,25-25,0 25,0-25,0 25,0-24,0 24,0-25,0 0,25 25,-25-25,25 0,-1 1,-24-1,25 0,0 25,0-25,0 0,-1 1,1-1,0 0,0 25,0-25,-1 0,1 25,0 0,0-24,-25 24,25 0,-25 0,0 0,0 24,0 1,0-25,0 50,0-25,-25 24,25-24,-25 25,0-1,25 1,-25-1,1 26,-1-26,25-24,-25 25,0-1,25-24,0 0,0 0,0 0,0-1,0 1,25-25,-25 25,25-25,-25 25,25-25,-1 0,-24 0,25-25,0 25,0 0,0-25,-25 25,24-25,1 1,0-1,0 0,0 0,-25 0,25-24,-1 24,-24-25,0 26,0-26,0 0,0 26,0-1,0-25,-24 25,24 1,-25 24,25-25,-25 25,25-25,-25 25,25 0,0 0,-25 0,25-25,0 25,0 0,0 0,0 0,0 0,0 0,0 0,0 0,0 0,0 0,0 0,25 0,-25 0,0 0,0 0,25 0,-25 0,0 0,0 0,25 0,-25 0,0 0,0 0,0 0,0 0,0 0,0 0,0 0,0 0,0 0,0 0,0 0,0 0,0 0</inkml:trace>
  <inkml:trace contextRef="#ctx0" brushRef="#br0" timeOffset="174934.0057">18951 12551,'0'0,"25"0,-25 0,0 0,0 25,0-25,0 25,25-25,-25 25,0-1,25 1,-25 0,0 0,0 0,0-25,0 24,24 1,-24 0,0 0,0 0,0-25,0 24,0-24,0 0,0 25,25-25</inkml:trace>
  <inkml:trace contextRef="#ctx0" brushRef="#br0" timeOffset="175086.0144">19050 12353,'0'-25,"0"0,-24 25,24-25,0 25,0-24,0 24,0 0,0 0,0 0,0 0,0 0,0 0,0 0</inkml:trace>
  <inkml:trace contextRef="#ctx0" brushRef="#br0" timeOffset="175336.0287">19571 12477,'0'0,"0"0,0-25,-25 25,25 0,-24 0,-1 0,25 0,-25 25,0-25,0 25,1-1,-1 1,25 0,-25 0,0 0,25-1,0 1,0 0,0 0,0 0,0-1,0 1,0-25,25 25,-25-25,25 0,0 25,-25-25,24 0,1 0,0 0,0 0,0-25</inkml:trace>
  <inkml:trace contextRef="#ctx0" brushRef="#br0" timeOffset="175510.0386">19894 12551,'0'0,"0"0,0 0,0 0,0 0,0 0,0 0,0 25,0-25,-25 25,25 0,0-25,0 24,0 1,0 0,0-25,0 25,0 0,0-25,0 24,0-24,0 25,0-25,0 25,0-25,0 0,0 0</inkml:trace>
  <inkml:trace contextRef="#ctx0" brushRef="#br0" timeOffset="175622.045">19919 12402,'-25'-24,"25"-1,0 0,0 25,-25-25,25 25,0 0,0-25</inkml:trace>
  <inkml:trace contextRef="#ctx0" brushRef="#br0" timeOffset="176295.0835">20340 12502,'0'24,"-25"-24,25 0,0 25,0-25,0 0,0 0,0 0,0 0,0 0,0 0,0 0,0 0,25 0,-25 0,0 0,25 0,-25 0,0 0,25-25,-25 25,0 0,25-24,-25 24,0-25,0 0,0 25,0-25,0 25,0-25,0 1,0 24,-25-25,25 25,-25 0,25-25,-25 25,0 0,25 25,-24-25,-1 25,0-1,25-24,-25 25,25 0,-25 0,25 0,0-1,0 1,0 0,0 0,0 0,0-25,25 24,-25-24,25 25,-25-25,25 0,0 25,-1-25,1 0,0 0,0 0,0-25,-1 25,1 0,0 0,0-25,0 25,-1-24,1-1,0 25,-25-25,25 0,-25 0,0 1,0-1,0 0,0 25,0-25,0 25,0 0,0 0,0 0,0 0,0 0,0 25,25-25,-25 25,0 0,0-1,0-24,0 25,0 0,0 0,0-25,24 25,-24-25,0 0,0 24,0-24,0 0,0 0,0 0,0 0,25 0,-25 0,0 0,0-24,25 24,-25-25,25 25,-25-25,25 25,-1-25,1 25,-25-25,25 25,0 0,0 0,0 0,-1 0,-24 25,25-25,0 0,-25 25,25-25,-25 25,25-25,-25 25,0-25,24 24,-24-24,0 25,0-25,25 0</inkml:trace>
  <inkml:trace contextRef="#ctx0" brushRef="#br0" timeOffset="176994.1235">21556 12477,'0'-25,"0"0,0 0,0 1,0-1,0 25,0 0,0-25,0 25,-25 0,25 25,-25-25,25 0,-25 25,25-25,-25 24,25 1,0 0,0 0,0-25,0 25,0-1,0-24,0 25,0 0,0-25,0 25,25-25,-25 0,0 0,25 25,-25-25,0 0,25 0,0 0,-25-25,24 25,1 0,0-25,0 25,0 0,-1-25,1 0,0 25,-25-24,25 24,0-25,-1 0,-24 25,25 0,-25-25,25 25,-25 0,0 0,0 0,0 0,0 0,0 0,25 25,-25-25,0 0,25 25,-25-25,24 25,-24-25,25 0,-25 24,25-24,0 0,0 25,0-25,-1 0,1 0,0 0,0 0,0 0,-1 0,1 0,0-25,0 25,0 0,-25-24,24 24,-24 0,0-25,0 25,0 0,0 0,0 0,0 0,0 0,-24 0,24 25,0-1,-25 1,25 0,0 0,-25 24,25-24,-25 25,25-1,-25-24,25 25,-24-1,24 1,-25-25,25 24,-25-24,0 25,0-1,1-24,24 25,-25-25,0 0,0-1,25 1,-25 0,0-25,25 25,-24-25,24 0,-25-25,25 25,-25-25,0 0,25 1,-25-1,25-25,0 25,0-24,0 24,25-25,0 25,0 1,0-1,24 0,-24 0,25 0,-1 25,-24-24,25 24,-1 0,-24 0,25 0,-25 0,-1 0,1 0,0 0,-25 0,25 0,-25 0,0 0,0 0</inkml:trace>
  <inkml:trace contextRef="#ctx0" brushRef="#br0" timeOffset="178324.1996">16570 8334,'-50'25,"25"-25,-24 25,49-25,-25 0,25 25,0-25,0 0,0 0,25 0,0 0,24 25,-24-25,25 0,-1 0,1-25,24 25,-24 0,24 0,-24-25,24 25,-24 0,24-25,-24 25,0-25,-1 25,1-24,-1 24,-24-25,0 25,0-25,0 25,-1 0,-24-25,0 25,0-25,0 25,-24-24,24 24,-25 0,0-25,0 25,0 0,1-25,-1 25,0 0,0-25,0 25,1 0,24 0,0 0,0 0,0 0,0 0,0 0,0 0,0 0,24 0,-24 0,25 25,0-25,0 0,24 0,-24 0,0 0,0 0,0 25,-1-25,1 0,0 0,-25 0,0 25,0-25,0 24,0 1,-25 0,0 0,-24 0,24-1,-25 1,1 25,-26-25</inkml:trace>
  <inkml:trace contextRef="#ctx0" brushRef="#br0" timeOffset="179712.279">23515 7615,'-25'0,"25"0,0 0,0-25,0 25,0 0,0 0,0 0,0 0,0 0,0 0,0-25,0 25,0 0,-24 25,24-25,-25 0,25 25,-25-25,0 25,0 0,1 24,-26-24,25 25,0-1,1 1,-1-1,0 1,25 0,-25-25,25 24,0 1,0-25,0 24,0-24,25 0,0 0,-25-1,25-24,24 25,-24-25,0 25,24-25,-24 0,25 0</inkml:trace>
  <inkml:trace contextRef="#ctx0" brushRef="#br0" timeOffset="180156.3044">24061 7665,'0'0,"0"0,0-25,0 25,0 0,0 0,0 0,25 0,-25 0,0 0,0 0,0 0,0 0,0 0,0 0,0 0,0 0,0 0,0 0,0 0,0 0,0 25,0-25,0 0,0 0,0 24,0-24,0 0,0 25,0-25,0 25,0-25,0 25,-25-25,25 25,0-1,-25 1,25 0,0 0,-25 0,25-1,0 1,-25 0,25 0,0 0,-24 0,24-1,0 1,0-25,0 25,0-25,0 25,0-25,0 0,24 25,-24-25,25 0,-25 0,25 0,0 0,0 0,0 0,24 0,-24-25,0 25,24 0,-24 0,25-25,-25 25,24-25,-24 25</inkml:trace>
  <inkml:trace contextRef="#ctx0" brushRef="#br0" timeOffset="180504.3243">24755 7714,'0'-25,"0"25,0 0,0-24,0 24,25 0,-25 0,0-25,0 25,0 0,0 0,-25 0,25 0,-24 25,24-25,-25 0,0 24,25 1,-25-25,0 25,1 0,24 24,-25-24,0 0,25 0,0 0,0-1,0 1,0 0,0-25,0 25,25 0,-25-25,25 25,-25-25,24 24,1-24,0 0,0 0,0 0,-1 0,-24 0,25 0,0-24,0 24</inkml:trace>
  <inkml:trace contextRef="#ctx0" brushRef="#br0" timeOffset="181020.3538">24929 7888,'0'-25,"0"0,0 25,0-25,0 25,-25-24,25 24,0 0,0 0,0 0,0 0,-25 0,25 24,0-24,0 0,0 25,0 0,0-25,-24 25,24-25,0 25,0-1,0-24,0 25,-25 0,25-25,0 0,0 25,0-25,0 0,0 0,0 0,0 0,0 0,0 0,0 0,0 0,0 0,0 0,0-25,0 25,0 0,0-25,25 0,-25 25,0-24,24 24,-24-25,0 25,25-25,-25 25,25-25,-25 25,25 0,-25-25,0 25,0 0,25 0,-25 0,0 25,0-25,0 0,24 25,-24-25,0 0,0 25,0-25,0 0,0 25,0-25,0 0,0 0,0 24,0-24,0 0,0 0,0 0,0 0,25 0,-25 0,0-24,0 24,0 0,25 0,-25-25,0 25,25-25,-25 0,0 25,25-25,-25 1,24 24,-24-25,0 25,25 0,-25-25,0 25,0 0,0 0,25 25,-25-25,0 25,0-25,0 24,25-24,-25 25,0 0,0-25,0 25,0 0,0-25,0 24,0-24,0 25,0-25,0 0,0 0,0 25</inkml:trace>
  <inkml:trace contextRef="#ctx0" brushRef="#br0" timeOffset="181292.3694">25103 7342,'-25'-25,"25"25,0 0,0 0,0 0,0 0,0 0,0 0,25 25,-25 0,24 0,-24 0,25-1,-25 26,25-25,-25 24,25 1,-25 24,0-24,0 24,0-24,0 24,-25-24,0 25,0-1,-24 0,-26-24,26 24,-26 1,-24-1,0 1,-25-1,25 0,-25 1,-25-1,0 1,0-1,0 1</inkml:trace>
  <inkml:trace contextRef="#ctx0" brushRef="#br0" timeOffset="185931.6347">16793 9252,'-49'0,"24"0,-25 0,25 25,-24-25,24 0,0 0,0 0,25 25,-25-25,25 0,0 25,0-25,25 0,0 0,0 24,24-24,1 0,0 0,-1 0,1 0,24 0,1 0,-26-24,26 24,-1-25,1 25,-26-25,26 0,-26 25,1-25,-1 25,1-24,0 24,-26 0,1-25,-25 25,25 0,-25 0,0-25,0 25,-25 0,0 0,25-25,-24 25,-1 0,0 0,0 0,-24 0,24 0,0 0,0 0,0 0,1 25,-1-25,0 0,25 0,-25 25,25-25,0 0,0 25,0-25,0 0,0 24,25-24,0 0,-25 25,25-25,-1 0,1 25,0-25,0 25,0-25,-1 25,1-25,-25 0,0 24,0 1,0-25,0 25,-25 0,1 0,-1-1,0 1,-25 0,1 0,-1 0</inkml:trace>
  <inkml:trace contextRef="#ctx0" brushRef="#br0" timeOffset="187391.7182">15875 10319,'-24'0,"24"25,-25-25,25 0,0 0,0 24,0-24,0 0,0 25,0-25,25 0,-1 25,1-25,0 0,0 0,24 0,1 0,-25 0,24 0,1 0,24-25,-24 25,0-25,-1 25,26-24,-26-1,1 25,-1-25,1 25,0-25,-1 25,-24-25,0 25,0-24,-25 24,25 0,-25 0,0-25,0 25,-25 0,25-25,-25 25,0 0,25 0,-25 0,1-25,-1 25,0 0,0 25,0-25,0 0,1 0,-1 25,0-25,0 0,25 0,0 0,0 25,0-25,0 0,0 0,25 0,0 0,-25 0,25 24,-1-24,26 0,-25 0,0 0,24 0,-24 25,0-25,0 0,0 0,-1 25,1-25,-25 0,25 25,-25 0,0-25,0 24,0 1,-25 0,0 0,1 0,-1-1,-25 1,1 0,-1 0,0 0,1 24,-1-24</inkml:trace>
  <inkml:trace contextRef="#ctx0" brushRef="#br0" timeOffset="190328.8862">16247 11609,'0'0,"0"0,0 0,-24 0,24 0,0 0,0 0,24 0,-24 0,25 0,-25 0,25 0,0 0,24 0,1 0,0 0,-1 0,1 0,24-25,1 25,-1 0,1-25,-1 25,0-25,-24 25,24 0,1-25,-26 25,1-24,0 24,-1-25,-24 25,0 0,0-25,-25 25,24-25,-24 25,0 0,-24-25,24 25,-25-24,0 24,0 0,0-25,1 25,-1 0,0-25,-25 25,26 0,-1 0,0 0,0 0,0 0,1 0,24 0,0 0,-25 0,25 0,0 0,0 0,25 0,-25 25,24-25,1 0,-25 25,25-25,0 24,24-24,-24 0,0 25,0-25,0 25,-1-25,1 25,0-25,-25 25,0-1,0-24,0 25,-25 0,25 0,-25 0,-24 24,24-24,-25 0,26 24,-26-24,0 0</inkml:trace>
  <inkml:trace contextRef="#ctx0" brushRef="#br0" timeOffset="193404.0621">15602 13047,'0'0,"-24"0,24 25,-25-25,25 0,0 0,0 0,0 0,0 0,0 0,25 0,-25 0,24 0,1 25,25-25,-25 0,24 0,-24 0,25 0,-1 25,26-25,-26 0,1 0,24-25,1 25,-26 0,26 0,-1-25,-24 25,24 0,1-25,-26 25,1-25,0 25,-1 0,-24-24,0 24,0 0,-25-25,24 25,-24 0,0-25,0 25,0-25,0 25,-24 0,24-25,-25 25,0-24,25 24,-25-25,0 0,1 25,24-25,-25 25,0 0,25-25,-25 25,25 0,-25 0,25 0,0 0,0 0,0 0,0 0,25 0,-25 25,0-25,25 0,-25 25,25-25,0 25,-1-25,1 0,0 25,0-25,0 0,-25 24,24-24,1 0,-25 25,25-25,-25 25,0-25,0 0,0 25,-25 0,0-25,1 24,-1 1,-25 0,25 0,-24 0,-26-1,26 1</inkml:trace>
  <inkml:trace contextRef="#ctx0" brushRef="#br0" timeOffset="197703.308">17016 7045,'25'-25,"-25"0,0 0,0 0,0 1,0-1,-25 0,1 25,-1 0,0-25,0 25,0 0,-24 0,24 25,-25-25,1 0,24 25,-25 0,1-1,24 1,-25 0,1 0,24 24,0-24,-25 25,26-1,-1-24,0 25,0-1,25 1,-25 0,1-1,24 1,0 24,-25-24,25-1,0 26,0-26,0 26,0-26,25 26,-25-25,24 24,-24-24,25 24,0-24,-25 24,25-24,0-1,-1 26,1-26,-25 26,25-26,-25 26,0-26,0 26,0-26,0 26,0-1,-25-24,0 24,1 1,-1-1,-25 0,25 1,-24-26,24 26,-25-1,1-24,-1 24,25 1,-24-26,-1 26,1-26,24 26,-25-26,25 26,-24-26,24 1,0 24,0-24,0 0,25-1,-24 1,24-1,0 26,0-26,24 1,-24 0,25-1,0 1,0-1,0 1,24 0,-24-1,0 1,25 24,-1-24,-24 0,0-1,24 26,-24-26,0 26,0-1,0-24,-25 24,0 0,0 1,0-1,0 1,-25-1,0 1,0-1,0 0,1 26,-26-26,0 25,26-24,-26 24,0-25,1 1,-1 24,25-25,-24 26,24-26,0 25,0-24,25-1,-25 25,25-24,0-26,25 26,-25-1,25-24,0 24,24-24,-24-1,25 1,0 0</inkml:trace>
  <inkml:trace contextRef="#ctx0" brushRef="#br0" timeOffset="204855.7171">13965 13841,'-24'0,"24"-25,-25 25,25 0,0 0,0-25,0 25,0 0,0 25,0-25,0 25,25 0,-25-25,24 49,1-24,-25 0,25 25,-25-26,25 26,-25 0,0-1,25 1,-25-25,0 24,0-24,0 25,0-25,0-1,-25 1,25-25</inkml:trace>
  <inkml:trace contextRef="#ctx0" brushRef="#br0" timeOffset="205323.7439">13916 13568,'-25'0,"0"-25,25 25,-25-24,1 24,24-25,-25 25,0 0,25 0,-25 25,0-25,25 24,-24-24,-1 25,25 0,-25 25,25-26,-25 26,25 0,-25-1,25 26,0-26,0 26,0-1,0 0,0-24,0 24,0 1,25-25,-25-1,25 1,-25-1,25 1,0-25,-1 0,1-1,0 1,0 0,0-25,24 0,-24 25,0-25,24-25,1 25,-25 0,24-25,-24 0,25 1,-1-1,-24 0,25 0,-1 0,-24-24,0-1,25 1,-26-1,1 0,0 1,0-1,0-24,-25 24,0 0,0-24,0 24,0-24,0 24,-25 1,0-1,-25 1,26-1,-26 25,0 0,1 1,-26-1,26 25,-26 0,26 0,-26 25,26-25,-26 24,1 1,24 0,1 25,-26-26</inkml:trace>
  <inkml:trace contextRef="#ctx0" brushRef="#br0" timeOffset="206351.8027">14337 12948,'0'-50,"25"-24,0 0,0-1,0-24,-1 0,26 0,-25-1,25 1,-26 0,26 0,0 24,-1-24,1 0,24 24,-24-24,-1 25,1-1,24 26,-24-26,0 26,-26-1,26 0,0 1,-26-1,1 25,0 1,0-26,0 50,-25-25,0 0,24 25,-24-24,0 24</inkml:trace>
  <inkml:trace contextRef="#ctx0" brushRef="#br0" timeOffset="206667.8208">14784 12824,'0'0,"0"0,0 0,25 0,-25 0,25-25,-25 0,24 1,1-1,0-25,0 25,24-24,-24-1,25 1,-1-26,1 26,-25-1,49-24,-24 24,-1-25,1 26,0-1,-26 1,26-1,0 0,-26 26,1-26,0 25,0 0,-25 1,25 24,-25-25,0 25,0 0</inkml:trace>
  <inkml:trace contextRef="#ctx0" brushRef="#br0" timeOffset="206931.8359">14933 13320,'25'0,"-25"0,24-25,1 25,0-24,0 24,24-25,-24 0,0 0,25 0,-1-24,-24 24,25 0,-1 0,1 0,-1 1,1-1,-25 0,24 0,1 0</inkml:trace>
  <inkml:trace contextRef="#ctx0" brushRef="#br0" timeOffset="207135.8475">15330 13618,'24'0,"1"0,0-25,0 25,0-25,24 0,-24 1,25-26,-1 25,26 0,-26-24,26 24,-26 0,26-24</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03:16.529"/>
    </inkml:context>
    <inkml:brush xml:id="br0">
      <inkml:brushProperty name="width" value="0.05292" units="cm"/>
      <inkml:brushProperty name="height" value="0.05292" units="cm"/>
      <inkml:brushProperty name="color" value="#FF0000"/>
    </inkml:brush>
  </inkml:definitions>
  <inkml:trace contextRef="#ctx0" brushRef="#br0">3448 2952,'0'0,"0"0,0 0,0 0,0 0,0 0,0 0,0 0,0 0,0 0,0 0,0 0,0 0,0 0,0 0,0 0,0 0,0 0,0 0,0 0,0 0,0 25,0-25,0 0,0 0,0 0,0 0,0 24,0-24,0 25,0 0,0-25,0 25,0 0,0-1,0 1,0 0,0 0,0 0,0 24,0-24,0 0,0 0,0-1,0 1,0-25,0 25,0 0,0 0,0-1,0-24,0 25,0-25,0 25,0 0,0-25,0 25,0-25,0 0,0 24,0-24,0 0,0 25,0-25,0 0,0 0,0 0,0 25,0-25,0 0,0 0,0 0,0 0</inkml:trace>
  <inkml:trace contextRef="#ctx0" brushRef="#br0" timeOffset="484.0277">3473 3026,'0'-25,"0"25,0 0,0 0,0 0,0 0,0-24,0 24,0 0,0 0,0 0,0 0,25 0,-25 0,0 0,0 0,0 0,25 24,-25-24,24 0,-24 25,25-25,0 25,0 0,0-25,-1 25,1-1,0 1,0 0,0 0,-1 0,1-1,0-24,0 25,0 0,24 0,-24 0,0-25,0 24,0 1,-1-25,-24 25,25-25,0 25,0-25,0 25,-25-25,24 0,-24 24,25-24,-25 0,25 0,-25 0,0 0,0 0,0 0,0 0,0 0,0 0</inkml:trace>
  <inkml:trace contextRef="#ctx0" brushRef="#br0" timeOffset="1004.0574">4192 2828,'0'0,"0"0,0 0,0-25,0 25,0 0,0 0,0 0,0 0,0 0,0 0,0 0,0 0,0 0,0 0,0 0,0 0,0 0,0 0,0 0,0 0,0 0,0 0,0 0,0 25,0-25,0 25,0-25,0 24,0 1,0 0,0 0,0 0,0 24,0-24,0 25,0-26,0 26,0-25,0 24,0-24,0 25,0-25,0-1,0 1,0 25,0-50,0 25,0-1,0 1,-24-25,24 25,0-25,0 25,0-25,0 0,0 0,0 0,0 0,0 25,0-25,0 0,0 0,0 0,0 0,0 0,0 0,0-25,0 25,0 0,0 0,0 0,0 0,0 0,0 0,0-25</inkml:trace>
  <inkml:trace contextRef="#ctx0" brushRef="#br0" timeOffset="2712.1551">4639 2778,'0'-25,"0"25,0-24,0 24,0 0,0 0,0-25,0 25,0 0,0 0,0 0,0 0,0 0,0 0,0 0,0 0,0 0,0 0,0 0,0 0,0 0,0 25,0-25,25 24,-25-24,0 25,24 0,-24 0,0 0,0 24,25-24,-25 0,0 24,25-24,-25 25,0-1,0-24,0 25,0-1,0-24,25 0,-25 25,0-26,0 1,0 0,25 0,-25 0,0-1,0-24,24 25,-24 0,0-25,0 25,0-25,0 25,25-25,-25 0,0 24,0-24,0 0,0 0,0 0,0 0,0 0,25 0,-25 0,0 0,0 0,0 0,0-24,0 24</inkml:trace>
  <inkml:trace contextRef="#ctx0" brushRef="#br0" timeOffset="3284.1878">4713 2704,'0'0,"0"0,0 0,0 0,0 0,-25 0,25 0,0 0,0 0,0 0,0 0,0 0,0 0,0 0,0 0,-24 25,24-25,0 0,0 0,0 24,-25-24,25 0,0 25,-25-25,25 25,0-25,-25 0,25 25,0-25,-25 0,25 0,0 25,0-25,0 0,0 0,0 0,0 0,0 0,0 0,0 0,0 0,0 0,0 0,0 0,0 0,0-25,0 25,0 0,0 0,0-25,0 25,0-25,0 0,0 25,0-24,25 24,-25-25,0 0,25 25,-25-25,0 25,25 0,-25-25,25 25,-1 0,-24 0,25 0,0 0,-25 0,25 0,0 25,-1-25,1 25,0-25,0 25,0-25,-1 25,1-1,0-24,0 25,0-25,0 25,-1-25,1 25,0-25,0 0,0 25</inkml:trace>
  <inkml:trace contextRef="#ctx0" brushRef="#br0" timeOffset="6860.3924">6350 2530,'-24'0,"24"0,0 0,-25 0,25 0,0 0,-25 0,25 0,0 0,0 0,0 0,0 0,0 0,0 0,0 0,0 0,0 0,25 0,-25 0,25 0,-1 0,1 0,0 0,0 0,24 0,-24-25,25 25,-1 0,1-25,0 25,-1 0,-24-24,25 24,-1 0,-24-25,0 25,0 0,-1 0,1 0,0-25,-25 25,0 0,25 0,-25 0,0 0,0 0</inkml:trace>
  <inkml:trace contextRef="#ctx0" brushRef="#br0" timeOffset="7188.4111">6722 2480,'0'0,"-24"0,24 0,0 0,0 0,0 0,0 0,0 0,-25 0,25 0,0 25,0-25,0 0,0 0,0 0,0 0,0 25,0-25,0 25,0 0,0-1,0 1,0 0,0 0,0 0,0 24,0-24,0 25,0-1,0-24,0 25,0-1,0-24,0 25,0-25,0 24,0-24,0 0,0 0,0-1,0-24,25 25,-25 0,0-25,0 25,0-25,0 0,0 0,0 25,0-25,0 0,0 0,0 0,0 0,0 0,0 0,0 0,0 0,0-25</inkml:trace>
  <inkml:trace contextRef="#ctx0" brushRef="#br0" timeOffset="11015.63">4713 2753,'0'0,"0"-24,0 24,0 0,0 0,0 0,0 0,0 0,0 0,0 0,0 0,0 0,0 0,0 0,0 0,0 0,0 0,0 0,0 0,0 0,0 0,-25 24,25-24,0 0,-24 25,24-25,-25 25,25-25,-25 25,0-25,25 25,-25-25,25 24,-24-24,24 25,-25-25,25 0,0 0,-25 25,25-25,0 0,0 0,0 0,0 0,0 0,0 0,0 0,0 0,0 0,0 0,0 0,0 0,0 0,0-25,0 25,25 0,-25 0,0-25,25 25,-25-24,24 24,-24-25,25 0,0 25,0-25,-25 25,25-25,-1 25,1-24,0 24,-25-25,25 25,0 0,-25 0,24-25,-24 25,0 0,0 0,0 0,0 0,0 0,25 0,-25 0,0 0,0 0,0 25,0-25,25 0,-25 0,0 25</inkml:trace>
  <inkml:trace contextRef="#ctx0" brushRef="#br0" timeOffset="11500.6578">4738 2753,'0'0,"0"0,0 0,0 0,0 0,0 0,0-24,0 24,0 0,0 0,-25 0,25 0,0 0,0 0,0 0,0 0,0 0,0 0,0 0,0 0,0 0,0 0,0 0,-25 0,25 0,0 0,0 0,0 24,0-24,0 25,0-25,0 25,0 0,0 0,0-1,0 1,0 25,0-1,0-24,0 25,0-1,25 1,-25 0,0-1,0 1,25-1,-25 1,0-25,0 24,0-24,0 0,25 0,-25 0,0-1,0-24,0 25,0 0,25-25,-25 0,0 25,0-25,0 0,0 0,0 0,0 0,24 0,-24 0,0 0,0 0,0 0,0-25,-24 25,24 0</inkml:trace>
  <inkml:trace contextRef="#ctx0" brushRef="#br0" timeOffset="12112.6928">4639 2679,'0'0,"0"-25,0 25,-25 0,25 0,0 0,0 0,0 0,0 0,0 0,0 0,0 0,0 0,0 0,0 0,0 25,-25-25,25 25,0-25,-25 25,25-1,-24 1,24 0,-25-25,0 25,25 0,-25-1,25 1,-25-25,25 25,-24-25,24 25,0-25,0 0,-25 0,25 25,0-25,0 0,0 0,0 0,0 0,0 0,0 0,0-25,0 25,0 0,0 0,0-25,0 25,0-25,25 0,-25 25,0-24,0-1,24 25,-24-25,25 0,-25 25,25-25,-25 25,25-24,-25 24,25 0,-1-25,-24 25,25 0,-25 0,25 0,0 0,-25 0,25 0,-1 0,1 25,0-25,0 24,0-24,-1 0,-24 25,25-25,0 25,0-25,0 0,-1 25,-24-25,25 0,0 25,-25-25,25 0,-25 0,25 24,-25-24</inkml:trace>
  <inkml:trace contextRef="#ctx0" brushRef="#br0" timeOffset="13060.747">7615 2406,'0'0,"0"-25,-24 25,24-25,-25 25,25 0,-25-24,25 24,0 0,0 0,0 0,0 0,0 0,-25 0,25 0,0 0,0 0,0 0,0 24,0 1,0 0,25 0,-25 0,25 24,-25 1,0-1,25 1,-25 0,24-1,-24 1,0 0,0-1,0 1,0-1,25 1,-25-25,0 24,0-24,0 25,0-25,0-1,0 1,0 0,0-25,0 25,0 0,0-25,0 0,0 0,0 24,0-24,0 0,0 0,0 0,-25 0,25-24,-24 24,24 0,-25 0,0-25</inkml:trace>
  <inkml:trace contextRef="#ctx0" brushRef="#br0" timeOffset="13231.7568">7318 3051,'0'0,"0"0,0-25,0 25,0 0,0 0,0 0,0 0,0 0,25 0,-25 25,0-25,24 0,1 25,-25-25,25 25,0-1,0-24,-1 25,1 0,0 0,0-25,0 25,-1-1,1-24,-25 25,25-25,0 25,-25-25</inkml:trace>
  <inkml:trace contextRef="#ctx0" brushRef="#br0" timeOffset="13463.77">7888 2927,'0'0,"0"0,0-25,-25 25,25 0,0 0,0 0,0 0,0 0,0 0,0 0,-24 25,24-25,0 25,-25 0,25-1,-25 26,0-25,0 24,25-24,-24 25,-1-25,0 24,0-24,0 0,25 24,-24-24,24 0,-25 0,25 0,-25-25</inkml:trace>
  <inkml:trace contextRef="#ctx0" brushRef="#br0" timeOffset="18098.0351">3795 4812,'0'-25,"-24"25,24-25,0 25,-25-24,25 24,0 0,-25-25,25 25,0 0,0-25,0 25,0 0,0 0,-25 0,25 0,0 0,0 0,0 0,0 25,0-25,0 25,0-1,0 1,0 0,25 0,-25 0,0 0,0-1,0 26,0-25,0 0,0-1,0 1,0-25,0 25,0 0,0-25,0 25,0-25,0 0,0 0,0 0,0 0,0 0,0 0,0 0,0 0,-25 0,25-25,0 25,-25-25,25 0,0 0,-24 1,24-1,0 0,-25 0,25 0,0 1,0-1,0 25,0-25,0 25,0-25,25 25,-25 0,24 0,-24 0,25 25,0-25,-25 0,25 25,0-25,24 25,-24-25,0 24,0 1,-1-25,1 0,0 25,25-25,-25 0,-1 25,1-25,25 0,-25 0,-1 0,1 0,0 0,-25 0,25-25,0 25</inkml:trace>
  <inkml:trace contextRef="#ctx0" brushRef="#br0" timeOffset="18322.0479">4192 4663,'-24'-25,"24"1,-25-1,25 0,-25 0,25 25,0-25,0 25,0 0,0-24,-25 24,25 0,0 0,0 0,0 24,25-24,-25 25,25 0,-25 0,25 0,-25-1,24 1,1 25,-25-25,25 24,-25-24,0 0,25 0,-25 24,0-24,0-25,25 25,-25 0,0 0,0-25,0 24,0-24,0 25,24-25,-24 0</inkml:trace>
  <inkml:trace contextRef="#ctx0" brushRef="#br0" timeOffset="18650.0667">4788 4217,'0'0,"0"0,0-25,0 25,0 0,0 0,0 0,0 0,0 0,0 0,0 0,0 25,0-25,0 25,0-1,0 1,24 25,-24-25,0 24,0 1,25-1,-25 1,0-25,0 24,25-24,-25 25,0-25,0-1,25 1,-25 0,0 0,0 0,0 0,0-25,0 24,0-24,0 0,0 25,0-25,0 0,0 0</inkml:trace>
  <inkml:trace contextRef="#ctx0" brushRef="#br0" timeOffset="18867.0791">4564 4787,'0'-25,"0"25,0 0,0 0,0 0,0 0,0 0,0 25,25-25,-25 25,25-25,-25 25,25-25,0 25,-1 0,1-25,-25 24,25 1,0-25,0 25,-1-25,1 25,-25-25,25 25,0-25,0 0,-25 24,24-24,1 0,-25 0,25 0,-25 25,25-25</inkml:trace>
  <inkml:trace contextRef="#ctx0" brushRef="#br0" timeOffset="19102.0925">5135 4738,'0'-25,"0"0,0 25,0-25,0 25,0-25,0 25,0 0,0-24,0 24,0 0,0 0,0 0,-25 0,25 0,0 24,0-24,-25 25,25 0,0-25,-24 25,-1 24,25-24,-25 0,0 0,25 0,-25 0,0-1,1 1,24 0,-25 0,25 0,0-25,-25 24,25-24,0 25</inkml:trace>
  <inkml:trace contextRef="#ctx0" brushRef="#br0" timeOffset="19978.1427">6102 4167,'0'0,"0"0,0 0,0 0,0 0,0-25,0 25,0 0,0 0,25-24,-25 24,25 0,0 0,0-25,-1 25,26 0,-25-25,24 25,1-25,0 25,-1-25,1 25,-1-24,1 24,-25-25,24 25,1-25,-25 25,0 0,-1 0,-24 0,25-25,-25 25,0 0,0 0,0 0,0 0,-25 0,25 0,-24 25,-1-25,0 0,0 25,0-25,1 0,-1 25,0-25,0 0,0 24,1-24,-1 0,25 0,-25 0,25 25,-25-25,25 0,-25 0,25 0,0 0,-24 0,24 0,0 25,0-25,0 0,0 25,0-25,0 25,0-25,0 24,0 1,0 25,0-25,24 24,-24-24,0 25,25-1,-25 1,0-1,25 1,-25 0,0-1,0-24,0 25,25-1,-25-24,0 0,0 0,0 0,0-1,25 1,-25 0,0-25,0 25,0-25,0 25,0-25,0 0,0 0</inkml:trace>
  <inkml:trace contextRef="#ctx0" brushRef="#br0" timeOffset="20382.1658">7268 4018,'0'-24,"25"24,-25-25,0 25,0 0,0-25,0 25,0 0,0 0,0 0,0 0,0 0,0 0,0 0,0 25,0-25,0 25,0-1,0 1,25 0,-25 25,25-26,-25 26,0 0,0-1,24 1,-24-1,0-24,0 25,0-1,0-24,0 0,0 25,0-26,0 1,0 0,0-25,0 25,25 0,-25-25,0 0,0 24,0-24,0 0,0 0,0 0,0 0,0 0</inkml:trace>
  <inkml:trace contextRef="#ctx0" brushRef="#br0" timeOffset="20762.1875">7268 3944,'0'0,"0"0,0 0,-25 0,25-25,0 25,0 0,0 0,-24 0,24 25,0-25,0 25,-25-25,25 25,-25-1,25 1,-25 0,25 0,0-25,-25 25,25-1,0 1,0-25,-25 25,25-25,0 0,0 0,0 0,0 0,0 0,0 0,0 0,0 0,0 0,0-25,0 25,0-25,0 1,25-1,-25 0,0 0,25 0,-25 1,25-1,0 0,-25 0,25 0,-1 25,-24-24,25 24,0 0,0 0,0 0,-1 24,1-24,-25 25,50 0,-25 0,-1 0,1-25,0 24,0 1</inkml:trace>
  <inkml:trace contextRef="#ctx0" brushRef="#br0" timeOffset="25000.4299">3671 6697,'0'0,"0"0,0 0,-24 0,24 0,0 0,0 0,0 0,0 0,0 0,0 0,0 0,0 25,0-25,0 25,24 0,-24-1,25 1,-25 0,0 25,25-1,-25-24,0 25,25-1,-25 1,0 0,0-26,0 1,0 25,0-25,0-1,25 1,-25 0,0-25,0 25,0-25,0 25,0-25,0 0,0 0,0 0,0 0,0 0,0 0,0-25,-25 25</inkml:trace>
  <inkml:trace contextRef="#ctx0" brushRef="#br0" timeOffset="25244.4439">3622 6722,'0'0,"0"-25,0 25,0 0,0 0,0 0,25 0,-25 0,24 25,-24-25,25 0,0 25,0 0,0-25,-1 24,26 1,-25 0,24 0,-24 0,25 0,0-1,-26 1,26-25,-25 25,24 0,-24-25,25 25,-25-25,-1 0,1 24,0-24,-25 0,25 0,0 0,-25 0,0 0,0 0,24-24</inkml:trace>
  <inkml:trace contextRef="#ctx0" brushRef="#br0" timeOffset="25520.4597">4168 6524,'-25'0,"25"0,0-25,0 25,0 0,0 0,0 0,0 0,0 0,0 0,0 25,0-25,0 24,0-24,25 25,-25 0,24 0,-24 24,25-24,-25 0,25 25,0-26,-25 26,25 0,-25-25,24 24,-24-24,25 0,-25 0,0-1,0 1,25 0,-25 0,0 0,0-25,0 24,0-24</inkml:trace>
  <inkml:trace contextRef="#ctx0" brushRef="#br0" timeOffset="26207.4989">5309 6102,'0'0,"0"0,0-25,0 25,0 0,0 0,0 0,0 0,0 0,0 0,0 0,0 0,0 25,0-25,0 25,0-25,-25 25,25-1,0 26,-25-25,25 24,0-24,-25 25,25-1,-25 1,1-25,-1 24,25-24,-25 25,0-25,0-1,25 1,-24 0,-1 0,0 0,25-25,-25 24,25-24,-25 25,25-25,-25 0,25 0,0 0,-24 0,24 0,0-25,-25 25,25 0,0-24,-25-1,25 25,-25-25,25 0,-25 0,25 1,0-1,0-25,0 25,0 1,0-1,0 0,0 0,0 25,25-25,-25 1,25 24,0 0,0-25,-1 25,1 0,0 25,0-25,0 24,0-24,24 25,-24 0,0-25,24 25,-24 0,0-1,0 1,0-25,-1 25,1 0,0-25,0 25,0-25,-25 0,24 24,1-24,0 0,-25 0</inkml:trace>
  <inkml:trace contextRef="#ctx0" brushRef="#br0" timeOffset="26690.5266">5953 5879,'0'0,"0"-25,0 25,0 0,0-25,0 25,0 0,0 0,0 0,0 0,0 0,0 0,0 0,0 25,0-25,25 0,-25 25,25 0,0-1,-25 1,25 0,-1 0,1 0,-25-1,25 26,-25-25,25 0,-25-1,25 1,-25 0,25 0,-25 0,0-1,24-24,-24 25,0-25,0 25,0-25,25 25,-25-25,0 0,0 0,0 0</inkml:trace>
  <inkml:trace contextRef="#ctx0" brushRef="#br0" timeOffset="27060.5477">5755 6474,'-25'25,"25"-25,-25 0,1 0,24 25,0-25,0 0,-25 0,25 0,0 0,0 0,0 0,0 0,0 0,0 0,25 0,-1 0,-24 0,25 0,25 0,-25 0,24 0,-24-25,25 25,-1-25,1 25,-1-25,26 0,-25 25,-1-24,26-1,-26 25,26-25,-26 0,1 25,24-25,-24 1,-1 24,-24-25,25 25,-25-25,24 25,-24-25,0 25,-25 0,25-25,-25 25,0 0,0 0,0 0,0 0,-25 0,25 0,-25 0,25 25</inkml:trace>
  <inkml:trace contextRef="#ctx0" brushRef="#br0" timeOffset="27664.5823">6028 6796,'0'0,"0"0,0 0,0 0,0 0,25 0,-25 0,0 0,24 0,1 0,-25 0,25 0,0 0,0-24,0 24,24 0,-24-25,0 25,24 0,-24-25,25 25,-25-25,24 25,-24-25,0 25,24 0,-24-24,-25 24,25 0,0 0,-25 0,0-25,0 25,0 0,0 0,-25 25,25-25,-25 0,0 0,25 0,-24 24,-1-24,0 0,0 0,0 25,1-25,-1 0,0 25,25-25,-25 0,0 0,1 25,24-25,-25 0,25 25,0-25,0 24,0-24,-25 25,25 0,0-25,0 25,0 25,0-26,0 1,0 0,0 25,25-1,-25-24,0 25,0-1,25-24,-25 25,0-26,24 26,-24-25,0 0,0 24,25-24</inkml:trace>
  <inkml:trace contextRef="#ctx0" brushRef="#br0" timeOffset="40176.2979">12924 2307,'0'-25,"0"25,0 0,0-25,0 25,0-25,0 25,0 0,0-24,0 24,0 0,-25 0,25-25,0 25,0 0,0 0,0 0,0 0,0 0,0 0,0 25,0-25,0 0,0 24,0 1,0 0,0 0,0 0,0 24,0 1,0-25,-25 24,25 1,0-1,-25-24,25 25,0-25,0 0,-25-1,25 1,0 0,0 0,0-25,0 0,0 25,0-25,0 0,0 0,0 0,0 0,0 0</inkml:trace>
  <inkml:trace contextRef="#ctx0" brushRef="#br0" timeOffset="40564.3201">12824 2307,'25'-25,"-25"0,25 0,-25 25,25-24,-25 24,25-25,-1 25,1 0,-25 25,50-25,-25 0,-1 24,1-24,25 25,-25 0,24 0,1 0,-25-1,24 1,1 0,-25-25,24 25,-24 0,25-25,-25 24,24-24,-24 25,0-25,0 0,-1 25,1-25,0 0,0 0,0 0,-25 0,0 0,0 0,0-25,0 25,0 0,0-25,0 25,0-24,0-1,0 25,0-25,-25 0,25-24,-25 24,25 0,-25-25,0 26,1-1,24 0,-25 0,25 0,0 25,0-24,-25 24,25 0,0 24,0-24,0 25,0 0,0 0,25 0,-25 24,25-24,-1 25,-24-26,25 26,-25 0,25-26,-25 26,25-25</inkml:trace>
  <inkml:trace contextRef="#ctx0" brushRef="#br0" timeOffset="44115.5232">18108 794,'0'0,"-25"0,25 0,0 0,0 0,0 0,0 0,0 0,0 0,0 0,0 0,25 0,-25 0,25 0,-1 0,1 25,0-25,0 0,0 0,24 0,-24 0,0 0,24 0,-24 0,25 0,-25-25,24 25,-24 0,0 0,0 0,-25 0,24 0,-24-25,0 25,0 0,0 0,0 0</inkml:trace>
  <inkml:trace contextRef="#ctx0" brushRef="#br0" timeOffset="44296.5336">18529 794,'-24'0,"24"0,-25 0,25 25,0-25,-25 0,25 0,0 0,0 24,-25-24,25 25,0-25,0 25,0 0,0 0,0-1,0 1,0 25,0-25,0-1,0 26,0-25,0 0,0-1,0 26,0-25,0 0,0-1,25 1,-25 0,0 0,0 0,0-25,0 24,25 1,-25-25</inkml:trace>
  <inkml:trace contextRef="#ctx0" brushRef="#br0" timeOffset="44536.5473">18951 1067,'0'24,"0"-24,0 0,0 0,0 0,0 0,0 0,25 0,-25 0,25 0,0 0,-1 0,1 0,0-24,0 24,0 0,-1 0,1 0,-25 0</inkml:trace>
  <inkml:trace contextRef="#ctx0" brushRef="#br0" timeOffset="44692.5562">18926 1240,'0'0,"0"0,0 25,0-25,0 0,0 0,25 0,-25 0,25 0,0 0,0 0,24 0,1-25,-1 25,1 0</inkml:trace>
  <inkml:trace contextRef="#ctx0" brushRef="#br0" timeOffset="46123.6381">19844 1067,'0'0,"0"0,0 0,0 0,0 0,0-25,0 25,0-25,0 25,25-25,-25 0,0 25,25-24,-25-1,0 0,25 25,-25-25,0 0,0 1,0 24,0-25,0 0,0 25,0 0,0-25,0 25,0 0,0 0,-25 0,25 0,0 0,0 0,0 0,0 25,0 0,0 0,0-1,0 1,0 0,0 0,0 24,0-24,0 0,0 0,0 24,0-24,0 0,25 0,-25-25,0 25,0-1</inkml:trace>
  <inkml:trace contextRef="#ctx0" brushRef="#br0" timeOffset="46304.6484">19745 1364,'-25'0,"25"0,0 0,0 0,0 0,0 0,0 0,0 0,0 0,0 25,25-25,-25 0,25 0,-1 0,1-25,0 25,25 0,-25 0,-1-25,26 25,0 0,-1-24,1 24,-25-25,24 25</inkml:trace>
  <inkml:trace contextRef="#ctx0" brushRef="#br0" timeOffset="46775.6754">20588 769,'0'0,"0"0,-25 0,25 0,0 0,0 0,0 0,0 0,25 25,-25 0,0-1,25 1,-25 0,0 0,25 24,-25 1,25-25,-25 0,0 24,0-24,24 0,-24 0,0-1,0 1,0 0,0 0,0 0,0-25,0 24,0-24,0 0,25 25,-25-25,0 0,0 0,0 0,0 0,0 0,0-25,0 25,0 0,0-24,0 24,0-25,-25 25,25-25,0 0,-24 25,24-25,-25 1,25 24,-25-25,0 0,0 25,1 0,-1-25,0 25,0 0,25 0,-25 0,1 0,-1 0,0 0,0 25,0-25,25 25,-24-25,-1 25,25-25,0 24,0-24,0 25,0 0,0-25,0 25,0-25,0 25,25-25,-25 24,24-24,1 0,-25 0,25 0,0 0,0 0,24 0,-24 0,0 0,0 0</inkml:trace>
  <inkml:trace contextRef="#ctx0" brushRef="#br0" timeOffset="47015.6891">20836 1042,'0'0,"-25"-25,25 25,0 0,-24 0,24 0,0 0,0 0,-25 0,25 25,0-25,0 0,0 25,0-1,0 1,0 0,0-25,0 25,0 0,0-1,0 1,0-25,0 25,25-25,-25 25,24-25,-24 25,0-25,25 0,-25 0,25 0,-25 24,0-24,25 0,-25 0,25-24,-25 24,0 0,25-25</inkml:trace>
  <inkml:trace contextRef="#ctx0" brushRef="#br0" timeOffset="47171.698">20936 1141,'0'0,"0"-25,0 25,0 0,0-25,0 25,0 0,0 0,0 0,0 0,0-24,0 24,0 0,0 0,0 0,0 0,0 0,0 0,0 24,0-24,0 0,0 0,0 0,0 0,0 25,0-25,0 0,0 0,0 0</inkml:trace>
  <inkml:trace contextRef="#ctx0" brushRef="#br0" timeOffset="47503.717">20911 1091,'0'0,"0"0,0 0,0 0,0 0,0 0,0 0,0 0,0 0,0 0,0 25,0-25,0 25,0 0,0-25,0 25,0-1,0 1,0 0,0-25,0 25,0 0,25-25,-25 24,24-24,-24 0,25 25,-25-25,25 0,0 0</inkml:trace>
  <inkml:trace contextRef="#ctx0" brushRef="#br0" timeOffset="48027.747">21382 967,'0'0,"0"0,0 0,-25 0,25 0,0 0,-25 0,25 25,0-25,-24 25,24-25,0 25,0 0,0-1,0 1,0 0,0 0,0-25,0 25,0-1,0-24,24 25,-24-25,25 25,-25-25,25 0,0 25,-25-25,25 0,-1 0,1 0,0 0,0-25,-25 25,25 0,-1-25,1 25,-25-25,25 25,-25-24,0 24,0-25,0 25,0-25,0 0,0 25,0-25,0 25,0 0,0 0,0 0,0 0,0 25,0-25,0 25,0 0,0 0,0-1,0 26,0-25,0 24,25 1,-25-25,25 24,-25 1,0 0,24-1,-24-24,0 25,0-1,0-24,0 25,-24-25,24-1,-25 1,0 0,25-25,-25 0,0 25,1-25,24-25,-25 25,0 0,0-25,0 0,1 1,-1-1,25 0,-25 0,25 0,-25-24,25 24,0 0,0-25,0 26,0-1,25 0,0 25,0-25,-1 0,1 25</inkml:trace>
  <inkml:trace contextRef="#ctx0" brushRef="#br0" timeOffset="48435.7703">19150 1984,'-75'0,"26"25,-1-25,25 0,0 25,25-25,0 0,0 0,0 0,25 0,0 0,25-25,-1 25,26 0,-1 0,25-25,0 25,25-24,25 24,-25-25,25 0,0 25,25-25,-26 25,26-25,-25 1,25 24,-26-25,1 0,0 25,-25-25,0 25,0-25,0 1,-50 24,26-25,-26 25,1-25,-26 25,-24-25,25 25,-26 0,-24 0,25 0,-25 0,0-25,0 25,0 0,-25 0,25 0,-24 0,-1 0,0 0,0 0,0 25,-24-25,-1 0</inkml:trace>
  <inkml:trace contextRef="#ctx0" brushRef="#br0" timeOffset="49992.8594">13742 2059,'0'0,"0"0,0 0,0-25,0 25,0 0,-25-25,25 25,0 0,0 0,-24-25,24 25,0 0,0 0,0-24,-25 24,25 0,0 0,0 0,0 0,0 0,0 0,0 0,0 0,0 0,-25 0,25 24,0-24,0 25,0 0,0 0,0 24,0-24,0 25,0-1,0 1,0-25,0 24,0 1,25-25,-25 24,0-24,0 0,0 0,25 0,-25-1,0 1,0-25</inkml:trace>
  <inkml:trace contextRef="#ctx0" brushRef="#br0" timeOffset="51151.9257">14139 2084,'0'0,"0"0,0 0,0 0,0 0,0 0,0 0,0 0,0 0,0 0,0 0,0 0,0 0,0 0,0 0,0 0,0 24,0-24,0 25,0 0,0 0,25 0,-25-1,0 26,0-25,25 0,-25 24,0-24,0 25,24-26,-24 1,0 0,0 0,0 0,0-1,0-24,0 25,0-25,25 25,-25-25,0 0,0 0,0 0,0 0</inkml:trace>
  <inkml:trace contextRef="#ctx0" brushRef="#br0" timeOffset="51571.9497">14139 2108,'0'0,"0"0,0 0,0 0,0 0,0 0,0 0,0 0,-25 0,25 0,0 0,0 25,0-25,-25 25,25-25,-24 25,24-25,0 25,-25-25,25 24,-25-24,25 25,0-25,0 0,0 25,-25-25,25 0,0 0,0 0,0 0,0 0,0 0,0-25,0 25,0 0,0-25,0 25,0-24,0-1,0 25,0-25,25 0,-25 0,0 25,25-24,-25 24,0-25,25 25,-25-25,24 25,-24 0,25 0,-25 0,25 0,0 0,-25 0,25 0,-1 25,1-25,0 25,0-25,0 24,-1 1,1-25,0 25,0 0,0-25</inkml:trace>
  <inkml:trace contextRef="#ctx0" brushRef="#br0" timeOffset="53296.0483">15627 2208,'0'0,"0"-25,0 25,0-25,0 25,0 0,0-25,0 25,0-25,0 25,0 0,0 0,0 0,0 0,0 0,0 0,0 0,0 0,0 0,0 0,0 25,0-25,0 25,0 0,0 0,0-1,0 1,0 0,0 0,0 24,0-24,25 0,-25-25,25 25,-25 0,25-1,-25-24,25 0,-25 25,24-25,1 0,-25 0,25 0,-25 0,25 0,0 0,-25 0,24-25,-24 25,25 0,-25-24,25 24,-25-25,25 0,-25 25,0-25,25 25,-25-25,0 1,0 24,0-25,0 0,0 25,0-25,0 25,0-25,0 25,0 0,0 0,0 0,0 0,0 0,0 0,0 0,0 0,0 25,0-25,0 25,0-25,0 25,0 0,0-1,0 1,0-25,24 25,-24 0,25-25,-25 25,25-25,0 24,-25-24,25 0,-25 25,24-25,1 0,-25 0,25 0,-25 0,25-25,0 25,-25 0,24-24,1 24,-25-25,25 0,0 25,-25-25,25 0,-25 1,24-1,-24 0,0-25,0 26,0-1,0-25,0 25,-24 1,24-26,-25 25,0 0,0 1,0-1,1 25,-1-25,25 25,-25-25,0 25,0 0,1 25</inkml:trace>
  <inkml:trace contextRef="#ctx0" brushRef="#br0" timeOffset="67699.8722">16719 1811,'0'0,"0"0,0-25,0 25,0 0,0 0,0 0,0-25,0 25,0 0,0 0,0 0,0 0,0 0,0 0,0 25,0-25,0 0,0 0,0 0,0 25,0-25,0 25,0-1,25 26,-25-25,0 24,24-24,-24 25,0-1,25-24,-25 25,0-1,25-24,-25 0,0 25,0-26,0 1,0 0,0 0,0 0,0-1,0-24,0 25,25-25,-25 25,0-25,0 0,0 0,0 0,0 0,0 0,0 0</inkml:trace>
  <inkml:trace contextRef="#ctx0" brushRef="#br0" timeOffset="68099.8951">16669 1786,'0'0,"0"0,-25-25,25 25,0 0,-25 0,25 0,-24 0,24 25,0-25,-25 0,25 0,-25 25,0-25,25 25,-25-1,25-24,-24 25,24-25,-25 25,25-25,0 25,-25-25,25 0,0 25,0-25,0 0,0 0,0 0,0 0,0 0,0-25,0 25,0 0,25-25,-25 25,0-25,25 25,-25-25,24 1,-24-1,25 0,0 25,-25-25,25 0,0 25,-1-24,-24 24,25 0,0 0,0 0,0 0,0 24,-1-24,26 25,-25 0,0-25,24 25,-24 0,0-1,0 1,24 0,-24-25,0 25</inkml:trace>
  <inkml:trace contextRef="#ctx0" brushRef="#br0" timeOffset="71856.1099">13320 3646,'0'0,"0"0,0 0,0 0,0-25,0 25,0 0,0 0,0 25,0-25,0 0,0 25,0-25,0 25,0 0,0 0,0-1,0 1,25 0,-25 0,0 0,0-25,0 24,0 1,0-25,0 0,0 25,0-25,0 0,0 0,0 0,0 0,0 0,0 0,0 0,0-25,0 25,-25-25,25 25,0-24,-24-1,24 0,0 0,0 0,-25 1,25-1,0 0,0 0,0 0,0 0,0 1,0-1,0 25,0-25,0 25,0-25,25 25,-25 0,24 0,1 0,-25 25,25-25,25 0,-26 25,1-25,25 25,-25-25,0 24,24 1,-24-25,25 25,-26-25,26 0,-25 25,0-25,-1 0,26 25,-25-25,0 0,-25 0,24 0,1 0</inkml:trace>
  <inkml:trace contextRef="#ctx0" brushRef="#br0" timeOffset="72080.1227">13866 3299,'0'-25,"0"25,0-25,0 25,0 0,0 0,0 0,0 0,0 0,0 0,0 0,0 25,0-25,0 25,0 0,25 0,-25-1,0 1,25 0,-25 0,25 0,-25-1,0 1,24 0,-24 0,0 0,25-25,-25 24,0 1,25-25,-25 25,0-25,0 0</inkml:trace>
  <inkml:trace contextRef="#ctx0" brushRef="#br0" timeOffset="72336.1374">14313 3175,'0'0,"0"0,0 0,0 0,0 0,0 0,0 25,0 0,0-25,24 24,-24 1,25 25,-25-25,0-1,25 1,-25 25,25-25,-25-1,0 1,0 0,25 0,-25-25,0 25,24-1,-24-24,0 25,0-25,0 0,0 25,0-25,0 0,0 0</inkml:trace>
  <inkml:trace contextRef="#ctx0" brushRef="#br0" timeOffset="72528.1483">14213 3547,'0'0,"-24"0,24-25,0 25,0 0,0 0,0 0,0 0,0 25,0-25,24 0,-24 25,25-25,0 0,-25 25,25-25,0 24,-1 1,1-25,-25 25,25-25,0 25,0-25,-25 25,24-25,1 0,-25 25,25-25,0 0</inkml:trace>
  <inkml:trace contextRef="#ctx0" brushRef="#br0" timeOffset="72740.1605">14660 3448,'0'0,"0"-25,0 25,0 0,0 0,-25 0,25 0,0 0,0 0,0 0,0 25,0-25,-25 0,25 25,0-1,-24 1,24 0,-25 0,25 0,0-1,-25 1,25 0,-25 0,25 0,-25 0,25-25,0 24,-25 1,25-25</inkml:trace>
  <inkml:trace contextRef="#ctx0" brushRef="#br0" timeOffset="73879.2256">15776 3349,'0'0,"0"-25,0 25,0 0,0-25,0 25,0 0,0 0,0 0,0 0,0 0,0 0,0 0,0 25,0-25,0 25,0-25,0 24,0 1,0 0,0 0,0 24,0-24,25 0,-25 0,25 0,-25-25,25 24,-25 1,24-25,1 25,0-25,-25 0,25 25,0-25,-1 0,1 0,0 0,-25 0,25-25,-25 25,25 0,-25-25,24 25,-24 0,25-25,-25 25,0-24,0 24,0 0,0-25,0 25,0-25,0 25,0 0,0-25,0 25,0 0,0 0,0 0,0 0,0 0,0 0,0 0,25 25,-25-25,0 0,25 25,-25-25,25 25,-25-25,24 0,-24 24,25-24,-25 0,25 0,0 0,0 0,-25 0,24-24,1 24,0 0,0-25,0 25,-1-25,1 25,-25-25,25 0,0 25,0-24,-25-1,24 0,-24 0,0 0,0 25,0-24,0-1,0 0,-24 0,-1-24,25 49,-25-25,0 0,0 0,25 25,-24-25,24 25,-25-24,25 24,0 0</inkml:trace>
  <inkml:trace contextRef="#ctx0" brushRef="#br0" timeOffset="74112.2389">17116 2927,'0'0,"0"0,24 0,-24 25,0-25,0 0,0 25,0-25,0 24,0 1,0 0,0 0,25 24,-25-24,0 25,0-25,0-1,0 26,0-25,0 0,0-1,0 1,0 0,0 0,0-25,0 25,0-1,0-24,0 25,-25-25</inkml:trace>
  <inkml:trace contextRef="#ctx0" brushRef="#br0" timeOffset="74292.2492">16917 3448,'0'0,"-25"-25,25 25,0 0,0 0,0 0,0 0,0 0,0 0,0 25,25-25,-25 0,25 25,0-25,-25 24,25-24,-25 0,24 25,1-25,0 25,-25-25,25 0,0 0,-25 25,24-25,1 0,-25 0</inkml:trace>
  <inkml:trace contextRef="#ctx0" brushRef="#br0" timeOffset="74462.259">17388 3324,'0'0,"0"-25,-24 25,24-25,0 25,-25 0,25 0,0 0,-25 0,25 0,-25 0,25 25,-25 0,25-25,-24 25,-1 24,0-24,0 0,0 24,1 1,-1-25,0 24</inkml:trace>
  <inkml:trace contextRef="#ctx0" brushRef="#br0" timeOffset="76595.381">13320 4812,'0'0,"0"0,0 0,0-25,0 25,0 0,0 0,0 0,0 0,0 0,0 0,0 0,-24 0,24 0,0 0,0 0,0 25,0-25,0 25,0 0,0 0,0-25,0 24,0 1,0 0,0 0,0-25,0 25,0-25,0 24,0-24,0 0,0 25,0-25,0 0,0 0,0 0,0 0,0-25,0 25,0 0,0-24,0 24,0-25,0 0,0 0,0 0,24 1,-24-1,0-25,25 25,-25 0,25-24,-25 24,0 0,25 0,-25 25,25-24,-25 24,24 0,-24 0,25 0,0 0,0 0,0 24,0-24,-1 25,1 0,0-25,0 25,0 0,-1-1,26-24,-25 25,0-25,-1 25,1-25,0 25,25-25,-26 0,1 0,0 0,0 0,0 0,-25 0,24 0,1 0,-25 0,25-25</inkml:trace>
  <inkml:trace contextRef="#ctx0" brushRef="#br0" timeOffset="76811.3933">14065 4514,'0'-24,"-25"-1,25 0,-25 0,25 0,0 25,-25-24,25 24,0 0,0-25,0 25,0 0,0 0,0 25,0-25,0 0,0 24,25 1,-25 0,0 0,25 0,-25 24,25-24,-25 25,24-26,-24 26,0-25,0 0,0 24,0-24,25 0,-25 0,0 0,0-25,25 24,-25-24,0 25,0-25,0 0</inkml:trace>
  <inkml:trace contextRef="#ctx0" brushRef="#br0" timeOffset="77599.4384">15280 4291,'0'0,"0"-25,0 25,0-24,0 24,0 0,0 0,0-25,0 25,0 0,0 0,0 0,0 0,0 25,0-25,0 0,0 0,0 24,0 1,0-25,-25 25,25 0,-25 0,25-1,-24 1,-1 0,0 25,0-26,25 1,-49 0,24 25,0-26,0 1,0 0,1 0,-1-25,0 25,0-1,0-24,25 0,-24 25,-1-25,25 0,-25 0,25-25,0 25,-25 0,25-24,0 24,-25-25,25 25,0-25,0 0,0 0,0 1,0-1,0 25,0-25,0 0,0 0,25 25,-25-24,25 24,-25-25,25 25,0 0,-25 0,24 0,1 0,0 25,0-25,0 24,-1 1,26 0,-25 0,0 0,-1-1,1 1,0 0,0-25,0 25,-1 0,1-25,0 24,0-24,0 25,-1-25,1 0,0 0</inkml:trace>
  <inkml:trace contextRef="#ctx0" brushRef="#br0" timeOffset="79392.541">16049 4341,'0'-25,"0"25,0 0,0-25,0 25,0 0,0-25,0 25,0 0,-25 0,25 0,0 0,0 0,0 0,0 0,-25 0,25 25,0-25,-24 25,24-25,-25 25,25 24,-25-24,25 0,-25 0,25 24,-25-24,25 25,0-25,0 24,0-24,0 0,0 0,25-25,-25 24,25 1,-25-25,25 0,-25 25,25-25,-25 0,24 0,1 0,-25-25,25 25,0 0,-25-25,25 25,-1-24,-24 24,25-25,0 25,-25-25,25 0,-25 25,25-25,-25 1,0-1,24 0,-24 25,0-25,0 0,0 1,0 24,0-25,0 25,0 0,0 0,0 0,0-25,0 25,0 0,0 0,0 0,0 25,0-25,0 0,0 0,0 25,0-25,0 24,0 1,0 0,0-25,0 25,25 0,-25-1,25 1,-25-25,0 25,25-25,0 25,-25-25,24 25,-24-25,25 0,0 0,-25 0,25 0,0 0,-25 0,24-25,1 25,0-25,0 25,-25-25,25 25,-1-25,1 1,-25-1,25 25,-25-25,25 0,-25 0,0-24,0 24,0 0,-25 0,0 1,25-1,-25 0,1 0,-26 0,25 1,0 24,-24-25,24 25,-25 0,26 0</inkml:trace>
  <inkml:trace contextRef="#ctx0" brushRef="#br0" timeOffset="91509.234">4862 8409,'-25'0,"0"0,1 0,-1 0,0 0,0-25,0 25,1 0,24 0,-25 0,25 0,0 0,0 0,0 0,0 0,0 0,0 0,25 0,-1 0,1 0,0 0,25-25,-1 25,1-25,-1 25,26-24,-1-1,1 0,-1 0,25 0,-24-24,24 24,0 0,0-24,1 24,-1-25,0 25,0-24,1 24,-1 0,0-25</inkml:trace>
  <inkml:trace contextRef="#ctx0" brushRef="#br0" timeOffset="92377.2836">14734 5358,'124'-25,"-24"0,-1 0,25 1,0 24,0-25,0 0,0 0,0 25,0-25,0 1,0 24,0-25,0 0,0 25,-25-25,25 25,-24-25,-1 25,0-24,0 24,-24-25,-1 25,0-25,-24 25,0 0,-1-25,1 25,-25 0,-1 0,-24 0,25 0,-25 0</inkml:trace>
  <inkml:trace contextRef="#ctx0" brushRef="#br0" timeOffset="94093.3818">2506 10319,'0'0,"-25"-25,25 25,0 0,0 0,-25 0,25-25,0 25,0 0,0 0,0 0,0 0,0 0,0 25,0-25,0 0,0 0,0 25,0 0,25-1,-25 1,0 0,25 0,-25 0,24-1,-24 26,0-25,0 0,25-1,-25 26,0-25,0 0,0-1,0 1,0-25,0 25,0 0,0-25,0 25,0-25,0 0,0 0,25 0,-25 0,0 0,0 0,0 0,0 0,-25-25,25 25,0-25,-25 25,25-25,-24 0,24 1,0-1,-25 0,0 0,25 0,-25 1,25-26,-25 25,25-24,0 24,0 0,0 0,0 0,0 1,0-1,0 0,0 0,25 25,-25-25,25 25,-25 0,25 0,0 0,-1 0,1 0,0 25,0-25,0 25,24 0,-24 0,0-1,0 1,-1 0,1-25,0 25,25 0,-26-1,1 1,0-25,0 25,0-25,0 25,-1-25,1 25,0-25,0 0,0 0,-1 0,1 0,0 0,-25 0</inkml:trace>
  <inkml:trace contextRef="#ctx0" brushRef="#br0" timeOffset="94393.399">3002 10021,'-25'-25,"25"25,0-25,-25 25,25 0,0-24,0 24,-25 0,25 0,0 0,0 0,0 0,0 0,0 0,0 24,25-24,-25 25,25 0,-25 0,25 0,0 24,-1-24,-24 25,25-25,0 24,0-24,-25 25,25-1,-25-24,24 0,-24 0,0 24,25-49,-25 25,25 0,-25 0,0-25,0 24,25-24,-25 25,0-25,0 0,0 0,0 25,0-25,0 0</inkml:trace>
  <inkml:trace contextRef="#ctx0" brushRef="#br0" timeOffset="95609.4685">4019 9823,'0'0,"0"-25,0 25,-25 0,25-25,0 25,0 0,0 0,0 0,0 0,0 0,0 0,0 0,0 0,0 0,0 0,0 0,0 0,0 0,0 0,0 25,0-25,0 25,0-25,-25 24,25 1,0 0,-25 0,25 24,0-24,-25 25,25-25,-24 0,24 24,-25-24,0 25,25-26,-25 26,25-25,-25 0,1-1,24 1,-25 0,25-25,-25 25,25-25,0 25,-25-25,25 0,0 0,0 0,-25 0,25 0,0 0,0-25,-24 25,24-25,0 25,-25-25,25 0,0 25,-25-24,25-1,0 0,-25-25,25 26,0-1,-25 0,25-25,0 26,0-1,0 0,0 0,0 0,0 0,0 1,25-1,-25 25,0 0,25-25,-25 25,25 0,0 0,-25 0,24 25,1-25,0 25,0-25,0 24,-1 1,1 0,0 0,25 0,-26 0,1-1,0 1,0 0,0 0,0 0,-1-25,1 24,-25 1,25-25,0 0,-25 25,25-25,-25 0,24 0,-24 0,0 0,0 0,0 0,0 0,0 0,0 0,0 0,0 0,0 0,0 0</inkml:trace>
  <inkml:trace contextRef="#ctx0" brushRef="#br0" timeOffset="98637.6417">4639 9649,'0'0,"0"0,0-25,0 25,0 0,0 0,0 0,0 0,0 0,-25 0,25 0,0 0,0 0,0 0,0 25,0-25,0 0,0 25,-25 0,25-25,0 24,0 1,0 0,0 0,0 0,0-1,0 1,25 0,-25 0,0 0,25-1,-25-24,25 25,-25-25,24 25,-24-25,25 0,-25 25,25-25,0 0,-25 0,25 0,-25 0,24 0,-24-25,25 25,-25 0,25-25,-25 25,25-25,-25 25,0 0,25-24,-25 24,0-25,24 25,-24-25,0 25,0-25,0 25,0-25,0 25,0-24,25 24,-25-25,0 25,0 0,0-25,0 25,0 0,0 0,0 0,0 0,0 0,0 0,0 0,0 0,0 0,0 25,0-25,0 0,0 25,25-25,-25 24,25-24,-25 25,25-25,-25 25,25-25,-25 0,24 25,1-25,0 0,-25 0,25 25,0-25,-25 0,24 0,1 0,-25 0,25-25,0 25,-25 0,25-25,-1 25,-24 0,25-25,-25 25,25-25,-25 1,0 24,25-25,-25 0,0 25,0-25,0 0,0 1,0-1,0 0,-25 0,25 0,-25-24,25 24,-25 0,1 0,-1 25,25-24,-25-1,0 25,25-25,-25 25,25 0,-24-25,24 25,0 0,0 0,-25 0,25 25</inkml:trace>
  <inkml:trace contextRef="#ctx0" brushRef="#br0" timeOffset="99222.6752">4540 10443,'0'0,"-25"0,25 0,-25 0,25 25,0-25,0 0,0 0,0 0,0 0,0 0,0 0,0 0,25 0,0-25,-1 25,1 0,25-25,-1 25,1 0,0-25,-1 0,26 1,-26-1,26 0,-1 0,-24 0,24 1,1-1,-1 0,0 0,-24 0,24 1,-24 24,24-25,-24 0,0 0,-26 25,26-25,-25 25,0 0,-1-25,-24 25,0 0,0 0,0 0,0 0,0 0,0 0,0 0,0 0,0 0,0 0,0 0,0 0,0 0,0 25</inkml:trace>
  <inkml:trace contextRef="#ctx0" brushRef="#br0" timeOffset="99841.7106">5011 10666,'0'0,"0"0,0 0,0 0,0 0,0 0,0 0,0 0,25 0,-25 0,25 0,-1 0,26 0,-25 0,0-25,24 25,-24-25,25 25,-26-24,26 24,-25-25,24 25,1-25,-25 25,0-25,24 25,-24-25,-25 25,25 0,-25 0,0-24,0 24,0 0,0 0,0 24,0-24,0 0,-25 0,0 25,25-25,-25 0,1 25,-1-25,0 25,0-25,0 0,25 25,-24-25,-1 24,25-24,-25 0,25 0,-25 25,25-25,-25 0,25 0,0 0,0 0,0 25,0-25,0 0,0 0,0 25,0 0,0-25,0 24,0 1,0 0,0 25,25-26,-25 26,25 0,-25-26,0 26,25 0,-25-1,25 1,-25-25,0 24,24 1,-24 0,0-26,25 26,-25-25,0 0,25 24</inkml:trace>
  <inkml:trace contextRef="#ctx0" brushRef="#br0" timeOffset="101017.7779">1662 10294,'-25'-25,"25"0,-24 1,24 24,-25-25,25 0,0 25,-25 0,25-25,0 25,0 0,0 0,0 0,0 0,0 0,0 25,25-25,-25 25,25 0,-25-1,24 1,1 0,0 25,-25-1,25 1,0 24,-1-24,1 24,0 1,0-1,0 0,0 26,-1-1,1-25,0 26,-25-1,25 25,-25-25,25 0,-25 0,0 1,24-1,-24 0,0-25,25 26,-25-26,0-24,25 24,-25 1,0-26,25 1,-25-25,0 24,25-24,-25 0,0 0</inkml:trace>
  <inkml:trace contextRef="#ctx0" brushRef="#br0" timeOffset="102189.8449">1886 9798,'74'-25,"-24"0,49 25,-25-25,1 1,24-26,0 25,0 0,25 1,-25-26,25 25,1-24,-26 24,25-25,0 1,0 24,0-25,0 25,0-24,0 24,0 0,0-24,0 24,0 0,0 0,-25 0,25 0,-25 1,1-1,-1 0,0 0,0 0,1 1,-26-1,0 0,1 25,-1-25,1 25,-1-25,-24 25,-1-24,1 24,-1 0,-24 0,25-25,-25 25,0 0,-1 0,1 0,0 0,0-25,-25 25,25 0,-25 0,24 0,-24 0,0 0,0 0,0 0,0 0,0 0,0 0,0 0,25 0,-25 0,0 0,0 0,0 0,0 0,0 0,25 0,-25 0,0 0,0 0,0 0,25 0,-25 25,0-25,0 0,0 0,25 25,-25-25,0 0,24 24,-24-24,0 25,25 0,-25 0,25 0,-25-1,0 26,25 0,0-26,-25 26,24 25,1-26,0 26,-25-1,25 0,0 1,-1-1,1 25,0-24,0-1,-25 1,25-1,-1 25,1-24,0-1,0 1,0-1,-1 0,1 1,0-1,0 1,0-1,-1 0,1-24,0 24,0 1,25-26,-26 26,1-26,0 26,0-25,0-1,-1 1,-24-1,25-24,0 25,0-25,-25 24,25-24,-25 0,24 0,-24-1,0-24,0 25,0-25,0 25,25-25,-25 0,0 0,0 0,0 0,0 0,0 0,0 0,-25 0,25 0,-24 0,-1 0,25 0,-25 0,-25 0,26 0,-26 0,25 0,-24 25,-26-25,25 0,-24 25,0-25,-1 24,-24 1,0 0,-25-25,25 25,-50 0,25-1,0 26,-25-25,0 0,0-1,0 26,1-25,-26 0,25 24,-25-24,26 0,-26 25,0-26,26 1,-26 25,25-25,0 24,0-24,1 0,-1 24,0-24,25 0,-25 25,25-26,25 1,-25 0,25-25,24 25,-24 0,25-25,24 24,0-24,1 0,24 25,-25-25,50 0,-24 0,24 0,0 0,0-25,0 25,24 0</inkml:trace>
  <inkml:trace contextRef="#ctx0" brushRef="#br0" timeOffset="103113.8977">2803 11112,'0'0,"0"0,0-24,0 24,0 0,0 0,0 0,0 0</inkml:trace>
  <inkml:trace contextRef="#ctx0" brushRef="#br0" timeOffset="104918.0009">10096 6127,'-25'0,"25"-25,0 25,-25 0,25 0,0-25,0 25,0 0,0 0,0 25,0-25,0 0,0 25,25 0,-25-25,0 24,25 1,-25 0,0 0,0 0,0-1,25 1,-25 0,0 0,0 0,0-25,0 24,0-24,0 0,0 25,0-25,0 0,0 0,0 0,0-25,0 25,0 0,0-24,0-1,0 25,-25-25,25 0,0 0,0 1,0-1,0-25,0 25,0 1,0-1,0 0,25 25,-25-25,0 25,24 0,1 0,-25 0,25 0,0 0,0 25,-1-25,1 25,0 0,-25-25,25 24,0 1,0 0,-1-25,1 25,0-25,0 25,0-25,-25 24,24-24,1 0,0 0,0 0</inkml:trace>
  <inkml:trace contextRef="#ctx0" brushRef="#br0" timeOffset="105126.0128">10567 5928,'0'-24,"-25"24,25-25,0 0,-24 25,24 0,0 0,0 0,0 0,0 0,0 0,0 25,24-25,-24 25,0-1,25 1,-25 0,25 0,-25 0,0-1,25 1,-25 0,0 0,0-25,0 25,25-1,-25 1,0-25,0 25,0 0,0-25,24 25</inkml:trace>
  <inkml:trace contextRef="#ctx0" brushRef="#br0" timeOffset="105506.0346">10790 5978,'0'0,"0"0,0 0,0 0,0 25,0-25,0 25,0-25,0 24,-24 1,24 0,0-25,0 25,0 0,0-1,0 1,0 0,24-25,-24 25,25-25,-25 25,25-25,-25 0,25 24,-25-24,25 0,-1 0,-24-24,25 24,-25 0,25 0,-25-25,0 25,25-25,-25 25,25-25,-25 25,0-25,24 25,-24-24,0 24,0-25,0 25,0 0,0-25,0 25,0 0,0 0,0 0,0 0,0 0,0 0,0 0,0-25,0 25,0 0,0 0,0 0,0 0,0 0,0 0,0 25,-24-25</inkml:trace>
  <inkml:trace contextRef="#ctx0" brushRef="#br0" timeOffset="106113.0693">10815 6003,'0'0,"0"0,0 0,0 0,0 0,0 0,25 0,-25 0,25-25,-25 25,25 0,-1 0,1 0,0 25,-25-25,25 0,0 25,-1-25,-24 24,25-24,-25 25,25-25,-25 25,0 0,0-25,0 25,0-1,0-24,-25 25,25-25,-25 25,25 0,-24-25,24 0,-25 25,25-25,0 0</inkml:trace>
  <inkml:trace contextRef="#ctx0" brushRef="#br0" timeOffset="106301.08">11212 6127,'25'0,"-25"0,0 0,25 0,-25-25,0 25,0 0,24 0,-24 0,0 0,0 0,0 0,0 0,0 0,0 0,0 0</inkml:trace>
  <inkml:trace contextRef="#ctx0" brushRef="#br0" timeOffset="107194.1311">11857 6028,'0'0,"25"-25,-25 25,0-25,0 0,-25 25,25-25,-25 25,0 0,25 0,-24 0,-1 0,0 0,0 0,0 25,1 0,-1 0,0 0,0-1,25 1,-25 0,25 0,0 0,0-1,0 1,25-25,-25 25,25 0,0-25,0 25,-1-25,26 0,-25 0,0 0,24 0,-24 0,25-25,-26 25,1-25,0 25,0-25,0 0,-25 25,0-24,0-1,0 25,0-25,0 0,-25 0,0 25,0-24,0-1,1 0,-1 0,0 0,0 1,0-1,25 0,-24 25,24-25,0 25,0-25,0 25,0-25,24 25,1 0,0 0,0 0,0 0,-1 0,1 0,25 25,-25-25,-1 25,26 0,-25-25,0 25,-1 24,1-24,-25 0,25 25,-25-26,0 26,0 0,0-1,0 1,0-1,-25 1,25 0,-25-26,25 26,-24 0,24-26,0 26,0-25,0 0,0-1,0-24,0 25,0-25,0 25,24-25,-24 0,25 0,-25 0,25 0,-25 0,25 0,0 0,-25-25,24 25,1 0,-25-25,25 1,-25-1,0 25,0-25,0 0,0 0,0 1,0-1,-25 0,0 0,25 25,-24-25,-1 25,0 0,25-24,-25 24,0 0,1 0</inkml:trace>
  <inkml:trace contextRef="#ctx0" brushRef="#br0" timeOffset="107658.1577">12775 6028,'0'0,"0"0,0 24,0-24,0 25,0-25,0 25,0 0,0 0,0-1,0 26,0-25,0 24,0-24,0 0,0 25,0-26,0 1,0 0,0 0,0 0,0-1,0-24,25 25,-25-25,0 25,0-25,0 0,0 25,24-25,-24 0,0 0,0 0,0-25,0 25,0 0,0-25,0 0,0 1,0-1,0 0,-24-25,24 26,0-26,-25 0,25 1,0 24,0-25,-25 1,25 24,0 0,0 0,25 1,-25-1,25 0,-1 0,-24 25,25 0,0-25,0 25,0 0,-1 0,1 0,0 0,0 25,-25-25,25 25,-1-25,-24 25,25 0,-25-25,0 24,0 1,0-25,-25 25,25 0,-24 0,-1-1,0-24,0 25,0 0,25 0,-24-25,-1 0</inkml:trace>
  <inkml:trace contextRef="#ctx0" brushRef="#br0" timeOffset="108618.2126">13221 6152,'0'24,"0"-24,0 25,0-25,0 0,0 25,25-25,-25 0,0 25,25-25,-25 0,25 0,-25 0,0 0,24 0,-24 0,25 0,0 0,-25 0,25-25,0 25,-25-25,24 25,1 0,-25-25,25 25,-25-24,25 24,-25-25,0 25,25-25,-25 25,0-25,0 25,0-25,0 25,0-24,0 24,0 0,0-25,0 25,0 0,-25 0,25 0,-25 0,25 0,-25 0,25 0,-25 25,25-25,-24 0,24 24,-25 1,25-25,-25 25,25 0,0 0,0-1,0-24,0 25,0 0,25 0,-25 0,25-25,-1 24,-24-24,25 0,0 25,0-25,0 0,0 0,-1 0,1 0,0 0,25 0,-26 0,1 0,0-25,0 25,0 0,-25-24,24 24,-24-25,25 25,-25-25,0 0,0 25,0-25,0 25,0-24,0-1,-25 25,25-25,0 25,0-25,0 25,0 0,0-25,0 25,0 0,25 0,-25 0,25-24,0 24,0 0,-1 0,-24 0,25 24,0-24,0 0,0 25,-25-25,24 25,-24-25,0 25,0-25,0 25,0-25,0 24,0-24,0 25,25 0,-25-25,0 25,25-25,-25 0,0 25,25-25,-25 0,25 0,-1 0,1 0,-25 0,25 0,0 0,0-25,-1 25,1 0,0-25,0 25,0-25,-1 25,1-25,0 1,0 24,0-25,-25 0,0 0,25 0,-25 1,0-1,0 0,0 0,-25 25,25-25,0 25,-25 0,25 0,-25 0,25 0,0 0,0 25,0-25,0 25,0-25,0 25,0 0,25-25,-25 24,25 1,0 0,-1 0,1 0,0-1,0 1,0 0,-1-25,-24 25,25 0,-25-1,25-24,-25 0,0 25,0-25,0 25,-25-25,25 0,-25 0,1 25,-1-25,25 0,-25 0,0 0,0 0,1-25,-1 25,0 0,25 0,-25-25</inkml:trace>
  <inkml:trace contextRef="#ctx0" brushRef="#br0" timeOffset="109170.2441">14933 6052,'25'0,"-25"0,24-24,-24 24,0-25,0 25,0-25,-24 25,24 0,-25-25,0 25,25 0,-25 0,0 0,1 0,-1 25,0-25,25 0,-25 25,0 0,25-25,0 24,0 1,0-25,0 25,0 0,0-25,0 25,0-25,0 0,0 24,25-24,-25 0,0 0,25 0,-25 0,25 0,-25 0,0 0,25 0,-25-24,24 24,-24-25,0 25,25-25,-25 25,25-25,-25 25,25-25,0 25,-25 0,24-24,-24 24,25 0,0 0,0 0,-25 0,25 0,-1 0,1 0,-25 24,25-24,-25 0,25 25,-25-25,25 25,-25-25,24 0,-24 25,0-25,0 25,0-25,0 0,25 24,-25-24,0 0,0 0,0 0,0 0,0 0,0 0,0 0,0 0,25 0,-25 0,0-24,0 24,25-25,-25 25,0-25,25 0,-25 0,24 1,1-1,-25 0,25 25,0-25,0 25,-1-25,1 25,0 0,0 0,0 0,-1 25,1-25,0 25,-25 0,25 0,0-1,-25 1,0 0,0-25,0 25,0 0</inkml:trace>
  <inkml:trace contextRef="#ctx0" brushRef="#br0" timeOffset="110334.3107">9054 6251,'0'0,"-25"-25,25 0,-25 0,25 25,-24-24,24 24,0-25,0 25,-25 0,25 0,0 0,0 0,0 25,0-25,0 24,0 1,0 0,-25 0,25 0,0 24,0-24,-25 0,25 0,0-1,0 1,-25 0,25-25,0 25,0-25,0 25,0-25,0 0,0 0,0 0,0 0,0 0,0 0,0-25,0 25,0-25,0 0,0 0,0 1,0-1,0-25,0 25,0-24,0 24,0 0,0-24,0 24,0 25,25-25,-25 25,25 0,-25 0,25 0,0 0,-1 25,1 0,-25-1,50 1,-25 0,-1 0,1 0,0-1,0 1,0 0,-1-25,-24 25,25 0,0-25,0 24,0-24,-25 0,25 0,-25 0,24 0,1 0,-25 0,0-24,25 24,-25-25,0 25,0-25,0 25,0-25,0 0,0 1,0-1,0 0,0 0,-25-24,25 24,-25 0,25-25,-24 26,24-1,0 25,-25-25,25 25,0 0,0 0,0 0,0 0,0 25,0-25,0 25,0-1,0 1,0 25,0-25,0-1,0 26,0-25,0 0,0-1,0 1,0 0,0 0,0 0,0-25,25 24,-25-24,0 25</inkml:trace>
  <inkml:trace contextRef="#ctx0" brushRef="#br0" timeOffset="110509.3207">9625 6102,'0'0,"24"0,-24 0,0 25,25-25,-25 0,25 0,-25 0,25-25,0 25,-25 0,24 0,1 0,0 0</inkml:trace>
  <inkml:trace contextRef="#ctx0" brushRef="#br0" timeOffset="110657.3292">9625 6276,'-25'0,"25"0,0 24,0-24,0 0,0 0,0 0,0 0,0 0,25 0,-1 0,-24 0,25 0,0 0,0 0</inkml:trace>
  <inkml:trace contextRef="#ctx0" brushRef="#br0" timeOffset="111858.3979">16421 6375,'0'0,"0"0,0 0,0 0,0 25,0-25,0 24,0-24,-25 25,25 0,0 0,0 0,0-1,0 1,0-25,0 25,0 0,0 0,0-25,0 24</inkml:trace>
  <inkml:trace contextRef="#ctx0" brushRef="#br0" timeOffset="112309.4237">16942 5829,'0'0,"0"0,-25 0,25 0,0 0,0 0,0 0,0 0,25 0,-25 0,25 0,0-25,-1 25,1 0,25 0,-25-25,24 25,-24 0,0-24,0 24,-1-25,1 25,0 0,-25 0,25 0,-25-25,0 25,-25 0,25 0,-25 0,0 0,1 0,-1 25,25-25,-25 0,0 25,0-25,1 0,-1 24,25-24,-25 25,25 0,0-25,0 25,0 0,0 0,0-1,0 26,0-25,0 0,0 24,0-24,0 25,0-26,0 1,0 25,0-25,0-1,0 1,0 0,0 0,0 0,0-1,0 1,0-25,0 25</inkml:trace>
  <inkml:trace contextRef="#ctx0" brushRef="#br0" timeOffset="112521.4358">17636 6102,'0'0,"0"0,0 0,0 0,0 0,25 0,-25 0,0 0,25 0,-25 0,25 0,0-25,-25 25,25 0,-1 0,1 0,-25 0,25 0</inkml:trace>
  <inkml:trace contextRef="#ctx0" brushRef="#br0" timeOffset="112673.4445">17612 6276,'0'0,"0"0,0 24,24-24,-24 0,25 0,0 0,0 0,0 0,24 0,-24-24,25 24,-1-25</inkml:trace>
  <inkml:trace contextRef="#ctx0" brushRef="#br0" timeOffset="113134.4709">18554 5655,'-25'0,"25"0,0 0,0 0,0 0,0 0,0 0,0 0,25 0,0 0,0 0,0-24,-1 24,26 0,-25-25,24 25,1-25,0 25,-25-25,24 25,-24-25,0 25,0 0,-1-24,1 24,-25 0,0 0,0 0,0 0,0 0,0 0,-25 0,1 0,24 24,-25-24,0 0,25 25,-25-25,0 25,25 0,-24 0,24-1,-25 1,25 0,0 0,0 24,0-24,0 0,0 25,0-25,0-1,0 26,0-25,0 0,0-1,25 1,-25 25,0-25,0-1,0 1,24 0,-24 0,0 0,0-1,25 1</inkml:trace>
  <inkml:trace contextRef="#ctx0" brushRef="#br0" timeOffset="113345.483">19274 6052,'0'0,"0"0,0 0,0 0,0 0,24 25,-24 0,0-25,25 25,-25 0,0-25,0 24,0 1,0 0,0 0,0-25,0 25,0-1,0-24,0 25,0-25,0 0,0 25,0-25</inkml:trace>
  <inkml:trace contextRef="#ctx0" brushRef="#br0" timeOffset="113474.4903">19323 5879,'-25'-25,"25"0,0 25,-24-25,24 25,0-25,0 25,0-24</inkml:trace>
  <inkml:trace contextRef="#ctx0" brushRef="#br0" timeOffset="114045.523">19646 5904,'0'24,"0"1,0-25,0 25,24-25,-24 25,0 0,0-25,0 24,0 1,25 0,-25-25,0 25,0-25,0 25,0-25,0 0,0 24,0-24,0 0,0 0,0 0,0 0,0 0,0 0,0 0,0 0,0 0,0 0,0-24,0 24,0-25,0 25,0-25,0 0,0 0,0 25,0-24,0-1,0 25,25-25,-25 25,25-25,0 25,-1 0,-24 0,25 0,0 0,0 0,0 0,0 25,-1-25,1 0,-25 25,25-25,0 25,0-25,-25 24,24-24,-24 25,0-25,0 25,0-25,0 0,25 25,-25-25,0 0,0 0,0 0,0 0,0 25,0-25,0 0,0 0,0-25,0 25,0 0,0-25,0 25,0-25,0 25,0-25,0 1,0-1,0 25,0-25,25 0,-25 0,25 1,0 24,-25-25,24 25,1 0,0 0,0 0,0 0,-1 0,1 25,-25-25,25 24,0-24,0 25,-25-25,24 25,-24-25,0 25,25-25,-25 25,0-25,0 0,25 0,-25 24,0-24</inkml:trace>
  <inkml:trace contextRef="#ctx0" brushRef="#br0" timeOffset="114421.5445">20737 5829,'25'25,"-25"-25,0 0,0 0,0 0,25 0,-25 0,24 0,-24 0,25 0,-25 0,25 0,0 0,-25 0,25 0,0 0,-25-25,24 25,-24 0,25-25,-25 25,0 0,0-25,0 25,0 0,0-24,0 24,0-25,-25 25,25-25,-24 25,-1 0,25 0,-25 0,0 0,0 0,0 25,1-25,-1 25,0-1,0-24,0 25,1 0,24 0,-25 0,25-25,0 25,0-1,0-24,0 25,25 0,-1-25,1 25,0-25,0 0,24 25,1-25,0 0,24 0,-24 0,24 0,-24 0,24 0</inkml:trace>
  <inkml:trace contextRef="#ctx0" brushRef="#br0" timeOffset="115389.5999">16942 7268,'0'0,"0"-25,-25 25,25-25,-25 25,25 0,0-25,0 25,-24 0,24 0,0 0,0 0,0 0,0 25,0-25,-25 25,25-25,0 25,0 0,0-1,0 1,0 25,0-25,0-1,0-24,25 25,-25 0,24 0,1-25,-25 25,25-25,0 0,0 0,-25 24,24-24,1 0,0 0,0-24,0 24,-1 0,1-25,0 25,-25 0,25-25,-25 25,25-25,-25 25,24-25,-24 25,0-24,0 24,0 0,0-25,0 25,0 0,0 0,0 0,0 0,0 0,0 25,0-25,0 0,0 24,0-24,0 25,0-25,25 0,-25 0,25 25,0-25,-25 0,25 0,-1 0,1 0,0-25,25 25,-26-25,1 25,0-24,0 24,0-25,-1 0,1 25,-25-25,25 0,-25 25,0-24,0-1,0 0,0 0,-25 0,0 1,1-1,-1 0,0 0,-25 0,26 1,-1 24,-25-25,25 25,1 0</inkml:trace>
  <inkml:trace contextRef="#ctx0" brushRef="#br0" timeOffset="115585.6111">17959 7119,'25'0,"-25"25,25-25,-25 0,24 0,-24 0,25 0,0 0,-25 0,25 0,0 0,-1 0,1 0,25-25,-25 25</inkml:trace>
  <inkml:trace contextRef="#ctx0" brushRef="#br0" timeOffset="115749.6205">18009 7317,'0'0,"-25"25,25-25,0 0,0 25,0-25,0 0,0 0,25 0,-1 25,-24-25,25 0,25 0,-25-25,24 25,1 0,-1 0</inkml:trace>
  <inkml:trace contextRef="#ctx0" brushRef="#br0" timeOffset="116461.6612">19224 6896,'0'0,"0"-25,-25 25,25 0,-25 0,25 0,-24 0,24 25,-25 0,25-25,-25 24,25 1,0 0,0 0,0 0,0 24,0-24,0 0,0 0,0-25,0 24,25 1,-25-25,25 25,-1-25,-24 25,25-25,-25 0,25 0,0 0,-25 0,25 0,-1 0,-24-25,25 25,0 0,-25-25,25 25,-25-25,25 25,-25 0,0-24,0 24,0 0,0-25,0 25,0 0,0 0,0 0,0 0,0 25,0-25,0 0,0 24,0 1,0-25,0 25,0 0,0-25,24 25,-24-25,25 24,0-24,-25 0,25 0,0 0,-1 0,1 0,0 0,0-24,0 24,-1 0,1-25,0 0,0 25,-25-25,25 0,-1 25,-24-24,0-1,0 0,0 0,0 25,0-25,0 1,-24-1,-1 0,0 0,0 0,0 25,25-24,-24 24,-1-25,0 25</inkml:trace>
  <inkml:trace contextRef="#ctx0" brushRef="#br0" timeOffset="117169.7017">20291 7020,'24'0,"-24"-25,0 25,0 0,0-25,0 25,-24-25,24 25,-25 0,0 0,0-24,0 24,25 0,-24 24,-1-24,0 25,0-25,0 25,1 0,24 0,-25-1,25 1,0-25,0 25,0 0,0 0,0-25,25 24,-1-24,-24 25,25-25,0 0,0 0,0 0,-1 0,26 0,-25 0,0 0,-1-25,1 25,0-24,0 24,-25-25,25 25,-25-25,0 25,0-25,0 0,0 25,0-24,0-1,0 25,0-25,0 25,0-25,0 25,0 0,0-25,24 25,-24 0,25 0,-25 0,25 0,0 0,24 25,-24-25,0 0,25 25,-26 0,26-25,-25 25,0-1,-1-24,1 25,0 0,0-25,-25 25,25-25,-25 25,0-25,0 0,-25 24,25-24,-25 0,0 0,25 25,-25-25,1 0,-1-25,0 25,0-24,25 24,-25-25,25 25,-24-25,24 0,0 25,0-25,0 1,24-1,-24 0,0 0,25 25,0-25,0 1,0-1,-1 25,1-25,0 0,0 0,0 25,0-25,24 1,-24-1,0 25,0-25,-1 0,1 25,-25-25,25 25,-25 0,0 0,0 0,0 0,0 0,0 25,0-25,0 25,0 0,0 0,0 24,0-24,0 0,0 25,0-26,0 26,0-25,0 0,25-1,-25 1,0-25,0 25,0 0,0-25</inkml:trace>
  <inkml:trace contextRef="#ctx0" brushRef="#br0" timeOffset="117413.7156">21432 6747,'0'0,"0"0,0 0,0 0,0 25,-25-25,0 24,25-24,-25 25,0 0,1 0,-1-25,25 25,-25 0,25-1,0-24,0 25,0 0,0-25,0 25,0-25,25 0,0 25,-1-25,1 0,0 0,0 0,0 0,24 0,-24-25,25 25,-1-25</inkml:trace>
  <inkml:trace contextRef="#ctx0" brushRef="#br0" timeOffset="117817.7388">22349 6499,'0'0,"25"-25,-25 25,0 0,0 0,0 25,0-25,0 25,0-25,0 24,25 1,-25 25,0-25,0-1,25 26,-25-25,0 24,0-24,0 0,0 25,0-25,0-1,0 1,0-25,25 25,-25 0,0-25,0 25,0-25,0 0,0 0,0 0,24 0,-24 0,0 0,0 0,0 0,0-25,0 25,0-25,0 0,0 25,0-25,-24 1,24-1,-25 0,0 0,0 0,0 0,1 25,-1-24,0 24,0 0,0 0,1 0,-1 0,-25 24,25-24,1 25,-1-25,0 25,0 0,25-25,-25 25,25 0,0-25,0 24,0 1,0-25,25 25,-25-25,25 25,0-25,0 25,-1-25,26 0,-25 0,24 0,-24 0,25 0</inkml:trace>
  <inkml:trace contextRef="#ctx0" brushRef="#br0" timeOffset="118573.782">23019 6772,'0'0,"-25"-25,0 25,25-25,-24 25,-1 0,0 0,0 0,0 0,-24 0,24 0,0 0,0 25,1 0,-1-25,0 24,0-24,25 25,-25 0,25-25,0 25,0 0,0-25,0 25,0-25,0 24,0-24,0 0,25 25,-25-25,0 0,25 0,0 0,-25 0,25 0,-1-25,-24 25,25 0,0-24,-25 24,25-25,0 0,-1 25,-24-25,25 0,0 25,-25-25,25 25,0-24,-1 24,-24 0,25 0,0 0,0 0,-25 0,25 0,0 0,-25 24,24-24,1 25,-25-25,25 25,-25-25,25 25,-25 0,0-25,25 25,-25-1,0-24,0 25,0-25,0 25,24-25,-24 25,0-25,0 0,0 0,0 0,0 0,0 0,0 0,0 0,0-25,0 25,0 0,0-25,25 0,-25 25,25-24,-25-1,0 0,25 0,-25 0,25 0,-1 1,-24-1,25 0,0 0,-25 25,25-25,-25 25,25 0,-25 0,24 0,-24 0,0 25,25-25,-25 25,25-25,-25 25,0-25,25 25,-25-1,0-24,25 25,-25-25,24 25,-24-25,25 0,-25 25,25-25,0 0,0 0,-1 0,1 0,0 0,0 0,0 0,-1-25,1 25,0 0,0-25,-25 25,25-25,-1 25,-24-24,25-1,-25 0,0 0,0 0,0 1,0-1,-25 0,1 0,-1 0,0 1,0 24,-24 0,24 0,0 0,0 0,0 0,1 24,24 1,-25 0,25 0,0 0,0-1,25 1,-25 0,24 0,1 0,25-1,-25 1,24-25,1 25,-25-25</inkml:trace>
  <inkml:trace contextRef="#ctx0" brushRef="#br0" timeOffset="118664.7872">24532 6871,'50'0,"-25"0,-1 0,-24 0,25 0,-25 0,0 0,0 0,0 0,0 0,0 0</inkml:trace>
  <inkml:trace contextRef="#ctx0" brushRef="#br0" timeOffset="119079.8109">20043 7789,'24'24,"1"-24,25 0,-1 0,26 0,-1 0,1 0,24 0,0-24,25 24,25 0,0-25,0 0,24 25,1-25,24 25,1-25,-1 1,-24 24,24-25,1 0,-1 25,-24-25,-1 0,1 1,-25-1,0 25,-25-25,0 0,0 25,-50-25,25 25,-49-24,0 24,-26 0,1 0,-25-25,0 25,-25 0,1 0,-1 0</inkml:trace>
  <inkml:trace contextRef="#ctx0" brushRef="#br0" timeOffset="127459.2902">4887 11212,'0'0,"-25"0,25 0,0 0,-25 0,25 0,-25-25,1 25,24 0,-25 0,0 0,0-25,0 25,1 0,-1-25,0 25,0-25,0 25,-24-24,24 24,-25-25,1 0,-1 25,1-25,-1 0,0 1,1 24,-26-25,26 0,-26 0,26 0,-26 25,26-24,-1-1,0 25,1-25,24 25,-25-25,26 25,-1 0,25-25,-25 25,0 0,25-24,-25 24,25 0,0 0,0 0,0 0,0 0,0 0,0-25,0 25,0 0,0 0,0 0,0 0,0 0,25 0,-25 0,0 0</inkml:trace>
  <inkml:trace contextRef="#ctx0" brushRef="#br0" timeOffset="127743.3065">3523 10666,'0'0,"0"0,0-25,0 25,0 0,0 0,0 0,0 0,-25 0,25 0,0 0,0-25,0 25,0 0,0 0,0 0,0 0,0 0,0 0,0 0,0 25,0-25,0 0,0 0,0 0,0 0,-25 0,25 0,0 0,0 0,0 25,0-25,0 0,0 0,0 0,0 25,0-25,0 0,0 25,0-25,0 0,0 0,0 24,25-24,-25 0,0 0,0 25,25-25,-25 0,0 25</inkml:trace>
  <inkml:trace contextRef="#ctx0" brushRef="#br0" timeOffset="128635.3575">4267 10046,'0'0,"25"0,-25-25,0 25,0 0,24-25,-24 25,0 0,0 0,0 0,0 0,0 0,25-25,-25 25,0 0,0 0,0 25,0-25,0 0,0 0,0 25,0-25,0 0,0 25,0 0,-25 0,25-1,0 26,-24-25,-1 24,25 1,-25 0,0 24,0-24,1-1,-1 1,0 24,0-24,-24-1,24 1,0 0,0-1,0 1,0-1,1-24,24 0,-25 0,0 0,25-25,0 24,-25-24,25 25,0-25,0 0,0 0,0 0,0 0,0 0,0 0,0 0,0-25,0 25,0 0,0 0,0 0,0 0,0 0,0 0,0 0,0-24,0 24,0 0,0 0,-25-25,25 25,0 0,0 0,0-25,0 25,-24 0,24 0,0-25,0 25,0 0,0-25,0 25,0 0,-25 0,25-24,0 24,0 0,0 0,0 0,0 0,0 0,0 0,0 0,0 0,0 0,0 0,0 24,25-24,-25 25,0-25,0 25,24 0,-24 0,0-25,0 24,25 1,-25 0,0-25,25 25,-25-25,0 0,25 0,-25 0,25 0,-25 0,24-25,1 25,0-25,0 0,0 1</inkml:trace>
  <inkml:trace contextRef="#ctx0" brushRef="#br0" timeOffset="130239.4492">3200 13419,'0'0,"0"0,0 0,0 0,0 0,0 0,0 0,0 0,0 0,0 0,0 0,0 0,0 25,0-25,0 0,0 25,0-25,0 25,0 0,25-1,-25 1,0 0,0 0,0 0,0-1,25 1,-25 0,0 0,0 0,0-1,0 1,0 0,0-25,0 25,0 0,0-25,0 0,0 24,0-24,0 0,0 0,0 0,0 0,0 0,-25 0,25-24,0 24,0-25,-25 25,25-25,-25 25,25-25,0 0,-24 1,24-1,0-25,0 25,-25 1,25-26,0 25,0-24,0 24,0 0,0 0,0 0,0 1,0 24,0-25,0 25,25-25,-25 25,0 0,24 0,1 0,-25 25,25-25,0 0,0 25,-1-1,26-24,-25 25,0-25,-1 25,26 0,-25-25,0 25,-1-1,26-24,-25 0,0 25,-1-25,26 0,-25 0,0 0,-1 0,1 0,0 0,0 0,0 0,-1 0,1 0,-25-25,25 25,-25 0,0-24,0 24</inkml:trace>
  <inkml:trace contextRef="#ctx0" brushRef="#br0" timeOffset="130495.4639">3721 13072,'-25'-25,"25"25,-25-25,25 1,0 24,0-25,-24 25,24 0,0-25,0 25,0 0,0 0,0 0,0 0,0 0,0 25,0-25,0 25,24-25,-24 24,25 1,-25 25,25-25,-25-1,25 26,-25-25,25 25,-25-26,24 26,-24-25,25 24,-25-24,0 0,25 0,-25 0,0-1,25 1,-25 0,0 0,25-25,-25 25,0-25,24 0</inkml:trace>
  <inkml:trace contextRef="#ctx0" brushRef="#br0" timeOffset="132095.5554">4143 12874,'0'0,"0"0,0 0,0 0,0 0,0 0,0 0,0 0,25 0,-25 0,0 0,24 0,1 0,0 0,0 0,0-25,-1 25,1 0,0-25,25 25,-26-25,26 25,-25-25,0 1,24 24,-24-25,0 25,0-25,-1 25,1-25,-25 25,25 0,-25 0,0 0,0 0,0 0,0 0,0 0,0 0,-25 0,25 25,0-25,-25 0,25 0,-24 25,24-25,0 0,-25 25,25-25,0 0,-25 0,25 0,0 0,-25 0,25 24,0-24,0 0,0 0,0 0,0 0,0 0,-25 0,25 0,0 0,0 0,0 0,0 0,0 0,0 0,0 25,0-25,0 25,0 0,0 0,0-1,25 26,-25-25,25 0,-25-1,0 26,25-25,-25 0,25-1,-25 1,0 0,24-25,-24 25,25 0,-25 0,0-25,25 24,-25-24,25 0,-25 25</inkml:trace>
  <inkml:trace contextRef="#ctx0" brushRef="#br0" timeOffset="132723.5913">3225 14089,'-25'25,"0"-25,1 25,-1-25,25 0,-25 24,0-24,0 0,25 0,-24 0,24 25,0-25,0 0,0 0,0 0,0 0,0 0,24-25,1 25,0 0,0-24,24 24,-24 0,50-25,-26 0,26 25,-26-25,26 0,-1 1,25 24,-24-25,24 0,-25 0,26 0,-1 1,0-26,0 25,0 0,-24 1,24-1,0 0,0-25,1 26,-26-1,25 0,-24 0,-1 0,1 1,-26-1,26 25,-26-25,1 25,-1-25,-24 25,0 0,0 0,0 0,-25-25,24 25,-24 0,0 0,0 0,0 0,0 0,0 25,0-25,0 0,-24 0,24 25,-25-25,25 0</inkml:trace>
  <inkml:trace contextRef="#ctx0" brushRef="#br0" timeOffset="133468.6339">4391 14412,'0'-25,"0"25,-25-25,25 25,0-25,0 25,0 0,-25-25,25 25,0 0,0 0,0 0,-25 0,25 25,0-25,0 0,-24 25,24 0,0 0,0-1,-25 1,25 0,0 0,0 0,25 24,-25-24,0 0,24 0,-24-1,25 1,-25-25,25 25,0 0,-25-25,25 0,-1 25,-24-25,25 0,0 0,-25 0,25 0,0-25,-1 25,-24-25,25 25,0-25,-25 25,25-25,0 1,-25 24,24-25,-24 0,25 0,-25 0,0 25,25-24,-25 24,0-25,0 25,0-25,0 25,0 0,0 0,0 0,0 0,0 0,0 0,0 0,0 0,0 0,0 0,0 25,0-25,0 0,0 25,0-25,25 24,-25-24,0 25,25-25,-25 25,24-25,1 0,-25 25,25-25,0 0,0 0,-1 0,1-25,0 25,0 0,0-25,24 25,-24-25,0 1,0-1,0 0,-1 0,1 0,0-24,0 24,0 0,-25 0,0 0,0-24,0 24,0 0,-25 0,25 1,-25 24,0-25,0 0,1 0,-26 25,25-25,0 25,1 0,-1-24,0 24,0 0,0 0,25 0</inkml:trace>
  <inkml:trace contextRef="#ctx0" brushRef="#br0" timeOffset="133897.6585">6053 13122,'-25'0,"25"0,0 0,0 0,0 0,0 0,0 0,0 0,25 0,-25 0,0 0,24 0,1 0,0 0,0-25,0 25,0 0,-1-25,1 25,0 0,25-25,-26 25,1 0,0-25,0 25,0 0</inkml:trace>
  <inkml:trace contextRef="#ctx0" brushRef="#br0" timeOffset="134089.6695">6177 13370,'0'25,"0"-25,0 0,0 0,0 24,0-24,0 0,25 0,-25 0,24 0,-24 0,25-24,0 24,0 0,0-25,-1 25,1-25,25 0,-25 25,24-25,-24 1,25-1,-1 25</inkml:trace>
  <inkml:trace contextRef="#ctx0" brushRef="#br0" timeOffset="134970.7198">7442 12626,'0'-25,"0"25,-25 0,25 0,-25 0,0 0,25 0,-24 0,24 25,-25-25,0 24,0-24,25 25,-25 0,25 0,-24 0,24-1,0 26,0-25,0 0,0 24,0-24,0 0,24 0,-24-1,25 1,0 0,0 0,-25-25,25 25,-1-25,1 0,0 24,0-24,-25 0,25 0,-1-24,1 24,0 0,0-25,-25 25,25 0,-1-25,-24 0,25 25,-25-25,25 1,-25 24,25-25,-25 0,0 0,25 25,-25-25,0 1,0 24,0-25,0 0,0 25,0 0,0 0,0-25,0 25,0 0,0 0,0 25,24-25,-24 0,0 25,0 0,0-25,25 24,-25 1,0-25,25 25,-25 0,25-25,-25 25,25-25,-1 0,1 24,-25-24,25 0,0 0,0 0,-1 0,-24 0,25-24,0 24,0 0,0-25,-25 25,24-25,1 25,-25-25,25 25,-25-25,0 25,0-24,0 24,0-25,0 25,-25-25,0 25,25 0,-24-25,-1 25,0 0,0 0,-24 0,24 0,0 25,0-25,0 0,1 25</inkml:trace>
  <inkml:trace contextRef="#ctx0" brushRef="#br0" timeOffset="135628.7575">8136 12650,'0'0,"25"0,-25 0,0 0,0 0,0 0,25 0,-25 25,25-25,-25 25,25-25,-25 25,24-25,-24 25,25-1,-25-24,25 25,-25 0,0-25,25 25,-25-25,0 25,25-25,-25 0,0 0,0 24,0-24,0 0,0 0,0 0,0-24,0 24,0 0,0-25,24 25,-24-25,0 0,0 0,25 1,-25-1,0 0,25 0,-25 0,25 25,-25-24,25 24,-25-25,24 25,-24 0,25 0,-25 0,0 0,25 25,-25-25,25 24,-25-24,0 25,25-25,-25 25,24-25,-24 25,25-25,-25 0,25 25,-25-25,25 0,0 0,-25 0,24 0,1-25,-25 25,25 0,0-25,0 25,-1-25,1 25,0-25,-25 1,25 24,0-25,-25 25,24-25,-24 0,0 25,0-25,0 1,0 24,0-25,-24 25,-1-25,25 25,-25 0,25 0,0 0,-25 0,25 25,0-25,0 0,0 25,0-25,0 0,0 24,25-24,-25 25,25-25,-25 0,25 25,-1-25,1 25,-25-25,25 25,-25-25,25 0,-25 24,0-24,0 0,0 0,0 25,0-25,0 25,-25-25,25 0,-25 25,0-25,25 25,-24-25,-1 0,0 24,0-24,0 0</inkml:trace>
  <inkml:trace contextRef="#ctx0" brushRef="#br0" timeOffset="135945.7756">8980 12030,'49'-25,"-24"1,0 24,0-25,-1 0,1 25,0-25,0 25,0 0,-25 25,24-25,-24 25,0 0,25-1,-25 1,0 0,0 0,25 24,-25-24,0 25,0-25,0 0,25 24,-25-24,0 0,25 0,-25 24,0-24,25 0,-25 0,24-25,-24 24,25 1,-25-25,25 25,0-25,-25 0,25 25,-1-25,-24 0,25 0,0-25,-25 25,25 0,-25-25,25 25,-25-25,24 25,-24-24,0 24,0-25,25 0</inkml:trace>
  <inkml:trace contextRef="#ctx0" brushRef="#br0" timeOffset="136325.7974">9203 12179,'-25'0,"25"0,0 0,0 0,0 0,0 0,0 0,25 0,-25 0,25 0,-25-25,24 25,1 0,25-25,-25 25,0-24,-1-1,1 25,0-25,25 0,-26 25,1-25,0 1,-25 24,25-25,0 25,-25-25,0 25,0-25,0 25,0 0,0-25,0 25,0 0,0 0,0 0,0 0,-25 0,25 0,0 25,0-25,-25 25,25 0,0 0,0-1,0 1,0 0,0 25,0-26,0 26,0-25,25 0,-25 24,0-24,25 0,-25 0,24 0,-24-1,0-24,25 25,-25 0,25-25,-25 25,25-25,-25 0,25 25,-25-25,0 0,24 0,-24 0,0 0,0 0,0 0</inkml:trace>
  <inkml:trace contextRef="#ctx0" brushRef="#br0" timeOffset="136461.8051">9600 12278,'0'0,"-25"0,25 0,0-24,0 24,0 0,0-25,0 25,0 0,25-25,-25 25,25 0,-25-25,24 25,1-25,0 0,0 25</inkml:trace>
  <inkml:trace contextRef="#ctx0" brushRef="#br0" timeOffset="136593.8127">10245 12129,'0'0,"0"25,0-25,0 0,0 0,0 0,0 0,0 0,0 0,-25 25,25-25,0 0,0 0,0 0,0 0</inkml:trace>
  <inkml:trace contextRef="#ctx0" brushRef="#br0" timeOffset="141289.0812">5408 11187,'0'0,"25"0,-25 25,0-25,0 0,0 0,0 0,0 0,0 0,0 0,0 0,0 0,0 0,0 0,0 0,0 0,0 0,0 0,0 0,0 0,0 0,0 0,0 0,0 0,0 25,0-25,0 0,0 0,0 0,0 0,0 0,0 0,0 0,0 0,0-25,0 25,0 0,0 0,0 0,0 0,0 0,0 0,0 0,0 0,0 0,0 0,0 0,0 0,0 0,0 0,0 0,0 0,0 0,0 0</inkml:trace>
  <inkml:trace contextRef="#ctx0" brushRef="#br0" timeOffset="145613.3286">7665 13568,'-25'25,"0"-25,1 25,-1 0,0-25,25 24,-25-24,25 0,0 25,0-25,0 0,0 0,25 0,-25 0,25 0,0 0,24-25,-24 25,25 0,-1-24,1-1,-1 25,26-25,-1 0,25 0,-24-24,24 24,0 0,1-24,24 24,-25-25,25 25,0 1,-25-26,25 25,0-25,0 26,-25-1,25-25,0 25,-24 1,-1-1,25 0,-25-25,-25 26,26-1,-1 0,-25 0,1 0,-1 25,-24-24,24-1,-24 25,-25-25,24 25,-24 0,-25-25,25 25,-25 0,0 0,-25 25</inkml:trace>
  <inkml:trace contextRef="#ctx0" brushRef="#br0" timeOffset="149505.5512">11411 11807,'0'0,"0"25,0-25,0 0,0 0,0 0,0 0,0 0,0-25,0 25,24-25,1 0,0 25,0-24,0-1,-1 0,26 0,-25-24,24 24,1 0,0 0,-1 0,1 1,-1-26,1 25,0 0,-1-24,1 24,-1 0,1 0,0-24,-26 24,26 0,-25 0,0 0,-1 1,1-1,-25 0,0 0,0 25,0-25,-25 1,25-1,-24 25,-1-25,0 25,0-25,0 25,25 0,-24 0,-1 0,0 0,0 0,0 0,1 0,24 0,-25 25,25-25,0 0,0 25,0-25,0 0,0 0,25 25,-25-25,24 0,1 0,0 0,0 0,0 0,24 0,-24 0,25 0,-26 0,1 0,25 0,-25 0,0 0,24 24,-24-24,-25 0,25 25,0-25,-25 25,0-25,0 25,0 0,0-1,0 1,-25 0,0 0,0 25,0-26</inkml:trace>
  <inkml:trace contextRef="#ctx0" brushRef="#br0" timeOffset="153749.794">14040 9723,'0'0,"0"-24,0 24,0 0,0 0,0 0,0 0,-25 0,25 0,0 0,0 0,0 0,0 0,0 0,0 0,0 0,0 0,0 24,0-24,0 25,0 0,0-25,0 25,0 0,0-1,0 1,0 0,0 0,0 0,0-1,0-24,0 25,-25-25,25 25,0-25,0 0,0 25,0-25,0 0,0 0,0 0,0 0,0-25,0 25,0 0,0-25,-25 25,25-25,0 25,0-24,0-1,0 0,0 25,0-25,0 0,0 1,25-1,-25 25,0-25,25 0,-25 25,0 0,25 0,-25 0,25 0,-25 0,24 0,1 0,0 0,-25 25,25-25,0 25,-1-25,26 0,-25 25,0-25,-1 24,1-24,0 0,0 25,0-25,-1 0,1 0,0 25,-25-25,25 0,0 0,-25 0,25 0,-25 0,0 0,0 0,0 0,24-25,-24 25,0 0,0 0,0-25,0 25,0-24,0 24,0-25,0 0,0 25,0-25,0 0,-24 1,24-1,0 0,0 25,-25-25,25 0,0 25,0-24,-25 24,25-25,0 25,0 0,0 0,0 0,0 25,0-25,0 24,25-24,-25 25,25 0,-25 0,24 0,-24-1,0 1,25 0,-25 0,0 0,0-1,0 1,25-25,-25 25,0 0,0-25,0 25</inkml:trace>
  <inkml:trace contextRef="#ctx0" brushRef="#br0" timeOffset="153961.8061">14883 9922,'0'0,"0"0,0-25,0 25,0 0,0 0,0 25,0-25,0 0,25 25,-25-25,0 24,0-24,0 25,0-25,0 25,0 0,0-25,0 25,25 0,-25-25,0 24,0-24,0 0,0 25</inkml:trace>
  <inkml:trace contextRef="#ctx0" brushRef="#br0" timeOffset="154436.8332">15131 9451,'0'0,"0"0,0 0,0 0,0 0,0 0,0 0,0 0,0 0,25 0,0 0,-25 0,25 0,-1 0,26-25,-25 25,0 0,-1 0,1 0,25-25,-25 25,-1 0,-24 0,25-25,0 25,-25 0,0 0,0 0,0 0,0 0,0 0,0 0,0 0,-25 0,25 0,0 0,-25 0,25 0,0 25,0-25,0 0,-24 25,24-25,0 25,0-1,-25 1,25 0,0 0,0 0,0-1,0 1,0 25,0-25,0-1,0 1,0 0,0 0,0 0,0-1,0 1,0 0,0 0,0-25,0 25,0-25</inkml:trace>
  <inkml:trace contextRef="#ctx0" brushRef="#br0" timeOffset="154640.8449">15801 9748,'25'0,"-25"0,0 0,0 0,0 25,0-25,0 0,0 25,0 0,0-25,0 24,0 1,0 0,0-25,0 25,0 0,0-25,0 24,0-24,0 25</inkml:trace>
  <inkml:trace contextRef="#ctx0" brushRef="#br0" timeOffset="155084.8703">13990 10418,'0'25,"-25"-25,25 0,0 0,0 0,0 0,25 0,-25 0,25 0,0 0,0-25,-1 25,26 0,0 0,24 0,-24-25,24 25,0-25,26 25,-26 0,25-24,1 24,-1-25,25 25,-25-25,0 25,0 0,1-25,-1 25,-25 0,26-25,-26 25,0 0,1 0,-26 0,1 0,0 0,-26-24,1 24,0 0,-25 0,0 0,0 0,0 0,0 24,-25-24,25 0,-25 0,1 0</inkml:trace>
  <inkml:trace contextRef="#ctx0" brushRef="#br0" timeOffset="155757.9088">14610 10939,'0'-25,"0"25,0-25,0 25,0 0,0-25,-24 25,24 0,0 0,0 0,-25 0,25 0,0 25,-25-25,25 25,-25 0,25 0,0-1,-25 26,25-25,0 0,0 24,0-24,0 0,0 0,0 0,25-1,-25 1,25 0,-25-25,25 25,-25-25,25 0,-1 0,1 25,0-25,0 0,0 0,-1-25,1 25,-25 0,25-25,0 25,0 0,-1-25,1 25,0-25,-25 25,0-24,25 24,-25 0,0-25,0 25,0 0,0-25,0 25,0 0,0 0,0 0,0 0,0 0,0 0,0 25,0-25,0 0,0 25,0-25,0 24,0-24,0 0,25 25,-25-25,24 0,-24 0,25 0,0 0,0 0,0 0,-1 0,1 0,0-25,25 25,-26-24,26-1,-25 25,0-25,-1 0,1 25,-25-25,0 0,0 25,0-24,0-1,0 0,-25 25,25-25,-24 0,-1 1,0-1,-25 25,26-25,-1 0,0 25,0-25,0 25,25 0,-24 0</inkml:trace>
  <inkml:trace contextRef="#ctx0" brushRef="#br0" timeOffset="156081.9273">15553 11261,'0'0,"25"0,-25 0,24 0,-24 0,0 0,25 0,0 25,0-25,-25 0,25 0,0 0,-1 25,1-25,0 25,0-25,-25 25,25-1,-25-24,0 25,0 0,0 0,0 0,0-1,-25 1,0 0,25 25,-25-26,0 1,1 0,-1 0,0 0,0-25,25 24,0-24,-25 25,25-25,0 0,0 0,0 0,25 0,-25 0,25 0,0 0,-25 0,25 0,-1 0,-24-25</inkml:trace>
  <inkml:trace contextRef="#ctx0" brushRef="#br0" timeOffset="156800.9685">15751 11460,'0'-25,"0"25,0-25,0 25,0-25,0 25,0-24,0 24,0-25,0 25,0-25,0 25,-24 0,24 0,0 0,0 0,0 0,0 0,0 0,0 0,0 25,0-25,0 25,0-1,0 1,0 0,0 0,0 0,0 24,0-24,0-25,0 25,0 0,0-1,24 1,-24-25,0 25,0-25,0 0,0 0,0 0,0 25,0-25,0 0,0 0,0-25,0 25,0 0,0-25,0 25,0-25,0 1,0 24,0-25,0 0,0 0,0 0,0 1,0-1,0 0,0 0,0 0,0 1,0-1,0 25,0-25,-24 25,24 0,0-25,0 25,0 0,0 25,0-25,0 0,0 25,0 0,0-25,24 24,-24 1,0 0,0 0,0 0,25-25,-25 24,0 1,0-25,0 25,0 0,0-25,0 0,0 0,0 25,0-25,0 0,0 0,0 0,25-25,-25 25,0 0,0-25,0 25,0-25,0 0,0 1,0 24,0-25,0 0,0 0,0 0,0 1,0-1,0 25,0-25,0 25,0-25,-25 25,25 0</inkml:trace>
  <inkml:trace contextRef="#ctx0" brushRef="#br0" timeOffset="157237.9935">16868 10021,'0'0,"0"0,0 0,0 0,0 0,0 0,0 0,0-25,0 25,0 0,24 0,-24 0,25 0,0 0,0 0,0-25,24 25,-24 0,0 0</inkml:trace>
  <inkml:trace contextRef="#ctx0" brushRef="#br0" timeOffset="157385.0019">16992 10145,'0'25,"-25"-25,25 25,0-25,0 0,0 25,0-25,0 0,0 0,0 0,25 0,-25 0,24 0,26 0,-25 0,0 0,24-25,1 25</inkml:trace>
  <inkml:trace contextRef="#ctx0" brushRef="#br0" timeOffset="157929.033">17934 9525,'-25'0,"25"0,0-25,0 25,0 0,0 0,0 0,0 0,0 0,0 0,0 0,0 25,0 0,0 0,0-1,0 1,25 0,-25 25,0-26,0 1,0 0,0 0,0 0,0-1,0-24,0 25,0-25,0 0,0 25,0-25,0 0,0 0,0 0,0-25,0 25,0 0,0-25,0 25,0-24,0-1,-25 25,25-25,0 0,0-24,0 24,0 0,0 0,0 0,0-24,0 49,0-25,0 0,0 25,25 0,-25 0,0 0,25 25,-25-25,25 25,0-25,-1 25,-24-1,25-24,0 25,0 0,0-25,-1 25,1-25,0 25,25-25,-26 24,1-24,0 0,0 0,0 0,-1 0,1 0,0 0,-25-24,25 24</inkml:trace>
  <inkml:trace contextRef="#ctx0" brushRef="#br0" timeOffset="158109.0433">18529 9599,'0'-24,"0"-1,0 0,0 0,-24 0,24-24,-25 24,25-25,-25 26,25-26,-25 25,25 0,-25 1,25 24,0 0,0 0,0 0,0 0,0 24,0 1,25 0,-25 25,0-26,25 26,-25-25,25 24,-25-24,0 25,0-25,25-1,-25 26,0-25,0 0,0-1,0-24,24 25,-24 0,0-25</inkml:trace>
  <inkml:trace contextRef="#ctx0" brushRef="#br0" timeOffset="158401.06">18802 9674,'0'0,"0"-25,25 25,-25 0,25 0,-25 0,25 0,-25 0,25 25,-1-25,-24 0,25 0,-25 25,25-25,-25 24,25-24,-25 25,0-25,0 25,0 0,-25-25,0 25,25-1,-25 1,1-25,-1 25,25 0,-25-25,25 0,-25 25,25-25,0 0,0 0,0 0,0 24,0-24,0 0,0 0,25-24,-25 24,25 0,0 0,-1-25,1 25,0 0,25-25,-26 25</inkml:trace>
  <inkml:trace contextRef="#ctx0" brushRef="#br0" timeOffset="158789.0822">19497 9203,'-25'24,"25"-24,0 0,0 0,0 0,0 0,0 0,25 0,-25 0,25 0,-1-24,1 24,25 0,-25 0,-1 0,26-25,-25 25,24 0,-24-25,0 25,0 0,0 0,0 0,-1-25,-24 25,0 0,0 0,0 0,0 0,-24 0,24 0,-25 0,25 0,-25 0,0 0,25 0,-25 0,25 25,-25-25,25 25,-24 0,24-25,0 24,0 1,0 0,-25 25,25-26,0 1,0 25,0-25,0-1,0 1,0 0,0 0,0 0,0-1,0 1,0 0,0-25,0 25,0 0,0-25,0 0</inkml:trace>
  <inkml:trace contextRef="#ctx0" brushRef="#br0" timeOffset="159101.1">20067 9624,'25'-25,"-25"25,0 0,0 0,25 0,-25 0,25 0,-25 0,25 0,-1 0,-24 0,25 0,0 0,-25 25,0-25,25 0,-25 25,0 0,0-25,0 25,0-1,-25-24,0 25,25 0,-25-25,1 25,-1-25,25 25,-25-25,25 24,-25-24,25 0,0 0,0 25,0-25,0 0,25 0,0 0,0 0,-1 0,1-25,0 25,0 0,24 0,-24 0,0-24,25 24,-26 0,1 0,0-25,0 25,0 0</inkml:trace>
  <inkml:trace contextRef="#ctx0" brushRef="#br0" timeOffset="159437.1192">18579 10071,'0'25,"0"-25,0 0,0 0,25 0,0 0,-1 24,1-24,25 0,-1 0,1 0,25 0,-1 0,0 0,26 0,-26 0,25 0,0 0,25 0,-24 0,-1 0,0 0,25 0,-25 0,1-24,-26 24,25 0,-24 0,-1 0,-24 0,-1 0,1 0,-25 0,-1 0,-24 0,0-25,0 25,0 0,0 0,-24 0,-1 0,0 0</inkml:trace>
  <inkml:trace contextRef="#ctx0" brushRef="#br0" timeOffset="160045.154">18728 10740,'25'0,"-1"-24,-24 24,0-25,25 0,-25 25,0-25,0 25,0-25,0 25,0 0,0 0,0 0,-25 0,25 25,-24-25,24 25,-25-25,0 25,25 0,-25-1,0 1,25 0,0 0,0 0,0-1,0 1,0 0,0-25,0 25,25 0,-25-25,25 0,0 24,-25-24,25 0,-1 0,1 0,0 0,0 0,0 0,0 0,-1 0,26-24,-25 24,0-25,-1 25,1 0,-25-25,25 25,-25-25,0 25,0 0,25 0,-25-25,0 25,0 0,0 0,0 0,0 25,0-25,0 0,0 0,0 25,0-25,0 0,0 25,25-25,-25 0,24 25,1-25,0 0,0 0,0 0,24 0,-24-25,25 25,-26-25,26 25,-25-25,24 25,-24-25,0 25,0-24,0-1,-1 0,-24 25,0-25,0 0,0 1,0-1,-24 0,24 0,-25 0,0 1,25 24,-25-25,0 0,25 25,-24-25</inkml:trace>
  <inkml:trace contextRef="#ctx0" brushRef="#br0" timeOffset="160389.1737">19943 10790,'50'0,"-25"25,0-25,-1 25,26-25,-25 0,0 24,-1-24,-24 25,25-25,-25 25,25-25,-25 25,0 0,0-25,-25 24,0 1,25 0,-24 25,-1-26,0 1,0 0,-24 0,24 0,0 0,0-1,0 1,25-25,-24 25,24-25,0 0,0 0,24 0,1 25,0-25,0 0,0 0,24 0,1-25,-1 25,1 0,0 0,-1 0,26-25,-26 25,26 0,-26 0,1-25,-1 25,1 0,0 0,-26-24,1 24,0 0,0 0,0 0,-25 0,0 0</inkml:trace>
  <inkml:trace contextRef="#ctx0" brushRef="#br0" timeOffset="162507.2949">15627 9203,'25'0,"-25"-25,25 25,-25-25,25 25,0-25,-1 0,1 1,25-1,-25 0,24 25,-24-25</inkml:trace>
  <inkml:trace contextRef="#ctx0" brushRef="#br0" timeOffset="169892.7173">20787 8483,'24'-25,"1"25,0-24,0 24,-25 0,25-25,0 25,-25 0,24-25,-24 25,0 0,25 0,-25 0,0 0,0 0,0 0,0 0,0 0,0 0,0 0,0 0,0 0,-25 25,25-25,0 25,-24-25,-1 24,0 1,0 0,0 0,0 0,1-1,-1 1,25-25,-25 25,0 0,0-25,25 25,-24-25,24 0</inkml:trace>
  <inkml:trace contextRef="#ctx0" brushRef="#br0" timeOffset="170073.7276">20663 8483,'0'0,"0"0,0-25,0 25,0 0,0 0,0 0,0 0,0 0,0 25,0-25,0 25,0-25,0 25,0 0,0-1,0 1,0 0,0 0,24-25,-24 25,0-25,25 24,-25-24</inkml:trace>
  <inkml:trace contextRef="#ctx0" brushRef="#br0" timeOffset="173700.9351">14263 12105,'25'-25,"-25"25,0-25,0 25,0-25,0 0,0 25,0-24,0 24,0-25,-25 25,25-25,-25 25,25 0,-25-25,25 25,-24 0,-1 0,25 0,-25 25,0-25,0 25,1 0,-1-1,-25 1,25 0,1 25,-1-26,0 26,25 0,-25-25,25 24,0 1,0-25,0 24,0 1,25-25,-25-1,25 26,0-25,-25 0,49-25,-24 24,0-24,0 25,-1-25,26 0,-25 0,0 0,-1 0,26-25,-25 25,0 0,-1-24,1 24,0-25,0 25,0-25,-25 0,24 25,-24-25,25 1,-25 24,0-25,0 0,0 25,0-25,0 25,0-25,-25 1,25 24,0 0,-24-25,24 25,-25 0,25 0,0 0,-25 0,25 0,-25 0,25 0,0 0,-25 25,25-25,-24 24,24 1,0-25,0 25,0 0,0 0,0-25,0 24,0 1,0-25,0 25,0-25,24 0,-24 25,0-25,25 0,-25 0,25 0,-25 0,25 0,-25 0,25 0,-1-25,-24 25,25-25,0 25,-25-25,25 25,-25-24,25 24,-25-25,25 25,-25-25,0 25,24-25,-24 25,0 0,0-25,0 25,0 0,0 0,0 0,0 0,0 0,0 0,0 0,0 25,0-25,0 0,0 0,25 25,-25-25,0 25,0-25,25 0,-25 25,0-25,0 0,25 0,-25 0,0 0,25 0,-25 0,0 0,24 0,-24-25,0 25,25 0,-25 0,0 0,0-25,0 25,0 0,0 0,25-25,-25 25,0 0,0 0,0-25,0 25,0 0,25-24,-25 24,0 0,25 0,-25-25,24 25,-24 0,25 0,-25 0,25 0,0 25,-25-25,25 0,-25 24,24-24,-24 0,25 25,-25-25,0 25,0-25,0 25,0 0,0-25,-25 24,25-24,0 25,-24-25,-1 25,25-25,-25 25,25-25,-25 0</inkml:trace>
  <inkml:trace contextRef="#ctx0" brushRef="#br0" timeOffset="174088.9573">15280 12254,'0'0,"0"0,0 0,0 0,0 0,0 24,25-24,-25 0,0 0,25 0,-25 0,0-24,24 24,-24 0,25 0,-25-25,25 25,-25 0,0 0,25-25,-25 25,0 0,0-25,0 25,0 0,0-25,0 25,0 0,-25 0,25 0,-25 0,0 0,25 0,-24 0,-1 0,0 25,0-25,0 25,25-25,-24 25,-1 0,25-25,0 24,-25 1,25-25,0 25,0 0,0-25,25 25,-25-25,25 24,-25-24,24 0,1 0,0 25,-25-25,25 0,0 0,24-25,-24 25,0 0,0-24,-1 24,26-25</inkml:trace>
  <inkml:trace contextRef="#ctx0" brushRef="#br0" timeOffset="174416.976">15950 12030,'0'0,"0"0,0 0,0 0,0 0,0 0,0 0,25 0,-25 0,24 0,1 0,0-25,0 25,0 0,-1-24,1 24,0 0,0-25,0 25,-1 0,1-25,0 25,0 0,0-25,-25 25,0 0,0 0,0 0,0 0,0 0,-25 0,25 0,-25 25,25-25,-25 0,0 25,25-25,-24 25,-1-25,25 24,-25-24,25 25,0 0,-25-25,25 25,0 0,0-25,0 24,0 1,0-25,25 25,-25-25,0 25,0 0,25-25,-25 25,0-25,0 24,0-24,0 25</inkml:trace>
  <inkml:trace contextRef="#ctx0" brushRef="#br0" timeOffset="174581.9855">16024 12427,'0'0,"0"0,0 0,0 0,0 0,0 0,0 0,0 0,25 0,-25 0,25 0,0 0,-1-25,26 25,-25 0,24-24,1 24,24-25,-24 25,24-25</inkml:trace>
  <inkml:trace contextRef="#ctx0" brushRef="#br0" timeOffset="175873.0593">19249 11906,'-25'-25,"25"25,-25-24,0 24,1 0,-1 0,0 0,-25 0,26 0,-1 0,0 24,-25-24,26 25,-1 0,25 0,-25 0,0-1,25 26,0-25,0 0,0-1,0 26,0-25,25 0,-25 0,25-1,0 1,-1-25,-24 25,25 0,25-25,-25 0,-1 25,1-25,25 0,-25 0,24 0,-24 0,25 0,-26-25,26 25,-25 0,0-25,24 25,-24-25,0 25,0-25,-25 25,24-24,-24 24,0-25,0 25,0-25,0 25,0-25,0 25,-24-25,24 25,-25 0,0 0,0 0,0 0,25 0,-24 0,-1 25,0-25,0 25,0-25,25 25,-24 0,-1-1,25-24,0 25,0 0,0-25,0 25,0-25,0 25,0-25,0 0,25 24,-25-24,24 0,-24 0,25 0,0 0,0 0,-25 0,25-24,-1 24,1 0,0-25,0 25,0-25,-1 25,1-25,0 25,-25-25,25 25,-25-24,25 24,-25 0,0-25,24 25,-24 0,0 0,0 0,0-25,0 25,0 0,0 0,0 25,0-25,0 0,0 25,0-25,25 0,-25 24,0-24,0 25,25-25,-25 0,25 0,-25 25,25-25,-25 0,24 0,1 0,0 0,0 0,0-25,0 25,-1 0,1 0,0-25,0 25,0-24,-1 24,-24 0,25-25,-25 25,0-25,25 25,-25-25,0 25,0 0,25 0,-25-25,0 25,25 0,-25 0,24 0,1 0,0 0,-25 0,25 0,0 25,-1-25,1 0,-25 0,25 25,-25-25,0 0,0 25,0-25,0 25,0-25,0 0,-25 24,25-24,-25 25,1-25,24 0,-25 0,0 25,25-25,-25 0,25 0,0 0,0 0,0 0,0 0,0 0,0 0,0 0,0-25,0 25,25 0,-25 0,0 0,25-25,0 25,-1-24,1 24,0 0,0-25,0 25,-1-25,1 25,0-25,25 0,-26 25,1-25,0 1,0 24,0-25,-25 0,24 25,-24-25,0 25,0-25,0 25,0 0,0-24,0 24,-24 0,24 24,-25-24,25 25,-25-25,25 25,-25 0,25 0,0-1,0-24,0 25,0 0,25-25,-25 25,25-25,0 25,-1-25,1 0,0 0,0 0,24 0,-24 0,25 0,0 0</inkml:trace>
  <inkml:trace contextRef="#ctx0" brushRef="#br0" timeOffset="176225.0795">21357 11733,'0'0,"0"0,0 0,25-25,-25 25,25 0,-25 0,25-25,24 25,-24 0,0 0,24-25,1 25,0 0,-1-25,1 25,-1 0,1-24,0 24,-26 0,26 0,-25 0,25-25,-26 25,-24 0,25 0,-25 0,0 0,0 0,0 0,-25 0,1 0,-1 0,0 0,-25 25,25-25,-24 0,24 0,0 24,0-24,-24 0,24 25,25-25,-25 25,0-25,25 25,-24 0,24-25,-25 24,25 1,0 0,0 0,0 0,0-1,0 1,0 0,0 0,0 0,0-1,0 1,0-25,0 25,0-25,25 25</inkml:trace>
  <inkml:trace contextRef="#ctx0" brushRef="#br0" timeOffset="176425.0909">22002 11757,'0'-24,"0"24,0-25,0 25,0-25,0 25,0 0,0 0,0 25,0-25,0 25,0-1,0 1,0 25,0-25,0-1,0 26,0-25,0 0,0 24,0-24,0 0,25 0,-25-1,0-24,25 25</inkml:trace>
  <inkml:trace contextRef="#ctx0" brushRef="#br0" timeOffset="176657.1042">21655 12254,'-25'24,"0"-24,0 0,1 0,24 0,0 0,0 0,0 0,24 0,-24 0,25 0,25 0,-25 0,24 0,1 0,24 0,1 0,-1-24,25 24,-24 0,-1 0,25 0,-24 0,24 0,-25-25,-24 25,24 0,-24 0,0 0,-26-25,1 25,0 0,-25 0,0 0,0 0</inkml:trace>
  <inkml:trace contextRef="#ctx0" brushRef="#br0" timeOffset="177977.1797">13048 9029,'0'-25,"-25"25,25-25,0 25,-25 0,25-25,0 25,0 0,0 25,0-25,0 0,0 25,0 0,0 0,25 24,-25 1,25 0,-25 24,24-24,-24 49,25-25,0 25,-25-24,25 24,0 25,-25-25,24 25,-24-24,0 24,0-25,25 25,-25-25,0 25,0-25,0 0,0-24,0 24,0-24,0-1,0-24,0 24,0-24,0-1,0-24,0 0,0 24,0-24,0-25,0 25,25-25,-25 0,0 0</inkml:trace>
  <inkml:trace contextRef="#ctx0" brushRef="#br0" timeOffset="179241.252">13023 8880,'-25'0,"25"0,0 0,-25 0,25 0,0 0,0 0,0 0,25 0,0 0,0 0,-1 0,1-25,25 25,-1 0,26 0,-26 0,26 0,-1 0,26 0,-1 0,0 0,0 0,25-25,0 25,0 0,25 0,0-24,0 24,0 0,24 0,1-25,-25 25,49 0,-24 0,-1 0,1 0,24-25,-24 25,0 0,-1 0,26 25,-26-25,1 0,0 0,-1 0,1 0,0 0,-1 0,-24 25,25-25,-1 0,-24 0,25 0,-25 0,-1 0,1 0,0 0,0 0,0 0,-25 24,0-24,0 0,0 0,0 0,-25 0,25 25,-25-25,1 0,-26 0,25 0,-24 0,24 0,-25 0,-24-25,24 25,1 0,-26 0,1 0,-1-24,1 24,0 0,-1 0,-24 0,25-25,-26 25,26 0,-25 0,0 0,0 0,-1-25,1 25,-25 0,25 0,0 0,-25 0,25 0,-25 0,0 0,0 0,0 0,24 0,-24 0,0 0,0 0,0 0,0 0,0 0,0 0,0 0,25 0,-25 0,0 25,0-25,0 0,25 25,-25-25,0 24,25-24,-25 25,25 0,-25 0,0 0,24 24,-24-24,0 0,25 25,-25-1,25 1,-25-1,0 1,0 24,0-24,0 24,0 1,0-1,0 1,0-26,0 26,0-1,0 0,0 1,0-1,0 1,25-1,-25 1,0-1,0-24,0 24,0 0,0-24,0 24,0-24,0 0,0 24,0-24,0-1,0 1,0-1,-25-24,25 25,0-25,0 24,-25-24,25 0,0 0,0-25,0 25,-25-25,25 24,0-24,-24 25,24-25,-25 0,25 0,-25 0,0 25,0-25,1 0,-26 0,0 25,26-25,-51 0,25 0,-24 0,0 25,-1-25,1 0,-25 0,-1 24,1-24,0 0,-25 25,25-25,-25 0,0 25,0-25,-25 25,0-25,0 25,0-25,1 24,-1-24,-25 0,0 25,1-25,-1 0,1 25,-1-25,-25 0,26 0,-26 0,1 25,0-25,24 0,-25 0,1 0,0 0,-1 0,-24 0,24 25,1-25,24 0,-24 0,-1 0,26 0,-26 0,26 0,-1 0,1 0,24 0,0 0,-25 0,25 0,25 0,-24 0,24 0,0 0,-1 0,1 0,25 0,0 24,0-24,24 0,1 0,0 0,24 0,-24 0,24 25,25-25,-24 0,24 0,0 0,25 0,-25 0,25 0,0 0,0 0,0 0,25 0,-25 0,25 0,0 25</inkml:trace>
  <inkml:trace contextRef="#ctx0" brushRef="#br0" timeOffset="181577.3856">15801 11237,'0'0,"0"-25,0 25,0-25,0 0,0 25,0-25,0 25,0-25,0 25,0 0,0-24,0 24,0 0,0 0,0 0,0 24,0-24,0 25,0-25,25 25,-25 0,25 25,-25-26,0 1,24 25,-24-25,0 24,25-24,-25 0,0 0,0 24,0-24,25 0,-25-25,0 25,0-1,0-24,0 25,0-25,0 25,0-25,0 0,0 0,0 0,0 0,0 0,0 0,0 0,0 0,0-25,0 25,0-25,0 25,0-24,0-1,0 0,0 0,0 0,0 1,0-1,-25 0,25 0,0 0,-25 1,25-1,0 0,0 0,-24 25,24-25,0 25,0 0,0 0,0 25,0-25,0 25,0-25,0 25,0 0,0-1,24 26,-24-25,0 0,25-1,-25 1,0 0,0-25,0 25,0 0,0-1,0-24,25 25</inkml:trace>
  <inkml:trace contextRef="#ctx0" brushRef="#br0" timeOffset="183401.4899">13990 9847,'0'0,"0"0,0-24,-25 24,25 0,0 0,0 0,0-25,0 25,0 0,-24 0,24 0,0 0,0 0,0 0,0 0,0 0,0 0,0 0,0 0,0 25,0-25,0 24,24 1,-24 0,0 0,25 0,-25-1,0 26,0-25,0 0,0 0,0-1,0 1,0 0,0 0,0 0,0-1,0-24,0 0,0 25,0-25,0 0,0 0,0 0,0 0,0 0,0 0,0-25,0 25,0 0,0-24,-25-1,25 25,0-25,0 0,-24 0,24 1,0-1,-25 0,25 0,0 0,-25 0,25 1,0-1,0 0,0 0,0 0,0 25,0 0,0-24,0 24,25 0,0 0,-25 0,24 0,1 24,0-24,0 25,0-25,24 25,-24-25,0 25,24-25,-24 25,0-1,25-24,-26 25,26-25,-25 25,0-25,24 0,-24 0,0 25,0-25,0 0,-1 0,1 0,0 0,0 0,0 0,-25 0,24 0,-24 0,0-25,0 25,25 0,-25-25,0 25,0-25,0 25,0-24,0-1,0 0,0 25,-25-25,25 0,-24 1,24-1,0-25,-25 25,25 1,-25-1,25 0,0 0,-25 0,25 1,0-1,-25 25,25-25,0 25,0 0,0 0,0 0,0 0,0 0,0 0,0 25,0-25,0 25,0 24,25-24,-25 0,0 24,25-24,-25 25,0-25,0 24,0-24,0 0,0 24,25-24,-25 0,0 0,0 0,0 0,25-25</inkml:trace>
  <inkml:trace contextRef="#ctx0" brushRef="#br0" timeOffset="184245.5382">15106 9550,'-24'0,"24"0,-25 0,25 0,0 0,-25 0,25 0,0 0,-25 0,25 0,0 0,0 0,0 0,0 0,0 0,0 0,0 0,0 0,0 0,0 0,0 0,25 0,-25-25,25 25,0 0,24 0,-24 0,25-25,-1 25,-24-25,25 25,-1-24,1 24,-1-25,1 25,0-25,-1 0,-24 25,25-25,-25 25,-1 0,1-24,0 24,-25 0,0 0,0 0,0 0,0 0,0 0,-25 0,0 0,25 24,-24-24,-1 0,0 0,0 25,0-25,0 0,1 0,-1 25,0-25,0 0,25 0,-25 0,25 0,-24 0,24 0,-25 25,25-25,0 0,0 0,0 0,0 0,0 0,0 0,0 25,0-1,0-24,0 50,0-25,0 0,0 24,0-24,25 25,-25-1,0 1,0-25,0 24,0 1,0-25,0 24,24-24,-24 0,0 25,0-26,0 1,0 0,0-25,0 25,25 0,-25-25,0 24,0-24,0 0,0 0,25 25,-25-25</inkml:trace>
  <inkml:trace contextRef="#ctx0" brushRef="#br0" timeOffset="185576.6143">14586 10765,'0'0,"0"-25,0 25,0-24,0 24,0-25,0 25,0-25,0 25,0-25,-25 0,25 25,0-24,-25 24,25 0,0-25,0 25,0 0,0 0,0 0,0 0,0 0,-25 0,25 0,0 25,0-25,0 24,-25-24,25 25,0 0,0 25,-25-26,25 26,0 0,0-1,0 1,0-1,0 1,0-25,0 24,0 1,0-25,25 0,-25 0,25-1,-25 1,25-25,-25 25,25-25,-25 0,25 0,-1 0,1 0,0 0,0 0,-25 0,25-25,-1 25,1-25,-25 25,25-24,0-1,-25 0,25 25,-1-25,-24 0,0 0,25 1,-25-1,0 0,0 25,0-25,0 0,0 1,0-1,0 0,0 25,0-25,0 0,0 25,0 0,0-24,0 24,0 0,0 0,0 0,-25 0,25 0,0 24,0-24,0 25,0 0,0 0,0 0,0-1,0 1,0 0,0 0,0 0,25-1,-25 1,25 0,-25 0,25 0,-25-25,25 25,-25-25,24 0,-24 0,25 24,0-24,-25 0,25-24,0 24,-1 0,-24-25,25 25,0-25,0 0,0 0,-1 25,-24-25,25 1,0-26,-25 25,25 0,-25 1,0-26,0 25,0-24,0 24,-25-25,25 25,-25 1,0-26,-24 25,24 0,0 1,0 24,-24-25,24 25,0 0,0 0</inkml:trace>
  <inkml:trace contextRef="#ctx0" brushRef="#br0" timeOffset="191978.9805">3151 13419,'-25'0,"25"0,0 0,-25 0,25 0,0 0,-25 0,25 0,0 0,0 0,0 0,0 25,0-25,0 25,-25-25,25 25,0 0,0 24,0-24,0 0,0 24,0-24,0 25,0-25,0-1,0 26,0-25,0-25,0 25,0-1,0 1,0-25,0 25,0-25,0 0,0 0,0 0,0 0,0 0,0 0,0 0,0 0,0 0,0-25,0 25,0 0,0-25,-24 1,24-1,0 0,0 0,0 0,0 1,0-26,0 25,0 0,0-24,0 24,0 0,24 0,-24 1,0-1,0 0,25 25,-25-25,0 25,0 0,25 0,-25 0,25 0,0 0,-1 0,1 0,0 25,0-25,24 25,-24-25,25 25,-25-1,24-24,-24 25,25 0,-26-25,26 0,-25 25,0-25,24 0,-24 0,0 25,0-25,-1 0,1 0,-25 0,25 0,0 0,-25 0,25 0,-25 0</inkml:trace>
  <inkml:trace contextRef="#ctx0" brushRef="#br0" timeOffset="192275.9975">3572 13097,'-25'-25,"25"25,0-25,0 25,0-25,0 25,0 0,0-24,0 24,0 0,0 0,0 0,0 0,0 24,0-24,0 25,25-25,-25 25,25 0,0 0,0 24,-25-24,24 25,1-1,-25 1,25-25,0 24,-25 1,25 0,-25-1,24-24,-24 0,25 24,-25-24,25 0,-25 0,25-25,-25 25,25-1,-25-24,0 25</inkml:trace>
  <inkml:trace contextRef="#ctx0" brushRef="#br0" timeOffset="192931.035">4192 13022,'0'0,"-24"0,24 0,-25 0,25 0,0 0,0 0,0 0,0-24,25 24,-1 0,-24-25,50 25,-25-25,0 25,24-25,1 0,-25 1,24-1,1 0,-1 0,1 0,0 1,-1-1,-24 0,25 0,-26 0,1 25,-25-24,25 24,-25 0,0 0,0 0,0 0,0 0,0 0,-25 0,0 24,25-24,-24 0,-1 25,0-25,0 25,0-25,1 25,-1-25,25 0,-25 25,25-25,-25 0,25 24,-25-24,25 0,0 0,0 25,0 0,0-25,25 25,-25 0,0-1,25 1,0 25,-25-25,25 24,-1-24,1 0,-25 24,25-24,0 25,-25-25,25 0,-25-1,24 26,-24-25,25 0,-25-1,0-24,25 25,-25 0</inkml:trace>
  <inkml:trace contextRef="#ctx0" brushRef="#br0" timeOffset="194007.0965">4391 14238,'0'0,"0"-25,0 25,0 0,0 0,0 0,0 0,0 0,0 0,0 0,0 0,-25 0,25 0,0 0,0 0,0 0,-25 0,25 0,0 0,0 0,-25 0,25 25,0-25,-24 25,24-1,0-24,-25 50,25-25,0 0,0 24,-25 1,25-25,0 24,25-24,-25 25,0-25,25-1,-25 26,24-25,1 0,-25-25,25 24,0 1,0-25,-1 25,-24-25,25 0,0 0,0 0,0 0,-1 0,-24 0,25 0,0-25,0 25,-25-25,25 25,-25-24,24-1,-24 0,25 25,-25-25,0 0,25 1,-25-1,0 25,0-25,0 0,0 0,0 1,0-1,0 0,0 0,0 0,0 25,0-24,0 24,0-25,0 25,0 0,0 0,0 0,0 0,0 0,0 0,-25 0,25 0,0 0,0 0,0 25,25-25,-25 0,0 24,25 1,-25-25,25 25,-25 0,24 0,-24-25,25 24,-25 1,25-25,-25 25,25-25,0 0,-25 25,24-25,1 0,-25 0,25 0,0-25,-25 25,25 0,0-25,-1 25,-24-25,25 25,0-24,0-1,0 0,-25 0,24 0,-24 1,25-1,-25 0,0 0,0 0,0 0,0-24,-25 24,1 0,-1 0,0 1,0-1,-24 0,-1 0,25 25,-25-25,1 25,-1 0,25-24,-24 24</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07:21.692"/>
    </inkml:context>
    <inkml:brush xml:id="br0">
      <inkml:brushProperty name="width" value="0.05292" units="cm"/>
      <inkml:brushProperty name="height" value="0.05292" units="cm"/>
      <inkml:brushProperty name="color" value="#FF0000"/>
    </inkml:brush>
  </inkml:definitions>
  <inkml:trace contextRef="#ctx0" brushRef="#br0">8806 5110,'-25'0,"25"-25,0 25,0 0,0 0,0 0,0 0,0 0,0 25,0-25,0 25,0-25,0 24,25 1,-25 0,0 0,0 24,25-24,-25 0,0 0,0 24,0-24,0 0,0 0,0-25,0 25,0-1,0-24,0 0,0 25,0-25,0 0,0 0,0 0,-25 0,25 0,0-25,0 25,-25 0,25-24,0-1,-25 0,25 0,0 0,-24 1,24-26,0 25,-25 0,25 1,0-1,0 0,0 0,0 0,0 25,0-24,25 24,-25 0,24 0,-24 0,25 0,0 0,0 0,0 0,-1 24,1-24,25 0,-25 25,-1-25,1 25,0-25,0 25,0-25,-1 25,1-25,0 24,0-24,0 25,-1-25,1 0,0 25,0-25,-25 0,25 0,-25 0</inkml:trace>
  <inkml:trace contextRef="#ctx0" brushRef="#br0" timeOffset="224.0128">9401 4986,'-24'-25,"24"0,0 25,0-25,0 25,0 0,0 0,0 0,0 0,0 0,0 0,0 0,0 0,0 25,0-25,0 25,0 0,0 0,0-1,24 1,-24 0,0 0,0 0,0-1,25 1,-25 0,0-25,0 25,0 0,0-1,0-24,25 25,-25-25,0 25</inkml:trace>
  <inkml:trace contextRef="#ctx0" brushRef="#br0" timeOffset="404.0231">9600 5283,'0'0,"0"0,0 0,0 0,25 25,-25-25,0 0,0 0,0 25,0-25,0 25,0-25,0 25,0-1,24-24,-24 25,0 0,0-25,0 25,0-25,0 25,0-25,0 24</inkml:trace>
  <inkml:trace contextRef="#ctx0" brushRef="#br0" timeOffset="879.0503">9922 4787,'0'25,"0"-25,0 0,0 0,0 0,25 0,-25 0,25 0,0 0,-1-25,1 25,25 0,-25 0,-1 0,26-25,-25 25,24 0,-24-24,0 24,25 0,-50 0,25-25,-1 25,-24 0,25 0,-25 0,0 0,0 0,0 0,0 0,0 0,-25 0,25 0,-24 0,24 25,-25-25,0 0,25 0,-25 24,25-24,0 0,-25 0,25 25,0-25,0 25,0-25,0 25,0 0,0-25,0 25,0-1,0 1,0 0,0 0,0 0,0-1,0 1,0 0,25 0,-25 0,0-1,0-24,0 25,0 0,0-25,25 25,-25-25</inkml:trace>
  <inkml:trace contextRef="#ctx0" brushRef="#br0" timeOffset="1084.062">10766 5110,'0'0,"0"0,0 0,0 0,0 0,0 0,0 25,0-25,0 24,0-24,0 25,0 0,0 0,0 0,0-1,0 1,0 0,0-25,0 25,0 0,0-1,24 1</inkml:trace>
  <inkml:trace contextRef="#ctx0" brushRef="#br0" timeOffset="1596.0913">8459 6102,'0'0,"25"0,-25 0,24 0,-24 0,25 0,25 0,-25-25,24 25,1 0,24-25,1 25,-1 0,0-24,26 24,-1-25,0 25,0 0,25-25,-24 25,24-25,-25 25,25-25,0 25,-25 0,25-24,-25 24,1-25,-1 25,-25 0,25-25,-24 25,-1 0,-24 0,-1 0,1 0,-25 0,0 0,-1 0,1 0,-25 0,0 0,0 0,0 0,0 0,-25 0,25 0,-24 0,24 0,-25 25</inkml:trace>
  <inkml:trace contextRef="#ctx0" brushRef="#br0" timeOffset="2284.1306">9625 6524,'0'0,"0"-25,0 25,0 0,-25-25,25 25,-25 0,25 0,0 0,-25 25,25-25,-25 0,25 25,-24-1,24 1,-25 0,25 0,0 0,0-1,0 1,0 0,0 0,0 0,0-1,0 1,0 0,0-25,25 25,-1 0,-24-25,25 25,-25-25,25 0,0 0,-25 24,25-24,-1 0,1-24,0 24,0 0,0 0,-25-25,24 25,1-25,0 25,-25-25,25 25,0-25,-25 25,24-25,-24 25,0-24,0 24,25 0,-25-25,0 25,0 0,0 0,0 0,0 0,0 0,0 0,0 0,0 25,0-25,0 0,25 0,-25 24,0-24,25 0,-25 0,25 25,-25-25,24 0,1 0,-25 0,25 0,0-25,0 25,-1 0,26-24,-25 24,0-25,-1 25,1-25,0 0,0 25,0-25,-25 1,25 24,-25-25,0 0,0 0,0 25,-25-25,25 1,-25 24,0-25,0 25,25-25,-25 25,1-25,-1 25,0 0</inkml:trace>
  <inkml:trace contextRef="#ctx0" brushRef="#br0" timeOffset="2488.1423">10766 6697,'24'25,"1"-25,0 25,0-25,0 25,-25-25,24 24,-24 1,0 0,0 0,0 0,0 0,0-25,0 24,0 1,0 0,0 0,0 0,0-1,0 1,0-25,0 25</inkml:trace>
  <inkml:trace contextRef="#ctx0" brushRef="#br0" timeOffset="2844.1627">12279 5606,'-25'0,"25"0,0 0,0 0,0 0,0 0,0 0,0 0,0 0,25 0,-25 0,24 0,1 0,0 0,25-25,-26 25,26 0,-25-25,25 25,-26 0,1 0,0-25</inkml:trace>
  <inkml:trace contextRef="#ctx0" brushRef="#br0" timeOffset="3015.1724">12427 5804,'0'0,"0"0,0 25,0-25,0 0,0 25,25-25,0 0,-25 0,50 0,-25 0,-1 0,26 0,0 0,-1 0,1 0,-1-25,26 25,-26-25,26 25</inkml:trace>
  <inkml:trace contextRef="#ctx0" brushRef="#br0" timeOffset="3531.202">14015 4887,'-25'0,"25"0,0 0,0-25,-25 25,25 0,0 0,0 0,0 25,0-1,0-24,0 25,25 0,-25 25,0-26,0 26,0-25,0 24,0-24,25 0,-25 25,0-26,0 1,0 0,0 0,0-25,0 25,0-1,0-24,0 0,0 0,0 0,0 0,0 0,0 0,-25 0,25-24,0 24,-25-25,25 0,0 0,-24 0,24 1,0-1,-25 0,25-25,0 26,0-1,0 0,0 0,0 25,25-25,-25 25,24 0,-24 0,25 0,0 0,0 0,0 25,-1-25,26 25,-25 0,24-25,-24 25,25-25,-25 24,24 1,-24-25,25 25,-26-25,26 0,-25 25,25-25,-26 0,1 0,25 0</inkml:trace>
  <inkml:trace contextRef="#ctx0" brushRef="#br0" timeOffset="3724.213">14710 4887,'0'-25,"-25"0,0 0,0 0,25 0,-25 25,25 0,0 0,0 0,0 25,0-25,25 25,-25 0,25 0,-25 24,25-24,-25 0,25 25,-1-26,-24 1,25 25,-25-25,25-1,-25 1,0 0,25 0,-25 0,25-1,-25-24,0 25</inkml:trace>
  <inkml:trace contextRef="#ctx0" brushRef="#br0" timeOffset="4008.2292">15206 5209,'0'0,"0"0,24 0,-24-25,25 25,-25 0,25 0,-25 0,25 0,0 25,-25-25,24 0,-24 25,0-25,0 25,0-25,0 24,0 1,0 0,-24-25,24 25,-25 0,25-1,-25 1,0-25,25 25,-25-25,25 25,0-25,0 0,0 0,0 0,0 0,25 0,-25 0,25 0,0-25,0 25,-1 0,1-25,25 0,-25 25,24-24</inkml:trace>
  <inkml:trace contextRef="#ctx0" brushRef="#br0" timeOffset="4403.2518">16049 4614,'0'24,"-25"-24,25 0,0 0,0 0,0 0,0 0,25 0,-25 0,25 0,0 0,24 0,-24 0,0-24,24 24,1 0,-25 0,0-25,24 25,-24 0,-25 0,25-25,-25 25,0 0,0 0,0 0,0 0,0 0,-25 0,25 0,-25 0,0 0,25 0,-24 0,24 25,-25-25,0 25,25-1,0 1,-25 0,25 0,0 0,0-1,0 26,0-25,0 25,0-26,0 26,0-25,0 0,0-1,0 1,0 0,0 0,0 0,0-1,0 1,25 0,-25-25,0 25,0-25</inkml:trace>
  <inkml:trace contextRef="#ctx0" brushRef="#br0" timeOffset="4719.2699">16744 5110,'0'0,"24"0,-24 0,25 0,-25 0,25 0,-25 0,25 0,-25 0,25 0,-25 25,0-25,0 0,0 24,0 1,0-25,0 25,-25 0,25 0,-25-25,0 24,0 1,1 0,24-25,-25 25,25-25,0 0,0 25,0-25,25 0,-25 0,24 0,1 0,25 0,-25 0,-1 0,26-25,0 25,-26 0,26 0,0-25,-26 25,26 0,-25-25,24 25,-24 0,0-25,0 25,0 0</inkml:trace>
  <inkml:trace contextRef="#ctx0" brushRef="#br0" timeOffset="5096.2915">14313 5779,'0'0,"0"0,0 0,0 25,24-25,1 0,0 0,25 0,-1 0,1 0,0 0,24 0,25-25,0 25,1 0,24 0,0 0,0-24,0 24,24 0,-23 0,23-25,1 25,0 0,0-25,0 25,-1 0,1 0,-25-25,25 25,-25 0,-25 0,25 0,-24 0,-26-25,25 25,-49 0,24 0,-49 0,25 0,-50 0,25 0,-25 0,0 0,0 0,-25 25,0-25,0 0,-24 25</inkml:trace>
  <inkml:trace contextRef="#ctx0" brushRef="#br0" timeOffset="5735.328">15627 6672,'0'-24,"0"-1,0 25,0-25,0 0,0 0,0 1,0 24,-25-25,25 0,0 25,0 0,0 0,0 0,0 0,-24 0,24 0,0 25,0-25,-25 25,25-1,0 1,-25 0,25 0,0 24,0-24,0 0,0 0,0 0,25-1,-25 1,25 0,-25-25,24 25,-24-25,25 25,0-25,0 0,-25 0,25 0,0 0,-1 0,1 0,0 0,25-25,-26 25,1-25,-25 25,25-25,0 25,0-25,-25 25,24-24,-24 24,25-25,-25 25,0 0,0-25,0 25,0 0,0 0,0 0,0 0,0 0,0 0,0 0,0 25,0-25,0 0,0 25,25-25,-25 0,25 24,0-24,-1 0,1 0,0 0,0 0,0 0,24 0,-24-24,25 24,-26-25,1 25,0-25,25 25,-26-25,1 25,-25-25,25 25,-25-24,0-1,0 0,0 0,-25 0,0 1,1-1,24 0,-25 0,0-24,0 49,0-25,1 0,-1 25,25-25</inkml:trace>
  <inkml:trace contextRef="#ctx0" brushRef="#br0" timeOffset="6107.3493">16892 6648,'25'0,"0"0,0 0,-25 0,25 0,-1 24,1-24,0 0,0 0,0 0,-1 0,-24 25,25-25,-25 0,25 25,-25-25,0 0,0 25,0 0,0-1,0-24,-25 25,0 0,25 0,-24 0,-1 24,0-24,0 0,0 0,1 0,-1-25,25 24,-25-24,25 25,0-25,0 0,25 25,-25-25,25 0,-1 0,26 0,-25 0,24 0,1 0,0 0,-1 0,1 0,24-25,-24 25,-1 0,1 0,0 0,-1-25,1 25,-25 0,0 0,-1-24,-24 24,0 0,0 0</inkml:trace>
  <inkml:trace contextRef="#ctx0" brushRef="#br0" timeOffset="7496.4288">16595 868,'-25'0,"25"-25,-25 25,25 0,0 0,0-24,0 24,0 0,0 0,0-25,0 25,0 0,25 0,-25-25,25 25,-1 0,1 0,0-25,0 25,0 0,-25 0,25 0,-1 0,1 0,0 25,0-25,-25 25,25-25,-1 25,-24 24,25-24,-25 25,25-1,-25 1,0-1,0 1,0 24,0 1,0-1,25 1,-25-1,0 0,0 26,0-26,25 1,-25 24,24-25,-24 1,25-1,0 0,-25 1,25-1,0 1,-1-1,-24 0,25-24,0 0,0 24,0-24,-25-25,24 24,1 1,-25-25,0 24,0-24,0 0,0 0,0-25,0 24,0-24,-25 25,25-25,-24 0,-26 0,25 0,-24 0,24 0,-50 0,26-25,-26 25,1 0,0 0,-26-24,26 24,-25 0,-1 0,1 0,0 0,-25 0,25 0,0 0</inkml:trace>
  <inkml:trace contextRef="#ctx0" brushRef="#br0" timeOffset="8771.5017">2307 521,'25'0,"-25"0,0-25,0 25,-25 0,25 0,-25-25,1 25,24 0,-50 0,25 0,0 0,-24 0,24 25,-25-25,1 0,-1 25,25-25,-24 0,-1 25,0-25,26 25,-26-25,25 24,0-24,-24 25,24-25,0 25,0-25,1 25,-1 0,0-25,0 24,0 1,1-25,24 25,-25 0,25-25,-25 25,25-1,0-24,-25 25,25 0,0 0,0 0,0-1,0 1,0 0,-25 0,25 24,0-24,0 25,0-1,0 1,0 24,0-24,0 24,0-24,0 24,0-24,25 25,-25-26,0 1,25-1,-25 1,25 0,-25-1,25-24,-1 25,-24-26,25 1,0 0,0 0,0-25,-1 25,26-1,-25-24,24 0,-24 25,25-25,-1 0,1 0,0 0,24 0,-24-25,24 25,-24 0,24 0</inkml:trace>
  <inkml:trace contextRef="#ctx0" brushRef="#br0" timeOffset="10279.5879">20340 695,'0'0,"0"0,0 0,0 0,0-25,0 25,-25 0,25 0,-24 0,24 0,-25 0,0 0,0 0,0 0,1 0,-1 0,-25 0,25 0,1 0,-1 25,0-25,25 0,-25 0,0 0,25 0,-24 24,24-24,-25 0,25 0,0 0,0 25,0-25,0 25,0-25,0 25,-25 0,25-1,0 1,0 0,0 0,0 24,0-24,0 25,0-1,25 1,-25 0,0-1,0 1,0 24,0-24,0-1,-25 26,25-26,0 26,0-25,0-1,0 1,0-1,0 1,0-25,0 24,0-24,0 0,25 0,-25 0,25-1,-1-24,-24 25,25 0,0-25,0 0,24 0,-24 0,25 0,-25 0,24 0,1 0,-1 0,1-25,0 25</inkml:trace>
  <inkml:trace contextRef="#ctx0" brushRef="#br0" timeOffset="11223.6419">17587 2158,'-25'0,"25"0,0 0,0 0,0 0,0 0,0 0,0 0,0 0,0 0,0 0,0 0,0 0,25-25,-25 25,25 0,-1 0,1 0,-25 0,25 0,0-25,0 25,-25 0,25 0,-1 25,-24-25,25 0,0 25,-25 0,0 0,25-1,-25 1,0 25,0-1,0 1,0 0,0-1,-25 1,25-1,-25 1,25 25,-25-26,25 1,-24-1,24 1,-25 0,25 24,0-24,0-1,0 1,0-25,0 24,0 1,0-25,0-1,0 1,0 0,0 0,25 0,-25-25,0 24,0-24,0 0,0 0,0 0,0 0,0 0,0 0,0 25,0-25,-25 0,0 0,0 0,0 0,-24 0,-1 0,0 25,-24-25,0 0,-1 25,-24-25,0 25,24-1,-24-24</inkml:trace>
  <inkml:trace contextRef="#ctx0" brushRef="#br0" timeOffset="16201.9267">8682 5209,'0'0,"0"0,0 0,0 0,-25 0,25-25,0 25,0 0,0 0,0 0,0 25,0-25,0 0,25 0,-25 25,0-25,25 25,-25-25,25 24,-25 1,0 0,24-25,-24 25,0 0,0-1,0 1,0 0,0-25,0 25,0-25,0 25,0-25,0 24,0-24,0 0,0 0,0 0,0 25,0-25,0 0,0 0,0-25,0 25,0 0,-24 0,24-24,0 24,-25 0,25-25,0 0,0 25,-25-25,25 0,0 1,0-1,0 0,0 25,0-25,0 0,0 25,0-24,0 24,0-25,0 25,25 0,-25 0,25 0,-25 0,24 0,-24 0,25 0,0 0,0 0,24 25,-24-25,0 24,25-24,-26 0,26 25,-25-25,24 25,-24-25,25 0,-25 25,-1-25,26 0,-25 0,0 0,0 25,-25-25,24 0,1 0,-25 0,25 0,-25 0,0-25,0 25,0 0,0 0,0-25,0 25,0-25,0 25,0-25,0 25,0-24,0-1,0 25,0-25,0 0,-25 0,25 25,0-24,0-1,-25 0,25 25,0-25,0 0,-24 25,24-24,0 24,-25-25,25 25,0-25,-25 25,25-25,0 25,-25 0,25-25,0 25,0 0,-25 0,25 0,0 0,0 0,0 0,0 0,0 0,0 25,0 0,25 0,-25 0,25-1,-25 1,0 0,25 0,-25 0,25-1,-25 1,24 0,-24 0,0 0,25-1,-25 1</inkml:trace>
  <inkml:trace contextRef="#ctx0" brushRef="#br0" timeOffset="16873.9651">9674 5333,'0'0,"-25"-25,25 25,0-25,-24 25,24-24,0 24,0 0,0-25,0 25,0 0,0 0,0 0,0 0,0 0,0 0,0 25,0-25,0 0,0 24,0 1,0-25,24 25,-24 0,0 0,25-1,-25 1,0 0,25 0,-25 0,0-1,0 1,0 0,25-25,-25 25,0 0,0-25,0 0,0 0,0 24,0-24,0 0,0 0,0 0,0 0,0-24,0 24,0 0,0-25,0 25,0 0,0-25,0 0,0 0,0 25,0-24,0-1,0 0,0 0,0 25,0-25,0 25,0 0,-25-24,25 24,0 0,0 24,0-24,0 0,0 25,25-25,-25 25,0 0,0-25,0 25</inkml:trace>
  <inkml:trace contextRef="#ctx0" brushRef="#br0" timeOffset="22909.3103">50 2555,'0'0,"0"0,0 0,0 0,0 0,25-25,-25 25,25 0,-25-25,24 0,1 25,0-24,25-1,-26 0,1 0,25 0,-25 1,24-1,-24 0,25 0,-26 0,1 1,25-1,-25 0,-1 0,1 0,-25 25,25-24,-25 24,0-25,0 25,0-25,0 25,0 0,0-25,-25 25,0 0,25-25,-24 25,-1 0,0 0,25 0,-25 0,0 0,1 0,24 0,-25 0,0 0,25 0,0 25,0-25,0 0,0 0,0 0,0 0,0 0,25 0,-25 0,25 0,-1 0,1-25,25 25,-25 0,24 0,-24 0,25 0,-26-24,1 24,25 0,-25 24,0-24,-25 0,24 25,-24-25,0 25,0 0,0 0,0-1,-24 26,-1-25,0 24</inkml:trace>
  <inkml:trace contextRef="#ctx0" brushRef="#br0" timeOffset="33642.9243">7789 8458,'0'0,"-25"0,25 0,0-24,-25 24,25 0,0 0,0 0,0 0,0 0,0 0,0 0,0 0,0 0,0 0,0 0,0 0,0 0,25 0,-25 0,25 0,0 0,0 0,-1 0,1 0,0-25,25 25,-26 0,26 0,-25-25,24 25,-24 0,25 0,0-25,-26 25,1 0,0 0,0-25,0 25,-1 0,-24 0,0 0,25 0,-25 0,0 0,0 0,0 0,0 25,0-25,-25 25,25-25,0 25,-24 24,24-24,0 25,-25-25,25 24,-25 1,25-1,-25 26,25-26,-25 1,25 0,0-1,-24 1,24-25,0 24,0-24,0 25,0-25,0-1,0 1,0 0,0 0,0 0,0-1,0-24,0 25,0-25,0 0,0 25,0-25,0 0,24 0,-24 0</inkml:trace>
  <inkml:trace contextRef="#ctx0" brushRef="#br0" timeOffset="33923.9403">8831 8607,'0'0,"0"0,0 0,0 0,0 0,0 0,25 25,-25 0,24-25,1 25,0-1,0 1,0 0,-1 0,1 24,0-24,0 0,0 0,-1 0,1-1,0-24,0 25,0 0,-1-25,1 25,0 0,-25-25,25 0,-25 25,25-25,-25 0,0 0,25 0,-25 0</inkml:trace>
  <inkml:trace contextRef="#ctx0" brushRef="#br0" timeOffset="34138.9526">9277 8607,'-25'0,"25"-25,0 25,0 0,0 0,0 0,0 0,0 0,-24 0,24 25,0-25,-25 25,25 0,-25 24,0-24,0 25,1-25,-1 24,0 1,0-25,0 24,1-24,-1 25,0-25,0-1,0 1,1 0,24 0,-25 0,25-1,0-24,0 25</inkml:trace>
  <inkml:trace contextRef="#ctx0" brushRef="#br0" timeOffset="37271.1318">9873 4986,'0'0,"0"0,0 0,0 0,0 0,24 0,-24 0,25 0,0-25,0 25,0 0,24 0,-24-25,0 25,24-25,1 25,-25 0,24-24,-24 24,25-25,-25 25,24-25,-24 25,0-25,0 25,0 0,-1-25,-24 25,25 0,-25 0,0 0,0 0,0 0,0-25,0 25,0 0,0 0,-25 0,1 0,24 0,-25 0,25 0,-25 0,0 25,25-25,-25 0,1 0,-1 0,25 25,-25-25,25 0,-25 0,0 0,25 0,0 25,0-25,-25 0,25 0,0 0,0 0,0 0,0 0,0 0,0 0,0 0,0 0,0 0,0 0,0 0,0 0,0 0,0 0,0 0,0 0,-24-25,24 25,0 0,0 0,0 0,0 0,0 0,0 0,0 0,0 0,0 0,0 0,0 0,0 0,0 0,0 0,0 0,0 0,-25 0,25 0,-25 0,25 25,-25-25,0 0,25 25,-24-25,-1 0,25 25,-25-25,0 0,25 0,-25 24,25-24,-24 0,24 0,-25 0,25 0,0 0,-25 0,25 25,0-25,0 0,-25 0,25 0,0 0,0 0,0 0,0 0,0 0,0 0,0 0,0 0,0 0,0 0,0 0,0 0,0 0,0 0,0 0,25-25,-25 25,25 0,0 0,-1 0,1-24,0 24,0 0,0-25,-1 25,26-25,-25 25,0-25,-1 25,26 0,-25-25,0 25,-25 0,25-25,-25 25,24 0,-24 0,0 0,0 0,0 0,0 0,0 0,0 0,-24 0,24 0,-25 0,0 25,0-25,0 0,25 0,-25 25,-24-25,24 0,0 25,0-25,25 0,-24 0,-1 25,0-25,0 0,25 0,0 0,-25 0,25 0,0 0,0 0,0 0,0 0,0 0,25 0,-25 0,25 0,-25 0,25-25,0 25,-25 0,24 0,1 0,0-25,-25 25,25 0,0 0,-1 0,-24-25,25 25,0 0,-25 0,0 0,25 0,-25 0,0-25,0 25,0 0,0 0,0 0,0 0,0 0,0 0,0 0,0 0,0 0,0 0,0 0,0 0,0 0,0 0,0 0,0 0,-25 0,25 0,0 0,0 0,0 25,-25-25,25 0,0 0,0 0,0 0,0 0,0 0,-25 0,25 0,0 0,0 0,0 25,0-25,0 25,0-25,0 25,0 0,0-1,0 1,0 0,0 25,0-26,0 26,0-25,0 24,0-24,-24 25,24-1,0-24,0 0,0 25,0-26,0 1,0 0,0 0,0-25,0 25,0-1,0-24,0 0,0 25,0-25,0 0,0 0,0 0,0 0,0 0,0 0,0 0,24-25,-24 25,0-24,0 24,0-25,0 0,0 0,25 0,-25 1,0-26,0 25,0-24,0 24,0-25,0 25,0-24,0 24,0-25,-25 26,25-1,0-25,0 25,0 1,0-1,0 0,0 25,-24-25,24 25,0 0,0-25,0 25,0 0,0 0,0 25,0-25,0 0,0 25,24 0,-24 0,0-1,25 1,-25 0,0 25,25-26,-25 1,0 0,0 0,0 0,0-1,0 1,0 0,0-25,0 25,0 0,0-25,0 0,0 24,0-24,0 0,0 25,0-25,0 0,0 0</inkml:trace>
  <inkml:trace contextRef="#ctx0" brushRef="#br0" timeOffset="37531.1466">9972 4936,'-25'0,"25"0,0-25,0 25,0 0,25 0,0 0,-25-24,24 24,26 0,-25-25,24 25,-24-25,25 25,-1-25,-24 25,25-25,-25 25</inkml:trace>
  <inkml:trace contextRef="#ctx0" brushRef="#br0" timeOffset="38414.1972">9848 8062,'-25'0,"25"0,0 0,0 0,0 0,0 0,0 0,25 0,0 0,-25 0,24 0,1-25,25 25,-25-25,24 25,1-25,-25 25,24-25,-24 25,25-25,-26 25,1-24,0 24,0 0,0 0,-25-25,25 25,-25 0,0 0,0 25,0-25,0 24,0-24,0 25,0 0,0 25,0-25,0 24,0 1,0-25,0 49,0-24,0-1,0 1,-25-1,25 1,0 24,0-24,0-25,0 24,0 1,0-25,0 0,0 24,0-24,0 0,0 0,0-25,0 24,0 1,0-25,0 0,0 25,0-25,25 0</inkml:trace>
  <inkml:trace contextRef="#ctx0" brushRef="#br0" timeOffset="38597.2076">10145 8533,'0'0,"0"0,0 0,25 0,-25 0,25 0,-25-25,25 25,0 0,24-25,-24 25,0 0,25-25,-1 25,-24-24,25 24,-1-25,-24 25,25 0,-26-25</inkml:trace>
  <inkml:trace contextRef="#ctx0" brushRef="#br0" timeOffset="39110.237">7665 9971,'0'0,"-25"0,25 0,0 0,0 0,0 0,0 0,25 0,0 0,0 0,24 0,-24 0,49-24,-24 24,24-25,26 25,-1-25,0 25,0-25,25 0,0 1,0-1,25 0,0 0,-25 0,25 1,0-1,24 0,-24 0,0 0,0 1,0-1,-25 0,25 0,-25 0,0 25,0-24,0-1,-25 0,0 0,-25 25,1-25,-1 25,1-24,-26 24,-24 0,25-25,-25 25,-1 0,-24 0,25 0,-25 0,0-25,0 25,0 0,-25 0</inkml:trace>
  <inkml:trace contextRef="#ctx0" brushRef="#br0" timeOffset="42181.4126">9625 2505,'0'0,"-25"0,25 0,0 0,0 0,0-25,0 25,0 0,0 0,0 0,0 0,0 0,0 0,0 0,0 0,0 0,0 0,25 0,-25 0,0 0,24 0,-24 0,0 0,25 0,-25 0,0 0,25 0,-25 0,0 0,25 0,-25 0,25-24,-25 24,24 0,-24-25,25 25,-25-25,25 25,-25-25,25 25,-25-25,25 25,-25-24,24-1,-24 25,25-25,-25 0,0 25,0-25,25 1,-25 24,0 0,0-25,0 25,25 0,-25 0,0 0,0 0,0 0,25 0,-25 0,24 0,-24 25,25-25,0 0,-25 24,25-24,0 25,-1-25,1 25,0 0,0-25,0 25,-1-25,1 0,0 24,0-24,0 0,0 0,-1 0,1 0,0 0,0 0,-25 0,25-24,-1 24,1 0,0-25,0 25,0-25,-1 0,1 25,0-25,-25 25,25-24,0 24,-25-25,24 25,-24 0,25-25,-25 25,25 0,0 0,-25 0,25 0,-25 0,24 0,-24 0,25 0,0 0,-25 0,25 25,0-25,-1 0,-24 0,25 0,0 25,0-25,0 0,-1 0,1 0,0 0,0 0,-25 0,25 0,-1 0,1-25,0 25,0 0,0 0,0-25,-1 25,1-25,0 25,-25-25,25 25,0 0,-1-24,-24-1,25 25,-25-25,25 25,-25 0,25-25,-25 25,0 0,25 0,-25 0,0 0,0 0,24 0,-24 0,0 0,25 25,-25-25,0 0,25 25,-25-25,25 25,-25-25,25 24,-1-24,1 0,-25 0,25 25,0-25,0 0,-1 0,1 0,25 0,-25-25,-1 25,26 0,-25 0,0-24,24 24,-24-25,0 25,-25 0,25 0,-1-25,-24 25,0 0,0 0,0 0,0 0</inkml:trace>
  <inkml:trace contextRef="#ctx0" brushRef="#br0" timeOffset="44095.5221">9228 9996,'-25'0,"0"0,25 0,-25 0,0 0,25 0,0 0,0 0,0 0,0 0,0 0,25 0,0 0,0 0,0 0,-1 0,26 0,-25 0,25 0,-1-25,1 25,-1 0,1-24,0 24,-1-25,1 25,-1 0,-24-25,25 25,-25 0,24 0,-24-25,-25 25,25 0,0 0,-25 25,0-25,0 0,24 25,-24-25,0 25,0-1,0 1,0 0,0 0,-24 25,24-1,0 1,-25-1,25 1,-25 0,25-1,-25 26,25-26,0 1,-25-1,25 1,0-25,0 24,-24-24,24 25,0-25,0-1,0 1,0 0,0-25,0 25,0 0,0-25,0 0,0 24,0-24,0 0,0 0,0-24,0 24</inkml:trace>
  <inkml:trace contextRef="#ctx0" brushRef="#br0" timeOffset="44312.5345">9600 10517,'-25'0,"25"0,0 0,0 0,0 0,25 0,-25 0,25 0,-1-25,1 25,25 0,-1 0,-24-24,25 24,24-25,-24 25,-1-25,1 25,0-25,-1 25,1-25,-25 25,24 0,-24 0,-25 0,25 0</inkml:trace>
  <inkml:trace contextRef="#ctx0" brushRef="#br0" timeOffset="47329.7071">12601 8731,'0'0,"0"25,0-25,0 0,0 0,0 0,25 0,0 0,0 0,-1 0,1 0,0 0,25 0,-1 0,-24-25,25 25,-1 0,1 0,-25-25,24 25</inkml:trace>
  <inkml:trace contextRef="#ctx0" brushRef="#br0" timeOffset="47525.7183">12750 9103,'0'0,"0"0,0 25,0-25,0 0,0 0,0 25,0-25,25 0,0 0,-1 0,1 0,0 0,0 0,24 0,1 0,0-25,-1 25,1 0,-1-25,26 25,-26 0,26-24</inkml:trace>
  <inkml:trace contextRef="#ctx0" brushRef="#br0" timeOffset="49695.8424">20142 2183,'0'0,"0"0,-25 0,25 0,0 0,0 0,0 0,25 0,-25 0,25 0,-1 0,26 25,-25-25,24 0,1 0,0 0,-1 0,26-25,-26 25,26 0,-26 0,26 0,-1 0,-24 0,24-25,-24 25,-1 0,1 0,0 0,-1 0,-24 0,0 0,0 0,-1 0,-24 0,0 0,0 0,-24 0,-1 0,0 0,-25 0,26 0,-26 0,-24 0,24 25,0-25,-24 0,24 0,-24 25,24-25,1 0,-26 0,26 0,-1 0,-24 24,24-24,0 0,1 0,24 0,-25 0,26 0,-1 0,25 25,0-25,0 0,0 0,0 0,25 0,-1-25,1 25,25 0,-1 0,1-24,24 24,1 0,-1-25,1 25,-1-25,0 25,26 0,-26-25</inkml:trace>
  <inkml:trace contextRef="#ctx0" brushRef="#br0" timeOffset="51297.9341">14660 8409,'0'25,"0"-25,0 0,0 0,-25 24,25-24,0 0,0 0,0 0,0 0,0 0,0 0,0 0,25-24,-25 24,25 0,-25-25,25 25,-1-25,-24 25,25-25,0 0,0 1,-25-1,25 25,-1-25,-24 0,25 0,-25 1,0-1,25 0,-25 0,0 0,0 25,0-24,0 24,0-25,0 25,0 0,0 0,0 0,0 0,0 0,0 0,0 25,0-1,0 1,0 0,-25 25,25-1,0-24,0 25,0-1,0 1,0-1,0 1,0 0,0-1,0-24,0 25,0-26,0 26,0-25,0 0,0-1,0 1,0 0,0-25,0 25,0-25,0 25,0-25,0 0,0 0,0 0</inkml:trace>
  <inkml:trace contextRef="#ctx0" brushRef="#br0" timeOffset="51522.9469">14586 8905,'-25'0,"25"0,-25 0,25 25,0-25,0 0,0 0,0 0,0 0,0 0,0 0,25 0,-25 0,25 0,-1 0,1 0,25 0,-25 0,24 0,1 0,-1 0,1-25,0 25,-26 0,26 0,0 0,-1-25,-24 25,25 0,-26 0,1 0,-25 0,25 0,-25 0,25 0</inkml:trace>
  <inkml:trace contextRef="#ctx0" brushRef="#br0" timeOffset="52508.0033">10766 3721,'0'0,"0"0,0 0,0 0,0 0,24 0,1 0,-25 0,50 0,-25 0,24 0,-24 0,49 0,-24 0,0 0,24 0,0-25,26 25,-1 0,0-25,0 25,1-25,24 0,0 25,0-24,0 24,0-25,0 0,0 25,0-25,0 25,0-25,-25 25,0-24,0 24,-24-25,-1 25,1 0,-1-25,-24 25,-1 0,1 0,-25-25,0 25,-1 0,1 0,-25 0,25 0,-25 0,0 0,0 0,0 0</inkml:trace>
  <inkml:trace contextRef="#ctx0" brushRef="#br0" timeOffset="53399.0542">15801 8285,'0'0,"0"0,0 0,0-25,0 25,0 0,0 0,0 0,0 0,0 25,0-25,25 25,0-25,-1 24,1 1,0 0,0 0,24 24,-24-24,25 25,-25-25,24-1,-24 26,25-25,-26 0,1-1,0 1,0-25,0 25,-1 0,1-25,-25 25,25-25,-25 0</inkml:trace>
  <inkml:trace contextRef="#ctx0" brushRef="#br0" timeOffset="53635.0677">16322 8334,'-25'-24,"25"24,0-25,0 25,0 0,0 0,-25 0,25 0,0 0,0 0,-25 0,25 25,0-25,-24 24,-1 1,25 0,-25 25,0-26,0 26,-24-25,24 24,0 1,0-25,1 24,-1-24,-25 25,50-25,-25-1,1 1,-1 0,25-25,-25 25,25-25,0 25</inkml:trace>
  <inkml:trace contextRef="#ctx0" brushRef="#br0" timeOffset="54067.0924">16818 8086,'0'0,"0"0,0 0,0 0,25 0,-25 0,25 0,-1 0,1 0,25 0,-25-24,24 24,-24 0,25 0,-1-25,-24 25,25 0,-1 0,-24-25,0 25,0 0,-1-25,-24 25,25 0,-25 0,0-25,0 25,-25 0,25 0,-24 0,-1 0,0 0,25 0,-25 0,0 25,1-25,-1 0,25 25,-25-25,25 25,-25-25,25 25,-25-1,25 1,0 0,0 25,0-26,0 26,0-25,0 24,0-24,0 0,0 25,0-26,0 1,0 25,0-25,0-1,0 1,0 0,0 0,0-25,0 25,0-1</inkml:trace>
  <inkml:trace contextRef="#ctx0" brushRef="#br0" timeOffset="54404.1117">17463 8508,'25'0,"-25"0,24 0,1 0,-25-25,25 25,0 0,0 0,-1 0,-24 0,25 25,0-25,-25 0,25 25,-25-25,0 25,0-1,0 1,-25 0,0 0,25 0,-25-1,1 1,-1 0,-25 0,25 0,1-1,24 1,-25-25,25 25,0-25,0 25,0-25,0 0,0 0,25 0,-1 0,1 0,0 0,25 0,-26-25,26 25,-25 0,25-25,-1 25,-24-25,25 25,-26 0,26-24,-25 24,0 0,-1-25,-24 25</inkml:trace>
  <inkml:trace contextRef="#ctx0" brushRef="#br0" timeOffset="54865.1381">15131 9277,'-49'0,"24"0,0 0,25 25,-25-25,25 0,0 0,0 0,0 0,0 0,0 0,25 0,0-25,0 25,-1 0,26 0,0-25,24 25,0 0,1-25,-1 25,25 0,1-24,-1 24,0-25,25 25,-25 0,25-25,0 25,0 0,0 0,1-25,-1 25,0 0,0 0,0-25,0 25,-25 0,25 0,-25 0,0-24,1 24,-26 0,0 0,1 0,-1 0,-24-25,-1 25,1 0,-25 0,24 0,-49 0,25 0,-25 0,0 0,0 0,0 0,0-25,0 25,0 0,0 0,0 0,-25 0,25 0,-24-25,24 25,-25 0,0 0</inkml:trace>
  <inkml:trace contextRef="#ctx0" brushRef="#br0" timeOffset="55927.1988">19224 6524,'0'0,"0"0,-25 0,0 0,1 0,-1 24,0-24,-25 0,26 25,-26-25,0 0,1 25,-1-25,0 0,26 25,-26-25,0 0,26 25,-1-25,0 0,0 0,0 0</inkml:trace>
  <inkml:trace contextRef="#ctx0" brushRef="#br0" timeOffset="56179.2133">18554 6449,'0'-25,"0"25,0 0,0-24,0 24,0 0,0 0,0 0,0 0,0 0,0 0,0 0,0 0,0 0,0 0,0 24,-25-24,25 0,-24 25,24 0,-25-25,0 25,25 0,-25-1,0 1,25 0,-24 0,24 0,0-1,0-24,0 25,0 0,0-25,24 25,1-25,0 0,0 25,24-25,-24 0,25 0,-1 0</inkml:trace>
  <inkml:trace contextRef="#ctx0" brushRef="#br0" timeOffset="59113.3811">16793 9748,'25'-25,"-25"1,0-1,25 0,-25-25,25 26,-25-1,0 0,24 0,-24 0,0 25,0-24,0 24,0 24,0-24,25 25,-25 0,0 25,25-1,-25 1,25-1,-25 26,25-26,-25 1,0 0,0 24,24-24,-24-1,0 1,0 0,0-1,25-24,-25 25,0-26,0 26</inkml:trace>
  <inkml:trace contextRef="#ctx0" brushRef="#br0" timeOffset="65201.7293">11088 7962,'0'-25,"0"1,0 24,0-25,0 25,-25-25,25 25,0 0,-25 0,25 0,-24 25,-1-25,0 25,0-1,-24 26,-1 0,0-1,1 1,-1 24,-24 1,-1-1,1 25,0-24,-1 24,1 0,-26 0,26-24,0 24,-1-24,1-1,24 0,1-24</inkml:trace>
  <inkml:trace contextRef="#ctx0" brushRef="#br0" timeOffset="65545.749">10914 10418,'0'0,"0"0,0 0,0-25,0 25,0 0,-24 0,-1 0,25 0,-25 0,0 25,-24-25,24 25,-25-25,1 25,-1-1,0 26,-24-25,0 24,24-24,-49 25,24-1,1 26,-25-26,-1 1,1 24,25-24,-25 24,-1-24,1 25,25-26</inkml:trace>
  <inkml:trace contextRef="#ctx0" brushRef="#br0" timeOffset="66636.8114">1042 7094,'25'-25,"-25"1,0-1,0 0,0 0,0 0,0 25,0-24,0 24,0 0,0 0,0 0,25 0,-25 0,0 0,0 24,25 1,-25 0,24 0,-24 0,25 24,0 1,0-25,-25 24,25 1,-1-25,1 24,0-24,0 0,0 0,-1-1,1-24,0 0,25 0,-26 0,26 0,0-24,-1 24,1-50,-1 25,1 0,25-24,-26-1,26-24,-1 24,0-24,26-1,-26 26,25-26,-24 1,24-1,0 1,0 0,-24-1,-1 26,1-1,-1 0,-24 1,-1 24,-24 0,25 0,-50 25,24-24,-24 24,0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09:11.058"/>
    </inkml:context>
    <inkml:brush xml:id="br0">
      <inkml:brushProperty name="width" value="0.05292" units="cm"/>
      <inkml:brushProperty name="height" value="0.05292" units="cm"/>
      <inkml:brushProperty name="color" value="#FF0000"/>
    </inkml:brush>
  </inkml:definitions>
  <inkml:trace contextRef="#ctx0" brushRef="#br0">7392 5953,'0'0,"0"0,0 0,0 0,0 25,0-25,0 25,0 0,0-25,0 49,0-24,0 0,0 24,0 1,0-25,0 24,25 1,-25-25,0 0,0-1,0 26,0-50,0 25,0 0,0-25,0 24,0-24,0 25,0-25,0 0,0 0,0 0,0 0,0-25,0 25,0 0,0-24,0-1,0 0,0 0,0 0,0 1,0-26,0 25,0-24,0 24,0-25,-25 25,25-24,0 24,0 0,0 0,0 25,0-24,0 24,0 0,25 0,0 0,-25 24,25-24,-1 0,1 25,0 0,0-25,24 25,-24-25,0 25,0-25,0 24,24 1,-24-25,0 25,0-25,-1 0,1 25,0-25,0 0,0 0,-1 0,1 0,0 0,-25-25,25 25,-25 0,25-25,-25 25,0-25,0 1,0 24,0-25,0 0,0 0,0 0,-25 1,25-1,-25 0,25 0,-25-24,25 24,-25 0,25 0,0 25,0-25,0 25,0 0,0 0,0 0,0 0,0 0,25 25,-25 0,25 0,-25 0,25-1,0 1,-25 0,24 25,1-26,-25 1,25 0,-25 25,0-26,25 1,-25 0,25 0,-25 0,0-1,25 1,-25 0</inkml:trace>
  <inkml:trace contextRef="#ctx0" brushRef="#br0" timeOffset="188.0108">8558 6152,'0'0,"0"0,0 0,0 0,0 0,0 24,0-24,0 25,0-25,0 25,0-25,0 25,0 0,0-25,0 24,0 1,0 0,0-25,0 25,0-25,0 25,0-25,0 24,0-24,0 0,25 25</inkml:trace>
  <inkml:trace contextRef="#ctx0" brushRef="#br0" timeOffset="863.0494">8955 5804,'-25'0,"0"0,25 0,-25 0,25 0,0 0,0 0,0 0,0 0,0 0,0 0,25 0,0 0,-25 0,50 0,-26 0,1 0,25 0,-1-25,-24 25,25 0,-25 0,24-24,-24 24,25 0,-25 0,-25-25,24 25,1 0,-25 0,0 0,0 0,0-25,0 25,0 0,-25 0,1 0,24 0,-25 0,25 0,-25 25,0-25,25 0,-25 0,25 25,-25-25,25 0,-24 24,24 1,0-25,0 25,0 0,0 0,0 0,0-1,0 1,0 0,0 0,0 0,0-1,0 26,0-25,0 0,0-1,0 1,0 0,0 0,0-25</inkml:trace>
  <inkml:trace contextRef="#ctx0" brushRef="#br0" timeOffset="1068.0611">9600 6102,'0'25,"0"-25,0 0,0 25,0-25,0 24,0 1,0 0,0 0,0 0,0-1,0 1,0 0,0 0,0 0,0-1,0-24,0 25,0 0,25 0</inkml:trace>
  <inkml:trace contextRef="#ctx0" brushRef="#br0" timeOffset="1487.0851">6970 6970,'0'0,"0"0,0 0,0 0,25 0,0 0,25 0,-1 0,1 0,0 0,24 0,0-25,26 25,-26 0,25-24,25 24,-25 0,25-25,-24 25,24-25,-25 25,25-25,0 25,-25-25,25 25,-25-25,1 25,-1 0,0-24,-25 24,1 0,-1-25,1 25,-26 0,1 0,-25 0,0 0,-1 0,1 0,-25 0,0 0,0 0,0 0,0 25,-25-25,1 0,-1 24,0-24</inkml:trace>
  <inkml:trace contextRef="#ctx0" brushRef="#br0" timeOffset="2044.1169">8459 7392,'0'-25,"0"25,0 0,0-25,0 25,0-25,0 25,0 0,0 0,0-24,0 24,0 0,-25 0,25 0,0 24,-25-24,25 0,-25 25,25-25,0 25,-24-25,24 25,0 0,0-1,0 1,0-25,0 25,0 0,0 0,0-25,24 24,-24-24,25 25,-25-25,25 0,0 25,0-25,-1 0,1 0,0 0,0 0,0 0,-1-25,1 25,0 0,0-25,0 25,-1 0,1-24,0 24,-25 0,0 0,0-25,0 25,0 0,0 0,0 0,0 25,0-25,0 0,0 0,0 24,0-24,0 0,0 25,0-25,0 0,0 25,0-25,25 0,-25 0,25 0,-25 0,24 0,1 0,-25-25,25 25,0 0,0-25,-25 25,24-24,1 24,-25-25,25 0,-25 0,0 0,0 25,0-24,0-1,0 0,0 0,0 0,0 1,-25-1,25 25,-25-25,25 0,-24 25</inkml:trace>
  <inkml:trace contextRef="#ctx0" brushRef="#br0" timeOffset="2228.1275">9401 7392,'25'0,"0"25,0-1,-25 1,25-25,-25 25,24 0,-24 0,0-1,0 1,0 0,0 0,0 0,-24-1,24 1,0 0,0-25,0 25,0 0,0-25,0 24,0-24</inkml:trace>
  <inkml:trace contextRef="#ctx0" brushRef="#br0" timeOffset="2508.1435">10394 6449,'-25'0,"25"0,-25 0,25 0,0 0,0 0,0 0,0 0,0 0,0 0,25 0,-25 0,25 0,-1 0,26 0,-25 0,24 0,-24-25,25 25,-1 0,-24 0</inkml:trace>
  <inkml:trace contextRef="#ctx0" brushRef="#br0" timeOffset="2676.1531">10567 6623,'0'0,"-25"25,25-25,0 0,0 0,25 24,0-24,0 0,0 0,-1 0,1-24,25 24,-1 0,1 0,24-25,-24 25,24-25,-24 25,24-25</inkml:trace>
  <inkml:trace contextRef="#ctx0" brushRef="#br0" timeOffset="3100.1773">12303 5829,'0'0,"-24"0,24 25,0 0,-25-25,25 25,0-1,0 1,-25 25,25-25,0-1,-25 26,25-25,0 0,0 24,-25-24,25 0,0 0,0-25,-24 24,24 1,0-25,0 0,0 0,0 0,0 0,0 0,0 0,0 0,-25 0,25-25,0 25,0-24,0-1,0 0,0-25,0 26,0-26,0 25,0-24,0 24,0-25,0 25,0 25,0-24,0 24,25 0,-25 0,24 0,1 24,-25 1,25-25,0 25,0 0,-1 0,1-1,0 1,0-25,0 25,24 0,-24 0,0-25,0 24,24-24,-24 25,25-25,-25 0,-1 0,1 0,0 0</inkml:trace>
  <inkml:trace contextRef="#ctx0" brushRef="#br0" timeOffset="3260.1865">12824 6003,'0'-25,"-24"-25,24 26,-25-26,0 25,25 0,-25 0,0 1,25-1,0 0,0 25,0 0,0 0,0 25,0 0,0-1,0 1,25 0,-25 0,25 0,-25 24,25-24,-25 0,0 0,25 0,-25-1,24 26,-24-25,0 0,25-1</inkml:trace>
  <inkml:trace contextRef="#ctx0" brushRef="#br0" timeOffset="3519.2013">13097 6127,'0'0,"25"0,-25 0,0 0,25 0,-25 0,25 0,-25 25,0-25,24 0,-24 24,0 1,0-25,0 25,0 0,0 0,-24-1,24 1,-25 0,25-25,-25 25,0 0,25-1,0-24,-25 25,25-25,0 0,0 25,0-25,0 0,25 0,-25 0,25 0,0-25,0 25,-1-25,26 25,-25-24,24 24</inkml:trace>
  <inkml:trace contextRef="#ctx0" brushRef="#br0" timeOffset="3883.2221">13767 5531,'-25'0,"25"25,0-25,0 0,0 0,0 0,0 0,0 0,25 0,0 25,0-25,-1 0,1 0,0 0,25 0,-1 0,1-25,-25 25,24 0,1 0,-25-25,-1 25,1 0,0 0,0-24,-25 24,0 0,0 0,0 0,0 0,0 0,-25 0,0 0,25 0,-25 0,1 0,24 0,-25 24,0-24,25 25,-25 0,25 0,0 0,-25-1,25 1,0 25,0-25,0-1,0 1,0 0,0 25,0-25,0-1,0 1,0 0,0 0,0 0,0-25,0 24,25 1,-25 0,0 0</inkml:trace>
  <inkml:trace contextRef="#ctx0" brushRef="#br0" timeOffset="4171.2386">14437 6003,'24'0,"-24"0,25 0,-25 0,25 0,-25 0,25 0,-25 0,25 0,-25 25,0-25,0 0,0 24,0 1,0 0,0-25,-25 25,25 0,-25-1,0-24,0 25,25 0,-24 0,-1-25,25 25,0-25,0 24,0-24,0 0,0 0,25 0,-25 25,24-25,1 0,0 0,0 0,25-25,-26 25,26 0,-25 0,24-24,-24 24,25-25,-1 25,-24 0,0-25,25 25,-26-25</inkml:trace>
  <inkml:trace contextRef="#ctx0" brushRef="#br0" timeOffset="4524.2588">12279 6747,'0'0,"0"0,0 0,0 0,0 0,24 0,1 0,0-25,25 25,-1 0,1 0,0 0,24-25,25 25,-24 0,24 0,25-25,-25 25,25 0,0-24,0 24,25 0,-25-25,25 25,-25 0,0-25,25 25,-25 0,-25 0,25 0,-25 0,-24 0,-1 0,0 0,-24 0,0 0,-26 0,1 0,0 0,-25 0,0 0,-25 0,0 25</inkml:trace>
  <inkml:trace contextRef="#ctx0" brushRef="#br0" timeOffset="5203.2976">13122 7367,'0'-25,"0"25,25-25,-25 25,0-24,0-1,0 25,0-25,0 0,0 25,0-25,0 25,0 0,0 0,0 0,0 0,0 25,-25-25,25 25,-25-25,25 25,-25 0,25 24,-24-24,24 0,-25 0,25-1,0 1,0 0,0 0,0 0,0-25,0 24,25-24,-25 25,24-25,-24 0,25 0,-25 0,25 0,-25 0,25 0,0 0,-1 0,1 0,0-25,-25 25,25-24,0 24,-25-25,24 25,-24-25,25 25,-25-25,0 25,0-25,0 25,0 0,0-24,0 24,0 0,0 0,0 24,0-24,0 0,0 25,0-25,0 0,0 25,0-25,0 25,25-25,0 25,-25-25,25 0,-1 0,1 24,0-24,0 0,0-24,24 24,-24 0,25 0,-25-25,24 25,1-25,-25 0,-1 25,26-25,-25 1,0 24,-25-25,24 0,-24 0,0 0,0 1,-24-26,24 25,-25 0,0 1,25-1,-25 25,0-25,1 25,-1-25,25 25</inkml:trace>
  <inkml:trace contextRef="#ctx0" brushRef="#br0" timeOffset="5543.3171">14362 7367,'50'0,"-25"25,24-25,-24 25,0-25,0 0,0 0,-1 24,1-24,-25 0,25 25,-25-25,0 0,0 25,0-25,0 25,0-25,-25 25,25-25,-25 24,1 1,-1-25,25 25,-25 0,0 0,0-25,0 24,25-24,-24 25,24-25,0 0,0 25,0-25,24 0,1 0,0 0,0 0,0 0,24 0,1-25,0 25,-1 0,26 0,-26-25,26 25,-26 0,1 0,24-24,-24 24,-25 0,-1 0,26 0,-50-25,25 25,-25 0</inkml:trace>
  <inkml:trace contextRef="#ctx0" brushRef="#br0" timeOffset="7227.4134">1712 2183,'25'0,"-25"0,24 0,26 25,-25-25,25 0,-1 0,1 0,-1 24,26-24,-1 0,1 0,-1-24,0 24,26 0,-26 0,25-25,0 25,1 0,-26 0,25-25,1 25,-1 0,0-25,0 25,0 0,1 0,-1-25,0 25,0 0,1-24,-1 24,0 0,0-25,0 25,1 0,-1 0,0-25,-25 25,26 0,-1-25,0 25,0 0,1 0,-1-25,0 25,0 0,0 0,1-24,-1 24,0 0,0 0,-24-25,24 25,0 0,0 0,-24 0,24-25,-25 25,26 0,-26 0,0 0,1 0,-1-25,1 25,-1 0,1 0,-26 0,26 0,-26 0,26 0,-26 0,1 0,-1 0,-24 0,25-25,-25 25,-1 0,1 0,0 0,0 0,0 0,-25 0,0 0,0 0,0 0,0 0,0 0</inkml:trace>
  <inkml:trace contextRef="#ctx0" brushRef="#br0" timeOffset="8659.4953">7640 8781,'0'0,"0"-25,25 25,-25-25,0 25,0 0,0 0,0-25,0 25,25 0,-25 0,0 0,0 0,0 0,0 0,0 0,0 25,0-25,0 0,-25 25,25 0,-25 0,25-1,-25 1,1 0,-1 25,0-26,25 26,-25-25,0 25,1-26,-1 1,25 0,-25 25,25-26,0-24,0 25,0 0,0-25,25 25,-25-25,25 0,-1 0,1 25,25-25,-25 0,24-25,-24 25,25-25,-1 25,1 0,-25-25,24 0,1 25,-1-24,-24-1,25 25,-25-25,24 0,-24 25,0-25,-25 25,25-24,-25 24,0 0,0-25,0 25,0 0,-25-25,25 25,-25 0,0 0,25 0,-25 0,1 0,24 0,-25 0,25 0,-25 25,25-25,-25 25,25-1,0 1,0 0,0 0,0 0,0 24,0-24,0 25,0-26,0 26,0 0,0-26,0 26</inkml:trace>
  <inkml:trace contextRef="#ctx0" brushRef="#br0" timeOffset="9248.529">8682 9079,'0'-25,"0"25,0 0,0 0,0 0,25 0,-25 25,0-1,25-24,-1 25,-24 25,25-25,0-1,0 1,0 25,-1-25,26 24,-25-24,0 0,-1 0,1-1,0 1,0 0,0-25,-1 25,-24-25,25 25,0-25,-25 0,0 24,25-24</inkml:trace>
  <inkml:trace contextRef="#ctx0" brushRef="#br0" timeOffset="9439.5399">9128 9153,'0'0,"-24"-25,24 25,-25 0,25 0,-25 0,25 0,-25 25,25-25,-25 25,1 0,-1-1,0 1,0 25,0-25,1 24,-1-24,0 25,0-1,0-24,1 25,-1-26,0 1,0 0,0 0,1 0,24-1</inkml:trace>
  <inkml:trace contextRef="#ctx0" brushRef="#br0" timeOffset="10543.6031">13891 2356,'0'0,"0"0,0 0,0 0,0 0,0 0,0 0,0 0,25 0,-25 0,25 0,-1 0,26 0,-25 25,24-25,26 0,-26 0,26 0,24 0,-25-25,26 25,-1 0,0-24,0 24,1-25,24 25,-25-25,25 0,-25 25,0-25,0 1,1 24,-1-25,0 25,-24-25,-1 25,0 0,-24-25,0 25,-1 0,-24 0,0-25,-25 25,25 0,-25 0,0 0,0 0,0 0,0 0,0 0,0 0,0 0,0 0,-25 0</inkml:trace>
  <inkml:trace contextRef="#ctx0" brushRef="#br0" timeOffset="11663.6671">7516 10269,'0'0,"0"0,-25 0,25 0,0 0,0 0,0 0,0 0,25-25,-25 25,25 0,0 0,0 0,-1 0,1 0,0-24,25 24,-1 0,26 0,-26 0,26-25,24 25,-25 0,26-25,-1 25,0-25,25 25,-25-25,25 1,0 24,0-25,-25 25,25-25,1 25,-1-25,0 0,0 25,0-25,0 25,-25-24,25 24,-25-25,0 25,1-25,-1 25,0-25,-25 25,1 0,-1-25,-24 25,24 0,-24 0,-25-24,-1 24,1 0,0 0,0 0,-25 0,0 0,0 0,0 0</inkml:trace>
  <inkml:trace contextRef="#ctx0" brushRef="#br0" timeOffset="12370.7076">9079 10641,'0'0,"0"0,25-25,-25 25,0 0,0 0,0 0,0 0,0-24,0 24,0 0,0 0,0 24,0-24,0 0,-25 0,25 25,-25 0,0-25,-24 25,24 0,0-1,-25 26,26-25,-1 0,-25 24,25-24,1 0,-1 24,25-24,-25 0,25 0,0 0,0-25,0 24,0 1,0-25,25 25,0-25,-1 25,1-25,0 0,25 0,-26 0,26 0,-25-25,24 25,1 0,0-25,-26 25,26-25,0 1,-26 24,26-25,-25 0,0 25,0-25,-1 0,-24 25,25-24,-25-1,0 25,0-25,-25 0,1 25,24-25,-25 25,0-24,25 24,-25 0,0-25,0 25,25 0,-24 0,24 25,-25-25,0 24,25-24,-25 25,25 0,0 0,0 24,0-24,0 0,0 25,0-1,0-24,0 25,0-1,0 1,0-25,0 24,0-24,0 25,25-25,-25 24,0-24,0 0</inkml:trace>
  <inkml:trace contextRef="#ctx0" brushRef="#br0" timeOffset="13657.7812">18405 2158,'0'0,"25"25,0-25,0 0,0 0,24 25,1-25,24 0,-24 0,24 0,1 0,24 0,0 0,0 0,1-25,-1 25,0 0,25 0,-25 0,0 0,1 0,-1-25,0 25,-24 0,-1 0,0 0,1 0,-26 0,1 0,-25 0,0 0,-1 0</inkml:trace>
  <inkml:trace contextRef="#ctx0" brushRef="#br0" timeOffset="14799.8465">10220 8781,'0'-25,"0"25,0 0,0-25,0 25,0 0,0 0,0 0,0-25,0 25,0 0,0 0,0 0,0 0,-25 25,25-25,-25 0,25 0,-25 25,1 0,-1 0,0-25,0 24,-24 26,24-25,-25 0,25-1,-24 26,24-25,0 0,0 0,1-1,24 1,-25 0,25 0,0 0,0-1,0-24,25 25,-1-25,1 25,0-25,0 25,0-25,24 0,-24 0,25 0,-1 0,1-25,-25 25,24 0,1-25,-1 25,1-25,-25 25,25-24,-26-1,26 25,-25-25,0 25,-1-25,-24 25,25-25,-25 25,0-24,0 24,0-25,-25 25,25-25,-24 25,-1 0,25-25,-25 25,0 0,0 0,1 0,24 0,-25 0,25 25,-25-25,25 25,0 0,0-1,0 1,0 25,0-1,0-24,0 25,25 24,-25-24,25-1,-25 1,24 0,-24-1,25 1,-25-1</inkml:trace>
  <inkml:trace contextRef="#ctx0" brushRef="#br0" timeOffset="16174.9252">12824 9500,'-24'0,"24"0,0 0,0 0,0 0,0 0,0 0,0 0,24 0,1-25,0 25,0 0,24-24,1 24,0-25,-1 25,1-25,-1 25,1-25,0 25,-1 0,-24-25</inkml:trace>
  <inkml:trace contextRef="#ctx0" brushRef="#br0" timeOffset="16331.9342">13097 9599,'-25'25,"-24"0,24 0,0-25,0 25,1-25,24 24,0-24,0 0,0 0,0 0,0 0,24 0,1 0,0 0,25 0,-1 0,1 0,-1-24,26 24,-26-25,26 25,-1-25</inkml:trace>
  <inkml:trace contextRef="#ctx0" brushRef="#br0" timeOffset="19992.1435">13792 3621,'25'25,"-25"-25,49 0,-24 0,25 0,-26 0,51 0,-26 0,1 0,24-25,1 25,-1 0,1-24,-1 24,-24 0,24-25,1 25,-1 0,-24-25,24 25,-24 0,-1-25,-24 25,0 0,0 0,-1 0,-24 0,0 0,0 0,0 0,-24 0,-1 0,0 0,0 0,-24 0,-1 25,0-25,1 0,-26 25,1-25,0 0,-1 25,25-25,-24 24,0-24,-1 25,26-25,-26 25,26-25,-1 0,25 25,0-25,1 0,-1 0,25 0,0 0,0 0,0 0,25 0,-1 0,26 0,0 0,-1 0,1 0,24-25,1 25,-1 0,0-25,1 25,24 0,-24-25,-1 25,0 0,-24 0,0-24</inkml:trace>
  <inkml:trace contextRef="#ctx0" brushRef="#br0" timeOffset="21107.2073">14586 9823,'-25'0,"0"0,25 0,0 24,0-24,0 0,0 0,25 0,-25 0,49-24,-24 24,25 0,-1 0,26 0,-1-25,25 25,1 0,-1-25,0 25,0-25,25 25,0-25,0 25,0-24,0 24,0-25,-24 25,24 0,0-25,-25 25,0 0,0-25,-24 25,24 0,-25 0,-24 0,24 0,-24-25,0 25,-1 0,-24 0,0 0,0 0,-25 0,24 0,-24 0,0 0,0 0,0 0,0 0,0 0,0 0,0 0,0 0,0 0,-24 0,24 0,-25 0,0 0</inkml:trace>
  <inkml:trace contextRef="#ctx0" brushRef="#br0" timeOffset="21872.251">15875 10195,'0'-25,"0"0,0 25,0-25,0 25,0 0,-24 0,-1 0,25 0,-25 0,0 25,0 0,1 0,-1 0,0-1,0 1,0 25,25-25,-25 24,1-24,24 25,0-26,0 1,0 25,0-25,0-1,0-24,24 25,-24 0,25-25,0 25,0-25,-25 0,25 0,0 0,-1 0,1 0,25 0,-25 0,-1 0,1-25,25 25,-25-25,24 25,-24-25,0 25,24-24,-24-1,0 25,0-25,0 0,-25 25,24-25,-24 25,25 0,-25-24,0 24,0 0,0 0,0 0,0 0,0 0,0 0,0 0,0 0,0 24,0-24,0 25,0 0,0-25,0 25,0 0,0-25,0 24,0-24,25 25,-25-25,25 0,-25 0,25 25,-1-25,-24 0,25 0,0-25,0 25,0 0,-1-25,1 25,25 0,-25-24,-1-1,1 25,0-25,25 0,-25 0,-25 1,24-1,1 0,-25 0,0 0,0 1,0-26,-25 25,25 0,-24 1,-1-1,0 0,0 0,0 0,25 25,-25-24,1 24</inkml:trace>
  <inkml:trace contextRef="#ctx0" brushRef="#br0" timeOffset="24521.4026">21060 3522,'0'0,"0"0,-25 0,25 0,0 0,0 0,0 0,0 0,25 0,-25 0,24 0,1 0,0 0,25 0,-1 0,1 0,24 0,-24 0,49 0,-25-25,26 25,-1 0,0 0,25 0,-25 0,1 0,24 0,-25 0,0-24,0 24,0 0,-24 0,24 0,-49 0,24 0,-24 0,-1 0,-24 0,25 0,-50 0,25 0,-25 0,0 0,0 0</inkml:trace>
  <inkml:trace contextRef="#ctx0" brushRef="#br0" timeOffset="25881.4804">3523 4986,'0'0,"-25"0,0 0,0-25,25 25,-25 0,1 0,24 0,-25 0,25 0,-25 0,25-25,0 25,0 0,0 0,0 0,0 0,0 0,0 0,0 0,0 0,25 0,0 0,-1 0,1 0,25 0,-25 0,24 0,1 0,-1 0,1-25,0 25,-1 0,1 0,-1-24,-24 24,25 0,-25 0,24-25,-24 25,-25 0,25 0,-25 0,0 0,0 0,0 0,-25 0,0 0,1 0,-26 25,25-25,-25 0,1 24,-1-24,1 0,-26 25,26-25,-1 0,-24 25,24-25,0 0,-24 25,24-25,1 0,-26 25,51-25,-26 0,25 24,-24-24,49 0,-25 0,25 0,0 0,0 0,0 0,25 0,-1 0,1-24,25 24,-1 0,1-25,24 25,-24-25,24 25</inkml:trace>
  <inkml:trace contextRef="#ctx0" brushRef="#br0" timeOffset="27289.5609">14561 8930,'-25'0,"25"-25,-25 25,0 0,0 0,1 0,-1 0,25 0,-25 25,0-25,0 0,25 24,0 1,0-25,0 25,0 0,0-25,25 25,0 0,0-1,0 1,24 0,-24-25,25 25,-1 0,-24-1,25-24,-1 25,-24-25,25 25,-25-25,24 25,-24-25,-25 25,25-25,-25 0,0 24,0-24,0 25,-25 0,0-25,0 25,1-25,-26 25,25-25,-24 24,-1-24,0 0,26 0,-26 0,25 0,-25 0,26 0,-1 0,0 0,25-24,-25 24,25-25,0 25,0-25,25 0,-25 25,25-25,0 1,-1-1,1 25,0-25,0 0,0 0,24 1,-24-1,0 0,25 0,-26 0,1 1,25 24,-25-25,-1 0,1 0,-25 0,25 25,-25-25,0 1,0 24,0-25,0 0,-25 0,25 0,-25 25,1-24,-26-1,25 0,-24 25,24 0,-25 0,1 0,24 0,-25 25,25-25,-24 25,24-1,0 1,0 0,0 25,1-26,24 1</inkml:trace>
  <inkml:trace contextRef="#ctx0" brushRef="#br0" timeOffset="27574.5772">15305 8930,'0'0,"0"0,25 0,-25 0,24 0,-24 0,25 24,0-24,0 25,0 0,24 0,-24 0,25 0,-26-1,26 1,-25 0,25 0,-26 0,26-1,-25-24,24 25,-24 0,0-25,25 25,-26-25</inkml:trace>
  <inkml:trace contextRef="#ctx0" brushRef="#br0" timeOffset="27781.589">15776 8806,'0'-25,"-25"25,25-25,0 25,0 0,0 0,0 0,0 0,-24 25,24 0,-25-25,25 24,-25 26,25-25,-25 0,0 24,0-24,1 0,-1 25,0-26,0 1,25 0,-25 0,1 0</inkml:trace>
  <inkml:trace contextRef="#ctx0" brushRef="#br0" timeOffset="28697.6414">10790 4787,'-24'25,"-26"-25,25 0,0 25,25-25,-24 0,-1 0,25 0,0 0,0 0,0 0,25 0,-25 0,24 0,1 0,0 0,0 0,24 0,1 0,0 0,-1 0,1-25,24 25,-24 0,24-25,-24 25,24-25,-24 25,0-24,-1 24,1 0,-1-25,-24 25,0 0,0 0,0 0,-25 0,0 0,0 0,-25 0,0 0,-25 0,26 0,-26 0,0 25,1-25,-1 24,0-24,1 25,-1-25,1 25,-1-25,0 25,1-25,24 25,0-25,0 0,1 0,24 0,0 0,0 0,0 0,0 0,24 0,1 0,0 0,25 0,-1-25,-24 25,49-25,-24 25,0-25,24 25</inkml:trace>
  <inkml:trace contextRef="#ctx0" brushRef="#br0" timeOffset="30077.7204">16818 8682,'-25'-25,"-24"25,24 0,-25 0,25 0,0 0,1 0,-26 0,25 25,25-25,-25 24,1 1,24 0,0 0,0 0,0-1,0 1,24 0,1 25,0-26,25 1,-26 0,26 0,0 0,-25 0,24-25,1 24,-1 1,-24 0,25-25,-25 25,-1-25,1 25,0-25,-25 24,25-24,-25 25,0-25,0 25,-25-25,25 0,-25 25,0-25,1 25,-1-25,-25 24,25-24,-24 0,24 0,-25 0,26 0,-1 0,0 0,0-24,0 24,25 0,-25-25,25 25,0 0,0-25,0 25,0-25,25 0,0 25,-25-24,25-1,0 0,0 25,-1-25,26 0,-25 1,0-1,24-25,-24 25,25 0,-26 1,1-1,0-25,0 25,0 1,-1-26,-24 25,0 0,0 1,0-1,-24 0,-1 0,0 0,0 1,-24-1,-1 0,0 25,1 0,-26 0,26 25,-26 0,26-1,-26 1</inkml:trace>
  <inkml:trace contextRef="#ctx0" brushRef="#br0" timeOffset="34669.983">9252 10443,'0'-25,"0"25,0-25,0 0,0 1,0 24,25 0,-25-25,0 25,0 0,0 0,-25 25,25-1,-24 1,-1 0,0 25,-25-26,26 51,-26-26,0 1,1 24,24 1,-25-26,1 26,24-1,-25 1,26-26,-26 26,25-26,0 1,1 24</inkml:trace>
  <inkml:trace contextRef="#ctx0" brushRef="#br0" timeOffset="35102.0077">11212 9004,'-25'0,"25"0,0-25,0 25,-25-25,25 25,0-24,-24 24,24 0,0-25,0 25,-25 0,25-25,0 25,-25 0,25 25,-25-25,0 25,1-1,-26 26,0 0,1-1,-26 26,1-1,0 25,-26-24,26 24,-25 25,-1-25,1 0</inkml:trace>
  <inkml:trace contextRef="#ctx0" brushRef="#br0" timeOffset="36529.0894">8310 8830,'0'0,"0"-24,-25 24,25-25,0 25,0 0,0 0,-25 0,25 0,0 0,-24 25,24-25,0 24,-25 26,0-25,25 24,-25 1,0 0,0-1,1 26,-1-1,0-24,0 24</inkml:trace>
  <inkml:trace contextRef="#ctx0" brushRef="#br0" timeOffset="37334.1354">15057 8979,'0'-25,"0"1,0 24,0-25,0 25,0-25,0 25,0 0,0 0,0 0,0 0,0 0,0 0,-25 0,25 25,-25-25,25 25,-25-1,1 1,-1 0,0 0,-25 25,26-26,-26 26,25 0,-24-26,-1 26,25 0,-24-26,24 26,-25-25,25 24,-24-24,24 0,0 0,0 0</inkml:trace>
  <inkml:trace contextRef="#ctx0" brushRef="#br0" timeOffset="37822.1633">15131 7888,'0'0,"0"-25,25 25,-25-25,0 25,25-25,-25 25,25-24,-25 24,24 0,-24-25,25 25,-25 0,25 0,0 0,-25 0,25 0,-1 0,-24 0,25 0,-25 25,25-25,-25 24,25-24,-25 25,0 0,0 0,0 0,-25 24,25-24,-25 25,25-25,-25-1,25 1,-24 0,-1 0,25 0,0-1,0-24,-25 0,25 25,0-25,0 0,25 0,-25 0,25-25,-25 25,24 0,1-24,25 24,-25-25,-1 0,26 25,-25-25,24 0,-24 25,25-24,-25 24,24 0</inkml:trace>
  <inkml:trace contextRef="#ctx0" brushRef="#br0" timeOffset="39157.2397">12576 12551,'0'-25,"0"1,-24 24,24-25,-25 0,25 25,0-25,-25 25,25-25,0 25,-25 0,25 0,0 0,0 0,0 25,-25-25,25 25,0 0,0 0,0-1,0 1,0 25,0-25,0 24,0-24,0 25,0-26,0 26,0-25,25 0,-25-1,0 1,25 0,-25-25,25 25,0-25,-1 25,-24-25,25 0,0 0,0 0,-25 0,25 0,-1 0,1 0,0-25,0 25,0-25,-25 25,24-25,1 25,0-25,0 1,-25-1,25 25,-1-25,-24 0,25 0,-25 25,0-24,25-1,-25 25,0 0,0-25,0 25,0 0,0 0,0 0,0 0,0 0,0 0,0 25,0-25,0 25,25-25,-25 24,0 1,0-25,0 25,25 0,-25 0,0-25,24 24,-24-24,25 25,0-25,0 0,-25 25,25-25,-1 0,1 0,0 0,0-25,24 25,-24 0,0-25,0 25,24-24,-24-1,0 25,25-25,-25 0,-1 0,1 1,0-1,-25-25,25 25,-25 1,25-1,-25 0,0 0,0-24,-25 24,0 0,25 0,-25 0,0 1,1-1,-1 25,0-25,0 0,0 25,0-25,1 25,-1 0,0 0,25 0,0-24,-25 24</inkml:trace>
  <inkml:trace contextRef="#ctx0" brushRef="#br0" timeOffset="39445.2562">14958 12154,'0'0,"0"0,0 0,-25 25,25-25,-25 0,25 0,-25 0,0 25,1-25,-26 0,25 25,-24-25,24 25,-25-25,25 24,-24-24,24 25,0-25,-25 25,26-25,-1 25,0-25</inkml:trace>
  <inkml:trace contextRef="#ctx0" brushRef="#br0" timeOffset="39681.2697">14958 12328,'24'0,"-24"0,25 25,-25-25,0 0,-25 0,25 0,-24 25,-1-25,0 24,0-24,-24 25,24-25,-25 25,1 0,24-25,-25 25,25-25,-24 0,24 24,0-24,0 25,0-25,1 0,-1 0</inkml:trace>
  <inkml:trace contextRef="#ctx0" brushRef="#br0" timeOffset="39989.2873">15528 11633,'0'-24,"0"24,25 0,-25 0,0 24,0-24,0 0,0 25,0 0,0 0,0 0,25 24,-25-24,0 25,0-1,24 1,-24-25,0 24,25 1,-25-1,25 1,-25-25,25 25,0-26,-25 1,25 25,-25-25,24-1,-24 1,25 0,0 0,-25 0,0-1,25-24,-25 25</inkml:trace>
  <inkml:trace contextRef="#ctx0" brushRef="#br0" timeOffset="40381.3097">16471 11733,'0'0,"24"0,-24 0,0 0,25 0,-25 0,0 0,-25 0,25 24,-24-24,-1 25,25 0,-25 0,0 0,0 24,-24-24,24 25,25-1,-25-24,0 25,1-26,24 26,0-25,-25 0,25 24,0-24,0 0,25 0,-25-25,24 25,-24-1,25-24,-25 0,25 25,0-25,0 0,-1 0,1 0,0 0,0 0,0-25,-1 25,1 0,0-24,0 24,-25-25,25 25,-25-25,0 0,0 25,-25-25,25 1,-50-1,25 25,1-25,-26 25,0-25,-24 25,24 0,-24 0,0 25,-1-25,1 25,-1 0</inkml:trace>
  <inkml:trace contextRef="#ctx0" brushRef="#br0" timeOffset="40885.3385">11758 14015,'-50'24,"1"-24,-1 25,25-25,25 0,-25 0,25 0,0 0,25 0,0 0,0-25,24 25,1 0,24-24,26-1,-26 25,50-25,-25 0,25 0,0 25,25-24,0-1,25 0,-1 0,1 0,-1 25,1-24,25-1,-1 0,0 0,1 0,24 1,-24-1,-1 0,25 0,-24 0,-1 1,1-1,-1 0,-24 0,24 0,-24 25,-25-24,-1-1,1 25,-25-25,0 0,0 25,-25-25,-24 25,-1-24,1 24,-26 0,1-25,-25 25,0 0,-1-25,-24 25,25 0,-25 0,0 0,0 0,0 0,0 0,0 0,-25-25,25 25,-24 0,24 0,-25 0,0 0,0 0,0-25,1 25,-1 0,0 0,0 0</inkml:trace>
  <inkml:trace contextRef="#ctx0" brushRef="#br0" timeOffset="52022.9756">695 9922,'-25'-25,"25"25,-25 0,25 0,-25 0,25-25,0 25,0 0,0 0,0 0,0 0,0 25,0-25,0 0,0 25,25-25,-25 25,25-1,0 1,-25 25,25-25,-1 24,1 1,-25 0,25-1,0 1,0-25,0 24,-25-24,24 0,1 0,25-1,-25-24,-1 25,1-25,25 0,-1 0,1-25,0 1,-1-1,1 0,-1 0,26-24,-1-1,1 0,-1 1,0-26,1 1,24-1,0 1,1 0,-1-1,25 1,-25-25,0 24,25 1,-49 24,24-24,0 24,-24 25,-26-24,26 49,-51-25,26 25,-25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25:10.495"/>
    </inkml:context>
    <inkml:brush xml:id="br0">
      <inkml:brushProperty name="width" value="0.05292" units="cm"/>
      <inkml:brushProperty name="height" value="0.05292" units="cm"/>
      <inkml:brushProperty name="color" value="#FF0000"/>
    </inkml:brush>
  </inkml:definitions>
  <inkml:trace contextRef="#ctx0" brushRef="#br0">4788 8731,'0'-25,"0"25,0 0,0 0,-25-24,25 24,0 0,0 0,0 0,0 0,0-25,0 25,0 0,0 0,0 0,0 0,0 0,0 25,0-25,0 0,0 0,0 0,0 24,0 1,-25-25,25 50,0-25,0-1,0 26,0 0,0-26,0 26,0 0,0-25,0 24,0-24,-25 25,25-26,0 1,0 0,0 0,0 0,0-1,0 1,0-25,0 0,0 25,-25-25,25 0,0 0,0 0,0 0,0 0,0 0,0-25,0 25,0-25,0 1,0 24,0-25,0-25,0 25,25 1,-25-1,0-25,25 25,-25-24,0-1,25 25,-25-24,0 24,25-25,-25 25,24-24,-24 24,0 0,25 0,-25 1,0-1,0 0,25 25,-25-25,0 25,0 0,25-25,-25 25,0 0,0 25,25-25,-25 0,24 25,-24 0,25 0,0-1,-25 1,25 0,0 0,0 24,-1-24,-24 25,25-1,0-24,-25 25,25-25,0 24,-25-24,24 0,-24 0,25 24,-25-24,25-25,-25 25,0 0,25 0,-25-25,0 24,0-24,25 25,-25-25,0 0,0 0,0 0,0 0,0 0,0 0</inkml:trace>
  <inkml:trace contextRef="#ctx0" brushRef="#br0" timeOffset="245.0141">4738 9178,'0'0,"0"25,0-25,0 0,0 0,0 0,0 0,0 0,0 0,25 0,-25 0,25 0,-1 0,1 0,0 0,0-25,24 25,-24-25,25 25,-25 0,24-25,-24 25,25-25,-25 25,-1-24,1 24</inkml:trace>
  <inkml:trace contextRef="#ctx0" brushRef="#br0" timeOffset="893.0511">4986 10170,'0'0,"0"0,0 0,0 0,0 0,-25 0,25 25,0-25,0 0,0 25,0-1,0-24,0 25,0 0,25 25,-25-26,0 26,0-25,25 24,-25-24,0 25,25-25,-25 24,0-24,0 0,25 0,-25-1,0 1,24 0,-24-25,0 25,0-25,25 0,-25 25,0-25,0 0</inkml:trace>
  <inkml:trace contextRef="#ctx0" brushRef="#br0" timeOffset="1412.0808">4936 10368,'-24'-24,"24"24,0-25,0 0,0 0,0 25,0-25,0 1,24-1,-24 0,25 25,0-25,0 0,0 1,0-1,-1 25,1-25,0 25,0 0,0 0,-1 0,1 0,-25 0,25 0,0 25,-25-25,25 25,-25-25,24 24,-24 1,0 0,0 0,0 24,0-24,0 0,-24 0,24 0,0-1,-25 1,25 0,-25 0,25 0,-25-25,25 24,0-24,-25 0,25 0,0 0,0 0,0 0,0 0,0 0,0 0,0 0,0 0,0 0,25-24,-25 24,25 0,0-25,-25 25,25 0,-1-25,26 25,-25 0,0 0,-1 0,1 0,0 25,25-25,-26 0,-24 25,25-1,0-24,0 25,-25 0,0 0,25 0,-25-1,0 1,0 0,0 0,-25 0,25-1,-25-24,0 25,0 0,1 0,-1-25,0 25,0-25,-24 24,24-24,0 0,0 0,-24 0,24 0,0 0,0-24,0 24,1-25</inkml:trace>
  <inkml:trace contextRef="#ctx0" brushRef="#br0" timeOffset="2236.1279">5953 8086,'-24'0,"24"-24,0-1,-25 25,25-25,0 25,0 0,0 0,0-25,0 25,0 0,0 0,0 25,0-25,0 0,0 25,0-25,0 25,0-1,25 1,-25 0,24 0,-24 24,25-24,-25 25,25-1,0 1,-25 0,25-1,-1 1,-24 24,25-24,0 24,-25 1,25-1,0-24,-25 24,25 1,-1-1,-24 25,25-24,0-1,-25 0,25 1,0-1,-1 1,-24 24,25-25,0 1,-25-1,25 25,0-24,-25 24,24-25,1 26,-25-1,25 0,-25 0,25 0,-25 1,25-26,-25 25,24 1,-24-1,25-25,-25 25,0-24,25-1,-25 1,25-1,-25 0,25 1,-25-1,24 1,-24-26,25 1,-25 24,25-24,-25 0,0-1,0 1,25-1,-25 1,0 0,0-26,25 1,-25 25,0-25,0-25,0 24,0-24,0 25,0-25</inkml:trace>
  <inkml:trace contextRef="#ctx0" brushRef="#br0" timeOffset="3205.1834">8211 8037,'0'-25,"0"0,-25 0,25 25,0-25,0 1,0 24,0-25,0 25,0 0,0 0,0 0,0 0,0 0,0 0,0 0,0 0,0 0,0 0,0 25,25-1,-25 1,0 0,25 0,-25 25,24-1,1 1,-25-1,25 1,0 0,0 24,-1 0,-24 1,25-1,0 1,0-1,0 25,-1-24,1-1,-25 25,25-24,0 24,0-25,-1 26,1-26,0 0,0 26,0-26,-1 0,1 1,-25 24,25-24,0 24,-25-25,25 25,-1 1,-24-26,0 25,25 25,-25-25,0 1,0-1,25 0,-25-24,0 24,0-25,0 25,25-24,-25-1,0-24,25 24,-25 1,0-26,0 26,24-26,-24 1,0-1,25 1,-25 0,0-1,25-24,-25 25,0-25,25-1,-25 1,0 0,0-25,25 25</inkml:trace>
  <inkml:trace contextRef="#ctx0" brushRef="#br0" timeOffset="3980.2277">10766 7764,'0'0,"0"0,0-25,0 25,0 0,0-25,-25 25,25 0,0 0,0 0,0 0,0 0,0 25,0-25,0 25,0-25,0 25,25-1,-25 26,24-25,-24 24,25 1,0 25,-25-26,25 26,0-1,-25 0,24 26,1-26,0 25,-25 0,25 1,0-1,-1 0,-24 0,25 1,0 24,-25-25,25 0,0 0,-25 0,24 1,1-1,-25 0,25 0,-25 1,25 24,0-25,-25 0,24 0,-24 25,25-25,-25 25,25-24,-25-1,25 0,-25 0,25 1,-25-1,25-25,-25 1,24-1,-24 0,0-24,25 24,-25-24,25-25,-25 0,0 24</inkml:trace>
  <inkml:trace contextRef="#ctx0" brushRef="#br0" timeOffset="4812.2753">13668 7764,'0'-25,"0"25,0 0,0-25,-25 25,25 0,0 0,0 0,0-25,0 25,0 0,0 0,0 25,0-25,0 0,0 25,0-25,0 25,0 0,25-1,-25 26,0 0,25-1,-25 1,24 24,-24-24,0 49,25-24,-25-1,25 25,-25 0,25 1,-25-1,25 0,-25 0,24 25,-24-24,25-1,-25 0,25 25,0-25,-25 0,25 1,-25-1,24 0,-24 0,25 1,-25-1,0 25,0-25,25 0,-25 0,0 1,0-26,0 25,0 0,0-24,0-1,25 1,-25-1,0-24,0 24,0-24,0-1,0 1,0-25,0 24,0-24,0 0,25 0</inkml:trace>
  <inkml:trace contextRef="#ctx0" brushRef="#br0" timeOffset="11888.68">6921 8384,'0'0,"0"-25,0 25,0 0,0 0,0 0,0 0,0-25,0 25,0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0,0-25,0 25,0 0,0 0,0 0,0 0,0 0,0 0,0 0,0 0,0 0,0 0,0 0,0 0,0 0,0 0,0 0,0 0,0 0,0 0,0 0,0 0,0 0,0 0,0 0,0 0,0 0,0 0,0 0,0 0,0 25,0-25,0 25,0 0,-25-25,25 49,-25-24,25 0,-25 25,25-26,-24 1,-1 25,25-25,-25-1,25 1,-25 0,25 0,0 0,0-1,0-24,0 25,0-25,0 0,0 25,25-25,-25 0,25 0,-25-25,25 25,-1 0,1-25,25 25,-25-24,-1-1,26 25,-25-25,0 0,24 0,-24 25,0-24,25-1,-26 25,1-25,0 0,0 25,-25 0,25-25,-25 25,0 0,0 0,0-24,0 24,0 0,-25 0,0 0,25 0,-25-25,0 25,1 0,-1 0,0 0,0 0,0 0,25 0,-25 0,25 0,0 0,0 0,0 0,0 25,0-25,0 0,0 24,0 1,25 0,-25 0,25 24,-25-24,25 25,0-25,0-1,-25 26,24-25,1 0,-25-1,25 1,0 0,-25 0,0 0</inkml:trace>
  <inkml:trace contextRef="#ctx0" brushRef="#br0" timeOffset="15763.9017">7367 10244,'0'0,"0"-24,0 24,0-25,0 0,0 25,0-25,0 25,0-25,0 25,0 0,-24-24,24 24,-25 0,0 0,25 0,-25 0,0 0,1 24,24 1,-25-25,0 25,0 0,25 24,-25-24,0 0,25 0,0 24,0-24,0 0,0 0,25 0,0-1,0 1,0-25,24 25,1-25,0 25,-1-25,1 25,-1-25,1 0,-25 24,24-24,1 0,-25 25,24-25,-24 25,0-25,-25 25,25-25,-25 25,25-1,-25 1,0 0,0 0,-25 0,0-1,0 1,0 25,1-25,-1-1,-25 1,25 0,-24 0,24 0,-25-25,26 0,-26 0,25 0,0 0,1 0,-1-25,25 25,-25-25,25 0,0 0,0 1,0-1,25-25,0 25,-1-24,1 24,0-25,0 26,0-26,-1 25,1-24,0-1,0 25,0 0,-1-24,1 24,-25 0,25-24,-25 24,0 0,0 25,0-25,0 0,-25 1,0 24,1-25,-26 25,25-25,-24 25,-1 0,0 0,-24 0,24 25,1 0,-1-1</inkml:trace>
  <inkml:trace contextRef="#ctx0" brushRef="#br0" timeOffset="17027.974">4515 12254,'25'0,"-1"-25,1 25,0 0,0 0,24-25,1 25,-25-25,24 25,1-25,24 0,-24 25,0-24,24-1,-24 25,24-25,-24 0,24 0,1 1,-26 24,26-25,-1 0,-24 0,24 0,0 25,1-24,-26 24,26-25,-26 0,26 25,-1-25,-24 25,24-25,1 25,-26-24,26-1,-1 25,-24-25,24 25,1-25,-26 25,26-25,-26 25,26-24,-26-1,26 25,-26-25,26 25,-1-25,-24 0,24 25,1-24,-26 24,26-25,-26 0,26 25,-26-25,26 25,-26-25,26 1,-1 24,-24-25,24 25,-24-25,24 0,1 25,-26-25,26 25,-26-24,1 24,24-25,-24 25,-1-25,26 25,-26-25,26 25,-26 0,1-25,24 0,-24 25,25 0,-26-24,1 24,24-25,-24 0,24 25,-24-25,24 0,1 25,-26-24,26-1,-1 25,0-25,-24 0,24 25,1-25,-25 1,24 24,0-25,-24 25,24-25,1 0,-1 25,1-25,-1 25,0-24,1-1,-1 25,1-25,-1 0,1 25,-1-25,0 25,1-24,-1-1,25 25,-24-25,-1 0,1 0,-1 25,0-24,1-1,-1 25,25-25,-24 0,-1 25,1-25,24 1,-25 24,1-25,-1 0,1 25,-1-25,0 25,1-25,-1 25,1-24,-1 24,1-25,-26 25,26-25,-1 25,-24-25,24 25,-24-25,24 25,-24-24,-1 24,26 0,-26-25,1 25,-1 0,1-25,-25 25,24 0,-24 0,25-25,-25 25,0 0,-25 0,24 0,1 0,-25 0,25 0,-25 0,0 0,0 0,0 0,0-25,0 25,0 0,25 0,-25 0,0 0,0 0,0 0,0 0,0 0,0 0,0 0,0 0,-25 0,25 0</inkml:trace>
  <inkml:trace contextRef="#ctx0" brushRef="#br0" timeOffset="18164.039">4986 13295,'25'-24,"-25"24,0 0,0 0,0 0,0 0,0 0,0 0,0 0,-25 0,25 0,0 24,0 1,0-25,0 50,0-25,0-1,0 26,0 0,0-1,0 1,0 24,0-24,0-25,25 24,-25 1,0-25,0-1,0 1,0 0,0 0,0-25,0 0,0 0,0 0,0 0,0 0,0 0,0-25,0 25,0-25,-25 0,25-24,0 24,-25-25,25 1,-25-1,1-24,24 24,-25-24,0-1,25 26,-25-26,25 26,-25-1,25 0,0 26,25-1,-25 0,25 25,-25 0,25 0,0 0,-1 0,1 25,0-25,25 25,-1-1,-24 26,25-25,-25 25,24-26,-24 26,25 0,-26-26,1 26,0-25,0 24,0-24,-1 0,-24 0,25-25,0 25,-25-25,0 24,25-24,-25 0,0 25,0-25,0 0,0 0,0 0,0 0</inkml:trace>
  <inkml:trace contextRef="#ctx0" brushRef="#br0" timeOffset="18320.0479">4961 13593,'-25'25,"1"-25,24 0,0 0,0 0,0 0,0 0,0 0,0-25,24 25,-24 0,25-25,0 25,0-25,0 1,24-1,-24 0,25 0,-25-24,24 24,-24 0,25 0</inkml:trace>
  <inkml:trace contextRef="#ctx0" brushRef="#br0" timeOffset="18888.0804">5606 12998,'0'0,"0"0,-25 0,25 0,0 0,-24 24,24-24,0 0,0 25,24 0,-24 0,25 0,-25-1,25 1,0 0,-25 0,25 25,-1-26,-24 1,25 0,-25-25,25 25,-25 0,0-25,25 24,-25-24,0 0,0 0,0 0,0 0,0 0,0 0,0 0,0 0,0 0,0-24,-25-1,25 25,-25-25,0-25,25 26,-24-1,-1-25,0 25,0-24,0 24,1-25,24 1,-25 24,25-25,0 1,0 24,0 0,25-25,-25 26,24-1,1 0,0 0,0 25,0-25,-1 25,1 0,-25 25,25-25,0 25,0 0,-25 0,24-1,-24 1,0 25,0-25,0 24,0-24,0 25,0-26,0 1,0 0,-24 0,24 0,0-1,0-24,0 0,0 0,0 0,0 0,0 0,0 0,0 0,0 0,0 0,24-24,-24 24,25 0,0-25,0 25,-25-25,25 25,-1 0,26 0,-25 0,0 0,-1 0,-24 0,25 0,0 25,0-25,-25 0,0 25,25-1,-25 1,0-25,-25 25,25 0,-25 0,0 24,0-24,1 0,-26 0,25 0,-24-1,24 1,-25 0,25-25,-24 25,-1-25</inkml:trace>
  <inkml:trace contextRef="#ctx0" brushRef="#br0" timeOffset="19930.14">9550 9128,'0'0,"0"0,0 0,0 0,0 0,0 0</inkml:trace>
  <inkml:trace contextRef="#ctx0" brushRef="#br0" timeOffset="20238.1576">9699 9178,'0'0,"0"25,0-25,0 0,0 0,0 0,0 0,0 0,0 0,0 0,0 0,0 0,0 0</inkml:trace>
  <inkml:trace contextRef="#ctx0" brushRef="#br0" timeOffset="25046.4326">9773 9128,'-24'-25,"24"25,-25-24,0-1,0 0,0 0,-24 25,24-25,0 25,0 0,-24 0,24 0,0 0,0 25,1-25,24 25,-25 0,0 0,25-1,0 26,0-25,0 24,0-24,25 25,0-25,-1-1,1 1,0 25,25-25,-1-1,1 1,-25 0,24 0,1-25,-1 25,-24-1,25 1,-25-25,24 25,-24 0,0 0,-25-1,25 1,-25 0,0 0,0 0,0-1,-25 1,0 0,0 25,0-26,-24 1,-1 0,25-25,-24 25,-1-25,25 0,-24 0,24 0,0 0,0 0,1-25,24 0,-25 0,25 1,0-1,0 0,0 0,25 0,-1-24,-24 24,25-25,0 1,0 24,24-25,-24 1,0-1,0 25,0-24,-1-1,1 1,0 24,0-25,-25 25,0 1,0-1,0 0,0 0,-25 25,0-25,0 25,-24 0,-1 0,1 0,-1 0,0 25,1 0,-1 25,-24-1</inkml:trace>
  <inkml:trace contextRef="#ctx0" brushRef="#br0" timeOffset="27448.57">13693 7293,'0'-25,"-25"25,0-25,25 25,-25-25,25 25,0-25,-25 25,25 0,0 0,0 0,0 0,0 0,0 0,0 0,0 25,0-25,0 25,0 0,0 0,0-1,25 26,-25 0,0-1,25 1,-25-1,25 26,-25-1,25-24,-25 24,24 1,-24-1</inkml:trace>
  <inkml:trace contextRef="#ctx0" brushRef="#br0" timeOffset="28206.6134">10592 7541,'0'0,"-25"-25,25 25,0 0,-25-25,25 25,0-25,0 25,-24 0,24-25,0 25,0 0,0 0,0 0,0 0,0 0,0 0,0 0,0 0,24 25,-24-25,25 25,0 0,0 24,0 1,-1-25,1 49,0-24,0-1</inkml:trace>
  <inkml:trace contextRef="#ctx0" brushRef="#br0" timeOffset="29962.7138">6152 9302,'25'0,"0"0,-1-25,1 25,0 0,0-25,0 25,-25 0,24 0,1-25,0 25,0 0,0 0,-25 0,24-24,1 24,-25 0,25 0,-25 0,0 0,0 0,0 0,0 0</inkml:trace>
  <inkml:trace contextRef="#ctx0" brushRef="#br0" timeOffset="31561.8053">4465 9922,'0'0,"0"0,25 0,-25 0,25-25,-25 25,25 0,-25 0,24-25,1 25,-25 0,25 0,0-25,0 25,-1 0,-24 0,25-24,0 24,0 0,24 0,-24-25,0 25,0 0,0-25,24 25,-24 0,0-25,0 25,24-25,-24 25,0-24,0 24,0-25,24 25,-24 0,0-25,0 25,-1-25,1 25,0-25,0 25,0-24,-1 24,1 0,0-25,0 25,0-25,-1 25,1 0,0-25,0 25,0 0,-1-25,1 25,0 0,0 0,0-24,-1 24,1 0,0 0,0-25,24 25,-24 0,0-25,0 25,0 0,-1-25,1 25,0 0,0-25,0 25,0 0,-1-24,26 24,-25 0,0-25,-1 25,1 0,25-25,-25 25,-1 0,1 0,25-25,-25 25,-1 0,1-25,25 25,-25 0,-1 0,26-24,-25 24,0 0,-1 0,26-25,-25 25,0 0,-1 0,26 0,-25 0,0-25,-1 25,26 0,-25 0,0 0,0 0,24-25,-24 25,0 0,24 0,-24-25,25 25,-25 0,24 0,-24 0,25-24,-26 24,1 0,25-25,-25 25,24 0,-24-25,25 25,-26 0,26-25,-25 25,24-25,-24 25,25 0,-1-25,-24 25,25 0,-25-24,24 24,-24 0,25-25,-25 25,24 0,-24-25,25 25,-26 0,26-25,-25 25,0 0,24-25,-24 25,0-24,0 24,24 0,-24-25,25 25,-26-25,1 25,25-25,-25 25,24-25,-24 25,25-24,-26 24,1-25,25 25,-25-25,24 25,1-25,-25 25,24-25,-24 25,0-24,25-1,-26 25,26-25,-25 25,24-25,1 25,-25-25,24 1,-24 24,25-25,-1 25,-24-25,25 25,-1-25,-24 0,25 25,-1-24,1 24,0-25,-26 25,26-25,0 0,-1 25,-24-25,25 25,-1-24,-24 24,25-25,-1 25,1-25,-25 25,24-25,1 25,0-25,-26 25,26-24,0 24,-1-25,-24 25,25-25,-1 25,-24 0,25-25,-26 25,26-25,0 25,-25-25,24 25,1 0,-25-24,24 24,-24 0,25-25,-1 25,-24 0,25-25,-26 25,26 0,0-25,-26 25,26 0,-25-25,24 25,-24 0,25-24,-25 24,24 0,1-25,-25 25,24 0,1-25,-25 25,24 0,1-25,-25 25,24 0,-24-25,25 25,-1 0,-24 0,25-24,-1 24,-24 0,25 0,-25-25,24 25,-24 0,25 0,-1-25,-24 25,25 0,-26 0,26 0,-25-25,24 25,-24 0,25 0,-25-25,-1 25,26 0,-25 0,25 0,-26-24,1 24,0 0,0 0,0 0,-1 0,1 0,0-25,-25 25,0 0,0 0,0 0,0 0,0 0,0 0,0 0</inkml:trace>
  <inkml:trace contextRef="#ctx0" brushRef="#br0" timeOffset="32241.8442">11535 7541,'0'-25,"0"25,-25-25,25 0,0 25,0-25,0 25,0-24,25 24,-1-25,-24 25,25-25,0 25,0-25,0 25,-25-25,24 25,1 0,0 0,0 0,0 0,-1 0,-24 0,25 25,-25-25,25 25,-25-25,0 25,0 0,0-1,0 1,-25 25,25-25,-25-1,25 1,-24 0,-1 0,25 0,0-1,-25-24,25 0,0 25,0-25,0 0,0 0,0 0,25 0,-25 0,25-25,-1 25,1-24,0 24,25-25,-26 25,26-25,-25 0,24 0,-24 25,25-24,-25-1,-1 25,26-25,-25 25,0-25,-1 25</inkml:trace>
  <inkml:trace contextRef="#ctx0" brushRef="#br0" timeOffset="34370.9659">5457 8111,'25'0,"25"0,-25-25,-1 25,1-24,25 24,-25-25,-1 25,1 0,25-25,-25 25,-1-25,1 25,0 0,0-25,0 25,-1-25,1 25,0 0,0-24,0 24,-1 0,1-25,0 25,0 0,0-25,0 25,-1 0,1-25,0 25,0 0,0 0,-1-25,1 25,0 0,0 0,0-24,-1 24,1 0,0-25,0 25,0-25,24 25,-24 0,0-25,0 25,-1 0,1-25,0 25,-25 0,25-24,0 24,-1 0,1 0,0 0,-25-25,25 25,0 0,-1 0,1 0,0 0,-25-25,25 25,0 0,-1 0,1 0,0-25,0 25,0 0,0 0,-1 0,1-25,0 25,25 0,-26-24,1 24,0 0,25 0,-26-25,26 25,-25 0,24 0,-24-25,0 25,25 0,-26 0,26-25,-25 25,24 0,-24-25,25 25,-25 0,24 0,-24-24,25 24,-26 0,26-25,-25 25,25 0,-26-25,26 25,0 0,-26 0,26-25,-25 25,0 0,24 0,-24-25,0 25,24 0,-24 0,0 0,0-24,0 24,24 0,-24 0,0-25,0 25,-1 0,1 0,25 0,-25-25,-1 25,1 0,0 0,0 0,0 0,24-25,-24 25,0 0,0 0,-1-25,26 25,-25 0,0-24,0 24,24 0,-24 0,0-25,0 25,-1 0,1 0,25-25,-25 25,-1 0,1 0,0 0,0-25,24 25,-24 0,0 0,0 0,0 0,-1-25,26 25,-25 0,0 0,-1-24,1 24,25 0,-25 0,-1 0,1-25,25 25,-25 0,-1 0,1 0,0-25,25 25,-25 0,-1 0,1 0,0-25,25 25,-26 0,1 0,25 0,-25-25,24 25,-24 0,0 0,24 0,-24-24,25 24,-25 0,24 0,-24-25,25 25,-26 0,26 0,-25-25,24 25,-24 0,25 0,-25-25,24 25,-24 0,25 0,-25-25,24 25,-24 0,25 0,-26-25,26 25,-25 0,24 0,-24-24,25 24,-25 0,24 0,-24-25,25 25,-26 0,26 0,-25-25,24 25,-24 0,0 0,25 0,-26-25,26 25,-25 0,0 0,24-25,-24 25,25 0,-26 0,1-24,25 24,-25 0,0 0,24-25,-24 25,0 0,24 0,-24 0,0-25,0 25,0 0,-1 0,1 0,0-25,0 25,0 0,-25 0,24-25,1 25,0 0,0 0,-25-24,25 24,-1 0,1 0,-25-25,25 25,0 0,-25 0,25 0,-25 0,24-25</inkml:trace>
  <inkml:trace contextRef="#ctx0" brushRef="#br0" timeOffset="35207.0138">4416 8359,'24'0,"-24"0,25 0,-25 0,25 0,0 0,24-25,-24 25,0-24,25 24,-1-25,1 25,-1-25,1 25,0-25,24 0,-24 1,24 24,-24-25,24 0,-24 0</inkml:trace>
  <inkml:trace contextRef="#ctx0" brushRef="#br0" timeOffset="36646.0961">11907 9227,'0'0,"0"25,0-25,0 0,-25 0,25 0,0 0,0 0,0 0,0 0,0-25,0 25,0 0,0-24,25-1,-25 0,24 0,-24 0,0 1,25-1,-25 0,25 0,-25 0,0 0,0 1,0-1,0 25,0-25,0 0,0 25,0-25,0 25,0-24,-25 24,25 0,0 0,0 0,0 0,0 0,0 24,0-24,0 25,0 0,0 25,0-26,0 26,0 0,25-25,-25 24,25 1,-25-1,25-24,-1 25,-24-25,25-1,0 26,-25-25,25 0,0-1,-25-24,24 25,-24 0,0-25,25 25,-25-25,0 25,25-25,-25 0,0 24,0-24,0 0,0 0,0 0</inkml:trace>
  <inkml:trace contextRef="#ctx0" brushRef="#br0" timeOffset="36822.1061">11981 9723,'-25'0,"25"0,0 25,0-25,0 0,0 0,0 0,0 0,0-25,0 25,25 0,-25 0,25-24,0 24,-1-25,26 0,-25 25,24-25,-24 0,25 25,-25-24,24-1,1 0,-25 25,-1-25,1 0,25 25</inkml:trace>
  <inkml:trace contextRef="#ctx0" brushRef="#br0" timeOffset="37870.1661">13916 7119,'0'0,"0"0,0 0,0 0,0-25,0 25,0 0,0 0,0 0,25 0,-1 0,1 0,0 0,0 0,0 0,24 0,-24 0,25 0,-26 25,26 0,-25-25,24 25,-24 24,0-24,0 0,0 24,-1 1,-24 0,25-1,-25 1,0 24,0-24,0 24,0-24,0 24,0 1,0-26,0 26,0-26,0 26,0-26,0 1,25 0,-25-26,25 26,0-25,0 0,-1-1,1 1,0 0,0-25,0 0,24 0,1 0,-25 0,24 0,-24-25,25 0,-26 25,1-24,0-1,0 0,0 25,-25-25,0 0,0 25,0-24,-25 24,25-25,-25 25,0 0,-24 0,24 25,-25-25,25 24,-24 1,24-25,0 25,-24 25,24-26,0 1,25 0,-25 25,25-26,0 26,0-25,0 24,0 1,25-25,-25 24,50 26,-26-26,1 1,0 0,25-1,-26 1,1 0,0-1,0 1,0-1,-25 1,24 0,-24-1,25-24,-25 25,0-26,0 1,0 25,0-25,-25-1,25-24,-24 25,-1 0,25-25,-25 25,0-25,0 25,1-25,-1 0,0 0</inkml:trace>
  <inkml:trace contextRef="#ctx0" brushRef="#br0" timeOffset="43106.4656">12328 11187,'0'-25,"0"25,0 0,0 0,0-25,0 0,0 25,0-24,0-1,25 0,0 25,-25-25,25 0,-1 1,1-1,25 0,-25 0,0 25,-1-25,26 25,-25 0,0 0,-1 0,1 0,0 25,0 0,-25 0,25 0,-25 24,0-24,0 25,0-1,-25 1,25 0,-25-1,0 1,25-25,-25 24,1-24,24 0,-25 0,25-25,-25 24,25-24,0 0,0 0,0 0,0 0,0 0,0 0,0 0,25 0,-25-24,25 24,-25 0,24-25,1 25,0-25,0 25,0-25,-1 25,26 0,-25 0,0 0,-1 0,1 0,0 0,0 25,0-25,-25 25,24 0,-24-1,25-24,-25 25,0 0,0 0,0 0,-25-1,25 1,-24 0,-1 0,0 24,0-24,0 0,1-25,-26 25,25 0,0-25,-24 24,24-24,0 25,-24-25,-1 0,25 0,-24-25,24 25,-25 0,25 0</inkml:trace>
  <inkml:trace contextRef="#ctx0" brushRef="#br0" timeOffset="48638.782">7888 12005,'0'-24,"-25"24,25-25,0 0,-24 0,24 25,-25-25,0 25,25-24,-25 24,0 0,25 0,-24 0,-1 0,25 0,-25 24,25 1,-25-25,25 25,-25 0,25 0,0-1,0 1,0 0,25 0,-25 0,25-1,0 1,0-25,-1 25,1-25,25 25,-25-25,24 0,-24 25,0-25,0 0,24 25,-24-25,0 0,0 24,-1-24,-24 0,25 25,-25-25,25 25,-25-25,0 25,0 0,0-25,0 24,0 1,-25 0,0 0,25 0,-24 24,-1-24,0 0,0-25,0 25,1-25,-1 24,0-24,0 0,25 0,-25-24,1-1,24 25,-25-25,25 0,0 0,0-24,0 24,25 0,-25 0,24-24,-24 24,25 0,0-24,0 24,-25 0,25-25,-1 25,1 1,-25-1,25 0,0 0,-25 0,0 1,0 24,0-25,0 25,0-25,0 25,-25 0,0-25,25 25,-25 0,-24 0,24 0,0 25,-24-25,24 25,-25 0,25-25,-24 24,24 1,-25 0,26 0,-1 0,25-1,-25 1,25 0</inkml:trace>
  <inkml:trace contextRef="#ctx0" brushRef="#br0" timeOffset="48905.7973">8260 11931,'0'-25,"25"25,-25 0,0 0,0-25,0 25,0 0,0 0,0 0,0 25,0-25,0 0,-25 25,25 0,0 0,0-1,0 26,0-25,0 24,-24 1,24 25,0-1,-25 0,25 1,0-1,-25 1,25-1,-25 0,25 1,0-26,0 1,0 0,0-26,0 1,0 0,0-25,0 25,0-25,0 0</inkml:trace>
  <inkml:trace contextRef="#ctx0" brushRef="#br0" timeOffset="49345.8225">8459 12700,'0'0,"25"-25,-25 25,0-25,0 1,0 24,24-25,-24 0,0 25,25-25,-25 25,25-25,-25 25,25 0,-25 0,25 0,-25 0,0 25,0-25,24 25,-24 0,0-25,0 25,0 24,0-24,0 0,-24 0,24-1,0 26,0-25,-25 0,25-1,0-24,0 25,0-25,0 25,0-25,0 0,0 0,0 0,0 0,0 0,0 0,0 0,25 0,-25 0,24-25,-24 25,25 0,-25 0,25 0,0 0,-25 0,25 0,-25 0,24 25,1-25,-25 25,0-25,25 25,-25-25,0 24,0 1,0 0,0 0,-25-25,25 25,-25-1,1 1,-1 0,25-25,-25 25,0 0,0-25,1 25,-26-25,25 0,0 24</inkml:trace>
  <inkml:trace contextRef="#ctx0" brushRef="#br0" timeOffset="50414.8836">9625 9128,'0'0,"0"0,0 0,0 0</inkml:trace>
  <inkml:trace contextRef="#ctx0" brushRef="#br0" timeOffset="52726.0158">16868 6300,'-25'-24,"0"24,0-25,0 0,1 0,-1 25,0-25,0 1,0-1,25 0,-25 25,1-25,24 25,-25-25,25 25,0-24,0 24,0 0,0 0,0 0,0 0,0 0,0 0,0 24,0-24,25 25,-25 0,24 0,1 24,0 1,0 0,0-26,0 26,-1 0,1-1,0 1,0-25,0 24,-1-24,1 0,-25-25,25 25,0-25,0-25,24 25,-24-25,0 0,24-24,1-1,0 0,24-24,-24 0,24-1,0 1,26-25,-26-1,25 1,-24 0,24 0,0-1,0 1,-24 0,24 25,0-1,-24 26,-1-1,0 0,-24 26,0-1,-1 0,-24 25,0-25,-25 25,25 0,-25 0,0 0,0 0,0 25,-25-25,25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11:30.139"/>
    </inkml:context>
    <inkml:brush xml:id="br0">
      <inkml:brushProperty name="width" value="0.05292" units="cm"/>
      <inkml:brushProperty name="height" value="0.05292" units="cm"/>
      <inkml:brushProperty name="color" value="#FF0000"/>
    </inkml:brush>
  </inkml:definitions>
  <inkml:trace contextRef="#ctx0" brushRef="#br0">1439 7516,'0'0,"0"0,-25 0,25 0,0 0,0 0,0 0,0 0,0 0,0 25,0-25,0 24,0 1,0 0,0 0,0 0,0-1,0 1,0 0,25 0,-25 0,0-1,0 1,0 0,0-25,0 25,0-25,0 0,0 0,0 0,0 0,-25 0,25 0,0 0,-25 0,25 0,0-25,-24 25,24-25,-25 25,25-25,0 1,-25-1,25 0,-25-25,25 26,0-1,0 0,0 0,0 0,0 1,0 24,0-25,0 25,25-25,-25 25,25 0,0 0,-1 0,-24 25,50-25,-25 0,0 25,-1-25,1 24,0-24,25 25,-26 0,1-25,0 25,0-25,0 25,-1-25,1 24,0-24,0 25,0-25,-25 0,25 0</inkml:trace>
  <inkml:trace contextRef="#ctx0" brushRef="#br0" timeOffset="207.0118">1935 7293,'0'-25,"0"25,0-25,0 25,0 0,0 0,0 0,0 0,0 0,0 25,0-25,0 25,0-1,25-24,-25 25,0 0,25 25,-25-26,0 1,0 0,25 0,-25 0,0-1,0-24,0 25,24 0,-24 0,0-25,0 25,25-1</inkml:trace>
  <inkml:trace contextRef="#ctx0" brushRef="#br0" timeOffset="379.0217">2208 7615,'0'0,"0"0,0 0,0 0,0 0,0 25,0-25,0 0,0 0,0 25,0-25,0 24,0-24,0 25,0 0,0-25,0 25,0 0,0-1,0-24,0 25,0-25,0 25,0-25,0 25</inkml:trace>
  <inkml:trace contextRef="#ctx0" brushRef="#br0" timeOffset="851.0487">2357 7218,'-25'0,"25"25,0-25,0 0,0 0,0 0,0 0,0 0,0 0,25 0,0 0,-1 0,1 0,0 0,25 0,-26 0,26-25,-25 25,24 0,-24 0,0 0,0-25,0 25,-1 0,1 0,0 0,-25 0,0 0,0 0,0-24,0 24,0 0,0 0,-25 0,25 0,-25 0,1 24,24-24,-25 0,0 0,25 0,-25 25,25-25,-25 0,25 25,-24-25,24 25,0-25,0 25,0-25,-25 24,25 1,0 0,0 0,0 0,0-1,0 1,25 0,-25 0,0 0,24-1,-24 1,0-25,0 25,0 0,25 0,-25-1,0-24</inkml:trace>
  <inkml:trace contextRef="#ctx0" brushRef="#br0" timeOffset="1044.0597">2952 7541,'0'-25,"0"25,25 0,-25 0,0 25,0-25,0 0,0 24,0 1,0-25,0 25,0 0,0 0,25-1,-25 1,0 0,0 0,0 0,0-1</inkml:trace>
  <inkml:trace contextRef="#ctx0" brushRef="#br0" timeOffset="1512.0865">893 8458,'-24'0,"24"0,0 0,0 0,0 0,0 0,0 0,0 0,0 0,24 0,-24 0,25-24,25 24,-1 0,1 0,0-25,24 25,0 0,26-25,-1 0,0 25,0-25,0 25,26-24,-26-1,25 25,-25-25,25 0,-25 0,25 25,-25-24,-24 24,24-25,-25 25,1-25,-1 25,-24 0,24 0,-49 0,25-25,-25 25,-1 0,-24 0,25 0,-25 25,0-25,-25 0</inkml:trace>
  <inkml:trace contextRef="#ctx0" brushRef="#br0" timeOffset="2183.1249">1761 8979,'0'-25,"0"25,0-24,-24 24,24 0,0-25,0 25,-25 0,25 0,0 0,-25 0,25 0,0 0,0 25,0-25,0 24,0 1,-25-25,25 25,0 0,0 0,0 0,0-1,0 1,25 0,-25 0,0 0,25-25,-25 24,0-24,25 25,-25-25,24 0,-24 0,25 0,-25 0,25 0,-25 0,25 0,-25 0,25-25,-25 25,25-24,-25 24,24-25,-24 25,0-25,25 25,-25-25,0 25,0 0,25-25,-25 25,0 0,0 0,0 0,0 0,0 0,0 0,0 0,0 25,0-25,25 25,-25-25,0 25,25-25,-25 25,24-25,-24 0,25 24,0-24,-25 0,25 0,0 0,-1 0,1 0,0 0,0 0,0-24,-1 24,1-25,0 0,0 25,0-25,-1 0,1 1,0-1,-25 0,25 0,-25 0,0 0,0 1,0-1,0 0,0 0,-25 0,0 25,25-24,-25-1,1 25,24-25,-25 25</inkml:trace>
  <inkml:trace contextRef="#ctx0" brushRef="#br0" timeOffset="2389.1366">2878 8979,'24'25,"-24"0,25-25,-25 25,0 0,25-25,-25 24,0 1,0 0,0 0,0 0,0-1,0 1,0 0,-25 0,25 0,0-1,0 1,0 0,0-25,0 25,25-25</inkml:trace>
  <inkml:trace contextRef="#ctx0" brushRef="#br0" timeOffset="2688.1538">3895 8086,'0'0,"-25"25,25-25,0 0,0 0,0 0,0 0,0 0,25-25,-25 25,24 0,1-24,0 24,0-25,0 0,0 25,24-25,-24 25,25-25</inkml:trace>
  <inkml:trace contextRef="#ctx0" brushRef="#br0" timeOffset="2859.1635">3994 8210,'0'25,"0"-25,0 0,0 25,0-25,0 0,0 0,25 25,0-25,-25 0,24 0,26 0,-25-25,0 25,24 0,1-25,-1 25,1-25,0 25</inkml:trace>
  <inkml:trace contextRef="#ctx0" brushRef="#br0" timeOffset="3563.2038">5433 7268,'0'-25,"0"25,0-25,0 25,-25 0,25 0,0-25,0 25,0 0,0 0,0 0,0 25,0-25,0 0,0 25,0 0,0 0,0-1,0 1,0 0,0 25,0-26,0 1,0 25,0-25,-25-1,25 1,0 0,0-25,0 25,0 0,0-25,0 24,-25-24,25 0,0 0,0 0,0 0,0 0,0 0,0-24,-25 24,25-25,0 0,0 0,-24 25,24-49,0 24,0 0,0 0,0 0,0 1,0-1,0 25,0-25,24 25,-24 0,25 0,-25 0,25 25,0-25,0 25,-1-25,1 24,0-24,0 25,24 0,-24-25,0 25,25-25,-26 0,26 25,0-25,-26 0,26 0,-25 0,0 0,24 0,-24 0,0 0,0-25,-1 25,1-25,-25 25,25-25,-25 25,0-25,0 1,0 24,0-25,0 0,-25-25,25 26,-25-1,1-25,-1 25,0-24,25 24,-25 0,0 0,25 1,-24 24,24-25,0 25,0 25,0-25,0 24,0 1,24 0,-24 0,0 0,0 24,25-24,-25 0,25 24,-25-24,25 0,-25 0,0 0,25-1,-25 1,24 0,-24 0</inkml:trace>
  <inkml:trace contextRef="#ctx0" brushRef="#br0" timeOffset="3848.2201">6400 7441,'25'0,"0"0,-25 0,24 0,1 25,0-25,-25 0,25 25,-25-25,25 25,-25-25,0 25,0-25,0 24,0 1,-25 0,0 0,25 0,-25-25,0 24,25 1,0-25,-24 25,24-25,0 0,0 0,0 25,0-25,0 0,0 0,24 0,-24 0,25 0,0-25,0 25,0 0,-1-25,1 25,0-25,0 1</inkml:trace>
  <inkml:trace contextRef="#ctx0" brushRef="#br0" timeOffset="4220.2414">6722 6995,'0'0,"0"25,0-25,0 0,0 0,25 0,0 0,-25 0,25 0,24 0,-24 0,0 0,0-25,24 25,-24 0,25 0,-25 0,-1-25,1 25,0 0,0 0,-25 0,0-25,0 25,0 0,0 0,0 0,0 0,0 0,-25 0,25 0,-25 0,25 0,-25 25,1-25,24 0,0 25,-25 0,25 0,-25-25,25 24,0 1,0 0,0 25,0-26,0 1,0 0,0 0,0 0,0 24,0-24,0-25,0 25,0 0,25-1,-25 1,0-25,0 25</inkml:trace>
  <inkml:trace contextRef="#ctx0" brushRef="#br0" timeOffset="4521.2586">7467 7317,'0'0,"24"0,-24 0,0 0,25 0,-25 25,0-25,0 25,0-25,0 25,0-25,0 25,0-1,-25 1,25 0,-24 0,-1 0,25-25,-25 24,25 1,0 0,0-25,0 25,0-25,0 25,0-25,0 0,25 0,0 0,-1 0,1 0,0 0,0 0,0 0,-1 0,26-25,-25 25,0-25,-1 25,26 0,-25-25,0 25,-1 0,1-25</inkml:trace>
  <inkml:trace contextRef="#ctx0" brushRef="#br0" timeOffset="4911.2809">5482 8235,'0'0,"0"0,-25 0,25 0,0 0,0 0,0 0,25 0,0-25,0 25,0 0,-1 0,26-24,24 24,1 0,-1-25,1 25,24-25,0 25,25-25,0 0,-25 1,25-1,0 25,0-25,0 0,0 0,1 0,-26 25,25-24,-25 24,0-25,-24 25,-1 0,0 0,-24 0,0 0,-1 0,-24 0,0 0,0 0,-25 0,0 0,0 0,0 0,0 0,-25 0,0 25</inkml:trace>
  <inkml:trace contextRef="#ctx0" brushRef="#br0" timeOffset="5500.3146">6425 8731,'0'-25,"0"25,-25-24,25-1,-25 25,0-25,25 25,-24 0,-1 0,0 0,25 0,-25 25,0-25,25 25,-24-1,24 1,-25 0,25 0,0 24,0-24,0 0,0 0,0 0,25-1,-25 1,24 0,-24-25,25 25,0-25,-25 25,25-25,-25 0,25 0,-1 0,1 0,-25 0,25 0,0-25,0 25,-25 0,24-25,1 25,-25-25,25 25,-25-25,0 25,0 0,0-24,0 24,0 0,0 0,0-25,0 25,0 0,0 25,0-25,0 24,0-24,0 25,0-25,0 25,25-25,-25 25,25-25,-1 25,-24-25,25 0,0 0,0 0,24 0,-24 0,0-25,25 25,-26-25,1 25,25-25,-25 0,-1 1,1-1,0 0,0 0,0 0,-25 1,24-1,-24 0,0 0,0 0,-24-24,24 24,-25 0,0 0,25 1,-25-1,0 25,1-25,-1 25</inkml:trace>
  <inkml:trace contextRef="#ctx0" brushRef="#br0" timeOffset="5831.3335">7243 8830,'25'0,"-25"25,25-25,0 0,-25 0,25 0,-25 0,24 0,-24 0,25 0,-25 25,0-25,25 0,-25 0,25 25,-25-25,0 25,0-25,0 24,0 1,0 0,0-25,0 25,-25 0,25 0,-25-1,0 1,25 0,-24 0,-1 0,25-1,0-24,0 25,0-25,0 0,0 0,25 0,-1-25,26 25,0 0,-1-24,1-1,-1 25,1-25,0 0,-1 25,1-25,-1 25,1-24,-25 24,0-25,-1 25,1 0</inkml:trace>
  <inkml:trace contextRef="#ctx0" brushRef="#br0" timeOffset="11898.6806">1786 670,'0'0,"0"0,0 0,-25-25,25 25,0 0,0 0,0 0,-24 0,24 0,0 0,-25 0,25 0,-25 0,25 0,-25 0,0 25,1-25,-1 25,0-1,0 26,-24-25,-1 24,25 1,-24 0,24-1,-25 1,25-1,-24 26,24-26,0 26,0-1,25-24,-24 24,24 1,0-26,0 1,0 24,24-24,-24 0,25-26,0 26,0 0,0-26,24 1,1 0,-1 0,1 0,24-1,1 1,-1-25,1 0,-1 0,25 0</inkml:trace>
  <inkml:trace contextRef="#ctx0" brushRef="#br0" timeOffset="14201.8123">7789 2505,'0'0,"0"-25,-25 25,25 0,0-24,0 24,0 0,0 0,0-25,25 25,-25 0,25 0,0 0,-1 0,1 0,0 0,0 0,24 25,1-1,-25-24,24 25,-24 0,25 0,0 24,-26-24,26 25,-25 0,0-1,-1 1,-24-1,0 26,0-1,0 1,-24-1,-26 0,25 1,-49-1,24 1,-24-1,-1 0,1 1</inkml:trace>
  <inkml:trace contextRef="#ctx0" brushRef="#br0" timeOffset="22763.302">7739 2406,'0'0,"0"0,0 0,0 0,0 0,0-25,0 25,-24 0,24 0,0 0,0-25,0 25,0 0,0 0,0 0,0 0,0 0,0 0,0 0,0 0,0 0,24 0,-24 0,25 0,-25 0,25 0,0 0,0 0,24 0,-24 0,0-24,24 24,-24 0,25 0,-25 0,24 0,-24 24,25-24,-25 25,-1-25,1 25,0 0,25 0,-50-1,24 1,1 0,0 25,-25-26,25 26,-25 0,0-25,0 24,25 1,-25-1,0 26,0-26,-25 1,0 24,25-24,-25 0,0-1,1 1,-1-1,0 1,0-25,0 24,1-24,-1 0,0 0,0 0,0-1,0 1,1 0,-1 0,-25 0,25 0,1-1,-1-24,0 25,25-25,-25 25,0-25,25 0,-24 25,24-25,0 0</inkml:trace>
  <inkml:trace contextRef="#ctx0" brushRef="#br0" timeOffset="24271.3882">2034 571,'0'0,"0"0,0 0,-24 0,24 0,-25 0,25 24,-25-24,-25 0,26 25,-26-25,25 25,-25-25,1 25,-1 0,1-1,-1-24,0 25,1 0,-1-25,25 25,1-25,-1 25,0-25,0 24,0-24,1 0,24 0,-25 0,25 25,0-25,0 0,0 0,-25 0,25 0,0 0,0 0,0 0,0 0,0 0,0 0,0 0,0 0,0 0,0 0,0 0,0 0,0 0,0 25,0-25,0 0,0 25,0-25,0 25,0-25,0 24,0 1,0-25,0 25,0 0,0 0,0-1,0 1,0 0,0 0,0 0,0-1,0 26,0-25,0 24,0-24,0 25,0-1,0 1,0 0,0-1,0 1,0 0,0-1,25 1,-25-25,0 24,25-24,-25 25,0-26,24 1,-24 0,25 0,-25 0,25-25,-25 24,25 1,-25-25,25 25,-25-25,24 25,-24-25,0 25,25-25,-25 0,25 24,-25-24,25 0,-25 0,25 0,-25 25,24-25,1 0,-25 0,25-25,0 25,0 0,-1 0,26-24,-25 24,0-25,24 25,1-25,0 0,-1 25</inkml:trace>
  <inkml:trace contextRef="#ctx0" brushRef="#br0" timeOffset="27639.5809">3324 2480,'0'0,"0"-24,-25 24,25 0,0 0,0 0,0 0,0-25,0 25,0 0,0 0,25 0,-25 0,25 0,0 0,0 0,-1-25,1 25,25 0,-1-25,1 25,0 0,-1-25,26 25,-26-24,26 24,-1-25</inkml:trace>
  <inkml:trace contextRef="#ctx0" brushRef="#br0" timeOffset="28235.615">7715 2158,'74'0,"25"0,0 0,1 0,-1 0,25 0,-25 0,25 0,0 0,0-25,0 25,0 0,0 0,-25 0,26 0</inkml:trace>
  <inkml:trace contextRef="#ctx0" brushRef="#br0" timeOffset="30113.7224">1439 10716,'-25'0,"25"0,-25 0,25 0,0 0,0 0,0 24,0-24,0 0,0 0,0 0,0 0,0 0,25-24,-25 24,25 0,0 0,0 0,-1 0,1-25,25 25,-25 0,-1-25,26 25,-25-25,0 25,-1 0,1-25,0 25,-25 0,25 0,-25 0,25 0,-25 0</inkml:trace>
  <inkml:trace contextRef="#ctx0" brushRef="#br0" timeOffset="30705.7563">1265 10815,'0'0,"0"0,0 0,0 0,0 0,0 0,0 0,0 0,0 0,0 0,0 0,0 0,0 25,0-25,0 0,0 0,0 0,0 0,0 0,0 24,0-24,0 0,0 25,0 0,0-25,0 25,0-25,-24 25,24-1,0-24,0 25,0-25,0 25,0-25,0 0,0 0,0 0,0 0,0 0,0 0,0 0,0 0,0 25,0-25,0 0,0 0,0 0,0-25,0 25,0 0,0 0,0 0,24 0,-24 0,0 0,25-25,-25 25,25 0,-25 0,25 0,0-25,-1 25,1 0,0 25,0-25,0 0,-1 0,1 25,0-25,0 25,0-25,-1 25,1-1,-25-24,25 25,-25 0,25 0,-25-25,0 25,0 0,0-25,0 24,-25 1,25-25,-25 25,25-25,-25 25,1 0,-1-25,0 0,0 24,25-24,-25 25,1-25,-1 0,0 0,0 0,0 0,1 0,-1 0,0 0,0 0,25 0,-25 0,1-25,24 25,-25 0</inkml:trace>
  <inkml:trace contextRef="#ctx0" brushRef="#br0" timeOffset="31809.8194">2134 10765,'0'0,"-25"0,25-25,0 25,0 0,0 0,0 0,0 0,0 0,0 0,0 0,0 0,0 0,0 0,0 0,0 0,0 25,0-25,0 25,0-25,25 25,-25 0,0 24,0-24,24 0,-24 0,0-1,0 1,0 0,0 0,0 0,0-25,0 24,0-24,0 25,0-25,0 25,0-25,0 0,0 0,0 0,0 0,0 0,-24 0,24-25,0 25,0 0,-25-25,25 25,0-24,-25-1,25 0,-25 0,25 0,0 1,0-1,-25 0,25-25,0 26,0 24,0-25,0 0,0 25,25 0,-25-25,25 25,-25 0,25 0,0 0,-1 0,1 25,0-25,0 0,0 0,-25 25,24-25,1 0,0 0,0 25,0-25,-1 0,-24 24,25-24</inkml:trace>
  <inkml:trace contextRef="#ctx0" brushRef="#br0" timeOffset="32228.8434">2555 10765,'0'0,"0"0,0 0,0 0,0-25,0 25,-25 0,25 0,0 0,0 0,0 25,0-25,0 0,0 0,0 25,0-25,0 25,-24-25,24 25,0-25,-25 24,25-24,0 0,0 25,-25-25,25 0,0 25,0-25,0 0,0 0,0 0,0 0,0 0,0 0,0 0,0-25,0 25,0 0,0-25,0 25,0-24,0-1,0 25,0-25,0 0,0 25,0-25,0 1,25 24,-25-25,0 25,25-25,-25 25,0 0,24 0,-24-25,25 25,-25 0,25 25,-25-25,25 0,-25 25,25-25,-1 25,-24-1,25 1,-25-25,25 25,-25 0,0 0,25-1,-25-24,0 25,0 0,0 0,0-25,0 25,25-1,-25-24,0 25,0-25,0 25,0-25</inkml:trace>
  <inkml:trace contextRef="#ctx0" brushRef="#br0" timeOffset="32529.8606">3051 10740,'0'0,"0"0,0 0,0 0,0 0,0 0,0 0,0 0,0 0,0 0,0 0,25 0,-25 0,25 0,0 0,0 0,-1 0,1 0,0 0,0-24,0 24,-1 0,1 0,0 0,0 0,0-25,-1 25,1 0,0 0,-25 0</inkml:trace>
  <inkml:trace contextRef="#ctx0" brushRef="#br0" timeOffset="32801.8762">3225 10567,'0'0,"0"0,-25-25,25 25,0 0,0 0,0 0,0 0,0 25,0-25,0 0,0 25,25-25,-25 24,25 1,-25-25,25 25,-25 0,0 24,24-24,-24 0,0 0,25 0,-25-1,0 1,25 0,-25 0,0 0,0-1,0-24,0 25,0-25,0 25,25-25,-25 25,0-25,0 0,0 0,0 25</inkml:trace>
  <inkml:trace contextRef="#ctx0" brushRef="#br0" timeOffset="33092.8928">3622 10517,'0'-25,"0"25,0 0,0 0,0 0,0 0,0 0,0 25,0-25,25 25,-25-25,0 25,24 0,-24-1,0 1,25 0,-25 0,0 0,25-1,-25 1,0 0,0 0,0-25,25 25,-25-1,0-24,0 25,0-25,0 25,0-25,25 0,-25 25,0-25,0 0,0 0,24 0</inkml:trace>
  <inkml:trace contextRef="#ctx0" brushRef="#br0" timeOffset="33453.9135">4044 10517,'0'0,"0"0,0 0,0 0,0 0,0 0,0 25,-25-25,25 25,0-25,-25 25,25-1,0 1,0-25,-25 25,25 0,0 0,0-1,0 1,0 0,0 0,0 0,25-25,-25 24,25-24,-25 25,0-25,25 0,-25 25,24-25,-24 0,25 0,-25 0,25 0,0 0,-25-25,25 25,-25 0,24 0,1-25,-25 25,25-24,-25 24,0-25,25 0,-25 25,0-25,0 0,0 1,0-1,0 25,-25-25,25 0,-25 0,0 1,25 24,-24-25,-1 25,0-25,0 25,0 0,1 0,-1 0,0 0</inkml:trace>
  <inkml:trace contextRef="#ctx0" brushRef="#br0" timeOffset="34014.9455">4515 10517,'25'0,"-25"0,0 0,0 0,0 0,0 0,0 0,0 25,0-25,-25 0,25 25,0-25,0 25,-25-1,25-24,0 25,0-25,0 25,0-25,0 25,0 0,0-25,0 0,0 24,25-24,-25 0,0 0,25 0,-25 25,0-25,24 0,-24 0,0 0,25 0,-25 0,25-25,-25 25,25 0,-25 0,25-24,-25 24,24 0,1-25,-25 25,25-25,-25 25,25-25,-25 25,0 0,0-25,0 25,0 0,0 0,0 0,0 0,0 0,0 0,0 0,0 25,0-25,0 0,0 25,0-25,0 25,0-25,0 25,25-25,-25 0,24 24,-24-24,0 0,25 0,-25 25,25-25,-25 0,25 0,0 0,-25 0,24-25,-24 25,25 0,0 0,-25-24,25 24,-25-25,0 25,25-25,-25 25,0-25,0 25,0-25,0 1,0 24,0-25,0 0,-25 25,25-25,-25 0,0 25,25-24,-25-1,1 25,-1 0</inkml:trace>
  <inkml:trace contextRef="#ctx0" brushRef="#br0" timeOffset="34263.9598">4986 10220,'25'0,"-25"0,25 0,-25 0,25 0,-25 0,24 0,1 0,0 24,0-24,0 25,-1-25,1 25,0 0,25 0,-26-1,1 1,-25 25,25-25,0-1,-25 1,25 25,-25-25,0-1,-25 26,25-25,-25 24,0-24,0 25,1-25,-26 24,0 1,26-1</inkml:trace>
  <inkml:trace contextRef="#ctx0" brushRef="#br0" timeOffset="35090.007">1365 10344,'0'0,"0"0,0-25,-25 25,25 0,-25 0,0 0,0 0,1 0,-1 25,0-25,0 24,0 1,-24 0,24 25,0-1,-24-24,24 25,0 24,0-24,0-1,1 26,24-26,-25 26,25-1,0-24,0 24,0-24,0 24,25-24,-1-1,1 1,-25 0,50-26,-25 1,-1 25,26-25,-25-1,24 1,1 0,0-25</inkml:trace>
  <inkml:trace contextRef="#ctx0" brushRef="#br0" timeOffset="36165.0685">1613 8111,'0'0,"-25"25,25-25,0 0,-25 0,25 0,0 0,0 25,0-25,0 0,25 0,-25 0,25 0,-1 0,1 0,25 0,-25 0,24 0,-24-25,25 25,-25 0,24-25,-24 25,25 0,-26-25,26 25,-25-24,24 24,-24 0,-25-25,25 25,0 0,-25-25,0 25,0 0,0 0,0 0,-25 0,25 0,-25 25,0-25,1 0,-1 0,0 25,0-25,-24 0,24 24,0-24,0 25,-24-25,24 0,25 25,-25-25,0 0,25 0,-25 25,25-25,0 0,0 0,0 0,25 0,0 0,-25 0,25 0,0 0,24-25,-24 25,25 0,-26-25,26 25,0-25,-1 25,-24-24,25 24,-26 0</inkml:trace>
  <inkml:trace contextRef="#ctx0" brushRef="#br0" timeOffset="37230.1294">2233 11435,'0'0,"0"0,0 0,0 0,0 0,0 0,0 0,25 0,-25 0,24 0,1 0,0 0,0 0,0 0,24-25,1 25</inkml:trace>
  <inkml:trace contextRef="#ctx0" brushRef="#br0" timeOffset="37722.1576">4812 11237,'0'0,"-24"0,24 0,0 0,0 0,0 0,0 0,0 0,0 0,0-25,24 25,-24 0,25 0,0-25,25 25,-1-25,-24 25,25-25</inkml:trace>
  <inkml:trace contextRef="#ctx0" brushRef="#br0" timeOffset="43487.4873">2158 11509,'0'0,"0"0,0 0,0 0,0 0,0 0,0 0,0 0,0 0,25 0,-25 0,0 0,25 0,-25 0,25 0,0 0,-25 0,24-24,1 24,0 0,0 0,0 0,-25 0,24 0,1 0,0 0,0 0,0 0,-25 0,24 0,1 0,-25 0,0 0,0 0,25 0,-25 0,0 0,0 0,0 0,0 0,0 0,0 0,0 0,0 0,0 0,0 0,0 0,0 0,0 0,0 0,0 0,0 0,0 0,0 0,0 0,0 0,0 0,0 0,0 0,0 0,0 0,0 0,0 0,0 0,0 0,-25 0,25 0,0 0</inkml:trace>
  <inkml:trace contextRef="#ctx0" brushRef="#br0" timeOffset="44470.5436">4366 11286,'0'0,"0"0,0 0,0 0,0 0,0 0,0 0,0 0,0 0,0 0,0 0,0 0,0 0,0 0,0 0,0 0,25 0,-25 0,0 0,25 0,-25 0,24 0,1 0,0 0,0 0,0 0,-1 0,26-25,-25 25,24 0,1 0,-25 0,24-24,1 24,-25 0,24 0,-24-25,0 25,25 0,-25 0,-25-25,24 25,1 0,-25 0,0 0,0 0,0 0,0 0,0 0,0 0,0 0,0 0,0 0,0 0,0 0,0 0,0 0,0 0,0 0,0 0,0 0,0 0,0 0,0 0,0 0,0 0,0 0,0 0,0 0,0 0,0 0,0 0,0 0,0 0,0 0,0 0,0 0,0 0,0 0,0 0,0 0</inkml:trace>
  <inkml:trace contextRef="#ctx0" brushRef="#br0" timeOffset="45219.5864">5730 10294,'0'0,"-25"0,25-25,0 25,0 0,0 0,-24 0,24 0,0 0,0 0,0 0,0 0,24 0,-24 25,25 0,0-25,-25 25,50-1,-26 26,1-25,0 0,0-1,0 1,-1 0,1 0,0-25,0 25,0-1,-1 1,1-25,-25 25,25-25,-25 0,25 25,-25-25</inkml:trace>
  <inkml:trace contextRef="#ctx0" brushRef="#br0" timeOffset="45431.5985">6028 10294,'0'0,"-25"0,25-25,0 25,-25 0,25 0,-25 25,25-25,-24 25,24-25,-25 25,0 24,0-24,0 0,1 24,-1-24,0 25,0-25,0 24,25-24,-24 0,-1 24,25-24,-25 0,25-25,0 25,0 0</inkml:trace>
  <inkml:trace contextRef="#ctx0" brushRef="#br0" timeOffset="47518.7179">5383 3522,'0'-25,"0"25,0 0,0 0,0 0,0 0,0 0,0 0,0 0,0 0,0 0,0 0,0 0,0 0,0 0,0 25,25-25,-25 0,0 25,0-25,25 0,-25 25,0-25,0 0,24 0,-24 25,0-25,25 0,-25 0,0 0,0 0,0 0,25 0,-25 0,0 0,0 0,25 0,-25 0,0-25,25 25,-25-25,0 25,24-25,-24 25,0-25,25 1,-25 24,25-25,-25 25,25-25,-25 25,0-25,25 25,-25 0,0 0,0 0,0 0,24 0,-24 0,0 0,0 0,25 0,-25 0,0 25,25-25,-25 0,25 0,-25 25,0-25,25 0,-25 0,0 25,24-25,-24 0,0 0,25 0,-25 0,0 24,0-24,25 0,-25 0,0 0,0-24,25 24,-25 0,25 0,-25 0,0-25,24 25,-24 0,25-25,-25 25,0 0,25 0,-25-25,0 25,0 0,0 0,0 0,0 25,0-25</inkml:trace>
  <inkml:trace contextRef="#ctx0" brushRef="#br0" timeOffset="49379.8244">6524 10195,'-25'0,"25"0,-25 0,1 0,24 25,-25-25,0 0,25 24,-25-24,25 25,-25-25,25 25,0-25,0 25,0 0,0-1,0 1,25 0,0 0,-25-25,25 25,0-1,-1 1,26 0,-25 0,0-25,-1 25,1-1,0-24,0 25,0 0,-1-25,-24 25,25-25,-25 25,0-25,25 24,-25-24,0 0,0 25,0-25,0 25,-25-25,25 25,-25-25,1 25,-1-25,25 24,-25-24,0 0,0 0,1 0,-26 0,50 0,-25 0,0 0,1-24,-1 24,25 0,-25-25,25 25,0 0,0-25,0 25,0-25,0 25,0-25,0 25,25-24,-25 24,25-25,-25 25,24-25,1 0,0 25,-25-25,25 1,0 24,-1-25,1 0,0 0,-25 0,25 1,0-1,-1 25,-24-25,0 0,25 0,-25 25,0-24,0-1,0 25,-25-25,1 25,-1-25,0 25,0-25,0 25,1 0,-26 0,25 0,-24 25,-1-25,0 25,26 0</inkml:trace>
  <inkml:trace contextRef="#ctx0" brushRef="#br0" timeOffset="53326.0501">7863 10294,'-24'0,"24"25,-25-25,25 0,-25 0,25 0,0 0,0 0,0 0,0 0,0 0,0 0,25 0,0 0,-25 0,24 0,26-25,-25 25,0 0,24 0,1-25,-25 25,24 0,-24-25,25 25,-25 0,-1-24</inkml:trace>
  <inkml:trace contextRef="#ctx0" brushRef="#br0" timeOffset="53505.0603">7938 10443,'-25'25,"0"-25,25 24,-25-24,25 0,0 25,0-25,0 0,0 0,0 0,25 0,-25 0,25 0,0 0,0 0,-1 0,1 0,0 0,25 0,-26-25,26 25,0-24,-25 24,24-25</inkml:trace>
  <inkml:trace contextRef="#ctx0" brushRef="#br0" timeOffset="54633.1248">11832 3572,'-25'0,"25"0,-24 0,24 0,-25 0,25 0,0 0,0 0,0 0,0 0,0 0,0 0,25 0,-1 25,1-25,0 0,25 0,-1 0,1 0,-1 0,1 0,24 0,1 0,-1 0,1 0,-1 0,1 0,-1 0,0-25,1 25,-1 0,25 0,-49-25,24 25,1 0,-26-25,26 25,-26 0,1 0,-25 0,0 0,-1-25,1 25,0 0,-25 0,0 0,0 0,0 0,-25 0,25 0,-25 0,1 0,24 0,-25 0,0 0</inkml:trace>
  <inkml:trace contextRef="#ctx0" brushRef="#br0" timeOffset="55501.1745">16892 3572,'-24'0,"-1"0,25 0,0 0,0 0,0 0,0 0,0 0,0 0,0 0,25 0,-25 0,24 0,1 0,0 0,0 0,0 0,24 0,1 0,-1 0,1-25,0 25,24 0,0 0,1 0,-1 0,25 0,-24 0,24 0,0 0,1 0,-1 0,0 0,0 0,0-25,1 25,24 0,-25 0,0 0,0 0,1 0,-1 0,-25 0,25 0,-24 0,24 0,-25 0,1 25,-26-25,26 0,-26 0,1 0,0 0,-1 0,-24 0,0 0,0 0,0 0,-25 0,24 0,-24 0,0 0,0 0,0 0,0 0,0 0,0 0,-24 0,24 0,0 0,-25 0</inkml:trace>
  <inkml:trace contextRef="#ctx0" brushRef="#br0" timeOffset="57246.2743">9401 9872,'0'0,"0"0,-24 0,24-25,-25 25,25 0,-25 0,25 0,-25 25,25-25,-25 25,0-25,1 25,24 0,-25-1,0 26,0 0,0-25,25 49,-24-24,24-1,-25 1,25 24,0-24,0-1,0 1,0 0,0-1,25 1,-1-25,-24-1,25 26,0-25,0 0,0-1,24 1,-24-25,0 25,25-25,-26 0,26 0,-25 25,24-25</inkml:trace>
  <inkml:trace contextRef="#ctx0" brushRef="#br0" timeOffset="58285.3337">9501 10269,'0'0,"-25"-25,25 25,0 0,0 0,0-24,0 24,0 0,0-25,0 25,0 0,0-25,25 25,-25-25,24 25,-24 0,25-25,0 25,0-24,-25 24,25 0,-1 0,1-25,0 25,-25 0,25 0,0 25,-25-25,24 0,-24 0,25 24,-25-24,0 25,0 0,0 0,0-25,0 25,0-1,-25 1,25-25,-24 25,24 0,-25 0,25-25,-25 24,25-24,0 25,-25-25,25 25,-25-25,25 0,0 0,0 0,0 0,0 0,0 0,0 0,0 0,0 0,0 0,0 0,0 0,0 0,25 0,-25 0,25 0,-25 0,25 0,-25 0,25 0,-1 0,1 0,-25 0,25 25,0-25,-25 25,25-25,-1 24,-24-24,0 25,25-25,-25 25,0-25,0 25,0-25,0 25,0-25,0 24,0-24,0 25,-25-25,25 0,0 25,-24-25,-1 0,25 0,-25 0,0 0,25 0,-25 0,1 0,-1 0,0 0,25 0,-25 0,0-25,1 25,-1-25,25 25,-25 0,25-24</inkml:trace>
  <inkml:trace contextRef="#ctx0" brushRef="#br0" timeOffset="58929.3706">10170 10145,'0'0,"0"0,25 0,-25 0,0 0,0 0,0 25,0-25,0 25,0 0,25-25,-25 24,0 1,0 0,0 0,0 0,0-25,0 24,0 1,0-25,0 25,0-25,0 25,0-25,0 0,0 0,0 0,0 0,0 0,0 0,0 0,0 0,0 0,0-25,0 25,0-25,0 25,0-25,0 1,0-1,0 0,0 0,0 0,0 1,0-1,0 0,0 0,0 0,0 1,0 24,0-25,0 25,0 0,0 0,0 0,25 0,-25 0,0 0,24 25,-24-25,0 24,25-24,0 25,-25-25,25 25,-25-25,25 25,-25-25,25 25,-1-25,-24 0,25 0,0 0,0 0,-25 0,25 0,-25 0,24 0,1 0,-25-25,25 25,-25-25,25 25,-25-25,25 0,-25 25,0-24,0-1,24 0,-24 0,0 25,0-25,0 0,0 25,0-24,0 24,0-25,25 25,-25 0,0 0,0 25,25-25,-25 24,0-24,25 25,-25 0,0 0,25 0,-25 24,0-24,0 0,24 0,-24 0,25-1,-25 1,0 0,0 0,25-25,-25 25,0-1,25-24,-25 25,0-25,25 25,-25-25,24 25</inkml:trace>
  <inkml:trace contextRef="#ctx0" brushRef="#br0" timeOffset="59137.3825">11187 10145,'25'0,"-25"0,0 0,0 0,25 0,-25 0,25 0,-25 0,24 0,1 0,0-25,0 25,0 0,24 0,-24 0,0 0,25 0,-26 0,1 0,25-24,-25 24,-1 0,-24 0,25 0</inkml:trace>
  <inkml:trace contextRef="#ctx0" brushRef="#br0" timeOffset="59346.3944">11435 9897,'0'0,"0"0,0 0,0 0,0 0,0 0,0 25,0-25,0 25,0-1,0 1,0 0,0 0,0 0,0 0,25-1,-25 26,0-25,0 0,25-1,-25 1,0-25,0 25,0 0,0 0,25-25,-25 24,0-24,0 25,25 0</inkml:trace>
  <inkml:trace contextRef="#ctx0" brushRef="#br0" timeOffset="59892.4256">12427 9947,'0'0,"25"-25,-25 25,0-25,0 0,0 25,0-25,0 1,0 24,-25-25,25 0,-24 0,-1 25,0-25,0 25,0-24,1 24,-1 0,0 0,0 0,25 0,-25 0,1 24,-1-24,0 25,25-25,-25 25,0 0,25 0,0-1,0 1,0-25,0 25,0 0,0 0,0-25,25 24,-25-24,25 25,-25-25,25 0,0 25,-25-25,24 0,1 0,0 0,0 0,0 0,-25-25,24 25,1 0,0-25,-25 25,25-24,-25 24,25-25,-25 0,0 25,0-25,0 0,0 25,0-24,0 24,0-25,0 25,0 0,0 0,0 0,0 0,0 0,0 25,0-25,0 24,0 1,-25 0,25 0,0 24,0-24,0 25,0-25,0 24,0-24,0 25,0-25,25-1,-25 26,0-25,0 0,0-1,0 1,24 0,-24-25,0 25,0-25,0 25,0-25,0 0,0 0,0 0,25 0,-25 0</inkml:trace>
  <inkml:trace contextRef="#ctx0" brushRef="#br0" timeOffset="60445.4573">12824 9773,'0'0,"0"0,-24 0,24 0,-25 0,25 25,-25-25,25 25,-25-1,25-24,-25 25,25 0,-24 0,24 0,0-1,0 1,0 0,0 0,0 0,0-25,24 25,-24-1,25-24,-25 25,25-25,-25 25,25-25,-25 0,25 0,-1 0,-24 0,25 0,0 0,-25 0,25 0,0-25,-25 25,24 0,-24-25,25 25,-25-24,25 24,-25-25,25 25,-25-25,0 25,0-25,25 25,-25-25,0 25,0 0,0 0,0-25,0 25,0 0,0 0,0 25,0-25,0 0,0 25,0-25,0 25,0-25,0 25,0 0,0-1,0-24,0 25,0 0,24-25,-24 25,25-25,-25 25,25-25,0 24,-25-24,25 0,-1 0,1 0,0 0,0 0,0 0,-1-24,26 24,-25-25,0 25,-1-25,1 25,-25-25,25 25,0-25,-25 1,0-1,0 0,0 0,0 0,0 0,-25 1,25-1,-25 0,0 0,1 0,-1 25,0-24,0-1</inkml:trace>
  <inkml:trace contextRef="#ctx0" brushRef="#br0" timeOffset="60697.4717">13296 9426,'24'0,"-24"0,25 0,-25 0,25 0,0 0,0 0,24 25,-24-1,25-24,-1 25,-24 25,25-25,-1-1,1 1,0 25,-26-25,26 24,-25-24,24 25,-24-26,-25 26,25-25,-25 24,0 1,0 0,0-1,-25 1,0 0,-24-1,-1 26,-24-26,-1 26,1-1,-25 0</inkml:trace>
  <inkml:trace contextRef="#ctx0" brushRef="#br0" timeOffset="62471.5732">21134 3497,'-25'0,"25"0,0 0,-25 0,25 0,0 0,0 0,0 0,0 0,0 0,0 0,25 25,-25-25,25 0,-25 0,25 0,0 0,24 0,-24 0,25 0,-1 0,1 0,-1 0,26 0,-26 0,26 0,-26 0,26 0,-1 0,1 0,-1 0,-24 0,24 0,1 0,-26 0,1 0,-1 0,1 0,-25 0,24 0,-24 0,-25 0,25 0,-25 0,0 0,0 0,0 0,0 0</inkml:trace>
  <inkml:trace contextRef="#ctx0" brushRef="#br0" timeOffset="64706.701">14511 4911,'-25'0,"25"0,0 0,0 0,0 0,0 0,0 0,25 0,-25 0,25 0,-25 0,25 0,0 0,-1 0,1 0,25 0,-25 0,24 0,1 0,-1 0,1 0,24 0,-24 0,24 0,1 0,-26 0,26 0,-1 0,1 0,-1 0,0 0,1 0,-1 25,1-25,-1 0,1 0,-1 0,0 0,1 0,-1 0,1 0,-26 0,26 0,-26-25,1 25,-1 0,1 0,0 0,-1 0,1 0,-25 0,0 0,-1 0,1 0,0 0,-25 0,25 0,-25 0,0 0,0 0,0 0,0 0,0 0,0 0,0 0,0 0,0 0,0 0,0 0,0 0,0 0,-25 0,25 0</inkml:trace>
  <inkml:trace contextRef="#ctx0" brushRef="#br0" timeOffset="65971.7734">14288 9798,'0'0,"0"0,0 25,0-25,0 0,25 24,-1-24,1 25,-25-25,25 25,0 0,24-25,-24 25,0-1,0 1,0-25,0 25,-1 0,1-25,0 25,0 0,0-25,-1 24,1-24,0 0,-25 25</inkml:trace>
  <inkml:trace contextRef="#ctx0" brushRef="#br0" timeOffset="66275.7908">14660 9798,'-25'0,"25"0,0 0,0 0,0 0,0 0,-25 0,25 0,0 0,0 0,0 0,-24 25,24-25,0 24,-25-24,25 25,-25 0,0 0,25 0,-25-1,0 1,1 0,24 0,-25 0,0 0,0 24,0-24,25 0,-24 0,-1-1,0 1,25-25,-25 25,25 0,-25-25,25 25,0-25,-24 24,24-24,0 0,0 0,0 0,0 0</inkml:trace>
  <inkml:trace contextRef="#ctx0" brushRef="#br0" timeOffset="66534.8056">14759 9847,'25'-24,"0"24,0 0,-1 0,-24-25,0 25,25 0,-25 0,0 0,0 25,0-25,0 0,25 24,-25 1,0 0,0 0,25-25,-25 49,0-24,0 0,0 0,25 0,-25 0,0-1,0 1,0 0,24-25,-24 25,0 0,0-25,0 24,0-24,0 25,0-25,25 0,-25 0</inkml:trace>
  <inkml:trace contextRef="#ctx0" brushRef="#br0" timeOffset="66938.8287">15206 9847,'0'-24,"24"24,-24 0,25-25,0 25,-25 0,25-25,0 25,-1 0,1 0,-25 0,25 0,0 0,0 0,-1 0,-24 25,25-25,-25 25,25-25,-25 24,0 1,0-25,0 25,0 0,-25 0,25-1,-25 1,25-25,-24 25,-1 0,0 0,0 0,25-1,-25 1,1 0,-1-25,25 25,-25-25,25 25,0-25,0 0,0 0,0 0,0 0,25 0,-25 0,25 0,-1 0,1 0,25-25,-25 25,24 0,-24-25,25 25,-26 0,26-25,0 25,-1 0,-24-25,25 25,-25 0,24 0,-24 0,0-24,-25 24,25 0,-25 0,0 0,0 0,0 0</inkml:trace>
  <inkml:trace contextRef="#ctx0" brushRef="#br0" timeOffset="74541.2635">7863 4738,'0'0,"0"0,0 0,0 0,25 0,-25 24,0-24,25 0,-25 0,25 25,0-25,-25 25,24-25,1 25,-25 0,25-25,0 25,0-25,-25 24,24-24,1 0,0 25,0-25,-25 0,25 0,0 0,-1 0,-24 0,25 0,0 0,0 0,0-25,-25 25,24-24,1 24,0-25,0 25,-25-25,25 0,-1 25,1-25,0 25,0-25,0 25,-1-24,1 24,0 0,0 0,0-25,-1 25,1 0,0 0,0 25,0-25,-1 0,1 0,0 24,0-24,0 0,-1 0,1 25,0-25,0 0,0 0,-1 0,1 0,0 0,0 0,0 0,-1 0,1 0,0 0,0-25,0 25,0 0,-1 0,1-24,0 24,0 0,0 0,-1-25,1 25,0 0,0-25,24 25,-24 0,0-25,0 25,24-25,-24 25,0 0,25-24,-26 24,1 0,0 0,25 0,-26 0,1 0,0 0,0 0,24 24,-24-24,0 0,0 0,0 25,-1-25,1 0,0 25,0-25,0 0,0 25,-1-25,1 0,-25 0,25 25,0-25,0 0,-1 0,1 0,0 0,0 24,24-24,-24 0,0 0,0 25,0-25,24 0,-24 0,0 0,0 25,-1-25,26 0,-25 0,0 0,-1 0,1 0,25 0,-25 0,-1 0,1 0,0 0,0 0,0 0,-1 0,1 0,0 0,0 0,0 0,0 0,-1 0,26 0,-25 0,0 0,-1 0,1 0,25 0,-25 0,24 25,-24-25,25 0,-26 0,26 0,0 25,-26-25,26 0,0 0,-1 0,-24 0,25 0,-1-25,26 25,-26 0,1 0,-1-25,1 25,0-25,-1 25,1-25,0 25,-26 0,1-24,0 24,0-25</inkml:trace>
  <inkml:trace contextRef="#ctx0" brushRef="#br0" timeOffset="77776.4486">1141 11633,'0'0,"0"0,0 0,0 0,0 0,0 0,0 0,0 0,25 0,-25 0,0 0,0 0,25 0,-25 0,0 0,25 0,-25 0,25 0,-1 0,-24 0,25 0,0 0,0 0,0-24,-1 24,1 0,25 0,-25 0,-1 0,1 0,25 0,-25-25,24 25,-24 0,0 0,24 0,-24-25,25 25,-25 0,24 0,-24-25,25 25,-25 0,24 0,-24 0,25-25,-1 25,-24 0,25 0,-1 0,-24 0,25-24,-26 24,26 0,0 0,-26 0,26 0,0 0,-26 0,26 0,-25 0,24 0,-24-25,25 25,-25 0,24 0,1 0,-25 0,24 0,1-25,-25 25,24 0,-24 0,25 0,-25 0,24-25,1 25,-25 0,24 0,-24 0,25 0,-26 0,26 0,-25 0,24-25,-24 25,25 0,-25 0,24-24,1 24,-25 0,24 0,1 0,-25-25,24 25,-24 0,25 0,-1 0,-24 0,25 0,-25 0,-1-25,26 25,-25 0,24 0,-24 0,25 0,-25 0,-1 0,26-25,-25 25,24 0,1 0,-25 0,24 0,-24-25,25 25,-25 0,24 0,1 0,-25 0,24 0,-24 0,25 0,-1 0,-24 0,25-24,-25 24,24 0,-24 0,25 0,-26 0,26 0,-25 0,24 0,-24-25,25 25,-25 0,24 0,-24 0,0 0,24 0,-24-25,25 25,-25 0,-1 0,26 0,-25 0,0 0,24 0,-24 0,0-25,25 25,-26 0,1 0,25 0,-25 0,-1 0,26 0,-25 0,0 0,-1-25,1 25,0 0,25 0,-26 0,1 0,0-25,0 25,0 0,-1 0,1 0,0 0,0 0,0-24,-1 24,1 0,0 0,0 0,24 0,-49-25,25 25,0 0,0 0,0 0,-1 0,1 0,-25-25,25 25,0 0,-25 0,0 0,25 0,-25 0,0 0,0 0,0 0</inkml:trace>
  <inkml:trace contextRef="#ctx0" brushRef="#br0" timeOffset="78472.4884">4688 11832,'0'-25,"0"25,0 0,-24 0,24-25,0 25,-25 0,25 0,0 0,-25 25,25-25,0 0,0 25,-25-25,25 25,0-25,0 24,-25 1,25 0,0 0,0-25,0 25,0-1,0 1,0-25,25 25,-25-25,0 0,25 25,-25-25,25 0,-25 0,25 0,-25 0,24 0,-24 0,25-25,0 25,0-25,0 25,-25-25,24 25,1-24,0-1,0 0,0 25,-1-25,1 0,-25 25,25-24,-25 24,25 0,-25 0,0 0,0 0,0 0,0 0,0 0,0 0,0 24,0-24,25 25,-25-25,0 25,0 0,25-25,-25 25,24-25,-24 24,25-24,0 0,-25 0,25 0,0 0,-1 0,26 0,-25 0,0-24,24 24,-24-25,25 0,-26 0,26 0,-25 1,24-1,-24 0,25 0,-25 0,-25-24,24 24,-24 0,0 0,0 1,0-1,-24 0,-1 25,0-25,0 25,0-25,-24 25</inkml:trace>
  <inkml:trace contextRef="#ctx0" brushRef="#br0" timeOffset="79461.5449">9848 11038,'-25'0,"0"0,25 0,-25 0,1 0,24 0,0 0,0 0,0 0,0 0,0 0,0 0,0 0,0 0,0 0,0 0,24 0,1 0,-25 0,25 0,25 0,-26 0,1 0,25 0,-1 0,1 0,0-25,-1 25,26 0,-26 0,26 0,-1-25,1 25,-1-24,0 24,26-25,-26 25,25-25,-24 25,24-25,0 25,-25-25,26 25,-1 0,-25-24,26 24,-26 0,25-25,0 25,-24 0,24-25,0 25,-24 0,24 0,-25-25,26 25,-1 0,-25 0,1 0,24-25,-25 25,1 0,-1 0,25 0,-24-24,-1 24,0 0,1 0,-1 0,1 0,-1-25,-24 25,24 0,1 0,-26 0,26-25,-26 25,1 0,24 0,-24 0,-1-25,26 25,-26 0,1 0,0 0,-1-25,-24 25,25 0,-1 0,1-24,0 24,-1 0,-24 0,25-25,-1 25,-24 0,25-25,-26 25,26 0,-25 0,0-25,-1 25,1 0,0 0,0 0,0 0,-25-25,24 25,-24 0,0 0,0 0,0 0,0 0,0 0,0 0,-24 0</inkml:trace>
  <inkml:trace contextRef="#ctx0" brushRef="#br0" timeOffset="80133.5834">12403 11336,'0'-25,"0"25,0-25,0 25,0-25,-25 25,25-24,-25 24,25 0,-25-25,25 25,-25 25,25-25,-24 0,24 24,-25 1,25 0,-25 0,25 0,-25-1,25 1,-25 0,25 0,0 0,0-25,0 24,0 1,0-25,25 25,-25-25,0 0,25 0,-25 25,0-25,25 0,-25 0,0 0,25 0,-1-25,-24 25,25-25,-25 25,25 0,0-25,0 1,-1 24,-24-25,25 25,0-25,-25 25,25-25,-25 25,25 0,-25-25,25 25,-25 0,0 0,0 0,0 0,0 0,0 0,0 25,0-25,0 0,24 25,-24-25,0 0,0 25,0-25,0 0,25 25,-25-25,25 0,-25 0,25 0,-25 0,25 0,-1 0,1-25,0 25,0-25,0 25,-1-25,1 0,0 1,0 24,0-25,-1 0,1 0,-25 0,25 1,-25-1,0 25,0-25,-25 0,25 0,-25 25,1-25,-1 25,0-24,0 24,-24 0,24 0</inkml:trace>
  <inkml:trace contextRef="#ctx0" brushRef="#br0" timeOffset="80493.604">13246 11013,'0'0,"0"0,25 0,-25-25,0 25,0 0,0 0,0 0,0 0,-25 0,0 0,0 0,1 25,-1-25,0 25,-25 0,1 0,-26 24,26-24,-26 25,1-25</inkml:trace>
  <inkml:trace contextRef="#ctx0" brushRef="#br0" timeOffset="81261.6479">5110 11584,'25'-25,"0"25,-25 0,25-25,-1 25,-24 0,25 0,-25 0,0-25,0 25,25 0,-25 25,0-25,-25 25,25-25,-25 25,25 0,-24-1,-26 26,25-25,-24 24,-1 1,0 0,1-1,-1 26,0-26,-24 1</inkml:trace>
  <inkml:trace contextRef="#ctx0" brushRef="#br0" timeOffset="99566.6949">6946 10244,'0'-24,"0"24,0 0,0-25,0 25,0 0,0-25,0 25,0 0,0 0,0 0,0 0,0 0,0 0,0 0,0 0,0 0,0 0,0 0,-25 25,25-25,-25 25,0-1,0 1,1 0,-1 0,0 24,-25-24,26 25,-26-25,0 24,26 1,-26-1,0-24,26 25,-26-25,25 24,-24-24,24 25,0-26,0 1,0 0,1 0,-1 0,0-1,25-24,-25 25,25-25,0 0,0 0,0 0,0 0</inkml:trace>
  <inkml:trace contextRef="#ctx0" brushRef="#br0" timeOffset="100670.758">15702 9872,'0'0,"0"0,0 0,0-25,0 25,0 0,0 0,0 0,0 0,0 0,0 0,0 0,0 0,0 0,0 0,0 0,0 0,-25 0,25 0,-25 0,25 0,-25 0,0 25,1-25,-1 25,0-25,-25 25,26 0,-26-1,0 1,1 0,-1 0,-24 0,24 24,-24-24,-1 0,26 25,-26-26,26 26,-26-25,26 0,-1-1,1 1,-1 0,25 0,-25 0,26-25,-1 24,0-24,0 25,25-25,-25 0,25 0,0 0,0 0,0 0,0 0,0 0,25 0,-25-25</inkml:trace>
  <inkml:trace contextRef="#ctx0" brushRef="#br0" timeOffset="102298.8512">6822 9723,'0'-24,"0"24,0 0,0 0,0 0,0 0,0-25,0 25,0 0,0 0,0 0,0-25,0 25,0 0,0 0,24-25,-24 25,0 0,25 0,-25 0,25 0,-25-25,25 25,0 0,-25 0,24 0,-24 0,25 0,-25 25,25-25,-25 0,25 25,-25-25,0 25,0-25,0 25,0-25,0 24,0 1,-25 0,25 0,-25 0,25-1,-25 1,1-25,-1 25,25 0,-25 0,25-25,-25 24,25-24,0 0,0 0,0 25,0-25,0 0,0 0,0 0,0 0,0 0,0-25,25 25,0 0,-25 0,25 0,-1-24,1 24,0 0,0-25,0 25,-1 0,26-25,-25 25,0-25,0 25,24 0,-24-25,0 25,0 0,-1-24,-24 24,25 0,-25 0,25 0,-25 0,0 0,0 0,0 0,0 0,0 0,0 0,0 0,0 0,0 0,0 0,0-25</inkml:trace>
  <inkml:trace contextRef="#ctx0" brushRef="#br0" timeOffset="103486.9191">15057 9029,'0'0,"0"0,0-25,0 25,0 0,0-25,0 25,0-25,0 25,0-24,0 24,25-25,-25 25,24-25,1 25,0 0,-25-25,25 25,0 0,-1 0,1 0,0-25,0 25,-25 0,25 0,-1 25,-24-25,25 0,-25 25,25-25,-25 0,0 25,0-25,0 25,0-25,0 24,0-24,-25 25,25 0,-25-25,25 25,-24-25,24 25,0-25,-25 25,25-25,-25 0,25 0,0 24,0-24,0 0,0 0,0 0,0 0,0 0,0 0,0 0,0 0,0 0,25 0,-25 0,0 0,25 0,-25 0,24 0,1 0,-25 0,25 0,0 25,-25-25,25 0,-1 25,-24-25,25 25,0-25,-25 25,0-25,25 24,-25-24,0 25,0-25,0 25,0-25,0 25,-25-25,25 0,-25 25,0-25,1 0,-1 0,0 24,0-24,-24 0,24 0,-25 0,25-24,-24 24,24 0,-25 0,26 0,-1-25,-25 25</inkml:trace>
  <inkml:trace contextRef="#ctx0" brushRef="#br0" timeOffset="108370.1984">893 13271,'0'0,"0"-25,0 25,0-25,0 25,-24 0,24-25,0 25,0 0,0 0,0 0,0 0,0 0,0 0,0 0,0 0,0 0,0 25,0-25,0 0,0 25,0 0,24-1,-24 1,0 0,0 0,25 24,-25-24,0 25,0-25,25 24,-25-24,0 0,0 24,0-24,0 0,0 0,0 0,0-25,0 24,0 1,0-25,0 25,0-25,0 0,0 25,0-25,0 0,0 0,0 0,0 0,0 0,0 0,0 0,0 0,0 0</inkml:trace>
  <inkml:trace contextRef="#ctx0" brushRef="#br0" timeOffset="108843.2255">1265 13345,'0'0,"0"0,0 0,0 0,0 0,0 0,0 0,0 0,0 0,0 0,-24 25,24-25,0 0,0 25,-25-25,25 24,0 1,0 0,-25 0,25 0,0-1,0 1,0 0,0 0,0 0,0-1,25 1,-25-25,0 25,25 0,-25 0,24-25,-24 24,25 1,-25-25,25 0,-25 25,25-25,-25 0,25 0,-1 0,-24 0,25 0,-25 0,25 0,0 0,-25 0,25-25,-25 25,24-25,1 25,-25-24,25-1,-25 25,25-25,-25 0,0 0,0 25,0-24,0-1,0 0,0 0,0 0,-25-24,25 24,-25 0,0 25,25-25,-24 1,-1-1,0 25,0 0,0-25,1 25,-1 0,0 0,0 0,25 0,-25 0,1 25,24-25,-25 0</inkml:trace>
  <inkml:trace contextRef="#ctx0" brushRef="#br0" timeOffset="109685.2736">1836 13345,'0'0,"-25"0,25-25,0 25,0 0,0 0,0 0,0 0,0 0,-25 0,25 0,0 0,0 0,0 0,0 0,0 25,0-25,0 25,0-25,0 25,25-1,-25 1,0 0,0 0,0 0,0-1,0 1,0 0,0-25,0 25,0 0,0-25,25 24,-25-24,0 0,0 25,0-25,0 0,0 0,0 0,0 0,0 0,0 0,0 0,0-25,0 25,0 0,0-24,0 24,0-25,0 0,0 0,0 0,0 1,0-1,0 0,0-25,0 26,0-1,25 0,-25 25,0-25,0 0,0 25,0-24,25 24,-25 0,0 0,0 0,0 0,24 0,-24 0,0 0,0 24,25-24,-25 0,25 25,-25 0,25-25,-25 25,25 0,-25-25,24 24,-24-24,25 0,-25 25,25-25,-25 25,25-25,-25 0,25 0,-25 0,24 0,-24 0,0 0,25 0,-25 0,0 0,25-25,-25 25,0 0,25-25,-25 1,0 24,0-25,25 0,-25 0,0 0,24 1,-24-1,0 0,0 0,0 0,25 0,-25 1,0 24,0 0,0-25,0 25,25 0,-25 25,0-25,0 0,25 24,-25 1,25 0,-25 0,24 0,-24 0,0-1,25 26,-25-25,25 0,-25 24,0-24,0 0,25 0,-25 24,0-24,0 0,0-25,25 25,-25-1,0 1,0-25,0 25,24-25,-24 0,0 25,0-25</inkml:trace>
  <inkml:trace contextRef="#ctx0" brushRef="#br0" timeOffset="109937.2881">2902 13320,'0'0,"0"0,0 0,0 0,0 0,0 0,0 0,0 0,0 0,25 0,-25 0,25 0,-25 0,25 0,0 0,0 0,-1 0,1 0,0 0,0 0,24-25,-24 25,0 0,0 0,0-24,-1 24,1 0,-25 0,25 0</inkml:trace>
  <inkml:trace contextRef="#ctx0" brushRef="#br0" timeOffset="110153.3004">3076 13097,'0'0,"-25"0,25 0,0 0,0 0,0 0,0 25,0-25,0 0,0 24,0-24,25 25,-25 0,0 0,25 0,-25 0,25 24,-25-24,25 0,-25 0,0-1,24 26,-24-25,0 0,25-1,-25 1,0-25,0 25,25 0,-25 0</inkml:trace>
  <inkml:trace contextRef="#ctx0" brushRef="#br0" timeOffset="110884.3422">3969 13022,'0'0,"0"-24,-25 24,25 0,0 0,0 0,0-25,0 25,0 0,0 0,0 0,0 0,0 0,0 0,0-25,25 25,-25 0,25 0,0 0,0 0,-25 0,24 0,1 25,0-25,0 25,0-25,-1 24,1-24,0 25,-25 0,25 0,-25-25,0 25,0-1,0 1,-25 0,25 0,-25 0,25 0,-25-1,1 1,-1 0,0 0,0 0,0-1,25-24,-24 25,-1 0,0-25,25 0,-25 0,25 0,-25 0,25 0,-25-25,25 25,-24 0,24-25,0 25,0-24,0 24,0 0,0-25,0 25,0 0,24 0,-24 0,25 0,0 0,0 0,-25 0,25 25,0-25,-1 0,1 0,0 24,0-24,0 0,-1 0,1 0,0 25,-25-25,25 0,-25 0,25 0,-25 0,24 25,-24-25,25 0</inkml:trace>
  <inkml:trace contextRef="#ctx0" brushRef="#br0" timeOffset="111272.3644">4515 13047,'0'0,"0"-25,0 25,0 0,0 0,-25 0,25 0,0 0,0 0,-25 0,25 0,-25 25,25-25,0 25,-24 0,24-25,0 25,0-1,0 1,0 0,0 0,0 25,0-26,0 1,0 0,24-25,-24 25,25 0,-25-25,0 24,25-24,-25 25,25-25,-25 0,25 0,-25 0,24 0,-24 0,25 0,-25 0,25 0,0-25,-25 25,25-24,-25 24,24-25,-24 25,25-25,-25 0,25 0,-25 1,0 24,0-25,0 0,0 0,0 0,-25 0,25 1,-25-1,1 25,24-25,-25 0,0 25,0-25,0 25,1 0,-1 0,25 0,-25 0,0 0,0 0</inkml:trace>
  <inkml:trace contextRef="#ctx0" brushRef="#br0" timeOffset="111886.3995">5259 12923,'0'0,"0"0,-25 0,25 0,0 0,0 0,-25 0,25 0,0 0,-24 25,24-25,0 25,0-25,-25 25,25-1,0-24,0 25,0 0,0 0,0 0,0-1,0-24,0 25,0 0,0-25,25 25,-25-25,0 25,24-25,-24 0,25 25,-25-25,25 0,0 0,-25 0,25-25,-25 25,24 0,-24-25,25 25,0-25,-25 25,25-25,-25 25,25-25,-25 1,24 24,-24-25,0 0,25 0,-25 25,0-25,0 25,0-24,0 24,0 0,0-25,0 25,0 0,0 0,0 0,0 0,0 25,0-25,0 0,0 0,0 24,0-24,0 25,0-25,0 25,0 0,0-25,25 0,-25 25,0-25,25 24,-25-24,0 0,25 0,-25 0,24 0,-24 0,25 0,-25 0,25 0,-25 0,25 0,0-24,-1 24,-24-25,25 25,0-25,-25 0,25 0,-25 25,25-24,-25-1,0 0,0 0,-25-24,0 24,25 0,-25 0,-24 0,24 1,-25 24,1-25,-1 25</inkml:trace>
  <inkml:trace contextRef="#ctx0" brushRef="#br0" timeOffset="113038.4654">6673 12849,'-25'0,"25"0,0 0,0 0,0 0,-25 0,25 0,0 0,0 0,0 0,25 0,-25 0,25 0,-25 0,25 0,-1 0,1 0,0 0,0 0,24 0,-24 0,0 0,0-25,0 25,-1 0,1 0,0 0,-25 0,25 0</inkml:trace>
  <inkml:trace contextRef="#ctx0" brushRef="#br0" timeOffset="113234.4766">6598 13047,'0'0,"-24"0,24 25,-25-25,25 0,0 0,0 0,0 0,0 0,25 0,-25 0,24 0,1 0,-25 0,25 0,0 0,24 0,-24 0,0 0,25 0,-26 0,26 0,0-25,-26 25,26 0,0 0,-1 0,-24 0</inkml:trace>
  <inkml:trace contextRef="#ctx0" brushRef="#br0" timeOffset="115458.6039">7963 12725,'24'0,"-24"-25,0 0,25 25,-25-25,0 25,25-24,-25-1,0 0,25 0,-25 0,0 1,0-1,0 0,0 0,0 0,-25 1,25-1,-25 0,25 0,-25 25,1-25,-1 1,25 24,-25 0,0-25,0 25,1 0,-1 0,25 0,-25 0,0 25,0-25,25 0,-24 24,24 1,-25 0,25 0,-25-25,25 25,0 24,0-24,0 0,0 0,0-1,25 1,-25 0,0 0,25-25,-25 25,24-25,-24 24,25-24,0 0,-25 25,25-25,0 0,-25 0,24 0,1-25,0 25,-25 0,25 0,0-24,-1 24,-24-25,25 25,0-25,-25 25,25-25,-25 0,25 1,-25 24,24-25,-24 0,0 25,25-25,-25 0,0 25,0 0,0-24,0 24,0 0,0 0,0-25,0 25,0 0,0 0,0 0,0 0,0 0,0 25,0-25,0 0,0 24,0-24,25 25,-25 0,0 0,0 0,25-1,-25 26,0 0,0-26,0 26,0 0,0-1,0 1,0-1,0-24,0 25,0-1,0-24,-25 25,25-25,0-1,0 1,0 0,0 0,0-25,0 25,0-25,0 25,0-25,0 24,0-24,0 0,0 0,0 0,0 0,0 0,0 0,0 0,0 0,0 0,0-24,0 24</inkml:trace>
  <inkml:trace contextRef="#ctx0" brushRef="#br0" timeOffset="116223.6476">8558 12675,'0'-25,"0"25,0-24,0 24,0 0,-25 0,25-25,0 25,0 0,0 0,0 0,0 0,0 0,0 0,0 0,0 25,0-25,0 24,0 1,0 0,0 0,0 0,0 24,-25-24,25 0,0 0,0-1,0 1,0 0,-24 0,24-25,0 25,0-25,0 24,0-24,0 0,0 0,0 0,0 0,0 0,0 0,0 0,0 0,0 0,0-24,0 24,0-25,0 25,0-25,0 0,0 0,0 1,0-1,0 0,0-25,0 26,0-1,0 0,24 0,-24 0,0 1,0-1,0 25,25-25,-25 25,0 0,0 0,0 0,0 0,25 25,-25-25,0 25,25-25,-25 24,25 1,-25-25,24 25,-24 0,25-25,0 25,-25-1,25-24,-25 25,25-25,-1 25,-24-25,25 0,0 25,0-25,-25 0,25 0,-1 0,1-25,-25 25,25 0,0-25,-25 25,25-25,-1 1,-24 24,25-25,-25 0,0 0,0 0,0 1,0-26,0 25,25 0,-25 1,0-1,0 0,0 25,0-25,0 25,0 0,0 0,0 0,0 25,0 0,25 0,-25-1,0 1,0 0,25 25,-25-1,0-24,0 25,24-1,-24-24,0 25,0-26,0 26,0-25,0 24,0-24,0 0,0 0,25 0,-25-1,0 1,0 0,0 0,0-25,25 25,-25-25,0 25,25-25</inkml:trace>
  <inkml:trace contextRef="#ctx0" brushRef="#br0" timeOffset="116430.6595">9426 12923,'0'0,"25"-25,-25 25,0 0,0 0,25 0,-25-24,25 24,-25 0,24 0,1 0,-25 0,25 0,0-25,0 25,-1 0,1 0,25 0,-25 0,-1 0,1-25,0 25,0 0,0 0,-25 0</inkml:trace>
  <inkml:trace contextRef="#ctx0" brushRef="#br0" timeOffset="116659.6726">9600 12576,'0'0,"0"0,0 0,0 0,0 0,0 0,0 25,-25-25,25 25,0-1,0 1,0 0,0 25,0-26,0 1,0 25,0-25,0-1,25 1,-25 25,0-25,0-1,0 1,0-25,0 25,25 0,-25 0,0-25,0 24,24 1,-24-25,0 25</inkml:trace>
  <inkml:trace contextRef="#ctx0" brushRef="#br0" timeOffset="117206.7038">10294 12650,'0'-24,"0"24,0 0,0-25,0 25,0-25,0 25,0 0,25-25,-25 25,0-25,25 25,0-24,-25 24,25 0,-1 0,1 0,0 0,0 0,0 0,-1 24,1-24,0 25,0 0,-25 0,25 0,-1-1,-24 1,0 25,0-25,0-1,0 1,-24 0,24 0,-25 0,0-1,0 1,0 0,25-25,-24 25,-1 0,0-25,0 24,0-24,25 0,-24 25,24-25,-25 0,0-25,25 25,-25 0,25-24,0 24,-25-25,25 25,0-25,0 25,0-25,0 25,0 0,0-25,0 25,25 0,-25 0,25 25,-25-25,25 25,0-25,-1 0,-24 25,25 0,0-25,0 24,0-24,-1 0,-24 25,25-25,0 0,0 25,0-25,-1 0,1 0,0 0,-25 0</inkml:trace>
  <inkml:trace contextRef="#ctx0" brushRef="#br0" timeOffset="117586.7256">10890 12452,'0'0,"-25"0,25 0,0 0,0 0,25 0,-25 0,24 25,-24-25,25 0,0 0,0 0,0-25,-1 25,1 0,25 0,-25 0,-1-25,1 25,25 0,-25 0,-1 0,1-25,-25 25,25 0,0 0,-25 0,0 25,0-25,25 0,-25 25,0-25,0 25,0 0,0-1,-25 1,25 25,0-25,-25 24,25-24,-25 25,25-26,0 1,-25 25,25-25,-24-1,24 1,0 0,-25 0,25 0,0-1,0 1,0-25,0 25,0 0,0-25,0 0,0 25,0-25,0 0,0 0</inkml:trace>
  <inkml:trace contextRef="#ctx0" brushRef="#br0" timeOffset="118135.757">11708 12576,'0'-25,"25"25,-25-25,0 25,0 0,0 0,0 0,0 0,0 25,-25-25,25 25,-25 0,1 0,24-1,-25 1,25 0,-25 0,25 0,-25-1,25 1,0 0,0 0,0 0,0-1,0-24,0 25,25-25,-25 0,25 25,-25-25,0 0,25 0,-1 0,-24 0,25 0,0 0,0 0,0-25,-1 25,1-25,0 25,0-24,0 24,-1-25,-24 0,25 25,0-25,-25 0,25 1,-25-1,25 0,-25 25,0-25,0 25,0-25,0 25,0 0,0 0,-25 0,25 0,0 0,0 25,-25-25,25 25,0-25,0 25,0 0,0-1,0 1,0-25,25 25,-25 0,25-25,-25 25,24-25,-24 0,25 24,0-24,-25 0,25 0,0 0,-1 0,1 0,0 0,0 0,0-24,-1 24,1-25,0 25,0-25,0 25,-1-25,1 0,0 1,-25-1,25-25,-25 25,0 1,0-26,-25 25,25-24,-25 24,0-25,1 25,-26 1,25-1,-24 0,-1 0,0 25</inkml:trace>
  <inkml:trace contextRef="#ctx0" brushRef="#br0" timeOffset="127327.2827">1786 14461,'0'-25,"-25"25,25-24,0-1,-24 0,24 25,0-25,0 25,-25-25,25 25,0 0,0 0,0 0,0 0,0 0,0 0,0 0,0 0,0 25,0-25,0 25,0-25,0 25,0 0,25-1,-25 1,0 0,0 25,0-26,0 1,0 0,0 0,0 0,0-1,0 1,0 0,0 0,0 0,0-1,0-24,0 25,0-25,0 25,0-25,0 0,0 0,0 0,0 25,0-25</inkml:trace>
  <inkml:trace contextRef="#ctx0" brushRef="#br0" timeOffset="127770.308">2084 14387,'0'0,"0"0,0 0,0 0,0 0,-25 0,25 0,0 0,0 0,-25 25,25-25,0 24,-24-24,24 25,0 0,0-25,0 25,-25 0,25-1,0 1,0 0,0-25,25 25,-25 0,0-1,0-24,24 25,-24 0,0-25,25 25,-25-25,25 25,-25-25,25 0,-25 0,25 24,-25-24,24 0,-24 0,25 0,0 0,-25-24,25 24,-25 0,25-25,-25 25,24 0,-24-25,0 25,25-25,-25 0,0 25,0-24,25-1,-25 0,0 0,0 0,-25 25,25-24,-25-1,25 0,-24 0,24 0,-25 25,0-24,0 24,0 0,1 0,-1 0,25 0,-25 0,0 0,25 0,-25 0,1 24</inkml:trace>
  <inkml:trace contextRef="#ctx0" brushRef="#br0" timeOffset="128546.3524">2580 14511,'0'-25,"0"25,0 0,0-25,0 25,0 0,0 0,0-25,0 25,0 0,0 0,0 0,0 0,0 0,0 0,0 25,0-25,0 0,0 25,0-25,0 25,0-25,0 25,-25-1,25-24,0 25,0 0,0-25,0 25,0-25,0 0,0 25,0-25,0 0,0 0,0 0,0 0,0 0,0 0,0 0,0 0,0 0,0-25,0 25,0-25,0 25,0-25,0 0,0 25,0-24,0-1,0 0,0 0,0 0,0 1,0-1,25 0,-25 25,0-25,0 25,0-25,25 25,-25 0,0-25,0 25,0 0,25 25,-25-25,0 0,24 25,-24-25,0 25,25-25,-25 25,0-25,25 25,-25-1,25-24,-25 25,25-25,-25 25,24-25,-24 25,0-25,25 0,-25 0,25 25,-25-25,0 0,25 0,-25 0,25-25,-25 25,0 0,24 0,-24-25,0 25,25-25,-25 25,0-25,0 1,25-1,-25 0,0 25,0-25,0 0,25 0,-25 1,0 24,0-25,0 25,0 0,25 0,-25 0,0 0,0 0,0 0,0 0,25 0,-25 25,0-1,24-24,-24 25,0 0,25 0,-25 0,0 0,25-1,-25 1,0-25,25 25,-25 0,0 0,0-25,0 24,0 1,0-25,0 25,0-25,0 0,25 25,-25-25,0 0,0 0</inkml:trace>
  <inkml:trace contextRef="#ctx0" brushRef="#br0" timeOffset="128774.3655">3523 14461,'0'-25,"0"25,0 0,0 0,0 0,0 0,24 0,-24 0,0 0,0 0,25 0,-25 0,25 0,0 0,-25 0,25 0,-1-24,26 24,-25 0,0 0,24-25,-24 25,25 0</inkml:trace>
  <inkml:trace contextRef="#ctx0" brushRef="#br0" timeOffset="129398.4012">4713 14312,'0'0,"0"0,0-25,0 1,0 24,0-25,0 25,0-25,0 0,0 25,-25-25,25 1,0-1,-24 25,-1-25,25 25,-25-25,0 25,0-25,1 25,-1 0,25 0,-25 25,0-25,0 25,25-25,-24 25,-1 0,25-1,0 1,-25 0,25 0,0 0,0-1,0 1,0 0,0 0,0 0,25-25,-25 25,25-25,-25 0,24 24,-24-24,25 0,0 0,-25 0,25-24,0 24,-25 0,24-25,1 25,-25-25,25 25,-25-25,25 25,-25-25,0 0,25 25,-25-24,0-1,24 25,-24-25,0 0,0 25,0 0,0-25,0 25,0 0,0 0,0 0,0 0,0 0,0 25,0-25,0 25,0 0,0 0,0-1,0 1,0 0,0 0,0 25,0-26,0 1,0 0,0 0,0 24,0-24,0 0,0-25,0 25,0 0,0-1,0-24,0 25,0-25,0 25,0-25,0 0,0 25,25-25</inkml:trace>
  <inkml:trace contextRef="#ctx0" brushRef="#br0" timeOffset="130056.4388">4986 14238,'0'-25,"0"25,0 0,0 0,0-25,0 25,0 0,0 0,25 25,-25-25,0 0,0 25,0 0,0-1,25-24,-25 50,0-25,0 0,0 0,0-1,0 1,0 0,25 0,-25-25,0 25,0-25,0 24,0-24,0 0,0 25,0-25,0 0,0 0,0 0,0 0,0 0,0-25,0 25,0 0,0-24,0-1,0 25,0-25,0 0,-25 0,25-24,0 24,0 0,0-25,0 26,0-1,25 0,-25 0,0 0,24 1,-24 24,0 0,25-25,-25 25,0 0,0 25,25-25,-25 0,0 24,0 1,25-25,-25 25,25 0,-25 0,0-25,24 24,-24 1,25 0,-25-25,0 25,25-25,-25 25,25-25,-25 0,25 25,-25-25,24 0,-24 0,25-25,0 25,-25 0,25-25,-25 25,25-25,-1 25,-24-25,25 0,-25 1,0-1,25 0,-25 0,0 0,0 1,25-1,-25 0,0 0,0 0,0 25,0 0,0 0,0 0,0 0,0 0,0 25,25-25,-25 25,0 0,0 0,24-1,-24 26,0-25,0 0,25-1,-25 1,0 0,25 0,-25 0,0 0,0-1,0 1,25-25,-25 25,0 0,0-25,0 0,25 25,-25-25,0 0,0 0</inkml:trace>
  <inkml:trace contextRef="#ctx0" brushRef="#br0" timeOffset="130249.4498">6053 14263,'0'0,"0"0,0 0,0 0,0 0,24 0,-24 0,0 24,25-24,-25 0,25 0,-25 0,25 0,0 0,0 0,-1 0,-24 0,25 0,0 0,0 0</inkml:trace>
  <inkml:trace contextRef="#ctx0" brushRef="#br0" timeOffset="130416.4594">6177 14461,'0'25,"0"-25,0 0,0 0,0 25,0-25,0 0,0 0,0 0,25 0,-25 0,24 0,-24 0,25 0,0 0,0 0,0 0,24 0</inkml:trace>
  <inkml:trace contextRef="#ctx0" brushRef="#br0" timeOffset="131008.4933">7144 14064,'0'-25,"0"25,0-24,0-1,-25 25,25-25,0 0,0 25,25-25,-25 25,25-24,-25 24,25 0,0-25,-1 25,26 0,-25 0,0 0,-1 25,26-25,-25 24,0 1,-1 0,1 0,0 0,-25-1,0 1,0 0,0 0,0 24,0-24,-25 0,0 0,1 24,24-24,-25 0,-25 0,25 0,1 0,-1-1,0-24,0 25,25-25,-25 0,1 0,-1 0,25 0,-25 0,25 0,-25 0,25-25,0 25,0 0,0-24,0 24,0 0,0 0,0 0,0 0,25 0,-25 0,25 0,-25 0,25 24,-1-24,1 0,-25 25,25-25,0 0,0 0,-1 25,1-25,0 0,0 0,0 25,-1-25,1 0,0 0</inkml:trace>
  <inkml:trace contextRef="#ctx0" brushRef="#br0" timeOffset="131356.5132">7739 13841,'0'0,"0"0,0 0,0 0,0 0,0 0,0 0,0 0,0 0,25 0,-25 0,25 0,-25 0,25 0,0 0,-1 0,-24 0,25 0,0 0,0 0,0 0,-1 0,-24 0,25 0,0 0,-25 25,0-25,25 0,-25 25,0-25,25 24,-25 1,0 0,0 0,0 0,0-1,0 1,0 25,0-25,-25-1,25 1,0 25,0-25,0-1,0 1,0 0,-25-25,25 25,0 0,0-25,0 25,0-1,0-24,0 25,0-25,25 0</inkml:trace>
  <inkml:trace contextRef="#ctx0" brushRef="#br0" timeOffset="131864.5422">8533 13990,'0'0,"0"0,0 0,0 0,0 0,0 0,0 0,-25 25,25-1,0 1,-24-25,24 50,-25-25,25-1,0 1,-25 0,25 0,0 0,0-1,0 1,0 0,0-25,0 25,25-25,-25 25,25-25,-25 0,24 0,-24 25,25-25,-25 0,25 0,0-25,0 25,-25 0,24-25,1 25,-25-25,25 25,0-25,-25 0,25 25,-25-24,24-1,-24 0,25 0,-25 25,0-25,0 25,0-24,0 24,0 0,0 0,0 0,0 0,0 0,0 24,0-24,-25 25,25-25,0 25,0-25,0 25,0 0,0-25,25 24,-25-24,0 25,25-25,-25 0,25 25,-25-25,25 0,-25 0,24 0,1 0,-25 0,25-25,0 25,-25 0,25-25,-1 25,-24-24,25-1,-25 25,25-25,-25 0,0 0,0 1,0-1,0 0,0 0,-25 0,0 1,25-1,-24 0,-1 0,0 0,25 25</inkml:trace>
  <inkml:trace contextRef="#ctx0" brushRef="#br0" timeOffset="132072.5541">9228 14064,'0'0,"24"0,-24 0,25 0,-25 0,25 0,0 0,-25 0,25 0,0 0,-1-25,1 25,0 0,0 0,0 0</inkml:trace>
  <inkml:trace contextRef="#ctx0" brushRef="#br0" timeOffset="132508.5791">9674 13841,'0'-25,"0"25,0 0,25 0,-25 0,0-25,25 25,-25 0,25 0,-1 0,1 25,0-25,-25 0,25 25,0-25,-1 25,1-25,0 25,-25-1,25-24,-25 25,0 0,0 0,0-25,0 25,0-1,0 1,-25 0,25 0,-25-25,25 25,-25-1,1-24,-1 25,25-25,-25 25,0-25,0 0,25 0,-24 0,-1 0,25 0,0 0,-25 0,25-25,0 25,0 0,0 0,-25 0,25-25,0 25,0 0,0 0,25 0,-25 25,25-25,-25 0,25 0,-25 25,24-25,1 0,0 0,0 25,0-25,-1 0,1 0,0 0,0 25,24-25,-24 0,0 0,25 0</inkml:trace>
  <inkml:trace contextRef="#ctx0" brushRef="#br0" timeOffset="132848.5985">10493 13915,'-25'-24,"25"24,-25-25,25 25,-25 0,25 0,-24 0,24 0,-25 25,25-25,-25 24,0 1,25-25,-25 25,25 0,0 0,0-1,0 1,0 0,0 0,0 0,0-1,0-24,25 25,-25-25,25 25,-25-25,25 0,-25 0,25 25,-1-25,-24 0,25 0,-25 0,25-25,0 25,-25 0,25 0,-1-25,-24 25,25-25,-25 1,0 24,25-25,-25 0,0 25,0-25,0 0,-25 1,25-1,-25 0,1 0,24 0,-25 25,0-24,0 24,25-25,-25 25,1 0,-1 0</inkml:trace>
  <inkml:trace contextRef="#ctx0" brushRef="#br0" timeOffset="133368.6282">10890 13816,'24'0,"-24"0,0 25,25-25,-25 0,0 0,0 0,-25 25,25-25,-24 25,24-1,-25-24,25 25,-25 0,25 0,0 0,0-25,0 24,0 1,0 0,0-25,0 25,0-25,25 25,-25-25,0 0,25 24,-1-24,1 0,-25 0,25 0,0 0,0 0,-1 0,1-24,0 24,0 0,0-25,-1 25,1-25,0 0,0 25,-25-25,25 1,-25 24,24-25,-24 25,0-25,0 25,0 0,0-25,0 25,0 0,0 0,0 0,0 0,0 25,0-25,0 0,0 25,0-25,0 25,0-25,0 24,0-24,0 0,0 25,25-25,-25 25,25-25,-25 0,25 0,-25 0,25 0,0 0,-25 0,24 0,1 0,0-25,0 25,0-25,-25 25,24-24,1 24,-25-25,0 0,0 0,0 0,0 1,0-1,-25 0,1 0,-1 0,-25 1,25-1,-24 0,-1 0,-24 25</inkml:trace>
  <inkml:trace contextRef="#ctx0" brushRef="#br0" timeOffset="136884.8294">4068 15180,'0'0,"-24"0,24 0,0-24,0 24,0 0,-25 0,25 0,0 0,0 0,0 0,0 0,0 0,0 0,0 0,0 24,0-24,0 0,0 25,0-25,0 25,0 0,0 0,0-1,0 26,0-25,0 0,0 24,0-24,0 0,0 25,0-26,0 1,0 25,-25-25,25-1,0 1,0 0,0 0,0-25,0 25,0-25,0 24,0-24,0 0,0 0,0 25,0-25,0 0,0 0,0 0,0 0</inkml:trace>
  <inkml:trace contextRef="#ctx0" brushRef="#br0" timeOffset="137691.8755">4490 15329,'25'-25,"-25"25,0 0,0-24,0 24,0 0,0 0,0-25,0 25,0 0,0 0,0 0,0 0,0 0,0 0,0 25,0-25,0 0,25 24,-25 1,0 0,0-25,0 25,0 0,0 0,0-1,0 1,0-25,0 25,0 0,-25-25,25 25,0-25,0 24,0-24,0 0,0 0,0 0,0 0,0 0,0 0,0 0,0 0,0 0,0 0,0-24,0 24,0-25,0 25,0-25,-25 25,25-25,0 0,0 1,0-1,0 0,0 0,0 0,25 0,-25 1,0-1,0 0,25 0,-25 0,0 25,0-24,24 24,-24 0,0-25,0 25,0 0,25 0,-25 0,0 25,25-25,-25 24,25-24,-25 25,25-25,-25 25,24 0,1-25,-25 25,25-1,0-24,-25 25,25-25,-25 25,24-25,-24 0,25 25,-25-25,25 0,-25 0,25 0,0 0,-25 0,24 0,-24 0,25-25,-25 25,25-25,-25 25,25-25,-25 1,25 24,-25-25,25 0,-25 0,0 0,24 1,-24 24,25-25,-25 0,0 0,0 25,25-25,-25 25,0-24,0 24,0 0,0 24,0-24,25 0,-25 25,0 0,0 0,25 0,-25-1,0 26,0-25,24 0,-24 24,0-24,0 25,0-25,25-1,-25 26,0-25,0 0,0-1,25 1,-25 0,0 0,0 0,0-1,25 1,-25 0,0-25,25 25,-25-25</inkml:trace>
  <inkml:trace contextRef="#ctx0" brushRef="#br0" timeOffset="138080.8978">6152 15230,'0'0,"0"25,0-25,0 0,0 0,0 0,0 0,0 0,0 0,0 0,25 0,0 0,-25 0,24 0,1 25,0-25,25 0,-26 0,1 0,25 0,-25 0,-1 0,26 0,-25 0,0 0,-1 0,1 0</inkml:trace>
  <inkml:trace contextRef="#ctx0" brushRef="#br0" timeOffset="138284.9094">6276 15453,'0'25,"0"-25,0 0,0 0,0 0,0 0,0 0,0 0,25 0,-25 25,25-25,-1 0,-24 0,25 0,0 0,25 0,-26 0,1 0,25 0,-1 0,-24 0,25 0,-1 0,-24 0</inkml:trace>
  <inkml:trace contextRef="#ctx0" brushRef="#br0" timeOffset="139243.9643">7566 15032,'0'0,"0"0,0 0,0 0,0 0,0 0,0 0,0 0,0 0,25 0,-1 0,-24 0,25 0,25 0,-25 0,24 0,-24 0,25 0,-1 0,-24 0,25 0,-1 0,-24-25,25 25,-26 0,1 0,0 0,0 0,-25 0,25 0,-25 0,0 0,0 0,0 25,0-25,0 24,0-24,0 25,-25 0,25 0,0 0,-25-1,25 26,0-25,-25 0,25 24,0-24,0 0,0 25,-25-26,25 1,0 0,0 0,0 0,0-1,0 1,0 0,0 0,0 0,25-25,-25 24,0 1,0-25,0 25,0-25,0 0,0 25,0-25</inkml:trace>
  <inkml:trace contextRef="#ctx0" brushRef="#br0" timeOffset="139444.9758">7888 15528,'0'0,"0"0,0 0,25 0,-25 0,0 0,25 0,0 0,-1-25,1 25,0 0,0 0,0-25,24 25,-24 0,25-25,-25 25,24-24,-24 24,25 0,-26-25</inkml:trace>
  <inkml:trace contextRef="#ctx0" brushRef="#br0" timeOffset="140013.0083">8806 15180,'0'-24,"-25"24,25 0,0-25,0 25,0 0,0-25,-25 25,25 0,0 0,0 0,0 25,-24-25,24 0,0 25,0-1,-25-24,25 25,0 0,0 0,-25 0,25-1,0 1,0 0,0 0,0 0,25 0,-25-25,25 24,-25-24,24 25,-24-25,25 0,0 25,-25-25,25 0,0 0,-1 0,1-25,0 25,0 0,0 0,-1-25,1 25,0-24,-25 24,25-25,0 25,-25-25,24 0,1 25,-25-25,0 0,25 25,-25-24,0 24,0 0,0 0,0-25,0 25,0 0,0 0,0 25,0-25,0 0,0 24,0-24,0 25,0 0,0-25,0 25,0 0,25-25,-25 25,25-25,-25 0,24 24,-24-24,25 0,0 0,0 0,0 0,0 0,-1-24,1 24,0 0,0-25,0 0,-1 25,1-25,0 0,0 0,0 1,-1 24,-24-25,25 0,-25 0,0-24,0 24,-25 0,25 0,-24 0,-1 1,0-1,0 0,-24 25,24 0,0-25,-25 25,26 0</inkml:trace>
  <inkml:trace contextRef="#ctx0" brushRef="#br0" timeOffset="140744.0501">3498 16396,'0'0,"0"0,0-25,0 25,-25 0,25 0,0 0,0 0,0 0,0 0,0 0,0 0,0 0,0 0,25 0,-25 0,25 0,-1 0,1 0,0 25,25-25,-1 0,1 0,-1 0,51 0,-26 0,25 0,1 0,-1 0,25 0,25 0,-25 0,24 0,1-25,25 25,-25 0,24 0,1-25,0 25,-1 0,1 0,24 0,-24-25,0 25,24 0,-24 0,-1 0,26 0,-26-24,1 24,0 0,-26 0,26 0,-25 0,0 0,0-25,-25 25,0 0,0 0,-25 0,25 0,-50 0,1 0,-1 0,1 0,-26 0,1 0,-25 0,24 0,-49 0,25 0,0 0,-25 0,0 0,0 0,0 0,0 0,0 0,-25 0,25 0,0 0,-25 0,25 0,-25 0,1 0,24 0,-25-25,0 25,0 0,0 0</inkml:trace>
  <inkml:trace contextRef="#ctx0" brushRef="#br0" timeOffset="142730.1637">3374 15032,'0'-25,"25"25,-25 0,0-25,0 25,0 0,0-25,0 25,0 0,0-25,0 25,0 0,-25-24,25 24,0 0,0 0,0 0,0 0,0 0,0 0,0 0,0 0,0 24,0 1,0 0,0 0,0 24,0 1,-25 0,25-1,0 26,0-1,0-24,0 24,0 1,-25-1,25 0,0 1,-25-26,25 26,-24-1,24-24,0-1,-25 26,25-50,-25 24,25 1,0-25,0 24,0-24,-25 0,25-25,0 25,0-25,0 25</inkml:trace>
  <inkml:trace contextRef="#ctx0" brushRef="#br0" timeOffset="144378.258">3448 14858,'-25'-25,"25"25,0 0,0 0,0 0,0 0,0 0,0 0,0 0,0 0,0 0,0-25,0 25,0 0,0 0,0 0,0 0,25 0,-25 0,0 0,25 0,0 0,-25 0,25-24,-1 24,1 0,0 0,0 0,24 0,-24 0,0 0,25 0,-1 0,-24 0,25 0,-1 0,1 0,0 0,-1 0,1 0,-1 0,1 0,0 0,-1 0,26 0,-26 0,1 0,-1 0,1 0,0 0,-1 0,1 0,-1 0,1 0,0 0,-1 0,1 0,0 0,-1 0,1 0,-1 0,1 0,0 0,-26 0,26 0,0 0,-1 0,-24 0,25 0,-1 0,1 0,-25 0,24 0,1-25,-25 25,24 0,-24 0,25 0,-26 0,26 0,-25 0,24 0,-24 0,25 0,-25 0,24 0,-24 0,25 0,-25 0,24 0,1 0,-1 0,-24 0,25 0,-1 0,1 0,0 0,-1-25,-24 25,25 0,-1 0,1 0,-1-25,1 25,-25 0,24 0,1 0,0 0,-1 0,1-25,0 25,-1 0,-24 0,25 0,-1 0,1 0,-25 0,24 0,1-24,-25 24,24 0,-24 0,25 0,-26 0,26 0,-25 0,24 0,-24 0,25-25,-25 25,24 0,-24 0,25 0,-25 0,24 0,-24-25,25 25,-26 0,26 0,-25 0,24 0,-24-25,25 25,-25 0,-1 0,26 0,-25 0,0 0,24-25,-24 25,0 0,0 0,24 0,-24 0,0 0,24 0,-24-24,0 24,0 0,0 0,24 0,-24 0,0 0,0 0,-1 0,1 0,0 0,0 0,0 0,0 0,-1 0,1 0,-25 0,25 0,0-25,0 25,-1 0,-24 0,25 0,0 0,0 0,0 0,-1 0,1 0,0 0,0 0,0 0,-1 0,1 0,0 0,0 0,0 0,-1 0,1 0,0 0,0 0,0 0,-1 0,1 0,-25 0,25 0,0 0,0 25,-1-25,-24 0,25 0,0 0,-25 0,25 0,-25 0,0 0,25 0,-25 0,0 0,24 24,-24-24,0 0,0 0,0 0,0 0,0 0,0 0,0 0,0 25,0-25,0 0,0 0,0 25,0-25,0 0,0 25,0 0,0-25,0 24,25 1,-25 0,0 0,0 0,0-1,0 26,0-25,0 24,0-24,0 25,-25-1,25-24,0 25,0-1,0-24,0 25,0-1,0-24,0 25,0-25,0 24,0-24,0 25,25-25,-25 24,0-24,0 25,0-26,25 26,-25-25,0 0,25 24,-25-24,0 0,0 0,25-1,-25 1,0 0,0 0,25-25,-25 25,0-1,0-24,0 25,0-25,0 0,0 25,0-25,0 0,0 0,0 0,0 0,0 0,0 0,0 0,0 0,0 0,0 0,0 0,0 0,0 0,0 0,0 25,0-25,0 0,0 0,0 0,0 0,0 0,0 0,0 0,-25 0,25 0,0 0,0 0,0 0,0 0,0 0,-25 0,25 0,0 0,-25 0,25 0,0 0,-25 0,25 0,0 0,-25 0,25 0,-24 0,24 0,-25 0,25 0,-25 0,0 0,0 0,1 25,-26-25,0 0,-24 24,-25-24,0 25,-50 0</inkml:trace>
  <inkml:trace contextRef="#ctx0" brushRef="#br0" timeOffset="154766.8522">16272 6276,'0'0,"0"0,-25-25,25 25,0 0,0 0,0 0,0 0,0 0,0 0,0 0,0 0,0 0,0 0,0 25,0-25,0 0,0 24,0-24,0 25,0-25,0 25,0 0,0 0,0-1,0 1,0 0,0 25,0-26,0 26,0-25,0 24,0 1,0 0,0-1,25 1,-25 0,0 24,0-24,25 24,-25-24,25 24,-25-24,0 24,25-24,-25 24,24-24,1 24,-25 0,25-24,-25 24,25 1,-25-1,25-24,-25 24,24 1,-24-1,0 1,25-26,-25 26,0-1,0 0,0-24,0 24,0-24,0 24,0-24,0 24,0-24,0 0,0 24,0-24,0-1,0 1,0 0,0-1,0 1,0-1,0 1,0 0,0-1,0 1,0-1,0 1,0 0,0-26,0 26,0 0,0-1,-25 1,25 0,0-1,0 1,0-1,0 1,-24 0,24-1,0 26,0-26,0 1,0-1,-25 1,25 0,0 24,0-24,0-1,0 1,0-1,0 1,0 0,0 24,0-24,0-1,0 1,0 0,0-1,0 26,0-26,0 1,0-1,0 1,0 0,0-1,25 26,-25-26,0 1,0-1,0 1,0 0,0 24,0-24,24-1,-24 1,0 0,0 24,0-24,0-1,0 1,0-1,0 1,0 0,25-1,-25 1,0-1,0-24,0 25,0-1,0 1,0-25,0 24,0 1,0 0,0-25,0 24,0 1,0-25,0 24,0 1,0-1,0-24,0 25,0-1,-25-24,25 25,0-1,0-24,0 25,0-1,0-24,0 25,0-1,-24-24,24 25,0-1,0 1,0-25,0 24,0 1,0-25,0 25,0-26,0 26,0-25,0 24,0-24,0 25,0-25,0 24,0-24,0 25,0-26,0 1,0 25,-25-25,25 24,0-24,0 25,0-26,0 26,-25-25,25 24,0-24,0 25,0-25,0-1,-25 1,25 25,0-25,0 0,0-1,0 1,0 0,0 0,0 0,0-1,-25 1,25 0,0 0,0 0,0-1,0 1,0 25,0-25,0-1,0 1,0 0,0-25,0 25,0 0,0-1,0 1,0 0,0 0,0-25,0 25,0-1,0 1,0 0,0 0,0 0,0-1,0 1,0 0,0 0,-24-25,24 25,0-1</inkml:trace>
  <inkml:trace contextRef="#ctx0" brushRef="#br0" timeOffset="161321.227">2233 620,'0'0,"0"0,0 0,-25 0,25 0</inkml:trace>
  <inkml:trace contextRef="#ctx0" brushRef="#br0" timeOffset="161544.2398">1960 744,'-25'25,"-24"-25,24 25,-25 0,25-1,-24 1,-1 0,0 0,26 0,-26-1,0 1,1 0,24 0,-25 0,26 24,-26-24,25 0,0 0,1-1,-1 1,0 25,25-25,0 24,0 1,0-1,0 1,0 24,25-24,-25 25,25-1,-1 0,-24-24,25 24,25 1,-25-26,-1 26,26-26,0 1,-26-25,26 24,24-24,-24 0,0 0,24 0,1-25,-1 24</inkml:trace>
  <inkml:trace contextRef="#ctx0" brushRef="#br0" timeOffset="163749.3659">17413 3597,'0'0,"25"0,-25 0,25 24,-25-24,25 25,-1-25,1 25,0 0,0 0,0 0,-1-1,26 26,-25-25,0 24,24 1,-24 0,0-1,0 1,0-1,-1 1,-24 0,25 24,-25-24,0-1,0 1,0-1,-25 1,1 0,-1-1,0 1,-25-1,1 1,-1-25,0 25,-24-26,0 26,-1-25,1 0,-1-1,-24 1,25 0,-1 25</inkml:trace>
  <inkml:trace contextRef="#ctx0" brushRef="#br0" timeOffset="166702.5348">11386 15304,'0'0,"25"0,-25 0,24 0,-24 0,25-24,0 24,0 0,0-25,24 25,-24-25,25 0,-1 25,-24-25,25 1,-1-1,1 0,-25 25,24-25,-24 0,0 1,0 24,-1-25</inkml:trace>
  <inkml:trace contextRef="#ctx0" brushRef="#br0" timeOffset="167078.5563">11386 14982,'0'0,"0"0,0 0,-25 0,25-25,0 25,0 0,0 0,0 0,0 0,0 0,0 0,0 0,0 0,0 0,0 0,0 0,0 0,0 25,0-25,0 25,-25 0,25-1,0 1,-25 0,25 25,-25-26,1 26,24-25,-25 24,25-24,-25 0,25 0,0 0,-25 0,25-1,0-24,25 25,-25-25,25 25,-25-25,25 0,-1 0,26 0,-25 0,0 0,24 0,-24-25,25 25</inkml:trace>
  <inkml:trace contextRef="#ctx0" brushRef="#br0" timeOffset="176672.1051">2158 15751,'25'0,"0"0,-25 0,25 0,0 0,-1 0,26 0,-25 0,0 0,-1 0,26-25,-25 25,0-25,24 25,-24-24,0-1,0 25,-1-25,1 25,0-25,-25 25,25-25,-25 25,25-24,-25 24,0 0,0-25,0 25,0 0,0 0,-25-25,25 25,0 0,-25 0,25 0,-25 0,0-25,25 25,-24 0,-1 0,25 0,-25 0,0 0,25 0,-25 0,25 25,0-25,-24 0,24 0,0 0,0 0,0 0,0 0,0 0,0 0,0 0,24 0,-24 0,25 25,-25-25,25 0,0 0,0 0,-25 0,24 0,1 0,-25 25,25-25,-25 0,25 0,-25 0,0 24,0-24,0 25,0 0,-25 0,25 0,-25-1,0 1,1 25,-1-25,0 24,-25-24,26 25,-26-1,25-24,0 25,-24-1</inkml:trace>
  <inkml:trace contextRef="#ctx0" brushRef="#br0" timeOffset="178832.2286">7987 15999,'-24'0,"24"25,0-25,-25 0,25 0,0 0,0 0,0 0,0 0,0 0,0 0,0 0,25 0,-25 0,24 0,1 0,25 0,-25 0,24 0,1 0,24-25,1 25,-1-25,1 0,-1 25,25-24,0-1,1 0,-1 0,0 25,25-25,-25 1,1 24,-1-25</inkml:trace>
  <inkml:trace contextRef="#ctx0" brushRef="#br0" timeOffset="184965.5794">18480 4787,'0'0,"25"0,-25 0,24 25,1-25,0 0,0 25,0-25,-1 0,26 0,0 0,-1 0,1 0,0 25,-1-25,26 0,-26 0,26 0,-26 0,26 0,-1 0,0 0,1 0,-1 0,1 0,-1-25,0 25,1 0,-1 0,26 0,-26 0,0 0,1 0,-26 0,26 0,-1 0,-24-25,24 25,-24 0,-1 0,1 0,0 0,-1 0,-24 0,25 0,-25 0,-1-25,-24 25,25 0,0 0,-25 0,0 0,0 0,0 0,0 0,0 0,0 0</inkml:trace>
  <inkml:trace contextRef="#ctx0" brushRef="#br0" timeOffset="186558.6705">8682 6300,'-25'0,"25"0,0 0,0 0,0 0,0 0,0 0,0 0,0 0,0 0,0 0,0 0,0 0,0 0,0 0,0 0,25 25,-25-25,25 0,0 0,-1 0,1 25,25-25,-25 0,24 0,1 25,-1-25,26 0,-26 0,26 0,-1 0,1 0,-1 0,25 25,-24-25,24 0,-25 0,26 0,-1 0,-25 0,25 0,1 0,-1 0,0 0,0 0,1 0,-1 24,0-24,0 0,0 0,-24 0,24 0,0 0,1 0,-26 0,25 0,-24 0,-1 0,25 0,-24 25,-1-25,-24 0,24 0,-24 0,-1 0,1 0,-1-25,1 25,-25 0</inkml:trace>
  <inkml:trace contextRef="#ctx0" brushRef="#br0" timeOffset="195550.1848">16967 6821,'-25'0,"25"0,-25 0,25-25,0 25,0 0,0 0,0 0,0 0,0 0,0 0,0 25,0-25,0 25,0-25,0 25,0 0,25 0,-25 24,0-24,0 0,0 0,0 24,0-24,0-25,0 25,0 0,0-25,0 24,0-24,0 25,0-25,0 0,0 0,0 0,0 0,-25 0,25-25,0 25,0-24,-25 24,25-25,0 0,0 25,0-25,0 0,0-24,0 24,0 0,0 0,0 1,0-1,0 0,0 0,0 0,0 25,0-25,0 25,25-24,-25 24,0 0,25 0,-25 0,25 24,-25-24,25 0,-1 0,1 25,-25-25,25 25,0-25,0 25,-1 0,1-25,0 25,0-25,-25 24,25-24,-1 0,1 25,0-25,-25 0,25 25,-25-25,25 0,-25 0,24 0,-24 0,0 0,0 0,25-25,-25 25,0 0,0-25,0 25,0 0,0-24,0-1,0 25,0-25,0 0,0 0,0 25,0-25,-25 1,25-1,0 0,0 25,0-25,0 25,0 0,0-25,0 25,0 0,0 0,0 25,0-25,0 0,0 25,0 0,0 0,0-25,0 24,25 1,-25 0,0 25,0-25,25-1,-25 1,0 0,0 0,0-25,0 25,25-1,-25 1,0-25,0 25,0-25,25 25,-25-25,0 0</inkml:trace>
  <inkml:trace contextRef="#ctx0" brushRef="#br0" timeOffset="195740.1957">17612 7094,'0'0,"0"0,0 0,0 0,0 0,0 0,0 0,0 0,0 0,0 0,0 0,0 25,24-25,-24 25,0-25,0 25,25-1,-25-24,0 25,0-25,25 25,-25 0,0-25,25 0,-25 25,0-25,0 0,25 0,-25 24</inkml:trace>
  <inkml:trace contextRef="#ctx0" brushRef="#br0" timeOffset="196146.2189">17860 6623,'0'25,"0"-25,0 0,0 0,0 0,0 0,25 0,-25 0,24 24,1-24,0 0,0 0,0 0,24 0,-24 0,0-24,0 24,-1 0,1 0,0 0,0 0,-25 0,0 0,0-25,0 25,0 0,0 0,0 0,0 0,-25 0,0 0,25 0,-25 0,25 0,-24 0,24 0,-25 0,25 0,0 25,0-25,-25 0,25 24,0-24,0 25,0 0,0 0,0 0,0-1,0-24,0 25,0 0,0 0,0 0,0 0,0-1,0 1,0-25,0 25,0 0,25 0,-25-25,0 24,0-24</inkml:trace>
  <inkml:trace contextRef="#ctx0" brushRef="#br0" timeOffset="196314.2285">18306 6921,'25'0,"-25"0,0 0,0 0,0 0,0 24,0-24,0 25,0-25,25 25,-25 0,0 0,0-25,0 24,0 1,0 0,25-25,-25 25,0 0,0-25,0 24</inkml:trace>
  <inkml:trace contextRef="#ctx0" brushRef="#br0" timeOffset="196702.2507">16843 7441,'-25'0,"0"0,0 0,25 25,0-25,-24 0,24 0,0 0,24 0,-24 0,25 0,0 0,0 0,24 0,1 0,0 0,24 0,0 0,1 0,-1 0,25 0,-24 0,24 0,0-25,1 25,-1 0,0 0,-25 0,26 0,-26-24,0 24,1 0,-26 0,1 0,0 0,-1 0,-24 0,0 0,-25 0,0 0,0 0,0 24,0-24,-25 0,25 0,-25 0</inkml:trace>
  <inkml:trace contextRef="#ctx0" brushRef="#br0" timeOffset="197310.2855">17512 7813,'0'0,"0"-24,0 24,0-25,0 25,0-25,0 25,0 0,0 0,-24-25,24 25,0 0,-25 25,25-25,0 0,-25 25,25 0,-25-1,25 1,0 0,-25 0,25 0,0-1,0 1,0 0,0 25,25-50,0 25,-25-1,25 1,0-25,-25 25,24-25,1 0,0 0,0 0,0 0,-1 0,1 0,0 0,0-25,0 25,0-25,-1 25,1 0,-25-24,25 24,0-25,-25 25,25-25,-25 25,0-25,0 25,0 0,0 0,0 0,0 0,0 0,0 0,0 0,0 0,0 25,0-25,0 0,0 25,0-25,0 0,0 25,0-25,0 0,24 0,-24 0,25 0,-25 0,25 0,0 0,-25-25,25 25,-1 0,1-25,-25 25,25-25,-25 25,25-25,-25 25,0-25,0 1,0 24,0-25,0 25,0-25,0 0,-25 0,0 25,25-24,-25-1,25 25,-24-25,24 25</inkml:trace>
  <inkml:trace contextRef="#ctx0" brushRef="#br0" timeOffset="197498.2963">18257 7888,'24'25,"1"-25,0 24,0 1,-25-25,25 25,-25-25,0 25,0 0,0-25,0 25,0-1,0-24,0 25,0 0,0-25,0 25,0-25,0 25,0-25,0 24,0-24,0 0,0 0,24 0</inkml:trace>
  <inkml:trace contextRef="#ctx0" brushRef="#br0" timeOffset="197751.3107">19373 7367,'-25'0,"25"0,0 0,0 0,0 0,0 0,0 0,0 0,0 0,25 0,-25 0,25-25,-1 25,1 0,0 0,25 0,-26 0,1 0,0-25</inkml:trace>
  <inkml:trace contextRef="#ctx0" brushRef="#br0" timeOffset="197886.3184">19472 7466,'-25'0,"25"25,0-25,0 0,0 25,0-25,0 0,0 0,25 0,-25 25,25-25,0 0,-1 0,26 0,-25 0,24 0</inkml:trace>
  <inkml:trace contextRef="#ctx0" brushRef="#br0" timeOffset="198522.3548">20861 6896,'-25'0,"25"0,-25 0,25 0,0-25,0 25,-24 0,24 0,0 25,0-25,0 25,0-1,0-24,0 50,0-25,0 0,0-1,0 1,0 0,0 0,0 0,0-1,0 1,-25-25,25 25,0-25,0 0,0 0,0 25,0-25,0 0,0 0,0-25,0 25,-25 0,25-25,0 25,0-25,0 1,-25-1,25 0,0 0,0 0,0 1,0-1,0 0,0 0,0 0,0 25,25 0,-25 0,25 0,0 0,-25 25,24 0,1-25,0 25,0 0,-25-1,25 1,0-25,-1 25,1 0,0-25,0 25,0-25,-1 0,1 24,0-24,0 0,0 0,-1 0,1 0,0-24,0 24,0 0,-25-25,24 25,-24-25,0 25,25-25,-25 0,0 1,0 24,0-50,-25 25,25 0,-24 1,24-1,-25 0,25 0,-25 0,25 25,0-25,0 25,0 0,0 0,0 0,0 25,0 0,0-25,0 25,0 0,0 24,0-24,25 0,-25 0,0 0,0-1,25 1,-25 0,0 0,24-25</inkml:trace>
  <inkml:trace contextRef="#ctx0" brushRef="#br0" timeOffset="198794.3704">21655 7144,'25'0,"-25"0,24 0,1 0,-25 0,25 0,0 0,0 0,-25 0,24 25,-24-25,25 24,-25-24,0 25,0-25,0 25,0-25,-25 25,25 0,-24-25,24 24,-25 1,25-25,-25 0,25 25,0-25,0 0,0 0,0 25,0-25,0 0,0 0,0 0,0-25,25 25,0 0,-1 0,1-25,0 25,0-25,0 25</inkml:trace>
  <inkml:trace contextRef="#ctx0" brushRef="#br0" timeOffset="199150.3907">22275 6524,'-25'0,"25"0,-25 0,25 0,0 0,0 0,0 0,0 0,25 0,-25 0,25 0,0 0,0 0,-1 24,26-24,-25 0,24 0,1 0,-25 0,24-24,-24 24,0 0,0 0,0 0,-25 0,24 0,-24 0,0-25,0 25,-24 0,-1 0,25 0,-25 0,0 0,25 0,-25 0,1 0,-1 0,25 25,-25-25,0 24,25 1,-25-25,25 25,0 0,-24 0,24 24,0-24,0 0,0 0,0-1,0 26,0-25,0 0,0 0,0-1,0-24,0 25,0 0,24 0,-24-25,0 25</inkml:trace>
  <inkml:trace contextRef="#ctx0" brushRef="#br0" timeOffset="199426.4065">22870 6871,'0'0,"25"0,-25 0,25 25,-25-25,0 25,0-25,0 24,0 1,0 0,0 0,0-25,-25 25,25-1,-25 1,25 0,-25 0,25-25,-24 25,24-25,0 24,0-24,0 0,0 25,24-25,-24 0,25 0,0 0,0 0,0 0,-1 0,26-25,-25 25,0 0,24 0,-24-24,0 24,0 0,24-25</inkml:trace>
  <inkml:trace contextRef="#ctx0" brushRef="#br0" timeOffset="199758.4255">21010 7441,'0'0,"25"0,0 0,-1 0,26 0,0 0,-1 0,26 0,-1 0,0 0,26 0,-1-24,0 24,0 0,0 0,26 0,-26-25,25 25,0 0,-25 0,25 0,-25 0,0 0,1 0,-1 0,-25-25,1 25,-1 0,-24 0,-1 0,1 0,-25 0,0 0,-25 0,24 0,-24 0,0 0,0 0,-24-25</inkml:trace>
  <inkml:trace contextRef="#ctx0" brushRef="#br0" timeOffset="200485.4671">22052 7665,'0'0,"0"0,0 0,-25-25,25 25,0 0,-25 0,25 25,-25-25,25 24,0-24,-25 25,25 0,0 0,0 0,0-25,0 24,0 1,0 0,0 0,0-25,0 25,25-25,0 0,-25 24,25-24,-25 0,25 0,0 0,-1 0,-24 0,25 0,0 0,-25 0,25-24,-25 24,25 0,-25-25,24 25,-24-25,25 25,-25 0,0-25,0 25,0-25,0 25,0-24,0 24,0 0,0 0,0 0,0 0,0 0,0 0,0 24,0-24,0 25,0-25,0 0,0 25,0-25,0 25,25-25,-25 0,25 0,0 0,-25 25,24-25,1 0,25 0,-25 0,-1 0,1-25,0 25,0 0,0 0,-1-25,-24 25,25-25,-25 25,0-25,0 1,0-1,0 25,0-25,-25 0,1 0,-1 1,0-1,0 0,-24 0,24 25,0-25,25 25</inkml:trace>
  <inkml:trace contextRef="#ctx0" brushRef="#br0" timeOffset="200810.4857">22796 7813,'49'25,"-24"-25,25 0,-25 25,-1-25,26 0,-25 25,0-25,0 0,-25 25,24-25,-24 24,0-24,0 25,0 0,0-25,0 25,0 0,-24 0,-1-1,0 1,0 0,0 0,0-25,1 25,-1-1,0-24,25 25,-25-25,25 0,0 25,0-25,0 0,0 0,25 0,0 0,0 0,-1 0,1 0,25 0,0 0,-1-25,1 25,-1 0,1 0,24 0,-24 0,0 0,-1-25,-24 25,25 0,-26 0,1 0</inkml:trace>
  <inkml:trace contextRef="#ctx0" brushRef="#br0" timeOffset="202510.5829">18728 7863,'0'0,"0"-25,0 25,0 0,0 0,0-25,0 25,0 0,0 0,0 0,-25 0,25-24,-25 24,0 0,25 0,-49 0,24 24,0-24,-24 25,-1-25,0 25,-24 0,24 0,-24-1,0 1,-1 0,1 25,-1-25,26-1,-26 26,1-25,24 0,1-1,-1 1,0-25,1 25</inkml:trace>
  <inkml:trace contextRef="#ctx0" brushRef="#br0" timeOffset="203213.6232">23664 7665,'0'-25,"0"25,-25 0,25 0,-25-25,1 25,-1 0,-25 0,25 0,-24 0,-26 0,1 0,0 0,-1 25,-24 0,0-25,-1 24,-24 1,0 25,0-25</inkml:trace>
  <inkml:trace contextRef="#ctx0" brushRef="#br0" timeOffset="206347.8024">8880 6102,'0'0,"0"0,0 0,0 0,0 0,0 0,0 25,25-25,-25 0,25 25,-25-25,25 24,0 1,-25 0,24 0,1-25,-25 25,25-1,0 1,-25-25,25 25,-25-25,24 0,-24 25,25-25,-25 0,25 0,-25 0,0 0,25 0,-25-25,0 25,25 0,-25-25,24 25,-24-25,25 1,-25 24,25-25,0 0,-25 0,25 0,0 1,-25-1,24 25,1-25,0 0,-25 25,25-25,0 25,-1-24,-24 24,25 0,0 0,-25 0,25 0,-25 24,25-24,-25 0,24 25,-24-25,25 25,-25-25,0 25,25-25,-25 0,0 25,25-25,-25 0,25 24,-25-24,0 0,24 0,-24 0,0 0,25 0,-25 0,25 0,-25 0,0 0,25-24,0 24,-25 0,24-25,-24 25,25 0,-25 0,25-25,0 25,-25 0,25 0,-25 0,24 0,1 0,0 0,-25 0,25 0,0 0,-25 25,24-25,1 0,-25 0,25 25,0-25,-25 0,25 0,-1 24,-24-24,25 0,0 0,-25 0,25-24,0 24,0 0,-25 0,24 0,1-25,-25 25,25 0,0 0,-25 0,25 0,-25 0,24 0,1 0,-25 0,25 0,-25 0,25 0,-25 0,0 0,25 0,-25 0,24 0,-24 25,25-25,-25 0,25 0,-25 24,25-24,-25 0,25 25,-25-25,24 0,-24 25,25-25,0 0,-25 0,25 25,-25-25,25 0,-1 25,1-25,-25 0,25 0,0 0,0 0,-25 0,24 0,1 0,0-25,0 25,0 0,-1-25,-24 25,25-25,0 25,0-25,0 1,-25 24,24-25,-24 25,25-25,-25 25,0-25,0 25,0 0,0 0,0 0,0 0</inkml:trace>
  <inkml:trace contextRef="#ctx0" brushRef="#br0" timeOffset="208491.9251">16967 6846,'0'-25,"0"25,0 0,0 0,0 0,0 0,0 0,0 0,-25 0,25 0,0-25,0 25,0 0,0 0,0 0,0 0,0 0,0 0,0 0,0 0,0 25,0-25,0 0,0 25,-25-25,25 25,0 0,0 0,-25 24,25-24,-24 0,24 0,0 24,-25-24,25 0,-25 0,25-1,-25-24,25 25,0 0,0-25,0 0,0 25,0-25,0 0,0 0,0 0,0 0,0 0,0-25,-25 25,25 0,0-25,0 25,0-25,0 1,0-1,0 0,0 0,0 0,25 1,-25-26,25 25,-25 0,25 1,-25-1,25 0,-25 0,24 0,-24 25,25 0,-25 0,25 0,-25 0,25 0,0 25,-25-25,24 25,-24-25,25 25,0 0,-25-1,25 1,0-25,-25 25,24 0,-24 0,25-25,0 24,-25-24,25 0,-25 25,25-25,-25 0,0 0,24 0,-24 0,0 0,0 0,0 0,25 0,-25-25,0 25</inkml:trace>
  <inkml:trace contextRef="#ctx0" brushRef="#br0" timeOffset="208651.9342">17289 6772,'0'-25,"0"0,-25 0,25 0,0 25,0-24,0 24,0 0,0-25,0 25,0 0,0 25,0-25,0 24,0-24,0 25,0 0,0 0,0 24,-24-24,24 0,0 25,0-25,0 24,0-24,0 25</inkml:trace>
  <inkml:trace contextRef="#ctx0" brushRef="#br0" timeOffset="209643.9909">16719 9079,'0'0,"0"0,0 0,0 0,0 0,0-25,0 25,0 0,0 0,0 0,0 0,0 0,0 0,0 0,0-25,0 25,0 0,0 0,0 0,0 0,0 0,0 25,0-25,0 0,0 0,0 0,0 25,0-25,0 24,0 1,0 0,0 0,0 0,0-1,0 1,0 0,0 0,0 24,0-24,0 0,0 0,0 0,0-1,0 1,0 0,0 0,0 0,0-1,0 1,0-25,0 25,0-25,0 25,0-25</inkml:trace>
  <inkml:trace contextRef="#ctx0" brushRef="#br0" timeOffset="210096.0168">17140 9128,'0'0,"0"0,0 0,0 0,0 0,0 0,0 0,0 0,0 0,-24 0,24 0,0 0,-25 0,25 25,-25 0,25-25,-25 25,25-1,-25 1,25 0,-24 0,24 0,0-1,0 1,0 0,0 0,0 0,0-1,0 1,0-25,0 25,24-25,-24 25,25-25,-25 0,25 25,-25-25,25 0,0 0,-25 0,24 0,1 0,0 0,-25 0,25-25,0 25,-1 0,-24-25,25 25,0-25,-25 0,25 25,-25-24,25-1,-25 0,0 0,0 0,0 1,0-1,0 0,-25 0,0 0,25 1,-25 24,0-25,1 25,-1-25,0 25,0 0,25 0,-25 0,1 0,-1 0,0 0</inkml:trace>
  <inkml:trace contextRef="#ctx0" brushRef="#br0" timeOffset="210676.05">17612 9227,'0'0,"0"0,0 0,0 0,0 0,0 0,0 0,0 0,-25 25,25-25,-25 25,25-25,-25 25,25 0,0-1,-25 1,25-25,0 25,0 0,0 0,0-25,0 24,0 1,0-25,0 0,0 25,0-25,0 0,25 25,-25-25,25 0,-25 0,25 0,-25 0,25 0,-1 0,1 0,-25 0,25-25,0 25,-25 0,25-25,-25 25,25 0,-25-25,24 25,-24-24,0 24,0 0,0-25,0 25,0 0,0 0,0-25,0 25,0 0,0 0,0 0,0 25,0-25,0 0,0 0,0 25,0-25,0 24,0-24,0 0,25 25,-25-25,25 0,-25 25,0-25,25 0,-25 0,25 0,-25 0,24 0,1 0,-25 0,25 0,0 0,0-25,-25 25,24 0,1-25,0 25,0-24,-25-1,25 25,-25-25,24 0,-24 0,0 1,0-1,0 0,0 0,-24 0,24 1,-25-1,25 0,-25 25,0-25,25 25,-25-25,25 25,-24 0,24 0</inkml:trace>
  <inkml:trace contextRef="#ctx0" brushRef="#br0" timeOffset="211304.0859">18232 9178,'0'0,"0"-25,0 25,0 0,0 0,0 0,0 0,0 0,0-25,0 25,0 0,0 0,0 25,0-25,25 0,-25 25,0-25,24 25,-24-1,25 1,0 0,-25 25,25-26,0 1,-25 0,24 0,1 0,-25-1,25 1,0 0,-25-25,25 25,-25-25,24 25,-24-25,25 24,-25-24,0 0,25 0,-25 0</inkml:trace>
  <inkml:trace contextRef="#ctx0" brushRef="#br0" timeOffset="211548.0999">18505 9203,'-25'0,"25"-25,0 25,0 0,0 0,0 0,0 0,0 0,0 0,0 0,-25 25,25-25,-25 24,25 1,-25 0,1 0,24 0,-25-1,25 1,-25 0,0 0,25 0,-25-1,25-24,-24 25,24 0,-25-25,25 25,0-25,0 25,-25-25,25 0,0 24,0-24,0 0</inkml:trace>
  <inkml:trace contextRef="#ctx0" brushRef="#br0" timeOffset="212048.1285">18902 9029,'0'0,"-25"0,25 0,0 0,0 0,0 0,0 0,0 0,25 0,-25 0,24 0,-24 0,25 25,0-25,0 0,0 0,24 0,-24 0,25 0,-26 0,26 0,-25 0,24 0,-24 0,0 0,0 0,0 0,-25-25,0 25,0 0,0 0,0 0,0 0,0 0,-25 0,0 0,25-25,-25 25,0 0,1 0,24 0,-25 0,25 0,-25 0,25 25,0-25,-25 0,25 0,0 25,-25 0,25-25,0 24,0 1,-24 25,24-25,0-1,0 26,0-25,0 0,0 24,0-24,0 25,0-26,0 1,0 25,0-25,0-1</inkml:trace>
  <inkml:trace contextRef="#ctx0" brushRef="#br0" timeOffset="212960.1806">19844 9351,'0'0,"0"0,0 0,0 0,0 0,25 0,-25 0,25 0,-25 0,25 0,-1 0,1 0,0-24,0 24,24 0,-24 0,0 0,0 0,0 0</inkml:trace>
  <inkml:trace contextRef="#ctx0" brushRef="#br0" timeOffset="213128.1902">19943 9525,'0'0,"-24"0,24 25,0-25,0 0,0 0,0 0,0 0,24 0,1 0,0 25,0-25,0 0,-1 0,26 0,-25-25,24 25,-24 0,25 0,-1 0,1-25</inkml:trace>
  <inkml:trace contextRef="#ctx0" brushRef="#br0" timeOffset="219096.5316">4713 9128,'0'-25,"0"1,0 24,0-25,0 0,0 25,0-25,0 25,0-25,0 25,0 0,0 0,0 0,0 0,0 0,0 0,0 0,0 25,0-25,0 25,-25 0,25 0,-24-1,24 1,-25 25,25-1,-25 1,0 0,0-1,1 1,-1-1,25-24,-25 25,0-1,0-24,1 0,24 0,-25 0,0-25,25 24,-25-24,25 25,-25-25,25 0,-24 0,24 0,0 0,-25 0,25-25,0 25,0-24,-25 24,25-25,0 0,0 0,0 25,0-25,-25 1,25-1,0 0,0 0,0 0,0 25,0-24,0 24,0-25,0 25,0 0,0 0,0 0,0 0,0 0,0 0,0 25,0-25,0 24,25 1,-25-25,0 25,0 0,25 24,-25-24,0 0,25 0,-25 0,0 24,0-24,24 0,-24 0,0-1,0 1,25-25,-25 25,0-25,0 25,25-25,-25 0,0 0,25-25,0 25,-25-25,24 25,1-25,25 1,-25-1,-1-25,26 25,-25 1,24-1</inkml:trace>
  <inkml:trace contextRef="#ctx0" brushRef="#br0" timeOffset="220296.6002">13122 8161,'0'0,"0"-25,0 25,0 0,-25 0,25-25,0 25,0 0,-25 25,25-25,0 25,-24-25,24 25,-25-1,0 26,0-25,0 24,1 1,-1 0,-25 24,25-24,-24 24,24-24,-25 24,26-24,-26-1,25 1,0-25,-24 24,24-24,0 0,25 0,-25 0,0-25,25 24,0-24,0 0,-24 0,24 0,0 0,0 0,0 0,0-24,0 24,0-25,0 25,0-25,0 0,0 0,0 0,0 1,0-1,0 0,0 0,24-24,-24 24,0 0,0 0,0 25,0-25,0 25,0 0,0 0,0 0,0 0,25 25,-25-25,0 25,0 0,0 0,0-1,0 1,0 25,0-25,0 24,0 1,0-25,0 0,0 24,0-24,0 0,0 0,0-25,0 24,25-24,-25 0,25 0,25 0,-26-24,26 24,0-25,24 0,-24 0,24-24</inkml:trace>
  <inkml:trace contextRef="#ctx0" brushRef="#br0" timeOffset="223759.7983">1290 11584,'-25'0,"25"0,0 0,0 0,0 0,0 0,0 0,25 0,-25 0,25 0,0 0,0 0,-1-25,1 25,0 0,25-25,-1 25,-24 0,25 0,-1-25,26 25,-26 0,1 0,0-24,24 24,-24 0,24 0,-24 0,24 0,0 0,1 0,-26 0,26 0,-1 0,1-25,-1 25,-24 0,24 0</inkml:trace>
  <inkml:trace contextRef="#ctx0" brushRef="#br0" timeOffset="224823.8592">4540 11137,'49'0,"1"-25,24 25</inkml:trace>
  <inkml:trace contextRef="#ctx0" brushRef="#br0" timeOffset="225359.8898">6846 10889,'0'0,"0"0,0 0,25 0,-25 0,25 0,0 0,-25 0,25 0,24-25,-24 25,25 0,-1 0</inkml:trace>
  <inkml:trace contextRef="#ctx0" brushRef="#br0" timeOffset="226455.9525">9922 10716,'0'0,"0"0,0 0,0 0,25 0,0 0,-25 0,25 0,24-25,-24 25,25 0,-26 0,26 0,24-25,-24 25,25 0,-1-25,0 25,1 0,24-25</inkml:trace>
  <inkml:trace contextRef="#ctx0" brushRef="#br0" timeOffset="226976.9823">12427 10517,'0'0,"0"0,-24 0,24 0,0 0,0 0,0 0,24 0,1 0,0 0,0 0,0 0,24 0,1 0,0-25,-1 25,26 0,-26 0,26-24,-1 24</inkml:trace>
  <inkml:trace contextRef="#ctx0" brushRef="#br0" timeOffset="227372.0049">15478 10344,'0'0,"0"0,25 0,-25 0,0 0,25 0,0-25,0 25,24 0,-24-25,25 25,-1 0</inkml:trace>
  <inkml:trace contextRef="#ctx0" brushRef="#br0" timeOffset="230884.2058">21134 8706,'0'-24,"0"24,0 0,-25 0,25 0,0 0,-25 0,1 0,24 0,-25 0,0 24,0 1,0 0,1 0,-26 0,25-1,0 26,0 0,1-1,-1 1,25 0,-25-1,25 1,-25-1,25 1,0 0,0-1,25 1,-25-1,25 1,0-25,-1 24,26-24,-25 0,25 0,-1 0,1-1,-1 1,1-25,0 25</inkml:trace>
  <inkml:trace contextRef="#ctx0" brushRef="#br0" timeOffset="232516.2992">21258 8979,'0'0,"0"0,-25 0,25-25,0 25,0 0,0 0,0 0,0 0,0 0,25 0,-25 0,25 0,0 0,-1 0,1-24,0 24,0 0,0 0,-1 0,1 0,0-25,-25 25,25 0,-25 0,25 0,-25 0,0 0</inkml:trace>
  <inkml:trace contextRef="#ctx0" brushRef="#br0" timeOffset="232992.3264">21208 8954,'0'0,"0"0,0 0,0 0,0 0,0 0,0 25,0-25,0 0,0 0,0 25,0-25,0 25,-24-25,24 25,0-25,0 25,0-25,0 24,-25-24,25 25,0-25,0 25,0-25,0 25,0-25,0 0,0 0,0 25,0-25,0 0,0 0,0 0,0 0,0 0,0 0,0 0,0 0,0 0,0 0,0-25,0 25,0 0,0 0,25 0,-25 0,0-25,24 25,-24 0,25 0,-25 0,25 0,0-25,-25 25,25 0,-1 0,1 25,-25-25,25 0,0 0,0 25,-25-25,24 25,-24-25,25 24,-25 1,25-25,-25 25,0-25,0 25,0 0,0-25,0 24,0-24,-25 25,25-25,-25 25,25-25,-24 25,24-25,-25 0,0 0,25 0,-25 25,25-25,-25 0,1 0,24 0,-25 0,0-25,25 25,-25 0,0-25,25 25,-24 0</inkml:trace>
  <inkml:trace contextRef="#ctx0" brushRef="#br0" timeOffset="233652.3641">21680 9153,'0'0,"0"0,0 0,0 0,0 0,0 0,0 25,24-25,-24 25,0-25,0 24,0-24,0 25,0-25,0 25,0-25,25 25,-25-25,0 0,0 25,0-25,0 0,0 0,0 0,0 0,0 0,0 0,0 0,0 0,0 0,0 0,0-25,0 25,0-25,0 25,0-25,0 25,0-25,-25 1,25 24,0-25,0 0,0 0,0 0,0 25,0-24,0-1,0 0,0 25,0 0,0-25,0 25,0 0,0 0,0 0,0 0,0 0,0 0,25 0,-25 25,0-25,25 25,-25-25,0 25,25-25,-25 24,0-24,25 25,-25-25,0 0,24 25,-24-25,0 0,25 0,-25 25,0-25,0 0,0 0,25 0,-25-25,0 25,0 0,25 0,-25-25,0 25,0-25,25 25,-25-24,0 24,0-25,0 25,0-25,0 25,0-25,24 25,-24 0,0 0,0 0,0 0,0 0,25 0,-25 0,0 25,0 0,0-25,25 25,-25-1,0 1,0 0,0-25,0 25,0 0,25-1,-25-24,0 25,0-25,0 25,0-25,25 25,-25-25,0 25,0-25,0 0,0 24</inkml:trace>
  <inkml:trace contextRef="#ctx0" brushRef="#br0" timeOffset="233852.3756">22250 9153,'0'0,"0"0,0 0,0 0,25 0,-25 0,25 0,-25 0,25 0,-1 0,1 0,-25 0,25 0,0 0,0 0,-1 0,1 0,0 0,-25 0,25 0</inkml:trace>
  <inkml:trace contextRef="#ctx0" brushRef="#br0" timeOffset="234088.3891">22449 8954,'0'0,"0"0,0 25,0-25,0 0,0 25,0 0,0-25,0 25,0 0,0-1,-25 1,25 0,0 0,0 0,0-1,0 1,0 0,0-25,0 25,0 0,0-25,0 24,0 1,0-25,0 0,0 25,0-25,0 0,0 0,0 0,0 25,0-25,0 0</inkml:trace>
  <inkml:trace contextRef="#ctx0" brushRef="#br0" timeOffset="234295.4009">22647 8954,'0'0,"0"0,0 0,25 0,-25 25,0-25,0 25,0-25,25 25,-25 0,0 0,0-1,0 1,0 0,0 0,0-25,0 25,24-1,-24 1,0-25,0 25,0 0,25-25,-25 25,0-25</inkml:trace>
  <inkml:trace contextRef="#ctx0" brushRef="#br0" timeOffset="234616.4193">22895 9054,'0'-25,"0"25,0 0,-25 0,25 0,0 25,-25-25,25 0,0 25,-24-1,24-24,0 25,-25 0,25 0,0-25,0 25,0-1,0 1,0-25,25 25,-25-25,0 25,24-25,-24 0,25 25,-25-25,0 0,25 0,-25 0,25 0,-25 0,25 0,-25 0,0 0,24 0,-24 0,25-25,-25 25,0-25,25 25,-25-25,0 0,0 1,0 24,0-25,0 0,-25 0,25 0,-25 25,25-24,-24-1,24 25,-25-25</inkml:trace>
  <inkml:trace contextRef="#ctx0" brushRef="#br0" timeOffset="235120.4481">23168 9054,'0'0,"0"25,0-25,0 24,0 1,0-25,0 25,0-25,0 25,0 0,0-25,0 24,0-24,0 25,0-25,0 0,25 25,-25-25,0 0,25 0,-25 0,24 25,-24-25,25 0,-25 0,25 0,-25-25,25 25,-25 0,25 0,-25 0,0-25,24 25,-24-25,0 25,25 0,-25-24,0 24,0-25,0 25,0 0,0-25,0 25,0 0,0 0,0 0,0 25,0-25,0 0,0 25,-25-25,25 24,0-24,0 25,0-25,0 25,0-25,0 25,0-25,0 25,0-25,25 0,-25 24,25-24,-25 0,25 0,-25 0,25 0,-1 0,-24 0,25 0,0 0,-25-24,25 24,-25 0,25-25,-25 25,24-25,-24 25,0-25,0 0,0 25,0-24,0-1,0 0,0 0,0 0,-24 1,24-1</inkml:trace>
  <inkml:trace contextRef="#ctx0" brushRef="#br0" timeOffset="235367.4622">23590 8607,'24'0,"-24"0,25 25,-25-25,25 25,0-25,0 25,-1-1,1 1,25 25,-25-25,-1 24,1-24,0 25,25-1,-26 1,1 0,0-1,-25 1,25-1,0 1,-25 0,0-1,0-24,-25 25,25-26,-25 26,0-25,0 24,-24-24,-1 0,1 25,-1-26</inkml:trace>
  <inkml:trace contextRef="#ctx0" brushRef="#br0" timeOffset="236835.5462">24433 8855,'-25'0,"25"-25,0 25,0 0,0 0,0 0,0 0,0 0,0 0,0 25,0-25,0 25,0 0,0 0,0-1,0 1,25 0,-25 0,25 0,0 0,-25-1,24 1,-24 0,25 0,0 0,-25-25,25 24,-25-24,25 25,-25-25,0 25</inkml:trace>
  <inkml:trace contextRef="#ctx0" brushRef="#br0" timeOffset="237079.5602">24607 8905,'0'0,"-25"0,25-25,0 25,0 0,0 0,0 0,0 0,0 0,-25 25,25-25,-25 25,25-25,-25 24,25 1,-24 0,-1 0,0 0,0 0,0-1,1 26,24-25,-25 0,0-1,25-24,-25 25,25 0,0-25,0 25,-25-25,25 25,0-25,0 0</inkml:trace>
  <inkml:trace contextRef="#ctx0" brushRef="#br0" timeOffset="237559.5876">24755 8756,'0'0,"0"25,0-25,0 0,0 25,25-1,-25-24,0 25,25 0,-25 0,25 0,0-1,-25 26,24-25,1 0,-25 0,25-1,0 1,0 0,-25 0,24 0,-24-25,25 24,-25 1,0-25,0 25,0-25,0 0,0 0,0 25,0-25,-25 0,1 0,-1 0,0 0,0 0,0-25,-24 25,24-25,0 25,0-25,1 25,24-24,-25 24,25-25,0 25,0-25,0 25,0-25,0 25,0 0,25-25,-1 25,-24 0,25-24,0 24,0 0,0-25,24 25,-24 0,0-25,0 25,-1-25,26 25,-25-25,0 25,-1 0,1-25,0 1,0 24,-25-25,25 25,-25-25,0 0,0 25,0-25,0 1,0-1,-25 25,0-25,0 0,0 25,-24 0,-1 0,1 0,-26 0</inkml:trace>
  <inkml:trace contextRef="#ctx0" brushRef="#br0" timeOffset="245446.0387">17364 9029,'0'0,"0"-25,0 25,0 0,0 0,0 0,0 0,0 0,0 0,0 0,0 0,0 0,0 0,0 0,0 0,-25 25,25-25,-25 0,25 25,-25-25,0 25,1-1,-26 1,25 25,-24-25,-1 24,25 1,-24-1,-1 1,-24 0,24-26,25 26,-24 0,-1-1,25-24,-25 0,26 0,-1-1,0 1,0 0,25-25,-25 25,25-25,0 0,-24 25,24-25,0 0,0 0,0 0,0 0,0 0,24 0,-24 0</inkml:trace>
  <inkml:trace contextRef="#ctx0" brushRef="#br0" timeOffset="246454.0964">17165 8409,'0'0,"0"-25,0 25,0 0,0 0,0 0,0-25,0 25,0 0,0 0,0 0,0 0,0 0,-25 0,25 0,-24 25,24-25,-25 0,25 0,-25 0,25 0,-25 0,0 25,25-25,-24 0,24 0,-25 0,25 0,0 0,-25 25,25-25,-25 0,25 0,0 0,0 0,0 24,-25-24,25 0,0 25,0-25,0 0,0 25,0-25,0 0,0 25,0-25,0 0,0 25,0-25,0 0,0 0,0 0,0 24,0-24,0 0,0 0,25 0,-25 0,0 0,0 0,0 0,0 0,0 0,0 0,25-24,-25 24,0 0,25 0,-25 0,25-25,-25 25,24 0,-24 0,25-25,-25 25,25 0,-25 0,25 0,0 0,-25 25,24-25,1 0,-25 25,25-25,-25 24,25-24,-25 25,25-25,-25 25,0 0,0-25,0 25,0-25,0 24,-25-24,25 25,-25-25,25 25,-25-25,0 25,25-25,-24 0,-1 0,0 25,-25-25,26 0,-1 0,0 0,0 0,0 0,1 0,-1 0,0-25</inkml:trace>
  <inkml:trace contextRef="#ctx0" brushRef="#br0" timeOffset="247518.1572">25103 8706,'0'0,"0"-24,24 24,-24-25,0 25,0 0,0 0,0 0,0-25,0 25,0 0,0 0,0 0,0 0,0 0,0 0,0 0,0 0,0 0,0 25,0-25,0 25,0-1,0 1,-24 0,-1 0,25 24,-25-24,-25 25,26-25,-1 24,-25-24,25 0,1 25,-26-26,25 1,0 0,1 0,-1 0,0-1,0 1,0-25,25 25,-24-25,24 25,0-25,0 0,0 0,0 0</inkml:trace>
  <inkml:trace contextRef="#ctx0" brushRef="#br0" timeOffset="248118.1915">24607 7764,'0'0,"0"0,0 0,0 0,0 0,0 0,0 0,0 0,0 0,0 0,0 25,0-25,0 0,0 0,0 24,0-24,0 25,0 0,0-25,0 25,0-25,24 25,-24-25,0 0,0 24,25-24,-25 25,25-25,-25 0,0 0,25 25,-25-25,25 0,-25 0,0 0,24-25,-24 25,25 0,-25 0,25 0,-25-25,0 25,25 0,-25-24,0 24,25-25,-25 25,0-25,0 0,24 25,-24-25,0 25,0 0,0-24,0 24,0 0,0 0,0 0,0 0,0 24,0-24,0 25,0 0,0 0,0 0,0-1,0 1,0 25,0-25,0 24,0-24,0 25,0-25,0-1,0 26</inkml:trace>
  <inkml:trace contextRef="#ctx0" brushRef="#br0" timeOffset="249779.2866">16992 10418,'0'0,"0"0,0 0,0 0,0 0,0 0,0 0,0 0,0 0,0 0,0 0,0 0,0 0,24 0,-24 0,25 0,-25 0,25-25,0 25,0 0,-1 0,1 0,25-25,-25 25,-1 0,26-24,-25 24,0 0,-1 0,1-25,0 25,-25 0,25 0,-25 0,0 0,0 0</inkml:trace>
  <inkml:trace contextRef="#ctx0" brushRef="#br0" timeOffset="250506.3281">17016 10443,'0'0,"0"0,0 0,0 0,0-25,0 25,0 0,0 0,0 0,0 0,0 0,0 0,0 0,0 0,0 0,0 0,-24 0,24 0,0 25,0-25,0 0,0 0,0 25,0-25,-25 24,25-24,0 25,0 0,-25-25,25 25,0-25,-25 25,25-1,0-24,0 25,0-25,-25 0,25 25,0-25,0 0,0 0,0 0,0 0,0 0,0 0,0 0,0 0,0 0,0 0,0 0,0 0,0 0,0 0,25 0,-25 0,0-25,25 25,-25 0,0 0,25 0,-25-25,25 25,-25 0,24 0,-24 0,25 0,0 0,-25 0,25 0,-25 0,25 0,-1 0,-24 0,25 0,0 25,-25-25,25 25,0-25,-25 25,24-25,-24 25,25-1,-25-24,0 25,0 0,0-25,0 25,0-25,0 25,0-25,0 24,0 1,0-25,0 25,-25-25,25 25,-24-25,-1 0,25 25,-25-25,0 0,0 24,1-24,-1 0,0 0,0 0,0 0,1 0,-1 0,0 0,0 0,0 0,1-24,24 24,0 0,-25 0</inkml:trace>
  <inkml:trace contextRef="#ctx0" brushRef="#br0" timeOffset="251229.3695">17537 10592,'0'0,"0"0,0-25,0 25,0 0,0-25,0 25,0 0,0 0,0 0,0 0,0 0,-25 0,25 0,0 0,0 0,0 0,-24 25,24-25,0 25,-25-1,25-24,0 25,0 0,0 0,0 0,0-25,0 24,0 1,0-25,0 25,25-25,-25 25,0-25,24 0,-24 25,25-25,-25 0,25 0,-25 0,25 0,0 0,-25 0,24 0,1-25,-25 25,25 0,0 0,0-25,-25 25,25-25,-25 25,24-25,-24 25,25-24,-25 24,25-25,-25 25,0-25,25 25,-25 0,0-25,0 25,0 0,0 0,0 0,0 0,0 0,0 25,0-25,0 0,0 25,0 0,0-25,0 24,0-24,0 25,0-25,0 0,0 25,25-25,-25 0,0 25,24-25,-24 0,25 0,-25 0,25 0,-25 0,0 0,25 0,-25-25,25 25,-25 0,24 0,-24-25,0 25,25-25,-25 1,0 24,0-25,0 25,0-25,0 0,0 0,-25 25,25-24,-24 24,-1-25,25 25,-25-25,25 25,-25 0,0 0,25-25</inkml:trace>
  <inkml:trace contextRef="#ctx0" brushRef="#br0" timeOffset="251485.3841">18232 10492,'0'0,"25"25,-25-25,24 25,-24-25,25 25,-25-25,25 25,0-25,0 24,-25 1,24-25,1 25,0-25,0 25,-25-25,25 25,-1-25,-24 24,25-24,0 0,-25 25,0-25,25 0</inkml:trace>
  <inkml:trace contextRef="#ctx0" brushRef="#br0" timeOffset="251738.3986">18505 10468,'0'0,"0"-25,0 25,0 0,0 0,-25 0,25 0,0 25,0-25,-25 0,25 24,0 1,-25-25,25 25,-25 0,25 0,-24-1,24 1,-25 0,0 0,25 0,-25-25,25 24,-25 1,25 0,-24-25,24 25,0-25,-25 25,25-25,0 24,0-24,0 0,0 25,0-25,0 0</inkml:trace>
  <inkml:trace contextRef="#ctx0" brushRef="#br0" timeOffset="252208.4255">18629 10368,'0'0,"0"0,0 0,0 0,0 0,0 0,0 0,0 0,0 0,24 0,-24 0,25 0,0 0,0 0,0 0,-1 0,1 0,0-24,0 24,0 0,0 0,-1-25,1 25,0 0,-25 0,0 0,0 0,0-25,0 25,0 0,0 0,0 0,-25 0,25 0,-25 0,25 0,-24 0,24 0,-25 0,25 0,-25 0,25 0,0 25,0-25,0 0,0 0,0 0,-25 25,25-25,0 24,0 1,0-25,0 25,0 0,0 0,0-1,0 1,0 0,0 0,0 0,0-1,0 1,0 0,0-25,25 25,-25 0,0-25,0 24,0-24,0 25,0-25,0 25,25-25</inkml:trace>
  <inkml:trace contextRef="#ctx0" brushRef="#br0" timeOffset="252518.4432">19373 10443,'0'0,"0"0,-25 0,25 0,0 0,0 0,0 0,0 0,0 0,0 0,25 0,-25 0,25 0,-25 0,24 0,1 0,0 0,0 0,0 0,-1 0,1 0,0 0,-25 0,25 0,-25 0,25 0</inkml:trace>
  <inkml:trace contextRef="#ctx0" brushRef="#br0" timeOffset="252666.4517">19398 10567,'0'0,"0"25,0-25,0 0,0 0,24 24,-24-24,0 0,25 0,0 0,0 0,0 0,-1 0,1 0,0 0,25 0,-26 0</inkml:trace>
  <inkml:trace contextRef="#ctx0" brushRef="#br0" timeOffset="255439.6103">21233 9575,'25'0,"-25"0,25 0,0 0,-1 0,1 0,25 0,-25 0,24 0,-24 0,25 0,-1 0,1 0,24-25,-24 25,-1 0,1 0,0 0,-1 0,1-25,0 25,-26 0,26 0,-25 0,0 0,-25 0,24 0,-24 0,0-25,0 25,0 0,0 0,0 0,0 0,-24 0,24 0,-25 0,0 0,0 0,0 0,1 0,-1 0,0 0,0 0,-25 0,26 0,-1 0,-25 0,25 25,1-25,-26 0,25 0,0 0,1 0,-1 0,0 0,25 0,-25 0,25 0,0 25,-25-25,25 0,0 0,0 0,25 0,-25 0,25 0,0 0,0 0,-25 0,49 0,-24 0,0 0,0 0,24 0,-24 0,25 0,-26-25,26 25,-25 0,25 0,-26 0,1 0,0 0,0-25,0 25,-1 0,-24 0,0 0,0 0,0 0,0 0,0 0,-24 0,-1 0,0 0,0 0,0 0,1 0,-26 0,0 0,25 0,-24 0,-1 25,25-25,-24 0,24 0,-25 0,26 0,-1 0,0 0,0 25,25-25,-25 0,25 0,0 0,0 0,0 0,0 0,0 0,25 0,-25 0,25 0,0 25,0-25,-1 0,1 0,0 0,25 0,-26-25,26 25,-25 0,24 0,-24 0,25 0,-25-25,24 25,-24 0,0 0,-25 0,25 0,-25 0,0 0,0 0,0 0,0 0,-25 0,0 0,0 0,1 0,-1 0,-25 0,25 25,-24-25,24 0,-25 0,25 0,1 0,24 0,-25 25,25-25,0 0,0 0,0 0,0 0,0 0,25 0,-25 0,24 0,1 0,0 0,0 0</inkml:trace>
  <inkml:trace contextRef="#ctx0" brushRef="#br0" timeOffset="256456.6685">17661 9798,'-25'25,"25"-25,-24 0,24 0,0 0,0 0,0 0,0 0,24 0,1 0,0-25,0 25,0 0,24 0,1 0,0 0,-1 0,1-25,24 25,1 0,-26 0,26-25</inkml:trace>
  <inkml:trace contextRef="#ctx0" brushRef="#br0" timeOffset="257124.7067">23218 9451,'0'0,"0"0,0 0,0 24,0-24,24 0,1 0,0 0,0 0,24 0,-24 0,25 0,-1 0,26 0,-26 0,1 0</inkml:trace>
  <inkml:trace contextRef="#ctx0" brushRef="#br0" timeOffset="258347.7766">21828 9525,'0'0,"25"0,-25 0,25 0,0 0,0 0,-1-25,1 25,0 0,0 0,-25 0,25 0,0-25,-1 25,-24 0,0 0,0 0,0 0,0 0,0 0,0 0,0 0,0 0,-24 0,24 0,-25 0,0 0,0 0,0 0,0 0,1 0,-1 0,0 25,0-25,0 0,1 0,24 0,0 0,0 0,0 0,0 0,0 0,0 0,0 0,0 0,0 0,0 0,0 0,24 0,1 0,-25 0,25 0,0 0,0 0,-1 0,1 0,0 0,-25-25,25 25,0 0,-25 0,25 0,-25 0,24 0,-24 0,0 0,0 0,0 0,0 0,0 0,-24 0,24 25,-25-25,25 0,0 0,-25 25,25-25,0 0,0 0,0 25,0-25,0 0,25 0,0 0,-25 0,24 0,1 0</inkml:trace>
  <inkml:trace contextRef="#ctx0" brushRef="#br0" timeOffset="261983.9846">4267 16073,'-25'0,"25"0,-25 25,25-25,0 0,0 0,0 0,0 0,25 0,-25 0,25 0,0 0,24 0,-24 0,25 0,-26 0,51 0,-26 0,1 0,24 0,-24-25,24 25,1 0,-1-24,1 24,-26-25,26 25,-1-25,-24 25,24 0,-24-25,-1 25,1 0,-25-25,24 25,-49 0,25 0,-25 0,0 0,0 0,0 0,-25 0,1 0,-1 0,-25 25,1-25,-1 0,0 25,-24-25,24 25,-24-25,0 25,-1-25,1 24,-1 1,1-25,-1 25,26-25,-26 25,26-25,-1 0,25 25,1-25,-1 0,0 0,25 0,0 0,0 0,0 0,25 0,0 0,24 0,-24 0,25 0,-1 0,26-25,-1 25,-24 0,24-25,0 25,1-25,-1 25,26-25,-26 25,0-24,1 24</inkml:trace>
  <inkml:trace contextRef="#ctx0" brushRef="#br0" timeOffset="263248.0569">7888 16073,'0'0,"-25"0,25 0,0 0,0 0,0 0,0 0,25 0,0 0,-25 0,50 0,-26 0,1 0,25-24,-1 24,1 0,0 0,24-25,-24 25,24-25,1 25,-1 0,0-25,1 25,-26-25,26 25,-1-24,1 24,-1 0,0-25,-24 25,0 0,-1-25,1 25,-25 0,0 0,-1 0,-24 0,0 0,0 0,0 0,0 0,0 0,-24 0,-1 0,0 25,-25-25,1 0,-1 25,0-25,1 0,-1 24,-24-24,-1 25,26-25,-26 25,1-25,0 25,-1-25,1 25,-1-1,1-24,0 25,24-25,-25 0,26 25,24-25,-25 0,26 0,-1 25,25-25,-25 0,25 0,0 0,25-25,0 25,-1 0,26 0,0-25,-1 25,1-25,24 25,1-24,-1-1,1 25,-1-25,25 0,-24 25,-1-25,25 1,-24 24,-1-25,0 25,26-25,-51 25,26-25,-26 25,26 0,-26-25,-24 25,25 0,-25 0</inkml:trace>
  <inkml:trace contextRef="#ctx0" brushRef="#br0" timeOffset="265418.1811">21580 9327,'0'0,"0"0,0 24,0-24,0 25,0-25,0 0,0 0,25 25,-25-25,25 0,0 25,0-25,-1 0,1 0,0 0,25 25,-26-25,1 0,25 0,-25 0,24 0,-24 0,0 0,0 0,0 0,-1 0,-24 0,25 0,-25 0,0 0,0 0,0 0,-25 0,1 0,-1 0,0 0,0 0,-25 0,1 0,24 0,-25 0,-24 0,24 0,26 0,-26 24,0-24,26 0,-1 0,0 0,0 0,25 0,-25 0,25 0,0 0,0 0,25 0,0 25,0-25,0 0,-1 0,26 0,0 0,-1 0,1 0,-1 0,-24 0,25 0,-1 0,1 0,0 0,-25 0,-1 0,26 0,-50 0</inkml:trace>
  <inkml:trace contextRef="#ctx0" brushRef="#br0" timeOffset="278517.9303">10964 15156,'0'0,"0"0,0 0,0 0,0 0,0 0,0 0,0 0,0 0,0 0,0 0,0 0,0 0,0 0,0 0,0 0,0 0,0 0,0 0,0 0,0 0,0 0,0 0,0 0,0 0,0 0,0 0,0 0,0 0,0 0,0 0</inkml:trace>
  <inkml:trace contextRef="#ctx0" brushRef="#br0" timeOffset="279601.9923">21754 9525,'0'0,"0"0,0 0,0 0,0 0,0 0,0 0,0 0,0 0,0 0,0 0,0 0,0 0</inkml:trace>
  <inkml:trace contextRef="#ctx0" brushRef="#br0" timeOffset="287709.456">19943 10170,'0'0,"0"0,0 0,0 0,0 0,0 0,0 0,0 0,0 0,0 0,0 0,0 0,0 0,0 0,0-25,25 25,-25 0,25 0,-25-25,25 25,0 0,-1 0,1-24,0 24,0 0,24 0,-24 0,0 24,25-24,-26 0,1 0,0 25,0-25,-25 25,25-25,-1 25,-24-25,0 25,0-25,0 24,0-24,0 25,0 0,-24-25,24 25,-25-25,25 25,-25-1,0-24,25 25,-25-25,1 0,24 25,-25-25,25 0,0 0,0 0,-25 25,25-25,0 0,0 0,0 0,0 0,0 0,0 0,0 0,0 0,0-25,25 25,-25 0,0 0,25 0,-25 0,24 0,-24 0,25 0,0 0,-25 0,25 25,0-25,-1 25,1-25,-25 24,25-24,0 25,-25 0,0-25,25 25,-25 0,0-25,0 24,0-24,0 25,0-25,0 25,0-25,0 25,-25-25,25 0,0 25,-25-25,25 0,-25 0,0 0,25 24,-24-24,-1 0,0 0,0 0,25-24,-25 24,1 0,-1 0,0 0,0-25,0 25,1 0,-1-25,0 25,0 0,25 0,-25-25</inkml:trace>
  <inkml:trace contextRef="#ctx0" brushRef="#br0" timeOffset="288381.4945">21233 10220,'25'0,"-25"0,0 0,0 0,0 0,0 0,-25 0,25 0,-25 0,1 0,-1 0,0 0,0 0,-24 0,24 0,0 0,-25 0,26 0,-1 0,0 0,25 0,-25 0,0 0,25 0,-25 0,25 0,0 0,0 0,0 0,0 0,0 0,0 0,0 0,0 0,0 0,0 0,0 0,0 0,0 24,0-24,0 0,0 25,0 0,0-25,0 25,0-25,0 25,0-1,0-24,0 25,0 0,0-25,25 25,-25-25,0 25,25-25,-25 24,0-24,0 0,0 0,25 0,-25 0,0 25,0-25,0 0,0 0,0 0,25-25,-25 25,0 0,0 0,25 0,-25 0,0-24,24 24,-24 0,25 0,-25 0,25 0,0 0,-25 0,25 0,-1 24,1-24,0 0,0 25,-25-25,25 25,-1 0,-24-25,25 25,-25-25,0 24,25 1,-25-25,0 25,0-25,0 25,0-25,0 25,-25-25,25 24,-25-24,25 25,-24-25,24 0,-25 25,25-25,-25 0,0 0,0 0,1 0,-1 0,0 0,0 0,0 0,25 0,-24 0,-1 0,0-25,25 25,-25 0,0 0,25-25</inkml:trace>
  <inkml:trace contextRef="#ctx0" brushRef="#br0" timeOffset="289005.5302">21580 10368,'0'0,"0"0,25-24,-25 24,0 0,0 0,0 0,0 0,0 24,-25-24,25 25,-24-25,24 25,-25 0,25 0,0-1,-25 1,25 0,0-25,0 25,0 0,0-1,0 1,0-25,0 25,0-25,0 25,0-25,0 25,25-25,-25 0,0 0,25 0,-25 24,24-24,-24 0,25 0,0 0,-25 0,25 0,0 0,-1 0,-24 0,25-24,-25 24,25 0,-25 0,25-25,-25 25,25-25,-25 25,24 0,-24-25,25 25,-25-25,0 25,25 0,-25 0,0 0,0 0,0 0,0 0,0 0,0 25,0-25,0 0,0 25,0-25,0 25,0 0,0-25,25 24,-25-24,0 0,25 25,-25-25,24 25,-24-25,25 0,-25 0,25 0,0 0,0 0,-25 0,25 0,-1 0,1 0,0 0,0 0,-25 0,25-25,-1 25,1 0,-25-25,25 25,-25-24,25 24,-25-25,0 0,0 0,0 0,0 1,0-1,0 0,0 0,-25 0,0 1,25-1,-25 25,25-25,0 25,-24-25,24 25,0-25</inkml:trace>
  <inkml:trace contextRef="#ctx0" brushRef="#br0" timeOffset="290315.6051">21804 9748,'0'-25,"0"25,0 0,0-24,0 24,0 0,0 0,0 0,0-25,0 25,0 0,0 0,0 0,0 0,0 0,0 0,0 0,0 0,0 25,0-25,-25 0,25 24,-25 1,25-25,-25 25,0 0,1 0,-1-1,0 1,0 0,25 0,-25-25,1 25,-1-1,25-24,-25 25,25-25,0 0,-25 25,25-25,0 0,0 0,0 0,0 0,0 0,0 0,0 0,0 0,0 0,0 0,0 0,0-25,0 25,0 0,0-25,0 25,0-24,0 24,0-25,0 25,0 0,0-25,0 25,0-25,0 25,0-25,0 25,0 0,0-24,0 24,0 0,0 0,0 0,0 0,0 0,0 0,0 0,0 0,0 0,0 0,-25 0,25 0,0 24,0-24,0 0,0 25,0-25,0 25,0-25,0 25,0-25,0 25,0-25,0 0,0 24,0-24,0 0,0 25,0-25,0 0,0 0,25 0,-25 0,25 0,-25 0,25 0,0 0,-25 0,24 0,1 0,0 0</inkml:trace>
  <inkml:trace contextRef="#ctx0" brushRef="#br0" timeOffset="292213.7137">22920 10443,'0'0,"0"0,0 0,0 0,0 0,0 0,25 0,-25 0,24 0,1 0,-25 0,25 0,0 0,0 0,24 0,-24-25,0 25,0 0,0 0,-1 0,1 0,0 0,0 0</inkml:trace>
  <inkml:trace contextRef="#ctx0" brushRef="#br0" timeOffset="292516.731">23069 10195,'0'0,"0"0,0 0,0 0,0 0,0 0,0 0,0 0,0 0,0 0,0 0,0 0,0 25,0-25,0 0,0 24,0 1,0 0,25 0,-25 0,0-1,0 1,0 0,0 0,0 24,0-24,0 0,0 0,24 0,-24-1,0-24,0 25,0 0,0 0,0-25,0 25,0-25,0 24,0-24,25 25,-25-25,0 0,0 0,0 25,0-25</inkml:trace>
  <inkml:trace contextRef="#ctx0" brushRef="#br0" timeOffset="292865.751">23540 10220,'0'0,"0"0,0 0,0 0,0 0,0 0,0 0,0 0,0 0,0 24,0-24,0 25,0 0,0 0,0 0,0-1,0 1,0 0,0 0,0 0,0-1,0 1,0 0,0 0,0 0,0-25,0 24,0-24,0 25,0-25,0 25,0-25,0 0,0 25,0-25,0 0,0 0,0 0,0 0</inkml:trace>
  <inkml:trace contextRef="#ctx0" brushRef="#br0" timeOffset="293233.772">23813 10368,'0'0,"0"0,0 0,0 0,0 25,-25-25,25 0,0 25,-25-25,25 25,-25 0,25-25,0 24,-24 1,24 0,0-25,0 25,0 0,0-1,0-24,0 25,0-25,0 25,24-25,-24 25,0-25,25 25,-25-25,25 0,-25 0,25 0,-25 0,25 24,-25-24,24 0,1-24,-25 24,25 0,0 0,-25-25,25 25,-25 0,24-25,-24 25,25-25,-25 0,0 25,0-24,0-1,0 0,0 0,-25 0,25 1,-24 24,-1-25,25 0,-25 25,0-25,25 25,-25-25,1 25,24 0,-25 0</inkml:trace>
  <inkml:trace contextRef="#ctx0" brushRef="#br0" timeOffset="293801.8045">24086 10319,'0'0,"25"0,-25 0,0 0,0 0,0 0,0 0,0 0,0 25,0-25,0 0,0 24,0-24,0 25,-25-25,25 25,0 0,0-25,0 25,0-1,0-24,0 25,0-25,0 25,0-25,0 0,25 25,-25-25,0 0,24 0,-24 0,25 25,-25-25,25 0,-25 0,25 0,0 0,-25 0,24 0,-24-25,25 25,-25 0,25 0,-25-25,0 25,0 0,25-25,-25 25,0-25,0 25,0-24,0 24,25 0,-25 0,0 0,0-25,0 25,0 0,0 0,0 25,0-25,0 0,0 24,0-24,0 0,-25 25,25-25,0 25,0-25,0 25,0-25,0 25,0-25,0 0,25 0,-25 24,0-24,24 0,1 0,-25 0,25 0,0 0,0 0,-1 0,-24 0,25-24,0 24,0 0,-25-25,25 25,-25 0,24-25,-24 0,0 25,0-25,0 1,0-1,0 25,0-25,0 0,-24 0,24 25,-25-24,25 24,-25-25</inkml:trace>
  <inkml:trace contextRef="#ctx0" brushRef="#br0" timeOffset="294093.8212">24681 9996,'0'0,"0"0,0 0,25 0,-25 25,0-25,25 0,-25 0,24 25,-24-25,25 25,0 0,0-1,0 1,-25 0,24 0,1 24,0-24,0 25,-25-1,25-24,-25 25,0-1,0-24,0 25,-25-1,25-24,-25 25,0-1,0-24,-24 25,-1-25,1 24</inkml:trace>
  <inkml:trace contextRef="#ctx0" brushRef="#br0" timeOffset="295257.8878">20241 9847,'0'0,"0"0,0 0,0 0,0-24,0 24,0 0,0 0,0 0,0 0,0 0,-25 0,25 0,0 0,-25 0,25 0,-24 0,24 0,-25 0,25 0,-25 24,0-24,0 25,1 0,-1 0,0 24,0-24,0 25,1 24,-1-24,0 24,0-24,25 24,0 1,0-1,0-24,0 24,0-24,25-1,0 1,0 0,24-1,1 1,-25-1,49 1,-24 0,24-26,-24 26,24-25</inkml:trace>
  <inkml:trace contextRef="#ctx0" brushRef="#br0" timeOffset="296193.9413">24284 11237,'0'0,"0"-25,0 25,-25 0,25 0,0 0,0 0,0 0,0 0,0 0,0 0,0 25,0-25,0 24,0-24,0 25,0 0,25 0,-25 0,0-1,0 1,25-25,-25 25,25 0,-25-25,0 25,25-25,-25 24,0-24,24 25,-24-25</inkml:trace>
  <inkml:trace contextRef="#ctx0" brushRef="#br0" timeOffset="296453.9562">24507 11063,'-24'0,"24"0,0 0,0 0,-25 0,25 0,-25 0,25 25,-25-25,0 24,1 1,-1 0,0 0,0 0,0 0,25-1,-24 1,-1 0,0 0,0 0,0-1,1 1,24-25,-25 25,25 0,-25-25,25 25,0-25,0 24,0-24,0 0,0 0</inkml:trace>
  <inkml:trace contextRef="#ctx0" brushRef="#br0" timeOffset="296918.9828">24656 10988,'25'0,"-25"0,0-24,0 24,25 0,-25 0,0 0,0 0,0 0,0 0,0 0,0 24,0-24,0 25,0-25,-25 25,25 0,0 0,0-1,0 1,-25 0,25-25,0 25,0 0,0 0,0-1,0-24,0 25,0-25,0 25,0-25,25 25,-25-25,0 0,25 0,-25 0,0 0,25 25,-1-25,-24 0,0-25,25 25,0 0,-25 0,25-25,-25 25,25-25,-25 25,0-25,24 25,-24-24,0 24,0 0,25-25,-25 25,0 0,0 0,0 0,0 0,0 25,0-25,0 24,0-24,-25 25,25 0,0 0,0 0,-24-1,24 26,-25-25,25 0,0-1,-25 1,25 0,0 0,0 0</inkml:trace>
  <inkml:trace contextRef="#ctx0" brushRef="#br0" timeOffset="297418.0113">24185 11112,'-25'0,"25"0,0-24,0 24,0 0,0 0,0-25,0 25,0 0,0 0,0 0,0 0,0 0,0 25,0-25,0 0,0 24,0-24,25 25,0 0,-25 0,25 0,-1 0,-24-1,25 1</inkml:trace>
  <inkml:trace contextRef="#ctx0" brushRef="#br0" timeOffset="300491.1871">16843 12278,'0'0,"0"0,0 0,0 0,0 0,25 0,-25 0,0 0,24 0,1 0,-25 0,25 0,0 0,0 0,-1-24,1 24,0 0,0 0,0-25,-1 25,1 0,-25 0,25 0,0-25,-25 25,25 0,-25 0</inkml:trace>
  <inkml:trace contextRef="#ctx0" brushRef="#br0" timeOffset="301035.2182">16892 12328,'0'0,"0"0,0 0,0 0,0 0,0 0,0 0,0 0,0 0,0 0,0 0,0 0,0 0,0 0,0 0,0 0,0 0,0 25,0-25,0 0,0 25,0-25,0 24,0-24,0 25,0-25,0 25,-24 0,24-25,0 25,0-25,0 0,0 24,0-24,0 0,0 0,0 0,0 0,0 25,0-25,0 0,0 0,0 0,0 0,0 0,0-25,0 25,0 0,0 0,0 0,24 0,-24-24,0 24,25 0,-25 0,0 0,25 0,-25-25,25 25,-25 0,25 0,-1 0,-24 0,25 0,0 0,-25 25,25-25,0 0,-1 24,1-24,-25 25,25 0,0 0,-25-25,25 25,-25-1,0 1,24-25,-24 25,0 0,0-25,0 25,0-1,-24-24,24 25,-25-25,25 25,-25-25,25 25,-25-25,25 0,-25 0,1 25,24-25,-25 0,0 0,25 0,-25 0,0 0,25 0,-24-25,-1 25,25 0,-25-25</inkml:trace>
  <inkml:trace contextRef="#ctx0" brushRef="#br0" timeOffset="301663.2542">17512 12378,'0'0,"0"-25,0 25,0 0,0 0,0 0,0 0,-24 0,24 0,0 0,0 25,-25-25,25 24,0-24,-25 25,25 0,0-25,0 25,0 0,0-1,0 1,0 0,0-25,0 25,0-25,25 25,-25-25,0 24,25-24,-25 0,24 0,-24 25,25-25,-25 0,0 0,25 0,0 0,-25-25,25 25,-1 0,-24 0,25-24,0 24,-25 0,25-25,-25 25,25-25,-25 25,25-25,-25 25,0-25,24 25,-24-24,0 24,0 0,0-25,0 25,0 0,0 0,0 0,0 0,0 0,0 25,0-25,0 0,0 24,0-24,0 25,0-25,25 25,-25-25,0 25,25-25,-25 25,0-25,25 0,-25 0,25 0,-25 0,24 0,-24 0,25 0,-25 0,25 0,0 0,-25 0,25-25,-25 25,24-25,-24 25,0-25,25 25,-25-25,0 1,0 24,0-25,-25 0,25 0,-24 25,24-25,-25 1,0 24,25-25,-25 25,25-25,-25 25,1-25</inkml:trace>
  <inkml:trace contextRef="#ctx0" brushRef="#br0" timeOffset="301920.2689">18281 12278,'0'25,"0"-25,0 0,25 25,-25-25,0 0,0 25,25 0,-25-25,25 24,0 1,-25 0,24 0,1-25,-25 25,25-1,0 1,-25 0,25-25,-1 25,-24-25,25 25,-25-25,25 24,-25-24,25 25,-25-25,0 0,25 0,-25 0</inkml:trace>
  <inkml:trace contextRef="#ctx0" brushRef="#br0" timeOffset="302159.2825">18480 12278,'0'0,"0"0,0 0,0 0,0 0,-25 0,25 25,0-25,0 0,0 25,-25 0,25 0,-25-25,25 24,0 1,-24 0,-1 25,25-26,-25 1,25 0,-25 0,25 0,-25-25,25 24,-24 1,24 0,-25-25,25 25,0-25,0 0,0 25,0-25,0 0</inkml:trace>
  <inkml:trace contextRef="#ctx0" brushRef="#br0" timeOffset="302624.3091">18777 12278,'0'0,"0"0,0 0,0 0,0 0,0 0,0 0,0 0,25 0,-25 0,25 0,-25 0,25-24,0 24,0 0,-1 0,1 0,0 0,0-25,0 25,-25 0,24 0,-24 0,25 0,-25 0,0 0,0 0,0-25,0 25,0 0,0 0,0 0,0 0,-25 25,25-25,-24 0,24 0,0 0,-25 25,25-25,0 0,-25 0,25 24,0-24,0 25,0-25,-25 25,25 0,0 0,0-1,0 1,0 0,-25 0,25 0,0-1,0 1,0 0,0 0,0 0,0-1,0 1,0-25,0 25,0-25,0 25,0-25,25 25,-25-25,0 24</inkml:trace>
  <inkml:trace contextRef="#ctx0" brushRef="#br0" timeOffset="302831.321">19447 12452,'0'0,"0"25,0-25,0 0,25 0,-25 0,25 0,-25 0,25 0,-1 0,1-25,0 25,0 0,0 0,-1 0</inkml:trace>
  <inkml:trace contextRef="#ctx0" brushRef="#br0" timeOffset="303003.3308">19571 12601,'0'0,"0"25,0-25,0 0,0 0,0 24,0-24,0 0,25 0,-25 0,25 0,0 0,-25 0,24 0,1 0,0 0,0 0,24 0,-24 0</inkml:trace>
  <inkml:trace contextRef="#ctx0" brushRef="#br0" timeOffset="304199.3992">20787 12254,'0'-25,"0"25,0 0,0 0,0 0,0 0,0-25,0 25,0 0,0 0,0 0,0 0,0 0,0 25,0-25,-25 0,25 25,0-25,-25 24,25 1,-25-25,25 25,-25 0,25 0,-24-25,24 24,0 1,-25-25,25 25,0-25,0 25,0-25,0 25,25-25,-25 0,0 24,24-24,1 0,-25 0,25 0,0 0,-25 0,25 0,-1 0,1 0,0-24,0 24,0 0,-25-25,25 25,-1 0,1-25,-25 25,25-25,-25 25,0-25,0 25,0-24,0 24,0-25,0 25,0 0,0-25,-25 25,25-25,0 25,0 0,-25 0,25 0,0 0,0 0,0 0,0 25,0-25,0 25,0-25,0 25,-24-1,24 1,0 0,0 0,0 0,0-1,0 1,0 0,0 0,0 0,0-1,0 1,24-25,-24 25,0 0,25-25,-25 25,0-25,25 24,-25-24,0 25,25-25,-25 0</inkml:trace>
  <inkml:trace contextRef="#ctx0" brushRef="#br0" timeOffset="304791.4331">21556 12229,'0'0,"0"0,0 0,0-25,0 25,0 0,0 0,-25 0,25 0,-25 0,25 0,-25 0,0 25,1-25,-1 0,25 0,-25 0,0 0,25 0,-25 25,25-25,-24 0,24 0,0 0,-25 0,25 24,0-24,0 0,0 0,0 25,0-25,0 25,0-25,0 25,-25-25,25 25,0-25,0 24,0-24,0 25,0-25,0 25,25-25,-25 25,0-25,0 0,0 25,25-25,-25 0,0 0,0 0,0 0,24 0,-24 0,0 0,0 0,25 0,-25 0,0 0,0 0,25 0,-25-25,0 25,25 0,-25 0,25-25,-25 25,0 0,24 0,1 0,-25 0,25 0,0 0,0 0,-25 25,24-25,1 25,0-25,-25 24,25-24,0 25,-25 0,24-25,-24 25,25 0,-25-25,0 24,0 1,0-25,0 25,0-25,0 25,0-25,-25 25,25-25,0 0,-24 24,24-24,-25 0,0 0,25 25,-25-25,0 0,25 0,-24 0,-1 0,25 0,-25-25,0 25</inkml:trace>
  <inkml:trace contextRef="#ctx0" brushRef="#br0" timeOffset="305363.4658">22126 12353,'25'0,"-25"0,0 0,0 0,0 0,0 0,0 0,0 0,0 0,0 25,-25-25,25 24,0-24,-25 25,25 0,-24 0,24 0,0-1,0 1,0 0,0-25,0 25,0 0,0-1,0-24,0 25,24-25,-24 25,25-25,-25 0,25 25,-25-25,25 0,0 0,-25 0,24 0,1 0,-25 0,25 0,0 0,0-25,-25 25,24 0,1-25,-25 25,25-25,-25 1,25 24,-25-25,25 25,-25-25,0 25,24-25,-24 25,0 0,0 0,0 0,0 0,0 0,0 0,0 0,0 25,0-25,0 25,-24-25,24 25,0-25,0 24,0-24,24 25,-24-25,25 25,-25-25,25 0,0 25,-25-25,25 0,-1 0,1 0,-25 0,25 0,0 0,0 0,-1-25,1 25,-25 0,25-25,0 25,-25 0,25-25,-25 1,24 24,-24-25,0 0,0 0,0 0,-24 1,-1-1,25 0,-25 0,0 0,0 25,25-24,-24 24</inkml:trace>
  <inkml:trace contextRef="#ctx0" brushRef="#br0" timeOffset="305775.4894">23143 12278,'0'0,"0"0,0 0,25 0,-25 0,0 25,25-25,-25 25,25 0,-25-25,24 25,1-1,0 1,0 25,0-25,-1-1,1 1,25 0,-25 0,-1 0,26-1,-25 1,0 0,-1 0,1-25,0 25,0-1,0-24,-25 0,24 25,-24-25,0 0,0 0,0 0</inkml:trace>
  <inkml:trace contextRef="#ctx0" brushRef="#br0" timeOffset="306051.5051">23565 12278,'0'0,"0"0,0 0,0 0,0 0,0 0,0 0,0 0,0 0,0 0,0 25,0-25,-25 25,25-25,0 25,-25 0,25-1,-25 1,25 25,-24-25,-1-1,25 1,-25 25,0-25,25-1,-25 1,25 0,-24 0,-1 0,25-25,0 24,-25 1,25-25,-25 25,25-25,0 25,0-25,0 0,0 0,-25 25,25-25,0 0</inkml:trace>
  <inkml:trace contextRef="#ctx0" brushRef="#br0" timeOffset="306647.5392">24111 12254,'0'0,"24"-25,-24 25,0 0,0 0,0 0,0 0,0 0,0 0,25 0,-25 0,0 0,0 0,0 0,0 0,0 0,0 0,-25 25,25-25,-24 24,24 1,-25-25,25 25,-25 0,25 0,-25-25,0 24,25 1,-25 0,1 0,24-25,-25 25,25-1,0-24,0 25,0 0,0-25,0 25,0-25,0 25,0-25,25 0,-25 24,24-24,-24 0,25 0,0 0,0 0,-25 0,25 0,0 0,-1 0,1 0,0 0,0 0,0 0,-1 0,-24-24,25 24,0 0,-25 0,25-25,0 25,-25-25,0 25,0-25,0 25,0-25,0 25,0-24,0-1,0 0,0 25,-25-25,25 25,0-25,-25 25,25-24,-25 24,25 0,0 0,-25 0,25 0,0 0,0 0,-24 24,24 1,0 0,-25 0,25 0,0-1,0 26,0-25,-25 24,25-24,0 25,0-25,0 24,0-24,25 25,-25-26,25 26,-25-25,0 0,24 24</inkml:trace>
  <inkml:trace contextRef="#ctx0" brushRef="#br0" timeOffset="309379.6955">20588 11013,'-25'0,"1"0,24-25,-25 25,25 0,-25-24,25 24,-25 0,25 0,0-25,0 25,0 0,0 0,0 0,0 0,0 0,25 0,0 25,0-25,-1 0,26 0,0 24,24-24,0 0</inkml:trace>
  <inkml:trace contextRef="#ctx0" brushRef="#br0" timeOffset="309835.7216">23738 10889,'0'0,"-24"0,24 0,0 0,0 0,0 0,0 0,0 0,0 0,0 0,0 0,0 0,0 0,0 0,24 0,1-25,0 25,0 0,24 0,1 0,24-24</inkml:trace>
  <inkml:trace contextRef="#ctx0" brushRef="#br0" timeOffset="310515.7605">20836 13097,'0'0,"0"0,0 25,0-25,0 0,0 0,25 0,-25 0,25 0,0 0,0 0,24 0,1-25,-1 25,1 0</inkml:trace>
  <inkml:trace contextRef="#ctx0" brushRef="#br0" timeOffset="311103.7941">22498 12874,'0'0,"0"0,0 0,0 0,0 0,0 0,0 0,25 0,-25 0,25 0,-25 0,25 0,-1 0,26 0,-25 0</inkml:trace>
  <inkml:trace contextRef="#ctx0" brushRef="#br0" timeOffset="311508.8173">24507 13271,'0'0,"25"0,-25 0,25 0,-25 0</inkml:trace>
  <inkml:trace contextRef="#ctx0" brushRef="#br0" timeOffset="313019.9037">22647 12080,'25'0,"-25"0,0 0,0-25,0 25,0 0,0-25,0 25,25 0,-25 0,0 0,0 0,0 0,0 0,0 0,0 0,0 0,0 0,0 0,0 0,0 0,0 25,0-25,0 25,0 0,0-1,0 1,0 25,-25-25,25 24,-25 1,0-25,25 24,-25 26,1-26,-1 1,0 0,0-1,0 1,1-25,-1 24,25 1,-25-25,0-1,0 26,25-25,-24 0,24-1,-25-24,25 25,0 0,-25 0,25-25,0 25,-25-25,25 0,0 24,0-24,0 0,0 0,0 0,0 0,0 0,0 0,0 0,0 0,0 0,0 0,0 0,0 0,0 0,0 0,0 0</inkml:trace>
  <inkml:trace contextRef="#ctx0" brushRef="#br0" timeOffset="313894.9538">18009 12204,'0'0,"0"-25,0 25,0 0,0-25,0 25,0 0,0 0,0-25,0 25,0 0,0 0,0 0,0 0,0 0,0 0,0 0,0 25,-25-25,25 0,0 25,-25-25,25 25,-25 0,0 24,1-24,-1 25,0-1,0 1,0 0,1-1,-1 26,-25-26,25 1,0-1,-24 1,24 0,0-1,0 1,1-25,-1-1,0 1,25 0,-25 0,25-25,0 0,-25 25,25-25,0 0,0 0,0 0,0 0,0 0,0 0,0 0,0 0,0 0,0 0,25-25,-25 25,0 0,25-25</inkml:trace>
  <inkml:trace contextRef="#ctx0" brushRef="#br0" timeOffset="317251.1457">17364 12080,'0'0,"0"0,0 0,0 0,0 0,0 0,0 0,0 0,0 0,0 0,0 0,0 0,-25 0,25 0,0 0,0 0,0 0,0 0,0 0,0 0,0 0,0 25,0-25,0 0,-25 24,25-24,-25 25,25 0,-25 0,25 0,-24 0,-1-1,0 26,0-25,0 24,1 1,-1 0,-25-1,25 1,-24-1,-1 1,1 0,24-1,-25 1,25-1,-24-24,24 25,0-25,0-1,0 1,1 0,-1-25,25 25,0-25,-25 0,25 0,0 25,0-25,0 0,0 0,0 0,0 0,0 0,0 0,0 0,0 0,0 0,0-25,0 25,25 0,-25 0,0 0,0 0,0 0</inkml:trace>
  <inkml:trace contextRef="#ctx0" brushRef="#br0" timeOffset="318129.1959">21804 12303,'0'0,"0"0,0 0,0 0,0 0,0 0,0 0,0 0,-25 0,25 0,0 25,-25-25,0 0,25 25,-25-25,1 25,-1-1,-25 1,25 0,-24 0,24 0,-25-1,1 26,-1-25,1 0,-1 24,0-24,1 25,-1-26,-24 1,24 0,25 0,-24 0,-1-1,25 1,0-25,1 25,-1-25,25 25,0-25,-25 0,25 0,0 0,0 0,0 0,0 0,0 0,0 0,0 0,25 0,-25-25</inkml:trace>
  <inkml:trace contextRef="#ctx0" brushRef="#br0" timeOffset="318933.2419">21506 11559,'0'-25,"0"25,25-25,-25 25,0 0,0-24,0 24,0-25,0 0,0 25,0-25,0 0,0 1,0 24,-25-25,25 0,-25 0,25 25,-25-25,25 1,-24 24,-1-25,0 25,25 0,-25 0,0 0,1 0,-1 0,25 0,-25 25,0-25,0 24,25-24,-24 25,24 0,-25 0,25 0,0-1,0-24,0 25,0 0,25 0,-25 0,24-25,-24 24,25-24,0 25,0-25,-25 25,25-25,-1 0,1 0,0 0,-25 0,25 0,0 0,-1 0,-24 0,25 0,0-25,-25 25,25 0,0 0,-25-25,24 25,-24-24,25 24,-25-25,0 25,25-25,-25 25,0-25,0 0,0 25,0-24,0 24,0 0,0-25,0 25,0 0,0 0,0 0,0 0,0 0,0 25,0-25,0 24,0-24,0 25,0 0,0 25,0-26,0 1,0 0,0 25,0-26,0 1,0 25,0-25,0-1,0 1,0 25,0-25,0-25,0 24,0 1,0 0,0 0,25-25,-25 25,0-25,0 24</inkml:trace>
  <inkml:trace contextRef="#ctx0" brushRef="#br0" timeOffset="320515.3324">17636 13891,'0'0,"0"-25,0 25,0 0,0 0,0 0,0 0,0 0,0 0,0 0,0 0,25 0,-25 0,25 0,0 0,0 0,24-25,-24 25,25 0,-25 0,24 0,1-25,-1 25,1 0,24-25,-24 25,0 0,-1-24,1 24,-1 0,-24 0,25-25,-25 25,-1 0,1 0,-25 0,0 0,0 0,0 0,0 0,0 0,-25 0,1 0,24 0,-50 0,25 0,0 25,1-25,-1 0,-25 0,25 0,1 0,-1 0,0 0,0 24,25-24,-25 0,25 0,0 0,-24 0,24 0,0 0,0 0,0 0,0 0,0 0,0 0,0 0,0 0,0 25,0-25,0 25,0-25,0 25,0 0,0-1,24 1,-24 0,0 0,0 0,0 24,0-24,25 25,-25-1,0-24,0 25,0-1,0-24,0 25,25-25,-25-1,0 26,0-25,0 0,0-1,25 1,-25-25,0 25,0 0,0-25,0 25,25-25,-25 0,0 24,0-24,0 0,0 0,0 0,0 0,0 0,0 0,24 0</inkml:trace>
  <inkml:trace contextRef="#ctx0" brushRef="#br0" timeOffset="320919.3555">20067 14015,'25'0,"-25"0,0 0,0 0,0 0,-25 0,25 0,-24 0,-1 24,0-24,0 0,0 0,-24 25,24-25,-25 0,25 0,-24 25,-1-25,25 0,-24 0,24 25,-25-25,26 0,-1 0,0 0,0 25,0-25,1 0,24 0,-25 0,25 0,0 0,0 0,0 0,0 0</inkml:trace>
  <inkml:trace contextRef="#ctx0" brushRef="#br0" timeOffset="321300.3773">20241 14337,'0'0,"0"0,0 0,0 0,0 0,0 0,0 0,-25 0,25 25,-25-25,1 0,-1 0,0 0,0 25,0-25,1 0,-26 0,25 0,-24 25,24-25,-25 0,0 24,26-24,-26 0,0 0,26 25,-26-25,25 0,-24 0,24 0,0 25,0-25,0 0,1 0,24 0,-25 0,25 0,0 0,0 0,0 0,0 0,0 0,0 0,0 0,0 0,0 0,25 0,-25 0,0 0,24 0</inkml:trace>
  <inkml:trace contextRef="#ctx0" brushRef="#br0" timeOffset="326035.6482">20811 13568,'-24'0,"-26"0,25 0,0 0,1-25,-1 25,0 0,0-24,25 24,-25 0,25-25,0 25,25 0,-25 0,25-25,0 25,0 0,24-25,-24 25,25 0,-1 0,26 0,-26 0,1 0,24 0,-24 0,0 0,-1 25,1-25,-1 25,-24 0,0-1,0 1,0 0,-25 0,0 0,0-1,0 1,-25 0,25 0,-25 0,0-1,0 1,1 0,-26 0,25 0,-24-25,24 24,-25 1,25 0,-24-25,24 25,0 0,-24-25,49 24,-25-24,0 0,25 0,-25 25,25-25,0 0,0 0,0 0,25 0,0 0,-25 0,25-25,-1 25,1 0,25 0,-25 0,24 0,1 0,-25 0,24 0,1 0,-1 25,-24-25,25 0,-25 25,24 0,-24-25,0 25,0-1,-1 1,1 0,-25 0,25 0,-25-1,0-24,0 25,-25 0,0 0,25 0,-24 0,-1-1,-25-24,25 25,1 0,-26-25,25 25,-24-25,-1 25,0-25,1 24,-26-24,26 0,-26 0,26 25,-26-25,26 0,-1 0,-24 0,24 0,0 0,1 0,24 0,-25 0,26 0,-1 0,0 0,25 0,0-25,0 25,0 0,0-24</inkml:trace>
  <inkml:trace contextRef="#ctx0" brushRef="#br0" timeOffset="326459.6724">22225 13643,'25'0,"25"0,-25-25,-1 25,-24 0,25 0,-25 0,0 0,0 0,-25 0,1 25,24-25,-50 24,25 1,0 0,-24 0,-1 0,25 24,-24 1,-1-25,0 24,1 26,-1-26,25 1,-24-1,24 26,-25-26,26 1,24 0,-25-1,25-24,0 25,0-1,0-24,25 0,-1 0,1 0,0-1,0 1,24 0,1 0,-25-25,24 0,1 25,0-25,-1 0,-24 0,25 0,-1-25,-24 25,0 0,25-25,-26 0,-24 25,25-25,-25 1,0-1,0 0,0 0,-25 0,25 1,-49-1,24 0,0 0,-24 0,-1 1,-24-1,24 25,-25-25,26 25,-26 0,1 0,0 0,24 25,-24-25</inkml:trace>
  <inkml:trace contextRef="#ctx0" brushRef="#br0" timeOffset="327102.7092">16719 15429,'-100'24,"26"-24,0 25,24-25,-24 0,49 25,0-25,0 0,25 0,0 0,0 0,25 0,25 0,-26 0,51 0,-1-25,25 25,26 0,-1 0,24 0,1 0,25-25,-1 25,26 0,-1 0,26-24,-26 24,25 0,25 0,-24 0,24 0,0 0,0 0,0 0,-25 0,25 0,0 0,0 0,-25 0,1 0,-1 0,-25 0,1 0,-1 0,-24 0,-1 0,-24 0,0 0,0 0,-25-25,0 25,-25 0,-24 0,-1 0,0 0,-24 0,0-25,-1 25,-24 0,0 0,-25 0,25-25,-25 25,0 0,0 0,0 0,0 0,0 0,0 0,0 0,0 0,0 0,-25 0,25 0,0 0,0 0,0 0,0 0,0 0,0 0,0 0,0 0,0 0,0 0,25 0,-25 0,0 0,0 0,0 0,0 0,24 0,-24 0,0 0,25 0,-25 25,25-25,-25 0,0 0,25 0,-25 0,0 0,0 0,25 0,-25 0,0 0,0 0,0 0,0-25</inkml:trace>
  <inkml:trace contextRef="#ctx0" brushRef="#br0" timeOffset="335745.2035">1886 2158,'0'0,"0"-25,0 25,-25 0,25 0,0 0,0 0,0 0,0 0,0 0,0-25,0 25,0 0,0 0,0 0,0 0,0 0,0 0,0 0,25 25,-25-25,0 0,24 25,-24-25,25 25,-25 0,25-25,0 24,-25 1,25-25,-1 25,1 0,-25-25,25 25,0-1,0-24,-1 0,1 25,-25-25,25 25,0-25,0 0,-1 0,1 0,0 0,0 0,0 0,-1 0,1 0,0 0,0-25,0 25,-1 0,-24-25,25 25,0 0,0-24,0 24,-1-25,1 0,0 25,0-25,0 25,-1-25,1 25,0-24,-25 24,25 0,0 0,-1 0,1 0,0 0,0 0,25 0,-26 0,1 0,0 24,0-24,0 0,-1 25,1-25,0 25,0 0,24-25,-24 25,0-25,0 24,0-24,24 25,-24-25,0 0,0 25,-1-25,1 0,0 0,0 0,0 0,-1 0,1 0,0 0,0-25,0 25,-1 0,1-25,0 25,25 0,-26-24,1 24,0-25,0 25,0-25,0 25,24-25,-24 25,0 0,0-25,-1 25,1 0,25 0,-25 0,-1 0,1 0,0 0,0 25,0-25,24 0,-24 25,0-25,24 25,-24-25,0 25,25-25,-26 24,26-24,-25 25,24-25,1 0,-25 25,24-25,1 0,-25 0,25 0,-1 0,1 0,-25 0,24 0,1 0,-1 0,1 0,0-25,-1 25,-24 0,25-25,24 25,-24-24,-1 24,1 0,-1-25,1 0,0 25,-1-25,1 25,-1-25,1 25,0-24,-1 24,-24 0,25-25,-1 25,-24 0,25 0,-25 0,24 0,-24 0,0 0,24 25,-24-25,0 0,0 24,24-24,-24 0,0 25,0-25,0 25,-1-25,1 0,0 25,0-25,24 0,-24 25,0-25,0 0,0 24,-1-24,1 0,25 0,-25 0,0 0,24 0,-24 0,25 0,-26 0,26-24,-25 24,24 0,1-25,0 0,-1 25,-24-25,25 25,-26-25,26 25,0-24,-26 24,1 0,25-25,-25 25,24 0,-24 0,25 0,-26-25,26 25,-25 0,25 0,-1 0,-24 0,25 0,-1 0,1-25,-25 25,24 0,1 0,-1-25,1 25,0 0,-1 0,1-24,-25 24,24 0,1 0,-1 0,1 0,0 0,-1-25,1 25,-1 0,-24 0,25 0,0 0,-26 0,26 0,-25 0,0 0,24 0,-24 0,0 0,0 0,-1 0,1 25,0-25,0 0,-25 0,25 0,-1 0,1 0,0 0,0 0,0 24,-1-24,1 0,0 0,0 0,0 0,-1 0,1 0,0 25,0-25,0 0,-1 0,-24 0,25 0</inkml:trace>
  <inkml:trace contextRef="#ctx0" brushRef="#br0" timeOffset="339261.4046">8905 5011,'0'0,"-25"-25,1 25,24 0,-25-25,0 25,25 0,-25 0,0 0,1 25,24-25,-25 25,0-25,0 24,25 26,-25-25,1 24,24 1,-25 0,25-1,0 1,0 24,0 1,0-1,0 0,0-24,25 24,-25 1,24-25,1-1,0 1,25-1,-1 1,1-25,-1 0,1-1</inkml:trace>
  <inkml:trace contextRef="#ctx0" brushRef="#br0" timeOffset="339825.4369">13097 5060,'25'0,"0"0,-25 0,25 25,-1-25,1 0,25 25,-25-25,-1 25,26-1,-25 1,24 0,-24 25,25-26,-25 26,0-25,24 24,-24 1,-25 24,25-24,-25 0,0-1,-25 1,0 24,0-24,1 24,-26-24,-25 0,26 24,-26-24,1-1,0 1</inkml:trace>
  <inkml:trace contextRef="#ctx0" brushRef="#br0" timeOffset="343224.6313">1836 2183,'25'0,"24"0,1 0,24 0,-24 0,24 0,26 0,-26 0,0 0,26 0,-1 0,0 0,0 0,0 0,26 0,-26 0,25 0,-25 25,25-25,-25 0,25 24,0-24,-25 25,26-25,-1 0,-25 25,25-25,-25 0,25 25,-25-25,25 0,-25 0,1 25,24-25,-25 0,25 0,-25 0,0 24,25-24,-24 0,-1 0,0 0,-25 0,26 0,-26-24,1 24,24 0,-25 0,1 0,-1-25,-24 25,24 0,0-25,-24 25,0 0,-1-25,1 25,-1 0,-24 0,25-25,-25 25,0 0,-1 0,1-24,0 24,-25 0</inkml:trace>
  <inkml:trace contextRef="#ctx0" brushRef="#br0" timeOffset="344116.6823">11931 3646,'0'0,"0"25,0-25,0 0,0 0,0 0,0 0,0 0,0 0,0 0,25 0,-25 0,25 0,0 0,24 0,-24 25,25-25,-1 0,1 0,24 0,-24 0,24 0,1-25,24 25,-24 0,-1 0,25 0,-24 0,-1 0,0-25,26 25,-26 0,0 0,1 0,24-25,-24 25,-26 0,26 0,-1 0,-24 0,24-24,-24 24,-1 0,1 0,-25 0,24 0,-24-25,0 25,0 0,-1 0,1 0,-25 0,0 0,0 0,0 0,0 0</inkml:trace>
  <inkml:trace contextRef="#ctx0" brushRef="#br0" timeOffset="348306.922">11386 15230,'0'0,"0"0,0 0,0 25,0-25,-25 0,25 0,0 0,0 0,0 0,0 0,0 0,25 0,-25 0,0 0,25 0,-25 0,24-25,1 25,0 0,0-25,24 0,-24 25,25-24,-1-1,1 0,24 0,-24-24,0 24,24 0,-24 0,24 0,-24 1,-1-1,26 0,-26 0,1 0,-1 25,-24-24,25 24,-25-25,24 25,-49-25,25 25,0 0,-25 0,0 0,0 0,0 0</inkml:trace>
  <inkml:trace contextRef="#ctx0" brushRef="#br0" timeOffset="348802.9504">11559 14660,'-24'0,"24"-25,0 25,0 0,-25 0,25 0,0 0,0 0,0 0,0 0,0 0,0 0,0 0,0 25,0-25,0 24,0-24,-25 25,25 0,0 0,-25 24,0-24,25 25,-24-1,-1 1,0 0,0-26,-25 26,26 0,-1-1,0 1,0-1,0-24,1 25,-1-25,0 0,25-1,-25 1,25-25,0 25,0-25,25 0,-25 0,25 0,0 25,-1-25,1 0,0 0,25-25,-1 25,1 0,0-25,-1 25,1 0,-1 0,26-25,-26 25,1 0,0 0,-1 0,1 0,-1 0,1 0,-25 0</inkml:trace>
  <inkml:trace contextRef="#ctx0" brushRef="#br0" timeOffset="356029.3637">16992 6772,'0'0,"0"0,0 0,0 0,0 0,0 0,0 0,0 0,0 0,0 24,0-24,0 0,0 25,0-25,0 25,0 0,0 0,0 0,-25-1,25 1,-25 0,25 0,0 0,-25-25,25 24,0 1,-25 0,25-25,0 25,0-25,0 25,0-25,0 0,-24 0,24 0,0 0,0 0,0 0,0 0,0 0,0 0,0 0,0-25,0 25,0 0,0-25,0 0,0 25,0-25,0 1,0 24,0-25,0 0,0 0,0 0,24 1,-24-1,0 25,25-25,-25 25,25-25,-25 25,25 0,-25 0,25 0,-25 0,24 0,-24 0,25 25,0-25,0 0,-25 25,25-25,-1 25,1-25,-25 24,25-24,0 25,-25-25,25 0,-1 25,-24-25,25 0,0 0,-25 0,25 0,-25 0,0 0,25 0,-25 0,0 0,0 0,24-25,-24 25</inkml:trace>
  <inkml:trace contextRef="#ctx0" brushRef="#br0" timeOffset="356217.3745">17413 6697,'0'-25,"0"1,0 24,0-25,-25 0,25 25,0 0,0 0,0 0,0 0,0 0,0 0,0 0,0 0,0 25,0-25,0 25,0-1,25 1,-25 0,0 25,25-26,-25 1,0 0,0 25,25-25,-25-1,0 26,25-25,-25 0,0-1</inkml:trace>
  <inkml:trace contextRef="#ctx0" brushRef="#br0" timeOffset="357252.4337">16669 9971,'25'0,"0"0,0 0,-1 0,1 0,25 0,-1 0,-24 0,25 0,24 0,-24-24,-1 24,26 0,-26 0,26 0,-26-25,1 25,24 0,-24 0,24-25,-24 25,-25 0</inkml:trace>
  <inkml:trace contextRef="#ctx0" brushRef="#br0" timeOffset="357454.4452">17314 9947,'25'0,"-25"0,25 0,-1 0,1 0,0 0,0-25,0 25,-1 0,26 0,-25-25,0 25</inkml:trace>
  <inkml:trace contextRef="#ctx0" brushRef="#br0" timeOffset="360230.604">24309 5581,'0'-25,"0"25,0-25,0 25,0 0,0-24,0 24,0 0,0 0,0 0,0 0,0 24,0-24,-25 0,25 25,0 0,-25 0,25 0,-24-1,-1 1,0 25,0-25,0-1,1 26,-1-25,0 0,0 0,0-1,0 1,1 0,-1 0,25-25,-25 25,25-25,-25 24,25-24,0 0,-25 0,25 0,0 0,0 0,0 0,0-24,0 24,0 0,0-25,0 0,0 25,0-25,0 0,0 1,25-1,-25 25,0-25,0 0,0 0,25 25,-25-25,0 25,0-24,0 24,0 0,0 0,0 0,0 0,0 0,0 0,0 0,0 24,0 1,0-25,0 25,0 25,0-25,0-1,0 1,0 0,0 25,0-26,0-24,0 25,0 0,25 0,-25-25,25 25,-25-25,24 0,1 24,25-24,-25 0,24-24,1 24,-25 0,49-25,-24 25,-1-25,1 25</inkml:trace>
  <inkml:trace contextRef="#ctx0" brushRef="#br0" timeOffset="361894.6992">4564 9178,'0'0,"0"0,-24 0,24 0,0 0,0 0,0 0,0 0,0 0,0 0,0 0,0 0,0 25,0-25,-25 24,25 1,0 0,-25 25,25-26,-25 26,0 0,25-1,-24 1,-1-1,25 1,-25 0,25-26,-25 1,25 0,0 0,0 0,-25-1,25-24,0 0,0 25,0-25,0 0,0 0,0 0,0 0,0 0,0 0,0 0,0 0,0 0,0-25,0 25,0 0,0 0,0-24,0 24,0-25,0 0,-24 25,24-25,0 0,0 1,-25-1,25 0,0 0,-25 0,25 1,-25-1,25 0,-25 0,25 25,0-25,-24 25,24-24,0 24,0 0,0 0,0 0,0 0,0 0,0 0,0 24,0-24,0 0,0 25,0 0,0-25,24 25,-24 24,0-24,0 0,25 25,-25-26,0 1,25 0,-25-25,25 25,-25-25,0 25,25-25,-25 0,24 0,1 0,-25 0,25 0,0 0,-25-25,25 25,-1-25,1 25,0-25,25 0,-26 1,26-1,-25 0</inkml:trace>
  <inkml:trace contextRef="#ctx0" brushRef="#br0" timeOffset="366582.9673">11857 8905,'0'0,"25"0,-25-25,25 25,-25 0,24-25,-24 25,25 0,-25 0,0 0,25 0,-25 0,0 0,25 0,-25 25,25-25,-25 25,0 0,24-25,-24 24,25 1,-25-25,0 25,25-25,0 25,-25-25,25 0,-1 0,26 0,-25 0,24 0,26-25,-26 25,26-25</inkml:trace>
  <inkml:trace contextRef="#ctx0" brushRef="#br0" timeOffset="369467.1323">21977 9351,'0'0,"0"0,0 0,0 0,0 0,0 0,-25 0,25 0,0 0,0 0,0 0,0 0,0 0,0 0,0 0,0 0,0 0,0 0,0 25,0-25,25 0,-25 0,25 0,0 0,0 0,0 0,-1 0,1 0,0 0,0 0,0 0,-25 0,24 0,1 0,0 0,-25 0,25 0,-25 0,0 0,0 0,0 0,-25 0,25 0,-25 0,0 0,1 0,-1 0,0 25,0-25,0 0,-24 0,24 0,25 25,-25-25,0 0,25 0,-25 0,25 0,0 0,0 0,0 25,0-25,25 0,-25 0,25 0,0 0,0 0,-25 0,25 0,-1 0,1 0,0 0,0 0,0 0,-1 0,-24 0,25 0,0 0,-25 0,0 0,0 0,0 0,0 0,0 0,0 0,0 0,0 0,-25 0,25 0,-25 24</inkml:trace>
  <inkml:trace contextRef="#ctx0" brushRef="#br0" timeOffset="377408.5865">24359 13866,'24'0,"1"-25,-25 0,25 25,-25-25,25 25,-25-24,0 24,0-25,0 25,0 0,0 0,0 0,-25 0,0 0,0 25,1-25,-1 24,-25-24,1 25,-1 25,0-25,-24 24,-1 1,-24-1,25 26,-25-26,-1 26,1-1,-25 1,25-26,0 26,0-26,-1 26,1-26,0 1,24 0,1-1,0 1,-1-25,26 24,-1-24,0 0,26 0,-1-1,0 1,0-25,25 25,0-25</inkml:trace>
  <inkml:trace contextRef="#ctx0" brushRef="#br0" timeOffset="377744.6058">24408 14213,'0'0,"-25"25,1-25,-1 0,0 25,-25-25,1 24,24-24,-49 25,24 0,0 0,-24 0,-1 24,1-24,0 0,-26 25,1-1,25-24,-50 25,25-26,-1 26,1 0,0-26,0 26,-1 0,1-26,25 26,-1-25,1 24,0-24,-1 0,26 0,-1 24,25-24,-24-25,24 25,25 0,-25-25,0 25,25-25,0 0,0 0,0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19:16.065"/>
    </inkml:context>
    <inkml:brush xml:id="br0">
      <inkml:brushProperty name="width" value="0.05292" units="cm"/>
      <inkml:brushProperty name="height" value="0.05292" units="cm"/>
      <inkml:brushProperty name="color" value="#FF0000"/>
    </inkml:brush>
  </inkml:definitions>
  <inkml:trace contextRef="#ctx0" brushRef="#br0">11758 5358,'-25'0,"25"0,0 0,0 0,-25 0,25 0,0-25,0 25,0 0,0 0,0 0,0 0,0 0,0-25,0 25,0 0,25 0,-25-25,0 25,25 0,0 0,-25-24,24 24,-24 0,25 0,-25 0,25 0,-25 0,25 0,-25 0,0 24,25-24,-25 0,0 25,0-25,0 25,0-25,0 25,0-25,0 25,0-1,0 1,0 0,-25-25,25 25,0 0,-25-25,25 24,0 1,-25-25,25 0,0 25,0-25,-25 0,25 0,0 0,0 0,0 0,0 0,0 0,0 0,0 0,0 0,25 0,-25-25,0 25,25 0,-25 0,0-25,25 25,0 0,-25 0,24-24,1 24,-25 0,25 0,0 0,0 24,-1-24,-24 0,25 0,0 25,-25-25,25 25,-25 0,25-25,-25 25,0-25,0 24,0 1,0-25,0 25,0 0,0-25,0 25,-25-25,25 24,0-24,-25 25,25-25,-25 0,25 25,-25-25,1 0,24 0,-25 0,25 25,-25-25,0 0,0-25,25 25,-24 0,-1 0,0-25</inkml:trace>
  <inkml:trace contextRef="#ctx0" brushRef="#br0" timeOffset="568.0325">12204 5333,'0'0,"0"0,0 0,0 0,0 0,0 0,0-25,0 25,0 0,0 0,25-25,-25 25,0 0,25-24,-25 24,0-25,25 25,-1-25,-24 25,25 0,0-25,-25 25,25 0,0 0,-25 0,24 0,-24 0,25 0,-25 0,0 0,0 0,0 25,0-25,0 25,0-25,0 25,0-1,0-24,0 25,0-25,0 25,0 0,0-25,0 25,0-25,-25 0,25 24,0-24,0 0,0 0,0 0,0 0,0 0,0 0,0 0,0 0,0 0,25 0,-25 0,25 0,-25 0,25 0,0 0,-25 0,25 0,-1 0,1 25,0-25,0 0,-25 25,25-25,-25 25,24-25,-24 25,0-25,0 24,0 1,0-25,0 25,0-25,-24 25,24 0,-25-25,25 24,-25-24,0 25,25-25,-25 25,1-25,-1 0,25 25,-25-25,0 0,0 0</inkml:trace>
  <inkml:trace contextRef="#ctx0" brushRef="#br0" timeOffset="968.0553">11907 6300,'-25'0,"25"25,0-25,0 0,0 0,0 0,0 0,0 0,0 0,0 0,25 0,-25-25,24 25,1-24,25 24,-25-25,24 0,1 0,24 0,-24 1,24-1,1 0,-1-25,1 26,-1-1,0 0,1 0,-1-24,-24 24,24 0,-24 0,24 0,-24 25,-1-25,1 1,-25-1,24 25,-24-25,-25 25,25-25,0 25,-25 0,0 0,0 0,0 0,0 0,0 0,0 0,0 0,0 0</inkml:trace>
  <inkml:trace contextRef="#ctx0" brushRef="#br0" timeOffset="182848.4583">1861 7243,'-25'0,"0"0,25 0,0 0,0 0,-25 0,25 0,0 0,0 0,0 0,0 0,25 0,-25 0,25 0,-25 0,25 0,0-25,-1 25,1 0,0 0,25 0,-26 0,1 0,0-25,0 25,0 0,-1 0,1 0,-25 0,25 0,-25 0,0 0</inkml:trace>
  <inkml:trace contextRef="#ctx0" brushRef="#br0" timeOffset="183272.4826">1811 7317,'-25'0,"25"0,-25 0,25 0,0 25,-24-25,24 0,0 0,0 0,0 0,-25 25,25-25,0 0,0 25,0-25,0 25,-25-25,25 24,0-24,0 25,0-25,0 0,0 25,0-25,0 25,0-25,0 0,0 0,0 25,0-25,0 0,0 0,0 0,0 0,0 0,0 0,0 0,0 0,25 0,-25 0,0-25,25 25,-25 0,24 0,1 0,-25-25,25 25,0 0,0 0,0 0,-1 0,1 0,0 0,0 25,0-25,-1 0,1 25,0-1,0-24,-25 25,25 0,-1 0,-24 0,0-25,0 24,0 1,0 0,0-25,0 25,0 0,-24-25,24 24,-25 1,0-25,0 25,25-25,-25 0,1 25,-1-25,0 0,0 0,0 0,1 0,24 0,-25 0,0 0,25-25,-25 25</inkml:trace>
  <inkml:trace contextRef="#ctx0" brushRef="#br0" timeOffset="183896.5183">2382 7491,'0'0,"0"0,0-25,0 25,0 0,0 0,0 0,0 25,0-25,0 25,0-25,0 25,0-25,0 24,0 1,0-25,0 25,0 0,0-25,-25 25,25-25,0 24,0-24,0 25,0-25,0 0,0 0,0 0,0 0,0 0,0 0,0 0,0 0,0 0,0 0,0-25,0 25,0-24,0-1,0 0,25 0,-25 0,0 1,0-1,0 0,0 0,0 0,24 25,-24-24,0-1,0 25,0 0,0 0,0 0,25 0,-25 0,0 0,25 0,-25 25,25-25,-25 0,25 24,-25 1,24-25,-24 25,25-25,0 25,-25 0,25-25,-25 0,25 24,-1-24,-24 25,25-25,0 0,-25 0,25 0,-25 0,25 0,-25 0,0 0,24 0,-24-25,0 25,0-24,25 24,-25-25,0 0,0 25,0-25,0 0,0 1,0-1,0 25,25-25,-25 25,0 0,0 0,0 0,0 0,0 0,0 25,25-25,-25 25,0-1,0 1,25 0,-25 0,0 0,0-1,0 1,0-25,0 25,0 0,24 0,-24-1,0 1,0 0,25 0,-25-25,0 25,25-1</inkml:trace>
  <inkml:trace contextRef="#ctx0" brushRef="#br0" timeOffset="184093.5295">3275 7615,'0'0,"0"-25,0 25,0 0,24 0,-24 0,25 0,-25 0,25 0,0 0,0 0,-1 0,1 0,0 0,25 0,-26 0,1 0,0-25,25 25,-26 0,1 0,0 0,0 0,0 0</inkml:trace>
  <inkml:trace contextRef="#ctx0" brushRef="#br0" timeOffset="184296.5411">3523 7417,'0'0,"0"-25,-25 25,25 0,0 0,0 25,0-25,0 24,-25-24,25 25,0-25,0 25,0 0,0 0,-25-1,25 1,0 0,0 0,0 0,0-1,0 1,0 0,0-25,0 25,0 0,0-25,0 24,0 1,25-25</inkml:trace>
  <inkml:trace contextRef="#ctx0" brushRef="#br0" timeOffset="184656.5617">3944 7243,'-25'0,"25"0,-24 25,24-25,0 0,0 0,0 0,0 0,0 0,0 0,0 0,0 0,0 0,24 0,1 0,-25 0,25 0,25-25,-25 25,-1 0,26 0,-25 0,0 0,24 0,-24 0,0 0,-25 0,25 25,-1-25,-24 25,0-1,25-24,-25 25,0 0,0 0,0 0,0-1,0 1,0 0,0 0,0 0,-25-1,25 1,0-25,0 25,0 0,0-25,0 25,0-1,0-24,0 25,0-25,0 0,0 25,0-25,0 0,0 0</inkml:trace>
  <inkml:trace contextRef="#ctx0" brushRef="#br0" timeOffset="185140.5894">4688 7243,'25'0,"-25"-25,0 25,0 0,0 0,0 0,0 0,0 0,0 0,-25 25,25-25,0 25,-24 0,24-1,-25 1,25 0,-25 0,25-25,0 25,0-1,0 1,0-25,0 25,0-25,25 25,-25-25,25 0,-25 25,24-25,-24 0,25 0,-25 0,25 0,0 0,-25 0,25 0,-1-25,1 25,0 0,0-25,0 25,-25-25,24 0,-24 25,25-24,-25-1,25 25,-25 0,0-25,0 25,0 0,0 0,0 0,0 0,0 25,0-25,0 25,0-25,0 24,0-24,0 25,0 0,0-25,0 25,25-25,-25 25,25-25,0 24,-1-24,1 0,0 25,0-25,0 0,24 0,-24 0,0 0,24-25,-24 25,0 0,0-24,0 24,-25-25,24 25,-24-25,0 0,0 0,0 25,0-24,-24-1,24 0,-25-25,0 26,0 24,0-25,1 0,-1 0,0 25</inkml:trace>
  <inkml:trace contextRef="#ctx0" brushRef="#br0" timeOffset="185380.6031">5532 6945,'0'0,"25"0,-25 0,24 0,-24 0,25 25,0-25,0 25,24-25,-24 25,0 24,25-24,-26 0,26 25,-25-1,0 1,-1-25,1 24,0 1,0-1,-25 1,0 0,0-1,-25 1,25-1,-25 1,0 24,-24-24,-1 24,1-24,-1 25,0-26</inkml:trace>
  <inkml:trace contextRef="#ctx0" brushRef="#br0" timeOffset="186252.653">1761 6697,'-24'0,"24"0,0 0,-25-25,25 25,-25 0,25 0,-25 25,25-25,-25 25,25-25,-24 25,-1 0,0-1,0 1,0 25,1 0,-1 24,0-24,-25 24,26 0,-1 1,0-1,0 1,25-1,-25 0,25-24,0 24,0-24,25 0,-25 24,25-24,0-1,24-24,-24 25,25-25,-1 24</inkml:trace>
  <inkml:trace contextRef="#ctx0" brushRef="#br0" timeOffset="187072.6999">6077 7417,'0'-25,"0"25,-24 0,24 0,0 0,0 0,0 0,0 0,0 25,0-25,0 0,0 24,24 1,-24-25,25 25,0 0,-25 0,25-1,0 1,0 0,-1 0,1 0,0-1,0 1,0 0,-1 0,1-25,-25 25,25-1,0-24,-25 25</inkml:trace>
  <inkml:trace contextRef="#ctx0" brushRef="#br0" timeOffset="187340.7153">6301 7317,'0'0,"-25"0,25 0,0 0,0 25,0-25,-25 25,25 0,-25 0,25-1,-24 1,24 0,-25 25,0-26,25 1,-25 25,0-25,25-1,-25 26,25-25,-24 0,-1-1,25 1,-25 0,25 0,0 0,-25-25,25 24,0-24,0 25,0-25,0 0,0 0</inkml:trace>
  <inkml:trace contextRef="#ctx0" brushRef="#br0" timeOffset="187787.7408">6946 7268,'0'-25,"0"25,0 0,0 0,0 0,0 0,0 0,0 0,0 0,0 0,0 0,0 0,0 0,-25 25,0 0,25-25,-25 24,0 1,1 25,-1-25,0-1,0 1,0 25,25-25,-24-1,-1 1,25 25,0-25,0-1,0 1,0 0,0 0,0 0,25-25,-25 24,24 1,-24-25,25 25,0-25,-25 0,25 25,0-25,-1 0,1 0,0 0,0-25,0 25,-1 0,1-25,-25 25,25-25,-25 1,25 24,-25-25,0 0,0 0,0 0,-25 25,25-24,-25-1,0 25,1-25,-1 25,0-25,0 25,-24 0,24 0</inkml:trace>
  <inkml:trace contextRef="#ctx0" brushRef="#br0" timeOffset="188344.7727">7591 7466,'0'0,"0"0,0 0,0 0,0 0,0 0,0 0,0 0,0 0,0 0,24 0,-24 0,25 0,0 0,25 0,-26 0,1-25,25 25,-25 0,-1 0,1 0,0 0</inkml:trace>
  <inkml:trace contextRef="#ctx0" brushRef="#br0" timeOffset="188512.7823">7690 7615,'0'0,"0"25,0-25,25 0,-25 0,24 0,-24 0,25 0,0 0,0 0,0 0,-1 0,1 0,25-25,-1 25,-24 0,25 0</inkml:trace>
  <inkml:trace contextRef="#ctx0" brushRef="#br0" timeOffset="190184.8779">8732 6921,'0'0,"0"0,-25 0,25 0,-25 24,25-24,-25 25,25 0,-25 0,25 0,-24-1,-1 26,0 0,0-1,25-24,-25 25,1-1,24 1,0-1,0-24,0 25,0-25,0-1,0 1,0 0,24 0,-24-25,25 25,0-25,0 24,0-24,-1 0,1 25,0-25,0 0,0 0,-1 0,1-25,0 25</inkml:trace>
  <inkml:trace contextRef="#ctx0" brushRef="#br0" timeOffset="190720.9086">9054 7119,'0'0,"0"0,0 0,-25 0,25 0,0 0,0 0,0 0,0 0,0 0,0 0,0 25,0-25,25 25,0-25,-25 24,25 1,-1-25,1 25,0 0,25 0,-26-1,1 1,0 0,0-25,-25 25,25 0,-25-1,25-24,-25 25,0-25,0 25,0-25,0 25,0-25,0 0,-25 25,0-25,25 0,-25 0,0 0,0 0,1 0,-1 0,0 0,0 0,0-25,25 25,-24-25,24 25,-25-25,25 25,0-25,0 25,0-24,0 24,0-25,0 0,0 25,0-25,0 25,0-25,25 1,-25 24,24-25,1 0,-25 25,25-25,0 0,-25 25,25-24,-25 24,24-25,-24 25,0-25,0 25,0 0,0-25,-24 25,-1 0,25 0,-25-25,0 25,0 0,-24 0,24 0,0 25,0-25,-24 0,24 25,0-25,0 25</inkml:trace>
  <inkml:trace contextRef="#ctx0" brushRef="#br0" timeOffset="193673.0774">9649 7193,'0'-24,"0"24,0 0,0-25,0 25,0 0,0-25,0 25,0 0,0 0,0 0,0 0,0 0,0 0,0 0,0 0,0 0,0 25,0 0,0-25,0 24,0 1,0 0,0 0,0 0,0 24,0-24,0 0,0 0,0-25,0 24,0 1,0 0,0-25,0 0,0 25,0-25,0 0,0 0,0 0,0 0,0 0,0 0,0 0,0 0,0 0,0-25,0 25,0-25,-24 0,24 1,0-1,0 0,0 0,0-24,0 24,0 0,0-25,0 26,0-1,24 0,-24 25,25-25,-25 25,0-25,25 25,-25 0,0 0,25 0,-25 25,25-25,-1 25,-24-25,25 25,-25-25,25 25,0-1,-25-24,25 25,-1 0,-24-25,25 25,-25-25,25 25,-25-25,25 0,-25 24,25-24,-25 0,24 0,-24 0,25 0,-25-24,0 24,25 0,-25-25,0 25,25-25,-25 0,25 0,-25 25,0-24,24-1,-24 0,0 0,25 25,-25-25,0 25,0 0,0-24,0 24,0 0,0 24,25-24,-25 25,0 0,0-25,0 25,25 0,-25 24,0-24,25 0,-25 0,0-1,0 26,24-25,-24 0,0-1,0-24,0 25,25 0,-25-25,0 25,25-25,-25 25,25-25,-25 0,25 24</inkml:trace>
  <inkml:trace contextRef="#ctx0" brushRef="#br0" timeOffset="193881.0893">10691 7268,'0'0,"0"0,0 0,25 0,-25 0,25 0,0 0,-1 0,-24 0,50 0,-25 25,0-25,-1 0,26 0,-25 0,0 0,-1 0,1 0,0 0,0 0,0-25</inkml:trace>
  <inkml:trace contextRef="#ctx0" brushRef="#br0" timeOffset="194081.1008">10890 7094,'0'0,"0"0,0 0,0 25,0-25,0 25,-25-25,25 25,0-1,0 1,0 0,0 25,0-26,0 1,0 0,0 0,0 0,0-1,0 1,0 0,0 0,0-25,0 25,0-25,0 24,0-24,0 0,25 25</inkml:trace>
  <inkml:trace contextRef="#ctx0" brushRef="#br0" timeOffset="194576.1291">11683 7169,'0'0,"0"-25,0 0,0 25,0-25,0 0,0 1,0-1,0 0,-24 0,24 25,-25-25,25 1,-25 24,25-25,-25 25,25 0,-25-25,25 25,-24 0,-1 25,25-25,-25 25,0-25,0 24,25 1,-24 0,24 0,-25 0,25 24,0-24,0 0,0 0,0-1,0-24,25 25,-25 0,24-25,-24 25,25-25,0 25,0-25,0 0,-1 0,1 0,-25 0,25-25,0 25,0-25,-1 25,1-25,0 25,-25-25,25 1,0-1,-25 25,24-25,-24 0,0 25,0 0,0 0,25 0,-25 0,0 0,0 25,0 0,0 0,0-1,0 1,0 25,0-25,0-1,0 26,0-25,0 0,0-1,0 1,0 0,0-25,0 25,0 0,0-25,0 24,0-24,0 0,0 0,0 25,0-25,0 0,0 0,0-25</inkml:trace>
  <inkml:trace contextRef="#ctx0" brushRef="#br0" timeOffset="195136.1611">12130 7069,'0'-24,"0"24,0-25,0 25,0 0,0 0,0-25,0 25,0 0,0 0,0 0,-25 25,25-25,0 25,0-1,0 1,-25 0,25 0,0 0,0-1,0 1,0 0,0 0,0-25,0 25,0-1,0-24,0 25,25-25,-25 0,0 25,25-25,-25 0,25 0,-25 0,24 0,-24 0,25-25,0 25,-25 0,25-25,-25 25,25-24,-1-1,-24 0,25 25,-25-25,0 0,25 1,-25-1,0 0,0 25,0-25,0 25,0 0,0 0,0 0,0 0,0 25,0-25,0 25,0-25,0 25,25-1,-25 1,25 0,-25 0,0-25,24 25,1-1,-25-24,25 25,0-25,-25 0,25 25,0-25,-1 0,1 0,0 0,0 0,0-25,-1 25,1 0,0-25,0 1,0 24,-1-25,-24 0,0 0,25 0,-25 1,0-1,0-25,-25 25,25 1,-24-1,-1-25,0 25,0 1,0 24</inkml:trace>
  <inkml:trace contextRef="#ctx0" brushRef="#br0" timeOffset="195420.1774">12824 6672,'25'0,"0"0,0 0,-25 0,25 0,-1 0,26 25,-25 0,0 0,24 0,-24-1,25 26,-26 0,26-1,-25 1,0 0,-1-1,1 26,-25-26,25 1,-25-1,0 1,0 0,0-1,-25 1,25-25,-25 24,1-24,-1 25,0-26,0 1,0 0,-24 0</inkml:trace>
  <inkml:trace contextRef="#ctx0" brushRef="#br0" timeOffset="195769.1973">13965 7094,'0'-25,"0"25,0 0,0 0,0 0,25 25,-25-25,25 25,-25-25,25 25,0 0,-1-25,1 24,0 1,0 0,0 0,-1 0,1-1,25 1,-25 0,-1 0,1-25,0 25,-25-25,25 0,-25 24,25-24,-25 0,0 0</inkml:trace>
  <inkml:trace contextRef="#ctx0" brushRef="#br0" timeOffset="195993.2101">14238 6945,'0'0,"0"0,0 25,0-25,0 25,0-25,0 25,-25 0,25 24,-24-24,24 0,-25 24,25-24,-25 25,25-25,-25 24,0-24,1 0,24 0,-25-1,25 1,-25 0,0-25,25 25,-25-25,25 25,0-25,0 0,0 24,-24-24,24 0</inkml:trace>
  <inkml:trace contextRef="#ctx0" brushRef="#br0" timeOffset="196400.2334">14536 6871,'0'-25,"25"25,-25 0,25-25,-25 25,0 0,0 0,0 0,0 0,0 25,0-25,0 25,0-25,0 25,0 0,0-1,0 1,0 0,0 0,24 0,-24-1,0-24,25 25,0 0,-25 0,25-25,0 25,-25-25,24 24,1-24,0 0,0 0,0 0,-1 0,1 0,0 0,0 0,-25-24,25 24,-1-25,-24 0,25 0,-25 0,0 1,0-1,25-25,-25 25,0 1,0-1,0 25,0-25,0 25,0 0,0 0,0 25,0-25,0 25,0-1,-25 26,25 0,-25-26,25 26,0 0,0-1,0 1,0-1,0 1,0 0,0-26,0 26,0 0,0-1</inkml:trace>
  <inkml:trace contextRef="#ctx0" brushRef="#br0" timeOffset="198874.3749">7293 7218,'0'-25,"0"25,0 0,0 0,0-24,0 24,0 0,0 0,0 0,0 0,0 0,-25 0,25 0,0 0,-25 0,25 24,-24-24,-1 25,0 0,0 0,-25 24,26-24,-26 25,0-1,1 1,-1 24,-24-24,24 24,-24-24,24 24,1-24,-1 0,0-1,26 1,-1-25,0 0,0-1,0 1,25 0,0-25,0 25,0-25,0 0,0 0,0 0,0 0,0 0,0 0</inkml:trace>
  <inkml:trace contextRef="#ctx0" brushRef="#br0" timeOffset="199722.4234">6772 6648,'0'0,"0"-25,0 25,0-25,0 25,0-25,0 25,0-25,0 25,0-24,0 24,25-25,0 25,-25 0,24-25,1 25,-25 0,25 0,0 0,0 0,-1 0,-24 0,25 0,-25 25,0-25,0 0,0 25,0-25,0 24,0 1,0-25,0 25,-25 0,25 0,-24-25,24 24,-25 1,0-25,25 25,-25-25,25 0,-25 25,25-25,0 0,0 0,0 0,0 0,0 0,25 0,-25-25,25 25,-25 0,25 0,0 0,-1 0,1 0,0 0,0 0,0 0,-1 0,-24 25,25-25,-25 0,25 25,-25-25,0 24,0-24,0 25,0-25,-25 25,25-25,-25 25,1-25,24 25,-25-25,0 0,0 25,0-25,1 0,-1 0,0 0,-25 0,26 0,24 0,-25 0,0 0</inkml:trace>
  <inkml:trace contextRef="#ctx0" brushRef="#br0" timeOffset="200738.4816">15156 6821,'0'0,"0"-25,0 25,0 0,0 0,0 0,0-24,0 24,0 0,0 0,-25 0,25 0,0 0,0 0,-25 24,25-24,-24 0,-1 25,0 0,0 0,0 25,-24-26,-1 26,25 0,-24-1,-1 1,1-1,-1 1,0 0,1-1,24 1,-25-25,25-1,1 1,-1 0,25 0,-25-25,25 25,0-25,-25 0,25 0,0 0</inkml:trace>
  <inkml:trace contextRef="#ctx0" brushRef="#br0" timeOffset="201349.5165">14858 6276,'0'-25,"0"25,0-25,0 25,0-25,0 0,0 1,25 24,-25-25,25 25,-25-25,25 25,0 0,-25 0,24 0,1 0,0 0,0 0,0 0,-1 25,1-25,-25 25,25-25,-25 24,25 1,-25 0,0 0,0 0,0-1,-25 1,25 0,-25 0,0 0,1-1,24 1,-25 0,0 0,25 0,-25-25,25 24,0-24,0 0,0 0,0 0,0 25,25-25,-25 0,25 0,24 0,-24 0,25-25,-25 25,24 0,1 0,-1 0,1-24,0 24,-1 0,-24 0,25 0,-26-25,26 25,-25 0,-25 0,25 0,-25 0,0 0,0 0,0 0,0 0,0 0</inkml:trace>
  <inkml:trace contextRef="#ctx0" brushRef="#br0" timeOffset="204006.6685">1712 8533,'-25'0,"25"-25,-25 0,25 25,0-25,0 25,-25 0,25 0,0 0,0 0,0 0,0 0,0 25,-24 0,24-25,0 50,0-26,-25 1,25 25,0-25,0 24,0-24,-25 25,25-26,0 1,0 0,0 0,0 0,0-1,-25 1,25 0,0-25,0 25,0-25,0 25,0-25,0 0</inkml:trace>
  <inkml:trace contextRef="#ctx0" brushRef="#br0" timeOffset="204250.6824">1910 8607,'0'0,"0"0,25 0,-25 0,25 0,-25 0,25 0,0 0,-1 0,1-25,0 25,0 0,0 0,-1-24,1 24,0 0,0 0,0 0,-25-25,0 25,24 0,-24 0</inkml:trace>
  <inkml:trace contextRef="#ctx0" brushRef="#br0" timeOffset="204685.7073">1935 8657,'0'0,"0"0,0 0,0 0,0 0,-25 0,25 0,0 0,0 0,0 0,0 0,0 0,0 25,0-25,0 0,0 24,0-24,0 25,0-25,0 25,0 0,0-25,0 25,0-25,0 0,0 24,0-24,0 0,0 0,0 25,0-25,0 0,0 0,0 0,0 0,0 0,0 0,0 0,0 0,0-25,0 25,0 0,0 0,0 0,25 0,-25-24,25 24,0 0,-25 0,25 0,-1 0,1 0,-25 0,25 0,0 24,0-24,-1 25,1-25,0 25,0-25,0 25,-25 0,24-1,-24-24,0 25,0 0,0-25,0 25,0 0,0-25,0 25,0-25,0 24,-24-24,-1 25,25-25,-25 0,0 25,0-25,1 0,24 0,-25 0,0 0,0 0,0-25,1 25,24 0,-25-25,0 25</inkml:trace>
  <inkml:trace contextRef="#ctx0" brushRef="#br0" timeOffset="205249.7396">2580 8756,'0'-25,"0"0,0 25,0-24,0 24,0 0,0-25,0 25,0 0,0 0,0 0,0 0,0 0,-25 25,25-25,0 24,0 1,-25 0,25 0,0 0,0-1,0 1,0 0,0 0,0 0,0-1,0 1,25-25,-25 25,0-25,25 0,-25 25,25-25,-25 0,0 0,25 0,-25 0,24 0,1 0,-25 0,25 0,-25-25,25 25,0-25,-25 25,0-25,24 25,-24-24,25-1,-25 25,0-25,0 0,0 25,0-25,0 1,0 24,0 0,0 0,0 0,0-25,0 25,0 0,0 0,0 0,0 25,0-25,0 0,0 0,0 0,0 0,0 24,0-24,0 0,0 0,0 0,0 0,0 0,0 0,0 0,0 0,0 0,0 0,0 0,0 0,0 0,0 0,0 0,0 0,0 0,0 0,0 0,0 0</inkml:trace>
  <inkml:trace contextRef="#ctx0" brushRef="#br0" timeOffset="206014.7834">2679 8756,'0'-25,"0"25,0 0,0-25,0 25,0 0,0-24,0 24,0 0,0 0,0 0,0-25,0 25,0 0,0 0,0 0,0 25,0-25,0 24,0-24,0 25,0 0,0 25,0-26,0 1,0 25,0-1,0-24,0 0,0 25,0-25,0-1,0 1,0 0,0 0,0 0,0-1,0-24,0 25,0-25,0 0,0 25,0-25,0 0,0 0,0 0,0 0,0 0,0 0,0-25,25 25,-25-25,0 25,0-24,0-1,0 25,25-25,-25 0,0 0,0-24,0 24,0 0,25 0,-25 0,0 1,0-1,24 0,-24 25,0-25,25 0,-25 25,0-24,0 24,0 0,0 0,0-25,0 25,0 0,25 25,-25-25,0 0,0 0,25 24,-25-24,0 25,25-25,-25 25,0-25,24 0,-24 25,0-25,25 25,-25-25,25 0,0 0,-25 0,25 24,-25-24,25 0,-1 0,-24-24,25 24,0 0,-25-25,25 25,-25 0,25-25,-25 0,24 25,-24-25,0 1,25 24,-25-25,25 0,-25 25,0-25,0 25,0-25,0 25,0 0,0 0,0 0,0 25,25-25,-25 25,0 0,0 0,0-1,0 1,0 0,25 25,-25-26,0 1,0 0,0 0,0 0,0 0,0-1,0-24,0 25,0 0,24 0,-24-25,0 25,0-1</inkml:trace>
  <inkml:trace contextRef="#ctx0" brushRef="#br0" timeOffset="206630.8186">3870 8979,'-25'0,"25"-25,0 25,0 0,0 0,0 0,0-24,25 24,0 0,-25 0,24 0,1-25,0 25,25 0,-25 0,24 0,-24-25,25 25,-1 0,-24 0,25 0,-26 0,1 0,0-25,0 25</inkml:trace>
  <inkml:trace contextRef="#ctx0" brushRef="#br0" timeOffset="206838.8305">4093 8682,'0'0,"0"0,0 0,0 0,-25 0,25 0,0 0,0 0,0 0,0 24,0 1,0 0,0 0,0 0,0-1,0 1,0 0,25 25,-25-26,0 1,0 0,25 0,-25-25,0 25,25 0,-25-1,0-24,25 25,-25-25</inkml:trace>
  <inkml:trace contextRef="#ctx0" brushRef="#br0" timeOffset="207333.8588">4664 8657,'0'0,"0"-25,-25 25,25-25,0 25,0-25,0 25,0-24,25 24,-25 0,24-25,1 25,0 0,0 0,0 0,24 25,-24-25,0 24,24-24,-24 25,0 0,0 0,0 24,0-24,-1 0,-24 0,0 0,0 24,0-24,0 0,-24 0,-1-1,0 1,0 0,-25 0,26 0,-1-25,0 25,-25-25,26 24,-1-24,0 0,0 0,25-24,-25 24,25 0,-24-25,24 25,0-25,-25 0,25 25,0 0,0-25,0 25,0 0,25 0,-25 0,24 0,1 25,0-25,0 0,0 25,-1-25,1 25,0-25,0 25,0-25,-1 24,1-24,0 0,25 25,-25-25,-1 0,-24 25,25-25,0 0</inkml:trace>
  <inkml:trace contextRef="#ctx0" brushRef="#br0" timeOffset="207594.8737">5333 8558,'0'-25,"0"25,0 0,0 0,0 0,0 0,0 25,0-1,0 1,25 0,-25 0,0 0,0 24,0 1,0-25,0 24,25-24,-25 0,0 24,25-24,-25 0,0 0,0 0,25-25,-25 25,0-1,0-24,0 25,24-25,-24 0,25 25,-25-25,25 0</inkml:trace>
  <inkml:trace contextRef="#ctx0" brushRef="#br0" timeOffset="208421.921">5978 8682,'25'-25,"-25"25,0-25,0 25,0-25,0 0,0 25,0 0,0-24,0 24,0 0,0 0,0 0,0 24,0-24,0 0,-25 25,25 0,-25 0,25 0,-24-1,24 26,-25-25,25 24,0-24,0 0,0 0,0 0,0-1,25 1,-25 0,24 0,-24-25,25 25,0-25,-25 0,25 0,0 25,-1-25,-24 0,25 0,0-25,0 25,0 0,0-25,-1 25,1-25,-25 25,25-25,0 25,-25-25,25 1,-1-1,-24 0,0 25,0-25,0 0,0 25,0 0,0-24,0 24,0 0,0 0,0 24,0-24,0 0,0 25,0-25,0 25,0 0,0-25,0 25,0-1,25-24,-25 25,25-25,0 0,-25 25,25-25,-1 0,1 0,0 0,0 0,0 0,-1-25,1 25,0 0,0-25,0 25,-1-24,1-1,0 25,0-25,0 0,-25 0,24 1,-24-1,0 0,0 0,0-24,-24 24,24 0,-25-25,0 26,0-1,0 0,1 25,-1-25,0 25,0 0,0 0,25 0</inkml:trace>
  <inkml:trace contextRef="#ctx0" brushRef="#br0" timeOffset="208666.935">7343 8607,'0'0,"0"0,0 0,24 0,-24 0,0 0,25 0,0 0,-25 0,25 0,0 0,-1 0,26 0,-25 0,0 0,-1 0,1 0</inkml:trace>
  <inkml:trace contextRef="#ctx0" brushRef="#br0" timeOffset="208836.9448">7442 8830,'0'25,"0"-25,0 0,0 25,0-25,0 0,0 0,25 0,-25 0,24 0,1 0,0 0,-25 0,25 0,24 0,-24 0,0 0,25 0</inkml:trace>
  <inkml:trace contextRef="#ctx0" brushRef="#br0" timeOffset="209373.9755">8756 8483,'0'-25,"-24"1,24-1,0 25,0-25,0 0,0 25,0 0,0 0,0 0,0 0,0 0,0 25,0-25,0 25,0 24,0-24,0 25,0-25,0 24,24 1,-24-25,0 24,0-24,0 0,0 24,25-24,-25 0,0 0,0-25,0 25,0-1,0-24,0 0,0 25,0-25,0 0,0 25</inkml:trace>
  <inkml:trace contextRef="#ctx0" brushRef="#br0" timeOffset="209741.9965">9327 8359,'0'0,"0"0,0 0,0 0,0 0,-25 0,0 25,25-25,-25 25,1 0,-1-1,0 26,0-25,0 24,25-24,-24 25,-1-25,25 24,0-24,0 0,0 0,0-1,0 1,25 0,-1 0,-24-25,25 25,0-25,-25 0,25 24,0-24,-1 0,-24 0,25 0,0 0,0 0,-25 0,25 0,0-24,-25 24,24 0,-24-25,25 25,-25-25,0 0,0 25,0-25,0 1,-25 24,1-25,24 25,-25-25,0 0,0 25,-25 0,26 0,-1-25,0 25,0 0,0 0</inkml:trace>
  <inkml:trace contextRef="#ctx0" brushRef="#br0" timeOffset="210359.0318">9600 8533,'0'0,"25"0,-1 0,-24 0,25 0,-25 25,0-25,0 24,0 1,25 0,-25 0,0 0,0-1,0 1,0 0,0 0,0 0,0-1,0-24,0 25,0 0,0-25,0 0,0 25,0-25,0 0,0 0,0 0,0 0,0 0,0 0,0-25,0 25,0-25,0 25,0-25,0 1,0-1,0 0,0 0,0-24,0 24,0-25,0 25,0-24,25 24,-25-25,0 26,0-1,0 25,25-25,-25 25,0 0,24 0,-24 0,0 0,25 0,-25 25,25-25,-25 25,0-25,25 24,-25 1,25 0,-25 0,24 0,-24-25,25 24,-25 1,25-25,-25 25,25-25,0 25,-25-25,24 0,1 25,-25-25,25 0,0-25,-25 25,25-25,-1 25,-24-25,25 0,-25 25,0-24,25-26,-25 25,0 0,0 1,25-1,-25 0,0 0,0 0,0 1,0 24,25 0,-25 0,0 0,0 0,0 24,0 1,0 0,24 0,-24 0,0 24,0-24,0 25,0-26,0 26,25-25,-25 0,0-1,0 1,0 25,0-50,0 25,25-1,-25 1,0-25,0 25,0-25,25 0,-25 0</inkml:trace>
  <inkml:trace contextRef="#ctx0" brushRef="#br0" timeOffset="210538.0421">10617 8483,'0'0,"0"0,25 0,-25 0,24 0,-24 0,25 0,0 0,0 0,0 0,-1 0,26 0,-25 0,0-25,24 25,-24 0,0 0,0 0,-1 0,1 0</inkml:trace>
  <inkml:trace contextRef="#ctx0" brushRef="#br0" timeOffset="210730.053">10840 8260,'0'0,"0"0,0 0,0 25,0-25,0 25,0-1,0 1,0 25,0-25,0 24,0-24,0 25,0-26,0 26,0-25,0 24,0-24,0 0,0 0,0 0,0-1,0 1,0-25,0 25,25-25</inkml:trace>
  <inkml:trace contextRef="#ctx0" brushRef="#br0" timeOffset="211150.0771">11931 8384,'0'-25,"0"25,-24-25,24 25,0-24,0 24,0-25,0 25,0 0,-25-25,25 25,0 0,0 0,0 25,0-25,0 25,0-1,0 1,-25 0,25 0,0 24,0-24,0 25,0-1,0-24,0 25,0-25,0-1,0 1,0 0,0 0,0 0,0-1,0-24,0 25,25-25,-25 25,0-25</inkml:trace>
  <inkml:trace contextRef="#ctx0" brushRef="#br0" timeOffset="211579.1016">12130 8334,'0'-24,"0"24,0 0,25 24,-25-24,24 0,1 25,0-25,0 25,0 0,24 0,-24-1,25 1,-26 25,26-25,-25-1,25 1,-26 0,1 0,0 0,-25-1,25 1,-25 0,0-25,0 25,0-25,0 25,0-25,-25 0,0 0,0 0,-24 0,24 0,0 0,-25-25,26 25,-1-25,25 0,-25 25,0-25,25 1,0 24,0-25,0 25,0-25,0 0,25 25,0-25,0 1,-1-1,1 25,0-25,0 0,25 25,-26-25,1 1,25 24,-25-25,-1 0,1 0,0 25,-25-25,25 1,-25-1,0 0,0 0,0 0,-25 1,25 24,-25-25,0 0,1 25,-26 0,25 0,-24 0,-1 0,0 0,25 25,-24 0,-1-1,25-24,-24 25</inkml:trace>
  <inkml:trace contextRef="#ctx0" brushRef="#br0" timeOffset="212098.1313">13122 8235,'0'0,"0"0,0 0,0 0,-25 0,25 0,0 0,-25 25,25 0,-24 0,24-1,-25 1,25 0,0 0,0 0,0-1,0 26,0-25,0 0,0-1,0 1,25 0,-25-25,24 25,1-25,-25 25,25-25,0 0,0 24,-1-24,1 0,0 0,25 0,-26-24,1 24,0 0,0-25,-25 0,25 25,-1-25,1 0,-25 1,25 24,-25-25,0 0,0 0,0 25,0-25,0 25,0 0,0 0,0 0,0 0,0 0,0 25,0-25,0 25,0-25,0 25,0-25,0 25,25-25,-25 24,25-24,-25 25,25-25,-25 25,24-25,1 0,-25 0,25 0,0 0,0 0,24 0,-24 0,0-25,24 25,-24-25,0 25,0-24,0-1,-1 0,-24 0,0-24,0 24,-24 0,-1-25,0 26,-25-1,1 0,-1 0,-24 0,-1 25</inkml:trace>
  <inkml:trace contextRef="#ctx0" brushRef="#br0" timeOffset="215562.3294">2729 10021,'0'0,"0"-25,-25 25,25 0,0 0,0 0,0 0,0 0,0 0,0 0,0 25,0-25,0 25,0 0,0 24,0-24,0 25,0-25,0 24,0 1,0-25,0 24,0-24,0 25,0-26,0 1,-25 0,25 0,0 0,0-1,0 1,0-25,0 25,0-25,0 0,0 25,25-25</inkml:trace>
  <inkml:trace contextRef="#ctx0" brushRef="#br0" timeOffset="216174.3644">2927 10170,'25'0,"-25"0,0 0,0 0,0 0,0 0,0 0,0 25,0 0,25-25,-25 24,0 26,0-25,0 0,0-1,0 1,0 25,0-25,0-1,0-24,0 25,0 0,0 0,0-25,0 0,0 25,0-25,0 0,0 0,0 0,0 0,0 0,0 0,0-25,0 25,0-25,0 0,0 0,0 1,0-1,0 0,0-25,0 26,0-26,0 0,0 26,0-26,0 25,0 0,0 1,0-1,25 25,-25 0,0-25,0 25,0 0,0 0,25 25,-25-25,24 25,-24-25,25 24,-25 1,25 0,0 0,-25-25,25 25,-25-1,24 1,1 0,0-25,-25 25,25-25,0 25,-25-25,24 0,1 0,0 0,-25 0,25 0,-25 0,25 0,-25-25,24 25,-24-25,25 25,-25-25,25 0,-25 1,0-1,0 0,0 0,25 25,-25-25,0 1,0 24,0 0,0 0,0 0,0 0,0 24,25-24,-25 25,0 0,24 0,-24 0,0 24,25-24,-25 0,0 24,25-24,-25 0,0 0,25 0,-25-1,0 1,25 0,-25 0,0 0,0-25,24 24,-24-24,0 25,0-25,25 0,-25 25</inkml:trace>
  <inkml:trace contextRef="#ctx0" brushRef="#br0" timeOffset="216402.3775">4217 10120,'0'0,"0"0,-25 0,25 0,0 0,0 0,0 0,0 0,0 0,25 0,-25 0,25 0,0 0,0 0,-1-24,1 24,25 0,-25 0,24 0,1-25,-25 25,24 0,1 0,-25 0</inkml:trace>
  <inkml:trace contextRef="#ctx0" brushRef="#br0" timeOffset="216570.3871">4391 10319,'-25'0,"25"25,-25-25,25 24,0-24,0 0,0 0,0 0,25 25,-25-25,25 0,0 0,-1 0,1 0,0 0,25 0,-26 0,26 0,-25-25,24 25,-24 0</inkml:trace>
  <inkml:trace contextRef="#ctx0" brushRef="#br0" timeOffset="223942.8088">5185 9996,'0'-25,"0"1,0-1,0 0,0 0,0 0,0 1,0-1,0 0,24 25,-24-25,25 0,0 1,0 24,0-25,24 25,-24-25,0 25,24 0,-24 0,0 0,25 0,-26 0,1 0,0 0,-25 25,25-25,-25 25,0-25,0 24,0 1,0-25,0 25,0 0,-25 0,25-1,-25-24,0 25,1 0,-1-25,0 25,25-25,-25 25,25-25,-25 0,25 24,0-24,0 0,0 0,0 0,0 0,0 0,0 0,0 0,25 0,-25 0,25 25,-25-25,25 0,0 25,-1-25,1 0,-25 25,25 0,0-25,-25 25,25-1,-25 1,0 0,0-25,0 25,0 0,0-1,0 1,0-25,0 25,-25-25,0 25,25-25,-25 25,0-25,1 0,-1 0,0 0,0 0,0 0,1 0,-1 0,0-25,0 25,0-25,1 25,24-25,-25 0</inkml:trace>
  <inkml:trace contextRef="#ctx0" brushRef="#br0" timeOffset="224433.8369">6028 9823,'0'0,"0"24,0-24,0 25,-25-25,25 25,-25 0,25 0,-25-1,25-24,0 25,0 0,0 0,0 0,0 0,0-25,0 24,25 1,-25-25,25 25,0-25,-25 25,25-25,-1 0,1 0,0 25,0-25,0 0,0 0,-1-25,1 25,0 0,0-25,0 25,-1 0,-24-25,25 0,0 25,-25-24,25-1,-25 25,0-25,0 0,0 25,0-25,0 25,0-25,0 25,0 0,0 0,0 0,0 25,0-25,0 0,0 25,0-25,0 25,0 0,0-25,0 25,0-1,25-24,-25 25,24-25,1 0,0 25,0-25,0 0,24 0,-24 0,25 0,-26-25,26 25,0 0,-26-25,26 1,0-1,-26 25,1-25,0 0,0 0,0 0,-25-24,0 24,-25 0,0 0,0 1,0-1,-24 0,-26 25</inkml:trace>
  <inkml:trace contextRef="#ctx0" brushRef="#br0" timeOffset="228944.0948">7888 9872,'-25'0,"1"0,24 0,0 0,0 0,0 0,0 0,0 0,0 0,0 0,0 0,24 0,1 0,0 0,25 0,-26 0,26 0,-25 0,24 0,1 0,0-25,-1 25,1 0,0 0,-1 0,1-24,-1 24,1 0,-25 0,0 0,-1 0,1 0,0-25</inkml:trace>
  <inkml:trace contextRef="#ctx0" brushRef="#br0" timeOffset="229325.1166">9178 9674,'25'-25,"-25"25,0-25,0 25,0 0,0-25,0 25,0 0,0 0,0 0,0 0,0 25,0-25,0 25,0-25,0 25,0 0,0-25,0 24,0 1,0 0,0-25,0 25,0 0,0-25,0 24,25-24,-25 0,0 25,0-25,0 0,24 0,-24 0,25 0,-25 0</inkml:trace>
  <inkml:trace contextRef="#ctx0" brushRef="#br0" timeOffset="229669.1363">9302 9674,'0'-25,"0"0,-25 0,25 1,-25-1,1 0,-1 0,0 25,0 0,0-25,1 25,-1 0,-25 0,25 25,1-25,-26 25,25 0,0 0,1-1,-26 26,25-25,25 0,-25 24,1-24,24 25,0-26,0 26,0-25,0 0,24-1,1 1,0 0,0 0,0 0,-1 0,1-25,0 24,25-24,-26 0,26 0,-25 0,24 0,-24 0,25 0,-1-24,-24 24,25-25,-25 0,24 25,1-25,-25 0,0 0,24-24,-24 24,0 0,-25-24,25 24,-25-25,0 25,0-24,-25 24,0 0,-25 0,26-24,-26 49,0-25,-24 0,24 25,-24-25,24 25,-24 25,24-25</inkml:trace>
  <inkml:trace contextRef="#ctx0" brushRef="#br0" timeOffset="231255.227">2605 10889,'0'0,"0"0,0 0,0 0,0 0,0 0,0 0,0 25,25-25,-25 0,24 0,1 0,0 0,0 0,24 0,1 0,0 0,-1 0,1-25,24 25,1 0,-1-25,1 25,-1-24,0 24,26 0,-26-25,25 25,0-25,-24 25,24 0,25-25,-25 25,1-25,-1 25,25-24,-25 24,0-25,25 25,-25-25,1 25,24-25,-25 25,0 0,0-25,1 25,-1-24,0 24,0 0,0-25,1 25,-1-25,-25 25,26 0,-26-25,25 25,-24 0,-1 0,0-25,1 25,-1 0,-24-24,24 24,-24 0,-1-25,1 25,-25 0,25 0,-26-25,1 25,0 0,0 0,0 0,-25-25,24 25,-24 0,0 0,25 0,-25-25,0 25,0 0,0 0,0 0,25 0,-25-24,0 24,0 0,0 0,0 0,0 0,0 0,0 0,0 0</inkml:trace>
  <inkml:trace contextRef="#ctx0" brushRef="#br0" timeOffset="232020.2708">2134 9897,'0'0,"0"0,0-25,0 25,0 0,0 0,0 0,0 0,0 0,0 0,0 0,0 0,24 0,-24 25,0-25,0 25,25 0,-25 24,0-24,25 25,-25-1,25 1,-25 0,0 24,0-24,0 24,0-24,0 24,0-24,0-1,0-24,0 25,0-26,0 26,0-50,0 25,0 0,0-1,0-24,0 0,0 25</inkml:trace>
  <inkml:trace contextRef="#ctx0" brushRef="#br0" timeOffset="233148.3353">2233 9798,'0'0,"0"0,0 0,0 0,0 0,0 0,0 0,0 0,0 0,0 0,0 0,0 0,0 0,0 25,25-25,-25 0,0 0,24 0,1 0,-25 0,25-25,0 25,0 0,24 0,-24 0,25 0,-1-25,-24 25,25 0,24 0,-24-25,-1 25,26 0,-1-25,1 25,-1 0,0-24,1 24,-1 0,1-25,-1 25,0 0,1-25,-26 25,26-25,-1 25,1 0,-1-25,1 25,-1 0,0-24,1 24,-1-25,1 25,-1 0,0-25,1 25,-26-25,26 25,-1 0,1-25,-1 25,-24 0,24-24,-24 24,24 0,1 0,-26-25,26 25,-26 0,26-25,-26 25,26 0,-26-25,26 25,-26 0,26 0,-26-25,1 25,24 0,-24 0,0-24,24 24,-24 0,-1 0,1-25,24 25,-24 0,-1 0,1 0,0-25,-1 25,1 0,-1 0,1 0,0 0,-26 0,26 0,0 0,-26 0,26-25,-25 25,25 0,-26 0,1 0,0 0,0 0,0 0,-1 0,-24 0,25 0,-25 0,0 0,0 0,0 0,0 0,0 0,0 0,0 0,25 0,-25 0,0 0,0 0,0 0,25 0,-25 0,0 0,0 0,0 0,25 0,-25 0,0 0,24 0,-24 0,0 0,0 0,25 0,-25 0,0 0,0 0,25 0,-25 0,25 0,-25 0,0 0,0 0,0 0,0 0,25 0,-25 0,0 0,0 0,0 0,0 0,0 0,0 0,0 0,0 0,0 0,0 25,0-25,0 0,0 0,0 25,0-25,0 25,0-1,0 1,0 0,0 0,0 24,0-24,0 25,-25-25,25 24,0 1,0-1,0-24,-25 25,25-1,0 1,0-25,0 24,0-24,0 25,0-25,0 24,0-24,0 0,0 0,0 0,25-1,-25 1,0 0,0 0,0 0,25-25,-25 24,0-24,0 25,0-25,0 0,0 25,0-25,0 0,0 0,0 0,0 0,0 0,0 0,0 0,0 0,0 0,0 0,0 0,0 0,0-25,0 25</inkml:trace>
  <inkml:trace contextRef="#ctx0" brushRef="#br0" timeOffset="236955.5531">14114 4986,'0'0,"-25"0,1-25,24 25,0 0,-25 0,25 0,0-25,0 25,0 0,0 0,0 0,0 0,0 0,25 0,-25 0,24 25,1-25,0 0,0 0,24 0,1 0,0 0,-1 0,26 0,-1 0,1 0,-1 0,25 0,0 0,1 0,24 0,-25 0,25-25,0 25,0 0,0 0,0 0,0 0,-25 0,25 0,0 0</inkml:trace>
  <inkml:trace contextRef="#ctx0" brushRef="#br0" timeOffset="237619.591">18852 4936,'-25'0,"0"0,25 0,-25 0,25 0,0 0,0 0,0 0,0 0,25 0,-25 0,25 0,0 0,25 0,-26 0,26 0,0 0,24 0,0 0,1 0,-1 0,25 0,-24 0,24 0,25 0,-25 0,25 0,0 0,0 0,0 0,0 0,0-25,0 25,0 0,-24 0,24 0,-25 0,0-24,0 24,-24 0,-1 0,1-25,-1 25,-24 0,-1 0,1 0,-25 0,24-25,-24 25,0 0,-25 0,25 0,-25 0,0 0,0 0,0 0,0 0,0 0,0 0,0 0,0 0,-25 0</inkml:trace>
  <inkml:trace contextRef="#ctx0" brushRef="#br0" timeOffset="239961.725">769 11733,'0'-25,"0"25,0 0,0-25,0 25,0 0,-25 0,25 0,0 0,0 0,0 0,-24 0,24 0,-25 0,25 0,-25 25,25 0,-25-1,0 1,25 0,-24 25,-1-26,25 26,-25 0,0-1,25 1,0-1,0 1,0 0,0-1,0-24,0 25,25-25,-25-1,25 26,0-25,-1 0,1-25,0 24,0 1,0-25,-1 25,1-25,25 25,-25-25</inkml:trace>
  <inkml:trace contextRef="#ctx0" brushRef="#br0" timeOffset="240349.7472">1241 11906,'0'0,"0"-25,0 25,0 0,0-24,0 24,0 0,0 0,0 0,0 0,0-25,0 25,0 0,0 0,0 0,0 0,0 25,0-25,0 0,0 24,0 1,0-25,0 25,0 25,0-26,0 1,0 0,0 25,0-26,0 1,0 0,0 0,0 0,0 0,0-25,0 24,0 1,24-25,-24 25,0-25,0 0,0 25</inkml:trace>
  <inkml:trace contextRef="#ctx0" brushRef="#br0" timeOffset="241025.7859">1613 11931,'0'0,"0"0,0-25,0 25,0 0,0 0,0 0,0 0,0 0,0 0,0 0,0 0,0 25,0-25,0 25,0 0,0-1,0 1,24 0,-24 0,0 0,0-1,0 1,0 0,0 0,0-25,0 25,0-25,0 25,0-25,0 0,0 24,0-24,0 0,0 0,0 0,0 0,0 0,0-24,0 24,0 0,0-25,0 25,0-25,0 0,0 0,0 0,0 1,0-1,0 0,0 0,0 0,0 1,0-1,0 0,0 0,0 0,0 25,0-24,0 24,0 0,25 0,-25 0,0 0,0 0,25 0,-25 24,25-24,-25 25,25-25,-25 25,24 0,-24 0,25-25,-25 24,0 1,25-25,-25 25,25-25,-25 25,0-25,25 0,-25 0,0 0,0 0,0 0,25 0,-25 0,0 0,0-25,24 25,-24 0,0-25,25 0,-25 25,0-24,0-1,25 0,-25 0,0 0,25 1,-25-1,0 0,25 25,-25-25,0 25,0 0,0 0,24 0,-24 0,0 25,25 0,-25 0,25-1,-25 1,0 0,25 25,-25-26,0 1,25 25,-25-25,0-1,0 1,0 0,0-25,24 25,-24 0,0 0,0-25,25 24,-25-24,0 0</inkml:trace>
  <inkml:trace contextRef="#ctx0" brushRef="#br0" timeOffset="241257.7991">2481 12005,'0'0,"0"0,0 0,25 0,-25 0,24 25,-24-25,25 0,0 0,0 0,0 0,-1 0,26 0,-25 0,0 0,24 0,-24 0,0 0,0 0,-1 0,1 0,-25 0,25 0,-25-25</inkml:trace>
  <inkml:trace contextRef="#ctx0" brushRef="#br0" timeOffset="241473.8115">2704 11807,'-25'0,"25"0,0 0,0 0,0 0,0 0,0 25,0-25,0 25,0-1,0 1,0 0,25 0,-25 24,0-24,0 0,0 25,0-26,0 1,0 0,0 0,25 0,-25 0,0-1,0 1,0-25,0 25,0-25,25 25,-25-25</inkml:trace>
  <inkml:trace contextRef="#ctx0" brushRef="#br0" timeOffset="241933.8378">3299 11807,'0'-25,"0"25,0 0,0 0,0 0,0 0,0 0,0 0,0 0,0 25,0-25,0 25,25 0,-25-1,0 1,0 0,0 0,25 0,-25 24,0-24,0 0,0 0,0-1,0-24,0 25,25 0,-25 0,0-25,0 25,0-25,0 25,0-25,0 0,0 24,0-24</inkml:trace>
  <inkml:trace contextRef="#ctx0" brushRef="#br0" timeOffset="242461.868">3795 11857,'0'-25,"0"25,-24 0,-1 0,25 0,-25 0,25 0,-25 25,25-25,-25 24,25 1,-24 0,24 0,-25 0,25-1,0 1,0 0,0 0,0 0,0-1,0-24,25 25,-25 0,24-25,-24 25,25-25,-25 0,25 0,-25 25,25-25,-25 0,25 0,-1 0,-24-25,25 25,0 0,-25 0,25-25,-25 25,25-25,-25 25,24-25,-24 1,25 24,-25-25,25 0,-25 25,0-25,0 25,0 0,0 0,0 0,0 0,0 0,0 0,0 0,0 25,0-25,0 25,0 0,25-25,-25 24,0 1,0-25,25 25,-25-25,25 25,-25-25,24 25,1-25,-25 0,25 0,0 0,0 0,-25 0,24 0,1 0,0 0,0-25,-25 25,25-25,-1 25,-24-25,25 25,-25-25,0 1,0-1,0 0,0 0,0 0,-25 1,1-1,24 0,-25 0,0 0,0 25</inkml:trace>
  <inkml:trace contextRef="#ctx0" brushRef="#br0" timeOffset="242746.8843">4416 11485,'24'0,"-24"0,25 0,-25 0,25 0,0 24,0-24,24 25,-24 0,0 0,24 0,-24-1,25 1,-25 25,24-1,-24-24,0 25,0-1,-1 1,1 0,-25-1,0-24,0 25,0-1,0 1,-25-25,1 24,-1 1,0-25,0 24,-24 1,24-25,0 0,-25 24,26-49,-1 25,0 0</inkml:trace>
  <inkml:trace contextRef="#ctx0" brushRef="#br0" timeOffset="243089.9039">5358 11658,'0'0,"0"0,0 25,0-25,25 25,-25-25,25 25,-25-1,25 1,-1 0,1 0,0 24,0-24,0 0,-1 0,26 0,-25-25,0 24,-1 1,1-25,0 25,0-25,0 25,-25-25,24 0,-24 0</inkml:trace>
  <inkml:trace contextRef="#ctx0" brushRef="#br0" timeOffset="243305.9163">5755 11658,'-25'0,"25"0,0 25,-25 0,25 0,0-1,-24 1,24 0,-25 0,0 0,0 24,25-24,-25 0,1 24,-1-24,0 0,25 0,-25 0,0-1,25 1,-24-25,24 25,0-25,0 25,-25-25</inkml:trace>
  <inkml:trace contextRef="#ctx0" brushRef="#br0" timeOffset="243793.9442">6177 11509,'0'0,"0"0,0 0,0 0,0 0,0 0,0 0,0 0,25 0,-1 25,-24-25,25 0,25 0,-25 0,-1 0,26 0,-25-25,24 25,1 0,-25 0,0 0,-1-24,1 24,0 0,0 0,-25 0,0 0,0-25,0 25,0 0,0 0,0 0,-25 0,0 0,0 0,1 0,24 25,-25-25,0 0,0 24,25-24,-25 25,25-25,0 25,-24 0,24 0,0-1,0 26,0-25,0 0,0 24,0-24,0 25,0-26,0 26,0-25,0 0,0-1,0 1,0 0,0 0</inkml:trace>
  <inkml:trace contextRef="#ctx0" brushRef="#br0" timeOffset="244197.9673">7367 11609,'-24'0,"24"0,0 0,0 0,0 0,0 0,0 0,0 0,0 0,0 0,24 0,1 0,0 0,0 0,0 0,-1 0,26 0,-25-25,24 25,-24 0,0 0,0 0</inkml:trace>
  <inkml:trace contextRef="#ctx0" brushRef="#br0" timeOffset="244345.9758">7467 11832,'0'0,"0"0,0 0,24 25,1-25,-25 0,25 0,0 0,0 0,24-25,-24 25,0 0</inkml:trace>
  <inkml:trace contextRef="#ctx0" brushRef="#br0" timeOffset="247408.1509">8434 11237,'0'-25,"0"25,-25-25,25 25,0 0,-25 0,25 0,-24 0,24 0,-25 0,25 25,-25-25,0 25,0-1,25 1,-24 25,-1-25,25 24,-25 1,25-1,0-24,0 25,0-1,0 1,0-25,25 24,-25-24,25 25,-25-25,24-1,1 1,0 0,0-25,0 25,-1-25,1 25,0-25,0 0,0 0,-1 0</inkml:trace>
  <inkml:trace contextRef="#ctx0" brushRef="#br0" timeOffset="247704.1678">8831 11311,'0'0,"0"0,0 0,0 0,0 0,0 0,25 0,-25 0,24-25,-24 25,25 0,0 0,0 0,0 0,-1 0,26-25,-25 25,0 0,-1 0,1-24,0 24,0 0,0 0,-25 0,0 0,0 0,0 0</inkml:trace>
  <inkml:trace contextRef="#ctx0" brushRef="#br0" timeOffset="248140.1928">8831 11336,'0'0,"0"0,0 0,0 0,0 0,0 0,0 0,0 0,0 0,0 0,-25 25,25-25,0 0,0 24,0-24,-25 25,25-25,0 25,0 0,0-25,0 25,0-25,0 24,0-24,0 0,0 25,0-25,0 0,0 0,0 0,0 25,0-25,0 0,0 0,0 0,0 0,0 0,0-25,25 25,-25 0,0 0,25 0,-25 0,25-25,-25 25,24 0,-24-24,25 24,0 0,-25 0,25 0,0 0,-1 0,-24 0,25 0,0 24,0-24,0 0,-1 25,-24-25,25 25,0-25,0 25,-25 0,25-25,-25 24,0 1,0-25,0 25,0-25,0 25,0 0,0-25,-25 24,25-24,-25 25,0-25,25 0,-25 25,1-25,24 0,-25 0,0 0,0 0,0 0,1 0,-1 0,0 0,0-25</inkml:trace>
  <inkml:trace contextRef="#ctx0" brushRef="#br0" timeOffset="248791.23">9451 11385,'0'0,"0"0,0 0,0 0,0 0,0 25,0-25,0 25,0 0,0-25,0 25,0-1,0 1,0 0,0 0,0 0,25-25,-25 24,0 1,0-25,0 25,0-25,0 0,0 25,0-25,0 0,0 0,0 0,0 0,0 0,0-25,0 25,0 0,25-25,-25 25,0-25,0 1,0-1,0 0,24 0,-24-24,0 24,25 0,-25-25,0 26,25-1,-25 0,0-25,25 26,-25 24,0-25,0 0,0 25,0 0,25-25,-25 25,0 0,0 0,0 25,0-25,24 0,-24 25,0-25,25 25,-25-25,0 24,25-24,-25 25,0-25,25 25,-25-25,0 0,25 25,-25-25,0 0,24 0,-24 0,0 0,25 0,-25 0,0 0,25 0,-25-25,25 25,-25-25,0 25,25-25,-25 1,24 24,-24-25,0 0,0 0,25 0,-25 25,0-25,0 25,0-24,0 24,25 0,-25 0,0 0,25 24,-25-24,0 25,25 0,-25 0,24 0,-24 0,0 24,25-24,-25 0,25 0,-25 24,0-24,0 0,0 0,25-25,-25 24,0 1,0-25,0 25,0-25,0 25,0-25,25 0,-25 0</inkml:trace>
  <inkml:trace contextRef="#ctx0" brushRef="#br0" timeOffset="249204.2536">10443 11336,'-25'0,"25"25,0-25,0 0,0 0,0 0,0 0,0 0,0 0,25 0,-25 0,25 0,0 0,0 0,-1 0,1 0,25 0,-25 0,24 0,-24 0,25 0,-26-25,1 25,0 0</inkml:trace>
  <inkml:trace contextRef="#ctx0" brushRef="#br0" timeOffset="249436.2669">10642 11088,'0'0,"0"24,-25-24,25 0,0 25,0-25,0 25,0 0,0 0,0 0,0 24,0-24,0 0,0 0,0 24,0-24,0 0,0 0,25-1,-25 1,0-25,0 25,0 0,0-25,24 25,-24-25,0 24,0-24,0 0</inkml:trace>
  <inkml:trace contextRef="#ctx0" brushRef="#br0" timeOffset="249824.2891">11063 10939,'0'0,"0"0,0 0,0 0,0-25,0 25,0 0,0 0,0 0,0 0,0 25,25-25,-25 0,25 0,0 0,-1 0,1 0,0 0,0 0,0 0,-1 0,26 0,-25 0,0 0,0 0,-1 25,1-25,0 24,0-24,-25 25,25-25,-25 25,0 0,0 0,0 24,0-24,0 0,0 0,-25 24,25-24,-25 0,25 0,0 0,-25-1,25 1,-25 0,25-25,0 25,0 0,0-25,-24 24,24-24,0 25,0-25,0 0,0 0,0 0</inkml:trace>
  <inkml:trace contextRef="#ctx0" brushRef="#br0" timeOffset="250316.3173">11758 11112,'0'0,"0"0,0 0,0 0,0 0,-25 0,25 25,0-25,-25 25,25 0,-25 0,25 0,-24-1,24 1,0 0,0 0,0 0,0-25,0 24,0 1,24 0,-24-25,25 25,0-25,-25 25,25-25,0 0,-1 24,26-24,-25 0,0 0,-1 0,26 0,-25 0,0-24,-1 24,1 0,0 0,0-25,-25 25,25-25,-25 0,24 25,-24-25,0 25,0-24,0 24,0 0,0-25,0 25,0 0,0 0,0 0,0 25,-24-25,24 0,0 24,0-24,0 25,0 0,0-25,0 25,0-25,24 25,-24-1,25-24,0 25,0-25,-25 0,25 0,-1 0,1 25,0-25,25 0,-26-25,1 25,0 0,0 0,-25-25,25 25,0-24,-25-1,24 25,-24-25,0 0,0 0,-24 1,24-26,-25 25,0-24,0 24,0 0,0-25</inkml:trace>
  <inkml:trace contextRef="#ctx0" brushRef="#br0" timeOffset="250604.3337">12651 10641,'0'25,"25"-25,-1 0,1 25,-25-25,50 25,-25-1,-1 1,1 0,25 25,-25-26,24 26,-24 0,25-1,-26 1,26 24,-25-24,0 0,-1-1,1 1,0-1,-25 1,0 0,0-1,0 1,0-25,0 24,-25-24,25 25,-25-26,1 1,-1 0,0 0,0-25,0 25,1-25</inkml:trace>
  <inkml:trace contextRef="#ctx0" brushRef="#br0" timeOffset="250888.35">13494 10914,'25'0,"-25"0,25 25,-25-25,25 25,-1-1,-24 1,25 0,0 0,0 24,24-24,-24 0,0 0,0 0,24 0,-24-1,25 1,-25 0,24 0,-24-25,0 25,0-25,-1 24,1-24,-25 0,25 0,-25 0</inkml:trace>
  <inkml:trace contextRef="#ctx0" brushRef="#br0" timeOffset="251116.363">14015 10864,'-25'0,"25"0,0 0,-25 25,25-25,-24 25,24 0,-25 0,0-1,0 26,0-25,1 24,-1-24,0 25,0-25,0 24,1-24,-1 0,25 0,-25 0,0-1,0 1,1 0,24 0,-25-25,25 25,-25-25,25 0,0 24,-25-24,25 0</inkml:trace>
  <inkml:trace contextRef="#ctx0" brushRef="#br0" timeOffset="251495.3847">14486 10666,'25'0,"-25"0,0-25,0 25,0 0,0 0,0 25,0-25,-25 0,25 25,-25 0,1-1,-1 1,0 0,-25 25,26-26,-1 26,0 0,0-1,0-24,1 25,24-1,-25-24,25 25,0-25,0-1,0 26,0-25,0 0,25-1,-25-24,24 25,-24 0,25-25,0 0,0 25,0-25,-1 0,-24 0,25 0,0 0,0 0,0-25,-25 25,24-25,1 0,-25 25,25-24,-25-1,0 0,0 0,0 0,0-24,-25 24,0 0,1 0,-26 25,0-25,1 25,-1 0,1 0</inkml:trace>
  <inkml:trace contextRef="#ctx0" brushRef="#br0" timeOffset="254876.5781">3275 9847,'0'-24,"-25"24,0-25,0 25,-24 0,24 0,0-25,0 25,0 0,-24 0,24 0,0 0,0 0,0 0,1 0,-26 0,25 0,0 25,1-25,-26 0,25 25,0-25,1 0,-26 24,25 1,0-25,1 25,-1 0,0-25,0 25,0-1,1 1,-1 0,0 25,0-25,0-1,25 26,-24-25,24 24,-25 1,25-25,-25 24,25 1,0-25,0 24,0 1,0-25,0 24,0-24,25 25,0-25,-25 24,24-24,1 0,0 24,0-24,0 0,-1 0,26 0,-25-1,24 1,-24 0,25 0,-25 0,24-25,1 24,-1-24,1 25,0-25,-1 0,1 0,0 0,-1 0,1 0,-1 0,1 0,0-25,-1 1,-24 24,25-25,-1 0,-24 0,25 0,-26 1,26-1,-25 0,24 0,-24-24,0 24,0 0,24-25,-24 26,0-1,0-25,0 25,-1-24,-24 24,25-25,0 1,-25 24,25-25,-25 26,0-26,0 25,0-24,0 24,0-25,0 25,0-24,-25 24,0-25,25 25,-25 1,-24-26,24 25,0 0,-24 1,24 24,-25-25,1 0,-1 25,0-25,1 25,-26-25,1 25,24 0,-24 0,0 0,-1 25,1-25,24 25,-24-25</inkml:trace>
  <inkml:trace contextRef="#ctx0" brushRef="#br0" timeOffset="258279.7727">1117 12576,'0'-25,"0"25,0 0,0 0,0 0,0 0,0 0,0 0,0 0,0 25,0-25,0 0,0 0,0 25,0-25,24 25,-24-25,25 24,-25-24,0 0,25 25,-25-25,0 0,25 25,-25-25,0 0,25 0,-25 25,24-25,-24 0,0 0,25 0,-25 0,25-25,-25 25,0 0,25-25,-25 25,25 0,-1-25,-24 25,25-24,-25 24,25-25,-25 25,25-25,-25 25,25-25,-25 25,24 0,-24-25,25 25,-25 0,0 0,25 0,-25 0,0 25,25-25,-25 0,0 25,25-25,-25 0,24 25,-24-25,25 25,-25-25,25 0,-25 24,25-24,-25 0,25 0,-25 25,24-25,-24 0,25 0,-25 0,25 0,-25 0,25 0,-25-25,25 25,-25 0,25 0,-25-24,0 24,24-25,-24 25,25-25,-25 25,25-25,-25 25,0 0,25-25,-25 25,0 0,0 0,25 0,-25 0,0 0,24 0,-24 25,0-25,25 0,-25 25,0-25,25 0,-25 25,25-25,0 0,-25 0,24 0,-24 25,25-25,0 0,0 0,-25-25,25 25,-1 0,-24 0,25-25,0 25,-25 0,25 0,-25-25,0 25,25 0,-25-25,0 25,0 0,0 0,0 0,0 0,0 0</inkml:trace>
  <inkml:trace contextRef="#ctx0" brushRef="#br0" timeOffset="259547.8453">1588 12700,'0'0,"25"0,-1 0,1 0,-25 0,25 0,0 0,0 0,-1 0,-24-25,25 25,0 0,0-25,-25 25,25 0,0-24,-25 24,24 0,-24-25,0 25,25 0,-25 0,25-25,-25 25,0 0,0 0,0 0,25-25,-25 25,0 0,0 0,0 0,25 0,-25 0,0 0,0 0,0 0,0 0,24 0,-24 0,0 0,0 25,0-25,0 0,0 0,25 0,-25 0,0 0,0 25,0-25,25 0,-25 0,0 0,0 0,25 0,-25 0,0 0,25 0,-25 0,0 0,24 0,-24 0,0 0,25 0,-25 0,0 0,0 0,25 0,-25 0,0 0,0 0,0 0,0 0,0 0,25 0,-25 0</inkml:trace>
  <inkml:trace contextRef="#ctx0" brushRef="#br0" timeOffset="260315.8892">5780 10468,'0'0,"0"0,0 0,0 24,0-24,0 0,0 0,0 25,0-25,0 0,0 25,25-25,-25 0,24 0,-24 0,25 0,0 0,-25 0,25 0,0-25,-1 25,26 0,-25-25,0 25,24-24,1-1,-25 25,24-25,-24 25,0-25,25 25,-26-25,1 25,-25 0,25 0,-25 25,25-25,-25 0,25 25,-25-25,0 25,24-25,-24 25,25-1,-25-24,0 25,25-25</inkml:trace>
  <inkml:trace contextRef="#ctx0" brushRef="#br0" timeOffset="261959.9832">993 12576,'0'0,"0"0,0 0,0 0,0 0,0 0,0 0,0 0,0 0,0 25,0-25,0 0,24 25,-24-25,25 0,-25 24,25-24,-25 25,25-25,-25 25,25-25,-25 25,24-25,-24 0,25 25,-25-25,25 0,-25 0,25 0,-25 0,25 0,-25 0,24-25,-24 25,25 0,0-25,-25 25,25-25,0 25,-1-25,1 1,0 24,-25-25,25 0,0 25,-1-25,1 25,0 0,0-25,-25 25,25 0,-1 0,1 0,-25 0,25 0,-25 25,25-25,0 25,-25-25,24 25,1-25,-25 25,25-25,0 24,-25-24,25 25,0-25,-1 25,-24-25,25 0,0 25,-25-25,25 0,0 0,-25 0,24 0,1 0,0 0,-25-25,25 25,0 0,-25-25,24 25,1-25,0 25,-25-24,25 24,0-25,-25 0,24 25,1-25,-25 0,25 1,0 24,0-25,-1 25,-24-25,25 25,0-25,-25 25,25 0,0 0,-25 0,24 0,1 0,-25 0,0 25,25-25,-25 0,25 25,-25-25,25 0,-25 25,0-25,24 24,-24-24,25 0,0 25,-25-25,25 0,-25 25,25-25,-1 0,1 0,0 25,-25-25,25 0,0 0,-1 0,1 0,0 0,0 0,0-25,0 25,-25 0,24 0,1-25,0 25,0 0,0-25,-1 25,1 0,0-24,-25 24,25 0,0 0,-1 0,1 0,-25 0,25 0,0 0,-25 0,25 0,-25 0,24 24,-24-24,25 0,-25 25,25-25,-25 0,25 25,0-25,-25 0,24 25,-24-25,25 0,0 0,-25 0,25 0,0 0,-25 0,24 0,1 0,0 0,0 0,0 0,-1 0,1-25,0 25,-25 0,25-25,0 25,24 0,-24-25,0 25,0-24,0 24,-1-25,1 25,0 0,0-25,0 25,-25 0,24 0,1 0,-25 0,25 0,-25 0,25 0,-25 0,0 25,25-25,-25 0,0 25,0-25,0 0,24 24,-24-24,0 0,0 0,25 25,-25-25,0 0,25 0,-25 0,0 0,25 0,-25 0,25-25,-25 25,24 0,-24-24,25 24,0 0,-25-25,25 25,-25-25,25 25,-25-25,0 25,24 0,-24 0,0-25,0 25,0 0,0 0</inkml:trace>
  <inkml:trace contextRef="#ctx0" brushRef="#br0" timeOffset="270931.4964">2307 13171,'0'0,"25"-25,-25 25,25-24,-25-1,0 25,25-25,-25 25,0 0,24-25,-24 25,0 0,0 0,0 0,0 0,0 0,0 0,0 0,0 0,0 0,0 0,0 25,-24-25,-1 25,0 0,0-25,0 24,1 26,-1-25,0 0,-25 24,26-24,-1 0,0 25,0-26,0 26,25-25,-24 0,24-1,0 1,0-25,0 25,24-25,-24 25,25-25,0 25,0-25,0 0,-1 0,26 0,-25 0,24 0,-24 0,25 0,-25-25,24 25,-24 0,25-25,-26 25,26-25,-25 0,0 25,-1-24,1-1,-25 25,25-25,-25 25,0-25,0 0,0 25,0-24,-25-1,25 25,-25-25,25 25,-24-25,24 25,-25 0,25 0,-25 0,25 0,0 0,-25 0,25 0,0 25,0-25,0 25,0 0,0-1,0 1,0 0,0 25,0-26,0 1,0 0,0 25,0-26,0 1,0 0,0 0,0 0,25-1,-25 1,0-25,0 25,0 0,0-25,0 0,25 25,-25-25,0 0,0 0,0 0</inkml:trace>
  <inkml:trace contextRef="#ctx0" brushRef="#br0" timeOffset="271451.5261">2952 13295,'0'0,"0"0,0 0,0 0,0 0,0 0,-25 0,25 0,-25 25,25-25,-24 25,24 0,-25 0,25-1,-25 26,25-25,0 0,0-1,0 1,0 0,0 0,25 0,-25-25,25 24,-25-24,24 25,-24-25,25 25,-25-25,25 0,-25 0,25 0,-25 0,25 0,0 0,-25-25,24 25,1-25,-25 25,25-24,0 24,-25-25,0 0,25 0,-25 0,0 25,0-24,24-1,-24 0,0 25,0-25,0 25,0 0,0 0,0 0,0 0,0 0,0 25,0-25,0 25,0 0,0-25,25 24,-25 1,0 0,25 0,-25-25,25 25,-25-25,25 24,-25-24,24 0,1 0,-25 0,25 0,0 0,-25 0,25 0,-1 0,1-24,0 24,-25-25,25 25,0-25,-25 0,24 0,-24 1,0-1,0 0,0 0,0 0,0 1,-24-1,24 0,-25 0,0 0,0 1,0-1,1 25,-1-25</inkml:trace>
  <inkml:trace contextRef="#ctx0" brushRef="#br0" timeOffset="271715.5412">4019 13022,'25'0,"-25"0,0 0,24 25,-24-25,25 25,-25-25,25 25,-25 0,25-1,0 1,-1 0,1 0,0 0,0 24,-25-24,25 0,-1 0,1 0,-25-1,25 1,0 0,-25 0,25-25,-25 25,0-1,24-24,-24 0,0 25,0-25</inkml:trace>
  <inkml:trace contextRef="#ctx0" brushRef="#br0" timeOffset="271917.5528">4366 13047,'0'0,"-25"0,25 0,0 0,-25 25,25 0,-24-25,24 25,-25 24,0-24,0 0,0 25,1-26,-1 26,0-25,25 0,-25-1,0 26,1-25,-1 0,25-1,-25-24,25 25,0 0,0-25</inkml:trace>
  <inkml:trace contextRef="#ctx0" brushRef="#br0" timeOffset="272306.575">4540 13047,'24'0,"1"0,-25 0,25 0,0 0,0 0,24 0,-24-25,0 25,24 0,1 0,0 0,-1-24,-24 24,25 0,-1-25,-24 25,0 0,0-25,0 25,-1 0,-24-25,25 25,-25 0,0 0,0-25,-25 25,25 0,-24 0,-1 0,25 0,-25 0,0 0,0 25,25-25,-24 0,24 25,-25 0,25-25,0 25,-25-1,25 1,0 0,0 0,0 0,0 24,0-24,0 0,0 25,0-26,0 1,0 25,0-25,0-1,-25 1,25 0,0 0,0 0,0-1,0-24,0 25,0-25</inkml:trace>
  <inkml:trace contextRef="#ctx0" brushRef="#br0" timeOffset="272524.5875">6028 13047,'0'0,"25"0,-25 0,0 0,0 0,0 0,0 0,0 0,24 0,1 0,-25 0,25 0,0 0,25 0,-26 0,26 0,-25 0,24 0</inkml:trace>
  <inkml:trace contextRef="#ctx0" brushRef="#br0" timeOffset="272675.5961">6226 13221,'0'0,"0"25,-24-25,24 0,0 25,0-25,24 0,-24 0,25 0,0 0,0 0,0 0,24 0,1 0,-1 0,1 0,0-25</inkml:trace>
  <inkml:trace contextRef="#ctx0" brushRef="#br0" timeOffset="274135.6796">2853 10889,'25'0,"24"-25,-24 25,0 0,25-24,-1 24,1-25,-1 25,1-25,0 25,-1-25,-24 25,25-25,-26 25</inkml:trace>
  <inkml:trace contextRef="#ctx0" brushRef="#br0" timeOffset="274275.6877">3349 10790,'-25'25,"0"-25,1 0,24 25,-25-25,25 0,-25 0,25 0,0 24,0-24,25 0,0 0,-1 0,1 0,0 0,25 0,-1 0,-24-24,49 24,-24-25,0 25</inkml:trace>
  <inkml:trace contextRef="#ctx0" brushRef="#br0" timeOffset="275123.7362">5780 10567,'-25'0,"25"0,-25 0,25 0,0 0,0 0,0 0,0 0,0 0,0 0,25 0,-25 0,25 0,0 0,-1 0,26 0,-25 0,24 0,1 0,0 0,24 0,-24-25,24 25,-24-25,24 25,1-25,-1 25,-24-24,24 24,-24 0,-1-25,1 25,-25 0,-1-25,1 25,-25 0,0 0,0 0,0 0,-25 0,1 25,-1-25,-25 0,25 25,-24-25,-26 24,26 1,-26-25,1 25,24 0,-24-25,24 25,1-1,-1-24,0 25,26-25,-26 0,25 0,25 25,-25-25,25 0,0 0,0 0,25 0,-25 0,25-25,25 25,-1-25,-24 25,50-24,-26-1,26 25,-26-25,26 0,-1 0,0 1,1-1,-1 25,-24-25,24 0,-24 25,-1-25,-24 25,0-24,0 24,0 0</inkml:trace>
  <inkml:trace contextRef="#ctx0" brushRef="#br0" timeOffset="276119.7931">9699 11683,'0'0,"0"0,0 0,0 0,0 0,0 0,0 0,0 25,0-25,0 0,0 25,-25-25,25 24,0 1,0-25,-25 25,25 0,0 0,0-25,0 24,0 1,-24-25,24 25,0 0,0-25,0 0</inkml:trace>
  <inkml:trace contextRef="#ctx0" brushRef="#br0" timeOffset="276342.8059">9922 11757,'0'0,"0"0,0 0,0 0,0 0,0 0,0 0,0 0,0 0,0 0,0 25,0-25,0 25,0-25,0 25,0 0,0-25,0 24,0 1,-25 0,25-25,0 25,0 0,0-25,-24 24</inkml:trace>
  <inkml:trace contextRef="#ctx0" brushRef="#br0" timeOffset="277499.8721">9128 11956,'25'0,"0"-25,25 25,-26-25,26 0,0 25,-1-24,1-1,0 0,-1 0,1 25,24-25,-24 1,-1-1,1 25,24-25,-24 0,0 25,-26-25,26 25,-25 0,0-24,-1 24,-24 0,0 0,0 0,0 0,0 0,0 0,0 0,-24 24,24-24,-25 0,0 25,0-25,-24 25,-1 0,25 0,-24-25,-1 24,0 1,1 0,-26 0,26 0,-1-1,1 1,-1 0,0 0,1 0,24-25,0 24,-25-24,26 0,24 25,-25-25,25 0,0 0,0 0,0 0,0 0,25 0,-25 0,49 0,-24-25,0 25,25-24,-26 24,26-25,0 0,-1 25,1-25,-1 0,1 1,0 24,-1-25,1 0,-1 0,1 25,0-25,-26 25,1-24,0 24,0 0,-25-25,25 25</inkml:trace>
  <inkml:trace contextRef="#ctx0" brushRef="#br0" timeOffset="284618.2792">8682 12254,'0'0,"0"-25,0 25,0-25,0 25,0 0,0 0,0-25,0 25,0 0,0 0,0 25,0-25,0 0,0 25,25-25,-25 25,0-1,0 1,25-25,-25 25,0 0,24 0,-24-1,0 1,0-25,0 25,0 0,25-25,-25 25,0-25,0 24</inkml:trace>
  <inkml:trace contextRef="#ctx0" brushRef="#br0" timeOffset="284835.2916">8955 12229,'25'0,"-25"0,24 0,-24 0,25 0,0-25,0 25,0 0,-1 0,1 0,0 0,25-25,-26 25,1 0,25 0,-25 0,-25 0,25-25,-1 25,-24 0,0 0,0 0,0 0</inkml:trace>
  <inkml:trace contextRef="#ctx0" brushRef="#br0" timeOffset="285211.3131">9079 12278,'0'0,"0"0,0 0,0 0,0 0,0 0,0 0,0 0,0 25,0-25,0 0,0 25,0-25,0 25,0-25,0 25,0-25,0 24,0-24,0 0,0 0,25 25,-25-25,0 0,0 0,0 0,24 0,-24 0,0 0,0 0,25 0,-25-25,25 25,-25 0,25-24,-25 24,25 0,-1-25,1 25,0 0,0 0,0 0,0 0,-25 0,24 0,1 0,0 25,-25-25,25 0,-25 24,25-24,-25 25,0-25,0 25,0-25,0 25,-25-25,25 25,-25-25,25 24,-25-24,0 25,1-25,-1 0,0 25,0-25,0 0,0 25,1-25,-1 0,0 0,0 0</inkml:trace>
  <inkml:trace contextRef="#ctx0" brushRef="#br0" timeOffset="285667.3392">8756 12774,'0'0,"0"0,0 0,0 0,0 0,0 0,0 0,25 0,0 0,0 0,0 0,-1 0,1 0,25-24,-1 24,1 0,0 0,-1-25,1 25,24 0,-24 0,0-25,-1 25,1 0,-25 0,24-25,-24 25,0 0,-25 0,25 0,-25 0,24 0,-24 0,0 0,0 0,0 0,0 0,0 0,0 0,0 0,0 0,0 0,0 0,0 0,0 0,0 0,0 0,0-25,0 25,0 0,0 0,-24 0</inkml:trace>
  <inkml:trace contextRef="#ctx0" brushRef="#br0" timeOffset="286283.3745">9798 12229,'0'0,"0"0,0 0,0 0,0-25,0 25,0 0,0 0,0 25,0-25,-25 0,25 25,0-25,0 24,-24 1,24-25,0 25,0 0,0-25,0 25,0-1,0-24,0 25,24-25,-24 25,25-25,-25 0,25 0,-25 25,25-25,-25 0,25 0,-25 0,24-25,-24 25,25 0,0 0,-25-25,25 25,-25 0,0-25,25 25,-25-24,24 24,-24-25,0 25,0 0,0-25,0 25,0 0,0 0,0 0,25 0,-25 25,0-25,0 0,0 25,0-25,25 24,-25-24,0 25,25-25,-25 25,25-25,-25 0,24 0,1 25,-25-25,25 0,0-25,0 25,-1 0,-24 0,25-25,0 25,0-25,-25 25,25-24,-25 24,25-25,-25 0,0 25,0-25,0 0,0 1,-25-1,25 0,-25 25,0-25,25 0,-25 25,0-25,25 25</inkml:trace>
  <inkml:trace contextRef="#ctx0" brushRef="#br0" timeOffset="286551.3898">11014 12254,'0'0,"0"0,0 0,0 0,0 0,0 0,0 0,24 0,-24 0,25 0,0-25,0 25,0 0,-1 0,26 0,-25 0,0 0,-1 0,1-25,0 25,-25 0,25 0</inkml:trace>
  <inkml:trace contextRef="#ctx0" brushRef="#br0" timeOffset="286731.4001">11212 12080,'0'0,"-25"0,25 0,0 0,0 0,0 0,0 0,0 0,0 25,0-25,0 24,-25 1,25 0,0 0,0 0,0-25,0 25,0-1,0 1,0-25,0 25,0 0,0-25,25 25,-25-25,0 0</inkml:trace>
  <inkml:trace contextRef="#ctx0" brushRef="#br0" timeOffset="287044.418">11460 12055,'-25'0,"25"-25,0 25,0 0,0 0,0 0,25 0,-25-25,25 25,0 0,0 0,-1 0,1 0,25-24,-25 24,-1 0,26 0,-25 0,0 0,-1 0,1 0,0 0,0 0,-25 24,25 1,-25-25,0 25,0 0,0 0,0-25,0 24,0 1,0 0,-25 0,25 0,0 0,0-25,-25 24,25 1,0-25,0 25,0-25,-25 0,25 25,0-25,0 0,0 0</inkml:trace>
  <inkml:trace contextRef="#ctx0" brushRef="#br0" timeOffset="287499.444">12031 12005,'0'0,"0"-24,0 24,0 0,0-25,-25 25,25 0,0 25,-25-25,25 0,0 24,0 1,-25-25,25 25,0 0,0 0,0-1,0-24,0 25,0 0,0 0,0-25,25 25,-25-25,0 25,25-25,-25 0,25 0,-1 24,-24-24,25 0,-25 0,25-24,0 24,0 0,-25 0,24-25,1 25,-25-25,25 25,-25-25,25 25,-25-25,0 0,0 25,25-24,-25 24,0 0,0 0,0-25,0 25,0 0,0 25,0-25,0 0,0 24,-25-24,25 25,0-25,0 25,0-25,0 0,25 25,-25-25,24 0,-24 0,25 25,0-25,-25 0,25 0,0 0,-1 0,1-25,0 25,0 0,-25-25,25 25,0-25,-1 25,-24-25,25 1,-25-1,0 0,0 0,0 0,-25 1,1-1,-1 0,0 0,0 0,0 25,0-24</inkml:trace>
  <inkml:trace contextRef="#ctx0" brushRef="#br0" timeOffset="295587.9066">7640 13271,'0'0,"0"0,0-25,-25 25,25 0,0 0,0-25,0 25,0 0,0-25,0 25,25-25,-25 25,25 0,-25-25,25 25,0 0,-25 0,24 0,1 0,0 0,0 0,0 0,-1 0,1 0,0 25,0-25,0 25,-1 0,-24-25,0 25,0 0,0-1,0 1,0 0,-24 0,24 0,-25 24,0-24,0 0,0 24,-24-24,24 0,0 0,0 0,1-1,-1 1,0 0,25-25,-25 0,25 25,-25-25,25 0,0 0,0 0,0 0,0 0,0-25,0 25,0 0,0 0,0 0,25 0,-25-25,25 25,-25 0,25 0,0 0,-1 0,1 0,0 0,0 0,24 0,-24 0,0 0,0 0,0 0,24-25,-24 25,0 0</inkml:trace>
  <inkml:trace contextRef="#ctx0" brushRef="#br0" timeOffset="296055.9334">8409 13271,'0'0,"0"-25,0 25,0 0,0-25,0 25,0-25,0 25,25 0,-25-25,25 25,0 0,-25 0,24-25,1 25,0 0,25 0,-26 0,1 25,0-25,0 0,0 25,-1-25,-24 25,0 0,25-25,-25 25,0-1,-25 1,25 0,-24 0,-1 0,0-1,0 26,0-25,1 0,-1-1,0 1,0 0,0 0,1-25,24 25,-25-25,25 0,0 0,0 24,0-24,0 0,0 0,0 0,0 0,0 0,0 0,25 0,-25 0,24 0,-24 0,25 0,0 0,0 0,0 0,-1 0,26 0,-25 0,0 0,24 0,-24 0,25 0,-26 0,26 0,-25 0</inkml:trace>
  <inkml:trace contextRef="#ctx0" brushRef="#br0" timeOffset="296607.965">9674 13320,'-25'-25,"25"25,-24 0,24-24,-25 24,25-25,-25 25,0 0,25 0,-25 0,1 0,24 0,-25 25,0-25,25 24,-25 1,25 0,-25 0,25 0,0-1,0 1,0 0,0 25,0-26,25 1,-25-25,0 25,25 0,-25 0,25-25,-25 24,25-24,-1 0,-24 0,25 25,0-25,0 0,-25 0,25 0,-1-25,1 25,0 0,0-24,-25 24,25-25,-1 0,-24 25,25-25,-25 0,0 1,25-1,-25 25,0-25,0 0,0 25,0 0,0 0,0-25,0 25,0 0,0 25,0-25,25 0,-25 25,0-25,0 25,25-25,-25 25,24-1,-24-24,25 25,-25-25,25 0,0 25,0-25,-1 0,1 0,0 0,0 0,0 0,-1 0,1 0,0-25,0 25,0 0,-1-25,1 25,0-24,-25-1,0 25,25-25,-25 0,0 0,-25 1,25-1,-25 0,0 0,25 0,-24 1,-1-1,0 0,0 25</inkml:trace>
  <inkml:trace contextRef="#ctx0" brushRef="#br0" timeOffset="296859.9794">10567 13146,'0'25,"25"-25,0 25,-25-25,25 25,-1-25,1 25,0 0,0-25,0 24,24 1,-24 0,0-25,0 25,-1 0,1-25,0 24,-25-24,25 25,-25-25,25 0,-25 25,24-25,-24 0,0 0,0 0</inkml:trace>
  <inkml:trace contextRef="#ctx0" brushRef="#br0" timeOffset="297095.9929">10865 13122,'0'0,"0"0,0-25,-25 25,25 0,0 0,0 25,0-25,0 0,0 24,-25 1,25-25,-25 25,25 0,-24 25,24-26,-25 1,25 0,-25 0,0 24,25-24,-25 0,1 0,24 0,-25-1,25 1,-25-25,25 25,-25 0,25-25,0 25,0-25,0 0,0 0</inkml:trace>
  <inkml:trace contextRef="#ctx0" brushRef="#br0" timeOffset="297455.0134">11311 12998,'25'0,"0"0,0 0,-25 0,25 0,-25 0,0 0,0 0,0 24,0-24,-25 25,25 0,-25 0,25 0,-25-1,25 1,-25 25,25-25,-25 24,25-24,0 25,-24-25,24-1,0 26,0-25,0 0,24-1,-24 1,25-25,-25 25,25 0,-25-25,25 25,0-25,0 0,-1 0,1 24,0-24,0 0,0-24,-1 24,1 0,0-25,0 25,0-25,-1 0,-24 25,0-25,0 1,0-1,0 0,0 25,-24-25,-1 0,0 25,0-24,-24 24,24 0,-25 0</inkml:trace>
  <inkml:trace contextRef="#ctx0" brushRef="#br0" timeOffset="299712.1425">10542 13196,'0'-25,"0"25,0-25,25 25,-25-24,0 24,0 0,0-25,0 25,0 0,0 0,0 0,0 0,0 0,-25 0,25 25,-24-25,24 24,-25-24,0 25,0 25,0-25,1 24,-26 1,0 0,25-1,-24 26,-1-26,-24 26,24-1,1-24,-1 24,-24 0,24-24,25 0,-24-1,-1 1,25-1,0-24,1 25,24-25,-25-1,0-24,25 25,0 0,0-25,-25 0</inkml:trace>
  <inkml:trace contextRef="#ctx0" brushRef="#br0" timeOffset="300571.1917">3126 13097,'0'0,"0"0,0 0,0 0,0-25,0 25,0 0,0 25,0-25,0 25,0-25,0 24,0 1,0 25,0-25,0 24,0 1,0 24,0-24,0 24,0 1,-25-1,25 1,-25-1,0-24,25 24,-24-24,-1-1,25 1,-25-1,25 1,0-25,0 0,0-1,-25 1,25-25,0 25,0-25,0 25,0-25</inkml:trace>
  <inkml:trace contextRef="#ctx0" brushRef="#br0" timeOffset="301808.2624">2778 13047,'0'0,"0"-25,0 25,0 0,0 0,0 0,0 0,0 0,0 0,0 0,0 0,0 25,-24-25,24 0,-25 25,0 0,25 0,-25-1,-24 26,24-25,-25 25,25-1,-24 1,-1-1,1 26,-1-26,0 1,1 0,-1-1,25 1,-24-1,24-24,0 25,0-25,1-1,-1 1,25-25,-25 25,25-25,0 0,0 25,0-25,0 0,0 0</inkml:trace>
  <inkml:trace contextRef="#ctx0" brushRef="#br0" timeOffset="302359.2939">1092 13494,'0'0,"0"0,0-25,-25 25,25 0,0 0,0-25,0 25,0 0,25 0,-25-25,0 25,25 0,-1-24,1 24,-25-25,25 25,0 0,0-25,-1 25,1 0,0 0,0 0,0 25,-25-25,24 25,-24-1,0 1,0 0,0 25,-24-26,24 26,-25 0,25-26,-25 26,0 0,0-1,25-24,-24 25,24-26,-25 1,25 0,0-25,0 25,0-25,0 25,0-25,0 0,25 0,-25 0,24 0,1-25,0 25,0 0,24-25,-24 0,25 25,-25-25,24 1,-24-1,25 0,-1 25,-24-25,0 0,24 25,-24-24</inkml:trace>
  <inkml:trace contextRef="#ctx0" brushRef="#br0" timeOffset="303267.3459">8781 13196,'0'0,"0"0,0 0,0 0,0 0,0 25,-25-25,25 0,-24 0,-1 25,0-25,0 25,0-1,1 1,-26 0,25 0,-24 0,-1-1,0 26,-24-25,24 24,1-24,-1 0,0 25,1-26,-1 1,25 0,-24 0,24 0,0-1,0-24,1 25,24-25,-25 25,25-25,-25 0</inkml:trace>
  <inkml:trace contextRef="#ctx0" brushRef="#br0" timeOffset="303615.3658">7417 12774,'0'-24,"0"24,0-25,-25 25,25-25,0 0,0 25,0 0,0 0,0 0,0 0,0 0,0 0,0 25,0-25,25 25,-25 0,25-1,-25 1,25 0,-25 0,24 0,-24-1,25 1,-25 0,25 0,-25 0,25-1,-25-24,25 25,-25 0,0-25,24 25,-24-25</inkml:trace>
  <inkml:trace contextRef="#ctx0" brushRef="#br0" timeOffset="303896.3819">7764 12650,'0'-24,"0"24,0 0,0 0,0 0,0 0,0 0,0 0,0 24,0-24,0 0,0 25,25-25,-25 25,25 0,-25 0,25-1,-25 1,24 25,1-25,0-1,0 1,-25 0,25 0,-1 0,1-1,0 1,0 0</inkml:trace>
  <inkml:trace contextRef="#ctx0" brushRef="#br0" timeOffset="304807.434">1414 13196,'0'-25,"0"0,0 1,0 24,0-25,0 25,0 0,0 0,0 0,0 0,0 0,0 0,-25 25,25-25,0 24,-24 1,-1 25,25-25,-25 24,0 1,25 0,-25-1,1 1,-1-1,25 1,-25 0,0-1,0 1,1-1,24 1,-25 0,0-1,0-24,25 25</inkml:trace>
  <inkml:trace contextRef="#ctx0" brushRef="#br0" timeOffset="305887.4957">11311 13022,'25'0,"-25"0,0-24,25 24,-25 0,0 0,25-25,-25 25,0 0,0 0,0 0,0 0,0 0,0 0,0 0,0 25,0-25,0 24,0 1,0-25,-25 50,25-25,-25-1,0 1,0 25,1-25,-1 24,0 1,0-25,0 24,-24 1,24-25,25 24,-25-24,0 25,25-25,-24-1,24 1,0 0,0 0,0-25,0 25</inkml:trace>
  <inkml:trace contextRef="#ctx0" brushRef="#br0" timeOffset="306419.5262">12502 13072,'0'0,"0"0,0-25,0 25,0 0,0 0,0 0,0-25,25 25,-25 0,25 0,-25 0,24 0,1 0,0-24,0 24,0 0,-1 0,1 0,-25 24,25-24,0 0,-25 0,25 25,-25-25,0 0,0 25,0-25,0 25,0-25,-25 25,25-1,-25-24,25 25,-25-25,0 25,25 0,-24-25,-1 25,25-25,0 25,0-25,0 0,0 24,0-24,0 0,0 0,25 0,-1 25,1-25,0 0,0 0,0 25,-1-25,1 0,0 25,-25-25,25 0,0 25,-25-1,24-24,-24 25,0-25,0 25,0 0,0-25,0 25,-24-25,24 24,-25-24,0 25,0-25,0 0,-24 25,24-25,-25 0,1 0,-1 0,1 0,-1 0,0 0,1-25,-1 25,0 0,26 0</inkml:trace>
  <inkml:trace contextRef="#ctx0" brushRef="#br0" timeOffset="307287.5758">6375 14511,'0'0,"0"0,0 0,0-25,-25 25,1 0,-1 0,0 25,-25-25,26 0,-26 25,0-25,1 24,-1-24,0 25,1-25,-1 25,-24 0,49-25,-25 25,1-25,24 24,0-24,0 0,1 25,24-25,-25 0</inkml:trace>
  <inkml:trace contextRef="#ctx0" brushRef="#br0" timeOffset="307567.5918">6127 14709,'0'0,"0"0,0 0,0 25,0-25,0 0,0 0,0 25,25 0,-25-1,0 1,0 0,0 25,25-26,-25 26,0-25,0 24,25 1,-25-25,0 24,0-24,24 0,-24 25,25-26,-25 1,0 0,25 0,-25 0,25 0,-25-25,25 24,-25-24,24 25,-24-25,25 0,-25 0,25 0</inkml:trace>
  <inkml:trace contextRef="#ctx0" brushRef="#br0" timeOffset="307847.6079">8211 14709,'0'0,"0"0,0 0,-25 0,25 0,-25 0,0 0,0 25,1-25,-26 0,25 25,-24-25,24 0,-25 25,1-25,-1 0,25 24,-24-24,-1 0,25 25,0-25,-24 0,24 0,0 25</inkml:trace>
  <inkml:trace contextRef="#ctx0" brushRef="#br0" timeOffset="308075.6209">8459 15056,'0'25,"25"-25,-25 25,0-25,-25 25,25-25,-25 0,0 25,0-25,-24 24,24-24,-25 25,26-25,-26 25,0-25,1 0,24 25,-25-25,25 0,-24 25,24-25,0 0,0 0</inkml:trace>
  <inkml:trace contextRef="#ctx0" brushRef="#br0" timeOffset="308851.6653">9476 14734,'0'-25,"0"0,0 25,0-24,0 24,0-25,25 25,-25-25,24 25,1-25,0 25,0 0,0-25,-1 25,26 0,0 0,-26 0,26 0,-25 0,24 25,-24-25,25 0,-25 25,-1 0,1-25,-25 25,25-1,-25 1,0 0,0 0,-25 0,25-1,-25 1,1 0,-1 0,0 0,0 24,0-24,1-25,-1 25,0 0,0-1,0-24,1 25,24-25,-25 25,25-25,0 0,0 0,0 0,0 0,0 0,0 0,0 0,25 0,-1 0,-24 0,25 0,0 0,25 0,-26 0,1 0,25 0,-25 0,24 0,-24 0,0 0,24 25,-24-25,0 25,0-1,-25-24,25 25,-1 0,-24-25,25 25,-25 0,0-25,0 24,0 1,0-25,-25 25,25-25,-24 25,-1-25,0 25,0-25,0 0,1 25,-1-25,-25 0,25 0,-24 0,-1 24,25-24,-24 0,24 0,-25-24,26 24,-26 0,25-25</inkml:trace>
  <inkml:trace contextRef="#ctx0" brushRef="#br0" timeOffset="309315.6918">10418 14709,'25'0,"0"-25,0 25,0-24,-1 24,1 0,0-25,25 25,-26 0,26 0,-25 0,24 0,-24 0,0 25,0-25,0 0,-1 24,-24-24,0 25,0 0,0-25,0 25,0 0,-24-1,-1 1,25-25,-25 25,0 0,0 0,1-1,-1 1,0-25,25 25,-25-25,25 25,0-25,0 0,0 0,0 0,25 25,-25-25,25 0,0 0,-1 24,1-24,0 0,25 25,-26-25,26 25,-25-25,24 25,-24-25,0 25,0-1,24 1,-49-25,25 25,0 0,0 0,-25-25,0 24,0 1,0-25,0 25,0 0,0-25,-25 25,25-25,-25 25,0-25,1 24,-26-24,25 25,-24-25,24 0,-25 0</inkml:trace>
  <inkml:trace contextRef="#ctx0" brushRef="#br0" timeOffset="309823.7209">7318 16495,'0'0,"25"-25,-1 25,26 0,-25-24,24 24,26 0,-1-25,1 25,-1 0,25-25,25 25,-25-25,26 25,-1-25,24 25,1-25,0 25,25-24,-26-1,26 25,0-25,-1 25,1-25,0 0,24 25,-24-24,-1-1,1 25,0-25,-26 0,26 0,-25 1,0 24,0-25,-25 0,0 0,0 0,-25 1,-25-1,1 0,-1 0,-24 25,-1-25,-24 1,0-1,0 25,-25-25,0 25,0-25,0 0,0 25,-25-24,0 24,0-25,0 25,-24-25,-1 25,25 0</inkml:trace>
  <inkml:trace contextRef="#ctx0" brushRef="#br0" timeOffset="310475.7582">4713 14560,'0'-24,"0"-1,0 25,0-25,0 25,0 0,0-25,0 25,0 0,0 0,0 0,0 25,0-25,25 25,-25 0,25 24,0-24,-1 25,26 24,-25 0,24 1,-24-1,25 1,-25-1,24 25,-24-24,0 24,25-25,-26 1,1-1,0 1,0-1,0 0,-1-24,1 24,0-24,0 0,0-26,-1 1,-24 0,25 0,-25 0,25-25</inkml:trace>
  <inkml:trace contextRef="#ctx0" brushRef="#br0" timeOffset="311099.7939">4738 14163,'50'-24,"24"24,0-25,1 25,-1-25,26 25,-1-25,0 25,25-25,0 25,0 0,25-24,-25 24,25-25,0 25,24 0,-24 0,0-25,24 25,1 0,0 0,-1 0,1-25,24 25,-24 0,0-25,24 25,-24 0,-1 0,26-24,-26 24,1 0,0 0,-1-25,-24 25,0 0,25 0,-26 0,-23 0,23 0,-24 0,0 0,0 0,-24 0,24 0,-25 0,-25 0,26 25,-26-25,25 0,-24 0,-1 0,-24 0,24 0,-24 0,-1 0,-24 24,25-24,-26 0,1 0,0 0,0 25,-25-25,25 0,-25 25,0-25,0 25,0-25,0 25,0-25,0 24,0 1,0 0,-25 25,25-26,0 26,0 0,0-1,0 1,0 0,0 24,0-24,0 24,0 0,0 1,0 24,25-25,-25 26,24-26,1 25,0 0,0-24,0 24,-1 0,26-24,-25-1,24 25,1-24,-25-1,25 1,-26-1,26-24</inkml:trace>
  <inkml:trace contextRef="#ctx0" brushRef="#br0" timeOffset="315005.0172">13345 5333,'0'-25,"0"0,0 1,0-1,25-25,-25 25,0 1,0-26,0 25,0 0,25 25,-25-24,0 24,0-25,0 25,0 0,0 25,0-25,0 24,0 1,0 25,0-25,-25 24,25 1,0-1,-25 1,25 0,0-26,0 26,0 0,0-26,0 1,0 0,0-25,25 25,0-25,0 0,-1 0,26 0,-25-25,25 0,-1 0,1 1,-1-26,1 25,24-24,-24-1,24 0,-24 26,24-26,1 0,-1-24,-24 24,24 1,-24-26,-1 26,1-26,0 26</inkml:trace>
  <inkml:trace contextRef="#ctx0" brushRef="#br0" timeOffset="315306.0345">13792 5035,'-25'25,"25"-25,0 0,0 0,0 0,0 0,0 0,0 25,0-25,0 25,0-25,0 25,0-1,0 26,0-25,0 24,0-24,-25 25,25-1,0 1,0-25,0 24,0-24,0 0,0 0,25 0,-25-1,25-24,0 25,24-25,1 0,-1-25,26 25,-1-24,25-1,1 0,-1-25,0 26,0-26,25 25,-24-24,-1 24,25-25</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26:10.190"/>
    </inkml:context>
    <inkml:brush xml:id="br0">
      <inkml:brushProperty name="width" value="0.05292" units="cm"/>
      <inkml:brushProperty name="height" value="0.05292" units="cm"/>
      <inkml:brushProperty name="color" value="#FF0000"/>
    </inkml:brush>
  </inkml:definitions>
  <inkml:trace contextRef="#ctx0" brushRef="#br0">13916 2282,'0'0,"0"-25,-25 25,25 0,0 0,0 0,0 0,0 0,0 0,0 0,0 0,25 0,-25 0,25 0,-1 0,1 0,25 0,-25 0,49 0,-24-25,24 25,-24 0,49 0,-25 0,1 0,24-24,0 24,-24 0,24 0,0 0,-25 0,26 0,-26-25,0 25,1 0,-26 0,26 0,-26 0,-24-25,25 25,-25 0,0 0,-1 0,-24 0,0 0,0 0,0 0,0 0,0 0,0 0,0 0,0 0,0 0,0 0</inkml:trace>
  <inkml:trace contextRef="#ctx0" brushRef="#br0" timeOffset="845.0483">21035 2158,'-25'0,"25"0,-25 0,0 0,25 0,0 0,-24 0,24 0,0 0,0 0,0 0,0 0,0 0,24 0,-24 0,25 0,0 0,25 0,-26 0,51 0,-26 0,26 0,-1 0,1 0,24 0,0 25,-25-25,26 0,-26 0,25 0</inkml:trace>
  <inkml:trace contextRef="#ctx0" brushRef="#br0" timeOffset="3780.2162">6896 3497,'0'0,"0"25,25-25,-25 0,0 0,25 0,-25 25,24-25,-24 0,25 0,-25 0,25 25,0-25,0 0,-25 0,24 0,1 0,25 0,-25 0,0-25,-1 25,1 0,0 0,0-25,0 25,-1 0,26 0,-25-25,0 25,-1 0,1 0,0-24,0 24,0 0,-1 0,1 0,0-25,0 25,0 0,-25 0,24 0,1 0,0 0,-25 25,25-25,0 0,-25 24,24-24,1 25,-25-25,25 25,0-25,-25 25,25 0,-1-25,1 24,-25 1,25-25,0 25,0-25,-1 0,26 25,-25-25,0 0,0 0,-1 0,26 0,-25 0,24 0,-24 0,25 0,-25-25,24 25,-24-25,25 25,-26-25,26 25,-25-24,0 24,-1-25,1 25,0 0,0 0,0-25,-25 25,0 0,24 0,-24 0,0 25,0-25,0 0,0 0,25 25,-25-25,0 0,0 24,0-24,25 0,-25 25,0-25,0 0,25 0,-25 0,25 0,-1 0,-24 0,25 0,0 0,0 0,0 0,24-25,-24 25,0 0,0-24,-1 24,1 0,-25-25,25 25,0 0,-25 0,0-25,0 25,25 0,-25 0,0 0,0 0</inkml:trace>
  <inkml:trace contextRef="#ctx0" brushRef="#br0" timeOffset="4628.2647">11882 3448,'49'0,"-24"0,25-25,-1 25</inkml:trace>
  <inkml:trace contextRef="#ctx0" brushRef="#br0" timeOffset="9753.5578">2382 4837,'0'0,"0"0,0 0,0 0,0 0,0 0,0 0,0 0,0 0,0 0,0 0,24 0,-24 25,25-25,0 0,0 0,24 0,-24 0,25 0,-1 25,1-25,24 0,1 0,-1 0,1 0,-1 0</inkml:trace>
  <inkml:trace contextRef="#ctx0" brushRef="#br0" timeOffset="22052.2613">2481 7838,'0'0,"0"0,0 0,0 0,0 0,0 0,0 0,0 0,0 0,-25 0,25 0,0 0,0 0,0 0,0 25,0-25,0 25,0 0,0-1,0 26,0-25,0 25,25-26,-25 26,0-25,0 24,0-24,0 25,0-25,0-1,0 1,0 0,0 0,0 0,0-1</inkml:trace>
  <inkml:trace contextRef="#ctx0" brushRef="#br0" timeOffset="23160.3247">2555 8186,'-25'0,"25"0,0 0,0 0,0 0,0 0,0 0,0 0,0 0,0 0,0 0,0 0,0 0,0 0,0 0,0 0,0 0,0 0,0 0,0 0,0 0,0 0,0 0,25 0,-25 0,25-25,-25 25,25 0,0 0,-1 0,1 0,0 0,0 0,0-25,24 25,-24 0,25 0,-26 0,26 0,-25-25,25 25,-1 0,1 0,-1 0,1 0,0 0,-1 0,1 0,-1 0,1 0,0 0,-1 0,1 0,24-25,-24 25,-1 0,26 0,-1 0,-24 0,24 0,1 0,-1 0,1 0,-1 0,25 0,-24 0,-1-24,25 24,0 0,-24 0,24 0,0 0,-24 0,24 0,0 0,0 0,-24 0,24 0,0 0,0 0,1 0,-1 0,-25 0,26 0,-1 0,0 0,0 0,-24 0,24 0,0 0,0 0,0 0,-24 0,24 0,0 0,1 0,-1 0,-25 0,25 0,1-25,-1 25,-25 0,25 0,1 0,-26 0,25 0,1 0,-26 0,25 0,-24 0,24 0,-25 0,25 0,-24 0,24 0,-25 0,26 0,-26 0,1 0,24 0,-25 0,1 0,24 0,-25 0,1 0,24 0,-25 0,1 0,24 0,-25 0,1 0,-1 0,1 0,24 0,-25 0,1 0,-1 0,25 0,-24 0,-1 0,0 0,1 0,-1 0,1 0,-1 0,1 0,-1 0,0 0,1 0,-26 25,26-25,-1 0,1 0,-1 0,-24 0,24 0,0 0,1 0,-1 0,-24 0,24 0,1 0,-1 0,-24 0,24 0,1 0,-26 0,26 0,-26 0,26 0,-26 0,26 0,-26 0,26 0,-26 24,26-24,-26 0,1 0,24 0,-24 0,0 0,24 0,-24 0,-1 0,26 25,-26-25,1 0,24 0,-24 0,-1 0,1 0,24 0,-24 0,0 25,-1-25,1 0,0 0,-1 0,1 0,-1 0,1 0,0 0,-26 0,26 0,-25 0,24 0,-24 0,0 0,0 0,0 0,-1-25,1 25,-25 0,25 0,-25 0,0 0,25 0,-25-25</inkml:trace>
  <inkml:trace contextRef="#ctx0" brushRef="#br0" timeOffset="23532.3459">15305 7789,'0'0,"0"-25,0 25,0 0,0 0,0 0,0 0,0 0,0 0,0 0,0 0,0 0,0 0,0 0,0 25,0-25,0 24,0 1,-25 0,25 25,0-1,0 1,0 0,0-1,0 1,0-1,0 1,0 0,25-1,-25 1,25 24,-25-24,24-1,1 1</inkml:trace>
  <inkml:trace contextRef="#ctx0" brushRef="#br0" timeOffset="26012.4878">2605 6747,'0'0,"0"0,0-25,0 25,0 0,0 0,0 0,0 0,0 0,0 0,0 0,0 0,0 0,0 0,0 0,0 0,0 0,0 0,0 0,0 25,0-25,0 0,-25 0,25 25,-25-25,25 24,-25-24,1 25,24 0,-25-25,0 25,0 0,25 0,-25-25,1 24,24-24,0 25,0-25,0 25,0-25,0 0,0 25,0-25,0 0,24 0,1 25,-25-25,25 0,0 0,0 24,-1-24,1 0,0 0,0 0,0 0,-1 0,1 0,25 0,-25 0,-1 0,1-24,0 24,-25 0,25 0</inkml:trace>
  <inkml:trace contextRef="#ctx0" brushRef="#br0" timeOffset="26316.5052">2530 6921,'0'0,"-24"0,24 0,0 0,0 0,0 0,0 0,0 0,0 0,0 0,24 0,1 0,0 0,0 0,0-25,-1 25,26 0,0 0,-1 0,1-25,-1 25,26 0,-25-25,24 25,0 0,1-25,-1 25,-24-25,24 25,1 0,-26-24,1 24,-1 0,1 0,0 0,-26-25,26 25,-25 0,0 0,-1 0,1 0,-25 0</inkml:trace>
  <inkml:trace contextRef="#ctx0" brushRef="#br0" timeOffset="26811.5335">4639 6598,'0'0,"0"0,0-25,0 25,0 0,0-25,0 25,0 0,0 0,0 0,0 0,0 25,0-25,0 0,0 25,0-25,0 25,0 0,0-1,0 1,0-25,25 25,-25 0,0 0,0-1,0 1,0-25,0 25,24 0,-24-25,0 25,0-25,0 25,0-25,25 0,-25 24</inkml:trace>
  <inkml:trace contextRef="#ctx0" brushRef="#br0" timeOffset="27044.5468">4961 6598,'0'0,"0"0,0 0,25 0,-25-25,0 25,25 0,-25 0,25 0,0-25,-25 25,24 0,1 0,0 0,-25-24,25 24,0 0,-25 0,24 0,-24 0,0 0,0 0,0 0,0 0,0 0</inkml:trace>
  <inkml:trace contextRef="#ctx0" brushRef="#br0" timeOffset="27412.5679">4986 6573,'0'0,"-25"25,25-25,0 0,-25 0,25 0,-24 0,24 0,0 25,0-25,0 0,0 25,-25-25,25 0,0 0,0 24,0-24,0 0,0 0,0 25,0-25,0 0,0 0,0 0,0 0,0 0,0 0,25 0,-25 0,0 0,24 0,-24 0,25 0,-25 0,0 0,25 0,0 0,-25 0,25 0,0 0,-25 0,24 0,1 0,0 0,0 0,0 0,-25 0,24 25,1-25,0 25,-25-25,25 25,-25-25,25 24,-25-24,0 25,0-25,0 25,0-25,0 25,0-25,0 25,-25-25,25 25,0-25,-25 0,25 24,-25-24,25 0,0 0,-25 25,1-25,24 0,-25 0,25 0,-25-25,25 25,-25 0,25-24</inkml:trace>
  <inkml:trace contextRef="#ctx0" brushRef="#br0" timeOffset="27744.5869">5532 6598,'0'25,"0"-25,0 25,0-1,0-24,0 25,-25-25,25 25,0 0,0-25,0 25,0-25,25 24,0-24,-25 25,24-25,1 0,-25 25,25-25,0 0,0 0,-1 0,-24 0,25 0,0 0,0 0,0 0,-1-25,1 25,-25 0,25-25,-25 25,25 0,-25-24,0 24,0-25,0 0,0 25,-25-25,0 25,25-25,-25 1,1 24,-1-25,25 25,-25-25,0 25,0 0,1-25</inkml:trace>
  <inkml:trace contextRef="#ctx0" brushRef="#br0" timeOffset="27999.6014">5978 6672,'25'25,"-25"-25,25 25,-25 0,0-25,0 25,25-1,-25 1,0 0,0 0,0 0,0 0,24-25,-24 24,0 1,0 0,0 0,0 0,0-25,0 24,0-24,25 25,-25-25,0 0,0 0,0 25,0-25,0 0,0 0,0 0,0 0,0-25,0 25,0 0,0-25,0 1</inkml:trace>
  <inkml:trace contextRef="#ctx0" brushRef="#br0" timeOffset="28207.6133">6003 6672,'0'-24,"0"24,0-25,0 0,0 0,0 25,0-25,25 25,-25-24,25 24,-25 0,24 0,-24 0,25 0,0 0,0 0,-25 0,25 0,0 24,-1-24,-24 25,25-25,-25 25,0-25,0 25,0-25,0 25,0-25,0 24,0-24,0 25,-25-25,25 25,-24-25,24 25,-25-25,0 0,25 25,-25-25,25 0</inkml:trace>
  <inkml:trace contextRef="#ctx0" brushRef="#br0" timeOffset="28651.6387">6400 6648,'0'24,"0"-24,0 25,0 0,0 0,0-25,0 25,0-1,0 1,0 0,0 0,25 0,-25 0,0-1,0 1,0-25,0 25,0 0,0-25,0 25,0-25,25 0,-25 0,0 24,0-24,0 0,0 0,0-24,0 24,0 0,0-25,0 25,0-25,0 0,0 0,0 1,0-1,0 0,0 0,-25-25,25 26,0-26,-25 25,25 0,0-24,0 24,0 0,0 0,0 25,25-24,0 24,-25-25,24 25,1 0,-25 0,25 0,0 0,-25 0,25 0,-1 25,-24-25,25 24,-25-24,0 25,0-25,0 25,0 0,0-25,0 25,0-25,-25 24,25-24,-24 0,24 25,-25-25,0 0,25 0</inkml:trace>
  <inkml:trace contextRef="#ctx0" brushRef="#br0" timeOffset="28943.6554">6673 6102,'25'0,"-1"0,1 0,-25 25,25-25,0 0,0 25,-25-25,24 24,1 1,-25 0,25 25,-25-26,0 26,0-25,0 24,0-24,0 25,0-25,0 24,0-24,0 0,0 0,0-1,0 1,0 0,0-25,0 25,0-25,25 0,-25 25,0-25,25 0,-25 0,24 0,-24 0,25 0,0 0,0 0,0-25,-25 25,24-25,1 25</inkml:trace>
  <inkml:trace contextRef="#ctx0" brushRef="#br0" timeOffset="29684.6978">7566 6474,'-25'0,"25"0,0 0,0 0,0 0,0 0,0 0,0 0,0 0,25 0,0-25,-1 25,1 0,0 0,25 0,-1-25,1 25,-1 0,26 0,-26 0</inkml:trace>
  <inkml:trace contextRef="#ctx0" brushRef="#br0" timeOffset="30471.7428">8781 6028,'25'-25,"-25"25,0-25,25 25,-25 0,0-25,0 25,0 0,0 0,0 0,0 0,0 0,0 0,0 0,-25 25,25-25,0 0,-25 25,25 0,-25-25,1 24,24 1,-25 0,25 0,-25 24,25-24,0 0,0 0,0 0,0-25,25 24,-25 1,25 0,-1-25,-24 25,25-25,0 0,0 25,24-25,-24 0,0 0,25 0,-26 0,26-25,-25 25,0-25,-1 25,1 0,0-25,0 25,-25-25,25 25,-25-24,0 24,0-25,0 0,0 25,0-25,0 25,0 0,-25-25,25 25,0 0,0 0,-25 25,25-25,0 25,0-25,0 25,-25 0,25-1,0 1,0 0,-25 0,25 0,0-25,0 24,0 1,0 0,0-25,0 25,0-25,0 25,0-25,0 24,0-24,0 0,25 25</inkml:trace>
  <inkml:trace contextRef="#ctx0" brushRef="#br0" timeOffset="30732.7578">9600 6152,'0'0,"-25"-25,25 25,-25 0,25 0,-25 0,25 0,0 25,-24-25,24 24,0-24,0 25,0 0,0 0,0 0,24-1,-24 1,25 0,0 0,0 0,0-1,-25 1,24 0,1 0,-25-25,25 25,-25-1,25-24,-25 25,0-25,0 0,0 25,0-25,0 0,0 0,0 25,-25-25,25 0,-25 0,0 0,1 0</inkml:trace>
  <inkml:trace contextRef="#ctx0" brushRef="#br0" timeOffset="30899.7673">9476 6102,'25'0,"-1"0,1-25,0 25,0-25,0 25,24-24,-24 24,0 0,24-25,-24 25,0 0,0 0,0 0,-1-25,1 25</inkml:trace>
  <inkml:trace contextRef="#ctx0" brushRef="#br0" timeOffset="31483.8007">10145 6127,'25'-25,"-25"0,0 0,0 25,0-24,0 24,0 0,0 0,0 0,0 0,0 24,0-24,0 50,25-25,-25 0,0 24,0-24,25 25,-25-1,0-24,0 25,25-26,-25 26,0-25,24 0,-24-1,0 1,0 0,25-25,-25 25,0-25,0 0,0 25,0-25,0 0,0 0,0 0,0 0,0 0,0-25,0 25,0 0,0-25,0 25,0-25,0 0,-25 1,25 24,-24-25,-1 0,0 0,0 0,0 1,1 24,-26-25,25 25,0 0,1 0,-1 0,0 0,0 25,25-25,-25 0,1 24,24 1,0-25,0 25,0-25,0 25,0-25,0 25,24-25,-24 24,25-24,-25 0,25 25,0-25,-25 0,25 0,-1 0,1 0,0 0,25 0</inkml:trace>
  <inkml:trace contextRef="#ctx0" brushRef="#br0" timeOffset="31847.8215">10815 6400,'0'0,"-25"-25,1 25,24-25,-25 25,0-25,0 25,0 0,1 0,-1 0,0 0,0 0,-24 0,24 25,25-25,-25 25,0-25,25 25,-25-25,25 24,0-24,0 25,0-25,0 25,0-25,0 0,0 25,25-25,-25 0,25 0,-25 0,25 0,0 0,-25 0,24 0,1 0,0-25,-25 25,25 0,0 0,-25-25,24 25,-24 0,25 0,-25 0,0 0,25 0,-25 0,0 25,0-25,25 25,-25-25,0 25,25-25,-25 24,0 1,0-25,0 25,24-25,-24 25,25-25,-25 25</inkml:trace>
  <inkml:trace contextRef="#ctx0" brushRef="#br0" timeOffset="32531.8607">10939 6474,'0'0,"0"-25,0 25,0 0,0 0,0 0,0 0,0 0,0 0,0 25,0-25,0 0,0 0,25 25,-25-25,25 0,-25 25,25-25,-25 0,24 24,-24-24,25 0,-25 0,25 0,0 0,-25 0,25 0,-1 0,-24 0,25 0,-25-24,25 24,-25 0,0-25,0 25,25-25,-25 25,0 0,0 0,0 0,0-25,0 25,0 0,0 25,0-25,0 25,0-25,0 25,0-1,25 1,-25 0,24 25,-24-26,25 1,-25 25,25-25,-25-1,0 26,0-25,0 0,0 24,0-24,0 25,0-25,0-1,0 1,-25-25,25 25,-25-25,25 0,-24 0,24 0,-25 0,25 0,0-25,-25 0,0 25,25-24,-25-1,25 0,0 0,0-24,-24 24,24 0,0 0,0 0,24 0,-24 1,25-1,0 0,0 0,0 25,24-25</inkml:trace>
  <inkml:trace contextRef="#ctx0" brushRef="#br0" timeOffset="33051.8904">11634 6499,'0'0,"0"0,-25 0,25 0,0 0,-25 0,25 0,-25 0,25 0,0 0,0 0,-24 0,24 25,0-25,0 24,0-24,24 0,-24 25,25 0,0-25,-25 25,25-25,0 25,-1-25,-24 24,25-24,-25 25,25-25,-25 25,0-25,0 0,0 25,0-25,0 0,0 0,0 25,-25-25,0 0,25 0,-24 0,24 0,-25 0,0 0,25 0,-25-25</inkml:trace>
  <inkml:trace contextRef="#ctx0" brushRef="#br0" timeOffset="33511.9167">12403 6722,'-25'0,"25"0,0 0,0 0,0 0,25 0,-25 0,24 0,1 0,25 0,-25 0,24 0,1 0,0 0,-1 0,26 0,-26-25,26 25,-26 0,26 0,-1 0,0 0,1 0,-1 0,1 0,-26 0,26-25,-26 25,1 0</inkml:trace>
  <inkml:trace contextRef="#ctx0" brushRef="#br0" timeOffset="33896.9388">13370 6499,'0'0,"25"0,0 25,-1-25,1 0,0 24,25-24,-25 25,-1-25,1 25,25 0,-50-25,25 25,-1-25,-24 24,0 1,0-25,0 25,-24-25,24 25,-25 0,0-25,0 24,0-24,-24 25,24-25,-25 25</inkml:trace>
  <inkml:trace contextRef="#ctx0" brushRef="#br0" timeOffset="35684.041">6152 7169,'50'0,"24"-25,0 25</inkml:trace>
  <inkml:trace contextRef="#ctx0" brushRef="#br0" timeOffset="36268.0744">9476 6846,'-25'0,"25"0,0 0,0 0,0 0,0 0,0 0,0 0,0 0,0 0,25 0,0 0,-1-25,1 25,25 0,-1 0,1 0,24 0,1 0,-1-25,1 25,-1 0,25 0</inkml:trace>
  <inkml:trace contextRef="#ctx0" brushRef="#br0" timeOffset="41608.3798">4614 7268,'0'0,"0"0,0 0,0 0,25 0,-25-25,25 25,-1 0,1 0,25 0,-1 0,1 0,0-25,24 25,1-25,-1 25,25-24,0 24,1-25,-1 25,25-25,-25 25,25 0,0-25</inkml:trace>
  <inkml:trace contextRef="#ctx0" brushRef="#br0" timeOffset="42224.4151">9377 6796,'0'0,"-25"0,25 0,-25 0,25 0,0 0,0 0,0 25,0-25,25 0,0 0,-25 0,24 0,26 0,-25 0,24 0,1 0,0 0,-1 0,26 0,-1-25,0 25,1 0,-1 0,1 0,-1 0</inkml:trace>
  <inkml:trace contextRef="#ctx0" brushRef="#br0" timeOffset="48955.8001">14337 6251,'0'0,"0"0,0-25,0 25,0 0,0-25,0 25,0 0,0 0,0 0,0 25,0-25,0 0,0 25,0 0,0-1,0 1,0 0,0 25,0-26,0 26,0-25,0 24,0-24,0 0,0 0,0 0,0-1,0 1,0 0,0-25,0 25,0-25,0 25,0-25,0 0,0 0,0 0,0 0,0 0</inkml:trace>
  <inkml:trace contextRef="#ctx0" brushRef="#br0" timeOffset="49539.8335">15007 6127,'25'0,"0"0,-25 0,0 0,0 0,0 0,0 0,0 0,0 0,0 0,-25 0,25 0,-25 0,0 0,25 25,-24-25,-1 0,-25 0,25 0,1 24,-1-24,0 0,0 0,25 0,-25 0,1 0,24 0,-25 0,25 0,-25 25,25-25,0 0,0 0,0 0,-25 0,25 0,0 0,0 0,0 0,0 0,0 25,0-25,0 25,0-25,0 25,0-25,0 24,0 1,0-25,0 25,0 0,0-25,0 25,0-25,0 24,0-24,0 25,25-25,-25 0,0 25,0-25,25 0,-25 0,0 0,25 0,-25 0,0-25,24 25,-24 0,25 0,-25-25,25 25,-25 0,25-24,-25 24,25 0,-1 0,1 0,0 0,-25 0,25 0,0 0,-1 0,1 24,0-24,0 25,-25 0,25 0,-1-25,-24 25,25-1,-25 1,0 0,0-25,0 25,0 0,0-25,0 24,-25 1,25-25,-24 0,24 25,-25-25,25 25,-25-25,25 0,-25 0,0 0,1 0,24 0,-25 0,0 0,0 0,0-25,1 25,-1-25</inkml:trace>
  <inkml:trace contextRef="#ctx0" brushRef="#br0" timeOffset="49919.8552">15503 6350,'0'0,"0"0,-25 0,25 0,-24 25,-1-25,25 0,-25 25,0-1,0-24,25 25,-24 0,24 0,-25 0,25-1,0 1,0 0,0-25,0 25,0 0,25-1,-25-24,24 25,-24-25,25 25,0-25,0 0,0 0,-25 25,24-25,1 0,0 0,0 0,0 0,-1-25,1 25,0 0,0-25,0 25,-25-25,25 1,-25 24,0-25,0 0,0 0,0 0,0 1,0-1,-25 0,0 0,25 0,-25 1,0 24,0-25,1 0,-1 25,25-25</inkml:trace>
  <inkml:trace contextRef="#ctx0" brushRef="#br0" timeOffset="50163.8692">15925 6300,'0'0,"0"0,25 25,-25-25,0 0,25 25,-25-25,24 25,-24 0,25-1,-25 1,25 0,0 0,0 0,-25-1,24 1,1 0,0 0,-25 0,25-25,0 24,-1 1,-24-25,25 25,0-25,-25 25,25-25,-25 0</inkml:trace>
  <inkml:trace contextRef="#ctx0" brushRef="#br0" timeOffset="50419.8838">16272 6226,'0'0,"0"0,0 0,-25 0,25 0,0 0,0 25,-24 0,24-25,-25 24,25 26,-25-25,0 0,25-1,-25 1,1 25,-1-25,25-1,-25 1,0 0,25 0,-25 0,1-1,24 1,-25-25,25 25,-25-25,25 25,-25-25,25 25,0-25,0 0,0 0,0 0,-25 0,25 0</inkml:trace>
  <inkml:trace contextRef="#ctx0" brushRef="#br0" timeOffset="50931.9131">16744 6127,'0'-25,"24"25,-24 0,0 0,0 0,0 0,0-25,0 25,0 0,0 0,0 25,0-25,0 0,-24 25,24-25,-25 25,0-1,25 1,-25 0,0 0,0 0,25-1,-24 1,24 0,0 0,0 0,0-25,0 24,0 1,0-25,0 25,24-25,-24 25,25-25,0 25,0-25,0 0,0 0,-1 0,1 0,0 0,0 0,24 0,-24 0,0 0,0-25,0 25,-1-25,-24 0,25 25,-25-25,25 1,-25-1,0 0,0 0,0 0,0 1,0-1,-25 25,25-25,0 25,0-25,-25 25,25 0,0 0,0 25,-24-25,24 25,0 0,-25-1,25 1,-25 0,25 0,0 0,0-1,-25 1,25 0,0 0,0 0,0-1,0 1,0 0,0-25,0 25,0 0,0-25,0 24,0-24,25 0,-25 25,0-25,0 0,25 0</inkml:trace>
  <inkml:trace contextRef="#ctx0" brushRef="#br0" timeOffset="51231.9303">17537 6226,'-25'0,"1"0,24 0,-25 0,0 0,0 25,25-25,-25 25,1-1,24 1,-25 0,25 0,0 0,0-1,0 1,0 0,25 25,-1-26,-24 1,25 0,0 0,-25 0,25-1,0 1,-25 0,24 0,-24-25,25 25,-25-1,0 1,0-25,0 25,25-25,-25 0,0 25,0-25,0 0,0 0,0 25,-25-25,0 0,25 0,-24 0,-1 0,0-25,-25 25,26 0,-1-25</inkml:trace>
  <inkml:trace contextRef="#ctx0" brushRef="#br0" timeOffset="51415.9408">17537 6226,'25'0,"25"-25,-26 25,26 0,0-25,-1 25,-24 0,25 0,-1-24,1 24,0 0,-26 0,26 0,-25 0,0 0,-1 0,1 0,-25 0,0 0,25 0,-25 0</inkml:trace>
  <inkml:trace contextRef="#ctx0" brushRef="#br0" timeOffset="52315.9923">14834 7218,'0'0,"-25"0,25-25,-25 25,25 0,0 0,0 0,25 0,0 0,-1 0,1 0,25 0,-1 0,26 0,-1 0,1 0,24 0,25 0,-25 0,25 0,25 0,-25 0,0 0,25 0,0 0,-1 0,-24 0,25 0,-25 25,0-25,0 0,0 0,-24-25,24 25,-50 0,25-24,-24 24,-26 0,1-25,0 25,-26-25,1 25,0-25,0 25,-25 0,0-25,0 25,0 0,0-24,0 24,-25 0,25 0,-25 0,0 0,1 0</inkml:trace>
  <inkml:trace contextRef="#ctx0" brushRef="#br0" timeOffset="56571.2356">14461 6226,'0'0,"0"0,0 0,0 0,0 0,25 25,-25-25,25 25,0-1,0 1,0 0,24 0,1 0,-1-1,26 26,-1-25,1 0,-1 24,0-24,26 0,-26 0,25-1,0 1,-24 0,24 0,0 0,-24-1,-1 1,1-25</inkml:trace>
  <inkml:trace contextRef="#ctx0" brushRef="#br0" timeOffset="56823.2501">15975 6325,'0'-25,"0"25,0 0,24 25,1-25,0 0,-25 25,50-25,-26 25,1 0,25-1,-1 1,-24 0,25 0,24 0,-24-1,-1 1,26 0,-26 0,26-25,-1 25,-24-1,24 1,1-25,-26 25,26-25,-26 25,1-25,0 25,-26-25</inkml:trace>
  <inkml:trace contextRef="#ctx0" brushRef="#br0" timeOffset="57016.2611">17314 6300,'25'0,"-25"0,25 0,-1 0,1 25,0-25,0 25,24 0,-24 0,25-1,-1 1,1 0,0 25,-1-26,26 1,-26 0,26 0,-1 0,-24-1,24 1,-24 0,-1 0,1-25,0 25</inkml:trace>
  <inkml:trace contextRef="#ctx0" brushRef="#br0" timeOffset="61335.5081">5953 7863,'0'0,"0"0,0-25,0 25,0-25,0 25,0 0,0 0,0 0,0-24,-24 24,24 0,0 0,0 0,0 0,0 24,0-24,0 0,0 25,0 0,0 0,0 0,0-1,0 26,0-25,0 0,0 24,0-24,0 0,0 0,0 0,0-1,0 1,0-25,0 25,0-25,0 25,0-25,0 0,0 0,0 25,0-25,0 0,0 0,24-25,-24 25,0 0,0 0,0-25,0 0,0 25,0-25,0 1,0-1,0-25,25 25,-25 1,0-26,0 25,0 0,0 0,0 1,0-1,0 25,0-25,0 25,0 0,0 25,0-25,0 25,0-1,0 1,0 0,0 0,0 25,0-26,25 26,-25-25,0 24,25-24,-25 0,0 0,25 0,-25-1,0 1,0 0,24 0,-24 0,0-25</inkml:trace>
  <inkml:trace contextRef="#ctx0" brushRef="#br0" timeOffset="62467.5729">2729 8706,'0'0,"25"0,-25-24,0 24,0 0,0 0,0 0,0 0,0 0,0 0,0 0,0 0,0 0,0 0,0 0,0 0,-25 0,0 24,25-24,-25 0,0 25,1 0,-1 0,-25-25,25 25,1-1,-1 1,0 0,0 0,0-25,1 25,24-25,-25 24,25-24,0 25,0-25,0 0,0 25,25-25,-25 0,24 25,1-25,-25 0,25 0,0 0,0 0,-1 0,1 0,25 0,-25 0,-1 0,1 0,0 0,0 0,0 0,-1 0</inkml:trace>
  <inkml:trace contextRef="#ctx0" brushRef="#br0" timeOffset="62711.5869">2555 8954,'0'0,"0"0,0 0,0 0,0 0,0 0,0 0,0 0,0 0,25 0,0 0,0 0,-1-24,1 24,0 0,25 0,-26-25,26 25,0 0,-26-25,26 25,0 0,-25-25,24 25,1 0,-25-25,-1 25,26 0,-25 0</inkml:trace>
  <inkml:trace contextRef="#ctx0" brushRef="#br0" timeOffset="63075.6077">3498 8558,'0'-25,"0"25,0 0,0-25,0 25,0 0,0 0,0 0,0 0,0 0,0 0,0 0,0 0,0 25,0 0,0-1,0 1,25 0,-25 0,24 24,-24-24,0 25,25-25,-25-1,0 1,25 25,-25-25,0-1,0-24,0 25,0 0,0-25,0 25,0-25,0 25,0-25,0 0,0 0,25 0,-25 0</inkml:trace>
  <inkml:trace contextRef="#ctx0" brushRef="#br0" timeOffset="63407.6267">3771 8657,'0'0,"0"0,0 0,0 0,0 25,0-25,0 0,0 24,0-24,0 25,0 0,0 0,-25 0,25-1,0 1,0 0,0 0,0 0,25-1,-25 1,24-25,-24 25,25-25,-25 0,25 25,-25-25,25 0,0 0,-25 0,24 0,1 0,-25 0,25 0,0 0,-25-25,25 25,-25-25,25 25,-25-25,0 25,0-24,0-1,0 25,0-25,0 0,0 0,-25 1,0-1,25 0,-25 25,-25-25,26 25,-1 0,0 0,0 0,0 0,1 0</inkml:trace>
  <inkml:trace contextRef="#ctx0" brushRef="#br0" timeOffset="63931.6566">4465 8582,'0'0,"0"-24,0 24,0 0,0 0,0 0,0 0,25 24,-25-24,0 25,0 0,25 0,-25 0,25-1,-25 1,0 0,24 25,-24-26,25 1,-25 0,0 0,25 0,-25-1,0 1,0-25,0 25,25-25,-25 25,0-25,0 0,0 0,0 0,0 0,0 0,0 0,0 0,25 0,-25 0,0-25,0 25,0 0,0-25,0 0,0 25,0-24,0-1,-25 0,25 25,-25-25,0 0,0 1,1 24,-1-25,0 25,0 0,0 0,-24 0,24 0,0 25,0-25,1 24,-1-24,0 25,0 0,25-25,-25 25,25-25,0 25,0-1,0-24,0 25,0-25,0 25,25-25,-25 0,25 0,0 25,-25-25,25 0,-1 0,-24 0,25 0,0 0,0 0,0-25,-1 25</inkml:trace>
  <inkml:trace contextRef="#ctx0" brushRef="#br0" timeOffset="64319.6788">5061 8806,'0'0,"0"-25,-25 25,0 0,0-25,25 25,-25-25,0 25,1 0,-26 0,25 0,0 0,25 0,-24 0,-1 0,0 0,0 25,25-25,-25 25,25 0,0-25,0 24,0 1,0 0,0 0,0-25,0 25,0-1,0-24,25 25,0-25,-25 0,25 25,-25-25,25 0,-1 0,1 0,0 0,-25 0,25 0,0 0,-1 0,-24 0,25-25,-25 25,25 0,-25 0,25-25,-25 25,0 0,0 0,0 0,25 0,-25 25,0-25,0 0,25 25,-25-25,0 25,0-25,24 25,-24-25,0 0,0 25,25-25,-25 0,0 24</inkml:trace>
  <inkml:trace contextRef="#ctx0" brushRef="#br0" timeOffset="65023.7191">5284 8806,'0'0,"0"-25,0 25,0 0,0 0,0 0,0 0,0 25,0-25,0 24,0-24,0 25,0-25,0 25,25 0,-25-25,0 25,24-25,-24 0,0 24,25-24,-25 0,0 0,25 25,-25-25,25 0,-25 0,0-25,25 25,-25 0,24 0,-24 0,0-24,25 24,-25-25,0 25,0-25,0 0,0 25,0-25,0 1,0 24,0-25,0 25,0 0,0 0,0 0,0 0,0 0,0 25,0-1,0-24,0 25,0 25,0-25,0-1,0 26,0-25,25 25,-25-26,25 1,-25 25,0-1,0-24,0 25,0-25,0 24,0-24,0 25,0-26,0 1,0 0,0-25,0 25,0-25,0 0,0 0,0 0,0 0,0-25,-25 25,25-25,0 0,0 1,0-1,0 0,0 0,0 0,0-24,0 24,0 0,0-24,0 24,25 0,-25-25,25 26,-1-1,-24 0,25 0,0-25,-25 26,25-1,-25 0,0 25,0-25,0 0,0 25,0-24,0 24,0 0,0 0,0 0,0 0,0 0,0 0,0 0,0 0,0 24,0-24,0 0,0 25,0 0,0 0,0-25,25 25,-1-1,-24-24,25 25,0 0,0-25,0 25,-25 0,24-25,1 25,-25-25,25 24,-25-24,0 25,0-25,0 25,0-25,0 0,-25 25,25-25,-25 0,1 0,-1 0,0 25,25-25,-25 0</inkml:trace>
  <inkml:trace contextRef="#ctx0" brushRef="#br0" timeOffset="66629.811">5829 8781,'0'0,"0"0,-24 0,24 0,0 0,0-25,0 25,0 0,0 0,0 0,24 0,1 0,-25 0,25 0,0 0,0 0,-1-25,-24 25,25 0,0 0,0-25,-25 25,25 0,-25 0,0 0,0-24,0 24,0 0,0 0</inkml:trace>
  <inkml:trace contextRef="#ctx0" brushRef="#br0" timeOffset="66813.8215">5953 8607,'0'0,"0"0,0 0,0-25,0 25,0 0,0 0,0 0,0 0,0 0,0 0,0 0,0 0,0 0,0 25,25-25,-25 25,25-25,-25 0,25 25,-25 0,25-25,-25 24,24-24,-24 25,0 0,0-25,0 25,0 0,0-25,0 24,-24 1,-1 0</inkml:trace>
  <inkml:trace contextRef="#ctx0" brushRef="#br0" timeOffset="69572.9793">13916 2232,'0'0,"0"0,0 0,0 0,0 0,0 0,0 0,0 0,0 0,25 0,-1 0,-24 0,25 25,0-25,0 0,0 0,-1 0,26 0,-25 0,24 0,1 0,24-25,-24 25,24 0,1-24,-1 24,1 0,-1-25,1 25,24 0,-25-25,1 25,-1 0,0 0,1-25,-26 25,26 0,-50 0,24 0,-24-25,0 25,0 0,-25 0,0 0,0 0,0 0,0 0,0 0,0 0,0 0,-25 0,25 0,-25 0,-25 0,26 0,-26 0,0 0,1 25,-1-25,1 0,-26 0,26 0,-26 25,1-25,24 0,-24 0,-1 0,26 25,-1-25,-24 0,24 0,0 0,1 0,24 0,0 0,-24 25,49-25,-25 0,25 0,0 0,0 0,0 0,0 0,25 0,-1 0,26-25,0 25,-26 0,51 0,-25 0,24 0,-24-25,24 25,0 0,1 0,-1 0,1 0,-1-25,0 25,1 0,-26 0,26 0,-50 0,24 0,-24 0,0 0,0 0,-1 0,-24 0,0 0,0 0,0 0,0 0,0 0,0 0</inkml:trace>
  <inkml:trace contextRef="#ctx0" brushRef="#br0" timeOffset="70606.0384">20911 2208,'-25'0,"0"-25,25 25,0 0,0 0,0 0,0 0,0 0,0 0,0 0,0 0,25 0,0 0,0 0,-1 0,1 0,25-25,-1 25,1 0,0 0,-1 0,1 0,24 0,-24 0,24 0,-24-25,24 25,-24 0,-1 0,1 0,0 0,-26 0,1 0,0 0,-25 0,0 0,0 0,0-25,-25 25,0 0,-24 0,-1 0,1 0,-26 0,1 0,24 25,-24-25,-1 0,1 0,24 25,1-25,24 0,-25 0,26 0,24 0,0 0,0 0,0 0,0 0,24 25,26-25,-25 0,24 0,1 0,0 0,24 0,-24 0,24 0,-24 0,24-25,0 25,1 0,-26 0,26 0,-26 0,1 0,-25 0,0 0,0 0,-1 0,-24 0,25 0</inkml:trace>
  <inkml:trace contextRef="#ctx0" brushRef="#br0" timeOffset="73271.1908">7467 3621,'-25'0,"25"0,0 0,0 0,0 0,0 0,25 0,-25 0,24 0,1 0,0 0,25 0,-1 0,1 0,-1-24,1 24,0 0,24 0,0 0,1-25,-1 25,1 0,-1 0,25-25,-24 25,24 0,-25-25,1 25,-1 0,1-25,-1 25,0 0,-24 0,0-24,-1 24,-24 0,0 0,0 0,-1 0,-24 0,0-25,0 25,0 0,0 0,0 0,0 0,0 0,0 0,0 0</inkml:trace>
  <inkml:trace contextRef="#ctx0" brushRef="#br0" timeOffset="74087.2375">10468 3721,'0'0,"25"0,0 0,-1 0,1 0,25 0,-25 0,24 0,26 0,-26-25,26 25,-1 0,0-25,26 25,-1 0,0-25,0 25,25-25,0 25,0 0,0-24,0 24,25 0,-25-25,25 25,-25 0,25-25,-25 25,25 0,-25-25,0 25,0 0,0-25,0 25,-25-24,25 24,-25 0,1-25,-1 25,-25-25,1 25,-1-25,0 25,-24 0,0-25,-1 25,1 0,-25-24,0 24,-1 0,1 0,0-25,-25 25,25 0,-25 0,0 0,0 0,0-25,0 25,0 0,0 0,0 0,0 0,0 0,0 0,0 0,0 0</inkml:trace>
  <inkml:trace contextRef="#ctx0" brushRef="#br0" timeOffset="77349.4241">2406 10393,'0'-25,"0"1,0 24,0-25,0 0,0 0,0 25,0-25,0 1,0 24,0 0,0-25,0 25,0 0,0 0,0 25,0-25,0 0,0 24,0 1,0 25,0-25,0 24,25 1,-25-1,0-24,0 25,0-1,0 1,0 0,0-26,0 26,0 0,0-26,0 1,0 0,0 25,25-26,-25-24,0 25,0 0,0-25</inkml:trace>
  <inkml:trace contextRef="#ctx0" brushRef="#br0" timeOffset="78089.4664">2431 10716,'0'0,"0"0,0 0,-25 0,25 0,0 0,0 0,0 0,0 0,0 0,0 0,0 0,0 0,0 0,0 0,0 24,25-24,-25 0,25 0,-25 0,25 0,-25 0,25 0,-1 0,1 0,0 0,0 0,0 0,24-24,-24 24,25 0,-1 0,1 0,-1-25,26 25,-1 0,1 0,-1-25,1 25,-1 0,0 0,1 0,-1 0,1-25,-26 25,26 0,-1 0,-24 0,24 0,-24 0,24 0,-24 0,-1 0,1 0,-25 0,24 0,1 0,-25 0,0 0,-1 0,1 0,0 0,0 0,0 0,-25 0,24 0,1 0,-25 0,0 0,25 0,-25-25,0 25,25 0,-25 0,25 0,-25 0,24 0,-24 0,25 0,0 0,-25 0,25-24,0 24,-25 0,24 0,1 0,-25 0,25 0,-25 0,25 0,0 0,-25 0,24 0,-24 0,0 0,25 0,-25 0,25 0,-25-25,0 25,0 0,0 0,0 0,0 0,0 0,0 0,0 0</inkml:trace>
  <inkml:trace contextRef="#ctx0" brushRef="#br0" timeOffset="79393.541">3895 10790,'0'0,"0"0,24 0,-24 0,0 0,25 0,-25 0,25 0,-25 0,25 0,0-25,-25 25,25 0,-1 0,1 0,0 0,0 0,0 0,24-25,-24 25,25 0,-26 0,26 0,-25 0,24 0,1-24,0 24,-1 0,1 0,-1 0,1 0,24 0,-24 0,0 0,24-25,-24 25,24 0,-24 0,24 0,1 0,-26 0,26 0,-1 0,-24 0,24 0,0 0,1 0,-26 0,26 0,-1 0,1 0,-1 0,-24 0,24 0,1-25,-1 25,0 0,-24 0,24 0,1 0,-1 0,-24 0,24 0,1 0,-1 0,-24 0,24 0,1 0,-1 0,0 0,1 0,-1 0,1 0,-1 0,0 0,1-25,-1 25,1 0,-1 0,0 0,1 0,-1 0,1 0,-1-25,1 25,24 0,-25 0,1 0,-1 0,0 0,1 0,24 0,-25 0,1-24,-1 24,1 0,-1 0,25 0,-24 0,-1 0,1 0,24 0,-25 0,1-25,-1 25,25 0,-24 0,-1 0,25 0,-24-25,24 25,-25 0,26 0,-26 0,25-25,-24 25,24 0,-25 0,25-25,1 25,-26 0,25 0,-24 0,24-24,-25 24,26 0,-26 0,25-25,-24 25,24 0,-25 0,25 0,-24-25,-1 25,26 0,-26 0,25 0,-24 0,-1-25,0 25,26 0,-26 0,0 0,1 0,-1 0,1 0,-1 0,1 0,-1 0,0 0,1 0,-1 0,-24 25,24-25,1 0,-1 0,-24 0,24 0,0 0,-24 0,25 0,-26 0,26 0,-26 0,1 0,-1 0,26 0,-26 0,1 0,0 0,-1 0,1 0,24 0,-24 0,-1 0,1 0,0 0,-1 0,-24 0,25 0,-1 0,1 0,0 0,-1 0,-24 0,25 0,-26 0,26 0,-25 0,0 0,24 0,-24 0,0 0,0 0,-1 0,1-25,-25 25,25 0,0 0,0 0,-1 0,-24 0,25 0,0 0,-25-25,25 25,0 0,-25 0,24 0,-24 0,25 0,-25 0,0 0,25 0,-25 0,0 0,0 0,0 0,0 0,0 0,0 0,25 0,-25 0,0 0,0 0,0 0,0 0,0 0,0 0,25 0,-25 0,0 0,0 0,0 0,0 0,0 0,0 0,0-24,0 24</inkml:trace>
  <inkml:trace contextRef="#ctx0" brushRef="#br0" timeOffset="79645.5554">16396 10195,'0'-25,"0"25,0 0,0-25,0 25,0-25,0 25,0 0,0 0,0-24,0 24,0 0,0 0,0 0,0 0,0 0,0 0,0 24,0-24,0 0,0 25,0 0,0 0,0 24,0-24,0 0,0 25,0-26,0 26,0 0,0-26,0 26,0-25,0 0,0-1,0 26,0-25,0 0,0-1,0-24</inkml:trace>
  <inkml:trace contextRef="#ctx0" brushRef="#br0" timeOffset="81109.6392">6003 8136,'-25'-25,"25"0,-25 1,25 24,-24-25,24 0,-25 0,25 25,0 0,0 0,0-25,0 25,0 0,0 0,0 25,0-25,0 25,0-25,0 25,25 24,-25-24,0 25,24-25,-24 24,0 1,0-25,0 24,0-24,0 0,0 24,0-24,0 0,0 0,0 0,25-25,-25 24,0-24,0 0,0 0,0 25,0-25,0 0,0-25,0 25,0 0,0-24,0 24,0-25,0 0,0 0,0 0,0 1,0-1,0 0,0 0,0-24,0 24,0-25,0 25,0 1,-25-1,25 0,0 0,0 25,0 0,0 0,0 0,0 25,0 0,0 0,0-1,0 1,0 0,0 0,0 24,0-24,0 0,0 0,25 0,-25-1,0-24</inkml:trace>
  <inkml:trace contextRef="#ctx0" brushRef="#br0" timeOffset="85397.8844">6375 8508,'0'-25,"0"25,25 0,-25 0,0 0,0 0,0-25,0 25,0 0,0 0,0 0,0 25,0-25,0 0,-25 0,25 0,-25 25,25-25,-24 25,-1-25,25 25,-25-1,0-24,25 25,-25 0,25 0,-24-25,24 25,0-25,0 24,0-24,0 25,0-25,24 25,-24-25,25 25,-25-25,25 0,0 25,-25-25,25 0,-1 0,1 24,0-24,0 0,0 0,-1 0,1 0,0 25,0-25</inkml:trace>
  <inkml:trace contextRef="#ctx0" brushRef="#br0" timeOffset="85765.9055">6350 8781,'-24'0,"24"0,0 0,0 0,0 0,0 0,0 0,0 0,0 0,24 0,1 0,0 0,0 0,0 0,24 0,-24 0,25 0,-1 0,26 0,-26-25,26 25,-1 0,0 0,1 0,-1 0,26 0,-26-25,25 25,-24 0,24 0,0 0,0 0,-24 0,24 0,0 0,-25 0,26 0,-26 0,25 0,-24 0,-1-25,1 25,-26 0,26 0,-26 0,1 0,-1 0,1 0,-25 0,0-24,24 24,-49 0,25 0,0 0,-25 0,0 0,0 0,0 0</inkml:trace>
  <inkml:trace contextRef="#ctx0" brushRef="#br0" timeOffset="86348.9388">8980 8558,'0'-25,"0"25,0 0,0-25,0 25,24-25,-24 25,25-25,0 25,0-24,-25 24,25 0,-1-25,1 25,0 0,25 0,-26 0,1 0,0 0,-25 0,25 25,0-25,-25 24,0-24,0 25,25-25,-25 25,0-25,0 25,0-25,0 25,-25-1,25-24,-25 25,0 0,25-25,-25 25,0-25,25 0,-24 25,24-25,0 0,0 0,0 0,0 0,0 0,0 0,0 0,0 0,0 0,0 0,24 0,-24 0,25 0,0 0,0 0,0 0,0 0,-1 24,1-24,-25 25,25-25,0 25,0-25,-1 25,-24-25,25 25,-25-1,0-24,0 25,0-25,0 25,0-25,0 25,0-25,-25 0,25 25,-24-25,24 0,-25 24,0-24,0 0,25 0,-25 0,1 0,-1 0,0 0,0 0,25 0,-25 0,0-24,25 24</inkml:trace>
  <inkml:trace contextRef="#ctx0" brushRef="#br0" timeOffset="86897.9702">9848 8359,'49'0,"-24"0,-25 0,25 0,-25 0,0 0,0 0,0 0,0 0,0 25,-25-25,0 0,1 0,-1 0,0 25,0-25,0 0,1 0,-1 25,0-25,25 0,-25 0,0 0,25 24,0-24,0 0,-24 0,24 0,0 0,0 0,0 0,0 0,0 0,0 25,0-25,0 0,0 25,0-25,0 25,0-25,0 25,0-25,0 24,0-24,0 25,24-25,-24 25,0-25,25 0,-25 25,0-25,25 0,-25 0,0 0,0 0,25 0,-25 0,0 0,25 0,-25 0,0 0,24-25,-24 25,25 0,0-25,-25 25,25 0,0-25,-25 25,24 0,1 0,0 0,0 25,0-25,-1 25,1-25,-25 25,25-25,0 25,-25-1,25 1,-25-25,0 25,0 0,0-25,0 25,-25-1,0-24,25 25,-25-25,0 25,1-25,-1 25,0-25,0 0,0 0,1 25,-1-25,0 0,0 0,25 0,-25 0,1-25,-1 25</inkml:trace>
  <inkml:trace contextRef="#ctx0" brushRef="#br0" timeOffset="87598.0103">10592 8458,'25'-24,"-25"-1,0 25,0-25,0 25,0 0,0 0,0 0,0 0,0 0,0 25,0 0,0-1,0 1,25 25,-25-25,0 24,24 1,-24-25,0 24,0-24,25 0,-25 0,0-1,25 1,-25 0,0 0,0-25,0 0,25 25,-25-25,0 0,0 0,0 0,0 0,0 0,0 0,0 0,0 0,0 0,0 0,0-25,0 25,0-25,0 0,-25 25,0-25,0 1,25-1,-24 25,-26-25,25 0,0 25,1 0,-1-25,0 25,0 0,0 25,1-25,-1 0,25 25,-25-25,25 25,0-25,-25 25,25-25,0 24,0-24,0 25,25-25,0 0,-25 25,25-25,-1 0,1 25,0-25,0 0,0 0,24 0,-24 0,25 0,-26 0,26 0,-25 0</inkml:trace>
  <inkml:trace contextRef="#ctx0" brushRef="#br0" timeOffset="87961.031">11113 8682,'0'0,"-25"-25,25 25,-25-25,0 25,1-25,24 25,-25 0,0 0,0 0,0 0,25 0,-24 0,-1 25,25-25,-25 25,25 0,-25-25,25 24,0 1,0 0,0 0,0-25,0 25,0-1,0-24,0 25,25-25,-25 0,25 25,-25-25,25 0,-25 25,24-25,1 0,-25 0,25 0,0 0,-25 0,25 0,-1-25,-24 25,25 0,0-25,-25 0,25 25,-25-24,0 24,25-25,-25 25,0-25,0 25,0-25,0 25,0 0,0 0,0 0,0 0,0 0,0 0,0 0,0 25,0-25,0 0,0 25,0-25,24 0,-24 0,0 25,0-25,0 0,25 0,-25 0,0 24</inkml:trace>
  <inkml:trace contextRef="#ctx0" brushRef="#br0" timeOffset="88594.0672">11286 8682,'0'0,"0"0,0 0,0 0,0 0,0 0,0 0,0 0,0 24,0-24,0 25,0-25,25 25,-25-25,25 0,-25 25,25-25,-25 0,25 25,-25-25,25 0,-1 0,-24 0,25 0,0 0,-25 0,25 0,0-25,-25 25,24-25,-24 25,25-25,-25 25,0-25,0 25,0-24,0 24,0-25,0 25,0 0,0 0,0 0,0 0,0 0,0 0,0 25,0-25,0 24,0 1,0 25,0-25,0-1,0 26,0-25,0 24,25-24,-25 25,0-25,25 0,-25 24,0-24,0 25,25-26,-25 1,0 25,0-25,0-1,0-24,0 25,0-25,0 0,0 0,0 0,0 0,-25-25,25 1,-25-1,25 0,0 0,0 0,0 1,0-1,0 0,0 0,0 0,0 1,0-1,0 0,25 0,-25 0,25 0,-1 1,1 24,0-25,-25 0,25 0,0 0,-1 1,1 24,0-25,-25 0,25 0,-25 25,25-25,-25 25,0-24,0 24,0 0,0 0,0 0,0 0,0 0,0 0,0 0,0 0,0 24,0-24,0 25,0-25,0 25,0 0,0 0,24-25,-24 24,0 1,0-25,0 25,0 0,0-25,0 25,0-25,0 24,0-24,0 0,0 25</inkml:trace>
  <inkml:trace contextRef="#ctx0" brushRef="#br0" timeOffset="88806.0794">12105 8806,'25'0,"0"0,-1 0,1 0,0 0,0 0,0-25,-1 25,1 0,0 0,0 0,0 0,-1 0,1 0,-25-25,25 25,0 0</inkml:trace>
  <inkml:trace contextRef="#ctx0" brushRef="#br0" timeOffset="89213.1027">12899 8632,'0'-25,"0"25,0-25,0 25,0-24,0 24,0 0,0-25,0 25,0 0,0 0,0 25,0-25,0 0,0 24,25 1,-25 0,24 0,-24 0,0-1,0 1,25 0,-25 0,0 0,0-1,0 1,0 0,0-25,0 25,0-25,0 25,0-25,0 0,0 24,0-24,0 0</inkml:trace>
  <inkml:trace contextRef="#ctx0" brushRef="#br0" timeOffset="89713.1313">13444 8483,'0'0,"25"0,-25 0,0 0,0 0,0-25,0 25,0 0,-25 0,1 0,24 0,-25 0,0 0,0 0,0 0,1 25,-1-25,0 0,0 0,0 25,25-25,-24 0,24 0,0 0,-25 0,25 25,0-25,0 0,0 0,0 0,0 25,0-25,0 0,0 24,0-24,0 25,0-25,0 0,0 25,0-25,0 25,0-25,0 0,0 25,25-25,-25 0,0 0,0 0,0 24,0-24,24 0,-24 0,25 0,-25 0,0 0,25 0,-25-24,25 24,-25 0,25 0,-25 0,24 0,1 0,-25 0,25 0,0 0,0 24,-25-24,24 25,1-25,-25 25,25-25,-25 25,25 0,-25-25,0 24,0 1,0-25,0 25,0 0,0-25,0 25,0-25,0 24,-25-24,25 25,-25-25,0 0,25 0,-24 25,24-25,-25 0,0 0,25 0,-25-25,25 25,-25 0,25-25,0 25</inkml:trace>
  <inkml:trace contextRef="#ctx0" brushRef="#br0" timeOffset="90017.1486">13742 8582,'25'0,"-25"25,0-25,0 25,0-25,0 25,0-25,-25 25,25-1,0 1,-25 0,25 0,0-25,0 25,0-1,0 1,0-25,0 25,0-25,0 25,25-25,-25 25,25-25,0 0,-25 24,25-24,-1 0,-24 0,25 0,0 0,-25-24,25 24,0 0,-25 0,24-25,-24 25,25-25,-25 0,0 0,0 25,0-24,0-1,0 0,0 0,-25 0,25 1,-24-1,-1 25,25-25,-25 25,0-25</inkml:trace>
  <inkml:trace contextRef="#ctx0" brushRef="#br0" timeOffset="90409.1711">14288 8855,'0'0,"0"0,0 0,0 0,0 0,0 0,0 0,25-25,-1 25,1 0,0 0,0 0,24-24,1 24,0 0,-1 0,1-25,24 25,-24 0,24 0,1 0,-26 0,26-25,-26 25,26 0,-26 0,1-25,0 25,-26 0,26-25,-25 25,0-24,-1 24,1-25,-25 25,0-25,0 25</inkml:trace>
  <inkml:trace contextRef="#ctx0" brushRef="#br0" timeOffset="90634.1839">15354 8483,'0'0,"0"0,-24-25,24 25,0 0,0 0,0 0,0 0,0 0,0 0,0 0,0 0,0 25,0-25,0 0,24 0,-24 25,25-25,-25 25,25-25,-25 25,25-25,0 24,-1 1,1 0,0 0,25 0,-26-1,26 1,-25 0,0 0,24 0,-24-1,0 1,-25-25,25 25,-25-25,0 25,-25 0,0-25,-24 24,24-24,-25 25</inkml:trace>
  <inkml:trace contextRef="#ctx0" brushRef="#br0" timeOffset="93121.3262">13965 2183,'0'0,"0"0,0 0,0 0,0 0,0-25,25 25,0 0,0 0,0 0,-1 0,1 0,25 0,-1 0,1 0,0 0,-1 0,26-25,-1 25,-24 0,24 0,1 0,-1 0,0 0,1 0,-26 0,26-25,-1 25,-24 0,-25 0,24 0,-24 0,0 0,-25 0,25 0,-25 0,0 0,-25 0,25 0,-25 0,0 0,-24 0,24 0,-25 0,1 25,-1-25,0 0,1 0,-1 0,1 0,-26 0,26 0,-1 25,25-25,-24 0,-1 0,25 0,-25 0,26 0,-1 0,0 0,25 0,-25 0,25 0,0 0,0 0,25 0,0 0,0 0,-1 0,26 0,-25 0,25 0,-1 0,26 0,-26-25,1 25,24 0,-24-25,24 25,-24 0,-1 0,1 0,0-24,-26 24,26 0,-25 0</inkml:trace>
  <inkml:trace contextRef="#ctx0" brushRef="#br0" timeOffset="93769.3633">16868 2133,'24'0,"1"0,0 0,0 0,0 0,-1 0,26 0,0 0,-1 0,1-25,24 25,-24 0,24 0,1 0,24-24,-25 24,26 0,-26 0,25 0,-24-25,-1 25,0 0,-24 0,0 0,-1 0</inkml:trace>
  <inkml:trace contextRef="#ctx0" brushRef="#br0" timeOffset="94341.396">20514 2084,'25'0,"-25"0,24 0,1 0,0 0,0 0,24 0,1 0,0 0,-1 0,1 0,24 0,-24 0,24 0,1 0,-1 0,-24 0,24 0,1 0,-26 0,1 0,-1 0,1 0,-25 0,0 0,-1 0,-24 0</inkml:trace>
  <inkml:trace contextRef="#ctx0" brushRef="#br0" timeOffset="95469.4605">1910 3770,'0'0,"-24"0,24 0,0 0,0 0,0 0,0 0,0 0,24 0,-24-24,25 24,0 0,0 0,24 0,-24 0,25 0,-1-25,26 25,-1 0,-24-25,24 25,1-25,-1 25,0-25,1 25,-26 0,26-25,-26 25,1 0,-25 0,0 0,0-24</inkml:trace>
  <inkml:trace contextRef="#ctx0" brushRef="#br0" timeOffset="97381.5699">21903 769,'-25'-25,"-25"0,26 25,-26-24,25-1,-24 0,-1 25,0-25,1 25,-1-25,1 25,-1-24,0 24,1 0,-1-25,-24 25,24 0,25 0,-24 0,-1 0,1 25,24-25,-25 0,25 24,-24 1,24 0,-25 0,25 0,-24-1,24 26,-25 0,26-1,-1 1,-25-1,25 1,1 0,-26-1,25 1,0-1,1 1,24 0,-25-1,0 1,25 24,0-24,0-1,0 1,0 0,25-25,0 24,-1 1,1-1,0-24,25 25,-26-25,26-1,0 26,-26-25,51 0,-26-1,1 1,0 0,24 0,-24-25,24 25,1-25,-26 24,26-24,-26 0,26 0,-1 0,-24 0,-1 0,26 0,-26-24,1 24,24-25,-24 0,-1 0,1 0,0 1,-1-1,-24 0,25 0,-25-24,24 24,-24-25,0 1,0-1,-1 0,1 1,-25-26,25 26,-25-26,0 26,0-1,0-24,0 24,0 0,-25 1,0-1,25 25,-24-24,-1-1,-25 1,25-1,-24 0,-1 26,0-26,1 25,-1-24,1 24,-1 0,-24 0,24 0,-24 1,24 24,-24-25,24 25</inkml:trace>
  <inkml:trace contextRef="#ctx0" brushRef="#br0" timeOffset="97837.5959">21556 2108,'0'0,"0"0,24 0,-24 0,0 0,0 0,0 0,0 0,0 0,0 0,0 0,0 0,0 0,0-24,0 24,0 0,0 0,0 0,0 0,0 0,0 0,0 0,0 0,0 0,0 0,0 0,0 0,0 0,0 0,0 0,0 0,0 0,0 0</inkml:trace>
  <inkml:trace contextRef="#ctx0" brushRef="#br0" timeOffset="103562.9234">23614 4440,'25'-25,"-25"-24,0 24,0 25,0-25,25 0,-25 25,0 0,0-25,0 25,0 0,0 0,0 25,0-25,0 0,-25 25,0-25,1 25,-1 0,0-1,0 26,0-25,-24 0,24-1,0 26,0-25,1 0,-1-1,25 1,0 0,0 0,0 0,25-1,-25 1,24-25,1 25,25 0,-25-25,24 0,-24 25,25-25,-1 0,-24 0,25 0,-1 0,-24-25,25 25,-26 0,26-25,-25 0,0 25,-1-25,-24 25,25-24,-25-1,0 25,0-25,0 25,0-25,0 25,0 0,0 0,-25 0,25 0,-24 25,-1 0,25 0,-25 24,0-24,0 25,1-25,24 24,-25-24,25 0,0 24,-25-24,25 0,0 0,0 0,0-1,0 1,0-25,0 25,0 0,25-25,-25 25</inkml:trace>
  <inkml:trace contextRef="#ctx0" brushRef="#br0" timeOffset="103866.9408">24061 4787,'25'-25,"-25"1,25-1,-25 25,24-25,-24 25,25-25,0 25,-25 0,25 0,0 0,-1 25,1-25,0 25,-25-25,25 25,-25-1,0 1,0 0,0 0,0 0,0 0,-25-1,0 1,0 0,1 0,-1 0,0-1,0 1,0-25,25 25,-24-25,-1 25,25-25,0 0,0 0,0 0,0 25,0-25,25 0,-25 0,24 0,1-25,25 25,-25 0,-1 0,26-25,0 25,-1-25,-24 25,25-25,-1 1</inkml:trace>
  <inkml:trace contextRef="#ctx0" brushRef="#br0" timeOffset="104286.9648">24780 4167,'-49'-25,"-1"-24,0 24,1 0,-1 0,-24-24,24 24,-24 0,-1 0,-24 1,25 24,-26 0,1 0,25 0,-25 24,-1 1,1 25,0-25,25 49,-26-24,26 24,0-24,-1 24,25 0,1 26,24-26,-25 0,50 1,-24-1,24 1,0-1,0-24,24 24,-24-24,25-1,0 26,25-26,-26 1,26 0,0-26,24 26,-24 0,24-26,1 1,24 0,-25 0,25 0,1-1,-1-24,25 0,0 0,-25 0,25 0,-25-24,25-1,-24 0,-1 0,0-24,-25-1,1 0,-26 1,1-26,-25 1,0 0,-25-1,0-24,-25 0,0 24,-25-24,1 25,-1-26,1 26,-26 0,1 24,-1 0,1 1,-25-1,0 25,24 1,-49-1,25 25,0 0</inkml:trace>
  <inkml:trace contextRef="#ctx0" brushRef="#br0" timeOffset="106487.0907">14213 2059,'0'0,"-24"0,24 0,0 0,0 25,0-25,0 0,0 0,24 0,1 0,0 0,0 0,24 0,-24 0,25 0,-1 0,1 0,25 0,-26 0,1 0,24-25,1 25,-26 0,26 0,-26-25,26 25,-26 0,1 0,-1 0,-24-25,0 25,0 0,-25 0,25 0,-25 0,0 0,-25 0,25 0,-25 0,0 0,0 0,1 0,-26 0,0 0,1 0,-1 0,1 0,-1 0,0 0,1 25,24-25,-25 0,1 0,-1 25,1-25,24 0,-25 0,25 25,0-25,1 0,-1 0,0 24,25-24,0 0,0 0,25 0,-25 0,25 0,-1 0,26 0,-25 0,25 0,-1 0,1 0,-1-24,1 24,0 0,24 0,-24 0,-1-25,26 25,-26 0,1 0,-1 0,-24-25,25 25,-25 0,-1 0,-24 0,25 0,-25 0,0 0,0 0,0 0</inkml:trace>
  <inkml:trace contextRef="#ctx0" brushRef="#br0" timeOffset="107893.1711">20811 2059,'-24'0,"-1"0,0 0,25 0,-25 0,25 0,0 0,0 0,0 0,25 0,-25 0,25 25,0-25,-1 0,1 0,25 0,-25 0,24 0,-24 0,25 0,-1 0,-24 0,25 0,-1 0,1 0,0 0,-1 0,1 0,-25-25,24 25,-24 0,0 0,-25 0,25 0,-25 0,0 0,0 0,-25 0,25 0,-25 0,0 0,-24 0,24 0,0 0,-25 0,26 0,-26 0,25 0,0 0,1 0,24 0,-25 0,25 0,0 0,0 0,0 0,0 25,25-25,-25 0,24 0,1 0,0 0,0 0,0 0,-25 0,24 0,1 0,0 0,0 0,0 0,-25 0,24 0,1 0,0 0,0 0,-25 0,25 0,-1 0,-24 0,25 0,-25 0,25 0,-25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09305.2519">3647 9351,'0'0,"0"0,0 0,0 0,0 0,24 0,-24 0,25 0,0 0,-25-24,25 24,0 0,-1 0,1 0,0-25,0 25,0 0,-1 0,-24-25,25 25,-25 0,0 0,0 0,0 0,0 0,0 0,0 0,0 25,-25-25,1 0,24 0,-25 0,0 0,0 25,0-25,1 0,-1 0,25 0,-25 24,25-24,0 0,0 0,0 0,0 0,0 0,0-24,25 24,-25 0,25 0,-1-25,1 25,0 0,0 0,0-25,-1 25,1 0,0-25,0 25,0 0,0 0,-1 0,1 0,-25 0</inkml:trace>
  <inkml:trace contextRef="#ctx0" brushRef="#br0" timeOffset="111309.3665">6797 3522,'0'0,"0"0,0 0,0 0,-25 0,25 0,0 0,0 0,0 0,0 0,0 0,0 0,25 0,-25 0,25 0,-1 0,1 0,0 0,25 0,-1 0,1 0,24 0,1 0,-1 0,1 0,24-25,-25 25,25 0,-24 0,24 0,0 0,-24 0,24 0,-25 0,1 0,-1 0,-24 0,-1 0,1 0,0 0,-26 0,1 0,0 0,0 0,-25 0,25 0,-25 0,0 0,0 0,0 0,0 0,0 0,0 0,0 0,0 0,0-24,0 24,0 0,0 0,0 0,0 0,0 0,0 0,0 0,0 0,0 0,0 0,0 0,0 0</inkml:trace>
  <inkml:trace contextRef="#ctx0" brushRef="#br0" timeOffset="112821.453">20787 2183,'0'0,"0"0,0 0,0 0,0 0,0 0,0 0,0 25,24-25,1 0,-25 0,25 0,0 0,0 0,24 0,-24 24,25-24,-25 0,24 0,1 0,-1 0,1 0,-25 0,24 0,1 0,0 0,-26 0,1 0,25 0,-50 0,25 0,-1 0,-24 0</inkml:trace>
  <inkml:trace contextRef="#ctx0" brushRef="#br0" timeOffset="117459.7183">6028 7615,'0'0,"0"0,0 0,0 0,-25 0,25 0,0 0,0 0,0 0,0 0,-25 0,25 0,0 0,0 0,0 0,-25 25,25-25,0 0,0 25,-24-25,24 0,0 24,0-24,0 25,0 0,-25-25,25 25,0 0,0-1,0 1,0 0,0 0,0 0,0-1,0 1,0 25,0-25,0 0,0-1,0 26,0-25,0 0,0-1,0 26,0-25,0 0,0 24,0-24,0 0,0 0,0 24,0-24,0 0,0 0,0 24,0-24,0 0,0 0,0-1,25 1,-25 25,0-25,0-1,0 1,0 0,0 0,0 0,0-1,0 1,0 0,0-25,0 25,0 0,0 0,0-25,0 24,0 1,0 0,0-25,0 25,0 0,0-25,0 24,0 1,0 0,0 0,0-25,0 25,0-1,0 1,0 0,0 0,0 0,0-25,-25 24,25 1,0 0,0-25,0 25,0 0,0-1,0-24,0 25,0 0,0 0,0-25,0 25,0-1,-25 1,25-25,0 25,0 0,0 0,0-1,0 1,0 0,0 0,0-25,0 25,0-1,0 1,0 0,0 0,0 0,0 0,0-1,0 1,0 0,0 0,0 24,0-24,25 0,-25 0,0 0,0-1,0 1,0 0,0 0,0 0,0-1,0-24,0 25,0 0,0 0,0 0,0-1,0 1,0 0,0 0,0 0,0-1,0 1,0 0,0 0,0 24,0-24,0 0,0 25,0-26,0 26,0-25,0 0,0 24,-25-24,25 0,0 25,0-26,0 26,0-25,0 0,0 24,0-24,0 0,0 24,0-24,0 0,0 25,0-26,0 1,0 25,0-25,0-1,0 1,0 25,0-25,0-1,0 1,0 0,0 0,0 0,0-1,0 1,0 0,0 0,0 0,0-25,0 24,0 1,0-25,0 25,0-25,0 0,0 25,0-25</inkml:trace>
  <inkml:trace contextRef="#ctx0" brushRef="#br0" timeOffset="118731.791">6896 3398,'50'0,"-1"0,-24 0,0 0,0 0,-1 0,1 0,0 0,0 0,-25 0,25 0,-25 0,0 0,25 0,-25 0,0 0,0 0,0 0,0 0,24 0,-24 0,0 0,25 0,-25 0</inkml:trace>
  <inkml:trace contextRef="#ctx0" brushRef="#br0" timeOffset="118855.7981">8459 3299,'49'0,"1"0,0 0,-1 0,-24 0</inkml:trace>
  <inkml:trace contextRef="#ctx0" brushRef="#br0" timeOffset="123319.0534">6747 3448,'0'0,"0"0,0 0,0 0,0 0,25 0,-25 0,0 0,0 0,25 25,-25-25,0 0,25 24,-25-24,0 0,24 25,-24-25,25 25,-25-25,25 25,-25-25,25 25,-25-25,0 0,25 24,-25-24,0 0,24 0,-24 0,0 25,0-25,25 0,-25 0,0 0,25 0,-25 0,0 0,0 0,25-25,-25 25,0 0,25 0,-25-24,0 24,24-25,-24 25,25-25,-25 25,25-25,-25 25,25-25,-25 25,25-24,-25 24,25-25,-25 25,24 0,-24 0,25 0,-25-25,0 25,25 0,-25 25,25-25,-25 0,25 0,-25 25,0-25,24 24,-24-24,25 25,-25-25,25 25,-25-25,25 25,-25-25,25 25,-25-25,24 0,1 24,-25-24,25 0,-25 0,25 0,-25 0,25 0,-25 0,24 0,-24 0,25-24,0 24,-25 0,25-25,-25 25,25-25,-1 25,-24 0,25-25,-25 25,25-25,-25 25,25 0,-25 0,25-24,-25 24,24 0,-24 0,0 0,25 0,-25 0,0 24,25-24,-25 0,0 0,25 25,-25-25,0 0,0 25,25-25,-25 25,24-25,-24 0,0 25,25-25,-25 24,25-24,-25 0,25 25,-25-25,25 0,-1 0,-24 0,25 0,0 0,-25 0,25 0,0 0,-25-25,25 25,-1 0,1-24,-25 24,25-25,0 25,0-25,-25 25,24-25,-24 25,25-25,0 25,-25 0,25-24,-25 24,0 0,25 0,-25-25,0 25,0 0,24 0,-24 25,0-25,0 0,25 0,-25 24,0-24,25 0,-25 25,0-25,25 0,-25 25,25-25,-1 0,-24 25,25-25,0 0,-25 25,25-25,0 0,-1 0,1 0,0 0,0 0,0 0,-1 0,-24 0,25 0,0 0,0 0,0 0,-1 0,1-25,0 25,-25 0,25-25,0 25,-25 0,0-25,24 25,-24 0,0 0,0-25,0 25,0 0,0 0,0 0,0 0,0 0,0 0,0 0,0 0,0 0,0 0</inkml:trace>
  <inkml:trace contextRef="#ctx0" brushRef="#br0" timeOffset="131527.5229">3423 7441,'-24'0,"24"0,0 0,-25-24,25 24,0 0,0 0,0 24,0-24,0 25,0-25,0 25,0 0,0-25,0 25,0-1,0 1,0 0,25 0,-25 0,0-25,0 24,0 1,0-25,0 25,24-25,-24 25,0-25</inkml:trace>
  <inkml:trace contextRef="#ctx0" brushRef="#br0" timeOffset="132106.556">3572 7466,'0'-25,"25"25,-25 0,25-24,-25 24,25 0,-1-25,1 25,-25 0,25-25,0 25,0 0,-1-25,-24 25,25 0,0 0,-25-25,0 25,0 0,0 0,0 0,0 0,0 0,0 0,0 0,-25 25,25-25,-25 0,1 0,24 25,-25-25,0 0,0 25,25-25,-25 0,25 0,-24 0,24 0,0 25,-25-25,25 0,0 0,0 0,0 0,0 0,0 0,0 0,0 0,0 0,0 24,0-24,0 0,0 25,0-25,0 0,0 25,0-25,0 25,0-25,0 0,0 25,0-25,0 0,0 0,0 0,0 0,0 24,0-24,0 0,0 0,25 0,-25 0,0-24,0 24,0 0,0 0,24 0,-24 0,25 0,-25 0,25-25,-25 25,25 0,0 0,-25 0,24 0,1 0,0 0,0 0,0 0,-25 25,24-25,1 0,0 24,-25-24,0 25,0-25,0 25,0-25,0 25,0-25,0 25,0-25,0 24,0-24,0 0,-25 25,25-25,-25 25,1-25,24 0,-25 25,0-25,25 0,-25 0,0 0</inkml:trace>
  <inkml:trace contextRef="#ctx0" brushRef="#br0" timeOffset="132426.5743">4118 7417,'-25'0,"25"24,0 1,0-25,0 25,0 0,0-25,0 25,0-1,0-24,0 25,25-25,0 0,-25 25,25-25,-1 0,-24 0,25 25,0-25,0 0,0 0,-25 0,24-25,1 25,0 0,-25 0,25-25,-25 25,25 0,-25-25,0 25,0-24,0 24,0-25,0 25,0-25,-25 25,25-25,-25 0,25 25,-25-24,0 24,1 0</inkml:trace>
  <inkml:trace contextRef="#ctx0" brushRef="#br0" timeOffset="132887.6007">4614 7491,'0'25,"25"-25,-25 25,0-25,25 24,-25 1,0-25,0 25,24 0,-24 0,0-1,0 1,25 0,-25 0,0 0,0-1,25 1,-25 0,0 0,0 0,0-25,25 24,-25 1,0-25,0 25,0-25,0 25,0-25,25 0,-25 0,0 0,0 0,0 0,0 0,0 0,0-25,0 25,0-25,0 0,0 1,0-1,-25 0,25 0,-25-24,25 24,0-25,0 25,-25-24,25 24,0-25,0 26,0-1,0 0,0 0,0 0,0 25,0-24,0 24,25 0,0 0,-25 0,25 0,-25 0,24 0,1 0,-25 24,25-24,-25 25,25 0,-25-25,0 25,0-25,0 25,0-1,0-24,-25 25,0 0,25-25,-25 25,25-25,-24 25,24-25,-25 0</inkml:trace>
  <inkml:trace contextRef="#ctx0" brushRef="#br0" timeOffset="133303.6245">5160 7541,'25'24,"-25"-24,24 25,-24 0,0 0,0-25,25 25,-25-1,0 1,0 0,0 0,0 0,0-1,0 1,0 0,0-25,0 25,0 0,0-25,0 0,0 24,0-24,0 0,0 25,0-25,0 0,0 0,0-25,0 25,0 0,0-24,0 24,0-25,0 0,0 0,0 0,0 1,0-1,0 0,-25-25,25 1,0 24,-24-25,24 26,0-26,0 25,0 0,0 1,0-1,24 0,1 25,-25 0,25-25,0 25,-25 0,25 25,-1-25,-24 0,25 25,-25-25,25 25,-25-1,0-24,0 25,0-25,0 25,0 0,0-25,0 25,-25-25,25 24,-25-24,25 25,-24-25</inkml:trace>
  <inkml:trace contextRef="#ctx0" brushRef="#br0" timeOffset="133581.6404">5507 7144,'25'0,"0"0,-1 0,1 0,0 0,0 25,-25-25,25 24,-25 1,24-25,-24 50,0-25,0-1,0 1,0 25,0-25,0-1,-24 1,24 0,0 0,0 0,0-1,0 1,0-25,0 25,0-25,0 25,0-25,24 0,1 0,-25 0,25 0,0 0,0-25,-1 25,26 0,-25-25,0 0,-1 25,1-24,0-1</inkml:trace>
  <inkml:trace contextRef="#ctx0" brushRef="#br0" timeOffset="134670.7027">2332 8235,'0'0,"0"0,0 0,0 0,0 0,0 0,0 0,25 0,0 0,-1 0,1 0,25 0,-25 0,24 0,1 0,24 0,1-25,-1 25,0 0,1 0,24-24,0 24,1-25,-1 25,25-25,-25 25,0-25,25 25,-25 0,26-25,-1 25,-25-24,25 24,-25 0,25-25,-25 25,0 0,1-25,-1 25,-25 0,1-25,-1 25,-24 0,24 0,-49 0,25-25,-26 25,1 0,-25 0,0 0,0 0,0 0,0 0,-25 0,25 0,-24 0,-1 0,0 0,-25 0</inkml:trace>
  <inkml:trace contextRef="#ctx0" brushRef="#br0" timeOffset="135086.7265">2853 8285,'-50'0,"25"0,-24 25,24-25,0 0,0 0,1 0,-1 24,25-24,0 0,0 0,0 0,0 0,25 25,-25-25,24 0,1 0,0 0,25 0,-26 0,26 0,0 0,24 0,1-25,-1 25,0 0,26-24,-1 24,0-25,0 25,25-25,0 25,0-25,-24 25,48-25,-24 1,0 24,0-25,0 25,0 0,-24-25,24 25,-25-25,0 25,0-25,1 25,-26 0,0-24,-24 24,0 0,-1-25,-24 25,25 0,-50 0,24-25,-24 25,0 0,0 0,0 0,0 0,0 0,0 0,0 0,0 0,0 0,0 0,0 0,0 0,0 0,0 0</inkml:trace>
  <inkml:trace contextRef="#ctx0" brushRef="#br0" timeOffset="135918.7741">3051 10046,'0'0,"0"0,0 0,0 0,0 0,0 0,0 25,0-25,0 25,0-25,0 24,0 1,25 0,-25 0,0 0,25-1,-25 1,0 0,0 0,25 0,-25-1,0 1,0-25,0 25,0 0,0-25,0 0,0 25,0-25,0 0</inkml:trace>
  <inkml:trace contextRef="#ctx0" brushRef="#br0" timeOffset="136422.8029">3448 10046,'25'-25,"0"25,-25 0,0 0,0-25,0 25,0 0,0 0,0 0,0 0,0 0,-25 0,25 0,-25 25,0-25,25 0,-24 0,-1 25,0-25,0 0,0 25,25-25,-24 0,24 0,-25 0,25 25,0-25,-25 0,25 0,0 0,0 0,0 24,0-24,0 0,0 0,0 0,0 25,0-25,0 0,0 25,0-25,0 0,25 25,-25-25,0 0,25 25,-25-25,0 0,24 0,-24 0,25 0,-25 0,0 0,25 0,-25 0,0 0,25 0,-25 0,25-25,-25 25,0 0,24 0,-24-25,25 25,-25 0,25 0,0 0,-25-25,25 25,-1 0,-24 0,25 25,0-25,-25 0,25 25,-25-25,0 25,25-25,-25 24,0-24,0 25,0-25,0 25,0-25,0 25,-25-25,25 25,-25-25,25 24,0-24,-25 0,0 25,25-25,-24 0,24 0,-25 0,25 0,-25 0,0-25,25 25</inkml:trace>
  <inkml:trace contextRef="#ctx0" brushRef="#br0" timeOffset="136734.8207">3671 9996,'25'0,"-25"0,25 0,-25 0,0 0,0 0,0 25,0-25,0 0,0 25,0-25,0 25,0 0,0-1,0-24,0 25,0 0,0 0,0 0,0-25,0 24,0-24,25 25,0-25,-25 0,24 25,-24-25,25 0,0 0,0 0,0 0,-1 0,-24-25,25 25,0 0,0 0,0-25,-25 25,25-24,-1-1,-24 25,0-25,0 0,0 25,0-25,0 1,0 24,-24-25,-1 0,0 0,25 25,-25-25,0 25,0 0,1 0</inkml:trace>
  <inkml:trace contextRef="#ctx0" brushRef="#br0" timeOffset="137167.8455">4217 10096,'25'24,"0"-24,-25 25,0 0,25 0,-25 0,0-25,0 24,24 1,-24 0,0 0,0 0,0-1,0 1,0 0,25 0,-25-25,0 25,0-1,0-24,0 25,0-25,0 0,0 25,0-25,0 0,0 0,0 0,0 0,0 0,0 0,0 0,0-25,0 25,0-25,0 25,0-24,0-1,0 0,-25 0,25-24,0 24,-24 0,24-25,0 26,0-26,0 25,0-24,0 24,0 0,0 0,24 25,-24-25,25 0,0 25,0 0,0 0,-25 0,24 0,1 0,0 0,-25 25,25-25,-25 25,25-25,-25 25,0 0,0-25,0 25,0-1,-25-24,25 25,-25 0,0-25,25 25,-25-25,25 25,-24-25,24 0,0 24</inkml:trace>
  <inkml:trace contextRef="#ctx0" brushRef="#br0" timeOffset="137562.8681">4614 10046,'0'0,"25"25,-25-25,25 25,-25-25,0 24,0 1,24-25,-24 25,0 0,0 0,25-1,-25 1,0 0,25-25,-25 25,0 0,25-1,-25-24,0 25,0-25,0 25,0-25,25 25,-25-25,0 0,0 0,0 0,0 0,0 0,0 0,0 0,0-25,0 25,0-25,-25 25,25-25,0 1,-25-1,25 0,0 0,-25 0,25-24,-25 24,25 0,0-24,0 24,0 0,0 0,0 0,0 25,0-25,25 25,-25-24,25 24,0 0,-25 0,25 0,-1 0,1 0,-25 24,25-24,-25 0,0 25,0-25,0 25,0-25,0 25,0-25,0 25,-25-25,25 25,-25-25,1 24</inkml:trace>
  <inkml:trace contextRef="#ctx0" brushRef="#br0" timeOffset="137838.8839">4912 9773,'24'0,"1"0,0 0,0 0,0 25,-25-25,25 25,-1-1,-24 1,0-25,0 50,25-25,-25-1,0 1,0 0,0 0,0 25,0-26,0 1,0 0,0 0,0-25,0 25,0-25,0 24,25-24,-25 0,25 25,0-25,-1 0,1-25,0 25,0 0,0-24,-1 24,26-25,-25 25,0-25,-1 0</inkml:trace>
  <inkml:trace contextRef="#ctx0" brushRef="#br0" timeOffset="139102.9562">3151 11460,'-25'-25,"25"25,0 0,0-25,0 25,0 0,-25 0,25 0,0 0,0 0,0 0,0 25,0-25,25 25,-25 0,25-1,-25-24,0 25,24 0,-24 0,0-25,25 25,-25-1,0-24,0 25,0-25,25 25,-25-25,0 25,0-25,0 0,0 25,0-25,0 0,0 0</inkml:trace>
  <inkml:trace contextRef="#ctx0" brushRef="#br0" timeOffset="139467.9771">3423 11410,'25'0,"-25"-25,25 25,-25-24,0 24,0 0,0-25,0 25,0 0,0 0,0 25,0-25,-25 0,25 24,0-24,-25 25,25 0,-24 0,24 0,-25-25,25 24,-25 1,25 0,0-25,0 25,0 0,25-25,-25 0,25 24,-25-24,24 0,1 0,0 25,-25-25,25 0,0-25,-1 25,1 0,0-24,0 24,-25 0,25-25,-25 25,24 0,-24-25,0 25,0-25,0 25,0 0,0 0,-24-25,-1 25,25 0,-25-24,0 24,0 0,1 0,-1 0,0 0</inkml:trace>
  <inkml:trace contextRef="#ctx0" brushRef="#br0" timeOffset="140035.0095">4168 11162,'24'-25,"-24"25,25-25,-25 25,25-24,-25 24,0 0,0 0,0 0,0 0,0 24,0-24,25 25,-25 0,0 0,0 25,25-26,-25 1,0 0,24 25,-24-26,0 1,25 0,-25 0,0 0,25-1,-25-24,0 25,25-25,-25 25,0-25,0 0,0 25,0-25,0 0,25 0,-25 0,0 0,0 0,0 0,0-25,0 25,0 0,0 0,-25-25,25 25,-25 0,0-25,0 25,1-24,-1 24,0 0,0 0,-24 0,24 0,0 0,-25 0,26 0,24 24,-25-24,0 0,25 25,0-25,0 25,0-25,0 25,0-25,0 0,25 25,-25-25,25 0,-25 0,24 0,1 24,0-24,0 0,0-24,24 24,-24 0,0 0,0-25,-1 25,1 0,25-25</inkml:trace>
  <inkml:trace contextRef="#ctx0" brushRef="#br0" timeOffset="140355.0278">4589 11286,'0'-25,"-25"25,25 0,-24-24,-1 24,25 0,-25 0,0 0,0 0,25 0,-24 0,-1 0,25 24,-25-24,25 25,-25 0,25-25,0 25,0 0,0-25,0 24,0-24,0 25,0-25,0 25,0-25,0 0,0 0,25 25,-25-25,0 0,25 0,-25 0,25 0,-25-25,0 25,24 0,-24 0,25-25,-25 25,25 0,-25 0,0-25,25 25,-25 0,0 0,0 0,25 0,-25 0,0 0,24 0,-24 25,0-25,25 0,-25 25,25-25,-25 25,0-25,25 25,-25-25,25 24,-25-24,24 0,-24 25,0-25</inkml:trace>
  <inkml:trace contextRef="#ctx0" brushRef="#br0" timeOffset="141023.066">4788 11286,'0'0,"0"0,0 0,0 0,0 25,0-25,0 0,0 25,0-25,24 0,-24 25,0-25,25 0,-25 0,25 24,-25-24,25 0,-25 0,25 0,-25 0,24 0,1 0,-25-24,25 24,-25 0,25-25,-25 25,25-25,-25 25,0-25,0 25,0-25,0 25,0-24,0 24,0-25,0 25,0 0,0-25,0 25,0 0,0 25,0-25,0 25,0-25,0 24,0 1,0 25,0-25,25-1,-25 1,24 25,-24-25,25-1,0 1,-25 25,25-25,0 24,-25-24,0 25,24-26,-24 26,0-25,0 0,0-1,0 1,0 0,0 0,-24-25,24 0,0 0,-25 0,25 0,-25 0,25-25,-25 0,0 0,25 1,-24-1,24 0,-25 0,25-24,0 24,0 0,0-25,0 26,0-1,25-25,-1 25,-24 1,25-26,0 25,0 0,-25 1,25-26,-1 25,1 0,-25 1,25-1,-25 0,0 0,0 25,25-25,-25 25,0-25,0 25,0 0,0 0,0 0,0 0,0 0,0 0,0 0,0 0,25 25,-25-25,24 25,-24-25,25 25,0 0,0-25,0 25,-1-25,1 24,0-24,0 25,24-25,-49 25,25-25,0 25,-25-25,0 25,0-25,0 24,-25-24,0 25,1-25,-1 25,-25-25,25 25,-24-25</inkml:trace>
  <inkml:trace contextRef="#ctx0" brushRef="#br0" timeOffset="146710.3913">11138 3522,'-25'0,"25"0,-25 0,25 0,0 0,0 0,0 0,25 0,-25 25,25-25,-1 0,1 0,0 0,0 0,24 0,1 0,25 0,-26-25,26 25,-1-25,0 25,1-24,-1 24,1-25,-1 25,0-25,1 0,-1 25,-24 0,-1-25,1 25,-25 0,0 0,-1-24,1 24,-25 0,0 0,0 0,-25 0,1 0,-1 0,0 24,-25-24,1 0,-1 25,1-25,-26 0,1 25,-1-25,1 25,24-25,-24 25,0-25,-1 24,26-24,-26 0,26 25,-1-25,0 0,25 25,-24-25,24 0,0 25,0-25,25 0,-24 0,24 0,0 0,0 0,24 0,1 0,0 0,0 0,24 0,1 0,0 0,24-25,1 25,-1 0,0-25,26 25,-26-25,0 25,1-24</inkml:trace>
  <inkml:trace contextRef="#ctx0" brushRef="#br0" timeOffset="149391.5447">6425 11261,'0'25,"-25"-25,25 0,-25 0,0 25,1-25,24 0,-25 25,0-25,25 0,-25 25,0-25,25 0,-24 24,-1-24,25 0,-25 0,25 25,0-25,0 0,0 0,0 0,0 0,0 25,0-25,0 0,0 0,0 0,25 0,-25 25,25-25,-1 0,-24 0,25 25,0-25,0 0,0 0,-1 0,1 0,0 24,-25-24</inkml:trace>
  <inkml:trace contextRef="#ctx0" brushRef="#br0" timeOffset="149854.5711">6077 11460,'0'0,"-24"0,24 0,0 0,0 0,0 0,0 0,0 0,24 0,-24 0,25 0,0 0,0 0,0 0,0 0,24 0,1 0,-1-25,26 25,-26 0,26 0,-1-25,1 25,24 0,-25 0,25-25,-24 25,24 0,0 0,-24 0,24-24,-25 24,26 0,-26 0,0 0,26 0,-51-25,26 25,-1 0,0 0,-24 0,0 0,-1-25,1 25,0 0,-1 0,-24 0,0 0,0-25,-1 25,-24 0,25 0,-25 0,0 0,0 0,0 0,0 0,0 0,0 0,0 0,0 0,0 0,0 0,0 0,0 0,0 0</inkml:trace>
  <inkml:trace contextRef="#ctx0" brushRef="#br0" timeOffset="151262.6517">15702 10244,'0'0,"0"0,0-24,0 24,0 0,0 0,0 0,0 0,0-25,0 25,0 0,0 25,0-25,0 24,0-24,0 25,0 0,0 0,0 0,0-1,0 1,0 0,0 25,0-26,0 1,0 0,0 0,0 0,0-1,0 1,0-25,0 25,0-25,0 25,25-25,-25 0,0 0,0 0,0 0,0 0,0 0,0 0,0 0,0-25,0 25,0-25,0 0,0 1,0-1,0 0,0 0,0 0,0-24,0 24,0-25,0 26,0-26,0 25,0-24,0 24,0 25,0-25,0 25,0 0,0 0,0 0,0 25,0 0,24-1,-24 1,25 0,-25 25,25-26,-25 26,25-25,-25 24,25-24,-25 0,0 0,0 0,0-1,0 1,0-25,0 25,0-25,0 0</inkml:trace>
  <inkml:trace contextRef="#ctx0" brushRef="#br0" timeOffset="151890.6876">16297 10468,'0'-25,"0"0,0 25,0-25,0 0,-25 1,25 24,0-25,-25 25,25 0,-24-25,-1 25,25 0,-25 0,25 0,-25 0,0 25,25-25,-24 25,24-25,-25 24,25-24,0 25,0-25,0 25,0-25,0 25,0-25,0 0,0 25,25-25,-25 0,24 0,-24 0,25 0,-25 0,25 0,0 0,-25-25,25 25,-1 0,-24-25,25 25,-25 0,25-25,-25 25,25-25,-25 1,0 24,0-25,0 25,0-25,-25 25,25 0,-25-25,25 25,-25 0,25 0,0 0,-24 25,24-25,0 25,-25-25,25 25,0-25,0 24,0-24,25 0,-25 25,24-25,-24 0,25 0,-25 0,25 0,-25 0,0 0,25 0,-25 0,0 0</inkml:trace>
  <inkml:trace contextRef="#ctx0" brushRef="#br0" timeOffset="152946.748">15999 10319,'0'-25,"0"25,0 0,0-25,0 25,0 0,0 0,0-25,0 25,0 0,0 0,0 0,0 0,0 25,0-25,0 25,0-25,0 25,0 0,0 24,-24-24,24 0,0 0,-25 24,25-24,0 0,0 0,-25-1,25 1,0 0,0-25,0 25,0-25,0 25,0-25,0 0,0 0,0 0,0 0,0 0,0 0,0 0,0 0,0-25,0 25,0-25,0 25,0-25,0 0,0 1,0-26,-25 25,25 0,-25-24,25-1,-24 25,24-24,-25-1,25 1,-25 24,25 0,-25-25,25 50,0-24,0-1,-25 25,25 0,0 0,0 25,0-25,0 24,0 1,25 25,-25-25,0 24,25-24,-25 25,25-26,-25 26,0-25,25 24,-25-24,24 0,-24 0,0 0,25-1,-25 1,25-25,-25 25,0-25,0 0,25 25,-25-25,0 0,0 0,0 0,0-25,0 25,0 0,0-25,0 25,0-25,0 1,-25-1,25 0,0-25,-25 26,25-26,-25 25,1-24,24 24,-25 0,25 0,0 25,-25-25,25 25,0 0,0 25,0-25,0 25,0 0,0 0,0 24,25-24,-25 0,0 24,25-24,-25 0,0 25,24-26,-24 1,0-25,0 25,25 0,-25-25,0 25,0-25</inkml:trace>
  <inkml:trace contextRef="#ctx0" brushRef="#br0" timeOffset="154074.8125">9128 11112,'-24'0,"24"-24,0 24,0-25,-25 25,25 0,0-25,0 25,0 0,0 0,0 0,0 0,0 25,0-25,0 25,0-1,0 1,0 0,0 25,0-25,0 24,25 1,-25-25,0 24,24-24,-24 0,0 0,25 24,-25-24,0 0,25-25,-25 25,0-1,25 1,-25-25,0 25,25-25,-25 0,0 25,24-25</inkml:trace>
  <inkml:trace contextRef="#ctx0" brushRef="#br0" timeOffset="154439.8334">9352 11187,'25'0,"-25"-25,24 25,-24 0,25-25,0 25,0 0,0 0,-1 25,26-25,-25 0,0 25,24 0,-24-25,0 25,0-1,-1 1,-24-25,25 25,-25 0,0 0,0-1,0 1,-25-25,1 25,-1 0,25 0,-25-1,0 1,0-25,1 25,-1-25,0 0,0 0,0 0,25 0,-24 0,-1 0,25-25,0 25,0 0,-25-25,25 25,0 0,0 0,0-24,25 24,0 0,-25 0,24 0,1 24,0-24,0 0,0 0,-1 25,1-25,0 0,25 0,-26 0,1 25,25-25,-25 0,-1 0,1 0</inkml:trace>
  <inkml:trace contextRef="#ctx0" brushRef="#br0" timeOffset="154990.8649">10394 11063,'24'-25,"-24"25,0-25,0 25,0 0,0 0,0 0,-24 0,-1 0,0 0,0 0,0 0,0 25,1-25,-26 0,25 25,0-25,-24 0,24 25,0-25,0 0,1 0,-1 24,25-24,-25 0,25 0,-25 0,25 0,0 0,0 0,0 0,0 0,0 0,0 0,0 0,0 0,0 25,0-25,0 25,25-25,-25 25,25-25,-25 25,0-25,25 25,-25-25,0 24,24-24,-24 25,0-25,25 0,-25 0,0 25,0-25,0 0,25 0,-25 0,0 0,0 0,0 0,0 0,25-25,-25 25,0 0,25 0,-25-25,24 25,-24 0,25-24,-25 24,25 0,0 0,-25 0,25 0,-1 0,1 0,0 0,0 0,0 24,-25-24,25 25,-1 0,-24-25,0 25,25 0,-25-1,0 1,0-25,0 25,0 0,-25 0,25-25,-24 24,24-24,-25 25,25-25,-25 25,0-25,25 0,-25 25,0-25,1 0,24 0,-25 0,0 0,0 0,0-25,1 25,-1 0</inkml:trace>
  <inkml:trace contextRef="#ctx0" brushRef="#br0" timeOffset="155650.9027">10642 11460,'0'-25,"0"0,0 25,0-25,0 25,0 0,0-24,0 24,0 0,0 0,0 24,0-24,0 25,0 0,24 0,-24 0,0 24,25-24,-25 25,25-1,-25 1,25-1,-25-24,0 25,25-1,-25-24,0 25,24-25,-24-1,0 1,25 0,-25 0,0-25,0 25,0-25,0 0,0 0,0 0,0 0,0 0,0-25,0 25,0-25,-25 0,25 0,0 1,-24-26,24 25,0-24,-25 24,25-25,-25 1,25-1,-25 0,25 26,0-26,0 0,0 26,0-1,0-25,0 25,25 25,0-24,0-1,-1 25,1-25,0 25,0 0,0 0,-1 0,26 25,-25-25,-25 25,25-25,-1 24,-24-24,0 25,0 0,0-25,0 25,0-25,0 25,-24-25,24 24,-25 1,25-25,-25 25,0-25,25 0,-25 25,1-25,24 0,-25 0</inkml:trace>
  <inkml:trace contextRef="#ctx0" brushRef="#br0" timeOffset="156054.9258">11088 11410,'25'25,"-25"-25,0 25,25 0,-25-25,0 24,24 1,-24 0,0 0,25 0,-25 24,0-24,25 0,-25 0,0-1,0 1,25 0,-25-25,0 25,0-25,0 25,0-25,0 0,0 0,0 0,0 0,0 0,0 0,0 0,0 0,0-25,0 0,0 25,0-25,0-24,0 24,0 0,-25-25,25 26,0-26,-25 25,25-24,0 24,0-25,0 25,0-24,0 24,0 0,25 0,0 1,0 24,-25-25,24 25,26 0,-25 0,0 0,0 25,-1-25,-24 24,25 1,0-25,-25 25,0 0,0 0,0-1,0 1,0-25,-25 25,0 0,1-25,24 25,-25-25,0 24</inkml:trace>
  <inkml:trace contextRef="#ctx0" brushRef="#br0" timeOffset="156518.9523">11882 11460,'0'0,"0"0,0 0,0 0,0 0,25 0,-25 0,24 0,1-25,25 25,-25 0,24 0,-24-25,25 25,-1 0,1-25,-1 25,1 0,0-24,-1 24,1 0,0-25,-26 25,1 0,0 0,0 0,0 0,-25-25,0 25,0 0,0 0,0 0,0 0,0 0,0 0</inkml:trace>
  <inkml:trace contextRef="#ctx0" brushRef="#br0" timeOffset="158427.0615">13122 11013,'0'-25,"0"25,0-24,0 24,0-25,0 25,0 0,0-25,0 25,25 0,-25 0,25 0,-25-25,24 25,1 0,0 0,0 25,0-25,-1 25,-24-25,25 25,-25-1,25 1,-25 0,0 0,0 0,0-1,0 1,0 25,0-25,-25 0,25-1,-25 26,25-25,-24 0,24-1,0-24,0 25,0 0,0-25,0 25,0-25,0 25,0-25,0 0,24 24,-24-24,0 0,25 25,-25-25,25 0,0 0,-25 0,25 0,-25 0</inkml:trace>
  <inkml:trace contextRef="#ctx0" brushRef="#br0" timeOffset="158604.0716">13469 11757,'0'25,"0"-25,0 0,0 0,0 25,0-25,0 0,0 0,0 0,0 0,0 0,0 0,0 0,0 0,0 0,0 0,0-25,0 25,25 0,-25 0,0 0,0 0,25-25</inkml:trace>
  <inkml:trace contextRef="#ctx0" brushRef="#br0" timeOffset="159323.1127">13916 11187,'0'-25,"0"-25,0 26,0-1,0 0,0 0,0 0,0 1,0 24,0-25,0 25,0 0,0 0,0 25,0-25,0 24,0 1,0 0,0 0,25 24,-25-24,0 0,0 25,24-25,-24-1,0 26,0-25,0 0,0-1,0 1,0-25,25 25,-25-25,0 25,0-25,0 0,0 0,0 0,0 25,0-25,0 0,0 0,0-25,0 25,0 0,0-25,0 25,0 0,0-25,0 0,0 25,0-24,-25 24,25-25,-24 25,-1-25,25 25,-25 0,0-25,0 25,1 0,24 25,-25-25,0 25,0-25,25 25,-25-1,25-24,0 25,0-25,0 25,0-25,0 25,0-25,0 25,25-25,-25 0,25 24,0-24,-25 0,25 0,-1 0,1 0,0 0,25 0,-26 0,1-24,25 24,-25 0,-1-25,26 25,-25 0,0-25,-1 0,1 25,0-25,0 1,-25-1,25 0,-25 0,0 0,0 1,-25-1,25 25,-25-25,0 0,25 25,-25 0,1-25,24 25,-25 0,25 25,-25-25,25 0,-25 25,25 0,0-25,0 25,0-1,0-24,0 25,0 0,0-25,0 25,0-25,0 25,25-25,-25 24,25-24,-25 0,0 0,25 0,-1 0,-24 0,25 0,0 0,-25 0,25 0,0 0,-25 0,24 0,-24 0,25 0,-25 0,0 0,25 0,-25-24,0 24</inkml:trace>
  <inkml:trace contextRef="#ctx0" brushRef="#br0" timeOffset="159971.1498">14437 11112,'0'0,"0"0,0 0,0 0,0 0,0 0,0 0,0 25,0-25,0 0,24 25,-24-25,0 25,25-25,-25 0,25 25,-25-25,25 0,-25 0,25 0,0 25,-25-25,24 0,1-25,-25 25,25 0,0-25,-25 25,25-25,-25 25,24-25,-24 25,0-25,0 25,0-24,0 24,0-25,0 25,0 0,0 0,0 0,0 0,-24 0,24 25,0-25,0 24,0 1,0 0,0 25,0-25,0 24,0-24,0 25,24-26,-24 26,0 0,25-26,-25 26,0-25,0 24,0 1,0-25,0 24,0-24,0 0,0 25,-25-50,25 24,-24 1,24-25,0 0,-25 0,25 0,-25-25,25 25,-25-24,25-1,0 0,-25 0,25 0,0 1,0-1,0-25,0 25,0 1,0-26,0 25,25 0,0 1,-25-26,25 25,0 0,-1-24,1 24,0 0,0 0,0 1,-1-1,-24 0,25 25,-25 0,0-25,0 25,0 0,0 0,0 0,0 25,0-25,25 25,-25-25,0 25,25-1,-25 1,25-25,-25 25,24 0,-24-25,25 25,-25-1,25-24,-25 25,25-25,-25 25,0-25,0 0,0 25,0-25,0 0,0 0,-25 25,25-25,0 0,0 0,-25 0</inkml:trace>
  <inkml:trace contextRef="#ctx0" brushRef="#br0" timeOffset="160335.1706">15206 11237,'24'0,"1"-25,0 25,-25 0,25 0,0 0,-1 0,1-25,0 25,25 0,-26 0,1 0,25-25,-25 25,-1 0,1 0,0 0,0-25,-25 25,25 0,-25 0,0 0,0-25,0 25,0 0,0 0,0-24,-25 24,25 0,-25-25,25 25,-25 0,0-25,25 25,0 0,-24 0,24-25,0 25,0 0,0 0,0 0,0 0,0 0,0 0,0 25,24-25,1 0,-25 25,25-25,0 25,0-25,0 24,-25-24,24 25,1 0,-25 0,25 0,-25 0,0-25,0 24,-25 1,0 0,25-25,-49 25,24 0,0-25</inkml:trace>
  <inkml:trace contextRef="#ctx0" brushRef="#br0" timeOffset="162081.2705">6400 7789,'25'0,"-25"-25,25 25,-25-25,24 25,-24-25,0 25,25 0,-25-25,25 25,-25 0,0-24,0 24,0 0,0 0,0 0,0 0,0 0,0 0,0 0,0 0,0 0,-25 24,25-24,-25 25,1 0,-26 0,25 0,-24-1,24 1,-25 0,1 25,24-26,-25 1,25 25,-24-25,24 0,25-1,-25 1,0-25,25 25,0 0,0-25,0 25,0-25,25 0,-25 24,25-24,0 25,-25-25,24 0,26 25,-25-25,0 0,24 0,-24 25,25-25,-25 0,24 0,1 25,-1-25,1 0,0 0</inkml:trace>
  <inkml:trace contextRef="#ctx0" brushRef="#br0" timeOffset="163113.3295">14710 7714,'0'0,"-25"0,25 0,0 0,-25 0,25 0,0 0,0 0,0 0,-25 25,25-25,0 25,0-25,0 25,25-1,-25-24,25 25,0 0,-1 0,1 0,0-25,0 24,24 1,-24 0,25 0,-25-25,24 25,-24 0,0-1,0 1,-1 0,1-25,-25 25,0 0,0-1,0 1,0-25,-25 25,1 0,-1 0,-25-1,25 26,-24-25,-1 0,1-1,-1 26,0-25,1 0</inkml:trace>
  <inkml:trace contextRef="#ctx0" brushRef="#br0" timeOffset="164257.3949">6102 10368,'25'-24,"-25"24,25-25,-25 0,25 25,-25-25,25 25,-25 0,24-25,-24 25,0 0,25 0,-25 0,0 0,0 0,25-24,-25 24,0 0,0 0,0 24,0-24,0 0,0 0,0 25,0-25,-25 25,25 0,-25 0,1-1,24 1,-25 25,0-25,0-1,25 26,-25-25,0 0,25-1,-24 1,24 0,0 0,0 0,0-25,0 24,0-24,0 25,0-25,24 0,1 0,-25 0,25 25,0-25,0 0,0 0,-1 0,26 0,-25 0,24-25,1 25,0 0,-1 0</inkml:trace>
  <inkml:trace contextRef="#ctx0" brushRef="#br0" timeOffset="165349.4574">15280 10170,'0'0,"0"0,0-25,0 25,0 0,-25 0,25 0,0 0,0 0,0 0,0 0,0 0,0 0,0 0,0 0,0 25,0-25,0 25,0-25,0 25,0-1,25-24,-25 25,25 0,0-25,-25 25,24 0,1-1,0-24,0 25,0 0,-1-25,26 25,-25 0,-25-25,25 24,-1-24,1 25,-25-25,0 0,0 25,0-25,0 25,0-25,-25 25,1-25,-26 24,25-24,-24 25,-1 0,-24 0,24-25,-24 25,24-1,-24 1,24 0</inkml:trace>
  <inkml:trace contextRef="#ctx0" brushRef="#br0" timeOffset="168053.6121">6499 7714,'0'0,"0"0,0 0,0 0,0 0,0 0,0 0,0 0,0 0,0-25,0 25,0 0,0 0,-25 0,25 0,-24 0,24 0,0 0,-25 0,25 0,-25 0,25 0,-25 0,25 0,-25 0,1 25,24-25,-25 0,25 25,-25-25,0 25,25-25,-25 25,1-1,24 1,-25 0,0 0,0 0,25-1,-25 26,25-25,-25 0,25 24,-24-24,24 25,0-25,0-1,0 26,0-25,24 0,-24-25,25 24,-25 1,25-25,0 25,0-25,0 0,-1 0,1 0,25 0,-25-25,24 25,-24 0,25-25,-26 1,26-1,-25 25,0-25,24 0,-24 0,0 1,0-1,-1 0,-24 0,25 0,-25-24,25 24,-25 0,0 0,0 0,-25 1,0 24,25-25,-24 0,-1 0,0 25,0-25,-24 25,24 0,-25 0,25 0,-24 25,-1 0,25-25,-24 25,24 0,-25-1,26 1,-1 0,0 0,25 0,-25 0</inkml:trace>
  <inkml:trace contextRef="#ctx0" brushRef="#br0" timeOffset="169160.6754">9426 9227,'-25'0,"25"25,-24-25,24 0,0 0,0 0,0 0,0 0,0 0,0 0,0 0,0 0,24 0,1 0,0 0,0 0,0 0,24 0,-24 0,25 0,-1 0,26-25,-26 25,1-24,24 24,-24 0,24-25,-24 25,-1-25,1 25,-25 0,24 0,-49 0,25 0,0 0,-25 0,0 0,0 0,0 0,0 0,0 0,0 0,0 0,0 0,0 0,0-25</inkml:trace>
  <inkml:trace contextRef="#ctx0" brushRef="#br0" timeOffset="169849.7148">13221 9227,'-25'25,"25"-25,-24 0,24 0,0 0,0 0,0 0,0 0,0 0,0 0,24 0,-24 0,25 0,25 0,-25 0,24 0,1 0,-1-25,1 25,25 0,-26-24,26 24,-1 0,-24-25,24 25,0 0,-24 0,0-25,-1 25</inkml:trace>
  <inkml:trace contextRef="#ctx0" brushRef="#br0" timeOffset="172446.8634">9252 12204,'0'0,"0"0,25 0,-25 0,0 0,25 0,0 0,0 0,0 0,24 0,-24-25,25 25,-1 0,1-25,24 0,1 25,-1-24,0-1,1 25,-1-25,1 0,-1 25,-24-25,24 25,-24-24,-25 24,24 0,-24 0,0 0,-25 0,0 0,0 0,0 0,0 0,0 0,0 0</inkml:trace>
  <inkml:trace contextRef="#ctx0" brushRef="#br0" timeOffset="172677.8766">9451 12254,'25'-25,"24"25,1 0,0-25,-1 0,26 25,-26-25,26 0,-1 25,-24-24,24-1,0 25,-24-25,24 25,-24-25,-25 25,25 0,-26-25,1 25,0 0,0 0,-25 0</inkml:trace>
  <inkml:trace contextRef="#ctx0" brushRef="#br0" timeOffset="179001.2382">14288 8855,'0'0,"0"0,0 0,0 0,0 0,0 0,0 0,0 0,0 0,0 25,0-25,0 25,0 24,0-24,0 0,0 25,0-1,0-24,0 25,0-25,0 24,0-24,0 25,0-26,0 1,0 0,0-25,0 25,0 0,0-25,0 0,0 0,0 24,0-24,0 0,0 0,0-24,0 24,0 0,0-25,0 25,0-25,0 0,0 0,0 1,0-1,0-25,0 25,25-24,-25-1,0 25,0-24,0-1,0 0,0-24,0 24,-25 1,25-1,0 1,0 24,0-25,25 25,-25 1,24 24,1-25,0 25,0 0,0 0,-1 0,1 25,0-25,0 24,0 1,0 0,-1-25,1 25,0 0,-25-1,0 1,0 0,0 0,0 0,-25-1,0 1,1 0,-1 0,0 0,0-1,-25-24,1 25,24 0,-25-25,1 25</inkml:trace>
  <inkml:trace contextRef="#ctx0" brushRef="#br0" timeOffset="180036.2974">9749 9178,'-25'0,"0"0,0 0,0 0,25 0,-24 0,24 0,0 0,0 0,0 0,0 0,0 0,0 0,0 0,24 0,1 0,0 25,25-25,-26 0,26 0,0 0,-1 0,26 0,-26-25,1 25,24 0,-24 0,24 0,-24-25,0 25,-1 0,-24 0,25-25,-26 25,1 0,-25 0,0 0,0 0,0 0,0 0,0 0,-25 0,-24 0,24 0,-25 25,1-25,-1 0,0 0,-24 25,24-25,-24 0,24 25,1-25,-1 0,1 0,-1 0,25 24,0-24,1 0,24 0,0 0,0 0,0 0,24 0,1-24,0 24,0 0,24 0,1-25,0 25,-1 0,26-25,-26 25,1 0,24-25,-24 25,0 0,-26-25,26 25,-25 0,24 0,-49 0,25 0,0 0,-25 0,0 0</inkml:trace>
  <inkml:trace contextRef="#ctx0" brushRef="#br0" timeOffset="181312.3704">9277 12030,'25'0,"-25"0,0 0,0 0,25 0,0 0,0 0,-1-25,1 25,0 0,25 0,-1 0,1-24,-1 24,1 0,0-25,-1 25,1-25,-1 25,1-25,0 25,-1 0,1-25,-25 25,-1 0,1 0,-25-24,25 24,-25 0,0 0,0 0,0 0,0 0,-25 0,25 0,-25 0,1 0,-1 0,-25 24,25-24,-24 0,-1 0,25 25,-24-25,-1 25,1-25,-1 25,25-25,-24 25,24-25,-25 24,25-24,1 25,-1-25,0 0,0 25,25-25,0 0,0 0,0 25,0-25,0 0,25 0,0 0,0 0,24 0,-24 0,25 0,-1-25,1 25,-1 0,1-25,24 25,-24-25,0 25,24 0,-24-24,-1 24,1-25,-25 25,-1 0,1-25,0 25,0 0,-25 0,0 0</inkml:trace>
  <inkml:trace contextRef="#ctx0" brushRef="#br0" timeOffset="183089.4721">13072 12030,'0'0,"0"0,-24 0,24 0,0 0,0 0,0 0,0 0,0 0,0 0,0 0,0 0,24 0,-24 0,25 0,0 0,25 0,-1 0,1 0,-1 0,1 0,24-25,1 25,-1 0,-24 0,49-24,-24 24,-1 0,0 0,1-25,24 25,-25 0,1 0,-26-25,26 25,-26 0,1 0,0 0</inkml:trace>
  <inkml:trace contextRef="#ctx0" brushRef="#br0" timeOffset="185785.6263">19447 8954,'-25'-24,"25"-1,-24 0,24-25,0 26,-25-1,25 0,0 0,0 25,0 0,0-25,0 25,0 0,0 25,0-25,0 25,0 0,0 0,0-1,0 1,0 0,0 25,0-26,0 1,0 25,0-25,0 0,0-1,0 1,0 0,0-25,0 25,0-25,-25 25,25-25,0 0,0 0,0 0,-25 0,25-25,0 25,0 0,0-25,0 0,0 0,0 1,0-1,0 0,0 0,0-25,0 26,0-26,0 25,0 0,0 1,0-1,0 0,25 25,-25 0,25 0,0 0,-25 25,24-25,1 25,0-1,0-24,0 25,-25 0,24 0,1-25,0 25,0-1,0-24,-1 25,1-25,-25 25,25-25,0 0,-25 0,25 25,-25-25,24 0,-24-25,25 25,-25 0,25 0,-25-25,0 25,0-25,25 1,-25-1,0 0,0 0,0 0,0 1,0-26,0 25,0-24,0 24,0-25,0 25,0-24,-25 24,25 0,0 25,0 0,0 0,0 0,0 0,0 25,0 0,25 0,-25 24,0-24,25 25,-25-26,0 26,25-25,-25 0,0 24,0-24,24 0,-24 0,0-1,25 1,-25-25,0 25</inkml:trace>
  <inkml:trace contextRef="#ctx0" brushRef="#br0" timeOffset="185948.6356">20191 8979,'0'0,"0"0,0 0,25 0,-25 25,0-25,0 0,0 25,0-25,0 0,0 25,0-25,0 25,0-25,0 0,0 24,-25-24,25 0,0 0,0 25,0-25,0 0</inkml:trace>
  <inkml:trace contextRef="#ctx0" brushRef="#br0" timeOffset="186318.6568">20415 8508,'0'0,"0"0,0 0,0 0,0 0,0 0,24 0,1 0,-25-25,25 25,0 0,0 0,-1 0,26 0,-25 0,24 0,-24-25,25 25,-25 0,-1 0,1-24,0 24,-25 0,0 0,0 0,0 0,0 0,0-25,0 25,-25 0,25 0,-25 0,1 0,24 0,-25 0,0 0,25 0,0 0,0 25,-25-25,25 0,0 24,0 1,0 0,-25 0,25 0,0-1,0 26,0-25,0 0,0-1,0 1,0 25,0-25,0-1,0 1,0-25,0 25,0 0,0 0,0-25</inkml:trace>
  <inkml:trace contextRef="#ctx0" brushRef="#br0" timeOffset="186477.6659">20985 8880,'0'0,"0"0,0 0,0 0,0 0,0 25,25-25,-25 25,0-25,0 24,0 1,0-25,0 25,0-25,0 25,0 0,0-25,0 25</inkml:trace>
  <inkml:trace contextRef="#ctx0" brushRef="#br0" timeOffset="186788.6837">19646 9302,'-50'25,"25"-25,-24 0,24 0,0 0,0 0,25 24,0-24,0 0,0 0,25 25,-25-25,25 0,24 0,-24 0,25 0,-1 0,26 25,-26-25,26 0,24 0,-24-25,24 25,-25 0,25 0,1 0,-1 0,0 0,0 0,-24-25,24 25,-25 0,-24 0,24 0,-49 0,25 0,-25 0,-25 0,0 0,0 0,0 0</inkml:trace>
  <inkml:trace contextRef="#ctx0" brushRef="#br0" timeOffset="187284.712">19869 9699,'0'24,"-25"-24,25 25,0-25,0 25,-25-25,25 25,0-25,0 25,0-1,0-24,0 25,0-25,0 25,25-25,-25 0,25 25,-25-25,25 0,0 0,-1 0,1 0,0 0,0 0,24 0,-24 0,0-25,25 25,-26 0,1-25,-25 25,25-25,-25 25,25 0,-25-24,0 24,0 0,0-25,0 25,-25 0,25 0,0 0,-25 0,25 0,-25 0,25 0,-24 25,24-25,-25 24,25-24,0 25,0 0,0-25,0 25,0-25,0 25,25-25,-1 24,1-24,0 25,0-25,0 0,-1 0,1 0,0 0,25 0,-26 0,1 0,0 0,25-25,-26 25,1 0,0-24,0-1,-25 25,25-25,-1 0,-24 0,0 25,0-24,0-1,-24 0,24 0,-25 0,0 1,25 24,-25-25,0 25</inkml:trace>
  <inkml:trace contextRef="#ctx0" brushRef="#br0" timeOffset="187480.7232">20836 9872,'25'25,"0"-25,0 25,-25-25,25 0,-25 25,0-25,0 24,0-24,0 25,0 0,0-25,0 25,0-25,0 25,0 0,0-25,0 24,0-24,0 0,0 25,0-25,0 0</inkml:trace>
  <inkml:trace contextRef="#ctx0" brushRef="#br0" timeOffset="187792.7411">21804 9178,'0'0,"0"0,0 0,0 25,0-25,0 0,0 0,0 0,0 0,0 0,0 0,24 0,-24 0,25 0,0 0,0 0,0 0,-1 0,1 0,0 0</inkml:trace>
  <inkml:trace contextRef="#ctx0" brushRef="#br0" timeOffset="187933.7492">21828 9426,'0'0,"0"25,0-25,0 0,0 0,25 0,-25 0,25 0,0 0,0 0,-1 0,26 0</inkml:trace>
  <inkml:trace contextRef="#ctx0" brushRef="#br0" timeOffset="188380.7747">22796 8682,'0'0,"-25"0,0 0,25 0,-25 0,25 0,0 24,0-24,-24 25,24 0,-25 0,25 0,0-1,-25 26,25-25,-25 24,25-24,0 0,-25 0,25 0,0 0,0-1,-24 1,24-25,0 25,0-25,0 0,0 0,0 0,0 0,0 0,0 0,0 0,0-25,0 25,0-25,0 1,0 24,0-25,0-25,0 25,0 0,0-24,24 24,-24 0,0-24,25 24,-25 25,25-25,-25 25,25 0,-25 0,25 25,-1-25,1 25,0-1,-25-24,25 25,0 0,-1 0,1 0,0-25,0 24,0 1,-25-25,24 25,1-25,0 0,0 25,-25-25,25 0</inkml:trace>
  <inkml:trace contextRef="#ctx0" brushRef="#br0" timeOffset="188548.7843">23193 8930,'25'-25,"-25"0,0-25,0 26,0-1,0-25,0 1,0 24,0 0,0-25,0 50,0-24,0 24,0 0,0 0,0 0,0 24,0-24,0 25,0 25,0-25,0-1,0 26,0-25,0 0,0 24,0-24,0 0,0 0,0-1,0 1,0 0</inkml:trace>
  <inkml:trace contextRef="#ctx0" brushRef="#br0" timeOffset="188828.8003">23490 8979,'0'0,"25"0,-25 0,25 0,-25 0,25 0,-25 0,25 25,-25-25,0 0,24 25,-24 0,0-25,0 25,0-25,0 24,-24 1,24 0,-25-25,0 25,25 0,-25-25,25 24,0-24,0 0,-25 25,25-25,0 0,0 0,0 0,0 0,25 0,-25 0,25 0,0 0,0-25,-1 25,1 0,0-24,0 24,0-25</inkml:trace>
  <inkml:trace contextRef="#ctx0" brushRef="#br0" timeOffset="189148.8186">23986 8558,'-24'0,"24"0,0 0,0 0,0 0,0 0,0 0,0 0,0 0,24 0,-24 0,25 0,-25 0,25 0,0 0,0 0,0 0,-1-25,1 25,0 0,-25 0,25 0,-25 0,0-25,0 25,0 0,0 0,0 0,0 0,0 0,0 0,-25 0,25 0,0 0,-25 0,25 25,-25-25,25 25,-24-1,24 1,0 0,-25 0,25 0,0-1,0 26,0-25,0 0,-25-1,25 26,0-25,0-25,0 25,0-1,0 1,0 0,0-25</inkml:trace>
  <inkml:trace contextRef="#ctx0" brushRef="#br0" timeOffset="189452.836">24309 8930,'0'0,"25"0,-25 0,25-25,-25 25,24 0,1 0,-25 0,25 0,0 0,-25 25,25-25,-25 24,0-24,0 25,0 0,0-25,0 25,-25 0,25 0,-25-1,25-24,-25 25,0 0,25-25,0 25,0-25,0 0,0 0,0 25,0-25,0 0,25 0,-25 0,25 0,0 0,24 0,-24 0,0-25,0 25,24 0,-24 0,0-25,0 25,24 0,-24-25,-25 25,25 0,0-25</inkml:trace>
  <inkml:trace contextRef="#ctx0" brushRef="#br0" timeOffset="189752.8532">22746 9426,'-49'0,"24"25,25-25,0 0,0 0,25 0,-1 0,26 24,0-24,-1 0,26 0,-1 0,1 0,24 0,0 0,0 0,0 0,1 0,-1 0,0 25,25-25,-25 0,1 0,-26 25,25-25,-24 0,-1 0,0 0,-24 0,-25 0,24 0,-24-25,0 25,-25 0,25 0,-25-25,0 25,0 0,-25 0,25-24</inkml:trace>
  <inkml:trace contextRef="#ctx0" brushRef="#br0" timeOffset="190300.8845">23466 9723,'0'0,"0"0,0-24,0 24,0 0,0 0,0 0,0 0,0 24,0-24,-25 25,0-25,25 25,-25 0,0 0,1-1,-1 1,25 0,-25 0,25 0,0-1,0 1,0-25,0 25,25 0,-25-25,25 25,-1-25,1 25,-25-25,25 0,0 0,24 0,-24 0,0 0,0 0,0 0,-1-25,1 25,0-25,0 25,0-25,-1 25,-24-25,25 25,-25-25,0 1,25 24,-25-25,0 25,0 0,0 0,0 0,0 0,0 0,-25 0,25 25,-25-25,25 24,0-24,0 25,0 0,0-25,0 25,25-25,-25 25,25-25,0 0,0 25,-1-25,1 0,0 24,0-24,0 0,24 0,-24 0,0 0,25 0,-26-24,1 24,0 0,-25-25,25 0,0 25,-25-25,0 0,0 0,0 25,0-24,-25-1,25 0,-25 0,25 0,-25 1,25-1,-25 25</inkml:trace>
  <inkml:trace contextRef="#ctx0" brushRef="#br0" timeOffset="190608.9022">24309 10021,'25'0,"0"25,-1-25,1 25,0-25,0 0,0 25,-25-25,24 24,1-24,-25 25,0-25,0 25,0-25,-25 25,25 0,-24-1,-1 1,25-25,-25 25,0 0,0 0,1-1,-1 1,25-25,0 25,0-25,0 25,0-25,0 0,0 0,0 0,25 0,-1 25,1-25,25 0,-25 0,24 0,1 0,-25 0,24 0,1 0,-1 0,1 0,-25-25,24 25,-24 0,0 0,0 0,0 0</inkml:trace>
  <inkml:trace contextRef="#ctx0" brushRef="#br0" timeOffset="192076.9861">12427 7268,'0'-25,"0"25,0-25,0 0,0 25,0-24,0 24,0-25,0 25,0 0,0 0,0 0,0 0,0 0,0 0,0 25,0-25,0 24,-24 1,24 0,-25 0,0 0,0-1,0 26,1-25,-1 0,0-1,0 1,0 0,1 0,-1-25,25 25,-25-1,0-24,25 0,0 25,-25-25,25 0,-24 0,24 0,0 0,0 0,0 0,0 0,0 0,-25-25,25 25,0-24,0 24,0-25,0 25,0-25,0 0,0 0,0 25,0-24,0 24,0-25,0 25,0 0,0 0,0 0,0 0,0 0,0 0,0 0,0 25,0-25,0 24,0-24,0 25,0 0,0-25,0 25,0 0,0-25,0 0,0 24,25-24,-25 0,24 25,-24-25,25 0,-25 0,25 0,0 0,0 0,-1-25,1 25,0 0,0 0,0-24,24 24</inkml:trace>
  <inkml:trace contextRef="#ctx0" brushRef="#br0" timeOffset="207018.8408">19497 8781,'0'0,"-25"-25,25 0,0 25,0-25,0 25,-25 0,25-24,0 24,0 0,0 0,0 0,0 0,0 0,0 0,0 0,0 0,0 0,0 0,0 0,0 24,0-24,0 25,0-25,0 25,0 0,0 0,0-1,0 1,0 0,0 0,0 0,0-1,-25 1,25 0,-24 0,24-25,0 25,0-25,0 25,-25-25,25 0,0 0,0 0,0 0,0 0,0 0,0 0,0 0,0-25,-25 25,25 0,0-25,0 25,0-25,0 0,-25 0,25 1,0-1,0 25,0-25,0 0,0 0,0 1,0-1,0 25,25-25,-25 25,0 0,25 0,-25 0,25 0,-25 0,24 0,1 0,-25 25,25-25,0 25,0-25,-1 24,26-24,-25 25,0 0,-1-25,1 25,0-25,0 25,0-1,-1-24,-24 0,25 25,0-25,-25 0,25 25,-25-25,25 0,-25 0,0 0,0 0,0 0,0 0,25 0,-25 0,0-25,0 25,0 0,0-25,0 25,0-24,0-1,0 25,0-25,0 0,0 0,0 1,0-1,0-25,0 25,0 1,0-1,0 0,0 0,-25 0,25 25,0-24,0-1,0 25,0-25,0 25,0 0,0 0,0 0,0 0,0 0,0 0,0 0,0 0,0 25,0 0,0-1,0 1,0 0,0 0,0 24,0-24,0 0,0 25,25-26,-25 1,0 0,0 25,0-26,0 1,0 0,24 0,-24-25,0 25,0 0</inkml:trace>
  <inkml:trace contextRef="#ctx0" brushRef="#br0" timeOffset="208590.9307">16545 8012,'0'0,"0"0,0 0,0 0,0 0,0 0,0 0,0 0,0 0,0 0,0 0,0 0,0 0,-25 0,25 25,-25-25,25 0,-24 25,-1-25,0 24,0 1,0-25,-24 25,24 0,0-25,-24 25,24-1,0-24,0 0,0 25,1-25,24 0,-25 0,25 0,-25 0,25 0,0 0,0 0,0 0,0 0,0 0,0-25,0 25,0 0,0-24,0 24,0-25,25 0,-25 25,0-25,0 25,0-25,0 1,0 24,0-25,25 25,-25-25,0 25,0-25,0 25,0 0,0 0,0 0,0 0,0 0,0 0,0 0,0 0,0 0,0 0,0 0,0 0,0 0,0 25,-25-25,25 25,0-25,0 25,-25-1,25-24,0 25,0 0,0-25,0 25,0-25,0 25,0-25,0 24,0-24,25 0,-25 25,25-25,-1 0,-24 25,25-25,0 0,0 0,-25 25,25-25,-1 0,1 0</inkml:trace>
  <inkml:trace contextRef="#ctx0" brushRef="#br0" timeOffset="209396.9768">15999 8285,'0'0,"0"0,0 0,0 0,25 0,-25-25,0 25,25-25,-25 25,25 0,-25-25,25 1,-1 24,1-25,0 0,0 25,24-25,-24 25,0-25,25 25,-1-24,1 24,-25-25,24 25,26 0,-26-25,1 25,0 0,24 0,-24 0,-1 25,26-25,-26 0,26 25,-26-25,1 24,24 1,-24-25,-1 25,1 0,0 0,-1-1,1 1,-25 0,24 0,1 0,-25-1,24 1,-24 0,0 0,25 0,-26-1,1-24,0 25,0 0,0 0,-1-25,1 25,0-25,0 24,0-24,-1 25,-24-25,25 0,0 0,-25 0,25 25,-25-25,0 0,0 0,0 0,0 0,0 0,0 0,0 0,0 0,0 0,0 0,0 0,0 0,0 0,0 0,0-25,0 25,0 0,-25 0,25-25,0 25,0 0,-25-24,25 24,0-25,-25 25</inkml:trace>
  <inkml:trace contextRef="#ctx0" brushRef="#br0" timeOffset="210403.0343">16471 7714,'0'0,"0"0,0 0,0 0,0 0,0 0,0 0,0 0,0 0,0 0,0 0,0 0,0 0,0 0,-25 0,25 0,0 0,0 0,0 0,0 0,-25 0,25 0,0 0,0 0,0 0,0 0,0 0,0 0,0 0,0 0,0 0,0 0,0 0,0 0,0 0,0 0,0 0,0 0,0 0,0 0,0 0,0 0,0 0,0 0,0 0,0 0,0 0,0 0,0 0,-25 25,25-25,0 25,-25 0,25-25,-24 24,-1 26,25-25,-25 0,0 24,0-24,1 25,-1-25,25-1,-25 26,25-25,-25 0,25-1,0-24,0 25,0-25,0 25,25-25,0 0,-25 25,25-25,-1 0,1 0,0 0,0 0,0 25,24-25,-24 0,0 0,24 0</inkml:trace>
  <inkml:trace contextRef="#ctx0" brushRef="#br0" timeOffset="211203.0801">18083 10740,'0'0,"0"0,0-24,0 24,0 0,0 0,0 0,0 24,0-24,0 25,0 0,0 0,0 0,0-1,0 26,0-25,0 24,0-24,0 25,0-25,0 24,0-24,0 0,0 0,0 0,0-1,0 1,25 0,-25-25,0 25,0-25,0 25,0-25,0 0,0 0</inkml:trace>
  <inkml:trace contextRef="#ctx0" brushRef="#br0" timeOffset="211814.115">18405 10815,'0'0,"25"-25,-25 25,25 0,0 0,-25-25,25 25,24 0,-24 0,0-25,0 25,24 0,-24 0,25 0,-26 0,1-24,0 24,0 0,-25 0,25 0,-25 0,0 0,0 0,0 0,-25 0,25 24,-25-24,0 0,0 0,1 25,-1-25,0 0,0 25,0-25,1 0,-1 0,25 25,-25-25,0 0,25 0,-25 0,25 0,0 0,0 0,0 25,0-25,0 0,0 0,0 24,-24-24,24 25,0-25,0 25,0 0,0-25,0 25,0-1,0-24,0 25,0 0,0-25,0 0,0 25,0-25,0 0,0 0,0 25,0-25,0 0,0 0,0 0,0-25,24 25,-24 0,0 0,25 0,-25-25,0 25,25 0,0-25,-25 25,25-25,-1 25,-24 0,25 0,0 0,0 0,0 0,-1 25,1-25,0 0,0 25,-25 0,25 0,0-25,-25 24,0 1,0 0,0 0,0 0,0 0,0-1,0 1,-25-25,25 25,-25 0,25 0,-25-25,0 24,25-24,-25 0,1 25,-1-25,0 0,25 0,-25 0,0 0,25 0,-24 0,24 0,-25-25</inkml:trace>
  <inkml:trace contextRef="#ctx0" brushRef="#br0" timeOffset="212139.1336">19174 10914,'0'0,"0"0,0 0,0 0,-24 25,24-25,-25 25,0-1,25 1,-25-25,25 25,-25 0,25 0,0-1,0 1,0 0,0 0,25 0,-25 0,25-1,0 1,-25-25,25 25,-1-25,1 25,0-25,0 0,0 25,-1-25,1 0,0 0,0 0,0 0,-1-25,-24 25,25-25,-25 25,25-25,-25 0,0 25,0-24,0-1,0-25,-25 25,25 0,-25 1,1-26,-1 25,0 0,0 1</inkml:trace>
  <inkml:trace contextRef="#ctx0" brushRef="#br0" timeOffset="212371.1469">19596 10864,'25'0,"0"25,-25 0,24-25,1 25,-25 0,25-1,0 1,0 0,-1 0,1 0,0-1,0 1,0 0,0 0,-1 0,1-25,0 25,-25-1,25-24,-25 0,25 25,-25-25,24 0,-24 0,0 0,0 0,0 0</inkml:trace>
  <inkml:trace contextRef="#ctx0" brushRef="#br0" timeOffset="212562.1578">20043 10864,'0'-24,"0"24,0 0,0 0,-25 0,25 0,0 24,-25-24,25 25,-25 0,0 0,25 24,-24-24,-1 25,0-25,0 24,0-24,0 0,25 25,-24-26,-1 1,0 0,25 25,-25-26,0 1,25 0,-24 0</inkml:trace>
  <inkml:trace contextRef="#ctx0" brushRef="#br0" timeOffset="215834.345">20415 10914,'0'-25,"0"25,0 0,0-25,0 25,0-24,0 24,24-25,1 25,-25-25,25 25,0 0,0 0,-25 0,24 0,1 0,0 0,0 0,0 0,-1 25,1-25,0 25,-25-1,0-24,0 25,0 0,0 0,0 0,0-1,-25 1,25-25,-25 25,1 0,24 0,-25-25,0 24,0 1,25-25,-25 25,25-25,-24 0,24 0,0 0,0 0,0 0,0 0,0 0,0 0,0 0,0-25,0 25,24 0,-24 0,0 0,25-25,-25 25,25 0,0 0,0 25,-1-25,1 0,0 25,0-25,0 25,-25 0,24-25,1 25,0-1,-25 1,0-25,0 25,0 0,0 0,0-25,0 24,0-24,0 25,-25-25,25 25,-25-25,1 0,24 25,-25-25,0 0,0 0,0 0,1 0,-1 0,0 0,0 0,0 0,1 0,-1-25,0 25</inkml:trace>
  <inkml:trace contextRef="#ctx0" brushRef="#br0" timeOffset="216380.3762">21258 10864,'0'0,"25"-24,-25 24,0 0,0 0,0 0,0 0,0 0,0 0,-25 0,25 0,-25 0,0 0,1 0,-1 0,0 0,0 0,0 24,1-24,-1 0,0 0,0 25,25-25,-25 0,1 0,24 0,0 25,-25-25,25 0,0 0,0 0,0 25,-25-25,25 0,0 25,0-25,0 24,0-24,0 25,0-25,0 25,0-25,25 0,-25 25,0-25,25 25,-25-25,0 0,24 24,-24-24,0 0,25 0,-25 0,0 0,25 0,-25 0,25-24,-25 24,25 0,-1 0,-24-25,25 25,0 0,0 0,0 0,-1 0,1 0,0 0,0 0,0 25,-1-25,1 24,0 1,0 0,0-25,-25 25,24 0,-24 0,25-1,-25 1,0-25,0 25,-25 0,1-25,24 25,-25-25,0 24,0-24,0 0,1 25,-26-25,25 0,0 0,-24 25,24-25,-25 0,26 0,-1 0,-25-25,25 25</inkml:trace>
  <inkml:trace contextRef="#ctx0" brushRef="#br0" timeOffset="216863.4038">18703 11906,'-25'0,"25"0,0 0,0 0,0 0,0 0,0 0,0 0,25 0,0 0,0 0,-1 0,26 0,0 0,-1 0,26 0,-1-25,25 25,-24 0,24-24,0 24,25 0,-25-25,25 25,-24-25,24 25,-25 0,25-25,-25 25,0-25,1 25,-1-24,0 24,-25-25,26 25,-26-25,-24 25,24-25,-24 25,-1-25,-24 25,0 0,0-24,-25 24,0 0,0 0,0 0,0-25,0 25,0 0,0 0,-25 0,25 0,-25 0,25 0,-25 0</inkml:trace>
  <inkml:trace contextRef="#ctx0" brushRef="#br0" timeOffset="217598.4459">12204 8037,'0'0,"0"0,0-25,0 25,0 0,0-25,0 25,0 25,0-25,0 25,0-25,25 25,-25-1,0 26,0-25,0 0,0 24,0 1</inkml:trace>
  <inkml:trace contextRef="#ctx0" brushRef="#br0" timeOffset="218122.4758">12452 10071,'0'0,"0"25,0-1,0 1,0 25,0-25,0 24,0 1,0-1,0 1</inkml:trace>
  <inkml:trace contextRef="#ctx0" brushRef="#br0" timeOffset="219318.5443">19571 12378,'0'-25,"0"0,0 0,0 25,0-25,0 1,0-1,-25 0,25 25,0-25,0 25,-24-25,24 25,0 0,0-25,-25 25,25 0,0 0,0 0,-25 25,25-25,-25 25,25-25,0 25,-25 0,25 0,-24-1,24 1,0 0,0 0,0 0,0 24,0-24,0 0,0 0,0-25,24 24,-24 1,0-25,25 25,-25 0,25-25,0 0,-25 25,25-25,-1 0,-24 0,25 0,0-25,0 25,-25 0,25-25,-1 25,1-25,-25 0,25 1,-25 24,25-25,-25 0,25 0,-25 25,0-25,0 25,0-24,0 24,0-25,0 25,0 0,0 0,0 0,0 0,-25 0,25 25,0-25,0 24,0-24,0 25,0 0,0-25,0 25,0 0,0-1,0-24,0 25,25 0,-1-25,-24 25,25-25,0 25,-25-25,25 0,0 0,24 0,-24 0,0 0,0 0,0 0,24 0,-24-25,0 0,24 25,-24-25,0-24,25 24,-26 0,1 0,-25-24,25 24,-25-25,0 25,-25-24,0 24,1 0,-1-25,0 26,0-1,-24 0,24 0,0 0</inkml:trace>
  <inkml:trace contextRef="#ctx0" brushRef="#br0" timeOffset="219950.5804">22325 11237,'0'0,"0"0,0-25,0 25,0 0,0 0,0 0,0 0,0 0,-25 0,0 0,25 0,-25 0,0 25,1-25,-26 0,25 24,0-24,-24 25,24-25,0 0,-25 25</inkml:trace>
  <inkml:trace contextRef="#ctx0" brushRef="#br0" timeOffset="220166.5928">22300 11534,'0'0,"0"25,0-25,0 25,0-25,0 0,-25 0,25 25,-25-25,0 0,1 24,-1-24,0 25,-25-25,26 0,-1 25,-25-25,25 25,-24-25,24 0,0 0,0 25</inkml:trace>
  <inkml:trace contextRef="#ctx0" brushRef="#br0" timeOffset="221395.6631">9377 12948,'0'-25,"0"0,0 25,0-24,0 24,0-25,-25 25,25 0,0 0,0 0,0 0,0 0,0 0,0 25,0-25,0 24,0 1,0 0,-25 0,25 0,0 24,0-24,0 25,-25-26,25 26,0 0,-25-25,25 24,-25-24,25 25,0-26,-24 1,24 25,0-25,0-25,0 24,0 1,0-25,0 25,0-25,0 0</inkml:trace>
  <inkml:trace contextRef="#ctx0" brushRef="#br0" timeOffset="221710.6811">9104 13022,'0'0,"0"0,0 25,0-25,0 0,0 0,0 0,0 0,0 0,0-25,24 25,-24-24,0 24,25-25,-25 0,25 0,0 0,-25 1,25-1,-1 0,1 0,0 0,0 1,0-1,0 25,-1 0,1 0,0 0,0 0,0 0,-1 25,1-25,0 24,-25 1,25 0,0-25,-1 25,1 0,0-1</inkml:trace>
  <inkml:trace contextRef="#ctx0" brushRef="#br0" timeOffset="225846.9177">22845 10964,'0'0,"-24"-25,24 25,0-25,-25 25,25 0,0 0,0 0,0 0,0 0,0 0,0 25,0 0,0-1,25 1,-25 0,0 25,24-1,-24-24,0 25,25-25,-25 24,0-24,0 0,0 0,25-1,-25 1,0 0,0 0,0 0,0-25,0 24,0-24,25 0,-25 25,0-25,0 0,0 0</inkml:trace>
  <inkml:trace contextRef="#ctx0" brushRef="#br0" timeOffset="226221.9391">22969 11112,'25'0,"-25"-24,0 24,25 0,-25-25,25 25,-25 0,25 0,0 0,-25 0,24 0,1 25,0-25,0 24,-25 1,25-25,-1 25,-24 0,25 0,-25 0,0-1,0-24,0 25,0 0,0 0,-25 0,25-25,-24 24,-1 1,0 0,0-25,0 25,1-25,-1 25,0-25,0 24,0-24,25 0,-25 0,25 0,0 0,0-24,0 24,0 0,0 0,0 0,0-25,0 25,0 0,25 0,-25 0,25 25,-25-25,25 0,0 0,0 0,-1 24,1-24,0 0,0 25,0-25,-1 0,1 25,0-25,0 0,0 0,-1 25,1-25,0 0</inkml:trace>
  <inkml:trace contextRef="#ctx0" brushRef="#br0" timeOffset="226733.9684">23813 11162,'0'0,"0"-25,0 0,25 25,-25 0,0 0,0-24,0 24,0 0,0 0,0 0,0 0,0 0,-25 0,25 0,-25 0,0 24,25-24,-25 0,1 0,-1 0,0 0,25 0,-25 25,0-25,25 0,-24 0,24 0,0 0,-25 0,25 0,0 0,0 0,0 0,0 0,0 0,0 0,0 0,0 0,0 25,0-25,0 0,0 25,0-25,0 0,0 25,0 0,0-25,0 24,0-24,0 0,25 25,-25-25,0 0,0 25,0-25,0 0,0 0,24 0,-24 0,0 0,0 0,25 0,-25 0,0 0,25 0,-25 0,25 0,0-25,-25 25,24 0,1 0,0 0,-25 25,25-25,-25 0,25 0,-1 25,-24-25,25 25,-25-25,0 24,0-24,0 25,0-25,0 25,0-25,0 25,0-25,-25 0,25 25,-24-25,-1 0,0 24,25-24,-25 0,0 0,1 0,-1 0,0 0,0 0,0 0,1 0,24 0</inkml:trace>
  <inkml:trace contextRef="#ctx0" brushRef="#br0" timeOffset="226994.9833">24036 11137,'0'0,"0"0,25 0,-25 0,0 25,25-25,-25 25,25-25,-1 25,-24 0,25-1,0 1,0 0,0-25,-1 25,1 0,0-1,0-24,0 25,-25-25,24 25,1-25,-25 25,25-25,-25 0,25 0,-25 25,0-25,0 0,25 0,-25-25</inkml:trace>
  <inkml:trace contextRef="#ctx0" brushRef="#br0" timeOffset="227177.9938">24458 11187,'0'-25,"0"0,0 25,0-25,-25 25,25 0,0 0,0 25,-25-25,25 25,-25 0,25 0,-24 0,24-1,-25 1,25 0,-25 0,0 0,25-1,-25 1,25 0,-24-25,24 25,0 0,-25-25,25 24,0-24,0 0,0 25,0-25</inkml:trace>
  <inkml:trace contextRef="#ctx0" brushRef="#br0" timeOffset="227543.0147">24656 11038,'0'0,"0"0,-25 0,25 0,0 0,0 0,0 0,0 0,25 0,-25 0,25 25,-25-25,25 0,-25 0,25 0,-1 0,1 0,0 0,0 0,-25 0,25-25,-1 25,1 0,-25-25,25 25,-25 0,0-25,25 25,-25 0,0 0,0-24,0 24,0 0,0 0,0 0,0 24,0-24,0 0,0 25,0 0,0 0,-25 0,25-1,0 26,0-25,0 25,0-26,0 26,0-25,0 0,0-1,0 26,25-25,-25 0,0-25,0 24,0 1</inkml:trace>
  <inkml:trace contextRef="#ctx0" brushRef="#br0" timeOffset="227915.036">22920 12129,'0'25,"25"-25,-25 0,24 0,1 0,25 0,0 0,-1 0,1 0,-1 0,26 0,24-25,-25 25,1 0,24-24,0 24,0-25,1 25,-1-25,0 25,0-25,1 25,-1 0,-25-25,25 25,-24-24,-26 24,26-25,-26 25,-24 0,25-25,-25 25,-1 0,-24-25,0 25,0 0,0 0,0 0,0 0</inkml:trace>
  <inkml:trace contextRef="#ctx0" brushRef="#br0" timeOffset="228430.0654">23515 12402,'0'0,"0"0,0 0,0 0,0 0,0 0,0 0,0 0,0 25,0-25,-25 25,25 0,-24 0,24-1,0 1,-25 0,25 0,0 0,0-1,0-24,0 25,0 0,25 0,-25-25,24 25,-24-25,25 24,0-24,0 0,0 0,-1 0,1 0,0 0,0 0,0-24,-1 24,1-25,0 25,0-25,0 0,-25 25,24-25,-24 25,0-24,0 24,0-25,0 25,0 0,0-25,0 25,0 0,0 0,0 25,-24-25,24 0,0 25,0-25,0 0,0 24,0-24,24 0,-24 25,25-25,0 0,0 25,-25-25,25 0,-1 0,26 0,-25 0,0 0,0 0,24 0,-24-25,0 25,24 0,-24-25,0 25,0-24,0-1,-1 25,-24-25,25 0,-25 0,0 25,0-24,-25-1,25 0,-24 0,-1 0,0 25</inkml:trace>
  <inkml:trace contextRef="#ctx0" brushRef="#br0" timeOffset="228647.0778">24433 12254,'0'0,"0"0,0 0,0 0,0 24,-25-24,0 25,1 0,-1 0,-25 0,1-1,24 1,-50 0,26 25,-1-26,-24 26,24 0,-24-26,-1 26,1 0,-25-26,24 26,1 0,-25-26</inkml:trace>
  <inkml:trace contextRef="#ctx0" brushRef="#br0" timeOffset="229343.1176">20365 12080,'25'0,"0"0,-25-25,24 25,-24 0,0 0,0 0,0 0,0 0,0 0,0 25,0 0,-24-25,24 24,-25 26,0-25,-25 25,26-26,-26 26,0 24,-24-24,24 24,-24 1,0-1,-26 1,26-1,-1 0,-24 1,25-1,-25 1,24-1,1 1</inkml:trace>
  <inkml:trace contextRef="#ctx0" brushRef="#br0" timeOffset="231235.2259">25301 10964,'0'0,"25"0,-25 0,0 0,25-25,-25 25,0 0,25 0,-25 0,0-25,0 25,0 0,0 0,0 0,0 0,0 0,0 0,0 0,0 0,-25 0,0 0,25 25,-50-25,26 0,-26 25,0-1,1-24,-1 25,0 0,-24-25,24 25</inkml:trace>
  <inkml:trace contextRef="#ctx0" brushRef="#br0" timeOffset="250160.3083">16595 13915,'-25'0,"25"0,0 0,0 0,0-24,0 24,25-25,-1 25,26 0,-25 0,25-25,-1 25,26 0,-26-25,26 25,-1 0,25-25,-24 25,-1 0,0-24,1 24,-26 0,26-25,-26 25,-24 0,25 0,-50 0,25-25,-25 25,0 0,0 0,-25 0,0 0,0 0,-24 0,24 0,-25 0,1 0,-1 0,25 0,-24 25,-1-25,0 0,26 0,-1 0,0 25,0-25,0 0,1 0,24 24,-25-24,25 0,0 25,0 0,0 0,0 0,0 24,0 1,0-1,0 1,25 0,-25-1,0 1,0 24,0-24,0 0,0-1,0 1,0-1,0 1,0 0,0-26,0 26,-25-25,25 24,0-24,0 0,0 0,0 0,0-1,0 1,0 0</inkml:trace>
  <inkml:trace contextRef="#ctx0" brushRef="#br0" timeOffset="250428.3236">18579 14163,'25'0,"-25"25,0-25,0 0,-25 0,25 0,-25 0,0 25,-24-25,-1 0,25 25,-24-25,-26 0,26 25,-26-25,26 24,-26-24,26 0,-1 25,-24-25,24 25,1-25,-1 25,25-25</inkml:trace>
  <inkml:trace contextRef="#ctx0" brushRef="#br0" timeOffset="250660.3369">18703 14412,'25'24,"0"1,-1-25,-24 25,0-25,-24 25,-1-25,0 25,0-25,-24 24,24-24,-25 25,-24-25,24 25,1-25,-26 25,26-25,-26 0,26 25,-26-25,26 0,24 24,-25-24,25 0,1 0,-1 0</inkml:trace>
  <inkml:trace contextRef="#ctx0" brushRef="#br0" timeOffset="251220.3689">19596 13643,'0'-25,"25"0,-25 25,25-25,-25 25,0 0,0-25,0 25,0 0,0 0,0 0,0 0,0 25,-25 0,25-25,-25 25,0 24,0-24,-24 25,24-25,-25 24,1 1,-1-25,1 24,-1 1,25-25,-24 24,24 1,-25-25,25 24,1-24,24 0,0 0,0-1,0 1,0-25,24 25,1 0,0-25,25 25,-26-25,26 25,0-25,24 0,0 24,-24-24,24 0,26 0,-26 0,0 0,1 0,-1-24,1 24,-1 0,-24-25,-1 25,-24-25,0 25,0-25,-25 0,0 25,0-25,-25 1,0-1,0 0,1 0,-26 0,25 25,-24-24,-1 24,25-25,0 25,-24 25,24-25,0 24,25 1,-25 0,0 0,25 0,0 24,-24 1,24-25,0 24,0 1,0 0,0-26,24 26,-24 0,25-26,-25 26,25-25,0 0,0 24,-25-24,25 0,-1 0,1-1,0 1,0 0,0 0</inkml:trace>
  <inkml:trace contextRef="#ctx0" brushRef="#br0" timeOffset="251572.3891">20836 14114,'0'-25,"25"25,0-25,0 25,0 0,-1 0,1 0,0 0,0 25,0-25,-1 25,-24 0,25 24,0-24,-25 25,0-26,0 26,-25 0,0-25,1 24,-1 1,-25-25,25 24,1 1,-26-25,25-1,-25 26,26-25,24 0,-25-1,25-24,0 25,0-25,0 25,25-25,-1 0,1 25,25-25,0 0,-1 0,26-25,-1 25,0 0,1 0,-1-25,25 25,1-25,-26 25,25-24,0 24,-24-25,-1 25,1 0,-26-25,1 25,-25 0</inkml:trace>
  <inkml:trace contextRef="#ctx0" brushRef="#br0" timeOffset="251948.4106">17413 15776,'-74'25,"-1"-25,1 24,24 1,1-25,24 0,25 25,-25-25,25 0,25 25,0-25,0 0,24 0,1 0,24 0,25-25,1 25,-1-25,25 0,25 25,24-24,1-26,0 25,24 0,0 1,1-1,24 0,25 0,-25 0,26 1,-1-1,-25 0,25 0,-25 0,25 1,-49-1,24 0,-50 25,1-25,0 0,-50 25,0-25,-25 1,0 24,-49-25,24 25,-49-25,0 25,0-25,-25 25,0-25,0 1</inkml:trace>
  <inkml:trace contextRef="#ctx0" brushRef="#br0" timeOffset="253164.4801">23838 3473,'0'-25,"0"25,0 0,0 0,0 0,0 0,0 0,-25 25,25-1,0 1,0 0,-25 25,25-26,0 1,0 0,0 0,0 0,25 0,-25-1,25-24,-25 25,24-25,1 0,0 0,0-25,24 25,1-24,0-1,-1 0,26-25,-1 25,1-24,24-1,-25 1,25-26,1 26,-1-26,25 26,-25-26,0 1,1 24,-26-24,0 24,1 1,-26-1,1 25,-25 0,0 1,-25-1,24 25,-24 0,0 0,0 0,0 0,0 25,0-25,0 24</inkml:trace>
  <inkml:trace contextRef="#ctx0" brushRef="#br0" timeOffset="253636.5071">23838 3522,'0'-25,"0"25,0-24,0-1,-25 25,25-25,0 25,0 0,0 0,0 0,0 25,0 0,0-25,0 24,0 1,-25 25,25-25,0-1,0 26,-25-25,25 0,0 0,0-1,0 1,0 0,0-25,25 25,-25-25,25 0,0 0,-1 0,1 0,0-25,25 25,-1-25,26-24,-1 24,1 0,-1-25,0 1,1-1,24 0,-25 1,1-1,24 1,-25-26,1 26,-26-1,1-24,0 49,-26-25,26 1,-50 24,25 25,-25-25</inkml:trace>
  <inkml:trace contextRef="#ctx0" brushRef="#br0" timeOffset="262207.9974">7566 3696,'-50'0,"25"-25,1 25,-1-25,0 25,0-25,0 25,1 0,24 0,0-24,0 24,0 0,0 0,0 0,0 0,24 0,1 0,25 0,-25-25,24 25,26 0,-1-25,0 25,1-25,-1 25,25-25,1 25,-1-24,0 24,0-25,25 25,-24-25,-1 0,0 25,0-25,0 25,1 0,-26-24,0 24,1 0,-25-25,-1 25,-24 0,0 0,0 0,-25 0,0 0,0-25,-25 25,0 0,0 0,-24 0,-1 0,-25 0,1 0,0 25,-1-25,1 0,-25 0,-1 25,26-25,-25 0,0 24,-1-24,26 25,-25-25,24 25,-24-25,25 0,24 25,-24-25,24 0,25 25,-24-25,49 0,-25 0,25 0,0 0,0 0,25 0,-1 0,26 0,0 0,-1 0,1 0,24 0,1 0,-1 0,1-25,-1 25,25 0,0-25,1 25,-26 0,25-25,0 25,1 0,-1-25,-25 25,25 0,-24-24,-1 24,-24 0,0 0,-26 0,26 0,-50 0,25 0,-25 0,0 0,0 0,0 0,0 0</inkml:trace>
  <inkml:trace contextRef="#ctx0" brushRef="#br0" timeOffset="268266.3439">4093 7640,'-49'-25,"24"0,0 0,0 1,0 24,0-25,1 25,24-25,0 25,0 0,0 0,0 0,0 25,0-25,0 25,24-1,1 1,0 25,0-1,0 1,0 24,24 26,-24-26,25 25,-1 1,1 24,-1-25,1 25,-25 0,24 0,1-25,0 25,-1-25,26 25,-26-24,-24-26,25 25,-1-24,1-1,-25 0,24 1,-24-1,25-24,-25 24,-1-24,1 0,0 24,0-24,-25-1,25 1,-1-1,-24 1,25 0</inkml:trace>
  <inkml:trace contextRef="#ctx0" brushRef="#br0" timeOffset="268678.3675">5234 7243,'-25'0,"25"0,-24 0,-1 0,25 0,-25 25,0 0,0-1,1 1,24 25,-25-1,0 26,0-1,0 1,-24 24,24 0,0 25,0 0,-24 0,24 25,-25 0,1 0,-1 24,0-24,1 25,-1-25,1 24,-1-24,0 0,1 0,-1 0,25-25,-24 0,24 0,-25 0,26-25,-1 0,0 0,0 0,0-24,25-1,-25 1,1-1,24-24,0 24,-25-24,25-25,0 24,0-24</inkml:trace>
  <inkml:trace contextRef="#ctx0" brushRef="#br0" timeOffset="280352.0352">7938 3547,'49'0,"26"0,24-25,0 25,1 0,-1 0,0-25,25 25,0 0</inkml:trace>
  <inkml:trace contextRef="#ctx0" brushRef="#br0" timeOffset="281272.0878">10443 3646,'25'0,"-25"0,25 0,0 0,-1 25,1-25,0 0,0 0,24 0,-24 0,25 0,-1 0,-24 0,25 0,-1 0,1 0,0 0,-1 0,1 0,-1 0,-24-25,0 25,0 0,0 0,-1 0,-24 0,0 0,0 0</inkml:trace>
  <inkml:trace contextRef="#ctx0" brushRef="#br0" timeOffset="281432.097">10592 3721,'0'0,"-25"0,0 0,25 0,0 0,0 0,0 0,25-25,0 25,0 0,0 0,24 0,1 0,-1-25,1 25,0 0,24-25,-24 25,24 0,0 0,-24-25,24 25,-24 0</inkml:trace>
  <inkml:trace contextRef="#ctx0" brushRef="#br0" timeOffset="283260.2015">9178 12030,'-25'0,"25"0,0 0,0 0,0 0,0 0,0 0,0 0,25 0,0 0,0 0,24 0,-24 0,50 0,-26 0,1 0,24 0,1-25,-1 25,25 0,-24 0,-1-24,0 24,1 0,-1 0,1-25,-1 25,-24 0,-1 0,1 0,-25-25,24 25,-24 0,0 0,-25 0,25 0,-25 0,0 0,0 0,-25 0,0 0,0 0,1 0,-26 0,0 0,26 0,-26 0,0 0,-24 0,24 25,1-25,-1 0,-24 25,24-25,0 0,1 24,24-24,-25 0,26 25,-1-25,25 0,-25 0,25 0,0 0,0 0,25 0,0 0,-1 0,1 0,0 0,25 0,-26 0,26 0,0 0,24 0,-24 0,-1-25,1 25,24 0,-24 0,0-24,-1 24,1 0,-1 0,1-25,-25 25,0 0,-1 0,1 0,-25-25,25 25,-25 0,0 0,0 0,0 0,0 0,0 0,0 0</inkml:trace>
  <inkml:trace contextRef="#ctx0" brushRef="#br0" timeOffset="285064.3047">13147 12204,'0'-25,"-25"25,25 0,0 0,-25 0,25 0,0 0,0 0,0 0,-25 0,25 0,0 0,0 0,0 0,0 0,0 0,0 0,0 0,25 0,0 0,0 0,0-25,24 25,-24 0,49 0,-24-25,24 25,1 0,-1-24,26 24,-26 0,25-25,0 25,-24 0,24-25,0 25,-24 0,24 0,-25 0,1 0,-1-25,1 25,-26 0,26 0,-26 0,-24 0,25 0,-26-25,1 25,-25 0,0 0,0 0,0 0</inkml:trace>
  <inkml:trace contextRef="#ctx0" brushRef="#br0" timeOffset="289116.5365">14015 2084,'0'0,"25"0,0 24,-1-24,1 0,0 0,25 0,-1 0,1 0,-1 0,1 0,24-24,1 24,-1 0,1 0,-1 0,1-25,24 25,-25 0,1 0,-1 0,0 0,1 0,-26-25,1 25,0 0,-1 0,-24 0,0 0,-25 0,25 0,-25 0,0 0,0 0,0 0,0 0,0 0,0 0,0 0,0 0,0 0,0 0,0 0</inkml:trace>
  <inkml:trace contextRef="#ctx0" brushRef="#br0" timeOffset="290164.5964">19993 2257,'0'0,"25"0,-25-25,25 25,-1 0,1 0,25-24,-1 24,1 0,0-25,-1 25,26 0,-1-25,25 25,-24 0,24 0,0 0,0 0,1 0,-1 0</inkml:trace>
  <inkml:trace contextRef="#ctx0" brushRef="#br0" timeOffset="293811.805">15528 14163,'0'25,"0"-25,0 25,25 0,-25-25,25 0,-1 0,26 0,0-25,24 0,1 0,24-24,0 24,25-25,25-24,0 24,-1 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36:30.559"/>
    </inkml:context>
    <inkml:brush xml:id="br0">
      <inkml:brushProperty name="width" value="0.05292" units="cm"/>
      <inkml:brushProperty name="height" value="0.05292" units="cm"/>
      <inkml:brushProperty name="color" value="#FF0000"/>
    </inkml:brush>
  </inkml:definitions>
  <inkml:trace contextRef="#ctx0" brushRef="#br0">8161 8582,'0'-24,"-25"-1,25 0,0 0,-25 0,25 1,0-1,0 0,0 25,0-25,0 25,0-25,0 25,0 0,0 0,0 0,0 0,0 25,0-25,0 25,0 0,0 0,0-1,0 1,0 25,0-25,-24-1,24 26,0-25,-25 0,25-1,-25 1,25 25,0-50,0 25,-25-1,25 1,0-25,0 25,0-25,0 0,0 0,0 0,0 0,0 0,0 0,0 0,0-25,0 0,0 1,0-1,0 0,0 0,0-24,0 24,0-25,0 1,25-1,-25 0,0 1,0 24,25-25,-25 26,0-1,25 0,-25 25,24 0,-24 0,25 0,0 0,-25 0,25 25,-25 0,25-1,0 1,-25 0,24 0,1 0,-25-1,25 1,0 0,-25 0,25 0,-1-1,1 1,0 0,-25 0,25 0,0-25,-1 24,1-24,0 25,0-25,0 0,-1 25,1-25</inkml:trace>
  <inkml:trace contextRef="#ctx0" brushRef="#br0" timeOffset="229.0131">8756 8235,'0'0,"0"-25,0 25,0-24,0 24,0 0,0 0,0-25,0 25,0 25,0-25,0 0,0 24,0 1,0-25,0 25,0 25,0-26,0 1,0 25,0-25,0 24,0-24,0 25,0-26,0 1,0 25,0-25,0-1,0 1,0 0,0 0,0-25,0 25,0-25,0 24</inkml:trace>
  <inkml:trace contextRef="#ctx0" brushRef="#br0" timeOffset="436.0249">9054 8682,'0'0,"0"0,0 0,0 0,0 0,0 24,0-24,0 25,0 0,0 0,0 0,0-1,0 1,0 0,0-25,0 25,-25 0,25-1,0 1,0-25,0 25,0-25,0 0,0 25,0-25</inkml:trace>
  <inkml:trace contextRef="#ctx0" brushRef="#br0" timeOffset="896.0512">9327 8186,'0'0,"0"0,0 0,0 0,0 0,0 0,0 0,0 0,0 0,0 0,0 0,0 0,0 0,0 0,25 0,-25 0,25 0,-1 0,1 0,0 0,0 0,24 0,-24 0,25 0,-1 0,1 0,-25-25,24 25,1 0,0 0,-26 0,26 0,-25-25,0 25,-25 0,24 0,-24 0,0 0,0 0,0 0</inkml:trace>
  <inkml:trace contextRef="#ctx0" brushRef="#br0" timeOffset="1096.0627">9550 8235,'0'0,"0"0,-25 25,25-25,0 0,0 25,0-25,0 25,0-25,0 24,0-24,0 25,0 0,0 0,0 0,0-1,0 1,25 0,-25 25,0-26,0 1,0 0,0 0,0 0,0-1,0 1,0 0,0 0,0-25,0 25,0-25</inkml:trace>
  <inkml:trace contextRef="#ctx0" brushRef="#br0" timeOffset="1317.0753">10071 8632,'0'0,"0"0,25 25,-25-25,0 25,0-25,0 24,0 1,0 0,0 0,0 0,0-1,0 1,0 0,0 0,0 24,0-24,0 0,0-25,0 25</inkml:trace>
  <inkml:trace contextRef="#ctx0" brushRef="#br0" timeOffset="1840.1052">7392 9426,'0'0,"0"0,0 0,25 0,-25 0,25 0,0 0,-1 0,1 0,0 0,25 0,-26 0,26 0,24 0,-24 0,49 0,-24-25,24 25,0 0,0 0,25 0,0-25,0 25,25 0,-25 0,25 0,0 0,-25 0,25 0,-25-25,0 25,25 0,-50 0,25 0,-25 0,0 0,1-24,-1 24,-50 0,26 0,-26 0,1 0,-25 0,0 0,-1-25,-24 25,0 0,0 0,0 0,-24 0</inkml:trace>
  <inkml:trace contextRef="#ctx0" brushRef="#br0" timeOffset="2588.148">8756 9748,'0'0,"0"-25,0 25,0-24,0 24,0 0,0 0,0 0,0 0,-24 24,24-24,0 0,-25 25,25 0,-25 0,25 0,-25-1,25 1,0 0,-25 0,25 0,0-1,0 1,0 0,0 0,0 0,0 0,0-25,25 24,-25-24,25 25,-25-25,25 0,-25 0,25 25,-1-25,1 0,-25-25,25 25,0 0,0-25,-1 25,1-24,0 24,0-25,0 0,-1 25,1-25,0 0,0 0,-25 25,25-24,-1-1,-24 25,0 0,0-25,0 25,0 0,0 0,0 0,0 0,0 25,0-25,0 0,0 25,0-25,0 24,0-24,0 25,0 0,0-25,25 25,-25-25,25 25,-25-25,25 0,0 25,-25-25,24 0,1 0,0 0,0 0,25 0,-26 0,1-25,25 25,-25-25,24 25,-24-25,25 0,-26 25,1-25,0 1,0-1,0 0,-25 0,0 0,0 1,0-1,0 0,0 0,0 0,-25 25,0-24,25-1,-25 25,25-25,-25 25,1 0</inkml:trace>
  <inkml:trace contextRef="#ctx0" brushRef="#br0" timeOffset="2772.1585">10121 9996,'24'0,"1"25,-25 0,25-25,-25 25,0-25,0 25,0-1,0 1,0-25,0 25,0 0,0 0,0-25,0 24,0 1,0-25</inkml:trace>
  <inkml:trace contextRef="#ctx0" brushRef="#br0" timeOffset="3209.1835">11758 9004,'-25'0,"25"0,0 0,0 0,0-25,0 25,0 0,25 0,0 0,-1 0,1 0,0 0,25 0,-26 0,26 0,0 0,-1 0,-24 0,25-25</inkml:trace>
  <inkml:trace contextRef="#ctx0" brushRef="#br0" timeOffset="3372.1928">11931 9153,'-24'0,"24"25,0-25,0 0,0 25,0-25,0 0,24 0,1 24,-25-24,25 0,0 25,24-25,-24 0,25 0,-1 0,1 0,0 0,-1 0</inkml:trace>
  <inkml:trace contextRef="#ctx0" brushRef="#br0" timeOffset="3944.2256">13544 8136,'0'0,"0"0,0-25,0 25,0 0,0 0,0 0,0 0,0 0,0 25,0-25,0 25,0 0,0-1,-25 26,25-25,0 24,0-24,0 25,0-25,-25 24,25-24,0 0,-25 0,25-1,0 1,0-25,0 25,0-25,0 25,0-25,0 0,0 0,0 0,0-25,0 25,0-25,0 0,0 25,0-24,0-26,25 25,-25 0,25-24,-25 24,25-25,-25 26,25-1,-25 0,24 0,-24 0,25 25,-25 0,25 0,0 0,0 25,-25-25,24 25,1 0,0 0,0-1,0 1,-1 0,26 0,-25 0,0-25,-1 24,26 1,-25 0,0-25,24 25,-24-25</inkml:trace>
  <inkml:trace contextRef="#ctx0" brushRef="#br0" timeOffset="4140.2368">14313 8086,'0'-49,"0"24,0-25,0 25,0 1,0-1,0 25,0 0,0 25,0-25,0 24,0 1,24 25,-24-25,0 24,0 1,25 0,-25-26,0 26,0 0,0-26,0 1,0 25,0-25,0-1,0 1,0 0,0 0</inkml:trace>
  <inkml:trace contextRef="#ctx0" brushRef="#br0" timeOffset="4437.2538">14685 8533,'25'0,"-25"-25,24 25,-24 0,25 0,-25 0,25 0,0 0,-25 0,25 0,-1 0,-24 25,0-25,0 25,0-1,0 1,0 0,0 0,-24 0,-1-1,0 1,0 0,0-25,1 25,-1 0,0-1,25 1,-25-25,25 25,0-25,0 0,0 25,0-25,0 0,0 0,25 0,0 0,0 0,-1 0,1-25,25 25,-1-25,-24 25,25-25</inkml:trace>
  <inkml:trace contextRef="#ctx0" brushRef="#br0" timeOffset="4845.2771">15255 7962,'0'0,"-25"0,25 0,0 0,0 0,0 0,0 0,25 0,-25 0,25 0,0 0,0 0,-1 0,26 0,-25 0,24 0,-24 0,25 0,-25 0,24 0,-24-25,25 25,-25 0,-1-24,-24 24,25 0,-25 0,0-25,0 25,0 0,0 0,0 0,0 0,-25 0,1 0,24 0,-25 0,25 25,-25-25,25 24,-25 1,25 0,-25 0,25 25,-25-26,25 26,0 0,0-1,-24-24,24 25,0-26,0 26,0-25,0 0,0 24,-25-24,25 0,0 0,0-1</inkml:trace>
  <inkml:trace contextRef="#ctx0" brushRef="#br0" timeOffset="5168.2956">15900 8409,'25'0,"-25"0,25 0,0 0,-25 0,24 0,1 0,-25 0,25 25,-25-25,0 24,0-24,0 25,0 0,0 0,-25 0,25-1,-25 1,1 0,-1 0,0 0,0-25,0 24,1 1,-1 0,25-25,-25 25,25 0,0-25,0 0,0 24,25-24,-25 0,25 0,-1 25,26-25,-25 0,24 0,1 0,0 0,-1 0,1 0,-1 0,1 0,0-25,24 25,-24 0,-1 0,1-24,-25 24,24 0,-24 0</inkml:trace>
  <inkml:trace contextRef="#ctx0" brushRef="#br0" timeOffset="5657.3235">13370 9203,'0'0,"0"0,0 0,0 0,0 0,0 0,0 0,0-25,0 25,25 0,0 0,-1 0,1 0,25 0,0 0,24 0,0 0,1 0,24 0,0 0,0 0,25 0,0-25,0 25,1 0,23 0,-24 0,25 0,-25 0,25 0,-25 0,25 0,-25 0,0-25,-25 25,0 0,1-25,-26 25,-24 0,24-24,-49 24,24 0,-24-25,-25 25,0 0,0-25,0 25,-25 0,1-25,-1 25</inkml:trace>
  <inkml:trace contextRef="#ctx0" brushRef="#br0" timeOffset="6320.3615">13990 9674,'0'-25,"0"25,0-25,0 0,0 25,0-24,0 24,-25 0,25 0,-24 0,24 0,-25 24,25-24,-25 25,0 0,0 0,25 0,-24 24,-1-24,25 0,-25 0,25-1,0 26,0-25,0-25,0 25,0-1,25 1,-25-25,25 25,-25-25,24 25,1-25,0 0,0 0,0 0,-1 0,1 0,0 0,25-25,-26 25,1-25,25 0,-25 25,-1-24,26-1,-25 0,0 0,-1 0,1 1,0-1,-25 0,25 0,-25 25,0-25,0 25,0 0,0 0,0 0,0 0,0 0,0 25,0-25,0 25,0 0,0-25,0 25,0-1,0 1,0-25,0 25,0-25,25 25,-1-25,-24 25,25-25,0 0,0 0,0 0,24 0,-24 0,0 0,25 0,-26-25,1 25,25 0,-25-25,-1 0,1 25,0-25,0 1,-25-1,25 0,-25 0,0 0,0-24,0 24,-25-25,25 26,-25-1,0-25,0 25,25 1,-24-1,-1 25</inkml:trace>
  <inkml:trace contextRef="#ctx0" brushRef="#br0" timeOffset="6672.3816">15206 9947,'24'0,"1"24,0-24,0 0,0 0,-25 0,24 25,-24-25,0 0,0 25,0-25,0 25,-24 0,24-25,-25 25,0-1,0 1,0 0,1-25,-1 25,-25 0,25-1,1-24,24 25,-25-25,25 0,0 25,0-25,0 0,0 0,25 0,-1 0,1 0,25 0,-25 0,24-25,1 25,-1 0,1 0,0 0,-1 0,26 0,-26 0,26 0,-1-25,-24 25,-1 0,1 0,0 0,-1 0,-24 0,0 0,0 0</inkml:trace>
  <inkml:trace contextRef="#ctx0" brushRef="#br0" timeOffset="12976.7422">13147 3497,'-25'0,"25"-24,0 24,-25 0,25 0,0 0,-25-25,25 25,0 0,0 0,0 0,-24 0,24 0,-25 0,25 0,-25 0,25 0,-25 0,0 0,1 0,24 0,-50 25,25-25,0 0,1 24,-1-24,-25 25,25-25,1 25,-26-25,25 25,0-25,1 25,-1-25,0 24,25-24,-25 25,25-25,0 0,-25 25,25-25,0 0,0 0,0 25,0-25,0 0,0 0,0 25,0-25,0 25,0-25,0 24,0-24,25 25,-25 0,0 0,25 0,-25-1,25 26,-25 0,0-1,0 1,0-1,0 1,0 0,0 24,0-24,0 24,-25-24,25-1,0 26,0-26,0-24,0 25,0-26,0 1,0 0,0 0,0 0,0-25,25 0,-25 25,25-25,-1 0,1 0,0 0,0 0,24-25,-24 25,25 0,-1-25,1 25,0 0,-1-25</inkml:trace>
  <inkml:trace contextRef="#ctx0" brushRef="#br0" timeOffset="13759.787">13320 4911,'0'0,"0"-24,0 24,0 0,0 0,0-25,0 25,0 0,25 0,0 0,-25 0,25 0,24 0,-24 0,0 0,0 0,25 0,-26 0,1 0,0 0,0 0,0 0,-1 25,1-25,0 0,-25 24,25-24,-25 25,25 0,-25 0,0-25,0 49,0-24,0 0,0 0,0 24,0-24,0 25,-25-1,25 1,-25-25,25 24,0 1,0 0,-25-1,25 1,0-1,0 1,0-25,0 24,0-24,0 25,0-25,0 24,0-24,0 0,0 25,25-26,-25 1,0 0,0 0,25 0,-25-1,0-24,0 25,25-25,-25 25,0-25,0 0,0 0,0 0,0 0,0 0,-25 0,25 0,-25 0,0 0,-24 0,24 0,-25 0,-24 0,24 0,-24 0,-26 0</inkml:trace>
  <inkml:trace contextRef="#ctx0" brushRef="#br0" timeOffset="18381.0513">12874 4812,'-25'0,"25"0,-25 0,25 0,0 25,-24-25,24 0,0 0,0 0,0 0,0 0,24 0,-24 0,25 0,0 0,0-25,24 25,-24 0,25 0,-1 0,1 0,0 0,-1 0,26 0,-26 0,1 0,24 0,-24 0,0 0,-1 0,-24 0,25 0,-26 0,1-25,-25 25,0 0,0 0,0 0,0 0,-25 0,-24 0,-1 0,1 0,-26 0,25 0,-24 25,-25-25,49 0,-24 25,-1-25,26 0,24 0,0 0,0 25,1-25,24 0,0 0,24-25,1 25,0 0,0 0,24 0,1-25,0 25,24 0,0 0,1 0,-1 0,1 0,-1 0</inkml:trace>
  <inkml:trace contextRef="#ctx0" brushRef="#br0" timeOffset="34033.9466">7541 11435,'0'-25,"0"25,0-25,0 25,-25-24,25 24,0-25,0 25,0-25,0 25,25-25,-25 25,25-25,-25 25,25-24,-1 24,1-25,-25 25,25 0,25 0,-26 0,1 0,0 0,0 0,0 0,-1 25,-24-1,25 1,-25 0,25 0,-25 0,0-1,0 1,0 25,-25-25,0-1,25 26,-24-25,-1 0,0 24,0-24,0 0,1 0,-1-1,0 1,0 0,0-25,1 25,24-25,-25 0,25 0,-25-25,25 25,0-25,-25 25,25-25,0 1,0 24,0-25,0 0,0 25,25-25,-25 25,25 0,0 0,-25 0,24 0,1 0,0 0,0 0,0 25,-1-25,-24 25,25-25,0 25,0-25,0 24,-1-24,1 25,-25-25</inkml:trace>
  <inkml:trace contextRef="#ctx0" brushRef="#br0" timeOffset="34405.9679">8260 11237,'0'0,"0"-25,0 25,-24 0,24 0,0 0,0 0,0 0,0 0,0 0,24 0,-24 0,0 0,25 25,0-25,-25 0,25 0,0 0,-1-25,-24 25,25 0,0 0,0 0,0-25,-1 25,-24 0,25 0,-25 0,25 0,-25 0,0 0,0 25,0 0,0-25,0 24,0 1,0 25,0-25,0-1,0 26,0-25,0 24,0-24,0 25,0-25,0 24,-25-24,25 0,0 0,0-1,0 1,0 0,0 0,0-25,0 25,0-25,0 0,0 0,0 0,0 0,0 0</inkml:trace>
  <inkml:trace contextRef="#ctx0" brushRef="#br0" timeOffset="34663.9826">8930 11261,'0'-24,"0"24,0 0,0 0,0 0,0 24,0-24,0 0,0 25,25 0,-25 0,25-25,-1 25,1-1,0 1,25 0,-26 0,26 0,-25-1,0 1,24 0,-24 0,0-25,25 25,-26-25,1 24,-25-24,25 0,-25 0</inkml:trace>
  <inkml:trace contextRef="#ctx0" brushRef="#br0" timeOffset="34885.9953">9426 11187,'0'0,"0"-25,0 25,0 0,-25 0,25 0,0 0,0 0,-24 0,24 0,0 25,-25 0,25 0,-25-1,0 1,0 25,0-1,1-24,-1 25,0-25,0 24,0-24,25 25,-24-26,-1 26,0-25,25 0,-25-1,25 1,0 0,0-25</inkml:trace>
  <inkml:trace contextRef="#ctx0" brushRef="#br0" timeOffset="39022.2319">9773 11212,'0'0,"0"-25,0 25,0 0,0-25,0 25,0 0,0-25,25 25,-25 0,25-25,-25 25,25-24,0 24,-1 0,1-25,0 25,25 0,-26 0,1 0,0 0,0 0,0 0,-1 0,1 25,-25-25,25 24,-25-24,0 25,0-25,0 25,-25 0,25 0,-25 0,1-25,24 24,-25 1,0 0,0-25,0 25,25-25,-24 25,24-25,-25 0,25 24,0-24,0 0,0 0,0 0,0 0,0 0,0 0,0 0,25-24,-25 24,24 0,1 0,0 0,0 0,0 0,-1 0,1 0,0 0,0 24,24-24,-24 25,0-25,-25 25,25 0,0-25,0 25,-25-1,0 1,24-25,-24 25,0 0,0-25,0 25,0-25,-24 24,24-24,-25 25,0-25,25 0,-25 25,0-25,0 0,1 0,-1 0,25 0,-25 0,0-25,0 25,1 0,-1 0,0-25,0 25,0-24,25 24</inkml:trace>
  <inkml:trace contextRef="#ctx0" brushRef="#br0" timeOffset="39326.2493">10741 11162,'0'0,"0"-25,0 25,0 0,0-25,0 25,0 0,0 0,0 0,0 0,0 25,0 0,0-25,0 25,0 0,0 24,0-24,0 25,0-1,25-24,-25 25,0-25,0-1,24 26,-24-25,0 0,0-1,0-24,0 25,0 0,0-25</inkml:trace>
  <inkml:trace contextRef="#ctx0" brushRef="#br0" timeOffset="40085.2927">7293 12427,'-25'0,"25"25,0-25,0 0,0 0,25 0,-25 0,25 0,-25 0,25-25,24 25,-24 0,25 0,-1 0,26 0,-1-25,0 25,26 0,-1-24,0 24,25-25,-25 25,50-25,-25 25,25-25,0 25,0 0,-1-25,1 25,0-24,0 24,0-25,0 25,-1-25,-24 25,25-25,-25 25,0-25,-24 0,-1 25,0-24,-25 24,1-25,-1 25,-49-25,25 25,-26-25,1 25,0-25,-25 25,0 0,0 0,0 0,0-24,0 24,0 0,0 0,0 0,0 0,0 0,0 0,0 0,0 0,0 0,0 0</inkml:trace>
  <inkml:trace contextRef="#ctx0" brushRef="#br0" timeOffset="45536.6045">8707 12626,'0'0,"0"-25,-25 25,25 0,0-25,-25 25,25 0,0 0,-25 0,25 0,0 0,-24 0,24 0,0 25,-25-25,25 25,-25-1,25 1,0-25,0 25,0 0,0 0,0-1,0 1,0-25,0 25,0-25,25 25,-25-25,25 0,-25 0,24 0,-24 0,25 0,-25 0,25 0,0 0,0 0,-25-25,24 25,1-25,0 0,0 25,-25-24,25-1,-1 25,-24-25,25 0,-25 25,0 0,0-25,0 25,0 0,0-24,0 24,0 0,0 0,0 0,0 0,0 0,0 24,0-24,0 0,0 25,0-25,0 25,0 0,25-25,-25 25,25-25,0 24,-1-24,1 25,-25-25,50 0,-25 0,-1 0,1 0,0 0,0-25,24 25,-24-24,0 24,0-25,0 25,0-25,-1 0,1 0,0 1,-25-1,25 0,-25 25,0-25,0 0,0 1,-25-1,0 25,25-25,-25 0,1 25,-1-25,0 25,0-24,0 24,0 0</inkml:trace>
  <inkml:trace contextRef="#ctx0" brushRef="#br0" timeOffset="45809.6201">9823 12303,'25'0,"-25"0,25 0,-25 0,0 0,0 0,0 0,0 0,0 0,0 25,0 0,0 0,0-1,0 1,0 25,-25-1,25-24,-25 25,25-1,-25 1,0 0,25-1,-24-24,-1 25,0-26,0 26,25-25,-25 0,25-1,-24 1,24 0,-25 0,25-25,0 0,0 25,0-25,0 0,0 0</inkml:trace>
  <inkml:trace contextRef="#ctx0" brushRef="#br0" timeOffset="46146.6394">9947 12626,'0'0,"25"-25,0 0,-25 25,24-25,1 0,-25 25,25-24,0 24,0 0,-25 0,24-25,1 25,0 0,0 0,0 25,-25-25,24 0,1 24,-25 1,25-25,-25 25,0 0,0 24,0-24,-25 0,25 0,-25 24,1-24,24 25,-25-25,0-1,0 1,0 0,25 0,-24 0,24-25,0 0,0 24,0-24,24 0,-24 0,25 0,0 0,0-24,24 24,1-25,0 25,-1-25,26 25,-26-25,26 25,-1-25,-24 25,24-24,-24 24,-1 0,1 0,0-25,-26 25,-24 0,0 0,0 0</inkml:trace>
  <inkml:trace contextRef="#ctx0" brushRef="#br0" timeOffset="48941.7993">11733 11757,'-25'0,"25"0,0 0,0 0,0 0,0 0,0 0,0-24,0 24,0 0,0 0,25 0,-25 0,25 0,0 0,24 0,-24 0,0 0,24 0,1 0,-25-25,24 25,-24 0,25 0,-25 0,-1 0,1-25</inkml:trace>
  <inkml:trace contextRef="#ctx0" brushRef="#br0" timeOffset="49130.8101">11832 12030,'-25'25,"25"-25,0 0,0 25,0-25,0 0,25 0,-25 0,25 0,-25 0,25 0,0 0,-1 0,1 0,0-25,0 25,24 0,-24 0,25-25,-1 25,-24 0,25-25,-1 25,-24-24</inkml:trace>
  <inkml:trace contextRef="#ctx0" brushRef="#br0" timeOffset="50627.8957">14536 4961,'0'0,"0"-25,0 25,0 0,0 0,0 0,0 0,-25 0,25 25,-25-25,0 0,1 25,-1-25,0 25,-25-1,26 1,-26 25,0-25,26 24,-26-24,0 25,26-1,-26 1,25-1,0 26,1-26,-1 1,25 0,0-1,0-24,0 25,25-1,-25-24,24 25,26-25,-25-1,24 26,1-25,24 0</inkml:trace>
  <inkml:trace contextRef="#ctx0" brushRef="#br0" timeOffset="54396.1112">13246 11063,'0'-25,"0"25,0 0,0-25,0 25,0-25,0 25,0 0,0 0,0 0,0 0,0 25,0-25,0 25,0 0,0 0,0-1,25 1,-25 25,0-25,0 24,25-24,-25 25,0-25,0-1,0 1,0 0,0 0,0 0,0-1,0-24,0 25,0-25,0 25,0-25,0 0,0 0,0 0,0 0,0 0,0-25,-25 25,25-25,0 25,0-24,-25-1,25 0,0 0,-25 0,25-24,0 24,0 0,-25-24,25 24,0 0,0 0,0 0,0 0,0 25,25-24,-25 24,25 0,-25 0,25 0,0 0,-1 24,1-24,0 25,0-25,0 25,-1 0,1-25,0 25,0 0,25-25,-26 24,1-24,0 0,0 25,0-25,-1 0,-24 0,25 25,0-25,-25 0,25-25,-25 25,25 0,-25 0,24-25,-24 25,0-24,0-1,0 25,0-25,0 0,25 0,-25 0,0 1,0-26,0 25,0 0,-25-24,25 24,0 0,0 0,0 1,0-1,-24 25,24-25,0 25,0 0,0 0,0 0,0 0,0 25,0-25,0 25,0-1,24 1,-24 25,0-25,25-1,-25 26,25-25,-25 24,0-24,25 25,-25-25,0 0,25-1,-25 1,0 0,0 0,24 0,-24-25</inkml:trace>
  <inkml:trace contextRef="#ctx0" brushRef="#br0" timeOffset="54840.1366">14387 11237,'0'0,"0"0,0 0,0 0,0 0,25 0,-25 0,0 0,0 0,25 0,-25 0,24 0,1 24,-25-24,25 25,0-25,-25 25,0 0,25 0,-25-25,0 24,0 1,0 0,-25 0,25 0,-25-1,25 1,-25 0,0 0,25 0,0-25,-24 24,24-24,0 25,0-25,0 0,0 0,0 0,24 0,1 0,-25 0,25 0,0 0,0 0,0-25,-1 25,1 0,25 0,-25-24,-1 24,1 0,0 0,0-25,-25 25</inkml:trace>
  <inkml:trace contextRef="#ctx0" brushRef="#br0" timeOffset="57800.3059">15280 11038,'0'-25,"0"25,0 0,0 0,0 0,0 0,0 0,0 0,0 0,25 25,-25-25,25 25,-25 0,24-1,1 1,0 25,0-25,0 0,-1 24,1-24,0 0,0 0,0-1,-1 1,1 0,0 0,-25 0,25-25,0 24,-25-24,25 25,-25-25,24 0,-24 0,0 0,0 0,0 0,0 0,0 0,0 0</inkml:trace>
  <inkml:trace contextRef="#ctx0" brushRef="#br0" timeOffset="57992.3169">15776 11112,'0'-24,"0"24,0-25,0 25,0 0,0-25,0 25,0 0,-25 0,25 25,-24-25,24 0,-25 25,0-1,0 1,0 0,0 0,1 0,-26 24,25-24,0 0,1 0,-26 24,25-24,0 0,1 0,-1 0,0-1,0 1,0-25</inkml:trace>
  <inkml:trace contextRef="#ctx0" brushRef="#br0" timeOffset="65203.7294">17165 10840,'0'-25,"25"0,-25 25,25-25,-25 0,0 1,0-1,0 0,-25 0,25 0,-25 1,0 24,1-25,24 0,-25 25,0-25,0 25,0 0,1 0,-1 0,0 0,0 0,0 25,1 0,-1 0,0-1,0 1,0 0,25 0,-24 0,24-1,-25 1,25 0,0 0,0 0,25-1,-25-24,24 25,1 0,0-25,0 25,0-25,-1 0,1 0,0 0,0 0,24 0,-24 0,0 0,25-25,-26 25,1 0,0-25,0 25,0-25,-1 1,1 24,-25-25,25 0,-25 25,25-25,-25 25,0-25,0 25,0 0,0 0,0 0,0 0,0 25,0-25,0 25,0 0,0 0,0 24,0-24,0 25,0-1,0 1,0-1,0 1,0-25,0 25,25-1,-25-24,0 0,24 24,-24-24,0 0,0 0,0-25,25 25,-25-1,0-24,0 25,0-25,0 0</inkml:trace>
  <inkml:trace contextRef="#ctx0" brushRef="#br0" timeOffset="66799.8207">9203 3646,'0'0,"0"0,0-25,-25 25,25 0,0 0,0 0,0 0,0 0,-25 0,25 0,0 0,0 0,0 0,0 0,0 0,0 0,0 0,0 0,0 0,0 0,0 0,0 0,0 0,0 0,0 0,0 0,0 0,0-24,25 24,-25 0,25-25,-25 25,25-25,-1 25,1-25,-25 0,25 1,0 24,0-25,-25 0,25 0,-25 25,24-25,-24 25,25-24,-25 24,0 0,0 0,0 0,0 0,0 0,0 0,0 0,0 0,25 24,-25-24,0 0,0 25,25-25,-25 25,0-25,25 25,-25-25,24 0,-24 25,25-25,-25 0,25 24,0-24,-25 0,25 0,-1 0,1-24,0 24,0 0,0-25,-1 25,1-25,0 0,0 25,24-25,-24 1,0 24,0-25,0 0,-1 25,-24-25,25 25,0-25,-25 25,25 0,-25 0,0 0,25 0,-25 0,0 0,24 25,-24-25,0 0,25 25,-25-25,25 0,-25 25,25-25,0 0,-25 0,24 0,1 25,0-25,0 0,25 0,-26-25</inkml:trace>
  <inkml:trace contextRef="#ctx0" brushRef="#br0" timeOffset="67953.8867">19670 4837,'0'0,"25"0,-25 0,25 0,0 0,0-25,-1 25,1 0,0 0,0 0,25-25,-26 25,26 0,-25 0,24 0,-24-25,25 25,-25 0,24 0,-24 0,0 0,0-24,-1 24,-24 0,25 0,-25 0,0 0,-25 0,1-25,-1 25,-25 0,25 0,-49 0,24 0,1 25,-26-25,26 0,-1 0,0 24,1-24,24 0,0 0,25 0,0 0,0 0,0 0,0 0,25 0,25 0,-26 0,26 0,0 0,-1-24,1 24,0 0,24 0,-24 0,24 0,-24-25,-1 25,1 0,-1 0,-24 0,25 0,-50 0</inkml:trace>
  <inkml:trace contextRef="#ctx0" brushRef="#br0" timeOffset="72956.1728">13420 12055,'-25'0,"0"0,25 0,-25 0,25 0,0 0,-25 0,25 0,0 0,0 0,0 0,0 0,0 0,0 0,0 0,0 0,25 0,0 25,-25-25,25 0,24 0,-24 0,25 0,0 0,-1 0,1 0,24 0,1-25,-1 25,0 0,26-25,-1 25,0-25,25 25,0 0,0-24,0 24,0-25,0 25,0-25,25 25,-25-25,0 25,25-25,-25 25,0-24,25-1,-25 25,0-25,0 25,0-25,-25 0,25 25,-25-24,1 24,-1-25,0 0,-25 25,1-25,-1 25,-24-25,24 25,-24-24,-25 24,24-25,-24 25,0 0,0 0,-25-25,25 25,-25 0,0 0,0 0,0-25,0 25,0 0,0 0,0 0,0 0,0 0,0 0,0 0,0 0,0 0,0 0,-25 0</inkml:trace>
  <inkml:trace contextRef="#ctx0" brushRef="#br0" timeOffset="76601.3813">14734 12303,'0'-25,"0"25,0-24,0 24,0-25,0 25,0 0,-24-25,24 25,0 0,0 0,0 25,-25-25,25 0,0 25,-25-25,25 24,-25 1,25 0,0 0,-25 0,25-1,0 1,0-25,0 25,0 0,25 0,-25-25,0 24,25-24,-25 25,25-25,0 0,-25 0,24 0,1 0,0 0,0 0,0-25,-1 25,1-24,0 24,0-25,0 0,-1 25,-24-25,25 0,0 25,-25-24,0 24,0-25,0 25,0-25,0 25,0-25,0 25,0 0,0 0,0 0,0 0,-25 0,25 0,0 25,0-25,0 0,0 25,0-25,0 25,0-1,25-24,-25 25,25-25,-25 25,25-25,-1 0,1 25,0-25,0 0,0 0,24 0,-24 0,0-25,0 25,-1 0,26-25,-25 25,0-25,-1 1,-24 24,25-25,0 0,-25 0,0 25,0-25,0 1,0-1,0 0,-25 0,25 25,-25-25,1 0,24 1,-25-1,0 25,0-25,0 25,1 0,-1 0</inkml:trace>
  <inkml:trace contextRef="#ctx0" brushRef="#br0" timeOffset="76888.3977">15900 12055,'25'0,"0"0,-25 0,25 0,-25-25,0 25,0 0,0 25,0-25,0 25,0-25,0 25,0-1,-25 1,25 25,-25-25,25 24,-25 1,0 0,1-1,-1 1,25-1,-25 1,0 0,0-1,1 1,-1-1,25-24,-25 25,0-25,25-1,0 1,0-25,0 25,0-25,0 25,0-25,0 0,0 0</inkml:trace>
  <inkml:trace contextRef="#ctx0" brushRef="#br0" timeOffset="77212.4163">16223 12328,'24'-25,"-24"25,25 0,-25 0,25-25,0 25,-25 0,25 0,-25 0,24 25,1-25,-25 25,0 0,25-25,-25 25,0-1,0 26,-25-25,25 0,-25 24,1-24,-1 25,25-26,-25 1,0 0,25 0,-25 0,25-25,0 24,0-24,0 0,0 0,25 0,0 0,25 0,-26-24,51 24,-26-25,26 25,-1-25,1 25,-1-25,25 0,-24 25,-1-24,1 24,-26 0,26-25,-51 25,1 0</inkml:trace>
  <inkml:trace contextRef="#ctx0" brushRef="#br0" timeOffset="78571.494">14759 12204,'50'0,"-1"0,1 0,24 25,1-25,-1 0,1 0,-1 0,0 0,26 0,-1 0,-25 0,26 25,-1-25,0 0,0 0,0 0,-24 24,24-24,0 0,0 0,-24 0,-1 0,1 0,-1 0,1 0,-26 0,1 0,-1 0,-24 0,0 0,0 0,-25-24,0 24,0 0,0 0,0 0</inkml:trace>
  <inkml:trace contextRef="#ctx0" brushRef="#br0" timeOffset="79299.5356">9029 12824,'0'-25</inkml:trace>
  <inkml:trace contextRef="#ctx0" brushRef="#br0" timeOffset="79503.5473">9104 12774,'24'0,"26"0,-25-24,24 24,1 0,0 0,-1 0,1 0,24 0,-24 0,24 0,-24 24,24-24,1 0,-26 25,26-25,-1 25,1-25,-26 25,26-25,-1 0,-24 0,24 0,1 0,-26 0,26 0,-1 0,-24 0,24 0,-24-25,24 25,-24 0,-1-25,1 25,-1 0,-24 0,0-25,0 25,0 0,-1 0,-24 0,0 0,0 0,0 0,0 0,0-24,0 24</inkml:trace>
  <inkml:trace contextRef="#ctx0" brushRef="#br0" timeOffset="80788.6208">13420 11088,'24'24,"-24"-24,0 25,0 0,25 0,-25 0,0 0,0 24,25-24,-25 0,0 0,0-1,0 1,0 0,0 0,0 0,0-1,0 1,0-25,0 25,0-25,0 25,0-25,0 0,0 0,0 0,0 0,0 0,0 0,0 0,0 0,0 0,-25 0,25-25,0 25,-25 0,25-25,0 25,-24-25</inkml:trace>
  <inkml:trace contextRef="#ctx0" brushRef="#br0" timeOffset="80991.6324">13345 11187,'0'0,"25"0,-25-25,0 25,0 0,25 0,-25 0,25 0,-25 0,24 0,1 0,0 25,0-25,0 0,0 25,-1-25,1 0,25 25,-25-25,-1 24,26-24,-25 0,24 25,-24-25,0 0,25 0,-26 25,1-25,0 0,0 0,0 0,-25 0,24 0,-24 0</inkml:trace>
  <inkml:trace contextRef="#ctx0" brushRef="#br0" timeOffset="81219.6455">13841 10740,'-24'0,"24"-24,0 24,0 0,-25 0,25 0,0 0,0 0,0 0,0 0,0 24,0 1,0 0,25 0,-25 24,0 1,0-25,24 24,-24 1,0 0,0-1,0 1,0 0,0-1,0-24</inkml:trace>
  <inkml:trace contextRef="#ctx0" brushRef="#br0" timeOffset="82543.7212">17686 10294,'0'0,"0"0,-25 0,25 0,0 0,-25 0,25 0,-24 25,24-25,-25 25,0-25,25 24,-25 1,0 0,-24 0,24 24,0-24,-24 25,24-1,-25-24,1 25,-1-1,0 26,26-26,-26 1,0 24,1-24,-1 0,1-1,-1 1,0 0,26-1,-1-24,0 25,0-26,0-24,0 25,25 0,0-25,0 0,0 0,0 0,0 0,0 0,0 0,0 0,0 0</inkml:trace>
  <inkml:trace contextRef="#ctx0" brushRef="#br0" timeOffset="83503.7761">8533 11187,'-25'25,"1"0,-26-1,0 1,1 25,24-25,-25 24,-24-24,24 25,1-1,-1 1,0 24,1-24,-1-1,1 1,-1 0,0-26,26 26,-1-25,-25 0,25-1,25 1,-24 0,-1 0,25-25,-25 25,25-25,-25 0,25 24,0-24,0 0,-25 0</inkml:trace>
  <inkml:trace contextRef="#ctx0" brushRef="#br0" timeOffset="84387.8267">7119 10691,'0'0,"-25"0,1-25,24 25,0 0,-25 0,25 0,0 0,0-25,0 25,0 0,0 0,25-25,-25 25,24 0,-24-24,25 24,0-25,0 25,0-25,0 0,24 25,-24-25,0 25,0-24,-1 24,1 0,0 0,0 0,-25 0,25 0,-25 0,0 24,0-24,0 25,0 0,0-25,0 25,0 0,-25-1,25 1,-25 0,0 0,25 0,-25-1,25 1,-24 0,24-25,0 25,-25-25,25 0,0 25,0-25,0 0,0 0,0 0,0-25,0 25,25 0,-25 0,24 0,-24-25,25 25,0-25,0 25,0 0,-1-25,1 25,0 0,0-24,0 24,-1 0,1 0,0 24,0-24,0 0,-25 25,24-25,-24 25,0 0,0 0,0-25,0 24,0 1,0 0,0 0,-24-25,-1 25,25-1,-25 1,0-25,0 25,1-25,-1 0,0 25,-25-25,26 0,-1 0,-25 0,25 25,1-25,-26 0</inkml:trace>
  <inkml:trace contextRef="#ctx0" brushRef="#br0" timeOffset="86691.9585">9401 14312,'0'0,"0"0,0 0,0 0,0 0,0 0,0 25,0-25,0 25,0 0,0 0,25-1,-25 1,0 0,0 0,0 0,0-1,0-24,0 25,0 0,0 0,0-25,0 25,0-25,0 0,0 24,0-24,0 0,0 0,0 0,-25 0,25-24,0 24,0 0,0-25,0 0,-24 25,24-25,0 0,0 1,0-26,0 25,0 0,0 1,0-26,0 25,0 25,24-25,-24 0,0 25,25 0,-25 0,25 0,-25 0,25 0,0 25,-1-25,-24 25,25-25,0 25,0-25,0 25,-1-25,1 25,0-25,0 24,0-24,-1 25,1-25,0 0,0 0,0 0,-1 0,1 0,-25 0,25 0,0-25,-25 25,25-24,-25 24,0-25,0 0,24 0,-24 0,0 0,0 1,0-1,0-25,0 25,-24 1,24-26,-25 25,25 0,-25 1,25-1,-25 0,25 25,0 0,0-25,0 25,0 0,0 0,0 25,0-25,0 25,0 0,0-25,0 24,25 26,-25-25,25 0,0-1,-25 26,24-25,1 0,-25-1,25 1,0 0,-25 0,25 0,-25 0,24-1,-24-24,25 25</inkml:trace>
  <inkml:trace contextRef="#ctx0" brushRef="#br0" timeOffset="87015.977">10418 14238,'25'0,"-25"-25,25 25,-25 0,25 0,-25 0,0 0,25 0,-25 0,24 25,-24-25,0 25,0-25,0 24,0 1,0 0,0 0,0 0,-24 0,24-1,0 1,-25 0,25 0,0-25,0 25,0-25,-25 24,25-24,0 0,0 0,0 25,0-25,25 0,-25 0,0 0,25 0,-25 0,24-25,1 25,0 0,0-24,0 24,-1-25,1 25,0-25,0 0,0 0</inkml:trace>
  <inkml:trace contextRef="#ctx0" brushRef="#br0" timeOffset="87223.9889">11162 13866,'0'0,"0"0,0-25,0 25,25 0,-25 0,0 0,25 0,0 0,-25 0,25 0,-1 0,1-25,0 25</inkml:trace>
  <inkml:trace contextRef="#ctx0" brushRef="#br0" timeOffset="87395.9987">11237 14064,'0'0,"0"0,0 0,25 0,-25 0,0 0,24 0,-24 0,25 0,0-25,0 25,0 0,0-24,-1 24,26-25</inkml:trace>
  <inkml:trace contextRef="#ctx0" brushRef="#br0" timeOffset="89376.112">12700 13444,'0'0,"0"-25,25 25,-25 0,0-24,25 24,-25 0,25-25,-25 25,25 0,-1-25,1 25,0 0,0 0,0 0,-1 0,1 0,0 0,0 0,-25 25,25-25,-25 0,24 25,-24-25,0 24,0-24,0 25,0 0,0-25,0 25,-24 0,24-1,-25-24,25 25,-25 0,25 0,-25-25,0 25,25-25,0 24,-24-24,24 0,0 0,0 0,0 0,0 0,0 0,0 0,0 0,0 0,0 0,24 0,-24-24,25 24,-25 0,25 0,0 0,0 0,-1 0,1 0,0 0,0 0,0 24,-1-24,1 0,0 25,-25-25,25 25,-25-25,0 25,0-25,0 25,0-1,0-24,0 0,0 25,-25 0,25-25,-25 0,0 25,1-25,-1 25,0-25,-25 0,26 24,-1-24,-25 0,25 0,-24 0,24 0,-25 0,1 0</inkml:trace>
  <inkml:trace contextRef="#ctx0" brushRef="#br0" timeOffset="90220.1603">12427 13543,'25'0,"-25"-24,0 24,0-25,0 25,0-25,0 25,0-25,-25 25,25-25,-24 25,-1-24,25 24,-25-25,0 25,0 0,1-25,-1 25,0 0,0 0,0 0,1 0,-1 25,0-25,0 25,0-25,1 24,24-24,-25 25,25 0,-25-25,25 25,0 0,0-1,0 1,0-25,0 25,25 0,-25 0,25-25,-1 24,-24-24,25 25,0-25,0 0,0 25,-1-25,1 0,0 0,0-25,-25 25,25 0,-1 0,1-25,0 25,-25-24,25 24,0 0,-25-25,0 0,24 25,-24-25,0 25,0-25,0 25,0-24,0-1,0 25,0 0,0-25,0 25,0 0,0 0,0 0,0 0,0 0,0 25,0 0,0-25,0 24,25 26,-25-25,0 0,25 24,-25 1,0-25,25 24,-25-24,0 25,25-26,-25 26,0-25,25 0,-25 24,0-24,0 0</inkml:trace>
  <inkml:trace contextRef="#ctx0" brushRef="#br0" timeOffset="92472.2891">17909 8359,'25'-49,"-25"49,0-25,0 0,0 0,25 25,-25-25,0 25,0 0,0 0,0 0,0 0,0 0,0 0,0 0,0 0,0 25,0-25,-25 25,25 0,0 0,-25-25,1 49,24-24,-25 0,0 0,0-1,0 26,-24-25,24 0,0-1,0 1,0 0,1 0,-1 0,0-1,25-24,-25 0,25 25,-25-25,25 0,0 0,0 0,0 0,0-25,0 25,-24 0,24-24,0-1,0 25,0-25,0 0,0 0,0 1,0-1,0 25,0-25,0 0,0 25,0-25,0 25,0 0,0 0,0 0,0 0,0 0,0 0,0 25,0-25,0 25,0-25,0 25,0 0,0-1,0 1,0 25,0-25,0-1,0 1,0 0,0 0,0 0,0-1,24-24,1 25,-25-25,50 25,-25-25,-1 0,1 0,25 0</inkml:trace>
  <inkml:trace contextRef="#ctx0" brushRef="#br0" timeOffset="100931.7729">16868 6276,'0'-25,"0"25,0 0,0 0,0-25,0 25,0 0,0 0,0 0,0 0,24 0,-24 0,0 25,25-25,-25 0,0 25,25-25,-25 24,25-24,-25 0,25 25,-25-25,24 25,-24-25,25 25,-25-25,25 0,-25 25,25-25,0 0,-1 0,-24 0,25 0,0 0,0-25,0 25,-1-25,26 25,-25-25,0 0,24 1,-24-1,25 25,-1-25,1 0,-25 0,24 1,-24-1,25 0,-1 25,-24-25,0 25,25-25,-26 25,1 0,0-24,0 24,0 0,-25 0,24 0,1 24,-25-24,25 0,0 0,-25 25,25-25,-1 25,1-25,-25 0,25 25,0-25,0 0,-1 25,1-25,0 0,0 24,0-24,-1 0,26 0,-25 0,0 0,24 0,-24-24,25 24,-26 0,26 0,-25-25,24 25,-24 0,25-25,-25 25,24-25,1 25,-25-25,24 25,1-24,0 24,-26-25,26 25,0 0,-1-25,-24 25,25 0,-26 0,26 0,-25 0,0 0,-1 0,1 0,0 0,0 25,0-25,-1 0,1 25,0-25,0 0,-25 24,25-24,-1 25,26-25,-25 25,0-25,0 25,-1-25,26 0,-25 25,24-25,-24 0,25 0,-25 24,24-24,-24 0,25 0,-26 0,26-24,-25 24,24 0,-24-25,0 0,25 25,-26-25,1 0,0 25,-25-24,25-1,0 25,-1-25,1 0,-25 25,25 0,-25-25,0 25,25 0,-25 0,0 0,0 0,0 0,0 0,0 0,25 25,-25-25,0 0,24 25,-24-25,0 0,25 0,-25 25,25-25,-25 0,25 25,-25-25,25 0,-25 0,0 0,25 0,-1 0,-24 0,0 0,25 0,0 0,-25 0</inkml:trace>
  <inkml:trace contextRef="#ctx0" brushRef="#br0" timeOffset="101594.8109">21704 5209,'-24'-25,"24"0,-25 1,25-1,-25-25,0 25,0 1,1-1,-1 0,-25 0,25 0,1 25,-26-24,0-1,1 25,-1-25,1 25,-1-25,-24 25,24 0,-24-25,-1 25,25 0,-24 0,0 0,-1 0,1 25,-1-25,1 25,0-25,-1 25,1 0,-25-1,24 1,1 0,-1 0,1 24,-1-24,26 25,-26-25,26 24,-1 1,1-1,-1 1,25 0,-24-1,49 1,-25-1,0 26,25-26,0 1,0 0,0-1,25 1,0-25,-1 24,1 1,25-25,-1 24,1-24,24 25,1-25,-1-1,1 1,24 0,0 0,0 0,1-25,-1 24,25-24,0 0,-25 0,25 0,0 0,0-24,0 24,-25-25,25 25,-24-25,24 0,-25 0,-25 1,25-26,1 25,-26-24,1-1,-26 25,26-24,-26-26,1 25,-25 1,24-26,-24 26,0-26,0 26,-25-1,24-24,-24 24,0 1,-24-1,-1 0,0 1,-25-1,1 1,-1 24,-24-25,-25 25,24 1,-49-26,25 50,-25-25,-25 0,0 25,0 0,-24 0,-1 0,0 25</inkml:trace>
  <inkml:trace contextRef="#ctx0" brushRef="#br0" timeOffset="105077.01">5284 4663,'-25'-25,"25"25,0-24,0 24,0 0,0 0,0 0,0 0,0 0,0 24,0-24,25 25,-25-25,0 25,0-25,0 25,25 0,-25-25,24 24,-24-24,0 25,25-25,-25 25,0-25,0 0,25 25,-25-25,25 0,-25 0,0 0,25 0,-25 0,24 0,-24-25,25 25,-25-25,25 25,0-25,0 1,-1-1,1 0,0 0,0 0,0 1,-1-1,1 25,0-25,0 0,-25 25,25 0,-1 0,1 0,-25 0,25 0,-25 25,0-25,25 25,-25-25,0 25,25-1,-25-24,0 25,24-25,-24 25,0-25,25 25,-25-25,0 25,25-25,-25 0,25 0,-25 0,25 0,-1 0,-24-25,25 25,0-25,0 25,0-25,24 25,-24-25,0 25,0-24,0 24,-1 0,1 0,0 0,0 0,-25 0,25 24,-25-24,0 25,24-25,-24 25</inkml:trace>
  <inkml:trace contextRef="#ctx0" brushRef="#br0" timeOffset="108735.2193">11708 14759,'0'0,"25"0,-25 0,0 0,25 0,-25 0,25 0,-25 0,24 0,1 0,0 0,25 0,-26 0,1-25,25 25,-25 0,-1-25,26 25,-25 0,24-25,-24 25,0 0,0 0,0-24,-25 24,24 0,-24 0,25 0,-25 0,0 0</inkml:trace>
  <inkml:trace contextRef="#ctx0" brushRef="#br0" timeOffset="109444.2598">12576 14436,'0'-24,"0"24,0 0,0-25,0 25,0 0,0-25,0 25,0 0,0-25,0 25,25-25,-25 25,25 0,-25-25,25 25,0 0,-25 0,24-24,1 24,0 0,-25 0,25 0,0 0,-1 0,-24 0,25 24,0-24,-25 25,25-25,-25 25,25 0,-25-25,0 25,0 0,0-1,0 1,0 0,0 0,0 0,0-1,-25 1,25 0,-25 0,25 0,-25-25,0 24,1 1,24 0,-25 0,0 0,0-25,0 24,25-24,-24 0,24 0,-25 0,25 0,0 0,0 0,0 0,0-24,0 24,0 0,0-25,0 25,25 0,-25 0,24 0,-24-25,25 25,0 0,-25 0,25 0,0 0,-1 0,1 0,0 0,-25 0,25 25,0-25,-1 0,1 0,-25 0,25 0,0 0,-25 0,25 0,-1 0,-24 0</inkml:trace>
  <inkml:trace contextRef="#ctx0" brushRef="#br0" timeOffset="109820.2813">13172 14139,'0'0,"-25"0,25 0,0 0,0 0,0 0,0 0,0 0,0 0,0 0,0 0,0 0,25 0,-25 0,24 0,-24 0,25-25,0 25,-25 0,25-25,0 25,-1 0,1-25,-25 25,25 0,0 0,-25 0,25-25,-25 25,0 0,24 25,-24-25,0 0,0 25,0-25,25 25,-25 0,0-1,0 1,25 0,-25 25,0-26,0 1,0 25,0-25,0 0,0-1,0 26,0-25,0-25,25 25,-25-1,0 1,0-25,0 25,0-25,25 0,-25 0</inkml:trace>
  <inkml:trace contextRef="#ctx0" brushRef="#br0" timeOffset="110044.2941">13395 14412,'0'0,"0"0,0 0,0 0,0 0,25 0,-25 0,24 0,1 0,0 0,0-25,0 25,0 0,24 0,-24-25,0 25,0 0,-1-25,1 25,-25 0,25 0</inkml:trace>
  <inkml:trace contextRef="#ctx0" brushRef="#br0" timeOffset="110499.3202">11882 15528,'0'0,"0"0,0 0,0 0,25 0,-25-25,24 25,1 0,0-25,0 25,0-25,24 25,-24-24,25-1,24 25,-24-25,24 0,0 0,1 0,-1 1,26-1,-1 0,0 0,0 0,0 1,25-1,-24 0,24 0,-25 0,0 1,0-26,1 25,-1 25,-25-25,1 1,-1-1,-24 0,-1 25,1-25,-25 0,24 25,-49 0,25-24,0 24,-25 0,0 0,0-25,0 25,0 0,0 0,0 0,0 0,0 0,0 0,-25 0,25 0</inkml:trace>
  <inkml:trace contextRef="#ctx0" brushRef="#br0" timeOffset="119411.8299">13643 15106,'25'-25,"-25"25,0-25,0 25,0 0,0 0,0 0,0 0,0 0,0 0,0 0,0 0,0 0,0 0,-25 25,25 0,0-25,-25 25,0 0,25-1,-24 26,-1-25,0 24,25 1,-25-25,0 25,0-1,25-24,-24 25,-1-1,25-24,0 25,0-26,0 1,0 0,0 0,25 0,-25-25,24 24,-24 1,25-25,0 0,-25 0,25 0,0 0,0 0,-1 0,1 0,0 0,-25-25,25 25,0-24,-1 24,-24-25,25 0,0 25,-25-25,0 0,25 25,-25-24,0-1,0 25,0-25,0 0,-25 25,25 0,-25 0,25-25,-25 25,1 0,24 25,-25-25,0 0,0 25,0-25,1 0,-1 25,25 0,-25-25,0 24,0-24,25 25,-25-25,25 25</inkml:trace>
  <inkml:trace contextRef="#ctx0" brushRef="#br0" timeOffset="119831.854">14362 15156,'0'0,"0"0,0-25,0 25,0 0,0 0,0 0,-25 0,25 0,-24 25,24-25,0 0,-25 24,0 1,25-25,-25 25,25 0,-25 0,25-1,-24 26,24-25,0 0,-25 24,25-24,0 0,0 0,0 24,0-24,0 0,0 0,0 0,25-25,-25 24,24 1,-24-25,25 25,0-25,-25 0,25 25,0-25,-1 0,-24 0,25-25,0 25,0 0,-25-25,25 25,-25-25,24 25,-24-24,25 24,-25-25,0 25,0-25,0 25,0-25,-25 25,1 0,24-25,-25 25,0 0,0 0,0 0,-24 25,24-25,0 0</inkml:trace>
  <inkml:trace contextRef="#ctx0" brushRef="#br0" timeOffset="120222.8763">13469 16346,'-25'25,"25"-25,-24 0,24 25,0-25,0 0,0 0,0 0,0 0,0 0,24 0,1 0,0 0,0 0,0 0,0-25,24 25,1-25,-1 0,1 25,24-24,-24-1,24 0,26 0,-26 0,25 1,-24-1,24 0,0 0,0 0,1 25,-26-24,25-1,-24 0,-1 25,-24-25,-1 25,1 0,-1-25,-24 25,-25 0,25 0,-25 0,0 0,0 0,0 0,0 0,0 0,0-24,0 24,-25 0,25 0,-25 0,1 0,24 0</inkml:trace>
  <inkml:trace contextRef="#ctx0" brushRef="#br0" timeOffset="121262.9358">620 15503,'0'0,"0"0,0-25,0 25,0 0,0 0,0 0,0 25,0-25</inkml:trace>
  <inkml:trace contextRef="#ctx0" brushRef="#br0" timeOffset="121522.9507">769 15801,'25'24,"-25"1,25 0,-25 0,25 0,0-25,-1 24,1-24,0 0,0-24,0 24,24-25,1 0,-25 0,24 0,26-24,-26-1,26 1,-1-1,25 0,-24-24,24 0,0 24,0-25,1 1,-1 0,0-1,0 26,-24-26,24 26,-25-1,1 25,-26-24,1 24,-1 0,-24 0,25 25,-50-25,25 25,-25 0,24 0,-24-24,0 24,0 0,0 0,0 0,0 0,0 0,0 24,0-24</inkml:trace>
  <inkml:trace contextRef="#ctx0" brushRef="#br0" timeOffset="142477.1492">19596 8235,'0'0,"0"-25,-25 25,25 0,0 0,0 0,0 0,0-24,0 24,25 0,-25 0,0 0,25 0,0 0,-1 0,1 0,0-25,0 25,24 0,-24 0,0-25,25 25,-25 0,24-25,-24 25,0 0,0-25,-25 25,24 0,-24 0,0 0,0 0,0 0,0 0,0 0,0 0,0 0,-24 0,24 0,-25 0,25 0,-25 0,25 25,-25-25,25 0,0 0,-25 0,25 25,-24-25,24 25,0-25,0 25,0-1,0-24,0 25,0 0,0 0,0 0,0-1,0 1,0 0,0 0,0 0,0-1,0 1,0 0,24-25,-24 25,0 0,0-25,0 24</inkml:trace>
  <inkml:trace contextRef="#ctx0" brushRef="#br0" timeOffset="142641.1586">20142 8458,'0'0,"0"0,0 0,0 0,25-24,-25 24,0 0,0 0,0 0,0-25,0 25,0 0,0 0,0 0,24-25,-24 25</inkml:trace>
  <inkml:trace contextRef="#ctx0" brushRef="#br0" timeOffset="143150.1877">20514 8037,'0'0,"0"0,0 0,0 0,0 0,0 0,0 0,0 25,0-25,0 24,-25 1,25-25,0 25,-25 0,25 0,0-1,0 1,0 0,0 0,0-25,0 25,0-1,0-24,0 0,0 25,0-25,0 0,25 0,-25 0,25 0,-25 0,0 0,25 0,-1 0,-24 0,25 0,-25 0,25-25,-25 25,25 0,-25-24,25 24,-25 0,0-25,24 25,-24 0,0 0,0 0,0 0,0 0,25 0,-25 0,0 0,0 0,0 25,0-25,0 0,0 24,25-24,-25 0,25 25,-25-25,25 0,-25 0,24 0,1 0,0 0,-25 0,25 0,0 0,0 0,-1-25,1 25,0 0,0-24,0 24,-1-25,1 0,-25 25,25-25,-25 0,0 25,0-24,0-1,0 0,0 0,-25 0,25 1,-25-1,1 0,24 0,-25 0,0 0,25 25</inkml:trace>
  <inkml:trace contextRef="#ctx0" brushRef="#br0" timeOffset="143377.2007">21804 7987,'24'0,"1"25,-25-25,0 0,25 0,-25 0,0 0,0 0,0 0,-25 0,25 25,-25-25,1 0,24 0,-25 0,0 25,0-25,0 0,25 0</inkml:trace>
  <inkml:trace contextRef="#ctx0" brushRef="#br0" timeOffset="143533.2096">21977 8111,'25'25,"-25"-25,0 0,0 0,0 0,0 0,0 25,-25-25,0 0,25 0,-24 0,-1 25,0-25,0 0,0 0</inkml:trace>
  <inkml:trace contextRef="#ctx0" brushRef="#br0" timeOffset="145473.3206">22275 7987,'25'-25,"-25"0,0 1,0-1,0 25,0-25,0 0,0 25,0-25,0 25,0 0,0 0,0 0,0 0,0 0,0 25,0-25,-25 25,25 0,0 0,0-1,0 1,0 0,0 25,0-25,0-1,0 1,0 0,0 0,0 0,0-1,0-24,0 25,25 0,-25-25,0 0,25 25,-25-25,24 0,-24 0,25 0,-25 0,25 0,0 0,-25 0,25-25,-1 25,-24 0,25-25,0 25,-25 0,25-25,-25 25,25-24,-25 24,24-25,-24 25,0-25,0 25,0-25,25 25,-25 0,0 0,0 0,0 0,0 25,0-25,0 0,0 25,0-25,0 25,0-25,0 24,0-24,0 0,0 25,25-25,-25 25,0-25,25 0,-25 0,25 0,-1 0,-24 0,25 0,0 0,0 0,0 0,-25-25,24 25,1-25,0 25,-25-24,25 24,-25-25,25 0,-25 0,0 25,0-49,0 24,0 0,0 0,-25 0,25 0,-25 1,25-1,-25 0,0 25,1-25,24 25</inkml:trace>
  <inkml:trace contextRef="#ctx0" brushRef="#br0" timeOffset="145717.3345">23292 8161,'0'0,"0"0,0 0,0 25,0-25,0-25,25 25,-25 0,0 0,25 0,-25 0,24 0,1-25,-25 25,25 0,0 0,0 0,-1 0,1 0</inkml:trace>
  <inkml:trace contextRef="#ctx0" brushRef="#br0" timeOffset="146090.3559">23788 7764,'0'-25,"0"25,0 0,0-25,0 25,0-25,0 25,0 0,0 0,25-24,-25 24,25 0,-1 0,-24 0,25 0,0 0,0 24,-25-24,25 0,-1 25,-24-25,25 25,-25-25,25 25,-25 0,0-1,0 1,0-25,0 25,0 0,-25 0,25-1,-25 1,25 0,-24-25,-1 25,25 0,-25-25,25 25,-25-25,25 0,0 0,0 0,0 24,0-24,0 0,0 0,0 0,25-24,-25 24,25 0,-25 0,25 0,-1 0,1-25,0 25,0 0,0-25,0 25,-1-25,26 25</inkml:trace>
  <inkml:trace contextRef="#ctx0" brushRef="#br0" timeOffset="146385.3727">24284 7640,'-25'0,"25"0,0 0,-24 0,24 0,0 0,0 0,0 0,0-25,0 25,0 0,0 0,0 0,24 0,-24 0,25-25,-25 25,25 0,-25 0,25-25,-25 25,25 0,-25 0,24 0,1 0,-25 0,25 0,-25 0,25 0,0 25,-25-25,24 25,-24-25,0 25,25 0,-25-1,0 1,0 0,0 0,0 0,0-1,0 1,0 0,0 0,0 0,0-1,0-24,0 25,0 0,0-25,0 25,25-25</inkml:trace>
  <inkml:trace contextRef="#ctx0" brushRef="#br0" timeOffset="146585.3842">24681 7665,'0'0,"0"0,0 0,0 0,0 0,0 0,25 0,-25 24,0-24,25 0,-25 25,0-25,24 25,-24 0,25-25,0 25,0-25,-25 24,25-24,-1 25,1-25,0 0,0 25</inkml:trace>
  <inkml:trace contextRef="#ctx0" brushRef="#br0" timeOffset="146781.3954">24979 7541,'0'0,"0"0,-25 0,25 0,0 0,0 0,0 0,-25 24,25-24,0 25,-25 0,25 0,-25 0,25-1,-24 1,24 25,-25-25,25-1,-25 1,25 0,-25 0,25 0,0-1,0 1,-25 0</inkml:trace>
  <inkml:trace contextRef="#ctx0" brushRef="#br0" timeOffset="147488.4358">25078 7615,'-25'-25,"25"25,0 0,0 0,0-25,0 25,0-24,0 24,0 0,0-25,0 25,0 0,0 0,25-25,-25 25,25 0,-25 0,24 0,1 0,-25 0,25 0,-25 0,25 0,-25 0,0 0,0 25,25-25,-25 0,0 25,0-25,0 0,0 24,0-24,0 25,0-25,-25 0,25 25,0-25,0 25,0-25,0 0,0 0,0 25,0-25,0 0,0 0,0 0,0 0,25 24,0-24,-25 0,24 0,1 25,-25-25,25 0,0 25,-25-25,25 0,-25 25,24-25,-24 25,0-25,0 24,0-24,0 25,0-25,0 25,0-25,0 0,0 25,-24-25,-1 0,25 0,-25 0,0 0,0 0,1 0,-1 0,25 0</inkml:trace>
  <inkml:trace contextRef="#ctx0" brushRef="#br0" timeOffset="151105.6427">18108 7962,'0'0,"0"0,25 0,-25 0,0 0,0 0,0-25,0 25,0 0,0 0,0 0,0 25,0-25,0 0,0 25,0 0,0-25,-25 25,25 0,-25 24,0-24,0 0,1 24,-26-24,25 25,-24-25,-1 24,0 1,1-1,-1 1,25 0,-24-26,-1 26,25 0,0-26,1 1,-1 0,0 0,25-25,0 25,0-25,-25 0,25 0,0 0,0 0,0 0,0 0,0 0,0 0,0 0,0 0,25-25,-25 25,0-25,25 25,-25-25,25 0,-25 25,0-24,24-1,-24 0,25 0,-25 0,0 1,0-1,0 0,0 0,0 0,0 1,0-1,0 0,0 0,0 0,0 1,0 24,0-25,0 25,0 0,0-25,0 25,0 0,0 0,0 0,0 0,0 0,0 25,0-25,0 0,0 25,0-25,0 24,0 1,0 0,0 0,-25 0,25 24,0-24,0 25,-24-26,24 1,0 25,0-25,0-1,0 1,0 0,0-25,0 25,0-25,0 0,0 0,24 25,-24-25,25 0,0-25,0 25,0 0,-1-25,1 25,25-25,-25 0,24 25,-24-24,25-1,-25 25</inkml:trace>
  <inkml:trace contextRef="#ctx0" brushRef="#br0" timeOffset="152661.7317">19894 9376,'0'0,"-25"0,25 0,0 0,0 0,-25 0,25 0,0 0,0 0,0 25,0-25,25 0,-25 0,25 0,0 0,-25 0,24 0,1 0,0 0,0 0,0 0,-1 0,-24 0,25 0,0 0</inkml:trace>
  <inkml:trace contextRef="#ctx0" brushRef="#br0" timeOffset="152814.7405">19894 9575,'-25'0,"25"24,0-24,0 0,0 0,0 0,0 0,0 0,0 0,0 0,25 0,-25 25,25-25,-25 0,24 0,1-25,0 25,0 0,0 0,-1-24,26 24</inkml:trace>
  <inkml:trace contextRef="#ctx0" brushRef="#br0" timeOffset="153529.7814">20489 9128,'0'0,"0"-25,0 25,0 0,0 0,0 0,0 0,0 0,0 0,0 0,-25 25,25-25,0 25,0-25,0 25,0 0,0-1,0 1,0 0,0 25,0-26,0 1,0 0,0-25,0 25,25 0,-25-25,25 24,-25-24,25 0,-25 25,24-25,-24 0,25 0,0 0,-25 0,25 0,-25 0,25-25,-1 25,-24 0,25-24,-25 24,0-25,0 25,0-25,0 25,25-25,-25 25,0-25,0 25,0-24,0 24,0 0,0-25,0 25,0 0,0 25,-25-25,25 0,0 24,0-24,0 25,0 0,0-25,0 25,25 0,-25-25,25 24,-25-24,25 0,-1 25,-24-25,25 0,0 0,0 0,0 0,-25 0,25 0,-1 0,1 0,0-25,0 25,-25-24,25 24,-1-25,-24 0,25 25,-25-25,0 0,0 1,0-1,0 0,0 0,-25 0,25 1,-24-1,-1 0,0 0,25 25,-25-25,0 25,25-24,-24 24,-1 0,25 0,-25 0</inkml:trace>
  <inkml:trace contextRef="#ctx0" brushRef="#br0" timeOffset="153893.8022">21332 9351,'0'0,"0"0,0 0,0 0,0 0,0 0,0 0,25 0,-25 0,25 0,-25 0,25 0,0 0,-1 0,1 0,0 0,0-24,0 24,-1 0,1 0,0 0,0 0,0-25,-25 25,24 0</inkml:trace>
  <inkml:trace contextRef="#ctx0" brushRef="#br0" timeOffset="154640.8449">21828 8954,'0'-24,"0"24,0 0,0-25,25 25,0 0,-25-25,25 25,0 0,-25 0,24 0,1 0,0 0,0 0,0 0,0 25,-1-25,1 25,0-25,0 24,0 1,-25-25,24 25,-24 0,0 0,0 0,0-25,0 24,-24 1,24 0,-25 0,0 0,25-25,-25 24,0 1,1-25,-1 25,0-25,25 25,-25-25,25 0,-25 0,25 0,-25 0,25 0,0-25,0 25,0 0,0-25,0 25,0-25,0 25,25 0,-25-24,25 24,-25 0,25 0,-25 0,25 0,0 0,-1 0,-24 0,25 24,0-24,0 0,-25 25,25-25,-1 0,1 25,0-25,-25 0,25 25,0-25,-1 0,-24 0</inkml:trace>
  <inkml:trace contextRef="#ctx0" brushRef="#br0" timeOffset="155032.8673">22498 8806,'0'0,"0"0,0 0,0 0,0 0,0 0,0 0,0 0,0 0,25 0,-25 0,25-25,0 25,-1 0,1 0,0-25,0 25,0 0,-1 0,1-25,0 25,0 0,0 0,-1 0,-24 0,25 0,-25 0,25 0,-25 25,0-25,0 25,0 0,0-25,0 24,0 1,0 0,0 0,0 0,0-1,0 1,0 0,0 0,0 0,-25 0,25-1,0 1,0 0,0-25,0 25,0-25,0 25,0-25,0 0,0 24,0-24,0 0,0 0,0 0</inkml:trace>
  <inkml:trace contextRef="#ctx0" brushRef="#br0" timeOffset="156388.9449">20216 8434,'-49'-25,"24"25,0 0,0 0,25 0,-25 0,25 0,-24 0,24 0,0 0,0 0,0 0,0 25,24-25,-24 24,25 1,0 0,25 0,-26 0,26-1,0 26,-1-25,26 24,-26 1,26-25,-1 24,25 1,-24-25,-1 24,25 1,-24-25,24 0,-25 24,1-24,-1 0,1 0,-1 0,-24-1,24 1,-24 0,-1-25,1 25,-1-25,1 25,-25-25</inkml:trace>
  <inkml:trace contextRef="#ctx0" brushRef="#br0" timeOffset="156676.9614">21977 7789,'-25'0,"25"-25,0 25,0 0,0 0,0 0,0 25,25-25,0 24,0 1,25 0,-26 0,26 24,0 1,-1-25,26 25,-26-1,26 1,-26-1,26-24,-1 25,0-1,1-24,-26 25,26-25,-26 24,1-24,-25 0,25 0,-26-1,26-24,-25 25,0-25,-1 25,-24-25,25 0,0 0,-25 0</inkml:trace>
  <inkml:trace contextRef="#ctx0" brushRef="#br0" timeOffset="156884.9733">23218 7813,'0'0,"0"25,24-25,1 25,0-25,0 25,0-25,24 25,1-25,-1 24,1 1,24-25,-24 25,24-25,1 25,-1-25,-24 25,24-25,1 25,-26-25,1 0,0 0</inkml:trace>
  <inkml:trace contextRef="#ctx0" brushRef="#br0" timeOffset="157076.9843">24557 7516,'25'0,"-25"0,25 0,-1 0,1 0,0 0,25 0,-26 25,26-25,0 0,-1 0,1 24,-1-24,1 0,0 0,-1 25</inkml:trace>
  <inkml:trace contextRef="#ctx0" brushRef="#br0" timeOffset="157567.0123">24830 7417,'-25'24,"0"-24,0 25,-24 0,-1 0,1 0,-26 24,1 1,-1-1,-24 26,0-1,0 1,-1-1,1 1,-25-1,0 25,25-24,-25 24,25-25,-25 1,25-1,-26 0,26 1,25-26,-25 26,24-26,1 1,-1 0,26-1,-1-24,1 0,-1 0,25 0,0-1,1 1,-1-25,25 25,-25-25,25 0,0 25,0-25,0 0,0 0</inkml:trace>
  <inkml:trace contextRef="#ctx0" brushRef="#br0" timeOffset="157945.0339">22895 7590,'0'0,"0"0,0-25,0 25,-25 0,25 0,0 0,0 0,0 0,0 25,-25-25,25 25,-24 0,-1 0,0-1,0 26,-24 0,-1-1,0 26,-24-26,24 26,-24-1,0 1,-1-1,-24 0,25 1,-1-1,1 1,-26-1,26 0,0 1,24-26,-24 1,24 0,0-1,1 1,-1-25,25 0,-24 24,24-24,0-25,25 25,-25 0</inkml:trace>
  <inkml:trace contextRef="#ctx0" brushRef="#br0" timeOffset="159561.1263">19819 8384,'0'-25,"0"25,0-25,0 1,0-1,0 25,0-25,25 0,-25 25,25-25,0 25,0-24,-1 24,1 0,25-25,-1 25,1 0,0-25,-1 25,26 0,-1 0,0 0,1 0,-1-25,25 25,1 0,-1 0,0 0,0-25,1 25,24 0,-25 0,0 0,0 0,0-24,1 24,-1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43:46.498"/>
    </inkml:context>
    <inkml:brush xml:id="br0">
      <inkml:brushProperty name="width" value="0.05292" units="cm"/>
      <inkml:brushProperty name="height" value="0.05292" units="cm"/>
      <inkml:brushProperty name="color" value="#FF0000"/>
    </inkml:brush>
  </inkml:definitions>
  <inkml:trace contextRef="#ctx0" brushRef="#br0">16694 7913,'0'-25,"0"0,0 0,0 0,0 1,0-1,0 0,25 25,-25-25,0 25,0 0,0 0,0 0,0-25,0 25,0 0,0 25,0-25,0 0,0 25,0-25,0 25,-25 0,25-25,-25 49,0-24,0 0,1 0,-1 24,0-24,0 25,25-25,-25 24,1-24,-1 0,25 0,-25-1,25 1,0 0,0-25,0 0,0 25,25-25,-25 0,25 0,-1 0,1-25,0 25,0 0,0-25,-1 25,1-25,25 1,-25 24,24-25,-24 0,0 0,25 0,-26 1,1-1,0 0,0 0,-25 0,25 0,-25 1,0-1,0 25,0-25,0 25,0 0,0 0,0 0,-25 0,25 0,-25 0,25 0,0 25,-25-25,25 25,0-25,0 24,0 1,0 0,0 25,0-25,0-1,0 1,0 0,0 25,0-26,0 1,25 0,-25 0,0 0,25-25,-25 24,0 1,25-25,-25 25,0-25</inkml:trace>
  <inkml:trace contextRef="#ctx0" brushRef="#br0" timeOffset="424.0243">17314 7813,'0'-24,"0"-1,0 25,0-25,0 25,0-25,0 25,0 0,0 0,0 0,0 0,0 25,25-25,-25 25,25 0,-1-25,1 24,0 26,0-25,0 0,-1-1,1 1,0 0,0 25,-25-25,25-1,-1 1,-24-25,0 25,0 0,0 0,0-1,0-24,-24 25,24-25,-25 25,25-25,-25 0,0 0,25 0,-25 0,1-25,24 25,-25-25,25 1,0-1,0 0,0 0,0 0,0 1,0-1,25 0,-25 0,24 0,1 0,0 1,0-1,0 25,-1-25,1 0,0 0,0 1,0 24,-25-25,25 0,-25 25,0-25,0 0,0 25,-25-24,25 24,-25-25,0 25,0-25,-24 25,24 0,-25 0,25 0,-24 0,24 25,-25 0,26-25</inkml:trace>
  <inkml:trace contextRef="#ctx0" brushRef="#br0" timeOffset="896.0513">17761 7342,'-25'-49,"0"24,0-25,-25 25,26 1,-26-1,0 0,1 25,-1 0,1 0,-1 0,-24 25,-1 0,1-1,-1 26,1-25,0 24,-1 26,1-26,-26 26,26-1,0 1,-1-1,26 25,-1 0,0-24,1 24,24 0,0 1,25-26,0 25,0-24,25-26,0 26,0-26,24-24,1 25,-1-26,26 1,-1 0,1-25,24 25,0-25,-24 0,24-25,0 25,25-25,-25 0,0-24,1 24,-1-25,-25 1,26-1,-26-24,0 24,1-24,-26-25,1 24,0-24,-26 0,1-1,0 1,-25 0,0 0,-25 0,0 24,1 1,-26-1,0 26,-24-1,0 25,-26-24,26 49,-50-25,0 25,0 0,0 0,-25 25,0 0,0 24,0-24,-24 49</inkml:trace>
  <inkml:trace contextRef="#ctx0" brushRef="#br0" timeOffset="6338.3626">12651 1984,'-25'0,"0"0,0 0,1 0,-1 0,25 0,-25 0,25 0,0 0,0 0,0 0,0 0,25 0,-25 0,25 0,-1 0,1 0,25 0,-25 0,24 0,1 0,-1 0,1 0,24 0,-24 0,24 0,-24-24,24 24,1 0,-26 0,26 0,-26 0,1 0,0 0,-25 0,-1 0,1 0,0 0,-25 0,0 0,0 0,0 0,-25 0,0 0,-24 0,24 0,-25 0,1 0,-26 24,26-24,-26 0,26 0,-1 0,0 25,1-25,-1 0,25 0,1 0,24 0,0 0,0 0,24 0,1 0,0-25,25 25,-1 0,1 0,24 0,1 0,-1 0,25 0,-24 0,24 0,-25 0,26 0,-26 0,0 0,1 0,-26 0</inkml:trace>
  <inkml:trace contextRef="#ctx0" brushRef="#br0" timeOffset="7125.4076">7194 3522,'-25'0,"0"0,25 0,-25 0,25 0,-25 0,25 0,0 0,0 0,0 0,25 0,-25 0,25 0,0 0,0 0,0 0,24 0,-24 0,25 0,-1 0,26 0,-26 0,26 0,-26-25,26 25,-1 0,0 0,-24-24,24 24,-24 0,0 0,-1 0,-24 0,25 0,-50 0,0 0</inkml:trace>
  <inkml:trace contextRef="#ctx0" brushRef="#br0" timeOffset="7294.4173">7293 3597,'-74'0,"-1"24,25-24,1 0,-1 0,1 0,24 0,25 0,0 0,0-24,0 24,25 0,-1 0,1 0,25-25,24 25,-24 0,24-25,1 25,-1-25,25 25,-24 0,24-25,-25 25,26 0</inkml:trace>
  <inkml:trace contextRef="#ctx0" brushRef="#br0" timeOffset="8174.4676">17909 3423,'-24'0,"24"0,-25 0,25 0,0 0,0-25,0 25,0 0,25 0,-1 0,1-25,0 25,25 0,-1 0,1 0,-1 0,26 0,-26-24,26 24,-1 0,1 0,-1 0,-24 24,24-24,-24 0</inkml:trace>
  <inkml:trace contextRef="#ctx0" brushRef="#br0" timeOffset="8310.4754">18182 3448,'-74'25,"24"-25,1 0,-1 0,25 24,0-24,25 0,0 0,0 0,25 0,0 25,25-25,-1 0,1 25,-1-25,26 25,-1-25,25 0</inkml:trace>
  <inkml:trace contextRef="#ctx0" brushRef="#br0" timeOffset="9801.5607">1811 9624,'0'-25,"0"-24,0 24,-25 0,25 0,0 25,0-24,0 24,0 0,0 0,0 0,0 0,0 0,0 24,0 1,0-25,0 25,0 0,0 24,0-24,0 25,0-25,0 24,0-24,0 25,0-26,0 1,-25 25,25-25,0-1,0 1,-24-25,24 25,0 0,0-25,0 0,0 0,0 0,0 0,0 0,0-25,0 25,0-25,0 0,0 1,0-1,0 0,0-25,0 26,0-26,0 0,0 26,0-26,0 0,0 26,0-1,0 0,0 0,0 25,24 0,-24 0,25 0,-25 25,25 0,0 0,0-1,0 1,-1 0,1 0,0 0,0-1,0 1,-1 0,1 0,25-25,-25 25,-1-25,1 24,0-24,0 25,0-25,-1 0</inkml:trace>
  <inkml:trace contextRef="#ctx0" brushRef="#br0" timeOffset="10018.5731">2307 9426,'0'-25,"0"0,0 25,0-25,0 25,0 0,0 0,0 0,0 0,0 0,0 25,0 0,0 0,0 0,0-1,25 26,-25-25,25 24,-25-24,0 0,0 25,25-26,-25 1,0 25,0-25,0-1,0 1,0-25,24 25,-24 0,0 0</inkml:trace>
  <inkml:trace contextRef="#ctx0" brushRef="#br0" timeOffset="10217.5845">2803 9847,'0'0,"0"0,0 0,0 25,0-25,0 0,-25 25,25-25,0 25,0-25,0 25,0-25,0 24,0-24,0 25,0-25,0 25,0-25,0 0,0 25,0-25,0 0</inkml:trace>
  <inkml:trace contextRef="#ctx0" brushRef="#br0" timeOffset="10626.6078">2902 9500,'0'0,"0"0,0-25,0 25,0 0,0 0,25 0,0 0,0 0,0 0,24 0,-24 0,25-24,-1 24,-24 0,25 0,-25 0,24 0,-24-25,0 25,0 0,-1 0,-24 0,25 0,-25 0,0 0,0 0,-25 25,1-25,24 0,-25 0,0 0,0 24,0-24,25 0,-24 0,-1 0,25 0,-25 0,25 0,-25 0,25 0,0 0,0 0,0 25,0-25,0 25,0 0,0-25,0 25,0-1,0 26,0-25,0 0,25-1,-25 1,0 0,0 0,0 0,25-1,-25-24,0 25,0 0,0-25</inkml:trace>
  <inkml:trace contextRef="#ctx0" brushRef="#br0" timeOffset="10805.6181">3572 9798,'0'0,"0"25,0-25,0 0,0 24,0 1,0-25,0 25,0 0,0-25,0 25,0-1,0-24,0 25,0-25,0 25,0 0,0-25,0 0</inkml:trace>
  <inkml:trace contextRef="#ctx0" brushRef="#br0" timeOffset="11190.6401">1985 10195,'-25'0,"0"0,0 25,1-25,-1 0,25 0,-25 0,25 0,0 0,0 0,0 0,25 0,0 0,-1 0,1 24,0-24,25 0,-1 0,26 0,-1-24,0 24,1 0,24-25,0 25,0 0,25-25,-24 25,-1-25,25 25,-25 0,25-25,-25 25,1 0,-1 0,-25-24,1 24,-26 0,1 0,-1 0,-24 0,0 0,-25 0,0 0,0 0,0 0,0 0,-25 0,0 0,1 0</inkml:trace>
  <inkml:trace contextRef="#ctx0" brushRef="#br0" timeOffset="11826.6765">2307 10790,'0'-25,"25"0,-25 1,0 24,0-25,0 0,0 25,0 0,0-25,0 25,0 0,0 0,-25 25,25-25,0 0,-25 25,25 0,-24-1,24 1,0 0,0 0,-25 0,25-1,0 1,0 0,0-25,0 25,0 0,25-25,-25 24,24-24,-24 25,25-25,-25 0,25 0,-25 0,25 0,0 0,-1 0,1-25,0 25,0-24,0 24,-1-25,-24 25,25-25,0 0,-25 25,25-25,-25 25,0-24,0 24,0 0,0 0,0 0,0 0,0 0,0 0,0 0,0 0,0 24,0-24,0 0,0 25,0-25,0 25,0-25,0 25,25-25,-25 0,24 25,1-25,-25 0,25 0,0 0,-25 0,25 0,-1-25,1 25,0 0,0-25,0 0,24 25,-24-25,0 1,0-1,-25 0,25 25,-25-25,0 0,0 1,0-1,-25 0,25 0,-25 0,0 1,-25-1,26 0,-1 25,0-25</inkml:trace>
  <inkml:trace contextRef="#ctx0" brushRef="#br0" timeOffset="12033.6883">3423 10765,'25'25,"-25"-25,25 25,-25-25,0 25,0-1,0 1,0-25,0 25,0 0,0 0,0-1,0 1,0-25,0 25,0-25,0 25,0-25,0 25,0-25,0 0</inkml:trace>
  <inkml:trace contextRef="#ctx0" brushRef="#br0" timeOffset="12370.7076">4639 9798,'0'0,"0"0,0-25,0 25,25 0,-25 0,24 0,-24 0,25-25,0 25,0 0,0 0,-1 0,1-25,25 25,-1 0,-24 0,25-24,-25 24,24 0</inkml:trace>
  <inkml:trace contextRef="#ctx0" brushRef="#br0" timeOffset="12526.7165">4788 9971,'0'25,"0"-25,0 0,0 0,24 0,-24 0,25 0,0 0,0 0,0 0,24 0,-24-25,25 25,-1 0,1-24,0 24</inkml:trace>
  <inkml:trace contextRef="#ctx0" brushRef="#br0" timeOffset="13027.7452">6474 9475,'-24'-24,"24"24,-25-25,0 25,25-25,-25 25,25-25,-25 25,25 0,0 0,0 0,0 25,0-25,-24 25,24-25,0 25,0-1,-25 26,25-25,0 0,0-1,0 1,-25 0,25 0,0 0,0-1,0 1,0-25,0 25,0-25,0 0,0 0,0 0,0 0,0 0,0 0,0 0,0-25,-25 25,25-25,0 1,0-1,-25 0,25 0,0 0,0-24,0 24,0 0,0-24,0 24,0 0,0 25,0-25,25 25,0 0,-25 0,25 0,0 25,-1-25,1 25,25 0,-25-1,-1-24,1 25,25 0,-25 0,-1 0,26-25,-25 24,0-24,24 25,-24-25,25 0,-26 25</inkml:trace>
  <inkml:trace contextRef="#ctx0" brushRef="#br0" timeOffset="13201.7551">6970 9327,'-24'-25,"-1"0,25-25,-25 50,25-24,-25-1,25 25,0 0,0 0,0 25,0-25,0 24,0 1,0 0,0 25,0-26,25 1,-25 25,0-25,25-1,-25 1,0 0,25 0,-25 0,0-1,24 1</inkml:trace>
  <inkml:trace contextRef="#ctx0" brushRef="#br0" timeOffset="13474.7708">7268 9649,'25'-25,"-25"25,25 0,-25 0,25 0,-1 0,-24 0,25 0,-25 0,25 0,-25 25,0-25,0 25,0-25,0 25,0-1,0 1,-25-25,0 25,25 0,-24 0,-1-25,25 24,-25-24,0 25,25-25,0 0,0 25,0-25,0 0,0 0,0 0,0 0,0 0,25 0,-25-25,25 25,-25 0,25-25,-1 25,1-24</inkml:trace>
  <inkml:trace contextRef="#ctx0" brushRef="#br0" timeOffset="13826.7909">7764 9178,'0'0,"0"0,0-25,0 25,25 0,-25 0,25-25,0 25,-1 0,26 0,-25-25,24 25,1 0,0-24,-1 24,1-25,0 25,-1 0,1-25,-25 25,-1 0,1 0,0-25,-25 25,0 0,0 0,0 0,-25 0,0 0,1 25,-1-25,0 0,0 25,0-25,1 25,-1-25,0 24,0-24,25 25,-25 0,0 0,25 0,0 24,0-24,0 0,-24 24,24-24,0 0,0 0,0 0,0-1,0 1,0 0,0 0,0 0,0-1,0-24</inkml:trace>
  <inkml:trace contextRef="#ctx0" brushRef="#br0" timeOffset="14125.808">8459 9426,'25'0,"-1"0,-24-25,25 25,0 0,-25 0,25 25,-25-25,25 0,-25 25,0-25,0 24,0 1,0 0,0 0,-25 0,0-1,0 1,25 0,-25-25,1 25,-1 0,25-25,-25 24,25-24,0 25,0-25,0 0,0 0,25 0,0 0,-25 0,24 0,26 0,-25 0,0-25,24 25,-24-24,25 24,-26 0,26-25,-25 25,24-25,-24 25,25 0,-25 0,-1-25,-24 25</inkml:trace>
  <inkml:trace contextRef="#ctx0" brushRef="#br0" timeOffset="14477.8281">6177 10021,'0'25,"-25"-25,25 0,0 0,0 0,0 0,25 0,0 0,-1 0,1 0,25 0,-1-25,26 25,-1 0,1-25,24 25,0 0,25-25,0 25,0-24,0 24,0 0,0-25,25 25,-25 0,0-25,0 25,0 0,-25 0,1-25,-1 25,-25 0,1 0,-1 0,-24-25,-26 25,1 0,0 0,-25 0,0 0,0 0,-25 0,0 0,-24 0,-1 0</inkml:trace>
  <inkml:trace contextRef="#ctx0" brushRef="#br0" timeOffset="15077.8624">6846 10542,'0'-25,"0"0,0 1,0-1,0 0,0 0,-24 25,24-25,0 25,-25 0,25 0,-25 25,25-25,-25 25,25-25,-25 25,25 0,-24-1,24 26,0-25,0 0,0-1,0 1,0 0,0 0,24 0,-24-25,25 24,-25-24,25 25,0-25,0 0,-25 0,24 0,1 0,0 0,0 0,0 0,-25-25,24 25,1 0,0-24,-25 24,25-25,-25 25,0 0,0-25,25 25,-25 0,0 0,0 0,0 0,0 0,0 0,0 0,0 0,0 25,0-25,0 25,24-25,-24 0,25 24,-25-24,25 0,0 25,-25-25,25 0,0 0,24 0,-24 0,0-25,24 25,-24 0,0-24,25 24,-26-25,1 0,0 25,0-25,0 0,-25 1,24-1,-24 0,0 0,0-24,0 24,-24 0,-1 0,0 0,0 1,0-1,1 0,-1 25,25 0,-25-25</inkml:trace>
  <inkml:trace contextRef="#ctx0" brushRef="#br0" timeOffset="15373.8794">7839 10616,'24'0,"1"0,0 0,0 0,24 0,-24 25,0-25,0 0,0 0,24 0,-49 25,25-25,0 0,-25 25,0-25,0 25,0-1,0-24,-25 25,0 0,25 0,-25 0,1-25,-1 24,25 1,-25 0,25-25,0 0,0 25,0-25,0 0,25 0,0 0,24 0,-24 0,25 0,-1 0,1 0,0 0,-1-25,26 25,-26 0,1 0,-1 0,1-25,0 25</inkml:trace>
  <inkml:trace contextRef="#ctx0" brushRef="#br0" timeOffset="24975.4286">6574 3646,'0'0,"-25"-25,25 1,0 24,0-25,-25 0,25 25,0-25,-25 25,25-25,0 25,0 0,0-24,0 24,0 0,0 0,0 0,0 0,0 0,0 0,0 0,0 24,0-24,0 25,0-25,25 25,-25 0,0-25,25 25,-25-1,25 1,-25-25,24 25,-24-25,25 25,-25-25,25 25,-25-25,25 0,-25 0,25 0,-1 25,-24-25,25 0,-25 0,25-25,-25 25,25 0,0-25,-25 25,24 0,1-25,-25 0,25 25,0-25,0 25,-25-24,24-1,1 25,0-25,-25 25,25 0,0-25,-25 25,24 0,-24 0,25 0,0 0,-25 25,25-25,-25 0,25 25,-25-25,25 25,-25-25,0 24,24-24,-24 25,25-25,-25 0,0 25,25-25,-25 0,25 25,-25-25,25 0,-25 0,24 0,-24 25,25-25,-25 0,25-25,-25 25,25 0,0 0,-1-25,-24 25,25 0,0-25,0 25,0-25,-1 25,1-24,-25 24,25-25,0 25,0 0,-1-25,1 25,0 0,0 0,-25 0,25 0,-1 0,-24 25,25-25,0 0,-25 25,25-25,0 0,-25 0,24 24,-24-24,25 0,0 0,-25 0,25 0,0 0,-1 0,1 0,0 0,25 0,-25 0,-1 0,1 0,0-24,0 24,0 0,-1 0,1 0,0-25,-25 25</inkml:trace>
  <inkml:trace contextRef="#ctx0" brushRef="#br0" timeOffset="27111.5507">17066 4911,'0'0,"0"0,0 0,-25 0,25-24,0 24,0 0,0 0,0 0,0 0,0 0,0 0,0 0,0 24,0-24,25 0,-25 25,0-25,25 25,-25-25,0 25,25-25,-25 25,0-25,24 24,-24-24,25 25,-25-25,25 0,-25 25,25-25,0 0,-25 0,24 0,1 0,25-25,-25 25,-1-25,1 25,0-24,0 24,24-25,-24 0,0 25,-25-25,25 25,0-25,-1 25,-24 0,25-24,-25 24,0 0,0 0,25 0,-25 0,0 0,0 0,25 0,-25 0,0 24,25-24,-25 0,0 25,25-25,-25 0,24 25,-24-25,25 25,-25-25,25 0,0 25,0-25,-25 0,24 0,1 24,0-24,25 0,-26 0,1 0,0 0,25 0,-26 0,1-24,25 24,-25 0,-1 0,1-25,0 25,25 0,-26-25,1 25,-25 0,25-25,0 25,0 0,-25 0,24 0,-24 0,0 0,0 0,25 0,-25 0</inkml:trace>
  <inkml:trace contextRef="#ctx0" brushRef="#br0" timeOffset="30795.7615">18877 8905,'25'0,"-1"0,1 0,25 0,-25 0,24 0,1-25,-25 25,49 0,-24 0,-1 0,1-25,-25 25,24 0,-24 0,0 0,0 0,-1-25,-24 25,0 0,0 0</inkml:trace>
  <inkml:trace contextRef="#ctx0" brushRef="#br0" timeOffset="30983.7722">19298 8855,'-24'0,"24"25,-25-25,25 0,0 0,0 0,0 25,0-25,0 25,0-1,0 1,0-25,0 25,0 0,0 0,0 0,0-1,25 1,-25 0,0 0,0 0,0-1,0-24,24 25,-24 0,0-25,0 25,0 0,0-25,0 24,25-24,-25 0,0 25,0-25</inkml:trace>
  <inkml:trace contextRef="#ctx0" brushRef="#br0" timeOffset="31292.7899">19571 9153,'0'0,"0"0,0 0,0 0,0 0,0 0,0 0,0 0,0 25,-25-25,25 25,0-25,0 24,0 1,0-25,0 25,0 0,0-25,25 25,-25-25,25 24,-25-24,25 25,0-25,-1 0,1 25,0-25,0 0,0 0,-1 0,1 0,0 0,-25-25,25 25,0 0,-25-25,25 25,-25-24,0 24,0-25,0 0,0 25,-25-25,25 0,-25 1,0-1,0 25,0-25,1 0,-1 25,0-25,0 25,0 0</inkml:trace>
  <inkml:trace contextRef="#ctx0" brushRef="#br0" timeOffset="31499.8017">20018 8979,'25'-25,"-25"25,24 0,-24 0,0 0,0 25,0-25,0 0,25 25,-25-25,0 25,0 0,0 0,0-1,25-24,-25 25,0 0,0 0,0 0,25-1,-25-24,0 25,0 0,0-25,0 25,0-25</inkml:trace>
  <inkml:trace contextRef="#ctx0" brushRef="#br0" timeOffset="31651.8104">20067 9153,'0'0,"0"-25,0 25,0 0,0 0,0 0,0-25,0 25,0 0,25 0,0 0,-25 0,25 0,0 0</inkml:trace>
  <inkml:trace contextRef="#ctx0" brushRef="#br0" timeOffset="31856.8221">20539 8954,'0'-24,"0"24,0-25,0 25,0-25,0 25,0-25,-25 25,25 0,0 0,0-25,0 25,0 0,0 0,0 0,0 0,0 0,0 0,0 0,0 0,0 0,-25 0,25 25,0-25,-25 0</inkml:trace>
  <inkml:trace contextRef="#ctx0" brushRef="#br0" timeOffset="32591.8642">20588 9227,'0'0,"25"-24,-25 24,0-25,0 0,0 25,0-25,0 0,0 1,0 24,0-25,-25 25,25-25,0 25,-25 0,25-25,-24 25,-1 0,25 25,-25-25,0 0,25 25,-25-25,25 25,-24-25,24 24,-25 1,25-25,0 25,0-25,0 25,0-25,0 25,25-25,-25 24,24-24,-24 0,25 0,0 25,0-25,-25 0,25 0,-1-25,1 25,0 0,0 0,0-24,-1 24,-24-25,25 25,0-25,-25 25,25-25,-25 0,25 25,-25-24,24 24,-24-25,0 25,0-25,0 25,0 0,0 0,0 0,0 0,0 0,0 25,0-25,-24 25,24-25,0 24,0-24,0 25,0 0,0-25,0 25,0-25,24 25,-24-25,25 0,-25 24,25-24,0 0,0 0,-25 0,25 0,-1 0,1 0,0 0,0 0,0-24,-1 24,1-25,0 0,0 25,0-25,-25 0,24 1,1-26,-25 25,25-25,-25 1,0-1,0 1,0-1,0 0,0 1,0-1,0 1,0-1,0 25,-25 0,25 25,0 0,0 0,-25 0,25 25,-24 0,24 0,0 24,-25 1,25 0,0-1,0 1,0-1,0 1,0 0,0-1,0-24,0 25,0-25,0 24,25-24,-25 0,0 0,24-1,-24 1,0 0,0-25,25 25,-25-25</inkml:trace>
  <inkml:trace contextRef="#ctx0" brushRef="#br0" timeOffset="33099.8932">21481 8830,'0'-24,"0"24,0 0,0 0,0 0,0 0,0 0,0 0,0 0,0 24,0-24,0 25,-25 0,25-25,0 25,-24 0,24-1,0 1,0 0,0-25,0 25,0 0,0-25,0 25,0-25,0 24,24-24,-24 25,25-25,-25 0,25 0,0 0,-25 0,25 0,-1 0,-24 0,25 0,0-25,-25 25,25 0,0-24,-25 24,0-25,24 0,-24 25,0-25,0 0,25 25,-25-25,0 25,0 0,0 0,0 0,0 0,0 0,0 0,-25 25,25-25,0 25,0 0,0-25,0 25,0 0,0-25,0 24,25-24,-25 25,25-25,-25 25,25-25,0 0,-25 0,24 0,1 0,-25 0,25 0,0 0,-25 0,25 0,-1 0,-24-25,25 25,-25-25,0 25,0-24,0-1,0 0,0 25,0-25,0 0,0 0,-25 1,25 24,-24-25,24 25</inkml:trace>
  <inkml:trace contextRef="#ctx0" brushRef="#br0" timeOffset="33751.9305">22225 9029,'0'-25,"25"25,-25 0,25-25,-25 25,25-25,-25 25,0-24,0 24,0-25,0 0,0 25,0-25,-25 25,25 0,-25-25,25 25,-25 0,1 25,24-25,-25 0,0 25,0 0,25-25,-25 25,25-1,-24-24,24 25,0 0,0-25,0 25,0 0,0-25,0 0,0 25,0-25,24 0,-24 0,25 0,-25 0,0 0,25 0,-25 0,25-25,-25 25,25-25,-1 25,-24-25,25 25,0-25,0 0,-25 25,25-24,-1 24,1-25,0 25,-25 0,25 0,0 0,-1 0,1 0,0 0,-25 25,25-25,0 24,-25-24,24 25,-24 0,0-25,0 25,0 0,0-25,0 25,0-25,0 24,-24-24,24 0,0 25,0-25,-25 0,25 0,0 0,0 0,0 0,0 0,0-25,0 25,0 0,25-24,-25 24,24-25,-24 0,25 25,0-25,-25 0,25 0,0 1,-1-1,1 0,0 0,0 0,0 1,-1-1,1 0,0 25,0-25,-25 25,25-25,-25 25,0 0,0 0,0 0,0 0,0 25,0-25,0 25,0 0,0 0,0-1,0 1,0-25,0 25,0 0,0 0,0-1,-25 1,25-25,0 25,0-25,0 25,0-25,0 25</inkml:trace>
  <inkml:trace contextRef="#ctx0" brushRef="#br0" timeOffset="33947.9418">23143 8855,'0'0,"0"-25,-25 25,25 0,-24 0,24 0,0 0,-25 0,25 0,-25 25,25-25,0 0,-25 25,25-25,0 25,0 0,25-25,-25 24,25-24,0 25,-1 0,1-25,0 25,25-25,-26 25,1-25,25 25,-25-25</inkml:trace>
  <inkml:trace contextRef="#ctx0" brushRef="#br0" timeOffset="34343.9644">20936 9922,'-25'0,"25"0,0 0,0 0,0 0,0 0,0-25,0 25,25 0,-25 0,24 0,1 0,0 0,0 0,24 0,-24 0,0 0,25 0,-26 0,1 0,0 0,0 0,-25 0</inkml:trace>
  <inkml:trace contextRef="#ctx0" brushRef="#br0" timeOffset="34480.9722">21084 10021,'-24'0,"24"0,-25 25,25-25,0 0,0 0,0 0,25 0,-1 0,1 25,0-25,0 0,0 0,24 0,-24 0,25 0,-1 0,1 0,-1 0,1 0,0 0</inkml:trace>
  <inkml:trace contextRef="#ctx0" brushRef="#br0" timeOffset="36020.0603">8310 2431,'-25'0,"0"0,-24 0,24-25,-25 25,25 25,-24-25,24 0,-25 25,1-1,24 1,-25 0,26 0,-26 0,25 24,-24 1,24-25,-25 24,25 26,1-26,24 1,-25 0,25 24,0-24,0-1,25 1,-25-25,24 24,1-24,0 0,25 0,-26-1,26 1,0-25,-1 25,1-25,24 0,-24 0,24 0,-24 0,24-25,-24 25,24-25,1 1,-26 24,26-25,-26-25,1 25,24 1,-24-26,0 0,-1 1,1 24,-25-25,24 1,-24-1,-25 1,0-1,0 0,-25 1,0-1,1 0,-26 1,0 24,1-25,-1 26,-24 24,24-25,-24 0,-1 25,1 0,0 25,-1-25,26 25</inkml:trace>
  <inkml:trace contextRef="#ctx0" brushRef="#br0" timeOffset="37284.1326">18207 3969,'0'-25,"0"0,25 25,-25-25,0 1,0-1,0 0,0 0,0 25,0-25,0 25,-25 0,25-24,-25 24,25 0,-25 24,1-24,-1 25,0 0,0 0,0 0,1 24,-1 1,0-1,0 1,0 0,1-1,-1 1,0-1,0 1,25 0,-25-1,25 1,0-25,0 24,25-24,0 25,-25-26,25 1,0 0,-1 0,1 0,25-1,-25-24,24 25,-24-25,25 0,-1 25,-24-25,25 0,-1-25,1 25,-1-25,-24 25,25-24,-1-1,1 0,-25-25,24 26,-24-26,0 25,-25-24,25-1,-25 0,0 1,0-1,-25 1,0-1,0 0,-24 1,-1-1,1 25,-1-24,-24 24,-1 0,1 25,-1 0,1 0,0 0,-1 25</inkml:trace>
  <inkml:trace contextRef="#ctx0" brushRef="#br0" timeOffset="47995.7452">7665 3423,'25'0,"-25"-25,25 25,-1 0,1 0,0 0,0-25,0 25,24 0,1-24,-1 24,1 0,0-25,-1 25,26 0,-26-25,1 25,0 0,-1-25,-24 25,25 0,-26 0,1 0,-25 0,25 0,-25 0,0 0,0 0,0 0,0 0,-25 0,0 0,1 0,-1 0,0 0,0 25,-24-25,-1 0,25 0,-24 25,24-25,0 0,-25 0,25 25,1-25,24 0,-25 0,25 0,0 0,-25 0,25 0,0 0,0 0,0 0,0 0,0 0,25 0,0 0,-25 0,24 0,1 24,0-24,0 0,0 0,0 0,-1 0,1 0,0 0,0 0,-25 0,25 0,-25 0,0 0,0 0,0 0,0 0,-25 0,25 0,-25 0,0 0,0 0,-24 0,24 0,-25 0,25 25,1-25,-26 0,25 0,0 0,25 0,-24 0,24 0,0 0,0 0,0 0,0 0,24-25,1 25,0 0,0 0,0-24,24 24,-24-25,25 25,-1 0,1-25,-25 25,24 0,1-25,0 25,-26 0</inkml:trace>
  <inkml:trace contextRef="#ctx0" brushRef="#br0" timeOffset="49295.8196">18058 4762,'0'0,"0"0,25 25,-25-25,25 0,0 0,-1 0,1 0,0 0,25 0,-26 0,26 0,-25 25,24-25,1 0,0 0,-26 0,26 0,-25 0,0 0,-1 0,-24 0,25-25,-25 25,0 0,0 0,-25 0,25 0,-24 0,-1 0,-25 0,25 0,-24 0,-1 0,1 0,-1 0,0 25,1-25,-1 0,1 0,24 0,0 0,25 25,-25-25,25 0,0 0,25 0,-25 0,25 0,0 0,24 0,-24 0,25 0,-1 0,1 0,-1 0,26 0,-26 0,1 0,0 0,-1 0,1 0,-25 0</inkml:trace>
  <inkml:trace contextRef="#ctx0" brushRef="#br0" timeOffset="52211.9864">21779 9773,'0'0,"0"-25,0 25,0 0,0-25,25 25,-1-24,-24 24,25 0,0-25,25 25,-26 0,1 0,0 0,25 0,-25 0,-1 0,1 0,0 25,0-25,0 0,-1 24,-24-24,25 0,-25 25,0-25,0 0,0 25,0-25,0 25,-25-25,25 0,-24 25,-1-25,0 24,0-24,0 0,25 25,-24-25,-1 0,0 0,0 0,25 25,0-25,0 0,0 0,0 0,0 0,0 0,0 0,0 0,0 0,0 0,25 0,0 0,-25 0,25 0,-1 0,1 0,0 0,0 0,0 25,-1-25,1 25,0-25,0 24,0 1,-1-25,1 25,0 0,0 0,-25 24,25-24,-25 0,0 0,0 0,0-25,0 24,0 1,0 0,-25-25,25 25,-25-25,0 0,0 25,1-25,-1 0,0 0,-25 0,26-25,-26 25,25 0,0-25,-24 25,24-25,0 25,0-25,0 25,1-24,-1 24,0-25,0 0</inkml:trace>
  <inkml:trace contextRef="#ctx0" brushRef="#br0" timeOffset="52600.0086">22870 9847,'25'0,"-25"0,25-24,-25 24,0 0,0 0,0 0,0 0,-25 0,25 0,-25 0,25 0,-25 0,1 0,-1 24,0-24,0 25,0 0,1-25,-1 25,25 0,-25-1,0 1,25 0,-25 0,25 0,0 0,0-1,0 1,0 0,0 0,25 0,-25-25,25 24,0 1,0 0,-1-25,1 25,25 0,-25-25,-1 0,1 24,25-24,-25 0,-1 0,1 0,0 0,0-24,-25 24,25-25,-25 0,25 0,-25 0,0 1,0-26,0 25,0-24,-25-1,0 0,0 25,-25-24,26-1,-51 25,26 1,-26-26</inkml:trace>
  <inkml:trace contextRef="#ctx0" brushRef="#br0" timeOffset="66220.7877">1836 744,'0'0,"25"-25,-25 25,0 0,0-24,0 24,0 0,0 0,-25 0,25 0,-25 0,0 0,0 0,1 24,-1-24,0 0,-25 25,1 0,-1-25,1 25,-1 0,0-1,26 1,-26 0,0-25,26 25,-26 0,25-25,0 24,1-24,-1 0,0 25,25-25,-25 0,25 0,0 0,0 0,0 0,0 25,0-25,0 0,0 0,0 25,0-25,25 25,-25-25,0 24,25 1,-25 0,0 0,0 0,0 24,0-24,0 25,0-1,0 1,-25 24,25 1,-25-26,0 26,25-1,-24-24,-1 24,25-24,-25-1,25 1,0-25,0 24,0-49,0 25,25 0,-25-25,25 25,-1-25,1 0,0 0,25-25,-1 25,1 0,-1-25,26 25,-1-25,1 1</inkml:trace>
  <inkml:trace contextRef="#ctx0" brushRef="#br0" timeOffset="67623.8679">20638 2257,'-25'0,"25"0,0 0,0 0,-25-25,25 25,0 0,0 0,0 0,25 0,-25 0,25 0,0 0,-1 0,26 0,-25 0,24 0,-24 0,25 0,0 0,-26 25,26-25,0 0,-26 0,1 25,0-25,0 0,0 25,-25-25,24 25,-24-1,0 1,0 0,0 0,0 0,-24-1,24 26,-25-25,0 24,25-24,-25 25,25 0,-25-1,25 1,0-1,0 1,0 24,0-24,0 0,25 24,0-24,0 24,0-24,24-1,-24 26,25-26,-26 1,26-1,-25 1,0 0,24-25,-24 24,0-24,-25 25,25-26,-25 1,0 0,0 0,-25 0,25-25,-25 24,0-24,0 25,-24-25,-1 0,1 25,-26-25,1 0,-1 0,-24 25,0-25,0 0,-25 25,0-25,0 24</inkml:trace>
  <inkml:trace contextRef="#ctx0" brushRef="#br0" timeOffset="76921.3997">968 12353,'0'-25,"0"25,25-25,-25 25,0-25,24 25,-24-24,25 24,-25-25,25 25,0 0,-25 0,25 0,-1 0,-24 0,25 0,0 0,-25 0,25 25,-25-25,25 24,-25 1,0-25,24 25,-24 0,0 0,0-1,0 1,-24 25,24-25,-25-1,0 1,25 25,-25-25,0-1,1 1,-1 0,0 0,25 0,-25-25,0 24,25-24,-24 25,24-25,-25 0,25 0,0 0,-25-25,25 25,0 0,0-24,0 24,0 0,0-25,0 25,0-25,0 25,25-25,-25 25,0 0,25 0,-1 0,1 0,0 0,-25 0,25 0,0 25,24-25,-24 25,0-25,0 0,-1 25,1-25,-25 0,25 24,0-24,0 25,-1-25,-24 0,25 0,0 25,-25-25,25 0,-25 0</inkml:trace>
  <inkml:trace contextRef="#ctx0" brushRef="#br0" timeOffset="77281.4203">1761 12378,'0'-25,"0"0,0 25,0-25,0 25,0-25,0 25,0 0,-24 0,24 0,0 0,0 0,-25 25,25-25,-25 0,25 25,0 0,-25 0,25-1,0 1,0 0,0 0,0 0,0-1,0-24,25 25,-25 0,25-25,-25 25,25-25,-1 25,-24-25,25 0,0 0,-25 0,25 0,0 0,0 0,-1 0,-24-25,25 25,0-25,0 0,-25 25,25-25,-25 1,24 24,-24-25,0 0,0 0,0 0,0 1,-24 24,24-25,-25 0,0 0,0 25,25-25,-25 25,1-24,-1 24,0 0,0 0,0 0,0 0,1 0,24 24</inkml:trace>
  <inkml:trace contextRef="#ctx0" brushRef="#br0" timeOffset="77645.4411">2233 12204,'25'-25,"-25"25,0 0,0 0,0 0,0 25,0-25,0 0,-25 0,25 25,-25-25,0 25,25-25,-25 24,25 1,-24 0,24 0,0-25,0 25,0-1,0 1,0 0,24 0,-24-25,25 25,0-1,-25-24,25 25,0-25,-1 0,1 0,0 25,0-25,0 0,-1-25,1 25,0 0,0-25,24 25,-24 0,0-24,0-1,-25 25,25-25,-25 0,24 25,-24-25,0 1,0-1,-24 0,24 0,-25 25,0-25,0 1,0-1,1 0,-1 25,-25 0,25-25,1 25,-1 0,0 0,0 0,0 25,25-25</inkml:trace>
  <inkml:trace contextRef="#ctx0" brushRef="#br0" timeOffset="78009.4619">2902 12129,'0'0,"0"-24,0 24,0 0,0 0,0 0,0 24,25-24,-25 0,25 25,-25 0,25-25,0 25,0 0,-1 0,1-1,25 1,-25 0,-1 0,26 0,-25-1,0 1,-1 0,1 0,0 0,0-25,0 24,-1 1,1-25,-25 0,25 25,-25-25,0 0</inkml:trace>
  <inkml:trace contextRef="#ctx0" brushRef="#br0" timeOffset="78213.4736">3324 12129,'0'0,"-25"0,25 0,0 0,0 0,-24 0,24 0,0 25,-25 0,25-25,-25 25,0 25,25-26,-25 1,1 25,-1-25,25 24,-25-24,0 0,25 24,-25-24,25 0,-24 0,24 0,-25-1,25 1,0 0</inkml:trace>
  <inkml:trace contextRef="#ctx0" brushRef="#br0" timeOffset="82189.701">3771 12129,'0'-24,"-25"-1,25 25,0-25,-25 0,25 25,0 0,0-25,0 25,0 0,-25 0,25 0,0 25,0-25,0 25,25 0,-25 0,0-1,25 1,-25 0,25 25,-25-25,24 24,-24-24,0 0,25 24,-25-24,0 0,0 0,0 0,0-1,0 1,0 0,0 0,0-25,0 25,25-25,-25 0,0 0,0 0</inkml:trace>
  <inkml:trace contextRef="#ctx0" brushRef="#br0" timeOffset="82523.7201">4118 12179,'0'0,"0"0,0-25,0 25,0 0,0-25,0 25,0 0,0 0,0 0,0 0,0 25,0-25,0 25,0-25,0 25,0 0,0 0,0-1,0 1,0 0,0 0,25 0,0-1,-25 1,24 0,1-25,0 25,-25 0,25-25,0 0,-1 24,1-24,0 0,0 0,0 0,-25-24,24 24,1 0,0-25,0 0,0 25,-1-25,1 0,-25 1,25-1,-25 25,0-25,0 0,0 0,0 1,-25-1,0 0,1 0,-26 0,25 0,-24 25,-1 0,-24 0,24 0</inkml:trace>
  <inkml:trace contextRef="#ctx0" brushRef="#br0" timeOffset="83261.7623">670 13469,'-25'0,"25"0,0 0,0 0,0 0,0 0,0 0,0 0,25 0,-25 0,25 0,0 0,-1 0,26-25,-25 25,25 0,-1 0,1-25,24 25,1-24,-1 24,25-25,-24 25,24-25,25 0,-25 25,25-25,0 1,25 24,-25-25,25 25,0-25,-1 25,-24-25,25 25,0-25,0 25,-25-25,25 25,-25-24,0 24,0 0,0-25,-25 25,0 0,1-25,-26 25,0-25,-24 25,0 0,-1-25,1 25,-25 0,-1 0,-24 0,25-24,-25 24,0 0,0 0,0 0,0 0,0 0,0 0,0 0,-25 0,25 0,-24-25</inkml:trace>
  <inkml:trace contextRef="#ctx0" brushRef="#br0" timeOffset="90130.1552">17636 12626,'25'-25,"-25"25,0-25,25 25,-25-25,25 25,-25-25,25 25,-25 0,25-24,-1 24,1 0,0 0,0 0,0 0,-25 24,24-24,1 0,0 0,-25 25,25-25,-25 25,25-25,-25 25,0-25,0 25,-25-25,25 24,-25-24,25 25,-25-25,0 25,25-25,-24 25,-1-25,25 25,-25-25,25 0,0 24,-25-24,25 0,0 0,0 0,0 0,0 0,25 0,-25 0,0 0,25 25,0-25,-1 0,1 0,0 0,0 25,0-25,-1 25,1-25,0 25,0-1,-25-24,25 25,-1 0,-24-25,25 25,-25 0,0-25,0 24,0-24,0 25,0-25,-25 25,25-25,-24 0,-1 0,25 0,-25 25,0-25,25 0,-25 0,1-25,-1 25,25 0,-25-25,0 25,25 0,-25-25,25 25,-24-24</inkml:trace>
  <inkml:trace contextRef="#ctx0" brushRef="#br0" timeOffset="90446.1733">18480 12725,'0'0,"0"0,0 0,0 25,0-25,0 0,0 24,-25-24,25 25,-25-25,25 25,-25 0,25-25,0 25,0-25,0 24,0 1,0-25,0 25,0-25,0 25,25-25,-25 25,25-25,0 0,0 0,-1 24,-24-24,25 0,0 0,0 0,0 0,-1 0,1 0,0-24,0 24,-25 0,25-25,-25 25,0-25,0 25,0-25,0 0,0 1,0-1,0 0,-25 0,25 0,-25 1</inkml:trace>
  <inkml:trace contextRef="#ctx0" brushRef="#br0" timeOffset="90650.1849">19125 12725,'25'25,"-25"-1,0-24,24 25,-24 0,25-25,-25 25,25 0,0-1,-25 1,25-25,-25 25,24 0,1 0,0-25,-25 24,25-24,-25 25,25-25,-1 25,-24-25,0 0</inkml:trace>
  <inkml:trace contextRef="#ctx0" brushRef="#br0" timeOffset="90845.1961">19373 12774,'0'-24,"0"24,-25 0,25 0,-25 24,25-24,-25 0,25 25,-24-25,-1 25,0 0,25-25,-25 25,0-1,1 1,-1 0,25-25,-25 25,0 0,25-1,-25-24,1 25,24-25,0 25</inkml:trace>
  <inkml:trace contextRef="#ctx0" brushRef="#br0" timeOffset="91121.2119">19646 12675,'0'-25,"-25"25,25 0,-25 0,25 0,0 0,-25 25,25-25,0 25,0-25,0 25,0 0,0-1,25 1,-25 0,25 0,-25 0,25-1,-1 1,-24 0,25 0,0 0,-25-1,25 1,0 0,-25 0,0-25,24 25,-24-25,0 24,0-24,0 0,-24 25,24-25,-25 0,0 0</inkml:trace>
  <inkml:trace contextRef="#ctx0" brushRef="#br0" timeOffset="91274.2206">19646 12700,'24'0,"1"-25,0 25,0 0,0-25,-1 25,26 0,0-24,-25 24,24 0,1 0,-1 0,1 0,0 0</inkml:trace>
  <inkml:trace contextRef="#ctx0" brushRef="#br0" timeOffset="91510.2341">19274 13196,'0'0,"24"25,1-25,0 0,0 0,0 0,24 0,1 25,-1-25,1 0,0 0,24 0,-24 0,24 25,1-25,-26 0,26 24,-26-24,26 0,-51 0,26 25</inkml:trace>
  <inkml:trace contextRef="#ctx0" brushRef="#br0" timeOffset="91798.2506">19968 13419,'-49'25,"24"-25,-25 25,25-25,-24 25,24-25,-25 25,25-1,-24 1,24 0,-25 0,26 0,-1 24,-25-24,25 0,1 0,-1 24,25-24,-25 0,25 0,0-1,0 1,0 0,0 0,25 0,0-1,-1 1,1-25,0 25,0-25,0 25,-1-25,26 0,-25 0,0 0,-25 0,24 0,1-25,-25 0,25 25,-25-25,0 1,0-1,0 0,-25 0,25 0,-25 1,1 24,-26-25,25 0,-24 25,-1 0,0 0</inkml:trace>
  <inkml:trace contextRef="#ctx0" brushRef="#br0" timeOffset="96947.5451">2084 14015,'0'0,"-25"0,0 0,25-25,0 25,-24-25,24 25,0-25,0 25,0 0,24-25,-24 25,25 0,-25-24,25 24,0-25,0 25,24 0,-24-25,25 25,-26 0,26 0,-25 0,0 0,24 25,-24-25,0 0,0 25,-1-1,-24 1,25 0,-25 0,0 0,0 24,0-24,-25 25,25-1,-24-24,-1 25,0-1,-25-24,26 25,-1-1,-25-24,25 0,1 0,-26 0,25-25,0 24,1-24,-1 0,0 0,0 0,25-24,-25 24,25 0,-24-25,24 25,0-25,0 25,0-25,0 25,24 0,-24-25,25 25,-25 0,25 0,0 0,0 0,24 0,-24 25,0-25,0 0,24 0,-24 0,0 25,0-25,24 0,-24 0,0 0,0 0,-1 0,1 0,0 0,0 0</inkml:trace>
  <inkml:trace contextRef="#ctx0" brushRef="#br0" timeOffset="97291.5648">2977 13767,'0'0,"0"-25,0 25,-25 0,25 0,-25 0,25 0,0 25,-25-25,25 24,-24 1,24 0,-25 0,25 0,0-1,0 1,0 0,0 0,25 0,-25-1,24 1,-24-25,25 25,0 0,0 0,0-25,0 24,-1-24,1 25,0 0,0-25,0 0,-1 25,-24-25,25 25,0-25,-25 24,25-24,-25 25,0 0,25-25,-25 25,0-25,0 25,0-25,-25 25,25-25,-25 24,0-24,25 25,-25-25,1 0,-1 25,0-25,0 0,0 0,1 0,-26-25,25 25</inkml:trace>
  <inkml:trace contextRef="#ctx0" brushRef="#br0" timeOffset="97451.574">2828 13965,'25'-25,"24"25,-24-25,25 1,-25-1,24 25,1-25,0 0,-1 0,1 25,-1-24,1-1,0 25,-26-25,26 25,-25-25,0 25,-1 0,-24 0,25-25</inkml:trace>
  <inkml:trace contextRef="#ctx0" brushRef="#br0" timeOffset="99867.7121">17909 12874,'-24'0,"24"0,-25 0,25 0,-25 24,25-24,-25 0,25 0,0 0,0 25,0-25,0 0,0 0,0 0,25 25,0-25,0 0,-1 0,1 0,25 0,-1 0,1 25,0-25,24 0,0 0,1 0,-1 0,1 0,24 0,-25 0,1 0,24 0,-25 0,1 0,-1 0,1 0,-26-25,1 25,-1 0,1-25,-25 25,0-25,-1 25,-24-24,0 24,0 0,-24-25,-1 25,0 0,0 0,-24 0,24 0,-25 0,1 0,-1 25,0-25,26 24,-26-24,25 25,0-25,1 25,24-25,0 25,0-25,0 25,0-25,24 24,1-24,0 0,0 25,24-25,1 25,0-25,-1 0,26 25,-26-25,26 0,-26 25,26-25,-1 24,0-24,-24 0,24 0,1 25,-25-25,24 0,-49 0,24 0,-24 0,0 25,-25-25,0 0,0 0,0 0,-25 0,-24 0,24 25,-25-25,1 0,24 25,-25 0,0-25,1 24,24 1,-25 0,26 25,24-26,-25 1,25 0,0 0,0 0,0 24,25-24,-1 0,1 0,0-1,0 1,0 0,-1 0,1 0,0-1,0 1,0 0,0 0,-1 0</inkml:trace>
  <inkml:trace contextRef="#ctx0" brushRef="#br0" timeOffset="102049.837">20762 2158,'0'0,"25"25,-25-25,24 0,1 0,0 0,0 0,0 25,24-25,-24 0,25 0,-25 0,24 24,-24-24,0 0,24 0,-24 0,0 0,0 25,-25-25,25 0,-1 0,-24 0,0 0,0 25,0-25,0 25,0-25,0 25,0-1,0 1,-24 0,24 0,-25 24,25-24,-25 25,0-25,25 24,-25 1,25 0,-24-26,24 26,0 0,0-1,0 1,0-25,0 24,0 1,0-1,0-24,24 25,-24-25,0 24,25-24,-25 25,25-26,-25 1,25 25,-25-25,0-1,25 1,-25 0,0 0,0 0,0-1,0-24,0 25,0 0,0-25,0 0,-25 25,25-25,-25 25,25-25,-25 0,0 0,1 25,-1-25,0 0,0 0,-24 0,-1 0,-24 0,24 0,-25 0</inkml:trace>
  <inkml:trace contextRef="#ctx0" brushRef="#br0" timeOffset="105554.0374">21779 3746,'0'0,"0"0,0 0,0 0,25 0,-25 0,24 0,26-25,-25 25,24 0,1 0,0 0,24-25,-24 25,24 0,-24 0,24-25,1 25,-1 0,0 0,-24 0,24-25,1 25,-1 0,-24 0,-1 0,1 0,-25-25,25 25,-50 0,24 0,-24 0</inkml:trace>
  <inkml:trace contextRef="#ctx0" brushRef="#br0" timeOffset="106358.0834">4564 4862,'0'0,"0"25,0-25,0 0,0 0,0 0,0 0,0 0,25 0,0 0,0-25,0 25,24 0,1 0,-1-25,26 25,-1-25,1 25,-1-25,1 25,24-25,-25 25,25-24,1 24,-1-25,0 25,0-25,0 25</inkml:trace>
  <inkml:trace contextRef="#ctx0" brushRef="#br0" timeOffset="107273.1357">7839 4887,'0'0,"0"24,0-24,24 0,-24 0,25 0,-25 0,25 0,0 0,0 0,24-24,-24 24,25 0,-26 0,26 0,25-25,-26 25,26 0,-26 0,26-25,24 25,-25 0,1-25,24 25</inkml:trace>
  <inkml:trace contextRef="#ctx0" brushRef="#br0" timeOffset="107718.1612">12676 4887,'0'24,"0"-24,0 0,0 0,0 0,0 0,0 0,24 0,-24 0,0 0,0 0,25 0,-25 0,0 25,25-25,0 0,-25 0,25 0,-1 0,1 0,0-25,0 25,24 0,-24 0,25 0,-25 0,24 0</inkml:trace>
  <inkml:trace contextRef="#ctx0" brushRef="#br0" timeOffset="108006.1776">14734 4936,'0'0,"0"0,0 0,0 0,0 0,0 0,0 0,0 0,0 0,0 0,25 0,0 0,0 0,24 0,-24 0,50 0,-26-25,1 25,24 0</inkml:trace>
  <inkml:trace contextRef="#ctx0" brushRef="#br0" timeOffset="108981.2334">17165 4887,'0'0,"0"0,0 0,0 0,0 0,0 0,0 24,0-24,0 0,25 0,-25 0,25 0,0 0,24 0,-24 0,25 0,-1 0,26 0,-1-24,-24 24,24 0,25 0,-24 0,-1 0,1-25,24 25,-25 0,1 0,-1 0,0 0,-24 0,24 0,-24 0,0 0,-1 0,-24 0,0 0,0 0,-1 0,-24 0,25 0,-25 0,0 0,0 0,0 0,0 0,0 0,0 0,0 0,0 0,0 0,0 0,0 0,-25 0,25 0,0 0,0 0,0 0</inkml:trace>
  <inkml:trace contextRef="#ctx0" brushRef="#br0" timeOffset="111623.3845">2010 15106,'0'0,"0"-25,0 25,0-25,24 25,-24 0,0 0,0 0,0 0,0 0,0 0,0 0,0 0,0 0,-24 0,24 25,0-25,0 25,-25 0,25 0,-25-1,25 1,-25 25,25-25,-25-1,1 26,24-25,-25 25,0-26,25 1,-25 25,0-25,25-1,-25 1,25 0,-24 0,24 0,0-1,-25-24,25 25,0-25,0 0,0 0,0 0,0 0</inkml:trace>
  <inkml:trace contextRef="#ctx0" brushRef="#br0" timeOffset="111986.4053">1737 15156,'0'0,"0"0,0 0,0 0,0 0,0 0,0 0,0 0,0 0,0 0,0 0,0 0,0 0,0 0,0 0,0 0,24 0,-24 0,0 0,0 0,25-25,-25 25,0 0,25-25,-25 25,25 0,0-25,-25 25,25-25,-25 25,24 0,-24 0,25 0,-25 0,25 0,-25 0,25 0,-25 0,25 25,-25-25,0 25,24 0,-24 0,25-1,-25 1,0 0,0 25,25-26,-25 1,0 0</inkml:trace>
  <inkml:trace contextRef="#ctx0" brushRef="#br0" timeOffset="115957.6324">16173 10542,'-25'0,"0"-25,1 0,-1 25,25-24,-25 24,25-25,0 25,0-25,0 25,0 0,25-25,-25 25,25 0,-25-25,24 25,1 0,0 0,0 0,0 0,-1 0,1 0,25 25,-25-25,-25 25,24-25,1 25,0 0,-25-25,0 24,0 1,0 0,0 0,-25 0,25-25,-25 24,1 1,-26 0,25 0,0 0,1-1,-26 1,25-25,0 25,-24-25,24 0,25 25,-25-25,0 0,25-25,-24 25,24 0,0 0,0-25,0 25,0 0,0-25,0 25,24 0,1 0,-25 0,25 0,0 0,0 0,-1 0,1 0,25 25,-25-25,-1 0,1 25,0-25,0 25,0-25,-1 0,26 25,-25-25,0 0,-1 0,-24 0</inkml:trace>
  <inkml:trace contextRef="#ctx0" brushRef="#br0" timeOffset="116241.6487">16843 10443,'-25'-25,"25"0,-25 25,25-25,-25 25,25 0,-24 0,24 0,-25 0,25 0,-25 0,25 25,0-25,0 25,0 0,0-25,0 25,0-1,25 1,-25 0,25 0,-1 0,-24-25,25 24,0 1,0 0,0 0,-25 0,24-25,1 24,-25 1,0 0,25-25,-25 25,0-25,0 25,0-25,0 24,-25-24,25 25,-25-25,1 0,-1 25,0-25,25 0,-50 0,26 0</inkml:trace>
  <inkml:trace contextRef="#ctx0" brushRef="#br0" timeOffset="116413.6585">16768 10368,'25'0,"0"-24,0 24,0-25,-1 25,1-25,0 25,25 0,-26-25,1 25,0 0,0 0,0 0,24-25,-24 25,-25 0,25 0,0 0,-1 0</inkml:trace>
  <inkml:trace contextRef="#ctx0" brushRef="#br0" timeOffset="116728.6765">17388 10542,'-24'0,"24"0,0 0,0 0,0 0,0 0,0 0,0 0,0 0,0 25,0-25,0 25,24-25,-24 24,0-24,25 25,0 0,-25-25,25 25,0 0,-25-25,24 24,-24-24,25 25,-25-25,0 0,25 25,-25-25</inkml:trace>
  <inkml:trace contextRef="#ctx0" brushRef="#br0" timeOffset="116925.6878">17562 10492,'0'-24,"0"24,0 0,-25 0,25 24,0-24,0 0,-25 25,25-25,-24 25,24 0,-25 0,25-25,-25 24,25 1,-25 0,25 0,-25 0,25-1,0-24,0 25,0-25,0 25,0-25</inkml:trace>
  <inkml:trace contextRef="#ctx0" brushRef="#br0" timeOffset="117286.7085">17810 10319,'25'0,"0"-25,-25 25,25 0,-1-25,1 25,0 0,0 0,0 25,-1-25,1 25,0-25,0 25,0-1,-25 1,0 0,0 0,0 0,0-1,0 1,-25-25,0 25,0 0,0 0,1-1,-1 1,0-25,25 25,-25-25,25 0,-25 0,25 25,0-25,0 0,0 0,25 0,-25 0,25-25,-25 25,50 0,-26 0,1-25,25 25,-25 0,24 0,1-25,24 25,-24-24,-1 24,1 0,24-25,-24 25,0 0,-1-25,1 25,-1 0</inkml:trace>
  <inkml:trace contextRef="#ctx0" brushRef="#br0" timeOffset="117493.7203">17736 10988,'0'0,"0"25,25-25,-25 0,24 0,1 0,25 0,-25 0,24-25,1 25,-1 0,1 0,24 0,1 0,-1 0,1 0,-26 0,26 25,-1-25,-24 0,-1 0</inkml:trace>
  <inkml:trace contextRef="#ctx0" brushRef="#br0" timeOffset="117761.7356">18232 11361,'-25'24,"0"-24,0 25,25-25,-24 25,24-25,0 25,0-25,0 25,0-1,0-24,0 25,0 0,0 0,24 0,-24-1,25 1,0 0,0 0,-25 0,25-1,-1 1,1 0,-25 0,25 0,0-1,-25 1,0-25,0 25,0 0,0-25,0 25,-25-25,25 0,-25 0,0 24,1-24,-1 0,0 0,0 0</inkml:trace>
  <inkml:trace contextRef="#ctx0" brushRef="#br0" timeOffset="117915.7444">18356 11435,'74'-25,"-24"25,-1-25,26 25,-26-24,26 24,-1 0,1-25,-1 25,-24 0,24 0,-24 0,-1 0,1 0,0-25</inkml:trace>
  <inkml:trace contextRef="#ctx0" brushRef="#br0" timeOffset="124032.0943">24259 9624,'0'0,"0"0,0 0,0 0,0 0,0 0,0 0,0 0,0 0,-24 25,-1-25,25 25,-25 0,0-1,-24 1,24 0,0-25,-25 25,25 0,-24-1,24 1,-25 0,26-25,-1 25,0 0,0-25,0 0,25 24,-24-24,24 0,0 0,-25 0,25 0,0 0,0 0,0 0,0 0,0-24,25 24,-25 0,24-25,-24 25,0-25,25 25,-25-25,25 0,-25 25,25-24,-25-1,25 25,-25-25,24 25,-24-25,0 25,0-25,0 25,0 0,0 0,0 0,0 0,0 25,0-25,0 0,-24 25,24 0,-25-25,0 25,25-1,-25 1,0 0,1-25,24 25,-25 0,25-25,0 24,0-24,0 25,0-25,0 25,0-25,25 0,-1 0,1 0,0 0,0 25,0-25,-1 0,26 0,-25 0,0-25</inkml:trace>
  <inkml:trace contextRef="#ctx0" brushRef="#br0" timeOffset="127003.2642">1563 15280,'0'0,"-25"0,25 0,0 0,0 0,0 0,0 0,0 0,0 0,0 0,0 0,25 0,-25-25,25 25,0 0,-1-25,1 0,0 0,0 1,0-1,24 0,-24 0,0 0,25 1,-26-1,1 0,0 0,0 0,0 25,-1-24,-24 24,25-25,-25 25,0 0,0 0,0 0,25 0,-25 0,0 0,0 0,0 0,0 0,0 0,0 0,0 0,0 25,0-25,0 24,0-24,0 25,0 0,0-25,25 25,-25 0,0 24,25-24,-25 0,24 0,-24-1,0 1,25 0,-25 0,25 0,-25-1,0 1,25 0,-25-25,0 25,25-25,-25 25,0-25,0 25,0-25,0 0,0 0,0 0,24 24</inkml:trace>
  <inkml:trace contextRef="#ctx0" brushRef="#br0" timeOffset="127419.288">1985 15056,'0'0,"0"0,0-24,0 24,0 0,0 0,0 0,0 0,0 0,0 0,0 0,0 0,0 0,0 24,0-24,0 0,0 25,0 0,0 0,-25 24,25-24,-25 25,25-1,-25 1,1 0,24 24,-25-24,0 24,0-24,0 24,0-24,1 24,-1-24,25-25,-25 24,25-24,-25 0,25 0,0-1,-25 1,25-25,0 0,0 25,0-25,0 0,0 0,0 0,0 0,0 0,0 0,0 0,0 0,0 0,0 0,0 0,0-25,0 25,0 0,0 0,0 0,0 0,0-25</inkml:trace>
  <inkml:trace contextRef="#ctx0" brushRef="#br0" timeOffset="131429.5174">16148 11038,'0'0,"25"0,-25 0,25 0,0 0,-1 0,26 0,-25 0,0 0,24 0,1 0,-1 0,1 0,-25 0,24 0,1 0,0 0,-1 0,-24 0,0 0,25 0,-50 0,24 0,1 0,-25 0,0 0,0 0,-25 0,25 0,-24 0,-1 0,0 0,0 0,-24 0,24 0,-25 0,25 25,-24-25,24 0,0 0,0 0,0 0,25 0,-24 0,24 0,0 0,0 0,24 0,-24 0,25 0,0 0,0 0,24 0,-24-25,25 25,0 0,-1 0,-24 0,25-25,-1 25,1 0,-1 0,-24 0,25 0</inkml:trace>
  <inkml:trace contextRef="#ctx0" brushRef="#br0" timeOffset="141471.0917">18703 11509,'0'0,"25"-24,-25 24,25 0,-25 0,24-25,-24 25,0 0,0 0,0 0,0 0,25 0,-25 0,0 0,0 0,0 0,0 0,-25 0,25 25,-24-25,-1 24,0-24,-25 25,26 0,-26 0,0 0,-24-1,24 26,-24-25,0 0,24 24,-24-24,-1 25,26-26,-26 1,26 0,-1 25,0-50,26 24,-1 1,0-25,0 25,0-25,25 0,0 0,0 0,0 0</inkml:trace>
  <inkml:trace contextRef="#ctx0" brushRef="#br0" timeOffset="142087.127">17264 10567,'0'0,"0"0,0-25,0 25,0 0,0 0,0-25,0 25,0 0,0 0,0 0,0 0,0 0,-24 0,24 0,-25 0,0 25,-25-25,26 25,-26-25,0 25,1-1,-1-24,1 25,-26 0,1 0,24 0,-24-1,-1 1,26 0,-26 0,26-25,-1 25,0-1,1 1,-1-25,25 25,-24-25,24 0,25 0,-25 0,0 0,25 0,0 0,0 0,0-25</inkml:trace>
  <inkml:trace contextRef="#ctx0" brushRef="#br0" timeOffset="142475.1492">16793 9550,'0'0,"0"0,-25 0,25 0,-24 0,24 0,-25 0,25 0,-25 0,25 25,0-25,0 0,-25 0,25 24,0-24,0 0,0 25,0-25,0 0,25 25,-25-25,25 25,0-25,-1 0,1 25,0-25,0 24,24-24,-24 25,0-25,25 25,-26-25,1 25,0-25,0 25,0-25,-1 24,-24-24,25 25,-25-25,0 0,0 25,0-25,-25 25,25-25,-24 0,-1 25,-25-25,25 24,-24-24,-1 0,1 0,-1 0</inkml:trace>
  <inkml:trace contextRef="#ctx0" brushRef="#br0" timeOffset="142655.1595">16793 9550,'25'0,"25"-25,-1 0,-24 0,25 25,-1-24,1-1,-1 25,1-25,0 0,-1 25,1-25,-25 25,-1-24,26 24,-25-25,0 25,-25 0,24 0,-24-25,0 25</inkml:trace>
  <inkml:trace contextRef="#ctx0" brushRef="#br0" timeOffset="143211.1913">18777 10517,'0'0,"25"0,-25 0,0 0,25 0,-25 0,25 0,0 0,0 0,-1 0,26 0,-25 0,24 0,-24 0,25 0,-25 0,-1 0</inkml:trace>
  <inkml:trace contextRef="#ctx0" brushRef="#br0" timeOffset="143375.2006">18877 10666,'0'0,"0"25,0-25,0 0,0 0,25 0,-25 0,24 0,1 25,-25-25,25 0,0 0,24 0,-24 0,25 0,-25 0</inkml:trace>
  <inkml:trace contextRef="#ctx0" brushRef="#br0" timeOffset="143635.2155">19720 10368,'0'0,"0"-24,0 24,0 0,0 0,0 0,0 0,0 0,0 24,0-24,0 25,0 0,0 0,0 24,0-24,-25 0,25 0,0 24,0-24,0 0,0 0,0 0,0-1,0 1,-25 0,25 0,0 0,0-1,0-24,0 25,0-25,0 25,0-25,0 0,25 0,-25 0</inkml:trace>
  <inkml:trace contextRef="#ctx0" brushRef="#br0" timeOffset="143955.2338">20018 10592,'0'0,"0"-25,0 25,0 0,0 0,0 0,0 0,-25 0,25 25,-25-25,25 0,-25 24,1 1,24-25,-25 25,25 0,-25 0,25-1,0 1,0 0,0 0,0-25,0 25,0-1,25 1,-25-25,25 25,-1-25,1 25,0-25,0 0,0 0,-25 25,49-25,-24 0,0 0,0 0,-1-25,1 25,25 0,-25-25,-1 25,1-25,0 0,-25 1,25-1,-25 0,25 0,-25 0,0 1,-25-1,0 0,25 0,-50 0,26 1,-1-1,-25 25,1 0,-1 0,0 0</inkml:trace>
  <inkml:trace contextRef="#ctx0" brushRef="#br0" timeOffset="150814.6261">23069 11782,'0'0,"0"0,-25 0,25 0,0 0,0 0,0 0,0 0,0-25,0 25,0 0,0 0,0 0,0 0,25 0,-25 0,25 0,-25 0,24 0,1 0,-25 0,25 0,0 0,0 0,-1 0,1 0,0 0,0 0,0 0,-1 0,-24 0,25 0,-25 0,0 0,0 0,0 0,0 0</inkml:trace>
  <inkml:trace contextRef="#ctx0" brushRef="#br0" timeOffset="151251.6511">23044 11782,'0'0,"0"0,0 0,0 25,0-25,0 0,-25 0,25 25,0-25,0 25,-25-25,25 24,0-24,-25 25,25-25,0 25,-24-25,24 25,0 0,0-25,0 0,-25 24,25-24,0 0,0 25,0-25,0 0,0 0,0 0,0 0,0 0,0 0,0 0,0 0,0 0,25 0,-25 0,24 0,-24 0,25 0,-25 0,25 0,0 0,0 0,0 0,-25 0,24 0,26 0,-25 0,0 25,-1-25,1 25,0-25,0 25,0-25,-25 24,24 1,-24-25,0 25,0-25,0 25,0 0,0-25,0 25,-24-1,-1-24,25 25,-25-25,0 25,0-25,1 0,-1 25,-25-25,25 0,1 0,-1 0,0 0,0 0,0 0,0-25,1 25,-1 0,0-25,0 25,25 0</inkml:trace>
  <inkml:trace contextRef="#ctx0" brushRef="#br0" timeOffset="152418.7179">22697 12477,'0'0,"0"-25,0 25,0 0,0 0,0 0,0 0,0 0,0 0,0 25,0-25,0 25,0-1,0 1,0 0,24 0,-24 0,0 24,0-24,0 25,0-26,0 1,0 0,0 0,0 0,-24-1,24 1,0 0,0-25,-25 25,25-25,0 25,0-25,0 0,0 0,0 0,0 0</inkml:trace>
  <inkml:trace contextRef="#ctx0" brushRef="#br0" timeOffset="152759.7374">22994 12675,'0'-25,"0"25,0 0,0 0,0 0,0 0,0 0,0 0,-25 25,25-25,0 0,0 25,-24 0,24-25,0 25,-25-1,25 1,0 0,0 0,0 0,0-1,0-24,0 25,25 0,-25-25,24 25,-24 0,25-25,-25 0,25 24,0-24,-25 0,25 25,0-25,-1 0,1 0,-25 0,25 0,0 0,0-25,-1 25,1 0,-25-24,25 24,-25-25,25 0,-25 0,0 25,0-25,0 1,0-1,-25 0,25 0,-25 0,0 1,1-1,-1 0,0 25,0-25,0 25</inkml:trace>
  <inkml:trace contextRef="#ctx0" brushRef="#br0" timeOffset="153190.7621">22101 13196,'0'0,"-24"0,24 0,0 0,0 0,0 0,0 0,0 0,0 0,0 0,24 0,1 0,0 0,0 0,24 0,1 0,24 0,-24 0,24 25,26-25,-26 0,25 0,0 25,-24-25,24 0,0 25,-24-25,-1 0,1 0,-1 0,0 0,-24 0,0 0,-1 0,-24 0,0 0,0 0,-1 0,-24-25,0 25,0 0,0 0,0 0,0 0,0 0,0 0,0 0,-24 0,-1 0,25 0,-25 0</inkml:trace>
  <inkml:trace contextRef="#ctx0" brushRef="#br0" timeOffset="154166.8179">22746 13692,'0'0,"0"-25,0 25,0 0,0 0,0 0,0 0,0 0,0 0,0 25,0-25,0 0,-25 25,25-25,0 25,0 0,0-1,0 1,-24 0,24 0,0 0,0 24,0-24,-25 0,25 0,0-25,-25 24,25 1,0 0,0-25,0 25,0-25,0 25,0-25,0 0,0 0,0 24,0-24,0 0,0 0</inkml:trace>
  <inkml:trace contextRef="#ctx0" brushRef="#br0" timeOffset="154486.8362">23019 13742,'0'0,"0"0,0 0,0 0,0 0,-25 0,25 0,0 0,0 25,-25-25,25 0,0 24,-24 1,24-25,0 25,0 0,0-25,0 25,0-1,0 1,24-25,-24 25,0 0,25 0,-25-25,25 24,-25 1,0-25,25 25,-25 0,0-25,0 25,25-1,-25-24,0 25,0-25,0 25,0-25,0 0,0 25,0-25,-25 0,25 0,-25 0,25 0,-25 0,25 0,-25 0,25 0</inkml:trace>
  <inkml:trace contextRef="#ctx0" brushRef="#br0" timeOffset="154690.8479">22994 13742,'25'-25,"0"25,-25 0,25 0,0 0,-1 0,1 0,25-25,-25 25,-1 0,26 0,-25 0,0 25,-1-25,26 0,-25 0,0 0,-1 0,-24 0,25 0,0 0</inkml:trace>
  <inkml:trace contextRef="#ctx0" brushRef="#br0" timeOffset="155179.8758">23590 13320,'-25'0,"-25"0,25 0,-24-25,-1 25,1 0,-1 0,0 0,1 0,-1 0,-24 25,24-25,0 25,-24 0,24 0,-24-1,24 1,1 0,-26 25,26-1,-1 1,1-25,24 24,-25 1,25-1,1 1,-1 0,0-1,0 1,25-1,0 1,0 0,0-1,25 1,0-1,0-24,-1 25,1 0,25-26,-1 26,1-25,0 0,24 24,-24-24,24-25,-24 25,-1 0,26-25,-26 0,26 0,-26 0,26 0,-26 0,26-25,-26 25,26-25,-26 0,1 0,0 1,-1-26,1 0,-1 26,1-26,0 0,-26-24,1 24,25 1,-25-26,-25 26,24-26,-24 26,0-1,0 0,0 1,0-1,-24 1,-26 24,25-25,-24 1,-1 24,-24 0,-1-25,-24 26,25-1,-26 0,1 25,-25-25,0 25</inkml:trace>
  <inkml:trace contextRef="#ctx0" brushRef="#br0" timeOffset="161921.2614">20514 11708,'0'0,"0"0,0 0,0 0,0 0,0 0,0 0,0 25,0-25,25 24,-25-24,0 25,0 0,0 0,0 0,0-1,0 1,0 0,0 0,0 0,0-25,0 24,0-24,0 25,0-25,0 0,0 25,0-25,0 0,0 0,0 0,0 0,0 0,0-25,0 25,0 0,0-25,0 25,0-24,0-1,0 0,0 25,0-25,0 0,0 1,0-1,0-25,24 25,-24 1,25-1,-25 0,25-25,0 26,-25 24,25-25,-25 0,24 25,1 0,-25-25,25 25,-25 0,25 0,-25 0,0 0,0 25,0-25,0 25,0-25,0 25,0-1,0-24,-25 25,0 0,0 0,1 0,-1-1,0 1,0 0,0-25,1 25,-1-25,0 25,25-25,0 0,0 0,0 0,0 24,0-24,0 25,0-25,0 0,25 25,-25-25,25 25,-25 0,24-25,1 0,-25 24,25-24,0 25,0-25,-1 25,1-25,0 0,25 0,-26 25,1-25,0 0</inkml:trace>
  <inkml:trace contextRef="#ctx0" brushRef="#br0" timeOffset="162774.3102">21060 11857,'0'0,"0"0,0 0,0 0,0 0,0 0,0 0,24 0,-24 0,25 0,-25 0,25 0,0 0,0 0,-25 0,24 0,1 0,0 0,0 0,0 0,-25 0,24 0,1-25,-25 25,0 0,0-25,0 25,0 0,0-25,0 25,0-25,0 25,-25-24,1 24,-1 0,0-25,0 25,0 0,1 0,-1 0,0 0,0 25,0-25,25 24,-24-24,-1 25,25 0,-25-25,25 25,0 0,0-1,0 1,0-25,25 25,-25 0,25-25,-25 25,24-25,1 24,0-24,0 25,0-25,-1 0,1 0,0 0,0 0,0 0,-1 0,1 0,0 0,0-25,0 25,-1-24,-24 24,25-25,0 0,-25 25,0-25,25 0,-25 1,0-1,0 25,0-25,0 0,0 25,0-25,0 25,0 0,0 0,0 0,25 0,-25 0,0 0,0 0,0 25,0 0,0-25,24 25,-24 0,0-1,25 1,-25-25,0 25,25 0,-25 0,0-1,0-24,0 25,0-25,0 25,0-25,0 25,0-25,0 0,0 0,0 0,0 0,0 0,0 0,0 0,0 0,0 0,0-25,25 25,-25-25,0 25,0-25,0 1,25 24,-25-25,0 0,0 0,24 25,-24-25,25 25,-25-24,25 24,-25 0,25 0,0 0,-25 0,24 0,1 24,-25-24,25 25,0-25,-25 25,25-25,-25 25,0-25,0 25,0-25,0 0,0 24,0-24,0 0,0 0,0 0,0 0,0 0,24 0,-24 0,0 0,0-24,25 24,-25-25,25 25,-25-25,25 0,0 25,0-25,-25 25,24-24,1 24,0 0,0 0,0 0,-25 0,24 0,1 24,-25-24,0 25,25-25,-25 25,0 0,0-25,25 25,-25-1,0-24,0 25,0-25</inkml:trace>
  <inkml:trace contextRef="#ctx0" brushRef="#br0" timeOffset="163169.3328">22523 11956,'0'0,"0"0,0 0,0 0,0 0,0 0,25 0,-25 0,25 0,-1 0,-24 0,25 0,0 0,0 0,24 0,-24 0,0 0,0 0,0 0,-25 0,24 0,1 0,-25-25,25 25,-25 0,0 0,0-25,0 25,0-25,-25 25,25-24,-25 24,25-25,-24 25,24-25,-25 25,0-25,25 25,0 0,0 0,0 0,0 0,0 0,0 0,0 0,0 0,0 0,0 25,25-25,-25 0,0 25,25-25,-25 25,24-1,-24-24,0 25,0 0,0-25,0 25,0 0,0-25,-24 24,-1 1,0-25,0 25,-24-25</inkml:trace>
  <inkml:trace contextRef="#ctx0" brushRef="#br0" timeOffset="164801.4261">1687 15255,'0'0,"0"0,0 0,0 0,0 0,0 0,0 0,0 0,0 0,0-25,25 25,-25 0,25-25,-1 0,-24 25,25-24,0-1,25 0,-25 0,-1 0,1 1,25-26,-25 25,-1 0,1 1,0 24,0-25,0 0,-1 25,1-25,-25 25,25 0,-25 0,0 0,0 0,0 0,0 0,0 0,0 0,0 0,0 25,0-25,0 25,0-25,0 25,0-1,0 1,25 25,-25-25,25-1,-25 1,0 25,24-25,1-1,-25 1,25 0,-25 0,25 0,0-1,-1 1,-24-25,25 25,0-25,-25 25,25-25,-25 0,0 25,0-25,25 0</inkml:trace>
  <inkml:trace contextRef="#ctx0" brushRef="#br0" timeOffset="165136.4453">2010 15156,'0'0,"0"0,0 0,0 0,0 0,0 0,0 0,0 0,0 0,0 24,0-24,0 25,0 0,0 0,0 0,0-1,0 26,-25-25,25 25,0-1,-25 1,25 24,-25-24,25-1,-25 26,25-1,-24-24,24 24,-25-24,25-1,-25 1,25 0,-25-1,25-24,0 25,-25-26,25-24,0 25,0 0,0-25,0 0,0 0,0 0,0 0,0 0,0 0</inkml:trace>
  <inkml:trace contextRef="#ctx0" brushRef="#br0" timeOffset="171467.8074">20216 10170,'-25'-25,"1"0,-1 25,0-24,0-1,0 25,1-25,-1 25,0-25,-25 25,26 0,-26 0,25 25,-25-25,26 25,-26 0,0-1,1 26,-1-25,25 24,-24 26,-1-26,1 1,24 24,-25-24,25 24,1-24,24 0,-25-1,25 1,0-1,0 1,25-25,-25 0,24 24,1-24,0-25,0 25,24 0,-24-25,0 24,25-24,-1 0,-24 0,25 0,-1 0,1-24,-1 24,1-25,25 25,-26-25,1 0,-1 0,26 1,-26-1,1 0,24 0,-24-24,0 24,-1 0,-24-25,25 26,-26-26,1 0,0 26,0-26,-25 0,0 1,0-1,0 1,-25 24,0-25,-24 1,-1 24,0-25,1 25,-26-24,1 24,-25 25,24-25,-24 25,0 0</inkml:trace>
  <inkml:trace contextRef="#ctx0" brushRef="#br0" timeOffset="177265.139">23590 12030,'0'0,"0"0,0 0,0 0,0 0,0 0,0 0,0 0,24 0,-24-25,25 25,0 0,0 0,0 0,-1-24,26 24,0 0,-26 0,26-25,0 25,-1-25,1 25,0-25,-1 25</inkml:trace>
  <inkml:trace contextRef="#ctx0" brushRef="#br0" timeOffset="177861.1731">23416 12675,'0'0,"0"0,0 0,0 0,25 0,-25 0,25 0,-1 0,1 0,0 25,0-25,24 0,-24 0,25 0,-1 0,-24 25</inkml:trace>
  <inkml:trace contextRef="#ctx0" brushRef="#br0" timeOffset="180953.35">24879 13494,'0'0,"25"0,-25 0,0 0,0 0,0 0,0 0,0 0,-25 0,25 25,0-25,-24 0,-1 24,0 1,25-25,-50 25,26 0,-1-25,0 25,0-1,-24-24,24 25,0-25,0 25,0-25,-24 25,24-25,25 25,-25-25,0 0,25 0,-24 0,24 0,0 0,0 0,0 0,0 0,0 0,0 0,0 0,0-25,0 25,0 0,24-25,-24 25,0-25,25 0,-25 25,25-24,-25-1,25 0,-25 0,0 0,25 1,-25-1,24 0,-24 0,0 25,25-25,-25 25,0-24,0 24,0 0,0 0,0 0,0 0,0 0,-25 0,25 24,-24-24,24 25,-25 0,0-25,0 25,0 0,1-1,-1 1,0 0,25 0,-25 0,0-1,1-24,24 25,-25 0,25-25,0 25,0-25,0 0,0 25,25-25,-25 24,24-24,1 0,0 25,0-25,0 0,-1 25,26-25,-25 0,0 0,24 0,-24 0,0 25</inkml:trace>
  <inkml:trace contextRef="#ctx0" brushRef="#br0" timeOffset="183484.4948">7789 13146,'0'0,"0"0,0 0,0 0,-25 0,25 0,0 0,0 0,0 0,0 0,0 0,0 0,0 0,0 0,0 0,0 0,0 0,0 0,0 0,0 0,0 0,25 0,-25 0,25 0,0 0,-1 0,26 0,-25 0,24 0,26 0,-1 0,1 0,-1-24,25 24,1-25,-1 25,25-25,0 0,0 25,25-25,-1 25,-23-24,48-1,-24 25,0-25,0 0,24 25,-24-25,0 1,-25 24,25-25,-25 0,0 25,-25-25,0 25,0-25,-24 25,-25 0,24-24,-24 24,-26-25,1 25,0 0,0 0,-25-25,0 25,0 0,0 0,0 0,0 0,0-25,-25 25,25 0,-25 0,0 0,25 0</inkml:trace>
  <inkml:trace contextRef="#ctx0" brushRef="#br0" timeOffset="184516.5538">7119 11063,'-25'0,"1"0,24 25,-25-25,0 0,0 0,25 0,0 0,-25 24,25-24,0 0,0 0,0 0,0 0,0 0,25 0,-25 0,25 0,0 0,0 0,-1-24,1 24,25 0,-25 0,24 0,1 0,0-25,-1 25,26 0,-26-25,1 25,-1 0,1-25,0 25,-1 0,-24-25,25 25,-26 0,1 0,0 0,0 0,-25 0,0 0,0 0,0 0,0 0,-25 0,0 0,0 25,1-25,-1 25,-25-25,25 25,-24-25,-1 25,1-25,-1 24,0-24,1 0,-1 25,1-25,24 0,-25 25,25-25,1 0,-1 0,0 0,25 0,0 0,0 0,0 0,0 0,25 0,-25 0,25 0,-1-25,1 25,25 0,-1-25,1 25,0 0,-1-24,1 24,24 0,-24-25</inkml:trace>
  <inkml:trace contextRef="#ctx0" brushRef="#br0" timeOffset="192455.0078">8831 13866,'0'-25,"0"0,-25 0,25 25,0-24,-25-1,25 25,0-25,0 25,0 0,0-25,0 25,0 0,0 0,0 0,0 0,0 25,0-25,0 25,0 0,0-1,25 1,-25 25,25-1,-25-24,0 25,25-1,-25 1,24 0,-24-26,0 26,25-25,-25 24,0-24,0 0,25 0,-25 0,0 0,0-25,0 24,0-24,0 25,0-25,25 0,-25 0,0 0,0 0</inkml:trace>
  <inkml:trace contextRef="#ctx0" brushRef="#br0" timeOffset="193039.0412">9550 13568,'25'-25,"-25"25,25 0,-25 0,25 0,-25 0,0 0,0 0,0 0,0 0,-25 0,25 0,0 25,-25-25,0 0,25 25,-25 0,1-25,-1 25,25-25,-25 24,0-24,0 0,25 25,-24-25,-1 0,25 0,-25 0,25 0,-25 25,25-25,0 0,0 0,0 0,0 0,0 0,0 0,0 0,0 0,0 0,0 0,0 0,0 0,0 0,0 25,0-25,0 0,0 25,0-1,25-24,-25 25,0 0,0-25,0 25,0-25,0 25,0-1,25-24,-25 0,0 25,0-25,0 0,0 0,0 25,0-25,0 0,25 0,-25 0,0 0,0-25,0 25,24 0,-24 0,25-25,-25 25,25 0,0-24,0 24,-1 0,1-25,0 25,0 0,0 0,-1 0,1 0,0 0,25 0,-26 25,1-25,0 24,0-24,-25 25,25 0,-25 0,0 0,0-25,0 24,0 1,-25 0,25 0,-25 0,0-1,0 1,1 0,-1 0,0-25,-25 25,26-25,-1 24,-25-24,25 0,1 0,-26 0,25 0,0 0,1 0,-1-24</inkml:trace>
  <inkml:trace contextRef="#ctx0" brushRef="#br0" timeOffset="193635.0753">5631 13196,'0'0,"0"0,0 0,-25 0,25 0,0 0,0 0,0 0,0 0,25 0,-25 0,25 0,0 0,-1 0,1 0,0-25,25 25,-26 0,26 0,-25 0,24-25,-24 25,0 0</inkml:trace>
  <inkml:trace contextRef="#ctx0" brushRef="#br0" timeOffset="193803.0849">5780 13469,'-25'25,"25"-25,-25 25,25-25,0 0,0 0,0 0,25 0,0 0,-25 0,25 0,-1 0,1-25,25 25,-25 0,24-25,1 25,-25-25,24 25,1-25,0 1,-1 24,1-25</inkml:trace>
  <inkml:trace contextRef="#ctx0" brushRef="#br0" timeOffset="195011.154">6574 8930,'-25'0,"0"-25,25 25,-25 0,0 0,1 0,-1 0,0 0,0 0,0 25,1-25,-1 0,0 24,0-24,0 25,1 0,-1 0,25-25,-25 25,0 0,0 24,0-24,25 0,-24 24,24 1,-25-25,25 24,-25 1,25 0,0 24,0-24,0-1,0 1,25-25,-25 24,25 1,-1-1,1-24,0 25,0-25,0-1,24 1,-24 25,25-25,-1 0,1-25,0 24,-1 1,1 0,-1-25,1 0,24 25,-24-25,0 0,24 0,-24-25,-1 25,26-25,-26 25,1-25,24 1,-24 24,0-25,-1 0,1 0,-25 0,24 0,-24 1,25-1,-26-25,1 25,0 1,-25-26,25 0,-25 1,0-1,0 1,0-26,-25 26,0-1,0-24,1 24,-1 0,-25 1,25-1,-24 1,-1 24,1-25,-1 25,0 0,1 1,-26-1,26 0,-26 25,1 0,-1 0,1 0,0 0,-1 25,1-25,-1 25,1-1,24 26,-24-25,0 25,-1-26,25 26</inkml:trace>
  <inkml:trace contextRef="#ctx0" brushRef="#br0" timeOffset="203974.6667">8012 12080,'0'0,"0"-25,0 25,0 0,-25 0,25 0,0 0,0 0,0 25,-24-25,24 25,0-25,0 49,0-24,0 0,0 25,0-26,0 26,0-25,0 24,0-24,0 25,0-25,0 24,0-24,24 0,-24 0,0-1,0 1,0-25,0 25,0-25,0 25,25-25</inkml:trace>
  <inkml:trace contextRef="#ctx0" brushRef="#br0" timeOffset="204238.6818">8285 12055,'0'0,"0"0,0 0,0 0,25 0,-25 0,25-25,0 25,-1 0,1 0,0 0,0-25,0 25,24 0,-24-24,0 24,24 0,-24-25,0 25,0 0,0-25,-25 25,0 0,24 0,-24 0,0 0</inkml:trace>
  <inkml:trace contextRef="#ctx0" brushRef="#br0" timeOffset="204670.7065">8236 12105,'0'0,"0"24,0-24,0 0,0 0,0 0,0 0,0 0,0 0,0 25,0-25,0 25,0-25,0 0,0 25,0-25,24 25,-24-25,0 25,0-25,0 24,0-24,0 0,0 25,0-25,0 0,0 0,0 0,0 0,25 0,-25 0,0 0,0 0,0 0,0 0,0 0,0 0,0 0,0 0,25-25,-25 25,0 0,25 0,-25-24,25 24,-1 0,-24 0,25 0,0-25,0 25,0 0,-1 0,-24 0,25 25,0-25,0 24,0-24,-1 25,1-25,0 25,-25 0,25-25,-25 25,25-1,-25 1,0-25,0 25,0 0,0 0,-25-25,25 24,0 1,-25-25,0 25,25 0,-25-25,1 0,-1 25,0-25,0 0,0 0,1 0,-1 0,0 0,0 0,0-25,1 25,24-25</inkml:trace>
  <inkml:trace contextRef="#ctx0" brushRef="#br0" timeOffset="205034.7274">9054 12154,'0'25,"0"-25,-25 0,25 25,-25-25,1 25,24-25,-25 25,0-1,25 1,-25 0,25 0,0-25,0 25,0-1,0 1,0 0,0 0,25 0,0-1,-25-24,25 25,-1-25,1 25,0-25,0 0,0 25,-1-25,1 0,0 0,25 0,-26-25,1 25,0 0,0-25,0 25,0-25,-1 1,1-1,-25 0,0 0,25 0,-25 1,0-1,-25 0,0 0,1-24,-1 24,0 0,-25 0,1 0,24 25,-25-25,1 25,-1 0,0 0,26 0</inkml:trace>
  <inkml:trace contextRef="#ctx0" brushRef="#br0" timeOffset="207362.8605">9997 12055,'0'-25,"0"25,0 0,0-25,0 25,-25 0,25 0,0 0,0 25,0-25,25 25,-25-25,24 25,1 0,0-1,0 26,0-25,-1 0,1 0,0-1,0 26,0-25,-1 0,1-1,0 1,0 0,0-25,0 25,-25 0,24-25,1 24,-25-24,0 25,25-25</inkml:trace>
  <inkml:trace contextRef="#ctx0" brushRef="#br0" timeOffset="207538.8706">10443 12129,'0'-24,"-25"24,25-25,0 25,0 0,-24 0,24 0,-25 0,25 0,-25 0,25 25,-25-1,0 1,0 0,1 0,-1 0,0 0,0-1,0 26,1-25,-1 0,-25-1</inkml:trace>
  <inkml:trace contextRef="#ctx0" brushRef="#br0" timeOffset="210035.0134">9972 14511,'0'0,"-25"-25,25 25,0 0,0 0,0 0,0 0,0 0,0 0,0 0,0 0,0 0,0 0,0 0,0 25,25-25,-25 25,25-25,-25 24,24 1,1 0,-25 0,25 0,-25-1,25 1,-25 0,0 0,25-25,-25 25,24-1,-24 1,0-25,0 25,25-25,-25 25</inkml:trace>
  <inkml:trace contextRef="#ctx0" brushRef="#br0" timeOffset="210415.0351">9897 14486,'-24'0,"24"0,0 0,0 0,0 0,0 0,-25 0,25 25,0-25,0 25,0-1,0-24,-25 25,25 0,0 0,0 0,0-25,-25 24,25 1,0-25,0 25,0-25,0 0,0 0,0 25,0-25,0 0,0 0,0 0,0 0,0-25,0 25,0 0,0-25,0 25,0-25,0 1,0 24,0-25,25 0,-25 0,0 0,25 1,-25-1,25 0,-1 0,-24 25,25-25,0 25,0 0,24 0,-24 0,0 0,25 0,-26 25,26-25,-25 25,24-25,-24 25,25 0</inkml:trace>
  <inkml:trace contextRef="#ctx0" brushRef="#br0" timeOffset="211983.1248">10790 11832,'0'0,"25"-25,-25 25,25-25,-25 25,25-25,0 25,-1-24,26 24,-25-25,24 25,-24-25,25 25,-1 0,1-25,0 25,-1 0,1-25,-25 25,24 0,-24-24,0 24,0 0,0 0,-25 0,0 0,0 0,0 0,0 0,-25 24,0-24,0 0,0 0,1 25,-26-25,25 0,0 25,0-25,1 0,24 0,-25 0,0 0,25 25,0-25,0 0,-25 0,25 25,0-25,0 24,0-24,0 25,0 0,0 25,0-26,0 26,25-25,-25 24,25-24,-25 25,0-25,25 24,-25 1,0-25,0 24,0 1,24-25</inkml:trace>
  <inkml:trace contextRef="#ctx0" brushRef="#br0" timeOffset="217660.4495">9600 11956,'0'0,"-25"0,25-25,-25 25,25 0,0-25,-25 25,25 0,0 0,0 0,-24 0,24-25,0 25,0 0,0 0,-25 25,25-25,0 0,0 25,-25-25,25 25,-25 0,25-1,-25 1,25 0,-24 0,24 24,-25-24,0 25,25-25,-25 24,0 1,0 0,1-1,-1 1,0-1,25 1,-25 0,0 24</inkml:trace>
  <inkml:trace contextRef="#ctx0" brushRef="#br0" timeOffset="218108.4751">10170 13395,'0'0,"-25"24,25-24,-24 25,24-25,-25 25,25 0,-25 0,25-1,-25 1,25 0,-25 0,25 24,-24-24,-1 0,25 0,-25 0,25 24,0-24,-25 0,25 0,-25 24,25-24,0 0,-24 24,24-24,-25 25</inkml:trace>
  <inkml:trace contextRef="#ctx0" brushRef="#br0" timeOffset="219316.5442">4490 11981,'0'0,"0"-25,0 0,25 0,-25 25,0-25,0 25,0-24,0 24,0 0,0 0,0 0,0 0,0 0,0 0,0 0,0 24,0 1,0 0,0 0,0 0,0 24,-25 1,25-1,0 26,0-25,-25 24,25 0,-25 1,25-1,-24 1,24-1,-25 0,25 1,-25-26</inkml:trace>
  <inkml:trace contextRef="#ctx0" brushRef="#br0" timeOffset="220088.5884">9153 11906,'0'0,"0"0,0 0,0 0,0 0,-25 0,25 0,-24 25,-1 0,0 0,0-1,0 1,-24 25,24-1,-25-24,1 25,-26 24,26-24,-26 24,26-24,-26 24,1 1,0-26,-1 26,1-1,-1-24,26-1,-26 1,26 0,-1-1,0 1,26-25,-26-1,25 1,0 0</inkml:trace>
  <inkml:trace contextRef="#ctx0" brushRef="#br0" timeOffset="220528.6136">10294 13295,'0'0,"-25"0,25 0,-24 0,24 0,-25 0,25 0,-25 0,0 25,0-25,1 25,-1 0,-25 0,25-1,-24 1,-26 0,26 25,-1-1,-24 1,-1-25,1 24,0 26,-1-26,1 1,-1-1,1 26,-25-26,24 1,1 0,-1-1,1 26,24-26,-24-24,24 25,1-1,-1-24</inkml:trace>
  <inkml:trace contextRef="#ctx0" brushRef="#br0" timeOffset="231022.2138">3399 14064,'0'-25,"24"25,-24 0,0 0,0-24,0 24,0 0,0 0,25 0,-25-25,0 25,0 0,0 0,0 0,0 0,0 0,0 0,0 0,0 0,0 0,-25 0,25 25,0-25,-24 0,24 24,-25-24,0 25,0 0,-24 0,24 0,-25 24,25-24,-24 25,-1-1,-24 1,24 0,0-1,1 1,-26-1,26-24,-1 25,1-1,-1-24,0 0,1 0,-1 0,25-1,-24 1,24 0,0-25,0 25,25-25,-24 0,24 0,0 0,0 0,0 0,0 0,0 0</inkml:trace>
  <inkml:trace contextRef="#ctx0" brushRef="#br0" timeOffset="232346.2895">1365 12402,'-25'-24,"25"24,0 0,0 0,0 0,0 24,0-24,0 0,0 0,0 25,25-25,-25 25,24-25,-24 25,0 0,25-25,-25 24,0 1,25-25,-25 25,0-25,25 25,-25-25,0 0,25 25,-25-25,0 0,0 0,0 0</inkml:trace>
  <inkml:trace contextRef="#ctx0" brushRef="#br0" timeOffset="232570.3023">1489 12328,'0'0,"0"0,0 0,0 0,0 0,0 0,0 0,0 0,0 0,0 0,0 0,0 0,0 0,0 25,0-25,-25 25,25-25,0 24,0 1,-25-25,25 25,0 0,0 0,0-1,0-24,-25 25,25 0,0-25,0 25,0-25,-25 25</inkml:trace>
  <inkml:trace contextRef="#ctx0" brushRef="#br0" timeOffset="232807.3159">1513 12229,'0'0,"0"0,0 0,0 0,0 0,0 0,0 0,0 25,0-25,0 24,0-24,25 25,-25 0,0 0,25 0,-25-1,0 26,25-25,-25 0,0-1,25 1,-25 25,0-25,24-1,-24 1</inkml:trace>
  <inkml:trace contextRef="#ctx0" brushRef="#br0" timeOffset="233695.3667">2282 12129,'0'0,"-24"0,-1 0,0 0,0 25,0-25,1 25,-1-25,-25 25,25 0,1 0,-26-1,25 1,0 0,-24 0,24 24,0-24,-25 0,26 0,-1 0,0-1,0-24,0 25</inkml:trace>
  <inkml:trace contextRef="#ctx0" brushRef="#br0" timeOffset="234102.3899">1513 11633,'0'-24,"0"24,0 0,0-25,-24 25,24 0,0 0,0 0,0 0,0 0,0 25,0-25,0 0,0 24,0-24,0 0,24 25,-24-25,0 25,25-25,-25 0,0 25,25-25,-25 0,25 0,-25 0,25 0,-25 0,24 0,1 0,-25 0,25-25,-25 25,25-25,0 25,-25-25,24 1,-24-1,25 25,-25-25,0 0,0 25,25-25,-25 25,0 0,0-24,0 24,0 0,0 0,0 24,0-24,0 0,25 25,-25 0,25 0,-25 0,0-1,25 1,-25 25,24-25,-24-1,25 26,-25-25</inkml:trace>
  <inkml:trace contextRef="#ctx0" brushRef="#br0" timeOffset="235074.4455">4713 15007,'0'0,"-25"0,25 0,0 0,0 0,25 0,-25 0,25 0,0 0,-25 0,25-25,24 25,-24 0,25-25,-26 25,26-25,-25 1,25 24,-26-25,1 25,0-25,0 25,-25 0,25-25,-25 25,0 0,0 0,0 0,-25 0,0 0,25 0,-25 25,0-25,1 0,-1 0,25 25,-25-25,0 0,0 25,25-25,-25 24,25-24,-24 25,24-25,0 25,0-25,0 25,0 0,0-1,0 1,0 0,24 0,-24 0,0-1,0 26,25-25,-25 0,0-1,0 1,25 0,-25 0,0 0,0 0,0-25,0 24,0 1,0-25,0 25</inkml:trace>
  <inkml:trace contextRef="#ctx0" brushRef="#br0" timeOffset="235295.4582">5309 15081,'0'0,"24"0,-24-25,0 25,25 0,-25 0,0 0,25 0,0 0,-25 0,25-24,-1 24,1 0,0 0,0 0,0 0,-1 0,1-25,0 25,-25 0,25 0,-25 25</inkml:trace>
  <inkml:trace contextRef="#ctx0" brushRef="#br0" timeOffset="235446.4668">5383 15329,'0'0,"0"0,0 25,0-25,0 0,0 0,25 0,-25 0,0 0,25 0,-25 0,24 0,1 0,-25 0,25-25,25 25,-26 0,1-25,0 25,25-24</inkml:trace>
  <inkml:trace contextRef="#ctx0" brushRef="#br0" timeOffset="235918.4938">6053 14784,'0'24,"-25"-24,25 25,0-25,0 25,0-25,0 25,0 0,0-1,25-24,-25 25,24 0,1 25,0-26,0 1,0 0,0 0,-1 0,26-1,-25-24,24 25,-24 0,0 0,0 0,0-25,-1 24,1 1,0-25,-25 25,25 0,-25-25,0 25,0 0,0-25,-25 24,0-24,0 0,1 25,-1-25,0 0,0 0,-24-25,24 25,0 0,0-24,0 24,1-25,-1 25,25-25,-25 25,25-25,0 0,0 25,0-25,0 1,25 24,-25-25,25 0,-1 0,1 0,0 1,25-26,-26 25,1 0,25 1,-25-26,-1 25,26 0,-50 1,25-1,0 0,-25 0,0 0,0 1,0 24,0-25,-25 0,0 25,0 0,0-25,1 25,-26 0,25 0,-24 25,-1-25,0 25,26 0</inkml:trace>
  <inkml:trace contextRef="#ctx0" brushRef="#br0" timeOffset="236306.516">4862 16197,'-25'0,"0"25,1-25,-1 0,25 0,0 0,0 0,0 0,25 0,-1 0,1 0,0-25,25 25,-1-24,26-1,-1 0,1 0,-1 0,25 1,0-1,25 0,-24 0,24 0,0-24,0 24,0 0,0 0,-25-24,25 24,-25 0,0 0,1 1,-26-1,0 0,1 25,-26-25,-24 0,0 25,0 0,0-24,-25 24,0 0,0 0,-25-25,25 25,-25 0,25 0,-25 0,0 0,-24 0,24 0</inkml:trace>
  <inkml:trace contextRef="#ctx0" brushRef="#br0" timeOffset="238296.6298">6623 14585,'-25'-25,"1"1,-1-1,0 0,0 0,0 25,1-25,-1 1,0 24,-25 0,26 0,-1 0,0 0,0 0,0 0,1 24,-1 1,0 0,0 0,0 0,0-1,1 1,-1 25,0-1,0 1,0 0,1-1,24 26,-25-1,0-24,25 24,-25 0,25 1,-25-1,25-24,0 24,0 1,25-26,-25 1,25 24,0-24,-25 0,25-26,-1 26,1-25,25 0,-25 24,-1-49,26 25,0 0,-25-25,24 25,26-25,-26 0,1 0,24 0,1-25,-26 25,26-25,-26 25,26-25,-26-24,26 24,-26 0,1-25,-1 26,1-26,0 0,-1 1,1-1,-25 1,24-1,-24 0,25 1,-25-26,-1 26,-24-1,25-24,-25 24,0 0,-25-24,1 24,-1 1,0-1,-25-24,1 24,-1 1,1 24,-26-25,1 25,24 1,-24-1,-1 0,1 25,-1 0,1 0,0 25,-1 0,-24-1</inkml:trace>
  <inkml:trace contextRef="#ctx0" brushRef="#br0" timeOffset="253401.4938">8236 15180,'0'0,"0"0,0 0,0 0,0 0,0-24,0 24,0 0,24 0,1 0,0 0,0 0,0-25,24 25,-24 0,25-25,-1 25,-24-25,25 25,-1 0,1-25,-25 25,24-24,1 24,-25-25,-1 25,1 0,0 0,0 0</inkml:trace>
  <inkml:trace contextRef="#ctx0" brushRef="#br0" timeOffset="253732.5127">8409 14833,'0'0,"0"0,0 0,0 0,0 0,0 0,0 0,0 0,0 0,0 0,0 0,0 0,0 0,0 0,0 0,0 25,-25-25,25 25,-24-25,-1 25,0-1,0 1,0 0,1 25,-1-26,0 1,0 0,0 0,0 0,25-1,0 1,0 0,0 0,0 0,25-25,0 24,0-24,0 25,24-25,-24 0,25 0,24 0,-24 25,-1-25,26 0,-26 0</inkml:trace>
  <inkml:trace contextRef="#ctx0" brushRef="#br0" timeOffset="256472.6694">1513 9029,'-24'-25,"24"25,0-25,-25 25,25 0,0 0,0-25,0 25,0 0,0 0,0 0,0 0,0 0,0 0,0 0,0 0,0 0,0 0,0 0,0 0,0 0,0 25,25-25,-25 25,24-25,1 25,0 0,0 0,-25-1,25-24,-1 25,1 0,0 0,0-25,0 25,-1-25,-24 0,25 24,0-24,0 0,0 0,0 0,-1-24,-24 24,25-25,0 25,0-25,0 0,-1 25,-24-25,25 1,0-1,0 0,0 0,-1 0,1 0,0 1,0-1,0 25,-1-25,1 0,0 25,25 0,-26-25,1 25,0 0,0 0,0 25,-1-25,1 0,-25 25,25-25,0 25,0-25,-1 25,-24-25,25 24,0-24,0 25,-25-25,25 0,-1 0,1 25,0-25,0 0,0 0,-1 0,1 0,0-25,0 25,0 0,24-25,-24 25,0-24,0 24,0-25,24 25,-24-25,0 0,0 25,24-25,-24 1,0 24,0-25,24 25,-24 0,0-25,0 25,-1 0,1 0,0 0,0 0,0 0,-1 25,1-25,0 0,0 25,0-25,-1 0,1 24,0-24,0 25,0-25,24 0,-24 0,0 25,0-25,0 0,24 0,-24 0,25 0,-26 0,1 0,25 0,-25 0,24-25,-24 25,25 0,-26-25,26 25,-25-24,24 24,-24-25,25 25,-25-25,24 25,-24-25,25 25,-26 0,1 0,25 0,-25 0,-1 0,1 0,0 0,0 25,0-25,0 0,-1 25,1-25,-25 25,25-25,0 24,0-24,-1 0,1 25,0-25,0 25,0-25,-1 0,26 0,-25 25,0-25,24 0,1 0,-25 0,24 0,1 0,-1 0,1-25,0 25,-1 0,1 0,24-25,-24 25,-1-25,1 1,0 24,-1-25,26 25,-26-25,-24 0,25 25,-1 0,1-25,-25 25,0 0,24 0,-24 0,0 25,0-25,-1 0,-24 25,25-25,0 0,-25 25,25-25,-25 0,25 25,-1-25,1 0,0 24,0-24,0 0,-1 0,26 0,-25 0,0 0,24 0,-24 0,25 0,-25 0,-1-24,1 24,0 0,-25 0,0 0,0 0</inkml:trace>
  <inkml:trace contextRef="#ctx0" brushRef="#br0" timeOffset="264320.1183">18381 2158,'0'-25,"-25"0,25 1,-25-1,0 0,25 25,-49-25,24 25,0-25,0 25,0 0,-24 0,24 0,0 0,-24 0,24 0,-25 25,25 0,-24 0,-1 0,25 24,-24-24,-1 25,25-1,-24 26,-1-26,0 26,26-1,-26-24,25 24,0 1,1-26,-1 26,0-1,25-24,0 24,0-24,0-1,0 1,25-1,0 1,-1 0,26-26,-25 26,24-25,1 0,0-1,-1-24,26 25,-26-25,1 0,24 0,1 0,-1 0,1-25,-1 1,0-1,1 0,-1 0,1 0,24-24,-25-1,1 1,-1-1,-24 0,24 1,-24-26,-1 26,1-1,-25-24,0 24,-1 1,-24-1,0-25,0 26,0-1,-24 1,-1-1,-25 0,1-24,-1 24,0 26,1-26,-26 0,1 26,-1-26,-24 25,25 0,-25 1,-1 24,-24 0,25 0,-25 0,0 0,0 24,0 1</inkml:trace>
  <inkml:trace contextRef="#ctx0" brushRef="#br0" timeOffset="265672.1956">5929 15354,'0'75,"24"-1,-24-24,25 24,-25-24,25 24,0-24,0-1,24 1,-24-25,25 24,-25-24,24 0,1 0,-1-1,1-24,0 0,-1 0,26 0,-26 0,1 0,-1-24,1-1,24 0,-24 0,0-24,-1-1,-24 25,25-49,-1 24,-24 1,25-26,-25 26,24-26,-24 26,0-26,0 1,-25-1,24 26,-24-26,0 1,-24-1,-1 26,0-26,-25 1,1 24,-1 1,0-1,-24 1,24 24,-24 0,0 0,-1 25,1 0,-1 0,1 0,0 25,-1 0,1 0,-1-1,26 26,-1 0,-24-1,24 1</inkml:trace>
  <inkml:trace contextRef="#ctx0" brushRef="#br0" timeOffset="266721.2556">12204 15106,'0'0,"0"0,0 0,0 0,25-25,-25 25,25 0,0-25,-1 25,1-24,25 24,-1 0,1-25,0 25,-1-25,1 25,0-25,-1 25,1 0,-1-25,-24 25,0 0,0-24,0 24,-25 0,0 0,0 0,0 0,-25 24,0-24,25 0,-25 0,0 25,-24-25,24 25,0-25,0 0,1 25,-1-25,25 25,-25-25,25 24,-25-24,25 25,0 0,0-25,0 25,0 0,0-1,0 26,0-25,0 0,0-1,25 1,-25 0,0 0,25 0,-25 24,0-24,25 0,-25 0,0 0,24-1,-24 1,0 0,0 0,25 0,-25-1</inkml:trace>
  <inkml:trace contextRef="#ctx0" brushRef="#br0" timeOffset="266880.2647">13097 15478,'0'0,"0"0,0-25,0 25,0-24,0 24,0-25,0 25,25 0,-25-25,0 25,0 0,0-25,0 25</inkml:trace>
  <inkml:trace contextRef="#ctx0" brushRef="#br0" timeOffset="267592.3054">13618 15007,'-25'0,"1"0,24 0,-25 0,25 0,-25 0,25 0,0 0,0 0,0 0,0 0,0 25,0-25,0 24,0 1,0 0,0 0,25 0,-25 24,0-24,0 0,25 0,-25-1,24-24,-24 25,25 0,-25-25,25 25,-25-25,25 0,0 25,-25-25,24 0,1 0,-25 0,25-25,0 25,0-25,-25 25,24-25,1 0,-25 25,25-24,-25-1,0 0,25 0,-25 0,0 1,0-1,0 0,0 25,0-25,-25 25,25-25,0 25,-25 0,25 0,0 25,0-25,-25 25,25-25,0 25,-24 0,24-1,0 1,0-25,0 25,0 0,0 0,24-25,-24 24,25-24,0 25,0-25,0 0,-1 0,1 0,0 0,25 0,-26 0,1 0,25 0,-25-25,-1 25,26-24,-25 24,0-25,24 0,-24 0,0 0,-25 1,25-1,-25 0,0 0,0-24,0 24,-25 0,25 0,-25 0,0 1,0 24,1-25,-1 25</inkml:trace>
  <inkml:trace contextRef="#ctx0" brushRef="#br0" timeOffset="268312.3466">13420 15230,'0'0,"24"0,1-25,0 25,-25 0,50 0,-25-25,-1 25,26-24,0 24,-1-25,1 25,-1-25,1 25,0-25,-1 25,1-25,-25 25,24-24,-24 24,0 0,0-25,-1 25,-24 0,0 0,0 0,0 0,-24 0,-1 0,0 0,0 25,0-25,1 0,-1 24,-25-24,25 25,1 0,-1-25,0 25,0 0,0-1,25-24,-24 25,24 0,0 0,0 0,0-1,0 1,0 0,0 0,0 0,0 0,24-1,-24 1,0 0,25-25,-25 25,25 0,-25-1,0 1,25-25,-25 25</inkml:trace>
  <inkml:trace contextRef="#ctx0" brushRef="#br0" timeOffset="268488.3567">14164 15577,'0'0,"0"0,0 25,0-25,0 0,0 0,0 25,0-25,0 0,0 25,0-25,0 25,0-25,0 24,0-24,0 25,0-25,25 0</inkml:trace>
  <inkml:trace contextRef="#ctx0" brushRef="#br0" timeOffset="268624.3645">14313 15478,'0'-25,"-25"25,25-24,-25 24,25-25,-25 25,25 0</inkml:trace>
  <inkml:trace contextRef="#ctx0" brushRef="#br0" timeOffset="269300.4031">14561 15478,'0'0,"-25"25,25-25,0 0,-25 0,25 0,0 0,0 0,0 25,0-25,0 25,0-1,0-24,0 25,25 0,-25 0,0 0,0-25,0 24,25 1,-25-25,0 25,0-25,0 0,0 25,25-25,-25 0,0 0,0 0,24 0,-24 0,0-25,0 25,25-25,-25 25,25-25,-25 1,0-1,25 25,-25-25,25 0,-1 25,-24-25,25 25,0 0,-25-24,25 24,0 0,-1 0,1 0,0 0,-25 24,25-24,0 0,-1 25,-24-25,0 25,25-25,-25 25,0-25,0 25,0-1,0-24,0 25,0-25,0 0,0 25,-25-25,25 0,0 25,0-25,0 0,0 0,0 0,0 0,0 0,0 0,0 0,0 0,0-25,0 25,25 0,-25 0,0 0,25 0,-25 0,25 0,0 0,-25 0,24-25,1 25,0 0,0-25,24 25,-24-24,0 24,0-25,0 0,-1 25,1-25,0 0,0 1,0-1,-1 0,-24 0,0 0,0 1,0-1,0 0,0 25,-24-25,24 0,-25 25,0 0,0 0,25 0,-25 0,1 25,-1-25,25 25,-25 0,25 0,-25-1,25 1,0-25,0 25,0 0,25 0,-25-1,25 1,-25 0,25-25,-1 25,1 0,0-25,0 24,0-24,-1 25,26-25</inkml:trace>
  <inkml:trace contextRef="#ctx0" brushRef="#br0" timeOffset="269456.4121">16099 15379,'0'0,"0"0,0 0,0-25,0 25,0 0,24 0,-24 0,25 0,0 0,25 0</inkml:trace>
  <inkml:trace contextRef="#ctx0" brushRef="#br0" timeOffset="269628.4219">16247 15577,'0'0,"0"0,0 0,0 0,0 0,0 0,0 0,25 0,0 0,0 0,0 0,-1 0,26 0,-25 0,24 0</inkml:trace>
  <inkml:trace contextRef="#ctx0" brushRef="#br0" timeOffset="269862.4353">17091 15007,'0'-25,"-25"25,25 0,0 0,0 0,-25 0,25 0,0 25,0 0,0-25,-25 49,25-24,0 25,0-26,0 26,0 0,0-26,0 26,0-25,0 25,0-26,0 1,0 0,25 0,-25 0,0-1,0 1,25 0,-25-25,0 25,0-25,25 25</inkml:trace>
  <inkml:trace contextRef="#ctx0" brushRef="#br0" timeOffset="270284.4594">17413 15106,'0'-25,"0"25,0-25,0 25,0 0,0 0,0 25,0-25,25 25,-25-25,0 25,25 24,0-24,-25 0,24 0,1 24,0-24,0 0,0 25,-1-25,1-1,-25 26,25-25,0 0,0-1,-25-24,0 25,25 0,-25 0,0-25,-25 0,25 25,-25-25,0 0,0 0,0 0,1 0,-26-25,25 25,0-25,1 25,24-25,-25 25,25-25,0 1,0 24,0-25,0 0,0 0,25 25,-1-25,1 1,0 24,0-25,0 0,24 0,-24 25,25-25,-25 0,24 1,-24 24,0-25,0 0,-1 0,1 0,-25 1,25-1,-25 0,0-25,0 26,-25 24,0-25,25 0,-49 25,24-25,0 25,-24 0,-1 25,0-25,-24 25,24 0</inkml:trace>
  <inkml:trace contextRef="#ctx0" brushRef="#br0" timeOffset="271528.5306">12874 16594,'25'-24,"24"24,-24 0,25-25,24 25,1 0,-1-25,25 25,0-25,1 25,24-25,0 1,25 24,-1-25,1 0,25 25,-25-25,24 25,1-25,24 0,-24 25,24-24,-24 24,25-25,-26 25,1-25,24 0,-24 25,0-25,-1 25,1-24,-1 24,-24-25,0 0,-25 25,0-25,-25 25,1-25,-1 1,-25 24,-24-25,24 25,-24-25,-25 0,24 25,-24-25,0 1,0 24,-1-25,-24 25,25-25,-25 0,0 25,0 0,25-25,-25 25,0-24,0 24,0 0,0-25,0 25,0-25,0 25,0-25,-25 25,25-25,0 1,-25-1,25 0,0 0,-24 0,-1-24,25 24,-25-25,0 1,25-1,-25 0,1 1,-1-26,25 26,-25-1,25-24,-25 24,0 1,25-1,0 0,-24 26,24-26,-25 25,25 0,-25 1,25 24,0-25,-25 25,0-25,1 25,-1 0,0 0,-25 0,1 0,-26 0,26 0,-26 0,-24 0,25 25,-26-25,1 25,-25-25,25 24,-25-24,25 25,-25 0,0-25,-25 25,25 0,-25-25,0 24,0 1,1 0,-1 0,0 0,0-1,-25-24,26 25,-1 0,0 0,0-25,0 25,0-1,1 1,-1-25,25 25,-25 0,25 0,0-1,0 1,0-25,0 25,25 0,-25 0,24-1,1 1,0 0,25 0,-26-25,26 25,-1 0,1-1,0 1,24-25,0 25,1 0,-1-25,1 25,24-1,-25 1,25-25,1 25,-1-25,25 25,-25 0,25-25,0 0,0 24,0-24,0 0,0 25,0-25,25 0,-25 0,25 25,-25-25,0 0,24 0,-24 0,25 25,-25-25,0 0,0 0,0 0,0 0,25 0,-25 0,0 0,0 0,0 0,0 0,0 0,0 0,0 0,-25 0,25 0,0 0,-25-25,25 25,0 0,-24 0,24 0,0 0,0 0,0 0,0 0,0 0,-25 0,25 0,0 0,0 0,0 0,0 0,0 25,25 0,-25-25,24 24,-24 1,25 25,0-25,0-1,0 26,24 0,-24-1,25 1,-26-1,26 1,0 0,-26-1,26 26,0-26,-1 1,-24 0,25-1,-1 1,-24-1,25 1,-25-25</inkml:trace>
  <inkml:trace contextRef="#ctx0" brushRef="#br0" timeOffset="282914.1818">23813 11658,'0'0,"0"25,-25-25,25 25,0-25,0 25,-25-25,25 24,0-24,0 25,0-25,0 25,0-25,0 25,0-25,25 0,0 0,0 0,-1 0,1 0,25-25,-25 25,49 0,-24-25,-1 0,26 25,-1-24,-24 24,24-25,1 0,-26 25,26-25,-1 0,-24 1</inkml:trace>
  <inkml:trace contextRef="#ctx0" brushRef="#br0" timeOffset="283594.2207">23590 12576,'0'-25,"24"25,-24-25,0 25,0 0,25-24,-25 24,0 0,0 0,0 0,0 0,0 0,0 0,0 0,0 0,0 0,0 24,0 1,0-25,-25 25,25 0,0 0,-24-1,24 1,0-25,0 25,0 0,0-25,24 25,-24-25,25 24,0-24,0 0,24 0,-24 0,25 0,-1 0,26 0,-26 0,26 0,-25 0,24-24,0 24,-24-25,24 25,-24-25,0 0,-1 25,1-25,-25 1,24 24,-24-25</inkml:trace>
  <inkml:trace contextRef="#ctx0" brushRef="#br0" timeOffset="284794.2893">23242 14560,'0'0,"0"0,0 0,0 0,0 0,0 0,0 0,0 25,-24-25,24 0,0 25,-25-25,25 25,0-25,0 0,25 25,-25-25,24 0,26 24,-25-24,24 0,26 25,-26-25,26 25,-1-25,25 25,-24-25,24 25,-25-25,26 24,-26 1</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4:49:13.938"/>
    </inkml:context>
    <inkml:brush xml:id="br0">
      <inkml:brushProperty name="width" value="0.05292" units="cm"/>
      <inkml:brushProperty name="height" value="0.05292" units="cm"/>
      <inkml:brushProperty name="color" value="#FF0000"/>
    </inkml:brush>
  </inkml:definitions>
  <inkml:trace contextRef="#ctx0" brushRef="#br0">12973 3572,'25'-25,"25"25,-1-25,26 25,-1-25,0 25,1-24,-1-1,26 0,-1 25,-25-25,25 0,1 25,-1-24,-25-1,25 25,-24-25,-1 25,1-25,-26 25,26 0,-26-25</inkml:trace>
  <inkml:trace contextRef="#ctx0" brushRef="#br0" timeOffset="616.0353">17190 3373,'25'0,"0"0,-1 0,1 0,25 0,-1 0,1 0,24 0,1 0,-1 0,1 0,24-24,0 24,0 0,1 0,24 0,-25 0,25 0,-25 0,25 0,-25 0,1 0,24 0,-50 0,25 24,-24-24,-1 0,0 0,-24 0,-25 0</inkml:trace>
  <inkml:trace contextRef="#ctx0" brushRef="#br0" timeOffset="1741.0996">2332 4986,'0'0,"-25"0,25 0,0 0,0 0,0 0,25 0,0 0,0 0,-1 0,26 0,0 0,-1 0,26 0,-1-25,0 25,1-25,24 25,0-25,1 1,-1 24,25-25,-25 0,25 0,-25 0,25 0,0 1,-24 24,-1-25,25 0,-50 0,25 25,-24-25,-1 25,-24-24,-1 24,1 0,-25-25,24 25,-49 0,25 0,-25 0,0 0,0 0,0 0,0 0,0 0,0 0,-25 0,25 0,0 0,-24 0,24 0</inkml:trace>
  <inkml:trace contextRef="#ctx0" brushRef="#br0" timeOffset="3158.1807">14461 4911,'0'0,"25"0,-25 0,25 0,25 0,-25 0,-1-24,26 24,0 0,24 0,-24-25,24 25,0 0,1-25,-1 25,25-25,-24 25,-1 0,1-25,-1 25,0 0,1-25,-25 25</inkml:trace>
  <inkml:trace contextRef="#ctx0" brushRef="#br0" timeOffset="3286.188">15280 4862,'-25'0,"0"0,25 0,0 0,0 0,25 0,0 0,0 0,0 0,-1-25,26 25,0 0,-1-25</inkml:trace>
  <inkml:trace contextRef="#ctx0" brushRef="#br0" timeOffset="3574.2045">18381 4713,'0'0,"0"0,24 0,-24-25,25 25,0 0,0 0,24-25,1 25,0 0,-1 0,26 0,-1-25,1 25,24 0,-25 0</inkml:trace>
  <inkml:trace contextRef="#ctx0" brushRef="#br0" timeOffset="7110.4067">9401 6201,'-24'0,"24"0,-25 0,0-25,25 25,-25 0,25 0,0 0,0 0,0 0,0 0,0 0,0 0,0 0,25 0,0 0,0 0,-1 0,1 0,25 25,-1-25,1 0,0 0,-1 0,26 0,-1 0,0 25,1-25,-1 0,1 0,24 0,-25 25</inkml:trace>
  <inkml:trace contextRef="#ctx0" brushRef="#br0" timeOffset="11690.6687">23118 967,'50'0,"-25"-24,0 24,24-25,-24 25,25-25,-1 25,1-25,-1 0,1 25,0 0,24-24,-24 24,-1-25,1 25,-1 0,1-25,-25 25,24 0,1 0,-25 0,25 0,-1-25,-24 25,25 0,-26 0,1 0,0 0,0 25,0-25,-1 0,1 25,0-25,0 25,-25-25,25 24,-25 1,24-25,-24 25,25 0,-25 0,0-1,25 1,-25 0,0 25,0-26,0 1,25 25,-25-25,0 24,0-24,0 25,0-1,0 1,25-1,-25 1,0 0,0-1,0 1,0 24,0-24,0 24,0-24,0 24,24-24,-24 24,0 1,0-26,0 26,0-1,0 25,25-24,-25-1,0 1,0-1,0 1,0 24,0-25,0 1,25 24,-25 0,0-25,0 26,0-1,0-25,0 26,0-1,0 0,0 0,0 0,0 1,0-1,0-25,0 25,0 1,0-1,-25 0,25 0,0 1,-25-1,25-25,0 25,0 1,-24-26,24 25,0 0,0 1,-25-26,25 25,0 1,-25-1,25 0,0-25,0 26,-25-1,25 0,0 0,0 0,0 1,-25-1,25 0,0 0,0 1,-24-1,24-25,0 25,-25 1,25-1,0 0,-25 0,25-24,-25 24,25-25,-25 26,25-26,-24 25,24-24,0-1,-25 25,25-24,-25-1,25 0,-25-24,25 25,-25-1,25-24,0 24,-24-24,24 24,-25-24,25 24,-25-24,25-1,-25 1,25-1,-25 1,25 0,-24-1,24 1,-25-1,25-24,0 25,-25 0,25-1,0 1,0-1,-25-24,25 25,0-1,0 1,0 0,0-26,0 26,0-25,0 24,0 1,0-25,-25 24,25-24,0 25,0-25,0 24,0 1,0-1,0-24,0 25,0-1,0 1,25-25,-25 25,0-1,0 1,25-25,-25 24,0-24,0 25,0-1,25-24,-25 0,0 24,0-24,0 0,25 25,-25-26,0 1,0 0,24 0,-24 0,0-25,0 24,0 1,25 0,-25-25,0 0,0 25,0-25,0 0,0 25,0-25,0 0,0 0,0 0,0 0,0 0,0 0,0 0,0-25,-25 25,1 0,-1-25,-25 25,0 0,1-25,-26 25,-24 0,-25 0,0 0,-25 0,1 0,-26 0,-25 25,1-25,0 50,-26-26,1 1,0 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27:22.592"/>
    </inkml:context>
    <inkml:brush xml:id="br0">
      <inkml:brushProperty name="width" value="0.05292" units="cm"/>
      <inkml:brushProperty name="height" value="0.05292" units="cm"/>
      <inkml:brushProperty name="color" value="#FF0000"/>
    </inkml:brush>
  </inkml:definitions>
  <inkml:trace contextRef="#ctx0" brushRef="#br0">4192 9823,'0'-25,"-24"0,24 25,-25-25,25 25,0 0,-25-25,25 25,0 0,0 0,0 0,0 0,0 0,0 25,0-25,0 0,0 25,0 0,0 0,25-1,-25 1,25 0,-25 25,0-26,24 26,-24-25,0 25,25-1,-25-24,0 25,0-26,25 1,-25 0,0 0,0 0,0-1,0-24,25 25,-25-25,0 0</inkml:trace>
  <inkml:trace contextRef="#ctx0" brushRef="#br0" timeOffset="444.0254">4143 9897,'0'0,"0"-25,0 0,0 1,0 24,0-25,0 0,0 0,0 0,25 1,-25-1,24 0,-24 0,25 0,0 1,0 24,0-25,-1 0,1 0,0 25,0 0,0-25,-1 25,1 0,0 0,0 0,0 25,-25-25,24 25,1-25,0 25,-25 0,0-1,25 1,-25 0,0 25,0-26,0 1,0 25,-25-25,25 24,-25-24,0 25,25-26,-24 1,-1 0,0 0,25 0,-25-25,25 25,-25-25,25 0,-24 0,24 0,0 0,-25 0,25-25,0 25,0 0,0-25,0 25,0-25,0 25,0 0,25 0,-25-25,24 25,-24 0,25 0,0 25,0-25,-25 0,25 25,-1-25,1 0,25 25,-25-25,-1 25,1-25,0 24,0-24,24 25,-24-25,0 25</inkml:trace>
  <inkml:trace contextRef="#ctx0" brushRef="#br0" timeOffset="1284.0734">4862 11013,'-25'0,"25"0,-25-25,25 25,-24 0,24 0,-25-24,0 24,25 0,-25 0,0 0,1 0,24 24,-25-24,0 25,0 0,0-25,1 50,24-26,-25 1,0 0,25 25,-25-1,25-24,-25 25,25-1,0 1,0 0,0-1,0 1,0-1,25 1,-25-25,25 24,0-24,-25 0,25-25,-1 25,1-25,0 0,0 0,0 0,24 0,-24 0,0-25,0 25,-1-25,1 25,0-25,-25 25,25-24,-25-1,25 25,-25-25,0 25,0 0,0 0,0-25,-25 25,25 0,-25 0,25 0,-25 0,0 0,25 25,-24-25,24 0,-25 0,25 0,-25 0,25 0,0 0,0-25,0 25,0 0,0-25,0 25,25-24,-25 24,25-25,-25 0,24 25,1-25,-25 0,25 25,0-24,0 24,-1 0,-24-25,25 25,0 25,0-25,-25 0,25 24,-25 1,25 0,-25 0,24 0,-24 24,0-24,25 0,-25 0,0-1,0 1,25 0,-25 0,0-25,0 25,25-25</inkml:trace>
  <inkml:trace contextRef="#ctx0" brushRef="#br0" timeOffset="2196.1256">5110 9004,'0'0,"0"-25,0 25,0 0,0 0,0-25,0 25,0 0,0 0,0 0,0 0,0 0,0 0,0 0,0 0,0 0,0 25,25-25,-25 25,0-25,25 25,-25 0,25 24,-1-24,1 25,-25-1,25 1,0 0,0-1,-1 1,1 24,0-24,0 24,0-24,-1 24,1 1,0-26,0 26,24-26,-24 26,0-1,0-24,0 24,-1 1,1-1,0 0,0 1,0 24,24-25,-24 1,0-1,0 25,-1-24,1 24,0-24,0 24,0-25,-25 1,24 24,1-25,0 1,0-1,0 0,0 1,-1-1,1 1,0-1,0 1,0-1,-1-24,1 24,0 0,0 1,0-1,-1-24,-24 24,25 1,0-26,0 1,0 24,-1-24,-24-1,25 1,0 0,-25-1,25 1,0 0,-25-1,24 1,-24-25,25 24,-25-24,25 0,-25 0,25-1,-25 1,0-25,0 0,25 25,-25-25,0 0,0 0,0-25,0 25</inkml:trace>
  <inkml:trace contextRef="#ctx0" brushRef="#br0" timeOffset="2972.17">7020 8607,'0'0,"-25"-25,25 25,0-24,-25 24,25 0,0 0,0 0,0 0,0 0,0 24,0-24,0 25,25 0,-25 0,25 0,-25-1,25 1,0 25,-1-25,1 24,0 1,0-1,0-24,0 25,24 24,-24-24,0 0,24 24,-24-24,25 24,-25 0,24 1,-24-1,25 1,-26-1,1 25,25-24,-25-1,-1 25,1 1,25-26,-25 25,-1 0,1 1,0-26,0 25,0 0,24 1,-24-1,0-25,0 26,-1-26,26 25,-25-24,0 24,24-25,-24 25,0-24,0-1,24 1,-24-1,0 0,25 1,-26-25,1 24,25-24,-25 24,-1-24,1-1,0 1,25-1,-26 1,1 0,0-26,0 26,0-25,-1 0,1-1,0 1,0-25,0 25,-25-25,24 25</inkml:trace>
  <inkml:trace contextRef="#ctx0" brushRef="#br0" timeOffset="3728.2132">9029 8607,'0'0,"0"-25,0 1,0 24,0-25,-25 25,25-25,0 25,0 0,0 0,0 0,0 0,0 0,0 0,0 0,0 0,0 0,0 0,0 25,25-25,-25 25,25-25,-25 24,25 1,0 0,-1 0,1 24,25 1,-25-25,-1 24,26 26,-25-26,25 26,-1-25,-24 24,25 25,-1-24,1-1,-25 25,24-24,1-1,-1 25,1-24,0 24,-1-25,1 26,-1-26,1 25,0 0,-1 1,1-1,-1 0,1 0,-25-24,25 24,-1 0,1 0,-25 1,24-1,1 0,-1 0,-24-24,25 24,-25-25,24 25,-24-24,25-1,-26-24,1 24,0-24,25 0,-26-1,1 1,0-1,0-24,0 0,-1 0,-24 0,25-1,0 1,-25 0</inkml:trace>
  <inkml:trace contextRef="#ctx0" brushRef="#br0" timeOffset="4436.2537">11014 8434,'0'-25,"0"25,0-25,0 0,-25 25,25-25,0 1,0 24,0-25,-25 0,25 25,0-25,0 25,0 0,0-25,0 25,0 0,0 0,0 0,0 0,0 25,0-25,25 0,-25 25,25 0,-1 0,-24-1,25 26,0 0,25-1,-26 1,1-1,0 26,25-1,-26-24,26 24,0 25,-1-24,1-1,0 1,-1 24,1-25,-1 1,1 24,0-25,-1 1,1 24,-1-25,26 1,-26 24,1 0,0-24,-1 24,1 0,-1 0,1 1,0-1,-1 0,1-25,0 26,-26-26,26 0,0 26,-1-26,-24-24,0 24,24 1,-24-26,0 26,0-26,0 1,-1-1,1 1,-25 0,25-26,-25 26</inkml:trace>
  <inkml:trace contextRef="#ctx0" brushRef="#br0" timeOffset="5555.3177">3597 12948,'0'0,"0"-25,-25 25,25 0,0-25,0 25,25 0,-25-24,0 24,0 0,25 0,-25 0,25-25,-1 25,-24 0,25 0,25 0,-25-25,-1 25,26-25,0 25,-1-25,1 1,0 24,-1-25,26 0,-1-25,-24 26,24-1,0 0,26-25,-26 26,0-1,26-25,-1 25,0 1,0-1,1-25,-1 25,0 1,25-1,-25-25,25 25,-25-24,25 24,0-25,1 25,-1-24,0-1,0 1,0 24,24-25,-24 1,25-1,-25 0,25-24,-25 24,25 1,0-1,0-24,-25 24,25 1,-1-26,1 25,0-24,0 24,0-24,-1 24,1-24,0 24,0 1,0-26,0 26,-1-1,1-24,-25 24,25 1,0-1,-25-24,0 24,0 0,25 1,-25-1,-25 25,25-24,0-1,-25 25,1-24,-1 24,0-25,-25 25,1 1,-1-1,1-25,-1 25,-24 1,24-1,-24 0,-1 25,-24-25,25 0,-25 25,-1-24,1 24,-25 0,25-25,-25 25,0 0,0 0,0 0,0 0,0 0,0 25,-25-25,0 0,25 0,-24 0</inkml:trace>
  <inkml:trace contextRef="#ctx0" brushRef="#br0" timeOffset="6887.3939">4341 13667,'0'0,"-25"0,25 0,0 0,-24 0,24 0,0 25,0-25,0 25,0 0,24 0,-24-1,0 1,25 0,0 25,-25-26,25 26,0-25,-1 0,-24-1,25 1,-25 0,25 0,-25 0,25-1,-25-24,0 25,0-25,0 0,0 0,0 0,0 0,0 0,0 0,0-25,-25 25,25-24,-25-1,0 25,25-25,-24 0,-1-24,0 24,0 0,-24-25,24 26,0-26,-25 0,26 1,-1 24,0-25,0 1,0-1,25 1,0 24,0-25,0 25,0 1,25-1,0 0,0 25,0-25,-1 25,1 0,0 0,0 0,0 0,-1 25,1-25,0 25,0 0,0-1,-25 1,24 0,-24 25,0-26,0 26,0 0,0-26,-24 26,24-25,0 0,-25-1,0 26,25-50,-25 25,25-25,-25 25,1-25,24 0,-25 0,25 0,-25-25,25 25,0 0,0-25,0 25,0-25,0 25,25 0,-25 0,25 0,-1 0,1 0,0 0,25 0,-26 0,1 0,25 25,-25-25,-1 0,26 25,-25-25,0 0,24 0,-24 25,0-25,0 0,-1 0,1 0,0 0,0 0</inkml:trace>
  <inkml:trace contextRef="#ctx0" brushRef="#br0" timeOffset="7444.4258">5085 13072,'0'-25,"0"25,-24-25,24 1,-25 24,0-25,0 0,0 25,0-25,1 25,-1 0,-25-25,25 25,1 0,-1 0,0 25,0-25,0 25,25 0,-24 0,24-1,0 1,0 25,0-1,0-24,0 25,24 0,1-1,0 1,0-25,0 24,-1-24,1 0,25 0,-25-1,24 1,-24-25,0 0,25 0,-26 0,1 0,0 0,25 0,-26-25,1 25,0-24,0-1,-25 0,25 25,-1-25,-24 0,25 1,-25-1,0 25,0-25,0 0,0 25,-25-25,1 25,24-24,-25 24,0 0,0 0,0 0,1 0,-1 24,0-24,0 25,0 0,25-25,-24 25,24-25,-25 25,25-25,0 0,0 0,0 0,0 0,0-25,25 25,-25-25,24 25,-24-25,25 0,0 1,0-1,0 0,-25 0,24 0,1 25,0-25,0 1,0 24,-1-25,1 25,0 0,0 0,0 0,-25 25,24-25,1 24,0 1,-25 0,25-25,0 25,-1 25,-24-26,25 1,0 0,0-25,0 25</inkml:trace>
  <inkml:trace contextRef="#ctx0" brushRef="#br0" timeOffset="13369.7647">8682 8310,'0'0,"-25"-25,25 25,0-25,0 25,-25-25,25 25,0-25,0 25,0 0,0 0,0 0,0 0,0 0,0 0,0 0,25 25,-25-25,25 25,0 0,0 0,-1 24,1-24,25 25,49 98,-49-98</inkml:trace>
  <inkml:trace contextRef="#ctx0" brushRef="#br0" timeOffset="14229.8139">5755 9376,'-25'0,"25"-25,-25 1,25 24,-24-25,24 25,0 0,0 0,0-25,0 25,0 0,0 0,0 25,0-25,0 0,0 25,24-25,1 24,0 1,0 0,0 0,24 24,-24-24,0 0,0 0,-1 0,-24-1,25 1,0 0,-25 0,25-25,-25 25,25-1,-25-24,0 0,24 0</inkml:trace>
  <inkml:trace contextRef="#ctx0" brushRef="#br0" timeOffset="14589.8345">6077 9252,'0'0,"0"-25,0 25,0-24,0 24,0-25,25 25,-25 0,25-25,-25 25,25 0,0 0,-25 0,25 0,-25 0,24 0,1 25,-25-25,25 25,-25-1,0 26,0-25,0 24,0-24,0 25,0-1,-25 1,25-25,0 0,0-1,-25 1,25 0,0-25,0 0,0 0,0 0,0 0,25-25,-25 25,25-25,0 1,0-1,24 0,-24 0,25-24,-1 24,-24-25,25 1,-1 24,-24 0,25-25,-26 26,1-1,0 25,0-25,0 25,-25 0,0-25,0 25,0 0,0 0</inkml:trace>
  <inkml:trace contextRef="#ctx0" brushRef="#br0" timeOffset="18606.0642">6375 11385,'-25'0,"1"25,24-25,-25 25,25-25,-25 0,25 0,0 25,0-25,0 0,0 0,0 0,0 0,0 0,0 0,25 0,-25-25,25 25,-1 0,26-25,-25 0,24 25,-24-24,25-1,-1 0,1-25,0 26,-1-1,26-25,-26 25,1 0,-1-24,1 24</inkml:trace>
  <inkml:trace contextRef="#ctx0" brushRef="#br0" timeOffset="21702.2413">5482 2232,'0'0,"0"0,-25 0,1 0,24 0,-25 0,0 0,25 0,-25 0,0 0,1 25,24-25,-25 25,0-25,0 25,0 0,25-1,-24 1,-1 25,0-25,0-1,25 26,-25-25,25 24,-24-24,24 25,0-25,0 24,0-24,0 25,0-25,24 24,1-24,-25 25,25-1,0 1,0-25,-1 24,26 1,-25-25,0 24,-1-24,26 25,-25-26,0 1,24 0,1 0,-25 0,24-25,1 24,-1-24,-24 0,25 0,-1 0,1-24,0 24,-26-25,26 0,0 0,-26 0,1 1,25-1,-25 0,0 0,-25-24,24 24,1 0,-25-25,0 26,0-26,0 25,0-24,0-1,0 25,-25-24,1-1,-1 0,0 1,0-1,-25 25,26-24,-26-1,0 25,26 0,-26 1,0-1,1 25,-26-25,26 25,-1 0,1 0,-26 25,26-25,-1 25,0-1,1 1,-26 25,26-25,-1 24</inkml:trace>
  <inkml:trace contextRef="#ctx0" brushRef="#br0" timeOffset="25373.4513">7094 12378,'0'0,"0"0,0-25,0 25,-24 0,24 0,0-25,0 25,-25 0,25-25,-25 25,0 0,25 0,-25 0,1 0,-1 0,25 0,-25 25,0-25,25 25,-25-25,25 25,0-1,-24 1,24 0,0 0,0 0,24 24,-24-24,25 0,0 0,0-25,0 24,24 1,-24-25,25 25,-1-25,1 25,-25-25,24 0,1 0,0 25,-1-25,-24 0,25 0,-26 24,1-24,0 0,0 25,0-25,-1 25,-24 0,0 0,0-1,0 1,0 0,-24 0,-1 0,0-1,0 1,-24 0,24 0,-25 0,1-1,24-24,-25 0,25 0,1 0,-26 0,25 0,25-24,-25 24,25-25,0 0,0 25,0-25,0 0,0 1,0-26,25 25,0 0,-25-24,25 24,0-25,-1 1,1 24,-25-25,25 26,0-26,0 0,-25 26,24-1,-24-25,0 25,0 1,0 24,0-25,0 0,-24 25,-1-25,0 25,0-25,0 25,-24 0,24 0,-25 0,1 25,24-25,-25 25,25 0,1 0,-26 24,25 1</inkml:trace>
  <inkml:trace contextRef="#ctx0" brushRef="#br0" timeOffset="30869.7656">9550 11981,'0'0,"0"0,0-25,0 25,-25-25,25 25,-24 0,24-25,0 25,0-25,-25 25,25-24,0 24,0 0,0 0,0 0,0 0,0 0,0 0,0 0,0 0,0 0,25 24,-25 1,24-25,-24 25,25 0,0 24,0-24,0 0,-1 25,1-26,0 26,0-25,0 25,-1-26,1 26,0-25,0 0,0-1,-25 1,24 0,1 0,-25-25,0 25,0-25,0 0,0 0,0 0</inkml:trace>
  <inkml:trace contextRef="#ctx0" brushRef="#br0" timeOffset="31221.7858">9451 11956,'0'0,"0"0,0 0,0 25,0-25,0 0,0 24,0-24,0 25,0-25,0 25,0 0,0 0,0-25,0 24,25-24,-25 25,0-25,0 0,0 25,0-25,0 0,0 0,0 0,0 0,0 0,0 0,0-25,0 25,-25 0,25-25,0 1,-25 24,25-25,0 0,-25 0,25 0,0 1,0-1,0 0,0 0,0 0,0 25,25-24,-25 24,25 0,-25-25,25 25,0 0,-1 0,1 25,0-25,0 24,0-24,24 25</inkml:trace>
  <inkml:trace contextRef="#ctx0" brushRef="#br0" timeOffset="48023.7468">8161 10170,'0'0,"0"0,0 0,0 0,0 0,-25-25,25 25,0 0,0 0,0-25,0 25,0-24,0 24,0-25,25 25,-25-25,0 25,25-25,-25 0,25 25,-25-25,25 25,-1 0,-24-24,25 24,0 0,0 0,0 0,-25 0,24 24,1-24,0 25,-25 0,25 0,-25 0,25 0,-25-1,0 26,0-25,0 24,0 1,0-25,0 24,0 1,-25-25,25 24,-25-24,0 0,25 25,-25-26,25 1,-24 0,-1-25,25 25,-25-25,0 0,25 0,-25 0,25 0,-24 0,24 0,-25-25,25 25,0 0,0-25,0 25,0 0,0-25,0 25,0-24,25 24,-25 0,24 0,-24-25,25 25,0 0,0 0,0 0,-1 0,1 0,0 0,0 0,0 0,-1 25,1-25,0 0,0 0,0 0,-1 0,1 24,-25-24,25 0,0 0,-25 0,25 0</inkml:trace>
  <inkml:trace contextRef="#ctx0" brushRef="#br0" timeOffset="48563.7777">8657 9699,'0'-25,"0"0,0 25,0-25,0 25,0-25,0 25,0 0,0-24,0 24,0 0,0 0,0 0,0 0,0 24,-25-24,25 0,0 25,0 0,0 0,-24 0,24-1,0 1,-25 25,25-25,0-1,0 26,0-25,0 0,0 24,0-24,0 0,0-25,0 25,0 0,0-25,25 24,-25-24,24 0,1 0,-25 0,25 0,0 0,0-24,-1 24,26-25,-25 0,0 25,-1-25,26 0,-25 0,0 1,24-1,-24 0,0 0,0 0,-1 25,1-24,0-1,-25 0,25 25,-25-25,0 25,0 0,0-25,-25 25,25 0,-25 0,0-24,1 24,-1 0,0 0,0 0,0 0,1 0,-1 0,25 0,-25 0,25 0,-25 0,25 0,0 24,0-24,0 0,0 25,0-25,25 25,-25-25,25 25,0 0,-1-1,1 1,0 0,0 0,0 0,24-1,-24 26,0-25,0 0,-1 24,1 1</inkml:trace>
  <inkml:trace contextRef="#ctx0" brushRef="#br0" timeOffset="50311.8777">10716 7888,'0'-25,"0"25,-25 0,25-25,0 25,-25 0,25-25,0 25,0 0,-24 0,24-24,0 24,0 0,0 0,0-25,0 25,0 0,0 0,0 0,0-25,0 25,0 0,0 0,0 0,0 0,0 0,0 0,0 0,0 0,0 25,0-25,0 0,24 25,-24-25,25 24,0 1,0 0,24 25,-24-26,0 26,25 0,-26-1,26 1,-25 0,24 24,-24-24,25-1</inkml:trace>
  <inkml:trace contextRef="#ctx0" brushRef="#br0" timeOffset="55335.165">9352 8359,'0'0,"0"0,-25 0,25 0,0-25,0 25,0 0,0 0,0-24,0 24,0-25,0 25,0-25,0 25,0-25,25 25,-25-25,25 1,-25 24,24-25,1 0,-25 25,25-25,0 25,-25 0,25 0,-25 0,24 0,1 25,-25-25,25 25,-25 0,0-1,25 1,-25 25,0-25,0 24,0 1,0-1,-25 1,25 0,-25-26,25 26,-25-25,25 24,0-24,-24-25,24 25,0-25,0 25,0-25,0 0,0 0,0 0,0 0,24-25,1 25,-25-25,25 25,0-25,0 1,24 24,-24-25,0 0,24 0,-24 0,25 1,-25-1,-1 0,1 25,0-25,0 25,-25-25,25 25,-25 0,0 0,0 0,0-24,0 24,0 0,0 0,0 0,0 0,0 0,0 0,0 0,0 24,0-24,0 0,0 0</inkml:trace>
  <inkml:trace contextRef="#ctx0" brushRef="#br0" timeOffset="56929.2562">4788 14238,'-25'0,"25"25,0-25,0 0,0 0,-25 0,25 0,0 0,0 0,0 0,0 0,0 0,0 0,0 0,0 0,25 0,-25 0,0 0,25-25,-1 25,1 0,0-25,0 25,24-25,-24 25,25-25,0 1,-1-1,1 25,-25-25,24 0,1 0,-25 1,24-1,-24 0,25 25,-26-25,1 0,0 25,0-24,0 24,-25-25,0 25,24 0,-24 0,0 0,-24 0,24 25,-25-25,25 24,-25-24,0 25,0 0,-24 0,24 0,-25 24,1-24,24 25,-25-1,1-24,-1 25,1-1,24-24,-25 25,0-1,26-24,-26 0,25 0,0 0,1-1,24 1,-25-25,25 25,-25-25,25 0,0 0,25 0,-25-25,25 25,-1-25,1 1,25-1,-25 0,24-25,26 1,-26-1,1 0,0 1,-1-26,1 26,-1-1,1 1,-25-1,24 25,-24 0,0 1,0-1,0 25,-25-25,0 25,0 0,0 0,0 0,0 0</inkml:trace>
  <inkml:trace contextRef="#ctx0" brushRef="#br0" timeOffset="60828.4792">11063 11237,'0'0,"0"0,0 0,-25-25,25 25,0 0,0-25,0 25,0-25,0 25,0-25,0 25,25-25,-25 1,0-1,25 0,0 25,0-25,-1 0,-24 1,25-1,0 25,0 0,0-25,-1 25,1 0,0 25,0-25,-25 25,25-25,-25 24,25 1,-25 25,0-25,0-1,0 26,0 0,0-25,0 24,0-24,-25 0,25 24,0-24,-25-25,25 25,0-25,0 25,0-25,0 0,0 0,0 0,0 0,0 0,0 0,0 0,0 0,0-25,25 25,-25-25,25 25,-1-25,1 25,0-24,0-1,0 25,-1-25,1 25,25 0,-25 0,-1 0,26 0,-25 0,0 0,-1 25,-24-25,25 25,0-1,-25-24,0 25,0 0,0 0,0 0,0-1,0 1,-25 25,25-25,-25-1,1 1,-1 0,0-25,0 25,0 0,1-1,-1-24,-25 25,25-25,1 0,-1 0,0 0,0 0,0 0,1 0,-1 0</inkml:trace>
  <inkml:trace contextRef="#ctx0" brushRef="#br0" timeOffset="61511.5182">10394 10220,'0'0,"0"24,0-24,-25 0,25 0,0 0,0 0,0 0,25 0,-25 0,24-24,1 24,0-25,0 0,0 0,24 0,-24 1,25-1,-1 0,1 0,-25-25,24 26,1-1</inkml:trace>
  <inkml:trace contextRef="#ctx0" brushRef="#br0" timeOffset="63155.6123">9302 8384,'0'-25,"0"25,0 0,0 0,0-25,-25 25,25 0,0-24,0 24,0-25,0 25,0-25,0 25,0-25,25 25,-25-25,25 25,-25-24,0-1,25 25,-25-25,0 25,25-25,-25 25,24-25,-24 25,0 0,25 0,-25-24,0 24,25 0,-25 0,25 0,-25 0,0 24,25-24,-25 0,0 25,24-25,-24 25,25-25,-25 25,0 0,0-1,25 1,-25 0,0 0,0 0,0-1,0 1,0 25,0-25,0 24,0-24,0 0,0 24,-25-24,25 25,0-25,0-1,0 1,0-25,0 25,0 0,0-25,0 25,0-25,0 24,0-24,0 0,0 25,0-25,0 0,0 0,0 0,25 0,-25 0,25 0,-25 0,25 0,-25-25,24 25,1-24,0-1,0 0,0 0,-1 0,26 1,-25-26,0 25,24 0,-24-24,25 24,-26 0,1 0,0 1,0-1,0 0,-1 0,-24 25,25 0,-25-25,0 25,0 0,0 0,0 0,0 0,0 0,0 0,0 0,0 0,0 0,0 0,0 0,0 0,0 0,0 0,0 0,0 0,0 0</inkml:trace>
  <inkml:trace contextRef="#ctx0" brushRef="#br0" timeOffset="64499.6892">5185 14536,'0'0,"0"0,-25 0,25 0,0 0,0 0,0 0,0 0,0 0,0 0,25 0,-25 0,24-25,-24 25,25-25,0 0,25 0,-26 1,26-1,-25-25,24 0,1 26,0-26,-1 0,1 1,-25-1,24 25,1-24,-25 24,24-25,-24 26,0 24,-25-25,25 0,-25 25,0 0,0 0,0 0,0 0,-25 25,25-25,-25 25,0-25,-24 24,24 1,0 0,-25 0,26 0,-26 24,0-24,1 25,-1-26,1 26,24-25,-25 24,1 1,-1-25,25 25,-24-26,24 1,0 0,0 0,0-25,25 0,-24 25,24-25,0 0,24-25,-24 25,25-25,0 0,0 0,24 1,-24-26,25 25,-1-25,1 1,0-1,24 1,-24-1</inkml:trace>
  <inkml:trace contextRef="#ctx0" brushRef="#br0" timeOffset="65295.7347">11708 12353,'-25'0,"25"0,-24 0,24 25,-25-25,25 0,0 0,0 0,0 0,0 0,25-25,-25 25,24 0,1-25,0 0,25 0,-1 1,-24-1,25-25,-1 25,1-24,-1 24,1 0,-25-25,24 26,-24-1,25 0</inkml:trace>
  <inkml:trace contextRef="#ctx0" brushRef="#br0" timeOffset="69794.992">10121 9451,'0'0,"0"0,-25 0,25 0,0 0,0 0,0 0,0 0,0 0,0 0,0 0,0 0,0 0,0 0,0 0,0 0,0 0,25-25,-25 25,0-25,0 25,0-25,24 25,-24-25,0 1,0-1,0 0,0 25,0-25,0 0,0 25,0-24,-24 24,24-25,0 25,0 0,0 0,-25 0,25 0,0 0,0 0,0 0,0 0,0 0,0 0,0 25,25-1,-25 1,0 0,24 0,1 0,-25 24,25 1,0-25,0 24,-25-24,24 25,1-1,0-24,-25 0,25 24,0-24,-25 0,25 0,-25-25,24 25,-24-1,0-24,25 0,-25 25,0-25,25 0,-25 0,0 0,0 0,0 0,0 0,0 0,0 0,0 0</inkml:trace>
  <inkml:trace contextRef="#ctx0" brushRef="#br0" timeOffset="70035.0058">10245 9971,'-25'0,"25"0,0 25,0-25,-25 0,25 0,0 25,0-25,0 0,25 0,-25 0,25 0,-25-25,24 25,1 0,25-25,-25 1,0-1,24 25,1-50,-1 25,1 1,0-1,-1 0,1 0,-25 0,24 1,-24-1,25 0,-26 25,-24 0,25-25,-25 25,0 0,0 0,0 25</inkml:trace>
  <inkml:trace contextRef="#ctx0" brushRef="#br0" timeOffset="72107.1243">6301 11609,'-25'0,"25"0,0 0,0 0,0 0,0 0,0 0,0 0,0 0,25-25,0 25,-1-25,1 25,0-25,25 0,-26 1,26-26,0 25,-1 0,1-24,24 24,-24 0,-1-24,1 24,0-25,-26 25,26 0,0 1,-26-1,1 0,0 0,0 0,0 25,0-24,-25 24,24 0,-24 0,0 0,0 0,0 0,0 0,-24 24,-1-24,0 25,0-25,0 25,0 0,-24 0,24-1,-25 1,1 25,24-25,-25 0,1-1,-1 26,25-25,-24 0,-1-1,25 1,1 0,-26-25,25 25,25-25,-25 0,1 25,24-25,0 0,0 0,0 0,0 0,0 0,24-25,-24 25,25 0,0-25,25 0,-26 0,1 1,25-1,-25 0,24 0,1-24,-25 24,24 0,-24 0,0 0,0 0,-1 1,1-1,0 0,-25 25,25 0,-25 0,0 0,0 0,0 0,0 0,-25 0,0 25,25 0,-25-1,-24 1,24 0,0 0,-24 25,-1-26,25 26,-24-25,-1 0,25 24,0-24,1-25,-1 25,0-25,25 25,-25-25,25 0,0 0,0 0,25 0,-25-25,25 25,0-25,-1 0,26-24,0 24,-26-25,51 25,-26-24,1-1,0 0,-1-24,1 24,-1 26,1-26,0 0,-25 26,-1-1,1 0,0 25,0 0,-25 0</inkml:trace>
  <inkml:trace contextRef="#ctx0" brushRef="#br0" timeOffset="76315.365">6028 10889,'0'-25,"0"25,-25-24,25-1,0 25,0-25,0 0,0 0,0 25,25-24,-25-1,0 0,25 0,-25 25,24-25,-24 1,25-1,0 0,0 25,0-25,-25 0,25 25,-1 0,1 0,0 0,0 0,0 0,-25 0,24 25,1-25,-25 25,25 0,-25 0,0 24,25-24,-25 0,0 24,0 1,-25 0,25-26,-25 26,25 0,-25-26,25 26,-24-25,24 0,-25-1,25 1,0 0,-25-25,25 0,-25 25,25-25,0 0,0-25,0 25,-25 0,25-25,0 25,0-25,0 1,25 24,-25-25,25 25,-25-25,25 25,-25-25,25 25,-1-25,1 25,-25-24,25 24,0-25,0 25,-1-25,1 25,0 0,0 0,0-25,-1 25,1 0,0 0,-25 0,25 0,0-25,-25 25,24 0</inkml:trace>
  <inkml:trace contextRef="#ctx0" brushRef="#br0" timeOffset="76767.3908">6549 10170,'0'0,"0"-25,0 25,0-25,0 25,0 0,0-24,0 24,0 0,0 0,-25 0,25 24,0-24,0 0,0 25,0-25,0 25,0 0,0 0,0-1,0 26,0-25,0 0,0 24,0-24,0 25,0-26,25 1,-25 0,25 0,-25-25,24 25,1-25,-25 24,25-24,0 0,0 0,-1-24,1 24,0-25,0 25,0-25,-1 0,1 0,0 1,0-1,0 0,-1 0,1-24,-25 24,25 0,-25 25,0-25,0 0,0 1,0 24,0-25,-25 25,0-25,25 25,-24 0,-1 0,0 0,0 0,0 0,25 25,-24-25,24 25,-25-1,25-24,0 25,0 0,0 0,25 0,-25-1,24 26,1-25,-25 0,25-1,0 1,0 25,24-25,-24-1</inkml:trace>
  <inkml:trace contextRef="#ctx0" brushRef="#br0" timeOffset="78027.4629">12899 7665,'-25'-25,"0"0,0 25,25-25,-24 0,-1 25,0-24,25 24,-25-25,25 25,-25-25,25 25,0 0,0 0,0 0,0 0,0 0,0 0,25 0,-25 0,0 25,25-25,0 25,-25-25,25 24,-1 1,1 0,0 0,0 0,0-1,-1 26,1-25,0 0,0-1,0 1,-25-25,24 25,1-25,0 0,0 0,0-25,-25 0,24 1,1-1,0 0,25-25,-26 1,1-1,0 1,25-1,-26-24,26-1,0 1,-1-1,1 1,0 0,-1-26,26 26,-26-1,26 1,-26 0,1-1,24 1,-24-1,-1 26,1-1,0 1,-1 24,-24-25,0 25,-25 25,25-24,-25 24,0 0,0 0,0 0,0 0,0 0</inkml:trace>
  <inkml:trace contextRef="#ctx0" brushRef="#br0" timeOffset="93728.3609">9352 3795,'-25'0,"25"0,-25 0,25 0,0 0,0 0,0 0,0 0,0 0,0 0,0 0,0 0,0 0,25 0,0 0,0 0,-1 0,1 0,25 0,-1 0,26-25,-1 25,1-24,24-1,0 0,0 0,25-25,0 26,0-1,25-25</inkml:trace>
  <inkml:trace contextRef="#ctx0" brushRef="#br0" timeOffset="95071.4378">5854 5209,'0'0,"0"0,0 0,0 0,0 0,0-25,0 25,0 0,0 0,0 0,0 0,0 0,25 0,0 0,-25-25,49 25,-24 0,25-24,-1 24,26-25,-1 25,1-25,24 25,0-25,0 0,1 1,-1 24</inkml:trace>
  <inkml:trace contextRef="#ctx0" brushRef="#br0" timeOffset="97107.5542">6896 9178,'0'0,"0"0,0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99067.6663">6995 9847,'0'0,"0"0,-25 0,25 0,-24 0,24 0,0 0,-25 0,25 0,-25 0,25 25,-25-25,25 0,-25 0,25 0,-24 25,-1-25,25 0,-25 0,0 25,25-25,-25 0,1 25,-1-25,25 24,-25-24,0 0,25 0,-25 25,1-25,24 0,-25 25,0-25,25 0,-25 25,0-25,1 0,24 25,-25-25,0 0,25 25,-25-25,0 0,1 24,24-24,-25 25,0-25,25 0,-25 25,0-25,25 25,-24-25,-1 25,25-1,-25-24,0 25,25 0,-25-25,0 25,25 0,-24-25,-1 24,25 1,-25-25,25 25,-25 0,25-25,-25 25,25-25,0 24,-24-24,24 25,0-25,-25 25,25-25,0 0,-25 25,25-25,0 25,0-25,-25 0,25 24,0-24,0 25,-25-25,25 0,0 25,0-25,0 0,-24 0,24 25,0-25,0 0,0 0,0 0,0 0,0 0,-25 0,25 25,0-25,0 0,0 0,0 0,0 0,0 0,0 0,0 0,0 0,0 0,0 0,0 0,0 0,0 0,0 0,0 0,0 0,0 0,0 0,0 0,0 0,0 0,0 0,0 24,0-24,0 0,0 0,0 25,0-25,0 0,0 25,0-25,0 25,0-25,25 25,-25-25,0 24,24 1,-24-25,25 25,-25 0,25 0,0-1,0 1,-1 0,1-25,0 25,0 0,0-1,-25 1,24 0,1 0,0 0,0 0,0-1,0 1,-1 0,1 0,0 0,0-1,-25 1,25 0,-1-25,1 25,-25 0,25-1,0-24,-25 25,25-25,-25 25,24-25,-24 25,25-25,-25 25,0-25,25 0,-25 24,0-24,0 0,0 0,0 0,0 0,0 0,0 25,0-25,0 0,0 0,0 0,0 0,0 0,0 0,25 0,-25 0,0 0,0 0,0 0,25 0,-25 0,0 0,0 0,24 0,-24 0,0 0,25 0,-25 0,0 0,25 0,-25-25,25 25,-25-24,25 24,-1-25,1 0,0 0,0 0,0 1,-1-1,1-25,0 25,25-24,-26 24,1-25,25 26,-25-26,24 0,1 25,-25-24,24 24,-24 0,25 0,-25-24,-1 24,1 25,0-25,0 0,0 25,-25-24,24 24,-24 0,0-25,0 25,25 0,-25 0,0 0,0 0,0 0,0 0,0 0,-25 0,25 0,0 0,0 0</inkml:trace>
  <inkml:trace contextRef="#ctx0" brushRef="#br0" timeOffset="99591.6963">6871 9971,'0'0,"0"0,0 0,0 0,0 0,0 0,0 0,0 0,0 0,0 0,0 0,0 0,0 0,0 0,0 25,25-25,-25 0,0 25,25-25,0 25,-25 0,24 0,1 24,0-24,0 25,24-1,-24 1,0 24,25-24,-25 24,-1-24,26 24,-25-24,0-1,-1 26,1-26,0-24,0 25,0-1,-1-24,1 0,-25 0,25 0,0-1,-25-24,25 25,-25 0,24-25,-24 0,0 0,0 25,0-25,0 0,0 0</inkml:trace>
  <inkml:trace contextRef="#ctx0" brushRef="#br0" timeOffset="101335.7961">4788 14709,'-25'0,"0"0,25-25,-25 25,25 0,-25 0,25 0,0 0,-24 0,24 0,0 0,0 0,0 0,0 0,24 0,-24 0,0 0,25-24,0 24,0-25,0 25,24-25,1 0,-25 0,24-24,1 24,0-25,-1 1,26 24,-26-25,1 1,-1-1,1 0,0 1,-1-1,1 1,-1 24,1-25,-25 25,0 1,24-1,-24 0,-25 25,25-25,-25 25,0 0,0 0,0 0,0 0,-25 0,0 25,0 0,1-25,-26 25,25-1,-24 1,24 25,-25-25,1 24,-1-24,0 25,1-1,-1-24,1 25,-1-1,25-24,-24 25,24-25,-25 24,25-24,0 0,25-25,-24 25,24-25,0 0,0 0,0 0,0 0,24-25,1 0,0 0,0 0,25 1,-26-26,26 0,0 1,-26 24,26-25,0 1,-26-1,26 0,0 1,-26 24,1 0</inkml:trace>
  <inkml:trace contextRef="#ctx0" brushRef="#br0" timeOffset="103488.9192">5656 2356,'-25'0,"25"0,-25-24,0 24,1 0,-1-25,25 25,-25 0,0 0,0-25,1 25,-1 0,0 0,0 0,25 25,-25-25,1 0,-1 25,25-25,-25 24,0-24,0 25,25 0,-24 0,-1 0,25-1,-25 1,25 0,-25 0,25 0,-25-1,25 26,0-25,0 0,-24 24,24-24,0 25,24-25,-24 24,0 1,25-1,-25-24,25 25,0-1,-25-24,25 25,-1-25,1 24,0-24,0 0,0 0,-1 24,26-24,-25 0,0 0,24-1,-24 1,25-25,-26 25,26-25,-25 25,24-25,-24 0,25 0,-1 0,-24 0,25 0,-25-25,24 0,-24 25,0-25,0 1,24-1,-24 0,0 0,-25 0,25 1,0-26,-25 25,24 0,-24-24,25-1,-25 25,0-24,0-1,0 25,0-24,-25-1,25 1,-24 24,24-25,-25 1,0-1,0 25,-25-25,26 1,-26 24,0-25,1 26,-1-26,1 25,-26 0,26 1,-26-1,1 0,24 0,1 0,-26 1,26 24,-1 0,25 0,-24 0,-1 24,25-24,-24 25,-1 25,25-25</inkml:trace>
  <inkml:trace contextRef="#ctx0" brushRef="#br0" timeOffset="105054.0087">7343 13519,'0'0,"0"0,0 0,0 0,0 0,0 0,0 0,0 0,0 0,0 0,24 0,-24 0,25 0,-25 0,25 0,0-25,0 25,24-25,-24 25,0-25,0 25,24-25,-24 1,0-1,0 0,-1 0,1 25,0-25,0 25,-25-24,25 24,-25 0,0 0,0 0,-25 24,25-24,-25 25,25-25,-25 25,0 0,1 0,-1-1,0 1,0 0,0 0,25-25,-24 25,24-25,-25 0,25 0,0 0,0 0,0 0,25-25,-25 0,24 25,1-25,0-24,0 24,0 0,-1-25,1 26,25-1</inkml:trace>
  <inkml:trace contextRef="#ctx0" brushRef="#br0" timeOffset="112935.4595">6152 8334,'0'-24,"0"-1,0 25,0-25,0 25,0 0,0 0,0-25,0 25,0 0,0 0,0 0,0 0,0 25,0-25,0 0,0 0,0 25,0 0,0-25,0 24,0 1,0 0,0 0,-25 0,25-1,0 26,0-50,0 25,0 0,-25-1,25-24,0 25,0-25,0 25,0-25,0 0,0 0,-25 0,25 0,0 0,0 0,0 0,0 0,-24 0,24 0,0-25,0 25,0 0,-25-25,25 25,0 0,0 0,0-24,0 24,0 0,0 0,0 0,0 0,0 0,0 0,0 0,0 0,0 24,25-24,-25 0,0 25,24 0,-24-25,0 25,25 0,-25-25,0 24,25-24,-25 25,0-25,25 0,-25 0,0 0,0 0,25 0,-25 0,25-25,-25 25,24-24,-24-1,25 25</inkml:trace>
  <inkml:trace contextRef="#ctx0" brushRef="#br0" timeOffset="113863.5126">7863 13767,'0'-25,"-24"25,-1-25,25 0,-25 25,25-25,-25 25,25 0,0-24,0 24,0 0,0 0,0 0,0 0,25 0,-25 24,0-24,25 0,0 25,-1 0,1-25,0 25,0 0,24-1,-24 1,0 0,0 0,0 0,-1-1,1 1,0-25,-25 25,25 0,0-25,-25 25,0-25,0 0</inkml:trace>
  <inkml:trace contextRef="#ctx0" brushRef="#br0" timeOffset="114175.5305">7690 13841,'0'0,"0"25,0 0,25-25,-25 24,0-24,0 25,0-25,0 0,0 0,24 0,-24 0,0 0,0 0,0 0,0-25,0 25,0-24,0 24,0-25,-24 0,24 0,0 0,0 1,0-1,0 0,24 0,-24 0,0 1,25-1,0 25,-25-25,25 25,0-25,-1 25,1 0,0-25,0 25,0 0</inkml:trace>
  <inkml:trace contextRef="#ctx0" brushRef="#br0" timeOffset="116957.6896">7938 8706,'0'0,"0"0,0-24,-25 24,25 0,0 0,-25-25,25 25,0 0,0 0,0 0,0 0,0 0,0 0,0 0,0 0,0 0,0 25,0-25,0 24,25 1,-25 0,25 0,0 0,-25 24,24-24,-24 0,25 24,-25-24,25 0,-25 0,0 25,25-26,-25-24,0 25,0 0,0 0,0-25,0 25,0-25,0 0,0 0,0 24,0-24,0 0,-25 0,25 0,-25-24,25 24,-25 0,25 0,-24-25,-1 25,25 0,-25-25,25 25,-25 0,25-25,0 25,-25 0,25 0,0 0,0 0,0 0,0 0,0 0,25 0,-25 0,25 0,-25 0,25 25,-25-25,25 0,-1 25,-24-25,25 0,0 0,-25 25,25-25,-25 0,25 0,-1-25,-24 25,25 0,-25-25,25 25,-25-25,25 0,-25 1,25-1,-25 0,25 0,-25 0,0 0</inkml:trace>
  <inkml:trace contextRef="#ctx0" brushRef="#br0" timeOffset="127973.3196">9327 8310,'0'0,"0"0,0 0,0 0,0 0,0 0,-25 0,25-25,0 25,0 0,0 0,0 0,0-25,0 25,0 0,0 0,0-25,0 25,0 0,0 0,0-25,0 25,0-24,0 24,0 0,0-25,25 25,-25 0,0 0,25-25,-25 25,0 0,25 0,-25 0,24 0,-24 0,25 0,-25 0,25 25,0-25,-25 25,25-25,-25 24,24 1,-24-25,0 25,25 0,-25 0,0 24,0-24,0 0,0 0,0-1,0 26,0-25,0 0,0 24,0-24,0 25,0-26,0 1,0 0,0 0,0 0,0-1,0-24,0 25,0 0,0-25,0 0,0 25,0-25,0 0,0 0,0 0,0 0,25 0,-25-25,25 25,-25 0,25-25,-1 25,1-25,-25 1,25-1,0 0,0 0,24 0,-24 1,0-26,0 25,24 0,-24 1,0-26,24 25,-24 0,0 1,0-1,-25 25,25-25,-1 25,-24-25,0 25,0 0,0 0,0 0,0 0,0 0,0 0,0 0,0 0</inkml:trace>
  <inkml:trace contextRef="#ctx0" brushRef="#br0" timeOffset="136931.832">7318 13667,'0'0,"25"0,-25 0,24 0,-24-24,25 24,0 0,0-25,0 25,-1-25,1 0,0 25,0-25,0 1,-1-1,1 0,0 0,0 25,0-25,-25 1,24 24,-24 0,25-25,-25 25,0 0,0 0,0 0,-25 0,25 25,-24-25,24 24,-25 1,0 0,0 0,0 0,1-1,-26 1,25 0,0 0,1 0,-1-1,0 1,0 0,0 0,1-25,24 0,0 25,-25-25,25 0,0 0,0 0,0-25,25 25,-25-25,24 0,-24 25,25-25,0-24,0 24,0 0,-1-24,1 24,0-25,0 25,0 1,-1-26,1 25,0 0,-25 1,25-1,-25 0,25 25,-25-25,0 25</inkml:trace>
  <inkml:trace contextRef="#ctx0" brushRef="#br0" timeOffset="138537.9239">8880 9947,'0'0,"0"0,0 0,0 0,0 0</inkml:trace>
  <inkml:trace contextRef="#ctx0" brushRef="#br0" timeOffset="146285.367">11659 12080,'0'0,"24"0,1-25,-25 25,25 0,0-25,0 25,-25 0,24-25,1 25,0-24,-25 24,25 0,-25 0,25-25,-25 25,0 0,0 0,0 0,0 0,0 0,0 0,0 0,0 0,0 0,-25 0,25 0,-25 25,0-25,0 0,1 0,-1 24,0-24,0 25,-24-25,24 25,0-25,-25 25,26 0,-26-25,25 24,0 1,1-25,-1 25,0 0,0-25,0 0,25 25,-25-25,25 0,0 0,0 0,0 0,25 0,-25-25,25 25,0-25,0 0,0 25,24-49,-24 24,0 0,24 0,1-24,-25 24,24 0,-24-25,0 26,25-1,-26 0,1-25,0 26,0 24,0-25,-25 0,24 25,-24-25,0 25,0 0,0 0,0 0,0 0,0 0,-24 25,24-25,-25 25,25-25,-25 25,0-1,0 1,1 0,-1 0,0 0,0-1,0 1,1-25,24 25,-25 0,25-25,0 25,0-25,0 0,0 0,0 0,0 0,0-25,25 25,-1-25,1 0,0 0,0 1,24-1,-24 0,25 0,-25-24,-1 24,26 0,-25 0,0 0,-1 1,1-1,-25 25,25 0,-25-25</inkml:trace>
  <inkml:trace contextRef="#ctx0" brushRef="#br0" timeOffset="147829.4553">8533 10716,'0'0,"0"0,0-25,0 25,0 0,0-25,0 25,25 0,-25 0,0 0,0 0,0-25,0 25</inkml:trace>
  <inkml:trace contextRef="#ctx0" brushRef="#br0" timeOffset="148305.4826">7764 13171,'0'0,"0"0,0 0,0 0,0 0,0 0,0 0,0 0,0 0,0 0,0 0,0 0,0 0,0 0,0 0,0 0,0 0,0 0,0 0,0 0,0 0,0 0,0 0,0 0,0 0,0 0,0 0,0 0,0 0,0 0,0 0,0 0,0 0,0 0,0 0,0 0,0 0,0 0,0 0,0 0,0 0,0 0,0 0,0 0,0 0,0 0,0 0,0 0,0 0,0 0,0 0,0 0</inkml:trace>
  <inkml:trace contextRef="#ctx0" brushRef="#br0" timeOffset="151133.6443">4168 10666,'0'0,"0"0,0 0,0 0,0 0,0-25,0 25,0 0,24 0,-24 0,25-25,-25 25,25-24,0 24,-25-25,25 25,-1-25,1 0</inkml:trace>
  <inkml:trace contextRef="#ctx0" brushRef="#br0" timeOffset="152460.7202">10121 8235,'0'0,"0"0,0 0,0 0,0 0,0 0,0 0,24 0,-24-25,25 25,0 0,0-24,0-1,-1 0,1 25,0-25,25 0,-25 1,24-26,-24 25,25 0,-26 0,1 1,25-1,-25 25,-1-25,1 0,0 25,-25-25,25 25,-25 0,0 0,0 0,0 0,0 0,0 0,0 0,-25 25,0-25,25 0,-25 25,1 0,-26-25,25 25,0-1,1-24,-1 25,0 0,0 0,0-25,1 25,-1-25,0 25,25-25,-25 0,25 0,0 24,0-24,0 0,0 0,0 0,0-24,0 24,25 0,0-25,-25 25,25-25,-1 25,1-25,0 0,25 0,-26 1,1 24,0-25,25 0,-26 0,1 0,0 25,0-24,0-1,-1 25,-24-25,25 25,-25-25,0 25,25 0</inkml:trace>
  <inkml:trace contextRef="#ctx0" brushRef="#br0" timeOffset="153008.7516">10567 7739,'0'0,"0"0,-25 0,25 0,0 0,0 0,0 0,0 0,0 0,0 0,0 0,0 0,0 0,0 0,25 25,-25-25,25 0,-25 0,25 0,0 0,-1 0,1-25,0 25,0 0,-25 0,25 0,-1 0,1 0,-25 0,25 0,-25 0,25 25,-25-25,0 25,0-25,0 24,0 1,0 0,0 0,-25 0,0-1,25 26,-25-25,25 0,-24 0</inkml:trace>
  <inkml:trace contextRef="#ctx0" brushRef="#br0" timeOffset="155489.8935">11956 10889,'-25'0,"25"0,0 0,0 0,-24 0,24 0,0 0,0 0,0 0,0 25,0-25,0 0,0 0,0 0,0 0,24-25,-24 25,25 0,0 0,0-25,0 1,-1 24,1-25,25 0,-25 0,-1 0,26 1,-25-1,0 0,24 0,-24 0,0 1,0-1,-1 25,-24-25,25 25,-25-25,0 25,0 0,0 0,0 0,0 0,0-25,0 25,-25 0,25 0,-24 0,-1 0,0 25,0-25,0 0,25 0,-24 25,-1-25,0 0,25 0,-25 0,25 0,0 25,0-25,0 0,0 0,0 0,0-25,0 25,25 0,-25 0,25 0,-25-25,25 25,-1-25,1 25,0-24,0 24,0-25,-1 25,1 0,0-25,0 25,-25 0,25 25,-25-25,25 0,-25 25,0-1,0 1,0 0,-25 0,0 24,25-24,-50 25</inkml:trace>
  <inkml:trace contextRef="#ctx0" brushRef="#br0" timeOffset="160648.1885">15900 9426,'0'0,"0"0,-25 0,25 0,0 0,0 0,0 25,0-25,0 24,25 1,-25 0,25 0,-25 24,25-24,0 0,-25 25,24-26,-24 1,25 0,-25 0,25 0,-25-1,0-24,0 25,25-25,-25 0,0 25,0-25,0 0,0 0,0 0,0 0,0 0,0-25,-25 25,25-25,-25 25,25-24,-25-1,1 0,24 0,-25 0,0 1,0-26,0 25,1 0,24-24,-25 24,0-25,25 26,0-1,0-25,0 25,0 1,25-1,0 0,-1 0,1 0,0 25,0-24,0 24,-1 0,1 0,0 0,-25 0,25 0,0 0,-25 24,24-24,-24 25,0 0,0 0,0 0,0-1,0 26,-24-25,-1 24,0-24,25 0,-25 0,0 24,1-24,-1-25,0 25,25-25,-25 25,25-25,-25 0,25 0,0 0,0 0,0 0,0 0,25 0,0 0,-25 0,25 0,0 0,-1 0,26 0,-25 0,0 25,-1-25,1 0,0 0,25 24,-26-24,1 0,0 0,0 0,0 25,24-25,-24 0</inkml:trace>
  <inkml:trace contextRef="#ctx0" brushRef="#br0" timeOffset="161613.2437">16272 10468,'0'0,"0"0,0 0,0-25,0 25,0 0,0-25,0 25,25-25,-25 25,25 0,-25-25,25 25,-25 0,24 0,1-24,-25 24,25 0,0 24,-25-24,25 0,-25 25,0-25,24 25,-24 0,0 0,0 24,0-24,-24 25,24-26,-25 26,0 0,25-1,-25 1,0-25,25 24,-24-24,24 0,-25-25,25 25,0-25,0 0,0 0,0 0,25 0,-1-25,1 0,0 0,0 0,0 1,24-1,1 0,-25 0,24 0,1 1,-25-1,24 0,-24 25,25-25,-25 0</inkml:trace>
  <inkml:trace contextRef="#ctx0" brushRef="#br0" timeOffset="162609.3007">18157 8930,'0'-25,"0"0,-24 25,-1-25,25 25,-25-25,0 25,25 0,-25 0,1 25,-1-25,25 25,-25 0,0 0,25-1,-25 1,25 0,-24 25,24-25,0 24,0-24,0 25,0-26,24 26,-24-25,25 0,0-1,-25 1,25 0,0 0,-1-25,1 25,-25-25,25 24,0-24,0 0,-25 0,24-24,1 24,-25 0,25-25,-25 25,25-25,-25 25,0-25,0 25,0-25,0 25,0-24,0 24,0-25,0 25,0-25,0 25,0-25,0 25,0 0,0 0,0 0,0-25,0 25,25 0,-25 0,24 0,-24 25,25-25,-25 0,25 25,0-25,-25 25,25-25,-25 25,0-1,24 1,-24 0,0-25,25 25</inkml:trace>
  <inkml:trace contextRef="#ctx0" brushRef="#br0" timeOffset="163625.3588">20439 8682,'0'0,"-24"0,24 0,0 0,-25 0,25 0,0 0,0 0,0 0,0 0,0 24,0-24,0 25,0 0,0 0,25 24,-25-24,0 0,24 25,-24-26,25 1,-25 0,25 0,-25 0,25 0,-25-1,0-24,0 0,0 25,0-25,0 0,0 0,0 0,0 0,0 0,0 0,0 0,0 0,-25-25,25 25,-25-24,25-1,-25 0,1 0,24 0,-25-24,25 24,-25-25,25 25,-25-24,25 24,0-25,0 26,0-1,0-25,25 25,0 25,-25-24,25-1,-1 25,1-25,0 25,0 0,0 0,-1 0,1 0,0 0,-25 25,25 0,-25-25,0 24,0 26,0-25,-25 0,25 24,-25 1,0-25,1 24,-1-24,0 25,0-26,25-24,-25 25,1 0,24-25,0 0,0 0,0 0,0 0,0 0,0 0,0 0,24 0,-24 25,25-25,0 0,0 0,0 0,-1 0,1 0,0-25,0 25,24 0,-24 0,0 0,25 0,-26 0,1-25</inkml:trace>
  <inkml:trace contextRef="#ctx0" brushRef="#br0" timeOffset="163992.3798">21134 8384,'0'-25,"0"0,0 1,0 24,-25-25,25 25,-25 0,25 0,-24 0,24 0,-25 0,0 25,25-1,-25 1,0 0,1 0,-1 24,25 1,-25-25,25 24,0 1,0-25,0 24,0-24,0 0,0 0,25 0,-25-1,0-24,25 0,-1 25,-24-25,25 0,0 0,0-25,0 25,-1 0,-24-24,25 24,0-25,0 25,-25-25,25 0,-1 25,-24 0,25-25,-25 25,25 0,-25 0,25 0,-25 0,25 0,-25 25,24-25,-24 0,25 25,-25 0,25-25,-25 25,25-25,-25 24,25 1,-25-25,0 0</inkml:trace>
  <inkml:trace contextRef="#ctx0" brushRef="#br0" timeOffset="164772.4244">20886 9599,'0'0,"-25"0,25 0,0-24,0 24,0-25,0 25,0 0,0-25,0 25,25-25,0 25,0-25,-25 25,24-24,1 24,0 0,0 0,0 0,-1 0,1 0,-25 24,0-24,25 0,-25 25,0 0,0 0,0-25,0 25,-25-1,25 1,-25 0,25 0,0 0,-24-25,24 24,0-24,0 25,0-25,0 0,0 0,0 0,0 0,0 0,24 0,1 0,0-25,-25 25,50 0,-26 0,1 0,0-24,0 24,0 0,-1 0,1 0,0 0,0 24,-25-24,25 0,-25 25,24-25,-24 0,0 25,0-25,0 25,0-25,-24 25,24-1,-25-24,0 25,0-25,0 25,-24 0,24-25,-25 25,26-25,-26 24,0-24</inkml:trace>
  <inkml:trace contextRef="#ctx0" brushRef="#br0" timeOffset="166852.5434">18207 9922,'-25'49,"0"-24,1 0,-1 25,0-25,0 24,25 1,-25-1,1 1,24 0,0 24,0-24,0-1,0 1,0-1,24 1,-24 0,25-1,0-24,0 0,0 24,24-49,-24 25,25 0,-1-25,1 0,-1 0,1 0,0 0,-1-25,1 0,-1 1,26-1,-26 0,1 0,0 0,-1 1,26-26,-26 25,1-24,-25 24,24-25,1 25,-25-24,24-1,-24 25,0-24,0-1,-25 1,25-1,-25 25,0-24,-25-1,25 25,-25-25,-25 26,26-1,-26 0,0 0,-24 0,24 1,1-1,-26 25,1 0,24 0,-24 0,-1 0,1 25,0-1,-1 1,1 0,24 0,-24 24,-1 1</inkml:trace>
  <inkml:trace contextRef="#ctx0" brushRef="#br0" timeOffset="170918.776">18529 10393,'0'0,"0"0,0 0,0 0,0 0,0 0,0 0,0 0,0 0,0-25,0 25,0 0,0-24,0 24,0-25,0 25,0-25,0 0,25 0,-25 1,0 24,0-25,0 0,0 0,0 0,0 25,0-24,0 24,0-25,0 25,0 0,0 0,0 0,0 0,0 0,0 0,0 0,0 25,0-1,0-24,0 25,0 25,0-25,0-1,25 26,-25-25,0 0,25 24,-25-24,25 0,-25 0,24-1,1 1,-25 0,25-25,-25 25,0 0,25-25,-25 24,0-24,0 0,25 0,-25 25,0-25,0 0</inkml:trace>
  <inkml:trace contextRef="#ctx0" brushRef="#br0" timeOffset="171105.7867">18579 10716,'0'0,"-25"24,25-24,-25 0,25 25,-24-25,24 0,0 25,0-25,0 0,0 0,0 0,0 0,24 0,1-25,0 25,0 0,0-25,-1 1,26 24,0-25,-26 0,26 0,0 0,-1 1,-24-1,25 0,-25 25,-1-25,1 25</inkml:trace>
  <inkml:trace contextRef="#ctx0" brushRef="#br0" timeOffset="172832.8855">10145 9500,'0'0,"0"0,0 0,0 0,0 0,0 0,0-25,0 25,0 0,0 0,0-24,-24 24,24-25,0 25,0-25,0 0,0 25,-25-25,25 1,0 24,-25-25,25 0,0 25,0 0,-25-25,25 25,0 0,0 0,0 0,0 0,0 0,0 0,0 0,0 0,0 0,0 25,0-25,0 0,0 0,25 25,-25-25,25 25,-25-25,25 24,-25-24,24 25,1 0,-25-25,25 25,0 0,0-1,-25 1,24 0,1 0,-25 0,25-1,-25 1,25-25,-25 25,25 0,-25 0,25-25,-25 24,0 1,24-25,-24 25,0-25,0 0,25 25,-25-25,0 0,0 0,0 25,0-25,0 0,0 0,0 0,0 0,0 0,0 0</inkml:trace>
  <inkml:trace contextRef="#ctx0" brushRef="#br0" timeOffset="173120.9019">10294 9922,'0'0,"-25"25,25-25,0 0,0 0,0 0,0 0,0 0,0 0,0 0,0 0,0 0,25-25,-25 25,25 0,0 0,-25-25,25 25,0-25,24 0,-24 1,0 24,24-25,-24 0,25 0,-1 0,-24 1,25-1,-25 0,24 25,-24-25,25 0,-26 25,1-24,0-1,0 25,-25 0,25 0,-25-25,0 25,0 0,0 0,0 0,0 0</inkml:trace>
  <inkml:trace contextRef="#ctx0" brushRef="#br0" timeOffset="175292.0261">6326 11410,'0'0,"0"25,0-25,0 0,0 0,0 0,0 0,0 0,0 0,0 0,24 0,-24-25,25 25,0 0,-25 0,25 0,0-25,-1 25,26-24,-25 24,0-25,24 25,-24-25,25 0,-1 0,-24 1,25-1,-1 0,-24 0,25 0,-1 0,-24 1,25-1,-26 0,26 0,-25 0,25 1,-26-1,1 0,0 25,-25-25,25 25,-25 0,0 0,25 0,-25 0,0 0,0 0,0 0,0 0,0 0,0 0,0 0,0 0,0 0,-25 0,25 0,0 0,0 0,0 0,0 0,0 0,0 0,0 0,0 0</inkml:trace>
  <inkml:trace contextRef="#ctx0" brushRef="#br0" timeOffset="176777.1111">8608 10765,'24'0,"1"-25,0 1,0-1,0 0,-1 0,26 0,-25-24,0 24,24 0,-24-24,0 24,24 0,-24 0,0 0,0 1,0-1,-1 0,-24 25,25-25,-25 25,0 0,0 0,0 0,0 0,0 0,0 0,0 0,0 0,-25 25,25-25,-24 25,-1-25,25 25,-25-1</inkml:trace>
  <inkml:trace contextRef="#ctx0" brushRef="#br0" timeOffset="177317.1419">8756 10666,'0'25,"-24"0,-1-25,25 24,-25-24,25 25,0-25,0 0,0 0,0 0,0 0,0 0,0 0,25 0,-25-25,25 25,-25-24,24 24,1-25,0 0,0 0,0 0,-1 1,26-1,-25-25,0 25,-1 1,1-1,25 0,-25-25,-1 26,1-1,-25 25,25-25,0 0,-25 25,25 0,-25-25,0 25,0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78324.1995">10815 9773,'25'0,"-25"0,0 0,0 0,0 0,0 0,0 0,0 0,0 0,0-25,0 25,0 0,0 0</inkml:trace>
  <inkml:trace contextRef="#ctx0" brushRef="#br0" timeOffset="178981.2371">6326 11311,'0'-25,"24"25,-24 0,0 0,0 0,0 0,0 0,0 0,0 0,0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32:42.060"/>
    </inkml:context>
    <inkml:brush xml:id="br0">
      <inkml:brushProperty name="width" value="0.05292" units="cm"/>
      <inkml:brushProperty name="height" value="0.05292" units="cm"/>
      <inkml:brushProperty name="color" value="#FF0000"/>
    </inkml:brush>
  </inkml:definitions>
  <inkml:trace contextRef="#ctx0" brushRef="#br0">8657 9971,'0'-24,"-25"24,25-25,0 25,0 0,0 0,0 0,0-25,0 25,0 0,0 0,0 0,0 25,0-25,0 0,0 25,-24-1,24 1,0 0,0 0,0 25,-25-1,25 1,0 24,-25-24,25-1,-25 1,25 24,0-24,-25-25,25 24,0-24,-24 0,24-25,0 25,0-25,0 0,0 0,0 0,0 0,0-25,0 25,0-25,24 0,-24 1,0-26,0 25,25-24,-25-1,0 25,0-24,25-1,-25 0,0 1,0-1,25 25,-25 1,0-26,25 25,-25 25,24-25,-24 0,25 25,-25 0,25 0,0 0,-25 0,25 0,-25 25,24-25,1 25,0 0,0-25,0 50,-1-26,-24 1,25 25,0-1,0-24,0 25,-1-1,1-24,-25 25,25-1,-25-24,25 25,-25-25,25-1,-25 1,0 0,24 0,-24 0,0-25,0 24,0-24,25 25,-25-25</inkml:trace>
  <inkml:trace contextRef="#ctx0" brushRef="#br0" timeOffset="197.0112">8632 10492,'-24'0,"24"0,0 25,0-25,0 0,0 0,0 0,0-25,0 25,24 0,1 0,-25 0,25 0,25 0,-26-24,1 24,25 0,-25 0,24 0,-24-25</inkml:trace>
  <inkml:trace contextRef="#ctx0" brushRef="#br0" timeOffset="1033.0591">8732 11733,'-25'0,"25"-25,0 25,0 0,-25 0,25 0,0 0,0 0,0 0,0 25,0-1,0 1,0 0,25 0,-25 24,0-24,0 25,25-25,-25 24,0-24,0 0,0 0,0-1,0 1,0-25,0 25,0-25,0 0,0 0,24 25,-24-25,0 0,0-25,0 25,0 0,0-25,0 25,0-25,-24 1,24-1,0 0,0-25,-25 26,25-26,0 0,0 1,-25 24,25-25,0 1,0 24,25-25,-25 26,25-1,-25 25,24-25,1 25,0 0,-25 0,25 0,0 0,-25 0,24 25,-24-25,25 25,-25-25,0 24,0 1,0 0,0 0,0 0,0 24,0-24,-25 0,25 0,0-1,0-24,-24 25,24 0,0-25,0 0,0 0,0 0,0 0,0 0,0 0,0 0,0 0,0-25,0 25,24 0,1-25,0 25,0 0,0-24,-1 24,1 0,0 0,0 0,0 0,-1 0,1 24,0-24,0 25,-25 0,25 0,-25 0,0-1,0 1,0 0,0 0,0 0,-25-1,25 1,-25 0,0-25,0 25,1-25,-1 25,0-25,0 0,0 25,1-25,-1 0,-25 0,25-25,1 25,-1 0,0 0,0-25,0 25</inkml:trace>
  <inkml:trace contextRef="#ctx0" brushRef="#br0" timeOffset="1589.0909">9079 12650,'0'-24,"0"-1,0 0,0 25,0-25,0 0,0 25,-25-24,25 24,-25-25,0 25,1 0,24 0,-25 0,0 0,0 0,0 0,-24 25,24-1,0 1,0 0,1 0,24 24,-25 1,0 0,25-1,-25 1,25-1,0 1,0 0,0-1,25-24,0 25,-25-26,25 1,-1-25,26 25,-25-25,24 0,1 0,-25-25,24 25,1-25,0 25,-1-24,1-1,-25 25,24-25,-24 0,0 25,0-25,-25 25</inkml:trace>
  <inkml:trace contextRef="#ctx0" brushRef="#br0" timeOffset="2728.156">7963 13469,'-25'0,"25"0,-25 0,25 25,-25-25,25 0,0 0,-25 0,25 0,0 0,0 0,0 0,0 0,0 0,0 0,0 0,0 0,25 0,-25 0,25 25,-25-25,25 0,0 0,-1 24,1-24,25 0,-1 0,1 0,0 0,24 0,-24 0,24 0,25 0,-24 0,24-24,0 24,0-25,25 25,0-25,-24 0,49 25,-25-25,24 1,-24-1,25 25,0-25,25 0,-25 25,-1-25,26 1,0 24,-26-25,26 25,0-25,-1 25,1-25,0 25,-1 0,-24-25,25 25,-1 0,1-25,0 25,-1 0,-24 0,25-24,-1 24,-24 0,25-25,-25 25,-1 0,1 0,25-25,-25 25,0 0,-1-25,-24 25,25 0,0-25,-25 25,25 0,-25-24,0 24,-25 0,25-25,-25 25,1 0,-1-25,-25 25,1 0,-1 0,-24-25,-1 25,-24 0,25 0,-50 0,25 0,-25 0</inkml:trace>
  <inkml:trace contextRef="#ctx0" brushRef="#br0" timeOffset="3684.2107">9575 9649,'0'-25,"0"0,0 25,0-24,0 24,0 0,0 0,0 0,0 0,0 0,0 0,25 24,-25-24,0 25,25 0,-25 0,24 0,-24 24,25-24,0 25,0-1,0 26,-1-26,1 26,0 24,0-25,0 26,-1 24,1-25,0 25,-25 0,25 0,0 0,-1 25,1-25,0 25,-25-25,25 24,0-24,-1 25,-24-25,25 25,0-25,0 25,-25-25,25 0,-1 25,-24-25,25 0,0 25,-25-25,25 0,-25 25,25-25,-25 24,25-24,-25 25,24-25,-24 0,25 0,-25-24,25 24,0-25,-25 0,25 0,-1-24,-24-1,25 1,0-1,0 0,-25 1,25-26,-1 1,1 0,0-1,-25-24,25 25,0-26,-25 1,24 0,1-25,-25 25</inkml:trace>
  <inkml:trace contextRef="#ctx0" brushRef="#br0" timeOffset="4456.2549">7888 13990,'-25'0,"25"0,0 0,0 0,0 0,0 0,0 25,0-25,0 24,0-24,0 25,0 25,0-25,0 24,0-24,0 25,0-1,0-24,0 25,0-25,0 24,-24-24,24 0,0-25,0 25,0-25,0 0,0 0,0 0,0 0,0 0,0-25,-25 25,25-25,0 0,0 0,-25 1,25-26,0 0,0 1,-25-1,25 0,0 1,0 24,0-25,0 26,25-26,-25 25,25 25,-25-25,25 25,-1 0,1 0,0 25,0-25,24 25,-24 0,25 24,-25-24,24 25,-24-1,25 1,-1 24,-24-24,0 0,25-1,-26 26,1-50,0 24,-25-24,25 25,0-26,-25 1,0-25,24 25,-24-25,0 25,0-25,0 0,0 0</inkml:trace>
  <inkml:trace contextRef="#ctx0" brushRef="#br0" timeOffset="4624.2645">7963 14337,'0'0,"0"0,0 0,0 25,0-25,0 0,0 0,24 0,-24 0,25 0,0 0,25-25,-26 25,26-25,0 25,-1-25,-24 1,25 24,-1-25</inkml:trace>
  <inkml:trace contextRef="#ctx0" brushRef="#br0" timeOffset="5204.2976">8955 13990,'0'25,"0"-25,0 0,0 24,-25-24,25 25,0 0,0 0,0 0,0-1,0 26,0-25,0 24,0-24,0 25,0-25,0 24,0-24,0 0,0 0,0 0,0-25,0 24,0-24,25 25,-25-25,0 0,0 0,0 0,0 0,0 0,0-25,0 25,-25-24,25-1,0 0,-25 0,25-24,-25 24,1-25,24 0,-25 1,25-1,-25 1,25-1,0 0,0 1,0 24,0 0,25 0,-25 1,25-1,-1 25,1 0,0 0,0 0,-25 0,25 0,-1 25,-24-25,25 24,-25 1,25 0,-25 0,0 24,0-24,0 0,-25 25,25-26,0 1,-25 0,25 0,0 0,-24-25,24 24,0-24,0 0,0 0,0 0,0 0,0 0,24-24,-24 24,25 0,-25-25,25 25,0-25,0 25,-1 0,1 0,0-25,0 25,0 0,-1 25,1-25,0 25,0-25,-25 25,25-1,0-24,-25 25,0 0,0 0,0 0,0 0,0-25,0 24,-25 1,0-25,25 25,-25 0,0-25,0 0,1 25,-1-25,0 0,0 0,0 0,1 0,-1 0,0 0,0-25,0 25,1-25</inkml:trace>
  <inkml:trace contextRef="#ctx0" brushRef="#br0" timeOffset="5441.3112">9575 13841,'25'-25,"0"0,-25 25,24-24,-24 24,0 0,-24 0,24 0,-25 0,0 0,25 24,-25 1,0 0,1 0,-1 0,0 24,0 1,0-25,1 24,24 1,-25-25,25 24,0-24,0 0,25 0,-25-1,24-24,1 0,0 25,0-25,0 0,24-25,1 25,-25-24,24-1,1 0,-1 0</inkml:trace>
  <inkml:trace contextRef="#ctx0" brushRef="#br0" timeOffset="6512.3725">11634 9475,'0'0,"0"0,0 0,0 0,0 0,0 0,0 0,0 0,0 0,0 0,0 0,0 0,0 0,0 0,0 0,0 25,0-25,0 25,25 0,-25 0,24 24,-24-24,25 25,0-26,-25 26,25 0,0 24,-25-24,24 24,1 1,0-1,-25 0,25 1,0 24,-1-25,1 26,-25-1,25 0,0 25,-25-25,25 0,-25 26,24-1,1-25,-25 25,25 0,-25 0,25-25,-25 25,25 0,-25 0,0 0,24 0,-24 0,25 0,-25 0,25 0,-25 0,0-24,25 24,-25 0,25 0,-1-25,-24 25,25-25,-25 0,25 0,-25 1,25-26,-25 25,25-24,-25-1,24-24,-24 24,0-24,25-1,-25 1,0 0,0-1,0 1,0-25,0-1,0 1,0 0,25 0,-25-25,0 0,0 0</inkml:trace>
  <inkml:trace contextRef="#ctx0" brushRef="#br0" timeOffset="7420.4244">13990 9550,'0'-25,"0"25,-25-25,25 0,0 1,-24 24,24-25,0 25,0-25,0 25,-25 0,25-25,0 25,0 0,0 0,0 0,0 0,0 0,0 0,0 25,0-25,25 25,-25 0,24-1,1 1,-25 25,25-1,0 1,0 0,-1 24,1-24,0 24,0 0,0 26,-1-26,-24 25,25 1,0-1,-25 25,25 0,0-25,-25 25,24 25,-24-25,25 0,-25 25,0-25,25 25,-25-25,25 24,-25 1,0-25,25 25,-25-25,24 25,-24-25,25 0,-25 25,0-25,25 25,-25-25,25 25,-25-25,0 24,25-24,-25 0,25 25,-25-25,24 0,-24-24,0-1,25 0,-25 0,25 0,-25-24,0-1,25-24,-25 24,0-24,25-25,-25 24,0-24,0 0,24-25,-24 25</inkml:trace>
  <inkml:trace contextRef="#ctx0" brushRef="#br0" timeOffset="8225.4704">16371 9401,'-24'-25,"24"25,0-25,0 25,0 0,0-24,-25 24,25 0,0 0,0 0,0 0,0 24,0-24,25 25,-25 0,24 0,-24 24,25 1,0 0,-25-1,25 26,0-1,-25 0,24 1,-24 24,25 0,-25 1,25-1,-25 25,0 0,25 0,-25 25,25-25,-25 24,0 1,24-25,-24 25,0 0,25 0,-25 0,0-1,0 1,25 0,-25 0,0 0,0-25,0 25,0-1,0-23,25 23,-25 1,0-25,0 25,0-25,0 0,0 25,0-50,0 25,0 0,0-25,0 1,0-1,0-25,0 25,25-24,-25-1,0 1,0-26,25 26,-25-26,0-24,0 25,24-25,-24-1,0 1,0 0,0-25</inkml:trace>
  <inkml:trace contextRef="#ctx0" brushRef="#br0" timeOffset="18526.0596">10294 10046,'0'0,"-25"0,25 0,0 0,0 0,0 0,0-25,0 25,0 0,0 0,0 0,0 25,0-25,0 0,25 0,-25 25,0-25,25 25,-25-1,25 1,-25 0,25 0,-25 0,0-1,25 1,-25 0,0 25,0-26,24 1,-24 0,0 0,0 0,0-1,0-24,0 25,0-25,0 0,0 0,0 25,0-25</inkml:trace>
  <inkml:trace contextRef="#ctx0" brushRef="#br0" timeOffset="19082.0914">10914 9922,'25'0,"-25"-25,0 25,0 0,0 0,0 0,0 0,0 0,-25 25,25-25,-24 0,-1 0,0 25,25-25,-25 24,0-24,1 0,-1 25,0-25,25 0,-25 0,25 25,-49-25,49 25,0-25,0 0,0 25,0-25,24 25,-24-25,0 24,0-24,0 25,0-25,0 25,25-25,-25 25,0-25,0 0,0 25,0-25,0 0,0 0,0 0,0 0,0 0,25 0,-25 0,0 0,0 0,0-25,25 25,-25 0,0-25,25 25,-25 0,24 0,-24-25,25 25,0 0,0 0,0 0,-1 25,-24-25,25 0,0 25,0 0,-25-25,25 24,-25 1,24 0,-24 0,0 0,-24 49,24-49,-25 0,0-1,25-24,-25 25,0 0,1-25,-1 25,-25-25,25 25,1-25,-1 0,-25 0,25 0,1 24,-26-24,25 0,0 0,25 0</inkml:trace>
  <inkml:trace contextRef="#ctx0" brushRef="#br0" timeOffset="19650.1239">10443 11509,'0'0,"-25"-24,25 24,0-25,-24 25,24-25,0 25,0 0,0 0,0 0,0 0,0 0,0 0,0 0,0 25,0-25,0 25,0-1,24 1,-24 0,0 0,25 24,-25-24,25 0,-25 25,0-26,25 1,-25 0,0 0,0 0,25-1,-25 1,0-25,24 25,-24-25,0 0,0 0,25 0,-25 0</inkml:trace>
  <inkml:trace contextRef="#ctx0" brushRef="#br0" timeOffset="20071.148">10592 11460,'0'0,"-25"-25,25 25,0 0,0 0,0 0,0 0,0 0,0 0,0 25,25-25,-25 25,25-25,0 24,-1 1,1-25,0 25,0 0,24-25,-24 25,25-25,-25 24,-1-24,26 25,-25-25,0 25,-1-25,1 25,0-25,0 0,-25 25,0-25,25 24,-25-24,0 25,-25-25,0 25,0 0,0-25,1 25,-1-25,-25 0,25 0,-24 0,24 0,0 0,0 0,1 0,24 0,-25-25,25 25,0-25,0 0,25 25,-25-25,24 1,1-1,-25 0,25 0,25 0,-26 1,1-1,0 0,0 0,0 0,-25 1,24-1,1 0,-25 0,0 25,0-25,0 1,0 24,0-25,-25 25,1-25,24 25,-50-25,25 25,0 0,-24 0,-1 0,25 25,-24-25,-1 25,25 24</inkml:trace>
  <inkml:trace contextRef="#ctx0" brushRef="#br0" timeOffset="26754.5302">10716 12799,'0'0,"0"0,0 0,0 0,0 0,0 0,0 0,0 0,0 0,0 0,25 0,0 25,-1-25,1 0,25 0,-25 0,24 0,1 0,-1 0,1 0,0 0,24 0,-24 0,-1 0,26-25,-26 25</inkml:trace>
  <inkml:trace contextRef="#ctx0" brushRef="#br0" timeOffset="32581.8635">11286 14163,'25'-24,"-25"24,0-25,0 0,0 0,0 25,0-25,0 25,0-24,0 24,-25 0,25-25,0 25,-24 0,24 0,-25 0,25 0,-25 0,0 25,25-1,-25-24,1 50,-1-25,0 0,0 24,0 1,1-1,24 1,-25 25,25-26,-25 1,25-1,0 1,25 0,-25-26,25 26,-1-25,1 0,0-1,0-24,0 25,-1-25,1 0,25 0,-25 0,-1 0,1-25,25 25,-25-24,0 24,-1-25,-24 0,25 0,0 25,-25-25,0 1,0-1,0 25,-25-25,0 0,1 25,-1-25,-25 25,25-24,-24 24,24 24,-25-24,1 25,24 0,-25 0,25 0,-24 24,24 1</inkml:trace>
  <inkml:trace contextRef="#ctx0" brushRef="#br0" timeOffset="35083.0066">12502 9004,'0'-25,"0"0,0 25,0-24,0-1,0 0,-25-25,25 26,0-1,-25 0,25 0,-25 0,25 1,-24-1,24 0,-25 0,25 0,0 25,0-24,0 24,0 0,0 0,0 0,0 0,0 24,0-24,0 25,0 0,25 0,-25 24,24-24,-24 25,0-1,25 1,-25 0,25-1,-25 1,0 0,0-1,0 1,0-25,0 24,0 1,0-25,0-1,0 1,0 0,0 0,0-25,0 25,0-25,0 0,0 0,0 0,0 0,0-25,-25 25,25 0,-25-25,25 0,-24 25,24-25,-25 1,0-1,25 25,-25-25,25 0,0 25,-25-25,25 25,0 0,0 0,0-24,0 24,0 0,0 24,0-24,25 0,-25 0,25 25,0 0,-25-25,25 25,-1 0,1-25,-25 24,25 1,0 0,-25 0,25-25,-25 25,25-25,-25 24,24-24,-24 0,25 25,-25-25,25 0,-25 0,25 0,0-25,-25 25,24-24,-24-1,25 0,-25 0,25 0,-25 1,25-26,-25 25,25 0,-25-24,0 24,0 0</inkml:trace>
  <inkml:trace contextRef="#ctx0" brushRef="#br0" timeOffset="40756.3311">12750 11509,'25'0,"-25"-24,0 24,0-25,25 25,-25-25,0 25,0-25,0 0,0 1,0-1,0 25,0-25,0 0,-25 0,25-24,-25 24,0 0,0 0,1 0,-1 1,0 24,-25-25,26 0,-1 25,0 0,-25 0,50 0,-49 50,24-26,0 1,25 25,0-25,-25 24,25 1,0 0,0-26,25 26,-25-25,25 24,0-24,-25-25,24 25,1 0,0-25,0 0,25 25,-26-25,1 0,0-25,0 25,0 0,-1-25,1 25,0-25,0 0,-25 1,25 24,-25-25,24 0,-24 0,0 0,0 1,0-1,0 0,0 0,0 0,0 25,0-24,0 24,0 0,0 0,0 0,0 0,0 24,0-24,0 25,25 0,-25 25,0-26,25 26,-25 0,25-1,-25 26,25-26,-25 26,0-1,24 0,-24-24,0 24,0-24,25 24,-25-24,0-25,0 25,0-26,0 1,0 0,25 0,-25 0,0-25,0 0,0 24,0-24,0 0,0 0,0 0,0-24,0 24,0-25,0 0</inkml:trace>
  <inkml:trace contextRef="#ctx0" brushRef="#br0" timeOffset="41114.3516">13196 11410,'0'-25,"0"1,0 24,0-25,0 25,0 0,-24 0,24 0,0 0,-25 0,25 0,0 0,-25 25,25-1,0 1,-25 0,25 0,0 24,-25-24,25 25,0-1,0 1,25 0,-25-1,25 1,0-25,-25 24,25-24,-1 0,1 0,0-1,0-24,0 25,-1-25,1 0,0 0,25 0,-26-25,1 25,0-24,0 24,0-25,-25 0,25 0,-1-24,1 24,-25 0,0-25,0 26,0-26,0 25,0-24,-25 24,1-25,-26 25,25-24,-25 24,1 0,-1 0,-24 25,24 0,1 0,-1 0,0 25,1 0</inkml:trace>
  <inkml:trace contextRef="#ctx0" brushRef="#br0" timeOffset="41874.395">11113 10021,'0'0,"-25"25,25-25,0 0,-25 0,25 0,0 0,0 0,0 0,0 0,0 0,0-25,25 25,-25-25,25 0,-25 1,25-1</inkml:trace>
  <inkml:trace contextRef="#ctx0" brushRef="#br0" timeOffset="42358.4227">11559 11708,'-24'0,"24"0,0 0,0 0,0 0,0 0,0 0,0-25,0 25,24-25,-24 0,25 1,0-1</inkml:trace>
  <inkml:trace contextRef="#ctx0" brushRef="#br0" timeOffset="42898.4536">11931 14213,'0'0,"0"0,0 0,0 0,0 0,0 0,0 0,0 0,0 0,25-25,-25 0,25 1,0-1</inkml:trace>
  <inkml:trace contextRef="#ctx0" brushRef="#br0" timeOffset="46164.6404">13990 8434,'0'0,"0"0,0-25,0 25,0 0,0 0,-25 0,25 0,0 0,0 0,0 0,0 0,0 25,0-25,0 24,0 1,25 0,-25 0,0 0,25-1,-25 26,0-25,25 0,-25-1,0 26,0-25,25 0,-25-25,0 24,0 1,24-25,-24 25,0-25,0 0</inkml:trace>
  <inkml:trace contextRef="#ctx0" brushRef="#br0" timeOffset="46575.6639">14437 8384,'0'0,"0"0,24 0,-24 0,0 25,0-25,25 25,-25-1,0 1,0 0,25 0,-25 0,0-1,25 1,-25 0,0 0,25 0,-25-25,0 24,0-24,0 0,0 25,25-25,-25 0,0 0,0 0,0 0,0 0,0 0,0 0,0-25,0 25,0 0,0-24,-25 24,25-25,0 25,-25-25,0 25,25-25,-25 25,0-25,1 25,24 0,-25 0,0 0,0 0,25 0,-25 25,1-25,24 25,-25-25,25 25,0-25,0 25,0-25,0 24,0-24,0 25,25-25,-25 25,24-25,-24 0,25 0,0 0,0 0,-25 0,25 0,-1 0,1 0,0-25,0 25,0-25</inkml:trace>
  <inkml:trace contextRef="#ctx0" brushRef="#br0" timeOffset="47408.7116">14784 8458,'-25'0,"25"0,0-24,-25 24,25 0,0 0,-24 0,24 0,0 0,-25 24,25-24,0 0,-25 25,25-25,0 25,0-25,0 25,0-25,0 25,0-1,0-24,0 25,25-25,-25 25,0-25,25 25,-25-25,0 0,24 0,-24 0,25 0,-25 0,0 0,25 0,-25 0,0 0,0-25,25 25,-25-25,0 25,0-25,0 25,0-24,0 24,0-25,0 25,0 0,0-25,0 25,0 0,0-25,0 25,0 0,0 0,0 0,0 0,0 0,0 0,0 0,0 0,0 0,0 0,25 0,-25 25,0-25,0 0,0 0,24 25,-24-25,0 0,25 25,-25-25,0 0,25 0,-25 24,25-24,-25 0,0 0,25 0,-25 0,0 0,24 0,-24 0,0 0,0 0,0 0,0 0,25-24,-25 24,0 0,25-25,-25 25,0 0,25-25,-25 25,0 0,25-25,-25 25,0 0,0 0,0 0,0 0,0 0,0 0,0 0,0 0,0 0,0 0,0 0,0 0,0 0,24 25,-24-25,0 0,25 0,-25 0,25 0,-25 25,0-25,25 0,-25 0,25 0,-25 0,0 0,24 0,-24 0,0 0,25 0,-25 0,0-25,25 25,-25 0,0-25,0 25,0 0,0-25,0 25,0 0,0-24,0 24,0 0,0 0,0 0,0 0,0 0,0 0,0 0,0 24,0-24,0 25,0 0,0 0,0 0,25 24,-25-24,25 25,-25-26,24 26,-24-25,0 24,25 1,-25-25,0 24,0-24,0 25,0-25,-25 0,25-25,0 24,-24-24,24 25,0-25,-25 0,25-25,-25 25,25-24,-25-1,25 0,-25 0,25 0,-24-24,24-1,0 25,0-24,0-1,24 25,1-24,0 24,0-25,24 25</inkml:trace>
  <inkml:trace contextRef="#ctx0" brushRef="#br0" timeOffset="51899.9685">14809 9500,'0'0,"0"-25,0 1,0 24,0-25,0 25,0 0,0-25,0 25,-25 0,25 0,0 0,0 0,0 0,-25 0,25 0,0 25,0-25,-25 0,25 25,-24-1,24 1,-25 25,0-25,25 24,-25 1,25-1,0 1,-25 0,25-26,0 26,0 0,25-26,-25 26,25-25,0 0,-25 0,25-1,-1-24,1 25,0-25,25 0,-26 0,1 0,0 0,25 0,-26-25,1 25,0-24,25 24,-50-25,24 0,1 0,0 25,-25-25,0 0,0 25,-25-24,25-1,-49 25,24 0,0-25,-25 25,1 0,24 0,-25 25,1-25,-1 25,25-1,-24 1,24 25</inkml:trace>
  <inkml:trace contextRef="#ctx0" brushRef="#br0" timeOffset="54716.1296">14784 10914,'0'0,"0"0,0 0,0 0,0 0,0 0,0 0,25 0,0 0,-1-25,1 25,0 0,0-25,0 25,24 0,-24-24,25 24,-26-25,26 25,-25-25,0 25,-1 0,1-25,-25 25,25 0,-25 0,0 0</inkml:trace>
  <inkml:trace contextRef="#ctx0" brushRef="#br0" timeOffset="55168.1554">14759 10939,'0'0,"-25"0,25 0,0 0,-24 0,24 0,0 0,0 0,0 0,0 0,0 0,0 0,0 0,0 0,0 25,0-25,0 0,0 24,24-24,-24 25,0-25,0 25,0 0,0-25,0 25,0-1,25-24,-25 25,0 0,0-25,0 25,0-25,0 0,0 25,0-25,0 0,0 0,0 0,0 0,0 0,0 0,0 0,0 0,25 0,-25 0,0-25,0 25,0 0,25 0,-25-25,25 25,-1-25,-24 25,25 0,0-25,0 25,0 0,24 0,-24 0,0 0,0 0,24 25,-24-25,0 25,-25-25,25 25,-1-25,-24 25,0 0,0-25,0 24,0 1,0-25,-24 25,-1 0,0 0,0-1,0-24,-24 25,24 0,-25 0,1-25,24 25,-25-25,1 0,24 0,-25 24,26-24,-1 0</inkml:trace>
  <inkml:trace contextRef="#ctx0" brushRef="#br0" timeOffset="55884.1964">14834 12750,'-25'0,"0"0,0 24,25-24,-25 0,25 0,0 0,0 0,0 0,0 0,0 0,0 0,0 0,25 0,0 0,0 0,24 0,-24 0,25 0,-1 0,26-24,-26 24,1-25,24 25,1-25,-26 0,26 25,-26-25,1 25,0-24,-1 24,1 0,-25-25,0 25,-1 0,1 0,-25 0,0-25,0 25,0 0,0 0,0 0,0 0,0 0,-25 0,25 0,0 0</inkml:trace>
  <inkml:trace contextRef="#ctx0" brushRef="#br0" timeOffset="59981.4307">15082 13940,'0'0,"-25"-25,25 25,0-24,0 24,0 0,0-25,0 25,0 0,0 0,0-25,0 25,0 0,0 0,-25 0,25 0,0 25,0-25,0 0,25 25,-25-1,0 1,25 0,-25 0,24 24,-24 1,25 0,-25-26,25 26,-25 0,0-1,25-24,-25 25,0-25,0-1,0 1,0 0,25 0,-25-25,0 25,0-25,0 0,0 24,0-24,0 0,0 0,0 0,0 0,0-24</inkml:trace>
  <inkml:trace contextRef="#ctx0" brushRef="#br0" timeOffset="60216.4442">15429 13915,'0'0,"0"0,0 0,0 0,25 0,-25-24,24 24,-24 0,25 0,0-25,0 25,0 0,-1 0,1-25,0 25,0 0,-25-25,25 25,0 0,-25 0,0 0,0 0,0 0,0 0,0 0,0 0,-25 0,25 25</inkml:trace>
  <inkml:trace contextRef="#ctx0" brushRef="#br0" timeOffset="60607.4665">15429 13990,'-25'0,"25"0,0 25,-25-25,25 0,0 0,0 0,0 0,0 0,0 0,0 0,0 0,0 0,0 0,0 24,0-24,0 0,25 25,-25 0,0-25,0 25,0 0,25-1,-25-24,0 25,0 0,0-25,25 25,-25-25,0 25,0-25,0 0,0 0,0 0,0 0,24 0,-24 0,0 0,0 0,0 0,0 0,0 0,0 0,25-25,-25 25,0 0,25-25,0 25,-25 0,25-25,-1 25,1 0,0-25,0 25,0 0,0 0,-1 0,1 25,0-25,0 0,0 25,-25-25,24 25,-24 0,0-1,0-24,0 25,0 0,0 0,0 0,-24 0,-1-1,25-24,-25 25,0 0,0 0,1-25,-1 25,0-25,0 0,0 0,0 24,1-24,-1 0,0 0</inkml:trace>
  <inkml:trace contextRef="#ctx0" brushRef="#br0" timeOffset="62299.5633">14908 9823,'0'0,"0"0,0 0,0 0,0 0,0 0,0 0,0 0,0 0,0 0,0 0,0 0,0 0,0 0,0 0,0 0,0 0</inkml:trace>
  <inkml:trace contextRef="#ctx0" brushRef="#br0" timeOffset="62778.5907">15206 11038,'0'0,"-25"0,25 0,0 0,0 0,0 0,0 0,0 0,0 0,0 0,0 0,0 0,0 0,0 0,0 0</inkml:trace>
  <inkml:trace contextRef="#ctx0" brushRef="#br0" timeOffset="64254.6751">15156 14932,'-25'0,"25"0,0 0,0 0,0 0,0 0,0 0,0 0,0 0,25-24,0 24,0 0,-1-25,1 25,25-25,-1 0,26 25,-26-25,26 1,-1-1,-24 0,24 0,1 0,-1 1,1-1,-1 0,0 25,-24-25,0 0,-26 25,1 0,0 0,0 0,-25 0,0 0,0 0,0 0,-25 25,0-25,0 25,1-25,-1 25,-25-25,1 25,-1-1,0-24,1 25,-26 0,26 0,-26 0,26-25,-26 24,26 1,-1 0,0 0,1-25,24 25,-25-25,26 24,24-24,-25 0,25 0,0 0,0 0,0 0,25 0,-1 0,1-24,0 24,25-25,-1 0,1 0,-1 25,1-25,25 1,-26-1,26 0,-26 0,1 0,-1 1,1-1,0 25,-26-25,1 25</inkml:trace>
  <inkml:trace contextRef="#ctx0" brushRef="#br0" timeOffset="65469.7446">14809 12774,'0'0,"-25"0,25 0,-25 25,25-25,0 0,0 0,0 0,-25 0,25 0,0 0,0 0,25 0,-25 0,25 0,-25 0,50 0,-26-25,1 25,25 0,-1-24,1-1,0 25,24-25,-24 0,24 0,0 25,-24-24,24-1,-24 0,24 0,-24 25,0-25,-1 25,-24-24,25 24,-25 0,-1-25,1 25,-25 0,0 0,0 0,0 0,0 0,0 0,-25 0,1 25,24-25,-25 0,0 0,-25 24,26-24,-26 0,25 25,-25-25,1 25,24 0,-25-25,1 25,-1-25,25 0,-24 24,24-24,-25 25,26-25,-26 0,25 0,0 25,1-25,-1 0,25 0,-25 0,25 0,0 25,0-25,0 0,0 0,25 0,0 0,-1 0,1 0,0 0,25 0,-26 0,26-25,0 25,-26 0,26-25,0 25,-26 0,26-25,-25 25,0 0,24 0,-49-24,25 24,0 0,-25 0,0 0,0 0,0 0,0 0,0 0,0 0,-25 0,25 24,-25-24,0 0,1 0,-1 0,-25 0,25 25,1-25,-26 25,25-25,-24 25,24-25,0 0,0 25,0-25,1 0,24 0,0 24,0-24,0 0,0 0,24-24,-24 24,25 0,0 0,25-25,-1 25,1-25,-1 25,1-25,0 25,-1-25,1 1,-25 24,24-25,-24 25,25-25,-25 25,-25 0</inkml:trace>
  <inkml:trace contextRef="#ctx0" brushRef="#br0" timeOffset="67090.8373">15057 12973,'0'-25,"0"25,0 0,0 0,0 0,0 0,0 0,0 0,0 0,0 0,25 0,-25 0,24-25,-24 25,25 0,0 0,0 0,0 0,24 0,-24-25,25 25,-26 0,26 0,-25 0,24-24,-24 24,0 0,25 0,-26 0,1 0,0-25,0 25,-25 0,25 0,-25 0,0 0,0 0,0 0,0 0,0 0,0 0,0 0,0 0,-25 0,25 0,-25 0,0 0,0 0,25 0,-24 0,-26 0,25 0,0 0,1 0,-26 0,25 0,0 0,-24 0,24 0,0 25,-24-25,24 0,0 0,0 0,25 0,-25 0,1 24,24-24,0 0,0 0,0 0,0 0,0 0,24 0,-24 0,25 0,-25 0,25-24,0 24,24 0,-24 0,0 0,25 0,-26 0,26-25,-25 25,24 0,-24-25,0 25,0 0,0 0,-1-25,1 25,0 0,-25 0,0 0,25 0,-25 0,0 0,0 0,0 0,0 0,-25 0,25 0,-25 0,0 0,25 0,-24 0,-26 0,25 0,-24 0,24 25,-25-25,1 0,-1 25,0-25,26 25,-26-25,25 0,-24 0,24 24,25-24,-25 0,0 0,25 0,0 0,0 0,0 0,25 0,0 0,-25 0,49 0,-24 0,0 0,25 0,-1 0,1-24,-1 24,1 0,0-25,-1 25,1-25,-25 25,24-25,1 25,-25 0,0-25,-1 25,1 0,0-24,-25 24,0 0,0 0,0 0,0 0,0 0,0 0,0 0,-25 0,0 0,1 0,-1 0,0 0,-25 0,25 0,-24 0,-1 0,1 0,24 0,-25 0,1 24,24-24,-25 0,25 0,1 25,-1-25,25 0,-25 0,25 0,0 0,0 0,0 0,25 0,0 0,-25 0,24 0,26 0,-25 0,0 0,24 0,1 0,-1-25,-24 25,25-24,-1 24,-24-25,25 25,-25-25,24 25,-24-25,0 25,0 0,-25-25,25 25</inkml:trace>
  <inkml:trace contextRef="#ctx0" brushRef="#br0" timeOffset="68540.9203">15007 11683,'0'0,"0"-25,0 25,25 0,-25-25,0 25,0 0,25-24,-25 24,0 0,0 0,0 0,0 0,0 0,0 24,0-24,0 0,0 25,0 0,0-25,0 25,-25 24,25-24,-25 25,25-25,-25 24,1-24,-1 25,0-26,25 26,-25-25,25 0,0-1,0 1,0 0,0-25,0 25,25-25,-25 0,25 25,0-25,-1 0,1 0,0 0,25 0,-26-25,1 25,25 0,-25-25,-1 25,26 0,-25-25,0 25,-1-25,1 1,25 24,-50-25,25 25,-1-25,1 25,-25-25,25 25,-25 0,0-25,0 25,0 0,0-24,0 24,-25 0,25-25,-25 25,25 0,-24-25,-1 25,0 0,25 0,-25 0,0 0,25 0,-24 0,24 0,0 25,0-25,0 25,0-1,0 1,0 0,24 0,-24 24,25-24,-25 25,25-25,0 24,0-24,-25 25,24-25,-24 24,25 1</inkml:trace>
  <inkml:trace contextRef="#ctx0" brushRef="#br0" timeOffset="73086.1803">15007 11708,'0'-25,"0"25,0 0,0 0,0-25,0 25,0 0,0 0,0 0,0 0,0 0,0 0,0 0,0 0,0 0,0 25,0-25,0 0,0 25,0-25,0 25,0-1,0 1,0 0,0 0,0 0,-25-1,25 26,0-25,-24 0,24 24,-25-24,25 0,-25 0,25-1,-25 1,25-25,0 25,0-25,-25 25,25-25,0 25,0-25,0 0,0 0,0 0,0 25,0-25,25 0,-25 0,0 0,25 0,-25 0,25 0,-25 0,25 0,-1 0,1 0,0 0,0 0,0-25,-1 25,1 0,0 0,0-25,0 25,24-25,-24 25,0-25,0 25,-1-25,1 25,-25 0,25-24,-25 24,25 0,-25 0,0-25,0 25,0 0,0 0,0 0,0-25,0 25,0 0,0 0,-25 0,25-25,-25 25,25 0,-25-25,25 25,-24 0,24-24,-25 24,25 0,0 0,-25 0,25-25,0 25,0 0,0 0,0 0,0 0,0 0,0 0,0 25,0-25,0 24,0-24,0 25,25 0,-25 0,25 24,-25-24,24 0,-24 0,25 25,-25-26,25 1,-25 0,0 0,25 24,-25-24,0-25,25 25,-25 0,0 0,0-25,24 24,-24-24,0 0,0 25,0-25,0 0,0 0,0 0,0 0,0 0,0 0,0 0,0-25</inkml:trace>
  <inkml:trace contextRef="#ctx0" brushRef="#br0" timeOffset="75150.2983">10989 12824,'0'0,"0"0,0 0,0 0,0 0,0 0,0-25,0 25,0 0,0 0,0 0,0 0,0 0,0 0,0 0,0 0,0 0,0 0,0 0,0 0,0 0,0 0,0 0,0 0,0 0,0 0,0 0,0 0,0 0,0 0,0 0,0 0,0 0,0 0,0 0,0 0,0 0,0 0,0 0,0 0,0 0,0 0,0 25,0-25,0 0,0 25,0-25,0 25,-25-25,25 0,0 24,0-24,0 0,0 25,0-25,0 0,0 0,0 0,0 0,0 0,0 0,0 0,0 0,0 0,0 0,25 0,-25 0,0 0,0-25,25 25,-25 0,0 0,24-24,-24 24,0 0,25-25,-25 25,0 0,25-25,-25 25,0 0,0 0,0 0,0 0,0 0,0 0,0 0,0 0,0 0,0 0,-25 0,25 0,-25 0,1 0,24 25,-25-25,0 0,25 0,-25 0,0 25,25-25,0 0,-24 0,24 0,0 0,0 0,0 0,0 0,0 0,0 0,0 0,24 0,-24 0,25 0,0 0,-25 0,25 0,0-25,-1 25,1 0,0 0,0 0,0 0,-1-25,1 25,25 0,-25 0,-25 0,24-25,1 25,0 0,-25 0,0 0,25 0,-25 0,0 0,0 0,0 0,-25 0,25 0,-25 0,0 0,1 25,-1-25,0 0,0 0,-24 25,24-25,-25 0,25 0,-24 25,24-25,-25 0,26 0,-1 0,0 0,25 24,-25-24,25 0,0 0,0 0,0 0,25 0,-25-24,25 24,0 0,-1 0,1-25,25 25,-25 0,24-25,-24 25,25-25,-26 25,1-25,25 1,-25 24,-1-25,1 25,0 0,0-25,0 25,-25 0,25-25,-25 25,0 0,0 0,0 0,0 0,0 0,0 0,-25 25,0-25,25 0,-25 25,-25-25,26 0,-1 25,-25-25,25 24,1-24,-26 25,25-25,0 0,1 0,24 25,-25-25,25 0,-25 0,25 0,0 0,0 0,0 0,0 0,25 0,-25 0,25 0,-1-25,1 25,0 0,0 0,0-25,-1 25,1 0,-25-24,25 24,0-25,-25 25,25 0,-25 0,0 0,24 0,-24 0,0 0,0 0,-24 0,24 0,-25 0,25 0,-25 0,0 25,0-25,1 0,-1 24,0-24,0 0,-24 25,49-25,-25 0,0 25,0-25,25 0,0 0,-25 0,25 0,0 0,0 0,0 0,25 0,-25 0,25 0,-25 0,25-25,0 25,-1 0,1-25,0 25,0-24,0 24,-1-25,1 25,0-25,0 25,-25-25,25 25,-25 0,24-25,-24 25,0 0,0 0,0 0,0 0,0 0,0 0,-24 0,24 0,-25 0,0 25,0-25,0 0,1 25,-1-25,0 0,0 25,0-25,25 25,-24-25,24 0,-25 0,25 0,0 0,0 0,0 0,0 0,0 0,25 0,-25 0,24 0,-24 0,25-25,0 25,0 0,0-25,-1 25,1-25,0 25,0 0,0-25,-1 25,-24-24,25 24,0 0,-25 0,0-25,25 25,-25 0,0 0,0 0,0 0,0-25</inkml:trace>
  <inkml:trace contextRef="#ctx0" brushRef="#br0" timeOffset="75590.3235">10766 12378,'0'0,"0"-25,-25 25,25 0,0-25,0 25,0 0,0-25,0 25,0 0,0-25,0 25,25 0,-25 0,0 0,24 0,1 0,-25 0,25 0,-25 0,25 0,0 25,-25-25,24 25,-24-25,25 25,-25 0,0-25,25 24,-25 1,0-25,0 25,0-25,0 25,0-25,25 25,-25-25,0 0,0 24,0-24,0 0,0 0,25 0,-25 0,0 0,0 0</inkml:trace>
  <inkml:trace contextRef="#ctx0" brushRef="#br0" timeOffset="75838.3377">11212 12576,'0'25,"0"-25,0 0,0 0,25 25,-25-25,0 0,0 0,0 0,0 0,0 0,25 0,-25 0,0 0,0 0,0 0,0 0,0 0,0 0,0 0,0 0,0 0,0 0,0 0,24 0,-24 0,0 0,0 0,0 0,0 0,0 0,0 0,0 0,0 0,0 0,0 0,0 0,0 0</inkml:trace>
  <inkml:trace contextRef="#ctx0" brushRef="#br0" timeOffset="79881.5689">10939 12303,'-25'0,"1"0,-1 0,0 25,0-25,25 25,-25-25,1 25,-1-25,0 24,0-24,0 25,1 0,24-25,-25 25,0 0,25-25,-25 24,25 1,0 0,-25 0,25 0,0-1,0 1,0 0,0 0,25 0,-25 24,25-24,-25 0,25 0,0-1,-1 1,1 0,0 0,0 0,0-1,-1-24,1 25,0-25,0 25,24-25,-24 0,0 0,25 0,-26 0,1-25,0 25,25 0,-26-25,1 25,0-24,0-1,0 0,-1 25,1-25,-25 0,25 1,0-1,-25 0,25 0,-25 0,0-24,25 24,-25 0,0 0,0 1,-25-1,25-25,-25 25,25 1,-25-1,0 0,0 0,1 25,-1-25,0 1,0 24,0-25,-24 25,24 0,0 0,-24 0,24 0,-25 25,25-25,-24 0,24 24,-25 1,26-25,-1 25,0 0,0 0,0-1,1 1,-1 0,25 0,-25 0,25-1,0 26,-25-25,25 0,0 24,25-24,-25 0,25 0,-25-1,25 1,-1 0,1 0,0 0,0-1,0-24,-1 25,1-25,0 25,0-25,0 0,-1 0,1 0,0 0,0 0,24-25,-24 25,0 0,-25-25,25 25,0-24,-1-1,1 25,-25-25,25 0,-25 0,25 1,-25-1,0 0,0 0,25 0,-25 1,0-1,-25-25,25 25,-25 1,0-26,0 25,1 0,24 1,-25-1,-25 25,25-25,1 25,-1 0,0 0,0 0,0 25,1-25,-1 25,0-1,0 1,0 0,1 0,-1 0,25-1,-25 1,25 0,0 0,0 24,0-24,0 0,25 0,-25 0,25-1,-25 1,24 0,1-25,0 25,0 0,-25-25,25 0,-1 24,26-24,-25 0,0 0,-1 0,1 0,0-24,0 24,0 0,-25-25,24 25,1-25,0 25,-25-25,25 0,-25 1,25 24,-25-25,0 0,0 0,0 0,0 1,0-1,0 0,-25 0,25-24,-25 24,0 0,0 0,1 0,-1 25,0-24,0 24,-24-25,24 25,0 0,0 25,0-25,1 0,-1 24,-50 51,75-50,-24-1,24 1,0 0,0 0,0 0,0-1,0 26,24-25,-24 0,25-1,0 1,0-25,0 25,-1 0,1-25,0 0,0 0,0 25,-1-25,1 0,0-25,0 25,0 0,-1-25,1 25,-25 0,25-25,0 0,-25 25,25-24,-25-1,24 0,-24 0,0 0,0 1,0-1,0 0,0 0,-24-24,24 24,-25 0,0 0,0 0,0 1,1-1,-1 0,-25 25,25 0,1 0,-26 0,25 0,0 25,-24-25,24 25,0-1,0 1,1 0,-1 0,0 0,0-1,25 26,0-25,0 0,0-1,0 1,0 0,25 25,-25-50,25 24,0 1,-1 0,1-25,0 25,0-25,0 0,24 25,-24-25,0 0,0 0,-1-25,1 25,0 0,0-25,0 25,-1-25,1 25,-25-25,25 1,0-1,-25 25,0-25,25 0,-25 0,0 1,0-1,-25 0,25-25,-25 26,0-1,0 0,1 25,-26-25,25 0,-24 25,24-24,-25 24,25 0,1 0,-26 24,25-24,0 25,1 0,-1 0,0 0,25-1,-25 1,25 0,-25 0,25 0,0-1,25 26,-25-25,25 0,0-1,0 1,-1-25,1 25,0-25,0 25,0-25,-1 0,1 0,0 0,25 0,-26 0,1 0,0-25,0 25,0-25,-1 0,1 25,0-24,0-1,-25 0,25 0,-25 0,24 1,-24-1,0 0,0 0,0 0,-24 1,-1-26,25 25,-25 0,0 1,0-1,-24 0,24 25,0 0,-24 0,24 0,0 0,-25 0,26 25,-1 0,0-1,0 1,0 25,1-25,-1 24,25-24,0 25,-25-26,25 1,0 25,0-25,25-1,0 1,-25-25,24 25,1-25,0 25,0-25,0 0,-1 0,1 0,0 0,0 0,0-25,-1 25,1-25,0 25,0-25,0 1,-1-1,1 0,-25 0,25 0,0 1,-25-1,0 0,0 0,0 0,-25 1,25-26,-25 25,0 0,1 1,-1-1,-25 25,25-25,-24 25,24 0,-25 0,26 25,-26-25,25 25,0-1,-24 1,24 0,0 25,25-26,-25 1,25 0,-24 25,24-26,0 1,24 0,1 0,-25 0,25-1,0-24,0 25,-1-25,1 25,25-25,-25 0,-1 0,1 0,25 0,-25 0,-1-25,26 25,-25-25,0 25,-1-24,1-1,0 0,0 25,-25-25,25 0,-1 1,-24-1,0 0,0 0,0 0,-24 1,24-1,-25 0,0 0,0 0,-24 1,24 24,-25-25,1 25,-1 0,0 25,26-1,-26-24,25 25,-24 0,24 25,0-26,25 1,0 0,0 25,0-26,0 1,0 0,0 0,25-25,0 25,-1-1,1-24,-25 0,50 25,-25-25,-1 0,1 0,0-25,0 25,0 0,24-24,-24 24,0-25,0 0,-1 0,1 0,0 25,-25-24,25-1,-25 0,0 0,0 0,0 1,0 24,0-25,-25 0,0 0,0 25,1-25,-26 25,25 0,-24 0,-1 0,25 0,-24 25,24 0,0 0,0 0,0-1,1 1,-1 0,25 0,0 0,0-1,0 1,0-25,0 25,0 0,25-25,-25 25,24-25,1 0,0 0,0 0,-25 0,25 0,-1 0,26 0,-50 0,25-25,0 25,-1-25,1 0,0 25,0-25,-25 1,25-1,-25 25,0-25,0 0,0 0,0 25,-25-24,25-1,-25 25,0 0,0-25,1 25,-1 0,0 25,0-25,-24 0,24 25,25-1,-25 1,0-25,25 25,-25 0,25 0,0-1,0-24,0 25,25 0,-25-25,0 25,25-25,0 0,-25 0,25 25,-25-25,24 0,1-25,-25 25,25 0,0-25,0 25,-25-25,24 25,1-25,-25 25,25-24,-25-1,25 0,-25 25,0-25,0 0,0 25,0-24,-25-1,0 25,25-25,-25 25,1 0,-1-25,0 25,0 0,0 25,25-25,-24 25,-1-25,0 25,25-1,-25-24,25 25,0 0,0-25,0 25,0 0,0-25,0 24,0-24,25 25,-25-25,25 0,-25 0,25 0,-1 0,-24 0,25 0,0 0,0 0,-25 0,25-25,-1 25,-24-24,25 24,0-25,-25 25,0-25,25 25,-25-25,0 25,0-25,0 25,0 0,-25 0,25 0,-25 0,25 0,-25 0,25 0,-24 25,24-25,0 25,-25 0,25 0,0-25,0 24,0 1,0-25,0 0,0 25,25-25,-25 0,24 0,-24 0,25 0,-25 0</inkml:trace>
  <inkml:trace contextRef="#ctx0" brushRef="#br0" timeOffset="89450.1162">7491 7640,'-24'-25,"-1"0,0 25,25 0,-25-25,25 25,0 0,0 0,0 0,0 0,0 0,0 25,0-25,25 25,-25-25,25 50,0-26,-1 1,26 25,-25-25,0 24,-1-24,1 25,0-26,0 26,0-25,-1-25,26 25,-25-25,0 0,-1-25,26 0,-25 0,24-24,1-1,24 0,-24-24,25 0,-1-1,0 1,1-1,-1-24,1 0,-1 0,25 0,-24-1,-1 1,0 25,26-26,-26 26,-24 24,24-24,-24 24,-25 1,24 24,-24 0,0 0,0 1,-25 24,0-25,0 25,0 0,0 0,0 0,0 25,0-25,0 0,-25 0,0 0</inkml:trace>
  <inkml:trace contextRef="#ctx0" brushRef="#br0" timeOffset="103432.916">19249 8979,'0'0,"0"0,0 0,0 0,0 0,0 0,0 0,0 25,0-25,0 25,0 0,0 0,0 24,0 1,0-1,0 26,0-26,0 26,0 24,-25-25,25 26,0-1,0 0,-25 25,25-25,0 25,-25 0,25 0,0 0,-24 25,24-25,-25 25,25-25,0 25,0-25,-25 0,25 0,0 0,0-25,0 0,0 1,0-1,0-25,0 1,0-1,0-24,0 24,0-24,0-1,0 1,0-25,0 0</inkml:trace>
  <inkml:trace contextRef="#ctx0" brushRef="#br0" timeOffset="104053.9515">17785 9872,'0'0,"-24"0,24 0,-25 0,25 0,0 0,0 0,0 0,0 0,0 0,0 0,0-25,0 25,0 0,25 0,-1 0,1 0,0 0,0 0,24 0,-24 0,50 0,-26 0,26-24,-1 24,0 0,26 0,-1-25,0 25,25-25,0 25,0-25,0 25,0-25,25 25,0-24,0-1,-1 0,1 25,25-25,0 0,-26 1,26-1,0 0,-1 0,1 0,0 1,-1-1,1 0,-25 0,24 0,-24 1,25-1,-50 0,25 0,-25 25,24-25,-48 1,24 24,-25-25,0 0,0 25,-24-25,-1 25,1-25,-26 25,1-24,-1 24,-24-25,0 25</inkml:trace>
  <inkml:trace contextRef="#ctx0" brushRef="#br0" timeOffset="104565.9808">19596 9054,'-25'0,"25"-25,0 25,-25-25,25 25,0 0,0 0,0 0,0 0,0 0,0 25,25-25,0 25,-25 0,25-1,0 1,-25 0,24 0,-24 0,25-1,-25 26,25-25,-25 0,0-1,25 1,-25 0,0 0,0 0,0-1,0-24</inkml:trace>
  <inkml:trace contextRef="#ctx0" brushRef="#br0" timeOffset="105134.0133">20266 8880,'0'0,"25"-25,-25 25,0 0,0 0,0-25,0 25,0 0,-25 0,25 0,-25 25,0-25,0 0,1 25,-26-25,25 25,-24-25,24 25,-25-1,25-24,1 25,-26-25,25 25,25-25,-25 0,0 0,25 0,0 0,0 0,0 0,0 0,0 0,0 25,0-25,0 0,25 0,-25 0,25 0,-25 25,0-25,25 0,-25 25,25-25,-25 0,25 24,-25-24,24 0,-24 25,0-25,25 25,-25-25,0 0,0 25,0-25,0 0,0 0,0 0,0 0,0 0,0 0,25 0,-25 0,0 0,0 0,0-25,25 25,-25 0,0-25,25 25,-25-25,24 25,-24 0,25-24,0 24,0 0,-25 0,25 0,-1 0,1 0,0 0,0 0,0 24,-1-24,1 25,-25 0,25-25,-25 25,0 0,0-1,0 1,0 0,0 0,0-25,0 25,-25-1,25 1,-25-25,25 25,-24 0,-1-25,0 25,25-25,-25 0,0 24,1-24,24 0,-25-24,0 24,0 0,0-25,25 25,-24 0</inkml:trace>
  <inkml:trace contextRef="#ctx0" brushRef="#br0" timeOffset="105337.0249">20588 9302,'25'25,"-25"-25,0 0,25 24,-25-24,0 25,0 0,0-25,0 25,0 0,0-1,0 1,0 0,0 0,0-25,0 25,0-1,0 1,0-25,0 25,0-25,0 0,0 25,0-25</inkml:trace>
  <inkml:trace contextRef="#ctx0" brushRef="#br0" timeOffset="105566.038">20861 8781,'0'0,"0"0,0-25,25 25,-25 0,0 25,0-25,25 25,-25-1,0 1,25 0,-25 0,24 0,-24 24,0-24,25 0,-25 0,0 0,0-1,25 1,-25 0,0 0,0 0,0-25,0 24,0-24,0 25,0-25</inkml:trace>
  <inkml:trace contextRef="#ctx0" brushRef="#br0" timeOffset="106018.0639">21134 8781,'0'0,"0"0,0 0,0 0,0 25,25-25,-25 24,25-24,-1 25,-24 0,25 0,0 0,0-1,24 1,-24 0,0 0,0 0,0 0,-1-25,-24 24,25 1,0-25,0 25,-25-25,25 25,-25-25,0 0,0 25,-25-25,25 24,-25-24,0 0,0 25,-24-25,24 0,-25 0,26 0,-1 0,-25 0,25-25,1 25,-1-24,0 24,25-25,0 25,0-25,0 0,0 25,25-25,-25 1,25 24,-1-25,1 0,0 0,25 0,-26 25,1-25,0 1,0-1,0 0,-1 0,1 0,0 25,-25-24,25-1,-25 0,0 0,0 0,0 25,0-24,0-1,-25 0,0 0,25 0,-25 25,1-24,-26 24,25 0,0 0,1 24,-1-24,0 25,0 0,-24 0,24 24</inkml:trace>
  <inkml:trace contextRef="#ctx0" brushRef="#br0" timeOffset="106202.0744">21828 9252,'0'0,"25"25,-25-25,0 25,0-25,0 25,0-1,0 1,0 0,-25 0,25 0,0-1,0-24,-24 25,24 0</inkml:trace>
  <inkml:trace contextRef="#ctx0" brushRef="#br0" timeOffset="106594.0968">22548 8409,'0'-25,"0"25,0-25,0 25,0 0,0 0,0 0,0 0,-25 0,25 0,-25 25,25-25,-25 25,25 0,-24-1,-1 26,0-25,0 24,25 1,-25 0,1-1,24 1,-25-1,25-24,0 25,0-25,0 24,0-24,0 0,0 0,0-25,25 25,-1-25,-24 0,25 24,0-24,0 0,0 0,-1-24,1 24,0 0,0-25,0 0,-1 25,-24-25,25 0,-25 25,0-25,0 1,-25 24,1-25,24 25,-50-25,25 25,-24 0,-1 0,0 25,1 0,-26-1</inkml:trace>
  <inkml:trace contextRef="#ctx0" brushRef="#br0" timeOffset="109386.2565">18108 9227,'-25'0,"25"-24,0 24,0 0,0-25,0 25,0-25,0 25,0-25,0 25,25 0,-25-25,25 25,-25 0,24 0,1 0,0 0,0 0,-25 0,25 0,-1 0,1 0,-25 0,0 0,25 25,-25-25,0 25,0-25,0 25,0 0,0-25,0 24,-25 1,25 0,-25-25,25 25,-24 0,24-25,0 0,0 24,-25-24,25 0,0 0,0 0,0 0,25 0,-25 0,24 0,1 0,-25 0,25 25,0-25,24 0,-24 25,0-25,0 25,-25-25,25 25,-1-25,-24 24,25 1,-25 0,0-25,0 25,0 0,-25-25,25 24,-24 1,-1-25,0 25,0-25,0 0,1 25,-26-25,25 0,0 0,1 0,-26 0,25 0,0-25,1 25,-1-25,0 25,25-25</inkml:trace>
  <inkml:trace contextRef="#ctx0" brushRef="#br0" timeOffset="110338.311">19968 9996,'0'25,"0"-25,0 0,0 0,25 0,-25 0,25 0,0 0,-25 0,24 0,26-25,-25 25,0 0,-1 0,1 0,0-25,0 25,0 0,-25 0,24 0,-24 0,0 0,0 0,-24 0,24 0,-25 0,0 0,0 0,0 25,1-25,-1 0,0 0,0 25,0-25,1 0,-1 25,0-25,0 0,25 0,-25 0,25 0,-24 0,24 0,0 0,0 25,0-25,-25 0,25 0,0 0,0 0,0 0,0 25,0-25,0 24,0-24,0 25,0-25,0 25,0-25,0 25,0-25,0 25,0-25,0 0,0 24,0-24,0 0,0 0,0 0,0 0,0 0,0-24,0 24,25 0,-25 0,0-25,24 25,-24 0,25-25,0 25,0 0,0-25,-25 25,24 0,1 0,0 0,0 0,0 25,-1-25,1 0,0 25,0 0,-25-25,25 24,-25 1,24-25,-24 25,0 0,0 0,0-25,-24 24,-1 1,25 0,-25-25,0 25,0-25,1 25,-1-25,0 24,0-24,0 0,1 0,-1 0,0 0,-25 0,26 0,-1 0,25 0,-25-24</inkml:trace>
  <inkml:trace contextRef="#ctx0" brushRef="#br0" timeOffset="110525.3217">20638 10468,'0'24,"0"1,0-25,0 25,0 0,0-25,0 25,0-1,-25-24,25 25,-25 0,25-25,0 25,0-25,-25 25</inkml:trace>
  <inkml:trace contextRef="#ctx0" brushRef="#br0" timeOffset="110989.3482">21258 9872,'0'0,"0"-25,0 25,0 0,0-24,0 24,0 0,0-25,0 25,0 0,0 0,0 0,0 0,0 0,0 0,0 25,0-25,-25 0,25 24,-25 1,1 0,-1 0,25 0,-25-1,0 26,0-25,1 25,24-26,0 26,0-25,0 0,0-1,0 1,24 0,-24 0,25 0,0-25,0 0,0 24,-1-24,1 0,0 0,0 0,0 0,-1-24,-24 24,25 0,0-25,-25 25,25-25,-25 25,0-25,0 25,0-25,0 25,-25-24,25 24,-25-25,0 25,1-25,-1 25,-25 0,25 0,-24 0,24 25,0-25,-24 25,24-25,0 24</inkml:trace>
  <inkml:trace contextRef="#ctx0" brushRef="#br0" timeOffset="111301.366">21754 10418,'0'-25,"0"25,0 0,0 0,0 0,0 0,0 0,0 0,0 0,0 25,0-25,0 25,0-25,0 25,0-1,0 1,0-25,-25 25,25 0</inkml:trace>
  <inkml:trace contextRef="#ctx0" brushRef="#br0" timeOffset="112177.4162">22151 9748,'-25'0,"25"0,0 0,0 0,-25 0,25-25,0 25,0 0,0 0,0-24,25 24,-25 0,0-25,25 25,0 0,-25-25,25 25,-1 0,1 0,0 0,0 0,0 25,-1-25,-24 25,25-1,-25-24,0 25,0 25,0-25,0-1,-25 1,1 25,-1-25,0-1,0 1,0 0,25 0,-24 0,-1-25,25 25,0-25,0 0,0 0,0 0,0 0,25 0,-25 0,24-25,1 25,25 0,-25-25,24 25,1-25,-1 25,-24-25,25 25,-1-25,1 25,-25 0,24 0,-24-24,-25 24,25 0</inkml:trace>
  <inkml:trace contextRef="#ctx0" brushRef="#br0" timeOffset="113014.464">18058 11063,'-25'0,"25"25,-24-25,24 0,0 0,0 0,0 0,0 0,0 0,0 0,0 0,0 0,24 0,-24 0,25 0,25 0,-25 0,24 0,1 0,24 0,1 0,-1-25,0 25,26 0,-1-25,0 25,0-25,25 0,0 25,0-24,25-1,0 0,0 0,0 25,0-25,-1 1,26-1,0 0,-1 0,1 0,-25 25,24-24,1-1,0 0,-26 25,26-25,-25 25,0-25,24 1,-49 24,25-25,0 25,-25-25,0 25,0-25,-25 25,25 0,-24-25,-1 25,-25-24,25 24,-24-25,-26 25,26 0,-26-25,1 25,0-25,-25 25,-1 0,1 0,0-25,-25 25,0 0,0 0,0 0,0-24,0 24,0 0,-25 0,25 0,-25-25</inkml:trace>
  <inkml:trace contextRef="#ctx0" brushRef="#br0" timeOffset="127051.2669">12899 12427,'0'0,"-25"0,0 25,0-25,25 0,-24 0,24 0,-25 0,25 0,0 25,0-25,0 0,0 0,0 0,0 0,0 0,0 0,0 0,25 0,-25 0,24 0,1 0,0 0,0-25,0 25,24 0,1-25,-25 25,24-25,1 1,-1 24,1-25,-25 0,24 25,1-25,-25 25,24-25,-24 25,0-24,0 24,0 0,-25 0,0 0,0 0,0 0,0 0,-25 0,0 0,0 24,0-24,-24 25,24 0,-25-25,1 25,-1 0,1-1,-26 1,26 0,-1 25,0-26,1 1,24 0,-25 0,26 0,-1-1,25-24,-25 25,25-25,0 0,25 0,0 0,-1-25,1 25,25-24,-1-1,1 0,0 0,24 0,0-24,1 24,-26 0,26-24,-1 24,-24 0,24 0,-24 0,0 1,-26-1</inkml:trace>
  <inkml:trace contextRef="#ctx0" brushRef="#br0" timeOffset="130598.4698">18381 13717,'0'0,"-25"0,25 0,0 0,0 0,0 0,0 0,0 0,0 0,0 0,0 25,0-25,0 0,0 25,0-1,0 1,0 0,25 0,-25 0,0-1,0 26,0-25,0 24,0 1,24-25,-24 0,0 24,0-24,0 0,0 0,0-1,0-24,0 25</inkml:trace>
  <inkml:trace contextRef="#ctx0" brushRef="#br0" timeOffset="131029.4944">18728 13643,'0'-25,"0"25,0 0,0 0,0 0,0 0,0 0,0 0,0 0,0 0,0 0,0 0,0 0,25 0,-25 0,0 0,24 0,-24 0,25 0,0-25,0 25,0-25,0 25,-1-25,1 25,0-24,-25-1,25 25,0-25,-25 25,24 0,-24-25,0 25,25 0,-25 0,0 0,0 0,-25 0,25 0,0 25,-24-25,24 0,-25 25,25-25,-25 25,25-25,-25 24,0-24</inkml:trace>
  <inkml:trace contextRef="#ctx0" brushRef="#br0" timeOffset="131477.5201">18827 13618,'-25'25,"25"-25,0 0,-25 0,25 0,0 0,0 24,0-24,0 0,0 0,0 0,0 0,0 0,0 0,0 0,0 0,0 0,0 0,0 0,0 0,0 0,0 0,0 0,0 0,0 0,0 0,0 25,0-25,0 0,0 25,0 0,0 0,0-25,0 24,0 1,0 0,0-25,0 25,0 0,0-25,0 24,0-24,0 25,0-25,0 0,0 0,0 0,0 0,0 0,0 0,0 0,0 0,0 0,0 0,0 0,0-25,25 25,-25 0,0-24,25 24,-25 0,0-25,25 25,0 0,-25 0,25-25,-1 25,1 0,-25 0,25 0,0 25,0-25,-1 0,1 25,-25-25,25 24,-25 1,0-25,25 25,-25 0,0 0,0-1,0 1,-25 0,25 0,-25 0,25-1,-25-24,1 25,24 0,-25 0,0-25,0 25,0-25,1 24,-1-24,0 0,0 0,25 0,-25 0,25 0,-25 0,25 0</inkml:trace>
  <inkml:trace contextRef="#ctx0" brushRef="#br0" timeOffset="131717.5338">19546 13543,'0'0,"0"0,0 0,0 0,0 0,0 0,25 0,-25 0,25 0,0 0,0 0,-1-24,26 24,-25-25,24 25,-24-25,0 25,0 0</inkml:trace>
  <inkml:trace contextRef="#ctx0" brushRef="#br0" timeOffset="131885.5434">19695 13717,'-25'0,"25"25,0-25,0 0,0 0,0 0,0 0,0 25,0-25,0 0,0 0,25 0,-25 0,25 0,0 0,0-25,-1 25,1 0,0-25,0 25,0-25,24 25</inkml:trace>
  <inkml:trace contextRef="#ctx0" brushRef="#br0" timeOffset="132681.5889">20439 13122,'-24'0,"24"0,0 0,0 0,0-25,-25 25,25 0,0 0,0-25,0 25,25-25,-25 25,0 0,24-25,1 1,0 24,-25-25,25 25,0 0,-1-25,1 25,-25 0,25 0,0 25,-25-25,25 0,-25 25,0-25,0 24,0 1,0 0,0 0,0 0,0-1,-25 1,25 0,0 0,-25-25,25 25,0-25,0 25,0-25,0 0,0 0,0 0,0 0,0 0,0 0,0 0,25 0,-25 0,25 0,-1 0,1 0,0 0,0 0,0 0,-1 0,1 24,-25-24,25 0,0 25,-25-25,0 25,25-25,-25 25,0-25,0 25,-25-25,25 24,-25-24,25 25,-25-25,0 25,1-25,-1 0,0 25,0-25,0 0,1 25,-1-25,0 0,0 0,0-25,1 25,-1 0</inkml:trace>
  <inkml:trace contextRef="#ctx0" brushRef="#br0" timeOffset="132921.6027">20960 12874,'0'0,"0"0,0 0,25 0,-25 0,25 0,0 0,24 24,-24-24,25 25,-25-25,24 0,1 25,-25-25,24 25,-24-25,25 25,-26-25,1 0,0 24,0-24,0 0,-25 0,24 25</inkml:trace>
  <inkml:trace contextRef="#ctx0" brushRef="#br0" timeOffset="133149.6157">21283 12774,'-25'0,"25"0,0 0,0 0,0 0,0 0,0 0,0 25,0-25,0 25,0-25,0 25,0 0,0-1,0 26,0-25,0 0,0-1,-25 1,25 0,-25 0,25 24,0-49,-24 25,24 0,0 0,0-25,0 25,-25-25,25 25</inkml:trace>
  <inkml:trace contextRef="#ctx0" brushRef="#br0" timeOffset="133689.6466">21853 12402,'25'-24,"0"24,-25 0,0 0,25 0,-25 0,0 0,0 0,-25 0,25 0,-25 0,0 24,25-24,-25 25,1 0,-1-25,-25 25,50-25,-25 25,1-25,-1 24,25-24,0 0,-25 0,25 0,0 25,0-25,0 0,0 0,0 0,0 0,0 0,0 0,0 0,25 0,-25 0,0 25,0-25,25 25,-25-25,0 0,0 25,24-25,-24 24,0-24,0 25,25-25,-25 0,0 25,25-25,-25 0,0 0,25 0,-25 25,0-25,0 0,0 0,0 0,0-25,0 25,25 0,-25 0,0-25,24 25,-24 0,25 0,-25-25,25 25,0 0,0 0,-1 0,1 0,0 0,0 0,0 25,0-25,-1 25,1-25,0 25,0-25,-25 25,25-1,-25-24,0 25,0 0,0-25,0 25,0 0,-25-25,25 24,-25-24,0 25,0-25,1 25,-26-25,25 25,-25-25,26 0,-26 0,25 0,-24 0,24 0</inkml:trace>
  <inkml:trace contextRef="#ctx0" brushRef="#br0" timeOffset="134425.6887">18604 14734,'0'0,"0"0,0 0,-25 0,25 0,0 0,0 0,0 0,0 0,0 0,0 0,0 25,0-25,0 25,0-1,25 1,-25 0,25 25,-25-26,24 1,-24 25,25-25,-25-1,25 1,-25 25,25-25,-25-25,25 24,-25 1,24 0,-24-25,25 0,-25 25</inkml:trace>
  <inkml:trace contextRef="#ctx0" brushRef="#br0" timeOffset="134885.715">18802 14759,'0'0,"0"0,0 25,25-25,-25 0,25 0,0 24,0-24,-1 25,1-25,25 25,-25-25,24 0,-24 25,0-25,24 25,-24-25,0 0,0 24,0-24,-1 25,1-25,-25 25,25-25,-25 25,0-25,0 25,0-25,0 0,0 24,0-24,-25 25,0-25,1 0,-1 25,0-25,0 0,0 0,-24 0,24 0,0-25,25 25,-25 0,25-25,-24 25,24-24,0 24,0-25,0 25,0-25,24 0,-24 0,25 1,0-1,0 0,-25 0,25 0,-1 1,1-1,0-25,0 25,-25 1,25 24,-25-25,0 0,0 0,0 25,0-25,0 25,0 0,-25-24,0 24,25 0,-25 0,0 0,1 0,-1 24,0-24,0 25,0 0,1-25,-1 25,0 0,25-1,-25 1,25-25</inkml:trace>
  <inkml:trace contextRef="#ctx0" brushRef="#br0" timeOffset="135137.7294">19943 14486,'0'0,"0"0,0 0,0 0,0 0,25 0,-25 0,25 0,-25 0,25 0,0 0,-1 0,1-25,0 25,25 0,-26-25,1 25,0-24</inkml:trace>
  <inkml:trace contextRef="#ctx0" brushRef="#br0" timeOffset="135305.739">20092 14610,'-25'0,"25"25,0-25,0 25,0-25,0 0,0 0,0 0,0 0,0 0,25 0,-25 0,25 0,-25 0,25 0,0 0,-1-25,1 25,0-25,25 25,-26-25</inkml:trace>
  <inkml:trace contextRef="#ctx0" brushRef="#br0" timeOffset="137089.8411">20811 14163,'-24'0,"24"0,0 0,0-24,0 24,0 0,24-25,-24 25,25 0,-25-25,25 25,0-25,0 25,-25 0,25-25,-1 25,1 0,0 0,-25 0,25 0,-25 25,25-25,-25 25,24-25,-24 25,0 0,0-1,0 1,0-25,0 25,-24 0,24 0,-25-25,25 24,0 1,0-25,-25 0,25 0,0 25,0-25,0 0,0 0,0 0,0 0,0-25,0 25,25 0,-25 0,25 0,-25-25,24 25,1 0,0-24,0 24,0 0,-1 0,1 0,0 0,0 24,0-24,-1 25,-24-25,25 25,-25-25,0 25,0 0,0-25,0 25,0-1,-25 1,25 0,-24-25,-1 25,25 0,-25-25,0 24,0-24,-24 0,24 25,0-25,0 0,-24 0,24 0,0 0,0 0,1 0,24 0,-25-25</inkml:trace>
  <inkml:trace contextRef="#ctx0" brushRef="#br0" timeOffset="137809.8822">21432 13990,'0'0,"-25"-25,25 25,0 0,0 0,0 0,0 0,25 0,-25 0,24 0,1 25,0-25,0 0,24 25,-24-25,25 24,-25-24,24 25,-24-25,25 25,-26-25,26 0,-25 25,0-25,-1 25,1-25,-25 0</inkml:trace>
  <inkml:trace contextRef="#ctx0" brushRef="#br0" timeOffset="138043.8956">21680 13791,'0'0,"0"0,0 0,0 0,-25 25,25-25,0 0,0 25,0 0,0 0,-25-1,25 1,0 0,0 25,0-26,0 26,-25-25,25 24,0-24,0 0,0 25,0-26,0 1,0 0,0-25,0 25,0-25,0 25</inkml:trace>
  <inkml:trace contextRef="#ctx0" brushRef="#br0" timeOffset="138640.9298">22052 13791,'0'0,"-25"-24,0 24,25-25,-25 25,25-25,0 25,0-25,0 0,0 25,25-24,-25-1,25 25,0-25,0 0,-1 25,26-25,-25 25,24 0,-24 0,25 0,-25 0,-1 0,1 25,0 0,0 0,0 0,-25-1,0 1,0 0,0 0,0 24,-25-24,0 0,25 25,-25-26,0 1,1 0,-1 0,0 0,25-1,-25-24,0 0,25 0,-24 0,24 0,-25 0,25 0,0-24,0 24,0-25,0 25,25-25,-25 25,24 0,1-25,-25 25,25 0,0 0,0-25,-1 25,1 0,25 0,-25 0,-1 0,1 0,0 0,0 0,0 0,-1 0,1 0,0 0</inkml:trace>
  <inkml:trace contextRef="#ctx0" brushRef="#br0" timeOffset="138833.9408">22672 13568,'-25'-25,"25"25,-25-24,25 24,0 0,0-25,0 25,25 0,-25 0,25 0,0 25,-1-25,1 0,0 0,25 0,-26 24,26-24,-25 0,24 0,-24 0,25 0,-25 0,0 0,-1 25,1-25,0 0,0 0</inkml:trace>
  <inkml:trace contextRef="#ctx0" brushRef="#br0" timeOffset="139026.9519">22945 13271,'0'0,"-25"0,25 0,0 0,0 0,-25 0,25 0,0 24,0-24,0 25,0 0,-25 0,25 24,0-24,0 25,-25-1,25-24,-24 25,24-1,0-24,-25 25,25-25,0-1,0 26,-25-50,25 25</inkml:trace>
  <inkml:trace contextRef="#ctx0" brushRef="#br0" timeOffset="139372.9716">23292 12973,'0'-25,"25"0,-25 25,0 0,0-25,0 25,0 0,0 25,-25-25,25 25,0 0,-25 0,25-1,-25 1,25 25,-24-25,24 24,0 1,0-25,0 24,0 1,0-25,0 24,24-24,1 0,-25 0,25 0,0-1,0 1,-1-25,1 25,0-25,0 0,0 0,-1 0,1 0,0-25,0 25,0 0,-1-25,1 25,0-24,-25-1,0 25,0-25,0 25,-25-25,0 0,1 25,-26 0,0-24,1 24,-1 24,1-24,-26 25,26 0,-26 25</inkml:trace>
  <inkml:trace contextRef="#ctx0" brushRef="#br0" timeOffset="141029.0664">19323 15677,'0'-25,"-25"25,25-25,-24 25,24 0,0 0,-25-25,25 25,0 0,0 0,-25 0,25 0,0 25,-25-25,25 25,0 0,-25-1,25 1,0 25,0-25,0 24,0 1,25-25,-25 24,0-24,25 25,0-26,-25 1,25 0,-1-25,1 25,0-25,0 0,0 0,-1 0,1 0,0 0,0 0,0 0,-1-25,-24 25,25-25,-25 25,25-25,-25 25,0-24,0-1,-25 25,25 0,-25-25,1 25,-1-25,0 25,0 0,-24 0,24 0,0 0,-25 25,26-25,-1 25,0 0,0-25</inkml:trace>
  <inkml:trace contextRef="#ctx0" brushRef="#br0" timeOffset="141242.0786">19993 15478,'25'-25,"-25"25,25 0,-25 0,0-24,0 24,24 0,-24 0,0-25,25 25,0 0,0-25,0 25,-1-25,1 25,0-25,0 25,0-25</inkml:trace>
  <inkml:trace contextRef="#ctx0" brushRef="#br0" timeOffset="141398.0875">20142 15577,'0'25,"0"-25,0 0,0 0,0 0,0 0,25 0,-25 0,24-25,1 25,-25 0,25-24,0-1,24 25,-24-25,25 0,-25 0,24 1</inkml:trace>
  <inkml:trace contextRef="#ctx0" brushRef="#br0" timeOffset="141922.1175">21382 15081,'0'0,"-25"0,25-25,0 25,0 0,0-24,0 24,0-25,0 0,25 25,0-25,0 0,-1 1,1-1,0 0,25 25,-26-25,26 0,-25 25,24 0,-24 0,0 25,25-25,-26 25,-24 0,25 0,-25-1,0 1,0 0,0 25,0-1,-25-24,1 25,-1-1,0-24,0 25,25-26,-25 1,1 0,-1 0,0-25,0 25,25-25,-25 0,1 0,24-25,-25 25,25 0,0-25,0 0,0 25,0-25,0 1,0 24,25-25,-1 25,-24-25,25 25,0-25,0 25,0 0,24 0,-24 0,0 0,0 0,-1 0,1 0,0 0,0 25,0-25,-1 0,1 0,0 0,0 0,0 0</inkml:trace>
  <inkml:trace contextRef="#ctx0" brushRef="#br0" timeOffset="142113.1284">22002 14784,'0'0,"0"0,0 0,0 0,25 0,0 0,-25 0,25 0,-1 0,26 0,-25 24,0-24,24 0,-24 25,25-25,-26 0,1 25,0-25,25 0,-26 0,1 0,0 25,0-25,-25 0</inkml:trace>
  <inkml:trace contextRef="#ctx0" brushRef="#br0" timeOffset="142305.1394">22300 14635,'-25'-25,"25"25,-25-25,25 25,0 0,-25 0,25 0,0 25,0-25,0 25,-24 0,24-25,0 49,0-24,0 0,-25 0,25 24,0-24,0 25,-25-26,25 1,0 0,0 0,0 0,0-1,0 1,0-25,0 25</inkml:trace>
  <inkml:trace contextRef="#ctx0" brushRef="#br0" timeOffset="142705.1622">22622 14486,'25'-25,"-25"25,0-25,0 25,25-24,-25-1,25 25,-1-25,-24 0,25 25,0 0,0 0,0-25,-1 25,1 25,0-25,0 0,-25 25,25 0,-25 0,0-25,0 49,0-24,0 0,0 0,0-1,-25 1,25 0,-25 0,25 0,0-25,0 24,0-24,0 0,0 0,0 0,25 25,-25-25,25 0,-1 0,1 0,0 0,0 0,0 0,0 0,-1 0,1 0,-25 0,25 0,0 0,-25 0,25 0,-25 25,0-25,0 0,0 25,0-25,-25 25,0-1,0 1,0 0,-24 0,-1 0,0-1,-24 1,0 0,-1 0,1 0,-1-1</inkml:trace>
  <inkml:trace contextRef="#ctx0" brushRef="#br0" timeOffset="145709.3341">18877 17214,'0'-24,"0"24,0 0,-25-25,25 25,0 0,0 0,0 0,0 0,0 0,0 0,0 0,0 25,0-1,25-24,-25 50,0-25,25 0,-25 24,0 1,24-1,-24 1,0-25,0 25,0-26,25 26,-25-25,0 0,0-1,25-24,-25 25,0-25,25 0,-25 0,25 0,-1 0,1 0,-25 0,25-25,0 25,24-24,-24-1,0 0,25 0,-26 0,1 1,0-1,25 0</inkml:trace>
  <inkml:trace contextRef="#ctx0" brushRef="#br0" timeOffset="146002.3508">19596 16966,'25'0,"-25"-24,0 24,0-25,0 25,0-25,0 25,0 0,0 0,-25 0,25 25,-25-25,25 25,-25-25,25 24,-24 1,24 0,-25 25,25-26,0 1,0 0,0 25,0-26,0 1,25-25,-25 25,24 0,1-25,0 0,0 0,0 0,-1 0,1 0,0-25,25 25,-26-25,26 0</inkml:trace>
  <inkml:trace contextRef="#ctx0" brushRef="#br0" timeOffset="146547.382">20191 16619,'-24'0,"24"0,-25-25,25 25,-25 0,25 0,-25 25,25-25,0 0,0 25,0 0,0 0,25-1,-25 1,25 0,-25 0,25 0,-1 24,-24-24,25 0,0 0,-25-1,25 1,-25 0,25 0,-25 0,24-25,-24 24,0-24,0 25,0-25,0 0,25 0,-25 0,0 0,0 0,0-25,-25 25,25-24,0 24,-24-25,24 0,-25 0,0-24,0 24,25 0,-25-25,25 26,-24-1,24 0,0 0,0 0,0 1,0 24,0 0,24-25,-24 25,25 0,-25 0,25 25,0-25,-25 24,25-24,-1 25,-24-25,25 25,0 0,-25-25,25 25,-25-25,25 24,-25 1,24-25,1 0,-25 25,0-25,25 0,-25 0,0 0,25 0,-25 0,0 0,0-25,0 25,25-25,-25 25,0-24,0-1,0 0,0 0,0-24,0 24,-25 0,25 0,0 0,0 1,0-1,0 0,25 25,-25 0,24 0,-24 0,25 0,0 25,0 0,-25-1,25 1,-1 0,1 0,0 0,-25-1,25 1,0 0,-25 0,24 0</inkml:trace>
  <inkml:trace contextRef="#ctx0" brushRef="#br0" timeOffset="146779.3953">21208 16297,'-24'0,"24"0,0 24,0-24,0 0,0 0,0 0,24 0,-24 0,25 0,0 0,0 0,0-24,24 24,-24 0</inkml:trace>
  <inkml:trace contextRef="#ctx0" brushRef="#br0" timeOffset="146927.4037">21382 16520,'0'25,"-25"-25,25 25,0-25,0 0,25 0,-25 0,0 0,25 0,-25-25,25 25,-1 0,1-25,0 25,0-25,0 0,24 25</inkml:trace>
  <inkml:trace contextRef="#ctx0" brushRef="#br0" timeOffset="149535.5529">20663 12799,'0'0,"0"0,0 0,0-25,0 25,0 0,0 0,0 0,0 0,0 0,0 0,0 25,0-25,0 25,0 0,0 0,0-1,-25 26,25 0,-25-1,25 1,0 24,-25 1,0-1,25 1,-24-26,24 26,-25-1,25-24,0-1,0 1,0-1,0-24,0 0,0 0</inkml:trace>
  <inkml:trace contextRef="#ctx0" brushRef="#br0" timeOffset="149907.5742">21184 13866,'0'0,"0"-25,24 25,-24-25,0 25,0 0,0-25,0 25,0 0,0 0,0 0,0 0,0 0,0 0,0 25,0-25,0 0,-24 25,24 0,-25 0,25-1,-25 26,25 0,-25-1,0 1,1-1,-1 1,25 24,-25-24,0 0,25 24,-25-24,25-1,-24-24,24 25,0-25,0-1</inkml:trace>
  <inkml:trace contextRef="#ctx0" brushRef="#br0" timeOffset="150436.6045">22771 14163,'0'0,"0"0,0 0,0 0,0 0,0 0,0 0,0 0,0 0,0 0,0 0,0 0,0 0,0 0,0 0,0 0,0 25,0-25,0 25,0-25,25 25,-25 0,0 24,0-24,0 25,0-25,0 24,-25 1,25 24,0-24,0-1,-25 1,25 24,0-24,0 0,0-1,0 1,0-1</inkml:trace>
  <inkml:trace contextRef="#ctx0" brushRef="#br0" timeOffset="151523.6666">22077 15974,'-25'0,"25"25,0-25,-25 0,25 0,-25 0,25 0,0 0,0-25,0 25,0 0,0 0,0 0,0 0,0-25,0 25,0-24,25 24,0-25,0 0,-25 0,49 25,-24-25,0 1,0-1,24 25,-24-25,0 25,0 0,-1 0,1 0,0 0,-25 25,25-25,-25 25,0-25,0 24,0 1,0 0,0 0,0 0,-25-1,25 1,0 0,-25 0,25-25,-25 25,25-1,0-24,0 25,-24-25,24 0,0 0,0 0,0 0,0 0,0 0,0 0,24 0,-24 0,25-25,-25 25,25 0,0 0,0 0,-1-24,26 24,-25 0,0 0,-1 24,1-24,0 0,0 25,-25-25,25 25,-25-25,0 25,0-25,0 25,0-1,0-24,0 25,-25 0,25-25,-25 25,0-25,25 25,-25-25,1 24,-1-24,-25 0,25 0,1 25,-1-25,0 0,-25 0,26 0,-1 0,0 0,0-25,25 25,-25 0,25 0,0 0,0 0</inkml:trace>
  <inkml:trace contextRef="#ctx0" brushRef="#br0" timeOffset="151903.6884">22796 15627,'0'0,"0"0,0 0,0 0,0 0,0 0,0 0,0 0,25 0,-25 25,24-25,1 25,0-25,0 24,0-24,-1 25,1 0,0-25,0 25,0 0,24-25,-24 24,0-24,0 25,0-25,24 25,-24-25,0 0,0 25,-25-25,24 0,1 0</inkml:trace>
  <inkml:trace contextRef="#ctx0" brushRef="#br0" timeOffset="152107.7">23094 15553,'-25'0,"25"0,0 0,0 0,0 0,0 0,0 0,0 24,0 1,0-25,0 25,0 0,0 24,0-24,-25 25,25-25,0 24,-25 1,25-25,0 24,-25 1,25-25,-25 24</inkml:trace>
  <inkml:trace contextRef="#ctx0" brushRef="#br0" timeOffset="157034.9819">23242 13122,'-24'0,"24"0,-25-25,25 25,-25 0,25 0,-25 0,25 0,0 0,-25 25,25-25,0 0,0 24,0-24,-24 25,24-25,0 0,0 25,0-25,24 25,-24-25,25 0,-25 25,0-25,25 0,-25 0,25 0,0 0,-25 0,24 0,-24 0,25 0,-25-25,25 25,0 0,-25-25,0 25,25-25,-25 25,0 0,0 0,0-25,0 25,0 0,0 0,0 0,0 0,-25 0,25 0,-25 0,25 25,-25-25,25 25,-25 0,25-25,0 25,-24 0,24-1,0 1,0-25,0 25,0 0,0-25,0 25,24-25,-24 0,25 0,0 24,0-24,0 0,-25-24,24 24,1 0,0 0,0-25,0 25,-1 0,-24-25,0 25,25 0,-25 0,0 0,0 0,0 0,0 25,0-25,-25 0,25 25,0-1,0-24,-24 25,24 0,0 0,0-25,0 25,0-1,0-24,0 25,0-25,24 0,-24 25,0-25,0 0,25 0,-25 0,25 0,-25 0,0 0,25 0,-25-25,0 25</inkml:trace>
  <inkml:trace contextRef="#ctx0" brushRef="#br0" timeOffset="157531.0102">23862 12824,'0'0,"0"-25,0 25,0-25,0 25,0-24,25 24,-25-25,25 25,-25 0,25-25,-25 25,25-25,-1 25,-24 0,25 0,0 0,-25 0,0 0,25 25,-25-25,0 25,0 0,0-25,0 24,0 1,0 0,0 0,-25-25,25 25,0-1,-25-24,25 25,0-25,0 0,0 25,0-25,0 0,0 0,25 0,-25 0,25 0,-25 0,25 0,0 0,-1 25,1-25,25 0,-25 0,-1 0,1 25,0-25,-25 0,25 24,-25-24,25 0,-25 25,0-25,0 25,0-25,0 25,-25-25,25 25,-25-25,0 24,0-24,-24 25,24-25,-25 25,26-25,-26 25,0-25,25 0,-24 0,-1 25</inkml:trace>
  <inkml:trace contextRef="#ctx0" brushRef="#br0" timeOffset="160087.1564">22548 13320,'0'0,"0"0,0 0,0 0,0 0,0-25,0 25,0 0,0 0,-25 25,25-25,0 0,-25 25,25-25,0 25,-25 0,1 24,-1 1,0-25,0 49,0-24,1 24,-26-24,25 24,-24 0,24 26</inkml:trace>
  <inkml:trace contextRef="#ctx0" brushRef="#br0" timeOffset="160563.1837">21853 15205,'0'-25,"0"25,25-24,-25 24,0-25,0 25,0-25,0 25,0 0,0 0,0 0,0 0,0 0,0 0,0 0,0 0,0 0,0 25,0-25,-25 25,25-1,-25 1,25 0,-24 25,24-1,-25-24,0 25,0-1,0 1,1 24,-1-24,0 0,0-1,0 1,25-25</inkml:trace>
  <inkml:trace contextRef="#ctx0" brushRef="#br0" timeOffset="161407.2319">23441 15131,'0'0,"-25"-25,25 0,0 25,0-25,0 1,0-1,0 0,25 25,-25-25,25 0,-1 1,1-1,0 0,0 25,0-25,24 0,-24 25,0 0,0 0,-1 0,1 0,0 0,0 25,-25 0,25 0,-25 0,0-1,0 26,0 0,-25-26,25 26,-25 0,0-1,25 1,-25-1,1 1,24-25,-25 25,25-26,0 1,-25 0,25-25,0 0,0 25,25-25,-25 0,25 0,-1-25,1 25,0-25,0 0,24 1,-24-1,25 0,-1 0,1 0,0 0,-1 1,1-1,0 0,-1 0,1 0,-25 1,24 24,-24-25,-25 25,25 0,-25 0,0 0,0 0,0 0,0 0,0 0,0 0,0 0,-25 0,25 0,-25 0,25 0,-25 0</inkml:trace>
  <inkml:trace contextRef="#ctx0" brushRef="#br0" timeOffset="162583.2992">23986 14486,'0'0,"0"0,0 0,0 0,0 0,0 0,0 0,0 0,0 0,25 0,0 0,-25 25,25-25,0 0,0 25,24-25,-24 0,0 24,0-24,24 25,-24-25,0 0,0 0,-1 25,1-25,-25 0,25 0,0 0,-25 25,0-25</inkml:trace>
  <inkml:trace contextRef="#ctx0" brushRef="#br0" timeOffset="162815.3125">24135 14337,'0'0,"0"-25,-24 25,24 0,0 0,0 0,0 0,0 0,0 0,0 0,0 25,-25-25,25 25,0 0,0 0,0-1,0 1,0 25,-25-25,25-1,0 1,0 25,0-25,-25-1,25 1,0 0,0 0,0 0,0-25,-25 24,25-24</inkml:trace>
  <inkml:trace contextRef="#ctx0" brushRef="#br0" timeOffset="163355.3434">24458 14015,'0'-25,"0"25,0-25,0 25,0 0,0 0,-25 0,25 0,-25 0,25 0,-25 0,25 0,-24 0,24 25,-25-25,25 0,-25 25,25-25,-25 0,25 24,0-24,0 0,0 0,-25 0,25 0,0 0,0 0,0 0,0 0,0 0,0 0,0 0,0 0,0 0,0 25,0-25,0 0,25 0,-25 25,0-25,0 25,0 0,25-25,-25 24,0-24,0 25,0-25,25 25,-25-25,0 0,0 0,0 25,0-25,0 0,0 0,0 0,0 0,0 0,0 0,0 0,25 0,-25 0,0 0,0-25,24 25,-24 0,25 0,0-25,0 25,-25 0,25 0,-1 0,1 0,0 0,-25 0,25 0,0 25,-25-25,24 25,-24 0,0-25,25 24,-25 1,0-25,0 25,0 0,-25-25,25 25,0 0,-24-25,24 24,-25-24,0 25,25-25,-25 0,0 25,1-25,-1 0,25 0,-25 0,0-25</inkml:trace>
  <inkml:trace contextRef="#ctx0" brushRef="#br0" timeOffset="163587.3566">24631 13767,'0'0,"0"24,0-24,0 0,0 0,0 0,0 0,25 25,-25-25,25 25,0-25,0 25,-1-25,1 25,0-25,0 24,0-24,-1 0,1 25,-25-25,25 0,-25 25,25-25,-25 0,0 0</inkml:trace>
  <inkml:trace contextRef="#ctx0" brushRef="#br0" timeOffset="163787.3681">24780 13692,'-25'0,"25"0,0 0,0 0,0 0,0 0,0 0,0 25,0-25,0 25,0 0,0-1,0 1,0 0,0 0,0 0,0-1,0 1,0 0,0 0,0 0,0-1,0 1,0 0,0 0,0 0,0-25</inkml:trace>
  <inkml:trace contextRef="#ctx0" brushRef="#br0" timeOffset="164183.3907">24731 13519,'0'-25,"0"25,0-25,0 0,24 0,-24 25,0-24,25 24,-25-25,25 25,0-25,-25 25,25 0,-1 0,-24 0,25 0,-25 0,25 0,-25 25,0-25,0 25,0-25,0 24,0 1,0 0,0 0,-25-25,25 25,-25-1,25 1,0-25,0 25,0-25,0 0,0 25,0-25,0 0,0 0,25 0,0 0,0 0,-25 0,25 25,-1-25,1 0,0 0,0 24,0-24,-1 0,-24 25,25-25,-25 0,25 25,-25-25,0 25,0-25,-25 25,25-25,-25 24,1 1,-1-25,-25 25,25 0,-24-25,24 25</inkml:trace>
  <inkml:trace contextRef="#ctx0" brushRef="#br0" timeOffset="164912.4324">22622 16619,'0'0,"-25"0,1 25,24-25,-25 0,25 0,0 0,-25 0,25-25,0 25,25 0,-25 0,25-25,24 25,-24-24,25-1,24 0,-24 0,24 0,0-24,26-1,-26 0,25 1,1-1,-1 1,25-1,0-24,-25-1,50 1,-25-1,0 1,0 0,25-1,-25 1,0-1,25 1,-25 24,0-24,-25-1,0 26,0-26,1 26,-26-1,0 25,-24-24,0 24,-26 0,1 0,0 25,0 0,-25-24,0 24,0 0,0 0,0 0,0 0,-25 0,25 24,-25-24,0 0,1 25</inkml:trace>
  <inkml:trace contextRef="#ctx0" brushRef="#br0" timeOffset="166031.4964">22523 15825,'-25'0,"25"0,0 25,0-25,-25 0,25 0,0 25</inkml:trace>
  <inkml:trace contextRef="#ctx0" brushRef="#br0" timeOffset="167940.6056">22449 17512,'0'0,"-25"0,25 0,0 0,25 0,-25 0,0-25,24 25,-24-25,25 1,0 24,0-25,0 25,24-25,-24 0,0 25,0-25,24 1</inkml:trace>
  <inkml:trace contextRef="#ctx0" brushRef="#br0" timeOffset="168107.6152">22548 17686,'0'0,"0"0,0 0,0 0,0 0,25 0,-25 0,0 0,24 0,1 0,-25-25,25 25,0-25,0 25,-1-25,26 1,-25 24,24-25</inkml:trace>
  <inkml:trace contextRef="#ctx0" brushRef="#br0" timeOffset="168597.6432">23813 16917,'0'-25,"-25"0,25 0,-25 25,0-24,1-1,-1 0,0 0,-25 25,26-25,-26 25,25 0,-24 0,24 0,0 25,-25-25,26 25,-1 0,0 0,0-1,0 26,1-25,24 0,0-1,0 1,0 0,0 0,0 0,24-1,1-24,-25 25,25-25,0 25,0-25,-1 0,1 0,25 0,-50-25,25 25,-1 0,1-25,0 25,-25-24,25 24,-25-25,0 0,25 0,-25 25,0-25,0 1,0 24,0-25,0 0,0 25,0 0,0 0,-25-25,25 25,0 0,0 25,0-25,0 25,25-25,-25 25,0-1,0 26,24-25,-24 24,25 1,-25-25,25 24,-25 1,25 0,0-1,-25 1,24-1,-24-24,25 25,-25-25,25 0,-25-1,0 1,25-25,-25 25,0-25,25 0,-25 0,0 0,0 0</inkml:trace>
  <inkml:trace contextRef="#ctx0" brushRef="#br0" timeOffset="168925.662">23862 16818,'0'0,"0"0,0-25,0 25,0 0,-24 0,24 25,0-25,-25 24,25-24,0 25,0 0,-25 25,25-26,0 1,0 25,25-25,-25 24,25-24,-25 0,24 24,-24-24,25 0,0-25,0 25,0-25,-1 25,-24-25,25 0,0 0,0-25,0 25,0-25,-1 25,1-25,0 0,0 1,0-1,-25 0,24 0,-24 0,25 1,-25-1,0-25,-25 25,1 1,-1-1,0 0,0 0,-24 25,-1-25,0 25,-24 0,24 0,-24 25,24-25,-24 25</inkml:trace>
  <inkml:trace contextRef="#ctx0" brushRef="#br0" timeOffset="169533.6967">22647 15726,'-25'25,"0"-25,25 25</inkml:trace>
  <inkml:trace contextRef="#ctx0" brushRef="#br0" timeOffset="169905.718">23887 15205,'0'0,"0"0,0 0,0 0,0 0,0 0,0 0,0 0,0 0,0 0,0 0,0 0,0 0,0 0,0 0,0 0,0 0,0 0,0 0,0 0,-25 0,25 0,0 0,0 0,0 0,0 0,0 0,0 0</inkml:trace>
  <inkml:trace contextRef="#ctx0" brushRef="#br0" timeOffset="175421.0335">22622 13395,'0'0,"0"0,0 0,0 0,0 0,-25 24,25-24,-24 25,24-25,-25 25,0 0,0 0,0 24,1-24,-26 25,25-26,-24 26,24 0</inkml:trace>
  <inkml:trace contextRef="#ctx0" brushRef="#br0" timeOffset="176266.0818">21878 14660,'0'0,"0"0,0 0,0 0,0 0,0 0,0 0,0 0,-25 0,25 24,0-24,0 25,-25 0,25-25,-24 50,24-26,-25 26,0-25,25 24,-25 1,0 24</inkml:trace>
  <inkml:trace contextRef="#ctx0" brushRef="#br0" timeOffset="180837.3433">22573 13643,'0'0,"-25"0,25 0,0 0,0 0,0 0,0 0,0 0,0 0,0 0,0 0,0 0</inkml:trace>
  <inkml:trace contextRef="#ctx0" brushRef="#br0" timeOffset="181109.3588">21680 15379,'0'0,"0"0,0 0,0 0,0 0,-25 0,25 0</inkml:trace>
  <inkml:trace contextRef="#ctx0" brushRef="#br0" timeOffset="181625.3883">22325 13692,'0'0,"0"0,0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82421.4339">24086 15627,'-25'0,"25"0,-25 0,25 0,-25 0,25 0,0 0,-25 0,25 0,0 0,0 0,0 25,0-25,0 0,0 0,0 0,25-25,-25 25,25 0,0-25,0 25,0-25,24 1,1 24,-25-25,24 0,1 0,-1 0,1 1,0-1,-26 0,26 25,-25-25,0 25,-25-25,24 25</inkml:trace>
  <inkml:trace contextRef="#ctx0" brushRef="#br0" timeOffset="183309.4847">20489 13171,'0'0,"0"0,0-25,0 25</inkml:trace>
  <inkml:trace contextRef="#ctx0" brushRef="#br0" timeOffset="183541.4979">21084 14263,'0'0,"25"0,-25 0,0 0,0 0,0 0,0 0,0 0</inkml:trace>
  <inkml:trace contextRef="#ctx0" brushRef="#br0" timeOffset="185343.601">23118 15032,'0'0,"0"0,0 0,0 0,0 0,0 0,0 0,0 0,0 0,0 0,0 0,0 0,0-25,0 25,0 0,0 0,0 0,0 0,0 0,0 0,0 0,0 0,0 0,0 0,0 0,0 0,0 0,0 0,0 0,0 0,0 0,0 0,0 0,0 0,0 0,0 0,0 0,0 0,0 0,0 0,0 0,0 0,0 0,0 0,0 0,0 0,0 0,0 0,0 0,0 0,0 0,0 0,0 0,0 0,0 0,0 0,0 0,0 0,0 0,0 0,0 0,0 0,0 0,0 0,0 0,0 0,0 0,0 0,0 0,0 0,0 0,0 0,0 0,0 0,0 0,0 0,0 0,0 0,0 0,0 0,0 0,0 0,0 0,0 0,0 0,0 0,0 0,0 0,0 0,0 0,0-25,0 25,0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0,0 0</inkml:trace>
  <inkml:trace contextRef="#ctx0" brushRef="#br0" timeOffset="210745.0539">596 10716,'0'-25,"0"25,0 0,0 0,0-25,0 25,0 0,0-25,0 25,0-25,0 1,24 24,-24-25,25 0,-25 25,25-25,0 0,0 25,-1 0,1-24,0 24,0 0,0 24,0-24,-1 0,1 25,0 0,0 0,-25 0,25-1,-25 1,24 25,-24-25,0 24,0 1,0-25,0 24,0 1,0-25,-24-1,24 26,0-25,-25 0,25-1,-25-24,25 25,-25-25,25 25,-25-25,25 0,-24 0,-1 0,25-25,-25 25,25-25,-25 25,25-24,0 24,0-25,0 25,0-25,0 25,0 0,0-25,0 25,25 0,0 0,-25-25,25 25,-1 0,1 0,0 0,0 0,0 0,-1 0,1 25,0-25,0 0,0 0,-1 0,1 0,0 25,-25-25,25 0,0 0</inkml:trace>
  <inkml:trace contextRef="#ctx0" brushRef="#br0" timeOffset="211217.0809">1191 10468,'0'-25,"0"25,0-25,0 25,0 0,0 0,0-25,0 25,0 0,0 0,0 0,0 25,0-25,0 0,0 0,0 25,-25-25,25 25,0-1,0 1,-25 0,25 0,0 24,0-24,-24 0,24 0,0 0,0-1,0 1,0 0,24 0,-24-25,25 25,-25-25,25 0,0 0,0 0,-1 0,1 0,0-25,0 25,0-25,-1 0,1 25,25-25,-25 1,-1-1,1 0,0 0,-25 0,25 25,0-24,-25-1,0 25,0-25,0 25,0-25,0 25,0 0,0 0,0 0,-25 0,25 0,0 0,0 0,0 0,0 0,-25 0,25 25,0-25,0 25,0 0,0-1,0 1,0 0,0 0,0 0,0-1,0 26,0-25,0 0,25 24,-25-24,25 25,-25-26,0 26</inkml:trace>
  <inkml:trace contextRef="#ctx0" brushRef="#br0" timeOffset="212045.1283">819 11782,'0'0,"-25"-25,25 25,0 0,0 0,-25-24,25 24,0 0,0 0,0 0,0 0,-25 0,25 24,0-24,0 0,-24 25,24 0,0 0,-25 0,25-1,0 26,0-25,0 24,0 1,0 0,0 24,0-24,25-1,-25 1,24 0,-24-1,25 1,-25-1,25 1,-25-25,25 0,-25-1,25 1,0 0,-25-25,24 25,1-25,-25 0,25 0,0-25,-25 25,25-25,-1 25,-24-25,25 1,0-1,-25 0,0 0,25 0,-25 1,0-1,0 25,0-25,-25 0,25 0,-25 25,0-24,1 24,-1 0,0 0,0 0,0 0,1 24,-1-24,0 25,0 0,0 0,25 0,-25-1,1 1,24 0,0 0,0 0,0-1,0-24,0 25,0-25</inkml:trace>
  <inkml:trace contextRef="#ctx0" brushRef="#br0" timeOffset="212401.1486">1241 12080,'0'0,"0"-25,0 25,0 0,0-25,0 25,0 0,0 0,-25 0,25 0,0 25,-25-25,25 25,0 0,-25-1,25 1,0 0,-25 25,25-25,0-1,0 26,0-25,25 0,-25-1,0 1,25 0,-25-25,25 25,-25-25,25 0,-1 0,-24 0,25 0,0 0,0 0,-25-25,25 25,-1-25,1 0,0 1,-25-1,25 0,0 0,-25 0,0-24,0 24,0 0,0 0,0 0,-25 1,0-1,0 25,0-25,1 0,-26 25,25-25,-24 25,24 0,-25 0,25 0,1 0,-1 0,0 25</inkml:trace>
  <inkml:trace contextRef="#ctx0" brushRef="#br0" timeOffset="212989.1823">1861 10492,'0'25,"0"-25,0 25,-25-25,25 0,0 0,0 0,25 0,-25 0,0 0,25 0,-1 0,-24 0,25 0,0 0,0-25,0 25,24 0,-24-25,0 25,0-24,24 24,-24 0,0-25</inkml:trace>
  <inkml:trace contextRef="#ctx0" brushRef="#br0" timeOffset="213161.1921">1985 10740,'0'0,"-25"0,25 0,0 0,0 25,0-25,0 0,0 0,0 0,25 0,-25 0,25-25,-1 25,1 0,0 0,0-24,0 24,-1 0,26-25,-25 25</inkml:trace>
  <inkml:trace contextRef="#ctx0" brushRef="#br0" timeOffset="214801.2859">1886 11956,'0'25,"0"-25,-25 0,25 0,0 0,0 0,0 0,0 0,0 0,0 0,0 0,25 0,-25 0,24-25,1 25,0-25,0 25,0-25,-1 25,-24-25,25 25</inkml:trace>
  <inkml:trace contextRef="#ctx0" brushRef="#br0" timeOffset="214969.2955">1960 12179,'0'0,"0"25,-25-25,25 25,0-25,0 0,0 0,0 0,0 0,0 0,0 0,25 0,-25 0,25-25,0 25,-1 0,1-25,0 0,25 25,-26-25,1 1</inkml:trace>
  <inkml:trace contextRef="#ctx0" brushRef="#br0" timeOffset="217581.4449">2506 10368,'0'0,"0"0,-25 0,25 0,0 0,0 0,0-24,0 24,0 0,0 0,0 0,0 0,0 0,0 0,0 0,0 0,0 0,0 0,0 0,0 0,0 24,0-24,0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0,0-24,0 24,25 0,-25-25,0 25,25-25,-25 25,24 0,-24-25,25 25,-25 0,25 0,0-25,0 25,-1 0,1 0,0 0,-25 25,25-25,0 25,-1-25,-24 25,0 0,25-1,-25 1,0 0,0 0,0 0,0-1,0 26,0-25,0 0,-25-1,25 1,-24 0,24-25,-25 25,25 0,0-25,-25 0,25 0,-25 24,25-24,-25 0,25-24,-24 24,24 0,-25 0,25-25,-25 25,25-25,0 25,0 0,0-25,0 25,0 0,0 0,0 0,0 0,25 0,-25 0,25 0,-25 0,24 0,1 0,0 0,0 0,-25 25,25-25,-1 0,1 0,-25 0,25 0,0 25,-25-25,25 0,-25 0,24 0</inkml:trace>
  <inkml:trace contextRef="#ctx0" brushRef="#br0" timeOffset="217812.4581">2803 10294,'0'0,"0"0,0 0,0 0,25 0,-25 0,25 25,-25-25,25 0,-1 25,1-25,0 24,25-24,-25 25,-1-25,1 0,0 25,0-25,-25 0,25 0,-1 25,-24-25,25 0,-25 0,0 0,25 0</inkml:trace>
  <inkml:trace contextRef="#ctx0" brushRef="#br0" timeOffset="218028.4705">3027 10195,'-25'-25,"25"25,0 0,0 0,0 25,0-25,0 0,-25 25,25-25,0 24,0 1,0 0,-25 0,25 0,0-1,0 26,0-25,0 0,0-1,0 1,0 0,0 0,0 0,0-25,0 24,0-24,0 25,0-25,0 0</inkml:trace>
  <inkml:trace contextRef="#ctx0" brushRef="#br0" timeOffset="218410.4923">3250 10244,'0'0,"0"-24,25 24,-25-25,0 25,24-25,-24 25,25 0,-25-25,25 25,0 0,0 0,-1 0,-24 0,25 0,0 0,-25 0,25 25,-25-25,25 25,-25-25,0 25,0-1,0 1,0 0,0 0,0 0,-25-1,25 1,-25-25,25 25,0 0,-25-25,25 25,0-25,-25 0,25 0,0 0,0 0,-24 0,24 0,0-25,0 25,0 0,0 0,0 0,0 0,24 0,-24-25,25 25,-25 0,25 0,0 0,-25 0,25 0,-1 0,1 0,0 0,0 0,0 0,-25 0,24 0,1 0,0 0</inkml:trace>
  <inkml:trace contextRef="#ctx0" brushRef="#br0" timeOffset="218632.505">3622 10145,'0'0,"0"0,0 0,25 0,-25 0,24 25,1-25,-25 25,25-25,0 25,0-25,24 24,-24-24,0 0,0 25,-1-25,1 0,0 25,-25-25,25 0,0 0,-25 25,25-25,-25 0</inkml:trace>
  <inkml:trace contextRef="#ctx0" brushRef="#br0" timeOffset="218829.5163">3771 10071,'0'0,"0"0,0 0,0 25,0-25,-25 24,25 1,0 25,0-25,0-1,0 1,0 25,-25-25,25-1,0 26,0-25,0 0,0-1,0-24,25 25,-25 0,0-25,0 25,25-25</inkml:trace>
  <inkml:trace contextRef="#ctx0" brushRef="#br0" timeOffset="219208.538">4143 10071,'0'-25,"0"25,0-25,0 25,0-25,25 25,-25-25,24 25,1-24,0 24,-25 0,25-25,0 25,-1 0,1 25,-25-25,25 0,-25 24,25 1,-25-25,0 25,0 0,0 0,0 0,0 24,-25-24,25 0,0 0,-25-1,25 1,-25 0,25 0,-24-25,24 25,0-25,0 0,0 0,0 0,0 0,0 0,0 0,0 0,0 0,24 0,-24 0,0 0,25 0,0 0,-25 0,25 0,0 0,-1-25,-24 25,25 0,0 0,0-25,0 25,-1 0,-24 0</inkml:trace>
  <inkml:trace contextRef="#ctx0" brushRef="#br0" timeOffset="219433.5509">4416 9947,'0'24,"24"-24,1 0,-25 0,25 25,0-25,0 25,-1 0,26-25,-25 25,0-25,24 25,-24-25,0 24,24-24,-24 25,0-25,0 25,0-25,-25 0,24 25,-24-25</inkml:trace>
  <inkml:trace contextRef="#ctx0" brushRef="#br0" timeOffset="219634.5623">4639 9947,'0'0,"0"0,0 24,0 1,0 0,0 0,0 0,0 0,0-1,0 26,0-25,0 0,0-1,0 1,0 0,0 0,0 0,0-1,25 1,-25-25,0 25</inkml:trace>
  <inkml:trace contextRef="#ctx0" brushRef="#br0" timeOffset="220012.584">4961 9897,'25'-25,"-25"25,0-25,25 1,-25 24,25-25,-25 0,25 25,-1-25,1 25,0-25,0 25,0 0,-1 0,-24 0,25 0,0 0,-25 0,25 25,-25-25,0 25,0-25,0 25,0-25,0 25,0-1,0-24,0 25,0 0,0-25,0 0,0 25,0-25,0 0,25 0,-25 0,24 0,-24 0,25 0,0 0,-25 0,25 25,0-25,-1 0,-24 0,25 0,0 24,-25-24,0 0,25 25,-25-25,0 25,0-25,-25 25,25-25,-25 25,0 0,-24-1,24-24,0 25,-24 0,-1 0,0 0,1-25</inkml:trace>
  <inkml:trace contextRef="#ctx0" brushRef="#br0" timeOffset="228213.053">2456 11857,'-25'0,"25"0,0 0,0 0,0 0,0 0,0 0,0 0,0 0,0 0,0 0,0 0,0 0,0 0,0 0,-25 0,25 0,0 0,0 0,0 0,0 0,0 0,0 0,0 0,0 0,0 0,0 0,0 0,0-25,0 25,0 0,0 0,0 0,0-25,25 25,-25 0,0-25,25 25,-25-25,25 25,-25-24,25 24,-1 0,1-25,-25 25,25 0,0 0,0 0,-1 25,1-25,-25 24,25 1,0 0,-25 0,25 0,-25-1,0 1,0 0,0 25,0-26,0 1,-25 25,25-25,-25-1,25 1,-25 0,25 0,-25 0,25-25,-24 25,24-25,-25 0,25 0,-25 0,25 0,-25 0,25 0,-25-25,25 25,-24-25,24 25,0 0,0-25,0 25,0-25,0 25,0 0,0-25,24 25,-24 0,0 0,25 0,0 0,-25-24,25 24,0 0,-1 0,1 24,-25-24,25 0,0 0,0 0,-25 0,24 0,1 0,-25 0,25 25,0-25,-25 0,25 0</inkml:trace>
  <inkml:trace contextRef="#ctx0" brushRef="#br0" timeOffset="228733.0828">3051 11683,'0'0,"-24"0,24 0,0 0,0 0,-25-25,25 25,0 0,0 0,0 25,25-25,-25 0,24 25,-24-25,25 25,0-1,0-24,0 25,-1 0,1 0,0-25,0 25,0-25,-1 24,1 1,0-25,-25 0,25 25,0-25,-25 25,0-25,24 0,-24 0,0 0,0 0</inkml:trace>
  <inkml:trace contextRef="#ctx0" brushRef="#br0" timeOffset="228970.0963">3225 11633,'0'0,"0"0,-25 0,25 0,0 0,0 0,0 0,-25 25,25-25,0 25,0 0,-24 0,24-1,0 1,0 25,-25-25,25 24,0-24,0 25,0-26,-25 1,25 0,0 0,0 0,0-1,0 1,0 0,0-25,0 0,0 25</inkml:trace>
  <inkml:trace contextRef="#ctx0" brushRef="#br0" timeOffset="229441.1233">3547 11584,'0'0,"0"-25,0 25,0 0,0-25,0 25,0 0,0-25,0 25,0-24,0 24,0 0,25-25,-25 25,0-25,25 25,0 0,-25-25,25 25,-1 0,-24 0,25 25,0-25,0 0,0 25,-25-25,24 25,-24-1,25 1,-25 0,0 0,0 0,0-1,0 26,0-25,-25 0,25-1,-24 1,24 0,-25 0,25 0,0-25,-25 24,25-24,0 0,-25 0,25 0,0 0,0 0,-25-24,25 24,0 0,0-25,0 25,0 0,25 0,-25-25,25 25,-25 0,25 0,0 0,-25 0,24 0,1 0,0 25,0-25,0 0,-1 0,1 25,0-25,25 0</inkml:trace>
  <inkml:trace contextRef="#ctx0" brushRef="#br0" timeOffset="230297.1722">4019 11385,'0'-24,"-25"24,25 0,0 0,0 0,0 0,0 0,0 24,0-24,25 0,-25 25,25-25,24 25,-24 0,0-25,24 25,1-1,-25 1,24 0,-24-25,0 25,25 0,-26-25,1 24,-25-24,25 25,0-25,-25 0,25 25,-25-25,24 0,-24 0,0 0</inkml:trace>
  <inkml:trace contextRef="#ctx0" brushRef="#br0" timeOffset="230493.1834">4267 11336,'0'0,"0"0,-25 0,25 0,0 0,0 0,0 0,0 25,0-25,0 24,0 1,0 0,-25 25,25-26,0 26,0-25,0 24,-25 1,25 0,0-1,-24-24,24 25</inkml:trace>
  <inkml:trace contextRef="#ctx0" brushRef="#br0" timeOffset="232498.2981">4837 11286,'0'0,"0"0,-25 0,25-25,0 25,0-24,-24 24,24-25,0 0,0 25,0-25,0 0,24 25,-24-25,25 1,-25 24,25-25,-25 0,25 25,-25 0,25-25,-1 25,-24 0,25 0,-25 25,25-25,-25 0,25 25,-25-25,0 25,0-1,0 1,0 0,0 0,0 0,0 0,0-1,-25 1,25 0,0-25,-25 25,25-25,0 0,0 0,0 0,0 0,0 0,0 0,0 0,25 0,-25 0,0 0,25 0,0-25,0 25,-1 0,1 0,0 0,0 0,-25 0,25 0,-1 0,1 25,0-25,-25 25,25-25,-25 24,0 1,0-25,0 25,0 0,0 0,0-25,0 24,-25 1,25-25,-25 25,0-25,25 25,-24-25,-1 0,0 25,0-25,0 0,1 0,-1 0,0 0,0 0,0-25,25 25,-25 0</inkml:trace>
  <inkml:trace contextRef="#ctx0" brushRef="#br0" timeOffset="232731.3114">5333 11038,'0'0,"0"0,0 0,25 0,-25 25,0-25,25 0,0 25,0-25,-1 24,1-24,0 0,0 25,24-25,-24 25,0-25,0 0,0 25,-1-25,1 0,0 0,0 0,-25 25,25-25,-25 0,0 0</inkml:trace>
  <inkml:trace contextRef="#ctx0" brushRef="#br0" timeOffset="232931.3229">5532 10939,'0'0,"0"0,0 0,0 0,0 0,0 25,0-25,0 24,0 1,0 0,0 0,0 24,0-24,0 0,0 25,0-25,0-1,0 1,0 0,0 0,0 0,0-1,0 1,0-25,0 25</inkml:trace>
  <inkml:trace contextRef="#ctx0" brushRef="#br0" timeOffset="233479.3542">6152 10567,'0'0,"0"0,0 0,0 0,0 0,0 25,-25-25,25 0,-25 24,0-24,1 25,-1 0,0-25,0 25,0 0,1-25,-1 24,0-24,25 25,-25-25,0 0,25 0,0 0,-24 0,24 0,0 0,0 0,0 0,0 0,0 0,0 0,0 0,0 0,0 25,24-25,-24 0,0 0,25 25,-25-25,0 0,25 25,-25-25,25 24,-25-24,0 25,25-25,-25 25,0-25,24 0,-24 25,0-25,25 0,-25 0,0 0,0 0,0 0,0 0,0 0,25 0,-25 0,0 0,0-25,0 25,0-25,25 25,-25-25,0 25,25-24,-25 24,0-25,24 25,-24 0,25-25,-25 25,25 0,0 0,-25 0,25 0,0 0,-25 25,24-25,1 0,-25 25,25-25,-25 24,25-24,-25 25,0 0,0-25,0 25,0 0,0-1,0 1,-25-25,0 25,25 0,-25 0,1-1,-26-24,25 25,0 0,-24-25,24 25,-25-25</inkml:trace>
  <inkml:trace contextRef="#ctx0" brushRef="#br0" timeOffset="238627.6487">720 13940,'0'-25,"-25"25,25-24,-25 24,25 0,0 0,0 0,0 0,0 0,0 0,0 0,0 0,0 0,0 0,0 0,0 0,0 24,0-24,25 25,-25 0,0 25,25-26,-25 26,0-25,0 24,24 26,-24-26,0 1,0 0,0-1,0 1,-24 0,24-1,0-24,0 25,-25-26,25 1,-25 0,25-25,-25 25,25-25,-25 25,25-25,-24 0,-1 0,25 0,-25 0,0 0,25 0,-25 0,1-25,24 25,-25-25,25 25,0 0,0-25,-25 25,25 0,0 0,25-25,-25 25,0 0,25 0,-1 0,1 0,0-24,0 24,0 0,-1 0,1 0,0 0,0 0,24 0,-24 0,0 0,0 0,25-25,-26 25,1 0,0-25,0 25</inkml:trace>
  <inkml:trace contextRef="#ctx0" brushRef="#br0" timeOffset="238935.6663">1117 14015,'0'-25,"0"25,0-25,0 25,-25-25,25 25,0 0,0 0,-25-25,25 25,0 0,-25 0,25 25,-25-25,25 25,-24-25,24 25,-25 0,25-1,0 1,-25 0,25 0,0 0,0 24,0-24,0 0,25 24,-25-24,25-25,-25 25,24 0,1-25,-25 25,25-25,0 0,0 0,-1 0,1-25,0 25,0-25,0 25,24-25,-24 0,0-24</inkml:trace>
  <inkml:trace contextRef="#ctx0" brushRef="#br0" timeOffset="239490.6981">1464 13816,'-25'0,"25"0,0 0,-25 0,25 0,0 25,0-25,-25 0,25 0,0 25,0-25,0 25,0-1,25-24,-25 25,0 0,25 0,-25 24,0-24,25 0,-25 0,0 0,25-1,-25 1,0-25,24 25,-24-25,0 25,0-25,0 0,0 0,0 0,0 0,0 0,0 0,0 0,0-25,0 25,0-25,0 0,-24 1,24-1,-25 0,25 0,0 0,-25-24,25 24,0 0,-25 0,25 1,0-1,0 0,0 25,0-25,0 25,0 0,0-25,25 25,-25 0,0 25,25-25,-25 0,25 25,-1-25,-24 25,25-25,0 0,0 25,-25-25,25 24,-1-24,-24 0,25 25,0-25,-25 0,25 0,-25 0,25 0,-25 0,0 0,24-25,-24 25,0-24,0-1,25 25,-25-25,0 0,0 0,0 1,0-1,-25 0,25 0,0 0,0 1,0 24,0-25,0 25,0-25,0 25,0 0,0 25,25-25,-25 25,25-25,-25 24,25 1,0 0,0 0,-25 0,24-1,1 1,-25-25,25 25,-25 0,25 0,-25-25,25 24,-25-24,0 25,0-25</inkml:trace>
  <inkml:trace contextRef="#ctx0" brushRef="#br0" timeOffset="239823.7171">1489 14213,'-25'0,"25"0,0 0,0 0,0 0,-25-25,25 25,0 0,0 0,0 0,0 0,0 0,0 0,0 0,0 0,-25 0,25 0,0 0,0 0</inkml:trace>
  <inkml:trace contextRef="#ctx0" brushRef="#br0" timeOffset="240026.7287">1191 14610,'0'0,"-25"25,25-25,0 0,0 0,0 0,-25 0,25 0,0-25,0 25,0 0,0 0,0 0,0 0,0 0,0 0,0 0,0 0,0 0,0 0</inkml:trace>
  <inkml:trace contextRef="#ctx0" brushRef="#br0" timeOffset="240502.7559">2282 13419,'0'0,"0"0,0 0,0 0,0 0,0 0,0 0,0 0,0 0,0-24,25 24,-25 0,25-25,0 0,-25 25,25-25,-1 25</inkml:trace>
  <inkml:trace contextRef="#ctx0" brushRef="#br0" timeOffset="240650.7644">2332 13568,'-25'25,"25"-25,0 0,0 0,0 0,0 0,25 0,-25 0,25-25,-25 25,25-25,-1 25,1-24,0-1,25-25,-26 25,26 1,-25-26</inkml:trace>
  <inkml:trace contextRef="#ctx0" brushRef="#br0" timeOffset="242954.8962">3027 12328,'0'0,"0"0,0 0,0 0,0 0</inkml:trace>
  <inkml:trace contextRef="#ctx0" brushRef="#br0" timeOffset="243566.9312">2778 9996,'0'-25,"0"25,0-24,0 24,0 0,0 0,0-25,-24 25,24 0,0 0,0 0,0 0,0 25,0-25,0 0,0 0,0 24,-25-24,25 25,0 0,0 0,0 0,-25 24,25-24,0 25,-25 24,25-24,-25-1,25 26,0-26,-24 1,24 0,0-1,-25 1,25-1,0 1,0 0</inkml:trace>
  <inkml:trace contextRef="#ctx0" brushRef="#br0" timeOffset="244003.9562">2902 11509,'0'25,"0"-25,0 0,-24 0,24 0,0 25,0-25,0 0,0 25,-25 0,25-1,0 1,-25 0,25 0,-25 24,25-24,-25 25,1-1,-1 1,25 0,-25-1,0 1,0-1,1 1,24 0,-25-1,0-24,0 25,25-1</inkml:trace>
  <inkml:trace contextRef="#ctx0" brushRef="#br0" timeOffset="244911.0081">2927 13097,'-25'0,"25"0,-24 0,24 0,0-25,-25 25,25 0,0-25,0 25,0-25,0 25,0-24,0-1,25 0,-25 25,24-25,-24 0,25 1,0-1,-25 25,25-25,0 25,0-25,-1 25,1 0,0 0,0 0,-25 0,25 0,-1 25,-24 0,25 0,0-1,-25 1,0 0,0 0,25 24,-25-24,0 25,0-25,-25 24,25-24,-25 25,25-25,-25-1,25 26,0-25,-24 0,24-25,0 24,-25-24,25 0,0 25,0-25,0 0,0 0,0-25,0 25,0 0,25 0,-25-24,24 24,1-25,-25 0,25 25,25-25,-26 0,1 25,0-24,0 24,0-25,-1 25,1-25,0 25,0 0,0-25</inkml:trace>
  <inkml:trace contextRef="#ctx0" brushRef="#br0" timeOffset="245783.058">3498 9971,'0'0,"0"0,0-24,0 24,0 0,0 0,0 0,0 0,0 0,0 0,0 0,0 0,0 24,0-24,0 0,-25 25,25 0,0 0,0 0,0 0,0 24,0 1,-25-1,25 1,0 0,0 24,0-24,0 24,0-24,0 24,-25-24,25-1,0 1</inkml:trace>
  <inkml:trace contextRef="#ctx0" brushRef="#br0" timeOffset="246253.0848">3944 11311,'0'-25,"0"25,0 0,0 0,0 0,0-25,0 25,0 0,-25 0,25 0,0 0,0 25,-24-25,24 0,0 0,-25 25,25-25,-25 25,25 0,-25-1,25 1,-25 25,1-25,24 24,-25 1,0-1,25 1,-25 24,0-24,25 0,-24 24,-1-24,25-1,-25 26,0-26</inkml:trace>
  <inkml:trace contextRef="#ctx0" brushRef="#br0" timeOffset="246995.1273">3523 12750,'0'0,"0"0,0 0,0 0,0 0,0 0,0 0,0 0,24 24,-24-24,25 0,0 25,0 0,0-25,-1 25,1 0,0-25,0 24,0 1,-1-25,1 25,0-25,0 0,-25 25,25-25,-1 0,1 25,-25-25,0 0,25 0</inkml:trace>
  <inkml:trace contextRef="#ctx0" brushRef="#br0" timeOffset="247219.1401">3696 12700,'0'-25,"-25"25,25 0,0 0,0 0,0 25,0-25,0 0,0 25,0-25,0 25,0-1,0 1,0 0,0 0,-24 24,24-24,0 0,0 0,0 24,0-24,0 0,-25 0,25 0,0-1,0-24,0 25,0 0,0-25</inkml:trace>
  <inkml:trace contextRef="#ctx0" brushRef="#br0" timeOffset="247646.1645">3919 12650,'0'0,"0"-24,0 24,0 0,0-25,25 25,-25-25,0 25,25-25,-25 25,25 0,-25-25,25 25,0 0,-25-24,24 24,1 0,-25 24,25-24,-25 25,25-25,-25 25,25 0,-25 0,0-1,0 1,0 0,0 0,0 24,0-24,-25 0,25 0,0 0,-25-1,25 1,0-25,-25 25,25-25,0 0,-25 0,25 0,0 0,0 0,-24 0,24 0,0-25,0 25,0 0,0-25,0 25,0 0,24 0,-24-24,25 24,-25 0,25 0,0-25,-25 25,25 0,-1 0,1 0,0 0,0 0,-25-25</inkml:trace>
  <inkml:trace contextRef="#ctx0" brushRef="#br0" timeOffset="249435.2669">5309 9525,'0'0,"0"0,0 0,0 0,0 0,0 0,0 0,0 0,0 25,0-25,0 25,0-1,0 1,-25 25,25-25,0 24,0 1,0-1,0 1,-25 0,25 24,0 1</inkml:trace>
  <inkml:trace contextRef="#ctx0" brushRef="#br0" timeOffset="249838.2899">5383 11112,'0'-24,"0"24,0 0,0-25,0 25,0 0,0-25,0 25,0 0,0 0,0 0,0 0,0 0,0 25,0-25,-25 0,25 25,0-25,-25 24,25 1,-24 0,24 25,-25-25,0 24,0 1,0 24,25-24,-24-1,-1 26,0-26,0 26,0-26,1 1,-1 24</inkml:trace>
  <inkml:trace contextRef="#ctx0" brushRef="#br0" timeOffset="250510.3283">4366 12427,'-25'-25,"25"25,0 0,-25 0,25 0,0 0,0-24,-24 24,24 0,0 0,0 24,24-24,-24 0,25 25,-25-25,25 25,0-25,0 25,-1 0,26-1,-25-24,0 25,-1 0,1-25,0 25,0 0,-25-25,25 24,-1-24,1 0,-25 25,25-25,-25 0,25 0,-25 25,0-25</inkml:trace>
  <inkml:trace contextRef="#ctx0" brushRef="#br0" timeOffset="250759.3426">4490 12328,'0'0,"0"0,0 0,0-25,0 25,0 0,0 0,0 0,0 25,0-25,0 0,0 25,-25-25,25 25,0-1,0 1,0 25,0-25,0 24,0-24,-25 25,25-26,0 26,0-25,0 0,-24 24,24-24,0 0,0 0,0-1,0-24,0 25,0-25,0 25</inkml:trace>
  <inkml:trace contextRef="#ctx0" brushRef="#br0" timeOffset="251274.372">4812 12303,'0'0,"-24"0,24-25,0 25,0-24,0 24,0-25,0 25,24-25,-24 25,25-25,-25 25,25-25,-25 25,25-25,0 25,-1-24,-24 24,25 0,0 0,0 0,-25 0,25 0,0 0,-25 24,24-24,-24 25,0 0,0-25,25 25,-25 0,0 0,0-1,0 1,-25-25,25 25,0-25,0 25,0-25,0 0,-24 25,24-25,0 0,0 0,0 0,0-25,0 25,0 0,24 0,-24 0,0-25,25 25,-25-25,25 25,-25 0,25 0,0-25,-25 25,24 0,1 0,-25 25,25-25,-25 0,25 25,-25-25,25 25,-25 0,0-25,24 24,-24 1,0 0,0-25,-24 25,24 0,-25-1,25 1,-25-25,0 25,25 0,-25-25,1 0,-1 25,0-25,0 0,0 0,1 24,-1-24,0 0,0 0,25 0</inkml:trace>
  <inkml:trace contextRef="#ctx0" brushRef="#br0" timeOffset="252297.4306">5358 12005,'0'0,"-25"0,25 0,-24 0,24 0,0 0,0 0,0 0,0 0,0 0,0 25,0-25,0 0,24 25,-24-25,25 25,0-25,0 25,0-1,-1-24,1 25,0 0,0-25,0 25,-1-25,1 25,0-25,-25 25,25-25,0 0,-25 24,24-24,-24 0,0 0</inkml:trace>
  <inkml:trace contextRef="#ctx0" brushRef="#br0" timeOffset="252510.4427">5482 11981,'0'-25,"0"25,0 0,0 0,0 0,-25 0,25 0,0 0,0 0,0 25,0-25,0 24,25 1,-25 0,0 0,0 0,0-1,0 1,25 0,-25 25,0-25,0-1,0 1,0 0,0 0,0 0,0-25,0 24,0 1,0-25</inkml:trace>
  <inkml:trace contextRef="#ctx0" brushRef="#br0" timeOffset="252862.4629">5730 12030,'0'-25,"0"25,0-24,25-1,-25 25,25-25,-25 0,25 25,-1-25,1 1,0 24,0 0,0-25,-1 25,1 0,0 0,0 25,0-25,-25 0,24 24,-24 1,0 0,0 0,0 0,0-1,0 1,0 0,-24 25,24-26,-25 1,25 0,0-25,-25 25,25-25,0 25,0-25,0 0,0 0,0 0,0 0,0 0,0 0,0 0,0-25,0 25,25 0,-25 0,25-25,-25 25,24 0,1-25,0 0,0 25,0-24,-25-1,25 0,-1 0</inkml:trace>
  <inkml:trace contextRef="#ctx0" brushRef="#br0" timeOffset="253358.4912">4242 9922,'-25'-25,"25"0,-25 0,25 1,0-1,0 25,0-25,0 25,0 0,0 0,0 0,0 25,0-25,0 25,0-1,0 1,0 0,0 25,0-1,-24 1,24 24,-25 1,25-26,0 26,0-1,-25-24</inkml:trace>
  <inkml:trace contextRef="#ctx0" brushRef="#br0" timeOffset="253891.5217">6301 11361,'0'0,"0"0,0 24,0-24,0 0,0 0,25 25,-1-25,-24 25,25 0,25-25,-25 25,-1-25,1 24,25 1,-25-25,-1 0,26 25,-25-25,0 25,-1-25,26 0,-25 25,0-25,-1 0,-24 24,25-24</inkml:trace>
  <inkml:trace contextRef="#ctx0" brushRef="#br0" timeOffset="254126.5352">6574 11261,'0'0,"0"0,0 0,0 0,-25 0,25 0,0 0,0 0,0 25,0-25,0 25,0 0,0 0,0-1,0 1,0 25,-25-25,25 24,0-24,0 25,-25-26,25 1,0 25,0-25,0-1,0 1,-25 0,25 0,0-25,0 25</inkml:trace>
  <inkml:trace contextRef="#ctx0" brushRef="#br0" timeOffset="254430.5526">6797 11063,'0'0,"0"0,0 0,0 0,0 0,-25 25,25-25,0 24,0 1,0 0,0 0,0 0,0 0,0-1,0 1,0 0,25 0,0 0,-25-25,24 24,1-24,0 25,0-25,0 0,-1 0,1 0,0 25,0-25,-25 0,25 0,-1 0,-24 25,25-25,-25 0,0 0,0 25,0-25,0 24,0-24,0 25,0-25,-25 25,25 0,-24-25,-1 25</inkml:trace>
  <inkml:trace contextRef="#ctx0" brushRef="#br0" timeOffset="254571.5606">6772 11088,'25'-25,"0"-25,-1 1,1-1,0 25,0-24,24-1,-24 25,0 0,0 1,0-1</inkml:trace>
  <inkml:trace contextRef="#ctx0" brushRef="#br0" timeOffset="256530.6727">2506 14635,'0'25,"0"-25,0 24,0-24,0 0,0 0,0 0,0 0,0 0,24 0,-24 0,25 0,-25-24,25 24,0 0,0-25,-1 0,1 25,0-25,0 0,0 25,-1-24,1-1,0 25</inkml:trace>
  <inkml:trace contextRef="#ctx0" brushRef="#br0" timeOffset="256702.6825">2754 14957,'0'25,"0"-25,0 0,0 0,0 0,0 0,0 0,0 0,24 0,-24-25,25 25,-25-25,25 25,0-24,0-1,-1 0,1 0,25-24,-25 24,0 0</inkml:trace>
  <inkml:trace contextRef="#ctx0" brushRef="#br0" timeOffset="258098.7624">4788 15007,'-25'25,"25"-25,0 24,0-24,0 0,0 0,0 0,25 0,-1-24,1 24,0-25,0 0,24-25,1 26,0-26,-1 0,26 1,-26-1,26 1,-1-1,-24 0,24-24,1 24,-26 1,26-1,-26 0,1 1,-1 24</inkml:trace>
  <inkml:trace contextRef="#ctx0" brushRef="#br0" timeOffset="258390.7791">5061 15007,'-75'74,"1"1,-1-1,26-24,-26 24,26-24,-1-1,0-24,26 0,-1 0,0 0,25-25,-25 24,25-24,25-24,-25 24,25-25,-25 25,49-50,-24 25,25-24,-1-1,1 0,0-24,24 24,0-24,-24 0,25-26,-1 26,0 0,1-1,24 1,-49-1,24 26,0-26,1 1,-26 24,26 1,-26-26,1 50,0-24,-26-1,26 25,-25 1,0-1,-1 0,-24 0,0 25</inkml:trace>
  <inkml:trace contextRef="#ctx0" brushRef="#br0" timeOffset="264193.111">4242 14163,'-25'0,"0"-24,1 24,-1 0,25 0,-25 0,0-25,0 25,25 0,-24 0,24 0,0 0,0 0,0 0,0 25,24-25,1 24,-25 1,25 0,0 0,0 0,-1-1,1 26,0-25,0 0,0 0,-25-1,24 1,1 0,-25 0,25 0,-25-1,25-24,-25 25,0-25,0 0</inkml:trace>
  <inkml:trace contextRef="#ctx0" brushRef="#br0" timeOffset="264788.145">4341 14015,'0'-25,"0"0,0 0,0 0,25 25,-25-24,25-1,-25 0,25 25,-25-25,24 25,1-25,-25 25,25 0,0 25,-25-25,25 25,-25 0,24 0,-24-1,25 26,-25 0,0-1,0-24,0 25,0-1,0-24,0 25,0-26,0 1,0 0,0-25,0 25,0-25,0 0,0 0,0 0,25 0,-25 0,0 0,25-25,0 25,-25-25,24 0,1 1,0-1,-25 0,25-25,0 26,-1-26,1 25,0-24,0 24,-25-25,25 25,-1-24,-24 24,25 0,-25 0,0-24,0 24,0 0,-25 0,25 1,0 24,-24-25,24 25,-25-25,25 25,-25 0,25 0,0 0,-25 0,25 0,0 0,0 25,0-25,0 25,0-1,0 1,0 0,0 0,25 0,-25-1,25 1,-25-25,25 25,-1 0,1-25,0 25,0-25,0 0,0 0,-1 0,1 0,0 0,-25 0,25-25,0 25,-1-25,1 0,0 0,-25 1,25-1,-25 0,25 0,-25 0,0 1,0-1,0 0,-25 0,25 0,-25 1,0 24,0-25,-24 25,24 0,-25 0,1 0,24 0,-25 25,1-1,-1 26,25-25</inkml:trace>
  <inkml:trace contextRef="#ctx0" brushRef="#br0" timeOffset="265108.1633">4515 15180,'0'0,"0"0,0 0,0 0,0 0,0 0,0 0,0-24,25 24,-25-25,24 0,1-25,0 26,25-26,-26 0,26 1,0-1,-1-24,1 24,-1-24,1 24,25-24,-26 24,26-24,-26-1,1 26,-1-26,1 26,0-1,-1 0,-24 26,0-26,0 25,-1 0,1 25,-25-24,0 24,0 0,0 0,0 0,0 0,0 0</inkml:trace>
  <inkml:trace contextRef="#ctx0" brushRef="#br0" timeOffset="285129.3084">5829 9599,'-24'0,"24"0,-25 0,25 0,0 0,-25 0,25 0,0 0,0 0,0 0,0 0,0 0,25 0,-25 0,25 0,-25-24,24 24,1-25,-25 25,25-25,0 25,0-25,-25 25,24-25,-24 25</inkml:trace>
  <inkml:trace contextRef="#ctx0" brushRef="#br0" timeOffset="285272.3166">5904 9748,'0'0,"0"0,0 0,0 0,0 0,0 0,25 0,-25 0,0-25,24 25,-24 0,25-24,0-1,0 0,-25 0,25 0</inkml:trace>
  <inkml:trace contextRef="#ctx0" brushRef="#br0" timeOffset="285633.3373">6127 9178,'-25'0,"25"0,-25 0,1 0,24 0,0-25,0 25,0-25,0 0,0 25,0-24,0-1,24 0,1 25,0-25,0 0,0 25,0 0,-1-25,1 25,0 0,0 0,-25 25,25-25,-1 25,-24 0,0 0,0 0,0 24,0-24,0 25,-24-1,24 1,-25-25,0 24,25 1,-25-25,25-1,0 1,0-25,0 25,0-25,0 0,0 25,0-25,0 0,0 0,25-25,-25 25,25 0,0-25,-1 0,1 25,0-24,0-1,0 0,-1 0,1-24,0 24</inkml:trace>
  <inkml:trace contextRef="#ctx0" brushRef="#br0" timeOffset="286056.3615">6077 8756,'0'0,"-24"-25,24 25,-25-25,25 25,0-24,0-1,0 0,0 0,0 0,0 1,25 24,-25-25,24 0,-24 0,25 25,-25-25,25 25,-25 0,0 0,25 0,-25 0,0 0,0 0,0 25,0-25,0 25,0-25,0 25,0 0,0-25,0 24,0-24,0 0,0 25,0-25,0 0,0 0,0 0,25 0,-25-25,0 25,25 0,-1 0,-24 0,25 0,0 0,0 0,-25 0,25 0,-1 25,-24-25,25 25,-25-25,0 0,0 25,0 0,0-25,0 24,0-24,0 25,0 0,-25-25,25 25,-24 0,-1-25,25 24,-25-24,0 0,25 25,-25-25,25 0</inkml:trace>
  <inkml:trace contextRef="#ctx0" brushRef="#br0" timeOffset="286244.3722">6623 8682,'25'0,"0"24,-25-24,25 0,-1 25,1-25,0 25,-25-25,25 25,0-25,-1 25,1-25,0 24,-25-24,25 0,0 0,-1 25,-24-25,25 0,0 0,-25 0,25 0,-25 0,0 0,25-25</inkml:trace>
  <inkml:trace contextRef="#ctx0" brushRef="#br0" timeOffset="286420.3823">6896 8632,'0'0,"-25"0,25 0,-25 0,25 0,-24 25,24-25,0 25,0-1,-25 1,25 0,0 0,0 24,0-24,-25 0,25 0,0 24,0-24,0 0,0 0,0 0,0 0,0-25,0 24,0-24,0 25,0-25</inkml:trace>
  <inkml:trace contextRef="#ctx0" brushRef="#br0" timeOffset="286733.4002">7045 8434,'0'0,"0"-25,0 25,0 0,-25 0,25 0,0 0,0 0,0 25,0-25,0 24,0-24,0 25,0 0,0-25,0 25,0 0,25-25,-25 24,25 1,-1-25,1 25,-25-25,25 25,0-25,0 0,0 25,-1-25,1 0,0 0,0 24,0-24,-25 0,24 25,-24-25,25 25,-25-25,0 25,0 0,0-25,0 24,0 1,0 0,-25 0,1-25,-1 25,0-1,0 1,0-25</inkml:trace>
  <inkml:trace contextRef="#ctx0" brushRef="#br0" timeOffset="286856.4072">6921 8582,'0'-49,"0"-1,25 25,-1-24,1 24,-25-25,25 1,25 24,-26 0,1-24,0 24,0 0,25 0,-26 25,1-25</inkml:trace>
  <inkml:trace contextRef="#ctx0" brushRef="#br0" timeOffset="287297.4324">6772 10096,'-25'0,"25"0,0 0,0 0,0 24,0-24,0 0,0 0,0-24,25 24,-25 0,0-25,25 0,0 25,-1-25,-24 0,25 0,0 25,-25-24</inkml:trace>
  <inkml:trace contextRef="#ctx0" brushRef="#br0" timeOffset="287456.4415">6846 10244,'0'0,"0"0,0 0,0 0,25 0,-25-24,0 24,25-25,-25 25,25-25,0 0,-1 0,1 1,0-1,0-25,0 25,-1 0</inkml:trace>
  <inkml:trace contextRef="#ctx0" brushRef="#br0" timeOffset="288004.4729">7392 9674,'-25'-25,"25"25,0 0,0-25,0 25,0-25,0 25,0-24,0 24,0-25,25 0,0 25,-25-25,25 25,0-25,-1 25,1 0,0 0,-25 0,25 25,0-25,-25 25,0 0,0 24,0-24,0 25,0-25,-25 24,25 1,-25-25,25 24,0-24,-25 0,25 0,0-1,0 1,0-25,-25 0,25 25,0-25,0 0,25 0,-25-25,25 25,-25 0,25-25,0 25,-1-24,1-1,0 0,0 0,-25 0,25-24,-1 24,1 0</inkml:trace>
  <inkml:trace contextRef="#ctx0" brushRef="#br0" timeOffset="288379.4943">7467 9252,'-25'-25,"25"25,0-24,-25 24,25-25,0 0,0 25,0-25,0 0,0 1,0 24,25-25,-25 0,25 25,-25-25,24 0,-24 25,25 0,-25 0,0 0,25 0,-25 0,0 0,0 0,0 25,0-25,25 25,-25 0,0-25,0 25,0-1,0-24,0 25,0-25,0 0,0 0,0 0,0 0,0 0,25 0,-25 0,24 0,-24-25,25 25,-25-24,25 24,0 0,-25-25,25 25,-1-25,-24 25,25 0,-25-25,0 25,0 0,0 0,0 0,0 0,0 0,0 0,0 25,-25-25,25 0</inkml:trace>
  <inkml:trace contextRef="#ctx0" brushRef="#br0" timeOffset="288996.5296">7913 9203,'0'0,"0"0,0 0,0 0,0 0,25 0,-25 0,25 24,-1-24,-24 0,25 0,0 0,0 0,0 0,-1 0,1 0,0 0,0 0,0 0,0 0,-1 0,1 0,-25 0,25 0,-25 0,25 0,-25 0,0 0</inkml:trace>
  <inkml:trace contextRef="#ctx0" brushRef="#br0" timeOffset="289176.5399">8111 9079,'-24'0,"24"0,-25 0,25 0,0 0,0 0,0 0,0 0,0 24,0-24,0 25,0-25,0 25,0 0,0 0,0-1,0 1,0-25,0 25,0 0,0 0,0-1,0-24,0 25,0-25,0 25,25-25,-25 25</inkml:trace>
  <inkml:trace contextRef="#ctx0" brushRef="#br0" timeOffset="289520.5596">8260 8954,'0'0,"0"-24,0-1,25 0,-25 0,25 0,-25 25,25-24,0-1,-1 25,1-25,-25 25,25 0,0 0,-25 0,25 25,-25-25,24 25,-24-25,0 24,0 1,0 0,0 0,0 0,0-1,0 1,0-25,0 25,0-25,0 25,0-25,25 0,-25 0,25 0,-25 0,25 0,-25 0,25 0,-25 0,24 0,1 0,-25 0,25 0,-25 0,25 0,-25 0,25 0,-25 25,0-25,24 0,-24 25,0-25,0 0,0 24,0-24,0 25,-24-25,24 25,-25-25,25 0,-25 25</inkml:trace>
  <inkml:trace contextRef="#ctx0" brushRef="#br0" timeOffset="289724.5713">8707 8682,'0'0,"25"0,-1 0,1 24,0-24,0 0,24 0,-24 0,0 25,0-25,0 0,-1 0,1 25,0-25,0 0,-25 0,25 0,-1 25,-24-25,25 0,-25 0,0 0,0 0,0 0,0 0</inkml:trace>
  <inkml:trace contextRef="#ctx0" brushRef="#br0" timeOffset="289884.5804">8930 8508,'-25'0,"25"25,0-25,0 25,0-1,-25 1,25 0,0 0,0 24,0-24,0 0,0 0,0 24,0-24,0 0,0 0,0-25,0 25,0-1,0-24,0 0</inkml:trace>
  <inkml:trace contextRef="#ctx0" brushRef="#br0" timeOffset="290132.5946">9203 8260,'0'0,"0"25,0-25,0 25,0-1,0 1,0-25,0 25,0 0,25 0,-1-25,1 24,0 1,0 0,0 0,0-25,-1 25,1-25,0 24,0-24,0 25,-1-25,1 25,0-25,-25 0,0 25,25-25,-25 0,0 25,0-25,0 0,-25 24,25-24,-25 25,0-25</inkml:trace>
  <inkml:trace contextRef="#ctx0" brushRef="#br0" timeOffset="290254.6016">9178 8533,'0'-50,"25"25,-25-24,25 24,-1-25,-24 1,25-1,0 1,0 24,0-25,0 1,-1-1,1 0,0 25</inkml:trace>
  <inkml:trace contextRef="#ctx0" brushRef="#br0" timeOffset="292812.7479">3126 13891,'0'0,"0"0,0 0,0 0,0 0,0 0,25 0,-25-25,24 25,-24 0,25 0,0-25,0 25,0-25,24 0,-24 1,25 24,-26-25,26 0,0 0</inkml:trace>
  <inkml:trace contextRef="#ctx0" brushRef="#br0" timeOffset="293012.7593">4341 13122,'0'0,"0"0,0 0,0 0,0 0,0 24,25-24,-25 0,0 0,0 0,25-24,0 24,-25 0,24 0,1-25,0 25,0-25,24 0,-24 0,25 1,-25-1,24 0,1-25,-1 26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38:45.908"/>
    </inkml:context>
    <inkml:brush xml:id="br0">
      <inkml:brushProperty name="width" value="0.05292" units="cm"/>
      <inkml:brushProperty name="height" value="0.05292" units="cm"/>
      <inkml:brushProperty name="color" value="#FF0000"/>
    </inkml:brush>
  </inkml:definitions>
  <inkml:trace contextRef="#ctx0" brushRef="#br0">19298 3547,'0'0,"0"0,0-25,0 25,0 0,25 0,-25 0,25 0,0 0,0 0,24 0,-24 0,25 0,-1-25,1 25,-1 0,26 0,-26 0,26-24,-25 24,24 0,-24 0,24-25,-24 25,-1 0,1-25</inkml:trace>
  <inkml:trace contextRef="#ctx0" brushRef="#br0" timeOffset="1808.1035">14015 4738,'0'24,"0"-24,-25 0,25 0,0 0,0 0,0 0,0 0,0 25,0-25,25 0,-25 0,25 0,24 0,-24 25,25-25,-1 0,1 0,24 0,-24 0,24 0,26 0,-26 0</inkml:trace>
  <inkml:trace contextRef="#ctx0" brushRef="#br0" timeOffset="39985.2871">3448 9103,'0'0,"0"0,0 0,0 0,0 0,-25 0,25 0,0 0,0 0,0 0,0 0,0 25,0-25,0 0,0 25,0 0,-24 0,24-1,0 1,0 0,-25 25,25-26,-25 26,25-25,-25 0,25 24,0-24,-25 0,25-25,0 25,0-1,0-24,0 0,0 0,0 0,0 0,0 0,0 0,0-24,0 24,0-25,0 0,0 0,25 0,-25-24,0 24,25-25,-25 1,0-1,25 25,-25-24,25 24,-25-25,24 26,1-1,-25 0,25 0,-25 25,25-25,0 25,-25 0,24 0,-24 0,25 0,0 0,-25 25,25 0,0 0,-1 0,-24-1,25 26,0 0,0-26,-25 26,25 0,-25-26,0 26,24 0,-24-26,0 1,0 0,0 0,25 0,-25-25,0 24,0 1,0-25,0 0,0 0,0 25</inkml:trace>
  <inkml:trace contextRef="#ctx0" brushRef="#br0" timeOffset="40200.2994">3349 9475,'0'0,"0"0,0 0,0 25,0-25,0 0,0 0,0 0,25 0,-25 0,25-25,-1 25,1 0,0 0,0 0,0 0,-1-24,26 24,-25 0,0-25,24 25</inkml:trace>
  <inkml:trace contextRef="#ctx0" brushRef="#br0" timeOffset="40829.3353">4217 9302,'0'0,"0"0,-25 0,25 0,0 0,0 0,0 0,0 0,0 0,0 0,0 25,0-25,0 24,0 1,0 0,-24 0,24 0,0-1,0-24,0 25,0 0,0 0,0-25,0 25,0-25,0 24,0-24,0 0,0 0,0 0,0 0,0 0,0 0,0 0,0 0,0 0,0-24,0 24,-25-25,25 0,0 0,0 0,0-24,0 24,0-25,0 26,0-26,0 0,0 26,0-1,0 0,0-25,25 50,-25-24,24-1,-24 0,25 25,0-25,-25 25,25-25,0 25,-25 0,24 0,-24 0,25 25,-25-25,0 25,25-25,-25 25,0 0,0-1,0 1,0 0,0 0,-25 0,25-1,0 1,-25 0,25-25,0 25,-24 0,24-25,0 24,0-24,0 0,0 0,0 0,0 0,0 0,0-24,24 24,-24 0,0 0,25 0,0-25,0 25,-25 0,25 0,-1 0,1 0,0 0,-25 25,25-25,0 24,-25-24,24 25,-24 0,0 0,0-25,0 25,0-1,0 1,0 0,-24-25,-1 25,25 0,-25-25,0 24,0-24,1 25,-1-25,0 0,0 0,0 0,1 0,-1 0,0 0,0 0,0-25</inkml:trace>
  <inkml:trace contextRef="#ctx0" brushRef="#br0" timeOffset="41829.3925">3498 10344,'0'0,"-25"0,25 0,0 0,0 0,0 0,0 0,0 24,0-24,0 25,0 0,0 0,0 0,0-1,0 1,0 25,0-25,0-1,0 1,0-25,0 25,0 0,0-25,0 25,0-25,0 0,0 24,0-24,0 0,0 0,0 0,0 0,0 0,0-24,0 24,0 0,0-25,0 25,0-25,-25 0,25 0,0 1,0-1,0 0,0 0,0-24,0 24,0 0,0 0,25 0,-25 1,25-1,-25 0,25 25,-1-25,1 25,-25 0,25 0,0 0,-25 0,25 25,-25-25,24 0,-24 25,0 0,25-25,-25 24,0 1,0 0,0 0,0 0,0-1,-25 1,25-25,0 25,-24-25,24 25,0-25,0 0,0 25,0-25,0 0,0 0,0 0,0 0,0 0,0-25,0 25,0 0,24 0,-24 0,0-25,25 25,-25 0,25 0,0 0,-25 0,25 0,-25 0,24 0,-24 0,25 25,-25-25,25 25,-25-1,0-24,0 25,0 0,0 0,0-25,-25 25,25-1,-25 1,1-25,24 25,-25-25,0 25,0-25,0 25,25-25,-24 0,-1 0,0 0,0 0,25 0,-25 0,1 0,24 0,-25-25,25 25,-25-25,25 25</inkml:trace>
  <inkml:trace contextRef="#ctx0" brushRef="#br0" timeOffset="42157.4113">4416 10269,'0'-25,"0"25,0-24,0 24,0-25,0 25,0-25,0 25,-25 0,25-25,-25 25,25 0,-25 0,25 0,-25 0,25 25,-24-25,-1 25,25 0,-25-1,0 1,25 0,-25 0,25 24,-24-24,24 0,0 0,0 0,0-1,24 1,-24 0,25-25,0 25,-25-25,25 0,0 0,24 0,-24 0,0 0,24-25,-24 25,0-25,25 25,-26-25,1 25</inkml:trace>
  <inkml:trace contextRef="#ctx0" brushRef="#br0" timeOffset="42765.4461">3721 11385,'0'0,"0"0,0 0,-25-24,25 24,0 0,-25 0,25 0,-24 0,24 24,-25-24,0 0,25 25,-25-25,0 25,1-25,24 25,-25 0,25-1,-25 1,25 0,0 0,0 0,0-1,0 1,25 0,-25 0,25 0,-25-1,24 1,1-25,0 25,0-25,0 0,-1 0,1 0,0 0,0-25,24 25,-24-25,25 25,-1-24,-24-1,25 0</inkml:trace>
  <inkml:trace contextRef="#ctx0" brushRef="#br0" timeOffset="43221.4722">4465 11187,'0'0,"-25"0,25 0,0 0,-24 0,24 0,0 0,0 0,0 0,0 0,0 0,0 25,0-25,0 25,0-25,0 24,0 1,0 0,0 25,24-26,-24 1,0 25,0-25,0-1,0 1,0 25,0-25,0-1,0 1,0-25,0 25,0 0,0-25,0 0,0 25,0-25,0 0,0 0,0 0,0-25,0 25,0 0,0-25,0 0,0 0,0 1,0-1,0 0,0-25,-24 1,24-1,0 1,0-1,0 0,24 26,-24-26,25 25,0 0,-25 0,25 1,0-1,-1 25,1 0,0 0,0 0,0 0,-1 25,1-1,0 1,0 0,0 0,-1 25,-24-26,25 26,0-25,-25 24,25-24,-25 25,25-25,-25-1,0 1,24 0,-24 0,0-25,0 25,0-25,25 24,-25-24,0 0,0 0,0 0,0 0,0 0,0 0</inkml:trace>
  <inkml:trace contextRef="#ctx0" brushRef="#br0" timeOffset="43365.4804">4614 11435,'0'0,"-25"0,0 0,25 0,0 0,0 0,0 0,0 0,0 0,0 0,25 0,-25 0,25 0,0 0,0 0,24 0,-24 0,25 0,-1-25,-24 25,25-25</inkml:trace>
  <inkml:trace contextRef="#ctx0" brushRef="#br0" timeOffset="46096.6366">5482 8508,'-25'0,"25"-25,0 0,0 25,0-24,0 24,0 0,0 0,0 0,0 0,0 0,0 0,0 0,0 0,0 24,0-24,0 25,0 0,25 0,-25 0,0 24,25 1,-25-1,25 1,-25 0,25 24,-1-24,1 24,-25 1,25-1,0 25,0-24,-25 24,24 0,1 0,-25 0,25 1,0-1,-25 25,25-25,-25 25,24-25,-24 25,25 0,-25-24,25 24,-25 0,0 0,25-25,-25 25,0 0,0-25,0 0,25 25,-25-24,0-1,0 0,0 0,0-24,0 24,0-25,0 1,0-26,0 26,0-26,0 1,0-25,0 0,0-1,0-24,0 25,0-25,0 0,0-25,0 25</inkml:trace>
  <inkml:trace contextRef="#ctx0" brushRef="#br0" timeOffset="47104.6943">7566 8434,'0'0,"0"-25,0 25,0 0,0 0,0 0,0 0,0 0,-25 0,25 0,0 0,0 0,0 0,0 0,0 0,0 25,0-25,0 24,0 1,0 25,0-25,25 24,-25 1,25 24,-25-24,24 24,-24 1,25-1,-25 1,25 24,0 0,-25-25,25 26,-25-1,24 0,-24 0,25 0,-25 25,25-24,-25-1,0 25,25-25,-25 0,0 25,0-24,0-1,25 0,-25 0,0 0,0 1,0-26,0 25,0-24,24-1,-24 1,0-1,0 0,0-24,25 0,-25 24,0-24,0-26,0 26,25-25,-25 0,0-1,0 1,0 0,0-25,25 25,-25-25,0 0,0 0</inkml:trace>
  <inkml:trace contextRef="#ctx0" brushRef="#br0" timeOffset="49248.8169">6450 3497,'0'0,"-25"0,25 0,-25 0,25 0,-25-24,25 24,0 0,0 0,0 0,0 0,0 0,0 0,0 0,0 0,0 0,25 0,-25 0,25 0,0 0,-1 0,1 0,25 0,-25 0,24 0,1 0,-1 0,1 0,0 0,-1 0,1 0,-1 0,1 0,-25 0,24 0,1 0</inkml:trace>
  <inkml:trace contextRef="#ctx0" brushRef="#br0" timeOffset="50268.8752">6102 9004,'0'-25,"0"25,0-25,0 25,0-24,-25 24,25 0,0-25,0 25,0 0,0 0,0 0,0 0,0 0,0 0,0 0,-24 0,24 0,0 0,0 25,0-25,0 24,0 1,0 0,0 0,0 0,0 0,0-1,0 26,24-25,-24 0,0-1,0 1,0 0,0-25,0 25,0-25,25 25,-25-25,0 0,0 24,0-24,0 0,25 0</inkml:trace>
  <inkml:trace contextRef="#ctx0" brushRef="#br0" timeOffset="50668.8981">6276 8930,'0'0,"0"0,0-25,0 25,0 0,0-25,0 25,25 0,-25 0,25-25,-25 25,24 0,-24 0,25 0,-25 0,25 0,0 0,-25 0,25 0,-1 0,-24 0,25 25,-25-25,0 25,0 0,0-1,0-24,0 25,0 25,0-25,-25 0,25-1,-24 1,24 0,-25 0,25 0,-25-1,25-24,0 25,-25 0,25-25,0 0,0 0,0 25,0-25,0 0,0 0,25 0,-25-25,25 25,0 0,-1 0,26-25,-25 25,24-25,1 25,-25-24,24 24,1-25,-25 25,24-25,-24 25,0 0,0-25,0 25,-1 0,-24 0,0 0,0 0,0 0</inkml:trace>
  <inkml:trace contextRef="#ctx0" brushRef="#br0" timeOffset="52272.9899">10245 3597,'0'0,"0"0,0 0,0 0,0 0,24 0,-24 0,0 0,25 0,0 0,0 0,0-25,0 25,24 0,1 0,-1 0,1 0,24-25,1 25,-1 0,1 0,24 0,0-25,-25 25,26 0,24 0,-25-25,0 25,25 0,-25 0,25-24,-24 24,24 0,-25-25,0 25,0 0,1-25,-1 25,-25 0,25-25,-24 25,-1 0,-24 0,24-25,-24 25,-1 0,-24 0,25 0,-25-24,-1 24,-24 0,25 0,-25 0,0 0,0 0,0 0,0 0,0 0,0 0,0 0,0 0,0 0,0 0,0 0</inkml:trace>
  <inkml:trace contextRef="#ctx0" brushRef="#br0" timeOffset="54065.0924">6251 10096,'0'0,"-25"0,25-25,0 25,-24 0,24 0,0 0,-25-25,25 25,0 0,0 0,0-25,0 25,0 0,0-25,25 25,-25 0,0-25,24 25,-24 0,25 0,-25-24,25 24,0 0,-25 0,25 0,-1 0,-24 24,25-24,-25 25,25-25,-25 25,25 0,-25 0,0-25,0 25,0 24,0-24,0 0,-25 0,25-1,-25 1,25 0,-25 0,1 0,24-1,-25-24,25 25,-25-25,25 25,-25-25,25 0,-25 0,25 0,0 0,0 0,-24-25,24 25,0 0,0 0,0 0,0-25,0 25,0 0,24 0,-24 0,25 0,-25 0,25 0,-25 0,25 0,0 0,-1 0,-24 0,25 0,0 0,0 0,0 0,-1 0,-24 0,25 0,0 0,0-24,-25 24,25 0,-1-25</inkml:trace>
  <inkml:trace contextRef="#ctx0" brushRef="#br0" timeOffset="54413.1123">6747 9996,'0'0,"0"0,-25-25,25 25,-24 0,24 0,0 0,-25 0,25 0,0 0,0 0,-25 0,25 0,0 25,-25-25,25 25,0-25,0 25,-25 0,25 0,0-1,0 1,0 0,0 0,25 0,-25-25,0 24,25 1,0 0,-25-25,25 25,-1-25,1 25,0-25,-25 0,25 0,0 0,-1 0,1-25,0 25,0-25,0 25,-25 0,24-25,1 0,-25 25,25-24,-25-1,0 25,0-25,0 0,0 0,0 1,0-1,-25 0,0 0,25 25,-24-25,-26 0,25 25,-24-24,24 24,-25 0,1 0,24 24,-25-24,1 0</inkml:trace>
  <inkml:trace contextRef="#ctx0" brushRef="#br0" timeOffset="55261.1608">3696 12080,'0'0,"0"0,0 0,0 0,0 0,0 0,0 0,0 0,25 0,0 0,-25-25,25 25,24 0,-24 0,25-25,-1 25,1 0,0-25,-1 25,1-24,24 24,-24-25,24 25,-24-25,24 25,-24-25,24 25,-24-25,24 25,-24-24,-1 24,1 0,0-25,-1 25,-24 0,0 0,0-25,0 25,-1 0,-24 0,0 0,0 0,0 0,0 0,0 0,0 0,0 0</inkml:trace>
  <inkml:trace contextRef="#ctx0" brushRef="#br0" timeOffset="56493.2313">13544 4911,'0'0,"-25"0,25 0,0 0,0 0,0 0,0 0,0 0,0 0,0 0,0 0,0 25,25-25,-25 0,25 0,-1 0,1 0,0-25,25 25,-1 0,1 0,-1-24,1 24,24-25,-24 0,24 25,1-25,-1 0,1 25,-1-25,0 25,-24-24,0 24,-1-25,1 25,-25 0,0 0,-1 0,1 0,-25 0,0 0,0 0,0 25</inkml:trace>
  <inkml:trace contextRef="#ctx0" brushRef="#br0" timeOffset="57576.2932">6276 11212,'-25'-25,"25"0,-25 25,25-25,-24 25,24-25,0 25,-25-24,25 24,0 0,0 0,0 0,0 0,0 0,0 0,0 0,0 24,0-24,0 25,25 0,-25 0,0 0,24 24,-24-24,25 25,-25-25,25 24,-25-24,0 25,0-26,25 1,-25 0,0 0,0 0,0-25,0 24,25-24,-25 25,0-25,0 0,0 0,0 0</inkml:trace>
  <inkml:trace contextRef="#ctx0" brushRef="#br0" timeOffset="57840.3083">6747 11013,'0'0,"0"0,0 0,0 0,0 0,0 0,0 0,0 0,0 0,0 0,25 0,-25 0,25 0,0 0,-25 0,24 0,1 0,0-25,0 25,0-24,-1 24,1 0,0 0,-25-25,25 25,-25 0,0 0,0 0,0 0,0 0</inkml:trace>
  <inkml:trace contextRef="#ctx0" brushRef="#br0" timeOffset="58221.3301">6747 11137,'0'0,"-25"0,25 0,-24 0,24 0,0 0,0 25,0-25,0 0,0 0,0 0,0 0,0 0,0 0,0 0,0 0,0 25,0-25,0 25,0-25,0 25,0-25,24 24,-24-24,0 0,0 25,0-25,25 0,-25 25,0-25,0 0,0 0,0 0,0 0,0 0,25 0,-25 0,0 0,0 0,0 0,0-25,0 25,25 0,-25 0,25 0,-25-25,24 25,1 0,-25 0,25-24,0 24,0 0,-1 0,1 24,0-24,0 0,0 25,-25-25,24 25,-24-25,25 25,-25 0,0-1,0-24,0 25,0 0,-25 0,25-25,-24 25,-1-1,0 1,0-25,0 25,1-25,-1 25,-25-25,25 25,1-25,-1 0</inkml:trace>
  <inkml:trace contextRef="#ctx0" brushRef="#br0" timeOffset="59775.419">3151 12378,'0'0,"24"0,1 0,0 0,0 0,0 0,-1 0,1-25,25 25,-25 0,-1 0,26 0,-25 0,24 0,1-25,-25 25,24 0,1 0,0 0,-26 0,26-25,0 25,24 0,-24 0,-1-25,1 25,0 0,-1 0,1-24,-1 24,1 0,0-25,-1 25,1 0,-1 0,-24-25,25 25,-1 0,1 0,0-25,-1 25,1 0,-25 0,24-25,1 25,0 0,-1-25,1 25,-25 0,24 0,1-24,-1 24,-24 0,25-25,-1 25,1 0,0-25,-1 25,1 0,-1 0,1-25,0 25,-1 0,1 0,-1-25,1 25,0 0,-1 0,1-24,0 24,-1 0,1 0,-1 0,1-25,0 25,-1 0,1 0,-1-25,26 25,-26 0,1-25,0 25,-1 0,1-25,24 25,-24 0,-1-24,1 24,0-25,24 25,-24 0,-1-25,26 25,-26-25,1 25,0 0,24-25,-24 25,-1 0,1-24,-1 24,1 0,24-25,-24 25,0 0,-1-25,26 25,-26 0,1-25,24 25,-24 0,0-25,-1 25,26 0,-26 0,1-24,-1 24,1 0,0 0,-1-25,1 25,-1 0,1 0,0-25,-1 25,1 0,24 0,-24 0,0-25,-1 25,1 0,-1 0,1 0,0-25,24 25,-24 0,-1 0,26-24,-26 24,26 0,-26 0,1 0,24-25,-24 25,24 0,-24 0,24 0,1-25,-26 25,26 0,-26 0,26 0,-1 0,-24 0,24-25,1 25,-26 0,26 0,-1 0,0 0,1-25,-1 25,1 0,-1 0,25 0,-24-24,-1 24,25 0,-24-25,24 25,0 0,-24-25,24 25,0 0,0-25,1 25,-1 0,25-25,-25 25,0 0,0-24,1 24,24 0,-25-25,0 25,25 0,-25-25,1 25,-1 0,0 0,25 0,-25-25,0 25,1 0,-1 0,0 0,0 0,1 0,-1 0,0 0,0 0,0 0,-24 0,24 0,0 0,1 0,-26-25,25 25,0 0,-24 0,24 0,-25 0,26 0,-26 0,0 0,26 0,-26 0,1 0,-1-25,0 25,1 0,-1 0,1 0,-26 0,26 0,-26-24,26 24,-26 0,1 0,24 0,-24 0,-1-25,1 25,-25 0,25 0,-26 0,1 0,0 0,0-25,-25 25,0 0,0 0,0 0</inkml:trace>
  <inkml:trace contextRef="#ctx0" brushRef="#br0" timeOffset="60776.4762">10145 8285,'-24'-25,"24"25,0 0,0-25,0 25,0-25,0 25,0 0,-25 0,25-24,0 24,0 0,0 0,0 0,0 0,0 0,0 24,0-24,0 0,0 25,0 0,0 0,0 0,0 24,0-24,0 25,25-1,-25 26,0-26,24 26,-24-1,0 0,25 1,-25-1,0 26,25-26,-25 25,0 0,0 1,25-1,-25 0,0 0,0 0,0 25,0-24,25 24,-25-25,0 25,0 0,0 0,24 0,-24 0,0 0,0-25,25 25,-25-24,0 24,25-25,-25 0,0 0,25 0,-25 1,25-26,-25 25,0-24,25-1,-25 1,24-1,-24 0,25-24,-25 0,0-1,25 1,-25-1,25-24,-25 0,25 0,-25-25,24 25,-24-25</inkml:trace>
  <inkml:trace contextRef="#ctx0" brushRef="#br0" timeOffset="61512.5183">13965 8086,'0'-24,"0"24,-24-25,24 25,0-25,0 25,-25 0,25 0,0 0,0 0,0 25,0-25,0 25,0-1,0 26,0-25,0 24,0 1,0 24,0 1,0-1,0 1,0 24,25-25,-25 50,24-25,-24 1,0 24,25 0,-25 0,0 0,0 0,0 0,0 25,0-25,0 0,0 0,0 25,0-25,0 0,0 24,0-24,0 0,25 1,-25 23,0-24,0-24,0 24,0 0,0-25,0 25,0-25,0 0,0 1,0-1,-25 0,25 0,-25-24,25 24,-24-25,24-24,-25 24,0-24</inkml:trace>
  <inkml:trace contextRef="#ctx0" brushRef="#br0" timeOffset="62760.5897">7888 11832,'0'0,"-25"0,25 0,0 0,0-25,0 25,0 0,0 0,0-25,0 25,0 0,-24 0,24 0,0 0,0 0,0 0,0 0,0 0,0 0,0 0,0 0,0 0,0 0,0 25,0-25,0 25,24 0,-24-1,0 26,25-25,-25 24,25 1,-25 24,25-24,-25 25,25-1,-1 0,-24 1,25-1,0 25,-25-24,25 24,-25-25,25 1,-25-1,24 1,-24-26,25 1,-25 0,0-1,25 1,-25-25,0-1,25 1,-25 0,0 0,0-25,25 0,-25 25,0-25,0 0</inkml:trace>
  <inkml:trace contextRef="#ctx0" brushRef="#br0" timeOffset="63480.6309">5978 12353,'0'25,"0"-1,0 1,0 25,0-25,25 24,-25 1,0 24,0-24,0-1,0 26,-25-1,25-24,0 24,0-24,0-1,-25 26,25-25,0-1,0-24,0 25,0-26,-24 1,24 0,0-25</inkml:trace>
  <inkml:trace contextRef="#ctx0" brushRef="#br0" timeOffset="64433.6854">8384 7913,'0'-25,"0"25,0-25,0 25,0-25,0 25,0 0,0 0,0 0,0 0,0 0,0 0,0 0,0 0,0 0,0 25,0-25,0 25,25 0,-25-1,25 26,-25-25,0 25,0-26,0 1,25 25,-25-25,0-1,0 1,0 0,0 0,0 0,0-25,0 24,0-24,0 0,0 0,-25 0,25 0,0 0,0 0,-25-24,25 24,-25-25,25 25,-24-25,-1 25,25-25,-25 0,0 25,0-24,25 24,-24-25,24 25,0 0,0 0,0-25,0 25,0 0,0 0,0 0,0 25,0-25,0 0,0 25,0-25,24 24,1 1,-25 0,25 0,0 0,-25-1,25 1,-1-25,1 25,-25 0,25 0,-25-25,25 24,0-24,-25 25,24-25,-24 0,0 0,25 0,-25-25,25 25,-25-24,25 24,-25-25,25 0,-1-25,-24 26,25-1,-25-25,0 25,25 1,-25-1,0 0,0 0,0 0,25 25</inkml:trace>
  <inkml:trace contextRef="#ctx0" brushRef="#br0" timeOffset="71413.0846">8583 9798,'0'-25,"0"0,0 25,0 0,0-25,-25 25,25 0,0 0,0 0,0 0,-25 0,25 25,0-25,-25 25,25-25,0 25,-24 0,24 24,-25-24,25 25,0-1,-25 1,25 24,0-24,0 24,0-24,0 0,0-1,25 1,-25-25,25-1,-25 1,24 0,1 0,-25-25,25 0,0 0,0 0,-25 0,24 0,1 0,0-25,0 25,0-25,-25 0,24 1,1-1,-25 0,0 25,25-25,-25 0,0 1,-25 24,25-25,-25 0,1 25,-1 0,0-25,0 25,0 0,1 0,-1 25,0-25,0 25,-24-25,24 25,0-1,0 1,0 0,25 0,-24-25</inkml:trace>
  <inkml:trace contextRef="#ctx0" brushRef="#br0" timeOffset="71748.1038">9054 9897,'25'0,"-25"-25,0 25,0 0,0-25,0 25,0 0,0 0,-25 25,25-25,-25 0,0 25,25 0,-24-25,-1 25,25 24,-25-24,25 0,0 0,0 24,0-24,0 0,0 25,25-26,-25 1,25 0,-1-25,-24 25,25-25,0 25,0-25,-25 0,25 0,-1 0,1 0,0-25,0 25,0-25,-1 0,1 0,0 1,0-1,-25 0,25 0,-25 0,0 1,0-1,-25 0,25 0,-25 0,-25 0,26 1,-26 24,0-25,1 25,-1 25,-24-25</inkml:trace>
  <inkml:trace contextRef="#ctx0" brushRef="#br0" timeOffset="79057.5219">10790 8359,'0'0,"0"0,0 0,0 0,0 25,0-25,0 0,0 0,25 0,0 0,0 0,0-25,-1 25,1 0,0 0,25 0,-26-25,26 25,-25 0,24-24,-24 24,0 0,0-25,0 25,-1 0,-24 0,0 0,0 0</inkml:trace>
  <inkml:trace contextRef="#ctx0" brushRef="#br0" timeOffset="79532.549">10815 8508,'-25'0,"25"0,-24 0,24 0,0 0,0 0,0-25,0 25,0 0,0 0,0 0,0 0,0 0,0 0,0 0,0 0,0 25,0-25,0 0,0 25,0-25,0 25,0-1,0-24,0 25,0 0,0-25,0 25,0-25,0 25,0-25,0 0,0 24,0-24,0 0,0 0,0 0,0 0,0 0,0 0,0 0,0 0,0 0,0 0,0 0,0 0,24-24,-24 24,0 0,25-25,-25 25,25-25,0 25,0 0,-1-25,-24 25,25 0,0-25,25 25,-26 0,1 0,0 0,0 25,0-25,-1 25,-24-25,25 25,0-25,-25 25,0-1,25 1,-25-25,0 25,0 0,0 0,-25-1,0 1,25 0,-25 0,1-25,-1 25,0-1,0 1,-24-25,24 25,0-25,-25 0,26 0,-1 25,-25-25,25 0,1 0,-1 0,0 0,0 0,0-25</inkml:trace>
  <inkml:trace contextRef="#ctx0" brushRef="#br0" timeOffset="83352.7675">10766 9723,'0'0,"0"0,0 0,0 0,0-24,0 24,0 0,24-25,-24 25,25 0,0-25,0 25,0-25,-1 25,1-25,0 25,25 0,-26 0,1-24,0 24,0 0,-25 24,25-24,-25 0,24 25,-24-25,0 25,0-25,0 25,0 0,0-25,-24 24,24 1,-25-25,25 25,-25-25,25 25,-25-25,25 25,0-25,-25 0,25 0,0 24,0-24,0 0,0 0,0 0,0 0,0 0,0 0,0 0,0 0,0 0,0 0,25 0,-25 0,25 0,0 0,0 0,-25 0,24 25,1-25,0 0,-25 25,25-25,-25 25,0 0,25-25,-25 24,0-24,0 25,0 0,0-25,-25 25,25 0,-25-25,0 25,0-25,1 24,-1-24,0 25,0-25,0 0,1 0,-26 0,25 0,0 0,-24 0,24 0,0-25,0 25,1 0,-1 0</inkml:trace>
  <inkml:trace contextRef="#ctx0" brushRef="#br0" timeOffset="86928.9721">11162 10641,'0'-25,"0"25,25 0,-25-24,0 24,0 0,0-25,0 25,0 0,0 0,0 0,0 0,0 0,0 0,0 0,0 0,0 0,0 0,0 0,0 0,0 0,-25 25,25-25,0 24,-24-24,24 25,0 0,-25 0,0 0,0-1,25 1,-25 25,1-25,24 24,-25-24,25 0,-25 0,25 24,0-24,0-25,0 25,0 0,25-25,-25 24,25-24,-25 0,24 0,1 0,0 0,0 0,0 0,-1-24,26 24,-25-25,0 0,-1 25,26-25,-25 0,0 1,0-1,-1 0,1 25,0-25,-25 0,25 1,-25 24,25-25,-25 25,0-25,0 25,0 0,-25-25,25 25,-25 0,25 0,-25-25,0 25,25 0,-24 0,-1 0,0 25,25-25,-25 0,25 25,-25 0,25 0,0-1,0 1,0 0,0 25,0-26,0 26,0 0,0-1,25 1,-25 0</inkml:trace>
  <inkml:trace contextRef="#ctx0" brushRef="#br0" timeOffset="89884.1411">14437 8111,'0'0,"0"0,0-25,24 25,-24 0,25 0,0 0,-25 0,25 0,0 0,-25 25,25-25,-1 0,1 25,0-25,-25 25,25 0,0-1,-25 1,24 25,-24-25,25 24,-25 1,0-1,0 1,0 0,0 24,-25-24,25 24,-24-24,24 24,-25-24,25-1,0 1,0 0,-25-26,25 26,0 0,0-26,0 1,0 25,25-25,-25-1,25 1,-1 0,-24 0,25-25,0 25,0-25,0 24,-1-24,1 0,0 0,0 0,0 0,-1 0,1-24,0 24,0 0,0-25,-1 25,-24-25,25 25,-25-25,0 25,0 0,0-25,0 25,0 0,0-24,-25 24,1 0,-1 0,0 24,0-24,0 25,-24 0,24 0,0 0,-24 24,24-24,0 25,0-1,0-24,1 25,24-1,0 1,0-1,0-24,0 25,0-1,24 1,-24 0,25-1,0 1,0 0,0-1,-1 1,-24-1,25 1,0 0,0-26,-25 26,25 0,-25-26,0 26,0-25,0 24,0-24,-25 25,0-25,0-1,0 26,1-25,-1 0,0-1,0-24,0 25,1 0,-26-25,25 25</inkml:trace>
  <inkml:trace contextRef="#ctx0" brushRef="#br0" timeOffset="96448.5166">11038 12005,'0'0,"0"0,0-24,0 24,0 0,-24-25,24 25,0 0,0 0,0 0,0 0,0 0,0 0,0 0,0 0,0 0,0 25,0-25,0 24,24 1,-24-25,25 50,-25-25,0-1,25 26,-25-25,25 25,-25-1,0-24,0 25,25-26,-25 1,0 25,0-25,0-1,0 1,0 0,0-25,0 25,0-25,0 25,0-25,24 0,-24 0</inkml:trace>
  <inkml:trace contextRef="#ctx0" brushRef="#br0" timeOffset="96880.5413">11336 12055,'0'0,"0"-25,0 25,0-25,0 25,25 0,-25-24,0 24,25 0,-25 0,25 0,-1-25,1 25,0 0,0 25,-25-25,25 0,-1 24,1-24,0 25,0-25,-25 25,25 0,-25 0,0-1,0 1,0 0,0 0,-25 25,25-26,-25 26,0-25,0 24,1-24,-1 25,0-25,0-1,0 1,1 0,24 0,-25-25,25 25,0-25,0 0,0 0,0 0,25 0,-1 0,1-25,25 25,-25-25,24 25,1-25,24 0,-24 25,-1-24,26-1,-26 0,1 25,0-25,-1 0,-24 25,25 0,-26-24,1 24,-25 0,0 0,0 0,0 0,0 0,0 0,0 0</inkml:trace>
  <inkml:trace contextRef="#ctx0" brushRef="#br0" timeOffset="98964.6605">3523 12427,'99'-25,"0"1,0-1</inkml:trace>
  <inkml:trace contextRef="#ctx0" brushRef="#br0" timeOffset="99912.7147">12626 11981,'0'0,"0"0,-25 0,25 0,0 24,0-24,0 0,25 0,-25 0,25 0,-25 0,25 0,-1 0,26 0,-25 0,24-24,1 24,0 0,-1-25,1 25,-1 0,26-25,-26 25,1-25,24 25,-24-25,24 25,-24-24,0 24,-25 0,24-25,-24 25,0 0,0-25,-25 25,24 0,-24 0,0 0</inkml:trace>
  <inkml:trace contextRef="#ctx0" brushRef="#br0" timeOffset="100308.7374">12874 11708,'0'0,"0"0,0-25,0 25,0 0,0 0,0 0,0-25,0 25,0 0,0 0,0 0,0 0,0 0,0 0,0 0,0 0,0 0,0 0,0 0,0 0,0 0,0 25,-25-25,25 25,0-25,-25 25,25-1,-24 1,-1 0,0 25,25-26,-25 1,0 0,25 25,-24-26,24 1,-25 0,25 0,0 0,0-1,0-24,25 25,-25 0,24-25,1 0,25 25,-25-25,-1 0,26 0,0 0</inkml:trace>
  <inkml:trace contextRef="#ctx0" brushRef="#br0" timeOffset="108049.1801">3299 13047,'0'0,"0"0,0 0,0 0,0 0,0 0,-24 0,24 0,0 0,0 0,0 0,0 0,0 25,0-25,0 25,0-25,0 25,0-1,0 1,0 0,-25 0,25 0,0 0,0-1,0 1,0 0,0-25,0 25,0-25,0 25,0-25,0 0,0 0,0 0,0 0,0 0,0 0,0-25,0 25,0-25,0 0,-25 0,25 1,0-26,0 25,0 0,0 0,0-24,0 24,0 0,25 0,-25 1,0-1,25 0,-25 0,24 0,-24 25,25-24,0 24,-25 0,25 0,0 0,-1 0,1 24,0-24,0 25,0-25,-1 25,-24 0,25 0,0-1,0 1,0 0,-1 0,-24 0,25-1,-25 1,0 0,25-25,-25 25,0 0,0-25,25 0,-25 25,0-25,0 0,0 0,0 24</inkml:trace>
  <inkml:trace contextRef="#ctx0" brushRef="#br0" timeOffset="108244.1912">3349 13246,'-25'0,"25"0,0 0,0 0,0 25,0-25,0 0,0 0,0 0,25 0,-25 0,0-25,25 25,0 0,-1-25,1 25,0-25,0 25,0-25,-1 25,26-25,-25 1</inkml:trace>
  <inkml:trace contextRef="#ctx0" brushRef="#br0" timeOffset="108884.2279">4192 12824,'0'0,"-24"25,24-25,-25 0,25 25,0-25,0 24,0-24,0 25,0 0,0 0,0 0,0 24,0-24,25 0,-25 0,0-1,0 1,24 0,-24 0,0 0,0 0,0-25,0 24,0-24,0 0,0 25,0-25,0 0,25 0,-25 0,0 0,0 0,0-25,0 25,-25-24,25 24,0-25,-24 0,24 0,-25 0,25 0,-25-24,25 24,-25-25,25 26,0-26,0 25,0 0,0-24,0 24,25 0,-25 0,25 1,0-1,-1 25,1-25,0 25,-25 0,25 0,0 0,-25 0,24 25,-24-25,25 25,-25-1,0-24,25 25,-25 0,0 0,0 24,0-24,-25 0,25 0,0 0,-25-1,25 1,-24 0,24-25,0 25,-25-25,25 0,0 0,0 0,0 0,0 0,0 0,0 0,0 0,0-25,0 25,0-25,25 25,-25-25,24 25,1 0,0-24,0 24,0 0,-25 0,24 0,1 0,0 0,0 0,-25 0,25 24,-1-24,-24 25,0-25,25 25,-25-25,0 25,0 0,0-25,0 24,0 1,-25-25,25 25,-24 0,24-25,-25 25,25-25,-25 25,0-25,0 24,1-24,-1 0,0 0,25 0,-25 0,0-24,1 24,-1 0</inkml:trace>
  <inkml:trace contextRef="#ctx0" brushRef="#br0" timeOffset="109156.2434">4961 12626,'25'0,"-25"0,0-25,0 25,0 0,-25 0,25 25,-25-25,1 24,-1 1,25 0,-25 0,0 0,0 24,1-24,-1 0,25 24,-25-24,25 0,0 0,0 0,0-1,25 1,-25-25,25 0,-1 25,1-25,0 0,25 0,-26 0,26-25,0 25,-25-25,24 1,1 24,-25-25,24 0,-24 25</inkml:trace>
  <inkml:trace contextRef="#ctx0" brushRef="#br0" timeOffset="112106.4122">2778 8806,'0'0,"-24"-25,24 25,0 0,-25 0,25 0,-25 0,25 0,-25 0,0-25,25 25,-24 0,-1 0,0 0,0 0,0 0,1 0,-1 0,0 0,-25 25,50-25,-24 0,-1 25,0-1,0 1,0 0,1 0,-1 0,0-1,0 1,25 25,-25-25,1 24,24 1,-25 0,25-1,0 1,-25-1,25 1,0 0,0-1,0 1,0-1,0-24,25 25,-25-25,0-1,25 1,-25 0,24 0,1 0,-25-1,25-24,0 25,0-25,-1 25,1-25,0 25,0-25,0 0,-1 25,1-25,0 24,0-24,0 25,-1-25,1 25,0 0,-25 0,25 0,-25-1,25 1,-25 25,0-25,0 24,-25-24,25 25,-25-1,25 1,-25-25,0 24,1 1,-1-1,0-24,-25 25,26-25,-1 24,0-24,-25 0,26 0,-1-1,0 1,0 0,0-25,25 0,-24 0,24 0,0 0,0 0,0 0,0 0,0 0,0 0,0-25,0 25,24-25,-24 25,25 0,-25-24,25 24,0-25,0 0,-1 25,1 0,0-25,0 25,0 0,-1-25,1 25,0 0,0 0,24 0,-24 25,-25-25,25 25,0 0,0 0,-1-1,-24 26,25-25,-25 24,0 26,0-26,0 1,0 25,0-1,0-24,-25 24,25-24,0 24,-24-24,24 24,0-24,-25-1,25 26,0-26,-25 1,25-1,0 1,-25 0,25-1,0 1,0-25,25 24,-25-24,25 0,-25 0,25-25,-25 25,24-25,1 24,0-24,25 0,-26-24,26 24,-25 0,24-25,1 25,0-25,-25 25</inkml:trace>
  <inkml:trace contextRef="#ctx0" brushRef="#br0" timeOffset="114549.5519">3423 9252,'0'0,"0"0,0 0,0 0,0 0,0 0,0 0,0 0,0 25,0-25,0 0,0 25,0-25,0 25,0-1,0 1,0-25,0 25,-24 0,24 0,0-1,0 26,0-25,0 0,0-1,0 1,0-25,0 25,0 0,0 0,0-25,0 24,0-24,0 25,0-25,0 0,0 0,0 25,0-25,0 0,0 0,0 0,0 0,0 0,0 0,0 0,0 0,0 0,0 0,0 0,0 0,0 0</inkml:trace>
  <inkml:trace contextRef="#ctx0" brushRef="#br0" timeOffset="121546.9521">3002 12626,'0'-25,"-25"25,25-25,0 25,0 0,-25-25,25 25,0 0,0 0,-25 0,25 0,0 0,0 0,0 0,-25 0,25 0,0 25,-24-25,24 0,-25 25,25 0,-25-1,25 1,-25 0,25 0,0 0,-25 24,25 1,0-25,-24 24,24 26,0-26,24 1,-24-1,0 26,25-1,0-24,0 24,0-24,-1 24,1-24,25 0,-25-1,24 1,1-25,-25-1,24 1,1 0,0 0,-1-25</inkml:trace>
  <inkml:trace contextRef="#ctx0" brushRef="#br0" timeOffset="122245.9921">5011 12328,'0'0,"0"0,0 0,0 0,25 0,-25 0,0 0,25 25,-1-25,1 0,0 25,0-25,0 24,-1 1,26 0,-25 0,24 0,-24 24,0 1,0-25,0 24,-25 1,24-1,-24 26,25-26,-25 1,0 0,-25-1,25 1,-24-1,24 1,-25 0,0-1,0 1,0-25,1 24,-1-24,0 0,0 0,0 0,-24-1</inkml:trace>
  <inkml:trace contextRef="#ctx0" brushRef="#br0" timeOffset="123354.0555">1662 13122,'0'0,"0"0,0 0,0 0,0 0,0 0,0 0,0 0,0 0,0 0,0 0,0 0,0 24,0-24,-25 0,25 0,0 25,0-25,0 0,-24 25,24-25,-25 25,25-25,-25 25,25-25,-25 0,25 0,-25 0,25 0,-24 0,24 0,-25 0,0 0,25-25,-25 0,25 25,-25-25,25 0,-24 1,24-1,0 0,0 25,0-25,0 0,0 1,24-1,1 25,0-25,0 0,0 25,-1-25,1 25,25 0,-1-24,-24 24,25 0,-1 0,-24 24,25-24,-25 25,24-25,-24 25,0 0,0 0,0-1,-1 26,1-25,-25 24,25-24,-25 25,0 0,0 24,0-24,0-1,-25 1,25-1,-25 26,1-26,24-24,-25 25,0-25,0 24,0-24,1 0,24-25,-25 25,0-25,0 0,0 0,0 0,1-25,-1 25,0-25,0 25,0-25,25 0,-24 1,24-1,0 0,24 0,-24 0,25 1,-25-1,50 0,-25 25,-1-25,26 25,0-25,-1 25,-24 0,50-24,-26 24,1 0,-1 0,1 24,0-24,-1 0,1 0,-1 0,1 25,0-25,-1 0,1 0,-1-25</inkml:trace>
  <inkml:trace contextRef="#ctx0" brushRef="#br0" timeOffset="126180.2171">3547 13419,'0'0,"0"0,0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27572.2968">4341 13395,'0'0,"0"0,0 0,0 0,0 0,0 0,0 0,0 0,0 0,0 0,0 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28476.3485">5110 13171,'0'0,"0"0,0 0,0 0,0 0,0 0,0 0,0 0,0 0,0 0,0 0,0 0,0 0,0 0,0 0,25 0,-25 0,0 0,0 0,0 0,0 0,0 0,0 0,0 0,0 0,0 0,0 0,0 0,0 0,0 0,0 0,0 0,0 0,0 0,0 0,0 0,0 0,0 0,0 0,0 0,0 0,0 0,0 0,0 0,0 0,0 0,0 0,0 0,0 0,0 0,0 0,0 0,0 0,0 0,0 0,0 0,0 0</inkml:trace>
  <inkml:trace contextRef="#ctx0" brushRef="#br0" timeOffset="130419.4596">12824 11757,'25'0,"-25"-24,0 24,0 0,0-25,0 25,0 0,0 0,0-25,0 25,0 0,0 0,0 0,0 0,0 0,0 0,0 0,0 0,0 0,0 0,0 0,0 0,0 25,0-25,0 25,0-1,-25 1,25 0,-24 0,24 0,-25-1,25 1,-25 25,0-25,25-1,-25 1,25 0,-24 0,24 0,0-25,0 24,0-24,0 25,0-25,0 0,0 0,0 0,0 0,0 0,24 0,1 0,-25 0,25 0,0 0,-25 0,25 0,-1 0,1 0,0 0,0 0,0 0,-1 0,1 0,-25 0,25 0,-25 0,25 0,-25 0,25 0,-25 0</inkml:trace>
  <inkml:trace contextRef="#ctx0" brushRef="#br0" timeOffset="130720.4768">12824 12030,'0'0,"0"0,0 0,-24 0,24 0,0 0,0 0,0-25,0 25,0 0,24 0,-24 0,25 0,0 0,25 0,-1-24,1 24,-1 0,1-25,24 25,1-25,-1 25,1-25,-1 0,1 25,-1-24,-24 24,24-25,-24 0,-1 25,1-25,-1 25,1-25,-25 25,0 0,-25 0,24 0,-24 0,0 0,0 0,0 0,0 0,-24 0,24 0,-25 0,0 0</inkml:trace>
  <inkml:trace contextRef="#ctx0" brushRef="#br0" timeOffset="139785.9953">6053 12080,'0'-25,"0"25,0 0,0-25,0 25,0 0,0-25,0 25,0 0,0 0,0 0,0 0,0 0,0 0,0 0,0 0,0 0,0 0,0 25,-25-25,25 0,0 25,0-25,0 25,0 0,-25-1,25 1,0 0,0 25,0-25,0 24,0 1,0-1,0 26,0-1,25 1,-25-1,0 25,25-24,-25 24,0 0,24 0,-24 1,25-1,-25 0,0 0,25 0,-25 1,25-1,-25 0,0 0,25 0,-25-24,0 24,25-24,-25 24,0-25,24-24,-24 24,0-24,0 24,25-24,-25-1,0 1,25-25,-25 24,0-24,0 25,25-25,-25-1,0-24,0 25,0 0,0-25,0 0,0 25,0-25</inkml:trace>
  <inkml:trace contextRef="#ctx0" brushRef="#br0" timeOffset="140690.047">7814 11857,'0'0,"0"-25,25 25,-25 0,0 0,0 0,0-25,0 25,0 0,0 0,0 0,0 0,0 0,0 25,0-25,0 0,0 25,0-25,0 24,0 1,24 25,-24-1,25 1,-25 0,25 24,-25-24,25 49,-25-25,25 26,-25-26,0 25,24 0,-24 1,25-1,-25 0,0 0,25 1,-25-1,25-25,-25 25,0 1,25-1,-25 0,24 0,-24 0,0 1,0-26,25 25,-25-24,0-1,0 1,25-1,-25 0,0-24,0 24,0-24,25 0,-25-1,0-24,0 25,0-26,0 1,0 0,0 0</inkml:trace>
  <inkml:trace contextRef="#ctx0" brushRef="#br0" timeOffset="141774.109">10245 11683,'0'-25,"0"25,0 0,0-25,0 25,0 0,0 0,0 0,-25 0,25 0,0 0,0 0,0 0,0 0,0 0,25 25,-25-25,0 25,24 0,-24 24,25 1,-25 0,25-1,0 26,0-1,-25 0,25 26,-1-26,1 50,-25-25,25 25,-25-24,25 24,-25 0,0 0,0 0,0 0,25 0,-25-25,0 25,0-25,0 25,0-25,0 1,0-26,-25 25,25-24,0-1,0 1,0-26,-25 26,25-26,0 1,0-1,0 1,0-25,0 24,0-24,0 0</inkml:trace>
  <inkml:trace contextRef="#ctx0" brushRef="#br0" timeOffset="142650.1592">13841 11063,'0'0,"0"0,0 0,0 0,0 0,0 0,0 0,0 0,0 0,0 25,0-25,25 24,-25 1,25 25,-25-25,0 24,25 1,-25 24,25 1,-25-1,24 1,-24 24,0 0,25 0,-25 0,0 25,0-24,0 24,0 0,0 0,0 0,25 0,-25 0,0 0,0-25,0 25,0 0,0-25,25 25,-25 0,0-24,0-1,25 0,-25 0,0 0,24 1,-24-26,25 1,-25-1,0 0,25-24,-25 0,0 24,25-24,-25-26,0 26,25-25,-25 0,0-1,24 1,-24-25,0 0,0 0</inkml:trace>
  <inkml:trace contextRef="#ctx0" brushRef="#br0" timeOffset="148434.49">3250 14560,'0'0,"0"0,0-24,0 24,0 0,0 0,0 0,0 0,0 0,0 24,-25-24,25 25,0 0,0 0,0 0,0-1,0 26,25 0,-25-1,0-24,0 25,0-1,0 1,0-1,0-24,0 25,0-25,0-1,0 1,0 0,0-25,0 25,0-25,0 0,0 0,0 0,0 0,0 0,0-25,0 25,0-25,0 0,0 1,0-1,0-25,-25 25,25-24,0-1,0 1,0-1,25 0,-25 1,0-1,25 1,-25 24,24-25,1 25,0 1,-25-26,25 25,0 25,-1-25,1 1,-25 24,25 0,0 0,0 0,-1 0,1 24,0 1,-25 0,25 0,0 0,-1-1,1 1,0 25,0-25,-25-1,25 26,-1-25,-24 24,25 1,-25-25,25 0,-25 24,25-24,-25 0,0 0,25-1,-25 1,0-25,0 25,0-25,24 0,-24 25,0-25</inkml:trace>
  <inkml:trace contextRef="#ctx0" brushRef="#br0" timeOffset="148638.5017">3399 15056,'0'0,"0"25,0-25,0 0,0 0,0 0,0 0,24-25,-24 25,25 0,0 0,0-24,0-1,-1 0,26 25,-25-50,24 26,-24-1,25 0,-25 0,24 0,-24 1</inkml:trace>
  <inkml:trace contextRef="#ctx0" brushRef="#br0" timeOffset="149300.5395">4267 14461,'0'0,"0"0,0 0,-25 0,25 0,0 0,0 25,0-25,25 0,-25 25,0-25,25 25,-25-1,0 1,24-25,-24 25,0 0,25 0,-25-25,0 24,0 1,0-25,0 0,0 25,0-25,0 0,0 25,0-25,0 0,0 0,0 0,0 0,0-25,-25 25,25 0,0-25,-24 25,24-25,-25 1,25 24,-25-25,25 0,-25-25,0 26,25-1,-24-25,24 25,0-24,0 24,0 0,0-25,24 26,-24-1,25 0,0 0,0 0,0 25,-1-24,1 24,0 0,0 0,0 0,-1 0,1 24,-25 1,25-25,-25 25,25 0,-25 0,0-1,0 26,0-25,0 0,0 0,-25-1,25 1,0 0,-25 0,25-25,0 25,0-25,-25 0,25 24,0-24,0 0,0 0,0 0,0 0,0 0,0-24,0 24,0 0,0 0,0-25,25 25,-25 0,25-25,0 25,-25-25,25 25,-1 0,1 0,-25 0,25 0,0 25,0-25,-25 25,24-25,1 25,-25-1,25 1,-25-25,0 25,0 0,0 0,0-1,0 1,0-25,-25 25,25 0,-25-25,25 25,-24-1,-1-24,25 0,-25 25,0-25,25 0,-25 0,1 0,-1 0,0 0,0-25,0 25,1-24,-1 24,25-25</inkml:trace>
  <inkml:trace contextRef="#ctx0" brushRef="#br0" timeOffset="149592.5562">5259 14015,'25'-25,"0"25,-1-25,-24 25,0 0,0-25,0 25,0 0,0 0,-24 25,24-25,-25 0,0 25,0 0,0-25,1 24,24 26,-25-25,0 0,0-1,0 26,1-25,24 24,0-24,-25 0,25 0,0 25,25-26,-25-24,0 25,24 0,1-25,0 25,0-25,0 0,-1 0,1 0,25 0,-25-25,24 25,-24-25,25 25,-1-25,-24 1,25-1</inkml:trace>
  <inkml:trace contextRef="#ctx0" brushRef="#br0" timeOffset="153976.807">11758 13395,'0'0,"0"0,0-25,0 25,0 0,0 0,0 0,0 0,0 0,-25 0,25 0,0 0,0 0,-25 0,25 0,-25 25,1-25,-1 24,25 1,-25 0,0 0,0 0,1 24,-1-24,0 25,0-1,0 1,25-1,-24 26,24-26,-25 1,25 0,0-1,0 1,25-1,-25 1,24-25,1 24,0-24,0 0,0-25,-1 25,1-25,0 25,0-25,24 0,-24-25,0 25,25 0,-26-25,1 0,0 0,0 25,0-24,-25-1,24 0,-24 0,25 0,-25-24,0 24,0 0,-25 0,25 1,-24-1,-1 0,0 25,-25-25,26 25,-1 0,-25 0,1 0,24 0,-25 25,1 0,24 0,-25-1,25 26</inkml:trace>
  <inkml:trace contextRef="#ctx0" brushRef="#br0" timeOffset="163316.3412">11807 14486,'0'0,"0"0,0 0,0 0,0 0,0 0,0 0,0 0,0 0,0 0,0 0,0 0,0 0,0 0,0 0,0 0,0 0,0 0,0 0,0 0,0 0,0 0,0 0,0 0,0 0,0 0,0 0,0 0,0 0,0 0,0 0,0 0,0 0,0 0,0 0,0 0,0 0,0 0,0 0,0 0,0 0,0 0,0 0,0 0,0 0,0 0,0 0,0 0,0 0,0 0,0 0,0 0,0 0,0 0,0 0,0 0,0 0,0 0,0 0,0 0,0 0,-24 0,24 0,0 0,0 0,0 0,0 0,0 0,0 0,0 0,0 0,0 0,0 0,0 0,0 0,0 0,0 0,0 0,0 0,0 0,0 0,0 0,0 0,0 0,0 0,0 0,0 0,0 0,0 0,0 0,0 0,0 0,0 0,0 0,0 0,0 0,0 0,0 0,0 0,0 0,0 0,0 0</inkml:trace>
  <inkml:trace contextRef="#ctx0" brushRef="#br0" timeOffset="165588.4712">6474 14461,'0'0,"-24"0,24 0,0 0,-25-25,25 25,0 0,0 0,0 0,0 0,25 0,-25 0,0 0,24 0,1 0,0-24,0 24,24 0,1-25,-25 25,24-25,1 25,0-25,-1 25,26-25,-26 0,1 25,-1-24,1 24,0-25,-1 25,1-25,-25 25,24-25,-24 25,0-25,0 25,0 0,-25 0,24 0,-24 0,0 0,0 0,0 0,-24 0,24 0,-25 0,0 0,0 25,0-25,1 0,-1 25,0-25,0 0,-24 0,24 25,-25-25,25 0,-24 0,24 25,0-25,-25 0,26 24,-1-24,0 0,0 25,0-25,1 0,-1 0,0 25,0-25,25 0,0 0,-25 0,25 0,0 0,0 0,0 0,0 0,0 0,25 0,-25 0,25 0,0 0,0 0,-1-25,26 25,-25 0,24-25,1 25,-25 0,24-24,1 24,0-25,-25 25,24-25,-24 25,25 0,-26-25,1 25,0 0,0 0,-25 0,25 0,-25 0,0 0,0 0,0 0,0 0,0 0,0 0,-25 0,25 0,-25 25,0-25,0 0,1 0,-26 25,25-25,-24 0,-1 25,25-25,-25 24,1-24,24 25,-25-25,26 25,-1-25,0 25,0-25,0 0,1 25,24-25,0 0,0 0,0 0,0 0,0 0,0 0,24 0,1 0,0-25,0 25,0 0,24-25,1 25,-1 0,1-25,0 0,-1 25,1-24,24-1,-24 25,-25-25,24 25,1-25,-25 25,0 0,-1 0,1-25,0 25</inkml:trace>
  <inkml:trace contextRef="#ctx0" brushRef="#br0" timeOffset="172503.8667">6822 14486,'0'0,"0"0,0 0,-25 0,25 0,0 0,0 0,0 0,0 0,0 0,0 0,25 0,-25 0,24 0,-24 0,25 25,0-25,0 0,0 0,24 0,-24 0,25 0,-1 0,-24 0,25 0,-1 0,1 0,-25-25,24 25,-24 0,0 0,25 0,-26 0,1 0,0 0,-25 0,25 0,0 0,-25 0,0 0,0 0,24 0,-24 0,0 0,0 0,0 0,-24 0,24 0,0 0,-25 0,0 0,0 0,0 0,1 0,-1 0,-25 0,1 0,24 0,-25 0,1 0,-1 0,25 25,-25-25,26 0,-26 0,25 25,0-25,1 0,-1 0,25 0,-25 24,25-24,-25 0,25 0,0 0,0 0,0 0,0 0,25 0,-25-24,25 24,0 0,-1 0,1 0,0-25,0 25,24 0,-24-25,25 25,0 0,-26-25,26 25,0-25,-1 25,-24-24,25 24,-26-25,1 25,0 0,0-25,0 25,-1 0,-24 0,0 0,25 0,-25 0,0 0,0 0,0 0,-25 0,25 0,-24 0,-1 0,0 0,0 0,0 0,1 0,-26 0,0 0,26 0,-26 25,0-25,1 0,24 0,0 0,-25 0,26 0,24 0,-25 0,25 25,-25-25,25 0,0 0,0 0,0 0,25-25,-25 25,25 0,-1 0,1 0,0-25,0 25,25 0,-26-25,26 25,-25-25,0 25,-1 0,26-25,-25 25,0 0,-25-24,24 24,1 0,-25 0,0 0,0 0,0 0,0 0</inkml:trace>
  <inkml:trace contextRef="#ctx0" brushRef="#br0" timeOffset="172703.8781">7045 14436,'-50'0,"1"25,24-25,0 25,0-25,0 0,1 25,24-25,0 0,0 0,0 0,0 0,0 0,24 0,1 0,0 0,0 0,0 0,-1-25,26 25,-25 0,0-25,24 25,1 0,-25-25,24 25,-24-24,25 24,-25-25,-1 25,26-25,-25 25,0 0,-1-25,1 25,-25 0,25-25,0 25</inkml:trace>
  <inkml:trace contextRef="#ctx0" brushRef="#br0" timeOffset="173231.9083">6797 14362,'25'0,"-25"0,24 0,-24 0,25 0,0 0,0 0,0 0,-1 0,26 0,-25 0,0 0,24 0,-24 0,0 0,25-25,-26 25,1 0,25 0,-25 0,-1-25,1 25,-25 0,25 0,-25 0,25 0,-25 0,0 0,0 0,0 0,0 0,-25 0,25 0,-25 0,25 0,-25 0,1 0,-1 25,0-25,0 0,0 0,1 25,-1-25,0 0,0 0,25 0,0 0,-25 0,25 0,0 0,0 25,0-25,25 0,-25 0,25-25,-25 25,25 0,0 0</inkml:trace>
  <inkml:trace contextRef="#ctx0" brushRef="#br0" timeOffset="174747.995">6549 13791,'0'0,"0"0,0-24,0 24,0 0,0 0,0 0,0 0,0 0,0 0,0 0,0 0,0 0,0 0,0 0,0 0,0 0,0 0,0 24,0-24,0 25,0-25,0 25,25 0,-25 0,0 24,24-24,-24 0,0 24,0 1,25-25,-25 24,0-24,0 0,0 0,25 0,-25-1,0 1,0 0,0-25,0 25,0-25,25 0,-25 0,0 0,0 0</inkml:trace>
  <inkml:trace contextRef="#ctx0" brushRef="#br0" timeOffset="175176.0195">6995 13717,'0'0,"0"-25,0 25,0 0,0 0,0 0,0-25,0 25,0 0,0 0,0 0,0 25,0-25,-25 0,25 0,0 25,-24-25,24 25,0 0,0-25,-25 24,25 1,0 0,0 0,0 0,0-1,0 1,0 0,25 0,-25 0,24-25,-24 24,25 1,-25 0,25-25,0 25,-25-25,25 25,-1-25,1 0,-25 0,25 0,0 0,0 0,0-25,-25 25,24-25,1 25,0-25,-25 0,25 25,0-24,-25-1,24 0,-24 0,0 0,0 1,0-1,0 0,0 0,-24 0,24 25,-25-24,0-1,0 0,0 25,1-25,-26 25,25 0,-25 0,26 0,-26 25,25-25,-24 25</inkml:trace>
  <inkml:trace contextRef="#ctx0" brushRef="#br0" timeOffset="186863.688">19373 8458,'0'-24,"0"24,0-25,0 25,0-25,-25 25,25 0,0 0,0 0,0 0,0 0,0 0,0 0,0 0,0 25,-25 0,25-25,0 49,0-24,0 0,0 24,0 1,0-25,0 24,-25 1,25-25,0 24,0-24,-24 0,24 0,0 0,0-1,0-24,0 0,0 25,0-25,0 0,0 0,0-25,0 25,0 0,0-24,-25-1,25 0,0 0,0-24,0 24,0-25,0 1,0-1,0 25,0-24,0-1,0 25,0-24,25 24,-25 0,24 0,-24 25,25-25,-25 25,25 0,-25 0,25 0,0 0,-25 25,24-25,1 25,0 0,-25 0,25-1,0 1,-1 0,-24 25,25-26,-25 1,25 25,-25-25,25-1,-25 1,0 0,25-25,-25 25,0-25,0 25,24-25,-24 0,0 24,0-24,0 0,0 0,0 0</inkml:trace>
  <inkml:trace contextRef="#ctx0" brushRef="#br0" timeOffset="187048.6986">19398 8657,'0'0,"0"25,0-25,0 0,0 0,0 0,0 0,0 0,0 0,0 0,24-25,1 25,-25 0,25-25,0 25,0 0,24-25,-24 25,0-25,0 25</inkml:trace>
  <inkml:trace contextRef="#ctx0" brushRef="#br0" timeOffset="187303.7132">20191 8409,'0'0,"-24"0,24 0,0 25,0-25,0 0,0 0,0 0,0 0,0 0,24 0,1 0,-25 0,25-25,0 25,0 0,-1 0,1-25,0 25,25-25,-26 25,1-25</inkml:trace>
  <inkml:trace contextRef="#ctx0" brushRef="#br0" timeOffset="187579.729">20464 8186,'0'0,"-25"0,25 0,0 0,0 0,0 0,0 0,-24 0,24 0,0 0,0 0,0 0,0 0,0 0,24 0,-24 0,0 0,25 0,-25 0,25 0,-25 0,25 24,0-24,-25 0,24 0,-24 25,25-25,0 0,-25 25,0-25,25 25,-25 0,0-25,0 24,0 1,0-25,0 25,0 0,0-25,-25 25,25-1,0-24,-25 25,25-25,-25 25,25-25,0 0,-24 25</inkml:trace>
  <inkml:trace contextRef="#ctx0" brushRef="#br0" timeOffset="187924.7487">20936 8111,'0'0,"0"-25,0 25,0-24,0-1,0 25,0-25,24 0,-24 25,25-25,0 25,-25-25,25 25,0 0,-1-24,1 24,0 0,0 0,0 24,-25-24,24 25,-24 0,25 0,-25 0,0 0,0-1,0 1,0 25,0-25,0-1,-25 1,25 0,-24 0,24 0,0-1,0 1,0-25,0 25,0-25,0 25,0-25,0 0,24 25,-24-25,25 0,-25 0,25 0,-25 0,25 0,-25 0,25 0</inkml:trace>
  <inkml:trace contextRef="#ctx0" brushRef="#br0" timeOffset="188051.756">21308 8582,'0'25,"0"-25,0 25,0-25,0 0,0 0,0 25,0-25,0 0,0 0,0 0,24-25,-24 25,0 0,0 0</inkml:trace>
  <inkml:trace contextRef="#ctx0" brushRef="#br0" timeOffset="188911.8052">19869 9351,'0'0,"-25"0,25 0,0 0,0 0,0 0,-25 0,25 0,0 0,0 25,0-25,0 25,0 0,0 0,25-1,-25 26,0-25,25 0,-25-1,25 26,-25-25,0-25,0 25,0-1,25 1,-25-25,0 0,0 25,0-25,0 0,0 0,0 0,0 0,0 0,0 0,0 0,0-25,0 25,0-25,-25 1,25-1,0 0,-25 0,25 0,-25 1,25-26,-25 25,25 0,0 1,0-26,0 25,0 25,0-25,0 1,25 24,0-25,-25 25,25 0,0 0,-1-25,-24 25,25 0,0 25,0-25,-25 0,25 25,-25-25,24 24,-24 1,0 0,0 0,0-25,0 25,-24-1,24 1,-25 0,25 0,-25 0,25-25,0 24,0-24,0 0,0 25,0-25,0 0,0 0,25 0,-25 0,25 0,-1 0,1 0,-25 0,25 0,0 0,0 0,-1 25,-24-25,25 0,0 0,-25 0,25 25,-25-25,0 25,0-25,0 24,0-24,0 25,-25-25,25 25,-25-25,25 25,-25-25,25 0,-24 25,-1-25,25 0,-25 0,25 0,-25 0,0 0,25 0,-24 0</inkml:trace>
  <inkml:trace contextRef="#ctx0" brushRef="#br0" timeOffset="189299.8274">20439 9575,'25'0,"-25"0,25 0,0 0,-25 0,25 0,-1 0,1 0,0-25,0 25,0 0,-1 0,1-25,0 25,0 0,0-25,-1 25,1-25,0 25,0-24,-25 24,25-25,-25 25,0-25,0 25,0 0,0-25,-25 25,25-25,-25 25,25-24,-25 24,0 0,25 0,-24 0,24 0,-25 0,25 0,-25 0,25 0,0 0,0 0,0 24,0-24,0 0,0 0,0 0,0 25,25-25,0 0,-25 25,24-25,1 0,0 25,-25-25,25 25,0-1,-25-24,0 25,0-25,0 25,0-25,0 25,0 0,0-25,-25 24,25 1,-25 0,25-25,-25 25,0-25,25 25</inkml:trace>
  <inkml:trace contextRef="#ctx0" brushRef="#br0" timeOffset="189715.8512">21580 9178,'25'-25,"0"25,-25-25,25 25,-25-25,0 25,25-24,-25-1,0 25,0-25,0 25,0 0,0-25,0 25,0 0,0 0,-25 0,0 0,25 25,-25-25,0 25,1-25,-1 25,0-1,25 1,-25 0,0 0,25 0,-24 24,24-24,0 0,0 0,0-25,0 24,24 1,-24-25,25 25,0-25,0 25,0-25,-1 0,1 0,25 0,-25-25,24 25,-24 0,25-25,-26 0,26 25,-25-24</inkml:trace>
  <inkml:trace contextRef="#ctx0" brushRef="#br0" timeOffset="189991.8669">22225 8905,'0'-25,"0"25,0-25,0 25,0-25,0 1,0 24,0-25,0 25,0-25,25 0,-25 25,25-25,-25 25,25 0,0-24,-25 24,24 0,1 24,-25-24,25 25,-25-25,25 25,-25 0,0 24,0-24,0 0,0 25,0-26,-25 1,25 25,-25-25,25 0,0-1,0 1,-25-25,25 25,0-25,0 25,0-25,0 0,0 25</inkml:trace>
  <inkml:trace contextRef="#ctx0" brushRef="#br0" timeOffset="190091.8727">22523 9227,'0'0,"0"0,0 25</inkml:trace>
  <inkml:trace contextRef="#ctx0" brushRef="#br0" timeOffset="191455.9507">21060 9103,'0'0,"-25"0,25 0,0 0,0-24,0 24,0 0,0 0,0 0,0 0,0 0,25 0,-25 0,0 0,0 0,24 24,-24-24,0 25,0 0,0-25,25 25,-25 24,0-24,0 0,0 25,0-26,0 1,0 0,0 25,0-26,0 1,0 0,0-25,0 25,25 0,-25-25,25 24,-25-24,25 0,-1 0,1 25,-25-25,25 0,0 0,-25 0,25 0,-25-25,24 25,-24 0,0 0,25 0,-25 0,0 0,0 25,0-25,0 0,0 0,-25 0,25 0,0 0,0 25,0-25,0 0,0 0,0 0,0 0,0 0,0 0,0 0,0 0,0 0,0 0,0 0,0 0</inkml:trace>
  <inkml:trace contextRef="#ctx0" brushRef="#br0" timeOffset="201451.5224">6226 14759,'0'-25,"0"25,0 0,0 0,0 0,0-25,0 25,0 0,0 0,0 0,0 0,0 0,0 0,0-25,0 25,0 0,0 0,0 0,0 0,0 25,0-25,0 0,0 0,0 0,0 25,0-25,0 25,0 0,25-1,-25 26,0-25,25 24,-25 1,25 0,0-1,-25 26,24-26,1 26,0-1,0 1,-25-1,25 0,-1 26,1-26,0 0,0 26,-25-26,25 0,-1 26,1-26,-25 0,25 1,0-1,-25 1,25-1,-25-24,24-1,-24 1,25 0,-25-26,0 26,0-25,0 0,0-25,0 24,0 1,0-25,0 0,0 25</inkml:trace>
  <inkml:trace contextRef="#ctx0" brushRef="#br0" timeOffset="202275.5695">8037 14412,'0'0,"-25"0,25 0,0-25,0 25,0 0,0 0,0 0,0 0,0 25,0-25,0 0,0 0,0 24,0 1,0-25,25 50,-25-25,25-1,-25 26,25 0,-1-1,-24 26,25-26,0 26,0-1,-25 0,25 1,0-1,-1 25,-24-24,25-1,0 26,-25-26,25 25,0-24,-25-1,24 0,-24 1,25-1,-25 1,25-26,-25 26,25-26,-25 1,25 0,-25-1,0 1,24-1,-24-24,0 25,25-25,-25-1,0 1</inkml:trace>
  <inkml:trace contextRef="#ctx0" brushRef="#br0" timeOffset="203003.6112">10542 14312,'0'0,"0"0,0 0,0 0,0 0,0 0,0 25,0 0,0-25,0 50,0-26,0 1,25 25,-25-1,0 1,25 0,-25 24,0-24,0 24,25 0,-25 1,0-1,0 1,0-1,0 0,0 1,0-1,0-24,0 24,0-24,0 0,0 24,0-49,0 24,0 1,0-25,0 0,-25-1</inkml:trace>
  <inkml:trace contextRef="#ctx0" brushRef="#br0" timeOffset="204027.6697">4465 15577,'0'0,"0"0,0 0,0 0,0 0,0 0,0 0,0 0,0 0,0 0,0 0,0 0,0 25,0-25,0 0,0 25,0 0,0 0,0-1,0 1,25 25,-25-25,0 24,0 1,0-25,0 24,0-24,0 25,0-26,0 1,0-25,0 25,0-25,-25 25,25-25,0 0,0 0,0 0,0 0,0-25,0 25,0-25,0 25,-25-25,25-24,-24 24,24-25,0 1,-25-1,25 1,-25-1,25 0,0 1,0-1,0 1,0 24,0 0,25 0,-25 0,0 1,25 24,-25 0,24-25,1 25,-25 0,25 25,0-25,0 24,-1 1,1 0,25 0,-25 0,-1-1,1 26,25 0,-25-26,-1 26,1 0,0-26,0 26,0-25,-1 0,-24 24,25-24,0 0,-25-25,0 25,25-1,-25-24,0 0,25 25,-25-25,0 0,0 0,0 0,0 0</inkml:trace>
  <inkml:trace contextRef="#ctx0" brushRef="#br0" timeOffset="204215.6805">4589 15974,'0'0,"-25"25,25-25,0 0,0 0,0 0,0 0,0 0,0 0,0 0,25-25,0 25,-25 0,25-25,0 25,-1-24,1-1,25 25,-25-25,-1 0,1 0</inkml:trace>
  <inkml:trace contextRef="#ctx0" brushRef="#br0" timeOffset="224701.8522">10294 7590,'0'25,"0"-25,0 0,0 0,0 0,0 0,25 0,-25 0,0 25,25-25,-25 0,25 0,-25 0,25 0,-25 0,24-25,-24 25,25 0,-25 0,25-25,-25 25,25-25,-25 25,0-24,25 24,-25-25,0 25,0-25,0 25,0-25,0 25,0 0,0-25,0 25,-25 0,25-24,0 24,-25 0,25 0,0 0,-25 0,25 0,-25 0,25 24,-24-24,24 25,-25-25,25 25,0 0,-25 0,25-1,-25 1,25 0,0 0,0 0,0-1,0-24,0 25,0 0,25 0,-25-25,0 25,25-25,-25 0,25 24,-25-24,24 0,1 0,-25 0,25 0,0-24,-25 24,25 0,-25 0,24-25,-24 25,25 0,-25 0,0-25,0 25,0 0,0 0,-25 0,25 0,-24 25,24-25,-25 25,0-25,0 24,25 1,-25-25,1 25,-1 0,25 0,-25-1,25 1,0 0,0-25,0 25,0-25,0 25,0-25,25 25,-25-25,25 0,-1 0,1 0,-25 0,25 0,25 0,-26-25,1 25,0-25,25 0,-26 0,1 0,25 1,-25-1,-1 0,1-25,0 26,0-1,0-25,-1 25,1 1,-25-26,0 25,0 0,0-24,0 24,-25 0,1 0,24 1,-25-1,0 0,0 0,25 25,-25 0,25 0,-24 0,24 0,0 0,-25 0,25 25,0 0,0 0,0-1,0 1,0 0,25 25,-25-1,24-24,1 25,0-26,0 26,0 0,-1-26,-24 26,25-25,0 0,0 24,0-24,-25 0,24 0,-24-25,25 25,-25-1,0-24,25 0,-25 0,0 0,0 0</inkml:trace>
  <inkml:trace contextRef="#ctx0" brushRef="#br0" timeOffset="225172.8792">10865 7739,'0'-25,"25"0,-25 25,24-24,-24 24,25-25,0 0,0 0,0 0,-1 1,1-1,0 0,0 0,0 0,-1-24,1 24,0 0,0 0,0 1,-25-1,0 0,0 0,0 0,0 1,-25-1,25 25,-25 0,0 0,25 0,-25 0,1 0,24 25,-25-25,25 24,-25 1,25 25,0-25,0 24,0-24,0 25,0-1,25-24,0 25,-1-1,-24-24,25 25,0-26,0 1,0 0,-1 0,1 0,-25-1,25 1,0 0,-25 0,25-25,-25 0,0 25,0-25,25 0,-25 0,0 0,0 0,0 0,-25-25,25 0,0 25,-25-25,0 0,25 1,-25-1,25 25,0-25,0 0,-25 25,25-25,0 1,0 24,0-25,0 25,25-25,-25 25,25-25,0 0,0 25,0-24,-1-1,1 0,0 25,25-25,-26 0,26 1,-25 24,24-25,-24 25,0-25,0 25,0 0,-25 0,24 0</inkml:trace>
  <inkml:trace contextRef="#ctx0" brushRef="#br0" timeOffset="225488.8973">10642 8186,'-25'24,"-25"1,25 0,1 0,24-25,-25 0,25 25,0-25,0 0,25-25,-1 25,1-25,25 25,-1-25,1-24,24 24,1 0,-1-25,25 1,1-1,-26 0,25 1,1-1,-1 1,0 24,0-25,-24 1,-1 24,0 0,1 0,-26 0,-24 1,0-1,0 25,0 0,-25 0,0-25,0 25,0 0,0 0,0 0,-25 0,25 0,0 0,-25 0,25 0,0 0,0 0,0 0,0 0,0 0</inkml:trace>
  <inkml:trace contextRef="#ctx0" brushRef="#br0" timeOffset="228447.0665">5805 7863,'0'0,"-25"0,25 0,-25 0,25 25,0-25,0 0,0 0,0 0,0 0,0 0,0 0,25 0,0 0,-25 0,24-25,1 25,0 0,25-25,-26 25,1 0,0-25,0 25,-25-24,25 24,-1 0,-24-25,0 25,25 0,-25 0,0 0,0 0,0 0,-25 0,1 25,24-25,-25 0,25 24,-25-24,0 0,25 25,-25-25,25 0,-24 25,24-25,0 0,-25 0,25 25,0-25,0 0,0 25,0-25,0 24,0 1,25 0,-25 0,0 25,24-26,-24 1,25 0,-25 25,25-26,-25 1,25 0,-25 0,25 0,-25-25,0 24,24 1,-24-25,0 25</inkml:trace>
  <inkml:trace contextRef="#ctx0" brushRef="#br0" timeOffset="228643.0777">6177 7813,'0'-24,"25"24,-25 0,0 0,0 0,0 0,0 0,24 0,-24 24,25-24,-25 0,25 25,0-25,-25 0,25 25,-1-25,1 0,0 25,0-25,-25 0,25 0,-1 25,1-25,-25 0,25 0</inkml:trace>
  <inkml:trace contextRef="#ctx0" brushRef="#br0" timeOffset="228836.0887">6474 7689,'-24'-24,"24"24,-25 0,25-25,-25 25,25 0,0 0,0 0,-25 0,25 25,0-25,0 24,0-24,-25 25,25 0,0 0,-24 24,24-24,0 25,-25-25,25 24,0-24,-25 0,25 25,0-26,0 1,-25 0,25 0,0 0</inkml:trace>
  <inkml:trace contextRef="#ctx0" brushRef="#br0" timeOffset="229120.105">5829 8632,'0'25,"-24"0,-1-1,25-24,0 0,0 25,0-25,0 0,25 0,-1-25,1 25,25 0,-25-24,24-1,26 0,-26-25,26 26,-1-26,1 0,24 26,-25-26,1 0,24 1,-25-1,1 25,-1-24,-24 24,-1 0,1 0,-25 1,-1-1,1 25,-25 0,0-25,0 25,0 0,0 25,0-25,-25 0,25 0</inkml:trace>
  <inkml:trace contextRef="#ctx0" brushRef="#br0" timeOffset="239496.6985">20861 12328,'-25'0,"0"25,25-25,-24 0,24 0,-25 25,25-25,0 0,25 24,-25-24,24 0,-24 25,25-25,0 0,-25 0,25 0,0 0,0 0,-1 0,1 0,0-25,0 25,24-24,-49 24,25-25,0 25,0-25,-25 25,25-25,-25 25,0 0,0-25,0 25,-25 0,25-24,-25 24,25 0,-25 0,0 0,25 0,-24 24,-1-24,0 25,0-25,0 25,1 0,-1 0,25-1,-25 1,0 0,25 0,-25 0,25-1,0 1,0 0,0 0,0-25,0 25,0-25,0 24,0-24,0 0,25 0,-25 0,25 0,-25 0,25 0,-25 0,0 0,25 0,-25 0,0 0,0 0,0 0,0 0,0 0,-25 0,25 0,-25 25,0-25,0 25,0 0,1 0,-1-1,0 1,0 0,0 0,25 0,-24-1,24 1,0 0,0-25,0 25,0-25,24 25,1-25,0 0,0 24,0-24,-1 0,1-24,25 24,-25 0,24-25,1 0,0 25,-1-25,-24 0,25 1,-1-26,1 25,-1 0,-24-24,25-1,-25 25,-1-24,1-1,-25 25,25-24,-25-1,0 25,0 1,-25-26,25 25,-25 0,1 25,-1-24,25 24,-25 0,0 0,25 0,-25 0,1 24,24-24,-25 25,25 25,0-25,-25 24,25 1,0-1,0 26,0-26,25 26,-25-26,25 26,-25-26,24 26,1-26,-25 26,25-26,-25 1,25 0,-25-1,0 1,25-25,-25 24,0-24,0 0,0 0,0 0,0-1,0-24,0 25,0-25,0-25,-25 25,25-24,-25-1,0 0,25-25,-25 26,1-26,24 25,-25-24,25 24,0-25,0 25,0 0,0 1,0-1,25-25,-25 25,24 1,1-1,0 0,0 0,0 0,24-24,-24 24,25-25,-26 26,26-26,-25 25,0-24,-1-1,26 25,-50-24,25 24,0 0,-25-25,0 26,0-1,0 0,-25 0,25 25,-25-25,25 25,-25-24,25 24,-25 24,1-24,-1 25,25 0,-25 0,25 0,-25 24,25 1,0-1,0 1,0 24,0-24,25 0,0-1,-25 26,25-51,-1 26,-24 0,25-26,-25 26,25-25,-25 0,0-1,0 1,25 0,-25 0,0-25</inkml:trace>
  <inkml:trace contextRef="#ctx0" brushRef="#br0" timeOffset="239645.707">21556 12898,'0'0,"0"0,0 0,0 0,24-24,-24 24,25 0,-25-25,25 25,0 0,0-25,-1 25,1-25,25 0,-25 25,-1-24</inkml:trace>
  <inkml:trace contextRef="#ctx0" brushRef="#br0" timeOffset="239993.7269">22126 12477,'0'0,"0"0,0 0,0 0,0 0,0 0,0 0,25 0,-25-25,25 25,0 0,-1-25,1 25,0-25,0 25,24-24,-24-1,0 25,25-25,-26 0,1 0,0 25,0-24,0 24,-25-25,0 25,0-25,0 25,-25 0,25-25,-25 25,0 0,0 0,1-25,-1 25,0 0,0 0,0 0,25 0,-24 0,24 0,0 25,0-25,24 0,-24 0,25 0,0 25,0-25,24 25,-24-25,0 25,0-1,0-24,-1 25,1 0,-25 0,0 0,0-1,0 1,0 0,-25 0,1 24,-1-24,0 0</inkml:trace>
  <inkml:trace contextRef="#ctx0" brushRef="#br0" timeOffset="240924.7801">22895 11807,'0'-50,"25"26,-25-26,0 25,0 0,0 1,0-1,0 0,0 25,0 0,0 0,0 0,-25 0,25 0,-25 25,0 0,25-1,-24 1,-1 25,0-1,25 1,-25 0,25-1,0 1,0-1,0-24,0 25,0-25,25-1,0 1,0 0,-1 0,1-25,25 25,-25-25,24 0,-24 0,25 0,-1 0,-24-25,25 25,-25-25,24 0,-24 0,0 1,0-1,-1 0,-24 0,0 0,0-24,0 24,0 0,-24 0,-1 1,25 24,-25-25,0 25,0 0,1 25,-26-25,25 24,0 1,1-25,-1 25,25 0,-25 0,0-1,25 1,0 0,0 0,0-25,0 25,0-25,25 0,-25 24,25-24,-25 0,25 0,-25 0,24 0,1-24,0 24,0-25,0 25,-1-25,-24 0,25 25,0-25,-25 1,25-1,-25 0,0 0,0 0,0 25,0-24,0 24,0 0,0 0,0 0,0 0,0 0,0 0,0 24,0-24,-25 25,25 0,0-25,0 25,0 0,0-1,0 1,0 0,25-25,-25 25,25-25,-25 25,24-25,1 0,0 24,-25-24,25 0,0-24,-1 24,1-25,-25 25,25-25,0 0,0 0,-1 1,1-1,0 0,-25-25,25 1,0-1,-25 1,0-1,0 0,0-24,0 24,0-24,0 24,-25-24,0 24,0 26,0-26,1 25,-1 0,0 25,25 0,-25 0,0 25,1 0,24 0,-25 24,25 1,-25 0,25-1,0 26,0-26,0 26,25-26,-25 26,25-26,-1 1,1-1,0-24,0 25,0-25,-1-1,26 1,-25-25,0 25,-1-25,26 0,-25 0</inkml:trace>
  <inkml:trace contextRef="#ctx0" brushRef="#br0" timeOffset="241338.8038">23962 10964,'0'-25,"0"0,0 0,-25 25,25-25,0 25,0 0,0 0,0 0,0 0,0 0,0 25,0-25,25 25,-25-25,0 25,0 0,24-1,-24 1,0-25,0 25,0 0,0-25,0 0,0 25,0-25,0 0,0 0,0 0,0 0,0 0,0-25,25 0,-25 25,0-25,25 0,-25-24,25 24,-25 0,25 0,0 1,-1-1,1 25,25 0,-25 0,-1 0,1 0,25 25,-25-1,-1 1,1 25,-25-25,25 24,0 1,-25-1</inkml:trace>
  <inkml:trace contextRef="#ctx0" brushRef="#br0" timeOffset="241770.8285">21456 13370,'-99'49,"0"1,0-25,0 24,24-24,1 0,24-25,-24 25,24-25,25 25,0-25,1 0,24 0,0 0,24 0,1-25,25 0,24 0,1 0,-1 1,25-26,25 0,0 26,25-26,0-24,25 24,-1 0,1 1,0-1,24-24,0 24,1-24,-1 24,1-24,-1 24,25-24,-24 24,-1 0,-24 1,24-1,-24 1,-25-1,0 25,-1-24,-23 24,-26 0,0 0,-25 0,1 0,-26 25,-24-24,0 24,0 0,-25 0,0 0,0 0,0-25,0 25,0 0,0 0,0 0,-25 0,25 0,-25 0,25-25,-25 25,-24 0</inkml:trace>
  <inkml:trace contextRef="#ctx0" brushRef="#br0" timeOffset="243643.9357">4639 16446,'0'0,"-25"0,25 0,0 0,0 0,-25 0,25 0,0 0,0 0,25 0,-25 0,25 0,-25 0,25 0,-1 0,1 0,0 0,0-25,24 25,-24 0,0 0,0-25,0 25,-1 0,1 0,-25-25,25 25,-25 0,0 0,0 0,0 0,0 0,0 0,0 25,0-25,-25 0,0 25,1-25,-1 25,0-25,0 24,0 1,1-25,-1 25,0 0,0-25,0 25,1-25,24 0,0 24,0-24,0 0,24-24,-24 24,25 0,0 0,0-25,0 25,24-25,1 0,-25 0,24 1</inkml:trace>
  <inkml:trace contextRef="#ctx0" brushRef="#br0" timeOffset="245027.0148">3696 15627,'-25'-25,"1"25,24 0,0 0,-25 0,25 0,0 0,0 0,0 0,-25 0,25 0,0 0,0 0,0 0,0 0,0 0,0 0,0 0,0 0,0 0,0 0,0 0,25 0,-25 0,25 0,-1 0,1-25,0 25,0 0,24-24,1 24,0-25,-1 0,26 0,-26 0,26 1,-1-1,1 0,24-25,-25 25,1-24,24-1,-25 25,25-24,-24-1,24 1,-24 24,-1-25,0 25,-24 1,0-1,-1 0,1 0,-25 0,-1 25,1-24,-25 24,0 0,25 0,-25 0,0 0,0 0,0 0,0 0,0 0,0 0,0 0,0 0,0 0,-25 0,25 0,0 0,0 0,0 0,0 0,0 0,0 0,0 0,0 0,0 0,0 0</inkml:trace>
  <inkml:trace contextRef="#ctx0" brushRef="#br0" timeOffset="245995.0701">11559 14635,'0'0,"-24"0,-1 25,25-25,0 0,-25 0,25 0,0 0,0 0,0 0,0 24,0-24,25 0,0 0,-1 0,1 0,0 0,25 0,-26 0,26 0,0-24,-1 24,1 0,-1-25,1 25,0-25,-26 25,1 0,25 0,-50 0</inkml:trace>
  <inkml:trace contextRef="#ctx0" brushRef="#br0" timeOffset="247591.1614">4713 16594,'0'0,"-25"0,25 25,0-25,0 0,0 0,0 0,0 0,0 0,25 0,-25 0,25 0,-25 0,25-25,0 25,-1 0,26 0,-25 0,0 0,24 0,-24-24,25 24,-25 0,24 0,-24-25,0 25,24 0,-24-25,0 25,-25 0,25 0,0-25,-25 25,0 0,0 0,24 0,-24 0,0 0,0 0,0 0,-24 0,24 0,0 25,-25-25,0 0,0 0,0 25,1-25,-26 0,25 25,-24-25,24 0,-25 24,0-24,26 25,-1-25,0 0,0 25,25-25,-25 0,25 0,0 0,0 0,0 0,0 0,0 0,25 0,-25 0,25 0,0 0,0-25,24 25,-24 0,25-25,-25 1,24 24,-24-25,25 0,-26 0,1 25,0-25</inkml:trace>
  <inkml:trace contextRef="#ctx0" brushRef="#br0" timeOffset="248915.2372">2927 15180,'0'0,"0"0,0 0,0 0,0 0,0 0,0 0,0 0,0 0,0 0,0 0,0 25,0-25,0 0,0 0,-25 0,25 0,0 0,0 0,0 0,0 0,0 0,0 0,0 0,0 0,0 0,0 0,0 0,0 0,0 0,0 0,0 0,0 0,0 0,0 0,0 0,0 0,0 0,0 0,0 0,0 0,0 0,0 0,0 0,0 0,0 0,-24 0,24 0,0 0,-25 0,25 25,-25-25,0 25,25-25,-25 25,1-1,24-24,-25 25,0 0,25 25,-25-25,25-1,-25 1,25 25,0-25,0-1,0 26,0-25,0 24,25 1,-25-25,25 24,0-24,0 25,-1-1,1-24,0 25,0-25,24 24,-24-24,0 0,25 0,-1-1,-24 1,25 0,-25-25,24 25,1-25,-25 0,24 0,1 0,-25 0,24 0,1 0,-25-25,24 25,1 0,-25-25,24 25,-24-25,0 25,0-24,-1 24,-24-25,25 25,-25 0,0 0,0-25,0 25,0 0,0 0,0 0,-25 0,25-25,-24 25,24 0,-25 0,25 0,-25 0,25 0,-25 0,25 0,-25 0,25 0,-24 0,24 0,0 0,-25 0,25 0,0 0,0 0,0 0,0 0,0 0,0 0,0 0,0 0,0 0,0 0,0 0,0 0,25 25,-25-25,24 0,-24 0,25 0,-25 0,25 0,-25 0,25 0,0 0,-25 0,24 0,1 25,-25-25,25 0,-25 0,25 0,-25 25,25-25,-25 24,0-24,0 25,0-25,-25 25,25 0,-25 0,25-1,-25-24,0 25,25 0,-24 0,-1 0,25 0,-25-25,0 24</inkml:trace>
  <inkml:trace contextRef="#ctx0" brushRef="#br0" timeOffset="253503.4996">12006 13791,'0'0,"0"0,0 0,0 0,25 0,-25 0,0-24,24 24,-24 0,25 0,-25 0,25-25,0 25,-25 0,25-25,-1 25,1-25,0 25,0-25,0 1,-1 24,1-25,0 0,0 0,0 0,-1 1,1-1,0 0,0 0,25 0,-26 1,1-1,0 0,-25 0,25 0,0 1,-1-1,1 0,-25 0,25 0,0 25,-25-25,25 1,-25-1,0 0,24 25,-24-25,25 0,-25 1,0-1,25 0,-25 0,0 0,0 1,25-1,-25 0,0 0,0 0,0 1,25-1,-25 0,0 0,0-24,0 24,0 0,0 0,0 0,0-24,0 24,0 0,0 0,0 1,0-1,0 0,0-25,0 26,0-1,0 0,0 0,0 0,0 0,0 1,0-1,0 0,-25 0,25-24,0 24,0 0,-25 0,25 0,0-24,0 24,-25 0,25 0,0 1,-25-1,25 0,0 0,-24 0,24 1,0-1,0 0,-25 25,25-25,0 0,-25 1,25-1,-25 0,25 0,-25 0,25 1,-24-1,24 0,-25 0,25 0,-25 25,25-24,0-1,-25 0,0 0,25 0,-24 0,24 1,-25 24,25-25,-25 0,25 0,-25 0,25 1,-25-1,25 0,-25 0,25 25,-24-25,24 1,-25-1,0 0,25 25,0-25,-25 0,25 1,-25 24,25-25,-24 0,24 25,-25-25,0 0,25 1,-25 24,25-25,-25 0,25 25,-24-25,24 0,-25 25,25-24,-25-1,25 25,0-25,-25 0,25 25,-25-25,25 1,-24 24,24-25,-25 25,25-25,0 25,-25-25,25 25,0-25,-25 25,25-24,0 24,-25-25,25 25,-24-25,24 25,0-25,-25 25,25-25,-25 25,25 0,0-24,-25 24,25 0,0-25,-25 25,25 0,-24-25,24 25,-25 0,25 0,-25 0,25-25,-25 25,25 0,-25 0,25 0,-24 0,24-25,-25 25,25 0,-25 0,25 0,-25 0,25 0,0 0,-25 0,25 0,-24 0,24 0,0-25,-25 25,25 0,-25 0,25 0,0 0,-25 0,25 0,0 0,0 0,0 0,-25 0,25 0,0 0,0 0,0 0,0 0,0 0,0 0,0 0,0 0,0 0,0 0,0 0,0 0,0 0,0 0,0 0,0 0,0 0,0 0,0 0,0 0,0 0,0-24,0 24,25 0,-25 0,0 0,25-25,-25 25,25 0,-25-25,25 25,-25-25,24 25,-24-25,25 25,-25 0,0-24,25 24,-25 0,0 0,0-25,0 25,0 0,0 0,0-25,0 25,0 0,0 0,0 0,0 0,0 0,0 0,0 0,0 0,0 0,0 0,0 0,0 0,0 0,0 0,0 0,0 0,-25 0,25 0,-25 25,25-25,-24 0,24 0,-25 25,25-25,-25 24,25-24,-25 0,0 25,25-25,-24 25,24-25,-25 25,25-25,-25 25,25-25,-25 0,25 24,0-24,0 25,-25-25,25 0,0 0,0 25,0-25,0 0,0 25,0-25,25 0,-25 0,25 25,-25-25,0 0,25 25,-25-25,25 0,-1 0,-24 0,25 24,0-24,0 0,0 0,-1 0,1 0,0 25,0-25,0 0</inkml:trace>
  <inkml:trace contextRef="#ctx0" brushRef="#br0" timeOffset="258419.7808">11237 15007,'0'0,"0"0,0-25,0 25,0 0,0 0,0 0,-25 0,25 0,0 0,0 0,0 0,0 0,-25 0,25 0,0 0,-25 0,25 25,-24-25,24 25,-25-25,25 24,-25 1,0 0,25 0,-25 24,1-24,-1 25,25-25,-25 24,25-24,0 25,-25-25,25 24,0 1,25-25,-25 24,0-24,25 25,-25-26,25 1,-1 0,1 0,0-25,0 25,0-25,-25 0,24 0,1 0,0 0,0 0,0 0,-1-25,1 25,0-25,-25 0,25 25,0-25,-25 1,0-1,0 0,0 25,0-25,0 0,0 25,-25-24,0-1,0 25,0-25,1 25,-1-25,-25 25,25 0,1 0,-26 0,25 25,0-25,1 25,24-25,-25 25,0-1,25 1,0 0</inkml:trace>
  <inkml:trace contextRef="#ctx0" brushRef="#br0" timeOffset="258750.7997">11584 15404,'0'0,"0"-25,-25 25,25 0,0 0,0 0,0 0,0 0,0 0,0 0,0 25,0-25,0 0,25 0,-25 0,0 0,25 0,0 25,0-25,-25 0,24 0,1 0,0 0,0 0,0 0,-1 0,1 0,0 0,0-25,0 25</inkml:trace>
  <inkml:trace contextRef="#ctx0" brushRef="#br0" timeOffset="259303.8314">12055 15106,'0'0,"-24"0,24 0,0-25,-25 25,25 0,0 0,0-25,0 25,0 0,0-24,0 24,0 0,0-25,0 25,25-25,-25 25,24 0,-24-25,25 25,0 0,0 0,-25 0,25 0,-1 0,-24 0,25 25,-25-25,25 25,-25-25,0 25,25-1,-25 1,0 0,0 0,0 0,0-25,-25 24,25 1,0 0,0-25,-25 25,25-25,0 0,0 0,0 25,0-25,0 0,0 0,0 0,0 0,0-25,0 25,0 0,25 0,-25 0,25 0,-25 0,25 0,-1 0,1 0,0 0,-25 0,25 0,0 0,-1 25,1-25,-25 0,25 24,-25-24,25 25,-25 0,0-25,0 25,0 0,0 0,0-25,-25 24,25 1,-25-25,0 25,1-25,-1 0,0 25,0-25,0 0,1 0,-1 0,0 0,0 0,0 0,1 0,-1 0</inkml:trace>
  <inkml:trace contextRef="#ctx0" brushRef="#br0" timeOffset="261015.9293">12576 15007,'0'0,"0"0,-24 0,24 0,0 0,0 0,0 0,0 0,0 0,0 0,0 0,0 0,0 0,0 0,24 0,-24-25,25 25,0 0,0 0,0 0,-1-25,26 25,-25 0,0 0,-1 0,-24 0,25-25,-25 25</inkml:trace>
  <inkml:trace contextRef="#ctx0" brushRef="#br0" timeOffset="261194.9395">12626 15180,'0'0,"0"0,0 0,0 0,0 0,0 0,25 0,-25 0,25 0,-1 0,1 0,0 0,0 0,0-24,-1 24,26 0,-25-25,0 25</inkml:trace>
  <inkml:trace contextRef="#ctx0" brushRef="#br0" timeOffset="264323.1185">13345 14585,'0'0,"0"-25,0 25,0-24,0 24,25-25,-25 0,0 25,25-25,0 25,-25-25,24 25,1 0,0-24,-25 24,25 0,0 0,0 0,-1 0,-24 24,25-24,-25 0,25 25,-25-25,0 25,0-25,0 25,0 0,0-25,0 24,0 1,0-25,-25 25,25-25,0 25,-25-25,25 25,-24-25,24 0,0 0,0 0,0 0,0 0,0 0,0 0,0 0,0 0,0 0,24 0,-24 0,25-25,-25 25,25 0,-25 0,25 0,0 0,-1 0,1 25,0-25,-25 0,25 24,0-24,-25 25,24-25,-24 25,0 0,0-25,0 25,0-1,0 1,0 0,-24-25,24 25,-25 0,0-1,0-24,25 25,-25 0,1-25,-26 0,25 25,0-25,1 0,-1 0,0 0,0-25,0 25,-24 0</inkml:trace>
  <inkml:trace contextRef="#ctx0" brushRef="#br0" timeOffset="270111.4495">6946 15825,'0'0,"0"-24,0 24,0 0,0 0,0 0,0 0,0 0,0 0,24 0,-24 0,25 0,-25 0,25 0,0-25,0 25,-1 0,1 0,0-25,25 25,-25 0,24-25,-24 25,25-25,-1 25,-24-24,25 24,-26-25,26 25,-25 0,0-25,24 25,-24 0,0-25,-25 25,25 0,-1 0,-24 0,0-25,0 25,0 0,0 0,0 0,0 0,0 0,0 0,-24 0,24 0,-25 25,0-25,25 0,-50 0,26 0,-1 25,0-25,-25 0,26 25,-26-25,25 25,0-25,-24 24,24-24,0 0,0 25,1-25,-26 25,50-25,-25 25,0-25,0 0,25 25,-24-25,24 0,0 0,0 0,0 0,0 0,0 0,0 0,24 0,-24 0,25 0,0-25,0 25,0 0,0-25,24 0,1 25,-25-25,24 1,1 24,-1-25,-24 0,25 0,-25 25,24-25,-24 1,0 24,0 0,-1-25,-24 25,25 0,-25 0,0 0,0 0,0 0,-25 25,25-25,-24 0,24 24,-25-24,-25 25,25 0,1 0,-26 0,0-1,26-24,-26 25,25 0,-24 0,24-25,25 25,-25-25,0 0,25 24,0-24,0 0,0 0,25 0,-25-24,25 24,0 0,24-25,-24 25,25-25,-26 0,26 0,0 1,-1 24</inkml:trace>
  <inkml:trace contextRef="#ctx0" brushRef="#br0" timeOffset="279450.9837">6797 15304,'0'-24,"0"24,0-25,0 25,0 0,0-25,0 25,25 0,-25-25,24 25,-24 0,25 0,0 0,0 0,-25 0,25 0,-1 25,1-25,0 25,-25-25,25 25,-25-1,25 1,-25 0,0-25,24 50,-24-25,0-1,-24 1,24 0,0 0,-25 0,25-1,-25 1,25 0,-25 0,25-25,-25 25,25-25,-24 0,24 0,-25 0,25 0,0 0,-25 0,25 0,0 0,0 0,0-25,0 25,0 0,0-25,0 25,25 0,-25 0,25-25,-25 25,24 0,1-25,0 25,0 0,0 0,-1 0,1 0,0 0,0 0,0 0,0 0,-25 0,24 0,1 0,0 0,0 0,-25 0</inkml:trace>
  <inkml:trace contextRef="#ctx0" brushRef="#br0" timeOffset="279791.0032">7491 15056,'0'0,"-24"0,-1-24,25 24,-25 0,25 0,-25 0,25 0,-25 24,25-24,0 25,-24 0,24-25,0 25,0 0,0-1,0 26,0-25,0 0,24-1,-24 1,25 0,-25 0,25-25,0 25,-25 0,25-25,-1 0,1 24,0-24,0 0,-25 0,25 0,-1-24,1 24,0-25,0 25,-25-25,25 0,-1 25,-24-25,25 0,-25 1,0-1,0 0,0 0,0 0,-25 1,25-1,-24 25,-1-25,0 0,-25 25,26-25,-26 25,25 0,-24 25,24-25,-25 25,1 0</inkml:trace>
  <inkml:trace contextRef="#ctx0" brushRef="#br0" timeOffset="281291.089">5011 16793,'-25'0,"25"0,0 0,-25 0,25 0,0 0,0 0,-25 0,25 0,0 0,0 0,0 25,0-25,0 24,25-24,-25 25,25 0,-25 0,25 0,-25-1,25 26,0-25,-25 0,24-1,-24 1,0 0,25 0,-25-25,0 25,0-1,25-24,-25 0,0 25,0-25,0 0,0 0,0 0,0 0,0 0,0 0,-25-25,25 25,-25-24,25 24,-24-25,-1 25,25-25,-25 0,0 0,0 1,25-1,-25-25,25 25,-24 1,24-1,0-25,0 25,0 1,0-1,0 0,24 0,1 0,-25 1,25-1,0 0,-25 0,25 25,0-25,-25 25,24-24,1 24,-25 0,25 0,-25 0,25 0,-25 0,25 0,-25 24,24-24,-24 25,0-25,0 25,25 0,-25 0,0-1,0 1,0-25,0 25,0 0,-25 0,25-25,0 24,0-24,-24 0,24 25,0-25,0 0,0 0,0 0,0 0,0 0,0-25,0 25,0 0,24 0,-24 0,0-24,25 24,0 0,0-25,0 25,-1 0,1-25,0 25,0 0,0 0,24 0,-24 0,0 25,0-25,-25 25,24-25,1 24,-25-24,0 25,0 0,0 0,0 0,0-1,0 1,-25 0,1 0,24 0,-25-1,0 1,0-25,0 25,1-25,-26 25,25-25,0 25,1-25,-26 0,25 0,0 0,1 0,-1-25,0 25,0 0</inkml:trace>
  <inkml:trace contextRef="#ctx0" brushRef="#br0" timeOffset="289335.5491">10617 15329,'0'0,"0"0,0 0,0 0,0 0,0 0,0 0,0 0,0 25,0-25,0 0,0 0,0 25,0-25,0 25,0-25,0 25,0-1,0 1,0 25,25-25,-25-1,0 26,0-25,24 24,-24 1,0 0,0-1,25 1,-25-1,0 1,0 0,0 24,25-24,-25 24,0-24,0 24,0 1,0-26,0 26,0-26,25 26,-25-26,0 26,0-26,0 1,0-1,0 1,0 0,25-1,-25 1,0-1,0-24,0 25,0-1,0-24,0 25,0-25,24 24,-24-24,0 0,0 0,0 0,0-1</inkml:trace>
  <inkml:trace contextRef="#ctx0" brushRef="#br0" timeOffset="290362.6078">14164 14709,'0'0,"0"0,0 0,0 0,0 0,0 0,0 0,0 0,0 0,-25 0,25 0,0 0,0 25,0-25,0 0,0 0,0 25,0-25,0 25,0-25,0 24,0 1,0 0,0 25,0-26,25 26,-25 0,0-1,25 1,-25 24,0 1,24-1,-24 1,25-1,-25 25,0-24,25 24,-25-25,25 25,-25 1,0-26,25 25,-25-24,24-1,-24 1,0-1,25-24,-25 24,0-24,25-1,-25 1,0-25,0 24,0-24,0 25,0-26,25 1,-25 0,0 0,0-25</inkml:trace>
  <inkml:trace contextRef="#ctx0" brushRef="#br0" timeOffset="293466.7854">11361 16123,'0'0,"0"-25,0 25,0 0,0-25,0 25,0 0,0 0,0 0,0 0,-25 0,25 0,0 0,0 25,-25-25,25 0,0 25,-25 0,25-25,-24 25,24-1,0 1,-25 0,25 25,0-26,0 1,0 25,0-25,0 24,0-24,0 0,0 0,25 24,-25-24,24-25,-24 25,25 0,0-25,-25 25,25-25,0 0,-25 0,25 0,-1 0,-24-25,25 25,0 0,-25-25,25 0,-25 25,0-25,25 1,-25 24,0-25,0 0,0 25,-25-25,25 25,-25 0,0-25,0 25,25 0,-24 0,-1 25,0-25,0 25,0-25,0 25,25 0,-24-1,-1-24,25 25</inkml:trace>
  <inkml:trace contextRef="#ctx0" brushRef="#br0" timeOffset="293678.7975">11708 16297,'0'0,"0"0,0 0,0 0,0 0,0 0,0 0,0 0,25 0,-25 0,0 0,0 0,25-25,-25 25,25 0,-1 0,-24-25,25 25,0-25,-25 25,25 0,0 0,-25-25,24 25</inkml:trace>
  <inkml:trace contextRef="#ctx0" brushRef="#br0" timeOffset="294078.8204">12155 15999,'0'0,"-25"0,25 0,0 0,0 0,0 0,0 0,0 0,0 0,0 0,0 0,0 0,0 0,0 25,0-25,0 25,0-25,0 24,25-24,-25 25,0 0,24-25,-24 25,25-25,-25 25,25-25,-25 0,25 0,-25 0,25 0,-25 0,24 0,-24 0,25 0,-25-25,0 25,25-25,-25 25,25-25,-25 25,0-25,0 1,0-1,0 25,0-25,0 25,0-25,0 25,0 0,-25 0,25 0,0 0,0 0,0 0,0 0,0 25,0 0,0 0,0-1,0 1,25 0,-25 0,0 0,0 24,25-24,-25 0,0 0,0-1,24 1,-24-25,0 25,25 0,-25-25,0 0,0 25,0-25,0 0</inkml:trace>
  <inkml:trace contextRef="#ctx0" brushRef="#br0" timeOffset="294255.8305">12676 16049,'0'0,"0"0,0 0,0 0,0 0,0 0,0 0,24 0,-24 0,0 0,25 0,-25-25,25 25,0-25,0 25,-25 0,24-25,1 25,-25-25,25 25</inkml:trace>
  <inkml:trace contextRef="#ctx0" brushRef="#br0" timeOffset="294394.8385">12750 16173,'0'0,"25"0,-25 24,0-24,0 0,25 0,-25 0,0 0,24-24,-24 24,25 0,0-25,0 25,-25-25</inkml:trace>
  <inkml:trace contextRef="#ctx0" brushRef="#br0" timeOffset="294812.8624">13246 15701,'0'0,"0"-24,0 24,0-25,0 25,25-25,-25 25,0-25,25 25,-1-25,-24 25,25 0,0-24,0 24,-25 0,25 0,-1 0,1 0,-25 24,25-24,-25 25,0 0,25 0,-25 0,0-1,-25 26,25 0,-25-26,25 26,-25 0,25-26,-24 26,-1 0,25-26,-25 1,25 0,0 0,0 0,0-25,0 24,0-24,25 0,0 0,-25 0,24-24,26 24,-25-25,25 25,-26-25,26 0,0 0,24 1,-24-1,-1 0,1 0,-1 0,1 25,-25-24,24-1,-24 25,0-25,0 25,0 0,-25 0,0 0,0 0,0 0</inkml:trace>
  <inkml:trace contextRef="#ctx0" brushRef="#br0" timeOffset="297489.0154">7094 16545,'0'0,"0"-25,0 25,0 0,0-25,0 25,0 0,0-25,0 25,25-24,-25 24,25-25,0 25,0-25,0 25,-1 0,1 0,-25 0,25 0,0 0,-25 0,0 25,25-25,-25 25,0-1,0-24,0 25,0 0,0 0,-25 0,25-1,0 1,0-25,-25 25,25-25,0 25,0-25,0 0,0 0,0 0,0 0,0 0,0 0,0 0,0 0,25 0,0 0,-25 0,24 0,1-25,0 25,0 0,0 25,-1-25,1 0,0 25,0-25,0 24,-25-24,24 25,-24 0,25 0,-25-25,0 25,0-1,0 1,0-25,-25 25,25-25,-24 25,24-25,-25 25,0-25,0 0,0 24,1-24,-1 0,0 0,0 0,0 0,1 0,-1 0,0-24,-25 24,26-25,-1 25</inkml:trace>
  <inkml:trace contextRef="#ctx0" brushRef="#br0" timeOffset="297829.0349">7764 16396,'0'0,"0"0,0 0,0 0,0 25,0-25,0 25,-25-25,25 24,0 1,0 0,0 0,0 24,0-24,0 0,0 0,0 0,25-1,-25 1,25-25,-25 25,25-25,-25 25,25-25,-25 0,24 0,-24 0,25 0,0 0,-25 0,25-25,-25 25,25-25,-25 0,24 1,-24 24,0-25,0 0,0 0,0 0,0 1,-24-1,-1 0,25 0,-25 0,-25 25,26-24,-1 24,-25-25,25 25,1 0,-26 0,25 0</inkml:trace>
  <inkml:trace contextRef="#ctx0" brushRef="#br0" timeOffset="298681.0836">6698 16694,'0'-25,"-25"25,25 0,0-25,-25 25,25 0,0-25,-25 25,25 0,0 0,0 0,0 0,0 0,0 25,0-25,0 25,0 0,25-1,-25 1,25 25,-25-1,25 1,-25 24,24-24,1 24,0 1,-25-1,25 1,0 24,-25-25,24 1,-24 24,25-25,-25-24,0 24,25 1,-25-26,0 1,25-25,-25 24,0-24,0 0,0 0,0-25,0 25,0-25,0 0,0 0</inkml:trace>
  <inkml:trace contextRef="#ctx0" brushRef="#br0" timeOffset="299389.1241">8484 16371,'0'0,"0"-25,0 25,0-25,0 25,0 0,0 0,0 0,0-24,0 24,0 0,0 24,0-24,0 0,0 25,0 0,24 0,-24 25,25-26,-25 26,25 24,-25-24,25 24,-25 1,25 24,-1-25,-24 26,25-26,-25 25,25 0,-25 1,0-1,25-25,-25 1,25-1,-25 1,24-1,-24-24,0-1,25 1,-25-25,0 24,25-24,-25 0,0 0,0-25,0 24,0-24</inkml:trace>
  <inkml:trace contextRef="#ctx0" brushRef="#br0" timeOffset="300177.1692">5606 17760,'0'-25,"0"25,-25-24,25-1,-24 25,-1-25,25 25,-25 0,0-25,0 25,25 0,-24 0,-1 0,0 25,0-25,0 25,25-25,-24 25,-1-1,25 26,-25-25,25 24,0-24,-25 25,25-1,25 1,-25-25,25 24,-25-24,25 0,-1 0,1 0,0-25,0 0,24 0,-24 0,25 0,-25-25,24 25,-24-25,25 0,-26 0,26-24,-25 24,0 0,-1 0,1 1,0-1,0 25,0-25,-25 25,0-25</inkml:trace>
  <inkml:trace contextRef="#ctx0" brushRef="#br0" timeOffset="304525.4179">11683 17041,'0'0,"0"-25,0 25,0-25,0 25,0-25,0 25,0-24,0 24,0-25,0 25,0 0,0 0,-24-25,24 25,0 0,0 0,0 0,0 0,0 0,-25 25,25-25,0 0,-25 25,25-25,-25 24,25 1,-25 0,25 25,-24-26,24 26,0 0,-25-1,25 1,0-1,0 1,0 0,0-26,25 26,-25-25,0 25,24-26,1 1,-25-25,25 25,0 0,-25-25,25 0,-1 0,1 0,0 0,0 0,0-25,-25 25,24-25,1 0,0 25,-25-24,25-1,-25 0,0 0,25 0,-25 25,-25-25,25 25,-25-24,25 24,-25-25,0 25,1 0,-26 0,25 0,0 25,1-25,-26 24,25 1,0-25,1 25,-1 0,25 0,-25-25,25 25,-25-1,25-24</inkml:trace>
  <inkml:trace contextRef="#ctx0" brushRef="#br0" timeOffset="304793.4332">12155 17190,'0'0,"0"24,0-24,-25 0,25 0,0 0,0 0,25 0,-25 0,0-24,24 24,-24 0,25 0,0 0,0-25,0 25,-25 0,24-25,1 25,0 0,-25 0,25-25,0 25,-25 0</inkml:trace>
  <inkml:trace contextRef="#ctx0" brushRef="#br0" timeOffset="306425.5266">12849 16669,'0'-25,"0"25,-25 0,25 0,0-25,-24 25,24 0,-25 0,25 0,-25 25,25-25,-25 0,0 25,1-25,-1 25,-99 49,124-74,49 99,-49-74,0-25,25 25,-25 0,0-25,0 24,0-24,25 0,-25 25,0-25,0 0,0 0,0 0,0 0,0 0,0 0,0 0,0 0,0 0,0 0,0 0,0 0,0 0,0 0,0 0,0 0,0 0,25 0,-25-25,0 25,25 0,-25-24,24 24,-24 0,25 0,0 0,0 0,0 0,-1 24,1-24,0 0,0 25,0 0,-1 0,-24-25,25 25,-25-1,0-24,0 25,25 0,-25 0,0-25,-25 25,25-1,0 1,-25-25,25 25,-24-25,-1 25,25-25,-25 25,0-25,0 0,1 0,-1 24,0-24,0 0,0 0,1 0,-1 0,0-24,25 24,-25 0,25 0</inkml:trace>
  <inkml:trace contextRef="#ctx0" brushRef="#br0" timeOffset="306968.5576">13221 16793,'-25'0,"25"0,0 0,0 0,-24 0,24 0,0 0,0 0,0 0,0 0,0-25,0 25,0 0,24 0,-24 0,25 0,-25 0,25 0,-25-25,25 25,0 0,-1 0,1-25,-25 25,25-24,0 24,0 0,-25 0,24-25,-24 25</inkml:trace>
  <inkml:trace contextRef="#ctx0" brushRef="#br0" timeOffset="307137.5673">13296 16917,'0'0,"0"0,0 25,0-25,0 0,0 0,0 0,0 0,0 0,24 0,-24 0,25-25,0 25,-25 0,25 0,0-25,-1 25,1-25,0 25,0-25,-25 25</inkml:trace>
  <inkml:trace contextRef="#ctx0" brushRef="#br0" timeOffset="307976.6153">13668 16545,'0'0,"0"0,0 0,0 0,0 0,0 0,0 0,0 0,0-25,0 25,0-25,25 25,-25-25,0 1,0-1,0 25,0-25,0 0,0 0,0 25,0-25,0 25,0-24,0 24,0 0,0-25,-25 25,25 0,0 0,0 0,0 25,0-25,0 0,25 24,-25 1,0 0,0 0,24 25,-24-26,0 26,25 0,-25-1,25-24,-25 25,0-1,25-24,-25 0,0 24,25-24,-25 0,0-25,24 25,-24 0,0-25,25 24,-25-24,0 0,0 25,0-25,0 0,0 0,0 0,0 0</inkml:trace>
  <inkml:trace contextRef="#ctx0" brushRef="#br0" timeOffset="308140.6247">13742 17066,'0'24,"-25"-24,25 25,0-25,-24 25,24-25,0 0,-25 25,25-25,0 0,0 0,25 0,-25 0,0 0,24 0,1 0,0 0,0 0,0-25,-1 25,1 0,25-25,-25 0,24 25,-24-24,0-1,0 25,-1-25</inkml:trace>
  <inkml:trace contextRef="#ctx0" brushRef="#br0" timeOffset="309268.6892">7640 17314,'0'-25,"0"25,0 0,0-25,0 25,0 0,0 0,-25 0,25 0,0 0,-24 25,-1-25,25 0,-25 25,0-1,0 1,1 0,24 25,-25-26,0 26,0-25,25 25,-25-1,25 1,0-25,-24 24,24-24,0 25,24-26,-24 1,0-25,25 25,0 0,-25-25,25 0,0 0,-1 0,1 0,0 0,0 0,0-25,-1 25,-24-25,25 25,0-25,0 1,-25 24,25-25,-25 0,0 25,0-25,0 0,0 25,0-24,-25 24,25 0,-25-25,0 25,0 0,1 0,-1 0,0 0,0 25,0-25,1 24,-1-24,0 25,0 0,0-25,25 25,-24 0,24-1</inkml:trace>
  <inkml:trace contextRef="#ctx0" brushRef="#br0" timeOffset="309616.7091">7963 17438,'24'-25,"-24"0,25 25,-25-25,0 25,0 0,0 0,0 0,0 0,0 0,-25 0,25 25,0-25,-24 25,24 0,-25-1,25 1,-25 0,25 0,0 25,0-26,0 1,0 0,0 0,0 0,25-25,-25 24,25 1,-25-25,24 0,-24 25,25-25,0 0,0 0,-25 0,25 0,-1-25,1 25,-25-25,25 25,0-24,-25 24,25-25,-25 0,0 0,0 0,0 1,0-1,0 25,0-25,-25 0,0 0,0 0,0 25,-24-24,-1 24,1 0,-1 24,0-24,1 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45:28.288"/>
    </inkml:context>
    <inkml:brush xml:id="br0">
      <inkml:brushProperty name="width" value="0.05292" units="cm"/>
      <inkml:brushProperty name="height" value="0.05292" units="cm"/>
      <inkml:brushProperty name="color" value="#FF0000"/>
    </inkml:brush>
  </inkml:definitions>
  <inkml:trace contextRef="#ctx0" brushRef="#br0">5904 9153,'0'0,"0"0,-25 0,25 0,0-25,0 25,0 0,0 0,-25 0,25 0,0 0,0 0,0 0,0 0,0 0,0 0,0 0,0 0,0 0,0 0,0 0,0 25,0-25,-25 25,25-25,0 25,0-1,-24 1,24 0,0 25,-25-26,25 1,-25 0,25 25,0-26,-25 1,25 0,0 0,-25 0,25-25,0 24,0-24,0 0,0 25,0-25,0 0,0 0,0-25,0 25,0 0,-24-24,24 24,0-25,0 0,0 0,0 0,0 1,0-1,0-25,0 25,24 1,-24-26,25 25,0 0,-25 1,25-1,0 0,-25 0,24 0,1 25,0-24,0 24,-25-25,25 25,-1 0,1 0,-25 0,25 0,0 0,0 0,-25 25,24-25,1 24,-25 1,25 0,-25 0,25 0,-25-1,25 1,-25 25,0-25,0-1,0 26,25-25,-25 0,0-1,0 1,0 0,0 0,24 0,-24-1,0-24,0 25,0-25,0 0,0 25,0-25,0 0,0 0,0 0,0 0</inkml:trace>
  <inkml:trace contextRef="#ctx0" brushRef="#br0" timeOffset="209.0119">5780 9500,'0'0,"0"0,0 0,0 0,0 0,0 0,0 0,0 0,25 0,-25 0,24 0,1 0,0 0,0 0,0 0,24 0,-24 0,0 0,0 0,24-25,-24 25</inkml:trace>
  <inkml:trace contextRef="#ctx0" brushRef="#br0" timeOffset="941.0538">6673 9376,'0'-25,"0"25,-25 0,25 0,0 0,0 0,0 0,0 0,0 0,0 0,0 0,0 0,0 25,0-25,0 25,0 0,0-25,0 25,0-1,0 26,0-25,0 0,0-1,0 1,0-25,0 25,0 0,0-25,0 25,0-25,0 0,0 0,0 24,0-24,0 0,0 0,0-24,0 24,0 0,0-25,0 25,0-25,0 0,0 0,0 1,0-1,0-25,0 25,0-24,0-1,0 25,0-24,0 24,25-25,-25 26,0-1,25 25,-1-25,-24 25,25-25,0 25,-25 0,25 0,0 0,-25 0,24 0,-24 0,0 25,0-25,0 25,0-25,0 25,0-1,0-24,0 25,0 0,0 0,0 0,-24-25,24 24,0 1,-25 0,25-25,0 25,0-25,0 0,0 0,0 0,0 0,0 0,0 0,0 0,0 0,0 0,0 0,0 0,25 0,-25 0,24 0,1 0,-25 0,25 0,0 0,0 25,-1-25,-24 24,25-24,0 25,-25-25,25 25,-25 0,0-25,0 25,0-1,0-24,0 25,0 0,-25-25,25 25,-25-25,0 25,1-25,-1 0,0 0,0 24,0-24,1 0,-26 0,25-24,0 24,1 0,-26 0</inkml:trace>
  <inkml:trace contextRef="#ctx0" brushRef="#br0" timeOffset="1820.1041">5854 10616,'0'0,"0"-24,0 24,0 0,0-25,-25 25,25 0,0 25,0-25,0 0,0 24,0 1,25 0,-25 0,0 0,25-1,-25 1,0 0,25 0,-25 0,0-1,0 1,0 0,0 0,0-25,0 25,0-25,0 0,0 0,0 24,0-24,0 0,0 0,0-24,0 24,0 0,0-25,0 0,-25 0,25 0,-25 1,25-1,-25 0,1-25,24 1,-25 24,0-25,25 1,-25 24,25-25,0 26,0-1,0 0,25 0,-25 0,25 25,-25-24,25 24,-1 0,1 0,0 0,-25 0,25 0,0 0,-1 24,1-24,-25 25,25 0,-25 0,25 0,-25-1,25 1,-25 0,0 0,0 0,0-1,0 1,0 0,-25-25,25 25,0-25,0 25,0-25,0 0,0 0,0 0,0 0,0 0,0-25,0 25,0-25,0 25,25 0,-25-25,24 25,-24-25,25 25,0-24,0 24,0 0,0 0,-1 0,-24 24,25-24,0 25,0-25,-25 25,25 0,-25-25,0 25,0-1,0 1,0 0,0-25,0 25,0 0,-25-1,25-24,-25 25,25 0,-25-25,25 25,-25-25,1 0,-1 25,25-25,-25 0,0 0,0 0,0-25,25 25,-24 0,-1-25,0 25</inkml:trace>
  <inkml:trace contextRef="#ctx0" brushRef="#br0" timeOffset="2112.1208">6822 10468,'24'0,"-24"-25,25 25,-25-25,0 25,0-25,0 25,0 0,-25-25,25 25,-24 0,24 0,-25 25,0-25,0 25,0-25,1 25,-1 0,0-1,25 1,-25 0,0 0,25 0,0-25,0 24,0 1,0 0,0-25,25 25,0-25,0 25,0-25,-1 0,1 0,0 0,25 0,-26 0,26-25,-25 25,24-25,-24 25,25-25,-25 25</inkml:trace>
  <inkml:trace contextRef="#ctx0" brushRef="#br0" timeOffset="2584.1478">6053 11584,'0'-25,"-25"25,25 0,-25 0,0 0,25 0,-25 0,1 0,-1 0,0 25,0 0,0-25,1 24,24 26,-25-25,0 0,25 24,-25-24,25 0,0 24,0-24,25 0,-25 0,25 0,0-1,-1 1,1-25,0 25,0-25,0 0,24 0,-24 0,25 0,-26-25,26 25,-25-25,25 25,-1-24,-24-1</inkml:trace>
  <inkml:trace contextRef="#ctx0" brushRef="#br0" timeOffset="2992.1711">6598 11534,'0'0,"0"0,0 0,0 0,0 0,0 0,0 0,0 0,0 0,0 0,0 25,0 0,0-25,0 25,0-1,0 26,0-25,0 0,0-1,0 26,0-25,0 0,0-1,0 1,0-25,0 25,0-25,0 25,0-25,0 0,0 0,0 0,0 0,0 0,0 0,0-25,0 25,0-25,25 0,-25 1,0-26,0 25,0-24,0-1,25 0,-25 26,0-26,25 0,-25 26,25-1,-25-25,24 25,1 25,-25-24,25-1,0 25,0 0,-25 0,24 0,1 0,0 25,-25-25,25 24,0 1,-1 0,-24 0,25 0,-25 24,25-24,-25 25,25-26,-25 26,0-25,25 0,-25 24,0-24,24 0,-24 0,0-25,0 24,0-24,0 25,25-25,-25 0,0 0</inkml:trace>
  <inkml:trace contextRef="#ctx0" brushRef="#br0" timeOffset="3156.1805">6772 11708,'0'0,"-25"0,25 0,0 0,0 0,0 0,25 0,-25 0,0 0,25 0,0 0,-1-25,1 25,0-25,25 25,-26-25,26 1,-25-1</inkml:trace>
  <inkml:trace contextRef="#ctx0" brushRef="#br0" timeOffset="3868.2212">7690 8731,'0'-25,"0"25,0 0,0-24,-25 24,25 0,0 0,0 0,0 0,0 0,0 0,0 24,0-24,0 25,0-25,0 50,0-25,25 24,-25-24,25 25,-25 24,24-24,-24 24,25 1,-25-1,25 25,-25-24,25 24,-25 25,0-25,0 25,0 0,0 0,0 25,0 0,0-25,0 25,0-1,0 1,0 0,0 0,0 0,-25-25,25 25,0-1,0-24,0 0,0 1,-25-1,25 0,0-25,0 0,0 0,-25-24,25-1,0 0,0-24,-24 0,24-1,0-24</inkml:trace>
  <inkml:trace contextRef="#ctx0" brushRef="#br0" timeOffset="4760.2722">9848 8458,'0'25,"0"-25,0 0,0 25,0 0,0 0,0-1,0 26,0-25,0 24,25 26,-25-26,24 26,-24-1,0 1,25 24,0-25,-25 26,25-1,-25 25,25-25,-1 25,-24-25,25 25,-25 0,25 0,-25 25,25-25,-25 25,0 0,25-25,-25 25,0 0,0-25,24 24,-24-24,0 0,0 0,0 0,25-24,-25 24,0-25,0 0,0-24,0-1,0 0,0-24,0 0,0-1,0 1,0-25,0-1</inkml:trace>
  <inkml:trace contextRef="#ctx0" brushRef="#br0" timeOffset="6492.3713">12626 8434,'0'0,"0"-25,0 25,0-25,0 25,0-25,-25 25,25 0,0 0,0 0,0 0,0 0,0 0,0 25,0-25,0 25,0 0,25 24,-25 1,0-1,25 1,-25 24,25 1,-25-1,0 1,24 24,-24 0,0 0,0 1,25 24,-25-25,0 25,0-25,0 25,0 0,0 0,0 0,-25 0,25 0,0 0,0 0,0 0,0 0,0 0,0 0,0 0,0-24,0-1,0 0,0 0,0-24,0-1,0 0,0 1,0-26,0 1,0 0,0-25</inkml:trace>
  <inkml:trace contextRef="#ctx0" brushRef="#br0" timeOffset="7292.4171">14660 8409,'0'-25,"0"25,0-25,0 25,0-25,0 25,0 0,0 0,0-24,0 24,0 0,0 0,0 0,0 0,0 24,0-24,0 0,0 25,0 0,25 0,-25 0,25 24,-25 1,0 24,24 1,-24-1,25 25,-25-24,25 24,-25 25,0-25,25 25,-25 0,0 0,0 0,0 0,0 0,0 0,0 25,0-25,0 0,0 25,0-25,25 0,-25 25,0-25,0-25,0 25,0-25,24 25,-24-49,0 24,0 0,0-24,0-1,0 0,0-24,0 0,0-1,0 1,0 0,0-26,0 1</inkml:trace>
  <inkml:trace contextRef="#ctx0" brushRef="#br0" timeOffset="10488.5999">8136 9054,'0'0,"0"0,0 0,0 0,0 0,0 0,0 0,0 0,0 0,0 0,0 0,0 0,0 0,0 0,0 0,0 0,0 0,0 0,0 0,0 0,0 0,0 0,0 0,0 0,0 0,0 0,0 0,0 0,0 0,0 0,0 0,0 0,0 0,0 0,0 0,0 0,0 0,0 0,0 0,0 0,0 0,0 0,0 0,0 0,0 0,0 0,25 0,-25 0,25 0,0 0,-25 0,25 0,-1 0,1-25,0 25,25 0,-26 0,1 0,0 0,0 0,0 0,-1 0,-24 0,25 0,-25 0,0 0,0 0,0 0,0 0,0 25,0-25,0 25,-25-25,25 24,-24 1,24 0,-25 0,0 0,25 24,-25-24,25 0,-25 24,1-24,24 0,-25 0,25 0,0-1,0 1,0 0,0-25,0 25,0-25,0 0,0 25,0-25,0 0,0 0,0 0,0 0,0 0,0 0,25 0</inkml:trace>
  <inkml:trace contextRef="#ctx0" brushRef="#br0" timeOffset="10887.6227">8657 9178,'0'-25,"0"25,0-25,0 25,25-25,-25 25,0 0,25-24,-25 24,0 0,25 0,-25-25,24 25,1 0,-25 0,25 0,-25 0,25 25,0-25,-25 24,24-24,-24 25,0-25,0 25,0 0,0 0,0-1,0 1,0 0,0 0,-24 0,-1-1,25 1,-25 0,0 0,0 0,25-1,-24-24,24 25,-25-25,25 25,0-25,0 0,0 0,0 0,0 0,25 0,-25 0,24 0,1 0,0 0,0-25,24 25,-24 0,25 0,-1 0,1-25,-25 25,24 0,-24 0,25 0,-25 0,-1 0,-24 0,25 0,-25 0,0 0,0 0,0 0,0 0,0 0,-25 0</inkml:trace>
  <inkml:trace contextRef="#ctx0" brushRef="#br0" timeOffset="12864.7358">8062 10220,'0'0,"0"0,0-25,0 25,0 0,0-25,-25 25,25 0,0 0,0 0,0 0,0 0,0 0,0 0,-25 0,25 0,0 0,0 0,0 25,0 0,25-25,-25 24,25 26,-25-25,0 0,25 24,-25-24,24 25,-24-26,0 1,25 0,-25 25,0-26,0-24,25 25,-25 0,0-25,0 25,0 0,0-25,25 0,-25 0,0 24,0-24</inkml:trace>
  <inkml:trace contextRef="#ctx0" brushRef="#br0" timeOffset="13303.7609">8335 10319,'0'0,"0"0,0-25,0 25,0 0,0-25,0 25,0 0,25 0,-25-25,24 25,1 0,0 0,-25 0,25 0,0 0,-1 0,26 0,-25 0,-25 25,25-25,-1 25,1-25,-25 25,25 0,-25-1,25-24,-25 25,0 0,0 0,0 0,-25-1,25-24,-25 25,25 0,-25-25,25 25,-24-25,24 25,-25-25,25 0,-25 0,25 0,-25 0,25 0,-25-25,25 25,-24-25,24 25,-25-25,25 25,0-25,0 25,0-24,0 24,25 0,-25 0,0 0,24 0,1 24,-25-24,25 0,0 25,0-25,-25 25,24-25,1 25,-25-25,25 0,-25 25,25-25,0 0,-25 0,24 0,1 0,-25 0,25 0</inkml:trace>
  <inkml:trace contextRef="#ctx0" brushRef="#br0" timeOffset="13639.7801">9054 10220,'-25'0,"25"0,-25 0,25 0,-24 0,24 0,0 24,-25-24,25 0,0 25,-25 0,25-25,0 25,0 0,0-1,0 1,0 0,0 0,0 0,0-1,0 1,0 0,25-25,-25 25,25-25,-25 25,24-25,1 0,-25 24,25-24,0 0,0 0,-1-24,-24 24,25 0,0-25,0 25,0-25,-1 25,1-25,-25 25,25-25,-25 1,25 24,-25-25,0 0,0 25,0-25,-25 0,0 1,0-1,1 25,-1-25,0 25,-25-25,26 25,-26 0,0 0,1 0,-1 25</inkml:trace>
  <inkml:trace contextRef="#ctx0" brushRef="#br0" timeOffset="16575.948">8657 11683,'0'0,"0"-25,0 0,0 25,-25-24,25-1,-24 0,24 25,-25-25,0 0,0 25,0-24,1 24,-1-25,0 25,0 0,-24-25,24 25,0 0,0 25,0-25,1 0,24 25,-25-1,0-24,25 25,0 0,0 0,0 0,0-1,0 1,0-25,25 25,-25 0,25-25,-1 25,1-25,-25 0,25 0,0 0,0 0,-1 0,1 0,-25-25,25 25,0-25,0 25,-25-25,24 0,-24 25,25-24,-25-1,0 25,25-25,-25 0,0 25,0-25,0 25,0-24,0 24,0 0,0 0,0 0,0 0,0 0,0 0,0 24,0-24,25 25,-25 0,0 0,25 0,-25 24,0-24,0 25,24-26,-24 26,0-25,0 0,25-1,-25 1,0 0,0 0,0 0,25-1,-25-24,0 25,0-25,0 0,0 0</inkml:trace>
  <inkml:trace contextRef="#ctx0" brushRef="#br0" timeOffset="16900.9666">8930 11584,'0'-25,"0"25,0-25,0 25,0 0,0 0,0 0,-25 0,25 0,-25 0,25 25,0-25,-24 25,24 0,0-1,0 1,0 25,0-25,0-1,0 26,0-25,0 0,24-1,-24 1,25 0,0-25,-25 25,25-25,0 25,-1-25,1 0,-25 0,25 0,0 0,0 0,-1-25,1 25,0-25,-25 0,25 25,0-25,-25 1,24-1,-24-25,0 25,0 1,0-26,0 25,-24 0,-1-24,-25 24,25 0,-24 0,24 1,-25 24,26-25,-26 25,0 0</inkml:trace>
  <inkml:trace contextRef="#ctx0" brushRef="#br0" timeOffset="17840.0203">10567 7987,'0'-25,"0"25,0-25,-25 1,25 24,0-25,-24 25,24-25,0 25,0 0,0 0,0 0,0 0,0 0,0 0,0 25,0-25,0 25,0-1,0 26,24-25,-24 25,0-26,0 26,0-25,25 0,-25 24,0-24,0 0,0 0,0-25,0 24,0 1,0-25,0 25,0-25,0 0,0 25,-25-25,25 0,-24 0,24 0,-25 0,25 0,-25-25,0 25,25 0,-25-25,1 25,-1-25,25 25,-25 0,25-24,-25 24,25 0,0 0,0 0,0 0,0 0,0 0,0 0,0 0,0 0,25 24,-25-24,0 25,25-25,-25 25,25-25,-1 25,-24-25,25 25,0-25,-25 0,25 24,0-24,-25 0,24 25,1-25,0 0,0 0,-25 0,25-25,-1 25,-24 0,25-24,0 24,-25-25,25 0,-25 25,0-25,0 0,0 1,0 24,0-25,0 0,0 25,0-25,0 25,0 0,0 0</inkml:trace>
  <inkml:trace contextRef="#ctx0" brushRef="#br0" timeOffset="21052.2041">10394 9699,'0'0,"0"-25,0 25,0 0,0-25,0 25,0-25,24 25,-24 0,25-25,0 25,0 0,24 0,-24 0,0 0,0 25,0-25,-1 25,1 0,0-25,-25 25,25-1,-25 1,0 0,0-25,0 25,-25 0,25-1,-25-24,25 25,-25 0,25-25,-24 0,24 0,0 25,0-25,0 0,0 0,0 0,0 0,0-25,0 25,24 0,1 0,-25 0,25 0,0-25,24 25,-24 0,0 0,0 0,0 25,-1-25,1 25,0-25,0 25,0-25,-25 24,0 1,0 0,0 0,0 0,0-25,0 25,0-1,-25 1,25 0,-25-25,25 25,-25-25,0 0,1 25,-1-25,0 0,0-25,25 25,-25 0,1-25,-1 25,0-25,0 25</inkml:trace>
  <inkml:trace contextRef="#ctx0" brushRef="#br0" timeOffset="21425.2254">11485 9426,'0'0,"0"0,0 0,-25 25,25-25,-25 24,25 1,-24 0,-1 25,0-1,25-24,-25 25,0-1,0 1,25-1,0 1,-24 0,24-1,0 1,0-25,0 24,24-24,-24 0,25 0,0 0,-25-1,25-24,0 0,24 0,-24 0,0 0,0 0,24-24,-24 24,0-25,25 0,-26 0,1 25,0-25,-25 1,25-1,-25 0,0 0,0 25,-25-25,25 0,-25 25,0-24,-24 24,24-25,0 25,-24 0,24 25,-25-25,25 0,1 24,-1-24,0 25,0-25,0 25</inkml:trace>
  <inkml:trace contextRef="#ctx0" brushRef="#br0" timeOffset="21733.243">11907 9823,'24'-25,"1"25,0-25,-25 25,0 0,0 0,0 0,0 0,-25 0,25 0,-25 0,1 25,24-25,-25 25,0-1,25 1,-25 0,0 0,25 0,0-1,0 1,0 0,0 0,25 0,-25 0,25-1,0 1,-25 0,25-25,-1 25,1-25,0 0,0 0,0 0,-1 0,1-25,0 25,0-25,0 0,-25 25,24-24,1-1,-25 0,0 0,0 0,0 0,0 1,-25-1,1 0,-1 0,-25 0,1 1,-1 24,0-25</inkml:trace>
  <inkml:trace contextRef="#ctx0" brushRef="#br0" timeOffset="23176.3256">4936 12626,'0'0,"0"0,0 0,0 0,0 0,0 0,25 0,-25 0,25 0,-25 0,25 0,-25 0,25 24,0-24,-1 0,1 0,0 0,0-24,24 24,-24 0,25 0,-25 0,24-25,1 25,-1 0,1-25,0 25,-1 0,1-25,24 25,-24 0,-1 0,26-25,-26 25,26 0,-26-24,26 24,-1-25,-24 25,24 0,1-25,-1 25,1-25,-1 25,0-25,1 25,-1 0,1-24,-1 24,0 0,1 0,24-25,-24 25,-1 0,0 0,1 0,-1 0,1-25,-1 25,0 0,1 0,-1 0,1-25,-1 25,25 0,-24 0,-1 0,1 0,-1 0,-24 0,24 0,0-25,1 25,-1 0,-24 0,24 0,1 0,-1 0,0 0,-24 0,25 0,-1 0,0 0,-24-24,24 24,1 0,-1 0,-24 0,24 0,1-25,-1 25,0 0,-24 0,24 0,1 0,-1 0,-24 0,24 0,1 0,-1 0,1 0,-1 0,0 0,1 0,-1 0,1 0,-1 0,25 0,-24-25,-1 25,25 0,-24 0,24 0,0 0,-24-25,24 25,-25 0,25 0,-24-25,24 25,0 0,-24 0,24 0,-25-25,26 25,-26 0,25 0,-24 0,24-24,-25 24,25 0,-24 0,24 0,0 0,-24-25,24 25,-25 0,26 0,-1 0,-25 0,25-25,-24 25,24 0,0 0,-24 0,24 0,-25-25,26 25,-26 0,25 0,-24 0,24 0,-25-25,25 25,-24 0,-1 0,1 0,-1 0,1-24,-1 24,-24 0,24 0,-24 0,-1 0,1 0,-1 0,-24-25,25 25,-25 0,-25 0,24 0,-24 0,25 0,-25 0,0 0,0 0,0 0,0 0,0 0,0 0,0 0,0 0</inkml:trace>
  <inkml:trace contextRef="#ctx0" brushRef="#br0" timeOffset="28140.6095">13370 8682,'0'0,"0"0,0 0,0 0,0-25,0 25,0 0,0 0,25 0,0 0,-1 0,-24-25,25 25,25 0,-25-25,0 25,-1 0,1-25,0 25,0-24,0 24,-1 0,-24-25,25 25,-25 0,0 0,0 0,0 0,-25 0,25 0,-24 25,-1-25,0 0,0 24,0 1,-24-25,24 25,0-25,0 25,0-25,1 25,-1-25,0 0,0 24,0-24,25 0,-24 0,24 25,-25-25,25 0,-25 0,25 0,0 0,0 25,0-25,-25 0,25 25,0-25,0 25,0-25,0 24,0-24,0 25,0-25,0 25,0 0,0-25,0 25,0-25,0 24,0-24,0 0,0 0,0 25,0-25,0 0,0 0,0 0,0 0,25 0,-25 0,0 0,0 0,25-25,-25 25,25 0,-25 0,24 0,1-24,0 24,-25 0,25 0,24 0,-24 0,0 24,0-24,0 0,0 25,-1 0,1-25,0 25,-25 0,0 0,25-1,-25-24,0 25,0 0,-25 0,25-25,-25 25,0-1,1-24,-1 25,0-25,0 0,-25 25,26-25,-26 0,25 0,-24 0,24 0,-25 0,25-25,-24 25,24 0</inkml:trace>
  <inkml:trace contextRef="#ctx0" brushRef="#br0" timeOffset="30967.7712">13221 10021,'0'0,"0"0,0 0,0 0,0 0,0 0,0 0,0 0,0 0,0 0,0 0,0 0,0 0,0 0,0 0,0 0,0 0,0 0,0 0,0 0,0 0,0 0,0 0,0 0,0 0,0 0,0 0,0 0,0 0,0 0,0 0,0 0,0 0,0 0,0 0,0 0,0 0,0 0,0 0,0 0,0 0,0 0,0 0,0 0,0 0,0-25,25 25,0 0,-25 0,25-25,-1 25,1 0,0 0,0 0,0 0,-1-24,1 24,0 0,0 0,0 0,0 24,-25-24,24 0,-24 0,0 0,0 25,0-25,0 0,0 25,0-25,-24 25,24-25,-25 25,0-25,25 0,-25 25,25-25,-25 0,0 24,25-24,0 0,0 0,-24 0,24 0,0 0,0 0,0 0,0 0,0 0,0 0,24 0,-24-24,25 24,0 0,0 0,0 0,0 0,-1 0,26 0,-25 0,0 0,-1 24,1-24,0 25,0-25,0 25,-25 0,24 0,-24-1,0 1,0 0,0 0,-24 0,-1-1,25 1,-25-25,0 25,0 0,1-25,-1 25,0-25,-25 24,26-24,-1 0,0 0,-25 0,25 0,1 0,-1-24,0 24,0 0,0-25,1 25,24-25,-25 25,25 0</inkml:trace>
  <inkml:trace contextRef="#ctx0" brushRef="#br0" timeOffset="33467.9142">13544 10914,'0'0,"0"0,0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0,-25 0,25 25,0-25,0 24,-25-24,25 25,-25-25,25 25,0-25,-24 25,24 0,-25-25,25 24,-25 1,25 0,-25-25,0 25,25 0,-24 0,24-25,-25 24,25 1,0 0,-25-25,25 25,0 0,-25-25,25 24,0 1,0-25,0 25,0-25,0 25,0-25,0 0,0 25,25-25,-25 0,25 0,-25 0,25 0,-1 0,1 0,0 0,0 0,0 0,-1 0,26 0,-25-25,0 25,24 0,-24-25,0 25,0 0,0-25,-1 25,1 0,-25 0,25 0,-25 0,0 0,0 0,0 0,0 0,0 0,0 0,0 0,0 0,0 0,0 0,0 0,0 0,0 0,0 0,0 0,0 0,0 0,0 0,0 0,0 0,0 0,0 0,0 0,0 0,0 0,0 0,0 0,0 0,-25-25,25 25,0 0,0 0,0 0,-25 0,25 0,0-24,0 24,-24 0,24 0,0-25,0 25,-25 0,25-25,0 25,0 0,-25 0,25-25,0 25,0 0,-25 0,25 0,0-25,0 25,0 0,0 0,0 0,0 0,0 0,0 0,-25 0,25 0,0 0,0 0,0 25,0-25,0 25,0 0,0 0,0-1,0 26,0-25,0 24,0-24,0 25,-24-1,24 1,0 0,0 24</inkml:trace>
  <inkml:trace contextRef="#ctx0" brushRef="#br0" timeOffset="34911.9968">12824 12254,'-24'-25,"24"25,-25-25,25 25,0 0,-25-25,25 25,0-25,-25 25,25 0,0 0,0-25,0 25,0 0,-25 0,25 0,0 0,0 0,0 0,0 0,0 25,0-25,0 0,0 25,0 0,-24 0,24 24,0 1,0 0,0-1,-25 26,25-26,0 26,-25-1,25 0,0 1,-25-1,25 1,0-1,0 0,0 1,-25-25,25 24,0-24,0 24,0-24,0-26,0 26,0-25,25 0,-25-25,0 24,0-24,0 0</inkml:trace>
  <inkml:trace contextRef="#ctx0" brushRef="#br0" timeOffset="35966.0571">15503 8533,'0'0,"0"0,0-25,0 25,0 0,0-25,0 25,25-25,-25 25,25 0,0 0,-1-24,-24 24,25 0,0 0,25 0,-25 0,-1 24,-24 1,25-25,0 25,0 25,-25-26,0 26,0 0,0-1,0 26,0-26,-25 26,0-1,0 1,25-26,-24 26,-1-1,0 0,0 1,25-1,-25 1,25-26,0 1,0-1,0 1,0-25,25 24,0-24,-25 0,25 0,0-25,-1 25,26-25,-25 24,0-24,24 0,-24 0,0 0,24-24,-24 24,0-25,0 25,0-25,-1 25,-24-25,25 25,-25-25,0 25,0-24,-25 24,1-25,-1 25,0 0,0 0,0 0,-24 0,24 25,-25-1,26-24,-26 50,0-25,26 0,-26 24,25 1,0 0,0 24,1-24,-1 24,25 0,0 1,0-26,0 26,25-1,-25 1,24-26,1 26,0-26,0 26,0-26,-25 26,25-26,-1 1,1 0,-25-1,25 1,-25-1,0-24,0 25,0-25,-25 24,0-24,1 0,-1 0,0 24,-25-24,1 0,24-25,-25 25,25-1,-24 1,24-25,0 25,-24-25</inkml:trace>
  <inkml:trace contextRef="#ctx0" brushRef="#br0" timeOffset="36848.1075">14908 12030,'0'0,"0"0,0 0,0-25,0 25,0 0,0 0,0 0,0 0,0-24,0 24,0 0,0 0,0 0,0 0,0 24,0-24,0 0,0 0,0 25,0 0,0 0,0 0,0-1,0 26,0 0,0-1,25 1,-25 24,0-24,0 24,0 1,0-1,0 1,0-1,0-24,0 24,0 0,-25-24,25 0,0 24,0-24,0-25,0 24,0 1,0-25,0-1,0 1,0 0,0 0,0-25,0 0,0 25,0-25,0 0,0 0,0 0,0 0,0-25,0 25,0 0</inkml:trace>
  <inkml:trace contextRef="#ctx0" brushRef="#br0" timeOffset="37912.1684">13296 12725,'0'0,"0"-25,0 0,-25 25,25 0,0-25,0 25,0 0,0 0,0 0,0 0,0 25,0-25,0 25,0 0,0 0,0-1,25 26,-25-25,0 24,0 1,0-25,0 24,0-24,0 25,0-25,0-1,0 1,0 0,0 0,0 0,0 0,0-25,0 24,24-24,-24 0</inkml:trace>
  <inkml:trace contextRef="#ctx0" brushRef="#br0" timeOffset="38292.1901">13618 12774,'25'0,"-25"-24,25 24,-25-25,25 25,-25 0,24-25,-24 25,25 0,0 0,-25 0,25 25,-25-25,25 25,-25-25,24 24,-24 1,0 0,0 0,0 24,0-24,-24 0,24 0,-25 24,25-24,-25 25,0-25,25-1,-25 1,1 0,24 0,-25 0,25 0,0-25,0 24,0-24,0 0,0 0,0 0,25 0,-1 0,-24 0,25 0,0-24,0 24,24-25,-24 25,0 0,25-25,-26 25,1 0,25-25,-25 25,-1 0,1-25,0 25,0 0,-25 0,25 0,-25 0,0 0,0 0,0 0,0 0,0 0,0 0</inkml:trace>
  <inkml:trace contextRef="#ctx0" brushRef="#br0" timeOffset="39448.2563">7739 12427,'0'0,"0"0,0 0,0 0,0 0,0 0,0 0,0 0,0 0,0 0,0 0,25 25,-25-25,0 25,0-25,25 25,-25 24,0-24,25 0,-25 24,0 1,0 0,0-1,0 26,0-26,0 26,0-1,0 0,0 1,0-1,-25 26,25-26,-25 25,25-24,0 24,-25-25,25 25,0-24,0-1,-24 1,24-1,0 0,0-24,0 0,0-1,0 1,0-25,24 0,-24-1,0 1,0-25,0 25</inkml:trace>
  <inkml:trace contextRef="#ctx0" brushRef="#br0" timeOffset="40331.3068">10245 12278,'0'0,"0"0,0 0,0 0,0 0,0 0,0 0,0 0,0 0,0 0,0 0,0 0,0 0,0 0,0 0,0 0,0 0,0 0,0 0,0 0,0 0,0 25,0-25,24 25,-24 0,0 0,0-1,0 26,25 0,-25-1,0 26,0-1,0-24,0 24,0 25,0-24,0-1,0 0,0 26,0-26,0 25,0-24,0 24,0-25,0 1,0-1,0 1,0-1,25 0,-25-24,0 0,0 24,25-24,-25-26,0 26,0 0,25-25,-25-1,0 1,0 0,25 0,-25 0,0-25,0 24,0-24,0 0</inkml:trace>
  <inkml:trace contextRef="#ctx0" brushRef="#br0" timeOffset="41352.3652">14908 12799,'0'0,"-25"0,25 0,0 0,0 0,0 0,0 0,0 0,0 0,25 0,0 0,0 0,24 0,1 0,-1-25,1 25,24 0,-24 0,24-24,1 24,-1-25,1 25,-1 0,1-25,-1 25,0-25,-24 25,24 0,-24-25,0 25,-26 0,26 0,-25 0,-25 0,25-24,-25 24,0 0,0 0,0 0,-25 0,25 0,-25 0</inkml:trace>
  <inkml:trace contextRef="#ctx0" brushRef="#br0" timeOffset="41740.3874">14933 12526,'0'-24,"0"-1,25 25,-25 0,0-25,0 25,0-25,24 25,-24 0,0 0,0-25,0 25,0 0,0 0,0 0,0 0,0 0,0 0,0 0,0 0,0 0,0 25,0-25,-24 25,-1 0,0 0,25 24,-25 1,0-25,-24 24,24 1,0-1,0 1,25-25,-24 24,24-24,0 0,0 0,0-25,24 25,-24-25,25 24,25-24,-25 0,24 0,-24 0,25 0,-1 0,1 0,-25 0,24 0,-24-24</inkml:trace>
  <inkml:trace contextRef="#ctx0" brushRef="#br0" timeOffset="45603.6083">5705 13047,'-24'0,"24"0,0-25,0 25,0 0,-25 0,25 0,0 0,0 0,0 0,0 25,-25-25,25 25,0 0,0 0,0-1,0 1,0 0,-25 0,25 25,0-26,0 1,0 25,-25-25,25-1,0 1,0-25,0 25,0-25,0 0,0 25,0-25,0 0,0 0,0-25,0 25,0 0,0-25,0 0,-24 25,24-24,0-1,0-25,0 25,0 1,0-1,0-25,24 25,-24 0,0 1,0-1,25 0,-25 0,25 25,-25-25,25 25,-25 0,25 0,-1 0,1 0,-25 25,25-25,0 25,0 0,-1 0,-24-1,25 1,0 0,-25 0,25-25,-25 25,0 0,25-1,-25 1,0 0,0 0,0-25,0 25</inkml:trace>
  <inkml:trace contextRef="#ctx0" brushRef="#br0" timeOffset="45771.6179">5581 13370,'0'0,"0"0,0 0,0 0,25 0,-25 0,25 0,-25-25,25 25,0 0,-1-25,1 25,0-25</inkml:trace>
  <inkml:trace contextRef="#ctx0" brushRef="#br0" timeOffset="46311.6488">6028 13122,'0'0,"0"0,0 0,0 0,0 0,0 0,0 24,-25-24,25 0,0 25,0-25,0 25,0-25,0 25,-25 0,25 0,0-25,0 24,0 1,0-25,0 25,0-25,0 25,0-25,0 0,0 0,0 25,0-25,0 0,0 0,0-25,0 25,0 0,0-25,0 25,0-25,0 0,0 1,0-1,0 0,0 0,25 0,-25 0,0 1,25-1,-25 25,25-25,-25 0,24 25,-24-25,25 25,0-24,-25 24,25 0,-25 0,0 24,25-24,-25 0,0 25,0-25,0 25,0 0,0-25,-25 25,25-1,0 1,-25 0,25 0,-25 0,25-25,-25 25,25-1,0-24,0 0,-24 0,24 0,0 0,0 0,0 0,0 0,0 0,24 0,-24 0,0 0,25 0,-25 0,25-24,0 24,-25 0,25 0,0 0,-1 0,-24 0,25 0,-25 0,25 24,-25-24,0 0,25 25,-25-25,0 25,0-25,0 25,0-25,-25 25,25-25,-25 0,25 24,-25-24,1 25,24-25,-25 0,0 0,0 0,25 25,-25-25</inkml:trace>
  <inkml:trace contextRef="#ctx0" brushRef="#br0" timeOffset="46571.6637">6524 13047,'0'-25,"0"25,0 0,0 25,0-25,0 0,-25 25,25-25,-25 25,1 0,24-1,-25 1,25 0,-25 0,25 0,0 0,0-1,0 1,0-25,0 25,0 0,25-25,-25 25,25-25,-1 0,-24 0,25 0,0 0,0 0,0 0,-1 0,1-25,0 25,0-25</inkml:trace>
  <inkml:trace contextRef="#ctx0" brushRef="#br0" timeOffset="47083.693">6623 12799,'0'0,"0"0,0 0,0 0,25 0,-25 0,0 0,25 0,-25 0,25 0,-1 25,1-25,0 25,0-25,0 25,-1-1,1 1,0 0,0 0,0 0,-1-1,1 1,-25 0,25 0,-25 0,0 24,0-24,0 0,-25 25,25-26,-25 1,1 25,-1-25,0 24,-25-24,26 25</inkml:trace>
  <inkml:trace contextRef="#ctx0" brushRef="#br0" timeOffset="47771.7323">5309 12874,'0'0,"0"0,0 0,0 0,0 0,0 0,0 0,0 0,0 0,-25 0,25 24,0-24,-25 25,25 0,-25 0,0 0,25-1,-24 26,-1 0,25-26,-25 26,25 0,0-1,0 1,0 0,25-26,-25 26,25-25,-1 0,1-1,-25 1,25 0,0 0,24-25,-24 25,0-25,0 0</inkml:trace>
  <inkml:trace contextRef="#ctx0" brushRef="#br0" timeOffset="48751.7884">4440 13196,'0'0,"-24"0,24 0,0 0,0 0,0 0,0 0,0 0,0-25,0 25,0 0,24 0,-24 0,0-25,25 25,-25-24,0 24,25 0,-25-25,25 25,-25 0,25-25,-25 25,24 0,1 0,-25 0,25 0,0 0,-25 0,25 0,-1 25,1-25,-25 25,25-1,0 1,-25-25,25 25,-25 25,0-25,0-1,0 1,0 0,0 25,0-26,-25 1,25 25,-25-25,25-1,-25 1,25 0,-25 0,1 0,24-25,-25 0,25 24,-25-24,0 0,25-24,-25 24,1 0,-1-25,25 0,-25 25,0-25,25 0,0 25,-25-24,25 24,0-25,0 25,0 0,25 0,-25 0,25 0,-25 0,25 0,0 0,-1 0,26 0,-25 25,0-25,24 0,-24 24,25-24,-26 0,26 25,-25-25,0 0</inkml:trace>
  <inkml:trace contextRef="#ctx0" brushRef="#br0" timeOffset="51109.9233">5259 14312,'0'0,"0"-25,0 25,-25-24,25 24,0 0,0 0,0 0,0 0,-25 0,25 0,0 0,0 24,0-24,0 25,0 0,-24 0,24 0,0 24,-25-24,25 0,-25 0,25 24,0-24,-25 0,25-25,0 25,0 0,-25-25,25 0,0 24,0-24,0 0,0 0,0 0,0 0,0-24,0 24,0-25,0 0,0 25,0-50,25 26,-25-1,0-25,0 1,25 24,-25-25,25 25,-25-24,25 24,-25 0,24 0,-24 0,25 1,-25 24,25 0,-25 0,25 0,0 0,-25 0,24 24,1 1,-25 0,25 0,0 24,0-24,-25 0,24 25,1-25,-25 24,25-24,-25 0,25 0,-25-1,0 1,25 0,-25-25,0 25,24-25,-24 25,0-25,0 0,0 0</inkml:trace>
  <inkml:trace contextRef="#ctx0" brushRef="#br0" timeOffset="51275.9328">5234 14511,'0'0,"0"0,0 0,0 0,0 0,0 0,0 0,0 0,0-25,25 25,-25 0,25 0,0-25,-1 25,1-25,25 1,-25 24,24-25</inkml:trace>
  <inkml:trace contextRef="#ctx0" brushRef="#br0" timeOffset="51861.9663">5953 14163,'0'0,"0"0,0 0,0 0,0 0,0 25,0-25,0 0,0 25,0 0,0 0,0-1,0 1,0 0,0 0,-24 25,24-26,0 1,0 0,0-25,0 25,0 0,0-25,0 24,0-24,0 0,0 0,0 0,0 0,0 0,0 0,0 0,0 0,-25 0,25-24,0-1,0 25,-25-25,25 0,0-24,0 24,-25 0,25-25,0 25,0 1,0-26,25 25,-25 0,25 1,-25-1,25 0,-1 25,-24-25,25 25,0 0,0 0,-25 0,25 0,-1 0,-24 0,25 25,-25 0,0-25,25 25,-25-1,0 1,0 0,-25 0,25 0,0 24,-25-24,25 0,-24 0,24-25,-25 25,25-1,-25-24,25 0,0 25,0-25,0 0,0 0,0 0,0 0,0 0,0-25,0 25,25 0,-25 0,25 0,-25-24,24 24,1 0,0 0,0 0,-25 0,25 0,0 0,-1 24,-24-24,25 25,-25-25,25 25,-25-25,0 25,0-25,0 25,0-25,0 24,0 1,0-25,-25 25,25-25,-25 25,25 0,-24-25,-1 0,0 24,0-24,0 0,25 0,-25 0,1 0,-1 0,0 0,0 0,25-24</inkml:trace>
  <inkml:trace contextRef="#ctx0" brushRef="#br0" timeOffset="52117.9809">6673 14089,'0'0,"0"0,0 0,-25 0,0 25,25-25,-25 25,1-1,-1 1,0 0,0 0,0 24,1-24,24 25,-25-25,25 0,-25-1,25 1,0 0,25 0,-25-25,25 25,-1-25,1 0,0 24,0-24,0 0,24-24,-24 24,25-25,-1 25,-24-25,25 25,-26-25</inkml:trace>
  <inkml:trace contextRef="#ctx0" brushRef="#br0" timeOffset="54754.1317">12750 13246,'0'0,"0"-25,0 25,0 0,0-25,0 25,0 0,0 0,0-25,0 25,0 0,0 0,0 0,0 0,0 0,0 0,0 0,0 0,0 0,0 25,0-25,0 25,0-25,0 25,0 24,0-24,0 25,0-1,0 1,0 24,-25 1,25-1,0 1,-25 24,25-25,0 25,-24 1,-1-1,25 0,-25 25,0-25,25 1,-25 24,1-25,24 0,-25-25,25 26,0-26,-25 0,25 1,0-1,0-24,0 0,0-1,0-24,0 25,0-26,0 1,0-25,25 25</inkml:trace>
  <inkml:trace contextRef="#ctx0" brushRef="#br0" timeOffset="55402.1688">13817 14039,'0'-24,"0"-1,0 25,0-25,0 0,0 25,0-25,-25 25,25 0,0 0,0-24,0 24,-25 0,25 0,0 0,-25 0,25 24,-25-24,25 25,-24 0,-1 0,25 0,-25-1,0 26,25 0,-25-1,25 1,0-1,0 1,0 0,0-25,0 24,0 1,0-25,25-1,-25 1,25 0,0 0,0 0,-25-25,24 0,1 0,0 0,0 0,0 0,-1 0,1-25,0 25,0-25,0 0,-1 0,-24 1,25 24,-25-25,0 0,0 0,0 0,-25 1,25-1,-24 25,-1-25,0 25,-25 0,26 0,-1 0,-25 0,25 25,1-25,-26 25,25-1,0 1</inkml:trace>
  <inkml:trace contextRef="#ctx0" brushRef="#br0" timeOffset="56174.2129">15032 13022,'0'-24,"-25"24,25 0,0-25,0 25,0-25,0 25,0-25,-25 25,25 0,0 0,0 0,0-25,0 25,0 0,0 0,0 25,0-25,0 0,0 25,0 0,0 0,0-1,0 26,0 0,0-1,0 26,0-1,0 1,0 24,0 0,-24 0,24 0,0 25,-25 0,25-24,-25 24,0 0,0 0,25 0,-24 0,-1-25,25 25,-25-25,25 0,0 1,0-26,0 25,0-24,0-1,0 1,0-1,25-24,-25 24,25-24,-25 24,24-24,1-1,-25-24,25 25,-25-26</inkml:trace>
  <inkml:trace contextRef="#ctx0" brushRef="#br0" timeOffset="57313.2781">10443 14089,'0'-25,"0"25,0 0,0 0,0 0,0 0,0 0,0 0,0 0,0 25,0-25,0 0,0 0,0 25,0 0,0-25,0 24,0 1,0 25,0-25,0 24,0-24,0 25,0 24,0-24,0 24,0 1,0-1,0 0,0 26,0-1,0-25,0 25,0 1,-25-1,25-25,0 26,0-26,-24 0,24 1,0-26,0 1,0 0,-25-1,25 1,0-1,0-24,0 0,0 0,0 0,0-1,0 1,0-25,0 0,0 25</inkml:trace>
  <inkml:trace contextRef="#ctx0" brushRef="#br0" timeOffset="58598.3516">7739 14287,'0'0,"0"0,-24-24,24 24,0 0,0 0,0 0,0 0,0 0,0 0,0 0,0 0,0 0,0 0,0 0,0 0,0 24,0-24,-25 25,25 0,0 0,0 0,-25 24,25 1,0 0,-25-1,25 26,0-1,-25 0,25 1,-24 24,-1 0,0 0,0 1,0-1,1 0,-1-24,0 24,0-25,0 25,1-49,24 24,-25-24,0 0,25-26,-25 1,25 0,0 0,0-25,0 25,0-25</inkml:trace>
  <inkml:trace contextRef="#ctx0" brushRef="#br0" timeOffset="64353.6808">8608 13940,'0'0,"0"0,-25 0,25 0,0-25,-25 25,25 0,0 0,-25 0,25 0,0 0,0 0,-25 0,25 25,0-25,-24 0,24 0,0 0,0 25,-25-25,25 25,0-25,-25 25,25-1,0 1,-25 0,25-25,0 25,0 0,0-1,0 1,0 0,0-25,0 25,0 0,0-25,0 24,0-24,0 25,0-25,25 0,-25 25,0-25,0 0,25 0,-25 25,0-25,25 0,-25 0,0 0,24 0,-24 25,0-25,25 0,-25 0,25 0,-25 0,25 0,-25 0,0 0,25 0,-25 0,24-25,-24 25,25 0,-25 0,0 0,0 0,0 0,25-25,-25 25,0 0,0 0,0-25,0 25,0 0,0-25,0 25,-25 0,25 0,-25 0,25-24,-24 24,24 0,-25 0,25 24,-25-24,0 0,0 25,25-25,-24 25,24-25,-25 25,25-25,-25 25,25-25</inkml:trace>
  <inkml:trace contextRef="#ctx0" brushRef="#br0" timeOffset="64781.7053">9054 14064,'0'-25,"0"25,0 0,0 0,0-24,0 24,-25 0,25 0,0 0,-25 0,25 0,-24 0,24 0,-25 0,25 0,-25 24,0-24,25 25,-25 0,25 0,-24 0,24-1,-25 1,25 0,0 0,0 0,0-1,25 1,-25 0,24 0,1-25,0 25,0 0,0-25,-1 24,1-24,0 0,0 0,0 0,-1 0,1 0,0-24,0 24,0-25,-1 0,1 0,0 0,0 25,-25-25,25-24,-25 24,0 0,0 0,0 1,-25-1,25 0,-25 0,0 25,0-25,-24 25,-1 0,25 0,-24 0</inkml:trace>
  <inkml:trace contextRef="#ctx0" brushRef="#br0" timeOffset="68021.8906">15305 4936,'0'-25,"-25"25,25 0,0 0,-25 0,25 0,0 0,0 0,0 0,0 0,25 0,-25 25,0-25,25 25,-25 0,25-25,-25 25,24-1,-24-24,25 25,0-25,0 25,0 0,-1-25,1 0,0 25,0-25,0 0,-1 0,1 0,25 0,-25 0,0-25,24 25,-24-25,25 25,-26-25,26 25,-25-25,24 1,-24 24,0-25,25 0,-26 25,1 0,0-25,0 25,24-25,-24 25,0 0,0 0,0 0,-1 0,1 0,0 25,0-25,-25 0,25 25,-1-25,1 25,0-25,0 0,0 25,-1-25,-24 0,25 24,0-24,0 0,0 0,0 0,-1 0,-24 0,25 0,0 0,25-24,-26 24,1 0,0-25,0 25,24-25,-24 25,0-25,0 25,0 0,24-25,-24 25,0 0,0 0,-1 0,1 0,-25 0,25 0,0 0,-25 0,25 0,-25 0,24 25,1-25,-25 0,25 0,0 0,0 0,-1 0,26 0,-25 0,24-25,-24 25</inkml:trace>
  <inkml:trace contextRef="#ctx0" brushRef="#br0" timeOffset="69465.9732">5681 15304,'0'0,"0"0,0 0,0-24,0 24,0 0,0 24,0-24,0 0,0 25,0 0,0 0,0 0,-25 24,25 1,0 0,-25-1,25 1,-25-1,0 26,25-26,-24 1,-1 0,25-26,0 26,-25-25,25 0,0-25,0 24,-25-24,25 0,0 0,0 0,0 0,0 0,0 0,0-24,25 24,-25-25,0 0,0 0,25-24,-25 24,0-25,25 1,-25-1,24 0,-24 1,25-1,-25 1,25-1,0 0,0 26,-25-1,24 0,1 0,-25 0,25 25,0-25,-25 25,25 0,-1 0,1 25,0-25,0 25,0 0,-1 25,1-26,0 26,0 0,0-1,-1 1,1 24,0-24,0 24,0-24,0-1,-25 1,24 0,1-1,-25-24,25 25,-25-26,0 1,25-25,-25 25,0-25,0 25,25-25,-25 0,0 0,0 0,0 0,0 0,0 0,0 0,-25-25</inkml:trace>
  <inkml:trace contextRef="#ctx0" brushRef="#br0" timeOffset="69653.9839">5730 15900,'0'25,"0"-25,-25 0,25 0,0 0,0 0,25 0,-25 0,0 0,25 0,0 0,0 0,-1 0,1-25,25 25,-25-25,24 25,-24 0,0-25,24 25</inkml:trace>
  <inkml:trace contextRef="#ctx0" brushRef="#br0" timeOffset="75629.3257">14139 14139,'0'0,"-25"0,25 0,0 0,0 0,0 0,0 0,0 0,0 0,0 0,0 0,0 0,0 0,0 0,0 0,0 0,0 0,25 0,-25 0,0 0,25 0,0 0,-25-25,24 25,1-25,0 25,0-25,24 0,-24 25,0-24,25-1,-26-25,26 25,0 1,-1-26,-24 25,25-24,-1 24,1-25,0 1,-1-1,1 0,-1 1,-24 24,25-25,-1 1,-24-1,25 25,-25-24,-1-1,1 25,0-24,0 24,0-25,-1 25,-24-24,25-1,0 1,-25 24,25-25,-25 1,0-1,25 0,-25 26,0-26,24 0,-24 26,0-26,0 0,0 26,0-1,0-25,0 25,0-24,0 24,-24-25,24 1,0 24,-25-25,25 1,-25-1,25 0,-25 26,25-26,-25 0,1 1,24-1,-25 25,0-24,0-1,25 25,-25 1,1-26,-1 25,0 0,25 1,-25-1,0 0,1-25,24 26,-25 24,25-25,-25 0,25 0,-25 0,25 0,-25 25,25-24,-24-1,-1 0,25 0,-25 0,0 25,0-24,25-1,-24 0,-1 0,0 0,25 1,-25-1,0 0,1 25,24-25,-25 25,25-25,-25 25,0-24,25 24,-25-25,25 25,-24 0,-1-25,25 25,-25-25,0 25,25 0,-25-25,0 25,1-24,-1 24,25 0,-25-25,0 25,0 0,25-25,-24 25,-1 0,25 0,-25 0,25-25,0 25,-25 0,25 0,0 0,-25 0,25 0,0-25,0 25,0 0,-24 0,24 0,0 0,0 0,0 0,0 0,0 0,0 0,0-24,0 24,0 0,0 0,0 0,0 0,0 0,0 0,0 0,0 0,0-25,24 25,-24 0,0 0,0-25,25 25,-25 0,0 0,0 0,0-25,0 25,0 0,0 0,0 0,0 0,0 0,0 0,0 0,0 0,0 0,0 0,0 0,-25 0,25 0,0 25,-24-25,24 25,-25-25,25 25,-25-25,0 24,25 1,-25-25,25 25,0-25,-24 0,24 25,0-25,0 0,0 0,0 0,0 0,0 0,0 0,0 0,0 0,0-25,24 25,-24 0,0 0,25-25,-25 25,25 0,-25-25,25 25,-25 0,25 0,-1 0,-24 0,25 0,0 25,0-25,0 0,-1 25,26-25,-25 25,24-25,1 25,-25-25</inkml:trace>
  <inkml:trace contextRef="#ctx0" brushRef="#br0" timeOffset="76735.389">13072 14957,'0'-25,"0"25,0-24,0 24,0 0,0-25,0 25,0 0,0 0,0 0,0 0,0 0,-24 0,24 25,0-25,-25 24,25-24,-25 25,0 0,0 25,25-26,-24 26,-1 0,25-1,-25 1,25-25,-25 24,25 1,0 0,0-26,0 1,0 0,0 0,0 0,25-1,-25 1,25-25,-25 0,25 25,-1-25,-24 0,25-25,-25 25,25 0,0-25,-25 25,25-24,-1-1,-24 25,0-25,25 0,-25 0,0 25,0-24,-25-1,25 25,-24-25,-1 0,0 25,0 0,25 0,-25 0,1 0,-1 0,0 0,0 25,0-25,1 25,-1-25,25 25</inkml:trace>
  <inkml:trace contextRef="#ctx0" brushRef="#br0" timeOffset="76995.4038">13320 15304,'0'25,"0"-25,0 0,0 0,0 0,0 0,0 0,0 0,0 0,0 0,0 0,25 0,-25 0,25 0,-25-25,25 25,0 0,-25 0,24 0</inkml:trace>
  <inkml:trace contextRef="#ctx0" brushRef="#br0" timeOffset="77431.4288">13618 15106,'0'0,"-25"0,25-25,0 25,0 0,0-25,0 25,0 0,0-24,0 24,0 0,0-25,25 25,-25 0,25-25,-25 25,25 0,-25 0,25 0,-25 0,0 0,24 0,-24 0,25 0,-25 25,0-25,0 25,0-25,0 24,0-24,0 25,0-25,0 25,0-25,0 25,0-25,0 25,0-25,0 24,0-24,0 0,0 0,25 0,-25 0,0 25,25-25,-25 0,25 0,-1 0,-24 0,25 25,0-25,-25 0,25 0,-25 25,25-25,-25 25,0-25,0 24,0-24,0 25,0-25,0 25,0-25,0 25,-25-25,25 25,-25-25,0 0,0 25,25-25,-24 0,-1 0,0 0,0 0,0 0,25 0,-24 0,-1 0,0 0</inkml:trace>
  <inkml:trace contextRef="#ctx0" brushRef="#br0" timeOffset="77724.4455">13196 15974,'0'0,"-24"0,24 0,0 0,0 0,0 0,0 0,0 0,24 0,-24 0,25 0,0 0,-25 0,25 0,0 0,-1-25,-24 25,25 0,0 0</inkml:trace>
  <inkml:trace contextRef="#ctx0" brushRef="#br0" timeOffset="77880.4545">13246 16148,'0'0,"0"0,0 0,0 0,0 0,25 25,-25-25,0 0,25 0,-1 0,-24 0,25 0,0 0,0-25,0 25,-1 0,26-25</inkml:trace>
  <inkml:trace contextRef="#ctx0" brushRef="#br0" timeOffset="78309.479">13817 15801,'0'0,"0"0,0-25,0 25,0-25,0 0,0 25,24-25,-24 25,25-24,-25 24,25-25,0 25,0-25,-25 25,24 0,1 0,-25 0,25 0,-25 0,25 25,-25-25,0 25,0-25,0 24,0 1,0 0,0 0,0 0,-25-1,25 1,0-25,-25 25,25 0,0-25,0 25,0-25,0 0,25 24,-25-24,25 0,0 0,-25 0,24 0,1 0,0 0,-25 0,25 0,0 25,-25-25,24 0,-24 0,25 25,-25-25,0 0,0 25,0-25,0 25,0-25,0 24,0-24,-25 25,1-25,24 25,-25-25,0 0,0 25,-24-25,24 0,0 0,-25 0,26 0</inkml:trace>
  <inkml:trace contextRef="#ctx0" brushRef="#br0" timeOffset="80707.6162">7913 15528,'0'0,"0"0,0 0,0-25,0 25,-25 0,25 0,0-25,25 25,-25 0,0-25,0 25,25 0,-25-24,25 24,-25 0,24 0,-24 0,25 0,-25 0,0 0,0 0,25 0,-25 0,0 24,0-24,0 25,0 0,-25-25,25 25,0 0,-25-1,25 1,-24 0,24 0,-25 0,25-25,0 24,0-24,-25 25,25-25,0 0,0 0,0 0,0 0,0 0,0 0,0 0,0 0,0 0,25 0,-25 0,0 0,25-25,-25 25,24 0,-24 0,25 0,0 0,-25 25,25-25,-25 0,25 0,-25 25,24-25,-24 25,0-25,0 0,0 25,0-25,0 0,0 24,0-24,0 25,0-25,-24 0,24 25,-25-25,25 0,-25 0,25 25,-25-25,25 0,-25 0,25 0,-24 0,-1 0,25-25,-25 25,25 0</inkml:trace>
  <inkml:trace contextRef="#ctx0" brushRef="#br0" timeOffset="81055.6361">8360 15379,'0'0,"0"0,0 0,0 0,0 0,0 0,0 25,-25-25,25 25,0-1,-25 1,25 0,0 0,-25 0,25-1,0 26,0-25,0 0,0-1,25 1,-25 0,0 0,25-25,-25 25,25-25,-25 24,24-24,-24 0,25 0,-25 0,0 0,25 0,-25 0,25 0,-25-24,0 24,25 0,-25-25,0 25,0-25,0 25,0-25,0 25,-25-25,25 25,-25-24,25 24,-25-25,0 25,1 0,24-25,-25 25,0 0,25 0,-25 0,25 0</inkml:trace>
  <inkml:trace contextRef="#ctx0" brushRef="#br0" timeOffset="81379.6546">8608 15354,'24'0,"-24"0,0 0,25 0,-25 0,0 0,0 0,0 0,0 0,-25 25,25 0,0-25,0 25,0-1,0 1,0 0,0 0,0 0,0-1,0 1,0 0,0 0,25-25,-25 25,0-25,25 24,-25-24,25 0,-25 0,25 0,-25 0,24 0,-24 0,25-24,-25 24,25-25,-25 25,25-25,-25 0,25 0,-25 1,0-1,0 0,0 0,0 0,-25 1,25-1,-25 0,0 0,0 25,25-25,-24 25,-1-25,-25 25,25 0,1 25</inkml:trace>
  <inkml:trace contextRef="#ctx0" brushRef="#br0" timeOffset="81759.6763">7640 16570,'-25'0,"25"0,0 0,0 0,0 0,0 0,0 0,0 0,25 0,-25-25,25 25,0 0,0-25,24 0,-24 25,25-25,-1 1,-24-1,25 0,-1 0,26 0,-26 0,1 1,0-1,-1 0,1 0,-1 0,1 1,0-1,-26 25,26-25,-25 0,0 25,-1-25,1 25,-25 0,25 0,-25 0,0 0</inkml:trace>
  <inkml:trace contextRef="#ctx0" brushRef="#br0" timeOffset="82159.6992">8161 16669,'0'0,"0"0,0 0,0-25,0 25,0 0,0-25,0 25,25-25,-25 25,25-24,0 24,-25-25,24 25,1-25,0 25,-25 0,25-25,0 25,-25 0,24 0,-24 0,0 0,0 25,25-25,-25 25,0-25,0 25,0-25,0 24,0 1,0-25,25 25,-25 0,0-25,0 25,25-25,-25 0,25 24,-25-24,24 0,1 0,-25 25,25-25,-25 0,25 0,-25 0,25 25,-25-25,0 0,24 0,-24 25,0-25,0 0,0 25,-24-25,24 0,-25 24,25-24,-25 25,0-25,25 0,-25 25,1-25,-1 0,0 0,0 0,0 0,1 0,24 0,-25 0</inkml:trace>
  <inkml:trace contextRef="#ctx0" brushRef="#br0" timeOffset="82422.7143">8806 15999,'25'0,"-25"0,0 0,0 0,0 0,25-25,-25 25,24 0,-24 0,25-25,0 25,0 0,-25-24,25 24,-1 0</inkml:trace>
  <inkml:trace contextRef="#ctx0" brushRef="#br0" timeOffset="82567.7226">8831 16173,'0'0,"0"0,0 0,0 0,25 0,-25 0,0 0,24 0,-24 0,25 0,0 0,-25-25,25 25,0-25,-1 0</inkml:trace>
  <inkml:trace contextRef="#ctx0" brushRef="#br0" timeOffset="82799.7358">9128 15528,'-24'0,"24"25,0-25,0 0,0 24,0-24,0 25,0 0,24 0,-24 0,25 24,-25-24,25 0,-25 24,25-24,-25 0,25 25,-25-26,0 1,24-25,-24 25,0 0,25-25,-25 25,0-25,0 24,25-24,-25 0,0 0</inkml:trace>
  <inkml:trace contextRef="#ctx0" brushRef="#br0" timeOffset="83371.7685">9277 15602,'0'-25,"0"25,0-24,0 24,25-25,-25 25,25-25,0 25,-25-25,25 25,-1 0,1 0,0 0,0 0,0 0,-1 0,-24 25,25-25,-25 25,25 0,-25-1,0 1,0 0,0 0,0 24,0-24,0 0,0 0,0 0,0-1,0 1,0-25,0 25,0-25,0 25,0-25,0 0,25 0,-25 0,0 0,0 0,25 0,-25-25,24 25,-24-25,25 0,0 1,-25-1,25 0,0 0,-25 0,24-24,-24 24,25 0,-25 0,25 1,-25-1,0 0,0 0,0 25,0 0,0-25,0 25,0 0,0 0,0 0,0 0,0 0,0 25,0-25,0 0,0 25,0-25,0 25,0 0,0-25,0 24,0 1,25 0,-25 0,25-25,-25 25,0-1,24-24,-24 0,25 25,-25-25,25 0,-25 0,25 0,-25 0,25-25,-1 25,-24-24,25 24,0-25,-25 0,25 25,-25-25,25 0,-25 1,0-1,0 0,0 25,0-25,0 0,-25 1,0-1,0 25,0-25,-24 25,24 0,-25 0,26 0,-26 25,0 0</inkml:trace>
  <inkml:trace contextRef="#ctx0" brushRef="#br0" timeOffset="83663.7852">9178 16520,'0'25,"0"-25,0 0,-25 25,25-25,0 0,25 0,0-25,-25 25,49 0,-24-25,25 0,-25 0,49 1,-24-1,24 0,1-25,-1 25,0 1,26-26,-26 0,0 26,26-26,-26 25,0-24,1 24,-25 0,-1 0,1 0,-1 1,-24-1,0 25,-25-25,0 25,0 0,0 0,0 0,-25 25,0-25</inkml:trace>
  <inkml:trace contextRef="#ctx0" brushRef="#br0" timeOffset="94319.3947">17264 8508,'-24'-25,"24"0,0-24,0 24,0 0,0-24,0 24,24 0,-24 25,25-25,0 0,0 25,0 0,-1 0,1 0,25 0,-1 25,1-25,0 25,-1 0,1 0,0-1,-1 26,1-25,-25 49,24-24,-24 24,-25 1,25-1,-25 0,0 26,-25-1,25 0,-25 0,-24 25,-1 0,25-24,-49 24,24 0,-24-25,24 25,-24 0,24-25,-24 0,24 25,0-49,1 24,-1 0,25-24,1-1,-1 0,25-24,0 24,0-24,25 0,-25-1,49-24,-24 25,25-25,-1 24,1-24,24 0,1 0,-1-1,25 1,-24-25,24 25,-25-25,26 0,-26 0,0 0,1 0,-1 0,-24 0,-1 0,-24 0,0 0,0 0,-25 0,0 0,0 0,-25 0,0 0,-24 0,-1 25,0 0,1-1,-26 1,1 0,0 25,24-1,-24 26,-1-26,1 26,24-26,0 26,-24-1,24 1,26 24,-26-25,25 1,0-1,1 25,-1-24,25-1,0 25,0-24,0-1,25 25,-25-24,24-1,1 25,0-24,0 24,0-25,24 1,-24-1,-25 25,25-24,0-1,-1 1,-24-26,0 26,0-1,0-24,-24 24,-1-24,0-1,-25 1,1 0,-1-1,-24 1,-1-1,1 1,-25 0,0-1,-25 1,24-1,-24 1,-25 24,25-24,-24 0,24-26,-25 26,25 0,0-1,0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48:10.408"/>
    </inkml:context>
    <inkml:brush xml:id="br0">
      <inkml:brushProperty name="width" value="0.05292" units="cm"/>
      <inkml:brushProperty name="height" value="0.05292" units="cm"/>
      <inkml:brushProperty name="color" value="#FF0000"/>
    </inkml:brush>
  </inkml:definitions>
  <inkml:trace contextRef="#ctx0" brushRef="#br0">18058 8682,'0'0,"0"0,0 0,0 0,0 0,0 0,0 0,0 0,0 0,25 0,-25-25,0 25,25 0,0 0,-25-25,24 25,1 0,0-25,0 25,0 0,-1 0,1-25,0 25,25 0,-26 0,1 0,25 0,-25 0,-1 0,26 0,-25 0,0 0,-1 0,1 0,0 25,0-25,0 25,-25-25,24 25,-24 0,25-25,-25 24,25 1,-25 0,0 0,25 0,-25 24,0-24,0 0,25 24,-25-24,0 25,0-25,25 0,-25 24,0-24,0 0,0 24,24-24,-24 0,0 0,0 0,25-1,-25 1,0-25,0 25</inkml:trace>
  <inkml:trace contextRef="#ctx0" brushRef="#br0" timeOffset="660.0378">18058 9029,'25'0,"-25"-25,25 25,0 0,-1 0,-24 0,25 0,0-25,0 25,0 0,-1 0,1 0,0-25,0 25,0 0,-1 0,1 0,0 0,0 0,-25 0,25 0,-25 0,24 0,-24 25,0-25,25 0,-25 25,0-25,0 25,0-25,0 25,0 0,0-1,0-24,-25 25,25 0,0 0,0 0,-24-1,24 1,0 0,0 0,-25 0,25-1,0 1,0 0,0 0,0 0,-25-1,25 1,0-25,0 25,0-25,0 25,0-25,0 25,0-25,0 0,0 0</inkml:trace>
  <inkml:trace contextRef="#ctx0" brushRef="#br0" timeOffset="1640.0939">18877 9302,'0'0,"0"0,0-25,-25 25,25 0,-25 0,0 0,25 0,-25 0,1 25,-1-25,0 0,0 0,0 0,1 25,-1-25,0 24,0-24,0 25,1-25,-1 25,0-25,25 25,-25-25,25 25,0-25,0 24,0-24,0 25,25-25,-25 25,25-25,-25 0,25 25,-1-25,1 0,0 0,0 0,0 0,-1 0,1 0,0 0,25 0,-26-25,1 25,0 0,0-25,25 25,-26 0,1-25,0 25,0 0,0-24,-1 24,1 0,-25-25,0 25,0 0,0-25,0 25,0-25,-25 25,1-25,-1 25,0-24,0 24,-24 0,24-25,-25 25,25 0,-24 0,24 0,0 25,-25-25</inkml:trace>
  <inkml:trace contextRef="#ctx0" brushRef="#br0" timeOffset="2008.1149">18678 9699,'0'0,"0"-25,0 25,0 0,0 0,0 0,0 25,0-25,0 0,0 24,0-24,-25 25,25-25,0 25,0 0,0 0,0-1,0-24,0 25,0 0,0 0,0 0,0-1</inkml:trace>
  <inkml:trace contextRef="#ctx0" brushRef="#br0" timeOffset="2268.1298">18877 9699,'25'0,"-25"-25,0 0,0 25,0 0,0-25,0 25,0 0,0 0,0 0,0 0,0 0,0 25,0-25,0 25,0 0,0-25,0 24,0 1,0 0,0 0,0 0,0-1,0 1,0 0,0 0,0 0,0-1,0 1,24 0,-24 0</inkml:trace>
  <inkml:trace contextRef="#ctx0" brushRef="#br0" timeOffset="3204.1833">17984 9947,'0'0,"0"0,0 0,0-25,0 25,0 0,-25 0,25 0,0 0,0 0,0 0,0 25,0-25,0 0,0 24,0 1,0-25,0 50,0-25,0 0,0 24,0-24,0 25,0-1,0 1,0-25,0 24,0 1,0-1,0-24,0 0,0 25,0-26,0 1,0 0,0 0,0 0,0-25,25 24,-25-24,25 25,-25-25,24 25,1-25,0 0,0 0,0 25,-1-25,26 0,-25 0,24 0,-24 0,25 25,-1-25,1 0,24 0,-24 0,24 0,-24 0,24 24,1-24,-1 0,-24 0,24 25,1-25,-26 0,26 0,-26 25,26-25,-26 0,1 0,0 0,24 0,-24 0,-1 0,1 0,-1 0,-24 0,25-25,0 25,-1 0,1-25,-1 25,-24-24,25 24,-25-25,-1 25,1-25,0 0,0 0,-25 25,25-24,-25-1,24-25,-24 25,0 1,0-26,0 0,0 1,0-1,0 1,0-1,0 0,-24 1,24-1,-25 1,25-1,0 25,-25-25,25 26,-25-1,25 25,-25-25,1 0,24 25,0-25,-25 25,25 0,0 0,0 0,-25 0</inkml:trace>
  <inkml:trace contextRef="#ctx0" brushRef="#br0" timeOffset="4380.2506">19571 10988,'0'-24,"0"24,0 0,0 0,0 0,0 0,0 0,0 0,0 0,0 0,0 0,0 0,0 0,0 24,25-24,-25 0,0 25,0-25,0 25,0 0,0 0,0-1,0 1,0 0,0 0,0 0,0 0,0-1,0-24,0 25,0 0,0-25,0 25,0-25,0 25,0-25,0 0,0 0,0 0,0 0</inkml:trace>
  <inkml:trace contextRef="#ctx0" brushRef="#br0" timeOffset="4688.2682">19919 10889,'0'0,"0"0,0 0,0 0,0-25,0 25,0 0,0 0,0 0,0 0,0 25,0-25,0 0,0 0,0 25,0 0,0-25,0 25,0-1,0 1,0 0,0 0,0 0,0-1,0 1,0 0,0 0,24 0,-24-25,0 25,0-25,0 24,0-24,0 25,0-25,0 0,0 25,0-25</inkml:trace>
  <inkml:trace contextRef="#ctx0" brushRef="#br0" timeOffset="5092.2913">19596 11311,'0'0,"0"0,0 0,0 0,0 0,0 0,0 0,0 0,0 0,0 25,0-25,0 0,0 0,0 25,0-25,0 24,0-24,0 0,0 25,25-25,-25 0,25 0,-25 25,24-25,1 0,0 0,-25 0,25 0,0 0,-1 0,1 0,0 0,0 0,0-25,0 25,-1 0,1-25,0 25,0 0,-25-24,25 24,-1-25,-24 25,0-25,0 0,0 25,0-25,0 25,0-24,-24-1,24 25,-25-25,0 0,0 25,0 0,1-25,-1 25,0 0,-25 0,25 0,1 25,-1-25,0 0,25 25</inkml:trace>
  <inkml:trace contextRef="#ctx0" brushRef="#br0" timeOffset="6207.3551">19844 11286,'0'0,"0"-25,0 25,0 0,0 0,0 0,0 0,0 25,0-25,0 0,0 0,0 25,0-25,25 25,-25 0,0-1,25-24,-25 25,0 0,25 0,-25 0,24-1,1 1,-25-25,25 25,0 0,0-25,-1 25,1-25,0 24,0-24,0 25,-1-25,26 25,-25-25,0 0,-1 25,1-25,0 0,0 0,0 0,-1 0,-24 0,25 0,-25 0,25 0,-25 0,0 0,0 0,0-25,0 25</inkml:trace>
  <inkml:trace contextRef="#ctx0" brushRef="#br0" timeOffset="6484.3709">20514 11509,'0'0,"0"0,0 0,0 0,0 0,0 0,0 0,0 0,0 0,0 25,0-25,0 0,0 25,0-25,0 25,0-25,0 25,0-1,0-24,0 25,0-25,25 25,-25 0,0-25,0 25,0-25,0 24,0-24,0 25,0-25,0 25,0-25,0 25,-25-25,25 0,-25 0,25 25,-25-25,0 0,1 0</inkml:trace>
  <inkml:trace contextRef="#ctx0" brushRef="#br0" timeOffset="10515.6015">19695 8756,'0'0,"0"-25,0 25,0 0,0 0,0 0,0 0,0 0,0 0,0 0,25 25,-25-25,0 25,0 0,0-1,0 1,0 25,0-25,0 24,0-24,0 0,0 25,0-26,0 1,0 0,0-25,0 25,0 0,0-25,0 0,0 24,0-24,0 0,0 0,-25 0,25 0,0 0,0-24,-25 24,25 0,0-25,-24 25,24-25,-25 25,25 0,-25-25,25 25,0 0,-25-25,25 25,0 0,0 0,0 0,0 0,0 0,0 0,0 0,0 25,0-25,0 0,0 0,0 25,25-25,-25 25,0-25,0 0,25 25,-25-25,25 0,-25 24,24-24,-24 0,25 0,-25 0,25 0,0 0,-25 0,25 0,-25 0,24-24,-24 24,25-25,-25 25,0 0</inkml:trace>
  <inkml:trace contextRef="#ctx0" brushRef="#br0" timeOffset="12907.7383">19844 8682,'-25'0,"25"-25,0 25,0-25,0 25,-25 0,25-25,0 25,0 0,0 0,0 0,0 0,0 0,0 0,0 0,0 25,0 0,0-25,0 25,0-1,0 1,0 25,0-25,0-1,0 1,0 25,0-25,0-1,0 1,0 0,0 0,0 0,0-25,0 25,0-25,0 24,-24-24,24 25,0-25,0 0,0 0,0 0,0 0,0 0,0 0,0 0,0 0,0 0,-25-25,25 25,0 0,0-24,-25 24,25-25,0 25,-25-25,25 0,0 25,0-25,0 25,-25 0,25-25,0 25,0 0,0 0,0 0,0 0,0 0,0 0,0 25,0-25,0 25,25 0,-25-25,0 25,0 0,25-1,-25-24,0 25,0 0,0-25,25 25,-25 0,0-25,25 0,-25 24,0-24,24 0,-24 0,0 0,25 0,-25 0,25-24,-25 24,25-25,-25 25,25-25,-25 0,25 25</inkml:trace>
  <inkml:trace contextRef="#ctx0" brushRef="#br0" timeOffset="14047.8035">20514 11336,'0'0,"0"0,0 0,0 0,0 0,25 0,-1 0,-24-25,25 25,25 0,-25 0,-1 0,26 0,0-25,-1 25,-24 0,25 0,-1-25,1 25,0 0,-26-24,1 24,25-25,-25 25,-25 0,24 0,-24-25,0 25,0 0,0-25,0 25,0-25,0 25,-24-25,-1 25,25-24,-25 24,0-25,0 0,1 25,-1-25,25 25,-25-25,0 25,0-24,25 24,0 0,0 0,-24 0,24 0,0 0,0 0,0 0,0 0,0 0,24 24,1-24,0 0,0 25,0-25,-1 25,26-25,-25 25,0-25,24 0,-24 25,0-25,-25 24,25-24,-25 25,24 0,-24-25,0 25,-24 0,-1 0,0-1,0 1,0 0,-24 0,-1 0,1-1</inkml:trace>
  <inkml:trace contextRef="#ctx0" brushRef="#br0" timeOffset="15979.914">18827 13122,'0'-25,"0"25,-25 0,25 0,0 0,0 0,-25 0,25 0,-24 0,24 25,0-25,-25 24,25 1,0 0,-25 0,25 25,0-26,0 26,0-25,0 0,25 24,-25-24,25 0,-25 0,24-1,1 1,0 0,0-25,0 25,0-25,-1 0,1 0,0 0,0 0,0-25,-1 25,1-25,0 0,0 1,0-1,-1 0,1 0,0 0,-25 1,25-26,-25 25,0 0,0 1,0-26,-25 25,0 0,25 0,-25 1,-24-1,24 25,0-25,-24 25,24 0,0 0,-25 0</inkml:trace>
  <inkml:trace contextRef="#ctx0" brushRef="#br0" timeOffset="16243.9291">19026 13791,'0'25,"0"-25,24 25,-24 0,0 0,0-1,0 1,0 25,0-25,0-1,0 26,0-25,0 0,0-1,25 26,-25-25,0-25,0 25,0-1,0 1,0-25,25 0,-25 25,0-25,0 0</inkml:trace>
  <inkml:trace contextRef="#ctx0" brushRef="#br0" timeOffset="16483.9429">18753 14312,'0'0,"0"0,0 0,24 0,-24-25,0 25,0 0,25-24,-25-1,25 0,0 25,0-25,-25 0,25 1,-1-1,1 0,0 25,25-25,-26 25,1 0,0 0,0 25,0-25,-1 25,1-25,0 25,0-1</inkml:trace>
  <inkml:trace contextRef="#ctx0" brushRef="#br0" timeOffset="17363.9932">20415 12650,'0'0,"0"-24,-25 24,25 0,0 0,0 0,0 0,0 24,0 1,0-25,0 50,25-25,-25 24,0 1,0-1,0 1,24 0,-24-1,0 26,0-26,0 1,0 24,0-24,0 0,0-26,0 26,0 0,0-26,0 1,0 0,0 0,0-25</inkml:trace>
  <inkml:trace contextRef="#ctx0" brushRef="#br0" timeOffset="17779.0169">20762 12526,'25'0,"-1"0,26-24,-25 24,0 0,0 0,-1 0,1 0,0-25,0 25,24 0,-49 0,25 0,0 25,0-25,-25 0,25 24,-25-24,24 0,-24 25,25-25,-25 25,0 0,25 0,-25-25,0 49,0-24,25 0,-25 0,0 24,0-24,0 25,25-1,-25 1,0-1,24 1,-24 0,0-1,25 1,-25 0,0-1,25 1,-25-25,25 24,-25 1,0-25,25 24,-25-24,0 0,24 0,-24-1,0 1,0 0</inkml:trace>
  <inkml:trace contextRef="#ctx0" brushRef="#br0" timeOffset="18024.031">20464 13767,'0'0,"0"24,0-24,0 0,25-24,0 24,0 0,-1 0,26-25,-25 25,24-25,1 0,24 25,-24-25,0 1,24-1,-24 0,-1 0,26 0,-26 1,1 24,0-25</inkml:trace>
  <inkml:trace contextRef="#ctx0" brushRef="#br0" timeOffset="18240.0433">20687 13022,'0'-24,"0"24,0 0,25 0,-25 0,0 0,25 0,0 0,-25 0,25-25,-1 25,26 0</inkml:trace>
  <inkml:trace contextRef="#ctx0" brushRef="#br0" timeOffset="18588.0632">20836 13494,'0'0,"25"0,-25 0,25 0,0-25,0 25,-1 0,1 0,0-25</inkml:trace>
  <inkml:trace contextRef="#ctx0" brushRef="#br0" timeOffset="19628.1227">22746 13345,'-25'50,"1"-1,-1-24,0 25,0-1,0 1,1-25,-1 24,0-24,0 0,25 0,0-1,0 1,0 0,0-25,0 0,25 0,25 0,-26 0,26 0,-25-25,24 25,1-25,0 25,-1-24,26-1</inkml:trace>
  <inkml:trace contextRef="#ctx0" brushRef="#br0" timeOffset="38193.1846">3200 10641,'0'0,"0"0,0 0,0 0,0 0,0 0,0 0,0 0,0 0,0 0,0 0,0 0,0 0,0 0,0 0,0 0,0 25,0-25,0 25,0 0,-25-1,25 1,0 0,0 0,-24 24,24 1,0-25,-25 24,25-24,-25 25,25-25,0-1,-25 1,25 0,0-25,0 25,0-25,0 0,0 0,0 0,0 0,-25-25,25 25,0-25,0 25,0-25,0 1,0-1,0 0,0-25,0 26,0-26,0 0,25 26,-25-26,0 0,25 26,-25-1,25-25,0 25,-25 25,24-24,1-1,-25 25,25 0,0 0,-25 0,25 0,-1 0,-24 25,25-1,0 1,0 0,-25 0,25 24,-1-24,1 25,-25-1,25 1,-25 0,25-1,-25-24,25 25,-25-1,0-24,24 0,-24 0,0 0,0-1,0 1,25-25,-25 25,0-25,0 0,0 0,0 0,0 0,0 0</inkml:trace>
  <inkml:trace contextRef="#ctx0" brushRef="#br0" timeOffset="38374.1949">3175 11038,'0'0,"-24"0,24 0,0 0,0 0,0 0,24 0,-24 0,25 0,-25-25,25 25,0 0,0-25,-1 25,1-24,0-1,25 25,-26-25</inkml:trace>
  <inkml:trace contextRef="#ctx0" brushRef="#br0" timeOffset="44146.5251">3572 12080,'0'0,"-25"0,25 0,-24 0,24 0,0 0,0 0,0 0,-25 0,25 0,0 0,0 0,0 0,25 0,-25 0,0 0,0 0,24 0,-24 0,25 0,0 0,-25 0,25 0,0-25,-1 25,1 0,0 0,0-25,0 25,-1 0,-24-25,25 25,-25 0,0 0,0 0</inkml:trace>
  <inkml:trace contextRef="#ctx0" brushRef="#br0" timeOffset="44497.5452">3523 12179,'-25'0,"25"0,0 0,0 0,-25 0,25 0,0 0,0 0,0 0,0 0,0 0,0 0,0 0,0 0,0 0,0 0,0 0,0 0,0 0,0 0,0 0,0 0,0 0,0 0,-25 25,25-25,0 25,0-25,0 25,0-1,-25 1,25 0,0 0,-24 24,24-24,0 0,0 25,0-26,0 1,0 0,0 25,0-26,0 1,0 0,24 0,-24-25,0 25,25-1,0-24,-25 25,25-25,0 0,-25 0,24 25,1-25,0 0,0-25,0 25,-1 0,1-25,-25 25,25-24,0-1,0 25,-25-25,24 0,-24 0,0 1</inkml:trace>
  <inkml:trace contextRef="#ctx0" brushRef="#br0" timeOffset="44650.5539">3399 12626,'-25'0,"25"0,0 0,0 0,0 24,0-24,0 0,0 0,0-24,25 24,-25 0,24-25,1 25,0-25,0 25,0-25,-1 0</inkml:trace>
  <inkml:trace contextRef="#ctx0" brushRef="#br0" timeOffset="45401.5969">4391 10046,'0'-25,"-25"0,25 0,0 25,-25-24,25 24,0 0,0 0,0 0,-25 0,25 0,0 24,0-24,0 25,0 25,0-25,0 24,25 1,-25 24,25-24,-25 24,25 26,-25-26,25 25,-1 0,-24 25,25-24,-25 24,25 0,-25 0,25 0,-25 25,0-25,25 0,-25 0,0 0,24 0,-24 0,25-25,-25 0,0 0,25 1,-25-1,25-25,-25 1,0-1,25 0,-25 1,0-25,0-1,24 1,-24-1,0 1,0-25,0 0,0-1,0 1,0-25</inkml:trace>
  <inkml:trace contextRef="#ctx0" brushRef="#br0" timeOffset="46245.6451">5061 10071,'0'0,"-25"0,25 0,-25 0,0 0,25 0,-25 25,25-1,-25-24,25 25,0 0,0 0,0 0,0-1,25-24,-25 25,25 0,0 0,0 0,0-1,-1 1,26 0,-25 0,0-25,-1 25,1-1,25-24,-25 25,-1-25,-24 25,25-25,0 25,-25-25,25 25,-25-25,0 24,0-24,0 25,0-25,-25 25,0-25,25 25,-25-25,1 25,-1-25,-25 0,25 0,1 0,-1 0,0-25,0 25,0-25,1 25,-1-25,25 25,0-25,-25 25,25-24,0 24,0-25,25 25,-25-25,25 0,-25 25,24-25,1 1,-25-1,25 0,0 0,0 0,-1 1,-24-1,25 0,0 25,-25-25,25 0,-25 1,0-1,0 25,0-25,0 0,0 0,0 25,0-24,-25-1,0 25,0-25,1 0,-1 25,0-25,-25 0,26 25,-1 0,-25 0,25 0,0 0,1 25,-1 0,0 0,0 0,0 0,25 24,-24 1</inkml:trace>
  <inkml:trace contextRef="#ctx0" brushRef="#br0" timeOffset="46785.676">5259 11633,'0'-24,"0"24,0-25,0 25,0 0,0-25,0 25,0 0,0 0,0 0,0 0,0 0,0 0,0 0,0 25,0-25,0 25,25-1,-25 1,0 0,25 25,-25-26,24 26,-24 0,0-1,25-24,-25 25,0-1,0-24,25 25,-25-26,0 1,0 0,0 0,25 0,-25 0,0-25,0 24,0-24,0 0,0 25,0-25,0 0,0 0</inkml:trace>
  <inkml:trace contextRef="#ctx0" brushRef="#br0" timeOffset="47169.698">5705 11658,'0'-25,"0"25,0-24,0 24,0 0,0 0,0 0,0 0,0 0,0 0,0 0,0 0,-24 0,24 24,0-24,-25 25,25 0,-25 0,25 0,-25 24,0-24,25 25,0-26,-24 26,24-25,0 24,0-24,0 25,0-25,0-1,0 26,24-25,-24 0,25-25,0 25,-25-1,25-24,0 0,-25 25,24-25,1 0,0 0,0 0,0-25,-25 25,24 0,1-24,0 24,0-25,-25 0,25 25,-25-25,0 0,0 0,0 1,0 24,0-25,-25 0,25 25,-25 0,0 0,-24 0,24 0,-25 0,25 25,-24 0,-1-1</inkml:trace>
  <inkml:trace contextRef="#ctx0" brushRef="#br0" timeOffset="48165.755">6499 9847,'-25'0,"25"-24,0 24,0 0,-24 0,24-25,0 25,0 0,0 0,0 0,0 0,0 25,0-25,0 0,0 24,0 1,24 0,-24 25,25-1,0 1,-25 24,25 1,0 24,-25 0,24 0,1 25,0 0,0 25,-25-25,25 25,-1-25,-24 25,25 0,-25-25,0 0,25 0,-25 0,0 0,0 0,0-25,0 0,0 1,0-26,0 0,0 1,0-1,0-24,0-25,0 24,0-24,0 0,0 0,0-25</inkml:trace>
  <inkml:trace contextRef="#ctx0" brushRef="#br0" timeOffset="48718.7866">9749 9302,'0'0,"0"-25,0 25,0 0,0 0,-25 0,25-25,0 25,0 0,0 0,0 0,0 0,0 0,0 0,0 0,0 0,0 0,0 0,0 0,0 0,0 0,-25 25</inkml:trace>
  <inkml:trace contextRef="#ctx0" brushRef="#br0" timeOffset="49269.8181">8707 9624,'0'-25,"0"1,0-1,-25 0,25 0,0 0,0 25,0-24,0 24,0 0,0 0,0 0,0 0,0 0,0 0,0 24,0 1,0 0,0 0,0 24,25 1,-25 24,25-24,-1 24,-24 26,25-26,0 25,-25 1,25 24,-25-25,0 25,25 0,-25 0,0-25,0 25,0 0,24-25,-24 25,0-24,0-1,0 0,25-25,-25 26,0-26,0 0,0 1,0-26,0 26,25-25,-25-1,0 1,0-25,0 24,0-24,0 0,-25 0,25-1,0 1,0-25</inkml:trace>
  <inkml:trace contextRef="#ctx0" brushRef="#br0" timeOffset="49813.8492">10716 9277,'0'-25,"0"0,0-24,0 24,0 0,0 0,0 1,0-1,0 25,0 0,0-25,0 25,0 0,0 25,0-25,0 25,0-1,25 26,-25 0,0-1,25 26,-25-1,24 25,-24 0,25 1,-25-1,25 25,-25 0,0 0,25 0,-25 0,25 25,-25 0,0-1,0 1,0 0,24 0,-24 0,0 0,0-1,0-24,25 25,-25-25,0 0,0 0,0 0,0-24,0-1,0 0,0 0,0-24,0 24,0-25,0-24,-25 24,25-24,-24 0</inkml:trace>
  <inkml:trace contextRef="#ctx0" brushRef="#br0" timeOffset="54337.1079">4887 12080,'0'0,"-25"0,25 0,0 0,0 0,0 0,0 0,0 0,0 0,0 0,0 0,0 0,0 0,0 0,0 0,25 0,0 0,-25-25,24 25,1 0,0 0,0 0,-25 0,25-25,0 25,-1 0,-24 0,25 0,-25 0,25 0,-25 0,0 0,0 0,0 0,0 0,0 0,0 0,0 0,0 0,0 0,0 0,-25 0,25 0,-25 0,25 0,-24 0,-1 0,25 0,-25 0,0 0,0 0,0 25,25-25,-24 0,24 0,-25 0,25 0,0 0,0 0,0 0,0 0,0 0,0 0,0 0,0 0,0 0,0 0,0 0,0 0,25 0,-25 0,24 0,-24 0,25-25,-25 25,25 0,0 0,-25 0,25 0,-25 0,25 0,-25 0,0 0,24 0,-24 0,0 0,0 0,0 0,0 0,0 0,0 0,0 0,-24 0,24 0,-25 0,25 0,-25 0,0 0,25 25,-25-25,0 0,25 0,-24 0,-1 0,25 25,0-25,-25 0,25 0,0 0,0 0,0 0,0 0,0 0,0 0,25 0,-25 0,25 0,-1-25,-24 25,25 0,0 0,0-25,0 25</inkml:trace>
  <inkml:trace contextRef="#ctx0" brushRef="#br0" timeOffset="61773.5333">2778 13717,'-24'0,"24"0,-25 0,25 0,0-25,0 25,0 0,0 0,0 0,0 0,0 0,0 0,0 0,0 0,25 0,-1 0,-24 0,50 0,-25-25,0 25,24 0,1-24,24 24,-24 0,24-25,1 25,-1-25,1 25,24-25,0 25,0-25,25 1,0-1,0 25,0-25,25 0,0 0,25 1,-1-1,1 0,0 0,24 0,0 1,1-26,-1 25,26 0,-26 0,25 1,0-1,1-25,24 25,-25 1,0-1,25 0,-24 0,24 0,0-24,0 24,0 0,-25 0,25 1,0-26,0 25,0 0,0-24,0 24,0 0,0-24,-24 24,24 0,-25-25,0 26,0-1,1 0,-26 0,0 0,1 1,-25-1,-1 0,1 0,-25 0,-1 0,-24 25,0-24,-24-1,-1 25,-25-25,1 25,-26-25,1 25,0 0,-26 0,-24-25,25 25,-25 0,0 0,0 0,-25 0,25 0,-24 0,-1 0</inkml:trace>
  <inkml:trace contextRef="#ctx0" brushRef="#br0" timeOffset="62921.599">8980 12179,'-25'-25,"25"25,0 0,-25 0,25 0,0-25,-25 25,25 0,0 0,0 0,0 25,-25-25,25 0,0 25,0-25,0 25,0 0,-24-25,24 25,0 24,0-24,0 0,0 24,0 1,0 0,0-1,24 26,-24-26,0 26,25 24,-25-25,25 25,-25-24,25 24,0 0,-25 1,24-1,-24 0,25 0,0 0,-25-24,25 24,-25-25,25 1,-1-1,-24-24,25 24,-25-24,0 0,25-1</inkml:trace>
  <inkml:trace contextRef="#ctx0" brushRef="#br0" timeOffset="63737.6456">6797 12874,'0'0,"0"-25,0 25,0-25,0 25,0 0,-25-25,25 25,0 0,0-25,0 25,0 0,0 0,0 0,0 0,0 0,0 0,0 25,0-25,0 25,0-25,25 25,-25 24,25-24,-25 25,24-1,-24 1,25 24,-25 1,25-1,-25 1,25-1,-25 25,25-24,-1-1,-24 25,0-24,25-1,-25 25,25-24,-25-1,25 1,-25-26,0 26,25-26,-25 1,0 0,0-1,24 1,-24-25,0-1,0 26</inkml:trace>
  <inkml:trace contextRef="#ctx0" brushRef="#br0" timeOffset="65101.7237">7764 8880,'0'0,"-25"-25,25 25,-24-25,24 25,-25-24,25 24,-25 0,25-25,-25 25,25 0,0-25,0 25,0 0,0 0,0 0,0 0,0 0,0 0,0 0,0 0,0 0,0 25,0-25,0 25,25-1,-25 1,25 0,-25 25,25-26,-1 26,-24 0,25-1,-25-24,0 25,25-25,-25 24,0-24,0 25,0-26,0 1,0 0,0 0,0 0,0-25,0 0,0 24,0-24,0 0,0 0,0 0,-25 0,25-24,0 24,-25-25,25 25,-24-25,24 0,-25 0,25 1,-25 24,25-25,-25 0,25 25,0-25,0 25,0-25,0 25,0 0,0 0,0 0,0 0,25 25,-25-25,0 0,25 25,0-25,-25 25,24-25,-24 25,25-1,-25-24,25 25,-25 0,25-25,-25 25,25-25,-25 25,24-25,-24 0,0 0,25 0,-25 0,25 0,-25-25,0 25,25-25,-25 0,25 0,-25 1,24-1,-24 0,25 0,-25 0,0 1,0-1</inkml:trace>
  <inkml:trace contextRef="#ctx0" brushRef="#br0" timeOffset="72546.1494">7541 10988,'0'-24,"0"24,0-25,0 25,0 0,0-25,-25 25,25 0,0 0,0 0,0 0,0 0,0 25,0-25,0 25,25-1,-25 1,0 0,25 0,-25 24,0-24,25 25,-25 0,0-26,24 26,-24-25,0 0,0-1,0 26,0-50,25 25,-25 0,0-25,0 24,0-24,0 25,0-25,0 0,0 0</inkml:trace>
  <inkml:trace contextRef="#ctx0" brushRef="#br0" timeOffset="72893.1693">7814 10840,'0'-25,"0"25,25 0,-25-25,0 25,0 0,0 0,0 0,0 0,0 25,0-25,-25 25,25-1,0 1,-25 0,25 25,0-1,-25 1,25-1,0 1,0-25,0 25,0-1,0-24,0 25,0-26,25 1,-25 0,25 0,-25-25,25 25,-1-25,-24 0,25 24,0-24,0-24,0 24,-25 0,24-25,1 0,0 0,-25 25,25-25,-25 1,0-1,0 0,0 0,0 0,0 1,-25-1,0 25,0-25,1 25,-1 0,-25 25,25-25,1 25,-1-1,-25 1</inkml:trace>
  <inkml:trace contextRef="#ctx0" brushRef="#br0" timeOffset="77913.4564">9401 9748,'-24'0,"24"-25,0 25,-25-24,25 24,0-25,0 25,0 0,0-25,0 25,0-25,0 25,0-25,25 25,-25-24,24 24,-24-25,25 25,0 0,-25-25,25 25,0 0,-1 0,1 0,-25 0,25 25,0-25,-25 25,0-1,25 1,-25 0,0 0,0 0,-25-1,25 1,-25 25,0-25,0 24,25-24,-24 0,-1 0,0-1,25 1,-25 0,25-25,0 25,0-25,0 0,0 0,0 0,25 0,-25 0,25 0,0 0,-1 0,1-25,0 25,25-25,-26 25,26-25,-25 1,24 24,1-25,-25 25,24-25,-24 25,25-25,-25 25,-1-25,-24 25,25 0,-25 0,0 0,0 0,0 0,0 0,0 0,0 0,0 0,0 0,-25 0,25 0,0 0,-24 0</inkml:trace>
  <inkml:trace contextRef="#ctx0" brushRef="#br0" timeOffset="81901.6846">9401 11757,'0'0,"0"0,-24 0,24 0,0 0,0 0,0 0,0 0,0 0,0 0,24 0,-24 0,0 0,25 0,0 0,-25 0,25 0,0 0,-1 0,-24-24,25 24,0 0,0-25,0 25,-25 0,24-25,1 25,-25 0,25-25,-25 25</inkml:trace>
  <inkml:trace contextRef="#ctx0" brushRef="#br0" timeOffset="82353.7104">10170 11385,'-25'25,"25"-25,0 0,-24 0,24 0,-25 0,25 0,0 25,0-25,0 0,0 0,0 0,0 0,0 0,0 0,0 0,0 0,0-25,0 25,0 0,25 0,-25-25,0 25,0-24,0 24,24-25,-24 0,0 0,0 25,0-25,0 1,0 24,0-25,0 0,0 25,-24-25,24 25,0 0,0-25,0 25,0 0,-25 0,25 0,0 0,0 0,0 0,0 0,0 0,0 25,0-25,0 25,25 0,-25 0,24 24,-24-24,25 0,-25 24,25-24,-25 25,25-25,-25 24,25-24,-25 25,24-26,-24 1,0 25,25-25,-25-1,0 1,0 0,25-25,-25 25,0 0,0-25,0 24,0-24,0 25</inkml:trace>
  <inkml:trace contextRef="#ctx0" brushRef="#br0" timeOffset="82525.7202">10145 12005,'-24'0,"24"25,-25-25,25 0,0 25,0-25,0 0,0 0,0 0,0 0,0 0,25 0,-1 0,-24 0,25-25,25 25,-25 0,-1-25,26 25,0-24,-1 24,-24-25,25 0,-1 0,1 25,0-25,-26 25,26-24,-25 24</inkml:trace>
  <inkml:trace contextRef="#ctx0" brushRef="#br0" timeOffset="83808.7936">11361 9227,'0'0,"0"0,25-24,-25 24,25 0,-25-25,24 25,1 0,0-25,0 25,0 0,24 0,-24 0,0 0,24 0,-24 0,0 25,0-25,0 25,-1-1,1 1,0 25,-25-1,0-24,0 25,0 24,0-24,0-1,0 26,0-26,-25 1,25 24,-25-24,25 0,0-1,0 1,0-25,0 24,0 1,0-25,0 0,25 24,-25-24,25 0,0-25,0 25,-1-1,26-24,-25 0,0 25,24-25,1 0,-25 0,24 0,1 0,-1-25,-24 25,25-24,-25 24,-1 0,1-25,-25 25,25 0,-25 0,0-25,-25 25,0 0,1 0,-1 0,0 25,-25-25,26 25,-26-1,25 1,-24 0,24 25,0-26,0 26,0 0,1-26,24 26,-25 0,25 24,0-24,25-1,-1 26,1-26,0 26,0-26,24 26,-24-26,25 26,-25-26,24 26,-24-26,25 1,-26 0,26 24,-25-24,0-1,0-24,-1 25,-24-1,0-24,0 25,0-26,0 1,-24 0,-1 0,0 0,0-1,0-24,-24 25</inkml:trace>
  <inkml:trace contextRef="#ctx0" brushRef="#br0" timeOffset="84641.8413">11063 12750,'0'0,"0"-25,-25 25,25-25,0 25,0-25,0 25,0 0,0 0,0 0,0 0,0 0,0 0,0 0,0 0,0 25,0 0,0-25,0 25,0 24,25-24,-25 25,0-1,25 1,-25-1,25 26,-25-26,25 26,-25-1,0 1,24-1,-24 25,25-24,-25 24,25-25,-25 26,25-26,0 25,-25-24,24-1,1 0,-25 1,25-25,0 24,-25-49,0 24,25-24,-25 0,0 0,0 0,25-25,-25 24,0-24,0 25,0-25,0 0,-25 0,25 0</inkml:trace>
  <inkml:trace contextRef="#ctx0" brushRef="#br0" timeOffset="87282.9923">9922 13643,'0'0,"0"0,0 0,0 24,-25-24,25 0,0 0,0 0,0 0,0 0,0-24,0 24,0 0,0-25,25 0,-25 0,0 0,25 1,0-1,-25-25,25 25,-1-24,-24 24,25 0,-25 0,25 1,-25-1,0 25,0 0,0-25,0 25,0 0,0 0,0 0,0 25,0-25,-25 25,25-1,0 1,0 0,0 25,0-1,0-24,0 25,0-1,0 1,25-1,-25-24,25 25,-25-25,25-1,-25 26,24-25,-24-25,25 25,-25-1,0 1,25-25,-25 25,0-25,0 25,0-25,25 25,-25-25,0 0</inkml:trace>
  <inkml:trace contextRef="#ctx0" brushRef="#br0" timeOffset="87509.0053">10121 14089,'0'25,"-25"-25,0 25,0-1,0-24,1 25,-26-25,25 25,0-25,1 25,-1-25,25 25,-25-25,0 24,25-24,0 0,0 0,0 0,25 0,0 0,0 0,-1-24,26 24,-25-25,24 25,26-25,-26 0,26 0,-26 1,26-1,-1 0,-24 0,0 0,24 25,-49-24,24 24,-24 0,0 0,0 0,-25 0,0 0,0 0,0 0,0 0,0 0,-25 0,25 0,-25 24</inkml:trace>
  <inkml:trace contextRef="#ctx0" brushRef="#br0" timeOffset="88729.0751">4664 13345,'0'0,"0"0,0 0,24 0,-24 0,0 0,0 0,0-25,0 25,0 0,0 0,0 0,0 0,0 0,0 25,0-25,0 0,0 25,0-25,25 25,-25-1,0 1,25 25,-25-1,25 1,-25 0,25-1,-25 26,24-1,-24 0,25 1,-25-1,25 1,-25 24,25-25,-25 1,25-26,-25 26,24-26,-24 1,25 0,-25-1,0-24,25 0,-25 0,25-1,-25 1,0-25,0 25,25-25,-25 0,0 25,0-25,0 0,0 0</inkml:trace>
  <inkml:trace contextRef="#ctx0" brushRef="#br0" timeOffset="89446.1161">3175 14585,'0'0,"-24"-25,24 25,0 0,0-24,-25 24,25 0,0 0,0 0,0 0,0 0,0 24,0-24,0 25,0 0,0-25,0 25,0 0,0-1,0 1,0 0,0 0,0 0,0-1,0-24,0 0,0 25,0-25,0 0,0 0,0 0,0 0,0-25,0 25,-25-24,25-1,-25 0,25 0,0 0,-25-24,1-1,24 25,0-24,-25-1,25 1,0-1,0 0,0 25,0 1,25-1,-25 0,24 25,-24 0,25 0,0 0,0 0,0 25,-1 0,26-1,-25 1,24 25,-24-25,0 24,25 1,-26-25,1 24,0 1,0-25,0 0,-1 24,1-24,-25 0,25 0,-25-1,0-24,25 25,-25-25,0 25,0-25,0 0,0 0,0 0</inkml:trace>
  <inkml:trace contextRef="#ctx0" brushRef="#br0" timeOffset="89665.1286">3200 14585,'0'0,"0"0,0 0,0 0,0 0,0 0,0 0,0 0,0 0,0 0,0-25,25 25,-25 0,25-24,0 24,-25-25,24 0,26 0,-25 0,0 1,24-26,-24 25</inkml:trace>
  <inkml:trace contextRef="#ctx0" brushRef="#br0" timeOffset="89873.1405">3746 14139,'0'0,"0"0,0 0,0 0,0 0,0 0,25 0,-25 0,24 0,-24 0,25 0,0-25,-25 25,25 0,0-25,-1 25,1-25,-25 0,25 25,0-24,-25 24,0-25,25 25,-25 0,0 0,0 0,-25 0</inkml:trace>
  <inkml:trace contextRef="#ctx0" brushRef="#br0" timeOffset="90107.1539">3820 14139,'-25'0,"25"0,0 0,-24 24,24-24,0 0,0 0,0 0,0 25,0-25,0 25,0-25,0 25,0 0,0-1,24 1,-24 25,0-25,0 24,25-24,-25 0,0 25,25-26,-25 26,25-25,-25 0,25-1,-25 1,24 0,1-25,-25 25,25-25,0 0,0 25,-25-25,25 0,-1-25,1 25,0 0,-25-25,25 25,0-25,-1 0,-24 1,25-1,0-25</inkml:trace>
  <inkml:trace contextRef="#ctx0" brushRef="#br0" timeOffset="90263.1628">3895 14486,'-25'25,"25"-25,0 0,0 25,0-25,0 0,0 0,0 0,0 0,25-25,-25 25,24-25,1 25,0-25,0 0,25 1,-26-1,26-25</inkml:trace>
  <inkml:trace contextRef="#ctx0" brushRef="#br0" timeOffset="91859.2541">18728 9475,'0'0,"0"0,0 0,0 0,0 0,0 0,0 0,0 0,0 0,0 25,0-25,0 25,0 0,0 0,0-1,0 1,0 0,0 0,0 0,0-1,0 1,0 0,0 0,0-25,0 25</inkml:trace>
  <inkml:trace contextRef="#ctx0" brushRef="#br0" timeOffset="91983.2612">18728 10071,'0'25,"0"-25,0 0,0 0,0 0,0 0,0 0,0 0,0 0,0 0</inkml:trace>
  <inkml:trace contextRef="#ctx0" brushRef="#br0" timeOffset="96463.5174">4490 4564,'0'0,"25"0,-25 0,25 25,-25-25,24 0,1 0,0 0,0 25,0-25,-1 0,1 0,0 0,0 0,24 0,-24 0,0 0,25 24,-26-24,26 0,-25 0,25 0,-1 0,-24 0,25 0,-26 25,26-25,0 0,-26 25,26-25,0 0,-26 25,26-25,0 25,-1-25,-24 24,25-24,-1 25,1-25,-1 25,1-25,0 0,-26 25,26-25,0 25,-1-25,1 0,0 0,-1 25,1-25,-1 0,1 0,0 24,24-24,-24 0,-1 0,1 0,-1 0,26 25,-26-25,1 0,0 0,-1 0,26 25,-26-25,1 0,0 0,24 0,-24 0,24 0,-24 25,24-25,-24 0,24 0,0 0,-24 25,24-25,-24 0,24 0,1 0,-1 0,-24 0,24 0,1 0,-1 0,1 0,-26 0,26-25,-1 25,0 0,1 0,-1 0,-24 0,24 0,1 0,-1 0,0 0,-24 0,25 0,-26 0,1 0,24 0,-24 0,-1 0,1 0,0-25,-1 25,1 0,-1 0,-24-25,25 25</inkml:trace>
  <inkml:trace contextRef="#ctx0" brushRef="#br0" timeOffset="108805.2233">5557 13915,'0'0,"-25"-24,25-1,0 25,-25-25,25 25,0 0,0 0,0 0,0 0,0 0,0 0,0 0,0 25,0-25,0 25,0-1,25 26,-25-25,25 24,-25 1,24-25,-24 24,25 1,-25 0,25-1,-25 1,25-25,-25 24,0-24,0 0,0 25,25-50,-25 24,0 1,0-25,0 25,0-25,0 0,0 0,0 0,0 0,0 0</inkml:trace>
  <inkml:trace contextRef="#ctx0" brushRef="#br0" timeOffset="109197.2458">5953 13643,'0'-25,"25"25,-25 0,0-25,0 25,0 0,0 0,0 0,0 25,-25-25,25 25,0-25,-24 24,24 1,-25 25,25-25,-25 24,25 1,0-1,-25 1,25 0,0-1,0 1,0-1,0 1,0 0,0-1,25 1,-25-25,25 0,-25 24,25-24,-25-25,24 25,1-25,0 25,-25-25,25 0,0 0,-1 0,-24 0,25-25,0 25,-25-25,25 0,0 25,-25-25,0 1,25-1,-25 0,0 0,0 0,-25 0,25 1,-25 24,0-25,0 25,0-25,1 25,-26 0,25 25,-24-25,24 25,-25-1,25 1,-24 0</inkml:trace>
  <inkml:trace contextRef="#ctx0" brushRef="#br0" timeOffset="109558.2664">5284 15404,'0'0,"0"0,0 0,0 0,0 0,25 0,-25 0,0 0,24 0,1-25,0 25,25-25,-26 0,26 0,0 1,-1-1,1 0,24-25,1 26,-26-26,26 25,-1-24,0-1,1 0,-1 26,-24-26,24 25,-24-24,24 24,-24 0,-25 0,24 0,-24 25,0-24,0 24,-25 0,0-25,0 25,0 0,0 0,0 0,0 0,0 0,0 0,0 0,0 0,0 0,0 0,0 0,0 0,0 0,0 0,0 0</inkml:trace>
  <inkml:trace contextRef="#ctx0" brushRef="#br0" timeOffset="109965.2897">5110 13841,'0'0,"0"-25,0 25,0-25,0 25,0 0,0 0,0 0,0 0,0 0,25 25,-25-25,0 25,25 0,0 24,-1-24,1 25,0 24,0-24,0 24,-1 1,1-1,0 1,0-1,0 0,-25 1,24-1,-24-24,25 24,-25 1,25-26,-25 26,0-26,25 1,-25-25,0 24,0-24,0 0,0-25,0 0,0 25,0-25,0-25</inkml:trace>
  <inkml:trace contextRef="#ctx0" brushRef="#br0" timeOffset="110405.3149">5160 13915,'0'-24,"0"24,0-25,0 25,0-25,25 0,-25 25,24-25,-24 25,25-24,0-1,25 25,-26-25,26 0,-25 0,49 1,-24-26,-1 25,26 0,-1-24,1 24,-1-25,0 26,1-1,24-25,-24 25,-1 1,0-1,-24 0,24 0,-24 0,0 25,-1-25,-24 25,0 0,0 0,-1 0,-24 0,0 0,25 25,-25-25,0 25,0-25,0 25,0 0,0 24,0-24,0 25,0-1,0 1,0 24,0 1,0-26,25 26,-25-1,0 1,25-1,-25 0,0 1,25-1,-25-24,0 24,24-24,-24 0,25-1,-25 1,25-25,-25 24,0-24,25 25,-25-26,0 1,0 0,0 0,25 0</inkml:trace>
  <inkml:trace contextRef="#ctx0" brushRef="#br0" timeOffset="114923.5733">12899 14412,'0'0,"0"24,25-24,-25 25,24 0,1 0,0 24,0-24,-25 25,25-1,-1-24,26 25,-25-1,0 1,-1 0,1-1,0 1,0-25,0 24,-1-24,1 25,0-26,-25 1,25-25,-25 25,25 0,-25-25,0 0</inkml:trace>
  <inkml:trace contextRef="#ctx0" brushRef="#br0" timeOffset="115274.5934">12800 14536,'0'24,"0"-24,0 0,0 25,0-25,0 25,0 0,0 0,0-1,0 1,0 0,0 0,0 0,0-1,0 1,0-25,0 25,0-25,0 25,0-25,0 0,0 0,0-25,0 25,0-25,0 25,0-25,0 1,0-26,-25 25,25-24,0 24,0-25,0 1,0 24,0-25,0 25,0-24,0 24,25 0,-25 25,24-25,1 25,0 0,0 0,0 0,24 0,-24 0,0 25,24-25,-24 25,25-25,-25 0,-1 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50:50.934"/>
    </inkml:context>
    <inkml:brush xml:id="br0">
      <inkml:brushProperty name="width" value="0.05292" units="cm"/>
      <inkml:brushProperty name="height" value="0.05292" units="cm"/>
      <inkml:brushProperty name="color" value="#FF0000"/>
    </inkml:brush>
  </inkml:definitions>
  <inkml:trace contextRef="#ctx0" brushRef="#br0">8558 3522,'25'0,"-25"0,25 0,-1 0,1 25,0-25,25 0,-26 0,26 0,0 0,-1 0,1 0,24 0,1 0,-26 0,26 0,-1 0,25 0,-24 0,-1 0,1 0,-1-25,25 25,-24 0,-1 0,0 0,1 0,-26 0,26 0,-26 0,26 0,-25 0,-26-25,26 25,-25 0,0 0,-1 0,1 0,0 0,-25-24,25 24,-25 0,0 0,0 0,0 0,0 0,0 0,0 0,0 0,0 0,0 0</inkml:trace>
  <inkml:trace contextRef="#ctx0" brushRef="#br0" timeOffset="952.0545">16768 3522,'0'25,"-24"-25,24 0,-25 0,25 0,0 0,0 0,0 0,25 0,-25 25,24-25,1 0,0 0,0 0,0 0,24 0,1 0,-1 0,26 0,-26 0,26 0,-1-25,25 25,-24 0,24 0,0-25,1 25,-1 0,0-25,-25 25,26 0,-1 0,-25-24,1 24,-1 0,0-25,1 25,-26 0,1 0,-25-25,24 25,-24 0,0 0,-25 0,25 0,-25 0,0 0,0 0,0 0,0 0,0 0,0 0,-25 0,25 0,0 0,-25 0,25 0</inkml:trace>
  <inkml:trace contextRef="#ctx0" brushRef="#br0" timeOffset="2696.1542">4440 9550,'0'0,"-24"-25,24 25,0 0,0 0,0 0,-25 0,25 0,0 0,0 25,0-25,0 25,0-25,0 24,-25 1,25 0,0 25,0-26,0 1,0 0,-25 25,25-26,0 1,0 0,0-25,-25 25,25 0,0-25,0 24,0-24,0 0,0 0,0 0,0 0,0 0,0-24,0 24,0-25,0 25,0-25,0 0,0 0,0-24,0 24,0-25,0 1,0 24,25-25,-25 1,25 24,-25-25,0 26,25-1,-25 25,25-25,-25 25,24 0,-24 0,25 0,-25 25,25 0,0-1,0 1,-1 0,-24 0,25 24,0-24,0 25,0-25,-1 24,-24-24,25 0,0 0,-25-1,25 1,0 0,-25-25,24 25,-24-25,0 25,25-25,-25 0,0 0,25 24,-25-24</inkml:trace>
  <inkml:trace contextRef="#ctx0" brushRef="#br0" timeOffset="2873.1644">4341 9847,'0'0,"0"0,0 0,0 0,0 0,25 0,-25 0,25 25,0-25,-25 0,24 0,26-25,-25 25,0 0,24 0,-24-24,25 24,-1 0</inkml:trace>
  <inkml:trace contextRef="#ctx0" brushRef="#br0" timeOffset="3592.2055">4564 10815,'-24'0,"24"-25,0 25,-25 0,25 0,0 0,0 0,0 0,0 25,-25-25,25 25,0-1,0 1,0 0,0 0,0 0,0-1,0 26,0-50,0 25,0 0,0-1,0-24,0 25,0-25,0 0,0 0,0 0,0 0,0 0,0 0,0 0,0-25,0 25,-25-24,25-1,0 0,0 0,-25 0,25 1,0-26,-24 25,24-24,0 24,0-25,0 25,0 1,24-1,-24 0,25 25,-25-25,25 25,0-25,-25 25,25 0,-1 0,-24 0,25 0,0 0,-25 25,0-25,25 0,-25 25,0 0,0-25,0 25,0-1,0-24,0 25,-25 0,25 0,0-25,-25 25,25-1,-25-24,25 0,0 25,0-25,0 0,0 0,0 0,0 0,0 0,0 0,0 0,25 0,0 0,-25 0,25 0,0-25,-1 25,26 0,-25 0,0 25,-1-25,1 0,0 25,-25-25,25 25,-25-25,25 25,-25-1,0-24,0 25,0 0,0-25,-25 25,25 0,-25-25,25 24,-25-24,0 25,25-25,-24 0,-1 0,0 25,0-25,0 0,1 0,-1-25,0 25,0 0,0 0,1 0,24-25</inkml:trace>
  <inkml:trace contextRef="#ctx0" brushRef="#br0" timeOffset="3956.2263">4862 11906,'0'-25,"0"25,0-24,0-1,0 0,-25 25,25-25,0 0,-25 25,25-24,-24-1,-1 25,25 0,-25-25,0 25,0 0,1 0,-1 25,0-25,0 25,0-1,1 1,-1 0,25 0,-25 0,0 24,25-24,0 0,0 24,0-24,0 0,0 0,0 0,25-25,0 24,-25-24,25 25,-1-25,1 0,25 0,-25 0,-1 0,26-25,-25 25,24-24,1-1</inkml:trace>
  <inkml:trace contextRef="#ctx0" brushRef="#br0" timeOffset="4656.2663">5805 9103,'0'25,"0"0,0 25,0-1,0 1,24 24,-24 1,25-26,-25 50,25-24,-25-1,25 25,-25-24,25 24,-25 0,24 25,-24-24,0-1,0 25,0 0,25 0,-25-25,0 25,0 0,0-25,0 25,-25-24,25 24,0-25,0 0,-24 0,24 0,0-24,-25 24,25-24,0-1,0-24,0 24,0-24,0-1,0 1,0-25,0-1,0 1,0 0,0 0</inkml:trace>
  <inkml:trace contextRef="#ctx0" brushRef="#br0" timeOffset="5412.3096">7888 8880,'0'-25,"0"25,0 0,0 0,0 0,0 0,0 0,0 0,0 25,0-25,0 25,0 24,0-24,25 25,-25 0,25-1,-25 26,0-1,25 0,-25 1,24 24,-24 0,0 0,25 1,-25-1,0 25,0-25,0 25,0-25,0 25,0 0,0 0,-25 0,25 0,0 0,0 1,-24-26,24 25,0-25,0 0,0 0,0-24,0 24,-25-25,25 1,0-1,0 1,0-26,0 26,0-26,0 26,0-26,0 1,0 0,0-26,0 26,0-25,0 24,25-24,-25-25</inkml:trace>
  <inkml:trace contextRef="#ctx0" brushRef="#br0" timeOffset="6188.354">10294 8657,'0'-25,"25"0,-25 25,0-25,0 25,0 0,0 0,0 0,0 0,0 0,0 0,0 25,0 0,0 0,0 0,0 24,0 1,0-1,0 26,25-1,-25 1,0-1,0 25,25 1,-25-1,0 0,0 25,0-25,0 25,0 0,0-24,0 24,0 0,0 0,0 24,0-24,0 0,0 25,0-25,0 0,0 0,0 0,0-24,0 24,0-25,0 0,0 0,0-24,0 24,0-25,0 1,0-1,0-24,0 24,0-24,0-1,25-24,-25 25,0-25,0-1,0 1,0-25</inkml:trace>
  <inkml:trace contextRef="#ctx0" brushRef="#br0" timeOffset="6852.392">12403 8260,'0'0,"0"25,0-25,0 25,0-25,0 24,0 26,0 0,0-1,0 26,0-1,24 0,-24 26,0-1,25 25,-25 0,0 0,0 0,0 0,0 0,0 25,0-25,0 25,0-25,0 0,0 25,0-25,0 24,0 1,0-25,0 25,0-25,0 25,0-25,0 0,0 0,0-25,0 25,0-25,0 1,0-1,0-25,0 26,0-26,0 0,0 1,0-26,0 1,0 0,0-1,0-24,0 0,0 0,-25-1,25-24,0 0</inkml:trace>
  <inkml:trace contextRef="#ctx0" brushRef="#br0" timeOffset="8580.4908">6722 9103,'0'-24,"0"24,-24 0,24 0,0-25,0 25,0 0,0 0,0 0,0 0,0 0,0 0,0 25,0-25,0 24,0-24,0 25,0 0,24 0,-24 0,25-1,-25 1,0 0,0 0,25 0,-25-1,0 1,0 0,0 0,0-25,0 25,0-25,25 0,-25 24,0-24,0 0,0 0</inkml:trace>
  <inkml:trace contextRef="#ctx0" brushRef="#br0" timeOffset="8972.5132">6946 9178,'0'-25,"0"25,0 0,0 0,0 0,0 0,0 0,0 25,0-25,0 0,0 25,0-25,-25 24,25 1,0 0,0 0,0 0,0-1,0 1,0 0,0 0,25 0,-25-1,24-24,-24 25,0 0,25-25,-25 25,25-25,-25 0,25 0,0 25,-25-25,24 0,-24 0,25-25,-25 25,25 0,-25-25,25 25,-25-25,25 25,-25-25,25 25,-25-24,0-1,0 0,0 0,0 25,0-25,0 1,0-1,0 0,-25 0,25 0,-25 1,25 24,-25-25,0 25,0 0,1 0,-1 0,0 0,0 0,0 0,-24 25,24-1,0-24</inkml:trace>
  <inkml:trace contextRef="#ctx0" brushRef="#br0" timeOffset="11508.6583">6970 10344,'0'0,"-24"0,24 0,0 0,0 0,0 0,0 0,-25 0,25 0,0 0,0 0,0 0,25 0,-25 0,24 0,-24 0,25 0,0-25,-25 25,25 0,0-25,-1 25,1 0,-25-25,25 25,-25 0,25 0,-25 0,0 0,0 0,0 0,0 0,0 0,-25 0,25 25,-25-25,25 0,-25 0,1 25,-1-25,0 0,25 25,-25-25,0 0,1 24,-1-24,0 0,25 0,-25 0,0 25,25-25,-24 0,24 0,-25 0,25 0,0 0,-25 25,25-25,0 0,0 0,0 0,0 0,0 0,0 25,0-25,0 25,0-25,0 24,0-24,0 25,0-25,0 25,0-25,0 25,0-25,0 0,0 25,0-25,25 0,-25 24,0-24,0 0,0 0,0 0,0 0,0 0,0 0,0 0,0 0,25 0,-25 0,0-24,0 24,24 0,-24 0,0 0,25-25,-25 25,25 0,-25 0,25 0,-25 0,25 0,-1 0,-24 0,25 0,0 0,-25 25,25-25,-25 24,25-24,-25 25,0-25,24 25,-24-25,0 25,0 0,0-25,0 24,-24 1,24-25,-25 25,25 0,-25-25,25 25,-25-25,0 24,1-24,24 0,-25 0,0 0,0 0,0 0,1 0,-1 0,25-24,-25 24,0 0,25 0</inkml:trace>
  <inkml:trace contextRef="#ctx0" brushRef="#br0" timeOffset="13847.7921">8583 3473,'0'0,"25"24,-25-24,24 0,1 0,25 25,-25-25,-1 25,26-25,0 0,24 0,-24 0,24 0,0 0,1 0,24 0,-24 0,24 0,0-25,-25 25,26-25,-1 25,0-24,-25-1,26 25,-26-25,25 25,-24-25,-1 25,-24-25,24 25,-24-24,24 24,-24 0,-1-25,1 25,-25 0,24 0,-24 0,0-25,0 25,0 0,-1 0,1-25,-25 25,25 0,-25-25,0 25,25 0,-25-24,0 24,0 0,0-25,0 25,0 0,0-25,0 25,0 0,0-25,-25 25,25 0,0 0,0 0,-25 0,25 0</inkml:trace>
  <inkml:trace contextRef="#ctx0" brushRef="#br0" timeOffset="14181.8112">9228 3696,'-25'0,"25"25,0-25,0 0,0 0,0 0,25 0,-1 0,1 0,0 0,25 0,-25 0,24 0,26 0,-26-25,26 25,-1 0,0-25,1 25,24-25,-25 25,26-25,-26 1,25 24,-24-25,-1 25,1-25,-1 25,-24 0,-1-25,-24 25,0 0,0 0,-25 0,0 0,0 0,-25 0</inkml:trace>
  <inkml:trace contextRef="#ctx0" brushRef="#br0" timeOffset="15027.8596">6177 11633,'0'0,"-25"-24,25 24,-25 0,25 0,0 0,-25 0,25 0,0 0,0 0,0 0,0 0,0 0,0 0,25 0,-25 0,25 0,0 0,-25 0,25 0,-1 0,1 0,0 0,0 0,24-25,-24 25,0 0,0-25,0 25,-1 0,1-25,-25 25</inkml:trace>
  <inkml:trace contextRef="#ctx0" brushRef="#br0" timeOffset="15560.89">6797 11336,'0'-25,"0"25,0 0,0 0,-25 0,25 0,0 0,0-25,0 25,0 0,25 0,-25 0,0-25,25 25,-25 0,0-24,24 24,1 0,-25 0,25 0,0 0,-25 0,25 0,-1 24,1-24,-25 25,25 0,-25 0,0 0,25-1,-25 1,0 0,-25 0,25 0,-25 24,25-24,-25 25,1-26,-1 26,0-25,0 0,25-1,-25 1,1 0,-1 0,0-25,25 25,-25-25,0 0,25 0,-24 0,24-25,-25 25,25 0,0-25,-25 25,25-25,0 25,0-25,0 1,0 24,0 0,25-25,-25 25,25 0,-1 0,-24 0,25 0,0 0,0 0,-25 0,25 25,-1-25,1 0,0 24,-25-24,25 25,0-25,-1 25,-24-25,25 0,0 25,-25-25,25 0,-25 0</inkml:trace>
  <inkml:trace contextRef="#ctx0" brushRef="#br0" timeOffset="15885.9086">7268 11485,'0'0,"0"0,0 0,0 0,0 0,0 0,0 0,0 0,0 0,-25 24,25-24,0 25,0 0,0 0,0-25,0 25,0-1,0 1,0 0,0 0,0-25,0 25,25-1,-25-24,25 25,-25-25,25 0,-25 0,25 0,-1 0,-24 0,25 0,0 0,-25-25,25 25,0-24,-1-1,-24 0,25 25,-25-25,25 0,-25 1,0-1,0 0,0 0,-25 0,25 1,-25-1,1 25,-1-25,-25 25,25-25,1 25,-26 0,0 0,26 25</inkml:trace>
  <inkml:trace contextRef="#ctx0" brushRef="#br0" timeOffset="16883.9657">3919 12750,'0'0,"25"24,0-24,0 0,0 0,0 25,24-25,1 0,-1 0,1 0,24 0,-24 0,24 0,1 25,-1-25,25 0,1 0,-1-25,0 25,0 0,1 0,24 0,0 0,-25 0,25-25,25 25,-25 0,0 0,25 0,-1 0,1-24,0 24,0 0,24 0,-24-25,25 25,0 0,-1-25,26 25,-26-25,26 25,-26-25,26 25,-1-24,1 24,-1-25,25 25,-24-25,-1 25,1-25,-1 25,1 0,-1-25,0 25,-24 0,24-24,-24 24,25 0,-26 0,1 0,-25-25,24 25,-24 0,0 0,0 25,0-25,-25 0,0 0,0 0,-25 0,0 0,0 24,1-24,-1 0,-25 0,1 0,-1 0,-24 0,-1 0,1 0,-1 0,1 0,-25 0,0 0,-25 0,24 0,-24 0,0 0,0 0,0-24,0 24,-24 0,24 0,-25-25,25 25</inkml:trace>
  <inkml:trace contextRef="#ctx0" brushRef="#br0" timeOffset="20785.1889">8905 8334,'-25'-24,"25"-1,0 25,-24-25,24 0,0 0,0 1,-25 24,25-25,0 25,0-25,0 25,0 0,0 0,0 0,0 0,0 25,0-25,25 25,-25-25,0 24,24 1,-24 0,25 25,-25-26,0 1,25 0,-25 25,0-26,0 1,0 0,0 0,0 0,0-25,0 24,0 1,0-25,0 0,0 25,0-25,0 0,0 0,0 0,0 0,0 0,0-25,-25 25,0 0,25 0,-24-25,24 25,-25-24,25 24,-25 0,25-25,-25 25,25 0,0-25,0 25,0 0,-25 0,25 0,0 0,0 0,0 0,0 25,0-25,25 0,-25 25,0-1,25 1,-25-25,25 25,-25 0,0 0,25-25,-25 24,24-24,-24 25,25-25,-25 0,25 0,0 0,-25 0,25 0,-1-25,1 1,-25 24,25-25,0 0,0-25,-1 26,-24-1,25-25,0 25,-25 1,0-1,25 0,-25 0</inkml:trace>
  <inkml:trace contextRef="#ctx0" brushRef="#br0" timeOffset="28551.6331">8880 10418,'0'0,"0"0,0 0,0 0,0 0,0 0,0 0,0 25,-24-25,24 0,0 25,-25-25,25 24,-25-24,25 25,-25-25,25 25,-25-25,25 0,-24 0,24 0,-25 0,25 0,0 0,-25 0,25 0,-25-25,25 25,0 0,-25-25,25 1,0 24,-24-25,24 0,0 25,0-25,0 0,0 1,0 24,24-25,-24 0,0 25,25-25,-25 0,25 25,0-24,-25 24,25 0,-25 0,24 0,1 0,-25 0,25 0,0 0,-25 24,25 1,-25 0,24 0,-24 0,25-1,-25 26,0 0,0-26,0 26,-25 0,25-1,-24 1,-1-1,0 1,0 0,0-26,25 26,-24-25,-1 24,0-24,0 0,0-25,1 25,24-25,-25 0,0 0,25 0,-25 0,25-25,-25 0,25 25,0-25,-24 1,24-1,0-25,0 25,24 1,-24-1,25 0,-25 25,25-25,0 25,0 0,-1-25,1 25,0 0,0 25,0-25,-1 0,1 25,0-25,0 25,0-25,-1 25,1-25,0 24,0-24,0 0,-1 25,-24-25,25 0,0 0,0 0,-25 0,25 0,-25 0,24-25,1 25,-25-24</inkml:trace>
  <inkml:trace contextRef="#ctx0" brushRef="#br0" timeOffset="28864.651">9203 10443,'0'-25,"0"25,0-25,0 25,0 0,-25 0,25 0,0 0,-25 0,25 0,0 25,0-25,0 25,-25 0,25-1,0 1,0 25,0-25,25-1,-25 26,25-25,-25 0,25-1,0 26,-25-50,24 25,1 0,-25-25,25 24,0-24,0 0,-25 0,25 0,-1 0,1 0,0-24,-25 24,25-25,0 0,-1 0,-24 0,25 1,-25-1,25 0,-25 0,0 0,0-24,0 24,-25 0,25 0,-25 1,1-1,-1 0,-25 0,25 25,-24 0,24 0,-25 0,1 0,-1 25,0-25,26 25</inkml:trace>
  <inkml:trace contextRef="#ctx0" brushRef="#br0" timeOffset="35932.0552">10989 8954,'0'0,"-25"0,25 0,0 0,0-24,0 24,0 0,0-25,0 25,0 0,25 0,-25-25,0 25,25-25,-25 25,24 0,-24-25,25 25,0 0,-25 0,25 0,0 0,-25 0,24 0,1 0,-25 25,25-25,-25 25,0 0,25 0,-25-1,0 1,0 0,0 0,-25 0,25 24,-25-24,0 0,25 0,-24 0,-1-1,25 1,-25 0,25 0,-25-25,25 25,0-25,0 0,0 0,0 24,0-24,25 0,-25 0,25 0,0 0,-1 0,1-24,0 24,0 0,0 0,-1-25,26 25,-25 0,25-25,-26 25,1-25,25 25,-25-25,-1 25,1 0,-25 0,25-24,-25 24,0 0,0 0,0 0,0 0,0 0,0 0,0 0</inkml:trace>
  <inkml:trace contextRef="#ctx0" brushRef="#br0" timeOffset="39332.2497">11212 9947,'0'0,"25"0,-25-25,0 25,25 0,-25-25,0 25,0 0,0 0,0 0,0 0,0 0,0 0,0 0,0 0,0 0,0 0,0 0,0 0,0 25,0-25,-25 25,25-1,-25 1,0 0,0 0,1 0,24 0,-25-1,0 26,0-25,0 0,25-1,-24 1,24 0,0-25,0 25,0 0,24-25,-24 0,25 24,-25-24,25 0,0 25,0-25,-1 0,1 0,0 0,25-25,-26 25,26 0,-25-24,25 24,-26-25,26 25,0-25,-26 25,1-25,25 25,-25-25,-1 25,1-24,-25 24,25 0,-25-25,0 25,0 0,0-25,0 25,0 0,-25-25,25 25,-25-25,1 25,-1 0,0 0,25-24,-25 24,0 0,1 0,24 0,-25 0,25 24,-25-24,25 0,0 25,0-25,0 25,0 0,0 0,0 24,0-24,0 25,0-1,0 1,25-1,-25 1,0 24,0-24,0 0,0-1,0 26</inkml:trace>
  <inkml:trace contextRef="#ctx0" brushRef="#br0" timeOffset="41652.3824">10790 11757,'-24'0,"24"0,0 0,0 0,0 0,0 0,0 0,0 0,0 0,0 0,0 0,0 0,24 0,-24 0,25 0,0 25,0-25,0 0,24 0,-24 0,25 0,-26 0,1-25,25 25,-25 0,24 0</inkml:trace>
  <inkml:trace contextRef="#ctx0" brushRef="#br0" timeOffset="42044.4048">11683 11633,'0'0,"0"0,-24 0,24 0,0 0,0 0,0 0,0 0,0 0,0 0,0 0,0 0,0-24,0 24,24 0,-24-25,25 25,-25-25,25 0,0 0,0 1,-25-1,24 25,1-25,-25 0,25 0,-25 1,0-1,25 0,-25 25,0-25,0 0,0 25,0-24,0 24,0 0,-25-25,25 25,0 0,0 25,0-25,0 0,0 24,-25 1,25 0,0 0,0 24,0 1,0-25,0 24,0 1,25 0,-25-26,0 26,25-25,-25 24,0-24,0 0,0 25,0-26,0 1,0-25,0 25,0 0,0 0,0-25,0 24</inkml:trace>
  <inkml:trace contextRef="#ctx0" brushRef="#br0" timeOffset="42200.4137">11733 12055,'0'0,"-25"0,25 0,0 0,0 0,0 0,0 0,0 0,0 0,0 0,0 0,0 0,25 0,0 0,0-25,-1 25,1-25,0 25,25-24,-26-1,26 25,0-25,-1 0,1 0,-1 1</inkml:trace>
  <inkml:trace contextRef="#ctx0" brushRef="#br0" timeOffset="43152.4682">13147 8657,'0'0,"-25"-25,25 0,0 0,-25 1,25 24,0-25,0 0,0 0,0 25,25-25,-25 25,25 0,0 0,-1 0,-24 0,25 0,0 0,0 25,24 0,-24 0,0 0,0 24,0 1,-25-1,24 1,-24 24,25 1,-25-1,0 1,0-1,-25 25,1 1,-1-26,0 25,0 0,0-24,1 24,-1-25,0 1,0 24,0-24,1-1,-1 0,0 1,25-1,0 1,0-26,0 26,25-26,0 1,-1-25,1 24,0-24,25 0,-26 0,26-1,0-24,-26 25,26-25,0 0,-1 0,-24 0,25 0,-25-25,-1 25,1 0,-25 0,25-24,-25 24,0 0,0 0,-25 0,0 0,1 0,-1 24,0-24,0 25,-24 0,-1 0,25 24,-25 1,1 0,24-1,0 1,-24 0,24-1,0 26,25-26,-25 26,25-26,0 26,0-26,0 26,25-26,-25 26,25-26,0 1,-25 24,24-24,1-1,0 1,0 0,0-1,-25 1,24-25,-24 24,0-24,0 25,0-25,0 24,-24-24,-1 0,0 0,0-1,-24 1,24 0,-25 0,1 0,-26-1,26-24</inkml:trace>
  <inkml:trace contextRef="#ctx0" brushRef="#br0" timeOffset="44499.5452">5953 12526,'0'0,"0"0,0 0,0 0,0 0,0 0,0 0,0 0,-24 0,24 0,0 0,-25 0,25 0,0-24,-25 24,25 0,0 0,-25 0,25 0,0 0,-25 0,25 0,0 0,0 0,-24 0,24 24,0-24,0 0,0 0,-25 0,25 25,0-25,0 25,0 0,0 0,0-1,0 1,25 25,-25-1,0 1,24 0,-24 24,25-24,-25 24,25 0,-25 26,25-1,-25-25,25 26,-25-1,24 0,-24-25,0 26,0-26,0 0,0 1,0-26,0 26,0-26,0 1,0-25,0 25,0-26,0 1,-24 0,24 0,0 0,0-25,0 24,0-24</inkml:trace>
  <inkml:trace contextRef="#ctx0" brushRef="#br0" timeOffset="45420.5979">7888 12551,'0'-25,"0"25,0 0,0-24,0 24,0 0,0 0,0 0,0 0,0 0,0 0,0 0,0 0,0 0,0 0,0 0,0 0,0 24,0-24,0 25,25 0,-25 0,25 0,-25 24,0 1,0-1,25 1,-25 0,0 24,0-24,0 24,0 0,0 26,0-26,0 25,0-24,0 24,0 0,0 0,-25-24,25 24,0-25,0-24,0 24,0-24,0 0,0-26,0 26,0-25,0 0,0-25,25 25,-25-25,0 0,0 0,0 0</inkml:trace>
  <inkml:trace contextRef="#ctx0" brushRef="#br0" timeOffset="46412.6547">4242 13568,'0'0,"0"0,0 0,0 0,0 0,-25 0,25 25,0 0,0 0,0-1,0 1,0 0,0 0,0 24,0-24,0 0,0 0,0 24,0-24,0-25,0 25,0 0,0-25,0 0,0 25,0-25,0 0,0 0,0 0,0 0,0-25,0 25,-25-25,25 25,0-25,-24 0,24-24,-25 24,0-25,25 1,-25-1,0 1,25-26,0 26,-24 24,24-25,24 1,-24 24,25 0,-25 0,25 25,0-25,0 25,-1-24,1 24,0 0,0 0,0 0,-1 24,1-24,0 25,0 0,0 0,-25-25,24 25,1-1,-25 26,25-25,-25 0,0-1,25 1,-25 0,0 0,0-25,0 25,0-1,0-24,0 25,0-25,0 0,0 0,0 0,0 0,0 0,0 0,0 0,0 0,0 0,0 0,-25 0,25-25,0 25,0 0,0 0,-25 0,25 0,0 0,0 0,0 0,0 0,0 0,0 0,0 0,0 0,0 0,0 0,0 0,0 0,0 0,0 0,0 0,0 0,0 0,0 0,0 0,0 0,0 0,25 0,-25 0,0 0,0 0,0 25,25-25,-25 0</inkml:trace>
  <inkml:trace contextRef="#ctx0" brushRef="#br0" timeOffset="46759.6745">4242 13791,'0'-24,"0"24,0 0,0 0,0-25,25 25,-25-25,0 25,25-25,-25 25,24-25,1 25,-25-24,25-1,0 0</inkml:trace>
  <inkml:trace contextRef="#ctx0" brushRef="#br0" timeOffset="47315.7063">4713 13345,'0'0,"-25"0,25 25,0-25,0 0,0 0,25 25,-25-25,0 24,0 1,25 0,-25-25,0 25,25 0,-25-1,0 1,25 0,-25 0,0-25,0 25,0-25,24 24,-24-24,0 0,0 25,0-25,0 0,0 0,0 0,0 0,0-25,0 25,0 0,0-24,-24-1,24 0,0 25,-25-50,25 26,0-1,-25 0,25 0,0 0,0 1,0-1,25 0,-25 0,25 0,-1 1,1 24,-25-25,25 25,0 0,-25 0,25 0,-25 0,24 25,-24-25,0 24,25-24,-25 25,0 0,0 0,0 0,0-1,0-24,0 25,0 0,0 0,0 0,0-25,0 24,0-24,0 0,0 25,0-25,25 0,-25 0,0 25,25-25,-25 0,25 0,-25 0,25 25,-25-25,24 0,-24 25,25-25,-25 24,25-24,-25 25,25-25,-25 25,0-25,25 25,-25 0,0-25,0 24,0-24,0 25,-25 0,25-25,-25 0,25 25,-25-25,25 0,-25 25,1-25,-1 0,25 0</inkml:trace>
  <inkml:trace contextRef="#ctx0" brushRef="#br0" timeOffset="47572.721">5507 13122,'25'-25,"0"25,-1 0,-24 0,0 0,0 0,0 0,0 25,-24-1,-1 1,25 0,-25 25,0-25,0 24,25-24,-24 25,-1-1,25-24,0 25,0-26,0 1,0 0,0 0,25 0,-25-25,24 24,1-24,0 0,0 0,24 0,-24 0,25-24,-25 24,24-25,1 0,-25 0</inkml:trace>
  <inkml:trace contextRef="#ctx0" brushRef="#br0" timeOffset="48591.7793">11535 12824,'0'0,"0"-25,0 25,0 0,-25 0,25 0,-25 0,25 0,-25 0,0 0,1 25,-1-25,0 0,0 25,-25-25,26 25,-1-25,0 0,0 24,0-24,1 0,-1 25,25-25,-25 0,25 0,0 0,0 0,0 0,0 0,0 0,0 0,0 0,0 0,0 0,0 25,0-25,0 0,0 25,25-25,-25 25,0-25,0 24,0-24,0 25,0 0,25-25,-25 25,0 0,0-25,0 24,24-24,-24 25,0-25,0 0,0 0,0 0,0 25,0-25,0 0,0 0,25-25,-25 25,0 0,0 0,0 0,0-25,25 25,-25 0,25-24,-25 24,25-25,-25 25,24 0,1 0,0-25,0 25,0 0,-25 0,25 25,-1-25,1 0,0 25,0-25,0 24,-25-24,0 25,24 0,-24 0,0 0,-24-25,24 25,-25-1,0 1,0 0,0 0,1 0,-1-25,0 24,-25-24,25 25,1-25,-26 0,25 0,-24 0,-1 0,25 0,-24 0</inkml:trace>
  <inkml:trace contextRef="#ctx0" brushRef="#br0" timeOffset="49219.8152">10394 12328,'0'0,"0"0,0-25,0 25,0 0,0-25,0 25,0 0,0 0,0 0,0 0,0 25,0-25,0 25,0 0,0 0,0-1,24 26,-24 0,0-1,0 26,0-26,0 26,0-1,0 0,0 26,0-26,0 0,0 26,0-26,-24 25,24-24,0 24,0-25,0 1,0-1,0-24,-25 24,25-24,0-1,0 1,0-25,0 24,0-24,0 0,0 0,0-25,0 25,0-25,0 0</inkml:trace>
  <inkml:trace contextRef="#ctx0" brushRef="#br0" timeOffset="52453.0002">5705 6251,'0'0,"0"0,-24 0,24 0,0 0,0 0,-25 0,25 0,0 0,0 0,0 0,25 0,-25 25,24-25,1 0,25 0,-25 24,24-24,1 0,24 0,1 25,-1-25,1 0,24 0,-25 0,25 0,25 0,-24-25,24 25,-25 0,25 0,0 0,0-24,0 24,0 0,25-25,-25 25,0-25,0 25,-25-25,25 25,-25 0,1-25,-1 25,-25-24,1 24,-1 0,0-25,-24 25,0 0,-26 0,26 0,-25-25,-25 25,25 0,-25 0,0 0,0 0,0 0,0 0,0 0,0 0,0 25,0-25,0 0,0 0,0 0,0 0,0 0,0 0,0 0</inkml:trace>
  <inkml:trace contextRef="#ctx0" brushRef="#br0" timeOffset="53608.0662">6077 4986,'25'0,"0"0,0-25,-25 25,50 0,-26 0,1 0,25-25,-1 25,1 0,24 0,1 0,-1 0,1 0,24 0,-25 0,25 0,1 0,-1 0,25 0,-25 0,25 0,-25 0,25 25,0-25,-24 0,24 0,0 25,-25-25,25 0,-25 25,0-25,1 0,-1 24,0-24,0 0,-24 0,-1 25,0-25,1 0,-25 0,24 25,-24-25,-1 0,-24 0,25 0,-26 0,1 0,0 25,-25-25,25 0,-25 0,25 0,-25 0,0 0,0 0,0 0,0 0,0 0,0 0,0 0,0 0,0 0,0 0,0 0,0 0,0 0</inkml:trace>
  <inkml:trace contextRef="#ctx0" brushRef="#br0" timeOffset="59420.3987">7119 13295,'0'-24,"0"-1,25 0,-25 25,0-25,0 0,0 0,25 25,-25-24,0 24,0-25,0 25,0 0,0 0,0 0,0-25,0 25,0 0,0 0,0 25,0-25,0 0,0 0,0 0,-25 25,25-25,0 24,-25 1,25 0,-25 25,1-25,-1 24,0 1,0-1,0 1,1 0,-1 24,0-24,0-1,25-24,-25 25,1-26,24 26,0-25,0 0,0-25,0 24,0 1,24-25,-24 0,25 25,0-25,0 0,0 0,-1 0,26 0,-25 0,24-25,-24 25,25 0,-25-25,24 25,-24-24,25-1,-25 25,24-25,-24 0,0 25,24-25,-24 1,0-1,0 25,-25-25,25 0,-25 0,24 25,-24-24,0 24,0-25,0 0,-24 25,24-25,-25 25,25-25,-25 25,25-24,-25 24,0 0,1-25,-1 25,25 0,-25 25,0-25,25 24,-25-24,25 25,-24 0,24 0,0 0,0-1,0 26,0 0,0-1,0 1,0-1,0 26,0-1,24 1,-24-26,25 50</inkml:trace>
  <inkml:trace contextRef="#ctx0" brushRef="#br0" timeOffset="60529.4621">6499 7565,'0'-24,"0"-1,0 0,0 25,0-25,0 25,0-25,0 25,0 0,0 0,0 0,0 0,0 0,0 25,25 0,-25-25,0 25,0 0,25 24,-25-24,25 25,-1-26,-24 26,25-25,0 24,0-24,0 0,-1-25,26 25,-25-25,24 0,1-25,0 0,-1 0,1 1,24-26,1 0,-1 1,25-26,-24 26,24-26,0 1,0-25,1 24,24 1,-25-25,0 24,0 1,1-1,-1 1,-25 24,1 1,-1-1,-24 25,-1 1,-24-1,0 0,0 25,-1 0,-24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0T12:59:34.873"/>
    </inkml:context>
    <inkml:brush xml:id="br0">
      <inkml:brushProperty name="width" value="0.05292" units="cm"/>
      <inkml:brushProperty name="height" value="0.05292" units="cm"/>
      <inkml:brushProperty name="color" value="#FF0000"/>
    </inkml:brush>
  </inkml:definitions>
  <inkml:trace contextRef="#ctx0" brushRef="#br0">744 9054,'0'0,"0"-25,0 25,0 0,0 0,-24 0,24 0,0 0,-25 25,25-25,-25 25,25-1,-25 1,25 0,-25 0,25 0,0 24,-24-24,24 0,0 0,-25-25,25 24,0 1,0-25,0 0,0 0,0 0,0 0,0 0,0 0,0 0,0 0,0-25,0 25,0-24,0-1,0 0,0 0,0 0,25 1,-25-26,0 25,24-24,-24-1,0 25,25-25,-25 1,25 24,-25 0,25 0,-25 1,25-1,-25 25,0 0,24 0,-24 0,0 0,25 25,-25-1,25-24,-25 25,25 0,-25 0,25 24,0-24,-25 0,24 0,-24 0,25 0,-25-1,25 1,-25 0,0 0,25 0,-25-25,0 24,0-24,0 25,25-25,-25 25,0-25,0 0,0 0,0 0,0 0,0 0</inkml:trace>
  <inkml:trace contextRef="#ctx0" brushRef="#br0" timeOffset="148.0085">720 9103,'0'0,"0"0,0 0,0 25,0-25,0 0,0 0,0 0,0 0,0 0,0 0,24 0,1 0,0 0,0 0,0 0</inkml:trace>
  <inkml:trace contextRef="#ctx0" brushRef="#br0" timeOffset="976.0558">397 9723,'0'0,"0"0,0-24,0 24,0 0,0 0,0 24,0-24,0 0,-25 25,25-25,0 25,0 0,0 0,0-1,0 1,0 0,0-25,0 25,0 0,0-1,0-24,0 25,0-25,0 25,0-25,0 0,0 25,0-25,0 0,0 0,0 0,0 0,0 0,0-25,0 25,0 0,0-25,0 25,0-25,0 1,0-1,0 0,0 0,0 0,0-24,0 24,0 0,0 0,0 1,0-1,0 0,0 0,25 25,-25 0,25-25,-25 25,25 0,0 25,-1-25,-24 0,25 25,0-25,-25 25,25 0,-25-25,0 24,0 1,0 0,0-25,0 25,0 0,0-1,-25-24,25 25,-25-25,25 25,-25-25,25 0,0 25,0-25,0 0,0 0,0 0,0 0,0 0,0 0,0 0,0 0,25 0,-25-25,25 25,0 0,0 0,-1 0,1 25,0-25,0 0,0 0,-1 25,1-25,-25 24,25-24,-25 25,0-25,0 25,0 0,0-25,0 25,-25-25,0 25,25-1,-24-24,-1 0,-25 25,25-25,1 0,-1 25,-25-25,25 0,1 0,-26 0,25-25,0 25,1 0,24-25,-25 25,0 0</inkml:trace>
  <inkml:trace contextRef="#ctx0" brushRef="#br0" timeOffset="1436.0822">0 10368,'0'-24,"0"24,0 0,0 0,0 24,25-24,-25 0,25 0,0 0,0 0,24 0,1 0,-1 0,1 0,24 0,26 0,-26 0,25 0,0 0,1 0,24 0,0 0,0 0,25 0,-25 25,24-25,1 0,-25 0,25 0,0 0,0 25,0-25,-25 0,24 0,-24 0,25 0,-25 0,-24 0,24 25,-25-25,25 0,-50 0,25-25,-24 25,-1 0,1 0,-26 0,1 0,-25-25,0 25,-1 0,1 0,-25-25,0 25,0 0</inkml:trace>
  <inkml:trace contextRef="#ctx0" brushRef="#br0" timeOffset="2303.1317">1340 8434,'0'0,"0"0,0-25,-25 25,25 0,0 0,0 0,0 0,0 0,0 0,0 0,0 0,0 0,0 0,0 0,0 25,0-1,0 1,0 25,25-1,-25 1,0 0,0 24,0 0,0 1,0 24,0-24,0 24,0-25,0 25,-25 1,25-1,-25 0,0 0,25 0,-24 1,-1-1,25 0,-25-24,0 24,25 0,-25 0,25-24,0-1,-24 0,24 1,0-26,0 26,0-26,0 1,0-25,0 24,24-24,-24 0,0 0,25 0,-25-25,0 25,0-25,0 0,0 0,0 0,0 0</inkml:trace>
  <inkml:trace contextRef="#ctx0" brushRef="#br0" timeOffset="3028.1732">2357 8533,'0'-25,"0"0,-25 25,25-25,0 1,0 24,0-25,0 25,0-25,0 25,0-25,0 25,0 0,0 0,0 0,0 0,0 0,0 0,0 25,0 0,0 0,0-1,25 26,-25 0,0-1,25 26,-25-1,24 25,-24-24,0 24,0 0,0 0,0 1,0 24,0-25,0 0,0 0,0 0,0 1,0-1,0 0,-24 0,24 1,0-26,0 25,0-24,0-1,0 0,0 1,24-1,-24-24,25 24,-25-24,25-1,-25 1,0-25,25 25,-25-26,25 1,-25 0,0-25,0 25,0-25,24 0</inkml:trace>
  <inkml:trace contextRef="#ctx0" brushRef="#br0" timeOffset="3736.2137">3944 8310,'-25'0,"25"-25,-24 25,24 0,0 0,-25-25,25 25,0 0,0 0,0 0,0 0,-25 25,25-25,0 0,0 0,0 0,-25 25,25-25,0 24,0 1,0 0,-25 0,25 0,0 24,0-24,0 49,0-24,0 24,0 1,0-1,0 25,0-24,0 24,0 0,0 25,0-24,0-1,-24 0,24 0,0 0,-25 1,25-1,0-25,0 26,0-26,0 25,0-24,0-1,0 0,0-24,0 24,0-24,0 24,0-24,0 0,0-1,0 1,0-25,0 24,0-24,0 25,0-25,25-1,-25 1,0-25,0 25,0-25,0 0,0 0,0 0,0 0</inkml:trace>
  <inkml:trace contextRef="#ctx0" brushRef="#br0" timeOffset="4372.2501">5309 8508,'0'0,"0"-25,0 0,0 1,0 24,0-25,24 25,-24-25,0 25,0 0,0-25,0 25,0 0,0 0,0 0,0 25,0-25,0 25,0 0,0 24,0 1,0-1,0 26,0-1,0 1,0 24,0 0,0 0,0 1,-24 24,24-25,-25 0,0 25,25-25,-25 0,0 25,25-49,-24 24,24 0,-25-24,25 24,-25-25,25-24,0 24,0-24,0 0,-25-1,25 1,0-1,0 1,0-25,-25 0,25-1,0 1,-24 0,24-25,0 25</inkml:trace>
  <inkml:trace contextRef="#ctx0" brushRef="#br0" timeOffset="4939.2825">3696 10443,'0'0,"0"0,0 0,0 0,0 0,0 0,0 0,0 0,0 0,0 0,0 0,0 0,0 0,0 0,0 0,0-25,0 25,25 0,-25 0,25 0,0 0,-1 0,1 0,0 0,25 0,-1 0,26 0,-26 0,26-25,24 25,-25 0,26 0,-1-25,0 25,0 0,0-24,25 24,-24-25,-1 25,0-25,0 25,1 0,-26-25,0 25,1-25,-1 25,-24 0,-1-24,-24 24,25-25,-25 25,-25 0,24-25,-24 25,0 0,0 0,0 0,0 0,-24-25,24 25,-25 0,25 0</inkml:trace>
  <inkml:trace contextRef="#ctx0" brushRef="#br0" timeOffset="6980.3993">1662 8607,'0'0,"0"-25,0 25,0 0,0 0,0 0,0 0,0 25,0-25,0 0,0 25,0 0,0 0,0-1,0 1,0 0,0 0,0 0,0-1,0 1,0 0,0 0,0 0,0-1,0 1,0-25,0 25,0-25,0 0,0 25,0-25,0 0,0 0</inkml:trace>
  <inkml:trace contextRef="#ctx0" brushRef="#br0" timeOffset="7348.4203">2034 8533,'0'0,"0"0,0 0,0 0,0 0,0 0,0 0,0 0,-24 25,24-25,-25 24,25 1,-25-25,0 50,25-25,-25-1,1 1,24 25,-25-25,25 24,-25-24,25 0,0 0,0-1,0 1,0 0,0 0,0-25,0 25,0-25,25 25,-25-25,25 0,-25 24,24-24,-24 0,25 0,-25 0,25-24,-25 24,25 0,0-25,-25 25,24 0,-24-25,0 25,0-25,0 25,0-25,0 0,0 25,0-24,-24 24,24-25,-25 25,0 0,0 0,-24 0,24 0,0 0,-25 25</inkml:trace>
  <inkml:trace contextRef="#ctx0" brushRef="#br0" timeOffset="8632.4938">1613 9500,'0'-25,"-25"25,25 0,0 0,0 0,0 0,0 0,-25 0,25 0,0 25,0 0,0-25,0 25,0 24,0-24,0 0,0 25,0-26,0 1,0 25,0-25,0-1,0 1,0 0,0 0,0-25,0 25,0-1,0-24,0 0,0 25</inkml:trace>
  <inkml:trace contextRef="#ctx0" brushRef="#br0" timeOffset="8955.5122">1761 9649,'0'-25,"25"25,-25 0,25 0,0-25,-25 25,25 0,-25 0,25 25,-1-25,-24 0,25 25,-25-25,25 25,-25-25,0 25,0-1,0-24,0 25,0 0,0 0,-25 0,25-25,-25 24,1 1,24 0,-25-25,0 25,25-25,0 0,-25 0,25 25,0-25,0 0,0 0,0 0,25 0,-25 0,25 0,0 0,-25 0,24 0,1 0,25-25,-25 25,-1 0,1 0,0 0,0 0,0 0,-1-25,1 25</inkml:trace>
  <inkml:trace contextRef="#ctx0" brushRef="#br0" timeOffset="9867.5644">2952 7987,'0'0,"0"-25,0 0,0 25,0-24,0 24,0-25,0 25,0 0,0-25,0 25,0 0,0 0,0 0,0 0,0 0,0 25,0 0,0-25,25 24,-25 26,0-25,25 0,-25 0,0-1,0 26,0-25,0 0,0-1,0-24,0 25,0 0,0-25,0 25,0-25,0 0,0 0,0 0,0 0,0 0,0 0,-25 0,25 0,0 0,-25-25,25 25,-25-25,25 25,-25-25,25 25,-24-24,24 24,0-25,0 25,0 0,0-25,-25 25,25 0,0 0,0 0,0 0,0 25,0-25,0 25,25-25,-25 24,0-24,24 25,-24-25,0 25,25-25,-25 25,25-25,-25 0,25 25,-25-25,25 0,0 0,-25 0,24-25,1 25,0 0,-25-25,25 0,0 25,-25-25,24 1,-24 24,25-25,-25 0</inkml:trace>
  <inkml:trace contextRef="#ctx0" brushRef="#br0" timeOffset="11875.6793">2729 8954,'25'0,"-25"0,0 0,0-24,0 24,0 0,0 0,0 0,0 0,0 0,0 0,0 0,0 0,0 0,0 0,0 24,0-24,0 25,-25 0,25-25,-25 25,25 0,-25 0,0-1,25 26,-24-25,-1 0,25-1,-25 1,0 0,25 0,0-25,0 25,0-1,0-24,0 25,0-25,0 0,25 0,-25 25,25-25,-25 0,25 0,-1 0,1 0,-25-25,25 25,0 0,0-25,-1 25,1-24,0 24,-25-25,25 25,-25-25,25 25,-25-25,0 25,0 0,0-25,0 25,0 0,0 0,0 0,0 0,0 0,0 0,0 0,0 0,0 25,0-25,0 25,0-25,0 25,0 0,0-1,0 1,0 0,0 0,-25 0,25-1,0-24,0 25,0 0,0 0,0-25,0 25,0-25,0 24,0-24</inkml:trace>
  <inkml:trace contextRef="#ctx0" brushRef="#br0" timeOffset="12299.7035">3151 9203,'0'-25,"0"25,0 0,0 0,0 0,0 0,0 0,0 0,0 0,0 25,24-25,-24 24,25 1,0-25,-25 25,25 0,0 0,-1-1,1 1,0 0,-25 0,25 0,0-1,-1-24,-24 25,25-25,-25 25,0-25,0 25,0-25,0 25,0-25,-25 0,25 24,-24-24,-1 0,0 0,0 0,0 0,1 0,-1-24,0 24,0-25,0 25,25-25,-24 25,24-25,0 25,0-25,0 25,0-24,24-1,-24 25,25-25,0 0,0 25,0-25,-1 1,1-1,0 25,0-25,0 0,-1 25,1-25,-25 25,25-24,-25 24,0-25,0 25,0-25,0 25,-25-25,0 25,1-25,-1 25,-25 0,1 0,-1 0,0 25,1-25</inkml:trace>
  <inkml:trace contextRef="#ctx0" brushRef="#br0" timeOffset="13311.7614">4267 8434,'0'-25,"0"25,0 0,0 0,0-25,0 25,0 0,0-25,0 25,25 0,-25-25,24 25,-24-24,25 24,0 0,0-25,0 25,-1 0,1 0,25 0,-50 0,25 0,-1 0,1 25,-25-25,25 0,-25 24,0-24,0 25,0 0,0-25,0 25,-25 0,0-25,25 24,0-24,-24 25,24-25,-25 25,25-25,0 0,0 25,0-25,0 0,0 0,0 0,0 0,0 0,0-25,0 25,25 0,-25 0,24 0,1 25,0-25,0 0,0 0,-1 25,-24-25,25 24,0-24,-25 25,25-25,-25 25,0-25,0 25,0-25,0 25,-25-25,25 24,-25-24,0 25,1-25,-26 0,25 0,-24 25,24-25,-25 0,25 0,-24 0,24 0,-25-25,26 25,-26 0</inkml:trace>
  <inkml:trace contextRef="#ctx0" brushRef="#br0" timeOffset="15187.8687">4316 9351,'0'0,"0"0,0 0,0 0,0-24,0 24,0 0,0 0,0 0,0 0,0 0,0 0,0 0,0 0,0 0,0 0,0 0,0 24,-24-24,24 25,0-25,-25 25,25 0,-25 0,0-1,25 1,-25 0,1 0,24 0,-25-1,25 1,0 0,0-25,0 25,0-25,0 25,25-25,-1 0,1 0,0 0,0 0,24 0,-24 0,25-25,-25 25,24 0,1-25,-1 0,1 25,0-25,-26 1,26 24,-25-25,24 0,-24 25,-25-25,0 25,0-25,0 25,0-24,-25 24,25 0,-24-25,-26 25,25 0,0 0,1 0,-1 0,-25 25,25-25,1 24,24-24,-25 25,0 0,25 0,0 24,0-24,0 25,0-25,0 24,0-24,0 25,25-26,-25 26,0 0</inkml:trace>
  <inkml:trace contextRef="#ctx0" brushRef="#br0" timeOffset="18530.0599">7591 8384,'0'0,"0"0,0 0,0 0,0 0,0 0,0 25,-25-25,25 0,0 25,0-1,0 1,0-25,0 25,-25 25,25-26,0 1,0 0,0-25,0 25,0 0,0-25,-25 24,25-24,0 0,0 0,0 25,0-25,0 0,0 0,0 0,0-25,0 25,0 0,0-24,0-1,0 0,0 25,0-25,0-24,0 24,0 0,0-25,25 26,-25-26,0 25,25-24,-25 24,0 0,25 0,-25 25,0-25,24 25,-24 0,0 0,25 0,-25 25,0-25,25 25,-25 0,25 0,-25-1,25 26,-1-25,-24 24,25-24,-25 0,25 0,-25 24,0-24,25 0,-25 0,25-25,-25 25,0-1,24-24,-24 0,0 25,0-25,0 0,0 0,0 0,0 0,0 0,0 0</inkml:trace>
  <inkml:trace contextRef="#ctx0" brushRef="#br0" timeOffset="18694.0693">7591 8533,'0'0,"0"0,0 25,0-25,0 0,0 0,24 0,-24 0,25 24,-25-24,25 0,0 0,0-24,-1 24,26 0,-25 0,0-25</inkml:trace>
  <inkml:trace contextRef="#ctx0" brushRef="#br0" timeOffset="18898.0809">8285 8409,'0'0,"-25"0,25 0,0 0,0 0,0 0,0 0,0 0,25 0,-25 0,25 0,-25 0,25 0,0 0,-1 0,1 0,0-25,0 25,0 0</inkml:trace>
  <inkml:trace contextRef="#ctx0" brushRef="#br0" timeOffset="19178.0969">8484 8210,'0'0,"0"0,0 0,-25 0,25 0,0 0,0 0,0 0,0 0,0 0,0 0,0 0,0 0,25 0,-1 0,-24 0,25 0,0 25,0-25,0 0,-25 25,24-25,1 25,0-25,-25 0,25 25,0-1,-25-24,24 25,-24-25,0 25,0 0,0-25,0 25,0-1,0-24,0 25,0-25,-24 25,24 0,-25-25,25 0,-25 25,25-25,-25 0,25 24,-25-24,25 0,0 0</inkml:trace>
  <inkml:trace contextRef="#ctx0" brushRef="#br0" timeOffset="19646.1237">9277 8235,'-25'-25,"25"25,0 0,0 0,0-24,0 24,0 0,0-25,25 25,-25 0,25 0,0-25,-25 25,25 0,0 0,-1 0,1 0,-25 0,25 0,0 25,-25-25,0 0,0 25,25-25,-25 0,0 24,0-24,0 25,0-25,-25 25,25 0,-25-25,25 25,-25-25,25 0,0 24,-25-24,25 0,0 0,0 0,0 0,0 0,25 25,-25-25,25 0,0 0,0 25,-25-25,24 25,1-25,0 25,0-25,-25 24,25-24,-25 25,24-25,-24 25,0-25,0 25,0-25,0 25,0-25,-24 24,-1-24,0 0,0 25,0-25,1 0,-1 0,0 0,-25 0,26 0,-1-25,-25 25,25 0,0-24,1 24,-1-25</inkml:trace>
  <inkml:trace contextRef="#ctx0" brushRef="#br0" timeOffset="20698.1839">11187 8334,'0'0,"0"0,0 0,0 0,0 0,0 25,0-25,0 0,0 25,0-25,0 25,0 0,0-1,0 1,0 0,0 25,0-26,0 1,0 0,25-25,-25 25,0 0,0-25,0 0,0 24,0-24,0 0,0 0,0 0,0 0,0 0,0-24,0 24,0 0,0-25,0 0,0 0,0 0,0 1,0-1,-25 0,25-25,0 26,0-26,0 25,0-24,-25 24,25-25,0 25,0-24,0 24,25 0,0 0,-25 1,25-1,0 25,-25-25,24 25,1 0,0 0,0 0,-25 0,25 25,0-25,-25 25,0-1,0 1,0 0,0 0,0 0,0-1,0 1,-25 25,25-25,-25-1,25 1,-25 0,25 0,0-25,-25 25,25-25,0 24,0-24,0 0,0 0,0 25,0-25,0 0,0 0,25 0,0 0,-25 0,25 0,0 0,-1 0,1 0,25 0,-25 0,-1 0,1 25,0-25,0 25,-25-25,25 0,-25 25,0-25,0 24,0-24,0 25,0-25,0 25,0-25,-25 25,0-25,0 0,25 25,-25-25,1 0,-26 0,25 0,0 0</inkml:trace>
  <inkml:trace contextRef="#ctx0" brushRef="#br0" timeOffset="21106.2072">11907 8384,'24'-25,"-24"25,25 0,-25 0,25 0,0 0,-25 0,25-25,-1 25,-24 0,25 0,0 0,0-24,-25 24,25 0,-1 0,-24-25,25 25,-25 0,0 0,25-25,-25 25,0 0,0-25,0 25,0 0,-25-25,25 25,-25 0,25-24,-24 24,-1-25,0 25,25 0,-25 0,25-25,0 25,-25 0,25 0,0 0,0 0,0 0,0 0,0 25,0-25,25 0,0 25,-25-25,25 24,0-24,-25 25,24 0,1 0,-25-25,25 25,0-1,-25 1,0-25,0 25,0 0,0-25,0 25,0-1,0-24,0 25,-25 0,25-25,-25 25,25-25,-25 25,1-25,24 0,-25 0</inkml:trace>
  <inkml:trace contextRef="#ctx0" brushRef="#br0" timeOffset="21526.2312">12601 7962,'25'-25,"0"25,0-24,-25 24,24 0,-24 0,0 0,0 0,0 0,0 0,0 0,0 0,0 24,-24 1,24-25,-25 25,25 25,-25-25,25-1,-25 1,25 0,-25 0,25 0,0-1,0 1,0-25,0 25,25-25,-25 25,25-25,0 25,-25-25,25 0,-1 0,1 24,0-24,0 0,0-24,-1 24,1 0,0-25,0 25,0-25,-25 25,24-25,1 25,-25-25,0 1,0 24,0-25,0 0,0 25,0-25,0 25,0 0,0 0,-25 0,25 0,0 25,0-25,-24 25,24 0,0-1,-25 26,25-25,0 0,0 24,0 1,-25-25,25 24,0 1</inkml:trace>
  <inkml:trace contextRef="#ctx0" brushRef="#br0" timeOffset="25021.4312">7913 9103,'0'25,"0"-25,0 0,0 0,0 0,0 0,0 0,0 0,0 0,0 0,0 0,0-25,0 25,25 0,-25-24,25 24,-25-25,24 0,-24 25,25-25,-25 0,25 0,-25 25,0-24,0-1,25 25,-25-25,0 25,0 0,0 0,0-25,0 25,0 0,0 0,0 25,0-25,0 25,0-25,0 25,-25-1,25 1,0 0,0 0,0 0,0 24,0-24,0 0,0 0,25 0,-25-1,0-24,0 25,0 0,25 0,-25-25,0 25,0-25,0 0,0 0</inkml:trace>
  <inkml:trace contextRef="#ctx0" brushRef="#br0" timeOffset="25189.4408">7888 9351,'-25'0,"25"0,-24 0,24 0,-25 0,25 0,0 0,0 0,0 0,0 0,0 0,0 0,0 0,0 0,25 0,-25 0,24 0,1 0,-25 0,25 0,0 0,24 0,-24 0,25 0,-25-24,24 24,-24 0,25 0,-1-25,-24 25</inkml:trace>
  <inkml:trace contextRef="#ctx0" brushRef="#br0" timeOffset="25589.4636">8732 8979,'0'-25,"0"25,0 0,0 0,0 0,0 0,0 0,0 0,0 25,0-25,0 25,0-25,24 25,-24 0,0 0,0-1,25 1,-25 0,0 0,0-25,0 25,25-1,-25-24,0 25,0-25,0 25,0-25,0 0,0 0,0 0,0 0,0 0,0 0,0 0,0 0,0-25,0 25,0-25,0 25,0-24,0 24,0-25,0 25,0-25,-25 25,25 0,-25-25,25 25,-24 0,24 0,-25 0,0 0,25 25,-25-25,0 0,1 25,24-25,-25 25,25-25,0 24,0-24,0 25,0-25,0 0,0 25,0-25,0 0,25 0,-1 25,1-25,0 0,0-25,24 25,-24 0,25-25,-25 25</inkml:trace>
  <inkml:trace contextRef="#ctx0" brushRef="#br0" timeOffset="26357.5076">12378 8979,'0'-25,"-25"25,25 0,-25 0,25 0,0 0,0-24,0 24,0 0,0 0,0 0,0 0,0 0,0 0,0 0,0 0,0 0,0 0,0-25,0 25,25-25,-25 25,0-25,25 25,-25-25,0 1,25 24,-25-25,0 25,0-25,0 25,0-25,0 25,0 0,0 0,0 0,0 0,0 25,0-25,0 25,0 0,0-1,0 26,0-25,0 24,0-24,0 0,0 25,0-25,0-1,0 1,0 0,0 0,0 0,0-1,0-24,0 25,0 0</inkml:trace>
  <inkml:trace contextRef="#ctx0" brushRef="#br0" timeOffset="26513.5165">12353 9351,'-25'0,"25"0,0 0,0 0,0 0,0 0,0 0,0 0,0 0,0 0,25 0,-25 0,25 0,0 0,-25 0,24 0,1 0,25-24,-25 24,0 0,-1-25,26 25,-25-25,24 25,-24 0,0-25</inkml:trace>
  <inkml:trace contextRef="#ctx0" brushRef="#br0" timeOffset="26897.5385">12998 8855,'0'-25,"0"1,0-1,0 0,0 25,0-25,0 25,0 0,0 0,0 0,0 0,0 0,0 0,0 25,25 0,-25 0,0-1,25 1,-25 0,0 0,0 0,24-1,-24 1,0 0,0 0,25-25,-25 25,0-25,0 25,0-25,0 0,0 0,0 24,0-24,0 0,0 0,0 0,0-24,0 24,0 0,0-25,0 25,0-25,0 25,-25-25,25 0,-24 25,-1-25,0 25,25-24,-25 24,0 0,1 0,-1 0,0 24,25-24,-25 25,0-25,25 25,0 0,0 0,0-25,0 25,0-25,0 24,0-24,25 25,0-25,-25 0,25 25,0-25,-1 0,1 0,25 0,-25 0,-1 0,1-25,0 25,25 0,-26-25,1 25,0 0</inkml:trace>
  <inkml:trace contextRef="#ctx0" brushRef="#br0" timeOffset="27193.5554">13320 8979,'0'0,"0"-25,0 1,0-1,0 25,0-25,0 25,0 0,0 0,0 0,0 0,0 0,-24 0,24 0,0 0,0 25,0-25,0 0,0 25,0-25,0 24,0-24,0 0,0 25,0-25,0 0,0 25,0-25,0 0,0 0,24 0,-24 0,25 0,-25 0,25 0,0 0,-25 0,25-25,-1 25,-24 0,25-25,-25 25,25-24,-25 24,25-25,-25 25,0-25,25 25,-25 0,0-25,0 25,0 0,0 0,0 0,0 25,25-25,-25 0,0 0,0 25,0-25,0 0,24 25,-24-25,0 24,25-24,0 0,-25 25,25-25</inkml:trace>
  <inkml:trace contextRef="#ctx0" brushRef="#br0" timeOffset="27977.6002">7715 9401,'24'0,"-24"0,25 0,-25 0,0 0,0 0,0 0,0 0,0 0,0 0,0 25,-25-25,1 25,24-25,-25 24,0 1,0 0,0 0,1 0,-26-1,25 1,0 0,25-25,-24 25,-1 0,25-1,0-24,0 25,0-25,25 25,-1-25,-24 25,25-25,0 0,0 25,24-25,-24 0,0 0,25 0,-26 0,26 0,-25 0,0 0,24 0,-24 0,0 0,0 0</inkml:trace>
  <inkml:trace contextRef="#ctx0" brushRef="#br0" timeOffset="28489.6295">7764 9798,'0'0,"0"0,0 0,0 0,0 0,0 0,0 0,0 0,0 0,0 0,0 0,25 0,-25 0,25 0,0 0,24 0,-24 0,25 0,-1 0,1 0,-1 0,26 0,-1 0,1 25,-1-25,1 0,24 0,0 24,0-24,0 0,1 25,24-25,-25 0,0 25,25-25,0 0,-25 25,25-25,0 25,-24-25,24 0,0 24,0-24,-25 25,25-25,0 0,0 25,0-25,-25 25,25-25,0 0,-24 25,24-25,-25 0,0 0,25 25,-50-25,26 0,-1 0,-25 24,25-24,-24 0,-1 0,1 0,-1 0,-24 0,24 0,-24 0,24 0,-24-24,-1 24,1 0,-25 0,24 0,-24 0,0-25,0 25,0 0,-25 0,24 0,-24 0,0-25,0 25,0 0,0 0,0 0,0 0,0 0,0 0,0 0,0 0,0 0,-24-25,24 25,0 0,-25 0</inkml:trace>
  <inkml:trace contextRef="#ctx0" brushRef="#br0" timeOffset="28781.6462">13023 9823,'0'0,"-25"0,25 0,0 0,0 0,-25 0,25 0,0 0,0 24,0-24,0 0,0 0,0 0,25 0,-25 0,25 25,-25-25,25 0,-1 25,-24-25,25 0,0 25,0-25,0 0,-1 25,1-25,0 0,0 24,-25-24,25 25,-25-25,0 25,0-25,0 0,-25 25,0-25,0 25,0 0,1-25,-26 24,25-24,-24 25,-1-25,25 25,-24-25</inkml:trace>
  <inkml:trace contextRef="#ctx0" brushRef="#br0" timeOffset="29989.7153">15206 8136,'0'0,"24"0,-24 0,25 0,-25 0,0 25,0-25,0 0,0 0,0 0,0 25,0-25,0 0,0 0,-25 24,25-24,-24 0,24 0,-25 25,25-25,-25 0,0 0,25 0,-25 0,1 0,24 0,-25 0,25-25,-25 25,25 0,0-24,0 24,0-25,0 0,-25 25,25-25,0 0,0 1,0 24,0-25,0 0,0 25,25-25,-25 25,25 0,-25 0,25 0,-25 0,24 0,-24 0,25 0,0 0,0 25,-25-25,25 25,-1 0,1-1,-25-24,25 25,0 0,-25 0,0 24,0-24,0 0,0 0,0 0,0-1,0 1,-25 0,25 0,-25 0,0-1,1 1,-1-25,0 25,0 0,0-25,1 0,24 25,-25-25,0 0,25-25,0 25,0 0,0-25,0 25,0-25,0 25,0-25,0 25,0 0,0-24,0 24,25 0,-25 0,25 0,-25 0,24 0,1 24,0-24,0 0,0 25,-1-25,1 25,0-25,-25 25,25-25,0 0,24 25,-24-25,0 0,-25 0</inkml:trace>
  <inkml:trace contextRef="#ctx0" brushRef="#br0" timeOffset="31225.786">15851 8136,'0'0,"0"0,0 0,0 0,0 0,0 0,0 25,24-25,-24 25,0-1,25 1,-25 0,0 0,0 0,25-1,-25 1,0 0,0 0,0 0,25-25,-25 24,0 1,0-25,0 25,0-25,0 0,0 0,25 25,-25-25,0 0,0 0,0-25,0 25,0 0,0-25,0 25,0-25,0 25,0-24,0-1,0 0,0 25,0-25,-25 0,0 1,25 24,-25-25,0 25,25 0,-24 0,-1 0,0 0,0 0,25 0,-25 0,1 25,-1-25,25 24,-25-24,0 25,25 0,0-25,0 25,0-25,0 25,0-1,0-24,0 25,0-25,25 0,0 25,-25-25,25 0,-1 25,1-25,25 0,-25 0,-1 0,26-25,-25 25,24 0,1 0,-25-25,24 25,1 0,-25-25,0 1,24 24,-24-25,0 25,-25-25,25 0,-25 25,24-25,-24 1,0 24,0-25,0 25,0 0,-24-25,24 25,0 0,-25 0,25 0,-25 0,25 0,0 0,-25 0,25 25,0-25,-25 0,25 25,0-1,-24-24,24 25,0 0,0-25,0 25,0 0,0-25,0 24,0-24,0 25,0-25,24 0,-24 25,25-25,-25 0,25 0,-25 0,25 0,0 0,-25 0,24 0,1 0,0-25,-25 25,25 0,0-25,-25 25,24-24,-24-1,0 25,25-25,-25 0,0 25,0-25,25 1,-25 24,0 0,0-25,0 25,0 0,0 0,0 0,0 0,0 0,0 25,0-25,0 0,0 24,0-24,0 25,0-25,0 0,0 25,0-25,0 25,25-25,-25 25,25-25,-25 0,24 0,-24 24,25-24,0 0,0 0,0 0,0 0,-1 0,1 0,0-24,25 24,-26 0,1-25,0 25,0 0,-25-25,25 25,-1-25,-24 25,0-25,0 25,0-24,0 24,0 0,0-25,0 25,0 0,0 0,0 0,0 0,0 0,0 0,0 0,0 0,0 25,25-25,-25 0,0 24,25-24,-25 0,0 25,25-25,0 0,-25 0,24 0,-24 0,25 25,-25-25,25 0,-25 0,25 0,-25 0,0 0,0 0,0-25,0 25,0 0,0 0,0 0,0 0,0 0,0 25,0-25,0 0,0 0,0 25,0 0,0-25,0 49,0-24,0 0,0 24,0-24,0 25,0-1,0 1,-25 0,25-1,0 1,0-1,0-24,-25 25,25 0,-25-26,25 1,-24 25,24-25,-25-1,0-24,25 25,-25-25,0 0,1 0,-1 0,0-25,25 25,-25-24,0-1,1 0,-1 0,25 0,-25 1,25-1,0-25,0 25,0 0,0 1,0-1,25 0,0 0,-1 0,26 1</inkml:trace>
  <inkml:trace contextRef="#ctx0" brushRef="#br0" timeOffset="31597.8073">17736 8359,'0'0,"0"0,0 0,0 0,0 0,0 0,0 0,0 0,0 0,25 0,-1 0,1 0,0 0,0-25,0 25,-1 0,1 0,0 0,0-24,0 24,-1 0,1 0,-25-25,25 25,-25 0,0 0,0-25,0 25,0-25,0 25,0 0,-25-25,25 25,0 0,0 0,0-24,0 24,0 0,0 0,0 0,0 0,0 0,0 24,0-24,0 0,25 25,-25 0,0-25,25 25,-25 0,25-25,-25 24,0 1,0 0,0 0,0-25,0 25,-25-1,25 1,-25 0,0-25</inkml:trace>
  <inkml:trace contextRef="#ctx0" brushRef="#br0" timeOffset="32909.8823">18728 7888,'0'0,"0"0,0 0,0 0,0 0,25 0,-25 0,24 0,1 0,0 0,0 0,0 0,24 0,-24 0,25-25,-25 25,24 0,1 0,-25-25,-1 25,26 0,-50 0,25 0,0 0,-25 0,0 0,0 0,0 25,0-25,0 25,0 0,0-25,0 49,0-24,-25 0,25 25,0-1,0-24,-25 25,25-1,0-24,0 25,0-26,0 26,-25-25,25 0,0-1,0 1,0 0,0 0,0 0,0-1,0-24,0 0,0 25,25-25,-25 0,0 0</inkml:trace>
  <inkml:trace contextRef="#ctx0" brushRef="#br0" timeOffset="33069.8915">19075 8359,'0'0,"0"0,0 0,0 0,0 0,0 0,25 0,-25-25,25 25,0 0,-1 0,1 0,0 0,25-24,-26 24,26 0,0 0</inkml:trace>
  <inkml:trace contextRef="#ctx0" brushRef="#br0" timeOffset="33325.9061">19968 8161,'0'0,"0"0,0 0,0 0,0 0,0 0,0 0,0 25,0-25,0 24,0 1,0 0,0 0,0 0,0 24,0-24,0 0,0 24,0-24,0 0,0 0,0 24,0-24,0 0,0 0,0-25,0 25,0-1,0-24,0 0,0 25,0-25,0 0,0 0,0 0,0-25,0 25,0-24,0 24,0-25,0 0</inkml:trace>
  <inkml:trace contextRef="#ctx0" brushRef="#br0" timeOffset="33533.918">19968 8210,'0'-24,"0"-26,25 25,0 0,-25 1,25-1,-1 0,-24 0,25 0,0 25,0-25,0 25,-1 0,1 0,0 0,-25 0,25 25,0-25,-1 25,-24-25,0 25,0 0,0-25,0 25,0-1,0 1,-24 0,24-25,-25 25,0 0,0-25,0 24,1 1,-1-25,0 0,0 25,0-25,25 0,-24 0,-1 0</inkml:trace>
  <inkml:trace contextRef="#ctx0" brushRef="#br0" timeOffset="33933.9409">20638 7962,'25'0,"-25"-25,24 25,-24-24,25 24,-25 0,0-25,0 25,0-25,-25 25,25 0,-24-25,24 25,-25 0,25 0,-25 0,0 0,25 25,-25-25,1 0,-1 25,25-25,-25 25,25-1,-25-24,25 25,0 0,0-25,0 25,0-25,0 25,0-25,25 25,-25-25,25 0,-25 0,25 0,-1 0,-24 0,25 0,0 0,0 0,-25-25,25 25,-1-25,1 25,-25-25,25 25,0-25,0 0,-1 25,-24-24,25 24,0-25,-25 25,25 0,-25 0,25 0,-25 0,25 0,-25 0,0 25,0-25,24 24,-24-24,0 25,0-25,25 25,-25-25,25 25,-25-25,25 25,0-25</inkml:trace>
  <inkml:trace contextRef="#ctx0" brushRef="#br0" timeOffset="34493.973">21382 7913,'0'0,"0"-25,0 0,0 0,0 0,-25 1,25-1,-25 25,25-25,-24 25,-1-25,0 25,25 0,-25 0,0 0,1 0,-1 0,25 0,-25 0,0 25,25-25,0 25,0-25,0 25,0-25,0 24,0-24,0 25,25-25,-25 25,25-25,0 0,-25 0,24 25,1-25,-25 0,25 0,0 25,0-25,-25 24,24 1,1-25,0 25,-25 25,25-25,0-1,-1 1,-24 25,25-25,0 24,-25-24,25 0,-25 24,25-24,-25 25,0-25,0-1,0 1,0 25,0-25,0-1,0 1,-25-25,25 25,-25-25,25 0,-25 0,0 0,25 0,-24-25,-1 0,25 25,0-24,-25-1,25 0,0 0,0 0,0 1,0-1,25 0,-25 0,25 0,-1 1,1-1,0 0,0 0,24 0,-24-24,25 24,-1 0,-24-24,25 24,-1 0,-24-25,25 25,-25 1,-1-1,-24 0,25 0,-25 0,0 25,0-24,0 24,-25 0,25 0,-24 0,-1 0,25 0,-25 0,0 24,0-24,1 25,-1-25,25 25,0 0,0 0,0-25,0 24,0 1,0-25,0 25,25 0,-1-25,1 25</inkml:trace>
  <inkml:trace contextRef="#ctx0" brushRef="#br0" timeOffset="34593.9787">22399 8136,'25'0,"-25"0,0 0,0 0,0 0,0 0,0 0,0 0,0 0,0 0</inkml:trace>
  <inkml:trace contextRef="#ctx0" brushRef="#br0" timeOffset="40271.3034">15206 8855,'0'0,"0"0,0 0,0 0,0 0,24-25,-24 25,0 0,0 0,0 0,0 0,0 0,0 0,0 0,0 25,0-25,0 25,0-25,-24 25,24 0,-25-25,0 24,0 1,0 0,1 0,-1 0,0 0,25-1,-25 1,0 0,25 0,0 0,0-25,0 24,0-24,0 25,0-25,25 25,0-25,0 0,0 0,-1 0,26 0,-25 0,24 0,1-25,-25 25,24 0,-24-25,25 25,-25-24,-1 24,1-25,0 0,0 25,-25-25,0 25,0-25,0 25,0-24,0 24,0-25,-25 25,25 0,0 0,-25 0,25 0,0 0,-25 0,25 25,0-25,0 24,0 1,-24 0,24 0,0 0,0-1,0 1,0 0,0 0,0 0,0-1,0 1,0 0,0 0,0 0,0-25,24 24,-24-24,0 25,0-25,0 0,25 25,-25-25</inkml:trace>
  <inkml:trace contextRef="#ctx0" brushRef="#br0" timeOffset="40702.3281">15950 9153,'25'-25,"-1"25,-24 0,25-25,-25 25,0 0,0 0,0 0,25 25,-25-25,0 25,0-25,0 25,0 0,0-1,0 1,0 0,-25 25,25-26,0 1,0-25,0 25,0 0,0 0,0-25,0 0,0 24,0-24,0 0,0 0,0 0,0 0,0 0,0 0,0-24,0 24,25 0,-25-25,0 0,0 25,0-25,0 0,0 1,0-1,0 0,0 25,-25-25,0 0,25 25,-24-24,-1 24,0 0,0 0,25 0,-25 0,1 24,-1-24,0 25,0-25,0 25,25-25,0 25,0 0,0-25,0 24,0 1,0-25,0 25,25 0,-25-25,25 0,0 25,0-25,-1 0,1 0,0 0,0 0,0 0,24 0,-24 0,25-25,-26 25,1 0,25-25,-25 25</inkml:trace>
  <inkml:trace contextRef="#ctx0" brushRef="#br0" timeOffset="41309.3628">16347 9252,'0'-25,"0"25,0 0,0 0,0-24,0 24,0 0,0 0,0 0,0 0,0 0,0 0,0 24,0-24,0 0,-25 25,25-25,0 25,0 0,0 0,0-25,0 24,0 1,0 0,0-25,0 25,25-25,-25 25,0-25,24 0,-24 24,0-24,25 0,-25 0,25 0,-25 0,25 0,0-24,-25 24,24 0,-24-25,25 25,0-25,-25 25,25-25,-25 25,0-25,25 1,-25 24,0 0,0-25,0 25,0 0,0 0,0 0,0 0,0 0,0 0,0 0,0 0,0 25,0-25,0 0,0 24,0-24,0 25,24-25,-24 0,0 25,25-25,-25 0,25 0,-25 25,25-25,-25 0,25 0,-25 0,25 0,-1 0,1 0,0 0,0-25,0 25,-1 0,1-25,0 25,0 0,-25-25,25 25,-25-24,24 24,-24 0,0-25,0 25,0 0,0 0,0 0,0 0,0 25,-24-25,24 24,0-24,-25 25,25 0,0 0,0 0,0 24,-25-24,25 0,0 24,0-24,0 0,0 0,0 24,0-24,0 0,-25 0,25 0,-25-25,25 24,0 1,0-25,-24 0,24 0,0 0,-25 0,25 0,-25-25,25 25,-25-24,25 24,-25-25,25 0,-24 0,24 0,0 1,0-1,0 0,0 0,0 0,24 25</inkml:trace>
  <inkml:trace contextRef="#ctx0" brushRef="#br0" timeOffset="41512.3744">17686 9277,'0'0,"0"0,0 0,0 0,0 0,0 0,0 0,0 0,0 0,0 0,25 0,0 0,0 0,-1 0,1 0,25 0,-25 0,24 0,-24 0,25 0</inkml:trace>
  <inkml:trace contextRef="#ctx0" brushRef="#br0" timeOffset="41973.4008">18753 8930,'0'-25,"0"25,24-25,-24 25,0-25,0 25,0 0,0 0,0 0,0 0,0 25,0-25,0 25,0 0,0-1,0 1,0 0,0 25,0-25,0-1,0 1,0 0,0 0,-24 0,24-1,0 1,0-25,0 25,0-25,0 25,0-25,0 0,0 0,0 0</inkml:trace>
  <inkml:trace contextRef="#ctx0" brushRef="#br0" timeOffset="42296.4192">19050 8905,'0'0,"0"0,0-25,0 25,0 0,0 0,0 25,0-25,0 0,0 25,0-25,0 24,0-24,0 25,0 0,0-25,0 25,0-25,0 25,0-25,0 25,25-25,-25 0,25 0,0 0,0 0,-25 0,24 0,1 0,0 0,0 0,0-25,-1 25,1-25,0 0,0 25,-25-25,25 0,-25 25,24-24,-24 24,0-25,0 25,0 0,0 0,0 0,0 25,0-25,0 24,0 1,0 0,0 25,0-25,-24-1,24 26,0-25,0 0,0 24,-25-24</inkml:trace>
  <inkml:trace contextRef="#ctx0" brushRef="#br0" timeOffset="43417.4834">15330 9996,'24'0,"-24"-25,0 25,0-24,25 24,-25 0,0-25,0 25,0 0,0 0,0 0,0 0,0 0,0 0,-25 0,25 25,-24-25,-1 24,0 1,25 0,-25 25,0-25,1 24,-1 1,0-1,0 1,0-25,25 24,-24 1,24-25,0 24,0-24,0 0,0 0,24-25,1 25,-25-25,25 24,0-24,0 0,-1 0,1 0,0 0,0 0,0 0,-1 0,-24-24,25 24,0-25,0 25,-25-25,25 25,-25-25,0 0,0 1,-25 24,25-25,-25 0,0 25,0-25,1 25,-26 0,25 0,-24 0,24 0,0 0,-25 25,26-25,-1 0</inkml:trace>
  <inkml:trace contextRef="#ctx0" brushRef="#br0" timeOffset="44069.5206">17388 10368,'0'0,"0"0,-24 0,24 0,0 0,0 0,0 0,0 0,24 0,1 0,0 0,0 0,0 0,24 0,1 0,24 0,-24 0,24 0</inkml:trace>
  <inkml:trace contextRef="#ctx0" brushRef="#br0" timeOffset="45297.5909">18604 10046,'0'0,"0"0,0-25,0 25,0-25,0 25,0 0,0-25,25 25,-1 0,-24 0,25-24,0 24,0 0,0 0,-1 0,26 0,-25 0,0 24,0-24,-1 0,1 25,-25 0,0-25,0 25,0 0,0 0,-25-25,25 24,-49 1,24 0,0 0,0 0,-24-25,24 24,-25-24,25 25,1-25,24 0,-25 0,0 0,25 0,0 0,0 0,0 0,0 0,25 25,-25-25,25 0,-1 0,1 0,0 0,0 25,24-25,-24 0,25 0,0 0,-26 0,26 0,0 0,-1 0</inkml:trace>
  <inkml:trace contextRef="#ctx0" brushRef="#br0" timeOffset="45513.6032">19571 9922,'0'-25,"0"25,0 0,0 0,0 0,-25-25,25 25,0 0,0 25,0-25,0 0,0 25,25 0,-25-1,0 1,0 0,25 0,-25 25,0-26,0 26,0-25,0 24,0-24,0 25,25-25,-25 24,0-24</inkml:trace>
  <inkml:trace contextRef="#ctx0" brushRef="#br0" timeOffset="47485.716">15255 11112,'-25'0,"25"0,-24-24,24 24,-25 0,25 0,0 0,-25 0,25 24,0-24,-25 0,25 25,0 0,0-25,0 25,25 0,-25 0,25-1,0 1,-1 0,1 0,0 0,0-1,24 1,-24 0,0 0,0 0,0-25,-1 24,1 1,0 0,-25-25,25 25,-25 0,0-25,0 24,-25-24,25 25,-25-25,0 25,1-25,-1 0,-25 0,25 0,1 0,-1 0,0 0,0-25,0 25,1-25,-1 25,25-24,-25-1,25 25,0-25,0 25,0-25,0 25,0-25,25 25,-25-24,25 24,-1-25,1 25,-25-25,25 25,0-25,0 0,-1 25,1-24,0-1,0 0,-25 25,25-25,-1 0,-24 1,0-1,25 0,-25 0,0 0,0 0,-25 25,25-24,-24-1,-1 0,25 25,-25 0,0 0,0 0,1 0,-1 0,0 0,0 25</inkml:trace>
  <inkml:trace contextRef="#ctx0" brushRef="#br0" timeOffset="48053.7485">18133 11212,'-25'0,"-25"0,25 0,1 0,-1 0,0 0,0 0,25 0,-25 0,25 0,-24 0,24 0,0 0,0 0,24 0,1 0,-25 0,25 0,0 25,24-25,-24 0,25 0,-25 0,24 0,1 0,-1-25,-24 25,25 0,-25 0,24 0,-24 0,0 0,0-25,-25 25</inkml:trace>
  <inkml:trace contextRef="#ctx0" brushRef="#br0" timeOffset="49037.8048">18951 11361,'25'0,"-25"0,0-25,25 25,-25-25,25 25,-1-25,1 25,-25-25,25 25,25-24,-26 24,1 0,0 0,0 0,24 0,-24 0,0 0,0 0,0 24,-25-24,24 25,-24-25,0 25,0 0,-24 0,24-25,-25 24,-25 1,25 0,-24 0,24 0,-25-25,26 24,-1 1,0-25,0 0,0 25,25-25,0 0,0 0,0 0,0 0,0 0,25 25,-25-25,25 0,0 0,0-25,-1 25,1 0,25 0,-1-25,-24 25,25-25,-1 25,1-24,24 24</inkml:trace>
  <inkml:trace contextRef="#ctx0" brushRef="#br0" timeOffset="49457.8288">20067 10939,'0'0,"-24"-25,24 25,0-25,-25 25,25 0,-25 0,25 0,0 0,0 0,0 25,0-25,0 25,0 0,0-1,0 1,25 0,-25 0,25 0,-1 24,-24-24,25 0,0 0,0 0,-25-1,25 1,-1 0,-24 0,25-25,-25 25,25-1,-25-24,0 25,0-25,0 0,-25 25,0-25,25 0,-24 0,-1 0,0 0,-25 0,26-25,-1 25,0 0,0-25,0 25,25-24,-24 24,24-25,0 25,0-25,0 25,0-25,24 25,1-25,0 1,0 24,0-25,-1 0,1 25,25-25,-25 0,24 0,-24 1,25 24,-26-25,1 0,0 0,0 0,0 1,-25-1,0 0,0 0,-25 0,0 25,0-24,-24 24,24 0,-25 0,-24 0,24 24,-24-24,24 25,-24 0</inkml:trace>
  <inkml:trace contextRef="#ctx0" brushRef="#br0" timeOffset="51097.9226">15057 12204,'0'-25,"0"25,0-25,0 25,0-25,0 25,0 0,0 0,-25 0,25 0,0 0,0 0,0 0,0 25,0-25,0 25,25 0,-25 0,0 0,25-1,-25 1,0 0,0 0,0 0,0-1,0 1,0 0,0 0,0-25,0 25,0-1,24-24,-24 25,0-25,0 0</inkml:trace>
  <inkml:trace contextRef="#ctx0" brushRef="#br0" timeOffset="51424.9414">15404 12179,'25'-25,"-25"25,0 0,0-25,0 25,0 0,0 0,0 0,0 0,0 25,0-25,0 25,-25-25,25 25,0 0,0 0,-25-1,25 1,0 0,0 0,0 0,0-1,25 1,-25 0,0 0,25-25,0 25,-25-25,24 0,1 24,0-24,0 0,0 0,-1 0,26-24,-25 24,0-25,24 25,-24-25,0 0,0 25,0-25,-1 1,-24-1,0 0,0 0,0 0,0 1,-24-1,-1 25,0-25,0 0,0 0,1 25,-26 0,25 0,0 0,0 0</inkml:trace>
  <inkml:trace contextRef="#ctx0" brushRef="#br0" timeOffset="52057.9776">18182 12154,'-25'0,"1"0,-1 0,0 0,25 0,-25 0,25 0,0 0,0 0,0 0,0 0,0 0,0 0,25 0,0 0,0 0,24 25,-24-25,49 0,-24 0,24 0,-24-25,24 25</inkml:trace>
  <inkml:trace contextRef="#ctx0" brushRef="#br0" timeOffset="55709.1864">19373 12055,'0'0,"0"0,0 0,0 0,0-25,0 25,0 0,0-25,0 25,0 0,0 0,0-24,0 24,25 0,-25-25,24 25,1 0,-25 0,25 0,0 0,0 0,-1 0,-24 0,25 0,0 0,-25 0,25 25,-25-25,25 24,-25-24,0 25,0-25,0 25,-25-25,25 25,-25-25,0 25,0-1,25-24,-24 25,-1-25,0 0,25 25,-25-25,0 0,25 0,0 0,0 0,0 0,0 0,0 0,0 0,0 0,0 0,25 0,-25 0,25 0,0 0,0 0,-1 0,1 0,0 0,0 0,0 0,-1 0,1 0,0 25,0-25,-25 25,25-25,-25 25,0-25,0 24,0-24,0 25,0-25,0 25,0-25,-25 25,0-25,25 0,-25 25,0-25,1 0,-1 24,0-24,0 0,0 0,1 0,-1 0,0 0,0 0,0 0,1 0,-1-24</inkml:trace>
  <inkml:trace contextRef="#ctx0" brushRef="#br0" timeOffset="56277.2189">20043 11881,'24'0,"-24"-24,25 24,-25 0,0 0,0 0,0 0,0 0,0 0,0 0,0 0,0 0,-25 0,25 0,-24 0,24 0,-25 0,0 0,0 0,25 24,-25-24,1 0,24 0,-25 0,25 0,-25 0,25 0,0 0,0 0,0 0,0 0,0 0,0 0,0 0,0 25,0-25,0 0,0 0,0 0,0 25,0-25,0 25,0-25,25 25,-25-25,0 24,0-24,0 25,0-25,0 25,0 0,0-25,0 25,25-25,-25 24,0-24,0 25,0-25,0 0,0 25,0-25,0 0,0 0,0 0,24 0,-24 0,0 0,0-25,25 25,-25 0,25 0,0 0,-25 0,25-25,-1 25,1 0,0 0,0 25,-25-25,25 0,-1 0,1 25,0-25,0 25,0 0,-25-25,24 25,-24-25,0 24,0 1,0-25,0 25,0-25,0 25,-24-25,24 25,-25-25,0 0,-25 24,26-24,-1 0,-25 0,25 0,-24 0,24 0,-25 0,26 0,-26 0,25-24,0 24</inkml:trace>
  <inkml:trace contextRef="#ctx0" brushRef="#br0" timeOffset="58738.3597">15305 12923,'0'-25,"-25"25,25-24,0 24,0-25,-25 25,25-25,0 25,0 0,0 0,0 0,0 0,0 0,0 25,0-25,0 25,0-1,0 1,0 0,0 0,25 0,-25-1,0 1,0 0,0 0,0 0,0-1,0 1,0 0,0 0,0-25,0 25,0 0,0-25,0 0,25 24,-25-24</inkml:trace>
  <inkml:trace contextRef="#ctx0" brushRef="#br0" timeOffset="59074.3789">15627 12923,'25'-25,"-25"25,25 0,0-24,0 24,-1 0,1 0,0 0,0 0,0 0,-1 0,1 0,0 24,0-24,0 25,-25 0,24-25,-24 25,0 0,0-1,-24 1,-1 0,0 0,0 0,0-1,1 1,-1 0,0 0,-25-25,26 25,-1 0,25-25,-25 0,25 0,0 24,0-24,0 0,0 0,0 0,25 0,-25-24,25 24,-1 0,1 0,0 0,25-25,-1 25,-24 0,25 0,-1-25,1 25,-1 0,1 0,-25-25,24 25</inkml:trace>
  <inkml:trace contextRef="#ctx0" brushRef="#br0" timeOffset="59681.4136">18331 12998,'-50'0,"26"0,-1 0,25 0,-25 0,25 0,-25 0,25 0,0 0,0 0,25 0,0 0,0 0,-1 0,1 0,0 0,25 0,-26 0,26 0,0 0,-26 0,26 0,-25 0,24 0,-24 0,0 0,0 0,0 0,-1-25,1 25,-25 0,0 0,25 0,-25 0,0 0,0 0</inkml:trace>
  <inkml:trace contextRef="#ctx0" brushRef="#br0" timeOffset="60465.4584">20018 12750,'0'-25,"25"25,-25-25,0 25,0 0,0 0,0-25,0 25,0 0,0 0,0 0,0 0,0 0,0 25,-25-25,25 0,0 25,-25 0,0-1,25 1,-25 0,1 0,-26 0,25-1,0 1,0 0,1 0,24 0,-25-1,25-24,-25 25,25-25,0 25,25-25,-25 25,25-25,-1 0,1 0,0 0,0 0,25 0,-26 0,26 0,0 0,-1 0,-24-25,25 25,-1-25,-24 25,25-25,-26 25,1-24,0 24,0-25,-25 25,25-25,-25 0,0 25,0-25,-25 25,25-24,-25 24,25-25,0 25,-25 0,25 0,-25 0,25 25,-24-25,24 24,0-24,-25 25,25 0,-25 0,25 0,0-1,0 1,0 0,0 0,0 0,0-1,0 1,0 0,0 0,0 0,25 0,-25-25,0 24,25 1,-25-25,0 25,0-25</inkml:trace>
  <inkml:trace contextRef="#ctx0" brushRef="#br0" timeOffset="60813.4783">20787 12923,'24'-25,"-24"25,0-24,25 24,0-25,-25 25,25 0,0-25,0 25,-1 0,-24 0,25 25,0-25,0 0,0 25,-1-25,1 24,-25 1,0-25,0 25,0 0,0 0,-25-1,25 1,-24 0,-26 0,25 0,-24-1,24 1,-25 0,25-25,0 25,1-25,-1 25,0-25,25 0,-25 0,25 25,0-25,0 0,25 0,-25 0,25 0,0 0,-1 0,1-25,0 25,25 0,-1-25,1 25,-25 0,24-25,26 25,-26-25</inkml:trace>
  <inkml:trace contextRef="#ctx0" brushRef="#br0" timeOffset="61093.4944">21878 13047,'0'0,"-25"0,25 0,0 0,0 0,0 0,0 0,0 0,0 0,-25 25,25-25,0 25,-24 0,24-1,0 26,0-25,0 0,-25 24,25 1,0-25,0 24,0-24,0 25,0-25,0 24,0-24,0 0,0 0,0-25,0 24,0 1,0-25,0 0,0 0,0 0,0 0</inkml:trace>
  <inkml:trace contextRef="#ctx0" brushRef="#br0" timeOffset="61325.5076">21754 12973,'0'-25,"25"25,-25-25,25 25,-1-25,-24 25,25 0,0 0,0 0,0 0,24 25,-24-25,0 25,0 0,-25 0,25-25,-25 24,0 1,0 0,0 0,0 0,-25-1,25 1,-25-25,0 25,0 0,0-25,25 25,-24-25,-1 0,0 0,25 0</inkml:trace>
  <inkml:trace contextRef="#ctx0" brushRef="#br0" timeOffset="62209.5582">22597 12898,'0'-24,"0"24,0-25,0 25,-24 0,24-25,-25 25,0 0,0 0,-24 0,24 0,0 0,-25 0,26 25,-1-25,0 25,0-1,0-24,1 25,-1 0,25-25,0 25,0 0,0-25,0 24,0-24,0 25,25-25,-25 0,24 25,-24-25,25 0,0 0,0 0,0 0,-1 0,1-25,0 25,0 0,0-25,24 25,-24-24,0 24,0-25,-1 0,-24 0,25 25,0-25,0 1,-25-1,0 25,25-25,-25 25,0 0,0-25,0 25,0 0,0 0,0 25,0-25,0 0,0 0,0 25,0-25,0 25,0-25,0 0,0 24,0-24,24 0,-24 25,25-25,-25 0,25 0,-25 0,25 0,0 0,-25 0,24 0,1 0,0 0,-25 0,25 0,0 0,-25 0,24 0,-24 0,25 0,-25 0,25 0,-25 0,0 0,25 0,-25 0,0 25,25-25,-25 0,0 0,0 25,0-25,0 25,0-25,0 24,0 1,0-25,0 25,0 0,0 0,0-1,0 1,0 0,0 0,0 0,0 0,25-1,-25 1,24 0,-24 0,25 0,-25-1,25 1,-25-25,0 25,0-25,0 25,0-25,0 0,0 0,0 0,-25 0,25 0,-25 0,1 0,24-25,-25 25,25-25,-25 0,0 1,25 24,-25-25,25 0,0 0,0 0,0 25,0-24,0-1,0 25,0-25,25 0,-25 25,25-25,0 25,0-25,-1 25,1-24,0-1,25 25,-26-25,1 0,0 25,0-25,0 1,-1-1,1 0,0 0,-25 25,0-25,0 1,0-1,0 25,-25 0,25 0,-25 0,25 0,-24 0,-1 25,0-25,25 24,-25 1,25 0,-25 0,25 0,0-1,0 1,25 0,0 0,0 0,0-1,-1 1,1-25,0 25,0-25</inkml:trace>
  <inkml:trace contextRef="#ctx0" brushRef="#br0" timeOffset="66211.7871">16619 12601,'0'-25,"0"0,0 0,25 1,-25-1,0 25,0-25,0 25,0-25,0 25,0 0,0 25,0-25,0 25,25-25,-25 25,0-1,0 26,25-25,-25 24,0-24,0 25,0-25,25-1,-25 1,0 25,0-25,25-1,-25-24,0 25,0 0,24-25,-24 25,0-25,0 25,0-25,0 0,0 0,0 0,0 0,0 0,0-25,0 25,0 0,0-25,-24 0,24 25,-25-25,25 1,-25-1,0 25,0-25,0 0,1 25,-26-25,25 25,0 0,1 0,-26 0,25 25,0-25,1 25,-1-25,0 25,0-25,25 25,0-1,-25-24,25 25,0-25,0 25,25-25,-25 25,25-25,0 0,0 25,-1-25,1 0,25 0,-25 0,24 0,-24 0,25 0,-26 0,26-25,0 25,-25 0</inkml:trace>
  <inkml:trace contextRef="#ctx0" brushRef="#br0" timeOffset="67188.843">17066 12774,'25'0,"-25"0,0-24,0 24,0 0,0-25,-25 25,25 0,-25 0,25 0,-25 0,1 0,24 0,-25 0,25 25,-25-25,0 24,25 1,-25-25,25 25,0 0,-24 0,24-25,0 24,0 1,0-25,24 25,-24-25,25 25,-25-25,25 0,0 0,-25 25,25-25,-1 0,1 0,0 0,0 0,0-25,-1 25,1 0,0-25,-25 25,25 0,0-25,-25 0,24 25,-24-24,0 24,0-25,0 25,0 0,0-25,0 25,0 0,0 0,0 0,0 0,0 0,0 25,0-25,0 0,0 25,0-25,0 0,0 24,0-24,0 25,0-25,25 0,-25 0,0 25,0-25,25 0,-25 0,25 0,-25 0,25 0,-25 0,24 0,-24-25,25 25,0 0,0-25,-25 25,25-24,-1 24,-24-25,25 25,-25 0,0-25,25 25,-25 0,0-25,0 25,25 0,-25 0,0 0,0 0,25 0,-25 25,0-25,0 0,24 0,-24 25,0-25,0 0,25 0,-25 25,0-25,25 0,-25 0,25 0,-25 0,25 0,-25 0,25-25,-25 25,24 0,1-25,-25 25,0-25,25 25,-25-25,0 25,0-24,0-1,0 25,0-25,-25 0,25 25,-25-25,25 25,-24 0,-1 0,25 0,-25 0,25 0,-25 25,25 0,-25 0,25 0,0-1,0 26,0-25,0 24,0 1,0 0,25-1,-25 1,25-25,-25 24,25 26,0-26,-1 1,-24 0,25-1,-25-24,25 25,-25-1,0 1,0-25,0 24,0-24,0 0,-25-25,0 25,1-25,-1 0,0 0,-25-25,25 0,-24 25,24-50,0 26,-24-1,24 0,25 0,-25-24,25 24,0 0,0 0,0 0,25 1,0-1,-1 0,1 0,25 25,-25-25,24 1,1-1,0 0,-1 0,-24 0,25 25,-1-25,1 1,-1-1,-24 0,0 0,0 0,0 1,-1-1,-24 0,0 0,0 0,0 1,-24-1,24 0,-25 25,0 0,0 0,0 0,1 25,-1 0,0-1,25 1,-25 0,25 0,0 0,0 24,0-24,25 0,0 0,0-1,-1 1,26 0,0-25,-26 25,26-25</inkml:trace>
  <inkml:trace contextRef="#ctx0" brushRef="#br0" timeOffset="74757.2759">2654 9947,'0'0,"0"0,0 0,0 0,0-25,25 25,-25 0,25 0,0 0,0 0,-1-25,1 25,25 0,-1 0,1 0,0-25,-1 25,1 0,24 0,-24-25,0 25,-1 0,1 0,-1-24,-24 24,25 0,-25 0,-1 0,-24 0,25 0,-25-25,0 25,0 0,0 0,0 0,0 0,-25 0,1 25,-1-25,0 0,-25 0,26 0,-26 24,0-24,1 0,-1 0,1 0,-1 25,0-25,1 0,-1 0,25 0,-24 25,24-25,0 0,25 0,-25 0,25 0,0 0,0 25,0-25,25 0,-25 0,25 0,0 0,24 0,-24 0,25 0,-1-25,26 25,-26 0,1-25,24 25,-24-25,24 25,-24-24</inkml:trace>
  <inkml:trace contextRef="#ctx0" brushRef="#br0" timeOffset="76735.389">24011 11708,'0'-25,"25"0,-25 0,0 1,25 24,-25-25,0 0,0 25,0 0,0-25,0 25,0 0,0 0,0 0,0 0,0 0,0 0,0 0,0 0,0 0,0 25,-25-25,25 25,-25 0,0-1,1 1,-1 25,0-25,0-1,0 1,1 0,-1 0,25 0,-25-1,0 1,0 0,25-25,-24 25,24-25,0 0,0 25,0-25,0 0,0 0,0 0,0 0,0-25,0 25,0-25,0 25,0-25,0 0,0 25,0-24,0-1,0 0,24 0,-24 0,0 1,0 24,0-25,0 0,25 25,-25 0,0-25,0 25,0 0,0 0,0 25,0-25,0 25,0-25,-25 25,25-1,0 1,0 0,-24-25,24 25,0 0,0-1,0 1,0-25,0 25,24 0,-24-25,25 25,0-25,0 0,0 0,24 0,1 0,-25 0,24 0,1 0</inkml:trace>
  <inkml:trace contextRef="#ctx0" brushRef="#br0" timeOffset="78511.4906">14635 14064,'0'0,"0"-25,0 25,25 0,-25 0,25-24,0 24,-1 0,1 0,25-25,-1 25,1 0,0 0,24-25,0 25,26 0,-1 0,0-25,25 25,-25 0,25 0,25 0,-25 0</inkml:trace>
  <inkml:trace contextRef="#ctx0" brushRef="#br0" timeOffset="79260.5335">20340 13494,'25'0,"-25"0,25 0,0 0,-1 0,1 25,0-25,25 0,-1 0,26 0,-1 0,0 24,26-24,-1 0,0 0,0 0,25 0,0 25,25-25,-25 0,25 25,0-25,-25 0</inkml:trace>
  <inkml:trace contextRef="#ctx0" brushRef="#br0" timeOffset="82930.7434">447 12303,'0'-25,"0"25,0 0,-25 0,25 0,0 0,0 0,0 0,0 0,0 0,0 25,0-25,0 25,0-25,0 25,0 0,0-1,0 26,0-25,0 0,-25-1,25 1,0 0,0 0,0 0,0-1,0 1,0 0,0-25,0 25,0-25,0 25</inkml:trace>
  <inkml:trace contextRef="#ctx0" brushRef="#br0" timeOffset="83431.772">596 12328,'0'-25,"0"25,0 0,0 0,0-25,0 25,0 0,0-24,0 24,0-25,24 25,-24 0,25 0,0-25,-25 25,25 0,0 0,-1 0,-24 0,25 0,0 0,0 0,-25 0,25 25,-25-25,0 0,25 25,-25-25,0 24,0-24,0 25,0-25,-25 25,25 0,0-25,-25 25,25-25,-25 24,25-24,-25 0,25 25,0-25,0 0,0 0,0 0,0 0,0 0,0 0,0 0,0 0,0 0,25 0,-25 0,25 0,0 0,-25 0,25 0,-1 25,-24-25,25 0,0 25,-25-25,0 25,25-1,-25-24,0 25,0-25,0 25,0 0,-25-25,25 25,-25-25,25 24,-25-24,1 25,24-25,-25 0,0 25,0-25,0 0,0 0,1 0,-1 0,25 0,-25 0,0 0,0-25,25 25,-24-25</inkml:trace>
  <inkml:trace contextRef="#ctx0" brushRef="#br0" timeOffset="83679.7862">1067 11832,'0'0,"0"0,0 0,-25 0,25 0,0 0,0 0,0 25,0-1,0 1,0 0,0 0,25 0,-25-1,0 1,0-25,25 25,-25 0,0 0,0-25,0 24,25 1,-25-25,0 0,0 25,0-25,0 0</inkml:trace>
  <inkml:trace contextRef="#ctx0" brushRef="#br0" timeOffset="84090.8097">943 12030,'0'0,"-25"0,25 0,0-25,0 25,0 0,25 0,-25 0,25 25,-25-25,25 0,-1 0,1 0,-25 0,25 0,0 0,0-25,-25 25,24 0,1 0,-25-24,25 24,-25 0,25-25,-25 25,0-25,25 25,-25 0,0-25,0 25,0-25,0 25,0-24,0 24,0 0,-25-25,25 25,0 0,0 0,0 0,0 0,0 25,0-25,0 24,0 1,25 0,-25 0,0 0,0-1,0 1,24 0,-24 0,0-25,0 25,0-25,0 24,0-24,0 0,0 25,0-25,0 0,0 0,25-25,-25 25,0 0,25-24,-25 24,25 0,-25-25,25 25,-25-25,24 25,1 0,-25-25,25 25,0 0,-25 0,25 0,-25 25,24-25,-24 0,25 25,-25-25,0 25,25-1,-25-24</inkml:trace>
  <inkml:trace contextRef="#ctx0" brushRef="#br0" timeOffset="84858.8537">1786 12551,'-25'0,"25"0,-24 0,24 25,-25-25,25 0,0 0,0 0,0 0,0 0,0 0,0 0,25 0,-1 0,1 0,0-25,0 25,0 0,24 0,1 0,-25-25,24 25,1 0,-25-24,24 24,-24 0,0-25,25 25,-50 0,24 0,1 0,-25-25,0 25,0 0,0 0,0 0,0 0,0 0,0-25,0 25,0 0,-25-25,25 25,-24-24,24 24,0-25,-25 0,25 25,-25-25,25 25,-25 0,25-25,0 25,0 0,0 0,0 0,0 0,0 0,0 0,0 0,0 0,0 0,25 25,-25-25,25 0,-25 25,25-25,-1 25,-24-25,25 25,0-25,0 24,0-24,-25 25,24-25,1 25,-25-25,25 25,-25-25,0 25,0-25,0 24,0-24,-25 25,25 0,-25-25,1 25,-1 0,0-25,0 24,0-24,1 25,-1-25,0 0</inkml:trace>
  <inkml:trace contextRef="#ctx0" brushRef="#br0" timeOffset="85462.8882">3101 12254,'0'-25,"0"25,0-25,0 0,-25 25,25-25,0 25,0 0,0-25,0 25,0 0,0 25,0-25,0 0,0 25,0 0,0 0,0 0,0-1,0 1,0 0,0 0,0 0,0-1,0 1,0-25,-25 25,25 0,0-25,0 0,0 25,0-25,0 0,0 0,-24 0,24 0,0 0,0 0,0-25,0 25,-25-25,25 0,0 0,0 1,0-26,0 25,0-24,0-1,0 25,0-25,0 1,0-1,0 25,25-24,-25 24,24 0,-24 25,25-25,-25 25,25 0,0 25,0-25,-25 25,24 0,1 0,0 24,0-24,0 25,-1-26,1 26,0-25,0 25,0-26,-25 26,24-25,-24 0,25-1,-25 1,0 0,25 0,-25 0,0-25,0 24,0-24,0 25,0-25,0 0</inkml:trace>
  <inkml:trace contextRef="#ctx0" brushRef="#br0" timeOffset="85622.8974">3101 12303,'0'0,"-25"0,25 0,0 0,0 0,0 0,0 0,0 0,0 0,0 0,0 0,0 0,25 0,0 0,0 0,-1 0,1 0,25 0</inkml:trace>
  <inkml:trace contextRef="#ctx0" brushRef="#br0" timeOffset="86082.9237">4044 12204,'0'0,"-25"0,25 25,-25-25,25 0,0 0,0 0,0 0,25 0,-25 0,25 0,-1 25,1-25,25 0,-25 0,-1 0,26 0,0 0,-26-25,26 25,-25 0,0-25,24 25,-24 0,0-25,0 25,-25 0,24 0,-24-25,0 25,0 0,0-25,0 25,0 0,-24-24,24 24,-25 0,25-25,-25 25,0 0,25-25,-25 25,25 0,-24 0,24-25,0 25,0 0,0 0,0 0,0 25,24-25,1 0,0 25,0-25,0 0,-1 25,1-1,0-24,25 25,-26 0,1 0,0 0,0-25,0 25,-1-1,-24 1,0 0,0 0,-24 0,24-1,-25 1,0 0,-25 0,26 0,-26-1,25 1</inkml:trace>
  <inkml:trace contextRef="#ctx0" brushRef="#br0" timeOffset="88331.0523">5730 7987,'25'-25,"-25"25,0 0,0-25,0 25,0 0,0 0,0-24,0 24,0 0,0 0,-25 0,25 0,-25 24,25-24,-24 0,-1 25,0-25,0 25,0 0,1-25,-1 25,-25 0,25-1,1 1,-1 0,-25 0,25-25,25 25,-24-25,-1 24,25-24,-25 0,25 0,0 0,0 0,0 0,0 0,0 0,0 0,0 0,0-24,0 24,0-25,0 25,0-25,0 25,0-25,0 0,0 25,0-24,0-1,0 25,0-25,0 0,0 0,0 25,0-25,0 1,0 24,0 0,0-25,0 25,0 0,0 0,0 0,0 0,0 0,0 25,0-25,0 24,0 1,0 0,0 0,0 0,-25 0,25-1,0 1,0 0,0 0,0 0,0-1,0 1,25-25,-25 25,25-25,0 25,-1-25,26 0,-25 0,24 0,26-25,-26 25,1-25,24 0</inkml:trace>
  <inkml:trace contextRef="#ctx0" brushRef="#br0" timeOffset="89972.1461">5532 11906,'0'-25,"0"25,0 0,0-24,25 24,-25-25,24 25,-24 0,25 0,0-25,0 25,0 0,24 0,-24 0,0 0,0 0,-1 25,1-25,0 0,0 25,-25-1,25-24,-25 25,0 0,0 0,0 0,-25-1,25-24,-25 25,0 0,25 0,-25 0,1-25,-1 24,25-24,-25 0,25 25,-25-25,25 0,0 0,0 0,0 0,0 0,0 0,25 0,-25 0,25 0,0 0,-1 0,1 0,25 0,-25 0,-1 25,1-25,0 0,0 25,0-25,-25 25,24-25,-24 25,0-1,0-24,0 25,0 0,-24-25,-1 25,0 0,0-25,0 24,1-24,-1 25,-25-25,25 0,1 0,-26 25,25-25,-24 0,24-25,0 25,-25 0,26-25,-1 25,0 0,0-24</inkml:trace>
  <inkml:trace contextRef="#ctx0" brushRef="#br0" timeOffset="93483.347">8310 11410,'0'0,"-25"0,25 0,0-25,0 25,-25 0,25 0,0 0,0 0,0 0,0 0,0 0,0 0,0 25,0-25,0 25,0 0,0 0,0-1,0 1,25 25,-25-25,0 24,0-24,0 25,0-26,0 26,-25-25,25 0,0-1,0 1,0 0,-24-25,24 25,0-25,0 0,0 0,0 0,0 0,0 0,0-25,0 25,0-25,0 25,-25-25,25 1,0-1,0-25,0 25,0-24,0-1,0 1,0-1,0 0,0 1,0 24,0-25,0 1,0 24,0 0,25 0,-25 1,24-1,1 25,0 0,0-25,0 25,-1 0,1 25,0-25,0 25,0-25,-25 24,24 1,-24-25,0 25,0 0,0 0,0-1,0 1,-24 0,-1 0,25 0,-25-1,0 1,0 0,1 0,-1-25,0 25,25-25,-25 0,25 0,-25 0,25 0,-24-25,24 25,0 0,0-25,0 25,0 0,0 0,0 0,0 0,0 0,24 0,1 0,-25 25,25-25,0 25,0-1,-1-24,1 25,0 0,0 0,-25-25,25 25,-1-1,1 1,-25-25,25 25,0-25,0 25,-25-25,24 0,1 0,-25 0</inkml:trace>
  <inkml:trace contextRef="#ctx0" brushRef="#br0" timeOffset="94339.3959">8756 11559,'0'25,"0"-25,0 0,0 25,0-25,0 0,25 0,-25 24,25-24,-25 0,25 0,-25 0,0 0,25 0,-25 0,0-24,24 24,-24 0,0 0,25-25,-25 25,0 0,0-25,0 25,0-25,0 25,0 0,0-25,-25 25,25-24,-24 24,-1 0,0-25,25 25,-25 0,0 0,1 0,24 25,-25-25,0 24,25-24,-25 25,25 0,0 0,0 0,0-1,0 1,0-25,0 25,25 0,-25-25,25 25,0-1,-25-24,24 0,1 25,0-25,0 0,-25 0,25 0,-1 0,26-25,-50 25,25-24,0 24,-1-25,1 0,0 25,-25-25,25 0,-25 25,0-24,0-1,0 0,0 0,0 25,0-25,0 1,0-1,0 25,0 0,0-25,0 25,0 0,0 0,0 0,0 25,0-25,0 0,0 25,0-25,0 24,25-24,-25 25,24-25,-24 25,0-25,25 25,-25-25,0 25,0-25,0 24,0-24,0 0,0 0,0 25,0-25,0 0,0 0,0 0,0 0,0-25,0 25,0 0,0 0,0 0,0-24,0 24,25-25,-25 25,0-25,0 25,25-25,-25 25,0 0,25-25,-25 25,24 0,-24 0,25 0,-25 0,25 0,0 0,-25 0,25 0,0 25,-25-25,24 0,-24 25,0-25,25 0,-25 25,0-25,0 25,0-25,0 0,0 24,0-24,0 0,0 0,0 0,0 0,0 0,0 0,0 0,0 0,0-24,0 24,0-25,0 25,0-25,0 25,0-25,0 25,25-25,-25 25,0-24,25 24,-25 0,25 0,-25 0,24 0,-24 24,25-24,-25 0,25 0,0 25,-25-25,25 0,-25 0,24 25,-24-25,0 0,25 0,-25 25,25-25,-25 0,0 0,25 0</inkml:trace>
  <inkml:trace contextRef="#ctx0" brushRef="#br0" timeOffset="94718.4176">9873 11435,'0'0,"0"0,0 0,0 0,24 0,-24 25,25-25,-25 0,25 0,0 0,-25 0,25 0,-1-25,26 25,-25 0,0 0,-1-25,26 25,-25 0,0 0,-1-25,1 25,0 0,-25-24,25 24,-25 0,0 0,0 0,0-25,0 25,0 0,-25-25,25 25,-25 0,0 0,25-25,-24 25,-1 0,25 0,0 0,-25 0,25 0,0 0,0 0,0 0,0 0,25 25,-25-25,25 0,-25 25,24-25,1 25,-25-1,25-24,-25 25,25-25,0 25,-25 0,0-25,0 25,0-1,0-24,0 25,0 0,0 0,-25-25,25 25,-25-1,0-24,25 25,-25-25,1 25,-1-25,0 0,25 0</inkml:trace>
  <inkml:trace contextRef="#ctx0" brushRef="#br0" timeOffset="95066.4375">10790 11088,'50'-25,"-25"25,0-25,-25 25,24 0,-24 0,0 0,0 0,0 0,-24 25,24 0,-25-25,0 24,0 26,0-25,1 0,-1 24,0-24,0 25,25-25,-25 24,25-24,0 0,0 0,0-1,0 1,0 0,25-25,0 25,-25-25,25 0,0 25,-1-25,1 0,25 0,-25 0,-1-25,1 25,0 0,0 0,-25-25,25 25,-25-25,0 25,0-25,0 1,-25 24,0-25,0 25,-24-25,24 25,-25 0,1 0,24 0,-25 0,25 25</inkml:trace>
  <inkml:trace contextRef="#ctx0" brushRef="#br0" timeOffset="96361.5116">20911 12551,'0'-25,"0"1,-25-1,0 0,25 25,-25-25,0 0,1 1,-1-1,0 25,-25-25,26 0,-1 0,-25 25,25-24,-24 24,-1-25,1 25,-1 0,0-25,1 25,-1 0,1 25,-26-25,26 25,-26-25,26 24,-26 1,1 25,24-25,-24 24,24 1,0-1,-24 26,24-26,1 26,24-26,-25 26,26-26,-1 26,0-26,25 1,0 0,0 24,0-24,25-1,0 1,-1 0,1-1,25-24,-1 25,1-1,0-24,-1 25,26-26,-26 1,26 0,-1 0,1 0,24-1,-25-24,1 0,24 0,-25 0,25 0,-24 0,-1 0,1-24,-1 24,0-25,-24 0,25 0,-26 0,26-24,-26 24,-24-25,25 1,-1-1,-24 1,0-1,0 0,-25-24,24 24,-24-24,0 24,-24-24,-1-1,0 1,0 0,-24-1,-1 26,0-26,-24 1,-25 24,24 1,-24-1,0 0,-25 1,0 24,0 0,0 0,0 25,-25-25,0 25</inkml:trace>
  <inkml:trace contextRef="#ctx0" brushRef="#br0" timeOffset="98317.6235">3597 8706,'-25'-49,"0"24,1 0,-1 0,0 1,0-1,-24 0,24 25,-25-25,25 25,-24 0,-1 25,1 0,24-25,-25 49,1-24,24 25,-25-1,25 1,0 0,-24 24,24 0,0-24,0 49,1-24,-1-1,25 1,-25 24,25-25,0 1,0-1,0 0,0 1,0-1,25-24,0-1,-25 1,24 0,1-1,0 1,25-25,-26 0,1-1,25 1,0 0,-26-25,26 25,0-25,-1-25,1 25,24-25,-24 25,-1-25,1-24,0 24,24 0,-24-24,-1-1,1 0,-1 1,1-1,0 0,-1 1,1-1,0-24,-26 24,26-24,-25-1,0 1,-1 0,1-1,-25 1,0-1,-25 1,1-1,-26 1,0 24,1-24,-26 24,1 1,-25 24,-1 0,1 0,0 25,0 0,0 0,-25 25,24 25,-24-1,0 1,25 24</inkml:trace>
  <inkml:trace contextRef="#ctx0" brushRef="#br0" timeOffset="100141.7278">11237 11708,'-25'0,"0"0,0 0,1 0,-1 0,0 0,0 0,0 0,25 0,-24 0,24 25,0-25,0 0,0 0,0 0,0 0,0 0,24 0,-24 0,25 24,0-24,0 0,0 0,24 0,1 25,-1-25,1 0,0-25,-1 25,1 0,-25 0,24 0,-24-24,0 24,0 0,0 0,-25 0,0 0,0 0,0 0,-25 24,0-24,-25 0,26 25,-26-25,0 0,-24 25,24-25,-24 25,24-25,-24 25,24-25,1 0,-1 24,0-24,26 0,-26 0,50 0,-25 0,25 0,0 0,0 0,0 0,25 0,0 0,24-24,1 24,24-25,-24 25,24-25,1 25,24-25,-24 0</inkml:trace>
  <inkml:trace contextRef="#ctx0" brushRef="#br0" timeOffset="101725.8184">5408 12700,'0'0,"0"0,0 0,25 0,-25 0,24 0,-24 25,25-25,0 0,25 0,-26 0,26 0,0 0,-1 0,1 0,-1-25,1 25,24 0,-24-25,0 25,-1-25,1 25,-25 0,24 0,-24-24,0 24,-25 0,25 0,-25 0,0 0,0 0,-25 0,25 0,-25 0,0 0,1 0,-1 0,0 0,-25 0,1 0,-1 0,0 24,1-24,-1 0,1 0,-1 0,0 0,26 25,-26-25,25 0,-24 25,24-25,0 0,25 0,-25 0,25 0,0 0,0 0,0 25,25-25,0 0,0 0,-1 0,26 0,0 0,-1-25,26 25,-1-25,-24 25,24 0,0-25</inkml:trace>
  <inkml:trace contextRef="#ctx0" brushRef="#br0" timeOffset="106347.0827">6251 12179,'0'0,"0"0,-25 0,25 0,0 0,0 0,0 25,0-25,0 25,0 0,0-1,0 1,0 0,0 0,25 0,-25 24,0-24,0 25,25-26,-25 1,0 0,0 0,0 0,0-1,0-24,25 25,-25-25,0 25,0-25,0 0,0 0</inkml:trace>
  <inkml:trace contextRef="#ctx0" brushRef="#br0" timeOffset="106611.0978">6152 12204,'0'-25,"0"0,0 0,0 25,0-24,0 24,25-25,-25 25,25-25,-25 25,24 0,1-25,0 25,0 0,0 0,-1 0,-24 25,25-25,0 0,-25 0,25 25,-25-25,0 0,0 25,0-25,0 0,0 24,0-24,0 25,0-25,-25 25,25-25,-25 25,0-25,1 25,24-25,-25 0,0 0,0 25,0-25,25 0</inkml:trace>
  <inkml:trace contextRef="#ctx0" brushRef="#br0" timeOffset="107415.1438">6698 12005,'0'0,"0"-24,0 24,-25 0,25-25,0 25,-25-25,25 25,-25 0,25-25,-25 25,1 0,24 0,-25 0,0 0,25 0,-25 0,0 25,1-25,24 25,-25 0,0-25,25 24,-25 1,25-25,0 25,0 0,0-25,0 25,0-25,0 24,25-24,-25 0,25 0,0 0,-1 0,-24 0,25 0,0 0,0 0,0-24,-1 24,-24-25,25 25,0-25,-25 0,25 25,-25-25,0 1,25 24,-25-25,0 0,0 25,0-25,0 25,0 0,0 0,0-25,0 25,0 0,0 0,0 0,0 0,0 0,0 25,24-25,-24 25,0-25,25 25,-25 0,25-1,-25 1,25 0,0 0,-1 0,-24 24,25-24,0 0,0 0,0 0,-1-1,1 1,0 0,-25 0,25 0,-25-1,25 1,-25-25,0 25,0 0,0 0,0-1,0-24,-25 25,25-25,-25 0,25 0,-25 0,0 0,25 0,-24 0,-1-25,25 25,-25-24,25 24,0-25,-25 0,25 25,0-25,0 0,0 1,25-1,-25 25,25-25,-25 0,25 0,-25 1,24-1,1 0,0 0,-25-25,25 26,0-1,-1 0,-24 0,25-24,-25 24,25 0,-25 0,0-24,0 24,0 0,0 0,-25 0,0 1,25-1,-24 25,24 0,-25 0,0 0,25 0,-25 0,0 25,25-1,0 1,-24 0,24 0,0 0,0 24,24-24,-24 0,25 0,0-1,0 1,0 0,-1 0,1 0,25-1,-25-24,0 25,24-25,-24 25</inkml:trace>
  <inkml:trace contextRef="#ctx0" brushRef="#br0" timeOffset="109095.2399">8508 13295,'0'0,"0"-24,-24 24,24 0,0 0,-25 0,25 0,0 0,0 0,0 0,0 0,0 0,0 24,0 1,0 0,25 0,-25 0,0-1,24 26,-24 0,0-26,0 26,0-25,25 24,-25-24,0 0,0 0,0 0,0-1,0 1,0-25,0 25,0-25,0 0,0 0,0 0,0 0,0 0,0 0,-25-25,25 25,0-25,-24 1,24-1,0 0,-25 0,25 0,-25-24,25 24,0-25,-25 1,25-1,0 25,0-24,25-1,-25 25,25 1,0-1,-25 0,24 0,1 25,0 0,25 0,-26 0,-24 0,25 0,0 25,0-25,-25 25,25-25,-25 25,0-1,0 1,0 0,-25 0,25 0,-25-1,0 1,25 0,-25 0,1 0,-1-1,0-24,25 25,-25 0,25-25,-25 25,25-25,0 0,0 0,0 25,0-25,25 0,-25 0,25 24,-25-24,25 0,0 0,-25 0,24 25,1-25,0 0,0 0,24 0,-24 0,0-25,25 25,-26 0,1-24,25 24,-25-25,24 25,-24-25,0 0,0 25,-1-25,1 1,-25-1,25 25,-25-25,0 0,0 0,0 1,-25-1,0 25,1-25,-1 0,0 25,0-25,0 25,1 0,-1 0,0 0,0 25,0-25,25 25,-24-25,24 25,0 0,0-25,0 24,0 1,0-25,24 25,-24 0,25-25,-25 25,25-25,0 0,0 24,-1-24,1 0,-25 0,25 0,0 0,0-24,-1 24,1 0,0-25,-25 25,25-25,0 25,-1-25,-24 0,25 1,-25 24,25-25,-25 0,0 0,0 0,0 25,0-24,0 24,0 0,0-25,0 25,0 0,0 0,25 25,-25-25,0 0,0 24,25-24,-25 0,0 25,0-25,25 25,-25-25,0 25,24 0,-24-25,0 0,0 24,0-24,0 25,0-25,0 0,0 0,0 0,0 0,0 25,0-25,0 0,0 0,0-25,0 25,0 0,0 0,0 0,0-25,0 25,25 0,-25 0,0-24,0 24,25-25,-25 25,25 0,-25-25,25 25,-25 0,24-25,-24 25,25 0,0 0,-25 0,25 25,-25-25,25 0,-25 25,0-25,24 0,-24 25,0-25,0 24,0-24,0 0,0 0,0 0,0 0,0 0,0 0,0 0,0 0,0 0,0-24,0 24,25-25,-25 25,0-25,0 0,25 0,-25 25,25-24,-25 24,25-25,-25 25,24 0,1 0,-25 0,25 25,-25-25,25 24,-25-24,25 25,-25 0,24 0,-24-25,25 25,-25-1,25 1,-25-25,0 25,25 0</inkml:trace>
  <inkml:trace contextRef="#ctx0" brushRef="#br0" timeOffset="109555.2662">10245 13221,'0'0,"0"0,24 0,-24 0,0 0,25 0,-25 0,25 0,0 0,-25 0,25 0,0 0,-1 0,26 0,-25 0,0-25,-1 25,26 0,-25 0,0 0,-1 0,1-25,0 25,0 0,0 0,-25 0,0-25,0 25,0 0,0 0,0-24,0 24,0 0,0-25,-25 25,0-25,25 25,-25-25,0 25,1 0,-1-25,25 25,-25 0,25-24,-25 24,25 0,0 0,-25 0,25 0,0 0,0 0,0 0,0 0,0 0,25 24,-25-24,25 0,0 25,-25-25,25 25,-1-25,1 25,0-25,0 25,-25-25,25 24,-25 1,24-25,-24 25,0 0,0-25,0 25,0 0,0-25,0 24,0 1,-24 0,-1-25,25 25,-25 0,0-25,0 24,1-24,-1 0,25 0</inkml:trace>
  <inkml:trace contextRef="#ctx0" brushRef="#br0" timeOffset="110040.294">11237 12923,'0'0,"0"0,0-25,0 25,0-24,0 24,25-25,-25 25,24-25,-24 25,25-25,0 25,0-25,0 25,24 0,-24-24,0 24,0 0,0 0,-1 24,1-24,0 0,0 0,-25 25,0-25,25 25,-25-25,0 25,0-25,0 25,-25-1,25-24,-25 25,0 0,0-25,25 25,-24 0,-1-25,25 0,-25 24,25-24,0 0,0 25,0-25,0 0,0 0,25 0,0 0,-25 0,24 25,1-25,0 0,0 25,-25-25,25 0,-1 25,1-25,0 24,0-24,0 25,-25-25,24 25,-24-25,0 25,0 0,0-25,0 25,-24-25,-1 24,0-24,0 25,-24 0,24-25,-25 25,1-25,-1 25,0-25,1 24,-26-24</inkml:trace>
  <inkml:trace contextRef="#ctx0" brushRef="#br0" timeOffset="116081.6395">1017 14015,'0'0,"25"0,-25 0,0 0,0 0,0 0,0 0,0 0,0 0,0 0,0 0,0 0,0 0,-25 24,25-24,0 0,0 25,0 0,-24-25,24 25,-25 0,0-1,25 1,-25 0,0 0,25 0,-24-1,-1 1,25 0,-25 0,25 0,0-25,-25 25,25-25,0 24,0-24,0 0,25 25,-25-25,0 0,25 0,0 0,-25 0,24 0,1 0,0 0,0-25,0 25,24-24,-24 24,0-25,0 25,-1-25,1 25,0-25,0 25,0-25,-25 25,0-25,24 25,-24-24,0 24,0 0,0-25,-24 25,24 0,0 0,-25 0,25 0,-25-25,25 25,0 0,-25 0,25 25,0-25,0 0,-25 0,25 25,0-25,0 24,0 1,0 0,0 0,0 0,0 0,0-1,0 1,0 0,0 0,0 0,0-1,0 1,0 0,0 0,0 0,25-1,-25-24</inkml:trace>
  <inkml:trace contextRef="#ctx0" brushRef="#br0" timeOffset="116524.6648">1439 14486,'0'0,"0"-25,0 25,0 0,0 0,0 0,0 0,0 0,0 0,0 25,0-25,0 25,0 0,0-25,25 24,-25 1,0 0,0 0,0 0,0-1,0 1,0-25,0 25,25 0,-25-25,0 0,0 25,0-25,0 0,0 0,0 0,0 0,0 0,0 0,0 0,0 0,0-25,0 25,-25-25,25 0,0 0,0 1,-25-1,25 0,0 0,0-24,0 24,0-25,0 1,0 24,0-25,0 25,25-24,-25 24,25 0,-25 0,24 25,1-25,0 25,0 0,0 0,-1 0,1 0,0 0,-25 0,25 25,-25-25,25 25,-25-25,0 25,0-25,0 25,0-1,-25-24,25 25,-25 0,25-25,-25 25,0-25,25 25,-24-25,-1 25,0-25,0 0,25 0,-25 0,1 0,24 0</inkml:trace>
  <inkml:trace contextRef="#ctx0" brushRef="#br0" timeOffset="116928.688">2084 14188,'0'0,"0"0,0 0,0 0,0 0,0 0,0 0,0 0,0 0,0 0,0 0,0 0,0 0,25 0,-25 0,25 0,-1 0,-24 0,25 0,0 0,25-25,-26 25,1 0,0-24,25 24,-26 0,1-25,25 25,-25 0,-1-25,1 25,0 0,0-25,-25 25</inkml:trace>
  <inkml:trace contextRef="#ctx0" brushRef="#br0" timeOffset="117633.7283">3076 13891,'0'24,"0"-24,0 0,0 25,0-25,0 0,0 0,0 0,0 0,25 0,-25-25,0 25,25 0,-25-24,25 24,-25-25,24 25,-24-25,0 0,25 25,-25-25,0 1,0 24,0-25,0 0,0 25,0-25,0 25,0 0,-25-25,25 25,0 0,0 0,0 0,0 0,0 25,0-25,0 25,0 0,0 0,0 24,0-24,0 0,0 24,0-24,0 25,0-25,0 24,0-24,0 25,0-26,0 1,-24 0,24 0,0 0,0-1,0 1</inkml:trace>
  <inkml:trace contextRef="#ctx0" brushRef="#br0" timeOffset="117809.7383">2878 14436,'0'0,"0"0,0 0,0 0,0 0,0 0,0 0,24 0,-24 0,25-24,-25 24,25 0,0 0,0 0,0 0,-1-25,1 25,25 0,-25-25,24 25,-24-25,25 0,-1 25,-24-25,25 25</inkml:trace>
  <inkml:trace contextRef="#ctx0" brushRef="#br0" timeOffset="118276.7651">3870 13841,'0'0,"0"0,0-25,0 25,0 0,0 0,0 0,0 0,0 0,0 0,25 25,-25-25,0 25,24 0,-24-1,25 1,-25 0,0 0,0 24,0-24,25 0,-25 25,0-26,0 1,0 0,0 0,0 0,0-1,0-24,0 25,0-25,0 25,0-25,0 0,0 0,0 0,0 0,0 0,0 0,0-25,0 25,0 0,0-25,0 1,0 24,-25-25,0 0,25 25,-24-25,-1 0,0 25,0-24,0 24,1-25,24 25,-25 0,0 0,0 0,0 0,25 0,-24 25,-1-25,25 24,-25-24,25 25,0 0,0-25,0 25,0-25,0 25,0-25,0 24,0-24,25 0,-25 25,25-25,-25 0,24 0,1 0,-25 0,25 0,0 0,0 0,-1-25,1 25,0 0,25-24,-26 24</inkml:trace>
  <inkml:trace contextRef="#ctx0" brushRef="#br0" timeOffset="119244.8204">4168 14064,'0'0,"0"0,0 0,0 0,0 0,0 0,0 0,-25 0,25 0,0 0,-25 0,25 0,0 25,0-25,-25 0,25 25,0 0,0-25,0 24,0-24,0 25,0-25,0 25,0-25,0 25,25-25,-25 0,0 25,25-25,-25 0,25 0,-25 0,24 0,-24 0,25 0,0 0,-25-25,25 25,-25 0,25-25,-25 25,0-25,24 25,-24-25,0 25,0-24,0-1,0 25,0-25,0 0,0 25,0 0,0-25,0 25,0 0,0 0,0 0,0 0,0 0,0 0,0 0,0 0,0 0,0 25,0-25,0 0,0 25,25-25,-25 0,0 25,0-25,25 0,-25 25,25-25,-25 0,25 0,-25 0,24 0,-24 0,25 0,-25 0,25 0,0 0,-25 0,25-25,-25 25,24 0,-24-25,25 25,-25-25,0 25,25-25,-25 25,0-24,25 24,-25 0,0-25,0 25,0 0,0-25,25 25,-25 0,0 0,0-25,0 25,0 0,0 0,0 0,0 0,0 0,0-25,0 25,0 0,0 0,0 0,0 0,0 0,0 0,0 0,0 0,-25 0,25 0,0 0,0 0,0 0,-25 0,25 0,0 0,0 0,0 25,0-25,-25 25,25 0,0 0,0-1,0 1,0 0,0 0,0 24,0 1,0-25,25 24,-25 1,0 0,0-25,25 24,-25 1,25-1,-25 1,0 0,24-1,-24 1,0-1,0-24,25 25,-25-1,0-24,0 25,0-25,-25-1,25-24,-24 25,24-25,-25 0,0 0,0-25,25 25,-25-24,1-1,-1 0,0 0,0 0,0-24,25 24,-24-25,24 26,0-26,0 25,0 0,0-24,24 24,1 0,0 0,0-24,0 24,24 0,-24-24,25 24,-26 0,26-25,0 25,-1-24,-24 24,25 0,-1-24,-24 24,25-25,-25 25,-1 1,1-1,0 0,-25 0,0 0,0 1,0 24,0 0,-25 0,0 0,1 0,-1 0,0 24,0 1,0-25,0 25,1 25,-1-26,0 1,25 0,0 0,0 0,0-1,0 1,25 0,-25 0,25-25,-1 25,26-25</inkml:trace>
  <inkml:trace contextRef="#ctx0" brushRef="#br0" timeOffset="121134.9285">993 15081,'0'0,"0"-25,0 25,-25 0,25 0,0 0,0 0,0 0,0 0,0 0,0 25,0-25,0 25,0-25,0 25,25 0,-25-1,0 1,0 0,24 25,-24-26,0 1,0 0,0 0,0 0,0 0,0 24,25-49,-25 25,0 0,0 0,0-25</inkml:trace>
  <inkml:trace contextRef="#ctx0" brushRef="#br0" timeOffset="121610.9558">1439 15379,'0'0,"25"0,-25 0,0 0,0 0,0 25,0-25,0 25,0-25,0 24,0 1,0 0,25 0,-25 0,0-1,0 1,0 25,0-25,24-1,-24 1,0 0,0 0,0-25,25 25,-25-25,0 24,0-24,0 0,0 0,0 0,0 0,0 0,0 0,0 0,0 0,0-24,0 24,0-25,-25 0,25 0,0 0,-24 1,24-1,0-25,-25 25,25-24,0 24,0-25,0 1,0 24,0-25,0 25,0-24,25 24,24-25,-24 50,0-24,0 24,-1 0,1 0,0 24,0-24,0 25,-1-25,-24 25,25-25,-25 25,0 0,0-25,0 24,0 1,0 0,0-25,-25 25,25 0,-24 0,24-25,-25 24,0-24,0 25,25-25,-25 0,1 0,24 0,-25 0</inkml:trace>
  <inkml:trace contextRef="#ctx0" brushRef="#br0" timeOffset="121850.9695">2456 15230,'0'0,"0"0,0 0,0 25,25-25,-25 0,0 0,0 0,25-25,-1 25,-24 0,25 0,0 0,0-25,24 25,-24 0,0-25,0 25,24 0,-24 0</inkml:trace>
  <inkml:trace contextRef="#ctx0" brushRef="#br0" timeOffset="122163.9874">3448 14808,'0'0,"0"-24,0 24,0 0,-25 0,25 0,0-25,0 25,0 0,0 25,0-25,0 24,0 1,0 0,0 0,25 0,-25-1,0 1,0 25,25-25,-25-1,0 1,0 0,0 0,25 0,-25-1,0 1</inkml:trace>
  <inkml:trace contextRef="#ctx0" brushRef="#br0" timeOffset="122395.0006">3126 15379,'0'0,"0"0,0 25,0-25,0 0,0 0,0 0,25 0,-1 0,1 0,0 0,25-25,-1 25,1 0,-1-25,1 25,0 0,-1-25,26 25,-26-25,-24 25,25 0,-1-24,-24 24,0 0</inkml:trace>
  <inkml:trace contextRef="#ctx0" brushRef="#br0" timeOffset="122851.0267">3547 15478,'0'0,"0"0,0 0,0 0,0 0,0 0,0 0,0 0,-24 25,24-25,0 0,-25 25,25-25,-25 25,0-1,25 1,-25 0,25 0,-24 0,24-1,0 1,0 0,0 0,0 0,0-25,0 24,24 1,-24-25,25 0,-25 25,25-25,0 0,0 0,-1 0,1 0,0 0,0-25,0 25,-1 0,1-25,0 1,0 24,0-25,-25 0,24 25,-24-25,25 0,-25 1,0-1,0 25,0-25,0 25,0-25,0 25,0 0,-25-25,25 25,0 0,0 25,0-25,0 0,0 25,-24 0,24-25,0 25,0-1,0 1,0 0,0 0,0 0,-25-1,25 1,0-25,0 25,0 0,0 0,0-25,0 24,0 1,25-25</inkml:trace>
  <inkml:trace contextRef="#ctx0" brushRef="#br0" timeOffset="123344.0549">4366 14759,'0'0,"0"0,0 0,0 0,0 0,0 0,0 0,0 25,0-1,0 1,0 0,0 0,25 0,-25-1,0 26,0-25,25 24,-25-24,0 0,0 0,24 0,-24-1,0 1,0 0,25-25,-25 25,0-25,0 0,0 0,0 0,0 0,0 0,0 0,0 0,0 0,0 0,0-25,0 25,0-25,0 25,-25-25,25 1,-24 24,24-25,-25 0,0 25,25 0,-25 0,0 0,1 0,-1 0,25 0,-25 25,0-25,25 25,-25-1,25-24,-24 25,24-25,0 25,0 0,0-25,0 0,24 25,-24-25,25 24,-25-24,25 0,-25 0,25 0,0 0,-1 0,1 0,0 0,0 0,0-24</inkml:trace>
  <inkml:trace contextRef="#ctx0" brushRef="#br0" timeOffset="124199.1038">1117 16768,'0'0,"0"0,0 0,0-25,0 25,0 0,0-25,0 25,0-24,0 24,0 0,24-25,-24 25,25-25,-25 25,25 0,0 0,-25 0,25 0,-1 0,-24 0,25 25,-25-25,25 25,-25-25,25 24,-25-24,0 25,0 0,0-25,0 25,0 0,0-25,0 24,0-24,0 25,0-25,0 0,0 0,0 0,0 0,25 0,-25 0,0 25,24-25,1 0,-25 0,25 0,0 0,0 25,-1-25,1 0,-25 0,25 25,0-25,-25 24,25-24,-25 25,0-25,24 0,-24 25,0-25,0 25,-24-25,24 25,-25-25,25 24,-25-24,0 25,0-25,1 0,-1 25,0-25,0 0,0 0,1 0,-1 0,0 0,0 0,25-25</inkml:trace>
  <inkml:trace contextRef="#ctx0" brushRef="#br0" timeOffset="124647.1294">1985 16842,'0'25,"25"-25,-25 25,24 0,-24 0,0-25,25 24,-25 1,0 25,0-25,0-1,0 1,0 0,0 0,0 0,0-1,0 1,0 25,0-50,0 25,0-1,0 1,0-25,0 25,0-25,0 0,25 0,-25 0,0 0,0 0,0 0,0 0,0-25,0 25,-25-25,25 1,0 24,0-50,-25 25,25 0,0-24,0 24,-24-25,24 1,0 24,0-25,0 1,0-1,0 25,0-24,24 24,-24 0,25 0,0 1,0 24,0-25,-1 25,1 0,0 0,-25 0,25 0,0 25,-25-25,24 24,-24-24,0 25,0 0,0-25,0 25,0 0,0-1,0-24,-24 25,24 0,-25-25,0 25,0 0,25-25,-25 0,1 24,-1-24,25 0,-25 0</inkml:trace>
  <inkml:trace contextRef="#ctx0" brushRef="#br0" timeOffset="124864.1418">2828 16768,'25'0,"-25"25,25-25,-25 0,0 0,24 0,-24 0,0 0,25 0,0 0,-25 0,25 0,0 0,0-25,-1 25,1 0,25-25,-25 25,24-25,-24 25</inkml:trace>
  <inkml:trace contextRef="#ctx0" brushRef="#br0" timeOffset="125400.1725">3994 16545,'0'-25,"0"25,0 0,0-25,0 25,0-25,0 25,25 0,-25-24,25 24,-1 0,-24-25,25 25,0 0,0 0,0 0,-1 0,1 0,0 25,0-25,-25 0,25 24,-25-24,24 25,-24-25,0 25,0 0,0-25,-24 25,24-25,-25 24,25-24,0 25,-25-25,25 0,0 0,-25 25,25-25,0 0,0 0,0 0,0 0,0 0,0 0,0 0,25 0,-25 0,25 0,-25 0,25 0,-1 0,-24 0,25 0,0 25,-25-25,25 0,0 25,-25-25,0 24,24-24,-24 25,0-25,0 0,0 25,0-25,0 25,-24-25,24 25,0-25,-25 24,0-24,0 25,25-25,-25 25,1-25,-26 0,25 25</inkml:trace>
  <inkml:trace contextRef="#ctx0" brushRef="#br0" timeOffset="125591.1834">3820 16991,'0'0,"0"0,25 0,-25 0,25 0,-25 0,25 0,-1 0,1 0,0 0,25 0,-25 0,24-25,-24 25,25 0,-1-24,1 24,-1 0,1-25,0 25,-1 0,1 0,-25 0,24 0,-24 0,0 0</inkml:trace>
  <inkml:trace contextRef="#ctx0" brushRef="#br0" timeOffset="125995.2065">4316 17090,'-24'0,"24"0,0 0,0 25,-25-25,25 0,0 25,0-25,-25 25,25-25,0 25,0-25,-25 24,25 1,0 0,0-25,0 25,0 0,25-1,-25-24,0 25,0-25,25 0,-25 25,25-25,-25 0,24 0,-24 0,25 0,-25 0,25 0,0 0,0 0,-25 0,24-25,1 25,0-25,0 25,0-24,-1-1,1 0,-25 0,25 0,0 25,-25-24,0-1,25 0,-25 25,0-25,0 25,0 0,0 0,0 0,-25 0,25 0,0 25,0-25,0 25,0 0,-25-1,25 1,0 0,-25 0,25 0,0-1,0 1,0 0,0 0,0 0,0-25,0 24,0-24,25 25,-25-25,0 25</inkml:trace>
  <inkml:trace contextRef="#ctx0" brushRef="#br0" timeOffset="126442.2321">5234 16371,'0'0,"0"0,0 0,0 0,25 0,-25 25,0-25,0 25,0 0,25-1,-25 26,0-25,0 0,25 24,-25-24,0 0,0 24,0-24,24 0,-24 0,0-25,0 25,0-1,0-24,0 0,0 0,0 25,0-25,0 0,0 0,25 0,-25-25,0 25,0 0,0 0,0-24,-25-1,25 25,0-25,-24 0,24 25,-25-25,0 1,0 24,0-25,1 25,-1-25,0 25,-25 0,26 25,-1-25,0 25,-25-25,25 24,1 1,-1 0,25 0,-25 0,25-25,-25 24,25 1,0 0,0-25,0 25,25-25,-25 0,25 25,0-25,-25 0,24 0,1 0,0 0,0 0,25 0,-26 0,26-25</inkml:trace>
  <inkml:trace contextRef="#ctx0" brushRef="#br0" timeOffset="127935.3175">869 11708,'-25'-25,"25"0,-25 25,0 0,0-25,0 25,25 0,-24 0,-1 0,0 0,0 25,0-25,1 25,-1 0,0 0,0-1,0 1,1 25,-1-25,0 24,0 1,0-1,25 1,-24 24,-1-24,25 0,0 24,-25 1,25-1,0-24,0 24,0 0,0 1,25-26,-25 26,25-26,-1 1,1-25,0 24,0-24,0-25,24 25,-24-25,25 25,-1-25,-24 0,25-25,-1 25,1-25,0 25,-26-25,26 1,0-1,-26 0,26-25,-25 26,24-26,-24 25,25-24,-25-1,-1 0,1-24,0 24,0 1,0-1,-25 1,0-1,0 0,0 1,0-1,-25 0,0 1,0-1,-24 1,-1-1,0 0,1 1,-1 24,-24 0,-1 0,1 1,-1 24,-24 0,25 24,-25 1,24 0,-24 25,25-1,-26 1</inkml:trace>
  <inkml:trace contextRef="#ctx0" brushRef="#br0" timeOffset="130759.479">5581 16024,'-24'-25,"-26"25,0 0,1-25,24 25,-25 0,1 0,-1-25,-24 25,24 0,1-24,-26 24,25 0,-24 0,0-25,-1 25,1 0,24 0,-24 0,-1 25,1-25,0 0,24 0,-24 24,-1-24,1 25,24-25,-24 25,24-25,-24 25,24-25,-24 25,24-25,0 24,-24-24,24 25,1-25,-1 25,1-25,-1 25,25-25,-24 25,-1-25,25 24,0-24,1 0,-1 25,25-25,-25 0,25 0,0 0,0 0,0 0,0 0,0 0,0 0,0 0,0 0,0 0,0 0,0 0,0 0,0 0,0 0,0 25,0-25,0 0,0 25,0-25,0 0,25 25,-25-1,0-24,25 25,-25 0,24 0,-24 0,25 0,0 24,-25 1,25-25,0 24,-25 26,24-26,1 26,-25-26,25 26,0-1,-25 0,0 1,25-1,-25 1,0-1,0 0,24 1,-24-1,0-24,0 24,0-24,0 24,0-24,0 0,0-1,25 1,-25-25,0 24,0-24,0 25,0-26,0 1,0 0,0-25,25 25,-25 0,0-25,25 0,-25 24,0-24,25 0,-25 0,24 0,1 0,-25 0,25-24,25 24,-26 0,26-25,-25 25,24-25,26 25,-26-25,26 0,-1 25,1-24,-1-1,1 25,24-25,-25 0,25 0,1 1,-1-1,0 0,-25 25,26-25,-1 0,0 1,-24 24,24-25,-25 25,1-25,-26 25,26 0,-26-25,1 25,-1 0,1 0,-25-25,0 25,-1 0,-24 0,25 0,-25 0,0 0,0 0,0-24,0 24,0 0,0 0,0 0,-25-25,25 25,0 0,0-25,-24 25,24-25,0 0,-25 25,25-24,-25-1,25 0,-25-25,25 26,-25-26,1 0,24 1,-25-1,25 0,-25-24,0 0,0 24,25-24,-24-1,-1 1,0-1,0 1,25 0,-25-1,1 26,24-26,-25 1,25 24,-25 0,25 1,0 24</inkml:trace>
  <inkml:trace contextRef="#ctx0" brushRef="#br0" timeOffset="132329.5688">8781 15156,'0'-25,"-25"0,25 0,0 25,-24-25,24 25,0-24,0 24,-25 0,25 0,0 0,0 0,0 0,0 0,0 24,0-24,0 25,0 0,0 0,0 24,0 1,0 0,25-1,-25 1,0 24,0-24,0 24,0 1,0-1,0 1,-25-26,25 26,0-1,0-24,0-1,-25 1,25-1,0-24,0 25,0-25,0-1,0 1,0 0,0 0,0 0,0-25,0 25,0-25</inkml:trace>
  <inkml:trace contextRef="#ctx0" brushRef="#br0" timeOffset="132977.6059">9228 15329,'0'0,"0"-25,0 25,0-24,0 24,0-25,0 0,0 25,0-25,24 25,-24-25,25 1,0 24,-25-25,25 25,0 0,0-25,-1 25,26 0,-25 0,0 0,-1 0,1 0,25 0,-25 25,-1-25,-24 25,25-1,0 1,-25 0,25 0,-25 0,0 24,0-24,-25 0,0 25,25-26,-25 26,1-25,-1 0,0 24,0-24,-24 0,24 0,0-1,0-24,25 25,-25-25,1 0,24 0,-25 0,25 0,0 0,0 0,0 0,0-25,0 25,25 0,-25-24,24 24,1 0,-25-25,25 25,25 0,-26 0,1-25,25 25,-25 25,24-25,-24 0,25 25,-26-1,26 1,-25 0,24 0,-24 0,0-1,0 1,0 25,-25-25,24-1,-24 1,0 25,0-25,0-1,-24 1,24 0,-25 0,0 0,0-1,-24 1,24 0,0-25,-25 25,26-25,-1 0,-25 25,25-25,1 0,-26 0,25 0,0-25,-24 25,24 0,0-25,0 25,1-25,24 25,-25-25,25 25,-25-24</inkml:trace>
  <inkml:trace contextRef="#ctx0" brushRef="#br0" timeOffset="133572.6399">10245 15081,'0'-25,"0"25,0 0,24-24,-24-1,25 25,-25-25,25 25,0 0,0-25,0 25,-1 0,1 0,0 0,0 0,0 0,-1 25,1-25,0 0,0 25,-25 0,0-1,0 1,0 0,0 0,0 0,-25-1,25 1,-25 0,0 0,1-25,24 25,-25-1,0-24,0 25,25-25,0 0,-25 25,25-25,0 0,0 0,0 0,0 0,0 0,25-25,-25 25,25 0,0 0,-25 0,25 0,24 0,-24 0,0 25,0-25,-1 0,1 25,0-25,0 25,0-25,-1 25,1-1,-25-24,0 25,25 0,-25-25,0 25,0-25,0 25,-25-1,25-24,-25 25,25-25,-24 25,-1-25,0 0,0 25,0-25,1 0,-1 0,0 0,0 0,0 0,1 0,-1 0,0 0,0 0</inkml:trace>
  <inkml:trace contextRef="#ctx0" brushRef="#br0" timeOffset="133904.6589">11286 15255,'0'0,"25"0,-25-25,0 25,0 0,0 0,0 0,0 0,0 0,0 0,0 0,0 25,0-25,0 25,-25-1,25 1,-24 0,-1 0,25 0,-25 24,0 1,0-25,-24 24,24 1,0 0,0-1,-24 1,24-1,-25 1,26 0,-1-26,0 26,0-25,0 0,1 24,-1-24,25-25,-25 25,25 0,-25-25,25 24,0-24,0 0,0 25,0-25</inkml:trace>
  <inkml:trace contextRef="#ctx0" brushRef="#br0" timeOffset="134413.688">11311 15726,'25'0,"-25"-25,0 25,25 0,-25-24,0 24,25 0,-25 0,0 0,0 0,0 0,0 0,0 0,0 24,0-24,-25 25,25 0,0 0,-25 0,25-1,-25 1,0 0,25 0,-24 0,-1 24,25-24,-25 0,25 0,-25-1,25-24,0 25,0 0,0-25,0 25,25-25,-25 0,25 0,0 0,-1 0,1 0,25 0,0 0,-26 0,26 0,0-25,-1 25,1-25,-25 25,24-25,1 25,-25-24,-1-1,1 0,0 25,0-25,-25 0,0 1,0-1,0 0,0 0,-25 25,0-25,25 25,-25-24,1 24,-1 0,25 0,-25 0,0 0,25 0,-25 24,25 1,-24-25,24 25,-25 0,25 24,0-24,0 0,0 25,0-26,0 26,25-25,-25 24,0-24,24 25,-24-25,25 24,-25-24,0 25,25-1,-25-24,0 25,0-25,0 24,0-24,0 0,0 24</inkml:trace>
  <inkml:trace contextRef="#ctx0" brushRef="#br0" timeOffset="135145.7299">7913 14511,'0'-25,"0"25,0 0,0 0,25 0,-25 0,0 0,0 0,0 0,0 0,0 25,0 0,0-1,0 1,0 0,25 25,-25-1,0 26,0-1,0 0,0 1,0 24,0-25,0 26,0-1,0 0,-25 0,25 1,-25-1,0 25,0-25,25 0,-24 0,-1 1,0-1,0 0,25 0,-25 1,1-26,24 25,-25-24,25-1,-25-24,25 24,0-24,0-1,-25 1,25-25,0-1,0 1,0 0,0-25,0 25</inkml:trace>
  <inkml:trace contextRef="#ctx0" brushRef="#br0" timeOffset="136081.7834">8037 14560,'50'0,"-1"0,1 0,0 0,24 0,0 0,1 0,-1-24,25 24,1 0,-1 0,25 0,-25 0,25 0,25 0,-25 0,25 0,0-25,-1 25,1 0,0 0,0 0,25 0,-26 0,26 0,-25 0,24 0,-24 0,0 0,-25 0,25 25,-25-25,-25 24,25-24,-25 25,-24-25,24 25,-25-25,-24 0,25 25,-26 0,-24-25,25 0,-26 24,1-24,-25 25,25-25,-25 25,0-25,25 25,-25-25,0 25,0-1,0 1,0 0,0 0,0 24,0-24,-25 25,25-25,0 24,0 1,0-1,0 1,-25 24,25-24,0 0,0 24,0-24,0 24,0 1,0-26,0 26,0-1,0 0,0 1,0-26,0 26,0-1,25 1,-25-1,0 1,0-1,0 0,0-24,0 24,0 1,0-26,0 26,-25-26,25 26,-25-26,25 1,-24 0,-1-1,0 1,25-25,-25 24,-24-24,24 0,0 0,0-1,0 1,-24 0,24 0,-25-25,1 0,24 25,-25-25,1 0,-26 0,26 0,-26 0,1 0,-1 0,1 0,0-25,-26 25,26 0,-25 0,-25-25,24 25,1 0,-25-25,0 25,0-25,0 25,-25-24,25 24,-25 0,25-25,-24 25,-1 0,0 0,0 0,0 0,0 0,1 25,-1-25,0 0,0 24,0-24,1 0,-1 25,0-25,25 25,-25-25,25 0,25 25,-25-25,25 0,-1 0,26 0,-1 0,1 0,24 0,1 0,24 0,25 0,-25 0,25-25,0 25,0 0,25 0,0-25,24 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93110" y="2651582"/>
            <a:ext cx="2557779" cy="636904"/>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12/20/2024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5" y="2149551"/>
            <a:ext cx="4020185" cy="695325"/>
          </a:xfrm>
          <a:prstGeom prst="rect">
            <a:avLst/>
          </a:prstGeom>
        </p:spPr>
        <p:txBody>
          <a:bodyPr vert="horz" wrap="square" lIns="0" tIns="12065" rIns="0" bIns="0" rtlCol="0">
            <a:spAutoFit/>
          </a:bodyPr>
          <a:lstStyle/>
          <a:p>
            <a:pPr marL="12700">
              <a:lnSpc>
                <a:spcPct val="100000"/>
              </a:lnSpc>
              <a:spcBef>
                <a:spcPts val="95"/>
              </a:spcBef>
            </a:pPr>
            <a:r>
              <a:rPr sz="4400" u="heavy" spc="-10" dirty="0">
                <a:uFill>
                  <a:solidFill>
                    <a:srgbClr val="000000"/>
                  </a:solidFill>
                </a:uFill>
              </a:rPr>
              <a:t>TIME</a:t>
            </a:r>
            <a:r>
              <a:rPr sz="4400" u="heavy" spc="-30" dirty="0">
                <a:uFill>
                  <a:solidFill>
                    <a:srgbClr val="000000"/>
                  </a:solidFill>
                </a:uFill>
              </a:rPr>
              <a:t> </a:t>
            </a:r>
            <a:r>
              <a:rPr sz="4400" u="heavy" spc="-5" dirty="0">
                <a:uFill>
                  <a:solidFill>
                    <a:srgbClr val="000000"/>
                  </a:solidFill>
                </a:uFill>
              </a:rPr>
              <a:t>AND</a:t>
            </a:r>
            <a:r>
              <a:rPr sz="4400" u="heavy" spc="-25" dirty="0">
                <a:uFill>
                  <a:solidFill>
                    <a:srgbClr val="000000"/>
                  </a:solidFill>
                </a:uFill>
              </a:rPr>
              <a:t> </a:t>
            </a:r>
            <a:r>
              <a:rPr sz="4400" u="heavy" spc="-20" dirty="0">
                <a:uFill>
                  <a:solidFill>
                    <a:srgbClr val="000000"/>
                  </a:solidFill>
                </a:uFill>
              </a:rPr>
              <a:t>WORK</a:t>
            </a:r>
            <a:endParaRPr sz="4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8037830"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9.</a:t>
            </a:r>
            <a:r>
              <a:rPr sz="3200" spc="20" dirty="0">
                <a:latin typeface="Calibri"/>
                <a:cs typeface="Calibri"/>
              </a:rPr>
              <a:t> </a:t>
            </a:r>
            <a:r>
              <a:rPr sz="3200" spc="-5" dirty="0">
                <a:latin typeface="Calibri"/>
                <a:cs typeface="Calibri"/>
              </a:rPr>
              <a:t>A</a:t>
            </a:r>
            <a:r>
              <a:rPr sz="3200" dirty="0">
                <a:latin typeface="Calibri"/>
                <a:cs typeface="Calibri"/>
              </a:rPr>
              <a:t> </a:t>
            </a:r>
            <a:r>
              <a:rPr sz="3200" spc="-20" dirty="0">
                <a:latin typeface="Calibri"/>
                <a:cs typeface="Calibri"/>
              </a:rPr>
              <a:t>can</a:t>
            </a:r>
            <a:r>
              <a:rPr sz="3200" spc="25" dirty="0">
                <a:latin typeface="Calibri"/>
                <a:cs typeface="Calibri"/>
              </a:rPr>
              <a:t> </a:t>
            </a:r>
            <a:r>
              <a:rPr sz="3200" spc="-5" dirty="0">
                <a:latin typeface="Calibri"/>
                <a:cs typeface="Calibri"/>
              </a:rPr>
              <a:t>build a</a:t>
            </a:r>
            <a:r>
              <a:rPr sz="3200" spc="20" dirty="0">
                <a:latin typeface="Calibri"/>
                <a:cs typeface="Calibri"/>
              </a:rPr>
              <a:t> </a:t>
            </a:r>
            <a:r>
              <a:rPr sz="3200" spc="-15" dirty="0">
                <a:latin typeface="Calibri"/>
                <a:cs typeface="Calibri"/>
              </a:rPr>
              <a:t>wall</a:t>
            </a:r>
            <a:r>
              <a:rPr sz="3200" spc="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10</a:t>
            </a:r>
            <a:r>
              <a:rPr sz="3200" spc="30" dirty="0">
                <a:latin typeface="Calibri"/>
                <a:cs typeface="Calibri"/>
              </a:rPr>
              <a:t> </a:t>
            </a:r>
            <a:r>
              <a:rPr sz="3200" spc="-25" dirty="0">
                <a:latin typeface="Calibri"/>
                <a:cs typeface="Calibri"/>
              </a:rPr>
              <a:t>days</a:t>
            </a:r>
            <a:r>
              <a:rPr sz="3200" spc="-5" dirty="0">
                <a:latin typeface="Calibri"/>
                <a:cs typeface="Calibri"/>
              </a:rPr>
              <a:t> and</a:t>
            </a:r>
            <a:r>
              <a:rPr sz="3200" spc="15" dirty="0">
                <a:latin typeface="Calibri"/>
                <a:cs typeface="Calibri"/>
              </a:rPr>
              <a:t> </a:t>
            </a:r>
            <a:r>
              <a:rPr sz="3200" spc="-5" dirty="0">
                <a:latin typeface="Calibri"/>
                <a:cs typeface="Calibri"/>
              </a:rPr>
              <a:t>B</a:t>
            </a:r>
            <a:r>
              <a:rPr sz="3200" spc="5" dirty="0">
                <a:latin typeface="Calibri"/>
                <a:cs typeface="Calibri"/>
              </a:rPr>
              <a:t> </a:t>
            </a:r>
            <a:r>
              <a:rPr sz="3200" spc="-5" dirty="0">
                <a:latin typeface="Calibri"/>
                <a:cs typeface="Calibri"/>
              </a:rPr>
              <a:t>in 5</a:t>
            </a:r>
            <a:r>
              <a:rPr sz="3200" spc="10" dirty="0">
                <a:latin typeface="Calibri"/>
                <a:cs typeface="Calibri"/>
              </a:rPr>
              <a:t> </a:t>
            </a:r>
            <a:r>
              <a:rPr sz="3200" spc="-25" dirty="0">
                <a:latin typeface="Calibri"/>
                <a:cs typeface="Calibri"/>
              </a:rPr>
              <a:t>days, </a:t>
            </a:r>
            <a:r>
              <a:rPr sz="3200" spc="-710" dirty="0">
                <a:latin typeface="Calibri"/>
                <a:cs typeface="Calibri"/>
              </a:rPr>
              <a:t> </a:t>
            </a:r>
            <a:r>
              <a:rPr sz="3200" spc="-5" dirty="0">
                <a:latin typeface="Calibri"/>
                <a:cs typeface="Calibri"/>
              </a:rPr>
              <a:t>while C</a:t>
            </a:r>
            <a:r>
              <a:rPr sz="3200" spc="5" dirty="0">
                <a:latin typeface="Calibri"/>
                <a:cs typeface="Calibri"/>
              </a:rPr>
              <a:t> </a:t>
            </a:r>
            <a:r>
              <a:rPr sz="3200" spc="-15" dirty="0">
                <a:latin typeface="Calibri"/>
                <a:cs typeface="Calibri"/>
              </a:rPr>
              <a:t>can</a:t>
            </a:r>
            <a:r>
              <a:rPr sz="3200" spc="20" dirty="0">
                <a:latin typeface="Calibri"/>
                <a:cs typeface="Calibri"/>
              </a:rPr>
              <a:t> </a:t>
            </a:r>
            <a:r>
              <a:rPr sz="3200" spc="-25" dirty="0">
                <a:latin typeface="Calibri"/>
                <a:cs typeface="Calibri"/>
              </a:rPr>
              <a:t>destroy</a:t>
            </a:r>
            <a:r>
              <a:rPr sz="3200" spc="35"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wall</a:t>
            </a:r>
            <a:r>
              <a:rPr sz="3200" spc="2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20</a:t>
            </a:r>
            <a:r>
              <a:rPr sz="3200" spc="20" dirty="0">
                <a:latin typeface="Calibri"/>
                <a:cs typeface="Calibri"/>
              </a:rPr>
              <a:t> </a:t>
            </a:r>
            <a:r>
              <a:rPr sz="3200" spc="-20" dirty="0">
                <a:latin typeface="Calibri"/>
                <a:cs typeface="Calibri"/>
              </a:rPr>
              <a:t>days.</a:t>
            </a:r>
            <a:r>
              <a:rPr sz="3200" spc="-5" dirty="0">
                <a:latin typeface="Calibri"/>
                <a:cs typeface="Calibri"/>
              </a:rPr>
              <a:t> If</a:t>
            </a:r>
            <a:r>
              <a:rPr sz="3200" spc="10" dirty="0">
                <a:latin typeface="Calibri"/>
                <a:cs typeface="Calibri"/>
              </a:rPr>
              <a:t> </a:t>
            </a:r>
            <a:r>
              <a:rPr sz="3200" spc="-10" dirty="0">
                <a:latin typeface="Calibri"/>
                <a:cs typeface="Calibri"/>
              </a:rPr>
              <a:t>they </a:t>
            </a:r>
            <a:r>
              <a:rPr sz="3200" spc="-5" dirty="0">
                <a:latin typeface="Calibri"/>
                <a:cs typeface="Calibri"/>
              </a:rPr>
              <a:t> </a:t>
            </a:r>
            <a:r>
              <a:rPr sz="3200" spc="-25" dirty="0">
                <a:latin typeface="Calibri"/>
                <a:cs typeface="Calibri"/>
              </a:rPr>
              <a:t>start</a:t>
            </a:r>
            <a:r>
              <a:rPr sz="3200" spc="20" dirty="0">
                <a:latin typeface="Calibri"/>
                <a:cs typeface="Calibri"/>
              </a:rPr>
              <a:t> </a:t>
            </a:r>
            <a:r>
              <a:rPr sz="3200" spc="-15" dirty="0">
                <a:latin typeface="Calibri"/>
                <a:cs typeface="Calibri"/>
              </a:rPr>
              <a:t>working</a:t>
            </a:r>
            <a:r>
              <a:rPr sz="3200" spc="50" dirty="0">
                <a:latin typeface="Calibri"/>
                <a:cs typeface="Calibri"/>
              </a:rPr>
              <a:t> </a:t>
            </a:r>
            <a:r>
              <a:rPr sz="3200" spc="-50" dirty="0">
                <a:latin typeface="Calibri"/>
                <a:cs typeface="Calibri"/>
              </a:rPr>
              <a:t>together.</a:t>
            </a:r>
            <a:r>
              <a:rPr sz="3200"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how</a:t>
            </a:r>
            <a:r>
              <a:rPr sz="3200" spc="35" dirty="0">
                <a:latin typeface="Calibri"/>
                <a:cs typeface="Calibri"/>
              </a:rPr>
              <a:t> </a:t>
            </a:r>
            <a:r>
              <a:rPr sz="3200" spc="-20" dirty="0">
                <a:latin typeface="Calibri"/>
                <a:cs typeface="Calibri"/>
              </a:rPr>
              <a:t>many</a:t>
            </a:r>
            <a:r>
              <a:rPr sz="3200" spc="10" dirty="0">
                <a:latin typeface="Calibri"/>
                <a:cs typeface="Calibri"/>
              </a:rPr>
              <a:t> </a:t>
            </a:r>
            <a:r>
              <a:rPr sz="3200" spc="-25" dirty="0">
                <a:latin typeface="Calibri"/>
                <a:cs typeface="Calibri"/>
              </a:rPr>
              <a:t>days</a:t>
            </a:r>
            <a:r>
              <a:rPr sz="3200" spc="15" dirty="0">
                <a:latin typeface="Calibri"/>
                <a:cs typeface="Calibri"/>
              </a:rPr>
              <a:t> </a:t>
            </a:r>
            <a:r>
              <a:rPr sz="3200" dirty="0">
                <a:latin typeface="Calibri"/>
                <a:cs typeface="Calibri"/>
              </a:rPr>
              <a:t>will </a:t>
            </a:r>
            <a:r>
              <a:rPr sz="3200" spc="5"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wall</a:t>
            </a:r>
            <a:r>
              <a:rPr sz="3200" spc="25" dirty="0">
                <a:latin typeface="Calibri"/>
                <a:cs typeface="Calibri"/>
              </a:rPr>
              <a:t> </a:t>
            </a:r>
            <a:r>
              <a:rPr sz="3200" spc="-10" dirty="0">
                <a:latin typeface="Calibri"/>
                <a:cs typeface="Calibri"/>
              </a:rPr>
              <a:t>be</a:t>
            </a:r>
            <a:r>
              <a:rPr sz="3200" spc="10" dirty="0">
                <a:latin typeface="Calibri"/>
                <a:cs typeface="Calibri"/>
              </a:rPr>
              <a:t> </a:t>
            </a:r>
            <a:r>
              <a:rPr sz="3200" spc="-5" dirty="0">
                <a:latin typeface="Calibri"/>
                <a:cs typeface="Calibri"/>
              </a:rPr>
              <a:t>built?</a:t>
            </a:r>
            <a:endParaRPr sz="3200">
              <a:latin typeface="Calibri"/>
              <a:cs typeface="Calibri"/>
            </a:endParaRPr>
          </a:p>
          <a:p>
            <a:pPr marL="356870" indent="-344805">
              <a:lnSpc>
                <a:spcPct val="100000"/>
              </a:lnSpc>
              <a:spcBef>
                <a:spcPts val="775"/>
              </a:spcBef>
              <a:buFont typeface="Arial MT"/>
              <a:buChar char="•"/>
              <a:tabLst>
                <a:tab pos="356870" algn="l"/>
                <a:tab pos="357505" algn="l"/>
                <a:tab pos="1066800" algn="l"/>
                <a:tab pos="1885950" algn="l"/>
                <a:tab pos="2756535" algn="l"/>
              </a:tabLst>
            </a:pPr>
            <a:r>
              <a:rPr sz="3200" spc="-5" dirty="0">
                <a:latin typeface="Calibri"/>
                <a:cs typeface="Calibri"/>
              </a:rPr>
              <a:t>a)5	</a:t>
            </a:r>
            <a:r>
              <a:rPr sz="3200" spc="-10" dirty="0">
                <a:latin typeface="Calibri"/>
                <a:cs typeface="Calibri"/>
              </a:rPr>
              <a:t>b)</a:t>
            </a:r>
            <a:r>
              <a:rPr sz="3200" spc="10" dirty="0">
                <a:latin typeface="Calibri"/>
                <a:cs typeface="Calibri"/>
              </a:rPr>
              <a:t> </a:t>
            </a:r>
            <a:r>
              <a:rPr sz="3200" spc="-5" dirty="0">
                <a:latin typeface="Calibri"/>
                <a:cs typeface="Calibri"/>
              </a:rPr>
              <a:t>6	c)</a:t>
            </a:r>
            <a:r>
              <a:rPr sz="3200" dirty="0">
                <a:latin typeface="Calibri"/>
                <a:cs typeface="Calibri"/>
              </a:rPr>
              <a:t> </a:t>
            </a:r>
            <a:r>
              <a:rPr sz="3200" spc="-5" dirty="0">
                <a:latin typeface="Calibri"/>
                <a:cs typeface="Calibri"/>
              </a:rPr>
              <a:t>4	</a:t>
            </a:r>
            <a:r>
              <a:rPr sz="3200" spc="-10" dirty="0">
                <a:latin typeface="Calibri"/>
                <a:cs typeface="Calibri"/>
              </a:rPr>
              <a:t>d)</a:t>
            </a:r>
            <a:r>
              <a:rPr sz="3200" spc="-25" dirty="0">
                <a:latin typeface="Calibri"/>
                <a:cs typeface="Calibri"/>
              </a:rPr>
              <a:t> </a:t>
            </a:r>
            <a:r>
              <a:rPr sz="3200" spc="-5" dirty="0">
                <a:latin typeface="Calibri"/>
                <a:cs typeface="Calibri"/>
              </a:rPr>
              <a:t>4.5</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10840" y="1134000"/>
              <a:ext cx="5376240" cy="4107960"/>
            </p14:xfrm>
          </p:contentPart>
        </mc:Choice>
        <mc:Fallback>
          <p:pic>
            <p:nvPicPr>
              <p:cNvPr id="3" name="Ink 2"/>
              <p:cNvPicPr/>
              <p:nvPr/>
            </p:nvPicPr>
            <p:blipFill>
              <a:blip r:embed="rId3"/>
              <a:stretch>
                <a:fillRect/>
              </a:stretch>
            </p:blipFill>
            <p:spPr>
              <a:xfrm>
                <a:off x="1401480" y="1124640"/>
                <a:ext cx="5394960" cy="412668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2590800"/>
            <a:ext cx="8037830" cy="688650"/>
          </a:xfrm>
          <a:prstGeom prst="rect">
            <a:avLst/>
          </a:prstGeom>
        </p:spPr>
        <p:txBody>
          <a:bodyPr vert="horz" wrap="square" lIns="0" tIns="11430" rIns="0" bIns="0" rtlCol="0">
            <a:spAutoFit/>
          </a:bodyPr>
          <a:lstStyle/>
          <a:p>
            <a:pPr marL="356870" marR="5080" indent="-344805" algn="ctr">
              <a:lnSpc>
                <a:spcPct val="100000"/>
              </a:lnSpc>
              <a:spcBef>
                <a:spcPts val="90"/>
              </a:spcBef>
              <a:buFont typeface="Arial MT"/>
              <a:buChar char="•"/>
              <a:tabLst>
                <a:tab pos="356870" algn="l"/>
                <a:tab pos="357505" algn="l"/>
              </a:tabLst>
            </a:pPr>
            <a:r>
              <a:rPr lang="en-US" sz="4400" spc="-10" dirty="0" smtClean="0">
                <a:latin typeface="Calibri"/>
                <a:cs typeface="Calibri"/>
              </a:rPr>
              <a:t>ALTERNATE WORK</a:t>
            </a:r>
            <a:endParaRPr sz="440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83855"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10.</a:t>
            </a:r>
            <a:r>
              <a:rPr sz="3200" spc="20" dirty="0">
                <a:latin typeface="Calibri"/>
                <a:cs typeface="Calibri"/>
              </a:rPr>
              <a:t> </a:t>
            </a:r>
            <a:r>
              <a:rPr sz="3200" spc="-5" dirty="0">
                <a:latin typeface="Calibri"/>
                <a:cs typeface="Calibri"/>
              </a:rPr>
              <a:t>A</a:t>
            </a:r>
            <a:r>
              <a:rPr sz="3200" spc="15" dirty="0">
                <a:latin typeface="Calibri"/>
                <a:cs typeface="Calibri"/>
              </a:rPr>
              <a:t> </a:t>
            </a:r>
            <a:r>
              <a:rPr sz="3200" spc="-5" dirty="0">
                <a:latin typeface="Calibri"/>
                <a:cs typeface="Calibri"/>
              </a:rPr>
              <a:t>alone</a:t>
            </a:r>
            <a:r>
              <a:rPr sz="3200" spc="5" dirty="0">
                <a:latin typeface="Calibri"/>
                <a:cs typeface="Calibri"/>
              </a:rPr>
              <a:t> </a:t>
            </a:r>
            <a:r>
              <a:rPr sz="3200" spc="-15" dirty="0">
                <a:latin typeface="Calibri"/>
                <a:cs typeface="Calibri"/>
              </a:rPr>
              <a:t>can</a:t>
            </a:r>
            <a:r>
              <a:rPr sz="3200" spc="5" dirty="0">
                <a:latin typeface="Calibri"/>
                <a:cs typeface="Calibri"/>
              </a:rPr>
              <a:t> </a:t>
            </a:r>
            <a:r>
              <a:rPr sz="3200" spc="-20" dirty="0">
                <a:latin typeface="Calibri"/>
                <a:cs typeface="Calibri"/>
              </a:rPr>
              <a:t>complete</a:t>
            </a:r>
            <a:r>
              <a:rPr sz="3200" spc="30" dirty="0">
                <a:latin typeface="Calibri"/>
                <a:cs typeface="Calibri"/>
              </a:rPr>
              <a:t> </a:t>
            </a:r>
            <a:r>
              <a:rPr sz="3200" spc="-5" dirty="0">
                <a:latin typeface="Calibri"/>
                <a:cs typeface="Calibri"/>
              </a:rPr>
              <a:t>a </a:t>
            </a:r>
            <a:r>
              <a:rPr sz="3200" spc="-15" dirty="0">
                <a:latin typeface="Calibri"/>
                <a:cs typeface="Calibri"/>
              </a:rPr>
              <a:t>work</a:t>
            </a:r>
            <a:r>
              <a:rPr sz="3200" dirty="0">
                <a:latin typeface="Calibri"/>
                <a:cs typeface="Calibri"/>
              </a:rPr>
              <a:t> </a:t>
            </a:r>
            <a:r>
              <a:rPr sz="3200" spc="-5" dirty="0">
                <a:latin typeface="Calibri"/>
                <a:cs typeface="Calibri"/>
              </a:rPr>
              <a:t>in</a:t>
            </a:r>
            <a:r>
              <a:rPr sz="3200" spc="15" dirty="0">
                <a:latin typeface="Calibri"/>
                <a:cs typeface="Calibri"/>
              </a:rPr>
              <a:t> </a:t>
            </a:r>
            <a:r>
              <a:rPr sz="3200" spc="-10" dirty="0">
                <a:latin typeface="Calibri"/>
                <a:cs typeface="Calibri"/>
              </a:rPr>
              <a:t>16</a:t>
            </a:r>
            <a:r>
              <a:rPr sz="3200" dirty="0">
                <a:latin typeface="Calibri"/>
                <a:cs typeface="Calibri"/>
              </a:rPr>
              <a:t> </a:t>
            </a:r>
            <a:r>
              <a:rPr sz="3200" spc="-25" dirty="0">
                <a:latin typeface="Calibri"/>
                <a:cs typeface="Calibri"/>
              </a:rPr>
              <a:t>days </a:t>
            </a:r>
            <a:r>
              <a:rPr sz="3200" spc="-20" dirty="0">
                <a:latin typeface="Calibri"/>
                <a:cs typeface="Calibri"/>
              </a:rPr>
              <a:t> </a:t>
            </a:r>
            <a:r>
              <a:rPr sz="3200" spc="-5" dirty="0">
                <a:latin typeface="Calibri"/>
                <a:cs typeface="Calibri"/>
              </a:rPr>
              <a:t>and</a:t>
            </a:r>
            <a:r>
              <a:rPr sz="3200" spc="20" dirty="0">
                <a:latin typeface="Calibri"/>
                <a:cs typeface="Calibri"/>
              </a:rPr>
              <a:t> </a:t>
            </a:r>
            <a:r>
              <a:rPr sz="3200" spc="-5" dirty="0">
                <a:latin typeface="Calibri"/>
                <a:cs typeface="Calibri"/>
              </a:rPr>
              <a:t>B</a:t>
            </a:r>
            <a:r>
              <a:rPr sz="3200" dirty="0">
                <a:latin typeface="Calibri"/>
                <a:cs typeface="Calibri"/>
              </a:rPr>
              <a:t> </a:t>
            </a:r>
            <a:r>
              <a:rPr sz="3200" spc="-5" dirty="0">
                <a:latin typeface="Calibri"/>
                <a:cs typeface="Calibri"/>
              </a:rPr>
              <a:t>alone </a:t>
            </a:r>
            <a:r>
              <a:rPr sz="3200" spc="-20"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12</a:t>
            </a:r>
            <a:r>
              <a:rPr sz="3200" spc="25" dirty="0">
                <a:latin typeface="Calibri"/>
                <a:cs typeface="Calibri"/>
              </a:rPr>
              <a:t> </a:t>
            </a:r>
            <a:r>
              <a:rPr sz="3200" spc="-20" dirty="0">
                <a:latin typeface="Calibri"/>
                <a:cs typeface="Calibri"/>
              </a:rPr>
              <a:t>days.</a:t>
            </a:r>
            <a:r>
              <a:rPr sz="3200" spc="-5" dirty="0">
                <a:latin typeface="Calibri"/>
                <a:cs typeface="Calibri"/>
              </a:rPr>
              <a:t> </a:t>
            </a:r>
            <a:r>
              <a:rPr sz="3200" spc="-10" dirty="0">
                <a:latin typeface="Calibri"/>
                <a:cs typeface="Calibri"/>
              </a:rPr>
              <a:t>Starting</a:t>
            </a:r>
            <a:r>
              <a:rPr sz="3200" spc="20" dirty="0">
                <a:latin typeface="Calibri"/>
                <a:cs typeface="Calibri"/>
              </a:rPr>
              <a:t> </a:t>
            </a:r>
            <a:r>
              <a:rPr sz="3200" dirty="0">
                <a:latin typeface="Calibri"/>
                <a:cs typeface="Calibri"/>
              </a:rPr>
              <a:t>with</a:t>
            </a:r>
            <a:r>
              <a:rPr sz="3200" spc="-10" dirty="0">
                <a:latin typeface="Calibri"/>
                <a:cs typeface="Calibri"/>
              </a:rPr>
              <a:t> </a:t>
            </a:r>
            <a:r>
              <a:rPr sz="3200" spc="5" dirty="0">
                <a:latin typeface="Calibri"/>
                <a:cs typeface="Calibri"/>
              </a:rPr>
              <a:t>A, </a:t>
            </a:r>
            <a:r>
              <a:rPr sz="3200" spc="-710" dirty="0">
                <a:latin typeface="Calibri"/>
                <a:cs typeface="Calibri"/>
              </a:rPr>
              <a:t> </a:t>
            </a:r>
            <a:r>
              <a:rPr sz="3200" spc="-10" dirty="0">
                <a:latin typeface="Calibri"/>
                <a:cs typeface="Calibri"/>
              </a:rPr>
              <a:t>they</a:t>
            </a:r>
            <a:r>
              <a:rPr sz="3200" spc="10" dirty="0">
                <a:latin typeface="Calibri"/>
                <a:cs typeface="Calibri"/>
              </a:rPr>
              <a:t> </a:t>
            </a:r>
            <a:r>
              <a:rPr sz="3200" spc="-20" dirty="0">
                <a:latin typeface="Calibri"/>
                <a:cs typeface="Calibri"/>
              </a:rPr>
              <a:t>work</a:t>
            </a:r>
            <a:r>
              <a:rPr sz="3200" spc="5" dirty="0">
                <a:latin typeface="Calibri"/>
                <a:cs typeface="Calibri"/>
              </a:rPr>
              <a:t> </a:t>
            </a:r>
            <a:r>
              <a:rPr sz="3200" spc="-10" dirty="0">
                <a:latin typeface="Calibri"/>
                <a:cs typeface="Calibri"/>
              </a:rPr>
              <a:t>on</a:t>
            </a:r>
            <a:r>
              <a:rPr sz="3200" spc="15" dirty="0">
                <a:latin typeface="Calibri"/>
                <a:cs typeface="Calibri"/>
              </a:rPr>
              <a:t> </a:t>
            </a:r>
            <a:r>
              <a:rPr sz="3200" spc="-10" dirty="0">
                <a:latin typeface="Calibri"/>
                <a:cs typeface="Calibri"/>
              </a:rPr>
              <a:t>alternate</a:t>
            </a:r>
            <a:r>
              <a:rPr sz="3200" dirty="0">
                <a:latin typeface="Calibri"/>
                <a:cs typeface="Calibri"/>
              </a:rPr>
              <a:t> </a:t>
            </a:r>
            <a:r>
              <a:rPr sz="3200" spc="-25" dirty="0">
                <a:latin typeface="Calibri"/>
                <a:cs typeface="Calibri"/>
              </a:rPr>
              <a:t>days.</a:t>
            </a:r>
            <a:r>
              <a:rPr sz="3200" dirty="0">
                <a:latin typeface="Calibri"/>
                <a:cs typeface="Calibri"/>
              </a:rPr>
              <a:t> </a:t>
            </a:r>
            <a:r>
              <a:rPr sz="3200" spc="-10" dirty="0">
                <a:latin typeface="Calibri"/>
                <a:cs typeface="Calibri"/>
              </a:rPr>
              <a:t>The</a:t>
            </a:r>
            <a:r>
              <a:rPr sz="3200" spc="10" dirty="0">
                <a:latin typeface="Calibri"/>
                <a:cs typeface="Calibri"/>
              </a:rPr>
              <a:t> </a:t>
            </a:r>
            <a:r>
              <a:rPr sz="3200" spc="-20" dirty="0">
                <a:latin typeface="Calibri"/>
                <a:cs typeface="Calibri"/>
              </a:rPr>
              <a:t>total</a:t>
            </a:r>
            <a:r>
              <a:rPr sz="3200" spc="10" dirty="0">
                <a:latin typeface="Calibri"/>
                <a:cs typeface="Calibri"/>
              </a:rPr>
              <a:t> </a:t>
            </a:r>
            <a:r>
              <a:rPr sz="3200" spc="-20" dirty="0">
                <a:latin typeface="Calibri"/>
                <a:cs typeface="Calibri"/>
              </a:rPr>
              <a:t>work </a:t>
            </a:r>
            <a:r>
              <a:rPr sz="3200" spc="-15" dirty="0">
                <a:latin typeface="Calibri"/>
                <a:cs typeface="Calibri"/>
              </a:rPr>
              <a:t> </a:t>
            </a:r>
            <a:r>
              <a:rPr sz="3200" spc="-5" dirty="0">
                <a:latin typeface="Calibri"/>
                <a:cs typeface="Calibri"/>
              </a:rPr>
              <a:t>will</a:t>
            </a:r>
            <a:r>
              <a:rPr sz="3200" dirty="0">
                <a:latin typeface="Calibri"/>
                <a:cs typeface="Calibri"/>
              </a:rPr>
              <a:t> </a:t>
            </a:r>
            <a:r>
              <a:rPr sz="3200" spc="-10" dirty="0">
                <a:latin typeface="Calibri"/>
                <a:cs typeface="Calibri"/>
              </a:rPr>
              <a:t>be</a:t>
            </a:r>
            <a:r>
              <a:rPr sz="3200" spc="-5" dirty="0">
                <a:latin typeface="Calibri"/>
                <a:cs typeface="Calibri"/>
              </a:rPr>
              <a:t> </a:t>
            </a:r>
            <a:r>
              <a:rPr sz="3200" spc="-15" dirty="0">
                <a:latin typeface="Calibri"/>
                <a:cs typeface="Calibri"/>
              </a:rPr>
              <a:t>completed</a:t>
            </a:r>
            <a:r>
              <a:rPr sz="3200" spc="40" dirty="0">
                <a:latin typeface="Calibri"/>
                <a:cs typeface="Calibri"/>
              </a:rPr>
              <a:t> </a:t>
            </a:r>
            <a:r>
              <a:rPr sz="3200" spc="-5" dirty="0">
                <a:latin typeface="Calibri"/>
                <a:cs typeface="Calibri"/>
              </a:rPr>
              <a:t>in</a:t>
            </a:r>
            <a:endParaRPr sz="3200">
              <a:latin typeface="Calibri"/>
              <a:cs typeface="Calibri"/>
            </a:endParaRPr>
          </a:p>
          <a:p>
            <a:pPr marL="356870" indent="-344805">
              <a:lnSpc>
                <a:spcPct val="100000"/>
              </a:lnSpc>
              <a:spcBef>
                <a:spcPts val="775"/>
              </a:spcBef>
              <a:buFont typeface="Arial MT"/>
              <a:buChar char="•"/>
              <a:tabLst>
                <a:tab pos="356870" algn="l"/>
                <a:tab pos="357505" algn="l"/>
                <a:tab pos="1745614" algn="l"/>
                <a:tab pos="3261995" algn="l"/>
                <a:tab pos="3864610" algn="l"/>
                <a:tab pos="4827270" algn="l"/>
              </a:tabLst>
            </a:pPr>
            <a:r>
              <a:rPr sz="3200" spc="-15" dirty="0">
                <a:latin typeface="Calibri"/>
                <a:cs typeface="Calibri"/>
              </a:rPr>
              <a:t>(a)13</a:t>
            </a:r>
            <a:r>
              <a:rPr sz="3200" spc="70" dirty="0">
                <a:latin typeface="Calibri"/>
                <a:cs typeface="Calibri"/>
              </a:rPr>
              <a:t> </a:t>
            </a:r>
            <a:r>
              <a:rPr sz="3200" spc="-10" dirty="0">
                <a:latin typeface="Calibri"/>
                <a:cs typeface="Calibri"/>
              </a:rPr>
              <a:t>¼	(b)</a:t>
            </a:r>
            <a:r>
              <a:rPr sz="3200" spc="40" dirty="0">
                <a:latin typeface="Calibri"/>
                <a:cs typeface="Calibri"/>
              </a:rPr>
              <a:t> </a:t>
            </a:r>
            <a:r>
              <a:rPr sz="3200" spc="-10" dirty="0">
                <a:latin typeface="Calibri"/>
                <a:cs typeface="Calibri"/>
              </a:rPr>
              <a:t>13</a:t>
            </a:r>
            <a:r>
              <a:rPr sz="3200" spc="30" dirty="0">
                <a:latin typeface="Calibri"/>
                <a:cs typeface="Calibri"/>
              </a:rPr>
              <a:t> </a:t>
            </a:r>
            <a:r>
              <a:rPr sz="3200" spc="-10" dirty="0">
                <a:latin typeface="Calibri"/>
                <a:cs typeface="Calibri"/>
              </a:rPr>
              <a:t>½	(c)	13</a:t>
            </a:r>
            <a:r>
              <a:rPr sz="3200" spc="5" dirty="0">
                <a:latin typeface="Calibri"/>
                <a:cs typeface="Calibri"/>
              </a:rPr>
              <a:t> </a:t>
            </a:r>
            <a:r>
              <a:rPr sz="3200" spc="-10" dirty="0">
                <a:latin typeface="Calibri"/>
                <a:cs typeface="Calibri"/>
              </a:rPr>
              <a:t>¾	(d)</a:t>
            </a:r>
            <a:r>
              <a:rPr sz="3200" spc="-35" dirty="0">
                <a:latin typeface="Calibri"/>
                <a:cs typeface="Calibri"/>
              </a:rPr>
              <a:t> </a:t>
            </a:r>
            <a:r>
              <a:rPr sz="3200" spc="-10" dirty="0">
                <a:latin typeface="Calibri"/>
                <a:cs typeface="Calibri"/>
              </a:rPr>
              <a:t>13</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0" y="2777040"/>
              <a:ext cx="8662320" cy="3831120"/>
            </p14:xfrm>
          </p:contentPart>
        </mc:Choice>
        <mc:Fallback>
          <p:pic>
            <p:nvPicPr>
              <p:cNvPr id="3" name="Ink 2"/>
              <p:cNvPicPr/>
              <p:nvPr/>
            </p:nvPicPr>
            <p:blipFill>
              <a:blip r:embed="rId3"/>
              <a:stretch>
                <a:fillRect/>
              </a:stretch>
            </p:blipFill>
            <p:spPr>
              <a:xfrm>
                <a:off x="-9360" y="2767680"/>
                <a:ext cx="8681040" cy="38498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740015" cy="3536950"/>
          </a:xfrm>
          <a:prstGeom prst="rect">
            <a:avLst/>
          </a:prstGeom>
        </p:spPr>
        <p:txBody>
          <a:bodyPr vert="horz" wrap="square" lIns="0" tIns="11430" rIns="0" bIns="0" rtlCol="0">
            <a:spAutoFit/>
          </a:bodyPr>
          <a:lstStyle/>
          <a:p>
            <a:pPr marL="356870" marR="22860" indent="-344805">
              <a:lnSpc>
                <a:spcPct val="100000"/>
              </a:lnSpc>
              <a:spcBef>
                <a:spcPts val="90"/>
              </a:spcBef>
              <a:buFont typeface="Arial MT"/>
              <a:buChar char="•"/>
              <a:tabLst>
                <a:tab pos="356870" algn="l"/>
                <a:tab pos="357505" algn="l"/>
              </a:tabLst>
            </a:pPr>
            <a:r>
              <a:rPr sz="3200" spc="-10" dirty="0">
                <a:latin typeface="Calibri"/>
                <a:cs typeface="Calibri"/>
              </a:rPr>
              <a:t>11.</a:t>
            </a:r>
            <a:r>
              <a:rPr sz="3200" spc="20" dirty="0">
                <a:latin typeface="Calibri"/>
                <a:cs typeface="Calibri"/>
              </a:rPr>
              <a:t> </a:t>
            </a:r>
            <a:r>
              <a:rPr sz="3200" spc="-25" dirty="0">
                <a:latin typeface="Calibri"/>
                <a:cs typeface="Calibri"/>
              </a:rPr>
              <a:t>Fatima</a:t>
            </a:r>
            <a:r>
              <a:rPr sz="3200" spc="35" dirty="0">
                <a:latin typeface="Calibri"/>
                <a:cs typeface="Calibri"/>
              </a:rPr>
              <a:t> </a:t>
            </a:r>
            <a:r>
              <a:rPr sz="3200" spc="-5" dirty="0">
                <a:latin typeface="Calibri"/>
                <a:cs typeface="Calibri"/>
              </a:rPr>
              <a:t>and</a:t>
            </a:r>
            <a:r>
              <a:rPr sz="3200" spc="40" dirty="0">
                <a:latin typeface="Calibri"/>
                <a:cs typeface="Calibri"/>
              </a:rPr>
              <a:t> </a:t>
            </a:r>
            <a:r>
              <a:rPr sz="3200" spc="-25" dirty="0">
                <a:latin typeface="Calibri"/>
                <a:cs typeface="Calibri"/>
              </a:rPr>
              <a:t>Zahira</a:t>
            </a:r>
            <a:r>
              <a:rPr sz="3200" spc="50" dirty="0">
                <a:latin typeface="Calibri"/>
                <a:cs typeface="Calibri"/>
              </a:rPr>
              <a:t> </a:t>
            </a:r>
            <a:r>
              <a:rPr sz="3200" spc="-15" dirty="0">
                <a:latin typeface="Calibri"/>
                <a:cs typeface="Calibri"/>
              </a:rPr>
              <a:t>can</a:t>
            </a:r>
            <a:r>
              <a:rPr sz="3200" spc="5" dirty="0">
                <a:latin typeface="Calibri"/>
                <a:cs typeface="Calibri"/>
              </a:rPr>
              <a:t> </a:t>
            </a:r>
            <a:r>
              <a:rPr sz="3200" spc="-10" dirty="0">
                <a:latin typeface="Calibri"/>
                <a:cs typeface="Calibri"/>
              </a:rPr>
              <a:t>do</a:t>
            </a:r>
            <a:r>
              <a:rPr sz="3200" spc="5" dirty="0">
                <a:latin typeface="Calibri"/>
                <a:cs typeface="Calibri"/>
              </a:rPr>
              <a:t> </a:t>
            </a:r>
            <a:r>
              <a:rPr sz="3200" spc="-5" dirty="0">
                <a:latin typeface="Calibri"/>
                <a:cs typeface="Calibri"/>
              </a:rPr>
              <a:t>a piece</a:t>
            </a:r>
            <a:r>
              <a:rPr sz="3200" spc="5" dirty="0">
                <a:latin typeface="Calibri"/>
                <a:cs typeface="Calibri"/>
              </a:rPr>
              <a:t> </a:t>
            </a:r>
            <a:r>
              <a:rPr sz="3200" spc="-10" dirty="0">
                <a:latin typeface="Calibri"/>
                <a:cs typeface="Calibri"/>
              </a:rPr>
              <a:t>of</a:t>
            </a:r>
            <a:r>
              <a:rPr sz="3200" spc="-5" dirty="0">
                <a:latin typeface="Calibri"/>
                <a:cs typeface="Calibri"/>
              </a:rPr>
              <a:t> </a:t>
            </a:r>
            <a:r>
              <a:rPr sz="3200" spc="-15" dirty="0">
                <a:latin typeface="Calibri"/>
                <a:cs typeface="Calibri"/>
              </a:rPr>
              <a:t>work </a:t>
            </a:r>
            <a:r>
              <a:rPr sz="3200" spc="-710"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12</a:t>
            </a:r>
            <a:r>
              <a:rPr sz="3200" spc="25" dirty="0">
                <a:latin typeface="Calibri"/>
                <a:cs typeface="Calibri"/>
              </a:rPr>
              <a:t> </a:t>
            </a:r>
            <a:r>
              <a:rPr sz="3200" spc="-25" dirty="0">
                <a:latin typeface="Calibri"/>
                <a:cs typeface="Calibri"/>
              </a:rPr>
              <a:t>days</a:t>
            </a:r>
            <a:r>
              <a:rPr sz="3200" spc="-5" dirty="0">
                <a:latin typeface="Calibri"/>
                <a:cs typeface="Calibri"/>
              </a:rPr>
              <a:t> and</a:t>
            </a:r>
            <a:r>
              <a:rPr sz="3200" spc="25" dirty="0">
                <a:latin typeface="Calibri"/>
                <a:cs typeface="Calibri"/>
              </a:rPr>
              <a:t> </a:t>
            </a:r>
            <a:r>
              <a:rPr sz="3200" spc="-15" dirty="0">
                <a:latin typeface="Calibri"/>
                <a:cs typeface="Calibri"/>
              </a:rPr>
              <a:t>15</a:t>
            </a:r>
            <a:r>
              <a:rPr sz="3200" spc="25" dirty="0">
                <a:latin typeface="Calibri"/>
                <a:cs typeface="Calibri"/>
              </a:rPr>
              <a:t> </a:t>
            </a:r>
            <a:r>
              <a:rPr sz="3200" spc="-25" dirty="0">
                <a:latin typeface="Calibri"/>
                <a:cs typeface="Calibri"/>
              </a:rPr>
              <a:t>days</a:t>
            </a:r>
            <a:r>
              <a:rPr sz="3200" spc="-5" dirty="0">
                <a:latin typeface="Calibri"/>
                <a:cs typeface="Calibri"/>
              </a:rPr>
              <a:t> </a:t>
            </a:r>
            <a:r>
              <a:rPr sz="3200" spc="-30" dirty="0">
                <a:latin typeface="Calibri"/>
                <a:cs typeface="Calibri"/>
              </a:rPr>
              <a:t>respectively.</a:t>
            </a:r>
            <a:r>
              <a:rPr sz="3200" spc="45" dirty="0">
                <a:latin typeface="Calibri"/>
                <a:cs typeface="Calibri"/>
              </a:rPr>
              <a:t> </a:t>
            </a:r>
            <a:r>
              <a:rPr sz="3200" dirty="0">
                <a:latin typeface="Calibri"/>
                <a:cs typeface="Calibri"/>
              </a:rPr>
              <a:t>If </a:t>
            </a:r>
            <a:r>
              <a:rPr sz="3200" spc="-10" dirty="0">
                <a:latin typeface="Calibri"/>
                <a:cs typeface="Calibri"/>
              </a:rPr>
              <a:t>they </a:t>
            </a:r>
            <a:r>
              <a:rPr sz="3200" spc="-5" dirty="0">
                <a:latin typeface="Calibri"/>
                <a:cs typeface="Calibri"/>
              </a:rPr>
              <a:t> </a:t>
            </a:r>
            <a:r>
              <a:rPr sz="3200" spc="-20" dirty="0">
                <a:latin typeface="Calibri"/>
                <a:cs typeface="Calibri"/>
              </a:rPr>
              <a:t>work</a:t>
            </a:r>
            <a:r>
              <a:rPr sz="3200" dirty="0">
                <a:latin typeface="Calibri"/>
                <a:cs typeface="Calibri"/>
              </a:rPr>
              <a:t> </a:t>
            </a:r>
            <a:r>
              <a:rPr sz="3200" spc="-30" dirty="0">
                <a:latin typeface="Calibri"/>
                <a:cs typeface="Calibri"/>
              </a:rPr>
              <a:t>for</a:t>
            </a:r>
            <a:r>
              <a:rPr sz="3200" dirty="0">
                <a:latin typeface="Calibri"/>
                <a:cs typeface="Calibri"/>
              </a:rPr>
              <a:t> </a:t>
            </a:r>
            <a:r>
              <a:rPr sz="3200" spc="-10" dirty="0">
                <a:latin typeface="Calibri"/>
                <a:cs typeface="Calibri"/>
              </a:rPr>
              <a:t>alternate</a:t>
            </a:r>
            <a:r>
              <a:rPr sz="3200" dirty="0">
                <a:latin typeface="Calibri"/>
                <a:cs typeface="Calibri"/>
              </a:rPr>
              <a:t> </a:t>
            </a:r>
            <a:r>
              <a:rPr sz="3200" spc="-25" dirty="0">
                <a:latin typeface="Calibri"/>
                <a:cs typeface="Calibri"/>
              </a:rPr>
              <a:t>day</a:t>
            </a:r>
            <a:r>
              <a:rPr sz="3200" spc="-5" dirty="0">
                <a:latin typeface="Calibri"/>
                <a:cs typeface="Calibri"/>
              </a:rPr>
              <a:t> and</a:t>
            </a:r>
            <a:r>
              <a:rPr sz="3200" spc="20" dirty="0">
                <a:latin typeface="Calibri"/>
                <a:cs typeface="Calibri"/>
              </a:rPr>
              <a:t> </a:t>
            </a:r>
            <a:r>
              <a:rPr sz="3200" spc="-25" dirty="0">
                <a:latin typeface="Calibri"/>
                <a:cs typeface="Calibri"/>
              </a:rPr>
              <a:t>Fatima</a:t>
            </a:r>
            <a:r>
              <a:rPr sz="3200" spc="25" dirty="0">
                <a:latin typeface="Calibri"/>
                <a:cs typeface="Calibri"/>
              </a:rPr>
              <a:t> </a:t>
            </a:r>
            <a:r>
              <a:rPr sz="3200" spc="-20" dirty="0">
                <a:latin typeface="Calibri"/>
                <a:cs typeface="Calibri"/>
              </a:rPr>
              <a:t>starts</a:t>
            </a:r>
            <a:r>
              <a:rPr sz="3200" spc="45" dirty="0">
                <a:latin typeface="Calibri"/>
                <a:cs typeface="Calibri"/>
              </a:rPr>
              <a:t> </a:t>
            </a:r>
            <a:r>
              <a:rPr sz="3200" spc="-5" dirty="0">
                <a:latin typeface="Calibri"/>
                <a:cs typeface="Calibri"/>
              </a:rPr>
              <a:t>the </a:t>
            </a:r>
            <a:r>
              <a:rPr sz="3200" dirty="0">
                <a:latin typeface="Calibri"/>
                <a:cs typeface="Calibri"/>
              </a:rPr>
              <a:t> </a:t>
            </a:r>
            <a:r>
              <a:rPr sz="3200" spc="-20" dirty="0">
                <a:latin typeface="Calibri"/>
                <a:cs typeface="Calibri"/>
              </a:rPr>
              <a:t>work</a:t>
            </a:r>
            <a:r>
              <a:rPr sz="3200" dirty="0">
                <a:latin typeface="Calibri"/>
                <a:cs typeface="Calibri"/>
              </a:rPr>
              <a:t> </a:t>
            </a:r>
            <a:r>
              <a:rPr sz="3200" spc="-20" dirty="0">
                <a:latin typeface="Calibri"/>
                <a:cs typeface="Calibri"/>
              </a:rPr>
              <a:t>first,</a:t>
            </a:r>
            <a:r>
              <a:rPr sz="3200" spc="10" dirty="0">
                <a:latin typeface="Calibri"/>
                <a:cs typeface="Calibri"/>
              </a:rPr>
              <a:t> </a:t>
            </a:r>
            <a:r>
              <a:rPr sz="3200" spc="-5" dirty="0">
                <a:latin typeface="Calibri"/>
                <a:cs typeface="Calibri"/>
              </a:rPr>
              <a:t>then</a:t>
            </a:r>
            <a:r>
              <a:rPr sz="3200" spc="15" dirty="0">
                <a:latin typeface="Calibri"/>
                <a:cs typeface="Calibri"/>
              </a:rPr>
              <a:t> </a:t>
            </a:r>
            <a:r>
              <a:rPr sz="3200" spc="-5" dirty="0">
                <a:latin typeface="Calibri"/>
                <a:cs typeface="Calibri"/>
              </a:rPr>
              <a:t>in </a:t>
            </a:r>
            <a:r>
              <a:rPr sz="3200" spc="-15" dirty="0">
                <a:latin typeface="Calibri"/>
                <a:cs typeface="Calibri"/>
              </a:rPr>
              <a:t>how</a:t>
            </a:r>
            <a:r>
              <a:rPr sz="3200" spc="10" dirty="0">
                <a:latin typeface="Calibri"/>
                <a:cs typeface="Calibri"/>
              </a:rPr>
              <a:t> </a:t>
            </a:r>
            <a:r>
              <a:rPr sz="3200" spc="-20" dirty="0">
                <a:latin typeface="Calibri"/>
                <a:cs typeface="Calibri"/>
              </a:rPr>
              <a:t>many</a:t>
            </a:r>
            <a:r>
              <a:rPr sz="3200" spc="35" dirty="0">
                <a:latin typeface="Calibri"/>
                <a:cs typeface="Calibri"/>
              </a:rPr>
              <a:t> </a:t>
            </a:r>
            <a:r>
              <a:rPr sz="3200" spc="-25" dirty="0">
                <a:latin typeface="Calibri"/>
                <a:cs typeface="Calibri"/>
              </a:rPr>
              <a:t>days</a:t>
            </a:r>
            <a:r>
              <a:rPr sz="3200" spc="-5" dirty="0">
                <a:latin typeface="Calibri"/>
                <a:cs typeface="Calibri"/>
              </a:rPr>
              <a:t> the</a:t>
            </a:r>
            <a:r>
              <a:rPr sz="3200" spc="10" dirty="0">
                <a:latin typeface="Calibri"/>
                <a:cs typeface="Calibri"/>
              </a:rPr>
              <a:t> </a:t>
            </a:r>
            <a:r>
              <a:rPr sz="3200" spc="-20" dirty="0">
                <a:latin typeface="Calibri"/>
                <a:cs typeface="Calibri"/>
              </a:rPr>
              <a:t>work </a:t>
            </a:r>
            <a:r>
              <a:rPr sz="3200" spc="-15" dirty="0">
                <a:latin typeface="Calibri"/>
                <a:cs typeface="Calibri"/>
              </a:rPr>
              <a:t> </a:t>
            </a:r>
            <a:r>
              <a:rPr sz="3200" dirty="0">
                <a:latin typeface="Calibri"/>
                <a:cs typeface="Calibri"/>
              </a:rPr>
              <a:t>will</a:t>
            </a:r>
            <a:r>
              <a:rPr sz="3200" spc="-5" dirty="0">
                <a:latin typeface="Calibri"/>
                <a:cs typeface="Calibri"/>
              </a:rPr>
              <a:t> be</a:t>
            </a:r>
            <a:r>
              <a:rPr sz="3200" dirty="0">
                <a:latin typeface="Calibri"/>
                <a:cs typeface="Calibri"/>
              </a:rPr>
              <a:t> </a:t>
            </a:r>
            <a:r>
              <a:rPr sz="3200" spc="-15" dirty="0">
                <a:latin typeface="Calibri"/>
                <a:cs typeface="Calibri"/>
              </a:rPr>
              <a:t>completed?</a:t>
            </a:r>
            <a:endParaRPr sz="3200">
              <a:latin typeface="Calibri"/>
              <a:cs typeface="Calibri"/>
            </a:endParaRPr>
          </a:p>
          <a:p>
            <a:pPr marL="356870" marR="5080" indent="-344805">
              <a:lnSpc>
                <a:spcPct val="100000"/>
              </a:lnSpc>
              <a:spcBef>
                <a:spcPts val="775"/>
              </a:spcBef>
              <a:buFont typeface="Arial MT"/>
              <a:buChar char="•"/>
              <a:tabLst>
                <a:tab pos="356870" algn="l"/>
                <a:tab pos="357505" algn="l"/>
                <a:tab pos="1364615" algn="l"/>
                <a:tab pos="3042920" algn="l"/>
                <a:tab pos="3974465" algn="l"/>
                <a:tab pos="5342890" algn="l"/>
                <a:tab pos="6325235" algn="l"/>
              </a:tabLst>
            </a:pPr>
            <a:r>
              <a:rPr sz="3200" spc="-5" dirty="0">
                <a:latin typeface="Calibri"/>
                <a:cs typeface="Calibri"/>
              </a:rPr>
              <a:t>a)</a:t>
            </a:r>
            <a:r>
              <a:rPr sz="3200" spc="20" dirty="0">
                <a:latin typeface="Calibri"/>
                <a:cs typeface="Calibri"/>
              </a:rPr>
              <a:t> </a:t>
            </a:r>
            <a:r>
              <a:rPr sz="3200" spc="-15" dirty="0">
                <a:latin typeface="Calibri"/>
                <a:cs typeface="Calibri"/>
              </a:rPr>
              <a:t>12	</a:t>
            </a:r>
            <a:r>
              <a:rPr sz="3200" spc="-10" dirty="0">
                <a:latin typeface="Calibri"/>
                <a:cs typeface="Calibri"/>
              </a:rPr>
              <a:t>1/5</a:t>
            </a:r>
            <a:r>
              <a:rPr sz="3200" spc="20" dirty="0">
                <a:latin typeface="Calibri"/>
                <a:cs typeface="Calibri"/>
              </a:rPr>
              <a:t> </a:t>
            </a:r>
            <a:r>
              <a:rPr sz="3200" spc="-25" dirty="0">
                <a:latin typeface="Calibri"/>
                <a:cs typeface="Calibri"/>
              </a:rPr>
              <a:t>days	</a:t>
            </a:r>
            <a:r>
              <a:rPr sz="3200" spc="-15" dirty="0">
                <a:latin typeface="Calibri"/>
                <a:cs typeface="Calibri"/>
              </a:rPr>
              <a:t>b)13	</a:t>
            </a:r>
            <a:r>
              <a:rPr sz="3200" spc="-5" dirty="0">
                <a:latin typeface="Calibri"/>
                <a:cs typeface="Calibri"/>
              </a:rPr>
              <a:t>¼</a:t>
            </a:r>
            <a:r>
              <a:rPr sz="3200" spc="25" dirty="0">
                <a:latin typeface="Calibri"/>
                <a:cs typeface="Calibri"/>
              </a:rPr>
              <a:t> </a:t>
            </a:r>
            <a:r>
              <a:rPr sz="3200" spc="-25" dirty="0">
                <a:latin typeface="Calibri"/>
                <a:cs typeface="Calibri"/>
              </a:rPr>
              <a:t>days	</a:t>
            </a:r>
            <a:r>
              <a:rPr sz="3200" spc="-10" dirty="0">
                <a:latin typeface="Calibri"/>
                <a:cs typeface="Calibri"/>
              </a:rPr>
              <a:t>c)</a:t>
            </a:r>
            <a:r>
              <a:rPr sz="3200" spc="10" dirty="0">
                <a:latin typeface="Calibri"/>
                <a:cs typeface="Calibri"/>
              </a:rPr>
              <a:t> </a:t>
            </a:r>
            <a:r>
              <a:rPr sz="3200" spc="-15" dirty="0">
                <a:latin typeface="Calibri"/>
                <a:cs typeface="Calibri"/>
              </a:rPr>
              <a:t>13	</a:t>
            </a:r>
            <a:r>
              <a:rPr sz="3200" spc="-10" dirty="0">
                <a:latin typeface="Calibri"/>
                <a:cs typeface="Calibri"/>
              </a:rPr>
              <a:t>1/5</a:t>
            </a:r>
            <a:r>
              <a:rPr sz="3200" spc="-65" dirty="0">
                <a:latin typeface="Calibri"/>
                <a:cs typeface="Calibri"/>
              </a:rPr>
              <a:t> </a:t>
            </a:r>
            <a:r>
              <a:rPr sz="3200" spc="-25" dirty="0">
                <a:latin typeface="Calibri"/>
                <a:cs typeface="Calibri"/>
              </a:rPr>
              <a:t>days </a:t>
            </a:r>
            <a:r>
              <a:rPr sz="3200" spc="-710" dirty="0">
                <a:latin typeface="Calibri"/>
                <a:cs typeface="Calibri"/>
              </a:rPr>
              <a:t> </a:t>
            </a:r>
            <a:r>
              <a:rPr sz="3200" spc="-15" dirty="0">
                <a:latin typeface="Calibri"/>
                <a:cs typeface="Calibri"/>
              </a:rPr>
              <a:t>d)15</a:t>
            </a:r>
            <a:r>
              <a:rPr sz="3200" spc="45"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000" y="1223280"/>
              <a:ext cx="8483760" cy="5027760"/>
            </p14:xfrm>
          </p:contentPart>
        </mc:Choice>
        <mc:Fallback>
          <p:pic>
            <p:nvPicPr>
              <p:cNvPr id="3" name="Ink 2"/>
              <p:cNvPicPr/>
              <p:nvPr/>
            </p:nvPicPr>
            <p:blipFill>
              <a:blip r:embed="rId3"/>
              <a:stretch>
                <a:fillRect/>
              </a:stretch>
            </p:blipFill>
            <p:spPr>
              <a:xfrm>
                <a:off x="-360" y="1213920"/>
                <a:ext cx="8502480" cy="504648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8028305" cy="304927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12.</a:t>
            </a:r>
            <a:r>
              <a:rPr sz="3200" spc="45" dirty="0">
                <a:latin typeface="Calibri"/>
                <a:cs typeface="Calibri"/>
              </a:rPr>
              <a:t> </a:t>
            </a:r>
            <a:r>
              <a:rPr sz="3200" spc="-5" dirty="0">
                <a:latin typeface="Calibri"/>
                <a:cs typeface="Calibri"/>
              </a:rPr>
              <a:t>Pipe</a:t>
            </a:r>
            <a:r>
              <a:rPr sz="3200" spc="35" dirty="0">
                <a:latin typeface="Calibri"/>
                <a:cs typeface="Calibri"/>
              </a:rPr>
              <a:t> </a:t>
            </a:r>
            <a:r>
              <a:rPr sz="3200" spc="5" dirty="0">
                <a:latin typeface="Calibri"/>
                <a:cs typeface="Calibri"/>
              </a:rPr>
              <a:t>A,</a:t>
            </a:r>
            <a:r>
              <a:rPr sz="3200" spc="20" dirty="0">
                <a:latin typeface="Calibri"/>
                <a:cs typeface="Calibri"/>
              </a:rPr>
              <a:t> </a:t>
            </a:r>
            <a:r>
              <a:rPr sz="3200" spc="-5" dirty="0">
                <a:latin typeface="Calibri"/>
                <a:cs typeface="Calibri"/>
              </a:rPr>
              <a:t>Pipe</a:t>
            </a:r>
            <a:r>
              <a:rPr sz="3200" spc="25" dirty="0">
                <a:latin typeface="Calibri"/>
                <a:cs typeface="Calibri"/>
              </a:rPr>
              <a:t> </a:t>
            </a:r>
            <a:r>
              <a:rPr sz="3200" spc="-5" dirty="0">
                <a:latin typeface="Calibri"/>
                <a:cs typeface="Calibri"/>
              </a:rPr>
              <a:t>B</a:t>
            </a:r>
            <a:r>
              <a:rPr sz="3200" spc="25" dirty="0">
                <a:latin typeface="Calibri"/>
                <a:cs typeface="Calibri"/>
              </a:rPr>
              <a:t> </a:t>
            </a:r>
            <a:r>
              <a:rPr sz="3200" spc="-5" dirty="0">
                <a:latin typeface="Calibri"/>
                <a:cs typeface="Calibri"/>
              </a:rPr>
              <a:t>and</a:t>
            </a:r>
            <a:r>
              <a:rPr sz="3200" spc="35" dirty="0">
                <a:latin typeface="Calibri"/>
                <a:cs typeface="Calibri"/>
              </a:rPr>
              <a:t> </a:t>
            </a:r>
            <a:r>
              <a:rPr sz="3200" spc="-5" dirty="0">
                <a:latin typeface="Calibri"/>
                <a:cs typeface="Calibri"/>
              </a:rPr>
              <a:t>Pipe</a:t>
            </a:r>
            <a:r>
              <a:rPr sz="3200" spc="20" dirty="0">
                <a:latin typeface="Calibri"/>
                <a:cs typeface="Calibri"/>
              </a:rPr>
              <a:t> </a:t>
            </a:r>
            <a:r>
              <a:rPr sz="3200" spc="-5" dirty="0">
                <a:latin typeface="Calibri"/>
                <a:cs typeface="Calibri"/>
              </a:rPr>
              <a:t>C</a:t>
            </a:r>
            <a:r>
              <a:rPr sz="3200" spc="40" dirty="0">
                <a:latin typeface="Calibri"/>
                <a:cs typeface="Calibri"/>
              </a:rPr>
              <a:t> </a:t>
            </a:r>
            <a:r>
              <a:rPr sz="3200" spc="-15" dirty="0">
                <a:latin typeface="Calibri"/>
                <a:cs typeface="Calibri"/>
              </a:rPr>
              <a:t>can</a:t>
            </a:r>
            <a:r>
              <a:rPr sz="3200" spc="25" dirty="0">
                <a:latin typeface="Calibri"/>
                <a:cs typeface="Calibri"/>
              </a:rPr>
              <a:t> </a:t>
            </a:r>
            <a:r>
              <a:rPr sz="3200" dirty="0">
                <a:latin typeface="Calibri"/>
                <a:cs typeface="Calibri"/>
              </a:rPr>
              <a:t>fill</a:t>
            </a:r>
            <a:r>
              <a:rPr sz="3200" spc="5" dirty="0">
                <a:latin typeface="Calibri"/>
                <a:cs typeface="Calibri"/>
              </a:rPr>
              <a:t> </a:t>
            </a:r>
            <a:r>
              <a:rPr sz="3200" spc="-5" dirty="0">
                <a:latin typeface="Calibri"/>
                <a:cs typeface="Calibri"/>
              </a:rPr>
              <a:t>the</a:t>
            </a:r>
            <a:r>
              <a:rPr sz="3200" spc="35" dirty="0">
                <a:latin typeface="Calibri"/>
                <a:cs typeface="Calibri"/>
              </a:rPr>
              <a:t> </a:t>
            </a:r>
            <a:r>
              <a:rPr sz="3200" spc="-15" dirty="0">
                <a:latin typeface="Calibri"/>
                <a:cs typeface="Calibri"/>
              </a:rPr>
              <a:t>tank </a:t>
            </a:r>
            <a:r>
              <a:rPr sz="3200" spc="-10" dirty="0">
                <a:latin typeface="Calibri"/>
                <a:cs typeface="Calibri"/>
              </a:rPr>
              <a:t> </a:t>
            </a:r>
            <a:r>
              <a:rPr sz="3200" spc="-5" dirty="0">
                <a:latin typeface="Calibri"/>
                <a:cs typeface="Calibri"/>
              </a:rPr>
              <a:t>in</a:t>
            </a:r>
            <a:r>
              <a:rPr sz="3200" spc="5"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hrs,</a:t>
            </a:r>
            <a:r>
              <a:rPr sz="3200" spc="10" dirty="0">
                <a:latin typeface="Calibri"/>
                <a:cs typeface="Calibri"/>
              </a:rPr>
              <a:t> </a:t>
            </a:r>
            <a:r>
              <a:rPr sz="3200" spc="-15" dirty="0">
                <a:latin typeface="Calibri"/>
                <a:cs typeface="Calibri"/>
              </a:rPr>
              <a:t>10</a:t>
            </a:r>
            <a:r>
              <a:rPr sz="3200" spc="25" dirty="0">
                <a:latin typeface="Calibri"/>
                <a:cs typeface="Calibri"/>
              </a:rPr>
              <a:t> </a:t>
            </a:r>
            <a:r>
              <a:rPr sz="3200" spc="-25" dirty="0">
                <a:latin typeface="Calibri"/>
                <a:cs typeface="Calibri"/>
              </a:rPr>
              <a:t>hrs</a:t>
            </a:r>
            <a:r>
              <a:rPr sz="3200" spc="20" dirty="0">
                <a:latin typeface="Calibri"/>
                <a:cs typeface="Calibri"/>
              </a:rPr>
              <a:t> </a:t>
            </a:r>
            <a:r>
              <a:rPr sz="3200" spc="-5" dirty="0">
                <a:latin typeface="Calibri"/>
                <a:cs typeface="Calibri"/>
              </a:rPr>
              <a:t>and</a:t>
            </a:r>
            <a:r>
              <a:rPr sz="3200" spc="5" dirty="0">
                <a:latin typeface="Calibri"/>
                <a:cs typeface="Calibri"/>
              </a:rPr>
              <a:t> </a:t>
            </a:r>
            <a:r>
              <a:rPr sz="3200" spc="-15" dirty="0">
                <a:latin typeface="Calibri"/>
                <a:cs typeface="Calibri"/>
              </a:rPr>
              <a:t>12</a:t>
            </a:r>
            <a:r>
              <a:rPr sz="3200" spc="25" dirty="0">
                <a:latin typeface="Calibri"/>
                <a:cs typeface="Calibri"/>
              </a:rPr>
              <a:t> </a:t>
            </a:r>
            <a:r>
              <a:rPr sz="3200" spc="-25" dirty="0">
                <a:latin typeface="Calibri"/>
                <a:cs typeface="Calibri"/>
              </a:rPr>
              <a:t>hrs</a:t>
            </a:r>
            <a:r>
              <a:rPr sz="3200" spc="15" dirty="0">
                <a:latin typeface="Calibri"/>
                <a:cs typeface="Calibri"/>
              </a:rPr>
              <a:t> </a:t>
            </a:r>
            <a:r>
              <a:rPr sz="3200" spc="-30" dirty="0">
                <a:latin typeface="Calibri"/>
                <a:cs typeface="Calibri"/>
              </a:rPr>
              <a:t>respectively.</a:t>
            </a:r>
            <a:r>
              <a:rPr sz="3200" spc="25" dirty="0">
                <a:latin typeface="Calibri"/>
                <a:cs typeface="Calibri"/>
              </a:rPr>
              <a:t> </a:t>
            </a:r>
            <a:r>
              <a:rPr sz="3200" dirty="0">
                <a:latin typeface="Calibri"/>
                <a:cs typeface="Calibri"/>
              </a:rPr>
              <a:t>If </a:t>
            </a:r>
            <a:r>
              <a:rPr sz="3200" spc="-10" dirty="0">
                <a:latin typeface="Calibri"/>
                <a:cs typeface="Calibri"/>
              </a:rPr>
              <a:t>pipes </a:t>
            </a:r>
            <a:r>
              <a:rPr sz="3200" spc="-710" dirty="0">
                <a:latin typeface="Calibri"/>
                <a:cs typeface="Calibri"/>
              </a:rPr>
              <a:t> </a:t>
            </a:r>
            <a:r>
              <a:rPr sz="3200" spc="-10" dirty="0">
                <a:latin typeface="Calibri"/>
                <a:cs typeface="Calibri"/>
              </a:rPr>
              <a:t>open</a:t>
            </a:r>
            <a:r>
              <a:rPr sz="3200" spc="5" dirty="0">
                <a:latin typeface="Calibri"/>
                <a:cs typeface="Calibri"/>
              </a:rPr>
              <a:t> </a:t>
            </a:r>
            <a:r>
              <a:rPr sz="3200" spc="-10" dirty="0">
                <a:latin typeface="Calibri"/>
                <a:cs typeface="Calibri"/>
              </a:rPr>
              <a:t>alternately</a:t>
            </a:r>
            <a:r>
              <a:rPr sz="3200" dirty="0">
                <a:latin typeface="Calibri"/>
                <a:cs typeface="Calibri"/>
              </a:rPr>
              <a:t> </a:t>
            </a:r>
            <a:r>
              <a:rPr sz="3200" spc="-15" dirty="0">
                <a:latin typeface="Calibri"/>
                <a:cs typeface="Calibri"/>
              </a:rPr>
              <a:t>starting</a:t>
            </a:r>
            <a:r>
              <a:rPr sz="3200" spc="15" dirty="0">
                <a:latin typeface="Calibri"/>
                <a:cs typeface="Calibri"/>
              </a:rPr>
              <a:t> </a:t>
            </a:r>
            <a:r>
              <a:rPr sz="3200" dirty="0">
                <a:latin typeface="Calibri"/>
                <a:cs typeface="Calibri"/>
              </a:rPr>
              <a:t>with</a:t>
            </a:r>
            <a:r>
              <a:rPr sz="3200" spc="15" dirty="0">
                <a:latin typeface="Calibri"/>
                <a:cs typeface="Calibri"/>
              </a:rPr>
              <a:t> </a:t>
            </a:r>
            <a:r>
              <a:rPr sz="3200" spc="-5" dirty="0">
                <a:latin typeface="Calibri"/>
                <a:cs typeface="Calibri"/>
              </a:rPr>
              <a:t>Pipe</a:t>
            </a:r>
            <a:r>
              <a:rPr sz="3200" spc="-10" dirty="0">
                <a:latin typeface="Calibri"/>
                <a:cs typeface="Calibri"/>
              </a:rPr>
              <a:t> </a:t>
            </a:r>
            <a:r>
              <a:rPr sz="3200" dirty="0">
                <a:latin typeface="Calibri"/>
                <a:cs typeface="Calibri"/>
              </a:rPr>
              <a:t>A, </a:t>
            </a:r>
            <a:r>
              <a:rPr sz="3200" spc="-20" dirty="0">
                <a:latin typeface="Calibri"/>
                <a:cs typeface="Calibri"/>
              </a:rPr>
              <a:t>how </a:t>
            </a:r>
            <a:r>
              <a:rPr sz="3200" spc="-15" dirty="0">
                <a:latin typeface="Calibri"/>
                <a:cs typeface="Calibri"/>
              </a:rPr>
              <a:t> </a:t>
            </a:r>
            <a:r>
              <a:rPr sz="3200" spc="-20" dirty="0">
                <a:latin typeface="Calibri"/>
                <a:cs typeface="Calibri"/>
              </a:rPr>
              <a:t>many</a:t>
            </a:r>
            <a:r>
              <a:rPr sz="3200" spc="5" dirty="0">
                <a:latin typeface="Calibri"/>
                <a:cs typeface="Calibri"/>
              </a:rPr>
              <a:t> </a:t>
            </a:r>
            <a:r>
              <a:rPr sz="3200" spc="-25" dirty="0">
                <a:latin typeface="Calibri"/>
                <a:cs typeface="Calibri"/>
              </a:rPr>
              <a:t>hrs</a:t>
            </a:r>
            <a:r>
              <a:rPr sz="3200" spc="15" dirty="0">
                <a:latin typeface="Calibri"/>
                <a:cs typeface="Calibri"/>
              </a:rPr>
              <a:t> </a:t>
            </a:r>
            <a:r>
              <a:rPr sz="3200" spc="-20" dirty="0">
                <a:latin typeface="Calibri"/>
                <a:cs typeface="Calibri"/>
              </a:rPr>
              <a:t>required</a:t>
            </a:r>
            <a:r>
              <a:rPr sz="3200" spc="40" dirty="0">
                <a:latin typeface="Calibri"/>
                <a:cs typeface="Calibri"/>
              </a:rPr>
              <a:t> </a:t>
            </a:r>
            <a:r>
              <a:rPr sz="3200" spc="-15" dirty="0">
                <a:latin typeface="Calibri"/>
                <a:cs typeface="Calibri"/>
              </a:rPr>
              <a:t>to</a:t>
            </a:r>
            <a:r>
              <a:rPr sz="3200" spc="-10" dirty="0">
                <a:latin typeface="Calibri"/>
                <a:cs typeface="Calibri"/>
              </a:rPr>
              <a:t> </a:t>
            </a:r>
            <a:r>
              <a:rPr sz="3200" dirty="0">
                <a:latin typeface="Calibri"/>
                <a:cs typeface="Calibri"/>
              </a:rPr>
              <a:t>fill</a:t>
            </a:r>
            <a:r>
              <a:rPr sz="3200" spc="-20"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tank?</a:t>
            </a:r>
            <a:endParaRPr sz="3200">
              <a:latin typeface="Calibri"/>
              <a:cs typeface="Calibri"/>
            </a:endParaRPr>
          </a:p>
          <a:p>
            <a:pPr marL="356870" marR="496570" indent="-344805">
              <a:lnSpc>
                <a:spcPct val="100000"/>
              </a:lnSpc>
              <a:spcBef>
                <a:spcPts val="775"/>
              </a:spcBef>
              <a:buFont typeface="Arial MT"/>
              <a:buChar char="•"/>
              <a:tabLst>
                <a:tab pos="448309" algn="l"/>
                <a:tab pos="448945" algn="l"/>
                <a:tab pos="4914265" algn="l"/>
              </a:tabLst>
            </a:pPr>
            <a:r>
              <a:rPr dirty="0"/>
              <a:t>	</a:t>
            </a:r>
            <a:r>
              <a:rPr sz="3200" spc="-10" dirty="0">
                <a:latin typeface="Calibri"/>
                <a:cs typeface="Calibri"/>
              </a:rPr>
              <a:t>(a)9</a:t>
            </a:r>
            <a:r>
              <a:rPr sz="3200" spc="25" dirty="0">
                <a:latin typeface="Calibri"/>
                <a:cs typeface="Calibri"/>
              </a:rPr>
              <a:t> </a:t>
            </a:r>
            <a:r>
              <a:rPr sz="3200" spc="-25" dirty="0">
                <a:latin typeface="Calibri"/>
                <a:cs typeface="Calibri"/>
              </a:rPr>
              <a:t>days</a:t>
            </a:r>
            <a:r>
              <a:rPr sz="3200" spc="25" dirty="0">
                <a:latin typeface="Calibri"/>
                <a:cs typeface="Calibri"/>
              </a:rPr>
              <a:t> </a:t>
            </a:r>
            <a:r>
              <a:rPr sz="3200" spc="-10" dirty="0">
                <a:latin typeface="Calibri"/>
                <a:cs typeface="Calibri"/>
              </a:rPr>
              <a:t>(b)</a:t>
            </a:r>
            <a:r>
              <a:rPr sz="3200" spc="35" dirty="0">
                <a:latin typeface="Calibri"/>
                <a:cs typeface="Calibri"/>
              </a:rPr>
              <a:t> </a:t>
            </a:r>
            <a:r>
              <a:rPr sz="3200" spc="-5" dirty="0">
                <a:latin typeface="Calibri"/>
                <a:cs typeface="Calibri"/>
              </a:rPr>
              <a:t>9</a:t>
            </a:r>
            <a:r>
              <a:rPr sz="3200" spc="15" dirty="0">
                <a:latin typeface="Calibri"/>
                <a:cs typeface="Calibri"/>
              </a:rPr>
              <a:t> </a:t>
            </a:r>
            <a:r>
              <a:rPr sz="3200" spc="-15" dirty="0">
                <a:latin typeface="Calibri"/>
                <a:cs typeface="Calibri"/>
              </a:rPr>
              <a:t>(9/15)</a:t>
            </a:r>
            <a:r>
              <a:rPr sz="3200" spc="80" dirty="0">
                <a:latin typeface="Calibri"/>
                <a:cs typeface="Calibri"/>
              </a:rPr>
              <a:t> </a:t>
            </a:r>
            <a:r>
              <a:rPr sz="3200" spc="-25" dirty="0">
                <a:latin typeface="Calibri"/>
                <a:cs typeface="Calibri"/>
              </a:rPr>
              <a:t>days	</a:t>
            </a:r>
            <a:r>
              <a:rPr sz="3200" spc="-10" dirty="0">
                <a:latin typeface="Calibri"/>
                <a:cs typeface="Calibri"/>
              </a:rPr>
              <a:t>(c)</a:t>
            </a:r>
            <a:r>
              <a:rPr sz="3200" spc="15" dirty="0">
                <a:latin typeface="Calibri"/>
                <a:cs typeface="Calibri"/>
              </a:rPr>
              <a:t> </a:t>
            </a:r>
            <a:r>
              <a:rPr sz="3200" spc="-10" dirty="0">
                <a:latin typeface="Calibri"/>
                <a:cs typeface="Calibri"/>
              </a:rPr>
              <a:t>10</a:t>
            </a:r>
            <a:r>
              <a:rPr sz="3200" spc="10" dirty="0">
                <a:latin typeface="Calibri"/>
                <a:cs typeface="Calibri"/>
              </a:rPr>
              <a:t> </a:t>
            </a:r>
            <a:r>
              <a:rPr sz="3200" spc="-25" dirty="0">
                <a:latin typeface="Calibri"/>
                <a:cs typeface="Calibri"/>
              </a:rPr>
              <a:t>days</a:t>
            </a:r>
            <a:r>
              <a:rPr sz="3200" spc="-20" dirty="0">
                <a:latin typeface="Calibri"/>
                <a:cs typeface="Calibri"/>
              </a:rPr>
              <a:t> </a:t>
            </a:r>
            <a:r>
              <a:rPr sz="3200" spc="-10" dirty="0">
                <a:latin typeface="Calibri"/>
                <a:cs typeface="Calibri"/>
              </a:rPr>
              <a:t>(d)</a:t>
            </a:r>
            <a:r>
              <a:rPr sz="3200" spc="10" dirty="0">
                <a:latin typeface="Calibri"/>
                <a:cs typeface="Calibri"/>
              </a:rPr>
              <a:t> </a:t>
            </a:r>
            <a:r>
              <a:rPr sz="3200" spc="-5" dirty="0">
                <a:latin typeface="Calibri"/>
                <a:cs typeface="Calibri"/>
              </a:rPr>
              <a:t>9 </a:t>
            </a:r>
            <a:r>
              <a:rPr sz="3200" spc="-710" dirty="0">
                <a:latin typeface="Calibri"/>
                <a:cs typeface="Calibri"/>
              </a:rPr>
              <a:t> </a:t>
            </a:r>
            <a:r>
              <a:rPr sz="3200" spc="-15" dirty="0">
                <a:latin typeface="Calibri"/>
                <a:cs typeface="Calibri"/>
              </a:rPr>
              <a:t>(6/15)</a:t>
            </a:r>
            <a:r>
              <a:rPr sz="3200" spc="75"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2920" y="2044800"/>
              <a:ext cx="7733520" cy="3983040"/>
            </p14:xfrm>
          </p:contentPart>
        </mc:Choice>
        <mc:Fallback>
          <p:pic>
            <p:nvPicPr>
              <p:cNvPr id="3" name="Ink 2"/>
              <p:cNvPicPr/>
              <p:nvPr/>
            </p:nvPicPr>
            <p:blipFill>
              <a:blip r:embed="rId3"/>
              <a:stretch>
                <a:fillRect/>
              </a:stretch>
            </p:blipFill>
            <p:spPr>
              <a:xfrm>
                <a:off x="133560" y="2035440"/>
                <a:ext cx="7752240" cy="400176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78140" cy="402526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13.Manoj</a:t>
            </a:r>
            <a:r>
              <a:rPr sz="3200" spc="45" dirty="0">
                <a:latin typeface="Calibri"/>
                <a:cs typeface="Calibri"/>
              </a:rPr>
              <a:t> </a:t>
            </a:r>
            <a:r>
              <a:rPr sz="3200" spc="-5" dirty="0">
                <a:latin typeface="Calibri"/>
                <a:cs typeface="Calibri"/>
              </a:rPr>
              <a:t>and</a:t>
            </a:r>
            <a:r>
              <a:rPr sz="3200" spc="40" dirty="0">
                <a:latin typeface="Calibri"/>
                <a:cs typeface="Calibri"/>
              </a:rPr>
              <a:t> </a:t>
            </a:r>
            <a:r>
              <a:rPr sz="3200" spc="-5" dirty="0">
                <a:latin typeface="Calibri"/>
                <a:cs typeface="Calibri"/>
              </a:rPr>
              <a:t>Harvinder</a:t>
            </a:r>
            <a:r>
              <a:rPr sz="3200" spc="45" dirty="0">
                <a:latin typeface="Calibri"/>
                <a:cs typeface="Calibri"/>
              </a:rPr>
              <a:t> </a:t>
            </a:r>
            <a:r>
              <a:rPr sz="3200" spc="-15" dirty="0">
                <a:latin typeface="Calibri"/>
                <a:cs typeface="Calibri"/>
              </a:rPr>
              <a:t>can</a:t>
            </a:r>
            <a:r>
              <a:rPr sz="3200" spc="25" dirty="0">
                <a:latin typeface="Calibri"/>
                <a:cs typeface="Calibri"/>
              </a:rPr>
              <a:t> </a:t>
            </a:r>
            <a:r>
              <a:rPr sz="3200" spc="-20" dirty="0">
                <a:latin typeface="Calibri"/>
                <a:cs typeface="Calibri"/>
              </a:rPr>
              <a:t>complete</a:t>
            </a:r>
            <a:r>
              <a:rPr sz="3200" spc="35" dirty="0">
                <a:latin typeface="Calibri"/>
                <a:cs typeface="Calibri"/>
              </a:rPr>
              <a:t> </a:t>
            </a:r>
            <a:r>
              <a:rPr sz="3200" spc="-5" dirty="0">
                <a:latin typeface="Calibri"/>
                <a:cs typeface="Calibri"/>
              </a:rPr>
              <a:t>a piece </a:t>
            </a:r>
            <a:r>
              <a:rPr sz="3200" spc="-710"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work</a:t>
            </a:r>
            <a:r>
              <a:rPr sz="3200" spc="2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16</a:t>
            </a:r>
            <a:r>
              <a:rPr sz="3200" dirty="0">
                <a:latin typeface="Calibri"/>
                <a:cs typeface="Calibri"/>
              </a:rPr>
              <a:t> </a:t>
            </a:r>
            <a:r>
              <a:rPr sz="3200" spc="-20" dirty="0">
                <a:latin typeface="Calibri"/>
                <a:cs typeface="Calibri"/>
              </a:rPr>
              <a:t>days,</a:t>
            </a:r>
            <a:r>
              <a:rPr sz="3200" spc="10" dirty="0">
                <a:latin typeface="Calibri"/>
                <a:cs typeface="Calibri"/>
              </a:rPr>
              <a:t> </a:t>
            </a:r>
            <a:r>
              <a:rPr sz="3200" spc="-5" dirty="0">
                <a:latin typeface="Calibri"/>
                <a:cs typeface="Calibri"/>
              </a:rPr>
              <a:t>which</a:t>
            </a:r>
            <a:r>
              <a:rPr sz="3200" spc="45" dirty="0">
                <a:latin typeface="Calibri"/>
                <a:cs typeface="Calibri"/>
              </a:rPr>
              <a:t> </a:t>
            </a:r>
            <a:r>
              <a:rPr sz="3200" spc="-5" dirty="0">
                <a:latin typeface="Calibri"/>
                <a:cs typeface="Calibri"/>
              </a:rPr>
              <a:t>Harvinder</a:t>
            </a:r>
            <a:r>
              <a:rPr sz="3200" spc="50" dirty="0">
                <a:latin typeface="Calibri"/>
                <a:cs typeface="Calibri"/>
              </a:rPr>
              <a:t> </a:t>
            </a:r>
            <a:r>
              <a:rPr sz="3200" spc="-15" dirty="0">
                <a:latin typeface="Calibri"/>
                <a:cs typeface="Calibri"/>
              </a:rPr>
              <a:t>can </a:t>
            </a:r>
            <a:r>
              <a:rPr sz="3200" spc="-10" dirty="0">
                <a:latin typeface="Calibri"/>
                <a:cs typeface="Calibri"/>
              </a:rPr>
              <a:t> </a:t>
            </a:r>
            <a:r>
              <a:rPr sz="3200" spc="-20" dirty="0">
                <a:latin typeface="Calibri"/>
                <a:cs typeface="Calibri"/>
              </a:rPr>
              <a:t>complete</a:t>
            </a:r>
            <a:r>
              <a:rPr sz="3200" spc="1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32</a:t>
            </a:r>
            <a:r>
              <a:rPr sz="3200" spc="5" dirty="0">
                <a:latin typeface="Calibri"/>
                <a:cs typeface="Calibri"/>
              </a:rPr>
              <a:t> </a:t>
            </a:r>
            <a:r>
              <a:rPr sz="3200" spc="-20" dirty="0">
                <a:latin typeface="Calibri"/>
                <a:cs typeface="Calibri"/>
              </a:rPr>
              <a:t>days.</a:t>
            </a:r>
            <a:r>
              <a:rPr sz="3200" spc="20" dirty="0">
                <a:latin typeface="Calibri"/>
                <a:cs typeface="Calibri"/>
              </a:rPr>
              <a:t> </a:t>
            </a:r>
            <a:r>
              <a:rPr sz="3200" dirty="0">
                <a:latin typeface="Calibri"/>
                <a:cs typeface="Calibri"/>
              </a:rPr>
              <a:t>If</a:t>
            </a:r>
            <a:r>
              <a:rPr sz="3200" spc="20" dirty="0">
                <a:latin typeface="Calibri"/>
                <a:cs typeface="Calibri"/>
              </a:rPr>
              <a:t> </a:t>
            </a:r>
            <a:r>
              <a:rPr sz="3200" spc="-5" dirty="0">
                <a:latin typeface="Calibri"/>
                <a:cs typeface="Calibri"/>
              </a:rPr>
              <a:t>Manoj</a:t>
            </a:r>
            <a:r>
              <a:rPr sz="3200" spc="25" dirty="0">
                <a:latin typeface="Calibri"/>
                <a:cs typeface="Calibri"/>
              </a:rPr>
              <a:t> </a:t>
            </a:r>
            <a:r>
              <a:rPr sz="3200" spc="-5" dirty="0">
                <a:latin typeface="Calibri"/>
                <a:cs typeface="Calibri"/>
              </a:rPr>
              <a:t>&amp;</a:t>
            </a:r>
            <a:r>
              <a:rPr sz="3200" dirty="0">
                <a:latin typeface="Calibri"/>
                <a:cs typeface="Calibri"/>
              </a:rPr>
              <a:t> </a:t>
            </a:r>
            <a:r>
              <a:rPr sz="3200" spc="-5" dirty="0">
                <a:latin typeface="Calibri"/>
                <a:cs typeface="Calibri"/>
              </a:rPr>
              <a:t>Harvinder </a:t>
            </a:r>
            <a:r>
              <a:rPr sz="3200" dirty="0">
                <a:latin typeface="Calibri"/>
                <a:cs typeface="Calibri"/>
              </a:rPr>
              <a:t> </a:t>
            </a:r>
            <a:r>
              <a:rPr sz="3200" spc="-20" dirty="0">
                <a:latin typeface="Calibri"/>
                <a:cs typeface="Calibri"/>
              </a:rPr>
              <a:t>work</a:t>
            </a:r>
            <a:r>
              <a:rPr sz="3200" dirty="0">
                <a:latin typeface="Calibri"/>
                <a:cs typeface="Calibri"/>
              </a:rPr>
              <a:t> </a:t>
            </a:r>
            <a:r>
              <a:rPr sz="3200" spc="-10" dirty="0">
                <a:latin typeface="Calibri"/>
                <a:cs typeface="Calibri"/>
              </a:rPr>
              <a:t>on</a:t>
            </a:r>
            <a:r>
              <a:rPr sz="3200" spc="15" dirty="0">
                <a:latin typeface="Calibri"/>
                <a:cs typeface="Calibri"/>
              </a:rPr>
              <a:t> </a:t>
            </a:r>
            <a:r>
              <a:rPr sz="3200" spc="-10" dirty="0">
                <a:latin typeface="Calibri"/>
                <a:cs typeface="Calibri"/>
              </a:rPr>
              <a:t>alternate</a:t>
            </a:r>
            <a:r>
              <a:rPr sz="3200" spc="-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starting</a:t>
            </a:r>
            <a:r>
              <a:rPr sz="3200" spc="45" dirty="0">
                <a:latin typeface="Calibri"/>
                <a:cs typeface="Calibri"/>
              </a:rPr>
              <a:t> </a:t>
            </a:r>
            <a:r>
              <a:rPr sz="3200" dirty="0">
                <a:latin typeface="Calibri"/>
                <a:cs typeface="Calibri"/>
              </a:rPr>
              <a:t>with </a:t>
            </a:r>
            <a:r>
              <a:rPr sz="3200" spc="5" dirty="0">
                <a:latin typeface="Calibri"/>
                <a:cs typeface="Calibri"/>
              </a:rPr>
              <a:t> </a:t>
            </a:r>
            <a:r>
              <a:rPr sz="3200" spc="-30" dirty="0">
                <a:latin typeface="Calibri"/>
                <a:cs typeface="Calibri"/>
              </a:rPr>
              <a:t>Harvinder,</a:t>
            </a:r>
            <a:r>
              <a:rPr sz="3200" spc="3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how</a:t>
            </a:r>
            <a:r>
              <a:rPr sz="3200" spc="10" dirty="0">
                <a:latin typeface="Calibri"/>
                <a:cs typeface="Calibri"/>
              </a:rPr>
              <a:t> </a:t>
            </a:r>
            <a:r>
              <a:rPr sz="3200" spc="-10" dirty="0">
                <a:latin typeface="Calibri"/>
                <a:cs typeface="Calibri"/>
              </a:rPr>
              <a:t>much</a:t>
            </a:r>
            <a:r>
              <a:rPr sz="3200" spc="40" dirty="0">
                <a:latin typeface="Calibri"/>
                <a:cs typeface="Calibri"/>
              </a:rPr>
              <a:t> </a:t>
            </a:r>
            <a:r>
              <a:rPr sz="3200" spc="-5" dirty="0">
                <a:latin typeface="Calibri"/>
                <a:cs typeface="Calibri"/>
              </a:rPr>
              <a:t>time</a:t>
            </a:r>
            <a:r>
              <a:rPr sz="3200" spc="5" dirty="0">
                <a:latin typeface="Calibri"/>
                <a:cs typeface="Calibri"/>
              </a:rPr>
              <a:t> </a:t>
            </a:r>
            <a:r>
              <a:rPr sz="3200" spc="-15" dirty="0">
                <a:latin typeface="Calibri"/>
                <a:cs typeface="Calibri"/>
              </a:rPr>
              <a:t>would</a:t>
            </a:r>
            <a:r>
              <a:rPr sz="3200" spc="25"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work </a:t>
            </a:r>
            <a:r>
              <a:rPr sz="3200" spc="-15" dirty="0">
                <a:latin typeface="Calibri"/>
                <a:cs typeface="Calibri"/>
              </a:rPr>
              <a:t> </a:t>
            </a:r>
            <a:r>
              <a:rPr sz="3200" spc="-10" dirty="0">
                <a:latin typeface="Calibri"/>
                <a:cs typeface="Calibri"/>
              </a:rPr>
              <a:t>be</a:t>
            </a:r>
            <a:r>
              <a:rPr sz="3200" spc="5" dirty="0">
                <a:latin typeface="Calibri"/>
                <a:cs typeface="Calibri"/>
              </a:rPr>
              <a:t> </a:t>
            </a:r>
            <a:r>
              <a:rPr sz="3200" spc="-15" dirty="0">
                <a:latin typeface="Calibri"/>
                <a:cs typeface="Calibri"/>
              </a:rPr>
              <a:t>completed?</a:t>
            </a:r>
            <a:endParaRPr sz="3200">
              <a:latin typeface="Calibri"/>
              <a:cs typeface="Calibri"/>
            </a:endParaRPr>
          </a:p>
          <a:p>
            <a:pPr marL="356870" marR="327660" indent="-344805">
              <a:lnSpc>
                <a:spcPct val="100000"/>
              </a:lnSpc>
              <a:spcBef>
                <a:spcPts val="775"/>
              </a:spcBef>
              <a:buFont typeface="Arial MT"/>
              <a:buChar char="•"/>
              <a:tabLst>
                <a:tab pos="356870" algn="l"/>
                <a:tab pos="357505" algn="l"/>
                <a:tab pos="2197100" algn="l"/>
                <a:tab pos="4585970" algn="l"/>
                <a:tab pos="6415405" algn="l"/>
              </a:tabLst>
            </a:pPr>
            <a:r>
              <a:rPr sz="3200" spc="-5" dirty="0">
                <a:latin typeface="Calibri"/>
                <a:cs typeface="Calibri"/>
              </a:rPr>
              <a:t>a)</a:t>
            </a:r>
            <a:r>
              <a:rPr sz="3200" spc="10" dirty="0">
                <a:latin typeface="Calibri"/>
                <a:cs typeface="Calibri"/>
              </a:rPr>
              <a:t> </a:t>
            </a:r>
            <a:r>
              <a:rPr sz="3200" spc="-20" dirty="0">
                <a:latin typeface="Calibri"/>
                <a:cs typeface="Calibri"/>
              </a:rPr>
              <a:t>1</a:t>
            </a:r>
            <a:r>
              <a:rPr sz="3200" spc="-5" dirty="0">
                <a:latin typeface="Calibri"/>
                <a:cs typeface="Calibri"/>
              </a:rPr>
              <a:t>6</a:t>
            </a:r>
            <a:r>
              <a:rPr sz="3200" spc="25" dirty="0">
                <a:latin typeface="Calibri"/>
                <a:cs typeface="Calibri"/>
              </a:rPr>
              <a:t>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a:t>
            </a:r>
            <a:r>
              <a:rPr sz="3200" dirty="0">
                <a:latin typeface="Calibri"/>
                <a:cs typeface="Calibri"/>
              </a:rPr>
              <a:t>	</a:t>
            </a:r>
            <a:r>
              <a:rPr sz="3200" spc="-10" dirty="0">
                <a:latin typeface="Calibri"/>
                <a:cs typeface="Calibri"/>
              </a:rPr>
              <a:t>b</a:t>
            </a:r>
            <a:r>
              <a:rPr sz="3200" spc="-20" dirty="0">
                <a:latin typeface="Calibri"/>
                <a:cs typeface="Calibri"/>
              </a:rPr>
              <a:t>)1</a:t>
            </a:r>
            <a:r>
              <a:rPr sz="3200" spc="-5" dirty="0">
                <a:latin typeface="Calibri"/>
                <a:cs typeface="Calibri"/>
              </a:rPr>
              <a:t>7</a:t>
            </a:r>
            <a:r>
              <a:rPr sz="3200" spc="50" dirty="0">
                <a:latin typeface="Calibri"/>
                <a:cs typeface="Calibri"/>
              </a:rPr>
              <a:t>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a:t>
            </a:r>
            <a:r>
              <a:rPr sz="3200" dirty="0">
                <a:latin typeface="Calibri"/>
                <a:cs typeface="Calibri"/>
              </a:rPr>
              <a:t>	</a:t>
            </a:r>
            <a:r>
              <a:rPr sz="3200" spc="-5" dirty="0">
                <a:latin typeface="Calibri"/>
                <a:cs typeface="Calibri"/>
              </a:rPr>
              <a:t>c</a:t>
            </a:r>
            <a:r>
              <a:rPr sz="3200" spc="-25" dirty="0">
                <a:latin typeface="Calibri"/>
                <a:cs typeface="Calibri"/>
              </a:rPr>
              <a:t>)</a:t>
            </a:r>
            <a:r>
              <a:rPr sz="3200" spc="-20" dirty="0">
                <a:latin typeface="Calibri"/>
                <a:cs typeface="Calibri"/>
              </a:rPr>
              <a:t>3</a:t>
            </a:r>
            <a:r>
              <a:rPr sz="3200" spc="-5" dirty="0">
                <a:latin typeface="Calibri"/>
                <a:cs typeface="Calibri"/>
              </a:rPr>
              <a:t>2</a:t>
            </a:r>
            <a:r>
              <a:rPr sz="3200" spc="50" dirty="0">
                <a:latin typeface="Calibri"/>
                <a:cs typeface="Calibri"/>
              </a:rPr>
              <a:t>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a:t>
            </a:r>
            <a:r>
              <a:rPr sz="3200" dirty="0">
                <a:latin typeface="Calibri"/>
                <a:cs typeface="Calibri"/>
              </a:rPr>
              <a:t>	</a:t>
            </a:r>
            <a:r>
              <a:rPr sz="3200" spc="-10" dirty="0">
                <a:latin typeface="Calibri"/>
                <a:cs typeface="Calibri"/>
              </a:rPr>
              <a:t>d)None  of these</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78560" y="705600"/>
              <a:ext cx="6715800" cy="4938480"/>
            </p14:xfrm>
          </p:contentPart>
        </mc:Choice>
        <mc:Fallback>
          <p:pic>
            <p:nvPicPr>
              <p:cNvPr id="3" name="Ink 2"/>
              <p:cNvPicPr/>
              <p:nvPr/>
            </p:nvPicPr>
            <p:blipFill>
              <a:blip r:embed="rId3"/>
              <a:stretch>
                <a:fillRect/>
              </a:stretch>
            </p:blipFill>
            <p:spPr>
              <a:xfrm>
                <a:off x="169200" y="696240"/>
                <a:ext cx="6734520" cy="49572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85125" cy="402526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14.</a:t>
            </a:r>
            <a:r>
              <a:rPr sz="3200" spc="20" dirty="0">
                <a:latin typeface="Calibri"/>
                <a:cs typeface="Calibri"/>
              </a:rPr>
              <a:t> </a:t>
            </a:r>
            <a:r>
              <a:rPr sz="3200" spc="-15" dirty="0">
                <a:latin typeface="Calibri"/>
                <a:cs typeface="Calibri"/>
              </a:rPr>
              <a:t>A,B,C</a:t>
            </a:r>
            <a:r>
              <a:rPr sz="3200" spc="40" dirty="0">
                <a:latin typeface="Calibri"/>
                <a:cs typeface="Calibri"/>
              </a:rPr>
              <a:t> </a:t>
            </a:r>
            <a:r>
              <a:rPr sz="3200" spc="-20" dirty="0">
                <a:latin typeface="Calibri"/>
                <a:cs typeface="Calibri"/>
              </a:rPr>
              <a:t>complete</a:t>
            </a:r>
            <a:r>
              <a:rPr sz="3200" spc="35" dirty="0">
                <a:latin typeface="Calibri"/>
                <a:cs typeface="Calibri"/>
              </a:rPr>
              <a:t> </a:t>
            </a:r>
            <a:r>
              <a:rPr sz="3200" spc="-5" dirty="0">
                <a:latin typeface="Calibri"/>
                <a:cs typeface="Calibri"/>
              </a:rPr>
              <a:t>a piece</a:t>
            </a:r>
            <a:r>
              <a:rPr sz="3200" spc="10" dirty="0">
                <a:latin typeface="Calibri"/>
                <a:cs typeface="Calibri"/>
              </a:rPr>
              <a:t> </a:t>
            </a:r>
            <a:r>
              <a:rPr sz="3200" spc="-10" dirty="0">
                <a:latin typeface="Calibri"/>
                <a:cs typeface="Calibri"/>
              </a:rPr>
              <a:t>of</a:t>
            </a:r>
            <a:r>
              <a:rPr sz="3200" spc="-5" dirty="0">
                <a:latin typeface="Calibri"/>
                <a:cs typeface="Calibri"/>
              </a:rPr>
              <a:t> </a:t>
            </a:r>
            <a:r>
              <a:rPr sz="3200" spc="-15" dirty="0">
                <a:latin typeface="Calibri"/>
                <a:cs typeface="Calibri"/>
              </a:rPr>
              <a:t>work</a:t>
            </a:r>
            <a:r>
              <a:rPr sz="3200" spc="5" dirty="0">
                <a:latin typeface="Calibri"/>
                <a:cs typeface="Calibri"/>
              </a:rPr>
              <a:t> </a:t>
            </a:r>
            <a:r>
              <a:rPr sz="3200" spc="-5" dirty="0">
                <a:latin typeface="Calibri"/>
                <a:cs typeface="Calibri"/>
              </a:rPr>
              <a:t>in</a:t>
            </a:r>
            <a:r>
              <a:rPr sz="3200" spc="15" dirty="0">
                <a:latin typeface="Calibri"/>
                <a:cs typeface="Calibri"/>
              </a:rPr>
              <a:t> </a:t>
            </a:r>
            <a:r>
              <a:rPr sz="3200" spc="-10" dirty="0">
                <a:latin typeface="Calibri"/>
                <a:cs typeface="Calibri"/>
              </a:rPr>
              <a:t>20</a:t>
            </a:r>
            <a:r>
              <a:rPr sz="3200" spc="5" dirty="0">
                <a:latin typeface="Calibri"/>
                <a:cs typeface="Calibri"/>
              </a:rPr>
              <a:t> </a:t>
            </a:r>
            <a:r>
              <a:rPr sz="3200" spc="-25" dirty="0">
                <a:latin typeface="Calibri"/>
                <a:cs typeface="Calibri"/>
              </a:rPr>
              <a:t>days, </a:t>
            </a:r>
            <a:r>
              <a:rPr sz="3200" spc="-710" dirty="0">
                <a:latin typeface="Calibri"/>
                <a:cs typeface="Calibri"/>
              </a:rPr>
              <a:t> </a:t>
            </a:r>
            <a:r>
              <a:rPr sz="3200" spc="-15" dirty="0">
                <a:latin typeface="Calibri"/>
                <a:cs typeface="Calibri"/>
              </a:rPr>
              <a:t>30</a:t>
            </a:r>
            <a:r>
              <a:rPr sz="3200" spc="20" dirty="0">
                <a:latin typeface="Calibri"/>
                <a:cs typeface="Calibri"/>
              </a:rPr>
              <a:t> </a:t>
            </a:r>
            <a:r>
              <a:rPr sz="3200" spc="-20" dirty="0">
                <a:latin typeface="Calibri"/>
                <a:cs typeface="Calibri"/>
              </a:rPr>
              <a:t>days,</a:t>
            </a:r>
            <a:r>
              <a:rPr sz="3200" spc="-5" dirty="0">
                <a:latin typeface="Calibri"/>
                <a:cs typeface="Calibri"/>
              </a:rPr>
              <a:t> </a:t>
            </a:r>
            <a:r>
              <a:rPr sz="3200" spc="-20" dirty="0">
                <a:latin typeface="Calibri"/>
                <a:cs typeface="Calibri"/>
              </a:rPr>
              <a:t>45</a:t>
            </a:r>
            <a:r>
              <a:rPr sz="3200" spc="25" dirty="0">
                <a:latin typeface="Calibri"/>
                <a:cs typeface="Calibri"/>
              </a:rPr>
              <a:t> </a:t>
            </a:r>
            <a:r>
              <a:rPr sz="3200" spc="-25" dirty="0">
                <a:latin typeface="Calibri"/>
                <a:cs typeface="Calibri"/>
              </a:rPr>
              <a:t>days</a:t>
            </a:r>
            <a:r>
              <a:rPr sz="3200" spc="-5" dirty="0">
                <a:latin typeface="Calibri"/>
                <a:cs typeface="Calibri"/>
              </a:rPr>
              <a:t> </a:t>
            </a:r>
            <a:r>
              <a:rPr sz="3200" spc="-30" dirty="0">
                <a:latin typeface="Calibri"/>
                <a:cs typeface="Calibri"/>
              </a:rPr>
              <a:t>respectively.</a:t>
            </a:r>
            <a:r>
              <a:rPr sz="3200" spc="45" dirty="0">
                <a:latin typeface="Calibri"/>
                <a:cs typeface="Calibri"/>
              </a:rPr>
              <a:t> </a:t>
            </a:r>
            <a:r>
              <a:rPr sz="3200" spc="-5" dirty="0">
                <a:latin typeface="Calibri"/>
                <a:cs typeface="Calibri"/>
              </a:rPr>
              <a:t>B</a:t>
            </a:r>
            <a:r>
              <a:rPr sz="3200" spc="5" dirty="0">
                <a:latin typeface="Calibri"/>
                <a:cs typeface="Calibri"/>
              </a:rPr>
              <a:t> </a:t>
            </a:r>
            <a:r>
              <a:rPr sz="3200" spc="-20" dirty="0">
                <a:latin typeface="Calibri"/>
                <a:cs typeface="Calibri"/>
              </a:rPr>
              <a:t>started</a:t>
            </a:r>
            <a:r>
              <a:rPr sz="3200" spc="15" dirty="0">
                <a:latin typeface="Calibri"/>
                <a:cs typeface="Calibri"/>
              </a:rPr>
              <a:t> </a:t>
            </a:r>
            <a:r>
              <a:rPr sz="3200" spc="-5" dirty="0">
                <a:latin typeface="Calibri"/>
                <a:cs typeface="Calibri"/>
              </a:rPr>
              <a:t>the </a:t>
            </a:r>
            <a:r>
              <a:rPr sz="3200" dirty="0">
                <a:latin typeface="Calibri"/>
                <a:cs typeface="Calibri"/>
              </a:rPr>
              <a:t> </a:t>
            </a:r>
            <a:r>
              <a:rPr sz="3200" spc="-20" dirty="0">
                <a:latin typeface="Calibri"/>
                <a:cs typeface="Calibri"/>
              </a:rPr>
              <a:t>work,</a:t>
            </a:r>
            <a:r>
              <a:rPr sz="3200" spc="30" dirty="0">
                <a:latin typeface="Calibri"/>
                <a:cs typeface="Calibri"/>
              </a:rPr>
              <a:t> </a:t>
            </a:r>
            <a:r>
              <a:rPr sz="3200" spc="-10" dirty="0">
                <a:latin typeface="Calibri"/>
                <a:cs typeface="Calibri"/>
              </a:rPr>
              <a:t>after</a:t>
            </a:r>
            <a:r>
              <a:rPr sz="3200" spc="-20" dirty="0">
                <a:latin typeface="Calibri"/>
                <a:cs typeface="Calibri"/>
              </a:rPr>
              <a:t> </a:t>
            </a:r>
            <a:r>
              <a:rPr sz="3200" spc="-15" dirty="0">
                <a:latin typeface="Calibri"/>
                <a:cs typeface="Calibri"/>
              </a:rPr>
              <a:t>working</a:t>
            </a:r>
            <a:r>
              <a:rPr sz="3200" spc="25" dirty="0">
                <a:latin typeface="Calibri"/>
                <a:cs typeface="Calibri"/>
              </a:rPr>
              <a:t> </a:t>
            </a:r>
            <a:r>
              <a:rPr sz="3200" spc="-30" dirty="0">
                <a:latin typeface="Calibri"/>
                <a:cs typeface="Calibri"/>
              </a:rPr>
              <a:t>for</a:t>
            </a:r>
            <a:r>
              <a:rPr sz="3200"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days,</a:t>
            </a:r>
            <a:r>
              <a:rPr sz="3200" spc="-5" dirty="0">
                <a:latin typeface="Calibri"/>
                <a:cs typeface="Calibri"/>
              </a:rPr>
              <a:t> A</a:t>
            </a:r>
            <a:r>
              <a:rPr sz="3200" dirty="0">
                <a:latin typeface="Calibri"/>
                <a:cs typeface="Calibri"/>
              </a:rPr>
              <a:t> </a:t>
            </a:r>
            <a:r>
              <a:rPr sz="3200" spc="-5" dirty="0">
                <a:latin typeface="Calibri"/>
                <a:cs typeface="Calibri"/>
              </a:rPr>
              <a:t>joined</a:t>
            </a:r>
            <a:r>
              <a:rPr sz="3200" spc="15" dirty="0">
                <a:latin typeface="Calibri"/>
                <a:cs typeface="Calibri"/>
              </a:rPr>
              <a:t> </a:t>
            </a:r>
            <a:r>
              <a:rPr sz="3200" spc="-10" dirty="0">
                <a:latin typeface="Calibri"/>
                <a:cs typeface="Calibri"/>
              </a:rPr>
              <a:t>to</a:t>
            </a:r>
            <a:r>
              <a:rPr sz="3200" spc="-5" dirty="0">
                <a:latin typeface="Calibri"/>
                <a:cs typeface="Calibri"/>
              </a:rPr>
              <a:t> </a:t>
            </a:r>
            <a:r>
              <a:rPr sz="3200" spc="-15" dirty="0">
                <a:latin typeface="Calibri"/>
                <a:cs typeface="Calibri"/>
              </a:rPr>
              <a:t>B. </a:t>
            </a:r>
            <a:r>
              <a:rPr sz="3200" spc="-10" dirty="0">
                <a:latin typeface="Calibri"/>
                <a:cs typeface="Calibri"/>
              </a:rPr>
              <a:t> After</a:t>
            </a:r>
            <a:r>
              <a:rPr sz="3200" spc="-20" dirty="0">
                <a:latin typeface="Calibri"/>
                <a:cs typeface="Calibri"/>
              </a:rPr>
              <a:t> </a:t>
            </a:r>
            <a:r>
              <a:rPr sz="3200" spc="-5" dirty="0">
                <a:latin typeface="Calibri"/>
                <a:cs typeface="Calibri"/>
              </a:rPr>
              <a:t>6</a:t>
            </a:r>
            <a:r>
              <a:rPr sz="3200"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of</a:t>
            </a:r>
            <a:r>
              <a:rPr sz="3200" dirty="0">
                <a:latin typeface="Calibri"/>
                <a:cs typeface="Calibri"/>
              </a:rPr>
              <a:t> </a:t>
            </a:r>
            <a:r>
              <a:rPr sz="3200" spc="-5" dirty="0">
                <a:latin typeface="Calibri"/>
                <a:cs typeface="Calibri"/>
              </a:rPr>
              <a:t>A</a:t>
            </a:r>
            <a:r>
              <a:rPr sz="3200" spc="25" dirty="0">
                <a:latin typeface="Calibri"/>
                <a:cs typeface="Calibri"/>
              </a:rPr>
              <a:t> </a:t>
            </a:r>
            <a:r>
              <a:rPr sz="3200" dirty="0">
                <a:latin typeface="Calibri"/>
                <a:cs typeface="Calibri"/>
              </a:rPr>
              <a:t>joining, </a:t>
            </a:r>
            <a:r>
              <a:rPr sz="3200" spc="-5" dirty="0">
                <a:latin typeface="Calibri"/>
                <a:cs typeface="Calibri"/>
              </a:rPr>
              <a:t>C</a:t>
            </a:r>
            <a:r>
              <a:rPr sz="3200" dirty="0">
                <a:latin typeface="Calibri"/>
                <a:cs typeface="Calibri"/>
              </a:rPr>
              <a:t> </a:t>
            </a:r>
            <a:r>
              <a:rPr sz="3200" spc="-10" dirty="0">
                <a:latin typeface="Calibri"/>
                <a:cs typeface="Calibri"/>
              </a:rPr>
              <a:t>joined</a:t>
            </a:r>
            <a:r>
              <a:rPr sz="3200" spc="15" dirty="0">
                <a:latin typeface="Calibri"/>
                <a:cs typeface="Calibri"/>
              </a:rPr>
              <a:t> </a:t>
            </a:r>
            <a:r>
              <a:rPr sz="3200" spc="-15" dirty="0">
                <a:latin typeface="Calibri"/>
                <a:cs typeface="Calibri"/>
              </a:rPr>
              <a:t>to</a:t>
            </a:r>
            <a:r>
              <a:rPr sz="3200" spc="-5" dirty="0">
                <a:latin typeface="Calibri"/>
                <a:cs typeface="Calibri"/>
              </a:rPr>
              <a:t> </a:t>
            </a:r>
            <a:r>
              <a:rPr sz="3200" spc="-10" dirty="0">
                <a:latin typeface="Calibri"/>
                <a:cs typeface="Calibri"/>
              </a:rPr>
              <a:t>them, </a:t>
            </a:r>
            <a:r>
              <a:rPr sz="3200" spc="-5" dirty="0">
                <a:latin typeface="Calibri"/>
                <a:cs typeface="Calibri"/>
              </a:rPr>
              <a:t> then</a:t>
            </a:r>
            <a:r>
              <a:rPr sz="3200" spc="15" dirty="0">
                <a:latin typeface="Calibri"/>
                <a:cs typeface="Calibri"/>
              </a:rPr>
              <a:t> </a:t>
            </a:r>
            <a:r>
              <a:rPr sz="3200" spc="-15" dirty="0">
                <a:latin typeface="Calibri"/>
                <a:cs typeface="Calibri"/>
              </a:rPr>
              <a:t>how</a:t>
            </a:r>
            <a:r>
              <a:rPr sz="3200" spc="15" dirty="0">
                <a:latin typeface="Calibri"/>
                <a:cs typeface="Calibri"/>
              </a:rPr>
              <a:t> </a:t>
            </a:r>
            <a:r>
              <a:rPr sz="3200" spc="-20" dirty="0">
                <a:latin typeface="Calibri"/>
                <a:cs typeface="Calibri"/>
              </a:rPr>
              <a:t>many</a:t>
            </a:r>
            <a:r>
              <a:rPr sz="3200" spc="35" dirty="0">
                <a:latin typeface="Calibri"/>
                <a:cs typeface="Calibri"/>
              </a:rPr>
              <a:t> </a:t>
            </a:r>
            <a:r>
              <a:rPr sz="3200" spc="-25" dirty="0">
                <a:latin typeface="Calibri"/>
                <a:cs typeface="Calibri"/>
              </a:rPr>
              <a:t>days</a:t>
            </a:r>
            <a:r>
              <a:rPr sz="3200" spc="-5" dirty="0">
                <a:latin typeface="Calibri"/>
                <a:cs typeface="Calibri"/>
              </a:rPr>
              <a:t> </a:t>
            </a:r>
            <a:r>
              <a:rPr sz="3200" spc="-25" dirty="0">
                <a:latin typeface="Calibri"/>
                <a:cs typeface="Calibri"/>
              </a:rPr>
              <a:t>are</a:t>
            </a:r>
            <a:r>
              <a:rPr sz="3200" spc="10" dirty="0">
                <a:latin typeface="Calibri"/>
                <a:cs typeface="Calibri"/>
              </a:rPr>
              <a:t> </a:t>
            </a:r>
            <a:r>
              <a:rPr sz="3200" spc="-20" dirty="0">
                <a:latin typeface="Calibri"/>
                <a:cs typeface="Calibri"/>
              </a:rPr>
              <a:t>required</a:t>
            </a:r>
            <a:r>
              <a:rPr sz="3200" spc="35" dirty="0">
                <a:latin typeface="Calibri"/>
                <a:cs typeface="Calibri"/>
              </a:rPr>
              <a:t> </a:t>
            </a:r>
            <a:r>
              <a:rPr sz="3200" spc="-10" dirty="0">
                <a:latin typeface="Calibri"/>
                <a:cs typeface="Calibri"/>
              </a:rPr>
              <a:t>to</a:t>
            </a:r>
            <a:r>
              <a:rPr sz="3200" spc="-5" dirty="0">
                <a:latin typeface="Calibri"/>
                <a:cs typeface="Calibri"/>
              </a:rPr>
              <a:t> </a:t>
            </a:r>
            <a:r>
              <a:rPr sz="3200" spc="-20" dirty="0">
                <a:latin typeface="Calibri"/>
                <a:cs typeface="Calibri"/>
              </a:rPr>
              <a:t>complete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total</a:t>
            </a:r>
            <a:r>
              <a:rPr sz="3200" spc="10" dirty="0">
                <a:latin typeface="Calibri"/>
                <a:cs typeface="Calibri"/>
              </a:rPr>
              <a:t> </a:t>
            </a:r>
            <a:r>
              <a:rPr sz="3200" spc="-20" dirty="0">
                <a:latin typeface="Calibri"/>
                <a:cs typeface="Calibri"/>
              </a:rPr>
              <a:t>work?</a:t>
            </a:r>
            <a:endParaRPr sz="3200">
              <a:latin typeface="Calibri"/>
              <a:cs typeface="Calibri"/>
            </a:endParaRPr>
          </a:p>
          <a:p>
            <a:pPr marL="356870" marR="152400" indent="-344805">
              <a:lnSpc>
                <a:spcPct val="100000"/>
              </a:lnSpc>
              <a:spcBef>
                <a:spcPts val="775"/>
              </a:spcBef>
              <a:buFont typeface="Arial MT"/>
              <a:buChar char="•"/>
              <a:tabLst>
                <a:tab pos="356870" algn="l"/>
                <a:tab pos="357505" algn="l"/>
                <a:tab pos="2538095" algn="l"/>
                <a:tab pos="4920615" algn="l"/>
                <a:tab pos="6860540" algn="l"/>
              </a:tabLst>
            </a:pPr>
            <a:r>
              <a:rPr sz="3200" spc="-10" dirty="0">
                <a:latin typeface="Calibri"/>
                <a:cs typeface="Calibri"/>
              </a:rPr>
              <a:t>(a)16.5</a:t>
            </a:r>
            <a:r>
              <a:rPr sz="3200" spc="75" dirty="0">
                <a:latin typeface="Calibri"/>
                <a:cs typeface="Calibri"/>
              </a:rPr>
              <a:t> </a:t>
            </a:r>
            <a:r>
              <a:rPr sz="3200" spc="-25" dirty="0">
                <a:latin typeface="Calibri"/>
                <a:cs typeface="Calibri"/>
              </a:rPr>
              <a:t>days	</a:t>
            </a:r>
            <a:r>
              <a:rPr sz="3200" spc="-5" dirty="0">
                <a:latin typeface="Calibri"/>
                <a:cs typeface="Calibri"/>
              </a:rPr>
              <a:t>(</a:t>
            </a:r>
            <a:r>
              <a:rPr sz="3200" spc="5" dirty="0">
                <a:latin typeface="Calibri"/>
                <a:cs typeface="Calibri"/>
              </a:rPr>
              <a:t> </a:t>
            </a:r>
            <a:r>
              <a:rPr sz="3200" spc="-5" dirty="0">
                <a:latin typeface="Calibri"/>
                <a:cs typeface="Calibri"/>
              </a:rPr>
              <a:t>b)</a:t>
            </a:r>
            <a:r>
              <a:rPr sz="3200" spc="10" dirty="0">
                <a:latin typeface="Calibri"/>
                <a:cs typeface="Calibri"/>
              </a:rPr>
              <a:t> </a:t>
            </a:r>
            <a:r>
              <a:rPr sz="3200" spc="-10" dirty="0">
                <a:latin typeface="Calibri"/>
                <a:cs typeface="Calibri"/>
              </a:rPr>
              <a:t>16.2</a:t>
            </a:r>
            <a:r>
              <a:rPr sz="3200" spc="30" dirty="0">
                <a:latin typeface="Calibri"/>
                <a:cs typeface="Calibri"/>
              </a:rPr>
              <a:t> </a:t>
            </a:r>
            <a:r>
              <a:rPr sz="3200" spc="-25" dirty="0">
                <a:latin typeface="Calibri"/>
                <a:cs typeface="Calibri"/>
              </a:rPr>
              <a:t>days	</a:t>
            </a:r>
            <a:r>
              <a:rPr sz="3200" spc="-10" dirty="0">
                <a:latin typeface="Calibri"/>
                <a:cs typeface="Calibri"/>
              </a:rPr>
              <a:t>(c)</a:t>
            </a:r>
            <a:r>
              <a:rPr sz="3200" spc="25" dirty="0">
                <a:latin typeface="Calibri"/>
                <a:cs typeface="Calibri"/>
              </a:rPr>
              <a:t> </a:t>
            </a:r>
            <a:r>
              <a:rPr sz="3200" spc="-15" dirty="0">
                <a:latin typeface="Calibri"/>
                <a:cs typeface="Calibri"/>
              </a:rPr>
              <a:t>17</a:t>
            </a:r>
            <a:r>
              <a:rPr sz="3200" spc="10" dirty="0">
                <a:latin typeface="Calibri"/>
                <a:cs typeface="Calibri"/>
              </a:rPr>
              <a:t> </a:t>
            </a:r>
            <a:r>
              <a:rPr sz="3200" spc="-25" dirty="0">
                <a:latin typeface="Calibri"/>
                <a:cs typeface="Calibri"/>
              </a:rPr>
              <a:t>days	</a:t>
            </a:r>
            <a:r>
              <a:rPr sz="3200" spc="-10" dirty="0">
                <a:latin typeface="Calibri"/>
                <a:cs typeface="Calibri"/>
              </a:rPr>
              <a:t>(d)</a:t>
            </a:r>
            <a:r>
              <a:rPr sz="3200" spc="-50" dirty="0">
                <a:latin typeface="Calibri"/>
                <a:cs typeface="Calibri"/>
              </a:rPr>
              <a:t> </a:t>
            </a:r>
            <a:r>
              <a:rPr sz="3200" spc="-15" dirty="0">
                <a:latin typeface="Calibri"/>
                <a:cs typeface="Calibri"/>
              </a:rPr>
              <a:t>16 </a:t>
            </a:r>
            <a:r>
              <a:rPr sz="3200" spc="-710"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23200" y="767880"/>
              <a:ext cx="8697960" cy="5920920"/>
            </p14:xfrm>
          </p:contentPart>
        </mc:Choice>
        <mc:Fallback>
          <p:pic>
            <p:nvPicPr>
              <p:cNvPr id="3" name="Ink 2"/>
              <p:cNvPicPr/>
              <p:nvPr/>
            </p:nvPicPr>
            <p:blipFill>
              <a:blip r:embed="rId3"/>
              <a:stretch>
                <a:fillRect/>
              </a:stretch>
            </p:blipFill>
            <p:spPr>
              <a:xfrm>
                <a:off x="213840" y="758520"/>
                <a:ext cx="8716680" cy="59396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09600" y="2743200"/>
            <a:ext cx="7985125" cy="688650"/>
          </a:xfrm>
          <a:prstGeom prst="rect">
            <a:avLst/>
          </a:prstGeom>
        </p:spPr>
        <p:txBody>
          <a:bodyPr vert="horz" wrap="square" lIns="0" tIns="11430" rIns="0" bIns="0" rtlCol="0">
            <a:spAutoFit/>
          </a:bodyPr>
          <a:lstStyle/>
          <a:p>
            <a:pPr marL="356870" marR="5080" indent="-344805" algn="ctr">
              <a:lnSpc>
                <a:spcPct val="100000"/>
              </a:lnSpc>
              <a:spcBef>
                <a:spcPts val="90"/>
              </a:spcBef>
              <a:buFont typeface="Arial MT"/>
              <a:buChar char="•"/>
              <a:tabLst>
                <a:tab pos="356870" algn="l"/>
                <a:tab pos="357505" algn="l"/>
              </a:tabLst>
            </a:pPr>
            <a:r>
              <a:rPr lang="en-US" sz="4400" spc="-10" dirty="0" smtClean="0">
                <a:latin typeface="Calibri"/>
                <a:cs typeface="Calibri"/>
              </a:rPr>
              <a:t>EFFICIENCY</a:t>
            </a:r>
            <a:endParaRPr sz="4400" dirty="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03845" cy="2561590"/>
          </a:xfrm>
          <a:prstGeom prst="rect">
            <a:avLst/>
          </a:prstGeom>
        </p:spPr>
        <p:txBody>
          <a:bodyPr vert="horz" wrap="square" lIns="0" tIns="11430" rIns="0" bIns="0" rtlCol="0">
            <a:spAutoFit/>
          </a:bodyPr>
          <a:lstStyle/>
          <a:p>
            <a:pPr marL="356870" marR="114300" indent="-344805">
              <a:lnSpc>
                <a:spcPct val="100000"/>
              </a:lnSpc>
              <a:spcBef>
                <a:spcPts val="90"/>
              </a:spcBef>
              <a:buFont typeface="Arial MT"/>
              <a:buChar char="•"/>
              <a:tabLst>
                <a:tab pos="356870" algn="l"/>
                <a:tab pos="357505" algn="l"/>
              </a:tabLst>
            </a:pPr>
            <a:r>
              <a:rPr sz="3200" spc="-20" dirty="0">
                <a:latin typeface="Calibri"/>
                <a:cs typeface="Calibri"/>
              </a:rPr>
              <a:t>15.Kavita</a:t>
            </a:r>
            <a:r>
              <a:rPr sz="3200" spc="40" dirty="0">
                <a:latin typeface="Calibri"/>
                <a:cs typeface="Calibri"/>
              </a:rPr>
              <a:t> </a:t>
            </a:r>
            <a:r>
              <a:rPr sz="3200" dirty="0">
                <a:latin typeface="Calibri"/>
                <a:cs typeface="Calibri"/>
              </a:rPr>
              <a:t>is</a:t>
            </a:r>
            <a:r>
              <a:rPr sz="3200" spc="-10" dirty="0">
                <a:latin typeface="Calibri"/>
                <a:cs typeface="Calibri"/>
              </a:rPr>
              <a:t> </a:t>
            </a:r>
            <a:r>
              <a:rPr sz="3200" spc="-5" dirty="0">
                <a:latin typeface="Calibri"/>
                <a:cs typeface="Calibri"/>
              </a:rPr>
              <a:t>thrice as</a:t>
            </a:r>
            <a:r>
              <a:rPr sz="3200" spc="-10" dirty="0">
                <a:latin typeface="Calibri"/>
                <a:cs typeface="Calibri"/>
              </a:rPr>
              <a:t> efficient</a:t>
            </a:r>
            <a:r>
              <a:rPr sz="3200" spc="-30" dirty="0">
                <a:latin typeface="Calibri"/>
                <a:cs typeface="Calibri"/>
              </a:rPr>
              <a:t> </a:t>
            </a:r>
            <a:r>
              <a:rPr sz="3200" spc="-5" dirty="0">
                <a:latin typeface="Calibri"/>
                <a:cs typeface="Calibri"/>
              </a:rPr>
              <a:t>as</a:t>
            </a:r>
            <a:r>
              <a:rPr sz="3200" spc="-10" dirty="0">
                <a:latin typeface="Calibri"/>
                <a:cs typeface="Calibri"/>
              </a:rPr>
              <a:t> Nikita and </a:t>
            </a:r>
            <a:r>
              <a:rPr sz="3200" spc="-5" dirty="0">
                <a:latin typeface="Calibri"/>
                <a:cs typeface="Calibri"/>
              </a:rPr>
              <a:t> </a:t>
            </a:r>
            <a:r>
              <a:rPr sz="3200" spc="-15" dirty="0">
                <a:latin typeface="Calibri"/>
                <a:cs typeface="Calibri"/>
              </a:rPr>
              <a:t>together</a:t>
            </a:r>
            <a:r>
              <a:rPr sz="3200" spc="-5" dirty="0">
                <a:latin typeface="Calibri"/>
                <a:cs typeface="Calibri"/>
              </a:rPr>
              <a:t> </a:t>
            </a:r>
            <a:r>
              <a:rPr sz="3200" spc="-10" dirty="0">
                <a:latin typeface="Calibri"/>
                <a:cs typeface="Calibri"/>
              </a:rPr>
              <a:t>they</a:t>
            </a:r>
            <a:r>
              <a:rPr sz="3200" spc="5" dirty="0">
                <a:latin typeface="Calibri"/>
                <a:cs typeface="Calibri"/>
              </a:rPr>
              <a:t> </a:t>
            </a:r>
            <a:r>
              <a:rPr sz="3200" spc="-15" dirty="0">
                <a:latin typeface="Calibri"/>
                <a:cs typeface="Calibri"/>
              </a:rPr>
              <a:t>can</a:t>
            </a:r>
            <a:r>
              <a:rPr sz="3200" spc="20" dirty="0">
                <a:latin typeface="Calibri"/>
                <a:cs typeface="Calibri"/>
              </a:rPr>
              <a:t> </a:t>
            </a:r>
            <a:r>
              <a:rPr sz="3200" dirty="0">
                <a:latin typeface="Calibri"/>
                <a:cs typeface="Calibri"/>
              </a:rPr>
              <a:t>finish </a:t>
            </a:r>
            <a:r>
              <a:rPr sz="3200" spc="-5" dirty="0">
                <a:latin typeface="Calibri"/>
                <a:cs typeface="Calibri"/>
              </a:rPr>
              <a:t>a </a:t>
            </a:r>
            <a:r>
              <a:rPr sz="3200" spc="-10" dirty="0">
                <a:latin typeface="Calibri"/>
                <a:cs typeface="Calibri"/>
              </a:rPr>
              <a:t>piece</a:t>
            </a:r>
            <a:r>
              <a:rPr sz="3200" spc="5"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work</a:t>
            </a:r>
            <a:r>
              <a:rPr sz="3200" dirty="0">
                <a:latin typeface="Calibri"/>
                <a:cs typeface="Calibri"/>
              </a:rPr>
              <a:t> </a:t>
            </a:r>
            <a:r>
              <a:rPr sz="3200" spc="-5" dirty="0">
                <a:latin typeface="Calibri"/>
                <a:cs typeface="Calibri"/>
              </a:rPr>
              <a:t>in</a:t>
            </a:r>
            <a:r>
              <a:rPr sz="3200" spc="20" dirty="0">
                <a:latin typeface="Calibri"/>
                <a:cs typeface="Calibri"/>
              </a:rPr>
              <a:t> </a:t>
            </a:r>
            <a:r>
              <a:rPr sz="3200" spc="-15" dirty="0">
                <a:latin typeface="Calibri"/>
                <a:cs typeface="Calibri"/>
              </a:rPr>
              <a:t>60 </a:t>
            </a:r>
            <a:r>
              <a:rPr sz="3200" spc="-705" dirty="0">
                <a:latin typeface="Calibri"/>
                <a:cs typeface="Calibri"/>
              </a:rPr>
              <a:t> </a:t>
            </a:r>
            <a:r>
              <a:rPr sz="3200" spc="-20" dirty="0">
                <a:latin typeface="Calibri"/>
                <a:cs typeface="Calibri"/>
              </a:rPr>
              <a:t>days.</a:t>
            </a:r>
            <a:r>
              <a:rPr sz="3200" spc="-5" dirty="0">
                <a:latin typeface="Calibri"/>
                <a:cs typeface="Calibri"/>
              </a:rPr>
              <a:t> </a:t>
            </a:r>
            <a:r>
              <a:rPr sz="3200" spc="-10" dirty="0">
                <a:latin typeface="Calibri"/>
                <a:cs typeface="Calibri"/>
              </a:rPr>
              <a:t>Nikita </a:t>
            </a:r>
            <a:r>
              <a:rPr sz="3200" dirty="0">
                <a:latin typeface="Calibri"/>
                <a:cs typeface="Calibri"/>
              </a:rPr>
              <a:t>will</a:t>
            </a:r>
            <a:r>
              <a:rPr sz="3200" spc="-5" dirty="0">
                <a:latin typeface="Calibri"/>
                <a:cs typeface="Calibri"/>
              </a:rPr>
              <a:t> </a:t>
            </a:r>
            <a:r>
              <a:rPr sz="3200" spc="-40" dirty="0">
                <a:latin typeface="Calibri"/>
                <a:cs typeface="Calibri"/>
              </a:rPr>
              <a:t>take</a:t>
            </a:r>
            <a:r>
              <a:rPr sz="3200" spc="10" dirty="0">
                <a:latin typeface="Calibri"/>
                <a:cs typeface="Calibri"/>
              </a:rPr>
              <a:t> </a:t>
            </a:r>
            <a:r>
              <a:rPr sz="3200" spc="-15" dirty="0">
                <a:latin typeface="Calibri"/>
                <a:cs typeface="Calibri"/>
              </a:rPr>
              <a:t>how</a:t>
            </a:r>
            <a:r>
              <a:rPr sz="3200" spc="30" dirty="0">
                <a:latin typeface="Calibri"/>
                <a:cs typeface="Calibri"/>
              </a:rPr>
              <a:t> </a:t>
            </a:r>
            <a:r>
              <a:rPr sz="3200" spc="-20" dirty="0">
                <a:latin typeface="Calibri"/>
                <a:cs typeface="Calibri"/>
              </a:rPr>
              <a:t>many</a:t>
            </a:r>
            <a:r>
              <a:rPr sz="3200" spc="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to</a:t>
            </a:r>
            <a:r>
              <a:rPr sz="3200" spc="-10" dirty="0">
                <a:latin typeface="Calibri"/>
                <a:cs typeface="Calibri"/>
              </a:rPr>
              <a:t> </a:t>
            </a:r>
            <a:r>
              <a:rPr sz="3200" spc="-5" dirty="0">
                <a:latin typeface="Calibri"/>
                <a:cs typeface="Calibri"/>
              </a:rPr>
              <a:t>finish </a:t>
            </a:r>
            <a:r>
              <a:rPr sz="3200" spc="-710" dirty="0">
                <a:latin typeface="Calibri"/>
                <a:cs typeface="Calibri"/>
              </a:rPr>
              <a:t> </a:t>
            </a:r>
            <a:r>
              <a:rPr sz="3200" spc="-20" dirty="0">
                <a:latin typeface="Calibri"/>
                <a:cs typeface="Calibri"/>
              </a:rPr>
              <a:t>work</a:t>
            </a:r>
            <a:r>
              <a:rPr sz="3200" dirty="0">
                <a:latin typeface="Calibri"/>
                <a:cs typeface="Calibri"/>
              </a:rPr>
              <a:t> </a:t>
            </a:r>
            <a:r>
              <a:rPr sz="3200" spc="-10" dirty="0">
                <a:latin typeface="Calibri"/>
                <a:cs typeface="Calibri"/>
              </a:rPr>
              <a:t>alone?</a:t>
            </a:r>
            <a:endParaRPr sz="3200">
              <a:latin typeface="Calibri"/>
              <a:cs typeface="Calibri"/>
            </a:endParaRPr>
          </a:p>
          <a:p>
            <a:pPr marL="356870" indent="-344805">
              <a:lnSpc>
                <a:spcPct val="100000"/>
              </a:lnSpc>
              <a:spcBef>
                <a:spcPts val="775"/>
              </a:spcBef>
              <a:buFont typeface="Arial MT"/>
              <a:buChar char="•"/>
              <a:tabLst>
                <a:tab pos="356870" algn="l"/>
                <a:tab pos="357505" algn="l"/>
                <a:tab pos="2312670" algn="l"/>
              </a:tabLst>
            </a:pPr>
            <a:r>
              <a:rPr sz="3200" spc="-10" dirty="0">
                <a:latin typeface="Calibri"/>
                <a:cs typeface="Calibri"/>
              </a:rPr>
              <a:t>a)180</a:t>
            </a:r>
            <a:r>
              <a:rPr sz="3200" spc="70" dirty="0">
                <a:latin typeface="Calibri"/>
                <a:cs typeface="Calibri"/>
              </a:rPr>
              <a:t> </a:t>
            </a:r>
            <a:r>
              <a:rPr sz="3200" spc="-25" dirty="0">
                <a:latin typeface="Calibri"/>
                <a:cs typeface="Calibri"/>
              </a:rPr>
              <a:t>days	</a:t>
            </a:r>
            <a:r>
              <a:rPr sz="3200" spc="-10" dirty="0">
                <a:latin typeface="Calibri"/>
                <a:cs typeface="Calibri"/>
              </a:rPr>
              <a:t>b)</a:t>
            </a:r>
            <a:r>
              <a:rPr sz="3200" spc="5" dirty="0">
                <a:latin typeface="Calibri"/>
                <a:cs typeface="Calibri"/>
              </a:rPr>
              <a:t> </a:t>
            </a:r>
            <a:r>
              <a:rPr sz="3200" spc="-15" dirty="0">
                <a:latin typeface="Calibri"/>
                <a:cs typeface="Calibri"/>
              </a:rPr>
              <a:t>120</a:t>
            </a:r>
            <a:r>
              <a:rPr sz="3200" spc="30" dirty="0">
                <a:latin typeface="Calibri"/>
                <a:cs typeface="Calibri"/>
              </a:rPr>
              <a:t> </a:t>
            </a:r>
            <a:r>
              <a:rPr sz="3200" spc="-25" dirty="0">
                <a:latin typeface="Calibri"/>
                <a:cs typeface="Calibri"/>
              </a:rPr>
              <a:t>days</a:t>
            </a:r>
            <a:r>
              <a:rPr sz="3200" spc="-10" dirty="0">
                <a:latin typeface="Calibri"/>
                <a:cs typeface="Calibri"/>
              </a:rPr>
              <a:t> </a:t>
            </a:r>
            <a:r>
              <a:rPr sz="3200" spc="-5" dirty="0">
                <a:latin typeface="Calibri"/>
                <a:cs typeface="Calibri"/>
              </a:rPr>
              <a:t>c)</a:t>
            </a:r>
            <a:r>
              <a:rPr sz="3200" spc="25" dirty="0">
                <a:latin typeface="Calibri"/>
                <a:cs typeface="Calibri"/>
              </a:rPr>
              <a:t> </a:t>
            </a:r>
            <a:r>
              <a:rPr sz="3200" spc="-10" dirty="0">
                <a:latin typeface="Calibri"/>
                <a:cs typeface="Calibri"/>
              </a:rPr>
              <a:t>80</a:t>
            </a:r>
            <a:r>
              <a:rPr sz="320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d)</a:t>
            </a:r>
            <a:r>
              <a:rPr sz="3200" spc="5" dirty="0">
                <a:latin typeface="Calibri"/>
                <a:cs typeface="Calibri"/>
              </a:rPr>
              <a:t> </a:t>
            </a:r>
            <a:r>
              <a:rPr sz="3200" spc="-15" dirty="0">
                <a:latin typeface="Calibri"/>
                <a:cs typeface="Calibri"/>
              </a:rPr>
              <a:t>240</a:t>
            </a:r>
            <a:r>
              <a:rPr sz="3200" spc="25"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82400" y="232200"/>
              <a:ext cx="8099640" cy="5081400"/>
            </p14:xfrm>
          </p:contentPart>
        </mc:Choice>
        <mc:Fallback>
          <p:pic>
            <p:nvPicPr>
              <p:cNvPr id="3" name="Ink 2"/>
              <p:cNvPicPr/>
              <p:nvPr/>
            </p:nvPicPr>
            <p:blipFill>
              <a:blip r:embed="rId3"/>
              <a:stretch>
                <a:fillRect/>
              </a:stretch>
            </p:blipFill>
            <p:spPr>
              <a:xfrm>
                <a:off x="473040" y="222840"/>
                <a:ext cx="8118360" cy="510012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840345" cy="304927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16.Bunty</a:t>
            </a:r>
            <a:r>
              <a:rPr sz="3200" spc="30" dirty="0">
                <a:latin typeface="Calibri"/>
                <a:cs typeface="Calibri"/>
              </a:rPr>
              <a:t> </a:t>
            </a:r>
            <a:r>
              <a:rPr sz="3200" spc="-5" dirty="0">
                <a:latin typeface="Calibri"/>
                <a:cs typeface="Calibri"/>
              </a:rPr>
              <a:t>and</a:t>
            </a:r>
            <a:r>
              <a:rPr sz="3200" spc="30" dirty="0">
                <a:latin typeface="Calibri"/>
                <a:cs typeface="Calibri"/>
              </a:rPr>
              <a:t> </a:t>
            </a:r>
            <a:r>
              <a:rPr sz="3200" spc="-5" dirty="0">
                <a:latin typeface="Calibri"/>
                <a:cs typeface="Calibri"/>
              </a:rPr>
              <a:t>Madan</a:t>
            </a:r>
            <a:r>
              <a:rPr sz="3200" spc="25"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do</a:t>
            </a:r>
            <a:r>
              <a:rPr sz="3200" spc="10" dirty="0">
                <a:latin typeface="Calibri"/>
                <a:cs typeface="Calibri"/>
              </a:rPr>
              <a:t> </a:t>
            </a:r>
            <a:r>
              <a:rPr sz="3200" spc="-5" dirty="0">
                <a:latin typeface="Calibri"/>
                <a:cs typeface="Calibri"/>
              </a:rPr>
              <a:t>a</a:t>
            </a:r>
            <a:r>
              <a:rPr sz="3200" spc="-10" dirty="0">
                <a:latin typeface="Calibri"/>
                <a:cs typeface="Calibri"/>
              </a:rPr>
              <a:t> </a:t>
            </a:r>
            <a:r>
              <a:rPr sz="3200" spc="-5" dirty="0">
                <a:latin typeface="Calibri"/>
                <a:cs typeface="Calibri"/>
              </a:rPr>
              <a:t>job</a:t>
            </a:r>
            <a:r>
              <a:rPr sz="3200" spc="10" dirty="0">
                <a:latin typeface="Calibri"/>
                <a:cs typeface="Calibri"/>
              </a:rPr>
              <a:t> </a:t>
            </a:r>
            <a:r>
              <a:rPr sz="3200" spc="-15" dirty="0">
                <a:latin typeface="Calibri"/>
                <a:cs typeface="Calibri"/>
              </a:rPr>
              <a:t>together</a:t>
            </a:r>
            <a:r>
              <a:rPr sz="3200" spc="-5" dirty="0">
                <a:latin typeface="Calibri"/>
                <a:cs typeface="Calibri"/>
              </a:rPr>
              <a:t> in </a:t>
            </a:r>
            <a:r>
              <a:rPr sz="3200" spc="-710" dirty="0">
                <a:latin typeface="Calibri"/>
                <a:cs typeface="Calibri"/>
              </a:rPr>
              <a:t> </a:t>
            </a:r>
            <a:r>
              <a:rPr sz="3200" spc="-5" dirty="0">
                <a:latin typeface="Calibri"/>
                <a:cs typeface="Calibri"/>
              </a:rPr>
              <a:t>7</a:t>
            </a:r>
            <a:r>
              <a:rPr sz="3200" dirty="0">
                <a:latin typeface="Calibri"/>
                <a:cs typeface="Calibri"/>
              </a:rPr>
              <a:t> </a:t>
            </a:r>
            <a:r>
              <a:rPr sz="3200" spc="-20" dirty="0">
                <a:latin typeface="Calibri"/>
                <a:cs typeface="Calibri"/>
              </a:rPr>
              <a:t>days.</a:t>
            </a:r>
            <a:r>
              <a:rPr sz="3200" spc="10" dirty="0">
                <a:latin typeface="Calibri"/>
                <a:cs typeface="Calibri"/>
              </a:rPr>
              <a:t> </a:t>
            </a:r>
            <a:r>
              <a:rPr sz="3200" spc="-10" dirty="0">
                <a:latin typeface="Calibri"/>
                <a:cs typeface="Calibri"/>
              </a:rPr>
              <a:t>Bunty</a:t>
            </a:r>
            <a:r>
              <a:rPr sz="3200" spc="5" dirty="0">
                <a:latin typeface="Calibri"/>
                <a:cs typeface="Calibri"/>
              </a:rPr>
              <a:t> </a:t>
            </a:r>
            <a:r>
              <a:rPr sz="3200" spc="-5" dirty="0">
                <a:latin typeface="Calibri"/>
                <a:cs typeface="Calibri"/>
              </a:rPr>
              <a:t>is </a:t>
            </a:r>
            <a:r>
              <a:rPr sz="3200" spc="-10" dirty="0">
                <a:latin typeface="Calibri"/>
                <a:cs typeface="Calibri"/>
              </a:rPr>
              <a:t>7/4</a:t>
            </a:r>
            <a:r>
              <a:rPr sz="3200" spc="50" dirty="0">
                <a:latin typeface="Calibri"/>
                <a:cs typeface="Calibri"/>
              </a:rPr>
              <a:t> </a:t>
            </a:r>
            <a:r>
              <a:rPr sz="3200" spc="-5" dirty="0">
                <a:latin typeface="Calibri"/>
                <a:cs typeface="Calibri"/>
              </a:rPr>
              <a:t>times</a:t>
            </a:r>
            <a:r>
              <a:rPr sz="3200" dirty="0">
                <a:latin typeface="Calibri"/>
                <a:cs typeface="Calibri"/>
              </a:rPr>
              <a:t> </a:t>
            </a:r>
            <a:r>
              <a:rPr sz="3200" spc="-5" dirty="0">
                <a:latin typeface="Calibri"/>
                <a:cs typeface="Calibri"/>
              </a:rPr>
              <a:t>as</a:t>
            </a:r>
            <a:r>
              <a:rPr sz="3200" spc="10" dirty="0">
                <a:latin typeface="Calibri"/>
                <a:cs typeface="Calibri"/>
              </a:rPr>
              <a:t> </a:t>
            </a:r>
            <a:r>
              <a:rPr sz="3200" spc="-10" dirty="0">
                <a:latin typeface="Calibri"/>
                <a:cs typeface="Calibri"/>
              </a:rPr>
              <a:t>efficient</a:t>
            </a:r>
            <a:r>
              <a:rPr sz="3200" spc="-30" dirty="0">
                <a:latin typeface="Calibri"/>
                <a:cs typeface="Calibri"/>
              </a:rPr>
              <a:t> </a:t>
            </a:r>
            <a:r>
              <a:rPr sz="3200" spc="-5" dirty="0">
                <a:latin typeface="Calibri"/>
                <a:cs typeface="Calibri"/>
              </a:rPr>
              <a:t>as </a:t>
            </a:r>
            <a:r>
              <a:rPr sz="3200" dirty="0">
                <a:latin typeface="Calibri"/>
                <a:cs typeface="Calibri"/>
              </a:rPr>
              <a:t> </a:t>
            </a:r>
            <a:r>
              <a:rPr sz="3200" spc="-5" dirty="0">
                <a:latin typeface="Calibri"/>
                <a:cs typeface="Calibri"/>
              </a:rPr>
              <a:t>Madan.</a:t>
            </a:r>
            <a:r>
              <a:rPr sz="3200" spc="20" dirty="0">
                <a:latin typeface="Calibri"/>
                <a:cs typeface="Calibri"/>
              </a:rPr>
              <a:t> </a:t>
            </a:r>
            <a:r>
              <a:rPr sz="3200" spc="-10" dirty="0">
                <a:latin typeface="Calibri"/>
                <a:cs typeface="Calibri"/>
              </a:rPr>
              <a:t>Same</a:t>
            </a:r>
            <a:r>
              <a:rPr sz="3200" spc="35" dirty="0">
                <a:latin typeface="Calibri"/>
                <a:cs typeface="Calibri"/>
              </a:rPr>
              <a:t> </a:t>
            </a:r>
            <a:r>
              <a:rPr sz="3200" spc="-10" dirty="0">
                <a:latin typeface="Calibri"/>
                <a:cs typeface="Calibri"/>
              </a:rPr>
              <a:t>job</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be</a:t>
            </a:r>
            <a:r>
              <a:rPr sz="3200" spc="15" dirty="0">
                <a:latin typeface="Calibri"/>
                <a:cs typeface="Calibri"/>
              </a:rPr>
              <a:t> </a:t>
            </a:r>
            <a:r>
              <a:rPr sz="3200" spc="-5" dirty="0">
                <a:latin typeface="Calibri"/>
                <a:cs typeface="Calibri"/>
              </a:rPr>
              <a:t>done</a:t>
            </a:r>
            <a:r>
              <a:rPr sz="3200" spc="15" dirty="0">
                <a:latin typeface="Calibri"/>
                <a:cs typeface="Calibri"/>
              </a:rPr>
              <a:t> </a:t>
            </a:r>
            <a:r>
              <a:rPr sz="3200" spc="-20" dirty="0">
                <a:latin typeface="Calibri"/>
                <a:cs typeface="Calibri"/>
              </a:rPr>
              <a:t>by</a:t>
            </a:r>
            <a:r>
              <a:rPr sz="3200" spc="30" dirty="0">
                <a:latin typeface="Calibri"/>
                <a:cs typeface="Calibri"/>
              </a:rPr>
              <a:t> </a:t>
            </a:r>
            <a:r>
              <a:rPr sz="3200" spc="-10" dirty="0">
                <a:latin typeface="Calibri"/>
                <a:cs typeface="Calibri"/>
              </a:rPr>
              <a:t>Bunty</a:t>
            </a:r>
            <a:r>
              <a:rPr sz="3200" spc="15" dirty="0">
                <a:latin typeface="Calibri"/>
                <a:cs typeface="Calibri"/>
              </a:rPr>
              <a:t> </a:t>
            </a:r>
            <a:r>
              <a:rPr sz="3200" spc="-5" dirty="0">
                <a:latin typeface="Calibri"/>
                <a:cs typeface="Calibri"/>
              </a:rPr>
              <a:t>in </a:t>
            </a:r>
            <a:r>
              <a:rPr sz="3200" dirty="0">
                <a:latin typeface="Calibri"/>
                <a:cs typeface="Calibri"/>
              </a:rPr>
              <a:t> </a:t>
            </a:r>
            <a:r>
              <a:rPr sz="3200" spc="-15" dirty="0">
                <a:latin typeface="Calibri"/>
                <a:cs typeface="Calibri"/>
              </a:rPr>
              <a:t>how</a:t>
            </a:r>
            <a:r>
              <a:rPr sz="3200" spc="35" dirty="0">
                <a:latin typeface="Calibri"/>
                <a:cs typeface="Calibri"/>
              </a:rPr>
              <a:t> </a:t>
            </a:r>
            <a:r>
              <a:rPr sz="3200" spc="-20" dirty="0">
                <a:latin typeface="Calibri"/>
                <a:cs typeface="Calibri"/>
              </a:rPr>
              <a:t>many</a:t>
            </a:r>
            <a:r>
              <a:rPr sz="3200" spc="10" dirty="0">
                <a:latin typeface="Calibri"/>
                <a:cs typeface="Calibri"/>
              </a:rPr>
              <a:t> </a:t>
            </a:r>
            <a:r>
              <a:rPr sz="3200" spc="-25" dirty="0">
                <a:latin typeface="Calibri"/>
                <a:cs typeface="Calibri"/>
              </a:rPr>
              <a:t>days?</a:t>
            </a:r>
            <a:endParaRPr sz="3200">
              <a:latin typeface="Calibri"/>
              <a:cs typeface="Calibri"/>
            </a:endParaRPr>
          </a:p>
          <a:p>
            <a:pPr marL="356870" marR="399415" indent="-344805">
              <a:lnSpc>
                <a:spcPct val="100000"/>
              </a:lnSpc>
              <a:spcBef>
                <a:spcPts val="775"/>
              </a:spcBef>
              <a:buFont typeface="Arial MT"/>
              <a:buChar char="•"/>
              <a:tabLst>
                <a:tab pos="356870" algn="l"/>
                <a:tab pos="357505" algn="l"/>
              </a:tabLst>
            </a:pPr>
            <a:r>
              <a:rPr sz="3200" spc="-10" dirty="0">
                <a:latin typeface="Calibri"/>
                <a:cs typeface="Calibri"/>
              </a:rPr>
              <a:t>a)11</a:t>
            </a:r>
            <a:r>
              <a:rPr sz="3200" spc="3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b)</a:t>
            </a:r>
            <a:r>
              <a:rPr sz="3200" spc="15" dirty="0">
                <a:latin typeface="Calibri"/>
                <a:cs typeface="Calibri"/>
              </a:rPr>
              <a:t> </a:t>
            </a:r>
            <a:r>
              <a:rPr sz="3200" spc="-15" dirty="0">
                <a:latin typeface="Calibri"/>
                <a:cs typeface="Calibri"/>
              </a:rPr>
              <a:t>77/4</a:t>
            </a:r>
            <a:r>
              <a:rPr sz="3200" spc="45" dirty="0">
                <a:latin typeface="Calibri"/>
                <a:cs typeface="Calibri"/>
              </a:rPr>
              <a:t> </a:t>
            </a:r>
            <a:r>
              <a:rPr sz="3200" spc="-25" dirty="0">
                <a:latin typeface="Calibri"/>
                <a:cs typeface="Calibri"/>
              </a:rPr>
              <a:t>days</a:t>
            </a:r>
            <a:r>
              <a:rPr sz="3200" dirty="0">
                <a:latin typeface="Calibri"/>
                <a:cs typeface="Calibri"/>
              </a:rPr>
              <a:t> </a:t>
            </a:r>
            <a:r>
              <a:rPr sz="3200" spc="-5" dirty="0">
                <a:latin typeface="Calibri"/>
                <a:cs typeface="Calibri"/>
              </a:rPr>
              <a:t>c)</a:t>
            </a:r>
            <a:r>
              <a:rPr sz="3200" dirty="0">
                <a:latin typeface="Calibri"/>
                <a:cs typeface="Calibri"/>
              </a:rPr>
              <a:t> </a:t>
            </a:r>
            <a:r>
              <a:rPr sz="3200" spc="-15" dirty="0">
                <a:latin typeface="Calibri"/>
                <a:cs typeface="Calibri"/>
              </a:rPr>
              <a:t>49/4</a:t>
            </a:r>
            <a:r>
              <a:rPr sz="3200" spc="50"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d)</a:t>
            </a:r>
            <a:r>
              <a:rPr sz="3200" spc="35" dirty="0">
                <a:latin typeface="Calibri"/>
                <a:cs typeface="Calibri"/>
              </a:rPr>
              <a:t> </a:t>
            </a:r>
            <a:r>
              <a:rPr sz="3200" spc="-15" dirty="0">
                <a:latin typeface="Calibri"/>
                <a:cs typeface="Calibri"/>
              </a:rPr>
              <a:t>28/7 </a:t>
            </a:r>
            <a:r>
              <a:rPr sz="3200" spc="-710"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0" y="696600"/>
              <a:ext cx="8483760" cy="5393880"/>
            </p14:xfrm>
          </p:contentPart>
        </mc:Choice>
        <mc:Fallback>
          <p:pic>
            <p:nvPicPr>
              <p:cNvPr id="3" name="Ink 2"/>
              <p:cNvPicPr/>
              <p:nvPr/>
            </p:nvPicPr>
            <p:blipFill>
              <a:blip r:embed="rId3"/>
              <a:stretch>
                <a:fillRect/>
              </a:stretch>
            </p:blipFill>
            <p:spPr>
              <a:xfrm>
                <a:off x="-9360" y="687240"/>
                <a:ext cx="8502480" cy="541260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453630"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1.</a:t>
            </a:r>
            <a:r>
              <a:rPr sz="3200" spc="20" dirty="0">
                <a:latin typeface="Calibri"/>
                <a:cs typeface="Calibri"/>
              </a:rPr>
              <a:t> </a:t>
            </a:r>
            <a:r>
              <a:rPr sz="3200" spc="-15" dirty="0">
                <a:latin typeface="Calibri"/>
                <a:cs typeface="Calibri"/>
              </a:rPr>
              <a:t>Rinku</a:t>
            </a:r>
            <a:r>
              <a:rPr sz="3200" spc="20" dirty="0">
                <a:latin typeface="Calibri"/>
                <a:cs typeface="Calibri"/>
              </a:rPr>
              <a:t> </a:t>
            </a:r>
            <a:r>
              <a:rPr sz="3200" spc="-15" dirty="0">
                <a:latin typeface="Calibri"/>
                <a:cs typeface="Calibri"/>
              </a:rPr>
              <a:t>can</a:t>
            </a:r>
            <a:r>
              <a:rPr sz="3200" spc="20" dirty="0">
                <a:latin typeface="Calibri"/>
                <a:cs typeface="Calibri"/>
              </a:rPr>
              <a:t> </a:t>
            </a:r>
            <a:r>
              <a:rPr sz="3200" spc="-20" dirty="0">
                <a:latin typeface="Calibri"/>
                <a:cs typeface="Calibri"/>
              </a:rPr>
              <a:t>complete</a:t>
            </a:r>
            <a:r>
              <a:rPr sz="3200" spc="35"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work</a:t>
            </a:r>
            <a:r>
              <a:rPr sz="3200" spc="5" dirty="0">
                <a:latin typeface="Calibri"/>
                <a:cs typeface="Calibri"/>
              </a:rPr>
              <a:t> </a:t>
            </a:r>
            <a:r>
              <a:rPr sz="3200" spc="-5" dirty="0">
                <a:latin typeface="Calibri"/>
                <a:cs typeface="Calibri"/>
              </a:rPr>
              <a:t>in</a:t>
            </a:r>
            <a:r>
              <a:rPr sz="3200" spc="15" dirty="0">
                <a:latin typeface="Calibri"/>
                <a:cs typeface="Calibri"/>
              </a:rPr>
              <a:t> </a:t>
            </a:r>
            <a:r>
              <a:rPr sz="3200" spc="-5" dirty="0">
                <a:latin typeface="Calibri"/>
                <a:cs typeface="Calibri"/>
              </a:rPr>
              <a:t>6</a:t>
            </a:r>
            <a:r>
              <a:rPr sz="3200" spc="-20" dirty="0">
                <a:latin typeface="Calibri"/>
                <a:cs typeface="Calibri"/>
              </a:rPr>
              <a:t> </a:t>
            </a:r>
            <a:r>
              <a:rPr sz="3200" spc="-25" dirty="0">
                <a:latin typeface="Calibri"/>
                <a:cs typeface="Calibri"/>
              </a:rPr>
              <a:t>days</a:t>
            </a:r>
            <a:r>
              <a:rPr sz="3200" spc="15" dirty="0">
                <a:latin typeface="Calibri"/>
                <a:cs typeface="Calibri"/>
              </a:rPr>
              <a:t> </a:t>
            </a:r>
            <a:r>
              <a:rPr sz="3200" spc="-5" dirty="0">
                <a:latin typeface="Calibri"/>
                <a:cs typeface="Calibri"/>
              </a:rPr>
              <a:t>and </a:t>
            </a:r>
            <a:r>
              <a:rPr sz="3200" spc="-710" dirty="0">
                <a:latin typeface="Calibri"/>
                <a:cs typeface="Calibri"/>
              </a:rPr>
              <a:t> </a:t>
            </a:r>
            <a:r>
              <a:rPr sz="3200" spc="-15" dirty="0">
                <a:latin typeface="Calibri"/>
                <a:cs typeface="Calibri"/>
              </a:rPr>
              <a:t>Manorama</a:t>
            </a:r>
            <a:r>
              <a:rPr sz="3200" spc="50" dirty="0">
                <a:latin typeface="Calibri"/>
                <a:cs typeface="Calibri"/>
              </a:rPr>
              <a:t> </a:t>
            </a:r>
            <a:r>
              <a:rPr sz="3200" spc="-15" dirty="0">
                <a:latin typeface="Calibri"/>
                <a:cs typeface="Calibri"/>
              </a:rPr>
              <a:t>can</a:t>
            </a:r>
            <a:r>
              <a:rPr sz="3200" spc="25" dirty="0">
                <a:latin typeface="Calibri"/>
                <a:cs typeface="Calibri"/>
              </a:rPr>
              <a:t> </a:t>
            </a:r>
            <a:r>
              <a:rPr sz="3200" spc="-20" dirty="0">
                <a:latin typeface="Calibri"/>
                <a:cs typeface="Calibri"/>
              </a:rPr>
              <a:t>complete</a:t>
            </a:r>
            <a:r>
              <a:rPr sz="3200" spc="35" dirty="0">
                <a:latin typeface="Calibri"/>
                <a:cs typeface="Calibri"/>
              </a:rPr>
              <a:t> </a:t>
            </a:r>
            <a:r>
              <a:rPr sz="3200" spc="-10" dirty="0">
                <a:latin typeface="Calibri"/>
                <a:cs typeface="Calibri"/>
              </a:rPr>
              <a:t>same</a:t>
            </a:r>
            <a:r>
              <a:rPr sz="3200" spc="5" dirty="0">
                <a:latin typeface="Calibri"/>
                <a:cs typeface="Calibri"/>
              </a:rPr>
              <a:t> </a:t>
            </a:r>
            <a:r>
              <a:rPr sz="3200" spc="-20" dirty="0">
                <a:latin typeface="Calibri"/>
                <a:cs typeface="Calibri"/>
              </a:rPr>
              <a:t>work</a:t>
            </a:r>
            <a:r>
              <a:rPr sz="320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10 </a:t>
            </a:r>
            <a:r>
              <a:rPr sz="3200" spc="-10" dirty="0">
                <a:latin typeface="Calibri"/>
                <a:cs typeface="Calibri"/>
              </a:rPr>
              <a:t> </a:t>
            </a:r>
            <a:r>
              <a:rPr sz="3200" spc="-20" dirty="0">
                <a:latin typeface="Calibri"/>
                <a:cs typeface="Calibri"/>
              </a:rPr>
              <a:t>days.</a:t>
            </a:r>
            <a:r>
              <a:rPr sz="3200" spc="-5" dirty="0">
                <a:latin typeface="Calibri"/>
                <a:cs typeface="Calibri"/>
              </a:rPr>
              <a:t> In</a:t>
            </a:r>
            <a:r>
              <a:rPr sz="3200" spc="25" dirty="0">
                <a:latin typeface="Calibri"/>
                <a:cs typeface="Calibri"/>
              </a:rPr>
              <a:t> </a:t>
            </a:r>
            <a:r>
              <a:rPr sz="3200" spc="-15" dirty="0">
                <a:latin typeface="Calibri"/>
                <a:cs typeface="Calibri"/>
              </a:rPr>
              <a:t>how</a:t>
            </a:r>
            <a:r>
              <a:rPr sz="3200" spc="10" dirty="0">
                <a:latin typeface="Calibri"/>
                <a:cs typeface="Calibri"/>
              </a:rPr>
              <a:t> </a:t>
            </a:r>
            <a:r>
              <a:rPr sz="3200" spc="-20" dirty="0">
                <a:latin typeface="Calibri"/>
                <a:cs typeface="Calibri"/>
              </a:rPr>
              <a:t>many</a:t>
            </a:r>
            <a:r>
              <a:rPr sz="3200" spc="3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both</a:t>
            </a:r>
            <a:r>
              <a:rPr sz="3200" spc="25" dirty="0">
                <a:latin typeface="Calibri"/>
                <a:cs typeface="Calibri"/>
              </a:rPr>
              <a:t> </a:t>
            </a:r>
            <a:r>
              <a:rPr sz="3200" spc="-20" dirty="0">
                <a:latin typeface="Calibri"/>
                <a:cs typeface="Calibri"/>
              </a:rPr>
              <a:t>complete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work?</a:t>
            </a:r>
            <a:endParaRPr sz="3200">
              <a:latin typeface="Calibri"/>
              <a:cs typeface="Calibri"/>
            </a:endParaRPr>
          </a:p>
          <a:p>
            <a:pPr marL="356870" indent="-344805">
              <a:lnSpc>
                <a:spcPct val="100000"/>
              </a:lnSpc>
              <a:spcBef>
                <a:spcPts val="775"/>
              </a:spcBef>
              <a:buFont typeface="Arial MT"/>
              <a:buChar char="•"/>
              <a:tabLst>
                <a:tab pos="356870" algn="l"/>
                <a:tab pos="357505" algn="l"/>
              </a:tabLst>
            </a:pPr>
            <a:r>
              <a:rPr sz="3200" spc="-10" dirty="0">
                <a:latin typeface="Calibri"/>
                <a:cs typeface="Calibri"/>
              </a:rPr>
              <a:t>a)13</a:t>
            </a:r>
            <a:r>
              <a:rPr sz="3200" spc="3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b)</a:t>
            </a:r>
            <a:r>
              <a:rPr sz="3200" spc="10" dirty="0">
                <a:latin typeface="Calibri"/>
                <a:cs typeface="Calibri"/>
              </a:rPr>
              <a:t> </a:t>
            </a:r>
            <a:r>
              <a:rPr sz="3200" spc="-5" dirty="0">
                <a:latin typeface="Calibri"/>
                <a:cs typeface="Calibri"/>
              </a:rPr>
              <a:t>6</a:t>
            </a:r>
            <a:r>
              <a:rPr sz="3200" spc="5" dirty="0">
                <a:latin typeface="Calibri"/>
                <a:cs typeface="Calibri"/>
              </a:rPr>
              <a:t> </a:t>
            </a:r>
            <a:r>
              <a:rPr sz="3200" spc="-25" dirty="0">
                <a:latin typeface="Calibri"/>
                <a:cs typeface="Calibri"/>
              </a:rPr>
              <a:t>days</a:t>
            </a:r>
            <a:r>
              <a:rPr sz="3200" spc="-5" dirty="0">
                <a:latin typeface="Calibri"/>
                <a:cs typeface="Calibri"/>
              </a:rPr>
              <a:t> c)</a:t>
            </a:r>
            <a:r>
              <a:rPr sz="3200" dirty="0">
                <a:latin typeface="Calibri"/>
                <a:cs typeface="Calibri"/>
              </a:rPr>
              <a:t> </a:t>
            </a:r>
            <a:r>
              <a:rPr sz="3200" spc="-15" dirty="0">
                <a:latin typeface="Calibri"/>
                <a:cs typeface="Calibri"/>
              </a:rPr>
              <a:t>15/4</a:t>
            </a:r>
            <a:r>
              <a:rPr sz="3200" spc="45"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d)</a:t>
            </a:r>
            <a:r>
              <a:rPr sz="3200" spc="30" dirty="0">
                <a:latin typeface="Calibri"/>
                <a:cs typeface="Calibri"/>
              </a:rPr>
              <a:t> </a:t>
            </a:r>
            <a:r>
              <a:rPr sz="3200" spc="-10" dirty="0">
                <a:latin typeface="Calibri"/>
                <a:cs typeface="Calibri"/>
              </a:rPr>
              <a:t>10</a:t>
            </a:r>
            <a:r>
              <a:rPr sz="3200" spc="5"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714600" y="687600"/>
              <a:ext cx="7974360" cy="5322600"/>
            </p14:xfrm>
          </p:contentPart>
        </mc:Choice>
        <mc:Fallback>
          <p:pic>
            <p:nvPicPr>
              <p:cNvPr id="3" name="Ink 2"/>
              <p:cNvPicPr/>
              <p:nvPr/>
            </p:nvPicPr>
            <p:blipFill>
              <a:blip r:embed="rId3"/>
              <a:stretch>
                <a:fillRect/>
              </a:stretch>
            </p:blipFill>
            <p:spPr>
              <a:xfrm>
                <a:off x="705240" y="678240"/>
                <a:ext cx="7993080" cy="534132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073275"/>
          </a:xfrm>
          <a:prstGeom prst="rect">
            <a:avLst/>
          </a:prstGeom>
        </p:spPr>
        <p:txBody>
          <a:bodyPr vert="horz" wrap="square" lIns="0" tIns="11430" rIns="0" bIns="0" rtlCol="0">
            <a:spAutoFit/>
          </a:bodyPr>
          <a:lstStyle/>
          <a:p>
            <a:pPr marL="356870" marR="5080" indent="-344805" algn="just">
              <a:lnSpc>
                <a:spcPct val="100000"/>
              </a:lnSpc>
              <a:spcBef>
                <a:spcPts val="90"/>
              </a:spcBef>
              <a:buFont typeface="Arial MT"/>
              <a:buChar char="•"/>
              <a:tabLst>
                <a:tab pos="357505" algn="l"/>
              </a:tabLst>
            </a:pPr>
            <a:r>
              <a:rPr sz="3200" spc="-10" dirty="0">
                <a:latin typeface="Calibri"/>
                <a:cs typeface="Calibri"/>
              </a:rPr>
              <a:t>17.P </a:t>
            </a:r>
            <a:r>
              <a:rPr sz="3200" spc="-15" dirty="0">
                <a:latin typeface="Calibri"/>
                <a:cs typeface="Calibri"/>
              </a:rPr>
              <a:t>can </a:t>
            </a:r>
            <a:r>
              <a:rPr sz="3200" spc="-10" dirty="0">
                <a:latin typeface="Calibri"/>
                <a:cs typeface="Calibri"/>
              </a:rPr>
              <a:t>do </a:t>
            </a:r>
            <a:r>
              <a:rPr sz="3200" spc="-5" dirty="0">
                <a:latin typeface="Calibri"/>
                <a:cs typeface="Calibri"/>
              </a:rPr>
              <a:t>a piece </a:t>
            </a:r>
            <a:r>
              <a:rPr sz="3200" spc="-10" dirty="0">
                <a:latin typeface="Calibri"/>
                <a:cs typeface="Calibri"/>
              </a:rPr>
              <a:t>of </a:t>
            </a:r>
            <a:r>
              <a:rPr sz="3200" spc="-15" dirty="0">
                <a:latin typeface="Calibri"/>
                <a:cs typeface="Calibri"/>
              </a:rPr>
              <a:t>work </a:t>
            </a:r>
            <a:r>
              <a:rPr sz="3200" spc="-5" dirty="0">
                <a:latin typeface="Calibri"/>
                <a:cs typeface="Calibri"/>
              </a:rPr>
              <a:t>in </a:t>
            </a:r>
            <a:r>
              <a:rPr sz="3200" spc="-10" dirty="0">
                <a:latin typeface="Calibri"/>
                <a:cs typeface="Calibri"/>
              </a:rPr>
              <a:t>80 </a:t>
            </a:r>
            <a:r>
              <a:rPr sz="3200" spc="-25" dirty="0">
                <a:latin typeface="Calibri"/>
                <a:cs typeface="Calibri"/>
              </a:rPr>
              <a:t>days </a:t>
            </a:r>
            <a:r>
              <a:rPr sz="3200" spc="-5" dirty="0">
                <a:latin typeface="Calibri"/>
                <a:cs typeface="Calibri"/>
              </a:rPr>
              <a:t>and </a:t>
            </a:r>
            <a:r>
              <a:rPr sz="3200" spc="-10" dirty="0">
                <a:latin typeface="Calibri"/>
                <a:cs typeface="Calibri"/>
              </a:rPr>
              <a:t>Q </a:t>
            </a:r>
            <a:r>
              <a:rPr sz="3200" spc="-5" dirty="0">
                <a:latin typeface="Calibri"/>
                <a:cs typeface="Calibri"/>
              </a:rPr>
              <a:t>is </a:t>
            </a:r>
            <a:r>
              <a:rPr sz="3200" spc="-710" dirty="0">
                <a:latin typeface="Calibri"/>
                <a:cs typeface="Calibri"/>
              </a:rPr>
              <a:t> </a:t>
            </a:r>
            <a:r>
              <a:rPr sz="3200" spc="-20" dirty="0">
                <a:latin typeface="Calibri"/>
                <a:cs typeface="Calibri"/>
              </a:rPr>
              <a:t>60</a:t>
            </a:r>
            <a:r>
              <a:rPr sz="3200" spc="-5" dirty="0">
                <a:latin typeface="Calibri"/>
                <a:cs typeface="Calibri"/>
              </a:rPr>
              <a:t>%</a:t>
            </a:r>
            <a:r>
              <a:rPr sz="3200" spc="35" dirty="0">
                <a:latin typeface="Calibri"/>
                <a:cs typeface="Calibri"/>
              </a:rPr>
              <a:t> </a:t>
            </a:r>
            <a:r>
              <a:rPr sz="3200" spc="-5" dirty="0">
                <a:latin typeface="Calibri"/>
                <a:cs typeface="Calibri"/>
              </a:rPr>
              <a:t>m</a:t>
            </a:r>
            <a:r>
              <a:rPr sz="3200" spc="-20" dirty="0">
                <a:latin typeface="Calibri"/>
                <a:cs typeface="Calibri"/>
              </a:rPr>
              <a:t>o</a:t>
            </a:r>
            <a:r>
              <a:rPr sz="3200" spc="-65" dirty="0">
                <a:latin typeface="Calibri"/>
                <a:cs typeface="Calibri"/>
              </a:rPr>
              <a:t>r</a:t>
            </a:r>
            <a:r>
              <a:rPr sz="3200" spc="-5" dirty="0">
                <a:latin typeface="Calibri"/>
                <a:cs typeface="Calibri"/>
              </a:rPr>
              <a:t>e</a:t>
            </a:r>
            <a:r>
              <a:rPr sz="3200" spc="35" dirty="0">
                <a:latin typeface="Calibri"/>
                <a:cs typeface="Calibri"/>
              </a:rPr>
              <a:t> </a:t>
            </a:r>
            <a:r>
              <a:rPr sz="3200" spc="-40" dirty="0">
                <a:latin typeface="Calibri"/>
                <a:cs typeface="Calibri"/>
              </a:rPr>
              <a:t>e</a:t>
            </a:r>
            <a:r>
              <a:rPr sz="3200" spc="-20" dirty="0">
                <a:latin typeface="Calibri"/>
                <a:cs typeface="Calibri"/>
              </a:rPr>
              <a:t>f</a:t>
            </a:r>
            <a:r>
              <a:rPr sz="3200" dirty="0">
                <a:latin typeface="Calibri"/>
                <a:cs typeface="Calibri"/>
              </a:rPr>
              <a:t>f</a:t>
            </a:r>
            <a:r>
              <a:rPr sz="3200" spc="-5" dirty="0">
                <a:latin typeface="Calibri"/>
                <a:cs typeface="Calibri"/>
              </a:rPr>
              <a:t>ic</a:t>
            </a:r>
            <a:r>
              <a:rPr sz="3200" spc="5" dirty="0">
                <a:latin typeface="Calibri"/>
                <a:cs typeface="Calibri"/>
              </a:rPr>
              <a:t>i</a:t>
            </a:r>
            <a:r>
              <a:rPr sz="3200" spc="-5" dirty="0">
                <a:latin typeface="Calibri"/>
                <a:cs typeface="Calibri"/>
              </a:rPr>
              <a:t>e</a:t>
            </a:r>
            <a:r>
              <a:rPr sz="3200" spc="-35" dirty="0">
                <a:latin typeface="Calibri"/>
                <a:cs typeface="Calibri"/>
              </a:rPr>
              <a:t>n</a:t>
            </a:r>
            <a:r>
              <a:rPr sz="3200" spc="-5" dirty="0">
                <a:latin typeface="Calibri"/>
                <a:cs typeface="Calibri"/>
              </a:rPr>
              <a:t>t</a:t>
            </a:r>
            <a:r>
              <a:rPr sz="3200" spc="-25" dirty="0">
                <a:latin typeface="Calibri"/>
                <a:cs typeface="Calibri"/>
              </a:rPr>
              <a:t> </a:t>
            </a:r>
            <a:r>
              <a:rPr sz="3200" dirty="0">
                <a:latin typeface="Calibri"/>
                <a:cs typeface="Calibri"/>
              </a:rPr>
              <a:t>t</a:t>
            </a:r>
            <a:r>
              <a:rPr sz="3200" spc="-10" dirty="0">
                <a:latin typeface="Calibri"/>
                <a:cs typeface="Calibri"/>
              </a:rPr>
              <a:t>ha</a:t>
            </a:r>
            <a:r>
              <a:rPr sz="3200" spc="-5" dirty="0">
                <a:latin typeface="Calibri"/>
                <a:cs typeface="Calibri"/>
              </a:rPr>
              <a:t>n</a:t>
            </a:r>
            <a:r>
              <a:rPr sz="3200" spc="25" dirty="0">
                <a:latin typeface="Calibri"/>
                <a:cs typeface="Calibri"/>
              </a:rPr>
              <a:t> </a:t>
            </a:r>
            <a:r>
              <a:rPr sz="3200" spc="-409" dirty="0">
                <a:latin typeface="Calibri"/>
                <a:cs typeface="Calibri"/>
              </a:rPr>
              <a:t>P</a:t>
            </a:r>
            <a:r>
              <a:rPr sz="3200" spc="-5" dirty="0">
                <a:latin typeface="Calibri"/>
                <a:cs typeface="Calibri"/>
              </a:rPr>
              <a:t>.</a:t>
            </a:r>
            <a:r>
              <a:rPr sz="3200" spc="-25" dirty="0">
                <a:latin typeface="Calibri"/>
                <a:cs typeface="Calibri"/>
              </a:rPr>
              <a:t> </a:t>
            </a:r>
            <a:r>
              <a:rPr sz="3200" spc="-10" dirty="0">
                <a:latin typeface="Calibri"/>
                <a:cs typeface="Calibri"/>
              </a:rPr>
              <a:t>Th</a:t>
            </a:r>
            <a:r>
              <a:rPr sz="3200" spc="-5" dirty="0">
                <a:latin typeface="Calibri"/>
                <a:cs typeface="Calibri"/>
              </a:rPr>
              <a:t>e</a:t>
            </a:r>
            <a:r>
              <a:rPr sz="3200" spc="15" dirty="0">
                <a:latin typeface="Calibri"/>
                <a:cs typeface="Calibri"/>
              </a:rPr>
              <a:t> </a:t>
            </a:r>
            <a:r>
              <a:rPr sz="3200" spc="-10" dirty="0">
                <a:latin typeface="Calibri"/>
                <a:cs typeface="Calibri"/>
              </a:rPr>
              <a:t>numbe</a:t>
            </a:r>
            <a:r>
              <a:rPr sz="3200" spc="-5" dirty="0">
                <a:latin typeface="Calibri"/>
                <a:cs typeface="Calibri"/>
              </a:rPr>
              <a:t>r</a:t>
            </a:r>
            <a:r>
              <a:rPr sz="3200" spc="45" dirty="0">
                <a:latin typeface="Calibri"/>
                <a:cs typeface="Calibri"/>
              </a:rPr>
              <a:t> </a:t>
            </a:r>
            <a:r>
              <a:rPr sz="3200" spc="-10" dirty="0">
                <a:latin typeface="Calibri"/>
                <a:cs typeface="Calibri"/>
              </a:rPr>
              <a:t>o</a:t>
            </a:r>
            <a:r>
              <a:rPr sz="3200" spc="-5" dirty="0">
                <a:latin typeface="Calibri"/>
                <a:cs typeface="Calibri"/>
              </a:rPr>
              <a:t>f </a:t>
            </a:r>
            <a:r>
              <a:rPr sz="3200" spc="-10" dirty="0">
                <a:latin typeface="Calibri"/>
                <a:cs typeface="Calibri"/>
              </a:rPr>
              <a:t>d</a:t>
            </a:r>
            <a:r>
              <a:rPr sz="3200" spc="-45" dirty="0">
                <a:latin typeface="Calibri"/>
                <a:cs typeface="Calibri"/>
              </a:rPr>
              <a:t>a</a:t>
            </a:r>
            <a:r>
              <a:rPr sz="3200" spc="-40" dirty="0">
                <a:latin typeface="Calibri"/>
                <a:cs typeface="Calibri"/>
              </a:rPr>
              <a:t>y</a:t>
            </a:r>
            <a:r>
              <a:rPr sz="3200" spc="-5" dirty="0">
                <a:latin typeface="Calibri"/>
                <a:cs typeface="Calibri"/>
              </a:rPr>
              <a:t>s  </a:t>
            </a:r>
            <a:r>
              <a:rPr sz="3200" spc="-35" dirty="0">
                <a:latin typeface="Calibri"/>
                <a:cs typeface="Calibri"/>
              </a:rPr>
              <a:t>taken</a:t>
            </a:r>
            <a:r>
              <a:rPr sz="3200" spc="10" dirty="0">
                <a:latin typeface="Calibri"/>
                <a:cs typeface="Calibri"/>
              </a:rPr>
              <a:t> </a:t>
            </a:r>
            <a:r>
              <a:rPr sz="3200" spc="-20" dirty="0">
                <a:latin typeface="Calibri"/>
                <a:cs typeface="Calibri"/>
              </a:rPr>
              <a:t>by</a:t>
            </a:r>
            <a:r>
              <a:rPr sz="3200" spc="10" dirty="0">
                <a:latin typeface="Calibri"/>
                <a:cs typeface="Calibri"/>
              </a:rPr>
              <a:t> </a:t>
            </a:r>
            <a:r>
              <a:rPr sz="3200" spc="-5" dirty="0">
                <a:latin typeface="Calibri"/>
                <a:cs typeface="Calibri"/>
              </a:rPr>
              <a:t>Q</a:t>
            </a:r>
            <a:r>
              <a:rPr sz="3200" spc="5" dirty="0">
                <a:latin typeface="Calibri"/>
                <a:cs typeface="Calibri"/>
              </a:rPr>
              <a:t> </a:t>
            </a:r>
            <a:r>
              <a:rPr sz="3200" spc="-10" dirty="0">
                <a:latin typeface="Calibri"/>
                <a:cs typeface="Calibri"/>
              </a:rPr>
              <a:t>to</a:t>
            </a:r>
            <a:r>
              <a:rPr sz="3200" spc="-5" dirty="0">
                <a:latin typeface="Calibri"/>
                <a:cs typeface="Calibri"/>
              </a:rPr>
              <a:t> </a:t>
            </a:r>
            <a:r>
              <a:rPr sz="3200" spc="-10" dirty="0">
                <a:latin typeface="Calibri"/>
                <a:cs typeface="Calibri"/>
              </a:rPr>
              <a:t>do</a:t>
            </a:r>
            <a:r>
              <a:rPr sz="3200" spc="5" dirty="0">
                <a:latin typeface="Calibri"/>
                <a:cs typeface="Calibri"/>
              </a:rPr>
              <a:t> </a:t>
            </a:r>
            <a:r>
              <a:rPr sz="3200" spc="-10" dirty="0">
                <a:latin typeface="Calibri"/>
                <a:cs typeface="Calibri"/>
              </a:rPr>
              <a:t>same</a:t>
            </a:r>
            <a:r>
              <a:rPr sz="3200" spc="5" dirty="0">
                <a:latin typeface="Calibri"/>
                <a:cs typeface="Calibri"/>
              </a:rPr>
              <a:t> </a:t>
            </a:r>
            <a:r>
              <a:rPr sz="3200" spc="-20" dirty="0">
                <a:latin typeface="Calibri"/>
                <a:cs typeface="Calibri"/>
              </a:rPr>
              <a:t>work</a:t>
            </a:r>
            <a:r>
              <a:rPr sz="3200" spc="25" dirty="0">
                <a:latin typeface="Calibri"/>
                <a:cs typeface="Calibri"/>
              </a:rPr>
              <a:t> </a:t>
            </a:r>
            <a:r>
              <a:rPr sz="3200" spc="-5" dirty="0">
                <a:latin typeface="Calibri"/>
                <a:cs typeface="Calibri"/>
              </a:rPr>
              <a:t>is?</a:t>
            </a:r>
            <a:endParaRPr sz="3200">
              <a:latin typeface="Calibri"/>
              <a:cs typeface="Calibri"/>
            </a:endParaRPr>
          </a:p>
          <a:p>
            <a:pPr marL="356870" indent="-344805" algn="just">
              <a:lnSpc>
                <a:spcPct val="100000"/>
              </a:lnSpc>
              <a:spcBef>
                <a:spcPts val="770"/>
              </a:spcBef>
              <a:buFont typeface="Arial MT"/>
              <a:buChar char="•"/>
              <a:tabLst>
                <a:tab pos="357505" algn="l"/>
              </a:tabLst>
            </a:pPr>
            <a:r>
              <a:rPr sz="3200" spc="-10" dirty="0">
                <a:latin typeface="Calibri"/>
                <a:cs typeface="Calibri"/>
              </a:rPr>
              <a:t>a)48</a:t>
            </a:r>
            <a:r>
              <a:rPr sz="3200" spc="20" dirty="0">
                <a:latin typeface="Calibri"/>
                <a:cs typeface="Calibri"/>
              </a:rPr>
              <a:t> </a:t>
            </a:r>
            <a:r>
              <a:rPr sz="3200" spc="-25" dirty="0">
                <a:latin typeface="Calibri"/>
                <a:cs typeface="Calibri"/>
              </a:rPr>
              <a:t>days</a:t>
            </a:r>
            <a:r>
              <a:rPr sz="3200" spc="40" dirty="0">
                <a:latin typeface="Calibri"/>
                <a:cs typeface="Calibri"/>
              </a:rPr>
              <a:t> </a:t>
            </a:r>
            <a:r>
              <a:rPr sz="3200" spc="-5" dirty="0">
                <a:latin typeface="Calibri"/>
                <a:cs typeface="Calibri"/>
              </a:rPr>
              <a:t>b)</a:t>
            </a:r>
            <a:r>
              <a:rPr sz="3200" spc="5" dirty="0">
                <a:latin typeface="Calibri"/>
                <a:cs typeface="Calibri"/>
              </a:rPr>
              <a:t> </a:t>
            </a:r>
            <a:r>
              <a:rPr sz="3200" spc="-15" dirty="0">
                <a:latin typeface="Calibri"/>
                <a:cs typeface="Calibri"/>
              </a:rPr>
              <a:t>50</a:t>
            </a:r>
            <a:r>
              <a:rPr sz="3200" spc="25" dirty="0">
                <a:latin typeface="Calibri"/>
                <a:cs typeface="Calibri"/>
              </a:rPr>
              <a:t> </a:t>
            </a:r>
            <a:r>
              <a:rPr sz="3200" spc="-25" dirty="0">
                <a:latin typeface="Calibri"/>
                <a:cs typeface="Calibri"/>
              </a:rPr>
              <a:t>days</a:t>
            </a:r>
            <a:r>
              <a:rPr sz="3200" spc="715" dirty="0">
                <a:latin typeface="Calibri"/>
                <a:cs typeface="Calibri"/>
              </a:rPr>
              <a:t> </a:t>
            </a:r>
            <a:r>
              <a:rPr sz="3200" spc="-10" dirty="0">
                <a:latin typeface="Calibri"/>
                <a:cs typeface="Calibri"/>
              </a:rPr>
              <a:t>c)</a:t>
            </a:r>
            <a:r>
              <a:rPr sz="3200" dirty="0">
                <a:latin typeface="Calibri"/>
                <a:cs typeface="Calibri"/>
              </a:rPr>
              <a:t> </a:t>
            </a:r>
            <a:r>
              <a:rPr sz="3200" spc="-10" dirty="0">
                <a:latin typeface="Calibri"/>
                <a:cs typeface="Calibri"/>
              </a:rPr>
              <a:t>12.8</a:t>
            </a:r>
            <a:r>
              <a:rPr sz="3200" spc="50" dirty="0">
                <a:latin typeface="Calibri"/>
                <a:cs typeface="Calibri"/>
              </a:rPr>
              <a:t> </a:t>
            </a:r>
            <a:r>
              <a:rPr sz="3200" spc="-25" dirty="0">
                <a:latin typeface="Calibri"/>
                <a:cs typeface="Calibri"/>
              </a:rPr>
              <a:t>days</a:t>
            </a:r>
            <a:r>
              <a:rPr sz="3200" spc="-5" dirty="0">
                <a:latin typeface="Calibri"/>
                <a:cs typeface="Calibri"/>
              </a:rPr>
              <a:t> d)</a:t>
            </a:r>
            <a:r>
              <a:rPr sz="3200" dirty="0">
                <a:latin typeface="Calibri"/>
                <a:cs typeface="Calibri"/>
              </a:rPr>
              <a:t> </a:t>
            </a:r>
            <a:r>
              <a:rPr sz="3200" spc="-15" dirty="0">
                <a:latin typeface="Calibri"/>
                <a:cs typeface="Calibri"/>
              </a:rPr>
              <a:t>25</a:t>
            </a:r>
            <a:r>
              <a:rPr sz="3200" spc="25"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67840" y="214200"/>
              <a:ext cx="8805240" cy="5536800"/>
            </p14:xfrm>
          </p:contentPart>
        </mc:Choice>
        <mc:Fallback>
          <p:pic>
            <p:nvPicPr>
              <p:cNvPr id="3" name="Ink 2"/>
              <p:cNvPicPr/>
              <p:nvPr/>
            </p:nvPicPr>
            <p:blipFill>
              <a:blip r:embed="rId3"/>
              <a:stretch>
                <a:fillRect/>
              </a:stretch>
            </p:blipFill>
            <p:spPr>
              <a:xfrm>
                <a:off x="258480" y="204840"/>
                <a:ext cx="8823960" cy="5555520"/>
              </a:xfrm>
              <a:prstGeom prst="rect">
                <a:avLst/>
              </a:prstGeom>
            </p:spPr>
          </p:pic>
        </mc:Fallback>
      </mc:AlternateContent>
    </p:spTree>
    <p:extLst>
      <p:ext uri="{BB962C8B-B14F-4D97-AF65-F5344CB8AC3E}">
        <p14:creationId xmlns:p14="http://schemas.microsoft.com/office/powerpoint/2010/main" val="3299287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6770" y="2514598"/>
            <a:ext cx="4114800" cy="769441"/>
          </a:xfrm>
          <a:prstGeom prst="rect">
            <a:avLst/>
          </a:prstGeom>
          <a:noFill/>
        </p:spPr>
        <p:txBody>
          <a:bodyPr wrap="square" rtlCol="0">
            <a:spAutoFit/>
          </a:bodyPr>
          <a:lstStyle/>
          <a:p>
            <a:r>
              <a:rPr lang="en-US" sz="4400" spc="-10" dirty="0">
                <a:latin typeface="Calibri"/>
                <a:cs typeface="Calibri"/>
              </a:rPr>
              <a:t>CHAIN</a:t>
            </a:r>
            <a:r>
              <a:rPr lang="en-US" dirty="0" smtClean="0"/>
              <a:t> </a:t>
            </a:r>
            <a:r>
              <a:rPr lang="en-US" sz="4400" spc="-10" dirty="0">
                <a:latin typeface="Calibri"/>
                <a:cs typeface="Calibri"/>
              </a:rPr>
              <a:t>RULE</a:t>
            </a:r>
          </a:p>
        </p:txBody>
      </p:sp>
      <mc:AlternateContent xmlns:mc="http://schemas.openxmlformats.org/markup-compatibility/2006">
        <mc:Choice xmlns:p14="http://schemas.microsoft.com/office/powerpoint/2010/main" Requires="p14">
          <p:contentPart p14:bwMode="auto" r:id="rId2">
            <p14:nvContentPartPr>
              <p14:cNvPr id="8" name="Ink 7"/>
              <p14:cNvContentPartPr/>
              <p14:nvPr/>
            </p14:nvContentPartPr>
            <p14:xfrm>
              <a:off x="562680" y="267840"/>
              <a:ext cx="8313840" cy="5081400"/>
            </p14:xfrm>
          </p:contentPart>
        </mc:Choice>
        <mc:Fallback>
          <p:pic>
            <p:nvPicPr>
              <p:cNvPr id="8" name="Ink 7"/>
              <p:cNvPicPr/>
              <p:nvPr/>
            </p:nvPicPr>
            <p:blipFill>
              <a:blip r:embed="rId3"/>
              <a:stretch>
                <a:fillRect/>
              </a:stretch>
            </p:blipFill>
            <p:spPr>
              <a:xfrm>
                <a:off x="553320" y="258480"/>
                <a:ext cx="8332560" cy="5100120"/>
              </a:xfrm>
              <a:prstGeom prst="rect">
                <a:avLst/>
              </a:prstGeom>
            </p:spPr>
          </p:pic>
        </mc:Fallback>
      </mc:AlternateContent>
    </p:spTree>
    <p:extLst>
      <p:ext uri="{BB962C8B-B14F-4D97-AF65-F5344CB8AC3E}">
        <p14:creationId xmlns:p14="http://schemas.microsoft.com/office/powerpoint/2010/main" val="3499738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966197"/>
          </a:xfrm>
          <a:prstGeom prst="rect">
            <a:avLst/>
          </a:prstGeom>
        </p:spPr>
        <p:txBody>
          <a:bodyPr vert="horz" wrap="square" lIns="0" tIns="11430" rIns="0" bIns="0" rtlCol="0">
            <a:spAutoFit/>
          </a:bodyPr>
          <a:lstStyle/>
          <a:p>
            <a:pPr lvl="0"/>
            <a:r>
              <a:rPr lang="en-US" sz="3200" dirty="0"/>
              <a:t>If 7 spiders make 7 webs in 7 days, then 1 spider will make 1 web in how many days?</a:t>
            </a:r>
          </a:p>
          <a:p>
            <a:pPr marL="514350" lvl="0" indent="-514350">
              <a:buFont typeface="+mj-lt"/>
              <a:buAutoNum type="alphaUcPeriod"/>
            </a:pPr>
            <a:r>
              <a:rPr lang="en-US" sz="3200" dirty="0"/>
              <a:t>1</a:t>
            </a:r>
          </a:p>
          <a:p>
            <a:pPr marL="514350" lvl="0" indent="-514350">
              <a:buFont typeface="+mj-lt"/>
              <a:buAutoNum type="alphaUcPeriod"/>
            </a:pPr>
            <a:r>
              <a:rPr lang="en-US" sz="3200" dirty="0" smtClean="0"/>
              <a:t>7/2</a:t>
            </a:r>
            <a:endParaRPr lang="en-US" sz="3200" dirty="0"/>
          </a:p>
          <a:p>
            <a:pPr marL="514350" lvl="0" indent="-514350">
              <a:buFont typeface="+mj-lt"/>
              <a:buAutoNum type="alphaUcPeriod"/>
            </a:pPr>
            <a:r>
              <a:rPr lang="en-US" sz="3200" dirty="0"/>
              <a:t>7</a:t>
            </a:r>
          </a:p>
          <a:p>
            <a:pPr marL="514350" lvl="0" indent="-514350">
              <a:buFont typeface="+mj-lt"/>
              <a:buAutoNum type="alphaUcPeriod"/>
            </a:pPr>
            <a:r>
              <a:rPr lang="en-US" sz="3200" dirty="0"/>
              <a:t>49</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8000" y="169560"/>
              <a:ext cx="7661880" cy="3893760"/>
            </p14:xfrm>
          </p:contentPart>
        </mc:Choice>
        <mc:Fallback>
          <p:pic>
            <p:nvPicPr>
              <p:cNvPr id="3" name="Ink 2"/>
              <p:cNvPicPr/>
              <p:nvPr/>
            </p:nvPicPr>
            <p:blipFill>
              <a:blip r:embed="rId3"/>
              <a:stretch>
                <a:fillRect/>
              </a:stretch>
            </p:blipFill>
            <p:spPr>
              <a:xfrm>
                <a:off x="8640" y="160200"/>
                <a:ext cx="7680600" cy="3912480"/>
              </a:xfrm>
              <a:prstGeom prst="rect">
                <a:avLst/>
              </a:prstGeom>
            </p:spPr>
          </p:pic>
        </mc:Fallback>
      </mc:AlternateContent>
    </p:spTree>
    <p:extLst>
      <p:ext uri="{BB962C8B-B14F-4D97-AF65-F5344CB8AC3E}">
        <p14:creationId xmlns:p14="http://schemas.microsoft.com/office/powerpoint/2010/main" val="2814410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3458639"/>
          </a:xfrm>
          <a:prstGeom prst="rect">
            <a:avLst/>
          </a:prstGeom>
        </p:spPr>
        <p:txBody>
          <a:bodyPr vert="horz" wrap="square" lIns="0" tIns="11430" rIns="0" bIns="0" rtlCol="0">
            <a:spAutoFit/>
          </a:bodyPr>
          <a:lstStyle/>
          <a:p>
            <a:pPr fontAlgn="t"/>
            <a:r>
              <a:rPr lang="en-US" sz="3200" dirty="0"/>
              <a:t>4 mat-weavers can weave 4 mats in 4 days. At the same rate, how many mats would be woven by 8 mat-weavers in 8 days?</a:t>
            </a:r>
          </a:p>
          <a:p>
            <a:pPr marL="514350" indent="-514350">
              <a:buFont typeface="+mj-lt"/>
              <a:buAutoNum type="alphaUcPeriod"/>
            </a:pPr>
            <a:r>
              <a:rPr lang="en-US" sz="3200" dirty="0"/>
              <a:t>4</a:t>
            </a:r>
          </a:p>
          <a:p>
            <a:pPr marL="514350" indent="-514350">
              <a:buFont typeface="+mj-lt"/>
              <a:buAutoNum type="alphaUcPeriod"/>
            </a:pPr>
            <a:r>
              <a:rPr lang="en-US" sz="3200" dirty="0"/>
              <a:t>8</a:t>
            </a:r>
          </a:p>
          <a:p>
            <a:pPr marL="514350" indent="-514350">
              <a:buFont typeface="+mj-lt"/>
              <a:buAutoNum type="alphaUcPeriod"/>
            </a:pPr>
            <a:r>
              <a:rPr lang="en-US" sz="3200" dirty="0"/>
              <a:t>12</a:t>
            </a:r>
          </a:p>
          <a:p>
            <a:pPr marL="514350" indent="-514350">
              <a:buFont typeface="+mj-lt"/>
              <a:buAutoNum type="alphaUcPeriod"/>
            </a:pPr>
            <a:r>
              <a:rPr lang="en-US" sz="3200" dirty="0"/>
              <a:t>16</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23200" y="669600"/>
              <a:ext cx="8135640" cy="4393800"/>
            </p14:xfrm>
          </p:contentPart>
        </mc:Choice>
        <mc:Fallback>
          <p:pic>
            <p:nvPicPr>
              <p:cNvPr id="3" name="Ink 2"/>
              <p:cNvPicPr/>
              <p:nvPr/>
            </p:nvPicPr>
            <p:blipFill>
              <a:blip r:embed="rId3"/>
              <a:stretch>
                <a:fillRect/>
              </a:stretch>
            </p:blipFill>
            <p:spPr>
              <a:xfrm>
                <a:off x="213840" y="660240"/>
                <a:ext cx="8154360" cy="4412520"/>
              </a:xfrm>
              <a:prstGeom prst="rect">
                <a:avLst/>
              </a:prstGeom>
            </p:spPr>
          </p:pic>
        </mc:Fallback>
      </mc:AlternateContent>
    </p:spTree>
    <p:extLst>
      <p:ext uri="{BB962C8B-B14F-4D97-AF65-F5344CB8AC3E}">
        <p14:creationId xmlns:p14="http://schemas.microsoft.com/office/powerpoint/2010/main" val="376694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5 </a:t>
            </a:r>
            <a:r>
              <a:rPr lang="en-US" sz="3200" dirty="0" smtClean="0"/>
              <a:t>men </a:t>
            </a:r>
            <a:r>
              <a:rPr lang="en-US" sz="3200" dirty="0"/>
              <a:t>and 10 women can complete a piece of work in 8 days, while 3 men and 9 women can complete the same work in 12 days. In how many days can 10 women complete the job?</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03840" y="205560"/>
              <a:ext cx="8778240" cy="5715360"/>
            </p14:xfrm>
          </p:contentPart>
        </mc:Choice>
        <mc:Fallback>
          <p:pic>
            <p:nvPicPr>
              <p:cNvPr id="3" name="Ink 2"/>
              <p:cNvPicPr/>
              <p:nvPr/>
            </p:nvPicPr>
            <p:blipFill>
              <a:blip r:embed="rId3"/>
              <a:stretch>
                <a:fillRect/>
              </a:stretch>
            </p:blipFill>
            <p:spPr>
              <a:xfrm>
                <a:off x="294480" y="196200"/>
                <a:ext cx="8796960" cy="5734080"/>
              </a:xfrm>
              <a:prstGeom prst="rect">
                <a:avLst/>
              </a:prstGeom>
            </p:spPr>
          </p:pic>
        </mc:Fallback>
      </mc:AlternateContent>
    </p:spTree>
    <p:extLst>
      <p:ext uri="{BB962C8B-B14F-4D97-AF65-F5344CB8AC3E}">
        <p14:creationId xmlns:p14="http://schemas.microsoft.com/office/powerpoint/2010/main" val="54133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5 men and 7 women can do a job in 6 days, 8 men and 9 women can do same job in 4 days. Find the time required for 1 man and 1 woman to complete the job?</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87560" y="1705680"/>
              <a:ext cx="7706880" cy="4232880"/>
            </p14:xfrm>
          </p:contentPart>
        </mc:Choice>
        <mc:Fallback>
          <p:pic>
            <p:nvPicPr>
              <p:cNvPr id="3" name="Ink 2"/>
              <p:cNvPicPr/>
              <p:nvPr/>
            </p:nvPicPr>
            <p:blipFill>
              <a:blip r:embed="rId3"/>
              <a:stretch>
                <a:fillRect/>
              </a:stretch>
            </p:blipFill>
            <p:spPr>
              <a:xfrm>
                <a:off x="178200" y="1696320"/>
                <a:ext cx="7725600" cy="4251600"/>
              </a:xfrm>
              <a:prstGeom prst="rect">
                <a:avLst/>
              </a:prstGeom>
            </p:spPr>
          </p:pic>
        </mc:Fallback>
      </mc:AlternateContent>
    </p:spTree>
    <p:extLst>
      <p:ext uri="{BB962C8B-B14F-4D97-AF65-F5344CB8AC3E}">
        <p14:creationId xmlns:p14="http://schemas.microsoft.com/office/powerpoint/2010/main" val="9363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a:t>In a camp there is food for 150 people for 45 days. After 10 days, 25 people leave the camp. How long will the food last for the remaining people?</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678960" y="196560"/>
              <a:ext cx="8554680" cy="5527800"/>
            </p14:xfrm>
          </p:contentPart>
        </mc:Choice>
        <mc:Fallback>
          <p:pic>
            <p:nvPicPr>
              <p:cNvPr id="3" name="Ink 2"/>
              <p:cNvPicPr/>
              <p:nvPr/>
            </p:nvPicPr>
            <p:blipFill>
              <a:blip r:embed="rId3"/>
              <a:stretch>
                <a:fillRect/>
              </a:stretch>
            </p:blipFill>
            <p:spPr>
              <a:xfrm>
                <a:off x="669600" y="187200"/>
                <a:ext cx="8573400" cy="5546520"/>
              </a:xfrm>
              <a:prstGeom prst="rect">
                <a:avLst/>
              </a:prstGeom>
            </p:spPr>
          </p:pic>
        </mc:Fallback>
      </mc:AlternateContent>
    </p:spTree>
    <p:extLst>
      <p:ext uri="{BB962C8B-B14F-4D97-AF65-F5344CB8AC3E}">
        <p14:creationId xmlns:p14="http://schemas.microsoft.com/office/powerpoint/2010/main" val="311775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4443524"/>
          </a:xfrm>
          <a:prstGeom prst="rect">
            <a:avLst/>
          </a:prstGeom>
        </p:spPr>
        <p:txBody>
          <a:bodyPr vert="horz" wrap="square" lIns="0" tIns="11430" rIns="0" bIns="0" rtlCol="0">
            <a:spAutoFit/>
          </a:bodyPr>
          <a:lstStyle/>
          <a:p>
            <a:pPr lvl="0"/>
            <a:endParaRPr lang="en-US" sz="3200" dirty="0"/>
          </a:p>
          <a:p>
            <a:pPr lvl="0"/>
            <a:r>
              <a:rPr lang="en-US" sz="3200" dirty="0"/>
              <a:t>In a camp, there is a meal for 120 men or 200 children. If 150 children have taken the meal, how many men will be catered to with remaining meal?</a:t>
            </a:r>
          </a:p>
          <a:p>
            <a:pPr marL="514350" lvl="0" indent="-514350">
              <a:buFont typeface="+mj-lt"/>
              <a:buAutoNum type="alphaUcPeriod"/>
            </a:pPr>
            <a:r>
              <a:rPr lang="en-US" sz="3200" dirty="0"/>
              <a:t>20</a:t>
            </a:r>
          </a:p>
          <a:p>
            <a:pPr marL="514350" lvl="0" indent="-514350">
              <a:buFont typeface="+mj-lt"/>
              <a:buAutoNum type="alphaUcPeriod"/>
            </a:pPr>
            <a:r>
              <a:rPr lang="en-US" sz="3200" dirty="0"/>
              <a:t>30</a:t>
            </a:r>
          </a:p>
          <a:p>
            <a:pPr marL="514350" lvl="0" indent="-514350">
              <a:buFont typeface="+mj-lt"/>
              <a:buAutoNum type="alphaUcPeriod"/>
            </a:pPr>
            <a:r>
              <a:rPr lang="en-US" sz="3200" dirty="0"/>
              <a:t>40</a:t>
            </a:r>
          </a:p>
          <a:p>
            <a:pPr marL="514350" lvl="0" indent="-514350">
              <a:buFont typeface="+mj-lt"/>
              <a:buAutoNum type="alphaUcPeriod"/>
            </a:pPr>
            <a:r>
              <a:rPr lang="en-US" sz="3200" dirty="0"/>
              <a:t>50</a:t>
            </a:r>
          </a:p>
        </p:txBody>
      </p:sp>
    </p:spTree>
    <p:extLst>
      <p:ext uri="{BB962C8B-B14F-4D97-AF65-F5344CB8AC3E}">
        <p14:creationId xmlns:p14="http://schemas.microsoft.com/office/powerpoint/2010/main" val="244345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5428409"/>
          </a:xfrm>
          <a:prstGeom prst="rect">
            <a:avLst/>
          </a:prstGeom>
        </p:spPr>
        <p:txBody>
          <a:bodyPr vert="horz" wrap="square" lIns="0" tIns="11430" rIns="0" bIns="0" rtlCol="0">
            <a:spAutoFit/>
          </a:bodyPr>
          <a:lstStyle/>
          <a:p>
            <a:r>
              <a:rPr lang="en-US" sz="3200" b="1" dirty="0"/>
              <a:t>A </a:t>
            </a:r>
            <a:r>
              <a:rPr lang="en-US" sz="3200" b="1" dirty="0" smtClean="0"/>
              <a:t>contractor </a:t>
            </a:r>
            <a:r>
              <a:rPr lang="en-US" sz="3200" b="1" dirty="0"/>
              <a:t>undertake to renew the floor of a building within 40 days and immediately employ 27 men upon it. At the end of 31 days the work is only half done. How many more men should he employ to complete the work in time</a:t>
            </a:r>
            <a:r>
              <a:rPr lang="en-US" sz="3200" b="1" dirty="0" smtClean="0"/>
              <a:t>?</a:t>
            </a:r>
          </a:p>
          <a:p>
            <a:r>
              <a:rPr lang="en-US" sz="3200" dirty="0" smtClean="0"/>
              <a:t>1</a:t>
            </a:r>
            <a:r>
              <a:rPr lang="en-US" sz="3200" dirty="0"/>
              <a:t>. 26 men</a:t>
            </a:r>
          </a:p>
          <a:p>
            <a:r>
              <a:rPr lang="en-US" sz="3200" dirty="0"/>
              <a:t>2. 36 men</a:t>
            </a:r>
          </a:p>
          <a:p>
            <a:r>
              <a:rPr lang="en-US" sz="3200" dirty="0"/>
              <a:t>3. 46 men</a:t>
            </a:r>
          </a:p>
          <a:p>
            <a:r>
              <a:rPr lang="en-US" sz="3200" dirty="0"/>
              <a:t>4. 56 men</a:t>
            </a:r>
          </a:p>
          <a:p>
            <a:r>
              <a:rPr lang="en-US" sz="3200" dirty="0"/>
              <a:t>5. 66 men</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23200" y="1169640"/>
              <a:ext cx="8921160" cy="4733280"/>
            </p14:xfrm>
          </p:contentPart>
        </mc:Choice>
        <mc:Fallback>
          <p:pic>
            <p:nvPicPr>
              <p:cNvPr id="3" name="Ink 2"/>
              <p:cNvPicPr/>
              <p:nvPr/>
            </p:nvPicPr>
            <p:blipFill>
              <a:blip r:embed="rId3"/>
              <a:stretch>
                <a:fillRect/>
              </a:stretch>
            </p:blipFill>
            <p:spPr>
              <a:xfrm>
                <a:off x="213840" y="1160280"/>
                <a:ext cx="8939880" cy="4752000"/>
              </a:xfrm>
              <a:prstGeom prst="rect">
                <a:avLst/>
              </a:prstGeom>
            </p:spPr>
          </p:pic>
        </mc:Fallback>
      </mc:AlternateContent>
    </p:spTree>
    <p:extLst>
      <p:ext uri="{BB962C8B-B14F-4D97-AF65-F5344CB8AC3E}">
        <p14:creationId xmlns:p14="http://schemas.microsoft.com/office/powerpoint/2010/main" val="3998641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966197"/>
          </a:xfrm>
          <a:prstGeom prst="rect">
            <a:avLst/>
          </a:prstGeom>
        </p:spPr>
        <p:txBody>
          <a:bodyPr vert="horz" wrap="square" lIns="0" tIns="11430" rIns="0" bIns="0" rtlCol="0">
            <a:spAutoFit/>
          </a:bodyPr>
          <a:lstStyle/>
          <a:p>
            <a:pPr lvl="0"/>
            <a:r>
              <a:rPr lang="en-US" sz="3200" dirty="0"/>
              <a:t>10 women can finish the work in 10 days. After each day one women is replaced by a men or a boy alternatively starting with a men. Men are twice efficient and boy is half efficient as women. In how many days will the job complete?</a:t>
            </a:r>
          </a:p>
        </p:txBody>
      </p:sp>
    </p:spTree>
    <p:extLst>
      <p:ext uri="{BB962C8B-B14F-4D97-AF65-F5344CB8AC3E}">
        <p14:creationId xmlns:p14="http://schemas.microsoft.com/office/powerpoint/2010/main" val="3260787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36230" cy="2073275"/>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2.</a:t>
            </a:r>
            <a:r>
              <a:rPr sz="3200" spc="20" dirty="0">
                <a:latin typeface="Calibri"/>
                <a:cs typeface="Calibri"/>
              </a:rPr>
              <a:t> </a:t>
            </a:r>
            <a:r>
              <a:rPr sz="3200" spc="-5" dirty="0">
                <a:latin typeface="Calibri"/>
                <a:cs typeface="Calibri"/>
              </a:rPr>
              <a:t>A </a:t>
            </a:r>
            <a:r>
              <a:rPr sz="3200" spc="-10" dirty="0">
                <a:latin typeface="Calibri"/>
                <a:cs typeface="Calibri"/>
              </a:rPr>
              <a:t>does</a:t>
            </a:r>
            <a:r>
              <a:rPr sz="3200" dirty="0">
                <a:latin typeface="Calibri"/>
                <a:cs typeface="Calibri"/>
              </a:rPr>
              <a:t> </a:t>
            </a:r>
            <a:r>
              <a:rPr sz="3200" spc="-5" dirty="0">
                <a:latin typeface="Calibri"/>
                <a:cs typeface="Calibri"/>
              </a:rPr>
              <a:t>alone</a:t>
            </a:r>
            <a:r>
              <a:rPr sz="3200" spc="5"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work</a:t>
            </a:r>
            <a:r>
              <a:rPr sz="3200" spc="25" dirty="0">
                <a:latin typeface="Calibri"/>
                <a:cs typeface="Calibri"/>
              </a:rPr>
              <a:t> </a:t>
            </a:r>
            <a:r>
              <a:rPr sz="3200" spc="-5" dirty="0">
                <a:latin typeface="Calibri"/>
                <a:cs typeface="Calibri"/>
              </a:rPr>
              <a:t>in</a:t>
            </a:r>
            <a:r>
              <a:rPr sz="3200" spc="-10" dirty="0">
                <a:latin typeface="Calibri"/>
                <a:cs typeface="Calibri"/>
              </a:rPr>
              <a:t> </a:t>
            </a:r>
            <a:r>
              <a:rPr sz="3200" spc="-5" dirty="0">
                <a:latin typeface="Calibri"/>
                <a:cs typeface="Calibri"/>
              </a:rPr>
              <a:t>4</a:t>
            </a:r>
            <a:r>
              <a:rPr sz="3200" spc="5" dirty="0">
                <a:latin typeface="Calibri"/>
                <a:cs typeface="Calibri"/>
              </a:rPr>
              <a:t> </a:t>
            </a:r>
            <a:r>
              <a:rPr sz="3200" spc="-20" dirty="0">
                <a:latin typeface="Calibri"/>
                <a:cs typeface="Calibri"/>
              </a:rPr>
              <a:t>days.</a:t>
            </a:r>
            <a:r>
              <a:rPr sz="3200" spc="5" dirty="0">
                <a:latin typeface="Calibri"/>
                <a:cs typeface="Calibri"/>
              </a:rPr>
              <a:t> </a:t>
            </a:r>
            <a:r>
              <a:rPr sz="3200" spc="-5" dirty="0">
                <a:latin typeface="Calibri"/>
                <a:cs typeface="Calibri"/>
              </a:rPr>
              <a:t>B</a:t>
            </a:r>
            <a:r>
              <a:rPr sz="3200" dirty="0">
                <a:latin typeface="Calibri"/>
                <a:cs typeface="Calibri"/>
              </a:rPr>
              <a:t> </a:t>
            </a:r>
            <a:r>
              <a:rPr sz="3200" spc="-10" dirty="0">
                <a:latin typeface="Calibri"/>
                <a:cs typeface="Calibri"/>
              </a:rPr>
              <a:t>does</a:t>
            </a:r>
            <a:r>
              <a:rPr sz="3200" spc="5" dirty="0">
                <a:latin typeface="Calibri"/>
                <a:cs typeface="Calibri"/>
              </a:rPr>
              <a:t> </a:t>
            </a:r>
            <a:r>
              <a:rPr sz="3200" spc="-5" dirty="0">
                <a:latin typeface="Calibri"/>
                <a:cs typeface="Calibri"/>
              </a:rPr>
              <a:t>alone </a:t>
            </a:r>
            <a:r>
              <a:rPr sz="3200" spc="-710" dirty="0">
                <a:latin typeface="Calibri"/>
                <a:cs typeface="Calibri"/>
              </a:rPr>
              <a:t> </a:t>
            </a:r>
            <a:r>
              <a:rPr sz="3200" spc="-5" dirty="0">
                <a:latin typeface="Calibri"/>
                <a:cs typeface="Calibri"/>
              </a:rPr>
              <a:t>a</a:t>
            </a:r>
            <a:r>
              <a:rPr sz="3200" spc="-10" dirty="0">
                <a:latin typeface="Calibri"/>
                <a:cs typeface="Calibri"/>
              </a:rPr>
              <a:t> </a:t>
            </a:r>
            <a:r>
              <a:rPr sz="3200" spc="-20" dirty="0">
                <a:latin typeface="Calibri"/>
                <a:cs typeface="Calibri"/>
              </a:rPr>
              <a:t>work</a:t>
            </a:r>
            <a:r>
              <a:rPr sz="3200" spc="25" dirty="0">
                <a:latin typeface="Calibri"/>
                <a:cs typeface="Calibri"/>
              </a:rPr>
              <a:t> </a:t>
            </a:r>
            <a:r>
              <a:rPr sz="3200" spc="-5" dirty="0">
                <a:latin typeface="Calibri"/>
                <a:cs typeface="Calibri"/>
              </a:rPr>
              <a:t>in</a:t>
            </a:r>
            <a:r>
              <a:rPr sz="3200" spc="5"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days.</a:t>
            </a:r>
            <a:r>
              <a:rPr sz="3200" spc="-5" dirty="0">
                <a:latin typeface="Calibri"/>
                <a:cs typeface="Calibri"/>
              </a:rPr>
              <a:t> In</a:t>
            </a:r>
            <a:r>
              <a:rPr sz="3200" spc="5" dirty="0">
                <a:latin typeface="Calibri"/>
                <a:cs typeface="Calibri"/>
              </a:rPr>
              <a:t> </a:t>
            </a:r>
            <a:r>
              <a:rPr sz="3200" spc="-15" dirty="0">
                <a:latin typeface="Calibri"/>
                <a:cs typeface="Calibri"/>
              </a:rPr>
              <a:t>how</a:t>
            </a:r>
            <a:r>
              <a:rPr sz="3200" spc="35" dirty="0">
                <a:latin typeface="Calibri"/>
                <a:cs typeface="Calibri"/>
              </a:rPr>
              <a:t> </a:t>
            </a:r>
            <a:r>
              <a:rPr sz="3200" spc="-20" dirty="0">
                <a:latin typeface="Calibri"/>
                <a:cs typeface="Calibri"/>
              </a:rPr>
              <a:t>many</a:t>
            </a:r>
            <a:r>
              <a:rPr sz="3200" spc="10" dirty="0">
                <a:latin typeface="Calibri"/>
                <a:cs typeface="Calibri"/>
              </a:rPr>
              <a:t> </a:t>
            </a:r>
            <a:r>
              <a:rPr sz="3200" spc="-25" dirty="0">
                <a:latin typeface="Calibri"/>
                <a:cs typeface="Calibri"/>
              </a:rPr>
              <a:t>days</a:t>
            </a:r>
            <a:r>
              <a:rPr sz="3200" spc="10" dirty="0">
                <a:latin typeface="Calibri"/>
                <a:cs typeface="Calibri"/>
              </a:rPr>
              <a:t> </a:t>
            </a:r>
            <a:r>
              <a:rPr sz="3200" spc="-5" dirty="0">
                <a:latin typeface="Calibri"/>
                <a:cs typeface="Calibri"/>
              </a:rPr>
              <a:t>the </a:t>
            </a:r>
            <a:r>
              <a:rPr sz="3200" spc="-20" dirty="0">
                <a:latin typeface="Calibri"/>
                <a:cs typeface="Calibri"/>
              </a:rPr>
              <a:t>work </a:t>
            </a:r>
            <a:r>
              <a:rPr sz="3200" spc="-15" dirty="0">
                <a:latin typeface="Calibri"/>
                <a:cs typeface="Calibri"/>
              </a:rPr>
              <a:t> </a:t>
            </a:r>
            <a:r>
              <a:rPr sz="3200" dirty="0">
                <a:latin typeface="Calibri"/>
                <a:cs typeface="Calibri"/>
              </a:rPr>
              <a:t>will</a:t>
            </a:r>
            <a:r>
              <a:rPr sz="3200" spc="-5" dirty="0">
                <a:latin typeface="Calibri"/>
                <a:cs typeface="Calibri"/>
              </a:rPr>
              <a:t> be</a:t>
            </a:r>
            <a:r>
              <a:rPr sz="3200" dirty="0">
                <a:latin typeface="Calibri"/>
                <a:cs typeface="Calibri"/>
              </a:rPr>
              <a:t> </a:t>
            </a:r>
            <a:r>
              <a:rPr sz="3200" spc="-20" dirty="0">
                <a:latin typeface="Calibri"/>
                <a:cs typeface="Calibri"/>
              </a:rPr>
              <a:t>completed</a:t>
            </a:r>
            <a:r>
              <a:rPr sz="3200" spc="35" dirty="0">
                <a:latin typeface="Calibri"/>
                <a:cs typeface="Calibri"/>
              </a:rPr>
              <a:t> </a:t>
            </a:r>
            <a:r>
              <a:rPr sz="3200" spc="-5" dirty="0">
                <a:latin typeface="Calibri"/>
                <a:cs typeface="Calibri"/>
              </a:rPr>
              <a:t>if</a:t>
            </a:r>
            <a:r>
              <a:rPr sz="3200" spc="15" dirty="0">
                <a:latin typeface="Calibri"/>
                <a:cs typeface="Calibri"/>
              </a:rPr>
              <a:t> </a:t>
            </a:r>
            <a:r>
              <a:rPr sz="3200" spc="-5" dirty="0">
                <a:latin typeface="Calibri"/>
                <a:cs typeface="Calibri"/>
              </a:rPr>
              <a:t>A &amp; B</a:t>
            </a:r>
            <a:r>
              <a:rPr sz="3200" spc="5" dirty="0">
                <a:latin typeface="Calibri"/>
                <a:cs typeface="Calibri"/>
              </a:rPr>
              <a:t> </a:t>
            </a:r>
            <a:r>
              <a:rPr sz="3200" spc="-15" dirty="0">
                <a:latin typeface="Calibri"/>
                <a:cs typeface="Calibri"/>
              </a:rPr>
              <a:t>together?</a:t>
            </a:r>
            <a:endParaRPr sz="3200">
              <a:latin typeface="Calibri"/>
              <a:cs typeface="Calibri"/>
            </a:endParaRPr>
          </a:p>
          <a:p>
            <a:pPr marL="356870" indent="-344805">
              <a:lnSpc>
                <a:spcPct val="100000"/>
              </a:lnSpc>
              <a:spcBef>
                <a:spcPts val="770"/>
              </a:spcBef>
              <a:buFont typeface="Arial MT"/>
              <a:buChar char="•"/>
              <a:tabLst>
                <a:tab pos="356870" algn="l"/>
                <a:tab pos="357505" algn="l"/>
                <a:tab pos="1990089" algn="l"/>
                <a:tab pos="3670935" algn="l"/>
                <a:tab pos="5500370" algn="l"/>
              </a:tabLst>
            </a:pPr>
            <a:r>
              <a:rPr sz="3200" spc="-5" dirty="0">
                <a:latin typeface="Calibri"/>
                <a:cs typeface="Calibri"/>
              </a:rPr>
              <a:t>a)</a:t>
            </a:r>
            <a:r>
              <a:rPr sz="3200" spc="15" dirty="0">
                <a:latin typeface="Calibri"/>
                <a:cs typeface="Calibri"/>
              </a:rPr>
              <a:t> </a:t>
            </a:r>
            <a:r>
              <a:rPr sz="3200" spc="-5" dirty="0">
                <a:latin typeface="Calibri"/>
                <a:cs typeface="Calibri"/>
              </a:rPr>
              <a:t>4</a:t>
            </a:r>
            <a:r>
              <a:rPr sz="3200" spc="15" dirty="0">
                <a:latin typeface="Calibri"/>
                <a:cs typeface="Calibri"/>
              </a:rPr>
              <a:t> </a:t>
            </a:r>
            <a:r>
              <a:rPr sz="3200" spc="-25" dirty="0">
                <a:latin typeface="Calibri"/>
                <a:cs typeface="Calibri"/>
              </a:rPr>
              <a:t>days	</a:t>
            </a:r>
            <a:r>
              <a:rPr sz="3200" spc="-5" dirty="0">
                <a:latin typeface="Calibri"/>
                <a:cs typeface="Calibri"/>
              </a:rPr>
              <a:t>b)</a:t>
            </a:r>
            <a:r>
              <a:rPr sz="3200" spc="25" dirty="0">
                <a:latin typeface="Calibri"/>
                <a:cs typeface="Calibri"/>
              </a:rPr>
              <a:t> </a:t>
            </a:r>
            <a:r>
              <a:rPr sz="3200" spc="-5" dirty="0">
                <a:latin typeface="Calibri"/>
                <a:cs typeface="Calibri"/>
              </a:rPr>
              <a:t>8</a:t>
            </a:r>
            <a:r>
              <a:rPr sz="3200" spc="-10" dirty="0">
                <a:latin typeface="Calibri"/>
                <a:cs typeface="Calibri"/>
              </a:rPr>
              <a:t> </a:t>
            </a:r>
            <a:r>
              <a:rPr sz="3200" spc="-25" dirty="0">
                <a:latin typeface="Calibri"/>
                <a:cs typeface="Calibri"/>
              </a:rPr>
              <a:t>days	</a:t>
            </a:r>
            <a:r>
              <a:rPr sz="3200" spc="-5" dirty="0">
                <a:latin typeface="Calibri"/>
                <a:cs typeface="Calibri"/>
              </a:rPr>
              <a:t>c)</a:t>
            </a:r>
            <a:r>
              <a:rPr sz="3200" spc="5" dirty="0">
                <a:latin typeface="Calibri"/>
                <a:cs typeface="Calibri"/>
              </a:rPr>
              <a:t> </a:t>
            </a:r>
            <a:r>
              <a:rPr sz="3200" spc="-15" dirty="0">
                <a:latin typeface="Calibri"/>
                <a:cs typeface="Calibri"/>
              </a:rPr>
              <a:t>32</a:t>
            </a:r>
            <a:r>
              <a:rPr sz="3200" spc="30" dirty="0">
                <a:latin typeface="Calibri"/>
                <a:cs typeface="Calibri"/>
              </a:rPr>
              <a:t> </a:t>
            </a:r>
            <a:r>
              <a:rPr sz="3200" spc="-25" dirty="0">
                <a:latin typeface="Calibri"/>
                <a:cs typeface="Calibri"/>
              </a:rPr>
              <a:t>days	</a:t>
            </a:r>
            <a:r>
              <a:rPr sz="3200" spc="-10" dirty="0">
                <a:latin typeface="Calibri"/>
                <a:cs typeface="Calibri"/>
              </a:rPr>
              <a:t>d)8/3</a:t>
            </a:r>
            <a:r>
              <a:rPr sz="3200" spc="10"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589760" y="1776960"/>
              <a:ext cx="5206320" cy="3259800"/>
            </p14:xfrm>
          </p:contentPart>
        </mc:Choice>
        <mc:Fallback>
          <p:pic>
            <p:nvPicPr>
              <p:cNvPr id="3" name="Ink 2"/>
              <p:cNvPicPr/>
              <p:nvPr/>
            </p:nvPicPr>
            <p:blipFill>
              <a:blip r:embed="rId3"/>
              <a:stretch>
                <a:fillRect/>
              </a:stretch>
            </p:blipFill>
            <p:spPr>
              <a:xfrm>
                <a:off x="1580400" y="1767600"/>
                <a:ext cx="5225040" cy="327852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smtClean="0"/>
              <a:t>40 men can complete a work in 30 days. They start working together and after every 10 days, 5 men left the work. In how much time work will be completed.</a:t>
            </a:r>
            <a:endParaRPr lang="en-US" sz="3200" dirty="0"/>
          </a:p>
        </p:txBody>
      </p:sp>
    </p:spTree>
    <p:extLst>
      <p:ext uri="{BB962C8B-B14F-4D97-AF65-F5344CB8AC3E}">
        <p14:creationId xmlns:p14="http://schemas.microsoft.com/office/powerpoint/2010/main" val="3037243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1981312"/>
          </a:xfrm>
          <a:prstGeom prst="rect">
            <a:avLst/>
          </a:prstGeom>
        </p:spPr>
        <p:txBody>
          <a:bodyPr vert="horz" wrap="square" lIns="0" tIns="11430" rIns="0" bIns="0" rtlCol="0">
            <a:spAutoFit/>
          </a:bodyPr>
          <a:lstStyle/>
          <a:p>
            <a:pPr lvl="0"/>
            <a:r>
              <a:rPr lang="en-US" sz="3200" dirty="0" smtClean="0"/>
              <a:t>A group of men decided to do a job in 4 days but 20 men dropped out everyday, the job was completed at the end of 7</a:t>
            </a:r>
            <a:r>
              <a:rPr lang="en-US" sz="3200" baseline="30000" dirty="0" smtClean="0"/>
              <a:t>th</a:t>
            </a:r>
            <a:r>
              <a:rPr lang="en-US" sz="3200" dirty="0" smtClean="0"/>
              <a:t> day. Find the men who are in the work initially?</a:t>
            </a:r>
            <a:endParaRPr lang="en-US" sz="3200" dirty="0"/>
          </a:p>
        </p:txBody>
      </p:sp>
    </p:spTree>
    <p:extLst>
      <p:ext uri="{BB962C8B-B14F-4D97-AF65-F5344CB8AC3E}">
        <p14:creationId xmlns:p14="http://schemas.microsoft.com/office/powerpoint/2010/main" val="213023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2966197"/>
          </a:xfrm>
          <a:prstGeom prst="rect">
            <a:avLst/>
          </a:prstGeom>
        </p:spPr>
        <p:txBody>
          <a:bodyPr vert="horz" wrap="square" lIns="0" tIns="11430" rIns="0" bIns="0" rtlCol="0">
            <a:spAutoFit/>
          </a:bodyPr>
          <a:lstStyle/>
          <a:p>
            <a:pPr lvl="0"/>
            <a:r>
              <a:rPr lang="en-US" sz="3200" dirty="0" smtClean="0"/>
              <a:t>A contractor employed 200 men for a work. They finish 5/6 of the total work in 10 days. Due to rain the work was stopped and 2/5 of the work was washed away. After rain only 150 men came back on work. In how many days the whole work will be completed.</a:t>
            </a:r>
            <a:endParaRPr lang="en-US" sz="32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32200" y="250200"/>
              <a:ext cx="8733600" cy="5795640"/>
            </p14:xfrm>
          </p:contentPart>
        </mc:Choice>
        <mc:Fallback>
          <p:pic>
            <p:nvPicPr>
              <p:cNvPr id="3" name="Ink 2"/>
              <p:cNvPicPr/>
              <p:nvPr/>
            </p:nvPicPr>
            <p:blipFill>
              <a:blip r:embed="rId3"/>
              <a:stretch>
                <a:fillRect/>
              </a:stretch>
            </p:blipFill>
            <p:spPr>
              <a:xfrm>
                <a:off x="222840" y="240840"/>
                <a:ext cx="8752320" cy="5814360"/>
              </a:xfrm>
              <a:prstGeom prst="rect">
                <a:avLst/>
              </a:prstGeom>
            </p:spPr>
          </p:pic>
        </mc:Fallback>
      </mc:AlternateContent>
    </p:spTree>
    <p:extLst>
      <p:ext uri="{BB962C8B-B14F-4D97-AF65-F5344CB8AC3E}">
        <p14:creationId xmlns:p14="http://schemas.microsoft.com/office/powerpoint/2010/main" val="170513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6244" y="294894"/>
            <a:ext cx="8057515" cy="3951082"/>
          </a:xfrm>
          <a:prstGeom prst="rect">
            <a:avLst/>
          </a:prstGeom>
        </p:spPr>
        <p:txBody>
          <a:bodyPr vert="horz" wrap="square" lIns="0" tIns="11430" rIns="0" bIns="0" rtlCol="0">
            <a:spAutoFit/>
          </a:bodyPr>
          <a:lstStyle/>
          <a:p>
            <a:pPr lvl="0"/>
            <a:r>
              <a:rPr lang="en-US" sz="3200" dirty="0" smtClean="0"/>
              <a:t>A contractor undertook to finish a work in 150 days and he employs 20 men, 30 women and 75 children. After 60 days only ¼ work is complete. Now he have removed all the women and 50 children and employed some more men so that the work will finish in 5 days earlier. Find the extra men if efficiency of 3 men is same as 5 women and 2 women is same as 3 children.</a:t>
            </a:r>
            <a:endParaRPr lang="en-US" sz="32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830520" y="267840"/>
              <a:ext cx="8055000" cy="4081320"/>
            </p14:xfrm>
          </p:contentPart>
        </mc:Choice>
        <mc:Fallback>
          <p:pic>
            <p:nvPicPr>
              <p:cNvPr id="3" name="Ink 2"/>
              <p:cNvPicPr/>
              <p:nvPr/>
            </p:nvPicPr>
            <p:blipFill>
              <a:blip r:embed="rId3"/>
              <a:stretch>
                <a:fillRect/>
              </a:stretch>
            </p:blipFill>
            <p:spPr>
              <a:xfrm>
                <a:off x="821160" y="258480"/>
                <a:ext cx="8073720" cy="4100040"/>
              </a:xfrm>
              <a:prstGeom prst="rect">
                <a:avLst/>
              </a:prstGeom>
            </p:spPr>
          </p:pic>
        </mc:Fallback>
      </mc:AlternateContent>
    </p:spTree>
    <p:extLst>
      <p:ext uri="{BB962C8B-B14F-4D97-AF65-F5344CB8AC3E}">
        <p14:creationId xmlns:p14="http://schemas.microsoft.com/office/powerpoint/2010/main" val="1335698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4604">
              <a:lnSpc>
                <a:spcPct val="100000"/>
              </a:lnSpc>
              <a:spcBef>
                <a:spcPts val="110"/>
              </a:spcBef>
            </a:pPr>
            <a:r>
              <a:rPr dirty="0"/>
              <a:t>THANK</a:t>
            </a:r>
            <a:r>
              <a:rPr spc="-110" dirty="0"/>
              <a:t> </a:t>
            </a:r>
            <a:r>
              <a:rPr spc="-45" dirty="0"/>
              <a:t>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861934"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3.</a:t>
            </a:r>
            <a:r>
              <a:rPr sz="3200" spc="20" dirty="0">
                <a:latin typeface="Calibri"/>
                <a:cs typeface="Calibri"/>
              </a:rPr>
              <a:t> </a:t>
            </a:r>
            <a:r>
              <a:rPr sz="3200" spc="-5" dirty="0">
                <a:latin typeface="Calibri"/>
                <a:cs typeface="Calibri"/>
              </a:rPr>
              <a:t>Ram</a:t>
            </a:r>
            <a:r>
              <a:rPr sz="3200" spc="5" dirty="0">
                <a:latin typeface="Calibri"/>
                <a:cs typeface="Calibri"/>
              </a:rPr>
              <a:t> </a:t>
            </a:r>
            <a:r>
              <a:rPr sz="3200" spc="-5" dirty="0">
                <a:latin typeface="Calibri"/>
                <a:cs typeface="Calibri"/>
              </a:rPr>
              <a:t>and</a:t>
            </a:r>
            <a:r>
              <a:rPr sz="3200" spc="30" dirty="0">
                <a:latin typeface="Calibri"/>
                <a:cs typeface="Calibri"/>
              </a:rPr>
              <a:t> </a:t>
            </a:r>
            <a:r>
              <a:rPr sz="3200" spc="-15" dirty="0">
                <a:latin typeface="Calibri"/>
                <a:cs typeface="Calibri"/>
              </a:rPr>
              <a:t>Ghanshyam</a:t>
            </a:r>
            <a:r>
              <a:rPr sz="3200" spc="60" dirty="0">
                <a:latin typeface="Calibri"/>
                <a:cs typeface="Calibri"/>
              </a:rPr>
              <a:t> </a:t>
            </a:r>
            <a:r>
              <a:rPr sz="3200" spc="-15" dirty="0">
                <a:latin typeface="Calibri"/>
                <a:cs typeface="Calibri"/>
              </a:rPr>
              <a:t>together</a:t>
            </a:r>
            <a:r>
              <a:rPr sz="3200" spc="-25" dirty="0">
                <a:latin typeface="Calibri"/>
                <a:cs typeface="Calibri"/>
              </a:rPr>
              <a:t> </a:t>
            </a:r>
            <a:r>
              <a:rPr sz="3200" spc="-20" dirty="0">
                <a:latin typeface="Calibri"/>
                <a:cs typeface="Calibri"/>
              </a:rPr>
              <a:t>can</a:t>
            </a:r>
            <a:r>
              <a:rPr sz="3200" spc="20" dirty="0">
                <a:latin typeface="Calibri"/>
                <a:cs typeface="Calibri"/>
              </a:rPr>
              <a:t> </a:t>
            </a:r>
            <a:r>
              <a:rPr sz="3200" spc="-5" dirty="0">
                <a:latin typeface="Calibri"/>
                <a:cs typeface="Calibri"/>
              </a:rPr>
              <a:t>finish</a:t>
            </a:r>
            <a:r>
              <a:rPr sz="3200" spc="-10" dirty="0">
                <a:latin typeface="Calibri"/>
                <a:cs typeface="Calibri"/>
              </a:rPr>
              <a:t> </a:t>
            </a:r>
            <a:r>
              <a:rPr sz="3200" spc="-5" dirty="0">
                <a:latin typeface="Calibri"/>
                <a:cs typeface="Calibri"/>
              </a:rPr>
              <a:t>a </a:t>
            </a:r>
            <a:r>
              <a:rPr sz="3200" dirty="0">
                <a:latin typeface="Calibri"/>
                <a:cs typeface="Calibri"/>
              </a:rPr>
              <a:t> </a:t>
            </a:r>
            <a:r>
              <a:rPr sz="3200" spc="-10" dirty="0">
                <a:latin typeface="Calibri"/>
                <a:cs typeface="Calibri"/>
              </a:rPr>
              <a:t>job</a:t>
            </a:r>
            <a:r>
              <a:rPr sz="3200" spc="10" dirty="0">
                <a:latin typeface="Calibri"/>
                <a:cs typeface="Calibri"/>
              </a:rPr>
              <a:t> </a:t>
            </a:r>
            <a:r>
              <a:rPr sz="3200" spc="-5" dirty="0">
                <a:latin typeface="Calibri"/>
                <a:cs typeface="Calibri"/>
              </a:rPr>
              <a:t>in</a:t>
            </a:r>
            <a:r>
              <a:rPr sz="3200" spc="5" dirty="0">
                <a:latin typeface="Calibri"/>
                <a:cs typeface="Calibri"/>
              </a:rPr>
              <a:t> </a:t>
            </a:r>
            <a:r>
              <a:rPr sz="3200" spc="-5" dirty="0">
                <a:latin typeface="Calibri"/>
                <a:cs typeface="Calibri"/>
              </a:rPr>
              <a:t>8</a:t>
            </a:r>
            <a:r>
              <a:rPr sz="3200" spc="5" dirty="0">
                <a:latin typeface="Calibri"/>
                <a:cs typeface="Calibri"/>
              </a:rPr>
              <a:t> </a:t>
            </a:r>
            <a:r>
              <a:rPr sz="3200" spc="-20" dirty="0">
                <a:latin typeface="Calibri"/>
                <a:cs typeface="Calibri"/>
              </a:rPr>
              <a:t>days.</a:t>
            </a:r>
            <a:r>
              <a:rPr sz="3200" dirty="0">
                <a:latin typeface="Calibri"/>
                <a:cs typeface="Calibri"/>
              </a:rPr>
              <a:t> </a:t>
            </a:r>
            <a:r>
              <a:rPr sz="3200" spc="-5" dirty="0">
                <a:latin typeface="Calibri"/>
                <a:cs typeface="Calibri"/>
              </a:rPr>
              <a:t>Ram</a:t>
            </a:r>
            <a:r>
              <a:rPr sz="3200" spc="5"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the </a:t>
            </a:r>
            <a:r>
              <a:rPr sz="3200" spc="-10" dirty="0">
                <a:latin typeface="Calibri"/>
                <a:cs typeface="Calibri"/>
              </a:rPr>
              <a:t>same</a:t>
            </a:r>
            <a:r>
              <a:rPr sz="3200" spc="20" dirty="0">
                <a:latin typeface="Calibri"/>
                <a:cs typeface="Calibri"/>
              </a:rPr>
              <a:t> </a:t>
            </a:r>
            <a:r>
              <a:rPr sz="3200" spc="-10" dirty="0">
                <a:latin typeface="Calibri"/>
                <a:cs typeface="Calibri"/>
              </a:rPr>
              <a:t>job</a:t>
            </a:r>
            <a:r>
              <a:rPr sz="3200" spc="-5" dirty="0">
                <a:latin typeface="Calibri"/>
                <a:cs typeface="Calibri"/>
              </a:rPr>
              <a:t> </a:t>
            </a:r>
            <a:r>
              <a:rPr sz="3200" spc="-10" dirty="0">
                <a:latin typeface="Calibri"/>
                <a:cs typeface="Calibri"/>
              </a:rPr>
              <a:t>on</a:t>
            </a:r>
            <a:r>
              <a:rPr sz="3200" spc="15" dirty="0">
                <a:latin typeface="Calibri"/>
                <a:cs typeface="Calibri"/>
              </a:rPr>
              <a:t> </a:t>
            </a:r>
            <a:r>
              <a:rPr sz="3200" spc="-5" dirty="0">
                <a:latin typeface="Calibri"/>
                <a:cs typeface="Calibri"/>
              </a:rPr>
              <a:t>his </a:t>
            </a:r>
            <a:r>
              <a:rPr sz="3200" spc="-710" dirty="0">
                <a:latin typeface="Calibri"/>
                <a:cs typeface="Calibri"/>
              </a:rPr>
              <a:t> </a:t>
            </a:r>
            <a:r>
              <a:rPr sz="3200" spc="-15" dirty="0">
                <a:latin typeface="Calibri"/>
                <a:cs typeface="Calibri"/>
              </a:rPr>
              <a:t>own</a:t>
            </a:r>
            <a:r>
              <a:rPr sz="3200" spc="35"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12</a:t>
            </a:r>
            <a:r>
              <a:rPr sz="3200" spc="25" dirty="0">
                <a:latin typeface="Calibri"/>
                <a:cs typeface="Calibri"/>
              </a:rPr>
              <a:t> </a:t>
            </a:r>
            <a:r>
              <a:rPr sz="3200" spc="-20" dirty="0">
                <a:latin typeface="Calibri"/>
                <a:cs typeface="Calibri"/>
              </a:rPr>
              <a:t>days.</a:t>
            </a:r>
            <a:r>
              <a:rPr sz="3200" spc="-5" dirty="0">
                <a:latin typeface="Calibri"/>
                <a:cs typeface="Calibri"/>
              </a:rPr>
              <a:t> </a:t>
            </a:r>
            <a:r>
              <a:rPr sz="3200" spc="-20" dirty="0">
                <a:latin typeface="Calibri"/>
                <a:cs typeface="Calibri"/>
              </a:rPr>
              <a:t>How</a:t>
            </a:r>
            <a:r>
              <a:rPr sz="3200" spc="10" dirty="0">
                <a:latin typeface="Calibri"/>
                <a:cs typeface="Calibri"/>
              </a:rPr>
              <a:t> </a:t>
            </a:r>
            <a:r>
              <a:rPr sz="3200" spc="-5" dirty="0">
                <a:latin typeface="Calibri"/>
                <a:cs typeface="Calibri"/>
              </a:rPr>
              <a:t>long</a:t>
            </a:r>
            <a:r>
              <a:rPr sz="3200" spc="30" dirty="0">
                <a:latin typeface="Calibri"/>
                <a:cs typeface="Calibri"/>
              </a:rPr>
              <a:t> </a:t>
            </a:r>
            <a:r>
              <a:rPr sz="3200" dirty="0">
                <a:latin typeface="Calibri"/>
                <a:cs typeface="Calibri"/>
              </a:rPr>
              <a:t>will</a:t>
            </a:r>
            <a:r>
              <a:rPr sz="3200" spc="30" dirty="0">
                <a:latin typeface="Calibri"/>
                <a:cs typeface="Calibri"/>
              </a:rPr>
              <a:t> </a:t>
            </a:r>
            <a:r>
              <a:rPr sz="3200" spc="-15" dirty="0">
                <a:latin typeface="Calibri"/>
                <a:cs typeface="Calibri"/>
              </a:rPr>
              <a:t>Ghanshyam </a:t>
            </a:r>
            <a:r>
              <a:rPr sz="3200" spc="-10" dirty="0">
                <a:latin typeface="Calibri"/>
                <a:cs typeface="Calibri"/>
              </a:rPr>
              <a:t> </a:t>
            </a:r>
            <a:r>
              <a:rPr sz="3200" spc="-40" dirty="0">
                <a:latin typeface="Calibri"/>
                <a:cs typeface="Calibri"/>
              </a:rPr>
              <a:t>take</a:t>
            </a:r>
            <a:r>
              <a:rPr sz="3200" spc="5" dirty="0">
                <a:latin typeface="Calibri"/>
                <a:cs typeface="Calibri"/>
              </a:rPr>
              <a:t> </a:t>
            </a:r>
            <a:r>
              <a:rPr sz="3200" spc="-15" dirty="0">
                <a:latin typeface="Calibri"/>
                <a:cs typeface="Calibri"/>
              </a:rPr>
              <a:t>to</a:t>
            </a:r>
            <a:r>
              <a:rPr sz="3200" spc="-5" dirty="0">
                <a:latin typeface="Calibri"/>
                <a:cs typeface="Calibri"/>
              </a:rPr>
              <a:t> </a:t>
            </a:r>
            <a:r>
              <a:rPr sz="3200" spc="-10" dirty="0">
                <a:latin typeface="Calibri"/>
                <a:cs typeface="Calibri"/>
              </a:rPr>
              <a:t>do</a:t>
            </a:r>
            <a:r>
              <a:rPr sz="3200" spc="10" dirty="0">
                <a:latin typeface="Calibri"/>
                <a:cs typeface="Calibri"/>
              </a:rPr>
              <a:t> </a:t>
            </a:r>
            <a:r>
              <a:rPr sz="3200" spc="-5" dirty="0">
                <a:latin typeface="Calibri"/>
                <a:cs typeface="Calibri"/>
              </a:rPr>
              <a:t>the</a:t>
            </a:r>
            <a:r>
              <a:rPr sz="3200" spc="-10" dirty="0">
                <a:latin typeface="Calibri"/>
                <a:cs typeface="Calibri"/>
              </a:rPr>
              <a:t> job</a:t>
            </a:r>
            <a:r>
              <a:rPr sz="3200" spc="15" dirty="0">
                <a:latin typeface="Calibri"/>
                <a:cs typeface="Calibri"/>
              </a:rPr>
              <a:t> </a:t>
            </a:r>
            <a:r>
              <a:rPr sz="3200" spc="-20" dirty="0">
                <a:latin typeface="Calibri"/>
                <a:cs typeface="Calibri"/>
              </a:rPr>
              <a:t>by</a:t>
            </a:r>
            <a:r>
              <a:rPr sz="3200" spc="10" dirty="0">
                <a:latin typeface="Calibri"/>
                <a:cs typeface="Calibri"/>
              </a:rPr>
              <a:t> </a:t>
            </a:r>
            <a:r>
              <a:rPr sz="3200" spc="-5" dirty="0">
                <a:latin typeface="Calibri"/>
                <a:cs typeface="Calibri"/>
              </a:rPr>
              <a:t>himself?</a:t>
            </a:r>
            <a:endParaRPr sz="3200">
              <a:latin typeface="Calibri"/>
              <a:cs typeface="Calibri"/>
            </a:endParaRPr>
          </a:p>
          <a:p>
            <a:pPr marL="356870" indent="-344805">
              <a:lnSpc>
                <a:spcPct val="100000"/>
              </a:lnSpc>
              <a:spcBef>
                <a:spcPts val="775"/>
              </a:spcBef>
              <a:buFont typeface="Arial MT"/>
              <a:buChar char="•"/>
              <a:tabLst>
                <a:tab pos="356870" algn="l"/>
                <a:tab pos="357505" algn="l"/>
              </a:tabLst>
            </a:pPr>
            <a:r>
              <a:rPr sz="3200" spc="-15" dirty="0">
                <a:latin typeface="Calibri"/>
                <a:cs typeface="Calibri"/>
              </a:rPr>
              <a:t>(a)16</a:t>
            </a:r>
            <a:r>
              <a:rPr sz="3200" spc="55" dirty="0">
                <a:latin typeface="Calibri"/>
                <a:cs typeface="Calibri"/>
              </a:rPr>
              <a:t> </a:t>
            </a:r>
            <a:r>
              <a:rPr sz="3200" spc="-25" dirty="0">
                <a:latin typeface="Calibri"/>
                <a:cs typeface="Calibri"/>
              </a:rPr>
              <a:t>days</a:t>
            </a:r>
            <a:r>
              <a:rPr sz="3200" spc="-5" dirty="0">
                <a:latin typeface="Calibri"/>
                <a:cs typeface="Calibri"/>
              </a:rPr>
              <a:t> </a:t>
            </a:r>
            <a:r>
              <a:rPr sz="3200" spc="-10" dirty="0">
                <a:latin typeface="Calibri"/>
                <a:cs typeface="Calibri"/>
              </a:rPr>
              <a:t>(b)</a:t>
            </a:r>
            <a:r>
              <a:rPr sz="3200" spc="25" dirty="0">
                <a:latin typeface="Calibri"/>
                <a:cs typeface="Calibri"/>
              </a:rPr>
              <a:t> </a:t>
            </a:r>
            <a:r>
              <a:rPr sz="3200" spc="-10" dirty="0">
                <a:latin typeface="Calibri"/>
                <a:cs typeface="Calibri"/>
              </a:rPr>
              <a:t>20</a:t>
            </a:r>
            <a:r>
              <a:rPr sz="3200" spc="30"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(c)</a:t>
            </a:r>
            <a:r>
              <a:rPr sz="3200" spc="30" dirty="0">
                <a:latin typeface="Calibri"/>
                <a:cs typeface="Calibri"/>
              </a:rPr>
              <a:t> </a:t>
            </a:r>
            <a:r>
              <a:rPr sz="3200" spc="-10" dirty="0">
                <a:latin typeface="Calibri"/>
                <a:cs typeface="Calibri"/>
              </a:rPr>
              <a:t>24</a:t>
            </a:r>
            <a:r>
              <a:rPr sz="3200" spc="5"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(d)</a:t>
            </a:r>
            <a:r>
              <a:rPr sz="3200" spc="30" dirty="0">
                <a:latin typeface="Calibri"/>
                <a:cs typeface="Calibri"/>
              </a:rPr>
              <a:t> </a:t>
            </a:r>
            <a:r>
              <a:rPr sz="3200" spc="-10" dirty="0">
                <a:latin typeface="Calibri"/>
                <a:cs typeface="Calibri"/>
              </a:rPr>
              <a:t>30</a:t>
            </a:r>
            <a:r>
              <a:rPr sz="3200" spc="5"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285920" y="794880"/>
              <a:ext cx="6438600" cy="4500720"/>
            </p14:xfrm>
          </p:contentPart>
        </mc:Choice>
        <mc:Fallback>
          <p:pic>
            <p:nvPicPr>
              <p:cNvPr id="3" name="Ink 2"/>
              <p:cNvPicPr/>
              <p:nvPr/>
            </p:nvPicPr>
            <p:blipFill>
              <a:blip r:embed="rId3"/>
              <a:stretch>
                <a:fillRect/>
              </a:stretch>
            </p:blipFill>
            <p:spPr>
              <a:xfrm>
                <a:off x="1276560" y="785520"/>
                <a:ext cx="6457320" cy="4519440"/>
              </a:xfrm>
              <a:prstGeom prst="rect">
                <a:avLst/>
              </a:prstGeom>
            </p:spPr>
          </p:pic>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910195" cy="3049270"/>
          </a:xfrm>
          <a:prstGeom prst="rect">
            <a:avLst/>
          </a:prstGeom>
        </p:spPr>
        <p:txBody>
          <a:bodyPr vert="horz" wrap="square" lIns="0" tIns="11430" rIns="0" bIns="0" rtlCol="0">
            <a:spAutoFit/>
          </a:bodyPr>
          <a:lstStyle/>
          <a:p>
            <a:pPr marL="356870" marR="151765" indent="-344805">
              <a:lnSpc>
                <a:spcPct val="100000"/>
              </a:lnSpc>
              <a:spcBef>
                <a:spcPts val="90"/>
              </a:spcBef>
              <a:buFont typeface="Arial MT"/>
              <a:buChar char="•"/>
              <a:tabLst>
                <a:tab pos="356870" algn="l"/>
                <a:tab pos="357505" algn="l"/>
              </a:tabLst>
            </a:pPr>
            <a:r>
              <a:rPr sz="3200" spc="-10" dirty="0">
                <a:latin typeface="Calibri"/>
                <a:cs typeface="Calibri"/>
              </a:rPr>
              <a:t>5.</a:t>
            </a:r>
            <a:r>
              <a:rPr sz="3200" spc="20" dirty="0">
                <a:latin typeface="Calibri"/>
                <a:cs typeface="Calibri"/>
              </a:rPr>
              <a:t> </a:t>
            </a:r>
            <a:r>
              <a:rPr sz="3200" spc="-5" dirty="0">
                <a:latin typeface="Calibri"/>
                <a:cs typeface="Calibri"/>
              </a:rPr>
              <a:t>A</a:t>
            </a:r>
            <a:r>
              <a:rPr sz="3200" dirty="0">
                <a:latin typeface="Calibri"/>
                <a:cs typeface="Calibri"/>
              </a:rPr>
              <a:t> </a:t>
            </a:r>
            <a:r>
              <a:rPr sz="3200" spc="-20"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work</a:t>
            </a:r>
            <a:r>
              <a:rPr sz="3200" spc="5" dirty="0">
                <a:latin typeface="Calibri"/>
                <a:cs typeface="Calibri"/>
              </a:rPr>
              <a:t> </a:t>
            </a:r>
            <a:r>
              <a:rPr sz="3200" spc="-5" dirty="0">
                <a:latin typeface="Calibri"/>
                <a:cs typeface="Calibri"/>
              </a:rPr>
              <a:t>in</a:t>
            </a:r>
            <a:r>
              <a:rPr sz="3200" spc="10" dirty="0">
                <a:latin typeface="Calibri"/>
                <a:cs typeface="Calibri"/>
              </a:rPr>
              <a:t> </a:t>
            </a:r>
            <a:r>
              <a:rPr sz="3200" spc="-10" dirty="0">
                <a:latin typeface="Calibri"/>
                <a:cs typeface="Calibri"/>
              </a:rPr>
              <a:t>15</a:t>
            </a:r>
            <a:r>
              <a:rPr sz="3200" spc="5" dirty="0">
                <a:latin typeface="Calibri"/>
                <a:cs typeface="Calibri"/>
              </a:rPr>
              <a:t> </a:t>
            </a:r>
            <a:r>
              <a:rPr sz="3200" spc="-25" dirty="0">
                <a:latin typeface="Calibri"/>
                <a:cs typeface="Calibri"/>
              </a:rPr>
              <a:t>days</a:t>
            </a:r>
            <a:r>
              <a:rPr sz="3200" spc="15" dirty="0">
                <a:latin typeface="Calibri"/>
                <a:cs typeface="Calibri"/>
              </a:rPr>
              <a:t> </a:t>
            </a:r>
            <a:r>
              <a:rPr sz="3200" spc="-5" dirty="0">
                <a:latin typeface="Calibri"/>
                <a:cs typeface="Calibri"/>
              </a:rPr>
              <a:t>and</a:t>
            </a:r>
            <a:r>
              <a:rPr sz="3200" spc="-10" dirty="0">
                <a:latin typeface="Calibri"/>
                <a:cs typeface="Calibri"/>
              </a:rPr>
              <a:t> </a:t>
            </a:r>
            <a:r>
              <a:rPr sz="3200" spc="-5" dirty="0">
                <a:latin typeface="Calibri"/>
                <a:cs typeface="Calibri"/>
              </a:rPr>
              <a:t>B</a:t>
            </a:r>
            <a:r>
              <a:rPr sz="3200" spc="10" dirty="0">
                <a:latin typeface="Calibri"/>
                <a:cs typeface="Calibri"/>
              </a:rPr>
              <a:t> </a:t>
            </a:r>
            <a:r>
              <a:rPr sz="3200" spc="-15" dirty="0">
                <a:latin typeface="Calibri"/>
                <a:cs typeface="Calibri"/>
              </a:rPr>
              <a:t>can</a:t>
            </a:r>
            <a:r>
              <a:rPr sz="3200" spc="20" dirty="0">
                <a:latin typeface="Calibri"/>
                <a:cs typeface="Calibri"/>
              </a:rPr>
              <a:t> </a:t>
            </a:r>
            <a:r>
              <a:rPr sz="3200" spc="-10" dirty="0">
                <a:latin typeface="Calibri"/>
                <a:cs typeface="Calibri"/>
              </a:rPr>
              <a:t>do</a:t>
            </a:r>
            <a:r>
              <a:rPr sz="3200" spc="15" dirty="0">
                <a:latin typeface="Calibri"/>
                <a:cs typeface="Calibri"/>
              </a:rPr>
              <a:t> </a:t>
            </a:r>
            <a:r>
              <a:rPr sz="3200" dirty="0">
                <a:latin typeface="Calibri"/>
                <a:cs typeface="Calibri"/>
              </a:rPr>
              <a:t>it </a:t>
            </a:r>
            <a:r>
              <a:rPr sz="3200" spc="5"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18</a:t>
            </a:r>
            <a:r>
              <a:rPr sz="3200" spc="25" dirty="0">
                <a:latin typeface="Calibri"/>
                <a:cs typeface="Calibri"/>
              </a:rPr>
              <a:t> </a:t>
            </a:r>
            <a:r>
              <a:rPr sz="3200" spc="-20" dirty="0">
                <a:latin typeface="Calibri"/>
                <a:cs typeface="Calibri"/>
              </a:rPr>
              <a:t>days.</a:t>
            </a:r>
            <a:r>
              <a:rPr sz="3200" dirty="0">
                <a:latin typeface="Calibri"/>
                <a:cs typeface="Calibri"/>
              </a:rPr>
              <a:t> </a:t>
            </a:r>
            <a:r>
              <a:rPr sz="3200" spc="-5" dirty="0">
                <a:latin typeface="Calibri"/>
                <a:cs typeface="Calibri"/>
              </a:rPr>
              <a:t>With</a:t>
            </a:r>
            <a:r>
              <a:rPr sz="3200" spc="10" dirty="0">
                <a:latin typeface="Calibri"/>
                <a:cs typeface="Calibri"/>
              </a:rPr>
              <a:t> </a:t>
            </a:r>
            <a:r>
              <a:rPr sz="3200" spc="-5" dirty="0">
                <a:latin typeface="Calibri"/>
                <a:cs typeface="Calibri"/>
              </a:rPr>
              <a:t>the </a:t>
            </a:r>
            <a:r>
              <a:rPr sz="3200" spc="-10" dirty="0">
                <a:latin typeface="Calibri"/>
                <a:cs typeface="Calibri"/>
              </a:rPr>
              <a:t>help</a:t>
            </a:r>
            <a:r>
              <a:rPr sz="3200" spc="25"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C,</a:t>
            </a:r>
            <a:r>
              <a:rPr sz="3200" spc="35" dirty="0">
                <a:latin typeface="Calibri"/>
                <a:cs typeface="Calibri"/>
              </a:rPr>
              <a:t> </a:t>
            </a:r>
            <a:r>
              <a:rPr sz="3200" dirty="0">
                <a:latin typeface="Calibri"/>
                <a:cs typeface="Calibri"/>
              </a:rPr>
              <a:t>all</a:t>
            </a:r>
            <a:r>
              <a:rPr sz="3200" spc="-15" dirty="0">
                <a:latin typeface="Calibri"/>
                <a:cs typeface="Calibri"/>
              </a:rPr>
              <a:t> </a:t>
            </a:r>
            <a:r>
              <a:rPr sz="3200" spc="-5" dirty="0">
                <a:latin typeface="Calibri"/>
                <a:cs typeface="Calibri"/>
              </a:rPr>
              <a:t>of</a:t>
            </a:r>
            <a:r>
              <a:rPr sz="3200" spc="-10" dirty="0">
                <a:latin typeface="Calibri"/>
                <a:cs typeface="Calibri"/>
              </a:rPr>
              <a:t> them </a:t>
            </a:r>
            <a:r>
              <a:rPr sz="3200" spc="-5" dirty="0">
                <a:latin typeface="Calibri"/>
                <a:cs typeface="Calibri"/>
              </a:rPr>
              <a:t> </a:t>
            </a:r>
            <a:r>
              <a:rPr sz="3200" spc="-20" dirty="0">
                <a:latin typeface="Calibri"/>
                <a:cs typeface="Calibri"/>
              </a:rPr>
              <a:t>complete</a:t>
            </a:r>
            <a:r>
              <a:rPr sz="3200" spc="5"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work</a:t>
            </a:r>
            <a:r>
              <a:rPr sz="3200" spc="5" dirty="0">
                <a:latin typeface="Calibri"/>
                <a:cs typeface="Calibri"/>
              </a:rPr>
              <a:t> </a:t>
            </a:r>
            <a:r>
              <a:rPr sz="3200" dirty="0">
                <a:latin typeface="Calibri"/>
                <a:cs typeface="Calibri"/>
              </a:rPr>
              <a:t>In</a:t>
            </a:r>
            <a:r>
              <a:rPr sz="3200" spc="15" dirty="0">
                <a:latin typeface="Calibri"/>
                <a:cs typeface="Calibri"/>
              </a:rPr>
              <a:t> </a:t>
            </a:r>
            <a:r>
              <a:rPr sz="3200" spc="-5" dirty="0">
                <a:latin typeface="Calibri"/>
                <a:cs typeface="Calibri"/>
              </a:rPr>
              <a:t>6</a:t>
            </a:r>
            <a:r>
              <a:rPr sz="3200" spc="5" dirty="0">
                <a:latin typeface="Calibri"/>
                <a:cs typeface="Calibri"/>
              </a:rPr>
              <a:t> </a:t>
            </a:r>
            <a:r>
              <a:rPr sz="3200" spc="-20" dirty="0">
                <a:latin typeface="Calibri"/>
                <a:cs typeface="Calibri"/>
              </a:rPr>
              <a:t>days.</a:t>
            </a:r>
            <a:r>
              <a:rPr sz="3200" dirty="0">
                <a:latin typeface="Calibri"/>
                <a:cs typeface="Calibri"/>
              </a:rPr>
              <a:t> </a:t>
            </a:r>
            <a:r>
              <a:rPr sz="3200" spc="-20" dirty="0">
                <a:latin typeface="Calibri"/>
                <a:cs typeface="Calibri"/>
              </a:rPr>
              <a:t>How</a:t>
            </a:r>
            <a:r>
              <a:rPr sz="3200" spc="15" dirty="0">
                <a:latin typeface="Calibri"/>
                <a:cs typeface="Calibri"/>
              </a:rPr>
              <a:t> </a:t>
            </a:r>
            <a:r>
              <a:rPr sz="3200" spc="-5" dirty="0">
                <a:latin typeface="Calibri"/>
                <a:cs typeface="Calibri"/>
              </a:rPr>
              <a:t>long</a:t>
            </a:r>
            <a:r>
              <a:rPr sz="3200" spc="30" dirty="0">
                <a:latin typeface="Calibri"/>
                <a:cs typeface="Calibri"/>
              </a:rPr>
              <a:t> </a:t>
            </a:r>
            <a:r>
              <a:rPr sz="3200" dirty="0">
                <a:latin typeface="Calibri"/>
                <a:cs typeface="Calibri"/>
              </a:rPr>
              <a:t>will it </a:t>
            </a:r>
            <a:r>
              <a:rPr sz="3200" spc="-705" dirty="0">
                <a:latin typeface="Calibri"/>
                <a:cs typeface="Calibri"/>
              </a:rPr>
              <a:t> </a:t>
            </a:r>
            <a:r>
              <a:rPr sz="3200" spc="-40" dirty="0">
                <a:latin typeface="Calibri"/>
                <a:cs typeface="Calibri"/>
              </a:rPr>
              <a:t>take</a:t>
            </a:r>
            <a:r>
              <a:rPr sz="3200" spc="5" dirty="0">
                <a:latin typeface="Calibri"/>
                <a:cs typeface="Calibri"/>
              </a:rPr>
              <a:t> </a:t>
            </a:r>
            <a:r>
              <a:rPr sz="3200" spc="-5" dirty="0">
                <a:latin typeface="Calibri"/>
                <a:cs typeface="Calibri"/>
              </a:rPr>
              <a:t>C </a:t>
            </a:r>
            <a:r>
              <a:rPr sz="3200" spc="-15" dirty="0">
                <a:latin typeface="Calibri"/>
                <a:cs typeface="Calibri"/>
              </a:rPr>
              <a:t>to</a:t>
            </a:r>
            <a:r>
              <a:rPr sz="3200" spc="-5" dirty="0">
                <a:latin typeface="Calibri"/>
                <a:cs typeface="Calibri"/>
              </a:rPr>
              <a:t> finish the</a:t>
            </a:r>
            <a:r>
              <a:rPr sz="3200" spc="10" dirty="0">
                <a:latin typeface="Calibri"/>
                <a:cs typeface="Calibri"/>
              </a:rPr>
              <a:t> </a:t>
            </a:r>
            <a:r>
              <a:rPr sz="3200" spc="-20" dirty="0">
                <a:latin typeface="Calibri"/>
                <a:cs typeface="Calibri"/>
              </a:rPr>
              <a:t>work</a:t>
            </a:r>
            <a:r>
              <a:rPr sz="3200" dirty="0">
                <a:latin typeface="Calibri"/>
                <a:cs typeface="Calibri"/>
              </a:rPr>
              <a:t> </a:t>
            </a:r>
            <a:r>
              <a:rPr sz="3200" spc="-10" dirty="0">
                <a:latin typeface="Calibri"/>
                <a:cs typeface="Calibri"/>
              </a:rPr>
              <a:t>alone?</a:t>
            </a:r>
            <a:endParaRPr sz="3200">
              <a:latin typeface="Calibri"/>
              <a:cs typeface="Calibri"/>
            </a:endParaRPr>
          </a:p>
          <a:p>
            <a:pPr marL="356870" marR="5080" indent="-344805">
              <a:lnSpc>
                <a:spcPct val="100000"/>
              </a:lnSpc>
              <a:spcBef>
                <a:spcPts val="775"/>
              </a:spcBef>
              <a:buFont typeface="Arial MT"/>
              <a:buChar char="•"/>
              <a:tabLst>
                <a:tab pos="356870" algn="l"/>
                <a:tab pos="357505" algn="l"/>
                <a:tab pos="2382520" algn="l"/>
                <a:tab pos="2903220" algn="l"/>
                <a:tab pos="4879975" algn="l"/>
                <a:tab pos="7058025" algn="l"/>
              </a:tabLst>
            </a:pPr>
            <a:r>
              <a:rPr sz="3200" spc="-5" dirty="0">
                <a:latin typeface="Calibri"/>
                <a:cs typeface="Calibri"/>
              </a:rPr>
              <a:t>a)</a:t>
            </a:r>
            <a:r>
              <a:rPr sz="3200" spc="20" dirty="0">
                <a:latin typeface="Calibri"/>
                <a:cs typeface="Calibri"/>
              </a:rPr>
              <a:t> </a:t>
            </a:r>
            <a:r>
              <a:rPr sz="3200" spc="-10" dirty="0">
                <a:latin typeface="Calibri"/>
                <a:cs typeface="Calibri"/>
              </a:rPr>
              <a:t>30</a:t>
            </a:r>
            <a:r>
              <a:rPr sz="3200" spc="35" dirty="0">
                <a:latin typeface="Calibri"/>
                <a:cs typeface="Calibri"/>
              </a:rPr>
              <a:t> </a:t>
            </a:r>
            <a:r>
              <a:rPr sz="3200" spc="-25" dirty="0">
                <a:latin typeface="Calibri"/>
                <a:cs typeface="Calibri"/>
              </a:rPr>
              <a:t>days	</a:t>
            </a:r>
            <a:r>
              <a:rPr sz="3200" spc="-10" dirty="0">
                <a:latin typeface="Calibri"/>
                <a:cs typeface="Calibri"/>
              </a:rPr>
              <a:t>b)	</a:t>
            </a:r>
            <a:r>
              <a:rPr sz="3200" spc="-15" dirty="0">
                <a:latin typeface="Calibri"/>
                <a:cs typeface="Calibri"/>
              </a:rPr>
              <a:t>45/2</a:t>
            </a:r>
            <a:r>
              <a:rPr sz="3200" spc="55" dirty="0">
                <a:latin typeface="Calibri"/>
                <a:cs typeface="Calibri"/>
              </a:rPr>
              <a:t> </a:t>
            </a:r>
            <a:r>
              <a:rPr sz="3200" spc="-25" dirty="0">
                <a:latin typeface="Calibri"/>
                <a:cs typeface="Calibri"/>
              </a:rPr>
              <a:t>days	</a:t>
            </a:r>
            <a:r>
              <a:rPr sz="3200" spc="-5" dirty="0">
                <a:latin typeface="Calibri"/>
                <a:cs typeface="Calibri"/>
              </a:rPr>
              <a:t>c)</a:t>
            </a:r>
            <a:r>
              <a:rPr sz="3200" spc="5" dirty="0">
                <a:latin typeface="Calibri"/>
                <a:cs typeface="Calibri"/>
              </a:rPr>
              <a:t> </a:t>
            </a:r>
            <a:r>
              <a:rPr sz="3200" spc="-15" dirty="0">
                <a:latin typeface="Calibri"/>
                <a:cs typeface="Calibri"/>
              </a:rPr>
              <a:t>90/2</a:t>
            </a:r>
            <a:r>
              <a:rPr sz="3200" spc="55" dirty="0">
                <a:latin typeface="Calibri"/>
                <a:cs typeface="Calibri"/>
              </a:rPr>
              <a:t> </a:t>
            </a:r>
            <a:r>
              <a:rPr sz="3200" spc="-25" dirty="0">
                <a:latin typeface="Calibri"/>
                <a:cs typeface="Calibri"/>
              </a:rPr>
              <a:t>days	</a:t>
            </a:r>
            <a:r>
              <a:rPr sz="3200" spc="-10" dirty="0">
                <a:latin typeface="Calibri"/>
                <a:cs typeface="Calibri"/>
              </a:rPr>
              <a:t>d)</a:t>
            </a:r>
            <a:r>
              <a:rPr sz="3200" spc="-80" dirty="0">
                <a:latin typeface="Calibri"/>
                <a:cs typeface="Calibri"/>
              </a:rPr>
              <a:t> </a:t>
            </a:r>
            <a:r>
              <a:rPr sz="3200" spc="-10" dirty="0">
                <a:latin typeface="Calibri"/>
                <a:cs typeface="Calibri"/>
              </a:rPr>
              <a:t>40 </a:t>
            </a:r>
            <a:r>
              <a:rPr sz="3200" spc="-710"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51920" y="2250360"/>
              <a:ext cx="9153360" cy="4143600"/>
            </p14:xfrm>
          </p:contentPart>
        </mc:Choice>
        <mc:Fallback>
          <p:pic>
            <p:nvPicPr>
              <p:cNvPr id="3" name="Ink 2"/>
              <p:cNvPicPr/>
              <p:nvPr/>
            </p:nvPicPr>
            <p:blipFill>
              <a:blip r:embed="rId3"/>
              <a:stretch>
                <a:fillRect/>
              </a:stretch>
            </p:blipFill>
            <p:spPr>
              <a:xfrm>
                <a:off x="142560" y="2241000"/>
                <a:ext cx="9172080" cy="416232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619365"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6.</a:t>
            </a:r>
            <a:r>
              <a:rPr sz="3200" spc="20" dirty="0">
                <a:latin typeface="Calibri"/>
                <a:cs typeface="Calibri"/>
              </a:rPr>
              <a:t> </a:t>
            </a:r>
            <a:r>
              <a:rPr sz="3200" spc="-5" dirty="0">
                <a:latin typeface="Calibri"/>
                <a:cs typeface="Calibri"/>
              </a:rPr>
              <a:t>A and</a:t>
            </a:r>
            <a:r>
              <a:rPr sz="3200" spc="10" dirty="0">
                <a:latin typeface="Calibri"/>
                <a:cs typeface="Calibri"/>
              </a:rPr>
              <a:t> </a:t>
            </a:r>
            <a:r>
              <a:rPr sz="3200" spc="-5" dirty="0">
                <a:latin typeface="Calibri"/>
                <a:cs typeface="Calibri"/>
              </a:rPr>
              <a:t>B</a:t>
            </a:r>
            <a:r>
              <a:rPr sz="3200" spc="5" dirty="0">
                <a:latin typeface="Calibri"/>
                <a:cs typeface="Calibri"/>
              </a:rPr>
              <a:t> </a:t>
            </a:r>
            <a:r>
              <a:rPr sz="3200" spc="-15" dirty="0">
                <a:latin typeface="Calibri"/>
                <a:cs typeface="Calibri"/>
              </a:rPr>
              <a:t>together</a:t>
            </a:r>
            <a:r>
              <a:rPr sz="3200" spc="-5" dirty="0">
                <a:latin typeface="Calibri"/>
                <a:cs typeface="Calibri"/>
              </a:rPr>
              <a:t> </a:t>
            </a:r>
            <a:r>
              <a:rPr sz="3200" spc="-15" dirty="0">
                <a:latin typeface="Calibri"/>
                <a:cs typeface="Calibri"/>
              </a:rPr>
              <a:t>can</a:t>
            </a:r>
            <a:r>
              <a:rPr sz="3200" dirty="0">
                <a:latin typeface="Calibri"/>
                <a:cs typeface="Calibri"/>
              </a:rPr>
              <a:t> </a:t>
            </a:r>
            <a:r>
              <a:rPr sz="3200" spc="-20" dirty="0">
                <a:latin typeface="Calibri"/>
                <a:cs typeface="Calibri"/>
              </a:rPr>
              <a:t>complete</a:t>
            </a:r>
            <a:r>
              <a:rPr sz="3200" spc="30" dirty="0">
                <a:latin typeface="Calibri"/>
                <a:cs typeface="Calibri"/>
              </a:rPr>
              <a:t> </a:t>
            </a:r>
            <a:r>
              <a:rPr sz="3200" spc="-5" dirty="0">
                <a:latin typeface="Calibri"/>
                <a:cs typeface="Calibri"/>
              </a:rPr>
              <a:t>a piece</a:t>
            </a:r>
            <a:r>
              <a:rPr sz="3200" spc="5" dirty="0">
                <a:latin typeface="Calibri"/>
                <a:cs typeface="Calibri"/>
              </a:rPr>
              <a:t> </a:t>
            </a:r>
            <a:r>
              <a:rPr sz="3200" spc="-10" dirty="0">
                <a:latin typeface="Calibri"/>
                <a:cs typeface="Calibri"/>
              </a:rPr>
              <a:t>of </a:t>
            </a:r>
            <a:r>
              <a:rPr sz="3200" spc="-710" dirty="0">
                <a:latin typeface="Calibri"/>
                <a:cs typeface="Calibri"/>
              </a:rPr>
              <a:t> </a:t>
            </a:r>
            <a:r>
              <a:rPr sz="3200" spc="-20" dirty="0">
                <a:latin typeface="Calibri"/>
                <a:cs typeface="Calibri"/>
              </a:rPr>
              <a:t>work</a:t>
            </a:r>
            <a:r>
              <a:rPr sz="320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12</a:t>
            </a:r>
            <a:r>
              <a:rPr sz="3200" spc="5" dirty="0">
                <a:latin typeface="Calibri"/>
                <a:cs typeface="Calibri"/>
              </a:rPr>
              <a:t> </a:t>
            </a:r>
            <a:r>
              <a:rPr sz="3200" spc="-20" dirty="0">
                <a:latin typeface="Calibri"/>
                <a:cs typeface="Calibri"/>
              </a:rPr>
              <a:t>days,</a:t>
            </a:r>
            <a:r>
              <a:rPr sz="3200" spc="10" dirty="0">
                <a:latin typeface="Calibri"/>
                <a:cs typeface="Calibri"/>
              </a:rPr>
              <a:t> </a:t>
            </a:r>
            <a:r>
              <a:rPr sz="3200" spc="-5" dirty="0">
                <a:latin typeface="Calibri"/>
                <a:cs typeface="Calibri"/>
              </a:rPr>
              <a:t>B</a:t>
            </a:r>
            <a:r>
              <a:rPr sz="3200" spc="5" dirty="0">
                <a:latin typeface="Calibri"/>
                <a:cs typeface="Calibri"/>
              </a:rPr>
              <a:t> </a:t>
            </a:r>
            <a:r>
              <a:rPr sz="3200" spc="-5" dirty="0">
                <a:latin typeface="Calibri"/>
                <a:cs typeface="Calibri"/>
              </a:rPr>
              <a:t>and</a:t>
            </a:r>
            <a:r>
              <a:rPr sz="3200" spc="5" dirty="0">
                <a:latin typeface="Calibri"/>
                <a:cs typeface="Calibri"/>
              </a:rPr>
              <a:t> </a:t>
            </a:r>
            <a:r>
              <a:rPr sz="3200" spc="-5" dirty="0">
                <a:latin typeface="Calibri"/>
                <a:cs typeface="Calibri"/>
              </a:rPr>
              <a:t>C</a:t>
            </a:r>
            <a:r>
              <a:rPr sz="3200" spc="10"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do</a:t>
            </a:r>
            <a:r>
              <a:rPr sz="3200" spc="15" dirty="0">
                <a:latin typeface="Calibri"/>
                <a:cs typeface="Calibri"/>
              </a:rPr>
              <a:t> </a:t>
            </a:r>
            <a:r>
              <a:rPr sz="3200" spc="-5" dirty="0">
                <a:latin typeface="Calibri"/>
                <a:cs typeface="Calibri"/>
              </a:rPr>
              <a:t>it</a:t>
            </a:r>
            <a:r>
              <a:rPr sz="3200" spc="-10" dirty="0">
                <a:latin typeface="Calibri"/>
                <a:cs typeface="Calibri"/>
              </a:rPr>
              <a:t> </a:t>
            </a:r>
            <a:r>
              <a:rPr sz="3200" spc="-5" dirty="0">
                <a:latin typeface="Calibri"/>
                <a:cs typeface="Calibri"/>
              </a:rPr>
              <a:t>in</a:t>
            </a:r>
            <a:r>
              <a:rPr sz="3200" spc="25" dirty="0">
                <a:latin typeface="Calibri"/>
                <a:cs typeface="Calibri"/>
              </a:rPr>
              <a:t> </a:t>
            </a:r>
            <a:r>
              <a:rPr sz="3200" spc="-15" dirty="0">
                <a:latin typeface="Calibri"/>
                <a:cs typeface="Calibri"/>
              </a:rPr>
              <a:t>20</a:t>
            </a:r>
            <a:r>
              <a:rPr sz="3200" spc="5" dirty="0">
                <a:latin typeface="Calibri"/>
                <a:cs typeface="Calibri"/>
              </a:rPr>
              <a:t> </a:t>
            </a:r>
            <a:r>
              <a:rPr sz="3200" spc="-25" dirty="0">
                <a:latin typeface="Calibri"/>
                <a:cs typeface="Calibri"/>
              </a:rPr>
              <a:t>days </a:t>
            </a:r>
            <a:r>
              <a:rPr sz="3200" spc="-710" dirty="0">
                <a:latin typeface="Calibri"/>
                <a:cs typeface="Calibri"/>
              </a:rPr>
              <a:t> </a:t>
            </a:r>
            <a:r>
              <a:rPr sz="3200" spc="-5" dirty="0">
                <a:latin typeface="Calibri"/>
                <a:cs typeface="Calibri"/>
              </a:rPr>
              <a:t>and</a:t>
            </a:r>
            <a:r>
              <a:rPr sz="3200" spc="20" dirty="0">
                <a:latin typeface="Calibri"/>
                <a:cs typeface="Calibri"/>
              </a:rPr>
              <a:t> </a:t>
            </a:r>
            <a:r>
              <a:rPr sz="3200" spc="-5" dirty="0">
                <a:latin typeface="Calibri"/>
                <a:cs typeface="Calibri"/>
              </a:rPr>
              <a:t>C and</a:t>
            </a:r>
            <a:r>
              <a:rPr sz="3200" spc="20" dirty="0">
                <a:latin typeface="Calibri"/>
                <a:cs typeface="Calibri"/>
              </a:rPr>
              <a:t> </a:t>
            </a:r>
            <a:r>
              <a:rPr sz="3200" spc="-5" dirty="0">
                <a:latin typeface="Calibri"/>
                <a:cs typeface="Calibri"/>
              </a:rPr>
              <a:t>A</a:t>
            </a:r>
            <a:r>
              <a:rPr sz="3200" spc="15" dirty="0">
                <a:latin typeface="Calibri"/>
                <a:cs typeface="Calibri"/>
              </a:rPr>
              <a:t> </a:t>
            </a:r>
            <a:r>
              <a:rPr sz="3200" spc="-15" dirty="0">
                <a:latin typeface="Calibri"/>
                <a:cs typeface="Calibri"/>
              </a:rPr>
              <a:t>can</a:t>
            </a:r>
            <a:r>
              <a:rPr sz="3200" spc="-10" dirty="0">
                <a:latin typeface="Calibri"/>
                <a:cs typeface="Calibri"/>
              </a:rPr>
              <a:t> </a:t>
            </a:r>
            <a:r>
              <a:rPr sz="3200" spc="-5" dirty="0">
                <a:latin typeface="Calibri"/>
                <a:cs typeface="Calibri"/>
              </a:rPr>
              <a:t>do</a:t>
            </a:r>
            <a:r>
              <a:rPr sz="3200" spc="10" dirty="0">
                <a:latin typeface="Calibri"/>
                <a:cs typeface="Calibri"/>
              </a:rPr>
              <a:t> </a:t>
            </a:r>
            <a:r>
              <a:rPr sz="3200" spc="-5" dirty="0">
                <a:latin typeface="Calibri"/>
                <a:cs typeface="Calibri"/>
              </a:rPr>
              <a:t>it</a:t>
            </a:r>
            <a:r>
              <a:rPr sz="3200" spc="10"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15</a:t>
            </a:r>
            <a:r>
              <a:rPr sz="3200" spc="20" dirty="0">
                <a:latin typeface="Calibri"/>
                <a:cs typeface="Calibri"/>
              </a:rPr>
              <a:t> </a:t>
            </a:r>
            <a:r>
              <a:rPr sz="3200" spc="-20" dirty="0">
                <a:latin typeface="Calibri"/>
                <a:cs typeface="Calibri"/>
              </a:rPr>
              <a:t>days.</a:t>
            </a:r>
            <a:r>
              <a:rPr sz="3200" dirty="0">
                <a:latin typeface="Calibri"/>
                <a:cs typeface="Calibri"/>
              </a:rPr>
              <a:t> </a:t>
            </a:r>
            <a:r>
              <a:rPr sz="3200" spc="5" dirty="0">
                <a:latin typeface="Calibri"/>
                <a:cs typeface="Calibri"/>
              </a:rPr>
              <a:t>A, </a:t>
            </a:r>
            <a:r>
              <a:rPr sz="3200" spc="-5" dirty="0">
                <a:latin typeface="Calibri"/>
                <a:cs typeface="Calibri"/>
              </a:rPr>
              <a:t>B</a:t>
            </a:r>
            <a:r>
              <a:rPr sz="3200" spc="-15" dirty="0">
                <a:latin typeface="Calibri"/>
                <a:cs typeface="Calibri"/>
              </a:rPr>
              <a:t> </a:t>
            </a:r>
            <a:r>
              <a:rPr sz="3200" spc="-5" dirty="0">
                <a:latin typeface="Calibri"/>
                <a:cs typeface="Calibri"/>
              </a:rPr>
              <a:t>and</a:t>
            </a:r>
            <a:r>
              <a:rPr sz="3200" spc="15" dirty="0">
                <a:latin typeface="Calibri"/>
                <a:cs typeface="Calibri"/>
              </a:rPr>
              <a:t> </a:t>
            </a:r>
            <a:r>
              <a:rPr sz="3200" spc="-5" dirty="0">
                <a:latin typeface="Calibri"/>
                <a:cs typeface="Calibri"/>
              </a:rPr>
              <a:t>C </a:t>
            </a:r>
            <a:r>
              <a:rPr sz="3200" dirty="0">
                <a:latin typeface="Calibri"/>
                <a:cs typeface="Calibri"/>
              </a:rPr>
              <a:t> </a:t>
            </a:r>
            <a:r>
              <a:rPr sz="3200" spc="-15" dirty="0">
                <a:latin typeface="Calibri"/>
                <a:cs typeface="Calibri"/>
              </a:rPr>
              <a:t>together</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20" dirty="0">
                <a:latin typeface="Calibri"/>
                <a:cs typeface="Calibri"/>
              </a:rPr>
              <a:t>complete</a:t>
            </a:r>
            <a:r>
              <a:rPr sz="3200" spc="10" dirty="0">
                <a:latin typeface="Calibri"/>
                <a:cs typeface="Calibri"/>
              </a:rPr>
              <a:t> </a:t>
            </a:r>
            <a:r>
              <a:rPr sz="3200" dirty="0">
                <a:latin typeface="Calibri"/>
                <a:cs typeface="Calibri"/>
              </a:rPr>
              <a:t>it</a:t>
            </a:r>
            <a:r>
              <a:rPr sz="3200" spc="-5" dirty="0">
                <a:latin typeface="Calibri"/>
                <a:cs typeface="Calibri"/>
              </a:rPr>
              <a:t> </a:t>
            </a:r>
            <a:r>
              <a:rPr sz="3200" dirty="0">
                <a:latin typeface="Calibri"/>
                <a:cs typeface="Calibri"/>
              </a:rPr>
              <a:t>in?</a:t>
            </a:r>
            <a:endParaRPr sz="3200">
              <a:latin typeface="Calibri"/>
              <a:cs typeface="Calibri"/>
            </a:endParaRPr>
          </a:p>
          <a:p>
            <a:pPr marL="448309" indent="-436245">
              <a:lnSpc>
                <a:spcPct val="100000"/>
              </a:lnSpc>
              <a:spcBef>
                <a:spcPts val="775"/>
              </a:spcBef>
              <a:buFont typeface="Arial MT"/>
              <a:buChar char="•"/>
              <a:tabLst>
                <a:tab pos="448309" algn="l"/>
                <a:tab pos="448945" algn="l"/>
              </a:tabLst>
            </a:pPr>
            <a:r>
              <a:rPr sz="3200" spc="-10" dirty="0">
                <a:latin typeface="Calibri"/>
                <a:cs typeface="Calibri"/>
              </a:rPr>
              <a:t>(a)6</a:t>
            </a:r>
            <a:r>
              <a:rPr sz="3200" spc="15"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(b)</a:t>
            </a:r>
            <a:r>
              <a:rPr sz="3200" spc="30" dirty="0">
                <a:latin typeface="Calibri"/>
                <a:cs typeface="Calibri"/>
              </a:rPr>
              <a:t> </a:t>
            </a:r>
            <a:r>
              <a:rPr sz="3200" spc="-5" dirty="0">
                <a:latin typeface="Calibri"/>
                <a:cs typeface="Calibri"/>
              </a:rPr>
              <a:t>9</a:t>
            </a:r>
            <a:r>
              <a:rPr sz="3200" spc="5" dirty="0">
                <a:latin typeface="Calibri"/>
                <a:cs typeface="Calibri"/>
              </a:rPr>
              <a:t> </a:t>
            </a:r>
            <a:r>
              <a:rPr sz="3200" spc="-25" dirty="0">
                <a:latin typeface="Calibri"/>
                <a:cs typeface="Calibri"/>
              </a:rPr>
              <a:t>days</a:t>
            </a:r>
            <a:r>
              <a:rPr sz="3200" spc="-5" dirty="0">
                <a:latin typeface="Calibri"/>
                <a:cs typeface="Calibri"/>
              </a:rPr>
              <a:t> </a:t>
            </a:r>
            <a:r>
              <a:rPr sz="3200" spc="-15" dirty="0">
                <a:latin typeface="Calibri"/>
                <a:cs typeface="Calibri"/>
              </a:rPr>
              <a:t>(c)</a:t>
            </a:r>
            <a:r>
              <a:rPr sz="3200" spc="30" dirty="0">
                <a:latin typeface="Calibri"/>
                <a:cs typeface="Calibri"/>
              </a:rPr>
              <a:t> </a:t>
            </a:r>
            <a:r>
              <a:rPr sz="3200" spc="-10" dirty="0">
                <a:latin typeface="Calibri"/>
                <a:cs typeface="Calibri"/>
              </a:rPr>
              <a:t>10</a:t>
            </a:r>
            <a:r>
              <a:rPr sz="3200" dirty="0">
                <a:latin typeface="Calibri"/>
                <a:cs typeface="Calibri"/>
              </a:rPr>
              <a:t> </a:t>
            </a:r>
            <a:r>
              <a:rPr sz="3200" spc="-25" dirty="0">
                <a:latin typeface="Calibri"/>
                <a:cs typeface="Calibri"/>
              </a:rPr>
              <a:t>days</a:t>
            </a:r>
            <a:r>
              <a:rPr sz="3200" spc="15" dirty="0">
                <a:latin typeface="Calibri"/>
                <a:cs typeface="Calibri"/>
              </a:rPr>
              <a:t> </a:t>
            </a:r>
            <a:r>
              <a:rPr sz="3200" spc="-10" dirty="0">
                <a:latin typeface="Calibri"/>
                <a:cs typeface="Calibri"/>
              </a:rPr>
              <a:t>(d)</a:t>
            </a:r>
            <a:r>
              <a:rPr sz="3200" spc="5" dirty="0">
                <a:latin typeface="Calibri"/>
                <a:cs typeface="Calibri"/>
              </a:rPr>
              <a:t> </a:t>
            </a:r>
            <a:r>
              <a:rPr sz="3200" spc="-10" dirty="0">
                <a:latin typeface="Calibri"/>
                <a:cs typeface="Calibri"/>
              </a:rPr>
              <a:t>11</a:t>
            </a:r>
            <a:r>
              <a:rPr sz="3200" spc="30" dirty="0">
                <a:latin typeface="Calibri"/>
                <a:cs typeface="Calibri"/>
              </a:rPr>
              <a:t> </a:t>
            </a:r>
            <a:r>
              <a:rPr sz="3200" spc="-25" dirty="0">
                <a:latin typeface="Calibri"/>
                <a:cs typeface="Calibri"/>
              </a:rPr>
              <a:t>days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91400" y="1205640"/>
              <a:ext cx="8769240" cy="5357880"/>
            </p14:xfrm>
          </p:contentPart>
        </mc:Choice>
        <mc:Fallback>
          <p:pic>
            <p:nvPicPr>
              <p:cNvPr id="3" name="Ink 2"/>
              <p:cNvPicPr/>
              <p:nvPr/>
            </p:nvPicPr>
            <p:blipFill>
              <a:blip r:embed="rId3"/>
              <a:stretch>
                <a:fillRect/>
              </a:stretch>
            </p:blipFill>
            <p:spPr>
              <a:xfrm>
                <a:off x="482040" y="1196280"/>
                <a:ext cx="8787960" cy="537660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8054975" cy="256159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7.</a:t>
            </a:r>
            <a:r>
              <a:rPr sz="3200" spc="60" dirty="0">
                <a:latin typeface="Calibri"/>
                <a:cs typeface="Calibri"/>
              </a:rPr>
              <a:t> </a:t>
            </a:r>
            <a:r>
              <a:rPr sz="3200" spc="-5" dirty="0">
                <a:latin typeface="Calibri"/>
                <a:cs typeface="Calibri"/>
              </a:rPr>
              <a:t>Pipe</a:t>
            </a:r>
            <a:r>
              <a:rPr sz="3200" spc="35" dirty="0">
                <a:latin typeface="Calibri"/>
                <a:cs typeface="Calibri"/>
              </a:rPr>
              <a:t> </a:t>
            </a:r>
            <a:r>
              <a:rPr sz="3200" spc="-5" dirty="0">
                <a:latin typeface="Calibri"/>
                <a:cs typeface="Calibri"/>
              </a:rPr>
              <a:t>A</a:t>
            </a:r>
            <a:r>
              <a:rPr sz="3200" spc="40" dirty="0">
                <a:latin typeface="Calibri"/>
                <a:cs typeface="Calibri"/>
              </a:rPr>
              <a:t> </a:t>
            </a:r>
            <a:r>
              <a:rPr sz="3200" spc="-5" dirty="0">
                <a:latin typeface="Calibri"/>
                <a:cs typeface="Calibri"/>
              </a:rPr>
              <a:t>and</a:t>
            </a:r>
            <a:r>
              <a:rPr sz="3200" spc="60" dirty="0">
                <a:latin typeface="Calibri"/>
                <a:cs typeface="Calibri"/>
              </a:rPr>
              <a:t> </a:t>
            </a:r>
            <a:r>
              <a:rPr sz="3200" spc="-5" dirty="0">
                <a:latin typeface="Calibri"/>
                <a:cs typeface="Calibri"/>
              </a:rPr>
              <a:t>B</a:t>
            </a:r>
            <a:r>
              <a:rPr sz="3200" spc="45" dirty="0">
                <a:latin typeface="Calibri"/>
                <a:cs typeface="Calibri"/>
              </a:rPr>
              <a:t> </a:t>
            </a:r>
            <a:r>
              <a:rPr sz="3200" spc="-15" dirty="0">
                <a:latin typeface="Calibri"/>
                <a:cs typeface="Calibri"/>
              </a:rPr>
              <a:t>can</a:t>
            </a:r>
            <a:r>
              <a:rPr sz="3200" spc="45" dirty="0">
                <a:latin typeface="Calibri"/>
                <a:cs typeface="Calibri"/>
              </a:rPr>
              <a:t> </a:t>
            </a:r>
            <a:r>
              <a:rPr sz="3200" dirty="0">
                <a:latin typeface="Calibri"/>
                <a:cs typeface="Calibri"/>
              </a:rPr>
              <a:t>fill</a:t>
            </a:r>
            <a:r>
              <a:rPr sz="3200" spc="20" dirty="0">
                <a:latin typeface="Calibri"/>
                <a:cs typeface="Calibri"/>
              </a:rPr>
              <a:t> </a:t>
            </a:r>
            <a:r>
              <a:rPr sz="3200" spc="-5" dirty="0">
                <a:latin typeface="Calibri"/>
                <a:cs typeface="Calibri"/>
              </a:rPr>
              <a:t>the</a:t>
            </a:r>
            <a:r>
              <a:rPr sz="3200" spc="45" dirty="0">
                <a:latin typeface="Calibri"/>
                <a:cs typeface="Calibri"/>
              </a:rPr>
              <a:t> </a:t>
            </a:r>
            <a:r>
              <a:rPr sz="3200" spc="-15" dirty="0">
                <a:latin typeface="Calibri"/>
                <a:cs typeface="Calibri"/>
              </a:rPr>
              <a:t>tank</a:t>
            </a:r>
            <a:r>
              <a:rPr sz="3200" spc="45" dirty="0">
                <a:latin typeface="Calibri"/>
                <a:cs typeface="Calibri"/>
              </a:rPr>
              <a:t> </a:t>
            </a:r>
            <a:r>
              <a:rPr sz="3200" spc="-5" dirty="0">
                <a:latin typeface="Calibri"/>
                <a:cs typeface="Calibri"/>
              </a:rPr>
              <a:t>in</a:t>
            </a:r>
            <a:r>
              <a:rPr sz="3200" spc="35" dirty="0">
                <a:latin typeface="Calibri"/>
                <a:cs typeface="Calibri"/>
              </a:rPr>
              <a:t> </a:t>
            </a:r>
            <a:r>
              <a:rPr sz="3200" spc="-5" dirty="0">
                <a:latin typeface="Calibri"/>
                <a:cs typeface="Calibri"/>
              </a:rPr>
              <a:t>72</a:t>
            </a:r>
            <a:r>
              <a:rPr sz="3200" spc="135" dirty="0">
                <a:latin typeface="Calibri"/>
                <a:cs typeface="Calibri"/>
              </a:rPr>
              <a:t> </a:t>
            </a:r>
            <a:r>
              <a:rPr sz="3200" spc="-15" dirty="0">
                <a:latin typeface="Calibri"/>
                <a:cs typeface="Calibri"/>
              </a:rPr>
              <a:t>hrs.Pipe </a:t>
            </a:r>
            <a:r>
              <a:rPr sz="3200" spc="-10" dirty="0">
                <a:latin typeface="Calibri"/>
                <a:cs typeface="Calibri"/>
              </a:rPr>
              <a:t> </a:t>
            </a:r>
            <a:r>
              <a:rPr sz="3200" spc="-5" dirty="0">
                <a:latin typeface="Calibri"/>
                <a:cs typeface="Calibri"/>
              </a:rPr>
              <a:t>B</a:t>
            </a:r>
            <a:r>
              <a:rPr sz="3200" dirty="0">
                <a:latin typeface="Calibri"/>
                <a:cs typeface="Calibri"/>
              </a:rPr>
              <a:t> </a:t>
            </a:r>
            <a:r>
              <a:rPr sz="3200" spc="-5" dirty="0">
                <a:latin typeface="Calibri"/>
                <a:cs typeface="Calibri"/>
              </a:rPr>
              <a:t>and</a:t>
            </a:r>
            <a:r>
              <a:rPr sz="3200" spc="25" dirty="0">
                <a:latin typeface="Calibri"/>
                <a:cs typeface="Calibri"/>
              </a:rPr>
              <a:t> </a:t>
            </a:r>
            <a:r>
              <a:rPr sz="3200" spc="-5" dirty="0">
                <a:latin typeface="Calibri"/>
                <a:cs typeface="Calibri"/>
              </a:rPr>
              <a:t>C </a:t>
            </a:r>
            <a:r>
              <a:rPr sz="3200" spc="-15" dirty="0">
                <a:latin typeface="Calibri"/>
                <a:cs typeface="Calibri"/>
              </a:rPr>
              <a:t>can</a:t>
            </a:r>
            <a:r>
              <a:rPr sz="3200" spc="25" dirty="0">
                <a:latin typeface="Calibri"/>
                <a:cs typeface="Calibri"/>
              </a:rPr>
              <a:t> </a:t>
            </a:r>
            <a:r>
              <a:rPr sz="3200" dirty="0">
                <a:latin typeface="Calibri"/>
                <a:cs typeface="Calibri"/>
              </a:rPr>
              <a:t>fill</a:t>
            </a:r>
            <a:r>
              <a:rPr sz="3200" spc="-15" dirty="0">
                <a:latin typeface="Calibri"/>
                <a:cs typeface="Calibri"/>
              </a:rPr>
              <a:t> </a:t>
            </a:r>
            <a:r>
              <a:rPr sz="3200" spc="-5" dirty="0">
                <a:latin typeface="Calibri"/>
                <a:cs typeface="Calibri"/>
              </a:rPr>
              <a:t>it</a:t>
            </a:r>
            <a:r>
              <a:rPr sz="3200" spc="1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120</a:t>
            </a:r>
            <a:r>
              <a:rPr sz="3200" spc="25" dirty="0">
                <a:latin typeface="Calibri"/>
                <a:cs typeface="Calibri"/>
              </a:rPr>
              <a:t> </a:t>
            </a:r>
            <a:r>
              <a:rPr sz="3200" spc="-20" dirty="0">
                <a:latin typeface="Calibri"/>
                <a:cs typeface="Calibri"/>
              </a:rPr>
              <a:t>hrs.</a:t>
            </a:r>
            <a:r>
              <a:rPr sz="3200" spc="15" dirty="0">
                <a:latin typeface="Calibri"/>
                <a:cs typeface="Calibri"/>
              </a:rPr>
              <a:t> </a:t>
            </a:r>
            <a:r>
              <a:rPr sz="3200" spc="-5" dirty="0">
                <a:latin typeface="Calibri"/>
                <a:cs typeface="Calibri"/>
              </a:rPr>
              <a:t>Pipes A</a:t>
            </a:r>
            <a:r>
              <a:rPr sz="3200" spc="-10" dirty="0">
                <a:latin typeface="Calibri"/>
                <a:cs typeface="Calibri"/>
              </a:rPr>
              <a:t> </a:t>
            </a:r>
            <a:r>
              <a:rPr sz="3200" spc="-5" dirty="0">
                <a:latin typeface="Calibri"/>
                <a:cs typeface="Calibri"/>
              </a:rPr>
              <a:t>and</a:t>
            </a:r>
            <a:r>
              <a:rPr sz="3200" spc="25" dirty="0">
                <a:latin typeface="Calibri"/>
                <a:cs typeface="Calibri"/>
              </a:rPr>
              <a:t> </a:t>
            </a:r>
            <a:r>
              <a:rPr sz="3200" spc="-5" dirty="0">
                <a:latin typeface="Calibri"/>
                <a:cs typeface="Calibri"/>
              </a:rPr>
              <a:t>C</a:t>
            </a:r>
            <a:r>
              <a:rPr sz="3200" spc="15" dirty="0">
                <a:latin typeface="Calibri"/>
                <a:cs typeface="Calibri"/>
              </a:rPr>
              <a:t> </a:t>
            </a:r>
            <a:r>
              <a:rPr sz="3200" dirty="0">
                <a:latin typeface="Calibri"/>
                <a:cs typeface="Calibri"/>
              </a:rPr>
              <a:t>fill</a:t>
            </a:r>
            <a:r>
              <a:rPr sz="3200" spc="-15" dirty="0">
                <a:latin typeface="Calibri"/>
                <a:cs typeface="Calibri"/>
              </a:rPr>
              <a:t> </a:t>
            </a:r>
            <a:r>
              <a:rPr sz="3200" spc="-5" dirty="0">
                <a:latin typeface="Calibri"/>
                <a:cs typeface="Calibri"/>
              </a:rPr>
              <a:t>it </a:t>
            </a:r>
            <a:r>
              <a:rPr sz="3200" spc="-710" dirty="0">
                <a:latin typeface="Calibri"/>
                <a:cs typeface="Calibri"/>
              </a:rPr>
              <a:t> </a:t>
            </a:r>
            <a:r>
              <a:rPr sz="3200" spc="-5" dirty="0">
                <a:latin typeface="Calibri"/>
                <a:cs typeface="Calibri"/>
              </a:rPr>
              <a:t>in</a:t>
            </a:r>
            <a:r>
              <a:rPr sz="3200" dirty="0">
                <a:latin typeface="Calibri"/>
                <a:cs typeface="Calibri"/>
              </a:rPr>
              <a:t> </a:t>
            </a:r>
            <a:r>
              <a:rPr sz="3200" spc="-15" dirty="0">
                <a:latin typeface="Calibri"/>
                <a:cs typeface="Calibri"/>
              </a:rPr>
              <a:t>90</a:t>
            </a:r>
            <a:r>
              <a:rPr sz="3200" spc="25" dirty="0">
                <a:latin typeface="Calibri"/>
                <a:cs typeface="Calibri"/>
              </a:rPr>
              <a:t> </a:t>
            </a:r>
            <a:r>
              <a:rPr sz="3200" spc="-20" dirty="0">
                <a:latin typeface="Calibri"/>
                <a:cs typeface="Calibri"/>
              </a:rPr>
              <a:t>hrs.</a:t>
            </a:r>
            <a:r>
              <a:rPr sz="3200" dirty="0">
                <a:latin typeface="Calibri"/>
                <a:cs typeface="Calibri"/>
              </a:rPr>
              <a:t> </a:t>
            </a:r>
            <a:r>
              <a:rPr sz="3200" spc="-5" dirty="0">
                <a:latin typeface="Calibri"/>
                <a:cs typeface="Calibri"/>
              </a:rPr>
              <a:t>In</a:t>
            </a:r>
            <a:r>
              <a:rPr sz="3200" spc="25" dirty="0">
                <a:latin typeface="Calibri"/>
                <a:cs typeface="Calibri"/>
              </a:rPr>
              <a:t> </a:t>
            </a:r>
            <a:r>
              <a:rPr sz="3200" spc="-10" dirty="0">
                <a:latin typeface="Calibri"/>
                <a:cs typeface="Calibri"/>
              </a:rPr>
              <a:t>what</a:t>
            </a:r>
            <a:r>
              <a:rPr sz="3200" spc="5" dirty="0">
                <a:latin typeface="Calibri"/>
                <a:cs typeface="Calibri"/>
              </a:rPr>
              <a:t> </a:t>
            </a:r>
            <a:r>
              <a:rPr sz="3200" spc="-5" dirty="0">
                <a:latin typeface="Calibri"/>
                <a:cs typeface="Calibri"/>
              </a:rPr>
              <a:t>time</a:t>
            </a:r>
            <a:r>
              <a:rPr sz="3200" dirty="0">
                <a:latin typeface="Calibri"/>
                <a:cs typeface="Calibri"/>
              </a:rPr>
              <a:t> </a:t>
            </a:r>
            <a:r>
              <a:rPr sz="3200" spc="-15" dirty="0">
                <a:latin typeface="Calibri"/>
                <a:cs typeface="Calibri"/>
              </a:rPr>
              <a:t>can</a:t>
            </a:r>
            <a:r>
              <a:rPr sz="3200" spc="25" dirty="0">
                <a:latin typeface="Calibri"/>
                <a:cs typeface="Calibri"/>
              </a:rPr>
              <a:t> </a:t>
            </a:r>
            <a:r>
              <a:rPr sz="3200" spc="-5" dirty="0">
                <a:latin typeface="Calibri"/>
                <a:cs typeface="Calibri"/>
              </a:rPr>
              <a:t>Pipe A</a:t>
            </a:r>
            <a:r>
              <a:rPr sz="3200" dirty="0">
                <a:latin typeface="Calibri"/>
                <a:cs typeface="Calibri"/>
              </a:rPr>
              <a:t> </a:t>
            </a:r>
            <a:r>
              <a:rPr sz="3200" spc="-5" dirty="0">
                <a:latin typeface="Calibri"/>
                <a:cs typeface="Calibri"/>
              </a:rPr>
              <a:t>alone</a:t>
            </a:r>
            <a:r>
              <a:rPr sz="3200" spc="10" dirty="0">
                <a:latin typeface="Calibri"/>
                <a:cs typeface="Calibri"/>
              </a:rPr>
              <a:t> </a:t>
            </a:r>
            <a:r>
              <a:rPr sz="3200" spc="-15" dirty="0">
                <a:latin typeface="Calibri"/>
                <a:cs typeface="Calibri"/>
              </a:rPr>
              <a:t>can</a:t>
            </a:r>
            <a:r>
              <a:rPr sz="3200" spc="25" dirty="0">
                <a:latin typeface="Calibri"/>
                <a:cs typeface="Calibri"/>
              </a:rPr>
              <a:t> </a:t>
            </a:r>
            <a:r>
              <a:rPr sz="3200" dirty="0">
                <a:latin typeface="Calibri"/>
                <a:cs typeface="Calibri"/>
              </a:rPr>
              <a:t>fill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15" dirty="0">
                <a:latin typeface="Calibri"/>
                <a:cs typeface="Calibri"/>
              </a:rPr>
              <a:t>tank?</a:t>
            </a:r>
            <a:endParaRPr sz="3200">
              <a:latin typeface="Calibri"/>
              <a:cs typeface="Calibri"/>
            </a:endParaRPr>
          </a:p>
          <a:p>
            <a:pPr marL="356870" indent="-344805">
              <a:lnSpc>
                <a:spcPct val="100000"/>
              </a:lnSpc>
              <a:spcBef>
                <a:spcPts val="775"/>
              </a:spcBef>
              <a:buFont typeface="Arial MT"/>
              <a:buChar char="•"/>
              <a:tabLst>
                <a:tab pos="356870" algn="l"/>
                <a:tab pos="357505" algn="l"/>
              </a:tabLst>
            </a:pPr>
            <a:r>
              <a:rPr sz="3200" spc="-15" dirty="0">
                <a:latin typeface="Calibri"/>
                <a:cs typeface="Calibri"/>
              </a:rPr>
              <a:t>(a)80</a:t>
            </a:r>
            <a:r>
              <a:rPr sz="3200" spc="50" dirty="0">
                <a:latin typeface="Calibri"/>
                <a:cs typeface="Calibri"/>
              </a:rPr>
              <a:t> </a:t>
            </a:r>
            <a:r>
              <a:rPr sz="3200" spc="-25" dirty="0">
                <a:latin typeface="Calibri"/>
                <a:cs typeface="Calibri"/>
              </a:rPr>
              <a:t>hrs</a:t>
            </a:r>
            <a:r>
              <a:rPr sz="3200" spc="15" dirty="0">
                <a:latin typeface="Calibri"/>
                <a:cs typeface="Calibri"/>
              </a:rPr>
              <a:t> </a:t>
            </a:r>
            <a:r>
              <a:rPr sz="3200" spc="-10" dirty="0">
                <a:latin typeface="Calibri"/>
                <a:cs typeface="Calibri"/>
              </a:rPr>
              <a:t>(b)</a:t>
            </a:r>
            <a:r>
              <a:rPr sz="3200" spc="5" dirty="0">
                <a:latin typeface="Calibri"/>
                <a:cs typeface="Calibri"/>
              </a:rPr>
              <a:t> </a:t>
            </a:r>
            <a:r>
              <a:rPr sz="3200" spc="-15" dirty="0">
                <a:latin typeface="Calibri"/>
                <a:cs typeface="Calibri"/>
              </a:rPr>
              <a:t>100</a:t>
            </a:r>
            <a:r>
              <a:rPr sz="3200" spc="55" dirty="0">
                <a:latin typeface="Calibri"/>
                <a:cs typeface="Calibri"/>
              </a:rPr>
              <a:t> </a:t>
            </a:r>
            <a:r>
              <a:rPr sz="3200" spc="-25" dirty="0">
                <a:latin typeface="Calibri"/>
                <a:cs typeface="Calibri"/>
              </a:rPr>
              <a:t>hrs</a:t>
            </a:r>
            <a:r>
              <a:rPr sz="3200" spc="-5" dirty="0">
                <a:latin typeface="Calibri"/>
                <a:cs typeface="Calibri"/>
              </a:rPr>
              <a:t> </a:t>
            </a:r>
            <a:r>
              <a:rPr sz="3200" spc="-15" dirty="0">
                <a:latin typeface="Calibri"/>
                <a:cs typeface="Calibri"/>
              </a:rPr>
              <a:t>(c)</a:t>
            </a:r>
            <a:r>
              <a:rPr sz="3200" spc="30" dirty="0">
                <a:latin typeface="Calibri"/>
                <a:cs typeface="Calibri"/>
              </a:rPr>
              <a:t> </a:t>
            </a:r>
            <a:r>
              <a:rPr sz="3200" spc="-15" dirty="0">
                <a:latin typeface="Calibri"/>
                <a:cs typeface="Calibri"/>
              </a:rPr>
              <a:t>120</a:t>
            </a:r>
            <a:r>
              <a:rPr sz="3200" spc="30" dirty="0">
                <a:latin typeface="Calibri"/>
                <a:cs typeface="Calibri"/>
              </a:rPr>
              <a:t> </a:t>
            </a:r>
            <a:r>
              <a:rPr sz="3200" spc="-25" dirty="0">
                <a:latin typeface="Calibri"/>
                <a:cs typeface="Calibri"/>
              </a:rPr>
              <a:t>hrs</a:t>
            </a:r>
            <a:r>
              <a:rPr sz="3200" spc="15" dirty="0">
                <a:latin typeface="Calibri"/>
                <a:cs typeface="Calibri"/>
              </a:rPr>
              <a:t> </a:t>
            </a:r>
            <a:r>
              <a:rPr sz="3200" spc="-10" dirty="0">
                <a:latin typeface="Calibri"/>
                <a:cs typeface="Calibri"/>
              </a:rPr>
              <a:t>(d)</a:t>
            </a:r>
            <a:r>
              <a:rPr sz="3200" spc="30" dirty="0">
                <a:latin typeface="Calibri"/>
                <a:cs typeface="Calibri"/>
              </a:rPr>
              <a:t> </a:t>
            </a:r>
            <a:r>
              <a:rPr sz="3200" spc="-15" dirty="0">
                <a:latin typeface="Calibri"/>
                <a:cs typeface="Calibri"/>
              </a:rPr>
              <a:t>150</a:t>
            </a:r>
            <a:r>
              <a:rPr sz="3200" spc="30" dirty="0">
                <a:latin typeface="Calibri"/>
                <a:cs typeface="Calibri"/>
              </a:rPr>
              <a:t> </a:t>
            </a:r>
            <a:r>
              <a:rPr sz="3200" spc="-25" dirty="0">
                <a:latin typeface="Calibri"/>
                <a:cs typeface="Calibri"/>
              </a:rPr>
              <a:t>hrs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589760" y="1767960"/>
              <a:ext cx="5063400" cy="4313520"/>
            </p14:xfrm>
          </p:contentPart>
        </mc:Choice>
        <mc:Fallback>
          <p:pic>
            <p:nvPicPr>
              <p:cNvPr id="3" name="Ink 2"/>
              <p:cNvPicPr/>
              <p:nvPr/>
            </p:nvPicPr>
            <p:blipFill>
              <a:blip r:embed="rId3"/>
              <a:stretch>
                <a:fillRect/>
              </a:stretch>
            </p:blipFill>
            <p:spPr>
              <a:xfrm>
                <a:off x="1580400" y="1758600"/>
                <a:ext cx="5082120" cy="433224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2819400"/>
            <a:ext cx="8054975" cy="688650"/>
          </a:xfrm>
          <a:prstGeom prst="rect">
            <a:avLst/>
          </a:prstGeom>
        </p:spPr>
        <p:txBody>
          <a:bodyPr vert="horz" wrap="square" lIns="0" tIns="11430" rIns="0" bIns="0" rtlCol="0">
            <a:spAutoFit/>
          </a:bodyPr>
          <a:lstStyle/>
          <a:p>
            <a:pPr marL="356870" marR="5080" indent="-344805" algn="ctr">
              <a:lnSpc>
                <a:spcPct val="100000"/>
              </a:lnSpc>
              <a:spcBef>
                <a:spcPts val="90"/>
              </a:spcBef>
              <a:buFont typeface="Arial MT"/>
              <a:buChar char="•"/>
              <a:tabLst>
                <a:tab pos="356870" algn="l"/>
                <a:tab pos="357505" algn="l"/>
              </a:tabLst>
            </a:pPr>
            <a:r>
              <a:rPr lang="en-US" sz="4400" spc="-10" dirty="0" smtClean="0">
                <a:latin typeface="Calibri"/>
                <a:cs typeface="Calibri"/>
              </a:rPr>
              <a:t>NEGATIVE WORK</a:t>
            </a:r>
            <a:endParaRPr sz="4400">
              <a:latin typeface="Calibri"/>
              <a:cs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294894"/>
            <a:ext cx="7684134" cy="3049270"/>
          </a:xfrm>
          <a:prstGeom prst="rect">
            <a:avLst/>
          </a:prstGeom>
        </p:spPr>
        <p:txBody>
          <a:bodyPr vert="horz" wrap="square" lIns="0" tIns="11430" rIns="0" bIns="0" rtlCol="0">
            <a:spAutoFit/>
          </a:bodyPr>
          <a:lstStyle/>
          <a:p>
            <a:pPr marL="356870" marR="5080" indent="-344805">
              <a:lnSpc>
                <a:spcPct val="100000"/>
              </a:lnSpc>
              <a:spcBef>
                <a:spcPts val="90"/>
              </a:spcBef>
              <a:buFont typeface="Arial MT"/>
              <a:buChar char="•"/>
              <a:tabLst>
                <a:tab pos="356870" algn="l"/>
                <a:tab pos="357505" algn="l"/>
              </a:tabLst>
            </a:pPr>
            <a:r>
              <a:rPr sz="3200" spc="-10" dirty="0">
                <a:latin typeface="Calibri"/>
                <a:cs typeface="Calibri"/>
              </a:rPr>
              <a:t>8.</a:t>
            </a:r>
            <a:r>
              <a:rPr sz="3200" spc="20" dirty="0">
                <a:latin typeface="Calibri"/>
                <a:cs typeface="Calibri"/>
              </a:rPr>
              <a:t> </a:t>
            </a:r>
            <a:r>
              <a:rPr sz="3200" spc="-5" dirty="0">
                <a:latin typeface="Calibri"/>
                <a:cs typeface="Calibri"/>
              </a:rPr>
              <a:t>A</a:t>
            </a:r>
            <a:r>
              <a:rPr sz="3200" dirty="0">
                <a:latin typeface="Calibri"/>
                <a:cs typeface="Calibri"/>
              </a:rPr>
              <a:t> </a:t>
            </a:r>
            <a:r>
              <a:rPr sz="3200" spc="-20" dirty="0">
                <a:latin typeface="Calibri"/>
                <a:cs typeface="Calibri"/>
              </a:rPr>
              <a:t>tap</a:t>
            </a:r>
            <a:r>
              <a:rPr sz="3200" spc="25" dirty="0">
                <a:latin typeface="Calibri"/>
                <a:cs typeface="Calibri"/>
              </a:rPr>
              <a:t> </a:t>
            </a:r>
            <a:r>
              <a:rPr sz="3200" spc="-15" dirty="0">
                <a:latin typeface="Calibri"/>
                <a:cs typeface="Calibri"/>
              </a:rPr>
              <a:t>can</a:t>
            </a:r>
            <a:r>
              <a:rPr sz="3200" spc="20" dirty="0">
                <a:latin typeface="Calibri"/>
                <a:cs typeface="Calibri"/>
              </a:rPr>
              <a:t> </a:t>
            </a:r>
            <a:r>
              <a:rPr sz="3200" dirty="0">
                <a:latin typeface="Calibri"/>
                <a:cs typeface="Calibri"/>
              </a:rPr>
              <a:t>fill</a:t>
            </a:r>
            <a:r>
              <a:rPr sz="3200" spc="-20" dirty="0">
                <a:latin typeface="Calibri"/>
                <a:cs typeface="Calibri"/>
              </a:rPr>
              <a:t> </a:t>
            </a:r>
            <a:r>
              <a:rPr sz="3200" spc="-5" dirty="0">
                <a:latin typeface="Calibri"/>
                <a:cs typeface="Calibri"/>
              </a:rPr>
              <a:t>a </a:t>
            </a:r>
            <a:r>
              <a:rPr sz="3200" spc="-15" dirty="0">
                <a:latin typeface="Calibri"/>
                <a:cs typeface="Calibri"/>
              </a:rPr>
              <a:t>cistern</a:t>
            </a:r>
            <a:r>
              <a:rPr sz="3200" spc="10" dirty="0">
                <a:latin typeface="Calibri"/>
                <a:cs typeface="Calibri"/>
              </a:rPr>
              <a:t> </a:t>
            </a:r>
            <a:r>
              <a:rPr sz="3200" spc="-5" dirty="0">
                <a:latin typeface="Calibri"/>
                <a:cs typeface="Calibri"/>
              </a:rPr>
              <a:t>in 8</a:t>
            </a:r>
            <a:r>
              <a:rPr sz="3200" spc="10" dirty="0">
                <a:latin typeface="Calibri"/>
                <a:cs typeface="Calibri"/>
              </a:rPr>
              <a:t> </a:t>
            </a:r>
            <a:r>
              <a:rPr sz="3200" spc="-20" dirty="0">
                <a:latin typeface="Calibri"/>
                <a:cs typeface="Calibri"/>
              </a:rPr>
              <a:t>hours</a:t>
            </a:r>
            <a:r>
              <a:rPr sz="3200" spc="10" dirty="0">
                <a:latin typeface="Calibri"/>
                <a:cs typeface="Calibri"/>
              </a:rPr>
              <a:t> </a:t>
            </a:r>
            <a:r>
              <a:rPr sz="3200" spc="-5" dirty="0">
                <a:latin typeface="Calibri"/>
                <a:cs typeface="Calibri"/>
              </a:rPr>
              <a:t>and </a:t>
            </a:r>
            <a:r>
              <a:rPr sz="3200" dirty="0">
                <a:latin typeface="Calibri"/>
                <a:cs typeface="Calibri"/>
              </a:rPr>
              <a:t> </a:t>
            </a:r>
            <a:r>
              <a:rPr sz="3200" spc="-5" dirty="0">
                <a:latin typeface="Calibri"/>
                <a:cs typeface="Calibri"/>
              </a:rPr>
              <a:t>another</a:t>
            </a:r>
            <a:r>
              <a:rPr sz="3200" spc="15" dirty="0">
                <a:latin typeface="Calibri"/>
                <a:cs typeface="Calibri"/>
              </a:rPr>
              <a:t> </a:t>
            </a:r>
            <a:r>
              <a:rPr sz="3200" spc="-20" dirty="0">
                <a:latin typeface="Calibri"/>
                <a:cs typeface="Calibri"/>
              </a:rPr>
              <a:t>tap</a:t>
            </a:r>
            <a:r>
              <a:rPr sz="3200" spc="-5" dirty="0">
                <a:latin typeface="Calibri"/>
                <a:cs typeface="Calibri"/>
              </a:rPr>
              <a:t> </a:t>
            </a:r>
            <a:r>
              <a:rPr sz="3200" spc="-15" dirty="0">
                <a:latin typeface="Calibri"/>
                <a:cs typeface="Calibri"/>
              </a:rPr>
              <a:t>can</a:t>
            </a:r>
            <a:r>
              <a:rPr sz="3200" spc="25" dirty="0">
                <a:latin typeface="Calibri"/>
                <a:cs typeface="Calibri"/>
              </a:rPr>
              <a:t> </a:t>
            </a:r>
            <a:r>
              <a:rPr sz="3200" spc="-10" dirty="0">
                <a:latin typeface="Calibri"/>
                <a:cs typeface="Calibri"/>
              </a:rPr>
              <a:t>empty</a:t>
            </a:r>
            <a:r>
              <a:rPr sz="3200" spc="35" dirty="0">
                <a:latin typeface="Calibri"/>
                <a:cs typeface="Calibri"/>
              </a:rPr>
              <a:t> </a:t>
            </a:r>
            <a:r>
              <a:rPr sz="3200" spc="-5" dirty="0">
                <a:latin typeface="Calibri"/>
                <a:cs typeface="Calibri"/>
              </a:rPr>
              <a:t>it</a:t>
            </a:r>
            <a:r>
              <a:rPr sz="3200" spc="15" dirty="0">
                <a:latin typeface="Calibri"/>
                <a:cs typeface="Calibri"/>
              </a:rPr>
              <a:t> </a:t>
            </a:r>
            <a:r>
              <a:rPr sz="3200" spc="-5" dirty="0">
                <a:latin typeface="Calibri"/>
                <a:cs typeface="Calibri"/>
              </a:rPr>
              <a:t>in</a:t>
            </a:r>
            <a:r>
              <a:rPr sz="3200" spc="5" dirty="0">
                <a:latin typeface="Calibri"/>
                <a:cs typeface="Calibri"/>
              </a:rPr>
              <a:t> </a:t>
            </a:r>
            <a:r>
              <a:rPr sz="3200" spc="-15" dirty="0">
                <a:latin typeface="Calibri"/>
                <a:cs typeface="Calibri"/>
              </a:rPr>
              <a:t>16</a:t>
            </a:r>
            <a:r>
              <a:rPr sz="3200" spc="25" dirty="0">
                <a:latin typeface="Calibri"/>
                <a:cs typeface="Calibri"/>
              </a:rPr>
              <a:t> </a:t>
            </a:r>
            <a:r>
              <a:rPr sz="3200" spc="-20" dirty="0">
                <a:latin typeface="Calibri"/>
                <a:cs typeface="Calibri"/>
              </a:rPr>
              <a:t>hours.</a:t>
            </a:r>
            <a:r>
              <a:rPr sz="3200" spc="20" dirty="0">
                <a:latin typeface="Calibri"/>
                <a:cs typeface="Calibri"/>
              </a:rPr>
              <a:t> </a:t>
            </a:r>
            <a:r>
              <a:rPr sz="3200" dirty="0">
                <a:latin typeface="Calibri"/>
                <a:cs typeface="Calibri"/>
              </a:rPr>
              <a:t>If </a:t>
            </a:r>
            <a:r>
              <a:rPr sz="3200" spc="-10" dirty="0">
                <a:latin typeface="Calibri"/>
                <a:cs typeface="Calibri"/>
              </a:rPr>
              <a:t>both </a:t>
            </a:r>
            <a:r>
              <a:rPr sz="3200" spc="-710" dirty="0">
                <a:latin typeface="Calibri"/>
                <a:cs typeface="Calibri"/>
              </a:rPr>
              <a:t> </a:t>
            </a:r>
            <a:r>
              <a:rPr sz="3200" spc="-5" dirty="0">
                <a:latin typeface="Calibri"/>
                <a:cs typeface="Calibri"/>
              </a:rPr>
              <a:t>the</a:t>
            </a:r>
            <a:r>
              <a:rPr sz="3200" spc="-10" dirty="0">
                <a:latin typeface="Calibri"/>
                <a:cs typeface="Calibri"/>
              </a:rPr>
              <a:t> </a:t>
            </a:r>
            <a:r>
              <a:rPr sz="3200" spc="-20" dirty="0">
                <a:latin typeface="Calibri"/>
                <a:cs typeface="Calibri"/>
              </a:rPr>
              <a:t>taps</a:t>
            </a:r>
            <a:r>
              <a:rPr sz="3200" spc="35" dirty="0">
                <a:latin typeface="Calibri"/>
                <a:cs typeface="Calibri"/>
              </a:rPr>
              <a:t> </a:t>
            </a:r>
            <a:r>
              <a:rPr sz="3200" spc="-25" dirty="0">
                <a:latin typeface="Calibri"/>
                <a:cs typeface="Calibri"/>
              </a:rPr>
              <a:t>are</a:t>
            </a:r>
            <a:r>
              <a:rPr sz="3200" spc="10" dirty="0">
                <a:latin typeface="Calibri"/>
                <a:cs typeface="Calibri"/>
              </a:rPr>
              <a:t> </a:t>
            </a:r>
            <a:r>
              <a:rPr sz="3200" spc="-10" dirty="0">
                <a:latin typeface="Calibri"/>
                <a:cs typeface="Calibri"/>
              </a:rPr>
              <a:t>open,</a:t>
            </a:r>
            <a:r>
              <a:rPr sz="3200" spc="5"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time</a:t>
            </a:r>
            <a:r>
              <a:rPr sz="3200" dirty="0">
                <a:latin typeface="Calibri"/>
                <a:cs typeface="Calibri"/>
              </a:rPr>
              <a:t> </a:t>
            </a:r>
            <a:r>
              <a:rPr sz="3200" spc="-35" dirty="0">
                <a:latin typeface="Calibri"/>
                <a:cs typeface="Calibri"/>
              </a:rPr>
              <a:t>taken</a:t>
            </a:r>
            <a:r>
              <a:rPr sz="3200" spc="15" dirty="0">
                <a:latin typeface="Calibri"/>
                <a:cs typeface="Calibri"/>
              </a:rPr>
              <a:t> </a:t>
            </a:r>
            <a:r>
              <a:rPr sz="3200" spc="-10" dirty="0">
                <a:latin typeface="Calibri"/>
                <a:cs typeface="Calibri"/>
              </a:rPr>
              <a:t>to</a:t>
            </a:r>
            <a:r>
              <a:rPr sz="3200" spc="-5" dirty="0">
                <a:latin typeface="Calibri"/>
                <a:cs typeface="Calibri"/>
              </a:rPr>
              <a:t> fill</a:t>
            </a:r>
            <a:r>
              <a:rPr sz="3200" spc="-15" dirty="0">
                <a:latin typeface="Calibri"/>
                <a:cs typeface="Calibri"/>
              </a:rPr>
              <a:t> </a:t>
            </a:r>
            <a:r>
              <a:rPr sz="3200" spc="-5" dirty="0">
                <a:latin typeface="Calibri"/>
                <a:cs typeface="Calibri"/>
              </a:rPr>
              <a:t>the </a:t>
            </a:r>
            <a:r>
              <a:rPr sz="3200" dirty="0">
                <a:latin typeface="Calibri"/>
                <a:cs typeface="Calibri"/>
              </a:rPr>
              <a:t> </a:t>
            </a:r>
            <a:r>
              <a:rPr sz="3200" spc="-15" dirty="0">
                <a:latin typeface="Calibri"/>
                <a:cs typeface="Calibri"/>
              </a:rPr>
              <a:t>tank</a:t>
            </a:r>
            <a:r>
              <a:rPr sz="3200" dirty="0">
                <a:latin typeface="Calibri"/>
                <a:cs typeface="Calibri"/>
              </a:rPr>
              <a:t> </a:t>
            </a:r>
            <a:r>
              <a:rPr sz="3200" spc="-5" dirty="0">
                <a:latin typeface="Calibri"/>
                <a:cs typeface="Calibri"/>
              </a:rPr>
              <a:t>will</a:t>
            </a:r>
            <a:r>
              <a:rPr sz="3200" spc="5" dirty="0">
                <a:latin typeface="Calibri"/>
                <a:cs typeface="Calibri"/>
              </a:rPr>
              <a:t> </a:t>
            </a:r>
            <a:r>
              <a:rPr sz="3200" spc="-10" dirty="0">
                <a:latin typeface="Calibri"/>
                <a:cs typeface="Calibri"/>
              </a:rPr>
              <a:t>be?</a:t>
            </a:r>
            <a:endParaRPr sz="3200">
              <a:latin typeface="Calibri"/>
              <a:cs typeface="Calibri"/>
            </a:endParaRPr>
          </a:p>
          <a:p>
            <a:pPr marL="356870" marR="366395" indent="-344805">
              <a:lnSpc>
                <a:spcPct val="100000"/>
              </a:lnSpc>
              <a:spcBef>
                <a:spcPts val="775"/>
              </a:spcBef>
              <a:buFont typeface="Arial MT"/>
              <a:buChar char="•"/>
              <a:tabLst>
                <a:tab pos="356870" algn="l"/>
                <a:tab pos="357505" algn="l"/>
              </a:tabLst>
            </a:pPr>
            <a:r>
              <a:rPr sz="3200" spc="-10" dirty="0">
                <a:latin typeface="Calibri"/>
                <a:cs typeface="Calibri"/>
              </a:rPr>
              <a:t>(a)</a:t>
            </a:r>
            <a:r>
              <a:rPr sz="3200" spc="25" dirty="0">
                <a:latin typeface="Calibri"/>
                <a:cs typeface="Calibri"/>
              </a:rPr>
              <a:t> </a:t>
            </a:r>
            <a:r>
              <a:rPr sz="3200" spc="-5" dirty="0">
                <a:latin typeface="Calibri"/>
                <a:cs typeface="Calibri"/>
              </a:rPr>
              <a:t>8</a:t>
            </a:r>
            <a:r>
              <a:rPr sz="3200" spc="-20" dirty="0">
                <a:latin typeface="Calibri"/>
                <a:cs typeface="Calibri"/>
              </a:rPr>
              <a:t> hours</a:t>
            </a:r>
            <a:r>
              <a:rPr sz="3200" spc="40" dirty="0">
                <a:latin typeface="Calibri"/>
                <a:cs typeface="Calibri"/>
              </a:rPr>
              <a:t> </a:t>
            </a:r>
            <a:r>
              <a:rPr sz="3200" spc="-10" dirty="0">
                <a:latin typeface="Calibri"/>
                <a:cs typeface="Calibri"/>
              </a:rPr>
              <a:t>(b)</a:t>
            </a:r>
            <a:r>
              <a:rPr sz="3200" spc="25" dirty="0">
                <a:latin typeface="Calibri"/>
                <a:cs typeface="Calibri"/>
              </a:rPr>
              <a:t> </a:t>
            </a:r>
            <a:r>
              <a:rPr sz="3200" spc="-10" dirty="0">
                <a:latin typeface="Calibri"/>
                <a:cs typeface="Calibri"/>
              </a:rPr>
              <a:t>10</a:t>
            </a:r>
            <a:r>
              <a:rPr sz="3200" spc="5" dirty="0">
                <a:latin typeface="Calibri"/>
                <a:cs typeface="Calibri"/>
              </a:rPr>
              <a:t> </a:t>
            </a:r>
            <a:r>
              <a:rPr sz="3200" spc="-20" dirty="0">
                <a:latin typeface="Calibri"/>
                <a:cs typeface="Calibri"/>
              </a:rPr>
              <a:t>hours</a:t>
            </a:r>
            <a:r>
              <a:rPr sz="3200" spc="10" dirty="0">
                <a:latin typeface="Calibri"/>
                <a:cs typeface="Calibri"/>
              </a:rPr>
              <a:t> </a:t>
            </a:r>
            <a:r>
              <a:rPr sz="3200" spc="-10" dirty="0">
                <a:latin typeface="Calibri"/>
                <a:cs typeface="Calibri"/>
              </a:rPr>
              <a:t>(c)</a:t>
            </a:r>
            <a:r>
              <a:rPr sz="3200" spc="30" dirty="0">
                <a:latin typeface="Calibri"/>
                <a:cs typeface="Calibri"/>
              </a:rPr>
              <a:t> </a:t>
            </a:r>
            <a:r>
              <a:rPr sz="3200" spc="-10" dirty="0">
                <a:latin typeface="Calibri"/>
                <a:cs typeface="Calibri"/>
              </a:rPr>
              <a:t>16</a:t>
            </a:r>
            <a:r>
              <a:rPr sz="3200" spc="25" dirty="0">
                <a:latin typeface="Calibri"/>
                <a:cs typeface="Calibri"/>
              </a:rPr>
              <a:t> </a:t>
            </a:r>
            <a:r>
              <a:rPr sz="3200" spc="-20" dirty="0">
                <a:latin typeface="Calibri"/>
                <a:cs typeface="Calibri"/>
              </a:rPr>
              <a:t>hours</a:t>
            </a:r>
            <a:r>
              <a:rPr sz="3200" spc="10" dirty="0">
                <a:latin typeface="Calibri"/>
                <a:cs typeface="Calibri"/>
              </a:rPr>
              <a:t> </a:t>
            </a:r>
            <a:r>
              <a:rPr sz="3200" spc="-10" dirty="0">
                <a:latin typeface="Calibri"/>
                <a:cs typeface="Calibri"/>
              </a:rPr>
              <a:t>(d)</a:t>
            </a:r>
            <a:r>
              <a:rPr sz="3200" spc="30" dirty="0">
                <a:latin typeface="Calibri"/>
                <a:cs typeface="Calibri"/>
              </a:rPr>
              <a:t> </a:t>
            </a:r>
            <a:r>
              <a:rPr sz="3200" spc="-10" dirty="0">
                <a:latin typeface="Calibri"/>
                <a:cs typeface="Calibri"/>
              </a:rPr>
              <a:t>24 </a:t>
            </a:r>
            <a:r>
              <a:rPr sz="3200" spc="-710" dirty="0">
                <a:latin typeface="Calibri"/>
                <a:cs typeface="Calibri"/>
              </a:rPr>
              <a:t> </a:t>
            </a:r>
            <a:r>
              <a:rPr sz="3200" spc="-20" dirty="0">
                <a:latin typeface="Calibri"/>
                <a:cs typeface="Calibri"/>
              </a:rPr>
              <a:t>hours</a:t>
            </a:r>
            <a:endParaRPr sz="32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982440" y="1643040"/>
              <a:ext cx="7278120" cy="3902760"/>
            </p14:xfrm>
          </p:contentPart>
        </mc:Choice>
        <mc:Fallback>
          <p:pic>
            <p:nvPicPr>
              <p:cNvPr id="3" name="Ink 2"/>
              <p:cNvPicPr/>
              <p:nvPr/>
            </p:nvPicPr>
            <p:blipFill>
              <a:blip r:embed="rId3"/>
              <a:stretch>
                <a:fillRect/>
              </a:stretch>
            </p:blipFill>
            <p:spPr>
              <a:xfrm>
                <a:off x="973080" y="1633680"/>
                <a:ext cx="7296840" cy="392148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1E3CDF-3F56-4987-A3BF-BBDC75D4DEB6}"/>
</file>

<file path=customXml/itemProps2.xml><?xml version="1.0" encoding="utf-8"?>
<ds:datastoreItem xmlns:ds="http://schemas.openxmlformats.org/officeDocument/2006/customXml" ds:itemID="{3BC44EBB-F0B2-49FD-9F72-FF217415323C}"/>
</file>

<file path=customXml/itemProps3.xml><?xml version="1.0" encoding="utf-8"?>
<ds:datastoreItem xmlns:ds="http://schemas.openxmlformats.org/officeDocument/2006/customXml" ds:itemID="{1B15853E-75B4-4D5E-A74A-A8DAE5C7A5D5}"/>
</file>

<file path=docProps/app.xml><?xml version="1.0" encoding="utf-8"?>
<Properties xmlns="http://schemas.openxmlformats.org/officeDocument/2006/extended-properties" xmlns:vt="http://schemas.openxmlformats.org/officeDocument/2006/docPropsVTypes">
  <Template/>
  <TotalTime>406</TotalTime>
  <Words>1340</Words>
  <Application>Microsoft Office PowerPoint</Application>
  <PresentationFormat>On-screen Show (4:3)</PresentationFormat>
  <Paragraphs>68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TIME AND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AND WORK</dc:title>
  <cp:lastModifiedBy>lenovo</cp:lastModifiedBy>
  <cp:revision>20</cp:revision>
  <dcterms:created xsi:type="dcterms:W3CDTF">2021-09-06T04:25:50Z</dcterms:created>
  <dcterms:modified xsi:type="dcterms:W3CDTF">2024-12-20T14:59:55Z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2020-10-05T00:00:00Z</vt:filetime>
  </property>
  <property fmtid="{D5CDD505-2E9C-101B-9397-08002B2CF9AE}" pid="3" name="Creator">
    <vt:lpwstr>Microsoft® PowerPoint® 2016</vt:lpwstr>
  </property>
  <property fmtid="{D5CDD505-2E9C-101B-9397-08002B2CF9AE}" pid="4" name="LastSaved">
    <vt:filetime>2021-09-06T00:00:00Z</vt:filetime>
  </property>
  <property fmtid="{D5CDD505-2E9C-101B-9397-08002B2CF9AE}" pid="5" name="ContentTypeId">
    <vt:lpwstr>0x01010097265E03CBA32D47A94E32B1A5044F52</vt:lpwstr>
  </property>
</Properties>
</file>