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s/slide27.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ink/ink36.xml" ContentType="application/inkml+xml"/>
  <Override PartName="/ppt/ink/ink35.xml" ContentType="application/inkml+xml"/>
  <Override PartName="/ppt/ink/ink38.xml" ContentType="application/inkml+xml"/>
  <Override PartName="/ppt/ink/ink37.xml" ContentType="application/inkml+xml"/>
  <Override PartName="/ppt/ink/ink33.xml" ContentType="application/inkml+xml"/>
  <Override PartName="/ppt/ink/ink13.xml" ContentType="application/inkml+xml"/>
  <Override PartName="/ppt/ink/ink12.xml" ContentType="application/inkml+xml"/>
  <Override PartName="/ppt/ink/ink11.xml" ContentType="application/inkml+xml"/>
  <Override PartName="/ppt/ink/ink14.xml" ContentType="application/inkml+xml"/>
  <Override PartName="/ppt/ink/ink15.xml" ContentType="application/inkml+xml"/>
  <Override PartName="/ppt/ink/ink17.xml" ContentType="application/inkml+xml"/>
  <Override PartName="/ppt/ink/ink16.xml" ContentType="application/inkml+xml"/>
  <Override PartName="/ppt/ink/ink10.xml" ContentType="application/inkml+xml"/>
  <Override PartName="/ppt/ink/ink9.xml" ContentType="application/inkml+xml"/>
  <Override PartName="/ppt/ink/ink4.xml" ContentType="application/inkml+xml"/>
  <Override PartName="/ppt/ink/ink3.xml" ContentType="application/inkml+xml"/>
  <Override PartName="/ppt/ink/ink2.xml" ContentType="application/inkml+xml"/>
  <Override PartName="/ppt/ink/ink1.xml" ContentType="application/inkml+xml"/>
  <Override PartName="/ppt/ink/ink5.xml" ContentType="application/inkml+xml"/>
  <Override PartName="/ppt/ink/ink8.xml" ContentType="application/inkml+xml"/>
  <Override PartName="/ppt/ink/ink7.xml" ContentType="application/inkml+xml"/>
  <Override PartName="/ppt/ink/ink6.xml" ContentType="application/inkml+xml"/>
  <Override PartName="/ppt/ink/ink18.xml" ContentType="application/inkml+xml"/>
  <Override PartName="/ppt/ink/ink19.xml" ContentType="application/inkml+xml"/>
  <Override PartName="/ppt/ink/ink29.xml" ContentType="application/inkml+xml"/>
  <Override PartName="/ppt/ink/ink28.xml" ContentType="application/inkml+xml"/>
  <Override PartName="/ppt/ink/ink34.xml" ContentType="application/inkml+xml"/>
  <Override PartName="/ppt/ink/ink27.xml" ContentType="application/inkml+xml"/>
  <Override PartName="/ppt/ink/ink30.xml" ContentType="application/inkml+xml"/>
  <Override PartName="/ppt/ink/ink31.xml" ContentType="application/inkml+xml"/>
  <Override PartName="/ppt/ink/ink32.xml" ContentType="application/inkml+xml"/>
  <Override PartName="/ppt/ink/ink22.xml" ContentType="application/inkml+xml"/>
  <Override PartName="/ppt/ink/ink21.xml" ContentType="application/inkml+xml"/>
  <Override PartName="/ppt/ink/ink20.xml" ContentType="application/inkml+xml"/>
  <Override PartName="/ppt/ink/ink26.xml" ContentType="application/inkml+xml"/>
  <Override PartName="/ppt/ink/ink23.xml" ContentType="application/inkml+xml"/>
  <Override PartName="/ppt/ink/ink24.xml" ContentType="application/inkml+xml"/>
  <Override PartName="/ppt/ink/ink25.xml" ContentType="application/inkml+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57" r:id="rId3"/>
    <p:sldId id="258" r:id="rId4"/>
    <p:sldId id="259" r:id="rId5"/>
    <p:sldId id="260" r:id="rId6"/>
    <p:sldId id="261" r:id="rId7"/>
    <p:sldId id="262" r:id="rId8"/>
    <p:sldId id="264" r:id="rId9"/>
    <p:sldId id="288" r:id="rId10"/>
    <p:sldId id="289" r:id="rId11"/>
    <p:sldId id="290" r:id="rId12"/>
    <p:sldId id="320" r:id="rId13"/>
    <p:sldId id="321" r:id="rId14"/>
    <p:sldId id="322" r:id="rId15"/>
    <p:sldId id="323" r:id="rId16"/>
    <p:sldId id="324" r:id="rId17"/>
    <p:sldId id="318" r:id="rId18"/>
    <p:sldId id="311" r:id="rId19"/>
    <p:sldId id="308" r:id="rId20"/>
    <p:sldId id="309" r:id="rId21"/>
    <p:sldId id="312" r:id="rId22"/>
    <p:sldId id="313" r:id="rId23"/>
    <p:sldId id="310" r:id="rId24"/>
    <p:sldId id="267" r:id="rId25"/>
    <p:sldId id="270" r:id="rId26"/>
    <p:sldId id="272" r:id="rId27"/>
    <p:sldId id="294" r:id="rId28"/>
    <p:sldId id="273" r:id="rId29"/>
    <p:sldId id="277" r:id="rId30"/>
    <p:sldId id="278" r:id="rId31"/>
    <p:sldId id="315" r:id="rId32"/>
    <p:sldId id="279" r:id="rId33"/>
    <p:sldId id="293" r:id="rId34"/>
    <p:sldId id="280" r:id="rId35"/>
    <p:sldId id="281" r:id="rId36"/>
    <p:sldId id="282" r:id="rId37"/>
    <p:sldId id="283" r:id="rId38"/>
    <p:sldId id="284" r:id="rId39"/>
    <p:sldId id="286" r:id="rId40"/>
    <p:sldId id="287" r:id="rId41"/>
    <p:sldId id="296" r:id="rId42"/>
    <p:sldId id="297" r:id="rId43"/>
    <p:sldId id="298" r:id="rId44"/>
    <p:sldId id="299" r:id="rId45"/>
    <p:sldId id="300" r:id="rId46"/>
    <p:sldId id="301" r:id="rId47"/>
    <p:sldId id="325" r:id="rId48"/>
    <p:sldId id="295" r:id="rId4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2:19:06.503"/>
    </inkml:context>
    <inkml:brush xml:id="br0">
      <inkml:brushProperty name="width" value="0.05292" units="cm"/>
      <inkml:brushProperty name="height" value="0.05292" units="cm"/>
      <inkml:brushProperty name="color" value="#FF0000"/>
    </inkml:brush>
  </inkml:definitions>
  <inkml:trace contextRef="#ctx0" brushRef="#br0">2034 2555,'0'-25,"0"25,0-25,25 0,-25 1,0-1,0 0,0 0,0 0,0 1,-25 24,25-25,-24 0,24 0,-25 25,25-25,-25 25,0 0,25 0,-25 25,1-25,-1 25,0 0,0 0,0-1,25 26,-25-25,1 0,24-1,0 26,0-25,24 0,-24-1,25-24,0 25,0 0,0-25,24 25,-24-25,25 25,-25-25,24 25,-24-25,25 0,-26 0,1 24,0-24,0 0,-25 25,25-25,-25 0,0 0,0 25,-25-25,25 0,-25 25,0-25,0 0,1 25,-26-25,25 0,-24 0,24 0,0 0,-25 0,26 0,-26 0,25 0,0 0,0-25,1 25,-1-25</inkml:trace>
  <inkml:trace contextRef="#ctx0" brushRef="#br0" timeOffset="456.0261">2282 2431,'0'0,"0"0,0 0,0 0,0 0,0 25,0-25,25 24,-25 1,0 0,0 0,25 0,-25 24,25-24,-25 25,25-1,-25 1,24 0,-24-1,25 1,-25-25,25 24,-25 1,0-25,0 24,0-24,25 25,-25-26,0 1,0-25,0 25,0 0,0-25,0 0,0 0,0 0,0 0,0 0,0 0,0-25,0 25,0-25,-25 0,25 1,-25-26,0 0,25 26,-24-26,-1 0,25 1,-25-1,25 1,0-1,0 0,0 26,25-1,-25-25,25 25,-25 0,24 1,1 24,0-25,0 0,0 25,24-25,-24 25,0 0,0 0,-1 0,1 25,-25-25,25 0,-25 25,25-25,-25 25,0-1,0-24,0 25,-25 0,25 0,-25-25,0 25,25 0,-24-25,-1 24,0-24,0 25,0-25,1 0</inkml:trace>
  <inkml:trace contextRef="#ctx0" brushRef="#br0" timeOffset="848.0485">2927 2530,'0'25,"0"-25,0 25,0-25,0 24,-25-24,25 25,0-25,0 0,0 25,0-25,0 0,25 0,-25 25,0-25,25 0,-25 0,25 0,0 0,-25 0,25 0,-1-25,-24 25,25 0,0-25,-25 25,25-25,-25 25,0-24,0-1,0 0,0 25,0-25,0 0,-25 1,25 24,-25-25,0 25,1 0,24-25,-25 25,0 25,0-25,0 25,0-25,25 24,-24-24,24 25,-25 0,25 0,0 0,0-1,0-24,0 25,0 0,25-25,-25 25,24 0,1-25,-25 0,25 25,0-25,0 0,0 24,-1-24,26 0,-25 0</inkml:trace>
  <inkml:trace contextRef="#ctx0" brushRef="#br0" timeOffset="1588.0908">3423 2555,'-24'0,"24"0,0 0,0 0,0 0,0 0,0 0,0 0,0 0,0 25,0-25,24 0,-24 0,0 0,25 0,-25 0,25 0,-25 0,25 0,0 0,-25 0,24 0,-24 0,25-25,-25 25,25 0,-25-25,0 25,0-25,0 25,0-25,0 25,0-24,-25 24,25 0,-25-25,1 25,-1 0,0 0,0 0,0 25,1-25,-1 24,0-24,0 25,0 0,25 0,-24-25,24 25,0-1,0 1,0 0,24-25,-24 25,25 0,0-25,0 25,0-25,-1 24,26-24,-25 0,24 0,1 0,0 0,-1 0,1 0,-1 0,1 0,0-24,-1 24,1 0,0-25,-1 0,1 25,-1-25,-24 0,0 0,0 25,-25-24,25-1,-25 0,0 0,-25 25,25-25,-25 25,0-24,0 24,1-25,-1 25,-25 0,25 0,1 25,-1-25,0 24,0-24,0 25,25 0,-25 0,25-25,-24 25,24-1,0 1,0-25,0 25,24-25,-24 25,25-25,0 0,0 25,-25-25,25 0,0 0,-1 0,1 0,0-25,0 25,0-25,-25 25,24-25,-24 0,25 1,-25-1,25 0,-25-25,0 26,0-26,0 0,0-24,0 24,0-24,0 24,0 1,0-1,0 1,0 24,0 0,0 0,0 25,0 0,0 25,0-25,0 25,0 0,0 24,0-24,0 25,0-1,0 26,0-26,0 26,0-26,25 1,-25 24,0-24,0-1,0-24,0 25,25-25,-25 24,0-24,24-25,-24 25,0 0,25-25</inkml:trace>
  <inkml:trace contextRef="#ctx0" brushRef="#br0" timeOffset="1765.101">4812 2406,'0'0,"0"0,0 0,0 0,0 0,0 0,0 0,0 0,25 0,-25 0,25 0,0 0,-25 0,25 0,24 0,-24-25,0 25,0 0</inkml:trace>
  <inkml:trace contextRef="#ctx0" brushRef="#br0" timeOffset="1896.1084">4936 2456,'-24'24,"-1"-24,0 25,25-25,-25 25,25-25,0 0,0 25,0-25,0 0,0 0,25 0,-25 0,25 0,0 0,-1 0,26 0</inkml:trace>
  <inkml:trace contextRef="#ctx0" brushRef="#br0" timeOffset="2156.1233">5854 2133,'0'0,"-25"0,1 0,24-25,-25 25,25 0,0 0,0 25,0-25,0 25,0 0,0 0,0 24,0-24,0 25,0-26,0 1,25 25,-25-25,0-1,0 1,24 0,-24 0,0-25,0 0,25 25</inkml:trace>
  <inkml:trace contextRef="#ctx0" brushRef="#br0" timeOffset="2408.1377">5681 2084,'0'-25,"0"0,0 25,0-25,0 0,24 25,-24 0,25-24,0 24,25 0,-26 0,26 0,0 0,-1 0,26 24,-26-24,26 25,-26 0,1 0,24 0,-24-1,-25 1,24 0,-24 0,0 0,0 24,0-24,-25 0,0 0,0 24,-25-24,0 0,-25 0,26-1,-26 1,0 0,-24 0,24-25,1 25,-26-1,26-24</inkml:trace>
  <inkml:trace contextRef="#ctx0" brushRef="#br0" timeOffset="2776.1588">5507 2828,'74'0,"1"0,-1 0,25-25,1 25,-1 0,0-25,25 25,0-25,-25 25,25 0,0-24,-24 24,-1-25,0 25,0 0,-24-25,-1 25,-24 0,-1 0,1 0,-25 0,0 0,-1 0,-24 0,0 0,0 0,-24 0</inkml:trace>
  <inkml:trace contextRef="#ctx0" brushRef="#br0" timeOffset="3189.1824">6077 3175,'25'0,"-25"0,25 0,0 0,-25 0,50 0,-26 0,1 0,25-25,-1 25,1 0,0-25,-1 25,26 0,-26-24,1 24,-1 0,1-25,0 25,-26 0,1 0,0-25,-25 25,0 0,0 0,0 0,-25 0,0 0,1 25,-1-25,0 0,-25 0,26 25,-1-25,0 0,0 0,0 24,1-24,24 25,-25-25,25 0,0 25,0 0,0 0,0-1,0 1,0 0,0 0,0 0,0 24,0-24,25 25,-25-26,0 1,24 25,-24-25,0-1,0 1,25 25,-25-25,0 0</inkml:trace>
  <inkml:trace contextRef="#ctx0" brushRef="#br0" timeOffset="3296.1885">7020 3994,'0'0,"0"0,0 24,0-24,0 0</inkml:trace>
  <inkml:trace contextRef="#ctx0" brushRef="#br0" timeOffset="4996.2858">7764 1612,'-25'0,"1"-25,-1 25,0-24,0-1,0 25,25-25,-24 0,24 25,0-25,0 1,0 24,0 0,0-25,24 25,1 0,0 0,0-25,0 25,-1 0,26 25,-25-25,24 0,-24 25,0-1,25 1,-26 0,1 0,0 24,-25-24,25 25,-25 0,25-1,-25 26,0-26,0 26,0-26,0 26,-25-26,25 26,-25-26,25 26,0-26,0 1,0-25,0 24,0-24,0 0,25 0,0-1,-25 1,24-25,1 25,0-25,0 0,0 0,24 0,-24 0,0 0,0-25,0 25,24-25,-24 25,0-24,-25-1,25 25,-25-25,0 25,0 0,0-25,0 25,-25 0,0 0,0 0,0 25,1-25,-1 25,-25 0,25-1,-24 1,24 25,-25-25,25 24,1-24,-1 25,0-1,0 1,25 0,0-1,0 26,0-26,0 1,25 24,0-24,0-1,-1 26,1-26,0 1,0 0,0-1,0 26,-1-26,-24 1,25 0,-25-1,0-24,0 25,0-1,0-24,-25 25,25-26,-49 1,24 0,0 0,-25-25,1 25,-1-25,1 24,-1-24,0 0,1 0,-1 0,1 0,24 0</inkml:trace>
  <inkml:trace contextRef="#ctx0" brushRef="#br0" timeOffset="5628.3219">8608 2679,'0'25,"-25"-25,25 0,0 0,0 0,0 0,0 0,25 0,-1 0,1 0,0-25,25 25,-1 0,1-25,24 25,1-25,-26 0,26 25,-1-24,0-1,1 25,-25-25,24 25,-24-25,-26 25,26 0,-25-25,0 25,-1 0,-24 0,0-24,0 24,0 0,0 0,-24 0,-1-25,25 25,-25 0,0-25,0 25,1 0,-1 0,0 0,25 0,-25 0,25-25,-25 25,25 0,0 0,0 0,0 0,0 0,25 25,-25-25,25 0,-25 0,25 25,0-25,-1 25,1-25,25 24,-25-24,-1 25,1-25,0 25,0-25,0 25,-25 0,24-25,-24 24,0 1,0-25,-24 25,24 0,-25 0,-25-25,25 25,1-1,-26 1,25-25</inkml:trace>
  <inkml:trace contextRef="#ctx0" brushRef="#br0" timeOffset="6196.3544">10294 2307,'0'-25,"-25"25,25 0,0 0,0 0,0 0,0 0,0 25,0 0,0-1,0 1,25 25,-25-25,0 24,25 1,-25-25,0 24,25-24,-25 25,25-25,-25-1,0 1,0 0,0 0,25-25,-25 25,0-25,0 0,0 0,0 0,0 0,0 0,0-25,-25 0,25 0,0 0,-25 1,0-1,25-25,-25 0,0 1,25-1,-24-24,-1-1,0 1,25 0,-25-1,25 1,0 24,0-24,0 24,0-24,25 49,0-25,0 26,-1-1,26 0,-25 25,25 0,-26 0,26 0,0 0,-1 25,-24 0,0-1,0 1,-1 0,-24 25,0-26,0 26,-24-25,-1 24,0 1,-25-25,1 24,-1 1,1 0,-1-26,0 26</inkml:trace>
  <inkml:trace contextRef="#ctx0" brushRef="#br0" timeOffset="6695.383">10468 2505,'25'25,"-25"0,0-25,25 25,-25-25,24 24,1 1,-25-25,25 25,-25 0,25-25,-25 25,25 0,-25-25,0 24,0 1,0-25,0 25,0-25,0 0,0 0,0 25,0-25,0 0,0 0,0 0,0 0,0-25,0 25,0-25,0 25,0-25,0 1,0-1,0 0,24 0,-24 0,25 0,0 1,0 24,0-25,24 0,-24 25,0-25,24 25,-24 0,0 0,0 0,-25 0,25 25,-25-25,24 25,-24 0,0-25,0 24,0 1,0 0,-24 0,24-25,0 25,0-25,0 25,0-25,0 24,0-24,0 0,0 0,0 0,24 0,-24 0,25 0,-25-24,25 24,0-25,0 25,-25-25,24 25,-24-25,25 0,-25 0,0 1,0 24,-25-25,25 0,-24 0,-26 0,25 1,-24-1,-1 0,0 0,1 25,-1-25</inkml:trace>
  <inkml:trace contextRef="#ctx0" brushRef="#br0" timeOffset="7169.4101">11435 2158,'0'0,"0"0,0 0,0 25,-24 0,24-25,-25 49,25-24,0 25,0-1,0 1,0-1,0 26,0-26,0 26,0-1,0-24,0 24,0 1,0-26,0 26,0-26,0 26,0-26,0 1,0-25,0 24,0-24,0 0,25 0,-25 0,0-1,0-24,0 0,0 0,0 0,0-24,0 24,0-25,0 0,0-25,0 1,-25-1,25 1,-25-26,25 26,-25-26,25 1,0-1,0 26,0-26,0 26,0-1,0 0,25 1,0 24,0 0,-1 0,26 1,-25 24,24-25,-24 25,25 0,-25 0,24 0,-24 25,0-25,0 24,-1 1,1 0,-25 0,0 0,0-1,-25 1,25 0,-24 0,-26 0,25 0,-24-1,24 1,-25 0,1-25,24 25,-25-25,1 25</inkml:trace>
  <inkml:trace contextRef="#ctx0" brushRef="#br0" timeOffset="7492.4285">12055 2530,'25'0,"0"-25,0 25,-25 0,0-25,0 25,0 0,-25 0,0-24,0 24,1 0,-1 24,0-24,-25 25,26-25,-1 25,0 0,0 0,0-1,1 1,24 0,-25 0,25-25,0 25,0 0,25-25,-25 24,24-24,1 25,0-25,0 0,0 0,-1 0,1 0,25 0,-25-25,-1 25,1-24,0-1,0 0,0 25,-1-25,-24 0,0-24,0 24,0 0,0 0,0-24,-24 24,24 0,-25 0,0 25,25-25</inkml:trace>
  <inkml:trace contextRef="#ctx0" brushRef="#br0" timeOffset="7823.4475">12279 2356,'24'0,"-24"0,0 0,25 25,-25-25,0 0,25 0,-25 25,0-25,25 25,0 0,-25-25,24 24,1 1,-25 0,25 0,0 0,0-1,0 1,-1 0,-24 0,25 0,-25 0,0-1,0 1,0-25,0 25,0-25,0 25,0-25,0 0,0 0,-25 0,25 0,-24 0,24 0,-25-25,25 25,-25-25,25 0,-25 1,25-1,0 0,0-25,0 25,0-24,0 24,0 0,25-24,-25 24,25 0,24 0,-24 0,0 25,25-24,-26 24,1-25,25 25,-25 0,-1 0,1 0</inkml:trace>
  <inkml:trace contextRef="#ctx0" brushRef="#br0" timeOffset="8080.4622">13023 2108,'-25'-24,"25"-1,0 0,-25 0,25 25,0-25,0 1,0 24,0 0,0 0,0 0,-25 0,25 0,0 0,0 24,0-24,0 25,0 25,0-25,0 24,0-24,0 25,25-1,-25 1,0-1,0 1,25 0,-25-1,0-24,0 25,0-26,0 1,0 0,0 0,25 0,-25 0,0-25,25 24,-25-24</inkml:trace>
  <inkml:trace contextRef="#ctx0" brushRef="#br0" timeOffset="8283.4738">12824 2480,'0'0,"0"0,0-24,0 24,0 0,0 0,0 0,25 0,-25 0,25 0,0 0,0 0,-1 0,26 0,-25 0,24 0,-24 24,25-24,-25 0,-1 25,26-25,-25 25,-25-25,25 25,-1 0,-24-25,25 24,-25 1,0-25,0 25</inkml:trace>
  <inkml:trace contextRef="#ctx0" brushRef="#br0" timeOffset="8411.4811">13320 2307,'0'-25,"0"0,0 0,0 1,0 24,0-25,0 25</inkml:trace>
  <inkml:trace contextRef="#ctx0" brushRef="#br0" timeOffset="8952.5121">13817 2480,'0'-24,"0"24,-25 0,0-25,25 25,-25 0,0-25,1 25,-1 0,0 0,25 0,-25 0,0 25,1-25,24 25,-25-25,0 24,25 1,0 0,0-25,0 25,0 0,0-25,0 24,0-24,0 25,25-25,-25 25,25-25,-25 0,24 0,-24 0,0 0,25 0,-25 0,25-25,-25 25,0-25,25 25,-25-24,0 24,25-25,-25 0,0 0,24 25,-24-25,0 1,25 24,-25-25,0 25,25 0,-25 0,25 0,-25 0,25 0,-1 0,-24 25,25-25,-25 24,25-24,0 25,-25 0,0-25,25 25,-25-25,0 0,0 25,0-25,0 0,0 24,24-24,-24 0,0 0,0 0,0 0,0 0,0 0,0-24,0 24,0 0,0-25,25 0,-25 25,25-25,-25 0,25 1,0 24,-25-25,24 0,1 25,0 0,-25 0,25 0,0 0,-25 0,24 0,-24 25,25-25,-25 25,25-1,-25-24,0 25,0 0,0-25,25 25,-25 0</inkml:trace>
  <inkml:trace contextRef="#ctx0" brushRef="#br0" timeOffset="9724.5562">14858 2505,'0'-25,"0"1,0-1,-24 0,-1 0,25 25,-25-25,0 1,0 24,1 0,-26 0,25 0,0 0,1 24,-1-24,0 25,0 0,0-25,0 25,25 0,-24-1,24 1,0 0,0 0,0 0,0-25,0 24,24-24,-24 25,25-25,0 0,-25 25,25-25,0 0,0 0,-1 0,-24 0,25-25,0 25,0 0,0-25,-25 25,24-24,1-1,0 25,-25-25,25 0,0 25,-25-25,0 25,24 0,-24-24,0 24,0 0,0 0,0 24,0-24,0 25,0-25,0 25,0 0,0 0,0-25,0 24,0 1,0 0,0 0,0-25,0 25,25-25,-25 0,25 25,0-25,-25 0,25 0,-1 0,1 0,-25 0,25-25,0 25,0-25,-1 25,1-25,0 0,0 0,0 1,-25-26,24 25,1-24,-25-1,25 0,-25 1,0-26,25 1,-25 0,0-1,0 1,0 24,0-24,0-1,0 26,-25-1,25 25,0 0,-25 1,0 24,25 24,-24-24,-1 25,0 25,0 0,0-1,1 1,-1 24,0 1,0-26,0 26,25-1,0 0,0 1,0-26,0 1,25 0,0-1,0 1,0-25,-1 24,1-24,0 0,25-25,-26 25,1-25,25 0,-25 0,24 0,-24 0,25 0,-26 0,1-25,25 0,-25 0,-1 0,1 1,0-1,0 0,0 0,0 0,-25 1,24 24,-24 0,0 0,0 0,0 24,0-24,0 25,0 0,0 0,0 0,0 24,0-24,0 0,0-25,0 25,0 0,0-1,0-24,0 25,25-25</inkml:trace>
  <inkml:trace contextRef="#ctx0" brushRef="#br0" timeOffset="9859.5639">15801 1811,'-25'0,"25"0,0 0,-25 0,25 0,0 0</inkml:trace>
  <inkml:trace contextRef="#ctx0" brushRef="#br0" timeOffset="10487.5999">16099 1885,'24'25,"-24"-25,25 0,-25 25,0-25,0 25,0-1,25 1,-25 25,0-25,0 24,0 1,0-1,0 1,0 0,-25-1,25 1,0-1,-25-24,25 25,0-25,-24 24,24-24,0 0,0-25,0 25,0-25,0 25,0-25,0 0,0 0,0 0,24-25,-24 25,25-25,-25 0,0 25,25-25,-25 0,0 1,25-1,-25 0,25 0,-25 0,24 1,1 24,-25-25,25 25,0 0,0 0,-1 0,1 0,0 25,0-1,0-24,-25 25,24 0,-24 0,25 0,-25-1,0-24,0 25,0 0,0-25,0 25,0-25,25 25,-25-25,0 0,25 25,-25-25,25 0,-1 0,1 0,0 0,0 0,0-25,0 25,-1-25,-24 25,25-25,0 0,0 0,-25 25,25-24,-25-1,0 25,0-25,0 25,0 0,0 0,0 0,0 25,0 0,0-1,0 26,0 0,0-1,0 1,0 0,0 24,0-24,-25 24,25 0,0-24,0 24,-25-24,25 24,-25-24,0 0,25-1,-24 1,-1-25,0-1,-25 1,25 0,1 0,-1-25,0 0,0-25,0 0,1 0,24 1,-25-26,25 0,0-24,0 0,25-1,-1 26,1-26,0 1,25-1,-1 26,1-1,0 1,24 24</inkml:trace>
  <inkml:trace contextRef="#ctx0" brushRef="#br0" timeOffset="10595.606">17959 3076,'25'25,"-25"-25,25 24,-25-24</inkml:trace>
  <inkml:trace contextRef="#ctx0" brushRef="#br0" timeOffset="10995.6289">11063 4390,'25'-24,"25"24,-26-25,51 25,-26-25,51 0,-26 0,50 1,0-1,25-25,0 25,24-24,1 24,0-25,24 1,25 24,-24-25,24 1,-24 24,24-25,0 26,0-26,-24 25,-1 0,1 0,-1 1,-24-1,-26 25,1-25,0 25,-50-25,1 25,-26 0,-24 0,-1 0,-24 0</inkml:trace>
  <inkml:trace contextRef="#ctx0" brushRef="#br0" timeOffset="11792.6745">6177 4514,'25'0,"-1"0,26 0,0-24,-1 24,1-25,24 25,1-25,-1 25,0-25,1 25,-1-25,25 1,-24-1,-1 25,1-25,-26 25</inkml:trace>
  <inkml:trace contextRef="#ctx0" brushRef="#br0" timeOffset="11955.6838">6301 4539,'-99'25,"24"-25,1 25,24-25,0 25,1-25,24 0,0 0,0 0,25 0,0 0,25-25,25 25,-1-25,1 25,24-25,1 0,24 25,0-24,1-1,-1 25</inkml:trace>
  <inkml:trace contextRef="#ctx0" brushRef="#br0" timeOffset="17449.9981">1910 5978,'0'-25,"0"25,0 0,0-25,-24 25,24 0,0 0,0 0,0 0,0 0,0 25,0 0,0-25,0 50,0-26,0 1,0 25,0-1,0 1,0 0,0-1,0 1,0-1,-25-24,25 25,0-25,-25 24,25-24,-25 0,25-25,-25 25,25-25,0 24,0-24,0 0,-25-24,25 24,0-25,0 0,0 0,0 0,0 1,0-26,0 0,0 1,25-26,-25 26,0-26,0 1,0 0,0-1,0-24,0 24,25 1,-25 0,0-1,25 1,-25 24,25 1,-25-1,25 25,-1-24,1 49,0-25,25 25,-26-25,1 25,0 0,0 25,24-25,-24 0,0 25,0-1,24 1,-24 0,0 25,-25-26,25 26,-25 0,0-26,0 26,0 0,-25-1,0 1,0-1,1 1,-26 0,25-25,-24 24,24 1,-25-25,1-1,24 1,-25 0,25-25,1 25,-1-25,0 0,25-25,-25 25,25 0,-25-25,25 0,0 25,0-24,0 24,0-25,0 25,25 0,-25 0,25 0,-25 0,25 0,0 25,-1-25,-24 24,25 1,0 25,0-25,-25-1,25 26,-1-25,1 24,0 1,-25-25,25 24,0-24,-1 0,1 0,0 0,0-1</inkml:trace>
  <inkml:trace contextRef="#ctx0" brushRef="#br0" timeOffset="18102.0354">2878 6375,'0'-25,"0"0,0 25,0-25,0 1,0-1,-25 25,25-25,-25 0,0 0,25 25,-25-24,1-1,-1 25,0-25,0 25,0 0,1 0,24 0,-25 0,0 0,0 0,0 25,1 0,24-25,-25 24,0 1,25 0,-25 25,25-26,0 1,0 25,0-25,0-1,0 1,0 0,25 0,0 0,-25-25,25 24,-1-24,1 0,-25 0,25 0,0 0,0 0,-1 0,-24-24,25 24,0-25,0 25,-25-25,25 25,-25-25,0 0,24 1,-24-1,0 0,0 0,0 0,0 1,0-1,0 25,0-25,0 25,0-25,0 25,0 0,0 25,0-25,0 25,0-25,0 25,0-1,0 1,0 0,0 0,25 0,-25-1,0-24,25 25,-25 0,0-25,25 0,-25 0,25 0,-25 0,24 0,1 0,0 0,-25-25,25 25,0-25,0 1,-1 24,1-50,0 25,0 0,0 1,-1-26,1 25,0-24,-25-1,25 0,-25 1,0-1,0 1,0-26,-25 25,25 1,-25-1,0 1,1-1,-1 0,0 26,0-1,25 25,-25-25,25 25,0 25,0-25,0 25,0-1,0 26,25 0,-25-1,25 1,0-1,-25 1,25 0,-1-1,1 1,-25-25,25 24,0-24,-25 25,25-25,-1-1,-24 1</inkml:trace>
  <inkml:trace contextRef="#ctx0" brushRef="#br0" timeOffset="18378.0512">3076 6052,'-25'25,"25"-25,0 0,0 0,0 0,25 0,0 0,-25-25,25 25,0 0,24 0,-24-24,25 24,-1 0,1-25,-1 25,1 0,0 0,-26-25,26 25,0 0,-1 25,-24-25,0 25,0-25,-1 24,1 1,0 0,-25 0,25 0,-25-1,0 1,0 0,0 0,0 0,0-1,0 1,-25 0,25-25,0 25</inkml:trace>
  <inkml:trace contextRef="#ctx0" brushRef="#br0" timeOffset="18545.0607">3771 5680,'-25'-25,"25"25,0-24,-25 24,25 0,0-25,0 25,0 0,0 0,0 0,0 0,0 0,0 25,0-25</inkml:trace>
  <inkml:trace contextRef="#ctx0" brushRef="#br0" timeOffset="18882.08">4118 5953,'0'25,"0"-25,0 0,0 25,-25-25,25 25,0-25,-25 24,25 1,-24-25,24 25,0 0,0 0,0-1,0 1,0 0,0 0,0 0,0-1,0 1,24-25,1 25,-25-25,25 0,0 0,0 25,-1-25,1-25,0 25,0 0,0-25,-1 25,1-25,0 25,0-24,0-1,-1 0,-24 0,25 0,-25 1,0-1,0 0,0 0,-25 0,25 1,-24-1,-1 0,0 0,0 25,0-25,1 25,-1 0,0 0,0 0</inkml:trace>
  <inkml:trace contextRef="#ctx0" brushRef="#br0" timeOffset="19206.0985">4837 5879,'25'0,"0"0,0 0,-25 0,0 0,0 0,-25 0,25 0,-25 0,25 0,-25 25,0-25,1 0,-1 24,25-24,-25 25,25-25,0 0,0 25,0 0,25-25,0 25,-1-25,1 24,0 1,0 0,24-25,-24 25,0 0,0-1,0-24,0 25,-1 0,-24-25,25 25,-25-25,0 0,0 25,0-25,-25 0,1 0,-1 0,0 24,0-24,0 0,-24-24,24 24,-25 0,25 0,1-25,-26 25,25-25</inkml:trace>
  <inkml:trace contextRef="#ctx0" brushRef="#br0" timeOffset="19350.1068">5309 6251,'24'25,"1"-1,-25-24,25 25,-25 0,0 0,0 0,0-1,0 1</inkml:trace>
  <inkml:trace contextRef="#ctx0" brushRef="#br0" timeOffset="21122.2081">6251 5779,'0'-24,"0"24,0 0,0 0,0 0,0 0,0 0,0 0,0 0,0 24,0-24,-25 25,25 0,0 25,-24-25,24 24,0-24,-25 25,25-1,-25-24,25 25,0-26,-25 1,25 0,0 0,0 0,-25-1,25-24,0 0,0 25,0-25,0 0,0 0,0-25,0 25,0-24,0 24,0-25,0 0,0 0,0-24,0 24,0 0,0-25,0 1,0 24,0-25,0 1,0 24,0-25,25 25,-25 1,0-1,0 0,0 25,0-25,0 25,25 0,-25 25,0-25,25 25,-25-25,25 25,-25-1,24 1,1 0,-25 0,25 0,0 0,0-1,-1-24,-24 25,25 0,0-25,0 0,0 25,-1-25,1 0,-25 0,25-25,0 25,-25 0,25-25,-1 25,-24-25,25 1,-25-1,25 0,0 0,-25-25,0 26,25-26,-25 25,0-24,0 24,0-25,0 25,0 1,0-1,0 25,0 0,0 0,24 0,-24 25,0-1,0 1,0 0,25 25,-25-26,0 26,25 0,-25-26,0 26,25 0,-25-25,0-1,25 26,-25-25,0 0,24-1,-24 1,0 0,25 0,-25-25,0 25,0-25,25 24</inkml:trace>
  <inkml:trace contextRef="#ctx0" brushRef="#br0" timeOffset="21970.2566">7070 5879,'0'0,"24"0,-24-25,0 25,0 0,0-25,0 25,0 0,0 0,0 0,0 0,0 25,0-25,0 0,0 25,0 0,0-1,0-24,0 25,0 0,25 0,-25 0,0-1,25-24,-25 25,0-25,25 25,-25-25,0 0,25 0,-25 0,25 0,-25 0,0 0,24 0,-24 0,0-25,25 25,-25-25,0 25,0-24,0-1,0 0,25 25,-25-25,0 0,0 1,0-1,0 0,0 0,0 25,0-25,0 25,0-25,0 25,0 0,0 0,0 25,0-25,0 0,0 25,0 0,0-25,0 25,0 0,0-1,0 1,0 0,25 0,-25-25,25 25,-25-1,24-24,1 25,-25-25,25 25,0-25,0 0,-1 25,1-25,0 0,0-25,0 25,-1 0,1 0,25-25,-25 0,-1 25,1-24,0-1,0 0,0 0,-1 0,1 1,-25-1,25 0,-25-25,25 25,-25-24,0 24,0-25,0 1,0 24,-25-25,0 26,25-26,-25 25,25 0,-24 1,24-1,-25 0,25 25,-25 0,25 0,-25 0,25 25,-25 0,1-1,24 1,-25 0,25 25,-25-1,25 1,0-25,0 24,0 1,0-1,0 1,0-25,25 25,0-26,-25 1,24 0,1 0,0 0,0-1,0 1,24-25,-24 0,25 25,-26-25,26 0,-25-25,24 25,1-25,-25 25,25-24,-1-1,-24 0,0 0,24 0,-24 1,0-26,0 25,-25-25,25 1,-25-1,0-24,0 24,0 1,0-1,-25 0,25 26,0-1,0 0,-25 0,25 25,0 0,0 25,0-25,0 25,0 24,0-24,0 25,0 24,0-24,0-1,0 1,25 0,-25-1,0 1,0 0,0-26,0 26,0-25,0 0,0-1,0 1,0 0,0-25,0 25</inkml:trace>
  <inkml:trace contextRef="#ctx0" brushRef="#br0" timeOffset="22154.2672">8285 5755,'25'-25,"-25"0,25 25,0-25,-1 25,1-25,0 25,0 0,0 0,-1 0,1 0,0 25,25-25,-26 25,1 0,0-25,0 25,-25-1,25 1,-25 0,0 0,0 0,0-25</inkml:trace>
  <inkml:trace contextRef="#ctx0" brushRef="#br0" timeOffset="22374.2797">8806 5507,'0'-25,"0"0,25 0,-25 0,0 25</inkml:trace>
  <inkml:trace contextRef="#ctx0" brushRef="#br0" timeOffset="22705.2987">8905 5482,'0'49,"0"-24,0 0,0 0,0 24,0 1,0-25,0 24,0 1,25 0,-25-1,0-24,25 25,-25-1,0 1,0 0,0-1,25 1,-25-1,0 1,0-25,0 24,0-24,0 0,0 0,0 0,0-1,24 1,-24-25,0 0,0 0,0 0,0 0,0 0,0-25,0 1,0-1,0 0,0-25,-24 1,24-1,-25 1,25-26,-25 26,25-26,0 1,0-1,0 1,0 24,25-24,-25 24,25 1,-1-1,1 0,25 26,-25-1,24 0,-24 25,25 0,-1 0,-24 0,25 25,-25 0,24-1,-24 1,0 0,-25 0,25 0,-25-1,0 1,0 0,-25 0,0 0,0-1,-24 1,-1 0,25 0,-25 0,1-25,-1 0,1 25</inkml:trace>
  <inkml:trace contextRef="#ctx0" brushRef="#br0" timeOffset="23406.3388">9377 5159,'24'0,"1"0,-25 0,25 0,-25 25,25 0,-25 0,25 0,-25 24,0-24,0 25,0-1,0 1,0-1,0 1,-25 0,25-26,0 26,0-25,0 0,0-1,0 1,0 0,0-25,0 25,0-25,0 0,25 0,-1 0,-24 0,25 0,-25-25,25 25,0-25,-25 0,25 1,-1-1,-24 0,25-25,0 26,-25-1,25 0,-25 0,0 0,0 1,25-1,-25 25,0-25,0 25,24 0,-24 0,0 25,0-25,0 25,0-25,0 24,0 1,0 0,0 0,0 0,0-1,0 1,0-25,25 25,-25 0,25-25,-25 25,25-25,0 0,-25 24,24-24,1 0,0 0,-25 0,25-24,0 24,-1 0,1-25,-25 25,25-25,0 0,-25 25,0-25,0 1,0-1,0 25,0-25,0 0,0 25,0 0,0 0,-25 0,25 25,0 0,0 0,0-1,0 26,0 0,0-1,0 1,0 24,25-24,-25 24,25 1,-25-26,0 26,24-1,-24-24,0 24,0-24,0-1,0 1,-24-25,24 24,-25-24,25 0,-25 0,0 0,25-25,-25 0,1 0,-1 0,0-25,0 0,0 0,1-24,-26-1,25 0,0 1,1-1,-1-24,25 24,0-24,0 24,0 1,25-1,-1 0,26 1,-25 24,24-25,1 26,0-1</inkml:trace>
  <inkml:trace contextRef="#ctx0" brushRef="#br0" timeOffset="23557.3474">10493 5631,'0'0,"25"0,-25 0,0 0,0 24,0-24,0 25,0 0,0 0,0 0,0-1,24 1,-24 0,0 0,0 0,0 0,0-1,0 1,0-25,0 25,0-25</inkml:trace>
  <inkml:trace contextRef="#ctx0" brushRef="#br0" timeOffset="23678.3543">10394 5457,'0'0,"0"-25,-25 25,25-25,0 25</inkml:trace>
  <inkml:trace contextRef="#ctx0" brushRef="#br0" timeOffset="24469.3996">10567 5680,'0'25,"0"0,0-25,25 25,-25-1,0 1,0 0,0 0,0-25,0 25,0-25,0 25,0-25,0 0,0 0,0 0,0 0,0 0,0 0,0-25,0 25,25-25,-25 0,25 0,-1 0,-24 1,25-1,25 0,-25 0,-1 0,26 1,-25-1,0 25,24-25,-24 25,0 0,0 25,-1-25,1 25,0-1,0-24,-25 25,25 0,-25 0,24 0,1-1,-25 1,25-25,-25 25,25 0,0-25,-1 25,-24-25,25 0,0 0,0 0,0 0,0 0,-1 0,1-25,0 25,0-25,0 25,-1-25,-24 0,25 1,-25-1,0-25,25 25,-25-24,0 24,0-25,-25 26,0-1,25 0,-24 0,24 0,-25 25,0 0,0 0,25 0,-25 0,1 25,24 0,-25 0,25 0,0-1,0 1,0 25,0-25,0-1,0 1,0 0,25-25,-25 25,24 0,-24-25,25 24,0-24,0 0,-25 0,25 0,-1 0,-24 0,25 0,-25-24,25 24,-25-25,0 25,0-25,0 25,0-25,0 25,0 0,0 0,0 0,0 25,0-25,0 25,25 24,-25-24,0 25,25 0,-25-1,24 1,-24 24,0-24,25 24,-25-24,0 24,0 1,0-26,0 1,0 24,0-24,0-1,0 1,0-25,-25 24,25-24,0 0,-24 0,24 0,0-25,0 25,0-25,0-25,-25 25,25-25,-25-25,25 25,-25-24,25 24,-25-25,25 1,0-1,0 1,0 24,0-25,25 25,0-24,0 24,0-25,24 26,1-1,-25 0,24 0,1 0,-1 25,1-24,0 24</inkml:trace>
  <inkml:trace contextRef="#ctx0" brushRef="#br0" timeOffset="24881.4231">7219 7466,'49'-25,"26"25,-1-24,25-1,0 0,25 25,0-25,25 0,0-24,0 24,0 0,24 0,1 1,0-1,24-25,-24 25,24 1,-24-26,24 25,-24 0,24 1,-24-1,0 0,-1 0,1 0,-25 0,-1 25,-23-24,-1-1,-25 25,0-25,-25 25,1-25,-26 25,-24 0,0-25,0 25,-25 0,0 0,-25 0</inkml:trace>
  <inkml:trace contextRef="#ctx0" brushRef="#br0" timeOffset="36703.0993">14883 4490,'0'0,"0"0,0-25,0 25,0 0,0-25,0 25,0 0,0-25,0 25,0 0,0-25,-25 25,25 0,0 0,-24 0,24-24,-25 24,0 0,0 24,0-24,1 0,-1 25,0 0,0 0,-24 0,24-1,0 1,0 25,0-1,0-24,1 25,24-1,-25-24,25 25,0-25,0 24,0-24,25 0,-25 0,24 0,1-25,0 24,0 1,0-25,0 0,-1 25,26-25,-25 0,0 0,-1-25,1 25,0 0,0-25,0 25,-1 0,-24-24,0 24,0-25,0 0,0 25,0-25,0 0,-24 25,-1-24,0-1,25 25,-25-25,0 25,1-25,24 25,-25 0,25 0,-25 0,25 0,0 0,0 0,0 0,0 0,0 0,0 0,0 0,25 0,-25 0,25 0,-1 25,-24-25,25 0,0 0,0 0,0-25,-1 25,1 0,0 0,0 0,0 0,-1-25,-24 25,25 0,-25 0,25 0,-25 0,0 25,0-25,25 0,-25 25,0-25,0 25,0 0,0-25,0 24,0 1,0-25,0 25,0-25,0 25,0-25,0 25,0-25,0 0,25 24,-25-24</inkml:trace>
  <inkml:trace contextRef="#ctx0" brushRef="#br0" timeOffset="36861.1083">15454 4589,'0'-25,"0"25,0-25,0 25,0-25,0 25,0 0,0-24,0 24,0 0,0 0,0 0,0 0,24 0,-24 0,0 0</inkml:trace>
  <inkml:trace contextRef="#ctx0" brushRef="#br0" timeOffset="37018.1173">15677 4762,'0'25,"0"-25,0 0,0 0,0 0,0 0,0 25,0-25,0 0,0 0,0 0,0 0,0 0,0 0,0 0,0 0,0 0,0 0,0 0,0 0</inkml:trace>
  <inkml:trace contextRef="#ctx0" brushRef="#br0" timeOffset="37609.1511">16297 4514,'0'0,"-25"-24,25 24,-25 0,25-25,0 25,-24 0,24 0,0 25,0-25,0 24,0 1,-25 0,25 0,0 24,0-24,0 0,0 0,0 24,0-24,25-25,-25 25,0 0,0 0,0-25,24 25,-24-25,0 0,0 24,0-24,0 0,0 0,0-24,25 24,-25 0,0-25,0 0,0 25,25-25,-25 0,0-24,0 24,0-25,0 25,0-24,0-1,0 1,25 24,-25-25,0 1,25 24,-25 0,24-25,-24 26,25 24,0-25,0 0,0 25,-1 0,1 0,0 0,0 0,0 0,-25 0,24 0,1 25,-25-25,0 25,0-1,0-24,0 25,0 0,-25 0,1 0,-1-1,-25 1,25 0,1 0,-1 0,-25-25,25 24,25-24,-24 25,-1-25,25 0,0 0,0 0,0 0,0 0,25 0,-25 0,24 0,1 0,0 0,0 0,24 0,-24 0,25 25,-25-25,24 25,-24 0,25-1,-25 1,-1-25,1 25,0 0,-25 0,25-1,-25-24,0 25,0 0,-25-25,25 25,-25-25,0 0,-24 25,24-25,-25 0,1 25,-1-25,0 0</inkml:trace>
  <inkml:trace contextRef="#ctx0" brushRef="#br0" timeOffset="38266.1887">15032 5507,'0'0,"0"0,0-25,0 25,0 0,25-25,-25 25,25 0,-1-25,1 25,0 0,0-25,0 25,-1 0,26 0,-50 0,25 0,0 25,-1-25,-24 25,0-25,0 25,0-25,0 25,0-1,0 1,0-25,-24 25,24 0,-25 0,25-1,-25-24,25 25,-25 0,25-25,0 0,0 25,0-25,0 0,0 25,0-25,0 0,25 0,-25 0,25 0,0 24,-25-24,24 0,1 0,-25 25,25-25,0 25,-25-25,0 25,25-25,-25 25,0-25,0 25,0-25,0 24,0-24,-25 0,25 25,-25-25,25 0,-25 0,0 0,25 0,-24 0,-1 0,0 0,0 0,25 0,-25-25</inkml:trace>
  <inkml:trace contextRef="#ctx0" brushRef="#br0" timeOffset="38438.1985">15851 5531,'0'0,"0"0,0 0,24 0,-24 0,0 0,0 0,0-24,0 24,0 0,0 0,0 0,0 0,0 0,0 0</inkml:trace>
  <inkml:trace contextRef="#ctx0" brushRef="#br0" timeOffset="38590.2072">16074 5804,'0'0,"0"25,0-25,0 0,0 0,0 0,0 0,0 0,0 0,0 0,0 0,0 0,0 0,0 0,0 0</inkml:trace>
  <inkml:trace contextRef="#ctx0" brushRef="#br0" timeOffset="38894.2246">16446 5432,'0'-25,"25"25,-25 0,24-24,-24 24,25 0,0-25,0 25,0 0,24 25,-24-25,0 0,0 24,0 1,-1-25,-24 25,25 0,-25 0,0-1,0 26,-25-25,1 0,-1 24,0-24,-25 0,25 0,-24 24,24-24,-25 0,26-25,-1 25,0-25,25 25,0-25,0 0,0 0,0 0,0 0,25 0,0 0,-1-25,1 25,25 0,-1-25,1 25,0 0,-1-25,1 25,0-25</inkml:trace>
  <inkml:trace contextRef="#ctx0" brushRef="#br0" timeOffset="39745.2733">18902 4539,'0'0,"-25"0,25 0,0-25,0 25,0 0,0-24,25 24,-1 0,1-25,0 25,25 0,-1-25,1 25,-1-25,26 25,-26-25,26 25,-1-24,-24 24,-1 0,1-25,-25 25,0 0,-25 0,0 0,0 0,0 0,-25 0,0 0,0 25,-24-25,24 0,-25 24,1-24,24 0,-25 25,25-25,1 0,-1 25,25-25,-25 25,25-25,0 25,0-1,0 1,0 0,0 0,0 0,25-1,-25 1,0 25,25-25,-25-1,24 1,-24 0,0 0,25 0,-25 0,0-1,0 1,0-25,0 25,0 0,0-25</inkml:trace>
  <inkml:trace contextRef="#ctx0" brushRef="#br0" timeOffset="40018.2889">19794 4688,'0'0,"0"0,0-25,-24 25,24 0,-25 25,25-25,-25 0,0 25,0-25,25 25,-24-1,24 1,-25-25,25 25,0 0,0 0,0-25,0 25,0-1,25-24,-25 25,24-25,1 0,0 25,0-25,0 0,-1 0,1 0,0 0,0-25,0 25,0 0,-25-25,24 25,1 0,-25-24,0-1,0 25,0-25,-25 0,1 0,-1 0</inkml:trace>
  <inkml:trace contextRef="#ctx0" brushRef="#br0" timeOffset="40206.2997">20241 4341,'25'0,"0"25,-25-25,24 24,1-24,-25 25,25-25,-25 25,0 0,25 0,-25-1,0 1,0 0,0 25,0-26,0 1,0 0,0 0,0-25,0 25</inkml:trace>
  <inkml:trace contextRef="#ctx0" brushRef="#br0" timeOffset="40334.307">20266 4614,'0'0,"25"-25,-25 25,24 0,1 0,0-25,0 25</inkml:trace>
  <inkml:trace contextRef="#ctx0" brushRef="#br0" timeOffset="40869.3376">20911 4490,'25'0,"-25"-25,0 25,24 0,-24 0,0-25,0 25,-24 0,-1 0,25 0,-25 0,0 0,0 0,0 0,1 25,-1-25,0 25,0-25,0 24,1 1,24-25,0 25,0 0,0-25,0 25,0-1,0-24,0 25,24-25,1 25,-25-25,25 0,0 25,0-25,-1 0,1 0,0 0,0 0,0-25,0 25,-1 0,-24-25,25 0,0 25,-25-24,0-1,25 25,-25-25,0 0,0 25,0 0,0 0,0 0,0 0,0 0,0 0,0 25,0-25,0 25,0-25,0 25,0-25,0 24,0-24,0 25,25-25,-25 0,24 25,-24-25,25 0,0 0,0 0,0 0,-1 0,1-25,0 25,0-25,0 1,-1 24,1-25,0 0,-25 0,25-24,0 24,-25-25,24 25,-24-24,0-26,0 26,0-26,0 26,-24-26,-1 26,25-26,-25 51,25-26,-25 25,25 25,-25 0,25 0,0 25,-24 25,24-26,-25 26,25 0,0-1,0 1,0 24,0-24,0-1,25-24,-25 25,24-25,-24 24,25-24,-25 0,25 0,-25-1,25-24,-25 25</inkml:trace>
  <inkml:trace contextRef="#ctx0" brushRef="#br0" timeOffset="41008.3455">21531 4192,'0'0,"0"0,25 0,-25 0,24-25,-24 25,25 0,0 0,0 0,0 0</inkml:trace>
  <inkml:trace contextRef="#ctx0" brushRef="#br0" timeOffset="41165.3545">21704 4341,'0'25,"-24"-25,24 0,0 0,0 0,0 24,0-24,0 0,0 0,0 0,24 0,1 0,-25 0,50 0,-25-24,-1 24</inkml:trace>
  <inkml:trace contextRef="#ctx0" brushRef="#br0" timeOffset="41454.3711">22647 3870,'-25'0,"25"-25,-25 25,1 0,24 0,-25 0,0 0,0 0,0 25,1-1,-1-24,0 25,0 0,0 0,25 24,0-24,0 0,0 0,0 24,25-24,0 0,0 25,0-26,24 1,-24 25,25-25,-26-1,1 1,25 0,-25-25,-25 25,24 0,1-25,-25 24,0-24,0 25,0-25,-25 0,25 0,-24 0,-26 0,25 0,-24 0</inkml:trace>
  <inkml:trace contextRef="#ctx0" brushRef="#br0" timeOffset="41801.3909">22573 3894,'49'-24,"26"24,-26 0,1 0,24 0,-24 24,-1-24,1 0,-25 25,25-25,-26 25,1 0,-25 0,25-1,-25 1,0 0,-25 0,25 0,-25 24,1-24,24 0,-25 24,25-24,-25 0,25 0,0 0,0-25,0 24,0 1,0-25,25 0,-25 25,25-25,-1 0,1 0,0 0,0 0,0 0,24 0,-24-25,25 25,-26 0,1-25,25 1,-25-1,-1 0,1 0,-25-24,25 24,-25-25,0 1,0-1,0 0,-25 26,0-26,1 25,-26-24,0 24,26 25,-26-25</inkml:trace>
  <inkml:trace contextRef="#ctx0" brushRef="#br0" timeOffset="41926.3981">24061 4366,'50'24,"-26"1,1 0,-25-25,25 25</inkml:trace>
  <inkml:trace contextRef="#ctx0" brushRef="#br0" timeOffset="46433.6559">14784 5358,'0'-25,"0"25,0 0,0-25,0 25,0 0,0-25,0 25,0 0,0 0,0 25,-25-25,25 0,-25 25,25 0,-24 0,-1 24,0 1,0-1,0 1,1 24,-1 1,0-26,25 26,-25-25,25-1,0 1,0-1,0 1,25-25,0 24,0-24,-1 0,26 0,0 0,-1-1,1-24,-1 0</inkml:trace>
  <inkml:trace contextRef="#ctx0" brushRef="#br0" timeOffset="47045.6909">16768 5283,'0'-24,"25"24,-25 0,25 0,0 0,0-25,-1 25,1 0,25 0,-25 0,-1 25,26-25,0 24,-26 1,26-25,-25 50,24-25,-24-1,0 26,0 0,0-1,-1-24,1 25,-25-1,0 1,0-1,-25 1,1 0,-1-1,0 1,-25 0,1-26,-1 26,1-25,-1 0,0-1,1 1,-1 0</inkml:trace>
  <inkml:trace contextRef="#ctx0" brushRef="#br0" timeOffset="49309.8204">17661 5333,'0'0,"0"0,0 0,0 0,0 0,0 0,0 0,0 0,0 25,25-25,-25 25,25-25,-25 24,25 1,-25 0,25 0,-1 0,1 24,-25-24,25 0,0 0,0-1,-25 1,24 0,-24-25,25 25,-25 0,25-25,-25 24,0-24,25 0</inkml:trace>
  <inkml:trace contextRef="#ctx0" brushRef="#br0" timeOffset="49557.8345">17984 5383,'0'0,"0"0,0 0,0 0,-25 0,25 0,0 0,0 0,0 24,-25-24,25 25,0 0,-25 0,1 0,24-1,-25 1,0 0,0 25,0-26,1 1,-1 0,25 0,-25 0,0-1,0 1,0 0,25 0,-24-25,-1 25,25-25,0 0,0 25,0-25</inkml:trace>
  <inkml:trace contextRef="#ctx0" brushRef="#br0" timeOffset="49789.8478">18058 5283,'0'0,"25"0,-25 0,25 0,-25 0,0 25,25-25,-25 25,0 0,24 0,-24 24,0-24,0 0,0 0,0-1,0 1,0 0,0 0,0 0,0-1,0 1,0-25,0 25,0-25,0 25,0-25,0 0,0 25,0-25</inkml:trace>
  <inkml:trace contextRef="#ctx0" brushRef="#br0" timeOffset="50093.8652">18405 5383,'0'-25,"0"25,0 0,0 0,0 25,0-25,0 0,0 24,-24 1,24-25,-25 25,25 0,-25 0,25-1,0 1,0 0,0 0,0 0,0-1,0 1,0 0,25-25,-25 25,25 0,-25-25,24 0,1 24,0-24,0 0,0 0,-1 0,1 0,0 0,0-24,0 24,-1-25,-24 25,25-25,-25 0,0 0,0 1,0-1,0 0,-25-25,25 26,-49-1,24 0,-25-25,26 50,-51-24,26-1</inkml:trace>
  <inkml:trace contextRef="#ctx0" brushRef="#br0" timeOffset="53945.0855">19695 6201,'0'-25,"0"25,0 0,0-24,0 24,0 0,0 0,0 0,0 0,0 0,0 0,0 24,0 1,0 0,0 0,25 24,-25-24,0 25,25-25,-25 24,0-24,0 25,0-26,25 1,-25 0,0 0,0 0,0-25,0 24,0-24</inkml:trace>
  <inkml:trace contextRef="#ctx0" brushRef="#br0" timeOffset="54226.1016">19522 6226,'0'-25,"-25"0,25 1,0 24,0-25,0 25,25-25,-25 25,24 0,1 0,0 0,0 0,24 0,-24 0,25 25,-25-25,24 25,1-1,0 1,-1 0,1 0,-1 0,-24-1,25 1,-25 0,-1 0,1 24,-25-24,0 0,0-25,0 25,0 0,-25-1,1 1,-1-25,0 25,0 0,-24-25,24 25,-25-25,25 0,-24 0,24 24,0-24,-25-24</inkml:trace>
  <inkml:trace contextRef="#ctx0" brushRef="#br0" timeOffset="54409.112">20415 6400,'24'0,"1"0,0 24,0-24,-25 25,25-25,-25 25,0-25,0 25,0-25,0 25,0-25,0 24,0-24,0 25,0-25,0 25,0-25,-25 0</inkml:trace>
  <inkml:trace contextRef="#ctx0" brushRef="#br0" timeOffset="54514.118">20415 6201,'-25'-25,"25"1,0 24,0-25,0 25</inkml:trace>
  <inkml:trace contextRef="#ctx0" brushRef="#br0" timeOffset="54790.1338">20936 6028,'24'0,"1"0,-25 0,0-25,0 25,0 0,-25 0,1 0,24 0,-25 0,0 0,0 0,0 25,0-1,1 1,24 0,-25 0,25 24,0-24,0 25,0-1,0 1,25 0,-1-1,-24 1,25-1,0-24,-25 25,25-1,-25-24,25 25,-25-25,0-1,0 26,0-25,0 0,-25 0,25-25,-25 24,25 1,-25-25,0 25,1-25,24 0</inkml:trace>
  <inkml:trace contextRef="#ctx0" brushRef="#br0" timeOffset="55079.1503">20663 6573,'24'-25,"26"1,-25-1,24 0,1 0,0 0,-1 1,1-1,0 0,-1 0,26 0,-26 1,1-1,-1 0,1 0,0 0,-26 1,1-1,0 0,0 0,-25 0,25 1,-25 24,0-25,0 0,-25 25,25 0,-25 0,25 0,-25 0,25 0,-25 25,1-25,-1 25,25-1,-25 26,25-25,-25 24,25 1,0 0,0-1,0 1,0-1,0 1,0-25,0 24,0-24,25 25,-25-25,0-1,0 1,0 0,0 0,25 0,-25-1</inkml:trace>
  <inkml:trace contextRef="#ctx0" brushRef="#br0" timeOffset="55217.1582">21283 6548,'-25'0,"25"-24,0 24,0-25,25 0,-25 25,25-25,-1 25,-24-25,50 25,-25 0,0-24,-1 24,26 0,-25-25</inkml:trace>
  <inkml:trace contextRef="#ctx0" brushRef="#br0" timeOffset="55405.169">21952 6325,'-24'0,"24"25,0 0,0 0,0-1,0 1,0 0,0 0,0 0,0-1,0 1,0 0,24 0,-24 0</inkml:trace>
  <inkml:trace contextRef="#ctx0" brushRef="#br0" timeOffset="55550.1773">22002 6077,'0'0,"-25"0,25-25,0 25,0 0,0 0</inkml:trace>
  <inkml:trace contextRef="#ctx0" brushRef="#br0" timeOffset="56350.223">22101 6276,'25'24,"-25"-24,25 25,-25 0,25-25,-25 25,25 0,-25-1,24 1,1 0,-25 0,25 0,-25-25,0 24,0 1,0-25,0 25,0-25,0 25,0-25,0 0,-25 0,25 0,0 0,-25 0,25 0,-24-25,24 25,0-25,0 25,0-25,0 1,0-1,0 25,0-25,0 0,0 0,24 25,-24-24,25 24,0-25,0 25,0-25,-1 25,1 0,0-25,25 25,-26 0,1-25,0 25,0 0,0-24,-1 24,1-25,-25 25,25-25,-25 25,25-25,-25 25,0-25,0 1,0 24,0-25,0 25,0 0,0-25,-25 25,25 0,0 0,-25 0,25 0,-25 0,25 0,-24 25,24-25,-25 25,0-1,25 1,0 0,-25 0,25 0,0-1,0 1,0 0,0 0,0 0,0-1,25 1,-25-25,25 25,-25-25,25 25,-1-25,-24 25,25-25,0 0,-25 0,25 0,0 0,-25 0,24-25,-24 25,25 0,-25-25,25 0,-25 25,0-25,0 1,25-1,-25 0,0 25,0-25,0 0,0 25,0-24,0 24,0 0,0 0,0 0,0 0,0 0,0 0,0 24,0-24,0 0,0 25,0-25,0 25,0 0,0-25,0 25,0-25,0 24,0-24,0 0,0 25,0-25,25 0,-25 0,0 0,24 0,-24 0,25 0,-25-25,0 25,25 0,0-24,-25 24,25-25,-25 25,24 0,1-25,-25 25,0 0,25 0,-25 0,0 0,0 0,0 0,0 25,0-25,0 25,0-25,0 24,0-24,0 25,0-25,0 0</inkml:trace>
  <inkml:trace contextRef="#ctx0" brushRef="#br0" timeOffset="56553.2347">23391 6325,'-25'0,"1"0,-1 0,25 0,-25 25,0-25,0 25,25-25,-24 25,24-25,-25 24,25 1,0-25,0 25,0-25,0 25,0-25,0 25,0-25,25 24</inkml:trace>
  <inkml:trace contextRef="#ctx0" brushRef="#br0" timeOffset="56871.2528">23515 6375,'0'0,"0"0,0 0,0 0,0 0,0 0,0 0,0 0,0 0,25 0,-25 0,0 0,0 0,25 0,-25 0,0 0,0-25,0 25,0 0,0 0,0 0,0-25,0 25,0 0,-25 0,25 0,-25 0,0 0,25 0,-24 25,-1-25,25 25,-25-25,25 25,-25-25,25 24,0-24,0 25,0 0,0-25,25 25,-25-25,25 0,0 25,-25-25,24 24,1-24,0 0,25 0,-26 0</inkml:trace>
  <inkml:trace contextRef="#ctx0" brushRef="#br0" timeOffset="57010.2608">23813 6325,'0'0,"0"0,0 0,0 0,0 0,0-25,0 25,0 0,0 0,0 0,0 0,0 25,0-25,25 0,-1 0</inkml:trace>
  <inkml:trace contextRef="#ctx0" brushRef="#br0" timeOffset="57142.2683">23912 6449,'0'0,"-25"25,25-25,-25 0,25 25,0-25,0 0,0 0,0 25,0-25,0 0,25 0,-25 24,25-24,-25 0,25 0</inkml:trace>
  <inkml:trace contextRef="#ctx0" brushRef="#br0" timeOffset="57973.3159">24061 6176,'-25'0,"25"0,0 0,0-24,0 24,0-25,0 25,25 0,0 0,0-25,-1 25,1 0,0 25,0-25,0 0,24 25,-24-25,0 24,-25 1,25-25,-25 25,0 0,0 0,0-25,0 24,0 1,0-25,-25 25,25-25,0 25,-25-25,25 25,0-25,0 0,0 24,0-24,0 0,0 0,0 0,0 25,0-25,25 0,0 25,-25-25,24 25,1-25,0 25,0-25,0 24,-1-24,-24 25,25-25,-25 25,0-25,0 25,0-25,0 0,0 25,0-25,0 0,0 0,-25 24,25-24,-24 0,-1 0,0 0,25 0,-25 0,0-24,25 24,-24 0,-1-25,25 25</inkml:trace>
  <inkml:trace contextRef="#ctx0" brushRef="#br0" timeOffset="58285.3337">24706 6201,'0'0,"0"0,0 0,0 0,-25 0,25 0,0 0,-25 0,25 25,-25 0,1-25,24 25,-25-1,25 1,0 0,0 25,0-26,0 1,0 0,0 0,25-25,-25 25,24-1,1 1,-25-25,25 25,0-25,0 0,-1 0,1 0,0 0,0 0,0 0,-1 0,1 0,0-25,0 25,-25-25,25 1,-25-1,24 25,-24-25,0 0,0 0,-24 1,24-26,-25 25,0 0,0 25,0-24,1 24</inkml:trace>
  <inkml:trace contextRef="#ctx0" brushRef="#br0" timeOffset="58686.3567">23366 7293,'0'0,"25"0,0 0,0 0,24 0,1 0,0-25,24 25,0 0,1 0,24 0,0-25,1 25,-1 0,0-25,0 25,0-25,1 25,-26-24,0-1,-24 25,24-25,-24 0,-25 25,0-25,-1 25,1 0,-25 0,0-24,0 24,0 0</inkml:trace>
  <inkml:trace contextRef="#ctx0" brushRef="#br0" timeOffset="61433.5138">14561 6573,'0'0,"0"0,-25 0,25 0,-25-25,0 25,0 0,1 25,-1-25,0 0,0 25,-24 0,24 0,0-1,0 1,0 25,1-25,-1 24,25-24,-25 25,25-25,0 24,0-24,0 0,25 0,-25-1,25 1,-1 0,1 0,0 0,0-25,0 24,-1-24,1 0,25 25,-25-25,-1 0,1 0</inkml:trace>
  <inkml:trace contextRef="#ctx0" brushRef="#br0" timeOffset="62549.5776">14313 6796,'0'0,"0"0,-25 0,25 25,0-25,-25 0,25 25,-25-25,25 25,-25-25,25 25,-24-25,24 25,-25-25,25 24,0-24,0 25,0 0,0-25,0 25,0-25,0 0,0 25,0-25,0 0,0 24,0-24,0 0,0 0,0 0,25 0,-25 0,24 0,1 0,-25 0,25 0,0-24,-25 24,25 0,-25 0,24 0,-24 0,0 0,25 0,-25 0,0 0,0 0,0 0,0 0,0 24,-25-24,25 25,-24-25,24 25,-25 0,0-25,25 25,-25-1,25-24,0 25,0-25,0 25,0-25,0 25,0-25,0 25,0-25,0 0,25 24,-25-24,25 0,-25 0,0 25,25-25,-25 0,24 0,-24 25,0-25,0 0,25 0,-25 0,0 0</inkml:trace>
  <inkml:trace contextRef="#ctx0" brushRef="#br0" timeOffset="65757.7611">19348 6772,'0'0,"25"0,-25 0,0-25,0 25,0 0,0 0,0 0,0 0,0 0,0 0,0 0,0 0,0-25,-25 25,25 0,-25 0,0-25,1 25,-1-25,0 25,-25-24,1-1,-1 25,1-25,-26 0,26 25,-1-25,-25 1,26 24,-1-25,-24 25,24-25,-24 25,24-25,1 25,-1 0,0 0,26-25,-26 25,25 0,0 0,1 0,24 0,-25 0,25 0,0 0,0 0,0 0,0 0,0 0,0 0,25 0,-1 0,-24 0,25 25,0-25,0 0,0 0,-1 0</inkml:trace>
  <inkml:trace contextRef="#ctx0" brushRef="#br0" timeOffset="66093.7803">18554 6400,'0'0,"0"-25,0 25,0 0,0-25,0 25,0 0,0 0,0-25,0 25,0 0,25 0,-25-25,0 25,0 0,0 0,0 0,0 0,0 0,0 0,0 0,-25 0,25 0,0 0,-25 0,25 0,-24 0,24 0,-25 0,25 0,-25 0,25 0,-25 0,0 0,25 0,-24 0,24 25,-25-25,25 0,-25 25,25-25,-25 25,0-25,25 25,0-25,-24 24,24 1,0 0,0 0,0-25,0 25,0-1,0 1,24 0,1 0,-25 0,25-25,0 24,24 1,-24 0,25 0,-25-25,24 25,1-25</inkml:trace>
  <inkml:trace contextRef="#ctx0" brushRef="#br0" timeOffset="68784.9343">19794 7293,'-24'0,"-1"0,0 0,0 0,0 0,25 0,-24 0,-1 0,25 0,-25 0,25 0,0 0,0 0,0 0,0 0,0 0,0 0,25 0,-25-25,25 25,24 0,-24 0,25-25,24 25,1-25,24 25,25-25,0 1,0-1,25 25,24-25,-24 0,25 0,-1 1,26 24,-26-25,1 0,-25 25,25-25,-26 25,-24-25,25 25,-50-24,25 24,-24 0,-26 0,0-25,-24 25,0 0,-1 0,-24 0,-25 0,25 0,-25-25,-25 25</inkml:trace>
  <inkml:trace contextRef="#ctx0" brushRef="#br0" timeOffset="69086.9515">20836 7169,'25'0,"0"0,0 0,0 0,24 0,1 0,-1-25,26 25,-1 0,1-25,-1 25,25-25,0 0,1 25,-1-24,25-1,-25 25,25-25,0 0,0 25,0-25,0 25,-25-24,1 24,-1-25,0 25,-24 0,-1 0,0 0,-24 0,0 0,-1-25,-24 25,25 0,-26 0,-24 0,25 0,-25 0,0 0</inkml:trace>
  <inkml:trace contextRef="#ctx0" brushRef="#br0" timeOffset="69609.9815">24334 7144,'0'0,"-25"0,25-25,-25 25,25 0,0 0,0 0,0-25,0 25,0 0,0 0,25 0,-25 0,25 0,0 0,-1-25,1 25,0 0,0 0,24 0,-24-24,0 24,25 0,-26 0,1 0,0-25,0 25,-25 0,25 0,-25-25,24 25,-24 0,0 0,0 0,0 0,0 0,-24 0,-1 0,25 0,-25 0,-25 0,26 0,-26 0,25 0,-24 0,24 0,-25 0,25 0,25 0,-24 0,24 0,0 0,0 0,0-25,0 25,24 0,1 0,0 0,0 0,24-25,1 25,-25 0,24 0,1 0,0 0,-26 0,26 0,0-24,-26 24,26 0</inkml:trace>
  <inkml:trace contextRef="#ctx0" brushRef="#br0" timeOffset="76809.3932">15578 6201,'0'0,"0"0,-25 0,25 25,0-25,0 0,0 25,0-25,0 25,0-25,0 24,25 1,-25 0,24-25,-24 25,25 0,0-25,-25 24,25 1,0-25,24 25,-24-25,0 0,25 0,-26 0,26 0,0 0,-1 0,1 0,-1-25,1 25,0-25,-1 25,1-24,-1-1,1 0,0 0,-1 0,-24 1,25-1,-26 0,26 0,-25 0,0 1,-25-1,25 25,-1-25,-24 0,0 25,0-25,0 25,0 0,0 0,0 0,0 0,0 0,0 0,0 0,0 0</inkml:trace>
  <inkml:trace contextRef="#ctx0" brushRef="#br0" timeOffset="77102.41">16123 6524,'0'0,"0"0,0 0,0 0,0 0,0 24,0-24,25 25,-25-25,0 25,0 0,25 0,-25-1,0-24,0 25,0 0,0 0,25 0,-25-1,0-24,0 25,0-25,0 25,0-25,0 25,0-25,0 0,0 25</inkml:trace>
  <inkml:trace contextRef="#ctx0" brushRef="#br0" timeOffset="77485.4319">15975 6846,'0'0,"0"0,0 0,0 0,0 0,0 0,0 25,0-25,0 0,0 25,24-25,-24 25,25-25,0 24,-25-24,25 0,0 25,-25-25,24 25,-24-25,25 0,-25 0,25 0,-25 25,25-25,0 0,-25 0,24-25,-24 25,25 0,-25 0,25-25,-25 25,0-25,25 25,-25-24,0 24,25-25,-25 25,0-25,0 25,0-25,0 25,0 0,0-25,24 25,-24 0,0-25,0 25,0 0,0 0,0 0,0 0,0 0,0 0,0 0,0 0,0 0,0 25,-24-25,24 25,0-25,-25 25,0 0,25 0,-25-25,0 24,25 1,-24 0,-1 0,25-25</inkml:trace>
  <inkml:trace contextRef="#ctx0" brushRef="#br0" timeOffset="77934.4576">16595 7069,'0'0,"0"0,0 0,0 0,0 0,0 0,0 0,0 0,0 0,0 0,0 0,0 0,0 0,0 0,0 0,0 0,0 0,0 0,24 0,-24-24,0 24,25-25,-25 25,0-25,25 0,-25 25,25-25,-25 25,0-24,25-1,-25 25,0-25,0 25,0 0,0-25,0 25,0 0,0 0,0-25,0 25,0 0,0 0,0 0,0 25,0-25,0 0,0 25,0-25,0 25,0 0,0-1,0 1,0 0,0 0,0 0,0-1,0 1,0-25,0 25,0 0,0 0,0-25,0 24,0 1,-25-25,25 0,0 25</inkml:trace>
  <inkml:trace contextRef="#ctx0" brushRef="#br0" timeOffset="78093.4667">16595 7243,'0'0,"0"0,0 0,0 25,0-25,0 0,0 0,0 0,0 0,24 0,1 0,-25 0,25 0,0 0,0-25,0 25,-1 0,1 0,25-25,-25 25,-1 0,1 0,25-25</inkml:trace>
  <inkml:trace contextRef="#ctx0" brushRef="#br0" timeOffset="78765.5051">16992 6921,'0'0,"0"0,0-25,0 25,0 0,0 0,0-25,0 25,0-25,0 25,24 0,-24-25,25 25,0-25,0 1,0 24,-1 0,1-25,0 25,0-25,0 25,-1 0,1 0,0 0,0 0,0 0,-25 0,24 0,-24 0,0 25,0-25,25 0,-25 25,0-25</inkml:trace>
  <inkml:trace contextRef="#ctx0" brushRef="#br0" timeOffset="79177.5287">17488 6672,'0'0,"0"0,0-24,0 24,0 0,0 0,0 0,-25 0,25 0,0 0,0 0,0 0,0 0,0 0,0 0,0 0,0 0,0 24,0-24,0 0,0 25,25-25,-25 0,0 25,24-25,-24 25,25-25,-25 25,0-1,0-24,25 25,-25-25,0 25,0-25,0 0,0 25,0-25,0 0,0 25,0-25,0 0,-25 25,25-25,0 0,-25 0,25 0,-24 0,-1 0,25 0,-25 0,25 0,-25 0,25 0</inkml:trace>
  <inkml:trace contextRef="#ctx0" brushRef="#br0" timeOffset="79629.5545">17785 6846,'0'-25,"0"25,0 0,0 0,0 0,0-25,0 25,0 0,0 0,25 0,-25 0,25-24,0 24,0 0,-1 0,1 0,0 0,-25 0,25 0,0 0,-1 24,-24-24,0 0,0 0,0 25,0-25,0 25,0-25,0 25,0-25,-24 25,24-25,-25 25,25-25,0 24,-25-24,25 0,0 0,0 0,0 25,0-25,0 0,0 0,0 0,0 0,25 0,-25 25,25-25,-25 0,24 25,-24-25,25 0,-25 25,25-25,-25 24,0-24,25 0,-25 25,0-25,0 0,0 0,0 25,0-25,-25 0,25 0,-25 25,25-25,-25 0,25 0,-24 0,-1 0,0 0,25 0,-25 0,0-25,1 25</inkml:trace>
  <inkml:trace contextRef="#ctx0" brushRef="#br0" timeOffset="79941.5724">18257 6796,'24'0,"1"0,0 0,0 0,-25 0,25 0,-25 0,0 0,0 0,0 25,-25-25,0 25,25-25,-25 25,25 0,-25-25,25 25,-24-1,24 1,0 0,0 0,0-25,0 25,0-1,0-24,24 25,1 0,-25-25,25 0,0 25,0-25,-1 0,1 0,0 0,0 0,0 0,-25-25,24 25,1 0,0-25,-25 25,25-25,-25 25,0-24,0-1,0 0,0 0,0 0,0 1,-25-1,0 25,25-25,-25 0,1 25,-26-25</inkml:trace>
  <inkml:trace contextRef="#ctx0" brushRef="#br0" timeOffset="80945.6298">17810 5358,'-25'0,"25"0,-24 0,24 0,0 0,0 0,0-25,0 25,0 0,24 0,-24 0,25 0,-25-25,25 25,0 0,0 0,-1-25,1 25,0 0,0 0,0 0,-25 0,24 0,1 0,-25 0,25 0,-25 25,25-25,-25 25,0-25,0 25,0-25,0 25,0-1,0 1,0-25,0 25,0 0,-25-25,25 25,0-1,-25-24,25 25,0-25,0 25,-25-25,25 0,0 0,0 0,0 25,0-25,0 0,0 0,25 0,-25 0,25 0,-25 0,25 0,0 0,-25 0,24 0,1 0,0 0,0 0,0 0,-1 25,1-25,0 0,0 24,-25-24,25 25,-25-25,24 25,-24-25,0 25,0 0,0-25,0 24,0-24,0 25,0-25,-24 25,24-25,-25 25,0-25,25 0,-25 25,0-25,1 0,-1 0,25 0,-25 0,0 25</inkml:trace>
  <inkml:trace contextRef="#ctx0" brushRef="#br0" timeOffset="85574.8946">23838 2629,'0'0,"0"-25,0 25,0 0,24 0,-24-24,25 24,-25 0,25 0,0 0,24 0,-24 0,0 0,25 0,-1 0,1 0,0 24,-1-24,1 0,-1 0,1 25,0-25,-26 0,26 25,0-25,-26 0,26 25,-25-25,24 25,-24-25,0 0,0 25,0-1,-25-24,24 25,-24 0,25 0,-25 0,25-1,-25 1,0 0,0 25,0-26,0 26,25 0,-25-26,0 26,0 0,0-1,0 1,25-1,-25 1,24 24,-24-24,25 0,-25 24,25-24,-25 24,25-24,0 24,-25 1,24-1,1 0,-25 26,25-26,-25 0,0 1,25 24,-25-25,25 26,0-26,-25 1,24 24,-24-25,25 1,-25-1,25 0,-25 1,0-26,25 26,-25-1,25 1,-25-1,0 0,24 1,-24-1,25 1,-25-1,0 1,25-1,0 0,-25 26,25-26,-25 0,24 1,-24-1,25 1,-25-1,25-24,-25 24,25 1,-25-26,25 1,-25 24,24-24,-24-1,0 1,25 0,-25-1,25 1,-25-25,0 24,0-24,0 25,25-26,-25 1,0 0,0 25,0-50,0 24,0 1,0 0,0-25,0 0,0 25,0-25,0 0,0 0,-25 0,25 0,0 0,0 0,0 0,-25 0,25 0,0 0,-25 25,25-25,-24 0,-1 0,0 24,0-24,-24 25,24-25,-25 25,-24-25,-1 25,1 0,-1 0,-24-25,0 24</inkml:trace>
  <inkml:trace contextRef="#ctx0" brushRef="#br0" timeOffset="95345.4534">14213 4316,'0'-25,"0"25,0 0,0 0,0-25,0 25,0-24,0 24,0 0,0 0,0 0,0-25,-24 25,-1 0,25 0,-25 0,0 0,0 0,1 0,-1 0,-25 0,25 0,-24 25,-1-25,25 24,-24-24,24 25,-25-25,26 25,-26-25,25 25,0 0,-24-1,24-24,25 25,-25 0,0 0,0-25,25 25,-24-1,24 1,0 0,-25 0,25 24,0-24,0 0,0 0,0 24,0-24,0 25,0 0,0-26,0 26,0 0,0-1,0 1,0-1,0 1,0 0,0 24,0-24,0 24,0 0,0-24,0 24,0 1,0-26,0 26,0-25,-25 24,25-24,0 24,0-24,0 24,0-24,0-1,0 26,0-26,0 1,0-1,0-24,0 25,0-1,25-24,-25 0,25 25,-1-26,-24 1,25 0,0 0,0 0,0-25,24 25,-24-25,0 24,25-24,-1 0,-24 0,49 0,-24 0</inkml:trace>
  <inkml:trace contextRef="#ctx0" brushRef="#br0" timeOffset="99693.7022">1513 9599,'0'-24,"0"24,0-25,0 25,0-25,0 25,0 0,0-25,0 25,-24 0,24 0,0 0,0 0,0 0,0 0,0 0,0 25,0 0,0-25,0 25,0 24,0-24,0 0,0 24,0-24,24 0,-24 25,0-26,25 1,-25 25,25-25,-25-1,25-24,0 25,-25 0,24-25,1 25,0-25,0 0,0 0,-25 0,24 0,1-25,0 25,0-25,0 0,0 25,-1-24,-24-1,25 0,-25 0,0 0,0 1,0-1,0-25,0 25,0 1,-25-26,25 25,-24 0,-1-24,25 24,-25 0,0 25,25-25,0 25,-25 0</inkml:trace>
  <inkml:trace contextRef="#ctx0" brushRef="#br0" timeOffset="100249.734">2084 9773,'0'25,"0"-25,0 0,0 25,0-25,0 24,0-24,0 25,0-25,25 25,-25 0,0-25,0 25,0-25,0 24,0-24,0 25,0-25,0 0,0 25,0-25,0 0,0 0,25 0,-25 0,0 0,0-25,0 25,0 0,0-25,0 25,24-24,-24-1,0 25,25-25,-25 0,0 0,25 1,-25-1,25 25,-25-25,25 25,-25-25,24 25,-24 0,25 0,-25 0,0 0,25 25,-25-25,25 25,-25-25,25 25,-25-25,24 24,-24-24,0 25,25-25,-25 25,25-25,-25 0,25 0,-25 25,25-25,-25 0,24 0,-24 0,25 0,-25 0,25-25,-25 25,25 0,-25-25,0 25,25-25,-25 25,0-24,24-1,-24 0,0 25,0-25,0 0,0 1,0 24,0-25,0 25,0-25,0 25,0 0,0 0,0 25,0-25,0 0,0 25,25-1,-25-24,0 25,0 0,0-25,0 25,0-25,0 25,25-25,-25 0,0 24</inkml:trace>
  <inkml:trace contextRef="#ctx0" brushRef="#br0" timeOffset="100384.7417">2654 9327,'-24'0,"24"0,0 0,0-25,-25 25,25 0</inkml:trace>
  <inkml:trace contextRef="#ctx0" brushRef="#br0" timeOffset="100601.7541">2902 9302,'0'0,"25"25,-25-25,0 0,0 0,0 0,0 24,0 1,0-25,0 50,0-25,0-1,0 26,0-25,0 24,0-24,0 25,0-25,0 24,0-24,0 0,0 0,0-1,0 1,0 0,25 0,-25-25,0 25,0-25,25 24,-25-24</inkml:trace>
  <inkml:trace contextRef="#ctx0" brushRef="#br0" timeOffset="100758.7631">2828 9674,'-25'0,"25"-25,0 25,0 0,0 0,0 0,0 0,0 0,0 0,0 0,25 0,-25-25,25 25,0 0,-1 0,1-25,25 25</inkml:trace>
  <inkml:trace contextRef="#ctx0" brushRef="#br0" timeOffset="101492.8051">4292 9277,'-25'-25,"25"25,-25-25,25 1,-25-1,25 25,-25-25,25 25,-24-25,24 25,-25 0,25 0,-25 0,25 25,-25-25,25 25,0 0,-25-1,25 26,0-25,-24 24,24 1,0 0,0-26,0 26,0 0,0-26,0 26,0-25,24 0,-24-1,25 1,-25 0,25-25,0 25,-25-25,25 0,-1 25,-24-25,25 0,0 0,0-25,0 25,-1 0,1-25,-25 25,25-25,0 25,-25-25,25 1,-25 24,0-25,0 0,24 0,-24 25,0-25,0 25,0-24,0 24,0 0,0 0,0 0,0 24,0-24,0 0,0 25,0 0,0-25,0 25,0 0,25-25,-25 24,0-24,25 25,-25-25,25 25,-25-25,25 0,-25 0,24 0,-24 0,25 0,0 0,-25 0,25 0,-25-25,25 25,-25 0,0-25,0 25,0-24,0 24,0-25,-25 25,25-25,-25 25,0-25,0 25,1-25,-26 25</inkml:trace>
  <inkml:trace contextRef="#ctx0" brushRef="#br0" timeOffset="101853.8257">4614 9550,'0'0,"0"0,25 25,-25-25,0 24,25-24,-25 25,0 0,24-25,-24 25,0 0,0-25,25 24,-25 1,0-25,0 25,0-25,0 25,25-25,-25 0,0 0,0 0,0 0,0 0,0 0,0 0,0 0,25-25,-25 25,0-25,0 25,25-25,-25 1,24-1,-24 0,0 0,0 0,25 1,-25 24,25-25,-25 25,25-25,0 25,-25 0,24 0,-24 25,25-25,0 0,-25 25,25-1,-25-24,25 25,-25 0,0 0,0-25,25 25,-25-1,0-24,0 25,0 0</inkml:trace>
  <inkml:trace contextRef="#ctx0" brushRef="#br0" timeOffset="102129.8415">5110 9525,'0'0,"0"-25,0 25,0 0,0 0,0 25,0-25,25 0,-25 25,0-25,25 25,-25-1,25 1,-25-25,24 25,-24 0,25 0,-25-25,25 24,-25-24,0 25,25-25,-25 0,25 0,-25 0,0 0,24 0,-24 0,25-25,-25 25,0-24,25 24,-25-25,0 25,25-25,-25 0,0 0,0 1,0-1,0 0,0 0,0 0,0-24,0 24</inkml:trace>
  <inkml:trace contextRef="#ctx0" brushRef="#br0" timeOffset="102966.8894">5656 9475,'0'0,"25"25,-25-25,0 25,24-25,-24 25,0-25,0 25,0-25,0 0,0 24,0-24,0 0,0 25,0-25,0 0,0 0,0 0,0 0,0 0,0 0,25 0,-25 0,0 0,25 0,-25 0,0 0,25 0,-25-25,25 25,-25 0,24-24,-24 24,25-25,-25 25,0-25,0 0,0 0,0 25,0-24,0-1,0 0,0 25,0-25,-25 25,25-25,-24 25,24 0,-25 0,25 0,-25 0,25 0,-25 0,25 25,-25-25,1 25,24 0,0 0,-25-1,25 1,0 0,-25 0,25 0,0-1,0-24,0 25,0 0,0 0,25-25,-25 25,25-25,-1 24,-24-24,25 0,0 25,0-25,0 0,-1 0,1 0,-25 0,25-25,0 25,0 0,-1 0,-24-24,25 24,-25-25,25 25,-25-25,0 0,0 25,0-25,25 25,-25-24,0 24,0-25,25 25,-25 0,0 0,0 0,24 0,-24 0,0 0,25 0,-25 0,0 0,25 25,-25-25,0 24,25-24,-25 25,0-25,25 25,-25-25,25 0,-25 25,0-25,24 0,1 25,-25-25,25 0,0 0,-25-25,25 25,-1 0,1 0,0-25,0 25,0-25,-1 25,1-25,0 25,0-24,0-1,-1 0,-24 0,25 0,0 1,-25-1,0 0,0 0,0 0,0 25,0-24,0-1,-25 25,25 0,-25 0,25 0,-24 0,-1 0,0 25,25-25,-25 24,25-24,0 25,0 0,0-25,0 25,25 0,-25-25,25 24,0-24,-1 25,1 0,0-25,0 25,0-25,-1 25,1-25,0 24,-25-24,25 0,-25 25,25-25,-25 0,0 0,0 25,0-25,0 0,-25 0,0 0,25 0,-25 0,0 0,1 0,24 0,-25 0,0-25</inkml:trace>
  <inkml:trace contextRef="#ctx0" brushRef="#br0" timeOffset="103132.8989">6871 9302,'25'0,"0"0,0 25,-1-1,1-24,-25 25,25 0,0-25,-25 25,25 0,-25-1,24-24,-24 25,0 0,0-25,0 25,0-25,0 25,0-25,0 24,0-24,0 0</inkml:trace>
  <inkml:trace contextRef="#ctx0" brushRef="#br0" timeOffset="103249.9056">7020 9203,'-25'-25,"25"0,0 25,0-25,0 25,0 0,0 0,0-25,0 25</inkml:trace>
  <inkml:trace contextRef="#ctx0" brushRef="#br0" timeOffset="103780.9359">7566 9252,'25'0,"24"0,-24 0,-25 0,25 0,-25-25,0 25,0 0,0-24,0 24,-25 0,25-25,-25 25,0 0,1 0,-1 0,0 0,0 25,0-25,1 24,-1-24,0 25,25 0,-25 0,25 0,0-1,0 1,0 0,0-25,0 25,25 0,-25-25,25 24,0-24,-25 0,24 25,1-25,-25 0,25 0,-25 0,25-25,-25 25,25 0,-25-24,0 24,24-25,-24 0,0 0,25 25,-25-25,0 1,25-1,-25 25,0-25,25 25,-25 0,25 0,-1 0,-24 0,25 0,0 0,-25 0,25 0,0 25,-25-25,24 25,-24-25,25 24,-25-24,0 25,25-25,-25 25,0-25,0 25,0-25,25 0,-25 0,0 25,0-25,0 0,0 0,0-25,25 25,-25-25,24 25,-24-25,0 25,25-25,-25 1,25 24,0-25,-25 25,25 0,-25-25,24 25,1 0,-25 0,25 0,-25 0,25 25,-25-25,0 0,0 25,25-25,-25 0,0 24,0-24,25 25,-25-25,0 0,24 25,-24-25</inkml:trace>
  <inkml:trace contextRef="#ctx0" brushRef="#br0" timeOffset="103860.9405">8459 9451,'25'0,"-1"0,26 0,-50 0,25 0,0 0,-25 0,0 0,0 0,0 0,0 0</inkml:trace>
  <inkml:trace contextRef="#ctx0" brushRef="#br0" timeOffset="105715.0466">8930 9252,'-25'0,"25"0,0 0,0 0,0 0,25 0,0 0,0-25,-1 25,1 0,25-24,-25-1,24 25,1-25,-1 25,-24-25,25 0,0 25,-1-24,-24-1,25 25,-26 0,1-25</inkml:trace>
  <inkml:trace contextRef="#ctx0" brushRef="#br0" timeOffset="106186.0735">10195 8657,'0'0,"-25"-25,25 25,0-25,0 25,0-25,-25 25,25 0,0 0,0 0,0 0,0 25,0-25,0 25,25 25,-25-26,25 26,-25-25,25 24,-25 1,25-25,-25 24,0 1,24-25,-24 0,0 24,0-24,0 0,0 0,0 0,25-25,-25 24</inkml:trace>
  <inkml:trace contextRef="#ctx0" brushRef="#br0" timeOffset="106924.1157">10468 8855,'0'-25,"0"25,0 0,-25-24,25 24,0 0,-25 0,25 24,-24-24,24 0,-25 25,25-25,-25 25,25 0,-25 0,25-25,0 24,0 1,0 0,0 0,0-25,25 25,-25 0,25-25,-25 24,25-24,-1 0,-24 25,25-25,0 0,0 0,-25 0,25 0,-1-25,1 25,0 0,0-24,-25 24,25-25,-1 25,1-25,-25 0,0 25,25-25,-25 0,0 25,0-24,0-1,0 25,0 0,0-25,0 25,0 0,0 0,0 0,0 0,0 0,0 0,0 0,0 25,0-25,0 25,0-25,0 24,0-24,25 25,-25-25,0 25,25-25,-25 0,0 25,0-25,0 0,0 25,0-25,0 0,0 0,0 0,0 0,24 0,-24 0,0 0,0 0,0 0,0-25,0 25,0 0,25-25,-25 0,0 25,0-25,0 25,25-24,-25 24,0-25,25 25,-25 0,25 0,-25-25,24 25,-24 0,25 0,0 0,0 0,-25 25,25-25,-1 0,1 25,0-25,-25 0,25 24,0-24,-25 25,24-25,-24 25,25-25,-25 25,0-25,0 0,0 25,0-25,0 0,0 0,0 25,25-25,-25 0,0-25,0 25,0 0,0-25,25 25,-25-25,0 0,25 0,-25 25,0-24,24-1,-24 0,25 0,-25 25,25-25,0 25,0 0,-25 0,25 0,-1 0,1 25,-25-25,25 25,-25 0,25 0,-25-1,0-24,0 25,0 0,0 0,0 0</inkml:trace>
  <inkml:trace contextRef="#ctx0" brushRef="#br0" timeOffset="107227.133">12105 8706,'0'-24,"-25"24,25-25,0 25,-25 0,25-25,0 25,0 0,-24-25,24 25,0 0,0 25,0-25,0 25,0 0,0-1,0 1,0 25,0-1,-25 1,25 24,0-24,-25 25,25-26,-25 26,25-26,-25 26,25-26,-24 1,24-1,-25 1,25-25,-25 0,25-1,0 1,0 0,0-25,0 0</inkml:trace>
  <inkml:trace contextRef="#ctx0" brushRef="#br0" timeOffset="107991.1767">12229 8979,'0'0,"25"0,-25 0,25 0,-25 0,0-25,24 25,-24 0,25-24,-25 24,25-25,-25 25,25-25,0 25,-25-25,24 0,-24 1,0 24,0-25,25 0,-25 0,0 0,0 1,0 24,-25-25,25 0,-24 0,24 25,-25-25,25 25,-25-24,25 24,0 0,-25 0,25 24,-25-24,25 25,0 0,-24 0,24 24,0-24,0 25,0-25,0 24,0 1,0-25,0 24,0 1,0-25,0 24,0 1,0-25,0 0,0 24,0-24,0 0,0 0,24-1,-24-24,0 25,25-25,-25 0,25 0,-25 0,25 0,0 0,-25-25,24 1,1 24,0-25,0 0,-25 0,25 0,0 1,-1-1,1 25,0-25,0 25,-25-25,25 25,-1 0,-24 0,25 25,-25-25,0 0,25 25,-25 0,0-25,0 24,0 1,25 0,-25-25,0 25,25-25,-25 25,24-25,-24 24,25-24,-25 0,25 0,-25 25,25-25,0 0,-1 0,1-25,-25 25,25 0,0-24,0 24,-1-25,1 25,-25-25,25 0,0 0,-25 1,25-1,-25 0,0 0,0 0,0 1,0-1,0 25,-25-25,25 25,-25 0,0 0,0 0,1 0,-1 0,0 0,25 25,-25-25,0 0,25 25,0-25,0 0,0 0,0 0,25 0,-25 0,25 0,0 0,0 0,24 24,-24-24,0 0,24 0,-24 0,0 0,0 25,0-25,-1 25,1 0,-25-25,25 25,-25-1,0 1,0-25,0 25,0 0,0 0,0-25,0 24</inkml:trace>
  <inkml:trace contextRef="#ctx0" brushRef="#br0" timeOffset="109043.2369">10319 10319,'0'0,"0"-25,0 25,0-25,0 0,0 25,0 0,0 0,0 0,0 0,0 0,25 25,-25 0,25 0,-25 0,0-1,25 1,-25 0,0 0,24 24,-24-24,0 0,0 0,0-25,0 25,0-1,0-24,0 0,0 25,0-25,0 0,0 0,0 0,0 0,0-25,0 25,0 0,0-24,0-1,0 25,-24-25,24 0,0 0,0 1,0-1,0 0,0 0,0 0,0 25,0-24,24-1,-24 25,25-25,-25 25,25 0,-25 0,25 0,0 0,-1 0,1 0,-25 25,25-25,0 25,0-25,-1 24,-24 1,25-25,-25 25,25 0,-25-25,25 25,-25-25,0 24,0-24,0 25,0-25,0 0,0 25,0-25,0 0,0 0,0 0,0-25,0 25,0 0,0-25,0 25,0-24,0-1,0 0,0 0,0 0,0 1,0-1,25 0,-25 0,24 0,1 1,0 24,0-25,0 25,-1 0,1 0,0 25,0-25,0 24,-1-24,1 25,0 0,0 0,-25 0,25-1,-25 1,0 0,0 0,0 0,0-25,0 24</inkml:trace>
  <inkml:trace contextRef="#ctx0" brushRef="#br0" timeOffset="109287.2509">11237 9947,'0'-25,"0"0,25 0,-25 0,0 1,0-1,0 25,0-25,0 25,0 0,0 0,24 0,-24 25,0-25,0 25,0 24,0-24,25 25,-25-1,0 1,0 0,0-1,0 26,0-26,0 1,0 24,0-24,0-1,0 1,0-25,0 24,0-24,0 0,0 0,0 0,0-1</inkml:trace>
  <inkml:trace contextRef="#ctx0" brushRef="#br0" timeOffset="109815.2811">11634 10046,'0'0,"0"-25,0 25,0 0,0 0,0 0,0 0,0 25,0-25,0 25,0-25,0 25,0-1,0 1,0 0,25 0,-1 0,1-1,0-24,0 25,0 0,-1 0,1 0,0-25,-25 24,25 1,0-25,-25 25,24-25,-24 25,25-25,-25 0,0 25,0-25,0 0,-25 0,25 0,-24 0,-1 0,0 0,0 0,25-25,-25 25,1 0,24-25,-25 25,25-25,0 25,0 0,0-25,0 25,0 0,25-24,-25 24,24 0,1-25,0 25,0-25,0 25,-1 0,1-25,0 25,0-25,24 25,-24-24,0-1,0 25,0-25,-1 0,1 25,0-25,-25 1,25 24,-25-25,0 25,0-25,0 25,-25 0,25 0,-25 0,25 0,-25 0,25 0,-24 25,-1-25,25 25,-25-1,25-24,-25 25,25 0,0 0,0 0,0-25,0 24,25 1,-25-25,25 0,0 25,-25-25,24 0,1 0,0 0,25 0,-26 0,26 0</inkml:trace>
  <inkml:trace contextRef="#ctx0" brushRef="#br0" timeOffset="109992.2912">12601 10244,'25'0,"25"-24,-26 24,1-25,0 0,0 0,0 0,-25 25,0-24,0-1,-25 25,25 0,-25-25,0 25,0 0,1 25,-1-25,0 25,-25-25,26 24,-1 1,25 0,-25 0,25-25,0 25,0-1,0-24,25 25,0 0,-1-25,1 0,0 25,0-25,24 0,1 0,-25-25,24 25,1 0</inkml:trace>
  <inkml:trace contextRef="#ctx0" brushRef="#br0" timeOffset="110547.3229">13370 8285,'0'0,"0"0,25-25,-25 25,25 0,-1 0,-24 0,25 0,0 0,0 0,0 0,0 25,-1-25,1 25,0-1,0 1,0 0,-1 0,1 24,0-24,0 25,0-1,-25 1,24 0,-24-1,25 26,-25-26,25 26,-25-26,25 26,-25-26,25 26,-1-26,1 26,0-1,0-24,0-1,-1 26,1-26,25 1,-25 0,-1-1,1 1,0-25,-25 24,25-24,0 0,-1 24,1-24,-25 0,25 0,-25-25,25 25,-25 0,0-25,0 24,0-24,0 25,0-25,0 0,-25 25,0-25,0 0,1 25,-1-25,0 0,0 25,0-25,-24 0,24 24,-25-24,26 0,-26 25,25-25,-24 25,-1-25,25 25,-24 0,24-25,-25 24,25 1</inkml:trace>
  <inkml:trace contextRef="#ctx0" brushRef="#br0" timeOffset="112499.4346">1613 12080,'24'0,"-24"0,0 0,0 0,0 0,0 0,0 0,0 0,0 25,0-1,0-24,-24 25,24 0,0 25,0-25,0 24,0 1,0-25,-25 24,25-24,0 25,0-26,-25 1,25 0,0 0,0-25,0 25,0-25,0 0,0 0,0 0,0 0,0 0,0-25,0 25,0-25,0 0,0-24,0 24,0-25,25 25,-25-24,0-1,25 1,-25-1,24-25,-24 26,0-1,25 1,-25-1,0 0,25 26,-25-1,0 0,0 25,25 0,-25 0,25 0,-25 25,24 0,-24-1,25 26,0 0,0-1,-25 1,25-1,0 1,-1-25,1 25,0-1,-25 1,25-25,-25-1,25 26,-25-25,24 0,-24-1,25-24,-25 25,0-25,0 25,0-25,0 0</inkml:trace>
  <inkml:trace contextRef="#ctx0" brushRef="#br0" timeOffset="112647.4431">1613 12378,'-25'0,"25"0,0 0,0 0,0 0,0 0,25 0,-25 0,24 0,-24 0,25 0,0 0,0 0,0 0,-1 0,1-25</inkml:trace>
  <inkml:trace contextRef="#ctx0" brushRef="#br0" timeOffset="112891.457">2134 12254,'0'0,"0"0,0 0,0 0,0 0,0 0,0 0,24 0,-24 0,0 24,0-24,0 0,25 25,-25-25,0 25,25-25,-25 25,0-25,25 25,-25-25,25 0,-25 0,0 24,24-24,-24 0,25-24,-25 24,25 0,-25-25,25 0,0 25,-25-25,24 0,-24 1,25-1,-25 25,25-25,-25 0,0 0,0 0,0 1,0-1,0 25,0-25,0 25</inkml:trace>
  <inkml:trace contextRef="#ctx0" brushRef="#br0" timeOffset="113491.4913">2506 12129,'24'0,"-24"25,0-25,25 25,-25-25,0 0,25 25,-25-25,0 0,25 25,-25-25,0 0,25 0,-25 0,0 25,24-25,-24 0,25 0,-25-25,25 25,-25 0,25 0,-25-25,25 25,-25-25,0 25,24-25,-24 25,0-25,0 1,0 24,0-25,0 25,0-25,0 0,0 25,-24-25,24 1,-25 24,25-25,-25 25,25 0,-25 0,25 0,-25 0,25 0,-24 0,24 25,-25-25,25 24,-25 1,25 0,0 0,-25-25,25 25,0-1,0 1,0 0,25 0,-25 0,25 0,-25-25,25 24,-25-24,24 25,1-25,0 25,-25-25,25 0,0 0,-1 0,26 0,-25 0,0-25,-1 25,1-25,25 25,-25-24,0-1,-1 25,1-25,0 0,-25 0,25 0,-25 25,0-24,0-1,0 0,0 0,-25 0,25 1,-25 24,0-25,25 0,-24 25,-1 0,0 0,25 0,-25 0,25 0,0 0,-25 0,25 25,0-25,0 0,0 0,25 0,-25 25,25-25,-25 0,25 0,0 0,-1 0,1 24,0-24,0 0,0 0,-1 0,1 25,0-25,0 0,0 25,-1-25,-24 25,25 0,0-25,-25 24,0 1,25-25,-25 25,25 0,-25-25,0 25,24 0</inkml:trace>
  <inkml:trace contextRef="#ctx0" brushRef="#br0" timeOffset="114479.5479">3895 11906,'0'-25,"-25"1,0-1,0 0,0 25,1-25,-1 25,0 0,-25 0,26 0,-1 0,0 25,0-25,0 25,1 0,-1-1,0 1,0 0,25 0,-25 24,25-24,0 0,0 0,0 0,25-1,-25 1,25-25,0 25,-25 0,25-25,-1 0,1 0,0 0,0 0,-25 0,25 0,-1 0,1-25,0 25,0 0,-25-25,25 0,-25 25,24-24,-24-1,0 0,0 0,0 0,0 1,0-1,0 0,0 0,0 0,0 25,0-24,0 24,0 0,-24 0,24 0,0 24,0-24,0 25,0-25,0 25,0 0,0 0,0-1,0-24,0 25,24 0,-24-25,25 25,0-25,0 25,-25-25,25 0,-1 24,1-24,0 0,0 0,0 0,0-24,24 24,-24 0,0-25,0 25,-1-25,1 0,0 25,0-25,0 1,-25-1,24 0,-24 0,0 0,0 1,0-1,0 0,-24 0,-1 0,25 25,-25-24,0-1,0 25,1 0,-1 0,0 0,0 25,0-1,1 1,24 0,-25 0,0 0,25-1,0 1,0 0,0 0,0 0,25-1,-25 1,25 0,-1 0,1-25,-25 25,25-1,0 1,0-25,24 25,-24 0,0 0,0 0,-1-1,1 1,0 0,25 0,-26 0,1 24,0-24,0 25,-25-26,25 26,-1 0,-24-1,25 1,-25-1,0-24,0 25,0-1,0-24,-25 0,25 25,-24-50,-1 24,0 1,25-25,-25 0,0 0,1 0,-1-25,0 25,0-24,25-1,-25 0,1 0,24 0,-25-24,25 24,0-25,0 26,25-26,-25 0,24 26,1-26,0 25,0-24,0 24,-1-25,1 25,0-24,0 24,0-25,-1 26,1-26,0 25,0 0,-25-24,25 24,-25-25,0 25,0 1,0-26,-25 25,25 0,0 25,-25-24,25 24,-25 0,25 0,-25 0,25 0,-24 0,24 24,-25 1,25 0,0 0,0 0,0-1,0 1,0 0,25 0,-25 0,0-1,24 1,1-25,0 25,-25-25,50 0,-26 25,1-25,25 0</inkml:trace>
  <inkml:trace contextRef="#ctx0" brushRef="#br0" timeOffset="115011.5783">6003 11311,'0'-25,"0"25,0 0,-25-25,25 25,-25 0,25-24,-24 24,-1 0,0 0,0 0,0 0,1 0,-1 24,0-24,0 25,0 0,1-25,24 25,-25 0,25-1,0 1,0 0,25 0,-1 0,1-1,0-24,0 25,24 0,1 0,-25 0,24-1,1-24,-25 25,24 0,-24 0,25-25,-25 25,0-1,-1 1,1 0,0-25,-25 25,25 0,-25-25,0 24,0-24,-25 25,25-25,-25 25,0-25,1 0,-1 0,0 25,-25-25,25 0,1-25,-26 25,25-25,0 25</inkml:trace>
  <inkml:trace contextRef="#ctx0" brushRef="#br0" timeOffset="115434.6025">6375 11435,'25'0,"0"25,0-25,-25 25,24-1,-24 1,25 0,-25 0,0 24,0-24,25 25,-25-1,0 1,0-25,0 24,0 1,0-25,0 24,0 1,0-25,0 0,0-1,0 26,0-25,0-25,25 25,-25-25,0 25,0-25,0 0,0 0,0 0,0 0,0 0,0-25,0 0,0 25,0-25,-25 0,25-24,-25 24,25 0,-25-25,1 1,24-1,-25 1,25-1,-25 0,25 1,0 24,0-25,0 26,0-1,25 0,-25 0,25 0,-1 1,1 24,0 0,0 0,0 0,-1 0,1 0,0 0,0 24,-25 1,25-25,-25 25,24 0,-24 0,0-1,-24 1,24 0,-25 0,0 0,0-1,0 1,1 0,-1 0,0-25,0 25,0-25,1 24</inkml:trace>
  <inkml:trace contextRef="#ctx0" brushRef="#br0" timeOffset="115782.6224">6797 11559,'25'0,"-25"0,24 25,-24-25,25 0,-25 25,0-25,0 0,25 0,-25 24,0-24,25 0,-25 0,0 0,25 0,-25 0,24-24,1 24,-25 0,25 0,-25-25,25 25,0-25,-25 25,24-25,-24 25,0-25,0 25,0-24,0 24,0-25,-24 25,24 0,-25-25,0 25,0 0,0 0,1 0,-1 25,0-25,0 25,0-25,1 24,24 1,0 0,-25 0,25 0,0-25,0 24,25 1,-25 0,24 0,1-25,-25 25,25-25,0 24,0-24,-1 0,26 0,-25 0,24 0</inkml:trace>
  <inkml:trace contextRef="#ctx0" brushRef="#br0" timeOffset="116495.6632">7417 11435,'-25'0,"0"0,1 0,24 0,-25 0,25 25,-25-25,25 0,0 25,0-25,0 24,0-24,0 0,0 25,0-25,0 0,25 25,0-25,-25 0,24 0,-24 0,25 0,0 0,0-25,0 25,-1 0,1-25,0 25,-25-24,25 24,0-25,-1 25,-24-25,0 25,0-25,0 0,0 25,0-24,-24 24,-1-25,25 25,-25 0,-25 0,26 0,-1 0,0 25,0-25,0 24,1-24,-1 25,25 0,-25 0,25 0,0-25,0 24,0 1,0 0,25 0,-25-25,25 25,-1-1,1-24,0 0,0 25,24-25,1 0,-25 0,24 0,1 0,0 0,-1-25,-24 25,25-24,-1 24,-24-25,25 0,-26 25,26-25,-25 0,0 25,-1-24,-24-1,0 0,0 25,0-25,0 0,-24 1,-1 24,0-25,0 25,-24 0,24 0,0 0,0 25,0-1,1-24,24 25,-25 0,25 0,0-25,0 25,0-25,0 24,25 1,-1-25,-24 0,25 0,0 0,0 0,0 0,-1 0,1 0,0-25,0 25,0-24,-1 24,26-25,-50 0,25 0,0 0,0 1,-25-1,24-25,-24 1,0-1,0 0,0 1,-24-26,-1 1,0 24,25-24,-25-1,0 26,0-1,25 1,-24 24,24 0,0 25,0 0,0 0,0 25,0 24,0-24,0 25,24 24,1 1,-25-1,25 0,0 1,0 24,0-24,-1-1,-24 0,25 1,-25-1,25 1,-25-1,0-24,0 24</inkml:trace>
  <inkml:trace contextRef="#ctx0" brushRef="#br0" timeOffset="117738.7343">1836 13543,'0'0,"0"-24,0 24,0-25,0 25,0 0,0 0,0 0,0 0,0 0,0 25,0-25,0 24,25 26,-25-25,0 24,25 1,-25 0,24-1,-24 1,25-25,-25 24,0-24,0 25,25-26,-25 1,0 0,0 0,0 0,0-25,0 24,0-24,0 0,0 0,0 0,0 0,0-24,0 24,0-25,0 0,0 0,0 0,0 1,0-26,-25 25,25-24,0 24,-25-25,25 1,0 24,-24-25,24 1,-25-1,25 0,0 26,0-26,0 25,0-24,0 24,0 0,25 0,-25 0,24 1,1-1,-25 0,25 25,0-25,0 25,-1 0,26 0,-25 0,0 0,-1 25,1 0,0 0,0-1,-25 1,25 0,-25 25,0-26,0 26,0-25,-25 24,0-24,25 25,-25-25,0-1,1 1,-1 0,0 0,0-25,25 25,-25-25,1 0,24 0,-25 0,25 0,-25-25,25 25,0-25,0 25,0-25,0 25,0-25,0 25,0 0,0 0,25 0,-25 0,25 25,-25-25,24 25,1 0,0-25,-25 25,25-1,0 1,-1 0,1 0,0 0,0-1,-25 1,25-25,-1 25,1-25,-25 25,25-25,0 0</inkml:trace>
  <inkml:trace contextRef="#ctx0" brushRef="#br0" timeOffset="118118.756">2555 13742,'0'0,"0"0,0 0,0 25,0-25,0 0,0 24,0-24,0 0,0 0,25 25,-25-25,25 0,-25 0,25 0,-25 0,24 0,-24 0,25 0,0 0,-25 0,0-25,25 25,-25-24,25 24,-25-25,0 25,0-25,0 25,0-25,0 0,0 25,0-24,-25 24,25-25,-25 25,0 0,25 0,-25 0,1 0,-1 0,0 25,0-25,0 24,25 1,-24 0,24 0,-25 0,25-1,0 1,0 25,0-25,0-1,25 1,-25-25,24 25,1 0,-25-25,25 25,0-25,-25 0,25 0,-1 0,1 0,0 0,0-25,0 25,-25-25</inkml:trace>
  <inkml:trace contextRef="#ctx0" brushRef="#br0" timeOffset="118351.7693">2828 13171,'0'0,"0"0,0 0,0-25,0 25,0 0,0 25,25-25,-25 25,25-25,-1 25,-24 0,25 24,0-24,0 25,-25-25,25 24,0 1,-25-1,24-24,-24 25,0-1,25-24,-25 25,0-25,25-1,-25 1,25 0,-25 0,0 0,25-25,-25 24</inkml:trace>
  <inkml:trace contextRef="#ctx0" brushRef="#br0" timeOffset="118938.8029">3671 13618,'0'-25,"0"0,0 0,0 25,-24-24,24-1,-25 25,0-25,-25 25,26-25,-1 25,0 0,-25 0,26 0,-1 25,0-25,0 25,0 0,25-1,-24 1,24 0,0 0,0 0,0-1,0 1,0 0,24 0,1-25,-25 25,25-1,0-24,-25 0,25 25,-1-25,1 0,0 0,0 0,-25 0,25 0,-1-25,1 25,-25-24,25 24,0-25,-25 25,25-25,-25 0,0 0,0 1,0 24,0-25,0 0,0-25,0 50,0-24,0-1,0 0,0 25,0 0,0 0,0 0,0 0,0 25,0 0,0-1,0 1,24-25,-24 25,0 0,0 0,0-25,25 24,-25-24,0 25,25-25,-25 0,0 0,25 0,-25 0,25-25,-25 25,24-24,-24 24,0-25,25 0,-25 25,25-25,-25 0,0 1,0-1,0 0,0-25,0 26,0-1,0-25,-25 1,25-1,-25 25,1-25,24 26,-25-1,25-25,-25 50,25-25,0 25,0 0,0 0,0 0,0 25,0 0,0 0,0 0,25 24,0-24,-25 25,24-1,1 1,0 0,-25-1,25 1,0-25,-1 24,-24-24,25 0,0 0</inkml:trace>
  <inkml:trace contextRef="#ctx0" brushRef="#br0" timeOffset="119174.8164">3820 13444,'0'-25,"0"25,0 0,25-24,0 24,-25-25,25 25,-1-25,1 25,0-25,0 25,25 0,-26 0,1 0,25 0,-25 0,-1 25,1-25,0 25,0-25,0 25,-1-1,1 1,-25-25,25 25,-25 0,0-25</inkml:trace>
  <inkml:trace contextRef="#ctx0" brushRef="#br0" timeOffset="119324.825">4168 13146,'-25'-24,"25"24,-25 0,25-25,0 25</inkml:trace>
  <inkml:trace contextRef="#ctx0" brushRef="#br0" timeOffset="119827.8538">4515 13246,'25'25,"-1"-1,-24-24,25 25,0 0,-25-25,25 25,-25 0,25-25,-25 24,0-24,0 25,0-25,0 25,0-25,0 0,0 0,0 0,24 0,-24 0,0 0,0 0,0 0,25-25,-25 25,0-25,25 25,-25-24,25 24,-25-25,25 0,-1 25,-24-25,25 25,0 0,-25 0,25 0,-25 0,25 0,-25 0,24 25,-24-25,25 0,-25 25,25-25,-25 25,0-25,25 0,-25 0,25 24,-25-24,0 0,25 0,-25 0,24 0,-24-24,25 24,-25 0,0-25,25 25,-25-25,25 25,-25-25,25 25,-25-25,0 1,0 24,0-25,0 0,0 25,0-25,0 0,-25 25,25 0,-25-25,0 25,0 25,25-25,-24 25,-1-25,0 25,0 0,25 0,-25-1,25 1,0 25,0-25,0-1,0-24,0 25,25 0,0-25,0 25,0-25,-1 0,1 0,0 0,25 0,-26 0,26-25,0 25,-26-25</inkml:trace>
  <inkml:trace contextRef="#ctx0" brushRef="#br0" timeOffset="120339.883">6251 12799,'0'0,"0"-25,0 1,0 24,0-25,0 0,-25 0,25 25,-24-25,24 25,-25 0,25 0,-25 0,25 0,-25 25,25-25,-25 25,25 0,0 0,-25-1,25 1,0-25,0 25,25 0,0 0,-25-25,25 24,0 1,24-25,-24 25,25-25,-25 25,24-25,-24 25,25-25,-26 0,26 24,-25-24,0 25,-25-25,24 0,-24 25,0-25,0 25,0-25,-24 25,24-25,-25 0,0 24,0-24,-24 0,24 25,0-25,-25 0,26 0,-1 0,-25-25</inkml:trace>
  <inkml:trace contextRef="#ctx0" brushRef="#br0" timeOffset="120783.9084">6425 12650,'25'0,"-1"0,-24 0,25 25,0-25,-25 0,25 25,-25 0,25 0,-25-1,24 1,1 0,-25 25,25-26,0 26,-25 0,25-26,-25 26,24-25,1 24,-25-24,25 25,-25-25,25 24,-25-24,0 0,25 0,-25 0,0-1,24-24,-24 25,0-25,0 0,0 0,0 0,0 0,0 0,0-25,0 25,0-24,0-1,-24 0,24 0,-25 0,0 1,25-26,-25 25,0-25,25 26,-24-26,-1 25,25-24,0-1,0 25,0 0,0-24,0 24,25 0,-25 25,24-25,1 1,0 24,0 0,0 0,-1 0,1 0,25 0,-50 0,25 24,-1-24,1 25,-25 0,0 0,0 0,0-1,0 1,-25-25,1 25,-1 0,0 0,0-1,0 1,1 0,-1-25,0 25,0-25,0 25,1-25,-1 0</inkml:trace>
  <inkml:trace contextRef="#ctx0" brushRef="#br0" timeOffset="121170.9306">7169 12774,'0'25,"0"-25,0 25,0-25,0 25,0-25,0 0,25 25,-25-25,0 0,0 0,25 24,-25-24,0 0,24 0,-24 0,25 0,-25 0,25 0,0-24,-25 24,25 0,-1-25,1 25,-25-25,25 25,-25-25,25 0,-25 25,0-24,0-1,0 25,0-25,-25 0,25 25,-25-25,0 25,1 0,-1 0,0 0,-25 25,26-25,-1 25,0 0,0 0,0-1,0 1,25 0,-24 0,24 0,0-1,0 1,0 0,24 0,-24-25,25 25,-25-25,25 24,0-24,0 25,0-25,-1 0,1 0,25 0,-25 0,24 0,-24-25,25 25</inkml:trace>
  <inkml:trace contextRef="#ctx0" brushRef="#br0" timeOffset="121846.9692">7814 12774,'-25'0,"25"0,0 0,0 0,-25 0,25 0,0 0,0 0,0 0,0 25,0-25,0 0,0 0,0 0,0 25,0-25,25 0,-25 0,0 0,25 0,-25 0,25 0,-25 0,24 0,1 0,-25-25,25 25,-25 0,25-25,-25 25,25-24,-25 24,0 0,0-25,0 25,0-25,-25 25,25-25,-25 25,0-25,0 25,1 0,-1 0,0 0,0 0,0 0,-24 25,24-25,0 25,0 0,25-25,-24 25,24-1,-25 1,25 0,0-25,25 25,-25 0,24-25,1 24,-25-24,25 25,0-25,0 0,24 0,-24 0,25 0,-26 0,26 0,0-25,-1 25,1 0,-1-24,1 24,0-25,-25 0,24 25,-24-25,0 25,0-25,-1 1,1-1,-25 25,0-25,0 0,0 0,-25 25,25-24,-24 24,-1-25,0 25,0 0,0 25,1-25,-1 24,0 1,0 0,25 0,-25 0,25-25,0 24,0 1,0 0,0 0,0-25,25 25,-25-25,25 0,-25 24,25-24,0 0,-1 0,1-24,0 24,-25 0,25 0,0-25,-1 25,1-25,0 0,-25 25,25-25,0 1,-25-1,24 0,-24 0,0-24,0 24,0 0,0-25,-24 1,24 24,-25-25,25 1,-25-1,25 25,-25 1,25-1,-25 0,25 25,0 0,0 0,0 0,0 25,0 0,0-1,0 1,25 25,-25-1,25 1,0-25,-25 24</inkml:trace>
  <inkml:trace contextRef="#ctx0" brushRef="#br0" timeOffset="121966.9761">9178 12799,'25'25,"-25"-25,0 0,0 0,0 0,-25-25</inkml:trace>
  <inkml:trace contextRef="#ctx0" brushRef="#br0" timeOffset="124029.0941">9302 12204,'25'0,"25"-25,-26 25,26-25,0 0,-1 1,-24 24,25-25,-1 0,1 0,-1 0,1 25,-25-24,24-1,1 25,-25-25,0 25,-1-25,1 25,0-25,-25 25,25-24,-25 24,0 0,0 0,0 0,0-25,0 25,0 0,0 0,0 0,-25-25,25 25,-25 0,25-25,0 25,-25 0,25 0,-24 0,24 0,0 0,0 0,0 0,0 0,0 0,-25 0,25 0,0 0,0 0,0 0,0 0,0 0,25 0,-25 0,0 0,24 0,-24 25,25-25,0 0,-25 0,25 25,0-25,-1 0,1 25,0-25,-25 24,25-24,-25 0,25 25,-25-25,0 25,0 0,0-25,0 25,0-25,-25 24,0 1</inkml:trace>
  <inkml:trace contextRef="#ctx0" brushRef="#br0" timeOffset="124617.1277">9302 12551,'-25'0,"25"0,0 0,0 0,0 0,0 0,0 0,25 0,-25-25,25 25,0-24,24 24,-24-25,25 0,-1 0,1 0,0 1,24-1,-24 0,24 0,0 0,-24 1,24-1,1 0,-26 0,26 0,-26 0,1 25,-25-24,25 24,-26-25,1 25,0-25,-25 25,0 0,0 0,0 0,0 0,0 0,0 0,-25 0,0 0,25 0,-24 0,-1 0,25 0,-25 0,0 25,25-25,-25 0,0 0,25 0,0 0,-24 0,24 0,0 0,0 0,0 0,0 0,0 0,0 0,0 0,0 0,0 0,0 0,0 0,0 0,0 0,0 0,24 0,-24 0,0 0,25 0,-25 0,25 0,-25 0,25 0,-25 25,25-25,-25 0,25 0,-25 24,0-24,24 25,-24-25,0 0,0 25,0 0,0-25,-24 25,24-25</inkml:trace>
  <inkml:trace contextRef="#ctx0" brushRef="#br0" timeOffset="125349.1696">11634 12055,'-25'0,"25"0,0 0,0 0,0-25,0 25,0 0,25 0,0-25,-1 25,1 0,25-24,-25 24,24-25,26 25,-26-25,1 25,24-25,-24 25,-1-25,26 25,-26-24,1 24,-25 0,24 0,-24-25,0 25,-25 0,0 0,0 0,0 0,0 0,0 0,-25 0,0-25,1 25,-1 0,0-25,0 25,0 0,1-25,-1 25,0-24,0 24,25 0,-25-25,25 25,-24 0,24 0,0-25,0 25,0 0,0 0,0 0,0 0,24 0,-24 25,25-25,0 0,-25 0,25 0,0 0,-1 25,1-25,0 0,0 24,0-24,-1 0,1 25,0-25,-25 25,25-25,-25 25,0 0,0-25,0 24,0 1,0-25,-25 25,25 0,-25-25,0 25,1-1,-1 1,0-25</inkml:trace>
  <inkml:trace contextRef="#ctx0" brushRef="#br0" timeOffset="125909.2016">12676 12204,'0'0,"24"0,-24-25,25 25,-25 0,25 0,-25 0,0 0,0 0,0 0,0-25,0 25,0 0,0 0,0 0,-25 25,0-25,1 0,-1 25,0-25,-25 25,1-25,-1 25,0-25,1 24,-26 1,26-25,-1 25,1-25,-1 25,0-25,26 25,-1-25,0 0,0 0,0 24,25-24,0 0,0 0,0 0,0 0,0-24,25 24,-25 0,25 0,0-25,-25 25,25 0,-25 0,24-25,1 25,-25-25,0 25,25 0,-25-25,0 25,0-24,0 24,0 0,0-25,0 25,0 0,0 0,0 0,-25-25,25 25,0 0,0 0,0 0,0 0,0 0,0 0,-25 0,25 25,0-25,0 0,-24 0,24 25,0-25,-25 24,25-24,0 25,-25 0,25 0,0 0,0-25,0 24,0 1,0 0,0 0,0-25,25 25,-25-25,25 24,-1-24,1 0,0 25,0-25,0 0,24 0,-24-25,25 25,-26 0</inkml:trace>
  <inkml:trace contextRef="#ctx0" brushRef="#br0" timeOffset="127705.3043">3523 10170,'-50'0</inkml:trace>
  <inkml:trace contextRef="#ctx0" brushRef="#br0" timeOffset="128781.3659">1464 8855,'25'-25,"-25"1,0-1,0 0,0 0,24 0,-24 1,0-1,0 0,0 0,0 25,0-25,0 25,0 0,0 0,0 0,0 0,-24 0,-1 25,0 0,-25 0,26 0,-26 24,0-24,1 49,-1-24,1 0,24 24,-25 1,1-1,24 0,0 1,-25-1,26 1,24 24,-25-25,0 1,25 24,0-25,0-24,0 24,0 1,25-26,0 26,-1-26,1 26,0-26,0 1,0 0,24-1,-24 1,0 24,24-24,-24-1,0 1,0 0,24 24,-24-24,0 24,0 0,0-24,-25 25,24-1,1 0,-25 1,0 24,0-25,0 1,-25-1,25 1,-24 24,-1-25,0 1,0-1,0 1,1-1,-1-24,0 24,0-24,0 24,1-24,24-1,-25 1,25-25,-25 24,25-24,0 0,0 0,25-1,-25 1,25-25,-1 25,1-25,25 25,-25-25,24 0,1 25,-1-25,1 0,0 0,-1 24,26-24,-26 25,26-25,-26 25,1 0,0 0,-1-1,-24 1,25 25,-26-25,1 24,-25 1,25 0,-25-1,0 26,0-26,0 26,-25-26,25 26,-25-26,1 26,-1-26,25 26,-25-26,0 26,25-26,0 1,-25-1,25 1,0-25,0 25,0-26,25 26,-25-25,25 0,0-1,0 1,-1 0,26 0,-25 0,24-1</inkml:trace>
  <inkml:trace contextRef="#ctx0" brushRef="#br0" timeOffset="132284.5662">15330 8806,'-25'0,"25"0,-25 0,25 0,0 0,0 0,-25 0,25 0,0 0,0-25,0 25,25 0,-25 0,25 0,-25 0,25 25,-1-25,1 0,0 24,0-24,0 25,-1 0,1 0,0 0,0 24,-25 1,25 0,-25-1,24 1,-24 24,0 1,0-1,0 0,0 1,0 24,0 0,0-24,-24 24,24 25,-25-25,25 25,-25 0,25 0,-25 0,25 25,-25-25,25 25,0 0,0-25,0 25,0-1,0-24,0 25,0 0,0-25,25 25,-25 0,25-25,-25 0,0 25,25-25,-25 24,25-23,-25-1,24 0,1 24,0-24,0 0,0 0,0 0,-1-24,1 24,0-25,0 25,24-25,-24-24,0 24,0 0,0-25,-1 1,1-1,-25 1,25-1,0-24,0 24,-25-24,24-1,-24 1,25-25,-25 24,0-24,0 0,25 0,-25-25,0 25,0-25,0 0,0 0,0 0,-25 0,0-25,25 25,-24-25,-1 0,-25 0,25 1,-24-1,24 0,-49 0,24 0,0 1,-24-1,-1 0,1 0,0 0</inkml:trace>
  <inkml:trace contextRef="#ctx0" brushRef="#br0" timeOffset="133336.6264">16421 9004,'-25'0,"0"0,1 25,-1-25,0 0,0 0,25 0,0 0,0 0,0 0,0 0,25 0,-25 0,25 0,0 0,-1 0,26 0,0 0,-1-25,1 25,-1 0,26 0,-25-25,24 25,-24 0,-1-25,1 25,-1 0,-24 0,0 0,0 0,-25 0,0 0,0 0,-25 0,25 0,-25 0,0 0,1 25,-1-25,0 0,0 25,-24-25,24 0,0 0,0 25,25-25,-25 0,25 0,0 0,-24 0,24 25,0-25,0 25,0-25,0 24,0 1,0 0,0 0,0 24,0 1,0-25,0 24,0 1,0 0,0 24,0-24,0-1,0 1,0-25,0 24,0 1,0-25,0-1,0 26,0-25,0-25,24 25,-24-1,25-24</inkml:trace>
  <inkml:trace contextRef="#ctx0" brushRef="#br0" timeOffset="133657.6448">16868 9575,'-25'0,"25"-25,0 25,0 0,0 0,0 0,0 0,25 0,-1 25,-24-25,25 24,0-24,0 25,0 0,-1 0,26 0,-25-1,0-24,-1 25,1 0,0 0,0 0,-25-1,25-24,-25 25,0 0,0-25,0 25,0-25,0 0,0 0,0 0,-25 0,25 0,0 0,-25-25,25 25,-25-25,25 25,0-25,0 1,0-1,0 0,-25 0,25 0,0 1,0-1,25 0,-25 0,25 25,0-25,0 1,-1 24,1-25</inkml:trace>
  <inkml:trace contextRef="#ctx0" brushRef="#br0" timeOffset="134213.6766">17761 9624,'0'0,"-25"-25,25 25,-25 0,25-24,-25 24,0-25,0 25,25 0,-24-25,-1 25,0 0,0 0,0 0,25 0,-24 0,-1 25,0-25,25 25,-25-25,25 24,0 1,0-25,0 25,0 0,0 0,0-25,0 24,0 1,25-25,0 25,-25-25,25 25,-1-25,-24 0,25 0,0 0,0 0,0 0,-1 0,-24-25,25 25,0-25,-25 25,25-25,0 25,-25-24,0 24,25-25,-25 0,0 0,0 0,0 25,0-24,0-1,0 25,0-25,0 25,-25 0,25 0,0 0,0 0,0 25,0-25,-25 25,25-25,0 24,0 1,0-25,0 25,0-25,25 25,-25-25,25 25,-25-25,24 0,1 0,-25 0,25 0,0 0,-25 0,25-25,-1 25,-24 0,25-25,-25 0,25 25,-25-25,0 25,25-24,-25-1,0 25,0-25,0 25,0 0,0 0,0 0,0 0,0 25,0-25,0 25,0-1,25-24,-25 25,0 0,0-25,0 25,0 0,24-25,-24 24,0-24,0 0,25 25</inkml:trace>
  <inkml:trace contextRef="#ctx0" brushRef="#br0" timeOffset="134333.6834">17984 9252,'0'-25,"-25"25,0-24,25 24,0 0,-25 0</inkml:trace>
  <inkml:trace contextRef="#ctx0" brushRef="#br0" timeOffset="134848.7129">18108 9451,'25'24,"-25"-24,24 25,-24 0,0-25,25 25,-25-25,0 25,0-25,0 24,0-24,0 0,0 25,0-25,0 0,0 0,0 0,0 0,25 0,-25-25,0 25,0 0,25-24,-25 24,25-25,-1 0,1 25,0-25,-25 25,25-25,0 25,-1-24,-24 24,25 0,-25 0,25 0,-25 0,0 0,0 24,0-24,0 0,0 25,0-25,0 0,0 25,25-25,-25 0,25 25,-25-25,24 0,-24 0,25 0,-25 0,25-25,0 25,-25 0,25-25,-1 25,-24-25,25 25,-25-24,25 24,-25-25,0 0,0 0,0 25,0-25,-25 1,25-1,-25 0,25 25,-24-25,-1 25,25 0,-25 0,25 0,0 0,0 0,0 25,0 0,0-25,25 25,-25-1,25 1,-1 0,1 25,0-26,25 1,-26 0,1 0,0 0,-25-1,25-24,0 25,-25 0,0-25,0 25,-25-25,0 0,-25 0,26 0,-26 0,0 0</inkml:trace>
  <inkml:trace contextRef="#ctx0" brushRef="#br0" timeOffset="136744.8214">16495 10344,'0'-25,"0"25,0-25,0 25,0-25,0 25,0-25,0 25,0 0,0 0,0 0,0 25,0-25,0 25,-24 0,24 24,-25 1,25 0,0-1,-25 1,25-1,0 1,-25 0,25-26,0 26,0 0,0-26,25 1,-25 0,25 0,0 0,-25-25,24 24,1-24,0 0,0 0,0 0,-1-24,1 24,0 0,0-25,0 0,0 0,-1 0,-24 1,25-1,0 0,-25 0,0 0,0 1,0-1,0 0,-25 0,25 0,-25 1,1-1,24 0,-25 25,0 0,0-25,25 25,-25 0,25 0,-25 25,25-25,0 0,0 25,0-25,0 25,0-25,0 24,25-24,0 25,-25 0,50-25,-25 0,-1 25,1-25,25 25,-25-25,24 0,-24 24,0-24,0 25,-1 0,1-25,0 25,-25-25,0 25,0-1,0-24,0 25,-25 0,25-25,-25 25,1 0,-1-25,0 24,-25 1,26-25,-1 25,-25-25,25 0,1 25,-1-25,0 0</inkml:trace>
  <inkml:trace contextRef="#ctx0" brushRef="#br0" timeOffset="137076.8403">17463 10418,'0'-25,"25"25,-25-25,0 25,0 0,0-24,0 24,0 0,0 0,0 0,0 24,0-24,0 25,0 0,0 0,0 24,0-24,0 25,0-1,0-24,0 25,0-1,-25 1,25 0,0-26,-25 26,25 0,0-26,0 1,0 25,0-25,0-1,0 1,0-25,25 25,-25-25,25 0,-25 25,24-25,1 0,-25-25,25 25,0 0,0-25,-1 25,1-25,0 1,0 24,0-25</inkml:trace>
  <inkml:trace contextRef="#ctx0" brushRef="#br0" timeOffset="137540.8669">17785 10864,'0'0,"0"0,0 0,0 0,0-24,0 24,0 0,0 0,0-25,25 25,-25 0,25 0,0 0,0-25,-1 25,26 0,-25 0,0-25,24 25,-24 0,25 0,-26-25,1 25,0 0,-25 0,25 0,-25 0,0 0,-25 0,0 0,0 0,25 0,-49 0,24 0,0 0,0 0,1 25,-1-25,0 0,0 0,25 0,-25 0,25 0,-24 0,24 25,0-25,0 0,0 25,0 0,0-25,0 24,0 1,0 25,0-25,0-1,24 1,-24 0,0 25,0-26,0 1,0 0,0 0,0 0</inkml:trace>
  <inkml:trace contextRef="#ctx0" brushRef="#br0" timeOffset="137668.8742">18257 11261,'0'0,"0"0,0 0,0 0,0 0</inkml:trace>
  <inkml:trace contextRef="#ctx0" brushRef="#br0" timeOffset="139112.9568">16694 12254,'0'-25,"0"25,0 0,0 0,0 0,0 0,0 0,0 0,0 0,0 0,0 25,0-1,0 1,0 0,0 25,0-1,0 1,0-1,0-24,0 25,0-1,0-24,0 25,0-25,-25-1,25 1,0 0,0-25,0 25,0-25</inkml:trace>
  <inkml:trace contextRef="#ctx0" brushRef="#br0" timeOffset="139576.9833">16644 12725,'-25'-25,"25"0,0-24,-24 24,24 0,-25-25,25 26,-25-26,25 0,-25 26,25-26,0 0,-25 26,25-26,0 25,0-25,25 26,0-1,-25 0,25 0,24 25,-24-25,0 25,25 0,-1 0,-24 25,25-25,-25 25,24 0,-24-25,25 25,-26 24,1-24,-25 0,25 0,-25 24,0-24,0 0,-25 25,25-26,-25 1,1 25,-1-25,0-1,0 1,0 0,-24 0,24-25,0 25,25-25,-25 0,1 24,24-24,0 0,0 0,0 0,0-24,0 24,24 0,-24 0,25-25,0 25,0 0,0 0,-1 0,1 0,25 0,-25 0,-1 0,26 0,-25 25,0-1,-1-24,1 25,0 0,0 0,-25 0,0-1,0 1,0-25,0 25,0 0,-25 0,25-1,-25-24,0 25,1-25,-26 25,25-25,0 0,-24 0,-1 25,25-25,-24 0,24 0,-25-25,26 25,-1 0,0-25,0 25,0-25,0 1</inkml:trace>
  <inkml:trace contextRef="#ctx0" brushRef="#br0" timeOffset="139889.0012">17364 12502,'24'0,"26"0,-25 0,24 0,-24 0,-25 0,25 0,-25 0,0 24,0-24,0 25,-25 0,25 0,-25 0,1-1,24 1,-25 0,0 0,25 0,0-1,-25 1,25-25,0 25,25 0,-25-25,25 25,0-25,-25 0,24 24,26-24,-25 0,0 0,-1 0,26 0,-25-24,0 24,24-25,-24 25,0-25,-25 25,25-25,-25 0,0 1,0-1,0 0,-25 0,0 0,0 1,1-1,-26 0,0 0,25 25,-24-25,24 25,-25-24</inkml:trace>
  <inkml:trace contextRef="#ctx0" brushRef="#br0" timeOffset="140693.0472">18356 12601,'49'0,"-24"0,0-25,-25 25,25-25,-25 25,0-25,-25 25,25-24,-25 24,0 0,1-25,-1 25,0 0,0 0,-24 25,24-25,0 24,0-24,0 25,1 0,-1-25,0 25,25 0,0-25,0 24,0-24,0 25,0-25,0 0,25 25,0-25,-25 0,24 0,1 0,0 0,0-25,0 25,-1 0,1 0,0-25,0 25,-25-24,25 24,-1-25,-24 0,0 25,25-25,-25 25,0-25,0 25,0-24,0 24,0 0,0 0,0 0,0 0,0 24,0 1,0-25,0 25,0 0,0 0,0-1,0 1,0-25,0 25,25 0,-25-25,25 0,0 25,-1-25,1 0,0 0,0 0,0 0,-1-25,26 25,-25 0,0-25,24 0,-24 0,0 1,25-1,-26 0,1 0,25-24,-25 24,-1-25,1 1,0-1,0 0,-25 1,25-1,-1-24,-24 24,0-24,0-1,0 26,0-26,0 26,0 24,0-25,0 25,0 25,0-24,0 24,-24 24,24 1,0 0,0 25,-25-1,25 1,0-1,-25 26,25-26,0 26,0-26,0 1,0 0,0-1,25 1,0-25,-25 0,24 24,1-24,0-25,25 25,-26 0,1-25,25 0,-25 0,24 0,-24 0,25 0,-26-25,1 25,0-25,25 0,-50 25,24-25,1 1,-25-1,25-25,-25 25,25 1,-25-1,0 25,0-25,0 0,25 25,-25 0,24 0,-24 0,25 0,-25 25,25-25,0 25,0 0,0-1,-1 1,1 0,0 0,-25 0,25-1,0 1,-25 0,0 0,0-25,0 25,0-1,-25-24,0 0</inkml:trace>
  <inkml:trace contextRef="#ctx0" brushRef="#br0" timeOffset="140861.0568">19125 12179,'-25'-25,"25"0,0 25,25-24,-25-1,25 25,24-25,-24 0,25 25,-1-25,1 1,-1 24,1-25,24 25,1-25,-26 0,26 25,-26 0,26-25,-25 25,-1 0,1 0</inkml:trace>
  <inkml:trace contextRef="#ctx0" brushRef="#br0" timeOffset="141373.0861">17934 13717,'25'0,"-25"-25,0 25,0 0,0 0,0 0,0 0,0 25,0 0,-25 0,25-1,0 1,0 0,0 0,0 24,0-24,0 0,0 0,25 0,-25-1,25 1,0-25,-25 25,24-25,1 0,25 0,-25 0,-1-25,26 25,0-25,-26 1,26-1,0 0,-26 0,26 0,-25 1,24-26,-24 25,0-24,0 24,-25-25,25 25,-25-24,0-1,-25 25,25-24,-25 24,25 0,-25 0,0 1,25 24</inkml:trace>
  <inkml:trace contextRef="#ctx0" brushRef="#br0" timeOffset="141525.0948">19050 13692,'25'0,"-25"25,0-25,0 0,0 0,0 0,0 0,0 0,0-25,0 25</inkml:trace>
  <inkml:trace contextRef="#ctx0" brushRef="#br0" timeOffset="141813.1112">19621 13419,'25'-24,"-25"24,0 0,0 0,0 0,0 0,-25 0,0 0,0 0,0 24,1-24,-1 0,25 25,-25 0,0-25,25 25,0 0,0-1,0 1,0-25,25 25,-25 0,25 0,0-1,-1 1,26 0,-25-25,0 25,-1 0,1-25,0 24,-25-24,25 25,-25-25,0 25,0-25,0 0,0 25,0-25,-25 0,0 0,0 0,1 0,-26 0,25 0,-24 0,-1 0,25 0,-24-25</inkml:trace>
  <inkml:trace contextRef="#ctx0" brushRef="#br0" timeOffset="141961.1197">20340 13767,'50'0,"-1"24,-24-24,0 25,0-25,0 0,-25-25,0 25,0 0,0 0</inkml:trace>
  <inkml:trace contextRef="#ctx0" brushRef="#br0" timeOffset="142321.1403">18753 15056,'0'0,"0"-24,24-1,-24 25,0-25,0 25,0 0,0 0,0 25,0 0,0-1,0 1,0 0,0 25,-24-1,24 1,0-25,0 24,-25 1,25 0,0-26,0 1,0 25,0-25,0-1,0 1,0-25</inkml:trace>
  <inkml:trace contextRef="#ctx0" brushRef="#br0" timeOffset="142569.1545">18579 15230,'-25'-25,"25"-24,0 24,0-25,0 25,0-24,0 24,0 0,25 0,0 25,0-24,24 24,-24 0,25 0,-1 0,1 0,0 0,-1 24,1 1,-1 0,1 0,0 24,-1-24,-24 25,25-1,-50-24,24 25,-24-25,0 24,0-24,0 0,-24 0,-1 0,0-1,-25 1,26 0,-26 0,0 0,1-25,-1 24,1-24,-1 25</inkml:trace>
  <inkml:trace contextRef="#ctx0" brushRef="#br0" timeOffset="142713.1627">19274 15478,'24'0,"1"0,0 25,0-25,-25 0,25 0,-25 0,0 0,0 0,0 0,0 0</inkml:trace>
  <inkml:trace contextRef="#ctx0" brushRef="#br0" timeOffset="143045.1817">20340 14734,'0'0,"-25"0,1 0,-1-25,0 25,-25 0,26 0,-1 0,-25 0,25 25,1-25,-1 25,0 0,0-1,25-24,0 25,0 0,0 0,25 0,0-1,0 1,-1 0,26-25,0 25,-1 0,1-1,-1 1,1 0,0 0,-1-25,1 25,-1-1,1 1,-25 0,0-25,-1 25,1-25,-25 25,0-25,0 24,0-24,0 0,-25 0,1 25,-1-25,0 0,0 0,-24-25,24 25</inkml:trace>
  <inkml:trace contextRef="#ctx0" brushRef="#br0" timeOffset="143173.189">21035 15205,'25'25,"24"-25,-24 0,-25 0,25 0,0 0,-25 0,0 0,0-25,0 25</inkml:trace>
  <inkml:trace contextRef="#ctx0" brushRef="#br0" timeOffset="143857.2282">20787 10939,'24'0,"1"0,-25-25,25 25,0 0,25-25,-26 25,26 0,0 0,-26 25,26-25,0 25,-1-25,1 25,-1 24,1-24,0 25,-26-1,26 26,-25-26,-25 26,25-1,-1 25,-24-24,0 24,0 25,0-25,0 0,0 25,0 1,0-1,0 0,0 24,0-24,0 0,0 0,25 25,-25-25,25 0,25 0,-26 0,1 0,25 0,-1 0,-24 0,25-24,-25 24,24-25,-24 0,25 0,-25-24,-1 24,1-25,0 1,0-1,0-24,-25 24,24-24,-24-1,0-24,0 0,0 25,-24-25,24-25,-25 24,0 1,0-25,-24 0,24 25,-25-25,0 0,1 0,-1 25,1-25,-26 0,26 0,-26 25,1-25,-1 24,1 1,0-25,-1 25,1 0,-1 24</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2:45:39.701"/>
    </inkml:context>
    <inkml:brush xml:id="br0">
      <inkml:brushProperty name="width" value="0.05292" units="cm"/>
      <inkml:brushProperty name="height" value="0.05292" units="cm"/>
      <inkml:brushProperty name="color" value="#FF0000"/>
    </inkml:brush>
  </inkml:definitions>
  <inkml:trace contextRef="#ctx0" brushRef="#br0">2927 6598,'0'0,"0"0,0 0,0-25,0 25,-25-25,25 25,-24-24,-1 24,25-25,-25 25,0-25,0 25,25-25,-24 25,-1 0,0 0,25 0,-25 0,0 25,1-25,24 25,-25 0,0-25,25 24,-25 1,25 0,-25 0,25-25,0 25,0-1,0 1,0-25,0 25,0 0,25-25,-25 25,25-25,0 24,0-24,-1 25,-24 0,25-25,0 0,0 25,0-25,-1 25,1-25,0 0,0 25,-25-25,25 24,-25-24,24 0,-24 25,0-25,0 25,0-25,0 0,0 25,0-25,0 0,0 25,-24-25,24 0,-25 0,0 0,25 24,-25-24,0 0,25 0,-24 0,-1 0,0 0,25 0,-25-24,0 24,1 0,24 0,-25 0,25-25,-25 25,25 0</inkml:trace>
  <inkml:trace contextRef="#ctx0" brushRef="#br0" timeOffset="293.0168">3324 6921,'0'-25,"0"25,0 0,0 0,0 0,0 0,0-25,0 25,0 0,0 0,0 0,0 0,0 0,-25 0,25 25,-24-25,24 25,-25-25,0 24,25 1,-25-25,25 25,0 0,0 0,0-25,0 24,0-24,0 25,25-25,-25 0,25 25,-25-25,25 0,-1 0,1 0,25 0,-25-25,-1 25,26 0,-25-25</inkml:trace>
  <inkml:trace contextRef="#ctx0" brushRef="#br0" timeOffset="889.0509">5681 6424,'0'-24,"0"24,0-25,0 0,0 0,0 25,0-25,-25 1,0-1,25 25,-25-25,0 25,25-25,-24 25,-1 0,25 0,-25 25,0-25,25 25,-25-25,1 25,24-1,0-24,0 25,0 0,0 0,0-25,0 25,24-1,-24 1,25-25,0 25,0 0,24 0,-24-25,0 24,25-24,-26 25,1-25,25 25,-25-25,-1 0,1 25,0-25,0 0,-25 25,25-25,-25 0,0 0,0 0,0 0,0 0,0 24,0-24,-25 0,25 0,-25 0,0 0,25 0,-25 0,-24 0,24 0,0 0,0 0,-24-24,24 24,-25 0,26 0,-1 0</inkml:trace>
  <inkml:trace contextRef="#ctx0" brushRef="#br0" timeOffset="1463.0837">6375 6623,'25'0,"0"25,0-1,-1-24,-24 25,25-25,-25 25,0-25,25 25,-25 0,0-1,0-24,0 25,0 0,0 0,0-25,0 25,-25 0,25-25,0 24,-25-24,25 0,0 25,0-25,0 0,0 0,0 0,0 0,0 0,0 0,0-25,0 25,0 0,0-24,0 24,0-25,0 0,0 0,0 0,0 0,-24-24,24 24,0 0,0-24,0 24,0-25,0 25,24 1,-24-26,25 25,-25 0,25 25,0-24,-25 24,25 0,-1 0,1 0,-25 0,25 0,-25 24,25-24,-25 25,0 0,0 0,0-25,0 25,0-1,0 1,-25 0,0 0,25 0,-25-1,1-24,24 25,-25 0,25-25,0 0,0 25,0-25,0 0,0 0,0 0,0 0,0 0,25 0,-25 0,24 0,1 0,0 0,0 25,0-25,-1 0,1 0,0 24,-25-24,25 0,0 25,-25-25,0 25,0-25,0 0,0 25,-25-25,0 25,0 0,0-25,-24 24,24-24,-25 25,1 0,-26-25,26 25</inkml:trace>
  <inkml:trace contextRef="#ctx0" brushRef="#br0" timeOffset="3981.2277">2977 7962,'0'-25,"0"25,0-24,0 24,0 0,0 0,-25-25,25 25,0 0,-25 0,25 0,-25 25,1-25,24 24,-25 1,0-25,25 25,-25 25,0-25,25-1,-24 26,24-25,-25 24,25 1,0-25,0 24,0 1,0-25,0 24,0-24,0 25,0-25,0-1,25 1,-25 0,24 0,1-25,0 0,-25 25,25-25,0 0,-1 0,1 0,-25 0,25-25,0 25,0-25,0 25,-1-25,-24 0,25 1,0 24,-25-25,25 0,-25 0,0 25,0-25,0 1,-25 24,0 0,0-25,1 25,-1 0,0 0,0 0,0 0,-24 0,24 25,0-25,0 24,0-24,-24 25,24 0</inkml:trace>
  <inkml:trace contextRef="#ctx0" brushRef="#br0" timeOffset="4333.2479">3448 8161,'25'0,"-25"0,25 0,-25 0,0 0,0 0,0 0,0 25,-25-25,25 24,-25-24,25 25,-25 0,1 0,24 0,-25 24,25-24,-25 0,25 0,0-1,0 1,0-25,0 25,0 0,0-25,25 25,-25-25,25 0,-1 0,-24 0,25 0,0 0,0-25,0 25,-1-25,1 0,0 25,0-25,0 1,-1-1,-24 0,25 0,-25 0,25 1,-25-1,0 0,0 0,-25 0,0 1,1-1,-1 25,0-25,0 25,0-25,1 25,-1 0,0 0,0 25</inkml:trace>
  <inkml:trace contextRef="#ctx0" brushRef="#br0" timeOffset="4637.2653">4440 8111,'0'0,"0"0,0 0,0 0,0 0,0-25,0 25,25 0,-25-24,0 24,0 0,0-25,0 25,0 0,25 0,-25 0</inkml:trace>
  <inkml:trace contextRef="#ctx0" brushRef="#br0" timeOffset="4789.2739">4664 8310,'0'0,"0"24,0-24,24 0,-24 0,0 0,0 0,0 0,0 0,0 0,0 0,0 0,0 0,0 0,0 0,0 0,0 0,0 0</inkml:trace>
  <inkml:trace contextRef="#ctx0" brushRef="#br0" timeOffset="5873.336">5904 7764,'0'0,"0"0,0 0,0 0,0 0,0 0,0-25,25 25,-25 0,24-25,-24 25,25-25,0 25,0-24,0 24,24-25,-24 25,0-25,25 25,-26-25,1 25,0 0,-25-25,25 25,-25 0,0 0</inkml:trace>
  <inkml:trace contextRef="#ctx0" brushRef="#br0" timeOffset="6332.3622">5854 7739,'-25'0,"25"0,0 0,0 0,0 0,0 0,0 0,0 0,0 0,0 25,0-25,0 0,0 0,0 25,0-25,0 24,0-24,0 25,0-25,0 25,0 0,0-25,0 25,0-25,0 24,0 1,0-25,0 0,0 25,0-25,0 0,0 0,0 0,0 0,0 0,0 0,0 0,0 0,25 0,-25 0,0-25,0 25,25 0,-25-25,25 25,-25 0,25-24,-25 24,24 0,1-25,-25 25,25 0,0 0,0 0,-1 0,1 0,0 0,0 25,0-25,0 24,-1-24,1 25,0 0,-25 0,25 0,-25 0,0-1,0 1,0 0,0 0,0 0,-25 24,0-24,25-25,-25 25,1 0,-1-1,0 1,0-25,0 25,0-25,1 25,-1-25,0 0,0 25,0-25,1 0,-1 0,0 0,0 0,0-25,25 25,-24-25</inkml:trace>
  <inkml:trace contextRef="#ctx0" brushRef="#br0" timeOffset="6672.3817">6822 7789,'0'24,"0"-24,0 0,0 0,0 25,0-25,0 25,-25-25,0 25,25 0,-25-1,0 1,25 0,-24 0,24 0,0 0,0-1,0 1,0 0,0 0,0-25,0 25,24-1,-24-24,25 25,0-25,0 0,0 25,-1-25,1 0,0-25,25 25,-26 0,1-25,0 25,25-24,-26-1,1 25,-25-25,25 0,0 0,-25 1,0-1,0-25,0 25,-25 0,25 1,-50-1,26 0,-26 25,0-25,1 25</inkml:trace>
  <inkml:trace contextRef="#ctx0" brushRef="#br0" timeOffset="8424.4819">1241 8558,'0'24,"-25"-24,25 0,0 0,0 0,0 0,0 0,0 0,0 0,25 0,-25 0,24 0,1 0,0 0,0 0,24 0,-24 0,25-24,-25 24,24 0,-24 0,25-25,-26 25,26 0,-25-25,0 25,-1-25,1 25,0-25,0 25,0-24,-25 24,25 0,-25-25,0 25,0-25,24 25,-24 0,0-25,0 25,0 0,0 0,-24-25,24 25,-25 0,25-24,0 24,-25 0,25 0,-25-25,25 25,0 0,0 0,-25 0,25 0,0 0,0 0,0 0,0 0,0 0,0 25,0-25,25 0,-25 0,0 24,25-24,-25 25,0-25,25 0,-25 25,25-25,-25 25,24-25,-24 25,0-25,0 24,25-24,-25 25,0-25,0 25,0 0,0-25,-25 25,25-1,-24 1,-1-25,25 25,-25 0,0 0,0-25,-24 24</inkml:trace>
  <inkml:trace contextRef="#ctx0" brushRef="#br0" timeOffset="9724.5562">3523 9153,'0'0,"0"0,0 0,0 0,0 0,-25-25,25 25,-25 0,25 25,-25-25,0 0,25 25,-24 0,-1-1,25 1,-25 0,25 25,-25-26,25 26,0-25,0 24,0 1,0-25,0 24,0-24,0 25,0-25,25-1,-25 1,25 0,-25 0,25 0,-1-25,-24 0,25 24,0-24,-25 0,25 0,0 0,-25 0,24 0,-24 0,25-24,-25 24,0 0,25-25,-25 25,0 0,0-25,0 25,0-25,0 0,-25 25,25-24,-25 24,1-25,-1 25,0 0,0-25,0 25,1 0,-1 0,0 0,-25 0,26 0,-1 0,0 25</inkml:trace>
  <inkml:trace contextRef="#ctx0" brushRef="#br0" timeOffset="10196.5832">4540 9252,'0'0,"0"0,0 0,0 0,0 0,0 0,0 0,0 0,0 0,0 0,0 0,0 0,0 0,0 0,0 0,0 0,0-25,0 25,0 0,0 0,0 0,0 0,0 0,0 0,0 0,0 0,0 0,0 0,0 0,0 0,0 0</inkml:trace>
  <inkml:trace contextRef="#ctx0" brushRef="#br0" timeOffset="10388.5942">4589 9550,'0'25,"25"-25,-25 0,0 0,0 0,25 0,-25-25,0 25,0 0,25-25,-25 25,0 0,24-25,-24 25,0-25,0 25,0 0,0 0,0 0,0 0,0 0,0 0,0 0</inkml:trace>
  <inkml:trace contextRef="#ctx0" brushRef="#br0" timeOffset="11120.6361">5929 8806,'24'0,"1"-25,0 25,-25 0,25 0,-25-25,0 25,0 0,0 0,0 0,0 0,0 0,0 0,0 25,-25-25,0 0,0 0,1 25,-1-25,0 24,0-24,0 25,1-25,-1 25,0-25,0 0,0 0,1 25,24-25,0 0,0 0,0 0,0 0,0 0,-25 0,25 0,0 0,0 0,0 0,0 0,0 0,0 0,0 0,0 0,0 0,0 25,0-25,0 0,0 24,0-24,0 25,0-25,0 25,0 0,0-25,0 25,0-25,25 25,-25-25,0 24,0-24,0 0,0 25,0-25,0 0,0 0,0 0,0 0,0 0,0 0,0 0,0 0,0 0,0 0,0 0,0 0,0-25,24 25,-24 0,0 0,25 0,-25-24,25 24,-25 0,25 0,-25 0,25 0,-1 0,-24 0,25 0,0 0,0 24,0-24,-1 0,-24 25,25-25,0 25,0 0,-25-25,25 25,-25-1,24-24,-24 25,0 0,0-25,0 25,0-25,0 25,-24-1,-1-24,25 25,-25-25,0 25,-24-25,24 25,-25-25,25 0,-24 0,24 25,-25-25,1 0,24-25,-25 25,26 0,-26 0</inkml:trace>
  <inkml:trace contextRef="#ctx0" brushRef="#br0" timeOffset="12860.7356">2530 10740,'0'0,"0"0,0 0,0 0,0 0,0-24,0 24,25 0,0 0,0-25,0 25,-1-25,26 25,0-25,-1 25,1-25,-1 25,1-24,0 24,-1-25,1 25,-25-25,24 25,-49 0,25 0</inkml:trace>
  <inkml:trace contextRef="#ctx0" brushRef="#br0" timeOffset="13080.7482">2853 10691,'0'0,"-25"0,25 0,0 0,0 0,0 0,0 0,0 0,0 25,0-25,0 0,0 24,0-24,25 25,-25 0,0 0,25 0,-25 24,0-24,24 25,-24-26,0 26,0-25,0 24,0-24,0 0,0 25,0-25,0-1,0 26,0-25,-24 0,24-1,0 1</inkml:trace>
  <inkml:trace contextRef="#ctx0" brushRef="#br0" timeOffset="13376.7651">3374 11311,'0'0,"0"-25,0 25,0 0,0-25,0 25,-25-24,25 24,-25-25,25 25,-25 0,25 0,-24 0,-1 0,0 0,25 0,-25 0,0 25,25-1,-24-24,-1 25,25 0,-25 0,25 0,0-1,0 1,0 0,0 0,0-25,0 25,25-25,-25 24,25-24,-25 25,24-25,1 0,0 0,0 0,0 0,-1 0,1 0,0-25,25 25</inkml:trace>
  <inkml:trace contextRef="#ctx0" brushRef="#br0" timeOffset="13572.7763">4366 10790,'0'-25,"0"25,0 0,0 0,-25-25,25 25,0 0,0-24,0 24,0 0,0 0,0 0,0 0,0 0</inkml:trace>
  <inkml:trace contextRef="#ctx0" brushRef="#br0" timeOffset="13716.7846">4465 11038,'0'25,"25"-25,-25 0,0 0,0 0,0 0,0 25,0-25,0 0,0 0,0 0,0-25,0 25,0 0,0 0</inkml:trace>
  <inkml:trace contextRef="#ctx0" brushRef="#br0" timeOffset="13988.8001">5408 10666,'0'-25,"0"25,0 0,0 0,0 0,0 0,0 0,0 0,0 25,0-25,0 0,0 25,0 0,0-1,0-24,0 25,0 0,0 0,0 0,0-1,25 1,-25 0,0-25,0 25,0 0</inkml:trace>
  <inkml:trace contextRef="#ctx0" brushRef="#br0" timeOffset="14328.8196">5110 10641,'0'0,"0"0,0-25,0 25,25 0,-25 0,25 0,0 0,-1-24,1 24,0 0,0-25,24 25,-24-25,25 25,-25-25,24 25,-24-25,25 25,-26 0</inkml:trace>
  <inkml:trace contextRef="#ctx0" brushRef="#br0" timeOffset="14980.8569">5606 10790,'0'0,"0"0,25 0,-25 25,0-25,0 0,0 0,0 25,25-25,-25 24,0 1,0 0,0 0,0 0,0-1,0 1,0 0,0 0,0 0,0-1,0 1,0 0,0 0,0-25,0 25,0 0,0-25,0 0,0 24,0-24,0 0,0 0,0 0,0 0,0 0,0 0,0-24,0 24,0-25,-25 25,25-25,0 0,0 0,0 0,-25 1,25-1,0 0,0 0,0-24,0 24,0 0,0 0,0 0,0 25,25-24,-25 24,25-25,-25 25,25 0,-25 0,24 0,1 0,-25 0,25 0,0 0,-25 0,25 25,-25-25,0 24,0-24,0 25,0 0,0 0,0 0,0-25,0 24,-25 1,25 0,-25-25,25 25,0-25,0 0,0 0,0 0,0 0,0 25,0-25,0 0,0 0,25 0,0 0,-1 0,-24 0,25 24,0-24,25 0,-26 0,1 25,0-25,-25 25,25-25,0 0,-25 25,24-25,-24 25,0-25,0 25,0-25,0 24,-24-24,-1 25,0 0,0-25,-24 25,-1 0,0-25,1 24,-1-24,-24 25,24-25,1 25</inkml:trace>
  <inkml:trace contextRef="#ctx0" brushRef="#br0" timeOffset="18628.0655">3027 12154,'24'0,"1"-25,-25 25,25 0,0-24,0 24,-1-25,1 25,25-25,-25 25,-1-25,1 25,25-25,-25 25,-1 0,1-24</inkml:trace>
  <inkml:trace contextRef="#ctx0" brushRef="#br0" timeOffset="19097.0923">3200 12154,'-25'0,"25"0,0 0,0 0,0 0,-24 0,24 0,0 0,0 0,0 0,0 0,0 0,0 25,0-25,0 25,0-25,0 25,0-25,0 25,0-1,0-24,0 25,0-25,0 25,-25-25,25 25,0-25,0 25,0-25,0 0,0 0,0 0,0 24,0-24,0 0,0 0,0 0,0 0,0 0,0-24,0 24,25 0,-25 0,0-25,24 25,-24 0,25-25,0 25,0 0,-25 0,25 0,-1 0,1 0,0 0,0 0,0 25,24-25,-49 25,25-25,0 24,0 1,-25-25,24 25,-24 0,0 0,0-1,0 1,0 0,0 0,-24-25,24 25,-25-1,25-24,-25 25,25-25,-25 25,0-25,1 25,-1-25,0 25,0-25,25 0,-25 0,1 0,-1 0,0 0,0 0,0-25</inkml:trace>
  <inkml:trace contextRef="#ctx0" brushRef="#br0" timeOffset="19385.1088">4192 12204,'25'0,"0"0,-25 0,25-25,-25 25,25 0,-25 0,0-25,0 25,0 0,0 0</inkml:trace>
  <inkml:trace contextRef="#ctx0" brushRef="#br0" timeOffset="19564.119">4242 12427,'25'25,"-25"-25,0 25,0-25,0 0,0 0,0 0,0 0,0 0,0 0,0 0,0 0,0 0,0 0,25 0,-25 0,0 0,24-25,-24 25</inkml:trace>
  <inkml:trace contextRef="#ctx0" brushRef="#br0" timeOffset="19953.1413">5433 11807,'24'-25,"-24"25,0-25,25 25,-25 0,0-24,0 24,0 0,0 0,-25 0,25 0,-24 0,24 24,-25-24,0 25,0 0,0 0,25 24,-24-24,-1 25,0-1,25-24,-25 25,25-1,-25 1,25-25,0 25,0-26,0 26,0-25,0 0,0-1,0 1,25-25,-25 25,25-25,0 0,0 0,-25 0,24 0,1 0,0-25,0 25,0 0,-1-25,1 1,-25 24,25-25,-25 0,25 25,-25-25,0 0,-25 1,25 24,-25-25,-24 25,24-25,-25 25,1 0,-1 25,0-25</inkml:trace>
  <inkml:trace contextRef="#ctx0" brushRef="#br0" timeOffset="21409.2246">2654 12030,'0'-25,"0"25,0-24,0 24,0-25,0 25,0-25,0 25,0 0,0 0,0 0,0 0,-24 0,24 0,0 25,0-25,-25 25,25-1,-25 1,25 25,-25-25,25 24,-25 1,25 24,0-24,-24 24,24 1,0-1,0 1,0-1,0 0,24-24,-24 24,25-24,0 0,0-1,24-24,-24 0,25 0,-1-1,26 1</inkml:trace>
  <inkml:trace contextRef="#ctx0" brushRef="#br0" timeOffset="22077.2628">5681 11733,'0'0,"0"0,0 0,0 0,24 0,-24 0,25 0,0 24,0-24,0 25,-1-25,1 25,25 0,-25 0,24 24,-24-24,25 25,-26-26,1 26,0 0,0-1,0-24,0 25,-25-1,0 1,0-25,0 24,0 1,-25-25,25 24,-25 1,0-25,0 0,0 24,-24-24,24 0,-25 0,26-1,-26 1,0-25,26 25,-26-25,25 0</inkml:trace>
  <inkml:trace contextRef="#ctx0" brushRef="#br0" timeOffset="22324.2769">6474 11931,'25'0,"-25"0,0 0,25 25,-25-25,0 0,25 25,-25-25,25 24,-1 1,-24 0,25-25,0 25,25 0,-26-1,1 1,0-25,0 25,0-25,-1 25,1 0,0-25,-25 0,25 25,-25-25</inkml:trace>
  <inkml:trace contextRef="#ctx0" brushRef="#br0" timeOffset="22524.2883">6722 11857,'0'0,"0"0,0 0,0 0,-24 0,24 0,0 0,-25 24,25-24,-25 25,25 0,-25 0,25 0,-25 24,1-24,24 25,-25-1,0-24,0 25,0-1,1 1,-26 0,25-1,0 1</inkml:trace>
  <inkml:trace contextRef="#ctx0" brushRef="#br0" timeOffset="24122.3797">7169 11832,'0'0,"0"0,0-25,0 25,0-25,0 25,0-25,0 25,0-24,0 24,0-25,25 25,0 0,-1-25,-24 25,25 0,0-25,0 25,0 0,-1 0,1 25,0-25,-25 0,25 25,-25 0,0-1,0 1,0 25,0-25,-25 24,0-24,0 25,1-1,-1-24,0 25,0-1,0-24,1 0,-1 0,25 0,-25-1,25 1,0-25,0 0,0 0,25 0,0 0,-1 0,1 0,0-25,25 25,-1-24,-24 24,25-25,-1 0,26 25,-26-25,1 0,-1 0,1 25,-25-24,49-1,-247 99</inkml:trace>
  <inkml:trace contextRef="#ctx0" brushRef="#br0" timeOffset="24916.4252">2878 13444,'0'0,"0"-25,0 25,0 0,0 0,0-24,0 24,-25 0,25 0,0 0,0 0,0 0,0 24,0-24,25 25,-25 0,24 0,-24 24,25-24,-25 25,25-25,-25 24,25-24,-25 25,0-26,0 1,0 25,25-25,-25-1,0-24,0 25,0 0,0-25</inkml:trace>
  <inkml:trace contextRef="#ctx0" brushRef="#br0" timeOffset="25282.4461">3324 13419,'0'0,"0"0,0 0,0 0,-25 0,25 0,-24 25,24-25,0 25,-25-25,25 25,-25 0,25-1,0 1,-25 25,25-25,0-1,0 26,0-25,0 0,0-1,25 1,0-25,-25 25,25 0,-25-25,24 0,1 25,0-25,-25 0,25 0,0 0,-1 0,1-25,0 25,-25-25,25 25,0-25,-1 0,1 1,0-1,0 0,-25 0,25 0,-25 1,24-26,-24 25,0 0,0 1,0-1,-24 0,-1 25,0-25,25 0,-50 25,26 0,-1 0,0 0,0 0,-24 25,24 0</inkml:trace>
  <inkml:trace contextRef="#ctx0" brushRef="#br0" timeOffset="25902.4816">5433 13047,'0'0,"-25"0,25-25,0 25,0 0,0 0,0 0,0 0,0 0,0 0,-25 0,25 0,0 0,-25 25,25 0,-25 0,25 0,-24-1,24 26,-25 0,25-1,-25 1,25 0,-25-1,25 1,0 24,0-24,0-25,0 24,0-24,0 0,0 0,25-1,-25 1,25-25,-25 0,25 25,-25-25,24 0,1-25,-25 25,25 0,0-25,-25 25,25-24,-1-1,-24 0,25 0,-25 25,25-49,-25 24,25 0,-25 0,0 0,0 1,0-1,-25 0,0 0,0 0,1 25,-1-24,0 24,0 0,0 0,1 0,-1 24,0-24,-25 25,26 0,-1 0,0 0</inkml:trace>
  <inkml:trace contextRef="#ctx0" brushRef="#br0" timeOffset="26258.5019">5755 13345,'25'-25,"-25"25,25 0,-25 0,0 0,0 0,0-25,0 25,0 0,0 0,0 0,-25 0,25 25,-25-25,25 25,-25-25,25 25,-25 0,25-1,0 1,0 0,0 0,0 0,0-1,0-24,25 25,-25 0,25-25,-25 25,25-25,-25 0,25 0,-1 0,-24 0,25 0,0 0,0-25,0 25,-1-25,1 0,0 25,0-24,0-1,-25 0,24 0,1 0,-25 1,25-1,-25 0,0 0,0 0,-25 1,0-1,1 0,-1 25,-25-25,1 25,-1 0</inkml:trace>
  <inkml:trace contextRef="#ctx0" brushRef="#br0" timeOffset="28791.6468">5209 13593,'25'0,"0"-25,-25 25,25 0,0-25,-1 25,1-24,0 24,25-25,-26 25,26-25,-25 25,24-25,1 0,0 25,-26-24,26 24,-25-25,24 25,-24 0,0 0,0-25,0 25,-25 0,0 0,0 0,0 25,0-25,0 0</inkml:trace>
  <inkml:trace contextRef="#ctx0" brushRef="#br0" timeOffset="28970.657">5358 13692,'-25'25,"1"0,-1 0,0-25,25 0,-25 24,25-24,0 0,0 0,0 0,25 0,-25 0,25-24,0 24,-1 0,1-25,0 25,25-25,-26 25,26-25,0 0,-1 25,1-24,-1-1,1 0,0 0,-1 0,1 1,-25 24</inkml:trace>
  <inkml:trace contextRef="#ctx0" brushRef="#br0" timeOffset="29319.677">6598 13097,'0'0,"0"-25,0 25,0 0,0 0,0 0,0 0,0 0,0 0,0 0,0 0,0 0,0 25,0-25,0 25,0-1,0-24,25 25,-25 0,25 0,-25 25,0-26,25 1,-25 0,0 0,0 0,25-25,-25 24,0 1,0-25,0 25,0-25,24 25,-24-25</inkml:trace>
  <inkml:trace contextRef="#ctx0" brushRef="#br0" timeOffset="29682.6978">6896 13146,'0'-24,"0"24,0 0,0-25,0 25,0 0,25-25,-25 25,0 0,25 0,-25 0,24-25,1 25,-25 0,25 0,0 0,0 25,-1-25,-24 0,25 0,0 25,-25-25,25 25,-25-1,0 1,0-25,0 25,0 0,-25 0,25 24,-25-24,0 0,25 0,-24 0,24-25,-25 24,25 1,-25-25,25 0,0 25,0-25,0 0,0 0,25 0,-25 0,25-25,-1 25,1 0,0-25,0 25,0-24,24 24,-24-25,25 0,-25 25,24-25,1 25,-25-25,24 25,-24 0,25-24,-26 24,1 0,-25 0</inkml:trace>
  <inkml:trace contextRef="#ctx0" brushRef="#br0" timeOffset="35132.0095">2506 8855,'0'25,"0"-25,-25 0,25 0,0 0,-25 0,25 0,0 25,-25-25,25 0,0 0,0 0,0 0,0 0,0 0,0 0,0 0,25 25,-25-25,25 0,0 0,-1 0,26 0,-25 0,24 0,1-25,0 25,-1-25,26 25,-26-25,26 0,-26 25,26-24,-1-1,1 0,-26 0,26 0,-26 25,1-24,-1 24,1-25,0 25,-26-25,1 25,0 0,0 0,-25 0,0 0,0 0,0 0,0 0,0 0,-25 0,0 25,0-25,1 0,-1 25,-25-25,25 0,-24 24,-1 1,-24-25,24 25,-24 0,-1 0,26-1,-26 1,1 0,-1 0,26 0,-26-25,26 24,-1 1,25 0,-24-25,24 25,0-25,0 0,25 25,0-25,0 0,0 0,0 0,25 0,0 0,0-25,24 25,-24 0,25-25,-1 0,26 25,-26-25,1 1,25-1,-26 25,26-25,-26 0,26 0,-26 1,1 24,-1-25,1 0,-25 25,24-25,-24 25,-25 0,25-25,-25 25,0 0,0 0,0 0,0 0,0 0,-25 25,25-25,-25 0,1 0</inkml:trace>
  <inkml:trace contextRef="#ctx0" brushRef="#br0" timeOffset="36604.0937">2406 8260,'0'-25,"0"25,0 0,0 0,0-25,0 25,0 0,0 0,-24-24,24 24,0 0,0 0,0 0,0 0,0 0,-25 0,25 0,-25 0,25 0,0 0,-25 0,25 0,-25 0,1 24,-1-24,0 25,0-25,0 25,1 0,-26-25,25 25,-24-1,24 1,-25 0,25 25,-24-26,-1 1,25 25,-24-25,-1 24,0-24,26 25,-26-26,0 26,26 0,-26-26,0 26,26-25,-1 24,-25 1,25-25,1 25,-1-1,0-24,0 25,0-1,1 1,-1-1,0 1,0 0,0 24,1-24,24-1,-25 1,0 24,25-24,-25-1,25 26,-25-26,25 1,-24 25,24-1,0-24,0 24,0-24,0 24,0 0,0-24,0 24,0 1,0-26,24 26,-24-1,25 1,-25-1,25 0,-25 1,25-1,0 1,-25-1,24 1,1-1,0 0,0 1,0-1,-1 1,1-1,25 0,-25 1,-1-26,26 26,-25-1,24-24,1 24,0-24,-26 24,26-24,0 24,-1-24,1 24,-1-24,1 0,0-1,-1 1,1-25,0 24,-1 1,1-25,24 24,-24-24,-1 0,1 0,24 24,-24-24,0 0,-1 0,1-25,-1 25,1-1,0 1,-26-25,26 25,0-25,-26 0,1 25,0-25,0 0,0 0,0 0,-1 0,1 0,-25 0,25-25,-25 25,0 0,25 0,-25 0,0 0,0 0,0 0,0 0,0 0,0 0,0 0,0-25,0 25,0 0,0 0,0 0,0 0,0 0,0 0,0 0,0 0,0 0,0 0,-25-25,25 25,0 0,0 0,0 0,0 0</inkml:trace>
  <inkml:trace contextRef="#ctx0" brushRef="#br0" timeOffset="36951.1135">2952 13072,'-25'0,"25"0,-25 0,25 0,-24 0,24 0,0 25,-25-25,25 0,0 25,0-25,-25 24,25-24,0 25,0 0,0 0,0-25,25 25,-25 0,25-1,-25-24,24 25,-24 0,25 0,-25 0,0-25,25 24,-25 1,0 0,25-25,-25 25,0 0,0-1,0-24,0 25,-25 0,25-25,-25 25,0 0,25-1,-24-24,-1 25,0 0,0 0,0-25,1 25,-1-25,0 24,0-24,-24 25</inkml:trace>
  <inkml:trace contextRef="#ctx0" brushRef="#br0" timeOffset="37812.1628">1836 8012,'-25'0,"25"0,0 0,-25 25,25-25,0 0,0 0,-25 0,25 0,0 0,0 0,0 0,0 25,0-25,0 0,0 0,0 0,0 0,0 0,0 0,0 0,0 24,25-24,-25 0,25 0,0 25,-25-25,25 0,0 0,-1 0,26 0,-25 25,0-25,24 0,-24 0,25 0,-26 0,1 0,25 25,-25-25,-25 0,24 25,1-25,-25 24,0 1,0 0,0 0,0 24,-25-24,25 25,-24-1,-26 1,25 0</inkml:trace>
  <inkml:trace contextRef="#ctx0" brushRef="#br0" timeOffset="39196.2419">2233 14759,'-25'0,"25"0,-25 25,0-25,25 0,-24 24,-1-24,0 25,0 0,0 0,25 0,-24-1,-1 1,0 0,25 25,-25-26,0 26,25-25,-24 24,24-24,-25 25,25-1,0 1,-25-25,25 25,0-1,0-24,0 25,25-26,-25 1,0 25,25-25,-25-1,24-24,-24 25,25-25,0 0,-25 0,25 0,0 0,-1 0,1 0,-25-25,25 25,0-24,0 24,-25-25,24 0,1 0,-25 0,25 1,-25 24,25-25,-25 0,0 0,0 0,0 25,0-24,0-1,0 25,-25-25,25 25,-25-25,0 25,25 0,-24 0,-1 0,0 0,0 0,0 25,25-25,-24 25,-1-25,25 25,-25-1</inkml:trace>
  <inkml:trace contextRef="#ctx0" brushRef="#br0" timeOffset="39776.2751">2530 15156,'25'-25,"0"25,0-25,-25 25,0-25,0 25,0 0,0 0,0 0,0 0,-25 0,25 0,-25 0,0 0,25 0,-24 25,-1 0,25-25,-25 25,0-1,25 1,-25 0,25 0,-24 0,24-1,-25 1,25 0,0 0,0 0,0-25,25 25,-25-25,0 24,24-24,-24 0,25 0,-25 0,25 0,0-24,-25 24,25-25,-1 25,-24-25,25 25,0-25,-25 0,25 0,-25 25,25-24,-25-1,24 25,-24-25,25 25,-25-25,25 25,-25-25,0 25,25 0,-25-24,0 24,25 0,-25 0,0 24,0-24,24 25,-24-25,0 25,25-25,-25 25,0 0,25-25,-25 24,25-24,-25 25,25-25,-25 25,24-25,1 0,-25 0,25 0,0 0,0-25,0 25,-25 0,24-25,1 1,0 24,-25-25,25 0,0 0,-25 25,24-25,-24 1,0-1,0 0,25 0,-25 0,0 25,-25-24,1-1,24 25,-25-25,-25 25,25-25,1 25,-26 0,0 0,25 0,-24 25,-1-25,25 25,-24-25</inkml:trace>
  <inkml:trace contextRef="#ctx0" brushRef="#br0" timeOffset="41116.3517">6474 13940,'0'0,"25"0,0 0,0 0,0-25,-1 25,26-24,-25 24,24-25,1 25,0-25,-1 0,1 25,24-25,-24 1,-1-1,1 0,0 25,-1-25,1 0,0 25,-26-24,1 24,0 0,0 0,-25 0,0 0,0-25,0 25,0 0,-25 0,0 25,0-25,1 0,-1 24,-25-24,1 25,-1-25,0 25,1 0,-1 0,0-1,1-24,-1 25,25 0,-24-25,-1 25,1-25,24 25,0-25,0 24,0-24,1 0,24 0,0 0,0 0,0 0,0 0,24 0,1-24,0 24,0-25,24 25,-24-25,25 25,-1-25,1 0,0 1,-1 24,-24-25,25 0,-1 25,1-25,-25 25,0-25,-1 25,1 0,-25 0,0 0,0 0,-25 0</inkml:trace>
  <inkml:trace contextRef="#ctx0" brushRef="#br0" timeOffset="41216.3575">7070 13742,'-25'25,"-25"-25,25 0,25 24,-24-24,24 0,-25 0,25 0,0 0,25 0,-25-24,24 24,-24 0,25-25,25 25,-25-25,24 0,-24 0</inkml:trace>
  <inkml:trace contextRef="#ctx0" brushRef="#br0" timeOffset="42176.4124">6127 8359,'-25'25,"25"-25,-25 0,1 25,-1-25,0 0,0 25,0-25,1 0,-1 0,25 24,-25-24,25 0,0 0,-25 25,25-25,0 0,0 25,25-25,0 0,-25 0,25 0,24 25,-24-25,25 0,-26 0,26 0,0 0,-1 0,26-25,-26 25,1 0,0 0,-1-25,26 25,-51 0,26 0,0 0,-26 0,1 0,0 0,0 0,-25 0,0 0,0 0,0 25,0-25,-25 0,25 25,-25-25,0 0,1 0,24 25,-25-25,0 0,25 0,0 0,0 0,0 0,0 0,0 0,0 0,25-25,0 25,-1 0,1-25,25 25,-25-25,24 25</inkml:trace>
  <inkml:trace contextRef="#ctx0" brushRef="#br0" timeOffset="43012.4602">7516 7764,'0'0,"0"0,0 0,0 0,0 0,0 0,0 0,0 0,0-25,0 25,0 0,0 0,0 0,25 25,-25-25,25 0,-25 0,25 25,-1-25,1 0,0 24,0 1,0-25,-1 25,1 0,0 0,25-1,-26 1,1 0,0 0,25 25,-26-26,26 26,-25 0,24-1,-24 1,25-1,-25 26,0-26,24 1,-24 24,25 1,-26-26,1 26,25-1,-25 1,24-1,-24-24,0 24,24 1,-24-1,0 0,25 1,-26-26,1 26,25-1,-25 1,-1-26,1 26,0-1,0 0,0-24,-1 25,1-1,-25 0,25 1,-25-1,25 1,-25-1,25 0,-25 1,0 24,0-25,0 1,24-1,-24 1,0-1,0-24,0 24,0 1,0-1,0-24,0 24,0 0,0-24,0 24,-24-24,24 24,-25-24,25 24,-25-24,25 24,-25-24,25 0,-25-1,25 1,-24 0,24-1,-25 1,25-1,-25 1,25 0,-25-26,0 26,25-25,-24 24,-1-24,25 0,-25 25,0-26,0 1,25 0,-24 0,-1 0,0-1,0-24,0 25,1 0,24-25,-25 25,0-25,0 25,25-25,-25 0,1 24,24-24,-25 0,25 25,-25-25,25 0,0 0,0 0,-25 0,25 0,0 0,0 0,0 0,0 0,0 0,0 0,0 0,0 0,0 0,0 0,0 0,0 0</inkml:trace>
  <inkml:trace contextRef="#ctx0" brushRef="#br0" timeOffset="43284.4757">8360 12898,'0'0,"0"0,0 0,0 0,0 0,0 0,0 0,0 0,0 0,0 0,0 0,0 25,0-25,0 25,0-25,0 25,24 0,-24-1,0 1,0 0,0 0,0 0,0-1,0-24,0 25,25 0,-25-25,0 25,25-25,-25 25,25-25,0 0,-1 0,-24 0,25 0,0 0,0-25,24 25,-24-25,0 25,0-25,0 0</inkml:trace>
  <inkml:trace contextRef="#ctx0" brushRef="#br0" timeOffset="44088.5217">7615 7541,'0'0,"0"-25,0 25,0 0,0 0,0-25,0 25,0 0,0 0,0 0,0 0,0 0,0 0,0 0,0 0,0 0,0 0,0 0,-24 25,24-25,-25 25,0-1,0 1,0-25,1 25,-1 25,0-26,0 1,25 0,-25 0,1 0,24-25,0 24,0 1,0 0,0 0,0 0,0-1,24 1,-24 0,25 0,0 0,0 0,24-1,-24 1,25 0,-25 0</inkml:trace>
  <inkml:trace contextRef="#ctx0" brushRef="#br0" timeOffset="44452.5426">9451 9872,'0'0,"25"0,-25 0,0 0,25 0,-25 0,24 0,-24 0,25 25,0-25,0 0,0 25,-1-25,1 25,0-1,0-24,0 0,-25 25,24-25,1 25,0-25,-25 0,0 0</inkml:trace>
  <inkml:trace contextRef="#ctx0" brushRef="#br0" timeOffset="44636.5531">9724 9748,'-25'-25,"25"25,-25-24,25 24,0 0,-25 24,25-24,-24 0,24 25,-25 0,25 0,-25 0,0 24,0-24,1 0,-1 24,0 1,0 0,-24-25,24 24,0 1,0-1</inkml:trace>
  <inkml:trace contextRef="#ctx0" brushRef="#br0" timeOffset="45607.6086">7219 14709,'0'-25,"0"1,0-1,0 0,0 0,0 25,-25-25,25 25,0 0,-25-24,25 24,0 0,0 0,-25 24,25-24,-25 25,25 0,-25-25,25 25,-24 24,-1-24,25 0,-25 25,25-1,-25-24,25 25,-25-1,25 1,0-1,0 1,0 0,0-1,0-24,0 25,25-26,-25 1,25 0,-25-25,25 25,-25 0,25-25,-1 0,1 0,-25 0,25 0,0 0,0 0,0-25,-1 25,1-25,-25 25,25-25,0 0,0 25,-25-24,24-1,-24 25,0-25,0 0,0 25,-24-25,-1 25,0-24,25 24,-50-25,26 25,-1 0,0 0,0 0,0 0,-24 25,24-25,0 24</inkml:trace>
  <inkml:trace contextRef="#ctx0" brushRef="#br0" timeOffset="45992.6306">7640 14734,'25'0,"0"-25,-25 25,25 0,-25-25,0 25,0 0,0 0,-25 0,25 25,0-25,-25 25,0-25,25 25,-25 0,1 24,-1-24,25 25,-25-26,25 26,-25-25,25 0,-25 24,25-24,0 0,0 0,25-1,-25-24,25 25,-25-25,25 0,-25 25,25-25,-1 0,1-25,-25 25,25 0,0-25,0 25,-1-24,1-1,0 0,0 25,-25-25,25 0,-1 1,-24-1,25 0,-25 0,0 0,0 1,0-1,0 0,-25 0,1 25,24-25,-25 25,0-24,-25 24,26 0,-1 0</inkml:trace>
  <inkml:trace contextRef="#ctx0" brushRef="#br0" timeOffset="46368.6522">8062 14660,'49'0,"-24"0,0 0,0-25,0 25,-25 0,25 0,-25 0,0 0,0 0,0 0,0 25,0-25,-25 24,0 1,25 0,-25 0,0 0,25 24,-25-24,25 25,-24-26,24 1,0 0,0 0,0 0,0-1,0 1,24-25,1 25,-25-25,25 0,0 25,0-25,0-25,24 25,-24 0,0-25,24 25,-24-25,25 1,-25-1,-1 0,26 0,-25 0,0 1,-1-1,1 0,0 0,-25 0,25 1,-25-1,0 0,-25 0,25 0,-25 1,0 24,1-25,-26 25,25 0,-24 0,-1 0,0 0,1 25</inkml:trace>
  <inkml:trace contextRef="#ctx0" brushRef="#br0" timeOffset="46701.6712">7392 15925,'0'0,"0"0,0 0,0 0,0 0,25-25,0 25,0-25,24 25,-24-25,25 25,-1-25,1 1,-1-1,1 0,24 0,1 0,-1 1,1-1,-1 0,1 0,-1 0,0 1,1 24,-1-25,-24 0,24 25,-24-25,-1 25,-24-25,0 25,0 0,-25 0,0 0,0 0</inkml:trace>
  <inkml:trace contextRef="#ctx0" brushRef="#br0" timeOffset="47301.7055">2084 16197,'50'0,"-26"-24,1 24,0-25,25 0,-1 25,1-25,-1 0,1 1,24-1,-24 0,24 0,1 0,-1 1,1-1,-1 0,1 0,-26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2:47:44.771"/>
    </inkml:context>
    <inkml:brush xml:id="br0">
      <inkml:brushProperty name="width" value="0.05292" units="cm"/>
      <inkml:brushProperty name="height" value="0.05292" units="cm"/>
      <inkml:brushProperty name="color" value="#FF0000"/>
    </inkml:brush>
  </inkml:definitions>
  <inkml:trace contextRef="#ctx0" brushRef="#br0">3027 6400,'-25'0,"-25"24,25-24,25 0,-25 0,25 0,-24 0,24 0,0 0,0 0,0 0,24 0,-24 0,25-24,0 24,0 0,25 0,-26 0,26-25,0 25,-1-25,1 25,-1 0,1-25,0 25,-1 0,1-25,-25 25,-1 0,26 0,-50 0,25 0,-25 0,25 0,-25 0,0 0,0 0,-25 0,25 0,-25 0,25 0,-25 0,0 0,1 25,-1-25,25 0,-25 0,0 0,0 0,1 0,24 0,-25 25,25-25,-25 0,25 0,0 0,0 25,0-25,0 0,0 25,0-1,0-24,0 25,0 0,0 25,25-26,-25 1,25 0,-25 25,0-26,0 1,0 0,0 0,0 0,0 24,0-24,0 0,0 0,0 0,0-1,0 1,0 0</inkml:trace>
  <inkml:trace contextRef="#ctx0" brushRef="#br0" timeOffset="304.0174">3870 6921,'25'0,"-25"-25,0 25,0-25,0 25,0-25,0 25,-25 0,0-25,25 25,-25 0,25 0,-25 0,1 0,-1 0,0 0,0 25,0-25,1 25,-1 0,0 0,25-1,-25 1,0 0,25 0,0 24,0-49,0 25,0 0,0 0,0-25,0 25,25-25,-25 24,25-24,-25 0,25 25,0-25,-1 0,1-25,0 25,0 0,24-24,-24 24,0-25</inkml:trace>
  <inkml:trace contextRef="#ctx0" brushRef="#br0" timeOffset="869.0497">5507 6300,'0'0,"0"0,0 0,0 0,0 0,0-24,0 24,0 0,25 0,0-25,-1 25,1 0,0-25,25 25,-1 0,-24-25,25 25,-1-25,1 25,-25-24,24 24,-24 0,0-25,0 25,-25 0,0 0,0 0,0 0,-25 0,25 25,-25-25,0 0,0 0,25 24,-24-24,-1 0,0 25,0-25,25 0,-25 0,25 0,0 25,0-25,0 0,0 25,0 0,-24-25,24 49,0-24,0 0,0 24,0-24,0 25,0-25,0 24,0-24,0 25,0-26,24 1,-24 25,0-25,0-1,0 26,0-25,0 0,25 0</inkml:trace>
  <inkml:trace contextRef="#ctx0" brushRef="#br0" timeOffset="1415.081">6375 6945,'25'0,"0"-24,0 24,-25 0,24 0,-24 0,25 0,-25 0,0 0,0 24,0-24,0 25,0-25,0 25,0 0,0-25,0 25,0-1,0 1,-25-25,25 25,0 0,-24-25,24 25,0-25,0 24,0-24,0 0,0 25,0-25,0 0,0 0,0 0,0 0,0-25,0 25,0-24,0 24,0-25,0 0,24 0,-24 0,0-24,25 24,-25-25,0 26,25-26,-25 25,25 0,-25 0,25-24,-25 24,24 25,1-25,-25 25,25-25,0 25,-25 0,25 0,-1 0,-24 25,25-25,-25 25,0-25,0 25,0 0,0-1,0 1,-25 0,1 25,-1-25,25-1,-25 1,0 0,0 0,1 0,-1-1,25-24,0 25,-25-25,25 0,0 0,0 0,0 0,25 0,0 0,-1 0,1 0,0 0,0 0,0 0,24 0,-24 0,25 25,-26-25,1 0,0 25,0-25,-25 25,25-25,-25 24,0-24,0 25,0 0,-25-25,0 25,0-25,-24 25,-1-1,25-24,-49 25,24-25,-24 25,24-25,-24 25,-1-25</inkml:trace>
  <inkml:trace contextRef="#ctx0" brushRef="#br0" timeOffset="2432.1391">3374 8062,'0'0,"-25"0,0 0,25 24,-25-24,25 0,0 0,0 0,0-24,0 24,25 0,-25 0,25-25,0 25,0 0,-1-25,26 0,0 25,-26-25,26 0,0 25,-26-24,1 24,25 0,-50-25,25 25,-1 0,-24 0,0 0,0 0</inkml:trace>
  <inkml:trace contextRef="#ctx0" brushRef="#br0" timeOffset="2876.1645">3275 8086,'-25'0,"0"25,0-25,25 0,-25 0,25 0,0 0,0 0,0 0,0 0,0 0,0 0,0 0,0 0,0 0,0 0,0 0,25 0,-25 25,0-25,25 0,-25 25,0-25,0 25,0-1,0-24,25 25,-25 0,0-25,0 25,0-25,0 25,0-25,0 0,0 24,0-24,0 0,0 0,0 0,0 0,25 0,-25 0,0 0,0 0,0 0,24 0,-24-24,0 24,25-25,-25 25,25-25,-25 25,25-25,0 25,-1-25,1 25,0 0,0-24,0 24,-1 0,1 0,25 24,-25-24,24 0,-24 25,0 0,0-25,-1 25,1 0,0-1,-25 1,25 0,-25 0,0 0,0-1,0 1,-25 0,25 0,-25 0,0-1,1 1,-1 0,0-25,0 25,-24 0,24-25,-25 24,25-24,-24 0,24 25,-25-25,26 0,-26 0,25 0,0 0,1-25</inkml:trace>
  <inkml:trace contextRef="#ctx0" brushRef="#br0" timeOffset="3421.1957">6003 7937,'-25'0,"0"0,1 25,24-25,-25 0,25 0,0 0,0 0,0 0,0 0,0 0,0-25,0 25,25 0,-1 0,1 0,0-24,0 24,0 0,24-25,-24 25,25-25,-25 25,-1 0,26-25,-25 25,0 0,-1-25,1 25,-25 0,25 0,-25 0,0 0,0 0,0 25,0-25,0 25,0 0,0 0,0-1,0 26,0 0,0-25,0 24,-25 26,25-26,0 1,-25-1,25 1,0 0,0-1,0 1,-24-1,24-24,0 25,0-1,-25 1</inkml:trace>
  <inkml:trace contextRef="#ctx0" brushRef="#br0" timeOffset="4215.2411">3647 10071,'0'0,"0"-25,0 25,0-25,0 25,0 0,-25-25,25 25,-25-25,25 25,-25 0,0 0,25 0,-24 0,-1 0,0 0,25 0,-25 25,0-25,25 25,-24 0,-1 0,25-25,0 25,0-1,0 1,0 0,0 0,0 0,25-1,-25-24,24 25,1 0,0-25,25 25,-26 0,1-25,25 24,-25-24,-1 0,1 25,25-25,-50 0,25 25,-1-25,-24 0,0 0,0 0,0 25,0-25,0 0,-24 0,-1 25,25-25,-25 0,0 0,-24 0,24 24,0-24,0 0,-24 0,24 0,-25 0,25 0,1 0</inkml:trace>
  <inkml:trace contextRef="#ctx0" brushRef="#br0" timeOffset="4487.2567">4068 10294,'25'0,"0"0,0 0,0 0,-1 0,-24 0,0 0,0 0,0 0,-24 0,-1 25,0-25,0 0,0 25,1-1,-1 1,0-25,0 25,0 0,0 0,25-1,-24 1,24-25,0 25,0 0,0-25,24 25,1-25,0 0,0 0,0 0,24 0,-24 0,25 0,-25-25,24 25,1-25</inkml:trace>
  <inkml:trace contextRef="#ctx0" brushRef="#br0" timeOffset="5183.2965">6077 9847,'0'-24,"0"24,0-25,0 0,0 25,0-25,-24 0,24 25,-25-24,25 24,-25 0,0 0,25 0,-25 0,1 0,24 0,-25 24,25-24,-25 25,25-25,0 25,0-25,0 25,0 0,0-1,0-24,25 25,0 0,-1-25,1 25,0 0,0-1,24-24,-24 25,0-25,0 25,0-25,0 25,-25-25,24 25,-24-25,0 25,0-25,0 24,0-24,0 25,0-25,-24 25,-1-25,0 0,0 25,0-25,0 0,1 25,-26-25,25 0,-24 0,24 0,0 0,-25 0,26 0,-1 0,0-25</inkml:trace>
  <inkml:trace contextRef="#ctx0" brushRef="#br0" timeOffset="5707.3265">6375 10071,'25'0,"25"25,-50-25,24 24,1-24,-25 25,25 0,-25-25,0 25,0 0,0-1,0-24,0 25,0 0,0 0,0-25,0 25,0-1,0-24,0 25,0-25,0 0,0 0,0 25,0-25,0 0,0 0,0 0,0 0,0-25,0 25,0-25,0 25,0-24,0-1,0 25,0-25,0-25,0 26,0-1,0 0,0-25,0 26,0-1,0 0,0 0,0 0,0 0,25 25,-25-24,25 24,-25 0,24 0,1 0,-25 0,25 0,-25 0,25 0,-25 24,0-24,0 25,0 0,0-25,0 25,0 0,0 0,-25-1,0 1,25 0,0 0,-25-25,25 25,0-1,0-24,0 0,0 25,0-25,25 0,-25 0,25 0,0 0,0 0,-1 25,1-25,0 0,0 0,-25 0,25 25,-1-25,-24 0,25 0,-25 25,0-25,0 0,0 0,-25 24,25-24,-24 25,-1-25,-25 25,25-25,-24 25,-1-25,1 25,-26-25,26 24</inkml:trace>
  <inkml:trace contextRef="#ctx0" brushRef="#br0" timeOffset="6239.3569">3647 11683,'-25'0,"0"0,0 25,0-25,1 25,-1-25,25 0,-25 0,25 0,0 0,0 0,0 24,0-24,0 0,25 0,0-24,-1 24,1 0,0-25,25 25,-1-25,1 0,-1 0,1 25,0-24,-1-1,1 25,0-25,-1 25,-24-25,25 25,-26 0,-24 0,25 0,0 0,-25 0,25 25,-25-25,0 25,0 0,0-1,0 1,0 0,0 0,-25 24,25-24,0 25,-25-1,25-24,0 25,-25-25,25 24,0-24,0 0,0 0,0-1,0 1,0 0,0 0,0 0,0-25,0 0</inkml:trace>
  <inkml:trace contextRef="#ctx0" brushRef="#br0" timeOffset="6419.3672">4961 11534,'25'0,"0"0,0 0,0-25,-1 25,-24-24,25 24,-25 0,0 0,0-25,0 25,0 0,0 0,0 0,0 0</inkml:trace>
  <inkml:trace contextRef="#ctx0" brushRef="#br0" timeOffset="6575.3761">5110 11782,'25'25,"-25"-25,0 25,25-25,-25 0,0 25,0-25,0 0,0 0,0 0,0 0,25 0,-25 0,0 0,0 0,0 0,24 0,-24-25</inkml:trace>
  <inkml:trace contextRef="#ctx0" brushRef="#br0" timeOffset="6916.3956">6127 11237,'0'0,"0"0,0 24,0-24,0 25,-25-25,0 25,1 0,-1 0,0-25,0 24,25 1,-25 0,1 0,-1 0,25-1,0-24,0 25,0 0,0-25,25 25,-1 0,-24-25,50 24,-25-24,0 25,-1-25,26 25,-25-25,0 25,24-25,-24 25,25-1,-25-24,-1 25,1 0,0-25,-25 25,25 0,-25-25,0 24,0 1,0-25,-25 25,25 0,-25 0,-24-25,24 24,-25-24</inkml:trace>
  <inkml:trace contextRef="#ctx0" brushRef="#br0" timeOffset="7087.4054">6102 11385,'75'-24,"-26"-1,26 0,-26 0,26 0,-1 1,1-26,-1 25,0 0,-24-24,24 24,1 0,-1 0,-24 0,-1 1,1 24,-25-25</inkml:trace>
  <inkml:trace contextRef="#ctx0" brushRef="#br0" timeOffset="8690.4971">10766 5829,'-50'25,"25"-25,0 25,25-25,-24 0,24 0,0 0,0 0,0 0,0 0,0 0,24-25,1 25,0 0,25-25,-1 25,1-25,-1 25,1-25,24 1,1-1,-1 0,1 25,-1-50,25 26,-24-1,24 0,0 0,-24 0,24 1,-25-1,1 25,-1-25,-24 0,-1 25,1-25,-25 25,-1 0,1 0,-25 0,0-24,0 24,-25 0,25 0,-49 0,24 0,-25 0,1 0,-1 0,-24 0,24 0,-24 0,-25 24,24-24,1 0,-25 25,24-25,1 0,-1 25,1-25,-1 0,1 0,0 0,24 25,0-25,1 0,24-25,-25 25,26 0,24 0,-25 0,25-25,0 25,0 0,25-25,-1 25,1 0,0-24,25-1,-1 25,1-25,24 25,1-25,-26 0,26 25,24-24,-25-1,1 0,-1 25,1-25,-1 0,-24 25,-1-24,1 24,-1 0,-24-25,-25 25,25 0,-25 0,0 0,-25 0,25 0,-25 0,-24 0,-1 0,1 0,-1 0,-24 0,-1 25,-24-25,25 24,-1-24,-24 25,24-25,1 25,24-25,-24 0,24 0,26 0,-1 0,0 0,0 0,25 0,0 0,25 0,0-25,24 25,1-25,0 25,-1-24,26 24,24-25,-25 25,26-25,-1 0,0 25,0-25,0 25,1-24,-1 24,-25-25</inkml:trace>
  <inkml:trace contextRef="#ctx0" brushRef="#br0" timeOffset="9969.5702">4416 5283,'-50'0,"25"0,-24 0,24 0,0 0,0 0,0 0,1 0,-1 0,25 0,-25 0,25 0,0 0,0 0,0 0,25 0,0 0,-1 0,1 0,0 0,25-24,-26 24,26 0,0-25,24 25,-24 0,24-25,-24 25,24-25,-24 25,24-25,-24 25,24 0,-24-24,-1 24,-24 0,25 0,-25-25,-1 25,-24 0,25 0,-25 25,0-25</inkml:trace>
  <inkml:trace contextRef="#ctx0" brushRef="#br0" timeOffset="10102.5779">4713 5259,'-49'0,"-1"24,0-24,26 0,-1 0,0 25,25-25,-25 0,25 0,0-25,25 25,0 0,0 0,24-24,1 24,-1-25,1 25,24-25,1 25,-1-25,1 25,-1 0</inkml:trace>
  <inkml:trace contextRef="#ctx0" brushRef="#br0" timeOffset="11233.6426">4068 12675,'0'0,"0"0,0 0,0 0,0 0,0 0,0 0,0 0,0 25,-24-25,24 25,-25 0,25-1,-25 1,25 0,-25 25,0-26,0 26,1-25,-1 24,0-24,0 25,0-25,1-1,-1 26,0-25,0 0,0 0,25-1,-24 1,24-25</inkml:trace>
  <inkml:trace contextRef="#ctx0" brushRef="#br0" timeOffset="11474.6563">4093 12898,'0'-24,"25"24,0-25,-25 25,0 0,0 0,0 0,0 0,0 0,0 0,0 0,0 0,0 0,0 25,0-25,-25 24,25 1,0 0,-25 0,0 0,25-1,-24 1,24 0,-25 0,0 0,25 24,-25-24,0 0,25 0,-25 0,25 24,-24-24</inkml:trace>
  <inkml:trace contextRef="#ctx0" brushRef="#br0" timeOffset="12105.6924">3225 14362,'-25'-25,"0"25,25-25,-24 25,24-25,0 25,0-24,-25-1,25 0,0 25,0-25,25 0,-25 1,24-1,-24 25,25-25,0 0,0 0,0 25,-1 0,1-24,-25 24,25 0,0 24,-25-24,25 25,-25-25,0 25,0 0,0 0,0-1,0 1,-25 0,25 0,-25 0,25-1,-25 1,25 0,-25 0,25 0,0 0,-24-25,24 0,0 24,0-24,0 0,0 0,0 0,24 0,-24 0,0 0,25 0,0-24,-25 24,25 0,0 0,-1 0,1 0,0 0,0 0,0 0,-1 0,1 24,0-24,-25 25,25-25,-25 0,25 25,-25 0,0-25,0 25,0-1,0-24,0 25,0-25,-25 25,25-25,-25 25,25-25,-25 0,25 25,-25-25,1 0,-1 0,25 24,-25-24,0 0,0 0,1 0</inkml:trace>
  <inkml:trace contextRef="#ctx0" brushRef="#br0" timeOffset="12643.7232">4019 13915,'25'0,"-1"0,1-24,0 24,-25 0,0 0,0-25,0 25,-25 0,25 0,-25 0,25 25,-24-25,-1 0,0 0,0 24,0-24,25 0,-25 0,1 25,24-25,-25 0,25 0,-25 0,25 0,0 25,0-25,0 0,0 0,0 0,0 25,0-25,0 25,0-25,25 24,-25-24,0 25,0 0,0 0,0-25,0 25,0-1,25 1,-25-25,0 25,0-25,0 0,0 0,0 25,24-25,-24 0,0 0,0 0,0 0,0 0,25 0,-25-25,0 25,0 0,0 0,25-25,-25 25,0-25,25 25,-25-24,0 24,25 0,0-25,-1 25,-24 0,25 0,0 0,0 0,0 0,-1 0,1 25,0-25,0 24,0-24,-25 25,24 0,-24 0,0-25,0 25,0-1,0 1,0 0,-24 0,24 0,-25-25,0 25,0-1,0 1,1-25,-26 25,25-25,-24 25,24-25,-25 0,25 0</inkml:trace>
  <inkml:trace contextRef="#ctx0" brushRef="#br0" timeOffset="13253.7581">3225 11137,'25'0,"0"-25,-25 25,24 0,-24 0,0-24,0 24,0 0,0 24,-24-24,24 0,-25 25,25 0,-25 0,0 25,0-26,1 26,-1 0,0 24,25-24,-25 24,0 0,25 1,-24-1,24-24,0 24,0 1,24-26,-24 1,25-1,0 1,0-25,24 25,1-26,0 1,-1-25,1 25,24-25,1 0,-1 0</inkml:trace>
  <inkml:trace contextRef="#ctx0" brushRef="#br0" timeOffset="13777.7881">7169 10344,'25'0,"0"24,-25-24,24 25,1-25,0 25,0-25,0 25,24 0,1-1,-25 26,24-25,1 24,-1 1,1 24,-25-24,24 24,1 1,-25-26,0 26,-1-1,-24 1,25-1,-25 1,0-1,0 0,-25 1,25-26,-24 26,-1-26,0 1,0 0,-24-1,24 1,0-25,-25-1,26 1,-26 0,25-25,0 0</inkml:trace>
  <inkml:trace contextRef="#ctx0" brushRef="#br0" timeOffset="14002.8009">7863 11063,'25'0,"0"0,0 25,0-25,-1 0,26 24,-25-24,0 25,-1 0,26 0,-25 0,25 0,-26-1,26 1,-25 0,24 0,-24-25,0 25,25-1,-26 1,1-25,0 0,0 25,0-25,-25 0,24 0</inkml:trace>
  <inkml:trace contextRef="#ctx0" brushRef="#br0" timeOffset="14186.8115">8484 10988,'-25'-24,"25"24,0 0,-25 0,25 0,0 24,-25-24,25 25,-25 0,1 25,24-26,-25 26,0 0,0-1,0 1,1 0,-1-1,-25 1,25-1,0 1,-24 0,24-1,-25 1,26-1,-26 1</inkml:trace>
  <inkml:trace contextRef="#ctx0" brushRef="#br0" timeOffset="19592.1206">9203 10740,'25'0,"-1"0,1 0,0 0,0 0,25 0,-26 0,1 0,0-24</inkml:trace>
  <inkml:trace contextRef="#ctx0" brushRef="#br0" timeOffset="20416.1678">8930 10864,'-25'0,"25"0,-25 0,25 0,-24 0,24 0,0 0,0 0,0 0,0 0,0 0,0 0,0 0,0 0,0 0,0 0,0 0,0 0,0 0,0 0,0 0,0 0,0 0,0 0,0 0,0 0,0 0,0 0,0 0,0 0,24 0,-24 0,0 0,0 0,0 0,25 0,-25 0,0 0,25 0,-25 0,25 0,-25-24,0 24,0 0,25 0,-25 0,0 0,0 0,0 0,0 0,0 0,0 0,0 0,0 0,0 0,0 0,0 0,0 0,0 0,0 0,0 0,0 0,0 0,0 0,0 0,0 0,0 0,0 0,0 0,0 0,0 0,0 0,0 0,0 0,0 0,0 0,0-25,0 25,0 0,0 0,0 0,0 0,0 0,0 0,0 0,0 0,0 0,-25 0,25 0,0 0,0 0,0 0,0 0,0 0,0 25,0-25,0 0,0 24,0-24,0 25,-25 0,25 0,0 0,0-1,-25 1,25-25,0 25,0 0,0 0,-25-1,25-24,0 25,0-25,0 25,0-25,0 0,0 25,0-25,0 0,0 0,0 0,0 0,0 0,0 0,0 0,25-25,-25 25,25 0,-25-25,25 25,-25 0,25-25,-1 25,-24-24,25 24,0 0,-25-25,25 25,0 0,-1 0,-24 0,25 0,0 0,0 0,0 0,-25 25,24-25,1 24,0 1,-25 0,25 0,-25 0,25 0,-25-1,0 1,0 0,0 0,0 0,0-1,0-24,0 25,-25 0,25 0,-25-25,25 25,-25-1,0-24,1 0,-1 25,0-25,0 0,0 0,-24 0,-1 0,1 0,24 0,-25 0</inkml:trace>
  <inkml:trace contextRef="#ctx0" brushRef="#br0" timeOffset="22155.2672">6425 12526,'-25'0,"25"0,0 0,0 0,0 0,0 0,0 0,0 0,0 0,25 0,0 25,-1-25,1 0,0 25,0-25,0 25,24 0,-24-25,25 24,-26-24,26 25,-25-25,24 25,-24 0,0-25,0 25,0-25,-1 24,-24-24,25 0</inkml:trace>
  <inkml:trace contextRef="#ctx0" brushRef="#br0" timeOffset="22371.2796">6722 12427,'0'0,"-24"-25,24 25,0-24,-25 24,25 0,0 0,0 0,0 0,0 0,0 0,0 0,25 0,-25 0,24 24,-24-24,25 25,0-25,0 25,24 0,-24 0,0-1,25-24,-26 25,26 0,-25 0,24 0,1-1,-25-24,25 25</inkml:trace>
  <inkml:trace contextRef="#ctx0" brushRef="#br0" timeOffset="23004.3158">7963 13022,'24'25,"-24"-25,0 0,0 25,0-25,0 0,-24 0,24 25,-25-25,0 0,25 25,-25-25,0 24,1-24,-26 0,25 25,0-25,1 0,-1 0,0 0,0 0,25 0,-25 0,1-25,24 25,0-24,0 24,0-25,0 0,0 25,0-25,0 0,24 1,-24-1,25 0,0 0,-25 25,25-25,0 1,-1 24,1-25,-25 25,25 0,0 0,0 0,-1 0,-24 0,25 0,0 25,0-25,-25 24,25 1,-1 0,-24 0,0 0,0-1,0 1,0 0,0 25,0-26,-24 1,-1 25,0-25,0 24,0-24,1 25,-26-25,25 24,-24-24,24 0,-25 0,1-1,24 1,0-25,-25 25,26-25,-1 0,0-25,0 25,25-25,0 25,0-24,0-1,0 0,0 0,0 0,0 1,0-1,0 0,25 25,0-25,0 25,-25 0,24 0,1 0,0 0,0 0,0 25,-1-25,1 25,25 0,-25-1,-1-24,1 25,0 0,-25 0,25 0,0-25,-1 24,1 1,-25-25,25 25</inkml:trace>
  <inkml:trace contextRef="#ctx0" brushRef="#br0" timeOffset="23307.3331">8211 13221,'0'-25,"0"0,0-24,0 24,0 0,0 0,0 0,0 25,-25-24,25 24,-25 0,25 0,-25 0,25 0,-25 24,25-24,0 25,-24 0,24 0,0 0,0-1,0 1,0 0,24 0,1 0,-25 0,25-1,0 1,25 0,-26 25,1-26,0-24,25 25,-26 0,1 0,0 0,0-1,0 1,-1-25,-24 25,25-25,-25 25,0-25,0 25,0-25,-25 24,25-24,-24 0,-1 25,0-25,-25 0,26 0,-26 0,0 0,1 0,-1-25</inkml:trace>
  <inkml:trace contextRef="#ctx0" brushRef="#br0" timeOffset="23455.3416">8037 13047,'50'-25,"-1"25,-24-24,25-1,-1 25,1-25,0 0,-1 0,1 25,-1-24,1-1,0 25,-1-25,1 25,-25-25,24 25</inkml:trace>
  <inkml:trace contextRef="#ctx0" brushRef="#br0" timeOffset="23739.3578">9476 13543,'0'50,"-25"-25,25 0,-25-1,0 1,1 0,-26 0,25 0,-25-1,-24 1,24 25,-24-25,0-1,-1 1,1 0,-25 25,24-26,-24 1,0 0,0 25,-1-26,1 26,0-25,24 0,-24 24,25-24,-1 0,1 0,0 0,24-1,-24 1,49-25,-25 25,25-25,-24 0,49 25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2:51:33.189"/>
    </inkml:context>
    <inkml:brush xml:id="br0">
      <inkml:brushProperty name="width" value="0.05292" units="cm"/>
      <inkml:brushProperty name="height" value="0.05292" units="cm"/>
      <inkml:brushProperty name="color" value="#FF0000"/>
    </inkml:brush>
  </inkml:definitions>
  <inkml:trace contextRef="#ctx0" brushRef="#br0">10443 893,'0'-25,"0"0,0 1,0 24,-25-25,25 0,0 25,-24-25,24 0,0 25,-25-24,25-1,-25 25,0-25,25 25,-25-25,0 25,1-25,-1 25,0 0,0 0,0 0,-24 0,24 0,0 0,-24 25,24-25,-25 25,1-25,24 25,-25 0,25-25,-24 24,-1 26,25-25,-24 0,24 24,-25-24,26 25,-26-1,25-24,-24 25,24-1,0 1,0-1,0 1,0 0,25-1,-24 26,24-26,0 1,0 24,0-24,0 0,0-1,0 26,24-26,1 1,-25-25,25 24,0 1,25-1,-26-24,26 0,-25 25,24-26,1 1,0 0,24-25,-24 25,24-25,-24 0,24 0,0 0,1 0,-1-25,1 25,-1-25,25 0,-24 1,-1-1,1-25,-1 25,25 1,-24-26,-26 0,26 26,-26-26,1 0,-1 1,-24-26,25 26,-50-26,25 26,-25-26,0 1,0-1,0 26,-25-26,0 26,-25-26,26 26,-26-1,0 1,-24 24,0 0,-1-25,1 26,-1 24,-24-25,-25 25,25 0,-25 0,0 25,0-1,0 1,0 0,0 25</inkml:trace>
  <inkml:trace contextRef="#ctx0" brushRef="#br0" timeOffset="3282.1877">9327 2034,'0'0,"25"0,0 0,-1 0,1 0,25-25,-25 25,49-25,-24 25,24-24,0 24,-24 0,24-25,1 25,-1-25,-24 25,-1 0,-24 0,25 0,-25 0,-25 0,0 0,0 0,0 0,0 0,-25 0,-25 0,25 25,-49-25,24 0,-24 25,0-25,-1 24,-24 1,25-25,-26 25,26 0,0-25,-1 25,25-25,-24 24,24-24,26 0,-1 0,0 0,0 0,25 0,0 0,0 0,0 0,0 0,25 0,0 0,24 0,-24-24,25 24,24 0,-24 0,24-25,1 25,-26 0,26-25,-1 25,-24 0,-1-25,-24 25,25 0,-50 0,0 0,0 0,0 0,-25 0,0 0,0 25,1-25,-26 0,25 0,0 25,1-25,24 0,-25 0,25 0,25 0,-1 0,1 0,0 0</inkml:trace>
  <inkml:trace contextRef="#ctx0" brushRef="#br0" timeOffset="10971.6275">9451 1910,'25'0,"-25"0,25 0,-1 0,1 0,0 0,0 0,0 0,-1 0,26-25,-25 25,24 0,-24 0,25 0,-25 0,-1-25,1 25,0 0,-25 0,25 0,-25 0,0 0,0-24,-25 24,25 0,-25 0,0 0,-24 0,24 0,-25 0,1 0,-1 0,1 0,24 0,-25 0,25 0,1 0,-1 0,25 0,-25 0,25 0,0 0,0 0,0 0,25 0,0 0,-25 0,24-25,1 25,25 0,-25 0,24 0,-24-25,25 25,-26 0,1 0,0 0,0 0,0 0</inkml:trace>
  <inkml:trace contextRef="#ctx0" brushRef="#br0" timeOffset="36750.102">3622 5978,'0'0,"0"0,0 0,0 0,-25 0,25 0,0 0,-25 0,25 0,0 0,-25 25,25 0,0-1,-24 1,24 0,0 0,0 24,0-24,0 25,0-1,24-24,-24 25,25-25,-25 24,25-24,-25 0,25 0,-25-1,25 1,-1-25,-24 25,25-25,-25 0,25 25,0-25,0 0,-25-25,24 25,1 0,0-25,0 0,0 25,-1-24,1-1,0-25,0 25,0 1,0-26,-25 25,0 0,0-24,0 24,0 0,0 0,0-24,0 49,-25-25,25 0,-25 25,0 0</inkml:trace>
  <inkml:trace contextRef="#ctx0" brushRef="#br0" timeOffset="37102.1221">4292 6226,'0'0,"0"0,0 0,0 0,0 0,0 0,0 0,0 0,-25 0,25 0,0 0,-25 25,25-25,-25 25,25-25,0 24,0-24,0 25,0 0,0-25,0 25,0-25,0 25,25-1,0-24,-25 25,25-25,-1 25,1 0,0-25,-25 25,25-25,0 24,-1-24,-24 0,25 25,-25-25,0 0,0 25,0-25,0 0,0 0,0 25,0-25,-25 0,25 0,-24 0,-1 0,0 25,0-25,0 0,1 0,-26 0,25 0,0-25,1 25</inkml:trace>
  <inkml:trace contextRef="#ctx0" brushRef="#br0" timeOffset="38771.2176">4540 6400,'0'0,"0"24,0-24,0 25,0-25,0 25,-25-25,25 25,0-25,0 25,0-1,0-24,0 0,0 25,25-25,-25 0,24 25,-24-25,25 0,-25 0,25 0,0 0,0 0,-1-25,1 25,0 0,0-25,-25 25,25-24,-1-1,1 0,-25 25,25-25,-25 0,25 1,-25-1,25 0,-25 0,0 25,0-25,0 25,0 0,0-24,0 24,0 0,0 24,0-24,0 25,0-25,0 25,0 0,0 0,0-1,0 1,0 0,0 0,0-25,24 25,-24-1,0 1,25-25,-25 25,25-25,-25 25,25-25,-25 0,25 0,0 0,-1 0,1 0,0 0,0-25,0 25,-1-25,1 0,0 25,0-24,0-1,-1 0,1 0,0 25,-25-25,25 1,-25-1,0 0,0 0,0 25,0-25,-25 1,25 24,-25-25,25 25,-25-25,1 25,-1 0,25 0,-25 0,0 25,0-25,25 25,-24-25,-1 24,25 1,-25 0,25-25,0 25,0 0,0-1,0 1,0 0,0-25,0 25,0 0,0-25,0 24,25-24,0 0,-25 0,24 25,-24-25,25 0,0 0,0-25,-25 25,25 0,-1-24,-24 24,25-25,-25 0,25 25,-25-25,25 0,-25 1,0-1,0 0,0 0,0 0,0 1,0-1,0 25,0-25,0 25,0 0,0 0,0 0,0 0,0 25,0-25,0 25,0-1,0 1,0 0,0 0,0 0,0-25,25 24,-25 1,0 0,24 0,-24-25,0 25,25-1,-25-24,25 0,-25 25,25-25,-25 0,25 0,-1 0,1 0,0-25,0 25,0-24,-1 24,1-25,0 0,0 0,0 0,-1 1,1-26,0 0,-25 26,25-26,-25 0,25 1,-25-1,0 1,0-1,-25 0,25 1,-25 24,0-25,25 25,-25 1,1 24,24-25,-25 25,25 0,-25 0,0 25,25-1,-25-24,1 50,24-25,-25 0,0 24,25 1,-25-25,25 24,0 1,0 0,0-1,0-24,0 25,25-26,-25 1,25 0,0 0,-25 0,24-1,1-24,0 0,0 25,0-25,-1 0,1 0,0-25,0 25,24-24,-24 24,0-25,0 0,24-25,-24 26,0-26,0 0,0 1,0-1,-1 1,-24-1,0 0,0-24,0 24,0 1,0-1,-24 0,24 26,-25-1,0 0,25 0,-25 25,25 0,-25 25,0 0,25 0,-24-1,-1 1,25 25,-25-25,25 24,-25 1,25 0,0-26,0 26,0 0,25-26,-25 26,25-25,-25 24,25-24,-1 0,1 0,-25 0,25-25,0 24,0-24,0 25,-1-25,1 0,0 0,0 0,0 0,-1 0,-24-25,25 25,0-24,0-1,-25 0,25 0,-25 25,0-25,0 1,0-1,0 0,0 25,0 0,24-25,-24 25,0 0,0 0,0 25,25-25,-25 0,0 25,0-25,0 25,25-25,-25 24,0-24,25 25,-25-25,25 25,-25-25,24 25,-24-25,25 0,-25 0,25 0,0 0,-25 0,25 0,-1 0,-24-25,25 25,-25 0,25-25,-25 25,25-25,-25 1,0 24,0-25,0 25,0-25,0 25,0 0,0 0,0 0,0 0,0 25,0-25,0 25,0-1,0 26,0 0,0-26,0 26,0 24,-25-24,25 0,0-1,0 26,-25-26,25 1,-25 24,1-24,24 0,-25-1,0 1,25-25,-25 24,0-24,25-25,-24 25,24-25,0 0,0-25,-25 0,25 0,-25 1,25-26,0 0,0-24,0 24,0 1,0-26,0 26,0-1,0 0,25 1,24-1,-24 25,25 1,-25-1,24 0,26 0,-26 25</inkml:trace>
  <inkml:trace contextRef="#ctx0" brushRef="#br0" timeOffset="39530.261">4763 7838,'0'-25,"0"25,0-24,25-1,-25 25,24-25,-24 25,25-25,0 25,0 0,0 0,-1 0,1 0,0 0,0 0,0 25,0 0,-1-25,-24 25,25-1,-25 1,0 25,0-25,0-1,0 1,0 25,0-25,-25 0,25-1,-24 1,24-25,0 25,0-25,-25 0,25 25,0-25,0 0,0 0,0-25,0 25,0 0,0-25,0 0,25 1,-25 24,24-25,1-25,-25 25,25 0,0 1,0-26,-25 25,24 0,1 1,0-1,-25 0,25 0,-25 0,25 25,-25-24,0 24,0 0,0-25,0 25,0 0,0 25,0-25,-25 24,25-24,-25 25,25 0,-25 0,0 24,25-24,-24 0,24 25,0-26,0 1,0 0,24 0,-24 0,25-25,0 25,25-25,-26 0,26 0,24 0,-24 0,24-25,1 25,-1-25</inkml:trace>
  <inkml:trace contextRef="#ctx0" brushRef="#br0" timeOffset="41149.3536">9823 5755,'25'0,"-25"0,25 0,-1 0,1 0,0-25,0 25,0 0,-1-25,26 25,-25-25,24 25,1-25,0 25,-26-24,26 24,-25-25,0 25,0-25,-1 25,1 0,-25 0,0 0,0 0,0 0,0 0,0 0,-25 0,25 25,-24-25,-1 0,0 25,0-25,0 24,0-24,1 25,-1-25,0 25,25-25,-25 0,0 25,25-25,0 0,0 0,0 0,0 25,0-25,0 0,0 24,0 1,0-25,25 25,-25 0,25 0,-25 0,25-1,-25 1,0 0,25 0,-25 0,0-1,0 1,0 0,0 0,0 0,0-1,0-24,0 25,0 0,0-25</inkml:trace>
  <inkml:trace contextRef="#ctx0" brushRef="#br0" timeOffset="41454.371">10443 5978,'0'0,"0"0,0 0,0 0,0 0,0 0,0 0,0 0,0 0,0 0,0 25,0-25,0 25,0-25,-25 24,25 1,0 0,0 0,0 0,0-25,0 24,0 1,0-25,25 25,-25-25,25 25,0-25,-25 0,25 0,-1 0,1 0,0 0,0-25,0 25,-1 0,1-25,0 25,-25-25,25 1,-25 24,0-25,0 0,0 0,-25 0,0 25,0-24,1-1,-1 0,0 0,0 25,-24-25,24 25</inkml:trace>
  <inkml:trace contextRef="#ctx0" brushRef="#br0" timeOffset="41670.3834">10989 5631,'49'0,"-24"0,0 0,-25 0,25 0,0 24,-25-24,0 25,24 0,-24-25,25 25,-25 0,0 24,0-24,0 0,0 0,0 0,0-1,0 1,0 0,0 0,0 0,0-25,0 24,0 1,25-25,-25 25</inkml:trace>
  <inkml:trace contextRef="#ctx0" brushRef="#br0" timeOffset="41822.3921">11014 5953,'0'0,"0"0,0 0,0 0,0-25,0 25,0 0,0 0,0 0,24 0,1 0,0-24,-25 24,50 0,-26 0,1 0,0 0</inkml:trace>
  <inkml:trace contextRef="#ctx0" brushRef="#br0" timeOffset="42041.4046">11659 5904,'49'0,"-24"0,-25 0,25 0,0 0,-25-25,0 25,0 0,0 0,0 0,0 0,0 0,-25 0,0 0,25-25,-25 25,0 0,1 0,24 0,-25 0,0 0,25 25,-25-25,0 0,25 0,-24 25,24-25,-25 24,25-24,0 0,0 25,0-25,0 25,0-25,0 0,0 0,0 25,0-25,0 0,0 0,0 0,0 0,0 0</inkml:trace>
  <inkml:trace contextRef="#ctx0" brushRef="#br0" timeOffset="42393.4248">11262 6052,'0'0,"0"0,0 0,0-24,0 24,0-25,0 25,0 0,0-25,0 25,0-25,-25 25,25 0,-25 0,25 0,-25 0,25 0,-25 0,1 25,24-25,-25 25,0-25,25 25,-25-1,25 1,-25 0,25-25,0 25,0 0,0-1,0 1,0-25,0 25,0 0,25-25,0 0,-25 25,25-25,0 0,-1 0,1 0,0-25,0 25,0 0</inkml:trace>
  <inkml:trace contextRef="#ctx0" brushRef="#br0" timeOffset="42794.4477">11931 5928,'25'0,"-25"0,0 0,25 0,-25 0,0 0,0-24,0 24,-25 0,25-25,-25 25,1 0,-1 0,25 0,-25 0,-25 0,26 0,-1 0,0 0,0 0,0 25,-24-25,24 24,0-24,0 25,1 0,24-25,-25 25,25 0,0-1,0-24,0 25,0 0,0 0,0-25,25 25,-25-25,24 24,1-24,0 25,0-25,0 0,-1 0,1 0,0 0,0-25,0 25,-1 0,-24-24,25 24,0-25,-25 25,0-25,25 25,-25-25,0 25,0-25,0 25,0 0,0 0,0 0,0 0,0 0,0 0,0 25,0-25,0 0,0 25,0 0,0-25,0 25,0-25,0 24,0-24,0 0,25 0</inkml:trace>
  <inkml:trace contextRef="#ctx0" brushRef="#br0" timeOffset="43261.4744">12130 6052,'0'-24,"25"24,-25-25,0 0,0 0,0 25,0-25,0 1,0 24,0 0,0 0,0 0,0 0,0 0,0 0,0 24,0-24,0 25,0-25,0 25,0 0,24-25,-24 25,0-25,25 24,-25-24,0 0,25 25,-25-25,25 0,0 0,-25 0,24 0,1 0,0 0,-25 0,25-25,0 25,-25-24,24 24,-24 0,25-25,-25 25,0-25,0 25,0 0,0-25,0 25,0 0,0 0,0 25,0-25,0 25,0-25,0 25,0 24,0-24,0 25,0-26,0 26,0 0,0-1,0 1,0-1,0 1,0 0,-25-1,1-24,-1 25,0-1,0-24,0 25,-24-26,24 1,0-25,0 25,1-25,24-25,-25 25,25-25,-25 1,25-26,0 25,0-24,0-1,0 0,25-24,0 24,-1 1,1-1,25-24,-1 24,1 25,0-24,24 24,1-25,-1 26,-24 24,24-25</inkml:trace>
  <inkml:trace contextRef="#ctx0" brushRef="#br0" timeOffset="44081.5213">5408 8582,'0'0,"-25"25,25-25,-25 0,25 0,0 0,-25 0,25 0,0 0,0 0,0 0,0 0,0 0,0 0,25 0,-25 0,25 0,-25 0,25 0,0-25,-1 25,1 0,0 0,25 0,-26-24,1 24,0 0,-25 0,25 0,-25 0,25 0,-25-25,0 25,0 0</inkml:trace>
  <inkml:trace contextRef="#ctx0" brushRef="#br0" timeOffset="44189.5275">5309 8657,'-25'0,"0"25,0-25,25 0,0 0,0 0,0 0,0 0,0-25,25 25,25 0,-26-25,26 25,0-25,-1 0</inkml:trace>
  <inkml:trace contextRef="#ctx0" brushRef="#br0" timeOffset="45213.5861">10418 7169,'0'0,"-24"0,24 0,0-25,0 25,0-25,24 25,-24-25,25 25,0-25,-25 25,25 0,0-24,-1 24,1 0,0-25,0 25,0 0,-1 0,1 25,0-25,-25 0,25 24,-25-24,0 25,0-25,0 25,0 0,0-25,-25 25,0-1,0 1,1-25,24 25,-25 0,0-25,0 25,25-25,-25 0,25 24,0-24,0 0,0 0,0 0,0 0,0 0,0 0,0 0,0 0,25 0,0 0,0-24,-25 24,49 0,-24 0,0 24,0-24,0 0,-1 0,1 25,-25-25,25 0,0 25,-25-25,0 25,0-25,0 0,0 25,0-25,-25 24,25-24,-25 0,0 25,1-25,-1 25,0-25,0 0,-24 25,24-25,-25 0</inkml:trace>
  <inkml:trace contextRef="#ctx0" brushRef="#br0" timeOffset="45437.5989">10096 7665,'0'24,"0"-24,0 25,0-25,0 0,0 0,25 0,-25 0,24 0,1 0,25 0,-1-25,1 25,0 0,-1-24,26 24,-26 0,26-25,-1 25,-24-25,24 25,-24 0,-1-25,1 25,-25 0,24 0,-24 0,-25 0</inkml:trace>
  <inkml:trace contextRef="#ctx0" brushRef="#br0" timeOffset="45890.6248">10642 7813,'0'25,"-25"-25,25 25,0-25,0 0,0 0,0 25,-25-25,25 25,0-25,-25 24,25 1,-25 0,1 0,-1 0,25 0,-25-1,0 1,0 0,1 0,24 24,-25-24,25 0,-25-25,25 25,0 0,0-1,0-24,0 25,0-25,25 25,-25-25,25 0,-1 0,1 0,0 0,0 0,0 0,-1 0,26-25,-25 25,0-25,24 1,-24 24,0-25,24 0,-24 0,0 0,-25 1,25 24,-25-25,0 0,0 0,0 25,0-25,0 25,0-24,0 24,0 0,-25 0,25 0,-25 0,25 24,0-24,0 25,-25-25,25 25,0 0,0 0,0-1,0 1,0 0,-24 0,24 0,0-25,0 24,0 1,0 0,0-25,0 25,0-25,0 0,0 25,0-25,0 0,0 0</inkml:trace>
  <inkml:trace contextRef="#ctx0" brushRef="#br0" timeOffset="46437.6561">11212 7293,'0'-25,"0"25,25-25,-25 25,25-25,-1 0,-24 25,25 0,0-24,0 24,0 0,0 0,-1 0,1 0,0 24,0-24,0 25,-1 0,1-25,-25 25,0 0,0-1,0 1,0 0,0 25,0-26,-25 1,1 0,-1-25,25 25,-25 0,25-25,-25 24,25-24,0 0,0 0,0 0,0 0,0 0,0 0,0 0,0 0,0-24,25-1,-25 25,25-25,0 0,-1 0,1 1,0-1,0 0,0 0,-1 0,-24-24,25 24,0 0,-25 0,25 25,-25-24,0 24,25-25,-25 25,0 0,0 0,0 0,0 0,-25 0,0 25,25-1,-25-24,0 25,25 0,-24 0,24 0,-25-1,25 1,0 0,0 0,0 0,0-1,0 1,25-25,-25 25,24 0,-24-25,25 25,0-25,0 0,0 24,-1-24,1 0,25 0,-25 0,-1 0,26 0</inkml:trace>
  <inkml:trace contextRef="#ctx0" brushRef="#br0" timeOffset="46537.6618">12378 7516,'25'0,"-25"0,0 0,0 0,0 0,0 0,0 0,0 0,0 0,0 0,0 0</inkml:trace>
  <inkml:trace contextRef="#ctx0" brushRef="#br0" timeOffset="49013.8034">7863 7640,'0'-25,"0"25,0 0,0 0,0 0,0 0,0 0,0 0,0 0,0-25,0 25,25 0,-25 0,0 0,0 0,0 0,0 0,0 0,0 0,0 0,0 0,0 0,0 0,0 0,0 0,0 0,0 25,0-25,0 0,0 0,0 0,0 0,0 25,0-25,0 0,0 0,0 0,0 0,0 25,0-25,0 0,0 0,0 0,0 0,0 0,0 0,0 0,0 0,0 0,25 0,-25-25,0 25,0 0,0 0,25 0,-25 0,0 0,0 0,0 0,0 0,0 0,0 0,0 0,0 0</inkml:trace>
  <inkml:trace contextRef="#ctx0" brushRef="#br0" timeOffset="49513.832">7938 8186,'0'0,"0"0,0 0,0 0,0 0,0 0,0 0,0 0,0 0,25-25,-25 25,0 0,0 0,0 0,0 0,0 0,0 0,0 0,0 0,0 0,0 0,0 0,0 0,0 0,0 0,0 0,0 0,0 0,-25 0,25 25,0-25,0 0,0 0,0 0,0 0,0 0,0 24,0-24,0 0,0 0,0 0,0 0,0 0,0 0,0 0,0 0,0-24,0 24,25 0,-25 0,0 0,0 0,0 0,0 0,0 0,0 0,0 0,0 0,0 0,-25 0</inkml:trace>
  <inkml:trace contextRef="#ctx0" brushRef="#br0" timeOffset="52934.0276">5631 7565,'0'0,"0"0,0 0,0 0,0 0,0 0,0 0,-25 0,25 0,0 0,0 0,0 0,0 0,0 0,-25 0,25 25,0-25,-24 0,-1 25,0 0,0 0,0-1,1 1,-26 25,25-1,-24 1,24 24,-25-24,1 25,24-26,-25 26</inkml:trace>
  <inkml:trace contextRef="#ctx0" brushRef="#br0" timeOffset="54013.0894">11981 7268,'0'0,"0"0,-25 0,25 0,0 0,0-25,0 25,0 0,-25 0,25 0,0 25,-24-25,24 0,-25 25,0-25,25 24,-25 1,0 0,-24 0,24 0,0 24,-24-24,24 25,-25-26,1 26,-1 0,0-1</inkml:trace>
  <inkml:trace contextRef="#ctx0" brushRef="#br0" timeOffset="57187.2709">7888 7665,'0'0,"0"0,0 0,0 24,0-24,0 0,-25 0,25 25,0-25,0 0,0 0,0 0,0 0,0 0,0 0,0 0,0 0,0 0,0 0,0 0,0 0,0 0,0 0,0 0,0 0,0 0,0 0,25 0,-25 0,0 0,0 0,0 0,0 0,0 0,0-25,0 25,0 0,0 0,0 0,0 0,0 0,0 0,0 0,0 0,0 0,0 0,0 0,0 0,0 0,0 0,0 0,0 0,0 0,0 0,0 0,0 0,0 0,0 0,0 0,0 0,0 0,0 0</inkml:trace>
  <inkml:trace contextRef="#ctx0" brushRef="#br0" timeOffset="57792.3055">8087 8260,'0'0,"0"0,0 0,0 0,0 0,0-25,0 25,0 0,0 0,0 0,0 0,0 0,0 25,0-25,-25 0,25 0,-25 0,25 25,0-25,0 0,-25 0,25 0,0 25,0-25,0 0,0 0,0 0,0 0,0 0,0 0,0 0,0 0,0 0,0-25,0 25,0 0,0 0,0 0,0-25,0 25,0 0,0 0,0 0,25 0,-25-25,0 25,0 0,0 0,0 0,0 0,0 0,0 0,0 0,0 0,0 25,0-25,0 0,0 0,0 0,0 0,-25 0,25 0,0 25</inkml:trace>
  <inkml:trace contextRef="#ctx0" brushRef="#br0" timeOffset="59539.4054">10642 7863,'0'0,"0"0,0 0,24 0,-24-25,0 25,0 0,0 0,25-25,-25 25,0 0,0 0,0 0,0-24,0 24,0 0,0 0,0 0,0 0,0 0,0 0,0 0,0 0,0 0,0 0,0 0,0 24,0-24,0 0,0 25,0-25,0 25,0 0,-25 0,25-25,0 24,-24 26,24-25,-25 0,25 0,-25-1,25 26,-25-25,0 0,25-1,-24 1,24 0,-25 0,0 0,25-1,0-24,-25 25,25-25,0 25,-25 0,25-25,0 0,0 25,0-25,0 0,0 24,0-24,0 0,0 0,0 25,0-25,0 0,0 0,0 0,0 0,0 0,25 0,-25 0,25 0,0 0,-25 0,25 0,-1-25,1 25,25 0,-25 0,-1-24,1 24,0 0,0 0,0-25,-1 25,1 0,-25-25,25 25,0 0,-25-25,0 25,0 0,25-25,-25 1,0 24,0-25,0 0,0 0,0 25,0-25,0 1,-25-1,25 0,0 0,-25 0,25 1,0 24,0-25,-25 25,25 0,0-25,0 25,0 0,0 0,0 0,0 0,0 0,0 0,0 0,0 0,0 0,0 0,0 0,0 0,0 0,0 0,0 25,0-25,0 0,0 25,-25-1,25-24,0 25,0 0,0 0,0 24,0-24,0 0,0 25,0-26,0 26,0-25,0 24,0 1,0-25,0 24,0-24,0 25,0-25,0-1,0 1,0 0,0 0,0 0,25-1,-25-24,0 25,0-25,0 25,0-25,0 0,0 0,0 25,0-25,0 0,0 0</inkml:trace>
  <inkml:trace contextRef="#ctx0" brushRef="#br0" timeOffset="60359.4524">10766 7813,'0'0,"0"-24,0 24,0 0,0 0,0-25,0 25,0 0,0 0,0 0,0 0,0 0,0 0,0 0,0 0,0 0,0 0,0 0,0 0,0 25,0-25,0 24,0-24,-25 25,25 0,-25 0,25 0,-25-1,25 1,-25 25,25-25,-24 0,24 24,-25-24,0 0,0 24,25-24,-25 0,1 0,24 0,-25-1,25 1,0-25,0 25,0-25,0 25,0-25,0 0,0 25,0-25,0 0,0 0,0 24,0-24,0 0,0 0,25 0,-25 0,0 0,24 0,1 25,-25-25,25 0,0 0,-25 0,25 0,-1 0,1-25,0 25,0 0,0 0,-1 0,1 0,0 0,0 0,0-24,-1 24,-24 0,25 0,0 0,-25 0,25-25,-25 25,0 0,0 0,0-25,0 25,0 0,0-25,0 25,0-25,0 1,0 24,-25-25,25 0,-25 0,25 0,-25 25,25-24,0 24,0-25,-24 25,24 0,0-25,0 25,0 0,0 0,0 0,0 0,0 0,0 0,0 25,0-25,0 0,0 25,0-1,0 1,0 0,-25 0,25 0,0-1,0 26,0-25,0 24,0-24,0 25,0-25,0 24,0-24,-25 0,25 24,0-24,0 0,-25 0,25 24</inkml:trace>
  <inkml:trace contextRef="#ctx0" brushRef="#br0" timeOffset="68159.8985">6673 9475,'25'-24,"-25"24,24 0,1 0,-25-25,0 25,0 0,0 0,0 0,0 0,0 0,0 0,0 0,0 25,0-25,-25 24,25 1,-24 0,-1 0,0 0,0-1,0 26,1-25,-26 24,25-24,0 25,-24-25,24-1,0 26,0-25,25 0,-24-1,24 1,0-25,0 25,0-25,0 25,0-25,24 0,1 25,0-25,0 0,0 0,-1 0,26 0,-25-25,24 25,1 0,-25-25,24 25,1-25,0 25,-1-25,-24 25,25-24,-26 24,26-25,-25 25,0-25,-1 25,-24-25,25 25,-25 0,0-25,0 25,0-24,0 24,0-25,-25 25,25 0,-24-25,24 25,-25 0,0 0,25 0,-25 0,25 0,-25 0,25 0,-24 25,24-25,-25 25,25-25,0 24,0 1,-25 25,25-25,0-1,0 26,0-25,0 0,0 24,0-24,0 25,0-25,0 24,0-24,0 0,0 0,0-1,0 1,0 0,0-25,0 25,0 0,25-25</inkml:trace>
  <inkml:trace contextRef="#ctx0" brushRef="#br0" timeOffset="68487.9173">8012 9872,'0'-25,"0"25,0 0,0 0,0 0,0-24,0 24,0 0,0 0,0 0,-25 0,25 0,0 24,-24-24,24 0,0 0,0 25,-25-25,25 0,0 25,0-25,0 0,0 0,0 0,0 25,0-25,25 0,-25 0,24 0,-24 0,0 0,25 0,-25 0,0-25,25 25,-25 0,0 0,0-25,0 25,0 0,0 0,0-25,0 25,-25 0</inkml:trace>
  <inkml:trace contextRef="#ctx0" brushRef="#br0" timeOffset="68755.9326">7913 10195,'25'25,"-25"-25,0 24,25-24,-25 0,0 0,0 0,0 25,0-25,0 0,0 0,0 25,0-25,0 0,0 0,0 25,0-25,0 0,0 0,0 0,0 0,0 0,0 0,0 0,0 0,24 0,-24-25,0 25,25 0,-25 0,0 0,0 0,0-25,0 25,0 0,0 0,0 0</inkml:trace>
  <inkml:trace contextRef="#ctx0" brushRef="#br0" timeOffset="69282.9627">8980 9947,'24'0,"-24"-25,0 25,0-25,0 25,0-25,0 25,0-25,0 25,0-24,0 24,0-25,25 25,-25-25,25 25,-25-25,25 25,-25-25,25 25,-1 0,1 0,0-24,0 24,0 0,-25 24,24-24,1 0,0 0,-25 25,25-25,-25 25,0 0,0-25,0 25,0-1,0 1,0 0,-25-25,0 25,25 0,-25-25,25 24,-24-24,24 25,0-25,0 0,0 0,0 0,0 0,0 0,0 0,0 0,0 0,0 0,0 0,24 25,1-25,0 0,0 0,0 25,0-25,-1 0,1 25,0 0,0-25,0 24,-1 1,1 0,-25-25,25 25,-25 0,0-25,0 24,0 1,0-25,-25 25,0-25,1 0,-1 25,0-25,0 0,-24 0,-1 0,0 0,-24 0,24 0,-24-25,24 25,-24-25,24 25,-24-25,24 1,1-1</inkml:trace>
  <inkml:trace contextRef="#ctx0" brushRef="#br0" timeOffset="72578.1512">9873 1017,'-25'0,"25"-25,-25 25,0-25,25 25,-25 0,25-24,-24 24,24 0,-25-25,25 25,0 0,0 0,-25 0,25 0,0 0,0-25,0 25,0 0,-25 0,25 0,0 0,0 0,-25 0,25 0,0 0,-24 0,24 0,0 0,-25 0,25 0,-25 0,25 0,0 0,-25 0,25 0,-25 0,25 0,-24 0,24 25,0-25,-25 0,25 0,0 0,-25 0,25 0,0 0,-25 0,25 0,0 0,0 0,0 25,-25-25,25 0,0 0,0 0,0 24,0-24,-24 0,24 25,0-25,-25 0,25 25,-25-25,25 25,0-25,-25 25,25-1,-25-24,25 25,0-25,-25 25,25 0,0-25,-24 25,24-25,0 24,0 1,-25-25,25 25,0-25,0 25,0-25,0 25,0-1,0-24,0 25,0-25,0 25,0 0,0-25,0 25,0-25,0 24,0 1,0-25,0 25,0 0,0-25,0 25,0-1,0-24,0 25,0-25,25 25,-25-25,0 25,0-25,0 25,24-25,-24 25,0-25,0 0,25 24,-25-24,0 0,0 25,25-25,-25 0,0 25,25-25,-25 0,0 0,0 25,25-25,-25 0,0 0,0 0,25 0,-25 25,0-25,24 0,-24 0,0 0,25 0,-25 0,0 0,25 0,-25 0,0 0,25 0,-25-25,25 25,-25 0,24 0,-24 0,0 0,25 0,-25 0,25-25,-25 25,25 0,-25 0,0 0,25 0,-25-25,24 25,-24 0,0 0,25-25,-25 25,25 0,-25 0,0-24,25 24,-25 0,0-25,0 25,25-25,-25 25,0-25,0 25,0-25,24 0,-24 25,0-24,0-1,25 25,-25-25,0 0,0 25,0-25,0 1,0 24,0-25,0 0,0 25,0-25,0 25,0-25,0 25,0-24,0 24,0-25,0 25,0-25,0 25,0-25,0 25,0-25,0 25,0-24,0 24,0-25,-25 25,25 0,0-25,0 25,0-25,-24 25,24-25,0 25,0-24,-25 24,25 0,0-25,-25 25,25-25,0 25,-25-25,25 25,-25 0,25-25,0 25,-24 0,24 0,0 0,0 0,-25-24,25 24,0 0,0 0,-25 0,25 0,0 0,0 0,-25 0,25 0,0 24,-25-24,25 0,0 0,-24 0,24 0,0 0,-25 0,25 25,0-25,-25 0,25 0,-25 0,25 25,0-25,-25 0,25 25,0-25,-24 25,24-25,0 24,-25-24,25 25,0-25,-25 25,25-25,0 25,0 0,-25-25,25 24,0-24,0 25,0 0,0-25,-25 25,25 0,0-1,0-24,0 25,0 0,0 0,0-25,0 25,0-1,0 1,0 0,0-25,0 25,0 0,0-1,0-24,0 25,0 0,0-25,0 25,25-25,-25 25,0-25,0 25,25-25,-25 24,0-24,25 25,-25-25,0 25,25-25,-25 0,0 25,24-25,-24 0,0 0,25 25,-25-25,25 0,-25 0,0 0,25 0,-25 0,25 0,-25 0,0 0,24 0,-24-25,25 25,-25 0,25 0,0-25,-25 25,25 0,-25 0,24-25,1 25,-25-25,25 25,0 0,-25-24,25 24,-25-25,24 25,1-25,-25 25,25-25,0 25,-25-25,25 25,-25-25,24 1,-24 24,0-25,25 0,-25 0,0 0,0 1,25-1,-25 0,0 0,0 0,0 1,0-1,0 0,0 0,0 0,-25 1,25-1,-25 0,25 0,-24 25,-1-25,0 25,0 0,0-24,-24 24,24 0,-25 0,1 0</inkml:trace>
  <inkml:trace contextRef="#ctx0" brushRef="#br0" timeOffset="75149.2983">12055 1860,'0'0,"0"0,0 0,0 0,0 0,0 0,0 0,0 0,0 0,0 0,0 0,0 0,0 0,0 0,0 0,25 0,-25 25,0-25,25 0,-25 0,25 0,-25 0,25 0,-1 0,-24 0,25 0,0 0,0 0,-25 0,25 0,-1 0,1 0,0 0,25 0,-26 0,1 0,0 0,0 0,0 0,24 0,-24 0,0 0,25 0,-26 0,1 0,25 0,-25 0,-1-25,26 25,-25 0,24 0,-24 0,0 0,25 0,-26 0,26 0,0 0,-26-24,26 24,-25 0,24 0,-24 0,25 0,-25 0,24 0,-24 0,25-25,-25 25,24 0,-24 0,25 0,-26 0,26 0,-25 0,24-25,-24 25,0 0,25 0,-1 0,-24-25,25 25,-26 0,26 0,-25 0,24-25,-24 25,25 0,-25 0,24 0,-24 0,0 0,0 0,-1-24,26 24,-25 0,0 0,0 0,-1 0,1 0,0 0,0 0,0 0,-1-25,1 25,0 0,0 0,0 0,-1 0,1 0,0 0,0 0,24 0,-24 0,0 0,0 0,-25 0,25 0,-1 0,1 0,0 0,0 0,24 0,-49 0,50 0,-25 0,0 0,-1 0,1 0,0 0,0 0,0 0,-1 0,1 0,25 0,-25 0,-1 0,1 0,25 25,-25-25,24 0,-24 0,0 0,25 0,-26 0,1 0,25 0,-25 0,24 24,-24-24,25 0,-26 0,1 0,25 0,-25 25,-1-25,26 0,-25 0,0 0,24 25,-24-25,0 0,24 0,-24 0,25 0,-25 25,-1-25,26 0,-25 0,25 0,-26 0,26 25,-25-25,0 0,24 0,-24 0,25 0,-26 24,1-24,25 0,-25 0,-1 0,1 0,25 0,-25 0,-1 25,1-25,0 0,0 0,0 0,-1 0,1 0,0 0,0 0,0 0,-1 0,1 0,-25 0,25 0,0 0,0 0,-25 0,24 0,1 0,0 0,-25 0,25 0,0 0,0 0,-25 0,24 0,1 0,-25 0,25 0,-25 0,25 0,0 0,-25 0,24 0,1-25,-25 25,25 0,0 0,0 0,-1-24,-24 24,25 0,0 0,0-25,0 25,-1 0,1 0,25-25,-25 25,-1 0,1 0,25-25,-25 25,24-25,-24 25,25 0,-26-24,26 24,-25 0,24-25,-24 25,25-25,-25 25,24-25</inkml:trace>
  <inkml:trace contextRef="#ctx0" brushRef="#br0" timeOffset="76449.3726">14065 1935,'49'0,"1"0,-1 0,1 0,24 0,-24 0,24 0,1 0,-1-25,1 25,-1 0,25 0,-24-25,-1 25,25 0,-24 0,-1 0,1-25,24 25,-50 0,26 0,-1 0,-24 0,0 0</inkml:trace>
  <inkml:trace contextRef="#ctx0" brushRef="#br0" timeOffset="76717.388">14759 1960,'25'0,"25"0,-26 0,26 0,0-25,-1 25,26 0,-26 0,26 0,-26-25,26 25,-1 0,0 0,1 0,-1-25,1 25,-26 0,26 0,-1 0,-24 0,-1-25,1 25,0 0,-1 0</inkml:trace>
  <inkml:trace contextRef="#ctx0" brushRef="#br0" timeOffset="79715.5595">4366 7020,'0'0,"0"-25,25 25,-25 0,25 0,-1 0,1-25,0 25,0 0,24-25,-24 25,25-24,24 24,-24-25,-1 25,26-25,-1 25,1-25,-1 25,1-25,-1 25,0-25,26 25,-26 0,0-24,1 24,24 0,-25-25,1 25,-26 0,26 0,-26 0,1 0,0 0,-1 0,-24 0,0 0,0 0,0 0,-1 0</inkml:trace>
  <inkml:trace contextRef="#ctx0" brushRef="#br0" timeOffset="80011.5764">4465 7045,'-49'24,"24"-24,-25 0,25 25,1-25,24 0,-25 0,25 0,0 0,0-25,25 25,-1 0,1 0,0-24,25 24,-1-25,26 25,-26-25,26 0,-1 25,25-25,-24 1,24-1,0 0,0 25,1-25,-1 0,25 0,-25 25,0-24,0 24,-24-25,24 25,-25-25,1 25,-25 0,-1 0,1 0,-25 0,-1 0,1 0,0 0,0 0</inkml:trace>
  <inkml:trace contextRef="#ctx0" brushRef="#br0" timeOffset="80719.6169">6574 10864,'0'0,"0"25,0-25,0 0,0 0,0 0,24-25,1 25,-25 0,25 0,25 0,-26-24,1 24,25 0,-25-25,24 25,-24 0,25 0,-26-25,26 25,-25 0,0 0,-1 0,1 0,0 0,-25 0,0 0,0 0</inkml:trace>
  <inkml:trace contextRef="#ctx0" brushRef="#br0" timeOffset="80879.626">6648 10889,'-50'25,"1"-25,-1 0,1 25,24-25,0 0,0 0,0 0,1 0,24 0,0 0,0-25,0 25,0 0,24 0,1-25,25 25,-25 0,24-25,26 25,-26-24,26 24,-1-25,0 25</inkml:trace>
  <inkml:trace contextRef="#ctx0" brushRef="#br0" timeOffset="81859.6821">10741 6796,'0'0,"0"0,0 0,0 0,0 0,0 0,0 0,0 0,0 0,25 0,-25 0,24 0,1 0,0-24,0 24,0 0,24 0,-24 0,25 0,-1 0,1-25,-1 25,1 0,0 0,-26 0,26 0,0 0,-1 0,-24 0,25 0,-25 0</inkml:trace>
  <inkml:trace contextRef="#ctx0" brushRef="#br0" timeOffset="81979.689">10964 6772,'0'0,"-25"0,25 0,0 0,0 0,25 0</inkml:trace>
  <inkml:trace contextRef="#ctx0" brushRef="#br0" timeOffset="83448.773">11981 9575,'0'-25,"25"25,0-25,-1 25,-24-25,25 25,-25 0,25-25,-25 25,0 0,0 0,0 0,25 0,-25 0,0 0,0 0,0 0,0 0,0 25,0-25,-25 25,25 0,-25-25,25 25,-25-1,1 1,-1 0,25 25,-25-26,0 1,0 0,25-25,0 25,0 0,0-1,0-24,0 25,0-25,0 0,0 25,0-25,0 0,25 0,0 0,-25 0,25 0,0 0,-1 0,1 0,25-25,-25 25,-1 0,26 0,-25-25,24 25,-24 0,0-24,25 24,-26-25,-24 25,25 0,0-25,-25 25,0-25,0 25,0-25,0 1,0 24,0-25,0 25,0 0,0-25,0 25,0 0,0 0,0 0,0 0,0 0,0 25,-25-25,25 25,0-1,0-24,0 25,0 0,0 0,-25 0,25-1,0 1,0 0,0 0,0 0,0-1,0-24,0 25,0-25,0 25,0-25,0 25</inkml:trace>
  <inkml:trace contextRef="#ctx0" brushRef="#br0" timeOffset="83651.7846">12924 9674,'0'0,"0"-25,24 25,-24 0,25 0,-25 0,0 0,25 0,-25 25,25-25,-25 25,25-1,-1 1,1-25,-25 25,25 0,0 0,0-25,-1 24,1-24,0 25,0-25,-25 25,25-25,-25 25,24-25</inkml:trace>
  <inkml:trace contextRef="#ctx0" brushRef="#br0" timeOffset="83830.7948">13271 9674,'0'0,"-25"-25,25 25,-25-25,25 25,0 0,-25 0,25 0,0 0,-24 25,24-25,0 25,-25 0,0-25,25 24,-25 1,0 0,25 0,-24 0,-1-1,25 1,0-25,-25 25,25 0,0-25</inkml:trace>
  <inkml:trace contextRef="#ctx0" brushRef="#br0" timeOffset="84235.818">13469 9575,'25'-25,"0"0,0 25,0-25,-1 25,1-25,0 25,0-24,0 24,-1 0,1 0,0 0,0 0,0 0,-1 0,-24 24,0-24,0 25,0 0,0-25,0 25,-24 0,-1-1,0 1,0 0,0-25,1 25,-1 0,0-25,0 24,25-24,-25 25,25-25,0 0,0 0,0 0,0 0,0 0,0 0,0 0,25 0,0 0,0 0,0 0,-1 0,26 25,-25-25,0 0,-1 0,1 25,0-25,0 25,-25-25,25 24,-25-24,0 0,0 25,0-25,0 25,0-25,0 0,-25 25,0-25,0 0,0 25,-24-25,24 0,-25 0,1 24,-1-24</inkml:trace>
  <inkml:trace contextRef="#ctx0" brushRef="#br0" timeOffset="84500.8332">14461 9922,'50'0,"0"0,-1 25,-24-25,0 0,0 0,0 0,-25 0,0 24,0-24,0 0,-25 0,0 25,-25-25,1 0,-1 25,0-25,1 25,-26-25,1 25,0-25,-1 25,1-1,24-24,-24 25,-1-25,26 25,-26 0,26-25,24 25,-25-25,26 0,-1 0</inkml:trace>
  <inkml:trace contextRef="#ctx0" brushRef="#br0" timeOffset="84880.8549">14139 10170,'0'25,"0"-25,0 0,0 0,0 25,0-25,0 0,0 24,0-24,0 25,0-25,-25 25,25 0,-25-25,25 25,0-1,0 1,0-25,0 25,0 0,0-25,0 25,0-25,25 24,-25-24,25 25,0-25,0 0,-1 0,1 0,0 0,0 0,0 0,-1 0,1-25,0 25,0-24,0 24,-1-25,1 25,0-25,-25 25,25-25,-25 25,0 0,0 0,0 0,25 0,-25 0,0 0,0 25,0-25,0 25,0 0,-25-1,25 1,0 0,-25 25,25-26,0 1,-25 0,25 0,0 0,-25-1,25 1,0 0,-24 0</inkml:trace>
  <inkml:trace contextRef="#ctx0" brushRef="#br0" timeOffset="85259.8766">12800 9475,'0'0,"0"0,0 0,24 0,-24 0,0 0,0 0,0 0,0 0,0 25,-24 0,-1-25,25 25,-25 0,0-1,0 26,-24-25,24 24,-25 1,1 0,-1-26,0 26,1 0,-26-1,26 1,-1 0,1-1,-1-24,0 25,1-26,24 26,-25-25,26 0</inkml:trace>
  <inkml:trace contextRef="#ctx0" brushRef="#br0" timeOffset="85547.893">14511 9971,'50'0,"-25"25,-1-25,1 25,-25-25,0 0,0 25,0-25,0 25,-25 0,1-1,-26 1,25 0,-25 25,1-26,-1 1,1 25,-1-25,-24 24,24-24,-24 25,24-26,-24 1,24 0,0 0,1 0,-1-1</inkml:trace>
  <inkml:trace contextRef="#ctx0" brushRef="#br0" timeOffset="86127.9262">13767 9153,'0'-25,"0"25,0-25,0 25,0-24,0 24,0 0,0-25,-25 25,25 0,-25 0,25 0,-24 0,24 25,-25-25,0 0,0 24,-24 1,24 0,0 0,-25 24,25-24,-24 25,24-1,-25 1,26 0,-1-1,-25 1,25-1,1-24,-1 25,0-1,0-24,25 25,0-25,0-1,0 26,0-25,0 0,0-1,0-24,25 25,0 0,0-25,-25 0,49 25,-24-25,0 0,24 0,-24 0,25-25,-1 25,1 0,0-25,-1 25,1-25,24 1,-24-1,0 25,-1-25,26 0,-26-24,1 24,-1 0,1 0,-25-24,0 24,-1-25,1 25,0-24,-25-1,0 1,0 24,-25-25,0 1,1-1,-1 25,-25-24,1 24,-1 0,0 0,-24 0,0 25,-1 0,1-24,-25 24,24 0,-24 24,24-24,-24 25,25-25</inkml:trace>
  <inkml:trace contextRef="#ctx0" brushRef="#br0" timeOffset="86959.9738">9203 10567,'0'0,"0"0,0 0,0-25,0 25,0 0,0 0,25-25,-1 25,-24 0,25-25,25 25,-25 0,24-24,-24 24,25 0,-1-25,1 25,24 0,-24-25,0 25,-1 0,-24 0,25 0,-26 0,1 0,-25 0,25 0,-25 25,0-25,0 0,-25 0,0 25,1-25,-1 0,-25 24,25-24,-24 0,-1 25,1-25,-1 0,-24 25,49-25,-25 0,1 25,-1-25,25 0,0 0,0 0,1 0,-1 0,25 0,0 0,0 0,25 0,-1-25,1 25,0 0,25 0,-1-25,1 25</inkml:trace>
  <inkml:trace contextRef="#ctx0" brushRef="#br0" timeOffset="88954.0879">1811 10071,'0'0,"0"0,0-25,0 25,-25 0,25 0,-25 0,25 0,-24 0,24 0,-25 25,0-25,25 0,-25 25,25-1,-25-24,1 25,24-25,0 25,-25 0,25-25,0 25,0-25,0 24,0 1,0-25,25 25,-25 0,24-25,1 25,0-1,0-24,24 25,-24-25,0 25,25-25,-25 25,-1-25,1 25,0-25,0 24,0-24,-1 25,-24-25,25 25,-25-25,0 25,0-25,0 0,0 25,-25-25,25 0,-24 24,24-24,-25 0,0 0,0 0,25 0,-25 0,1 0,-1 0,0 0,0-24,0 24</inkml:trace>
  <inkml:trace contextRef="#ctx0" brushRef="#br0" timeOffset="89449.1162">2134 10170,'24'0,"1"25,0-25,0 25,-25-1,25 1,-25 0,24 0,-24 0,25-1,-25 26,25 0,-25-26,25 26,-25 0,25-1,-25 1,0-1,24-24,-24 25,0-1,0 1,0-25,25 24,-25-24,0 0,0 0,0 0,0-1,0-24,0 25,0-25,0 0,0 0,0 0,0 0,0 0,0-25,0 25,0-24,0-1,0 0,-25 0,25 0,0 1,-24-26,24 25,-25-24,0-1,25 25,-25-24,25-1,-25 25,25-24,0-1,0 25,0 0,0-24,0 24,0 0,25 25,-25-25,25 25,0-24,-25 24,25 0,-1 0,1 0,0 0,0 24,0 1,-1-25,-24 25,25 0,0 0,-25-1,0 1,0 0,0 0,0 0,0-1,0 1,-25 0,25 0,-25-25,25 25,-24-1,24-24,-25 25,0-25,0 25,0-25,25 0</inkml:trace>
  <inkml:trace contextRef="#ctx0" brushRef="#br0" timeOffset="89841.1386">2679 10542,'0'25,"0"-25,0 0,25 25,-25-25,0 0,25 0,-25 0,0 0,25 0,-25 0,24 0,-24 0,25-25,-25 25,25 0,-25-25,0 25,25-25,-25 25,25-25,-25 25,0-24,0 24,24-25,-24 25,0-25,0 25,0-25,-24 25,24 0,-25-25,25 25,-25 0,25 0,-25 0,0 25,25-25,-24 25,-1-25,25 25,-25 0,25-1,-25 1,25 0,0-25,0 25,0 0,0-1,0 1,0 0,0-25,25 25,-25 0,25-25,-25 24,25-24,-25 0,24 25,1-25,0 0,-25 0</inkml:trace>
  <inkml:trace contextRef="#ctx0" brushRef="#br0" timeOffset="90205.1594">3175 10468,'0'0,"0"24,-24-24,24 0,0 0,0 25,0-25,0 0,0 0,0 0,0 0,0 0,0 0,0 0,24 25,-24-25,0 0,25 0,-25-25,25 25,-25 0,0 0,25 0,-25-25,0 25,0 0,25-24,-25 24,0 0,0-25,0 25,0 0,0-25,-25 25,25 0,-25 0,0 0,25 0,-25 0,1 0,24 0,-25 0,0 25,25-25,-25 25,25-25,-25 24,25 1,-24 0,24-25,0 25,0 0,0-25,0 24,0 1,24-25,-24 25,25-25,-25 0,25 25,0-25,0 0,-1 0,26 0,-25-25</inkml:trace>
  <inkml:trace contextRef="#ctx0" brushRef="#br0" timeOffset="90597.1819">3597 10567,'25'-25,"0"0,-1 0,-24 25,25-24,-25-1,0 0,0 25,0-25,0 0,0 25,-25 0,1-24,24 24,-25 0,0 24,25-24,-25 25,0-25,25 25,-24 0,24-25,0 25,0-1,0 1,0 0,0 0,0-25,0 25,24-1,-24-24,25 0,0 25,-25-25,25 0,0 0,-1 0,1 0,0 0,0-25,0 25,-1 0,1-24,0-1,0 25,0-25,-1 0,-24 0,25 1,-25-1,25 0,-25 0,0 0,0-24,0 24,0-25,-25 1,25 24,-25-25,25 1,-24 24,-1-25,25 25,-25 1,25-1,0 25,0-25,0 25,0 0,0 25,0-25,0 25,0-1,0 1,25 0,-25 25,25-1,-1 1,-24 0,25 24,0-24,-25 24,25 0,-25 1,25-1,-25 1,0-1,0 0,0 1</inkml:trace>
  <inkml:trace contextRef="#ctx0" brushRef="#br0" timeOffset="91257.2196">1687 12502,'-25'0,"25"24,-25-24,25 0,0 0,0 0,0 0,25 0,-25 0,25 0,0 0,0-24,-1 24,26-25,0 25,-25-25,24 0,26 0,-26 25,1-24,-1-1,1 0,0 25,-26-25,1 25</inkml:trace>
  <inkml:trace contextRef="#ctx0" brushRef="#br0" timeOffset="91446.2304">2208 12353,'-25'0,"0"0,1 25,24-25,-25 0,25 0,0 24,-25-24,25 0,0 25,0-25,0 25,0 0,0 0,0-1,25 1,-25 0,0 25,25-26,-25 26,0-25,0 24,0 1,24-25,-24 24,0-24,0 25,0-25,0-1,0 1,0 25,0-25</inkml:trace>
  <inkml:trace contextRef="#ctx0" brushRef="#br0" timeOffset="91641.2416">2481 12923,'25'0,"-25"0,0 25,0-25,0 0,24 25,-24-25,0 25,0-25,0 24,0 1,0-25,0 25,0 0,0-25,0 25,0-25,0 24,0-24,0 25,0-25</inkml:trace>
  <inkml:trace contextRef="#ctx0" brushRef="#br0" timeOffset="91769.2489">2506 12774,'0'-24,"-25"-1,25 0,-25 0,25 25,0-25,-25 25,25 0,0 0,0 0,0-24</inkml:trace>
  <inkml:trace contextRef="#ctx0" brushRef="#br0" timeOffset="92325.2807">2704 12799,'25'0,"-25"25,25-25,-25 25,24-25,-24 25,0-1,25-24,-25 25,0 0,0 0,25-25,-25 25,0-1,0-24,0 25,0-25,0 25,0-25,0 0,0 25,0-25,0 0,0 0,0 0,0 0,0 0,0 0,0 0,0-25,-25 25,25-25,0 25,0 0,0-25,0 1,0 24,0-25,0 0,0 25,0-25,0 25,0-25,0 25,0 0,25 0,-25-24,0 24,25 0,-25 0,25 0,-25 0,24 0,-24 0,25 0,-25 24,25-24,-25 0,25 25,-25-25,25 25,-25-25,0 25,0-25,0 25,0-25,0 24,0-24,0 25,0-25,0 0,0 25,0-25,0 0,0 0,-25 0,25 0,0 0,0 0,0 0,0-25,-25 25,25-25,0 25,0-24,0-1,0 0,0 0,0 25,25-25,-25 1,25-1,0 25,-1-25,-24 25,25 0,0 0,0 0,0 0,-1 0,1 0,0 25,0-25,0 25,-1-1,-24-24,25 25,-25 0,25 0,-25-25,0 25,0-1,0-24</inkml:trace>
  <inkml:trace contextRef="#ctx0" brushRef="#br0" timeOffset="92674.3007">3597 12874,'0'0,"25"24,-25-24,0 0,0 0,0 0,0 0,0 0,0 0,0 0,0 0,25 0,-25-24,0 24,0 0,24 0,-24-25,0 25,25 0,-25-25,0 25,25-25,-25 25,0 0,0-25,0 25,0-24,0 24,0-25,0 25,0 0,-25 0,25-25,-25 25,1 0,24 25,-25-25,0 25,25-25,-25 24,0 1,25 0,0 0,-24 0,24-1,0 1,0-25,0 25,0 0,24-25,-24 25,25-25,0 0,0 0,0 0,-1 0,26 0,0-25,-1 25</inkml:trace>
  <inkml:trace contextRef="#ctx0" brushRef="#br0" timeOffset="96665.5289">6648 12129,'0'0,"0"0,0 0,0 0,-25 0,25 0,0 0,0-24,0 24,0 0,0-25,25 25,-25-25,25 25,0-25,-1 25,-24-25,25 25,25-24,-25 24,-1-25,1 25,0 0,0-25,0 25,-1 0,-24 25,25-25,0 0,-25 25,0-25,25 24,-25-24,0 25,0 0,0 0,-25 0,25-1,0 1,-25 0,0 0,25-25,-24 25,24 0,-25-1,0 1,25-25,0 0,-25 25,25-25,0 0,0 0,0 0,0 25,0-25,0 0,0 0,0 0,0 0,0 0,25 0,-25 0,25 0,0 0,-25 25,24-25,1 0,0 24,0-24,0 25,-1 0,1-25,-25 25,25 0,0-25,-25 24,0 1,25 0,-25-25,0 25,0 0,0-25,0 24,-25-24,25 0,-25 25,0-25,25 0,-25 0,1 25,-1-25,0 0,25 0,-25 0,0 0,1 0,-1 0,0-25,25 25,-25 0,0 0,1-25,24 25</inkml:trace>
  <inkml:trace contextRef="#ctx0" brushRef="#br0" timeOffset="96993.5477">7913 11981,'25'0,"-25"0,0 0,0 0,0 0,0 0,-25 24,25-24,-25 0,25 25,0-25,-25 25,25-25,-24 0,24 0,0 25,0-25,0 0,0 0,0 0,0 0,0 0,0 0,0 0,0 0,0 0,24-25,-24 25,0 0,0 0,0 0,0 0,25-25,-25 25,0 0</inkml:trace>
  <inkml:trace contextRef="#ctx0" brushRef="#br0" timeOffset="97225.561">8012 12353,'0'25,"0"-25,25 0,-25 24,0-24,25 0,-25 0,0 0,25 0,-25 0,0 0,24 0,-24 0,0 0,0 0,0 0,0 0,0 0,0 0,0 0,0 0,0 0,0 0</inkml:trace>
  <inkml:trace contextRef="#ctx0" brushRef="#br0" timeOffset="97813.5946">8880 11733,'0'0,"25"-25,0 25,-25-25,0 25,25-25,-25 25,0 0,0 0,0 0,0 0,0 0,0 0,0 0,0 25,0-25,-25 25,25 0,-25-1,25 1,-25 25,1-25,-1 24,0-24,0 25,-24-26,24 26,0-25,0 24,0-24,1 0,-1 0,25 0,-25 0,25-1,0-24,0 25,0-25,0 0,0 0,25 25,-25-25,25 0,-1 0,1 0,0 0,0 0,0-25,24 25,-24 0,25-25,-26 25,26 0,0-24,-1 24,1-25,-1 25,1-25,-25 25,24-25,1 25,0-25,-25 25,-1-25,1 25,0 0,-25 0,0-24,0 24,0 0,-25 0,25-25,-25 25,1 0,-1-25,0 25,-25 0,25 0,-24 0,24 0,0 0,-24 0,24 25,25-25,-25 0,0 25,25-25,0 24,0-24,0 25,0 0,0 0,0 0,0 0,25-1,-25 1,25 0,-25 25,25-26,-25 26,24-25,1 24,-25 1,25 0,-25-26</inkml:trace>
  <inkml:trace contextRef="#ctx0" brushRef="#br0" timeOffset="106079.0674">5755 3249,'0'0,"0"0,0 0,0 0,0 0,25 0,-25 0,0 0,25 0,-25-24,0 24,24 0,-24 0,25 0,-25 0,0 0,25 0,-25 0,0 0,25 0,-25 0,0 0,25 0,-25 0,0 24,24-24,-24 0,0 0,25 0,-25 0,25 0,-25 0,25 0,-25 0,25 0,-1 0,-24 0,25 0,0 0,0 0,-25 0,25 0,0 0,-1 0,26 0,-25 25,0-25,-1 0,26 0,-25 0,0 0,24 0,-24 0,25 0,-26 25,26-25,0 0,-26 0,26 0,0 0,-1 0,-24 0,25 25,-1-25,1 0,-1 0,1 0,-25 0,25 0,-1 0,1 0,-1 0,1 0,0 0,-26 0,26 0,0 0,-1 25,1-25,-25 0,24 0,1 0,-25 0,24 0,1 0,-25 0,24 0,1 0,-1 0,-24 0,25-25,0 25,-26 0,26 0,0 0,-1 0,-24 0,25 0,-1 0,1 0,-25-25,24 25,1 0,-1 0,1 0,-25 0,24-25,1 25,0 0,-1 0,1 0,-25 0,24 0,1-25,-1 25,1 0,-25 0,25 0,-1 0,1 0,-25 0,24-24,1 24,-1 0,1 0,0 0,-26 0,26 0,0 0,-1 0,-24-25,25 25,-1 0,-24 0,25 0,-26 0,26 0,-25 0,0 0,24 0,-24 0,25 0,-25 0,-1-25,26 25,-25 0,0 0,24 0,-24 0,25-25,-26 25,26 0,-25 0,24-25,-24 25,0 0,25 0,-26-24,26 24,-25 0,24-25,-24 25,0 0,25 0,-26-25,1 25,0 0,25-25,-26 25,1 0,0-25,25 25,-25 0,-1-24,26 24,-25 0,0 0,-1-25,1 25,0 0,25 0,-26 0,1-25,0 25,0 0,0 0,-1 0,1 0,0 0,0-25,0 25,-1 0,-24 0,25 0,-25 0,25 0,-25 0,0 0,0 0,0 0,0 0,0 0,0 0,0 0,0 0,0 0,0 0,0 0</inkml:trace>
  <inkml:trace contextRef="#ctx0" brushRef="#br0" timeOffset="110965.3468">11783 1984,'0'0,"0"-24,0 24,0 0,-25-25,25 25,-25-25,25 25,-25-25,0 0,25 25,-24-24,-1-1,0 0,0 25,0-25,1 0,-26 1,25-1,-24 0,24 25,-25-25,25 0,-24 25,24-25,-25 25,25 0,-24-24,24 24,-25 0,26 24,-26-24,25 0,-24 25,24-25,-25 25,25-25,-24 25,-1-25,25 25,-24 0,-1-1,25-24,-24 25,24 0,-25 0,26 0,-1-1,-25 26,25-25,-24 0,24 24,0 1,0-25,0 24,1 1,-1-1,0 1,25 0,-25-1,25 1,0-1,0 1,0 0,0-1,0 1,0 0,25-26,-25 26,25 0,-25-26,25 26,-25 0,24-26,1 26,0-25,0 24,0-24,24 25,-24-25,0-1,25 1,-26 0,26 0,0 0,-1-25,26 24,-26 1,26-25,-26 0,26 0,-1 25,-24-25,24 0,0-25,1 25,-1 0,-24-25,24 25,1-24,-26 24,26-25,-1 0,1 25,-26-25,26 0,-1 1,-24-26,24 25,-24 0,24-24,-24-1,24 1,-24-1,-1 0,1 1,-25-1,24-24,-24 24,0 0,0-24,-25 24,0-24,0 0,-25 24,0-24,0 24,1 0,-26 1,25-1,-25 1,1-1,-1 25,-24 0,-1-24,1 24,0 25,-1-25,-24 0,0 25,0 0,-25 0,24 0,-24 25,0-25,25 25</inkml:trace>
  <inkml:trace contextRef="#ctx0" brushRef="#br0" timeOffset="120762.9072">7219 13072,'0'0,"0"0,24 25,-24-25,0 0,0 0,0 0,0 0,0 0,25 0,-25 25,0-25,25 0,-25 24,0-24,25 25,0-25,-25 25,24-25,-24 25,25-25,0 25,0 0,-25-1,25-24,-1 25,1 0,0-25,0 25,0 0,-1-25,1 24,0-24,0 25,0-25,-1 0,1 25,0-25,0 0,24 0,-24 0,0 0,25 0,-26 0,1-25,25 25,-1-25,-24 25,25-24,0 24,-1-25,1 0,-25 25,24-25,1 0,-1 1,1-1,-25 0,24 0,1 0,-25 0,24 1,1-26,-25 25,24 0,-24 1,0-26,25 25,-26 0,1 1,-25-1,25 0,-25 25,25-25,-25 0,0 25,0 0,0 0,0-24,0 24,0 0,0 0</inkml:trace>
  <inkml:trace contextRef="#ctx0" brushRef="#br0" timeOffset="121227.9338">8111 13568,'0'0,"0"0,0 0,0 0,0 0,0 0,0 0,0 25,0-25,25 25,-25-25,0 25,25-1,-25 1,25 0,-25 25,25-26,-25 1,25 25,-25-25,24-1,-24 26,0-25,25 24,-25-24,25 0,-25 0,0 0,25-1,-25 1,0 0,0-25,0 25,0-25,0 25,0-25,0 24</inkml:trace>
  <inkml:trace contextRef="#ctx0" brushRef="#br0" timeOffset="121451.9466">7963 14213,'0'0,"0"0,0 0,0 0,0 0,0 0,0 0,0 0,0 0,0 0,0 0,24 25,-24-25,0 0,25 25,-25-25,25 24,0 1,-25 0,25-25,-1 25,1 0,0-25,0 25,-25-1,25 1,0-25,-1 25,1-25,-25 25,25-25,0 0,-25 25,25-25,-25 0</inkml:trace>
  <inkml:trace contextRef="#ctx0" brushRef="#br0" timeOffset="121687.9601">8558 14114,'0'0,"0"-25,0 25,0 0,0 0,0 0,0 0,0 0,0 0,0 0,0 0,0 0,0 0,0 0,0 25,0-25,0 25,0-1,0-24,0 25,-25 0,25 0,-25 0,25 24,-24-24,-1 0,0 0,0 0,0 24,1-24,-1 0,0 0,0-1</inkml:trace>
  <inkml:trace contextRef="#ctx0" brushRef="#br0" timeOffset="125171.1594">8335 14139,'0'0,"0"0,0 0,0-25,0 25,0 0,0 0,0-25,0 25,0 0,0 0,0 0,0-25,0 25,0 0,0 0,0 0,0 0,0 0,0 0,0 0,0 0,0 25,0-25,0 0,0 0,0 25,0-25,0 25,0-1,0 1,25 0,-25 0,0 0,0-1,24 1,-24 0,0 0,0 0,25 0,-25-1,0-24,0 25,0-25,0 25,0-25,0 25,0-25,0 0,0 0,0 0,0 0,0 0,0 0,0 0,0 0,0 0,0 0,0-25,0 25,0 0,0-25,0 25,0-25,0 25,0-24,-25 24,25-25,0 0,0 0,-24 0,24 0,0 1,0-1,-25 0,25-25,-25 26,25-1,0 25,0-25,0 25,0-25,0 25,0 0,0 0,0 0,0 0,0 25,0-25,0 25,0 0,0-25,0 49,0-24,25 0,-25 0,0-1,0 26,0-25,25 0,-25 0,0-1,0 1,0 0,0 0,0-25,0 25,0-25,0 24,0-24</inkml:trace>
  <inkml:trace contextRef="#ctx0" brushRef="#br0" timeOffset="126896.258">8136 14238,'0'0,"0"-25,0 25,0 0,0 0,0 0,0 0,0 0,0 0,0 0,0 0,0 25,0-25,0 0,0 25,25-1,-25-24,25 25,-25 0,25 0,0 0,-25 0,24-1,1 1,-25-25,25 25,0 0,-25-25,25 25,-25-25,24 24,-24-24,25 0,-25 0,25 0,-25 0,25 0,-25 0,0 0,25 0,-25 0,24-24,-24 24,25-25,-25 25,25-25,-25 25,25-25,0 0,-25 25,24-24,1-1,-25 0,25 0,-25 0,25 0,-25 25,25-24,-25-1,24 0,-24 0,0 0,0 1,0-1,0 25,0-25,0 25,0 0,0 0,0-25,0 25,0 0,0 0,0 0,0 0,0 0,0 0,0 25,0-25,-24 0,24 25,0-25,0 0,0 25,0-25,-25 24,25 1,0-25,0 25,0-25,0 25,0-25,0 25,0-1,-25 1,25-25,0 25,-25 0,25 0,0-25,-25 25,25-1,-24 1,24-25,0 25,-25 0,25-25,-25 25,25-25,-25 0,25 24,-25-24,25 0,-24 25,24-25,0 0,0 0,-25 0,25 0,0 0,0 0,0 0,-25 0,25 0,0 0,0 0,-25 0,25 0,0-25,0 25,-25 0,25 0,0 0,-24-24,24 24,0 0,-25-25,25 25,0 0,-25-25,25 25,0-25,-25 25,25-25,-25 25,25-24,0 24,-24-25,24 25,-25-25,25 25,-25-25,0 0,0 25,25-25,-25 25,1 0,24-24,-25 24,25 0,0 0,0 0,0 0,0 0,0 0,0 0,0 0,0 0,0 0,0 0,0 0,0 0,0 0,0 0,0 24,0-24,0 0,0 25,25-25,-25 25,0-25,24 25,-24-25,25 25,-25 0,25-25,0 24,0 1,-25 0,25-25,-1 25,-24 0,25-25,0 24,0-24,-25 0,25 25,-1-25,1 0,-25 25,25-25,0 0,-25 0,25 0,-25 0,24 0,-24 0,25 0,-25-25,25 25,-25 0,0 0,25-25,-25 25,0 0,25-24,-25 24,0-25,0 25,24-25,-24 0,0 25,0-25,0 1,25-1,-25 0,0 0,0 0,0 0,0 1,0-1,0 0,0 0,0-24,0 24,0 0,0 0,0 25,0-25,0 1,0 24,-25 0,25-25,0 25,0 0,0 0,0 0,0 0,0 0,0 25,0-25,0 0,0 24,0-24,0 25,0 0,0 0,0 0,0-1,0 1,25 25,-25-25,0-1,0 1,0 0,0 0,0 25,0-26,-25 1,25 0,0-25,0 25,-24 0,24-1,0-24,0 25,-25-25,25 25,-25-25,25 25,0-25,-25 0,25 25,-25-25,25 0,-24 0,24 0,-25 0,25 0,-25 0,25 0,-25 0,25 0,-25 0,25-25,-24 25,24-25,-25 25,25-25,-25 25,25-25,-25 25,25-24,-25-1,25 0,-24 0,24 0,-25 25,25-24,-25-1,25 0,-25 25,25-25,-25 0,25 25,0-25,-25 25,25 0,0 0,0 0,0-24,0 24,0 0,0 0,0 0,0 0,0 24,0-24,0 0,0 0,0 25,0-25,25 0,-25 25,25 0,-25-25,25 25,-25 0,25-25,-25 24,25-24,-1 25,-24-25,25 25,0-25,0 25,0-25</inkml:trace>
  <inkml:trace contextRef="#ctx0" brushRef="#br0" timeOffset="131039.495">6226 11832,'0'0,"25"-25,-25 0,0 0,0 1,0 24,0-25,0 0,0 0,0 25,0-25,25 25,-25-24,0 24,0 0,0 0,0 0,0 0,0 0,0 0,-25 0,25 24,0 1,-25 0,1 0,24 0,-25 24,0 1,-25 24,25-24,1 24,-1 1,0-1,0 1,0 24,1-25,-1 1,25-1,0 0,0 1,0-26,25 26,-25-26,24-24,26 25,-25-25,0 24,24-24,1-25,0 25,24 0,0-25</inkml:trace>
  <inkml:trace contextRef="#ctx0" brushRef="#br0" timeOffset="131567.5252">9476 11733,'0'0,"0"0,0 0,0 0,0 0,0 0,25 0,-25 0,24 0,-24 0,25 0,25 24,-25 1,-1-25,26 50,0-25,-1-1,1 26,-1 0,1-1,0 1,-26 24,26-24,-25 0,0 24,-1-24,-24 24,0-24,0 24,-24-24,24 24,-25-24,-25-1,25 1,1-25,-26-1,0 26</inkml:trace>
  <inkml:trace contextRef="#ctx0" brushRef="#br0" timeOffset="131823.5399">10195 11857,'25'0,"0"-25,-1 25,-24 0,25 0,0 0,-25 0,25 0,0 0,0 25,-1-1,1 1,0 0,0 0,24 0,-24 24,0-24,0 0,24 0,-24-1,0 1,0 0,-25 0,25 0,-1-25,-24 25</inkml:trace>
  <inkml:trace contextRef="#ctx0" brushRef="#br0" timeOffset="132022.5512">10642 11857,'0'0,"-25"0,25 0,0 0,0 0,0 24,-25-24,25 25,0 0,-25 25,25-26,-25 26,25 0,-24-1,-1-24,0 25,25-1,-25 1,0-25,1 24,24-24,-25 0,0 0,25 0</inkml:trace>
  <inkml:trace contextRef="#ctx0" brushRef="#br0" timeOffset="132883.6005">11262 11782,'49'0,"-24"0,-25 0,25 0,0 0,-25 0,0 0,0 0,0 0,0 0,0 25,0-25,0 25,0-25,-25 0,0 25,25-25,-25 0,0 24,1-24,-1 0,0 0,0 0,0 0,1 0,24 0,-25 0,0-24,25 24,0-25,0 25,0-25,0 0,0 25,0-25,0 1,25-1,-25 0,25 0,-25 0,24 1,1 24,0-25,0 0,0 25,-1 0,1 0,0 0,0 0,0 0,0 25,-1-25,1 25,0-1,-25 1,25 0,0 0,-1 24,-24-24,0 25,0-25,0 24,0 1,0-25,-24 24,-1 1,0-25,0 24,0-24,1 0,-26 0,25 24,-25-49,26 25,-1 0,-25 0,25-25,1 0,-1 0,25 0,-25 0,25 0,-25-25,25 0,0 0,0 1,0-1,25 0,0 0,-25 0,25 0,-1 25,1-24,0 24,0 0,0 0,-1 0,1 0,0 0,0 0,0 24,0-24,-1 25,1-25,0 25,0-25,0 25,-1-25,1 0,0 25,-25-25,25 0,0 0,-1 0,-24 0,25 0,0 0,-25-25,25 25,0 0,-1-25,-24 25,25-25,0 0,0 1,-25 24,25-25,-1-25,-24 25,0 1,25-1,-25-25,0 25,0 1,0-1,0 0,0 0,0 25,0-25,0 25,0 0,0 0,0 0,-25 25,25-25,-24 25,24-25,0 25,-25 0,25-1,0 26,0-25,0 0,0-1,0 26,0-25,0 0,25-1,-1 1,-24 0,25 0,0 0,-25-25,25 25,0-1,-25 1,24-25,-24 25,0-25,0 25,0-25,0 0,0 25,0-25,0 0,-24 0,-1 24,0-24,0 0</inkml:trace>
  <inkml:trace contextRef="#ctx0" brushRef="#br0" timeOffset="133066.611">11758 11857,'49'-25,"1"0,-25 0,24 0,1 1,0-1,24 0,-24 25,-1-25,26 0,-26 1,26 24,-26-25,1 0,0 25,-1 0,-24-25,25 25,-50 0,24 0,1 0,-25 0,0 0</inkml:trace>
  <inkml:trace contextRef="#ctx0" brushRef="#br0" timeOffset="134094.6698">6648 13320,'0'-25,"0"25,0-24,0 24,0-25,0 25,0-25,0 25,0 0,0-25,0 25,0 0,0 0,0 0,0 25,0-25,-25 0,25 25,0 0,-25-1,1 1,-1 25,25-25,-25 24,0 1,-24-1,24 1,0 0,0-1,0 1,-24-25,24 24,0-24,0 0,1 0,-1-1,25 1,-25-25</inkml:trace>
  <inkml:trace contextRef="#ctx0" brushRef="#br0" timeOffset="134343.684">6822 13419,'24'-24,"1"24,0 0,0-25,-25 25,25 0,-25-25,24 25,-24 0,0 0,0 0,0 0,0 0,0 25,0-25,-24 25,24-1,-25 1,25 25,-25-25,0 24,25 1,-25-25,1 24,-1 1,0-1,0 1,0-25,1 24,-1 1,0 0,-25-26,26 26</inkml:trace>
  <inkml:trace contextRef="#ctx0" brushRef="#br0" timeOffset="137276.8518">13097 4316,'-25'0,"1"0,-26 0,25 0,0-25,1 25,-1 0,0 0,25 0,-25 0,0 0,25 0,0 0,-24 0,24 0,0 0,0 0,0 0,0 0,24 0,1 0,0 0,0 0,0 0,24 0,1 0,24 0,1 0,24 0,-25-25,50 25,-24 0,24 0,0-24,0 24,24-25,-24 25,25 0,0-25,0 25,-25 0,25-25,-25 25,0 0,0 0,-25-25,0 25,0 0,-24 0,-25 0,24 0,-49 25,24-25,-24 0,0 0,0 0,-25 0,0 0,0 0</inkml:trace>
  <inkml:trace contextRef="#ctx0" brushRef="#br0" timeOffset="140229.0206">4664 14511,'0'25,"-25"-25,25 0,-25 0,25 0,0 0,0 0,0 0,0 0,0 0,25 0,-25 0,25 0,-1-25,1 25,0-25,25 25,-26-25,26 0,-25 25,24-24,-24-1,25 0,-25 25,24-25,-24 25,0 0,0-25,0 25,-25 0,24 0,-24 0,0 0,25 0,-25 0,0 0,0 25,0-25,0 25,0 0,0 0,0-1,0 26,0-25,0 0,0 24,0-24,0 0,0 24,0-24,0 0,0 25,0-26,0 1,0 0,0 0,0 0,0-1,0 1,0 0,0 0,0-25,0 25,0-1,25-24,-25 0,0 25,0-25,0 0</inkml:trace>
  <inkml:trace contextRef="#ctx0" brushRef="#br0" timeOffset="140801.0533">5681 14412,'24'0,"-24"-25,25 25,-25 0,25 0,-25 0,0 0,0 0,0 0,-25 0,25 0,-25 0,25 0,-24 25,-1-25,0 0,0 24,25-24,-25 25,1-25,-1 0,0 0,0 25,25-25,-25 0,25 0,0 0,-24 0,24 0,0 0,0 25,0-25,0 0,0 0,0 0,0 0,0 0,0 0,0 0,0 0,24 25,-24-25,0 0,0 24,0-24,0 25,25-25,-25 0,0 25,0-25,0 0,25 25,-25-25,0 0,0 0,0 25,0-25,0 0,0 0,25 0,-25 0,0 0,0 0,0 0,25 0,-25 0,0-25,24 25,-24 0,0-25,25 25,-25 0,25 0,-25-25,25 25,0 0,-25 0,24 0,1 0,0 0,0 0,-25 0,25 25,-1-25,1 25,0-25,-25 25,25-1,-25-24,0 25,0 0,0 0,0 0,0-25,-25 24,25 1,-25 0,0-25,1 25,-1-25,0 25,0-25,0 24,1-24,-1 25,0-25,0 0,0 0,1 0,-1 0,0 0,0-25,0 25,25 0</inkml:trace>
  <inkml:trace contextRef="#ctx0" brushRef="#br0" timeOffset="141517.0943">5854 14684,'0'0,"25"0,-25 25,0-25,25 0,-25 25,0-25,0 0,0 25,25-25,-25 25,0-1,0-24,0 25,0-25,0 25,0-25,0 25,0-25,0 25,0-25,0 0,0 0,0 0,0 0,0 0,0 0,0 0,0 0,0-25,0 25,0 0,0-25,0 25,0-25,0 25,0-25,0 1,0 24,0-25,0 25,0-25,0 25,0 0,24-25,-24 25,0 0,25 0,-25-25,25 25,-25 0,25 0,-25 0,25 0,-1 25,-24-25,25 0,-25 25,25-25,-25 0,25 25,-25-25,25 25,-25-25,0 24,0-24,25 25,-25 0,0-25,0 0,0 25,0-25,0 0,0 0,0 0,0 0,0 0,0 0,0 0,0 0,24 0,-24-25,0 25,0-25,0 0,0 25,0-24,0 24,0-25,0 25,25-25,-25 25,0-25,0 25,0 0,25 0,-25 0,0 0,0 0,0 0,25 0,-25 0,0 0,0 25,0-25,0 0,25 0,-25 0,0 0,0 0,0 0,24 0,-24 0,0 0,0 0,0 0,25 0,-25 0,0 0,0-25,25 25,-25 0,0-25,0 25,25 0,-25-24,0 24,0 0,0-25,25 25,-25 0,0 0,0 0,0 0,0 0,24 25,-24-25,0 0,0 0,0 24,0-24,0 0,25 25,-25-25,0 0,0 25,0-25,0 0,0 0,0 0</inkml:trace>
  <inkml:trace contextRef="#ctx0" brushRef="#br0" timeOffset="141621.1003">6350 14461,'-24'-25,"24"25,-25 0</inkml:trace>
  <inkml:trace contextRef="#ctx0" brushRef="#br0" timeOffset="142145.1302">6400 14461,'0'0,"25"25,-25-25,25 0,-25 25,0-25,24 25,-24-1,25-24,-25 25,0 0,25-25,-25 25,0-25,0 25,0-25,0 24,0-24,0 25,25-25,-25 0,0 0,0 0,0 0,0 0,0 0,25 0,-25 0,0-25,24 25,-24 0,0-24,25 24,-25-25,25 25,-25-25,25 25,-25-25,25 25,-25 0,0-25,24 25,-24 0,0 0,25 0,-25 0,0 0,0 0,0 0,0 0,25 0,-25 0,0 0,0 0,25 0,-25 0,0 0,25 0,-25 0,0-24,0 24,24 0,-24 0,0 0,25-25,-25 25,0 0,0 0,0 0,0 0,0 0,0 0,0 0,0 0,0 0,0 0,0 0,0 0,0 0,0 0,0 0,25 0,-25 0,25 0,-25 25,25-25,-1 0,-24 0,25 24,0-24,0 0,-25 25,25-25,-25 25,24-25,-24 0,0 25,0-25,0 25,0-25,-24 0,24 24,-25-24,25 25,-25-25,0 25,0-25,1 0,-1 25</inkml:trace>
  <inkml:trace contextRef="#ctx0" brushRef="#br0" timeOffset="142584.1553">4986 15925,'-50'24,"26"1,-1 0,0-25,0 0,25 0,0 0,0 0,25 0,0 0,0-25,-1 0,26 25,0-24,24-1,-24 0,24-25,1 26,24-1,-25-25,1 25,24-24,0 24,0-25,0 26,1-26,-1 25,-25-24,26 24,-1 0,0-25,0 25,-24 1,24-1,-25 0,1 0,-26 0,26 1,-26-1,1 0,0 0,-26 0,26 25,-50-24,25 24,0 0,-25 0,0-25,0 25,0 0,0 0,0 0,0 0,-25 0,25 0,0 0,0 0,0 0,0 0,-25 0,25 0,0 0,0 0,0 0,0 0,0 0</inkml:trace>
  <inkml:trace contextRef="#ctx0" brushRef="#br0" timeOffset="144565.2686">9674 13444,'0'0,"25"25,0-25,0 25,-1 0,1-25,25 24,-25 1,24-25,-24 25,25 0,-1 0,1-25,-1 24,1 1,0-25,-1 25,1-25,0 25,-26-25,26 25,-25-25,0 0,-1 0,1 24,0-24</inkml:trace>
  <inkml:trace contextRef="#ctx0" brushRef="#br0" timeOffset="145010.2941">9972 13395,'-25'0,"25"0,0-25,0 25,-25 0,25 0,0 0,0 0,0 0,0 0,0 0,0 0,0 0,0 0,25 0,-25 0,25 0,0 0,-1 25,1-25,0 24,25-24,-1 0,1 25,-1-25,1 25,0 0,-1-25,1 25,24-25,-24 24,24-24,-24 25,0-25,-1 25,1-25,-1 25,-24-25,25 0,-25 0,-1 25,1-25,-25 0,25 0</inkml:trace>
  <inkml:trace contextRef="#ctx0" brushRef="#br0" timeOffset="146193.3618">11535 13742,'0'0,"-25"-25,25 25,0-25,0 25,-25-25,25 25,0-24,0 24,0 0,0 0,0 0,0 0,0 0,0 0,0 0,0 0,0 24,0 1,0-25,25 50,-25-25,0-1,25 26,-25-25,0 24,24-24,-24 25,0-25,0 24,0-24,25 0,-25 24,0-24,0 0,0 0,0-25,0 25,0-25,0 24,25-24</inkml:trace>
  <inkml:trace contextRef="#ctx0" brushRef="#br0" timeOffset="147057.4112">12155 13841,'0'-25,"0"25,0 0,0-25,0 25,0-24,0 24,0-25,0 25,-25-25,25 25,-25-25,25 25,-25 0,0-25,25 25,-24 0,-1 25,0-25,25 0,-25 25,0 0,1 0,24-1,-25 1,25 0,0 0,0 0,-25-1,25 1,0 0,0 0,0 0,25-1,-25 1,25-25,-25 25,24-25,-24 0,25 0,-25 0,25 0,-25 0,25 0,-25 0,25-25,-25 25,24-25,-24 25,25-24,-25-1,25 25,-25-25,0 0,0 0,25 25,-25-24,0-1,0 0,0 25,25-25,-25 0,0 25,24 0,-24-24,0 24,25 0,-25 0,0 0,25 0,-25 0,0 24,25-24,-25 0,25 25,-25-25,24 25,-24-25,25 25,-25-25,25 0,-25 25,25-25,-25 24,25-24,-1 0,-24 25,25-25,0 0,-25 0,25 0,-25 0,25 0,-25 0,25 0,-25 0,0 0,24-25,-24 25,0 0,0 0,0-24,0 24,0-25,0 25,0-25,0 25,-24-25,24 25,0-25,-25 1,25 24,0-25,0 0,0 25,0-25,0 0,0 1,0 24,0-25,0 25,25-25,-25 25,24 0,-24 0,0 0,25 0,-25 0,0 0,25 25,-25-25,0 25,0-1,0-24,0 25,0 0,0 0,0 0,0-1,0-24,0 25,0 0,0-25,0 25,25-25,-25 0,0 25,25-25,-25 0,0 0,24 0,-24 0,25 0,-25 0,0-25,25 25,-25 0,25-25,-25 25,25-25,-25 25,24-25,-24 1,0-1,0 25,0-25,0 0,0 0,0 1,0-1,-24 0,24 0,-25 25,0-25,0 25,0-24,-24 24,24 0,-25 24,26-24</inkml:trace>
  <inkml:trace contextRef="#ctx0" brushRef="#br0" timeOffset="147666.446">12775 13667,'0'-24,"0"24,0 0,0-25,0 25,-25 0,25-25,0 25,-25 0,25-25,0 25,-25 0,1 0,24 0,-25 0,0 0,25 0,-25 25,0-25,1 0,-1 25,0 0,0-25,0 24,25 1,-25 0,1 0,24 0,-25-1,25 1,0 0,0 0,0 0,0-1,0 1,25 0,-25-25,24 25,1-25,0 25,0-25,-25 0,25 0,24 0,-24 0,0 0,0 0,0-25,24 25,-24 0,0-25,0 0,-1 25,1-25,0 1,-25-1,25 0,-25 0,0 0,0 1,0-1,0 0,0 0,-25 0,0 1,0-1,1 25,-26-25,25 0,-24 25,24 0,-25 0,25 0,-24 0,24 0,0 0</inkml:trace>
  <inkml:trace contextRef="#ctx0" brushRef="#br0" timeOffset="148501.4938">13147 13667,'0'0,"25"0,-25 0,0 0,24 0,-24 0,50 25,-50 0,25-25,-25 25,25-25,-25 25,0-25,0 24,0 1,0-25,0 25,0-25,0 0,0 25,0-25,0 0,0 0,0 0,0 0,0 0,0 0,0 0,0 0,0-25,0 25,0 0,0-25,0 25,0-25,0 1,0 24,0-25,24 0,-24 25,0-25,0 25,25-25,-25 25,25 0,-25-24,25 24,-25 0,25 0,-1 0,1 0,-25 24,25-24,0 0,-25 25,25-25,-25 25,25-25,-25 25,0-25,24 25,-24-25,0 24,0-24,0 0,0 25,0-25,0 0,0 0,0 0,0 25,0-25,0 0,0 0,0-25,0 25,0 0,0 0,0-25,25 25,-25-24,0-1,25 25,-25-25,25 0,-25 25,25-25,-25 1,24 24,-24 0,25-25,-25 25,25 0,-25 0,0 0,25 0,-25 0,0 0,0 25,0-25,0 0,25 24,-25-24,0 0,0 25,24-25,-24 0,0 0,0 0,25 0,-25 0,25 0,-25 0,0 0,25 0,-25 0,25-25,-25 25,24-24,-24 24,25-25,-25 25,25-25,-25 25,25-25,-25 25,0-25,25 25,-25-24,0 24,0 0,0 0,0 0,24 0,-24 0,0 24,0-24,0 0,0 25,0-25,0 25,0-25,0 25,25-25,-25 25</inkml:trace>
  <inkml:trace contextRef="#ctx0" brushRef="#br0" timeOffset="148660.5029">14139 13196,'-25'-25,"0"25,1 0,-1-25,0 25,0 0,25 0,-25 0,25 0,-24 0,24 0,0 0</inkml:trace>
  <inkml:trace contextRef="#ctx0" brushRef="#br0" timeOffset="148933.5185">14313 13345,'0'25,"0"0,0-25,0 24,0 1,0-25,0 25,0 0,0-25,24 25,-24-25,0 24,0-24,0 0,0 0,0 0,25 0,-25 0,25 0,-25 0,25-24,0-1,-1 25,1-25,0 25,0-25,25 0,-26 25,1-24,25 24,-25 0,-1-25,1 25,0 0,0 0,0 25,-25-25,24 0,-24 24,0 1,0-25</inkml:trace>
  <inkml:trace contextRef="#ctx0" brushRef="#br0" timeOffset="149809.5686">5557 15528,'0'0,"0"0,-25 0,25-25,0 25,0 0,0 0,-25 0,25 0,0 0,0 0,0 0,0-25,0 25,0 0,0 0,0 0,0 0,25-25,0 25,-1-24,1 24,25-25,-1 25,1-25,0 0,-1 0,26 0,-1 1,25-1,-24 0,24 0,0-24,-24 24,24 0,0 0,-25 0,1 1,-1 24,1-25,-26 0,1 25,-1 0,-24-25,0 25,0 0</inkml:trace>
  <inkml:trace contextRef="#ctx0" brushRef="#br0" timeOffset="150081.5842">5383 15354,'0'0,"0"-25,25 25,-25 0,25 0,24-25,-24 25,25-24,-1-1,1 25,-1-25,26 0,-1 0,1 1,24-1,-25 0,26 0,-1-24,0 24,0 0,0 0,1 0,-26 1,25-1,-24 0,-26 25,1-25,-1 25,1 0,-25-25,0 25,0 0</inkml:trace>
  <inkml:trace contextRef="#ctx0" brushRef="#br0" timeOffset="151144.645">6003 15602,'0'50,"0"-25,0 24,0 1,0-1,0-24,0 25,0-1,25 1,-25 0,0-1,25 1,-1-25,-24 24,25-24,0 0,0 0,0-25,0 24,-1-24,1 25,0-25,0 0,0 0,24 0,-24 0,0 0,0-25,-1 25,1 0,0-24,0 24,0 0,-1-25,-24 25,25-25,-25 25,25-25,-25 25,0-25,0 1,0 24,-25-25,25 25,-25-25,25 25,-24-25,-1 25,25 0,-25-25,0 25,25 0,-25 0,25 0,-24 0,24 0,0 0,0 0,0 0,0 25,0-25,0 25,0-25,0 25,24-25,-24 25,25-1,-25-24,25 25,0 0,-25-25,25 25,-1 0,-24-25,25 24,-25-24,25 25,-25 0,0-25,0 25,0-25,0 25,0-25,0 25,-25-25,25 24,-25 1,1-25,24 25,-25-25,0 25,0-25,0 25,1-25</inkml:trace>
  <inkml:trace contextRef="#ctx0" brushRef="#br0" timeOffset="151532.6672">6970 16024,'0'-25,"0"25,0-25,0 25,-24-25,24 25,0 0,0 0,0 0,0 0,0 25,24-25,-24 25,0 0,25 0,-25-1,25 26,-25-25,25 24,-25 1,0 0,25-1,-25 1,0 0,0-1,0 1,0-25,0 24,0-24,0 0,0 0,24-1,-24-24,0 25,0-25,0 0,0 0</inkml:trace>
  <inkml:trace contextRef="#ctx0" brushRef="#br0" timeOffset="152372.7152">7367 16297,'0'0,"0"0,25 0,-25 0,0 0,0 0,25 0,-25 0,25 0,-25 0,25-25,-25 25,24-25,1 25,-25-25,25 25,0-25,-25 25,25-24,-25-1,24 0,-24 25,25-25,-25 0,0 1,0 24,0-25,-25 0,25 0,-24 25,-1-25,0 1,25 24,-25-25,0 25,1 0,24 0,-25 0,25 25,-25-1,25-24,0 25,0 0,0 25,0-26,0 1,0 25,0-25,25 24,-25 1,25-25,-1 24,-24 1,25 0,-25-26,0 26,25 0,-25-26,0 26,25-25,-25 0,0 24,0-24,0 0,0-25,0 25,0-25,0 24,0-24,0 0,0 0,0 0,0-24,0 24,0-25,0 25,0-25,0 0,0 0,0 1,0-1,0 25,25-25,-25 0,0 25,24-25,-24 25,25 0,-25 0,25 0,-25 0,25 25,-25-25,25 0,-25 25,24-25,-24 25,25-25,-25 0,25 25,-25-25,25 0,-25 24,25-24,-25 0,24 0,-24 0,25 0,-25 0,25-24,0 24,-25 0,25-25,-25 25,24-25,1 25,-25-25,0 0,25 25,-25-24,0-1,0 25,0-25,0 0,0 0,-25 25,25-24,-25-1,1 0,24 25,-25-25,25 25,-25 0,25 0,-25 0,25 0,0 0,0 0,0 0,0 0,0 0,0 0,0 0,0 0,0 25,25-25,0 0,-25 0,25 0,-1 0,1 0,0 0,0 0,0 0,-1 0,1 0,0 0,-25 25,25-25,-25 25,25-25,-25 24,0 1,0 0,0-25,0 25,0 0,0-1,0-24,0 25,0 0,0-25,0 25,0-25,25 0,-25 25,24-25,-24 0,25 0,-25 0</inkml:trace>
  <inkml:trace contextRef="#ctx0" brushRef="#br0" timeOffset="152788.739">8856 16073,'0'0,"0"-24,0 24,0-25,0 25,0 0,0 0,0 0,0 0,0 0,0 0,0 25,0-25,0 24,0 1,24 0,-24 0,25 0,-25-1,25 1,-25 25,25-25,-25-1,25 26,-25-25,24 0,-24 0,25-1,-25 1,25 0,-25 0,0 0,0-1,0-24,0 25,0-25,0 0,0 0,0 0,0 0</inkml:trace>
  <inkml:trace contextRef="#ctx0" brushRef="#br0" timeOffset="153096.7566">9104 16123,'0'-25,"0"25,0 0,0 0,0 0,0 0,0 0,0 0,0 0,0 0,0 0,-25 0,25 25,0-25,0 25,0 0,0-25,0 24,0 1,0-25,0 25,0 0,25-25,-1 25,-24-1,25-24,0 25,0 0,0-25,-1 25,-24 0,25-25,0 25,0-25,0 24,-25-24,25 25,-25-25,0 25,24-25,-24 25,0-25,0 25,0-25,-24 0,24 24,-25-24,25 0,-25 0,0 0,0 0</inkml:trace>
  <inkml:trace contextRef="#ctx0" brushRef="#br0" timeOffset="153268.7665">9054 16123,'0'0,"25"-25,-25 25,25-25,-25 25,24 0,1-24,-25 24,25-25,0 25,0-25,-1 25,1-25,0 25,0 0,0 0,0 0</inkml:trace>
  <inkml:trace contextRef="#ctx0" brushRef="#br0" timeOffset="154004.8086">9575 16222,'0'25,"0"0,25-25,-25 25,0-25,0 24,25 1,-25-25,0 25,0 0,24 0,-24-25,0 25,0-1,25 1,-25 0,0-25,0 25,0-25,0 25,0-25,0 24,0-24,0 0,0 0,0 0,0 0,0 0,0-24,0 24,0 0,0-25,0 0,0 25,-25-25,25 0,0 25,0-24,0-1,0 0,-24 25,24-25,0 0,0 25,0 0,0-25,24 25,-24 0,25 0,-25 0,0 0,25 0,-25 0,25 0,0 0,-25 0,24 25,1-25,0 0,-25 25,25-25,0 25,-25-25,24 25,-24-25,0 25,25-25,-25 24,0-24,0 25,0-25,0 0,0 0,0 0,0 0,0 0,0 0,0 0,0 0,0 0,0 0,0-25,0 25,0-24,0-1,0 25,0-25,0 0,0 0,0 25,25-25,-25 1,25 24,-25-25,25 25,-25 0,24-25,-24 25,25 0,-25 0,0 25,25-25,-25 0,0 25,25-25,-25 24,0-24,0 25,0-25,25 0,-25 25,0-25,0 0,24 25,-24-25,0 0,25 0,-25 0,0 0,0 0,25-25,-25 25,25 0,-25-25,0 25,25 0,-25-25,24 1,-24 24,25-25,-25 0,0 0,25 25,-25-25,0 25,0-24,25 24,-25 0,0 0,0 0,25 24,-25-24,0 25,0-25,25 25,-25 0,0 0,24-1,-24-24,0 25,0-25,25 25,-25-25</inkml:trace>
  <inkml:trace contextRef="#ctx0" brushRef="#br0" timeOffset="154137.8162">10170 15999,'0'-25,"-25"25,25 0,0 0,0-25</inkml:trace>
  <inkml:trace contextRef="#ctx0" brushRef="#br0" timeOffset="154688.8477">10443 16123,'0'0,"25"25,0-25,0 25,-25-1,24-24,1 25,-25 0,25-25,-25 25,25 0,-25-25,0 24,0-24,25 0,-25 25,0-25,0 0,0 0,0 0,0 0,0 0,0 0,0 0,24-25,-24 25,0 0,0-24,25 24,-25-25,25 25,-25-25,25 25,-25-25,25 25,-25-25,24 25,-24 0,0 0,25 0,-25 0,0 0,25 0,-25 25,0-25,0 0,0 25,25-25,-25 0,0 0,0 0,25 25,-25-25,0 0,24 0,-24 0,25-25,-25 25,25 0,-25 0,25-25,0 25,-25 0,24-25,-24 25,25-24,-25 24,0-25,25 25,-25 0,0-25,0 25,0-25,0 25,0-25,-25 25,25-24,-25 24,25 0,-24 0,24 0,0 0,0 0,0 0,0 24,0-24,0 25,24-25,-24 25,25-25,-25 25,25-25,0 25,-25-25,25 24,-1-24,-24 25,25-25,-25 25,0-25,25 0,-25 25,0-25,0 25,0-25,0 0,-25 0,25 24,-25-24,25 0,-24 0,-1 0,25 0</inkml:trace>
  <inkml:trace contextRef="#ctx0" brushRef="#br0" timeOffset="155064.8692">11683 16346,'50'25,"-25"-25,0 25,-1-25,-24 0,0 25,0-25,0 25,-24-25,-1 24,0 1,-25 0,1 0,-1 0,-24-1,-1 1,-24 25,25-25,-50 24,24 1,-24-25,0 24,0 1,-24-1,-1 1,-25 0,25-1,-24 1,-1-1,-24 1,24 24,0-24,-24 0,24-1,1 1,-1 24,0-24,1 0,24-26,25 26,-25 0,25-26,25 26,0-25,24 0,1-1,24 1,0 0,26 0,-1-25,0 0,25 0,0 0,0 0,25 0,-25 0,25-25,-1 25,26-25,-25 0</inkml:trace>
  <inkml:trace contextRef="#ctx0" brushRef="#br0" timeOffset="166401.5176">7144 2505,'-25'-25,"25"25,0 0,0 0,0 0,0 0,0 0,0 0,0 0,0 0,25 0,-25 0,25 25,0 0,-25-25,25 25,-1 0,1-1,25-24,-25 25,24 0,-24 0,25 0,-1 0,1-1,-25 1,24-25,1 25,-1 0,-24-25,25 25,-25-1,-1-24,1 0,0 25,0-25,0 0,-25 0,24 0</inkml:trace>
  <inkml:trace contextRef="#ctx0" brushRef="#br0" timeOffset="166661.5325">7764 2604,'0'-24,"0"24,0 0,0-25,0 25,0 0,0 0,25 0,-25 0,25 0,0 0,-1 25,1-25,0 0,0 24,24-24,-24 0,25 25,-25-25,-1 25,26-25,-25 0,0 25,0-25,-1 25,1-25,0 0,0 0,-25 0,25 25,-1-25,-24 0,25 0,-25 0,25 0,-25 0,0-25,25 25</inkml:trace>
  <inkml:trace contextRef="#ctx0" brushRef="#br0" timeOffset="166836.5425">8508 2505,'0'0,"25"0,-25 0,25 25,0-25,0 0,-25 25,24-25,1 25,0-25,0 24,0-24,-1 0,1 25,0-25,25 0,-26 0,1 0,0 25,0-25,0 0,-1 0,-24 0,25 0,0 0</inkml:trace>
  <inkml:trace contextRef="#ctx0" brushRef="#br0" timeOffset="167004.5521">9377 2580,'24'24,"1"-24,-25 0,25 0,-25 25,25-25,-25 0,25 0,-25 0,24 25,-24-25,25 0,-25 0,0 0,25 0,-25 0</inkml:trace>
  <inkml:trace contextRef="#ctx0" brushRef="#br0" timeOffset="167145.5602">9649 2580,'25'0,"-25"0,0 0,25 0,-25 0,25 24,-25-24,25 0,-1 0,1 25,0-25,0 0,0 0,-1 25,26-25,-25 0</inkml:trace>
  <inkml:trace contextRef="#ctx0" brushRef="#br0" timeOffset="168582.6424">8310 2555,'0'0,"-25"25,0-1,25 1,-24 0,-1 25,25-25,-25-1,25 26,-25-25,25 24,-25 1,25 0,0-26,-25 26,25 0,0-1,0 1,0-1,0 1,0 0,0-1,0 1,25-25,-25 24,0-24,25 25,-25-26,25 26,-25 0,0-25,25 24,-25-24,25 25,-25-26,24 26,-24 0,25-26,-25 26,25-25,0 0,0-1,-25 26,24-25,1 0,0-1,0-24,-25 25,25 0,-1-25,1 25,-25-25,25 25,0-25,-25 24,25-24,-25 0,24 0,-24 0,0 0,25 25,-25-25,0 0,0 0,0 0,0 0,0 0,0 0,25 0,-25 0,0 0,0 0,0 0,0 0,0 0,0-25,0 25,0 0,0 0,0 0,0 0,0 0,0 0,0 0,0 0,0 0,0 0,0 0,0 0,0 0,0 0,0 0,0 0,0 0,0 0,0 0,0 0,0 0,0 0,0 0,0 0,0 0,0 0,0 0,0 0,0 0,0 0,0 0,0 0,0 0,0 0,0-24,0 24,0 0,0 0,0 0,0 0,0 0,0 0,0-25,0 25,25 0,-25 0,0-25,0 25,0 0,0 0,0-25,25 25,-25 0,0 0,0 0,0-25,0 25,0 0,0 0,0 0,0 0,0 0,0 0,0 0,0 0,0 0,-25 0,25 0,0 0,0 0,0 0,0 25,0-25,0 0,0 25,0-25,0 25,0-25,25 25,-25-1,0-24,0 25,0 0,0-25,0 25,0 0,0-25,0 24,0-24,0 25,0-25,0 25,-25-25,25 25,0-25,-25 0,25 0,-25 25,25-25,-25 0,1 0,24 0,-25 0,0-25,25 25,-25 0,0 0,25-25,-24 25,24-25</inkml:trace>
  <inkml:trace contextRef="#ctx0" brushRef="#br0" timeOffset="169234.6797">9252 4589,'0'-25,"25"25,-25 0,0-25,25 25,-25-25,25 1,-25 24,25-25,-25 0,25 0,-25 0,24 25,-24-24,0-1,25 0,-25 0,0 0,0 1,0-1,0 25,-25-25,1 0,24 0,-25 25,0-24,0 24,25 0,-25 0,0 0,1 0,24 24,-25-24,0 25,25 0,-25 0,0 0,25-1,0 1,0 0,-24 0,24 24,0-24,0 25,0-1,0-24,0 25,0-1,0-24,0 25,0-25,0 24,0-24,0 0,0 0,0 0,0-1,0 1,0-25,0 25,0-25,24 25,-24-25,0 0,0 25,0-25,0 0,0 0,0-25,25 25,-25 0,0-25,0 0,0 25,25-25,-25 1,25 24,-25-25,0 0,25 25,-25-25,24 25,1 0,-25 0,25 0,-25 0,25 0,-25 0,25 25,-25-25,25 25,-25-25,24 25,-24-25,25 24,-25-24,0 25,25-25,-25 25,0-25,0 0,0 25,25-25,-25 0,0 0</inkml:trace>
  <inkml:trace contextRef="#ctx0" brushRef="#br0" timeOffset="169542.6973">9649 4539,'0'0,"0"0,0 0,0 0,0 0,0 0,-24 0,24 0,0 25,-25-25,25 25,-25 0,25-1,0 1,0 0,-25 0,25 0,0-25,0 24,0 1,0-25,0 25,25-25,-25 25,25-25,0 0,-25 0,24 0,-24 0,25 0,0 0,-25 0,25 0,0 0,-25-25,24 25,-24-25,25 25,-25-25,0 25,0-24,0-1,0 25,-25-25,1 0,-1 0,0 25,0-24,0-1,1 25</inkml:trace>
  <inkml:trace contextRef="#ctx0" brushRef="#br0" timeOffset="170306.741">9798 4514,'0'0,"0"25,0 0,0-25,0 25,0-25,0 25,0-1,0-24,25 25,-25-25,0 25,25-25,-25 25,25-25,-25 0,0 0,24 0,-24 0,25 0,-25 0,0 0,25 0,-25 0,25-25,-25 25,25-25,-25 25,24-25,-24 1,25 24,-25-25,25 0,-25 25,0-25,0 0,0 25,25-24,-25 24,0-25,0 25,0 0,0 0,0 0,0 0,0 0,0 25,0-25,0 24,0 1,0-25,0 25,0 0,0 0,25-1,-25 1,0-25,0 25,24 0,-24-25,0 25,25-25,-25 24,25-24,-25 0,0 25,25-25,-25 0,25 0,-25 0,24 0,1 0,-25-25,25 25,0 0,-25-24,25 24,0-25,-25 25,24-25,-24 0,25 0,-25 25,25-24,-25-1,0 0,0 0,0 0,0 1,0-1,0 0,-25 0,0 25,25-25,-24 25,24-24,-25 24,25 0,0 0,-25 0,25 0,0 0,-25 24,25-24,0 0,0 25,0-25,0 0,0 25,0-25,0 0,25 25,-25-25,0 0,25 0,-25 0,25 0,-25 0,24 0,1 0,-25 0,25 0,0 0,-25-25,25 25,-1 0,1 0,-25 0,25 0,0-25,-25 25,0 0,25 0,-25 25,0-25,0 0,0 25,24-25,-24 25,0-1,0-24,0 25,0 0,0-25,0 25,0 0,0-1,0-24,0 25,0 0,25-25</inkml:trace>
  <inkml:trace contextRef="#ctx0" brushRef="#br0" timeOffset="170426.7478">10964 4688,'25'0,"0"0,-1 0,-24 0,25 0,-25 0,0 0,0-25,0 25,0 0,0 0,0 0,0 0,0 0,0 0</inkml:trace>
  <inkml:trace contextRef="#ctx0" brushRef="#br0" timeOffset="170842.7716">9501 5283,'-75'25,"26"0,-26 0,25 0,1-25,-1 24,25-24,-24 0,24 25,25-25,-25 0,25 0,0 0,0 0,0 0,0 0,0 0,25 0,0 0,0 0,-1-25,1 25,25 0,-1-24,-24 24,50-25,-26 25,1-25,24 25,1-25,-1 0,1 25,24-24,-25-1,25 25,-24-25,24 0,0 0,-24 25,24-24,-25-1,1 25,-1-25,1 25,-26-25,1 25,-1 0,-24-25,25 25,-25 0,-1 0,-24 0,25-24,-25 24,0 0,0 0,0 0,0 0,0 0,0 0,0 0,-25 0,25 0,-24 0,24 0,-25 0,0 0</inkml:trace>
  <inkml:trace contextRef="#ctx0" brushRef="#br0" timeOffset="172508.8669">15057 11311,'49'0,"-24"0,25-25,-25 25,-1-25,1 25,0 0,-25-24,25 24,-25 0,0 0,0-25,0 25,0 0,0 0,0 0,0 25,0-25,-25 0,0 24,0 1,-24-25,-1 25,1 0,-26 0,1-1,-1 26,1-25,0 0,-1-1,1 1,-1 0,1 25,24-50,-24 24,-1 1,26 0,-1-25,1 25,-1-25,25 25,-24-25,24 0,0 0,25 0,-25 0,25 0,0 0,0-25,0 25,0 0,25-25,-25 25,25-25,0 0,-1 25,1-24,0-1,0 0,-25 25,25-25,-1 0,1 1,0-1,-25 25,25-25,-25 0,0 25,0-25,0 25,0 0,0-24,0 24,0 0,0 0,0 0,0 0,0 24,0-24,-25 25,0-25,25 25,-25 0,1 0,-1 24,0-24,25 0,-25 24,0-24,25 0,-24 0,24 0,0-1,0 1,0 0,24 0,-24-25,25 25,0-25,0 0,24 24,1-24,0 0,-1 0,26 0,-26 0,26 0</inkml:trace>
  <inkml:trace contextRef="#ctx0" brushRef="#br0" timeOffset="179827.2855">7690 2778,'0'0,"0"0,0 0,0 0,0 0,25 0,-25-25,24 25,-24 0,25 0,0 0,0 0,24 0,1 0,-25 0,49 0,-24-24,-1 24,26 0,-1 0,1 0,-1 0,25 0,-24 0,-1 0,25 0,-24-25,24 25,0 0,-24 0,24 0,-25 0,26 0,-26 0,0 0,1 0,-26 0,1 25,0-25,-1 0,-24 0,25 0,-26 0,-24 0,25 24,-25-24</inkml:trace>
  <inkml:trace contextRef="#ctx0" brushRef="#br0" timeOffset="180615.3306">9277 5085,'-25'0,"25"0,-24 0,24 0,0 0,0 0,0 0,0 0,0 0,0 25,0-25,24 0,-24 0,25 0,0 0,0 25,25-25,-26 0,26 0,0 0,-1 0,1 0,24 0,-24 0,24 0,1 0,-1 0,0 0,1-25,-26 25,26 0,-1 0,1 0,-26 0,26 0,-26-25,1 25,0 0,-26 0,1 0,0 0,0 0,0 0,-25 0,0 0,0 0,0 0</inkml:trace>
  <inkml:trace contextRef="#ctx0" brushRef="#br0" timeOffset="180839.3434">9302 5234,'25'0,"0"-25,24 25,1 0,0 0,24-25,-24 25,24-25,0 25,1 0,24-24,-25 24,1-25,24 25,-25-25,26 25,-26-25,1 25</inkml:trace>
  <inkml:trace contextRef="#ctx0" brushRef="#br0" timeOffset="206852.8313">11286 12824,'-24'0,"-1"0,25 0,0 25,0-25,0 0,0 0,0 0,0 0,0 0,25 0,-1 0,-24-25,50 25,-25 0,0 0,24 0,1-25,24 25,-24 0,24-25,1 25,-1-24,1 24,-26 0,26-25,-1 25,0 0,-24 0,24 0,-24-25,0 25,-1 0,-24 0,0 0,0 0,-25 0,0 0,0 0,0 0,-25 0,0 0,0 0,-24 0,-1 0,0 25,-24-25,0 0,-1 0,-24 25,25-25,-26 0,26 24,-25-24,24 25,1-25,0 0,24 0,0 25,1-25,24 0,0 0,0 0,0 0,25 0,0 0,0 0,25 0,-25 0,25 0,0 0,24 0,-24 0,25 0,-25 0,24 0,1-25,24 25,-24 0,0 0,-1 0,1 0,-1 0,1 0,0-25,-26 25,1 0,0 0,0 0,-25 0,0 0,0 0,0 0,-25 0,0 0,-24 0,24 0,-25 25,1-25,-1 0,25 0,-24 0,-1 0,25 0,0 0,1 0,-1 0,0 0,25 0,0 0,0 0,25 0,0 0,-1-25,1 25,25 0,-1 0,1-24,0 24,-1 0,26-25,-26 25,26 0,-1-25,0 25,-24 0,24 0,1-25,-1 25,-24 0,0 0,-1 0,-24 0,0 0</inkml:trace>
  <inkml:trace contextRef="#ctx0" brushRef="#br0" timeOffset="207524.8697">10840 11485,'25'0,"-25"0,0 0,0 0,0 0,0 0,0 0,0 0,0 0,0 0,0 0,0 24,0-24,0 25,25-25,-25 25,24 0,-24 24,25-24,-25 25,25-1,-25 26,25-26,-25 26,25-1,-1 1,-24-26,25 26,-25-1,25-24,-25-1,25 1,-25 0,25-1,-25-24,0 25,24-26,-24 1,0-25,0 25</inkml:trace>
  <inkml:trace contextRef="#ctx0" brushRef="#br0" timeOffset="208232.9102">10989 11162,'-25'-25,"0"0,0 1,25 24,-24-25,24 25,-25 0,25-25,0 25,0 0,0 0,0 0,0 0,0 0,0 0,0 0,0 0,0 0,25 0,-25 0,24 0,1 0,0 25,0-25,0 0,-1 0,1 0,25 0,-1 0,-24-25,25 25,-1 0,26 0,-25 0,24 0,-24 0,24 0,-24 0,24 0,0 0,-24 0,0 0,24 0,-24 0,-1 0,1 0,-1 25,1-25,0 0,-26 0,26 0,-25 0,0 0,-1 0,-24 0,25 0,-25 0,0 0,0 0,0 0,0 0,0 0,0 0,0 0,0 0,0 0,0 0,0 0,0 0,0 0,0 0,0 25,0-25,0 0,0 24,0 1,0-25,0 25,0 0,25 25,-25-26,0 1,0 25,0-1,0 1,25 0,-25 24,0-24,0 24,0 0,0 1,0-1,0 1,0-1,0 0,0 1,0-1,0 1,0-1,0-24,0-1,25 1,-25 0,0-26,25 1,-25 25,0-25,24-1,-24 1,0-25,25 25,-25 0,0 0,25-25,-25 24,0-24,0 0,0 25,0-25,0 0,0 0,0 0,0 0,0 0,25 0,-25 0,0 0</inkml:trace>
  <inkml:trace contextRef="#ctx0" brushRef="#br0" timeOffset="210093.0166">13345 12055,'0'0,"0"0,0 0,0 0,0 0,0 0,0 0,0 0,0 0,0 0,0 0,0 0,0 0,-25 0,1 25,-1-25,0 0,0 0,-24 25,-1-25,25 0,-24 24,-1-24,0 0,26 25,-26-25,25 0,-24 0,24 25,0-25,0 0,0 0,25 0,-24 0,24 0,0 0,0 0,0 0,0-25,0 25,0 0,0 0,0-25,24 25,-24-24,25 24,-25-25,25 25,0-25,0 0,-1 25,1-25,0 1,0 24,0-25,-1 0,-24 25,25-25,0 25,-25 0,0-25,0 25,0 0,0 0,0 0,0 0,0 0,0 0,0 0,0 0,0 0,0 0,0 0,0 0,0 0,0 0,0 0,0 0,0 0,-25 0,25 25,-25-25,25 0,-24 25,-1-25,0 25,25-25,-25 25,0-25,25 24,-24-24,24 25,0-25,0 25,0-25,0 25,0-25,0 25,0-25,0 0,24 24,1-24,0 25,0-25,24 0,-24 25,50-25,-26 0,26 0,-1 25</inkml:trace>
  <inkml:trace contextRef="#ctx0" brushRef="#br0" timeOffset="220912.6355">9029 5308,'0'0,"0"0,0 0,0 0,0 0,0 0,0 0,25 0,-25 0,25 0,0 0,-1 0,1 0,0 0,25 0,-26 0,26 0,0 0,-1 0,1 0,0 0,-1 0,1 0,-1-25,26 25,-26 0,1 0,0 0,-26 0,26 0</inkml:trace>
  <inkml:trace contextRef="#ctx0" brushRef="#br0" timeOffset="221084.6453">9451 5333,'-25'0,"25"0,0 0,0 0,0 0,0 0,25 0,0 0,-25 0,49 0,-24 0,0 0,25 0,-1 0,1 0,-1-25,26 25</inkml:trace>
  <inkml:trace contextRef="#ctx0" brushRef="#br0" timeOffset="222644.7345">7169 2009,'0'0,"0"0,0 0,0 0,0 0,0 0,0 0,0 0,0 0,0 0,0 0,0 0,0 0,0 0,0 0,25 0,-25 0,0 0,25-25,-25 25,24 0,-24 0,0-24,25 24,-25-25,25 25,-25-25,25 25,-25-25,0 25,0-25,0 25,0-24,0 24,0-25,0 25,0-25,-25 0,25 25,0-25,-25 25,0 0,25-24,0 24,-24 0,24 0,0 0,-25 0,25 0,0 24,0-24,0 0,0 25,0-25,0 25,0-25,0 25,0 0,0-25,0 24,0 1,0 0,0-25,0 25,0 0,0-1,0 1,0-25,0 25,0-25,0 25,0 0,0-25,0 0,0 24,0-24,0 0,0 0,0 0,0 0,0 0,0 0,0 0,0 0,0 0,0 0,0 0,0 0,0 0,0 0,0-24,25 24,-25 0,24-25,-24 25,0 0,25 0,-25-25,25 25,-25 0,25 0,0 25,-25-25,24 0,-24 25,25-25,-25 24,25-24,-25 25,25-25,-25 25,0-25,0 25,0-25,25 25,-25-25,0 24,0-24,0 0,0 0,0 0</inkml:trace>
  <inkml:trace contextRef="#ctx0" brushRef="#br0" timeOffset="222984.754">7591 1960,'0'0,"0"0,0 24,0-24,0 0,0 0,0 25,0-25,-25 0,25 25,0-25,0 25,0-25,0 25,0-25,0 0,0 24,25-24,-25 0,0 0,0 25,24-25,-24 0,0 0,25 0,-25 0,0 0,25 0,-25-25,0 25,25 0,-25 0,0 0,25-24,-25 24,0 0,0-25,0 25,0 0,0-25,0 25,0-25,-25 25,25 0,-25 0,0-25,25 25,-25 0,1 0,24 0,-25 0</inkml:trace>
  <inkml:trace contextRef="#ctx0" brushRef="#br0" timeOffset="223668.7931">7839 1960,'24'0,"-24"0,0 24,0-24,0 0,0 0,0 25,0-25,0 25,0-25,0 0,0 25,0-25,0 0,0 25,0-25,0 0,25 24,-25-24,0 0,0 0,0 0,0 0,25 0,-25 0,0 0,25 0,-25 0,0 0,25 0,-25 0,24-24,-24 24,0 0,25-25,-25 25,0 0,25-25,-25 25,0 0,0-25,0 25,0 0,25 0,-25-25,0 25,0 0,0 0,0 0,0 0,0 25,0-25,0 0,0 0,0 25,0-25,0 0,25 25,-25-25,0 0,0 25,24-25,-24 0,0 0,25 0,-25 24,25-24,-25 0,25 0,-25 0,0 0,25 0,-25 0,25 0,-25-24,24 24,-24 0,0 0,25-25,-25 25,0 0,0-25,25 25,-25 0,0-25,0 25,0-25,0 25,0 0,0-24,0 24,0 0,0-25,0 25,0 0,0 0,0 0,0 0,0 0,0 0,0 0,0 0,0 0,0 0,0 0,0 0,25 0,-25 0,0 0,25 0,-25 0,24 0,-24 0,25-25,-25 25,0 0,25 0,-25 0,25 0,-25 0,0 0,0 25,25-25,-25 0,0 0,0 25,0-25,0 24,24-24,-24 25,0-25,0 25,0-25,0 25,0 0,0-25,0 0,25 24</inkml:trace>
  <inkml:trace contextRef="#ctx0" brushRef="#br0" timeOffset="223771.799">8856 2133,'0'0,"24"25,-24-25,25 0,-25 0,0 0,0 0,0 0,0 0,0-25,0 25,0 0</inkml:trace>
  <inkml:trace contextRef="#ctx0" brushRef="#br0" timeOffset="225765.9131">7516 2604,'-25'0,"25"0,0-24,0 24,0 0,0-25,-24 25,24 0,0 0,0-25,-25 25,25 0,0 0,0 0,0-25,0 25,0 0,0 0,0 0,0 0,0 0,0 0,0 0,0 0,0 0,0 0,25 0,-1-25,1 25,0 0,0 0,0 0,24 0,-24-24,25 24,-1 0,1-25,-1 25,1-25,0 25,-1 0,1-25,-1 25,1-25,0 25,-25-24,24 24,-24 0,0 0,0 0,-25-25,0 25,0 0,0 0,0 0,0 0,-25 0,25 0,-25 25,0-25,-24 0,24 0,-25 0</inkml:trace>
  <inkml:trace contextRef="#ctx0" brushRef="#br0" timeOffset="225914.9216">7640 2381,'-49'0,"24"0,0 0,0 0,25 0,-25 0,25 0,0 0,0 0,0 0,0 0,0 0,0 0,25-25,0 25,0 0,24 0,-24 0,25-24,-1 24,1 0,0 0,24-25,-24 25,24 0</inkml:trace>
  <inkml:trace contextRef="#ctx0" brushRef="#br0" timeOffset="230496.1836">11138 12824,'-25'0,"25"0,-25 0,25 0,0 25,0-25,0 0,0 0,0 0,25 0,-25 0,25 0,-1 0,-24-25,25 25,0 0,0 0,0 0,24 0,-24 0,0-25,25 25,-1 0,1-25,-25 25,24 0,1-24,-1 24,1 0,0-25,-1 25,1 0,-1-25,1 25,0 0,-26-25,26 25,-25 0,0 0,-1 0,1 0,0 0,0 0,-25 0</inkml:trace>
  <inkml:trace contextRef="#ctx0" brushRef="#br0" timeOffset="230725.1967">11311 12874,'25'0,"0"0,25 0,-26 0,26 0,0-25,-1 25,1 0,-1 0,26 0,-26-25,26 25,-26 0,26 0,-26-25,26 25,-26 0,1-25,24 25,-24 0</inkml:trace>
  <inkml:trace contextRef="#ctx0" brushRef="#br0" timeOffset="243875.9489">6772 2902,'0'0,"0"0,0 0,0 0,0 0,0 0,0 0,0 0</inkml:trace>
  <inkml:trace contextRef="#ctx0" brushRef="#br0" timeOffset="246769.1144">7318 2257,'0'0,"0"0,0 0,0 0,0 0,0 0,25 0,-25 25,0-25,24 0,1 0,0 0,0 0,0 0,-1 0,26 0,-25 0,24 0,1 0,0 0,-1 0,1 0,-1 0,1-25,0 25,-1 0,1 0,-1-25,1 25,0 0,-25 0,24 0,-24-24,-25 24,25 0,-25 0,0 0,0 0,0 0,0 0,-25 0,25 0,-25 0,-24 0,24 24,-25-24,0 0,1 0,-1 0,1 25,-26-25,26 0,-1 0,-24 25,24-25,-24 0,24 25,0-25,1 0,-1 0,1 0,24 25,0-25,0 0,0 0,25 0,0 0,0 0,0 0,0 0,25 0,0 0,-25 0,25 0,24 0,-24 0,25 0,-1 0,1 0,0 0,-1 0,26 0,-26 0,26-25,-26 25,26 0,-1 0</inkml:trace>
  <inkml:trace contextRef="#ctx0" brushRef="#br0" timeOffset="250056.3024">11336 12973,'0'0,"0"0,0 0,0 0,0 0,25 0,-25 0,25 0,-25 0,25 0,-1 0,1 0,0 0,0 0,0-25,24 25,-24 0,25 0,-26-25,26 25,0 0,-1 0,1 0,-1-25,1 25,-25 0,24 0,1 0,0-24,-26 24,26 0,-25 0,0 0,-1 0,1 0,0 0,-25 0,25 0,-25 0,0 0,-25 0,0 0</inkml:trace>
  <inkml:trace contextRef="#ctx0" brushRef="#br0" timeOffset="250296.3161">11857 12923,'-99'0,"49"0,25 0,-24 0,24 25,-25-25,26 0,-1 0,25 0,-25 0,25 0,0 0,0 0,25 0,-25 0,25 0,-1 0,1 0,0 0,0-25,24 25,-24 0,25 0,-1 0,-24 0,25 0,-1-25,1 25,0 0,-1 0,-24 0,25 0,-26-24,1 24,0 0,0 0,-25 0,25 0,-25 0,0 0,0 0,0 0,0 0,0 0,0 0,0 0,0 0</inkml:trace>
  <inkml:trace contextRef="#ctx0" brushRef="#br0" timeOffset="250721.3404">11485 12973,'25'0,"0"0,-1 0,1 0,0 0,0 0,24 0,-24 0,25 0,-25 0,24 0,1 0,-1 0,1-25,-25 25,24 0,1 0,0 0,-1 0,1 0,-25 0,24 0,-24 0,0 0,0 0</inkml:trace>
  <inkml:trace contextRef="#ctx0" brushRef="#br0" timeOffset="251476.3836">10989 11410,'0'0,"-25"0,25-25,0 25,-25-24,25 24,0 0,-25-25,25 25,0 0,0-25,0 25,0 0,0 0,0 0,0 0,0 0,0 0,0 0,0 0,0 0,0 0,-24 0,24 0,0 0,0 0,0 0,0 25,0-25,0 25,0-1,0 1,0 25,0-25,0 24,0 1,0-1,0 26,0-26,0 26,0-1,0 1,0-1,0-24,0 24,0 1,0-26,24 26,-24-26,25 1,-25-1,0 1,25-25,-25 24,25-24,-25 0,25-25,-25 25,24 0,-24-25,0 0,0 24,0-24,25 0,-25 0,0 0,0 0</inkml:trace>
  <inkml:trace contextRef="#ctx0" brushRef="#br0" timeOffset="252327.4323">10741 11237,'0'0,"0"0,0 0,0-25,25 25,-25 0,0 0,24 0,-24-25,25 25,0 0,0-25,0 25,-1 0,26-25,-25 25,24 0,-24-25,25 25,-1-24,1 24,24 0,-24-25,0 25,24 0,1-25,-26 25,26 0,-26 0,26 0,-26-25,1 25,-1 0,1 0,0 0,-1 25,-24-25,0 0,0 0,-1 0,1 0,0 0,-25 0,25 25,-25-25,0 0,0 0,0 0,0 0,0 0,0 0,0 0,0 0,0 0,0 0,0 0,0 0,0 0,0 0,0 0,0 0,0 25,0-25,0 24,0-24,0 25,25-25,-25 25,0-25,0 0,0 25,24-25,-24 25,0-25,25 25,-25-25,0 24,25-24,-25 25,25-25,-25 25,0 0,25-25,-25 25,24-1,-24 1,0 0,25 25,-25-26,25 26,-25 0,25-1,-25 26,25-26,-25 26,25-1,-25 0,0 1,24-1,-24 1,0-1,0 1,0-1,0 0,0-24,0 24,0 1,25-26,-25 26,0-26,25 1,-25 0,25-1,-25-24,25 25,-1-26,-24 26,25-25,-25 0,25 0,-25-1,25-24,-25 25,0 0,0-25,0 0,0 0,25 25,-25-25,0 0,0 0,0-25,0 25,0 0,0 0,0 0,0-25,0 25,0 0,0 0,-25-25,25 25,0 0,0 0</inkml:trace>
  <inkml:trace contextRef="#ctx0" brushRef="#br0" timeOffset="254700.568">11361 12824,'0'25,"0"-25,0 0,0 25,0-25,0 0,25 0,-25 0,25 0,-25 0,24 24,1-24,0 0,0 0,0 0,24 0,-24 0,0 0,24 0,1 0,-25 0,24 0,1 0,-25 0,24 0,-24 0,25 0,-25 0,24 0</inkml:trace>
  <inkml:trace contextRef="#ctx0" brushRef="#br0" timeOffset="254900.5795">11485 12998,'25'0,"-25"0,25 0,24 0,-24 0,25-25,-26 25,26 0,24 0,-24-25,24 25,-24 0,24-25,1 25,-1-25</inkml:trace>
  <inkml:trace contextRef="#ctx0" brushRef="#br0" timeOffset="267187.2822">7343 2356,'24'0,"-24"0,25 0,-25 0,25 0,25-24,-26 24,1 0,25-25,-1 25,1 0,24-25,-24 0,24 25,1-25,-1 25,1-24,-1 24,1-25</inkml:trace>
  <inkml:trace contextRef="#ctx0" brushRef="#br0" timeOffset="267635.3079">8136 2902,'75'0,"24"25,-25-25,26 0,-1 0,25 0,-25 25</inkml:trace>
  <inkml:trace contextRef="#ctx0" brushRef="#br0" timeOffset="273008.6152">7219 12948,'0'-25,"0"25,0 0,-25 0,25-25,0 25,0 0,0 0,0 0,0 0,0-24,0 24,0 0,0 0,0 0,0 0,0 24,0-24,0 0,0 0,25 0,-25 25,24-25,-24 0,0 25,25-25,-25 25,25 0,-25-25,25 24,-25-24,25 25,-25 0,24-25,-24 25,25 0,0-1,-25-24,25 25,0 0,-1 0,1-25,0 25,-25 0,25-25,0 24,-1-24,1 25,0-25,0 25,24-25,-24 0,0 25,0-25,0 0,24 0,-24 0,0 25,24-25,-24 0,0 0,25-25,-26 25,26 0,-25 0,0 0,24-25,-24 25,0 0,25-25,-26 25,1 0,0-25,0 25,0 0,-1-24,1 24,0-25,0 25,0-25,-1 25,1-25,-25 25,25-25,0 0,-25 25,25-24,-25-1,24 25,-24-25,25 25,-25-25,0 0,25 25,-25-24,0 24,25-25,-25 25,0-25,25 25,-25-25,0 25,0-25,24 25,-24 0,0-24,0 24,0 0,0 0,0 0,0 0,0 0,0-25,0 25,0 0,0 0,0 0,0 0,0 0,0 0,0 0,0 0,0 0,0 0,0 0,0 25,0-25,-24 0,24 0,0 0,0 0,0 0,-25 0,25 0,0 24,-25-24,25 0,0 0,-25 25,25-25,0 0,0 25,-25-25,25 0,0 25,0-25,-24 25,24-25,0 0,-25 24,25-24,0 25,-25 0,25-25,-25 25,25-25,-25 25,1-1,24-24,-25 25,0-25,0 25,0 0,-24-25,24 25,0-25,0 25,-24-25,24 24,-25-24,26 25,-1-25,-25 0,25 0,-24 25,24-25,-25 0,25 0,-24 0,24-25,0 25,0 0,-24 0,24-25,0 25,0-24,-24 24,24-25,0 0,0 25,-24-25,24 0,0 0,0 1,1-1,-1 25,0-25,0 0,25 0,-25 25,25-24,0 24,-24-25,24 25,0 0,0 0,0 0,0 0,0 0,0 0,0 0</inkml:trace>
  <inkml:trace contextRef="#ctx0" brushRef="#br0" timeOffset="273719.6559">8062 13667,'0'0,"0"0,0-24,0 24,0 0,0 0,0-25,25 25,-25 0,0 0,0 0,0 25,24-25,-24 0,25 24,-25-24,25 25,-25 0,25-25,-25 50,25-26,-25 1,25 0,-25 0,24 24,1-24,-25 0,25 25,-25-26,25 26,0-25,-25 24,24-24,-24 0,25 25,-25-26,25 1,-25 0,0 0,25 0,-25 0,25-1,-25-24,0 25,0-25,24 25,-24-25,0 0,0 0,0 25,0-25,0 0,0 0,0 0,0 0,0-25,-24 25,24 0,0 0</inkml:trace>
  <inkml:trace contextRef="#ctx0" brushRef="#br0" timeOffset="273943.6687">8111 14263,'0'0,"0"0,0 0,0 0,0 0,0 0,0 0,25 24,-25-24,0 0,25 25,-25-25,25 25,0-25,-25 25,25 0,-1-25,1 25,0-25,0 24,0-24,-25 25,24-25,1 25,0-25,0 25,-25-25,25 25,-1-25,-24 0,25 0,0 24,-25-24</inkml:trace>
  <inkml:trace contextRef="#ctx0" brushRef="#br0" timeOffset="274180.6822">8707 14089,'0'0,"0"0,0 0,0 0,0 0,0 0,0 0,0 0,0 0,0 25,0-25,0 0,0 25,-25-1,25 1,-25 0,25 0,-25 0,25-1,-24 26,24-25,-25 0,0 0,25-1,-25 1,0 0,25 0,-24 0</inkml:trace>
  <inkml:trace contextRef="#ctx0" brushRef="#br0" timeOffset="274767.7158">8062 14213,'0'0,"0"0,0 0,0 0,0 0,0 0,25 25,-25-25,24 0,-24 25,25-25,0 24,-25 1,25-25,0 25,0 0,-1 0,1 0,0-1,0-24,0 25,-1 0,1-25,0 25,-25-25</inkml:trace>
  <inkml:trace contextRef="#ctx0" brushRef="#br0" timeOffset="275879.7794">8806 3026,'50'0,"24"0,-24 0,24 0,-24 0,-1 0,1 0,-1 0,1 0,-25 0,0 0</inkml:trace>
  <inkml:trace contextRef="#ctx0" brushRef="#br0" timeOffset="277020.8447">7839 14213,'24'0,"-24"0,0 0,0-25,0 25,25 0,-25 0,0-25,0 25,25 0,-25 0,0 0,0 0,0 0,0 0,0 25,25-25,-25 25,0-25,25 25,-25 0,24-1,1 1,-25 25,25-25,0 0,0-1,-1 26,1-25,0 0,0-1,0-24,0 25,-1 0,1-25,-25 0,25 0,0 25,0-25,-1 0,1-25,-25 25,25 0,0-25,-25 0,25 25,-1-24,-24-1,25 0,-25 0,25 0,0 1,-25-1,25 0,-25 0,24 0,-24-24,25 24,-25 0,0 0,25 0,-25 1,0-1,25 0,-25 0,0 25,0-25,0 25,0-24,0 24,0 0,0 0</inkml:trace>
  <inkml:trace contextRef="#ctx0" brushRef="#br0" timeOffset="278835.9485">7318 2505,'25'0,"-1"0,1 0,0 0,0 0,24 0,1-25,0 25,-1 0,1-24,-1 24,26-25,-1 25,-24-25,24 25,1 0,-26-25,26 25,-1-25,-24 25,24 0,-24-24,-1 24,1 0,0 0,-1-25,-24 25,0 0,24 0,-24 0</inkml:trace>
  <inkml:trace contextRef="#ctx0" brushRef="#br0" timeOffset="280132.0226">8211 14312,'0'0,"25"0,-25 0,0 0,0 25,24-25,-24 0,25 25,-25-25,25 25,-25 0,25-25,0 24,-25 1,24-25,-24 25,25-25,-25 25,25-25,0 25,-25-25,25 24,-25-24,24 0,-24 0,25 0,-25 0,25-24,-25 24,25-25,0 25,-25-25,24 0,-24 0,25 1,0-1,-25 0,25-25,0 25,-25-24,24 24,-24 0,25-24,-25 24,0 0,25-25,-25 26,0-1,0 0</inkml:trace>
  <inkml:trace contextRef="#ctx0" brushRef="#br0" timeOffset="282500.1581">12229 11088,'0'-25,"0"0,-25 25,25-25,-25 0,1 25,24-24,-25-1,0 25,0-25,0 0,25 25,-24-25,-1 25,-25 0,25-24,1 24,-1 0,-25 0,25 0,-24 0,-1 0,1 0,-1 0,0 0,1 0,-1 24,1-24,-1 25,0-25,-24 25,24 0,1 0,-1-1,0 1,-24 25,24-25,1 24,-1 1,1-25,-1 24,0 1,1 0,24 24,-25-24,26-1,-26 26,25-1,0-24,1 24,24 0,-25 1,25-1,0 1,0-1,0-24,0 24,25 1,-1-26,1 26,25-26,-25 1,24-1,1 1,-1 0,1-1,0-24,-1 0,26 24,-26-49,26 25,-26 0,26-25,-1 0,0 0,1 0,-1 0,1-25,-1 0,1 25,-1-49,0 24,1 0,-1 0,-24-24,24-1,1 1,-26-1,1 0,-1 1,1-1,-25-24,24 24,-24-24,0 24,-25-24,0-1,0 1,0-1,0 26,0-26,-25 1,25 0,-25-1,-24 26,24-26,-25 1,1 24,-1 1,1-1,-1 0,-24 25,24-24,-24 24,-26 0,26 25,-25 0,24 0,-49 0,25 0,0 25,-25 0,25 24</inkml:trace>
  <inkml:trace contextRef="#ctx0" brushRef="#br0" timeOffset="286651.3955">6450 14709,'24'0,"-24"0,25-25,-25 25,25 0,-25-24,0 24,25-25,-25 25,25-25,-25 0,24 0,1 25,-25-24,25-1,-25 0,0 0,25 25,-25-25,0 1,0-1,0 0,0 0,0 25,-25-25,25 0,-25 25,25-24,-25 24,25-25,-24 25,24 0,-25 0,25 0,0 25,0-1,0-24,0 25,0 0,-25 25,25-25,0-1,0 26,0-25,25 24,-25 1,0-25,25 24,-25 1,0 0,24-26,-24 26,0 0,25-26,-25 26,0-25,0 0,0-1,25 1,-25 0,0 0,0-25,25 0,-25 25,0-25,0 0,0 0,0-25,0 25,0-25,25 25,-25-25,0 0,0 1,24-1,-24 0,0 0,25 0,-25 1,25-1,-25 0,0 0,25 0,0 25,-25-24,24 24,-24 0,25 0,-25 0,25 0,-25 0,25 0,-25 24,25-24,-25 0,0 25,24-25,-24 25,0-25,0 25,25-25,-25 0,0 0,0 25,0-25,0 0,25 0,-25 0,0 0,0-25,25 25,-25 0,25-25,-25 25,24-25,-24 25,25-25,-25 1,25 24,0-25,-25 25,0-25,25 0,-25 25,0-25,0 1,0 24,0-25,0 25,0-25,0 25,0 0,0 0,0 0,-25 0,25 0,0 0,0 0,-25 25,25-25,0 0,0 0,0 0,0 0,0 25,0-25,25 0,-25 0,0 0,25 0,-25 0,25 0,-25 0,24 0,-24 0,25 0,-25 0,25 0,-25 24,25-24,0 0,-25 25,0-25,24 25,-24-25,0 25,0 0,25-25,-25 24,25 1,-25-25,0 25</inkml:trace>
  <inkml:trace contextRef="#ctx0" brushRef="#br0" timeOffset="287606.4501">6970 15404,'-24'0,"24"25,0-25,0 0,0 0,24 0,-24 0,25 0,-25 0,25-25,0 25,0 0,24-25,-24 25,25-25,-1 0,1 25,0-25,-1 25,1-24,-1 24,1-25,0 0,-1 25,1-25,-1 25,1 0,0-25,-26 25,26 0,-25-24,0 24,-1 0,1 0,0 0,-25 0,0 0,25 0,-25 0,0 0,0 0,0 0,0 0,0 0,0 0,0 0,0 0,0 0,-25 0,25-25,0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0,0 0,0 0</inkml:trace>
  <inkml:trace contextRef="#ctx0" brushRef="#br0" timeOffset="289842.578">4589 12675,'50'0,"-25"-25,24 1,1 24,-1-25,1 0,0 0,-1 25,1-25,0 1,-26-1,26 0,-25 0,24 25,-24-25,0 1,0 24,0-25,-25 25,0-25,24 25,-24-25,0 25,0-25,0 25,-24 0,24-24,-25 24,25 0,-25 0,0-25,25 25,-25 0,25 0,-24 0,24 0,0 25,-25-25,25 0,0 0,0 24,0-24,0 0,0 25,25-25,-25 0,24 25,-24-25,25 25,-25-25,25 25,0-25,-25 24,25-24,-25 25,24 0,-24 0,25-25,-25 25,0 24,0-24,0 0,-25 24,25-24,-24 25,-26-1,25 1,-24-25</inkml:trace>
  <inkml:trace contextRef="#ctx0" brushRef="#br0" timeOffset="294763.8595">6822 13196,'74'0,"0"0,1-25,-1 25,26-25,-26 1,25 24</inkml:trace>
  <inkml:trace contextRef="#ctx0" brushRef="#br0" timeOffset="295079.8776">9352 12923,'0'0,"0"0,0 0,0 0,0 0,0 0,25 0,-1 0,1-25,0 25,0 0,24 0,1 0,0-24,24 24,-24 0,24 0,25-25,-24 25</inkml:trace>
  <inkml:trace contextRef="#ctx0" brushRef="#br0" timeOffset="302337.2927">15950 5383,'0'0,"0"-25,0 0,0 25,0-25,-25 25,25-25,-25 1,25 24,-25-25,25 0,-24 25,24 0,-25-25,25 25,0 0,-25 0,25 0,-25 25,25-25,-25 0,25 25,-24-25,24 25,0-1,0-24,0 25,0 0,0 0,0-25,24 25,1-1,-25 1,25 0,0-25,0 25,-1 0,1-1,0-24,0 25,0 0,-25-25,24 25,1-25,-25 0,0 25,0-25,0 0,0 24,0-24,0 0,-25 0,25 0,-24 0,-1 0,0 0,-25 0,26 0,-1 0,-25 0,25-24,1 24,-26 0,25-25,0 25,0-25</inkml:trace>
  <inkml:trace contextRef="#ctx0" brushRef="#br0" timeOffset="302744.316">16099 5333,'24'0,"1"0,-25 25,25-25,0 25,-25-25,25 24,-25 1,0 0,0 25,0-26,0 1,0 25,0-25,0 24,0-24,0 25,0-26,0 1,0 0,0 0,0 0,0-25,0 25,0-1,0-24,0 0,0 25,24-25,-24 0,0 0,0 0,0 0,0 0,0 0,0-25,0 25,0-24,0-1,0 0,0-25,0 25,0-24,0 24,0-25,0 1,0-1,0 25,0-24,25-1,-25 25,25 1,-25-1,25 0,0 25,-1-25,-24 25,25 0,0 0,0 0,-25 0,25 0,-1 25,-24-25,0 25,0-25,0 25,0-1,0-24,0 25,-24 0,24 0,-25 0,0-1,0 1,-24-25,24 25,0 0</inkml:trace>
  <inkml:trace contextRef="#ctx0" brushRef="#br0" timeOffset="303124.3377">16644 5407,'25'0,"-25"25,25-25,-25 25,0-25,0 0,0 25,0-25,25 0,-25 0,0 0,25 0,-25 0,24 0,1 0,-25 0,25 0,0-25,0 25,-1-25,-24 25,25-25,0 25,-25-24,25 24,-25-25,0 0,0 25,0-25,0 25,-25-25,25 25,-25 0,0 0,1 0,-26 0,25 0,0 0,-24 25,24-25,0 25,0 0,0 0,1-25,-1 24,25 1,-25 0,25 0,0 0,0-25,0 24,25 1,0-25,-25 25,24-25,1 25,0-25,0 0,0 0,0 0,24 0,-24 0,25 0</inkml:trace>
  <inkml:trace contextRef="#ctx0" brushRef="#br0" timeOffset="303824.3777">17066 5333,'0'0,"0"0,0 0,0 25,0-25,0 0,0 0,0 25,0-25,25 0,-25 0,25 24,-1-24,1 0,0 0,0 0,0 0,-1 0,1 0,0 0,0 0,0 0,-1-24,26 24,-50 0,25-25,0 25,-1-25,-24 25,0 0,0-25,0 25,0-25,0 25,-24 0,-1-24,0 24,0 0,0 0,1 0,-1 0,0 0,0 0,0 24,1-24,-1 0,25 25,-25-25,25 25,0 0,-25-25,25 25,0-25,0 24,25 1,0-25,-25 25,25-25,-1 0,1 25,0-25,0 0,24 0,-24 0,25 0,-25 0,24-25,1 25,-25 0,24 0,-24-25,25 25,-25 0,-1-25,1 25,0-24,0 24,-25-25,0 25,0-25,0 25,-25 0,25 0,-25-25,0 25,1 0,-1 25,25-25,-25 0,0 25,0-25,25 25,-25-25,25 24,0-24,0 25,0-25,0 25,25-25,0 25,-25-25,25 25,0-25,24 0,-24 0,0 0,0 0,0-25,24 25,-24 0,25-25,-26 0,1 25,0-25,0 1,0-1,-1 0,1 0,-25 0,25 1,-25-26,0 25,0-24,0-1,0 0,0 1,0-1,0 25,0-24,-25 24,25 0,0 25,0 0,0 0,-25 0,25 25,0 0,0 0,0 24,0 1,0-1,0 1,0 0,0-1,0 26,0-26,0 1,25-25,-25 24,0-24,25 25,-25-26,0 1</inkml:trace>
  <inkml:trace contextRef="#ctx0" brushRef="#br0" timeOffset="304004.388">18777 5209,'0'25,"0"-25,0 0,25 0,-25 0,0 0,25 0,0 0,0 0,0 0,-1 0,26-25,-25 25</inkml:trace>
  <inkml:trace contextRef="#ctx0" brushRef="#br0" timeOffset="304140.3958">18951 5358,'-25'0,"1"25,-1-25,25 0,-25 0,25 0,0 0,0 0,0 0,25 0,-25 0,25 0,-1 0,1 0</inkml:trace>
  <inkml:trace contextRef="#ctx0" brushRef="#br0" timeOffset="306843.5504">19844 4564,'0'0,"0"-25,0 25,0 0,0 0,0-25,0 25,0 0,0 0,0 0,0 0,0 0,0 0,0 25,0-25,-25 25,25-25,-25 25,1 0,24-1,-25 1,0 0,0 0,0 0,1-1,24 1,-25 0,25 0,-25 0,25 0,0-25,0 24,0 1,25-25,0 25,-25-25,24 0,1 0,0 25,0-25,24 0,-24 0,0-25,25 25,-25 0,24-25,-24 25,0-25,0 25,-1 0,1-24,0 24,-25-25,0 25,0-25,0 25,0-25,0 25,0-25,0 25,-25 0,25-25,0 25,0 0,-25 0,25 0,-24 0,24 25,0-25,0 25,-25-25,25 25,0 0,0 0,0-1,0 1,0 0,-25-25,25 25,0 0,0-1,0 1,0-25,0 25,0-25,0 25,0-25,0 25,25-25,-25 0,0 0</inkml:trace>
  <inkml:trace contextRef="#ctx0" brushRef="#br0" timeOffset="307152.5681">20464 4812,'0'0,"0"-25,0 25,0 0,0 0,0 0,-25 0,25 0,-24 0,24 0,-25 25,0-25,25 25,-25 0,0 0,25-1,-24 1,24 0,0 0,0 0,0-1,0 1,0-25,0 25,0 0,24-25,1 25,-25-25,25 0,0 0,0 0,-1 0,1 0,0 0,0 0,0-25,-1 25,1 0,-25-25,25 0,0 25,-25-25,0 1,0-1,0 0,0 0,-25 0,0 1,25-1,-49 0,24 25,0-25,0 0,0 25,-24 0</inkml:trace>
  <inkml:trace contextRef="#ctx0" brushRef="#br0" timeOffset="307370.5806">20936 4713,'0'25,"24"-25,-24 0,25 0,-25 24,0-24,0 25,0-25,0 25,0 0,0 0,0 0,0-1,0 1,0 0,0 0,0-25,0 25,0-1,0-24,0 25,0 0,25-25,-25 0</inkml:trace>
  <inkml:trace contextRef="#ctx0" brushRef="#br0" timeOffset="308063.6202">21308 4862,'0'-25,"0"0,0 25,-25-25,25 25,-25 0,25-25,-25 25,0 0,1 25,24-25,-25 25,0-25,0 25,0 0,25 0,-24-1,-1-24,25 25,0 0,0 0,0 0,0-25,0 24,0-24,25 25,-25-25,24 25,-24-25,25 0,0 0,0 0,0 0,-1 0,1 0,0-25,0 25,0-25,-1 25,1-24,-25-1,25 25,0-25,-25 0,0 0,25 1,-25 24,0-25,0 0,24 25,-24-25,0 25,0 0,0 0,0 0,0 0,0 0,25 0,-25 25,0-25,25 25,-25-25,0 25,0-1,0-24,0 25,0 0,0 0,0-25,25 25,-25-25,0 24,0-24,0 25,0-25,0 25,0-25,0 0,0 0,25 0,-25 0,0 0,0 0,0 0,24 0,-24 0,0-25,25 25,-25-25,25 25,-25-24,25-1,-25 0,25 25,-1-25,-24 25,25 0,0-25,-25 25,25 0,-25 0,0 25,25-25,-25 0,0 25,0-25,0 25,24-25,-24 25,0-25,0 0,0 24,0-24,0 0,0 0,0 25,0-25,0 0,0 0,0 0,0-25,0 25,0 0,25-24,-25 24,25-25,-25 25,25-25,-25 0,25 0,-1 1,1-1,-25 0,25 25,0-25,0 0,0 25,-25 0,24 0,1 25,-25-25,25 25,-25 0,0-25,25 25,-25-1,0 1,0 0,0 0,0-25,0 25,0-1,0-24</inkml:trace>
  <inkml:trace contextRef="#ctx0" brushRef="#br0" timeOffset="308315.6346">22374 4415,'0'-49,"0"24,0 0,0 0,0 25,0 0,0 0,0 0,0 25,0 0,0 0,0 24,0 1,0-1,0 26,0-26,-25 26,25-1,0 1,-24-26,24 26,-25-26,25 1,0 0,0-1,-25 1,25-25,0 24,0-24,0 0,0 0,0-1,0-24,25 25,-25-25,0 0</inkml:trace>
  <inkml:trace contextRef="#ctx0" brushRef="#br0" timeOffset="309003.674">22672 4663,'0'0,"25"0,-25 0,24 0,-24 0,25-25,0 1,0 24,0-25,-1 0,1 25,-25-25,25 0,0 1,0 24,-25-25,24 0,-24 0,0 25,0-25,0 1,0-1,0 25,-24-25,-1 0,25 25,-25-25,0 25,25 0,-25 25,1-25,-1 25,25 0,-25 0,0-1,0 1,25 25,-24-25,24 24,-25 1,25-1,0 1,0 0,0-1,0-24,0 25,0-1,0-24,0 25,0-25,25-1,-25 1,0 0,24 0,-24-25,25 25,-25-25,0 24,25-24,-25 0,0 0,25 0,-25 0,25-24,-25 24,24-25,-24 25,25-25,-25 0,25 0,0 25,-25-24,0 24,25-25,-25 25,24 0,-24-25,0 25,0 0,25 25,-25-25,0 0,25 25,-25-25,0 24,25-24,-25 0,0 25,25-25,-25 25,25-25,-25 0,24 0,1 25,-25-25,25 0,0 0,-25 0,25-25,-1 25,1 0,0 0,0-25,-25 25,25-25,-1 25,-24-24,25-1,-25 0,0 25,0-25,0 0,0 1,0-1,0 25,0 0,0-25,-25 25,25 0,0 0,0 0,-24 0,24 0,0 25,0-25,0 0,0 25,24-25,-24 0,25 24,0-24,-25 25,25-25,0 25,-1-25,-24 25,25-25,0 25,-25-25,25 24,-25-24,25 0</inkml:trace>
  <inkml:trace contextRef="#ctx0" brushRef="#br0" timeOffset="309091.679">23763 5184,'0'0,"25"0,-25 25,0-25,0 0,0 0,0 0,0 0,0 0</inkml:trace>
  <inkml:trace contextRef="#ctx0" brushRef="#br0" timeOffset="310961.786">18157 5060,'0'0,"0"0,0 0,0 0,0 0,0-25,0 25,25 0,0 0,0 0,0-24,-1 24,26 0,-25-25,24 25,1 0,-25 0,24-25,-24 25,25 0,-25 0,-1 0,1 0,-25-25</inkml:trace>
  <inkml:trace contextRef="#ctx0" brushRef="#br0" timeOffset="311155.7971">18381 5011,'0'0,"0"0,0 0,0 0,0 0,0 0,0 0,0 0,0 0,0 0,0 24,0-24,24 0,-24 25,0-25,25 25,-25 0,25 0,-25-25,0 24,0 1,0-25,0 25,0 0,0 0,0-25,0 24,0-24,-25 25</inkml:trace>
  <inkml:trace contextRef="#ctx0" brushRef="#br0" timeOffset="311299.8053">18281 5407,'0'0,"0"0,0 0,0 0,0-24,25 24,-25 0,25 0,0 0,0-25,24 25,-24 0,25 0,-1-25,1 25,-1 0,-24 0,25-25</inkml:trace>
  <inkml:trace contextRef="#ctx0" brushRef="#br0" timeOffset="311979.8442">15900 6672,'25'0,"-25"-24,0-1,0 25,0-25,0 25,0-25,0 25,0-25,0 25,-25 0,25 0,-25 0,25 0,-24 25,-1-25,25 25,-25-25,0 25,25 0,-25-1,25-24,0 25,0 0,0 0,25 0,-25-25,25 24,0 1,0 0,24-25,-24 25,25 0,-1-25,1 25,-1-25,-24 0,25 24,-1-24,-24 0,0 25,0-25,0 0,-1 25,-24-25,0 0,0 0,0 25,-24-25,24 0,-25 0,0 0,0 25,-24-25,24 0,-25 0,25 0,-24 0,-1-25</inkml:trace>
  <inkml:trace contextRef="#ctx0" brushRef="#br0" timeOffset="312372.8667">16247 6722,'25'0,"0"25,0-25,0 25,-25-1,24-24,1 25,-25 0,25 0,-25 25,0-26,0 1,0 0,0 25,0-26,0 1,0 0,0 0,0 0,0-1,0 1,0-25,0 25,0-25,0 25,0-25,0 0,0 0,0 0,0 0,0-25,0 25,0-25,0 25,0-25,0 1,0-1,0 0,0-25,0 26,0-1,0-25,0 25,0-24,0 24,0 0,25 0,0 0,-1 1,1 24,0-25,0 25,0 0,-1 0,1 0,0 0,-25 0,25 25,-25-25,0 24,0 1,0-25,0 25,0 0,-25 0,0 0,25-1,-49 1,24 0,0 0,0-25,0 25,-24-25</inkml:trace>
  <inkml:trace contextRef="#ctx0" brushRef="#br0" timeOffset="312743.8879">16892 6821,'0'25,"0"-25,25 0,-25 25,0-25,0 0,25 0,-25 25,0-25,25 0,-25 0,25 0,-1 0,-24 0,25 0,0 0,0 0,-25-25,25 25,-1 0,1-25,0 25,-25-25,25 25,-25 0,0-25,0 25,0-24,0 24,-25 0,25 0,-25-25,0 25,1 0,-1 0,0 0,-25 0,26 25,-1-25,0 24,0-24,0 25,1 0,-1-25,25 25,0 0,0 0,0-25,0 24,0 1,0-25,0 25,25-25,-25 25,24-25,1 25,0-25,0 0,0 0,-1 0,1 0,0 0,0 0</inkml:trace>
  <inkml:trace contextRef="#ctx0" brushRef="#br0" timeOffset="313431.9273">17215 6747,'0'0,"0"0,0 25,0-25,0 0,0 0,0 0,25 24,-25-24,24 0,-24 0,25 0,0 0,-25 0,25 0,0 0,-1 0,1 0,0 0,0-24,-25 24,25 0,-1-25,-24 25,25-25,-25 25,0 0,0-25,0 25,0 0,0-25,-25 25,1 0,-1 0,0 0,0 0,0 0,1 0,-1 0,0 25,0-25,0 25,1-25,24 25,-25-25,25 25,0-25,0 24,0-24,0 25,0-25,0 25,25-25,-1 25,1-25,0 0,0 0,0 25,24-25,-24 0,25 0,-1-25,1 25,-1 0,1 0,0-25,-1 25,-24 0,25-25,-25 25,24-25,-24 25,-25-24,25 24,-25-25,0 25,0-25,0 25,-25 0,25-25,-25 25,0 0,1 0,-1 0,0 25,0-25,0 25,1-25,-1 25,0-25,25 24,0-24,0 25,0-25,0 0,0 25,0-25,25 25,-25-25,25 0,-1 0,1 0,0 0,0 0,-25 0,25 0,-1-25,1 25,0-25,0 25,0-25,-1 1,-24 24,25-25,-25 0,25-25,-25 26,0-1,0-25,0 25,0-24,0-1,0 1,0-1,-25 25,25 0,0 1,0-1,0 25,0 0,0 0,0 25,0-1,0 1,0 0,0 25,0-1,0 1,0-25,0 24,0 1,25-25,-25 24,25-24,0 0,-25 0,24-1,1 1,0-25</inkml:trace>
  <inkml:trace contextRef="#ctx0" brushRef="#br0" timeOffset="313627.9385">18480 6325,'0'0,"25"0,-25 0,0 0,24 0,1 0,-25 0,25 0,0 0,0-25,-1 25,1 0,25 0,-25-24,24 24,-24 0,25-25,-25 25,-1-25,1 25,0 0,0-25,-25 25</inkml:trace>
  <inkml:trace contextRef="#ctx0" brushRef="#br0" timeOffset="313776.947">18728 6251,'-25'0,"25"25,-25-25,25 24,0 1,0 0,-25 0,25 0,0-1,0 1,0 0,0 0,0 0,0-1,0 1,0 0,25-25,-25 25,0 0,0-25,0 24,0-24,0 25</inkml:trace>
  <inkml:trace contextRef="#ctx0" brushRef="#br0" timeOffset="313955.9572">18802 6400,'0'-25,"0"0,0 25,0 0,0 0,0 0,25 0,-25 0,0 25,0 0,25-1,-25 1,0 0,0 0,0 24,25-24,-25 0,0 25,0-26,0 1,25 0,-25 0,0 0,0-1,0 1</inkml:trace>
  <inkml:trace contextRef="#ctx0" brushRef="#br0" timeOffset="314135.9675">18604 6945,'0'0,"0"0,0 0,25 0,-1 0,-24 0,25 0,0 0,0-24,24 24,-24-25,25 25,0-25,-1 25,1-25,-1 25,1-25</inkml:trace>
  <inkml:trace contextRef="#ctx0" brushRef="#br0" timeOffset="314463.9863">19819 6449,'-25'25,"1"-25,-1 0,0 0,25-25,0 25,0 0,0 0,0-25,0 25,25 0,-25 0,25-24,24 24,-24 0,25-25,-25 25,24 0,1 0,-25-25,-1 25,1 0,0 0,-25 25</inkml:trace>
  <inkml:trace contextRef="#ctx0" brushRef="#br0" timeOffset="314579.9929">19968 6499,'-25'25,"1"-1,24-24,-25 25,25-25,0 0,0 25,0-25,0 0,0 25,0-25,25 0,-1 0,-24 0,25 0,0 0,0 0,24 0,-24-25,25 25</inkml:trace>
  <inkml:trace contextRef="#ctx0" brushRef="#br0" timeOffset="315004.0172">20588 6052,'0'0,"-25"-24,25 24,-24 0,24-25,0 25,0 0,0-25,0 25,24 0,-24-25,25 25,-25 0,25 0,0 0,0 0,24 0,-24 0,0 0,0 0,-1 0,-24 25,25-25,-25 25,0-25,0 25,0-1,0-24,0 25,-25 0,25 0,-24-25,-1 25,25-1,-25 1,25-25,0 25,0-25,0 25,0-25,0 0,25 25,-25-25,25 0,-1 24,1-24,0 25,0-25,0 0,24 25,-24-25,0 25,-25 0,25-25,0 24,-25-24,0 25,0-25,0 25,0-25,0 0,0 25,-25-25,0 25,0-25,0 0,1 0,-1 0,0 0,0 0,0 0,0 0,1 0,-1 0</inkml:trace>
  <inkml:trace contextRef="#ctx0" brushRef="#br0" timeOffset="315292.0337">21184 6077,'24'0,"-24"0,25 25,-25-25,0 0,0 0,0 25,0-25,-25 25,25-1,0 1,-24 0,24 0,-25 0,25-25,0 24,0 1,0 0,0 0,0-25,25 25,-1-25,1 24,-25-24,50 0,-25 25,-1-25,1 0,25 0,-25-25,24 25,-24 0,0-24,24 24,-24-25,0 25,-25-25,25 0,-25 25,0-25,0 1,-25-1,0 0,0 0,1 0,-1 1,-25 24,25-25</inkml:trace>
  <inkml:trace contextRef="#ctx0" brushRef="#br0" timeOffset="315500.0456">21804 5928,'24'0,"1"25,25-25,-25 25,-1-25,1 25,25 0,-25-1,-25 1,25 0,-1 0,1 0,-25-1,0 26,0-25,0 0,0-1,0 1,0-25,0 25,0 0,0-25,0 25,0-25,0 0</inkml:trace>
  <inkml:trace contextRef="#ctx0" brushRef="#br0" timeOffset="316208.0861">22126 6003,'0'0,"-25"-25,25 25,-24-25,-1 25,25 0,-25 25,25-25,-25 0,25 25,-25 0,25-25,0 24,0 1,0 0,0-25,0 25,0 0,0-1,0-24,0 25,25 0,0-25,-25 0,25 25,0-25,-1 0,1 0,0 0,0 0,0 0,-1 0,1-25,0 25,0-25,-25 25,25-25,-1 1,-24 24,25-25,-25 0,25 0,-25 0,0 1,0 24,0-25,25 25,-25-25,0 25,0 0,0 0,0 0,0 0,0 25,25-25,-25 0,0 25,0-25,24 24,-24 1,25-25,-25 25,0 0,25-25,-25 25,25-1,-25-24,0 25,25-25,-25 25,0-25,0 25,0-25,24 0,-24 0,0 0,0 25,0-25,0 0,0 0,0-25,25 25,-25 0,0-25,0 25,0-25,0 25,25-25,-25 1,25 24,-25-25,0 25,25-25,-1 25,-24 0,25 0,-25 0,25 0,-25 0,0 0,25 0,-25 25,25-25,-25 0,0 25,0-1,0-24,0 25,0-25,0 25,0-25,0 25,0-25,0 0,0 25,0-25,0 0,0 0,0 0,0 0,24-25,-24 25,0 0,25-25,-25 0,25 25,-25-25,25 1,-25-1,25 25,-25-25,24 0,1 25,-25-25,25 25,-25 0,25 0,-25 0,25 0,-25 0,0 25,25 0,-25 0,0 0,0-1,24 1,-24-25,0 25,0 0,0 0,0-1,0 1,0-25,0 25</inkml:trace>
  <inkml:trace contextRef="#ctx0" brushRef="#br0" timeOffset="316449.0998">23466 5606,'24'-50,"-24"25,0 1,0 24,0 0,25 0,-25 0,0 24,0 1,0 25,0-1,0 1,0 0,0 24,0 1,-25-26,25 26,0-1,-24-24,24 24,-25-24,25 24,-25-24,25-1,-25-24,25 25,0-26,-25 1,25 0,0 0,0 0,0-1,0-24,0 0</inkml:trace>
  <inkml:trace contextRef="#ctx0" brushRef="#br0" timeOffset="316940.1279">23639 6077,'25'0,"-25"-25,25 25,0-24,-25 24,24-25,1 0,0 0,-25 25,25-25,0 1,-1-1,-24 0,25 0,-25 0,0-24,0 24,0-25,0 1,0 24,0-25,0 25,-25-24,25 24,-24 25,24-25,-25 25,25 0,-25 25,0-25,25 25,-25 0,1 24,24 1,-25-25,25 24,0 1,0 24,0-24,0 0,0-1,0 1,0-1,0-24,0 25,0-25,25-1,-25 26,24-50,1 25,-25 0,25-25,0 24,0-24,-1 0,1-24,0 24,-25 0,25-25,0 0,-1 0,1 0,0 25,0-24,0-1,-25 0,25 25,-25 0,24-25,-24 25,0 25,25-25,-25 0,0 25,0 0,0-1,25 1,-25-25,0 25,0 0,0 0,25-1,-25 1,0-25,0 25,25-25,-25 25,0-25,24 25,-24-25,25 0,-25 0,25 0,-25 0,25 0,0 0,-25 0,24-25,1 25</inkml:trace>
  <inkml:trace contextRef="#ctx0" brushRef="#br0" timeOffset="317036.1334">24631 6300,'0'0,"0"0,0 25,0-25,0 0,0 0,0 0,0 0,0-25,0 25</inkml:trace>
  <inkml:trace contextRef="#ctx0" brushRef="#br0" timeOffset="318141.1966">17438 7714,'-25'0,"0"0,1 0,24 25,0-25,0 0,24 0,-24 0,25 0,25-25,-25 25,-1 0,26 0,0 0,-1 0,1-25,0 25,24-24,-24 24,-1 0,1-25,-1 25,-24 0,0-25,0 25,0 0,-25 0,0 0,0 0,-25 0,25 0,-25 25,0-25,0 0,1 0,-1 25,25-25,-25 0,0 24,0-24,1 0,24 25,-25-25,25 25,0 0,0 0,0-1,0 1,0 0,0 25,0-26,0 26,0-25,25 25,-25-26,0 26,0-25,0 24,24-24,-24 0,0 25,0-26,0 1,0 0</inkml:trace>
  <inkml:trace contextRef="#ctx0" brushRef="#br0" timeOffset="318311.2063">18207 8235,'25'0,"0"0,-25 0,24 25,-24-25,25 0,-25 25,25-25,-25 25,0-1,25-24,-25 25,0 0,0 0,0-25,0 25,0-1,0-24,0 25,0-25</inkml:trace>
  <inkml:trace contextRef="#ctx0" brushRef="#br0" timeOffset="318416.2124">18207 8111,'0'-25</inkml:trace>
  <inkml:trace contextRef="#ctx0" brushRef="#br0" timeOffset="318944.2426">18505 8161,'0'25,"0"-25,0 24,0-24,0 25,0-25,0 0,0 25,0-25,0 25,0-25,0 25,0-25,24 24,-24-24,0 25,0-25,0 0,0 25,0-25,0 0,0 0,0 0,25 0,-25 0,0 0,0 0,0-25,25 25,-25 0,0-25,25 25,-25 0,0-24,0 24,25 0,-25-25,0 25,24 0,-24-25,25 25,-25 0,0 0,25 0,-25 0,25 0,0 0,-25 0,24 0,-24 0,25 25,-25-25,0 0,25 25,-25-25,0 0,0 24,0-24,0 25,0-25,0 0,0 25,0-25,0 0,0 25,0-25,0 0,25 0,-25 0,0 0,0 0,0 0,0 0,0 0,0 0,25 0,-25 0,0-25,25 0,-25 25,24-25,1 25,-25-24,25-1,0 25,0-25,-1 25,1 0,0-25,0 25,0 0,-1 25,1-25,0 0,-25 25,25-25,-25 25,25-25,-25 24,0 1,0-25,0 25</inkml:trace>
  <inkml:trace contextRef="#ctx0" brushRef="#br0" timeOffset="319324.2643">19695 8260,'0'0,"0"0,0 25,0-25,0 0,0 0,0 0,0 0,25 0,-25 0,0 0,25 0,-25 0,0 0,25 0,-1 0,-24 0,25 0,0 0,0-25,-25 25,25 0,-25-25,25 25,-25 0,0-25,0 25,0 0,0-24,-25 24,0 0,25-25,-25 25,-25 0,26 0,-1 0,0 0,-25 0,26 0,-1 25,0-25,25 24,-25 1,25 0,0-25,0 25,0 0,0-1,0 1,25-25,0 25,0-25,-25 25,49-25,-24 0,0 25,24-25,1 0,-25 0,25-25,-1 25,1 0</inkml:trace>
  <inkml:trace contextRef="#ctx0" brushRef="#br0" timeOffset="319499.2743">20439 8012,'0'-50,"0"25,0 1,0-1,-24 25,24-25,0 25,0 0,0 0,0 0,0 25,0-25,0 25,0-1,0 1,0 0,0 25,0-25,24-1,-24 1,0 0,0 0,25 0,-25-1,0-24,0 25,0-25</inkml:trace>
  <inkml:trace contextRef="#ctx0" brushRef="#br0" timeOffset="319749.2886">20266 7789,'0'-25,"0"25,25 0,-1 0,-24 0,25 0,0 0,0 0,0 25,24-25,-24 24,25-24,-1 25,1 0,-1 0,-24 0,25 24,-1-24,-24 0,25 25,-25-26,-25 26,25-25,-25 0,0-1,0 26,0-25,0 0,-25-1,0-24,0 25,0 0,0-25,1 25,-1-25,-25 0,25 0</inkml:trace>
  <inkml:trace contextRef="#ctx0" brushRef="#br0" timeOffset="319923.2986">21134 8086,'25'25,"0"0,-1 0,1 0,-25-1,25 1,-25-25,25 25,-25 0,0-25,0 25,0-25,0 0,0 24,0-24</inkml:trace>
  <inkml:trace contextRef="#ctx0" brushRef="#br0" timeOffset="320320.3213">21630 7764,'25'-25,"0"25,-25 0,0-25,0 25,0 0,0-25,0 25,-25 0,25 0,-25 0,0 0,0 25,25-25,-24 25,-1-25,0 25,0 0,25 24,0-24,-25 25,25-26,0 26,0 0,0-1,25 1,-25 0,25-26,0 26,-25 0,25-1,-25-24,24 25,-24-26,25 26,-25-25,0 0,0-1,0 26,0-25,0-25,0 25,-25-1,1 1,24-25,-25 0,0 0,0 0</inkml:trace>
  <inkml:trace contextRef="#ctx0" brushRef="#br0" timeOffset="320604.3375">21729 8161,'25'-25,"0"0,24 25,-24-25,0 1,0-1,0 0,-25 0,24 0,-24-24,25 24,-25 0,0 0,0 0,0 25,0-24,0 24,-25-25,25 25,-24 0,24 0,-25 25,25-25,-25 24,0 1,25 0,-25 25,25-26,-24 26,24 0,0-1,0-24,0 25,0-1,0 1,0-25,0 0,0 24,0-24,0 0,0 0,0-25,0 24,0 1</inkml:trace>
  <inkml:trace contextRef="#ctx0" brushRef="#br0" timeOffset="320744.3455">21655 8310,'-25'0,"25"-25,0 25,0 0,0-25,0 25,0 0,0-25,0 25,25 0,0 0,-25-25,24 25,1 0,0-24,0 24,0 0,-1-25</inkml:trace>
  <inkml:trace contextRef="#ctx0" brushRef="#br0" timeOffset="321568.3926">22424 7863,'0'25,"0"-25,0 0,0 0,0 0,0 0,0 0,0 0,0 0,25 0,-25 0,24 0,1 0,-25 0,25 0,0 0,0 0,-1 0</inkml:trace>
  <inkml:trace contextRef="#ctx0" brushRef="#br0" timeOffset="321720.4013">22349 8086,'0'0,"0"25,0-25,0 0,25 0,-25 0,25 0,-25 0,25 0,0 0,-1 0,1 0,0-25,0 25,0 0,-1 0</inkml:trace>
  <inkml:trace contextRef="#ctx0" brushRef="#br0" timeOffset="322263.4324">23069 7665,'0'0,"0"24,0-24,0 0,0 0,0 0,0 0,0 0,0 0,-25 0,25 0,0 0,-25 0,25 0,0 0,-25 0,25 0,-25 0,25 0,0 0,0 0,-24-24,24 24,0 0,0 0,0-25,0 25,0-25,0 25,0 0,24-25,-24 25,0 0,25 0,-25-25,25 25,-25 0,25 0,0 0,-25 0,25 0,-1 0,-24 0,25 0,0 25,-25-25,25 25,0-25,-25 25,24 0,-24-1,0 1,0 0,0 0,0 24,0-24,0 0,0 0,-24 0,24 24,-25-24,0 0,0 0,0 0,1-1,-26 1,25 0,0-25,0 25,1-25,-1 0,0 25,0-25,25 0,-25-25,25 25,0 0,0-25,0 0,0 25,0-25,0 25,25-24,0-1,-25 25,25 0,-25-25,25 25,-25 0,24 0,1 0,-25 25,25-25,-25 0,25 25,-25-25,25 24,-25-24,25 25,-25-25,24 0,-24 25,0-25,25 0,-25 0,25 25,-25-25</inkml:trace>
  <inkml:trace contextRef="#ctx0" brushRef="#br0" timeOffset="322531.4477">23466 7640,'0'0,"0"-25,0 0,0 25,0-25,0 25,-25 0,25 0,-25 0,25 25,-25-25,25 25,0 0,0-25,0 25,0-1,0 1,0 0,25 0,-25 0,25-1,0 1,-1 0,1 0,0 0,-25-1,25 1,0 0,-1 0,-24-25,25 25,-25 0,0-25,0 24,0-24,0 25,0-25,-25 0,25 0,-24 0,-1 0</inkml:trace>
  <inkml:trace contextRef="#ctx0" brushRef="#br0" timeOffset="322684.4565">23366 7689,'25'0,"0"-24,-25 24,25-25,0 25,-1-25,1 25,0-25,0 25,0 0,-1-25,1 25,0 0</inkml:trace>
  <inkml:trace contextRef="#ctx0" brushRef="#br0" timeOffset="323379.4962">23862 7888,'25'0,"-25"25,0-1,0-24,0 25,0-25,0 25,0-25,0 25,0-25,0 25,0-25,0 0,0 25,0-25,0 0,0 0,0 0,0 0,0 0,0 0,0 0,0-25,0 25,0 0,0-25,0 25,0-25,0 25,0-25,0 25,25-25,-25 25,0-24,25 24,-25-25,0 25,25 0,-25 0,24 0,1-25,-25 25,25 0,-25 0,25 25,0-25,-25 0,25 0,-25 25,24-25,-24 24,0-24,25 25,-25 0,0-25,0 25,0 0,0-25,0 25,0-25,0 24,0-24,0 0,0 25,0-25,0 0,0 0,0 0,0 0,0 0,0-25,0 25,0 0,25-24,-25 24,0-25,25 25,-25-25,25 0,-25 0,24 25,-24-25,25 1,0-1,-25 25,25-25,-25 25,25 0,-25-25,0 25,0 0,0 0,0 25,0-25,0 0,24 0,-24 25,0-25,0 25,0-25,0 0,0 0,0 24,0-24,25 0,-25 0,0 0,25 0,-25 0,0 0,25 0,-25 0,0 0,25 0,-25-24,0 24,0 0,24-25,-24 25,0 0,0-25,0 25,25 0,-25 0,0 0,0 0,0 0,0 0,0 25,0-25,25 25,-25-25,0 24,0-24,0 25,25-25,-25 0,0 25</inkml:trace>
  <inkml:trace contextRef="#ctx0" brushRef="#br0" timeOffset="323531.5049">24631 7516,'-24'0,"24"-25,-25 25,25 0,0 0,0-25,0 25,0 0,0 0,0 0,-25 0</inkml:trace>
  <inkml:trace contextRef="#ctx0" brushRef="#br0" timeOffset="323972.5302">24780 7714,'25'25,"-25"0,25-25,0 25,-25-1,0 1,24 0,-24-25,25 25,-25 0,0-25,0 24,0-24,0 25,0-25,0 0,0 0,0 0,0 0,0 0,0 0,0 0,0 0,25 0,-25 0,0 0,25 0,-25-25,0 25,25 0,-1-24,-24 24,25 0,-25-25,25 25,0 0,-25 0,25-25,-1 25,1 0,-25-25,25 25,0 0,0-25,0 25,-25-24,24 24,1-25,0 25,0-25,-25 25,25-25,-1 0,-24 25,0 0,0-24,0 24,0 0,0 0,0 0,-24 0,24 0,-25 0,0 24,25-24,-25 25,25-25,0 25,0 0,0 0,0-1,0 1,25 0,-25 0,25 0,-25 24,25-24,-25 0,0-25,24 25,-24 0,0-1,0-24,0 25,0-25,0 0,-24 0,-1 25,0-25</inkml:trace>
  <inkml:trace contextRef="#ctx0" brushRef="#br0" timeOffset="324243.5457">23540 8582,'0'25,"-25"0,25 0,0-25,0 0,25 25,0-25,0 0,24-25,1 25,-1 0,26-25,-1 0,1 25,-1-25,25 25,1-24,-1 24,25-25,-25 25,0-25,0 25,1-25,-1 25,-25-25,25 25,-24 0,-25 0,-1 0,1 0,-25 0,-1 0,1 0,-25 0,0 0</inkml:trace>
  <inkml:trace contextRef="#ctx0" brushRef="#br0" timeOffset="327673.7419">14982 4936,'0'0,"25"-25,-25 1,25 24,-25-25,0 0,0 25,0 0,0-25,0 25,0 0,-25 0,25 0,-25 0,-24 25,24-25,-25 25,26 0,-26-1,0 1,1 0,-1 25,1-1,-1-24,0 25,25 24,-24-24,24-1,0 26,0-26,1 26,24-26,0 1,0 24,24-24,-24-1,25 1,25 0,-25-1,-1-24,26 25,0-1,-25 1,24-25,1 24,-1 1,-24 0,25-26,-1 26,-24-25,0 24,0 1,0-25,-25 24,24-24,-24 25,0-25,0 24,-24-24,24 25,-25-1,0 1,0 0,-24-1,24 26,0-26,-25 1,26-1,-26 26,0-26,26 1,-1 0,-25-1,25 1,0-1,1-24,-1 25,25-1,-25-24,25 25,0-1,0-24,0 25,25-25,0 24,-1-24,26 0,-25 0,25 24,-1-24,26 0,-26 0,26 0,-1-1,0 26,1-25,-1 24,1-24,-1 25,0-1,-24 1,24 0,-24-1,0 26,-1-26,1 1,0 24,-26-24,1 24,0-24,-25 24,25-24,-25 24,0 1,0-1,25 1,-25-26,24 26,-24-1,25-24,0-1,25 26,-1-26,1 1,-1-1,26 1,-1 0,1 24</inkml:trace>
  <inkml:trace contextRef="#ctx0" brushRef="#br0" timeOffset="330465.9016">19819 5581,'0'0,"25"0,25 0,-25 0,24 0,1-25,-1 25,26 0,-1 0,25-25,-24 25,24 0,0 0,25 0</inkml:trace>
  <inkml:trace contextRef="#ctx0" brushRef="#br0" timeOffset="332694.029">20960 6921,'50'0,"-25"0,24 0,1 0,0-25,-1 25,26 0,-26 0,26-25</inkml:trace>
  <inkml:trace contextRef="#ctx0" brushRef="#br0" timeOffset="339629.4257">16049 9798,'0'0,"0"0,0 0,0-25,0 25,0 0,0 0,0 0,0 0,0 0,0 0,0 0,0 25,0-25,0 0,0 0,0 25,0-25,0 24,0 1,0 0,0 0,0 0,25 24,-25 1,0-25,0 49,0-24,0-1,0 26,-25-1,25 1,-25-1,0 0,25 1,-24 24,-1 0,0-24,25 24,-25 0,0 0,1 1,24-1,-25 0,25 0,0 0,-25 1,25-1,0 0,0 0,0 1,0-1,0 0,0 0,0 0,0 1,0-1,-25 0,25-25,0 26,0-1,-25 0,25 0,0 1,0-1,-24 0,24 25,0-25,0 0,-25 25,25-24,0 24,0-25,0 0,0 25,0-25,0 25,0-24,0-1,0 25,0-25,0 0,0 1,0-1,0 0,0 0,0 0,25-24,-25-1,0 25,24-24,-24-1,0 1,25-1,-25 1,0-1,25 0,-25 1,0-1,0-24,0 24,0 1,25-1,-25 0,0-24,0 24,0 1,0-26,0 1,0 0,0-1,0 1,0 0,0-1,-25-24,25 25,-25-26,25 1,-25 0,25 25,0-26,-24 1,24 0,-25 0,25 0,0-25,-25 24,25 1,0 0,0 0,-25-25,25 25,0-1,0-24,0 25,0-25,0 25,0-25,0 25,-25-25,25 0,0 0,0 0</inkml:trace>
  <inkml:trace contextRef="#ctx0" brushRef="#br0" timeOffset="344765.7195">17488 9823,'0'0,"24"-25,-24 25,0-25,0 25,0-25,0 25,0-25,0 25,0-24,0 24,0 0,-24-25,-1 25,25 0,-25 0,25 0,-25 0,0 25,1-25,-1 24,0-24,0 25,0 0,1 0,-1-25,0 25,25-1,-25 1,25 0,0-25,0 25,0 0,0-25,25 24,-25 1,25-25,0 25,-1 0,1-25,25 25,-25 0,-1-25,26 24,0-24,-26 25,1-25,25 25,-25-25,-1 25,1-25,-25 25,25-25,-25 24,0-24,0 0,0 25,0-25,-25 0,0 0,25 0,-24 0,-1 0,0 0,0 0,0 0,1 0,-1 0,0 0,0-25,0 25,1 0,-1 0,0-24,25 24,-25 0</inkml:trace>
  <inkml:trace contextRef="#ctx0" brushRef="#br0" timeOffset="345444.7583">18058 10269,'0'0,"0"0,0 0,0 0,25 0,-25-25,25 25,-25 0,25 0,-1 0,1-24,0 24,25 0,-26 0,1-25,0 25,0 0,0 0,-25 0,24 0,-24 0,0 0,0 0,0 0,0 0,-24 0,24 0,-25 0,0 0,25 0,-25 0,0 0,25 25,-24-25,24 0,-25 0,25 0,0 0,0 0,0 0,0 24,0-24,0 0,0 25,0-25,0 25,0 0,0-25,25 25,-25-1,0 1,0 0,24 0,-24-25,0 25,0-1,0 1,0-25,0 25</inkml:trace>
  <inkml:trace contextRef="#ctx0" brushRef="#br0" timeOffset="345605.7675">18033 10616,'0'25,"0"-25,25 0,-25 0,25 0,-25 0,25 0,0 0,-1 0,1 0,25 0,-25 0,24 0,-24 0,25-25,-26 25,26 0,0 0</inkml:trace>
  <inkml:trace contextRef="#ctx0" brushRef="#br0" timeOffset="345797.7785">19150 9996,'0'0,"0"0,0 0,0 0,0 0,0 0,0-25,0 25,0 0,0 0,0 0</inkml:trace>
  <inkml:trace contextRef="#ctx0" brushRef="#br0" timeOffset="345933.7863">19224 10294,'0'0,"0"0,0 0,0 0,0 0,0 0,0 0,0 0,0 0,0 0</inkml:trace>
  <inkml:trace contextRef="#ctx0" brushRef="#br0" timeOffset="346329.8089">20043 9798,'0'-25,"0"25,0-25,0 25,-25-25,25 25,-25 0,0 0,25 0,-25 0,1 0,-1 0,25 25,-25-25,0 25,25-25,0 25,0 0,0-25,0 24,0 1,25-25,-25 25,25 0,0-25,24 25,-24-1,0-24,24 25,-24-25,25 25,-25-25,24 25,-24-25,25 25,-26-25,1 25,0-25,0 24,-25-24,25 25,-25-25,0 0,0 0,0 25,0-25,-25 0,0 0,0 0,0 0,1 0,-1 0,0 0,0 0,-24 0,24 0,0 0,0-25</inkml:trace>
  <inkml:trace contextRef="#ctx0" brushRef="#br0" timeOffset="346665.8281">20588 10096,'25'0,"0"0,0 0,-25 0,24 0,1-25,0 25,0 0,0-25,24 25,-24 0,0-25,0 25,0 0,-1 0,1-25,-25 25,25 0,-25 0,0 0,0 0,0 0,0 0,0 0,0 0,0 0,0 0,-25 0,25 0,0 0,-25 0,25 0,0 25,0-25,0 0,-24 0,24 25,0-25,0 0,0 25,0 0,0-25,0 24,-25 1,25 0,0 0,0-25,0 25,-25-1,25 1,0-25,0 25,0 0,0-25,-25 25,25-1,0-24</inkml:trace>
  <inkml:trace contextRef="#ctx0" brushRef="#br0" timeOffset="346869.8398">21084 10120,'0'0,"0"0,0 0,0 25,0-25,0 0,25 25,-25 0,0-25,0 25,0-1,0 1,0-25,0 25,0 0,0-25,0 25,25-25,-25 24,0-24,0 25,0-25</inkml:trace>
  <inkml:trace contextRef="#ctx0" brushRef="#br0" timeOffset="347094.8527">20911 10492,'0'0,"0"0,0 25,0-25,0 0,0 0,25 0,-1 0,1 0,0 0,25 0,-26 0,26 0,0 0,24 0,-24-25,24 25,-24 0,24 0,-24-24</inkml:trace>
  <inkml:trace contextRef="#ctx0" brushRef="#br0" timeOffset="349930.0148">17612 11137,'0'0,"0"-25,0 25,0 0,0-24,24 24,-24 0,0 0,25-25,-25 25,25 0,-25 0,0-25,25 25,-25 0,25 0,-25 0,0 0,0 0,0 0,0 0,0 0,0 0,0 25,-25-25,25 25,-25-1,0 1,0 0,1 0,-1 0,-25 24,25-24,1 0,-26 0,25 0,0-1,25 1,-24 0,-1-25,25 25,0-25,0 25,0-25,0 24,0-24,25 0,-25 0,24 0,1 0,0 0,0 0,0 0,-1 0,1-24,25 24,-25 0,-1-25,26 25,-25-25,25 25,-26-25,1 0,0 25,0-24,0-1,-1 25,-24-25,0 0,0 25,0-25,0 1,0 24,-24-25,24 25,0 0,-25-25,25 25,-25 0,25 0,0 25,-25-25,25 25,0-25,0 24,0 1,0 0,0 0,0 24,0-24,0 0,0 0,0 0,0-1,25 1,-25 0,0 0,25 0,-25-25,0 24,25 1,-25-25,0 25,24-25,-24 25,0-25</inkml:trace>
  <inkml:trace contextRef="#ctx0" brushRef="#br0" timeOffset="350206.0306">19026 11261,'0'0,"0"0,0 0,0 0,0 0,0 0,0 0,0 0,0 0,0 0,0 0,0 0,0 0,0 0,0 0,0 0,0 0,0 0,0 0,0 0,0 0,0 0,0 0,0 0,24 0,-24 0,0 0,0 0</inkml:trace>
  <inkml:trace contextRef="#ctx0" brushRef="#br0" timeOffset="350369.04">19001 11509,'0'0,"0"25,0-25,25 0,-25 0,0 0,0 0,24 0,-24 0,25 0,-25 0,0 0,25 0,-25 0</inkml:trace>
  <inkml:trace contextRef="#ctx0" brushRef="#br0" timeOffset="350822.0659">20018 11237,'0'-25,"0"25,25-25,-25 0,0 25,24-25,-24 0,25 25,-25-24,25 24,0 0,0-25,-1 25,1 0,0 0,-25 0,25 0,0 25,-1-25,-24 24,0-24,0 25,0 0,0 0,0 0,0 0,-24-1,24-24,-25 25,0 0,25 0,-25 0,0-25,1 24,24-24,-25 0,25 25,0-25,0 0,0 0,0 0,25 0,-1 0,-24 25,25-25,0 0,0 0,0 0,-1 25,1-25,0 25,25-25,-26 24,1 1,0 0,0 0,0-25,-25 25,24-1,-24 1,0 0,0 0,0-25,0 25,-24-1,-1-24,0 25,0-25,0 0,-24 0,-1 25,25-25,-49 0,24-25,1 25,-1 0,1-25,-1 25,0 0</inkml:trace>
  <inkml:trace contextRef="#ctx0" brushRef="#br0" timeOffset="351518.1057">17438 12725,'0'25,"0"-25,0 0,25 0,0 0,-1 0,1-25,0 25,25 0,-1 0,1 0,0-25,24 25,-24 0,-1-25,1 25,-1 0,1 0,-25 0,0 0,-1-25,1 25,-25 0,0 0,0 0,0 0,0 0,-25 0,1 0,-1 0,0 0,0 0,25 0,-25 0,1 0,-1 25,25-25,-25 0,25 0,0 0,0 0,0 0,0 25,0-25,0 25,0 0,0-25,0 24,0 1,0 0,0 25,25-26,-25 1,0 0,0 0,0 0,0-1,0 1,0 0,0 0,0 0,0-1,0 1</inkml:trace>
  <inkml:trace contextRef="#ctx0" brushRef="#br0" timeOffset="351698.116">18281 13221,'0'0,"25"0,-25 0,0 25,0-25,0 0,0 0,0 0,0 25,0-25,0 24,0-24,0 0,0 25,0-25,0 25</inkml:trace>
  <inkml:trace contextRef="#ctx0" brushRef="#br0" timeOffset="352333.1523">18182 13444,'0'25,"0"-25,0 0,0 0,0 0,25 0,-25-25,25 25,0 0,-1 0,1 0,0 0,25 0,-26 0,26-25,-25 25,24 0,-24 0,0 0,25 0,-26 0</inkml:trace>
  <inkml:trace contextRef="#ctx0" brushRef="#br0" timeOffset="352517.1628">18381 13171,'0'0,"0"0,24-25,1 25,-25 0,25 0,0 0,0 0,-1-24,26 24,-25 0,0 0,24-25</inkml:trace>
  <inkml:trace contextRef="#ctx0" brushRef="#br0" timeOffset="352701.1733">19497 12626,'0'0,"0"0,0 0,0 0,0 0,0 0,0 0,0 0,0 0,0 0</inkml:trace>
  <inkml:trace contextRef="#ctx0" brushRef="#br0" timeOffset="352833.1809">19571 12973,'0'25,"25"-25,-25 24,0-24,0 0,0 0,0 0,0 0,0 0,25 0,-25 0</inkml:trace>
  <inkml:trace contextRef="#ctx0" brushRef="#br0" timeOffset="353302.2077">20340 12477,'-25'0,"1"0,24 0,-25 0,25 0,0 0,0 0,25 0,-1 0,1 0,0 0,0 0,0 0,24 0,1 0,-1 0,1 0,0 0,-1 0,1 0,-25 0,24 0,-24 0,0 0,0 0,-25 0,0 0,0 0,-25 0,0 0,0 0,0 0,1 0,-26 0,25 0,0 0,1 0,-1 0,0 0,25 0,-25 0,25 25,0-25,-25 24,25-24,0 25,0 0,0 0,0 0,0 24,0-24,0 0,0 24,-24-24,24 25,0-25,0-1,0 1,-25 0,25 25,0-26,0-24,-25 25,25 0,0 0,0 0,0-25,-25 24</inkml:trace>
  <inkml:trace contextRef="#ctx0" brushRef="#br0" timeOffset="353658.2281">20762 12973,'0'0,"25"0,-1 0,-24-25,25 25,0 0,0 0,0 0,0 0,24 0,-24-25,0 25,24 0,-24 0,0 0,0 0,0 0,-1 0</inkml:trace>
  <inkml:trace contextRef="#ctx0" brushRef="#br0" timeOffset="353821.2374">21010 12948,'0'0,"0"0,0 0,0 25,0-25,0 25,0-25,0 24,0-24,0 25,0-25,0 25,0 0,0-25,0 25,0-1,0-24,0 25,0-25,0 25,0 0,0-25</inkml:trace>
  <inkml:trace contextRef="#ctx0" brushRef="#br0" timeOffset="354055.2508">21109 12948,'0'-25,"0"25,25 0,-25-25,0 25,0 0,0 0,0 25,0-25,0 0,25 25,-25-25,0 25,0 0,25-1,-25 1,0 0,0 0,24 0,-24-1,0 1,0 0,0 0,0 0,0 0,25-1,-25 1,0-25,0 25</inkml:trace>
  <inkml:trace contextRef="#ctx0" brushRef="#br0" timeOffset="354238.2613">20886 13419,'-25'0,"25"0,-25 0,25 0,0 0,0 0,25 0,0 0,0 0,0-24,-1 24,1 0,25 0,-1 0,1-25,0 25,-1 0,1 0,24-25,-24 25</inkml:trace>
  <inkml:trace contextRef="#ctx0" brushRef="#br0" timeOffset="355529.3351">17984 14015,'0'0,"0"0,0-25,25 25,-25 0,24-25,1 25,0 0,25-25,-26 25,1 0,25 0,-25 0,24 0,-24 0,0 0,0 25,-1-25,1 0,-25 25,0-25,0 25,0-1,0-24,0 25,-25-25,25 25,-24 0,24-25,-25 25,25-25,-25 0,25 0,0 24,0-24,0 0,0 0,25 0,0 0,-1 25,1-25,0 0,0 25,24-25,-24 25,25 0,-25-25,24 24,-24 1,0-25,0 25,-1 0,1 0,-25 0,25-25,-25 24,0 1,0-25,-25 25,25-25,-25 25,1-25,-1 25,0-25,0 0,0 24,-24-24,24 0,-25 0,26 0,-26 0,25 0,-24 0,24 0</inkml:trace>
  <inkml:trace contextRef="#ctx0" brushRef="#br0" timeOffset="355725.3463">19298 14114,'25'0,"-25"0,25 0,-25 0,25-25,-25 0,25 25,-25-25,0 25,24 0,-24 0,0-24,0 24,25 0,-25 24</inkml:trace>
  <inkml:trace contextRef="#ctx0" brushRef="#br0" timeOffset="355865.3543">19274 14387,'24'25,"-24"-25,0 24,0-24,25 0,-25 0,25 0,-25 0,25 0,-25 0,25 0</inkml:trace>
  <inkml:trace contextRef="#ctx0" brushRef="#br0" timeOffset="356313.3799">20390 13940,'25'0,"-25"25,0-25,0 0,0 0,0 0,0 0,0 0,0 0,-25 0,25 25,-25-25,0 25,0-25,1 24,-1 26,0-25,-25 0,26-1,-1 1,-25 25,25-25,1-1,24 1,-25 0,25 0,0 0,0 0,0-1,25-24,-1 25,1-25,0 25,0-25,0 25,-1-25,26 0,-25 0,24 0,-24 0,25-25,-25 25,24 0,-24-25,25 25,-26-25,1 1,0 24,0-25,-25 0,25 0,-25 0,0 0,0-24,0 24,-25 0,25 0,-25 25,25-24,-25 24,25-25,-25 25,25 25,-24-25,24 24,0 1,-25 0,25 0,0 0,0 24,0 1,0 0,0-26,0 26,0 0,0-1,0 26,0-26,-25 1,25-1</inkml:trace>
  <inkml:trace contextRef="#ctx0" brushRef="#br0" timeOffset="357815.4659">17711 13816,'0'0,"0"0,0 0,0 25,0-25,0 0,0 0,0 25,-25 0,25-1,-25 1,0 25,25-1,-24 1,-1 0,0-1,25 26,-25-26,25 26,0-26,0 26,0-26,25 1,0 24,0-24,24 0,1-1,0 1,24-1,0 1,1 0,24-26</inkml:trace>
  <inkml:trace contextRef="#ctx0" brushRef="#br0" timeOffset="358467.5032">21060 13965,'0'-25,"0"25,0-25,0 25,0 0,0-24,0 24,0 0,0-25,24 25,-24 0,25 25,-25-25,25 0,0 24,0 1,-1 0,26 0,-25 24,0-24,-1 25,1-1,0 1,0 24,-25-24,25 0,-1 24,-24-24,0-1,0 1,0 0,0-1,-24 1,24-1,-25-24,-25 25,25-25,-24-1,-1 26,1-25,-26 0,26-25,-26 24,26-24,-1 25,0-25,1 0</inkml:trace>
  <inkml:trace contextRef="#ctx0" brushRef="#br0" timeOffset="358687.5157">21605 14312,'0'0,"0"0,25 0,0 0,-25 25,25-25,-1 0,1 25,25 0,-25 0,-1-25,26 24,0 1,-26 0,26 0,-25 0,25-1,-26-24,26 25,-25 0,0-25</inkml:trace>
  <inkml:trace contextRef="#ctx0" brushRef="#br0" timeOffset="358871.5263">22151 14312,'0'0,"-25"-25,25 25,0-24,0 24,0 0,-25 0,25 0,0 0,-24 24,24 1,-25 0,0 0,0 0,0 24,0 1,1-25,-26 24,25 1,0 0,-24-1,-1 1,1-1,-1 1</inkml:trace>
  <inkml:trace contextRef="#ctx0" brushRef="#br0" timeOffset="367207.003">23044 14213,'-25'25,"25"-25,-25 0,25 0,-25 0,1 0,-1 0,25 0,-25 0,-25 0,26-25,-1 25,0-25,0 25,-24-25,24 25,0-24,0-1,0 25,1-25,-1 0,25 25,-25-25,25 25,0-24,0 24,25-25,0 25,-25-25,24 25,1-25,0 0,0 25,0 0,-1-24,26 24,-25 0,0 0,-1 24,1-24,0 0,0 25,0 0,-1-25,-24 25,25 0,0 24,-25-24,0 0,25 24,-25-24,0 25,0-25,0-1,0 26,-25-25,25 0,-25 24,0-24,1 0,-1 0,0 0,0-25,-24 24,24 1,0-25,0 25,0-25,-24 0,24 0,0 0,0 0,25 0,-24 0,24-25,-25 25,25 0,0-25,0 25,0-24,25 24,-1-25,-24 25,25-25,-25 25,25 0,0-25,0 25,-25 0,24 25,1-25,0 0,0 0,0 25,-1-25,1 25,0-25,0 24,24-24,-24 0,0 25,0-25,25 25,-26-25,26 25,-25-25,24 0,-24 0,25 25,-1-25,-24 0,0-25,0 25,24 0,-49-25,25 25,0-25,0 0,-25 1,25 24,-25-25,0-25,24 25,-24 1,0-26,0 25,0 0,0-24,-24 24,24-25,-25 25,25 1,0 24,-25-25,25 25,-25 0,25 25,-25-25,25 24,0 1,0 0,-24 0,24 0,0 24,0-24,0 0,24 25,-24-26,25 26,-25-25,25 0,-25-1,25 1,-25 0,25 0,-25 0,0-25,0 24,-25-24,0 0</inkml:trace>
  <inkml:trace contextRef="#ctx0" brushRef="#br0" timeOffset="367356.0116">23342 14139,'24'0,"26"-25,0 0,24 25,-24-25,-1 25,26-25,-26 1,26 24,-1-25,-24 0</inkml:trace>
  <inkml:trace contextRef="#ctx0" brushRef="#br0" timeOffset="368572.0811">24954 7268,'0'0,"0"-25,0 0,0 25,0-25,0 25,0-24,0-1,-25 25,25-25,-25 25,0 0,25 0,-24-25,-1 25,0 0,0 0,0 25,1-25,-1 25,-25-25,25 25,-24-1,24 1,-25 0,1 25,-1-26,-24 26,24 0,1-1,-26 1,26-1,-1 26,0-26,1 26,-1-1,0 1,26 24,-1-25,0 1,0-1,25 1,0-26,0 26,0-26,0 1,25-1,0 1,0 0,-1-1,1-24,0 0,25 0,-26-1,26 1,0 0,24-25,-24 25,24-25,-24 0,24 25,1-25,-26-25,26 25,-1 0,0-25,1 0,-1 25,1-49,-1 24,0 0,1-25,-25 1,24-1,0 1,-24-26,0 26,-1-26,1 1,-1-1,1 1,-25 0,0-1,-1 25,-24-24,25 24,-25 1,0-1,0 1,-25-1,1 0,-1 1,0-1,-25 25,1-24,-26-1,26 25,-50 1,-1-1,1 0,-25 0,0 25,0 0,-25 0,0 0,-24 25</inkml:trace>
  <inkml:trace contextRef="#ctx0" brushRef="#br0" timeOffset="372675.3158">24408 3696,'0'0,"0"0,0 0,0 0,0 0,0 0,0 0,0 0,0 0,0 25,0-25,0 25,-25-25,25 24,-24 1,24 0,-25 0,0 0,0-1,0 1,1 0,-1 0,-25 0,25 24,-24-24,24 0,-25 0,25-1,-24 1,24 0,-25 0,26 0,-1-25,0 24,25-24,-25 0,25 25,-25-25,25 0,0 0,0 0,0 0,0-25,0 25,25 0,-25 0,25-24,-25 24,25-25,-25 25,25-25,-25 25,0-25,24 0,-24 25,0-24,25-1,-25 25,0-25,0 0,0 25,0 0,0-25,0 25,0 0,0 0,0 0,0 0,0 0,0 25,0-25,-25 25,1 0,24-25,-25 25,0-1,25 1,-25 0,25 0,-25 0,25-25,0 24,0 1,0-25,0 25,0-25,0 25,0-25,0 0,25 25,-25-25,25 0,0 0,0 0,-1 0,1 0,25 24,-1-24</inkml:trace>
  <inkml:trace contextRef="#ctx0" brushRef="#br0" timeOffset="373483.362">24557 5283,'0'-24,"25"-1,0 0,-25 25,24-25,-24 25,25-25,-25 25,0 0,0 0,0 0,0 0,0 0,0 0,0 0,0 0,0 0,0 25,0 0,0-25,-25 25,25 0,-24-1,-1 1,25-25,-25 25,0 0,0 0,1-1,-1 1,0-25,25 25,-25 0,25-25,-25 0,25 25,0-25,0 0,0 0,0 0,0 0,0 0,0 0,0-25,0 25,0 0,0-25,0 25,0-25,0 0,25 25,-25-24,25-1,-25 0,25 25,-25-25,0 0,0 25,25-24,-25 24,0 0,0 0,0 0,0 0,0 0,0 0,0 0,0 0,-25 24,25-24,0 0,-25 25,25-25,-25 25,25 0,0-25,0 25,-25-25,25 24,0-24,0 25,0-25,0 0,25 25,0-25,-25 0,50 25,-26-25,1 0,25 25,-1-25,1 0</inkml:trace>
  <inkml:trace contextRef="#ctx0" brushRef="#br0" timeOffset="375117.4555">24111 8235,'24'0,"-24"25,25-25,25 0,-25 0,24 0,-24 0,25 0,-1 0,1 0,24 0,-24 0,-1 0,1 0,24 0,-24 0,0-25,-1 25,-24 0,25 0,-1 0,-24-25,0 25,0 0</inkml:trace>
  <inkml:trace contextRef="#ctx0" brushRef="#br0" timeOffset="375341.4683">24433 8210,'25'0,"0"0,-1 0,1 0,25 0,-25 0,24 0,-24 0,25 0,-1 0,-24 0,25 0,-26 0,26 0,-25-24,0 24,-1 0,1 0,0-25,-25 25</inkml:trace>
  <inkml:trace contextRef="#ctx0" brushRef="#br0" timeOffset="377229.5763">18554 14734,'0'0,"0"0,0 0,0 0,0 0,0 25,0-25,0 0,25 0,-25 0,25 0,0 0,24 0,-24 0,25 0,-1 0,1 0,24 0,-24 0,49 0,-24 0,-1 0,25 0,0 0,-24 0,24 0,0 0,0 0,-24 0,24 0,-24 25,-1-25,-24 0,24 0,-24 0,-26 0,26 0</inkml:trace>
  <inkml:trace contextRef="#ctx0" brushRef="#br0" timeOffset="377445.5886">18554 14932,'0'0,"0"25,0-25,0 0,25 0,0 0,24 0,-24 0,25 0,24-25,-24 25,24 0,26 0,-26-24,25 24,25 0,-25-25,25 25,25 0,-25 0,0-25,25 25</inkml:trace>
  <inkml:trace contextRef="#ctx0" brushRef="#br0" timeOffset="381815.8386">18604 14660,'0'0,"-25"0,25 24,-25-24,25 0,0 0,-25 0,25 0,0 25,0-25,0 0,0 0,0 0,0 25,0-25,0 0,0 0,0 25,25-25,-25 0,25 0,0 0,-25 25,49-25,-24 0,0 0,25 0,-1 0,1 0,0 0,-1 0,26 0</inkml:trace>
  <inkml:trace contextRef="#ctx0" brushRef="#br0" timeOffset="382235.8626">20712 14908,'0'0,"0"0,25 0,-25 0,25 0,-25 0,25 0,-1 0,1 0,0 24,25-24,-25 0,24 0,1 0</inkml:trace>
  <inkml:trace contextRef="#ctx0" brushRef="#br0" timeOffset="382451.875">20315 14908,'25'0,"-25"0,25 0,0 0,-25 24,25-24,24 0,-24 0,0 0,24 0,1 0,-25 25,24-25,1 0,-25 0,0 0,-1 0</inkml:trace>
  <inkml:trace contextRef="#ctx0" brushRef="#br0" timeOffset="382563.8814">20613 14982,'-25'0,"25"0,0 0,0 0,0 0,0 0,25 0,0 0,0 0,24 0,1 0,-1 0</inkml:trace>
  <inkml:trace contextRef="#ctx0" brushRef="#br0" timeOffset="385774.065">18480 14684,'0'0,"0"0,25 0,-25 0,0 0,24 0,1 0,0 0,0 0,0 0,24-24,1 24,-1 0,1-25,25 0</inkml:trace>
  <inkml:trace contextRef="#ctx0" brushRef="#br0" timeOffset="387862.1844">24160 13593,'-25'0,"1"-25,-26 0,25 1,-25-1,26 0,-26 25,0-25,1 0,24 25,-25-24,1 24,-1-25,1 25,-1-25,0 25,1 0,-1 0,1 0,-1 0,0 0,26 25,-26-25,0 25,1-1,24 1,-25 0,1 0,-1 0,0 24,1 1,-1-1,25-24,-24 25,-1-1,1 26,-1-26,0 1,26 0,-26 24,25-24,-24-1,24 26,0-26,0 1,25 0,-25-1,25 1,0-1,0-24,0 25,0-25,25-1,-25 26,25-25,0 0,0-1,-1 1,26 0,-25 0,24 0,-24-1,25 1,-1 0,26-25,-26 25,1 0,24-25,1 0,-1 24,-24-24,24 0,1 0,-1 0,1 0,-26 0,26-24,-1 24,-24-25,24 25,-24-25,24 0,-24 0,-1 1,1-1,-1 0,1-25,0 26,-1-26,1 0,-25 26,24-26,-24 0,0 1,0-1,0 1,-25-26,24 25,-24 1,0-26,0 26,-24-1,24-24,-25 24,-25-24,25 24,-24 1,-1-26,-24 26,24-1,-49-24,24 24,-24 0,0 1,0 24</inkml:trace>
  <inkml:trace contextRef="#ctx0" brushRef="#br0" timeOffset="393456.5044">21506 11509,'0'25,"0"-25,0 0,0 0,0 0,0 0,0 0,0 0,0 0,0 0,0 0,25 0,-25 0,25 0,-1 0,1 0,0 0,0 0,24 0,1 0,0 0,-1 0,1 0,-1 0,1 0,0 0,-1 0,1 25,0-25,-26 0,1 0,25 0,-25 0,-1 0,-24 0,25 0,-25 0,0 0,0 0,0 0</inkml:trace>
  <inkml:trace contextRef="#ctx0" brushRef="#br0" timeOffset="393829.5257">22201 11509,'0'-24,"0"24,0 0,0 0,0 0,0 0,24-25,-24 25,0 0,25 0,-25 0,25-25,-25 25,0 0,25 0,-25 0,0-25,0 25,0 0,0 0,0 0,0-25,0 25,0 0,0 0,0 0,0 0,0-24,0 24,0 0,0 0,0 0,0 0,0-25,-25 25,25 0,0 0,0 0,0 0,0 0,0 0,0 0,0 0,0 0,0 0,0 0,0 0,0 0,25 0,-25 0,25 0,-25 0,24 25,1-25,0 0,0 0,0 0,-1 0,-24 0,25 24,0-24,0 0,0 0,-25 25,24-25,-24 25,0 0,0-25,0 25,0-1,-24 26,-1-25,0 0,-25 24,26-24</inkml:trace>
  <inkml:trace contextRef="#ctx0" brushRef="#br0" timeOffset="398430.7889">16396 15701,'0'-24,"0"24,0-25,0 0,0 25,0-25,0 0,0 25,0 0,0-24,0 24,0 0,0 0,0 0,0-25,0 25,0 0,0 0,0 0,0 0,0 0,0 0,0 0,0 0,0 0,0 0,0 0,0 0,0 0,0 0,0 0,0 0,0 0,0 0,0 0,0 0,0 0,0 0,0 0,0 0,0 0,0 0,0 0,0 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24,0-24,0 0</inkml:trace>
  <inkml:trace contextRef="#ctx0" brushRef="#br0" timeOffset="401498.9644">16396 15627,'0'-25,"0"25,0 0,0 0,0 0,0 0,0 0,0 0,0 0,0 0,0 0,0 0,0 0,0 0,0 0,0 0,0 25,0-25,0 25,0 0,25-1,-25 26,0-25,25 0,-25 24,0-24,0 0,0 0,25-1,-25 1,0 0,0 0,0-25,0 25,0-25,0 24,0-24,0 0,0 0</inkml:trace>
  <inkml:trace contextRef="#ctx0" brushRef="#br0" timeOffset="401867.9855">16099 15577,'0'-24,"-25"24,25-25,0 25,0 0,0-25,-25 25,25 0,0 0,0 0,25 0,-25-25,25 25,-25 0,24 0,-24 0,25 0,0 0,0 0,24 0,-24 0,0 25,25-25,-26 0,26 25,0 0,-1-1,1 1,-1 0,-24 0,25 0,0-1,-26 26,1-25,0 0,0 24,0-24,-25 0,0 0,0-1,0 1,0 0,-25 0,0-25,0 25,0-1,1-24,-1 25,-25-25,0 0,26 25,-26-25,0 0,26 0,-26 0,0 0,1 0,24 0,0 0,-24 0,24 0,0-25</inkml:trace>
  <inkml:trace contextRef="#ctx0" brushRef="#br0" timeOffset="402098.9987">17140 15677,'0'0,"0"0,0 0,0 24,0-24,25 0,-25 0,25 0,0 0,-25 0,25 0,-1 0,1 0,0 0,0 0</inkml:trace>
  <inkml:trace contextRef="#ctx0" brushRef="#br0" timeOffset="402252.0075">17165 15801,'-25'24,"25"-24,0 0,0 25,0-25,0 0,0 0,0 0,25 0,-25 25,25-25,0 0,0 0,-1 0,1 0,25 0,-25-25,24 25</inkml:trace>
  <inkml:trace contextRef="#ctx0" brushRef="#br0" timeOffset="404025.1089">17959 15528,'0'0,"0"0,0-25,0 25,0 0,0 0,0 0,0 0,0 0,0 0,0 0,0 0,0 0,0 0,0 0,0 0,0 0,0 0,0 0,0 0,0 0,0 0,0 0,0 0,0 0,0 0,0 0,0 0,0 0,0 0,0 0,0 0,0 0,0 0,0 0,0 0</inkml:trace>
  <inkml:trace contextRef="#ctx0" brushRef="#br0" timeOffset="405261.1796">21977 5507,'-25'0,"25"0,-24 0,-1 0,25 0,-25 0,0 0,25 0,-25-25,25 25,-24 0,24 0,0 0,0 0,-25 0,25 0,0-25,0 25,0 0,0 0,0 0,0 0,0 0,-25 0,25 0,0 0,0 0,0 0,0 0,0 0,0 0,0 0,25 0,-25 0,25 0,-1-25,1 25,25 0,-1 0,1 0,0-25,24 25,1-24,-1 24,25-25,-24 25,24-25,0 25,-25-25,26 25,-26-25,25 25,-24-24,-1 24,-24 0,24 0,-24-25,-1 25,-24 0,0 0,0 0,0 0,-25 0,0 0</inkml:trace>
  <inkml:trace contextRef="#ctx0" brushRef="#br0" timeOffset="405861.2139">24458 8310,'0'0,"0"0,0 0,0 0,0 0,0 0,25 0,-1-25,1 25,0 0,25-25,-1 25,1 0,-1 0,26 0,-26-25,26 25,-1 0,-24 0,24 0,1 0,-26 0</inkml:trace>
  <inkml:trace contextRef="#ctx0" brushRef="#br0" timeOffset="407373.3004">22573 6350,'0'0,"24"0,-24 0,25 0,-25 0,25 0,25 0,-26 0,26 0,0 0,-1 0,26 0,-26 0,26 0,24 0,-25 0,1 0</inkml:trace>
  <inkml:trace contextRef="#ctx0" brushRef="#br0" timeOffset="407693.3187">23441 8682,'49'0,"-24"0,25 0,-25 0,24 0,1 0,24 0,-24 0</inkml:trace>
  <inkml:trace contextRef="#ctx0" brushRef="#br0" timeOffset="412622.6007">22151 9723,'25'0,"-25"-24,25 24,-1-25,1 25,0-25,0 0,0 25,-1-25,26 25,0-24,-26 24,26-25,0 25,-1 0,1-25,-1 25,1 0,0 0,-1 0,1 0,-1 25,-24-25,25 0,-25 0,0 25,24-25,-24 24,0-24,0 25,-1 0,1-25,0 25,0 0,0-1,-1 1,1 25,-25-25,25-1,0 26,0-25,-25 24,24 1,1 0,0-1,0 1,0 24,-25-24,24 24,1 1,0-1,-25 1,25-1,0 0,-25 26,24-26,-24 25,25 0,0 1,-25-26,25 25,0 1,-25-1,24 25,1-25,-25 0,25 0,-25 1,25-1,-25 0,0 0,0 1,0-1,0 0,0 0,0 0,0-24,0 24,0-25,-25 26,25-26,0 25,-25-24,25 24,0-25,-25 1,25 24,0-25,0 1,0 24,-24-25,24 1,0-1,0 1,-25-26,25 26,0-26,-25 26,25-26,0 1,0 0,-25-1,25 1,0-1,0 1,0 0,0-26,0 26,0 0,0-26,0 26,0-25,0 0,0 24,0-24,0 0,0 0,0 0,0-1,0 1,0 0,0 0,0 0,0-25,0 24,0 1,0-25,0 25,0-25,0 0,0 0,0 25,0-25,0 0,0 0,0 0,0 0,0 0,0 0,-25 0,25 0,0 0,0 0,-24 0,24 0,-25 0,0 0,0 0,0 0,-24 0,-26-25,1 25,-25 0,0 0,-25 0,-25 0,0 0,-25 0,1 25</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2:59:28.990"/>
    </inkml:context>
    <inkml:brush xml:id="br0">
      <inkml:brushProperty name="width" value="0.05292" units="cm"/>
      <inkml:brushProperty name="height" value="0.05292" units="cm"/>
      <inkml:brushProperty name="color" value="#FF0000"/>
    </inkml:brush>
  </inkml:definitions>
  <inkml:trace contextRef="#ctx0" brushRef="#br0">9600 5680,'0'0,"0"-25,0 25,0-24,0-1,-25 25,25-25,-25 25,25-25,-25 25,25-25,-24 25,24 0,-25 0,0-24,25 24,-25 0,0 0,25 24,-24-24,-1 0,25 25,-25-25,0 25,25 0,-25 0,0-25,25 24,-24 1,24 0,-25 0,25 0,0-25,0 24,0 1,0 0,0-25,25 25,-25 0,24-25,1 25,0-1,0-24,-25 25,25-25,0 25,-1 0,1-25,0 25,0-25,-25 24,25-24,-1 25,-24-25,0 25,0-25,25 25,-25-25,0 0,0 25,0-25,0 0,-25 24,25-24,-24 0,24 0,-25 0,25 0,-25 0,25 0,-25 0,0 0,1 0,24-24,-25 24,0 0,0-25,0 25,25-25,-25 25,1-25,-1 25,0 0,25-25,-25 25,25 0,-25-24</inkml:trace>
  <inkml:trace contextRef="#ctx0" brushRef="#br0" timeOffset="404.0231">9897 6127,'0'0,"0"0,0 0,0 0,0 0,0 0,0 0,0 0,0 25,0-25,0 0,0 24,0-24,-24 25,24 0,0 0,0 0,0-25,0 24,0 1,0-25,24 25,-24-25,0 0,25 25,0-25,-25 0,25 0,0 0,-25 0,24 0,1 0,0-25,0 25,0 0,-1-25,1 0,0 25,0-24,0-1,-1 25,-24-25,25 0,-25 0,0 25,0-24,0-1,0 0,0 25,-25-25,25 25,-24-25,-1 1</inkml:trace>
  <inkml:trace contextRef="#ctx0" brushRef="#br0" timeOffset="611.0349">10840 5904,'25'0,"24"0,-24 0,-25 0,25 0,0 0,-25-25,0 25,0 0,0 0,0 0,0 0,0 0</inkml:trace>
  <inkml:trace contextRef="#ctx0" brushRef="#br0" timeOffset="769.0439">11014 6102,'0'0,"0"25,0-25,0 0,0 0,0 0,0 0,0 0,0 0,0 0,0-25,0 25,0 0,24 0,-24 0,0 0</inkml:trace>
  <inkml:trace contextRef="#ctx0" brushRef="#br0" timeOffset="1404.0803">12427 5631,'25'0,"-25"-25,0 0,0 0,0 25,0-25,0 1,0-1,0 25,0-25,-25 25,25-25,-24 25,-1 0,0 0,25 0,-25 0,0 0,1 25,-1-25,25 25,-25-25,0 25,25-25,-25 24,25 1,0-25,0 25,0 0,0 0,25-25,-25 24,25 1,0 0,0 0,-1-25,1 25,0-1,25 1,-26-25,1 25,0-25,0 25,0-25,0 25,-1-25,1 25,-25-25,25 24,-25-24,0 0,0 0,0 25,0-25,0 0,-25 0,0 25,25-25,-24 0,-1 0,0 0,0 0,0 0,-24 25,24-25,0 0,-25 0,26 0</inkml:trace>
  <inkml:trace contextRef="#ctx0" brushRef="#br0" timeOffset="1768.1011">12899 5854,'25'0,"-25"0,24 0,1 0,0 0,0 0,0-25,-1 25,1 0,0-25,25 25,-26 0,1-25,0 25,0 0,-25-24,25 24,-25 0,0 0,0 0,0 0,0 0,0 0,0 0,0 0,0 0,-25 0,25 0,-25 0,25 0,0 0,0 0,-25 0,25 0,0 24,0-24,0 0,0 25,0-25,0 25,0-25,0 25,0 0,0-25,0 25,0-1,0 1,0 25,0-25,0-1,0 26,25-25,-25 24,0-24,0 25</inkml:trace>
  <inkml:trace contextRef="#ctx0" brushRef="#br0" timeOffset="12775.7307">9476 6623,'25'0,"-1"0,1 0,0 0,0 0,0 0,-1 0,26 0,0 0,-26 0,26-25,0 25,-1 0,1 0,-25 0,24 0,1 0,-25-25,24 25,-24 0,0 0,0 0,-1 0,-24 0,25 0,-25 0,0 0,0 0,0 0,0-25,0 25,-25 0,1 0,-1 0,25 0,-25 0,0 0,-24 25,24-25,0 0,-25 0,26 0,-26 0,25 25,0-25,-24 0,24 0,0 0,-24 25,49-25,-25 0,0 0,25 0,-25 0,25 0,0 25,0-25,0 0,0 0,25 0,-25 0,25 0,-25 0,25 0,-1 0,1 0,0 0,0 0,0 0,24 0,-24 0,25 0,-26-25,26 25,-25 0,24-25,-24 25,25 0,-25 0,-1-25,-24 25,25 0,-25 0,0 0,0 0,0 0</inkml:trace>
  <inkml:trace contextRef="#ctx0" brushRef="#br0" timeOffset="16199.9265">9798 7392,'-25'0,"1"0,24 0,-25 0,25 0,-25 0,25 0,0 0,0 0,0 0,0 0,0 0,0 0,0 0,0 0,0 0,0 0,25 0,-25 0,25 0,-1-25,1 25,0 0,0 0,0 0,24-25,-24 25,0 0,0 0,-1 0,1-25,0 25,0 0,0 0,-25 0,24 0</inkml:trace>
  <inkml:trace contextRef="#ctx0" brushRef="#br0" timeOffset="16705.9555">9773 7417,'0'0,"0"0,0 0,0 0,0 0,0 0,0 0,0 0,0 0,0 0,0 0,0 0,0 24,0-24,-24 0,24 25,0-25,-25 25,25-25,0 25,-25-25,25 25,0-1,-25-24,25 25,0-25,0 25,-25 0,25-25,0 0,0 25,0-25,0 0,0 0,0 0,0 24,0-24,0 0,0 0,0-24,0 24,0 0,25 0,-25 0,0-25,25 25,-25 0,25 0,-25-25,25 25,-25 0,24 0,1 0,-25 0,25 0,0 0,-25 0,25 0,-1 0,1 0,0 25,0-25,0 25,-1-25,1 24,0-24,-25 25,25 0,0 0,-25 0,24-1,-24-24,0 25,0 0,0 0,0 0,0-25,-24 24,24 1,-25-25,0 25,0-25,25 25,-25-25,1 25,-1-25,0 25,0-25,0 0,-24 0,24 24,0-24,0 0,1 0,-1 0,0 0</inkml:trace>
  <inkml:trace contextRef="#ctx0" brushRef="#br0" timeOffset="17071.9764">11138 7392,'0'0,"24"0,-24 0,0 0,0 0,25-25,-25 25,0 0,0 0,0-25,0 25,0 0,0 0,0 0,0 0,0 0,0 0,0 0,0 0</inkml:trace>
  <inkml:trace contextRef="#ctx0" brushRef="#br0" timeOffset="17254.9869">11187 7665,'0'0,"0"24,25-24,-25 0,0 0,0 0,0 0,0 0,25 0,-25 0,0 0,0 0,0 0,0 0,25 0,-25 0,0-24,0 24,0 0,0 0,0 0,0 0,0 0,0 0,0 0</inkml:trace>
  <inkml:trace contextRef="#ctx0" brushRef="#br0" timeOffset="17871.0221">12502 7045,'0'0,"0"0,25-25,-25 25,0 0,0-25,0 25,0 0,0 0,0 0,0 0,0 0,0 0,0 0,-25 25,25-25,-25 25,0-1,25 1,-25 0,1 0,-26 0,25 24,0-24,1 0,-26 24,25-24,0 0,1 0,24 0,-25-1,25 1,0 0,0 0,0-25,0 25,0-25,0 24,25-24,-25 0,24 25,1-25,0 0,25 0,-26 0,1 0,25 0,-1 0,-24 0,25-25,0 25,-1 0,-24-24,25 24,-1 0,-24 0,0-25,0 25,-1 0,1-25,-25 25,25-25,-25 25,0-25,0 25,0-24,0 24,-25 0,25-25,-25 25,25 0,-24-25,-1 25,25 0,-25 0,25 25,-25-25,25 0,-25 0,25 25,-24-1,24-24,0 25,0 0,0 0,0 0,0-1,0 26,0-25,0 24,0-24,0 25,0-1,0-24,-25 50,25-26,-25 1,25 0,-25-1</inkml:trace>
  <inkml:trace contextRef="#ctx0" brushRef="#br0" timeOffset="24349.3927">8955 9103,'-25'0,"25"0,0 0,-25 0,25 0,0-24,0 24,0 0,0 0,0 0,0 0,0 0,0 0,25 0,-25 0,25 0,0 0,-1 0,1 0,0-25,25 25,-26 0,26 0,0-25,24 25,-24-25,-1 25,26 0,-26-25,1 25,0-25,-26 25,26 0,-25 0,0 0,-25 0,24 0,-24 0,0 0,0 0,0 0,-24 0,-1 25,25-25,-25 0,0 0</inkml:trace>
  <inkml:trace contextRef="#ctx0" brushRef="#br0" timeOffset="24533.4032">9550 9029,'-25'0,"25"0,-24 0,24 0,0 0,0 0,0 0,0 0,0 0,0 0,0 0,0 25,0-25,0 0,0 25,0-25,0 24,0 1,24 0,-24 0,0 0,0 24,25-24,-25 0,0 24,0-24,0 25,25-25,-25 24,0-24,0 0,0 0,0 24,0-24,0 0,0-25,-25 25,25-1,0 1,0-25</inkml:trace>
  <inkml:trace contextRef="#ctx0" brushRef="#br0" timeOffset="24885.4233">9947 9575,'0'0,"0"0,0 0,0 0,0 0,0 24,0-24,0 25,0-25,0 25,0 0,0 0,0-1,0-24,0 25,0 0,0 0,0-25,25 25,-25-25,25 24,-25-24,24 25,1-25,-25 0,25 0,0 0,0 0,-1 0,1 0,0 0,0-25,24 25,-24-24,0 24,0-25,0 0,0 0,-1 0,1 1,0-1,-25 0,0 0,0 0,0-24,0 24,0 0,0 0,0 1,0 24,-25-25,25 0,-25 25</inkml:trace>
  <inkml:trace contextRef="#ctx0" brushRef="#br0" timeOffset="25074.4341">11187 9203,'25'0,"-25"0,0 0,0 0,0 0,0 0,0 0,0 0,0 0</inkml:trace>
  <inkml:trace contextRef="#ctx0" brushRef="#br0" timeOffset="25238.4435">11187 9525,'0'0,"0"0,0 25,0-25,0 0,0 0,0 0,0 0,0 0,25 0,-25 0,0 0,0 0,0 0,0 0,25 0,-25 0</inkml:trace>
  <inkml:trace contextRef="#ctx0" brushRef="#br0" timeOffset="25677.4686">12006 8930,'0'0,"-25"0,0-25,25 25,0 0,0 0,0 0,0 0,0 0,0-25,25 25,0 0,0 0,-1 0,1-25,25 25,-25 0,24-25,1 25,-1 0,1 0,0-24,-26 24,1 0,0 0,0 0,-25-25,0 25,0 0,0 0,0 0,-25 25,25-25,-25 0,0 0,1 0,24 0,-25 24,0-24,0 0,25 0,-25 0,25 0,0 0,0 25,-24-25,24 25,0-25,0 25,0 0,0-1,0 1,0 25,0-25,0 24,0-24,0 25,0-25,0 24,0 1,0-25,0 24,0-24,0 0,0 0,0-1,0 26,0-50,0 25</inkml:trace>
  <inkml:trace contextRef="#ctx0" brushRef="#br0" timeOffset="26069.4911">12700 9475,'0'0,"0"0,0 0,0 0,0 0,0 0,0 0,0 0,25 0,-25 0,25 0,0-24,0 24,-1 0,1 0,25-25,-25 25,-1 0,1-25,0 25,0 0,0-25,-1 25,-24 0,0 0,0 0,0 0,0-25,0 25,0 0,-24 0,-1 0,25 0,-25 0,25 0,-25 0,25 0,-25 0,25 0,0 0,-24 0,24 0,0 25,0-25,0 25,0-25,0 25,0 0,0-1,0 1,0 0,0 25,-25-26,25 1,0 25,0-25,0-1,0 26,0-25,0 24,0-24,-25 25</inkml:trace>
  <inkml:trace contextRef="#ctx0" brushRef="#br0" timeOffset="33360.9081">9873 10393,'24'0,"-24"0,0 0,0 0,0 0,0 0,0 0,0 0,0 25,0-25,0 0,0 25,-24-25,-1 25,25-1,-25 1,0 0,0 0,1 0,-1 24,0-24,25 0,-25 0,0-1,25 1,0 0,0 0,0-25,0 25,0-25,0 24,0-24,0 25,25-25,0 0,-25 0,25 0,0 0,24 0,-24 0,0-25,24 25,-24-24,25 24,-25-25,24 0,1 25,-25-25,24 25,-24-25,0 1,0 24,-1-25,1 25,-25 0,0-25,0 25,0 0,0 0,0 0,0 0,0 0,0 0,0 0,0 0,0 0,0 0,0 25,0-25,0 25,-25-1,25 1,0 0,0 0,0 0,0-1,0 1,0 25,0-25,25-1,-25 1,0 0,0 0,0 0,0-1,25-24,-25 25,0 0,0 0,0-25</inkml:trace>
  <inkml:trace contextRef="#ctx0" brushRef="#br0" timeOffset="33545.9187">10790 10691,'25'0,"-25"-25,25 25,-25 0,0-25,0 25,25-25,-25 25,0 0,0-24,25 24,-25 0,0 0,24-25,-24 25,0 0,0 0,25 0</inkml:trace>
  <inkml:trace contextRef="#ctx0" brushRef="#br0" timeOffset="33676.9262">11063 10889,'0'0,"0"0,25 0,-25 25,0-25,0 0,25 0,-25 0,0 0,0 0,0 0,0 0,0 0</inkml:trace>
  <inkml:trace contextRef="#ctx0" brushRef="#br0" timeOffset="33980.9436">12031 10542,'0'0,"24"0,-24 0,0 0,0 0,-24 0,24 25,-25-25,0 25,0-25,0 24,1-24,-1 25,0 0,0-25,25 25,-25 0,25-1,0 1,0 0,0 0,0 0,0-1,25 26,0-25,0 0,-25-1,25 1,-1 0,1 0,0 0,0-1,-25 1,25 0,-25 0,24-25,-24 25,0-25,0 25,0-25,0 24,-24-24,24 25,-25-25,-25 0,25 25,1-25</inkml:trace>
  <inkml:trace contextRef="#ctx0" brushRef="#br0" timeOffset="34148.9532">11832 10691,'50'0,"-1"-25,1 0,0 0,-1 25,1-24,-1-1,26 0,-26 0,1 0,0 25,-1-24,1-1,0 25,-1-25,-24 25,0 0,0-25</inkml:trace>
  <inkml:trace contextRef="#ctx0" brushRef="#br0" timeOffset="35013.0026">9327 10269,'0'0,"0"0,0-25,0 25,0 0,0 0,0 0,0 0,0 0,0 25,0-25,-25 0,25 25,-25 0,25 0,-25-1,1 26,-1 0,0-1,25 1,-25 24,0 1,1-1,-1 25,0-24,25 24,0 0,0 0,0-24,0 24,25-25,0 1,24-1,-24 1,25-26,24 1,-24-1,24-24,1 25</inkml:trace>
  <inkml:trace contextRef="#ctx0" brushRef="#br0" timeOffset="35590.0356">12899 10244,'0'0,"0"0,-25 0,25 0,0 0,0 0,0 0,0 0,0 0,0 0,0 25,0-25,25 0,-25 25,25 0,-1 0,1-1,0 1,0 25,24-1,-24 1,25 0,-1-1,-24 26,25-1,-25 0,-1 26,-24-26,0 25,0-24,0-1,0 25,-24-24,-1-1,0 1,0-26,-24 26,24-26,-25 1,25-1,1-24,-1 0,0 0,0-25,0 25</inkml:trace>
  <inkml:trace contextRef="#ctx0" brushRef="#br0" timeOffset="35814.0484">13817 10740,'24'25,"-24"-25,25 0,0 25,0-25,0 0,-1 25,1 0,0-1,25 1,-1 0,-24 0,25 0,-1 24,1-24,-25 0,24 0,-24 24,0-24,24-25,-49 25</inkml:trace>
  <inkml:trace contextRef="#ctx0" brushRef="#br0" timeOffset="36010.0596">14213 10716,'0'-25,"-24"25,24-25,-25 25,25-25,0 25,0 0,0 0,0 0,0 0,-25 25,25 0,-25 0,25-1,-25 1,1 25,-1-1,0 1,-25 0,26 24,-26-24,25 24,-24-24,-1 24</inkml:trace>
  <inkml:trace contextRef="#ctx0" brushRef="#br0" timeOffset="39450.2564">15032 10517,'0'-25,"0"25,0-24,0-1,0 0,0 25,0-25,0 25,0-25,0 25,0 0,0 0,0 0,0 0,0 25,0-25,25 25,-25 0,0 24,25-24,-25 25,24-1,-24 1,0 0,0-1,0 1,0-1,0-24,25 25,-25-25,0 24,0-24,0 0,0 0,0-1,25-24,-25 25,0-25</inkml:trace>
  <inkml:trace contextRef="#ctx0" brushRef="#br0" timeOffset="39767.2745">15578 10468,'24'-25,"-24"25,0-25,25 25,-25 0,0 0,0 0,0 0,0 0,0 0,-25 25,25 0,-24-1,24 1,-25 0,25 0,0 0,0-1,0 26,0-25,0 0,25-1,-1 1,-24 0,25 0,0 0,25-1,-25 1,-1 0,26 0,-25 0,0-1,-1 1,26 0,-25-25,-25 25,25 0,-1-1,-24-24,0 25,0-25,0 25,0 0,0-25,-24 25,-1-25,0 0,0 25,-24-25,-1 0,0 0,1 0,-1 0</inkml:trace>
  <inkml:trace contextRef="#ctx0" brushRef="#br0" timeOffset="39949.2849">15652 10517,'50'-25,"-25"1,24-1,-24 0,25 0,-26 0,26 1,0-26,-26 25,26 0,0 1,-26-1,26 25,0-25,-26 0,1 0,0 25,0 0,0-24,-25 24,24 0</inkml:trace>
  <inkml:trace contextRef="#ctx0" brushRef="#br0" timeOffset="41189.3559">9798 11658,'0'0,"0"-25,0 25,0-24,0 24,0 0,0-25,0 25,0 0,0 0,-25 0,25 0,0 0,0 0,0 0,0 0,0 0,0 0,0 0,0 0,0 25,0-1,-24 1,24 0,0 25,-25-26,25 26,-25 24,25-24,-25 0,0 24,1-24,-1-1,25 1,-25 24,0-49,0 25,1-1,-1 1,0-25,25 0</inkml:trace>
  <inkml:trace contextRef="#ctx0" brushRef="#br0" timeOffset="41505.3739">9972 11857,'25'-25,"-25"25,0-25,24 25,-24-25,0 25,0 0,0 0,0 0,0-25,0 25,0 0,0 0,0 0,0 0,0 25,0-25,0 25,0 0,0 0,0-1,0 1,-24 25,24-25,-25 24,25 1,-25-1,25 1,-25 0,0 24,25-24,-24-1,-1 26,0-26,25 1,-25 0,25-1,-25 1,25-25</inkml:trace>
  <inkml:trace contextRef="#ctx0" brushRef="#br0" timeOffset="43845.5078">8657 12973,'0'-25,"-25"0,25 25,0-25,0 1,-24 24,24-25,0 0,0 25,-25-25,25 25,0 0,0 0,-25 0,25 0,0 0,-25 0,25 0,-25 0,1 25,24 0,-25-25,0 49,0-24,0 0,1 25,-1-26,0 26,0 0,25-1,-25 1,25 0,0-1,0 1,0-1,0 1,0-25,0 0,0 24,25-24,-25 0,25-25,0 25,-25-25,25 0,-1 24,1-24,0 0,-25-24,25 24,0 0,-1-25,1 0,0 25,0-25,0 0,-1 1,1-1,0 0,-25 0,25 0,-25 1,25-1,-25 0,0 0,-25 25,25-25,-25 25,0-24,0 24,1 0,-1 0,0 0,0 0,0 0,1 0,-1 24,-25 1,25-25,1 25,-1 0</inkml:trace>
  <inkml:trace contextRef="#ctx0" brushRef="#br0" timeOffset="44177.5268">8930 13122,'0'-25,"25"25,0 0,-25 0,0 0,0-25,0 25,0 0,0 25,0-25,0 0,-25 25,25-1,0 1,-25 0,25 0,0 0,0 0,0-1,0 1,0 0,0 0,0 0,0-1,25-24,0 25,-25-25,24 0,1 25,-25-25,25 0,0-25,0 25,-1 0,1-25,0 25,0-24,0-1,-25 25,24-25,1 0,-25 0,0 25,0-24,0-1,-25 0,25 25,-24-25,-1 25,-25-25,25 25,-24-25,24 25</inkml:trace>
  <inkml:trace contextRef="#ctx0" brushRef="#br0" timeOffset="44876.5668">9352 13146,'25'25,"-1"-25,1 25,0-25,-25 0,25 25,-25-25,0 25,25 0,-25-25,0 24,0 1,0-25,0 25,0 0,0-25,0 25,0-25,0 24,0-24,0 0,0 0,0 0,0 0,0 0,0 0,0 0,0 0,0 0,0 0,0 0,0-24,-25 24,25-25,0 0,0 0,0 25,0-25,0 1,0-1,0 0,0 25,0-25,0 0,25 25,-25-25,24 25,-24 0,25-24,0 24,0 0,-25 0,25 0,-1 24,1-24,0 25,-25-25,25 25,0-25,-25 25,0 0,24-25,-24 25,0-1,0 1,0-25,0 25,0-25,0 25,25-25,-25 25,0-25,0 0,0 0,0 0,0 0,0 0,0-25,0 25,0 0,0-25,0 0,0 25,0-25,0 1,25-1,-25 0,0 0,25 0,-25 25,0-25,25 1,-25 24,24 0,-24-25,0 25,25 0,-25 25,0-25,0 0,25 24,-25-24,0 0,25 25,-25-25,0 25,0-25,0 0,25 25,-25-25,0 0,0 0,0 0,0 0,24 0,-24 0,0 0,0-25,25 25,-25 0,0-25,0 25,25 0,-25-25,0 25,0 0,25 0,-25-24,0 24,25 0,-25 0,0 0,24 24,-24-24,0 0,25 0,-25 0,0 25,25-25,-25 0,0 0,0 25,0-25,0 0,0 0</inkml:trace>
  <inkml:trace contextRef="#ctx0" brushRef="#br0" timeOffset="45000.5738">10071 12973,'0'-25,"-25"0,25 25,-25 0,25-25,0 25,0 0,0 0,0 0</inkml:trace>
  <inkml:trace contextRef="#ctx0" brushRef="#br0" timeOffset="45397.5966">10096 12923,'25'25,"-25"-25,24 0,-24 0,25 0,-25 25,25-25,-25 0,25 25,0-25,-25 24,24 1,-24-25,25 25,-25-25,25 25,-25-25,0 25,25-1,-25-24,0 0,25 25,-25-25,0 0,0 25,0-25,0 0,25 0,-25 0,0 0,0 0,24-25,-24 25,0 0,25-25,-25 25,25-24,-25-1,25 25,0-25,-25 0,24 0,1 1,-25-1,25 0,-25 0,25 0,-25 1,0-1,0 0,0 25,0-25,0 25,0 0,0 0,0 0,0 25,0-25,0 25,-25 0,25-1,0-24,0 25,0 0,0 0,25 0,-25-25,25 24,-25 1,24-25,1 25,0 0,-25-25,25 25,-25-25,25 24,-25-24,0 0,0 25,0-25,0 25,0-25,-25 25</inkml:trace>
  <inkml:trace contextRef="#ctx0" brushRef="#br0" timeOffset="45629.6098">8657 14387,'0'0,"0"0,0 25,0-25,25-25,0 25,-25 0,25-25,-1 25,1 0,25-25,-25 25,24-25,-24 25,0-25</inkml:trace>
  <inkml:trace contextRef="#ctx0" brushRef="#br0" timeOffset="45784.6187">8880 14511,'0'25,"0"-25,0 24,0-24,0 0,0 0,0 0,25 0,0 0,0-24,-25 24,25 0,24-25,-24 25,0 0</inkml:trace>
  <inkml:trace contextRef="#ctx0" brushRef="#br0" timeOffset="45993.6306">9625 13965,'0'0,"24"0,-24 25,0-25,0 0,0 25,0-25,25 24,-25 1,0 0,0 0,25 0,-25 24,0-24,0 0,0 24,0-24,0 0,0 0,0 25,0-26,25 1,-25-25,0 25,0 0</inkml:trace>
  <inkml:trace contextRef="#ctx0" brushRef="#br0" timeOffset="46661.6689">10071 14213,'25'0,"-25"-25,25 25,-25-25,24 1,-24 24,25-25,-25 0,25 0,0-24,0 24,-1 0,-24 0,25 0,0 1,-25-1,25 0,-25 0,0 0,0 25,0-24,0-1,0 25,-25-25,25 0,-25 25,0 0,25 0,-24 0,-1 0,25 0,-25 0,25 25,-25 0,25-25,-25 25,25-1,0 26,0-25,0 0,0 24,0 1,0-25,0 24,25 1,-25-25,0 24,25 1,-25-25,25 24,-25-24,0 25,25-25,-25-1,24 1,-24 0,0 0,25 0,-25-25,25 24,-25-24,0 0,25 0,-25 0,0 0,25 0,-25-24,0 24,25-25,-25 0,0 0,24 25,-24-25,25 1,-25 24,0-25,25 25,-25-25,0 25,25 0,-25 0,0 0,0 0,25 0,-25 25,0-25,0 0,24 25,-24-25,0 24,0-24,25 0,-25 25,0-25,25 0,-25 0,0 0,25 0,-25 0,0 0,25 0,-25 0,24-25,-24 25,25-24,-25 24,25-25,0 25,-25-25,25 25,-25-25,24 25,-24-25,25 25,-25-25,25 25,-25 0,25 0,-25-24,25 24,-25 0,0 0,24 24,1-24,-25 0,25 25,-25-25,25 0,0 0,-1 25,1-25,0 0,0 0,0 0,-1 0,1 0,25 0</inkml:trace>
  <inkml:trace contextRef="#ctx0" brushRef="#br0" timeOffset="47896.7395">397 6648,'0'0,"25"0,-25 0,0 0,0 0,0 0,0 0,0 0,0 0,0 24,0-24,25 25,-25-25,0 25,25 0,-25 24,0-24,24 25,-24-25,25 24,-25-24,25 25,-25-25,25-1,-25 1,25 0,-1 0,1-25,0 25,0-25,24 0,-24 0,25-25,-25 25,24-25,1 0,24 0,-24 1,24-26,1 0,-1 1,25-1,1 0,-1-24,0 24,0-24,1 0,24 24,-25-24,25-1,-25 26,0-26,0 26,1-1,-26 25,0-24,-24 24,24 25,-24-25,-25 25,0 0,0-25,-1 25,1 0,-25 25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3:03:17.694"/>
    </inkml:context>
    <inkml:brush xml:id="br0">
      <inkml:brushProperty name="width" value="0.05292" units="cm"/>
      <inkml:brushProperty name="height" value="0.05292" units="cm"/>
      <inkml:brushProperty name="color" value="#FF0000"/>
    </inkml:brush>
  </inkml:definitions>
  <inkml:trace contextRef="#ctx0" brushRef="#br0">18505 1860,'-25'0,"25"0,0 0,0 0,0 0,0 0,0 0,0 0,0 0,0 0,0 0,0 0,0 0,0 0,25 0,-25 0,0 0,24 25,1-25,0 0,-25 0,25 0,24 0,-24 0,0 0,0 0,0 0,-1 0,26 0,-25 0,0 25,0-25,-1 0,-24 0,25 0,0 0,-25 0,25 0,-25 0,0 0,0 0,0 0,0 0,0 0,0 0,0 0,0 0,0 0,0 0,0 0,0-25,-25 25,25 0,-25 0,0 0,1 0,-26 0,25 0,-25 0,26 0,-26 0,0 0,26 0,-26 0,25 0,-24 0,24 0,0 0,0 0,0 0,1 0,24 0,-25 0,25 0,0 0,0 0,0 0,0 0,0 0,25 0,-1 0,-24 0,50 0,-25 0,0 0,24 0,1 0,-1 25,1-25,0 0,-1 0,1 0,0 0,-1 0,1 0,-1 0,1 0,-25 0,24 0,-24 0,0 0,-25 0,25 0,-25 0</inkml:trace>
  <inkml:trace contextRef="#ctx0" brushRef="#br0" timeOffset="870.0498">22845 1885,'0'0,"25"0,-25 0,25 0,0 0,-25 25,25-25,-1 0,1 0,0 0,25 0,-25 0,-1 0,1 0,25 0,-25 25,24-25,-24 0,0 0,24 0,-24 0,0 0,0 0,-25 0,25 0,-25 0,0 0,0 0,0 0,0 0,-25 0,25 0,-25 0,25-25,-25 25,0 0,1 0,-1 0,25 0,-25 0,25 0,-25 0,25 0,0 0,0 0,0 0,25 0,-25 0,25 25,-25-25,25 0,-1 0,1 25,0-25,25 0,-26 24,1-24,0 0,25 25,-26-25,1 0</inkml:trace>
  <inkml:trace contextRef="#ctx0" brushRef="#br0" timeOffset="4354.249">18827 1662,'0'25,"25"-25,-25 0,25 25,0-25,-25 0,24 0,-24 24,25-24,-25 0,25 0,0 0,-25 25,25-25,-1 0,1 0,0 0,0 0,0 25</inkml:trace>
  <inkml:trace contextRef="#ctx0" brushRef="#br0" timeOffset="4834.2765">22449 2456,'24'0,"1"0,0 0,0 0,24 0,-24 0,25 0,-1 24,1-24,0 0</inkml:trace>
  <inkml:trace contextRef="#ctx0" brushRef="#br0" timeOffset="7682.4394">10468 6375,'25'0,"-25"0,0 0,0 0,0 0,0 0,0-25,0 25,0 0,0 0,-25-25,25 25,0 0,-25-25,25 25,-25 0,25 0,0 0,-24 0,-1 0,25 0,-25 25,0-25,25 0,-25 25,0-25,25 25,-24-25,-1 25,0-1,25-24,0 25,-25 0,25 0,0-25,0 25,0-1,0 1,0 0,25-25,0 25,-25 0,25-1,-1 1,26-25,-25 25,0 0,0 0,-1-25,1 24,0-24,0 25,0 0,-1-25,-24 25,0-25,0 25,0-25,0 0,0 25,0-25,-24 24,24-24,-25 25,0-25,25 0,-25 0,0 25,1-25,-1 0,0 0,0 0,0 0,0 0,-24-25,24 25,0 0,0 0,1-25,-1 25,0 0,0-24,0 24,1 0,24-25,-25 25,25 0,0 0,0 0</inkml:trace>
  <inkml:trace contextRef="#ctx0" brushRef="#br0" timeOffset="8112.464">10766 6945,'24'0,"-24"0,0 0,0 0,0 25,0-25,0 0,0 0,0 0,0 0,0 25,0-25,0 0,0 25,0-25,0 25,0-1,0-24,0 25,0 0,0 0,0 0,0-25,0 24,0 1,0-25,0 25,0 0,25-25,-25 25,25-25,-25 0,25 24,0-24,-25 0,24 0,1 0,-25 0,25-24,0 24,0 0,-25-25,24 0,1 25,0-25,0 0,0 1,-25-1,24 0,-24 0,25 25,-25-25,0 1,25-1,-25 0,0 25,0-25,0 0,0 25,0 0,0-24,0 24,0 0,25-25,-25 25,0 0,25 0</inkml:trace>
  <inkml:trace contextRef="#ctx0" brushRef="#br0" timeOffset="8932.5109">13519 6474,'0'0,"0"0,0-25,0 25,0 0,0-25,-25 25,25-24,0 24,-25 0,25 0,-25 0,1 0,24 0,-25 0,0 0,0 24,0-24,25 25,-24-25,-1 25,25 0,-25-25,25 25,0-1,0 1,0-25,0 25,0 0,0 0,25-1,0-24,-1 25,-24 0,25 0,25-25,-25 25,-1-1,1 1,0-25,0 25,0 0,0-25,-1 25,1-25,-25 25,25-25,-25 24,0-24,0 25,0-25,0 0,0 25,0-25,-25 0,0 0,25 0,-24 25,-1-25,25 0,-25 0,0-25,0 25,-24 0,24 0,0-25,0 25,25 0,-25-25,1 25,24-24</inkml:trace>
  <inkml:trace contextRef="#ctx0" brushRef="#br0" timeOffset="9276.5306">13817 6772,'0'24,"24"-24,-24 0,0 0,25 0,-25 0,25 25,-25-25,25 0,0 0,-1 0,1 0,0 25,25-25,-26 0,1 0,25 0,-25 0,-1 0,26 0,-25 0,0 0,-1 0,-24 0,25 0,-25 0,0 0,0 0,0 0,0 0,0 0,0 0,-25 0,25 0,-24 0,24 0,-25 0,0 0,25 0,-25 0,25 25,-25-25,25 25,-24-25,24 25,-25-1,25 1,-25 0,25 25,-25-26,25 1,-25 25,25-25,-24 24,-1-24,25 25</inkml:trace>
  <inkml:trace contextRef="#ctx0" brushRef="#br0" timeOffset="10443.5973">10121 8037,'0'-25,"0"25,0 0,0 0,0-25,0 25,0-25,0 25,24-25,-24 25,25-24,-25 24,25 0,0-25,-25 25,25 0,-1 0,1 0,0 0,0 0,0 0,0 25,-1-25,1 24,0 1,0 0,0 0,-1 0,-24 0,25-1,-25 1,0 0,0 0,0 0,0 24,0-24,-25 0,25 0,-24-1,-1 1,0 0,25 0,-25 0,0-1,1 1,-26 0,25 0,0-25,0 25,25-25,-24 0,-1 24,0-24,25 0,-25-24,25 24,0 0,0-25,0 25,0-25,0 25,0-25,0 25,0-25,0 25,0 0,0-24,0 24,0 0,25 0,-25 0,25 0,0 24,-25-24,24 25,1-25,0 25,0 0,0 0,0-25,-1 24,-24 1,25 0,0 0,0-25,0 25,-1-1,-24-24,25 0,-25 25,25-25</inkml:trace>
  <inkml:trace contextRef="#ctx0" brushRef="#br0" timeOffset="11019.6303">11113 7888,'0'0,"25"0,-25-25,0 25,0 0,0 0,0-25,0 25,24 0,-24 0,0 0,0 0,0 0,0 0,0 0,0 0,0 0,0 0,0 0,0 0,0 25,0-25,0 25,0-25,-24 25,24-1,-25 1,25 0,-25 0,25 0,-25 0,25-1,-25 26,1-25,24 0,-25-1,25 1,-25 0,25 0,0-25,0 25,0-1,0-24,0 0,25 25,0-25,-25 0,24 0,1 0,-25 0,25 0,0 0,0 0,-1 0,1-25,25 25,-25 0,-1-24,1 24,0-25,25 25,-25-25,-1 25,1-25,-25 25,25-25,0 1,-25 24,0-25,0 25,0-25,0 25,0-25,0 25,0-25,0 25,0 0,0 0,0 0,-25 0,25 0,0 0,0 0,-25 0,25 25,0-25,0 25,0 0,-25 0,25-1,0 26,0-25,0 0,0 24,-24-24,24 0,0 24,0-24,0 25,0-25,0-1,0 1,0 0,0 0,0 0</inkml:trace>
  <inkml:trace contextRef="#ctx0" brushRef="#br0" timeOffset="11937.6828">13469 7962,'0'0,"0"-25,0 25,0 0,0 0,0-24,0 24,0 0,0 0,25 0,-25-25,25 25,-25 0,25 0,0 0,-1 0,1 0,0 0,0 0,24 25,-24-25,0 24,-25-24,25 25,0 0,-25 0,0 0,0 0,0-1,0 1,0 0,0 0,-25 0,25-1,-25 1,0 0,25-25,-25 25,1 0,24-25,-25 24,0-24,25 0,-25 25,25-25,0 0,0 0,0 0,0 0,0 0,0 0,0 0,0 0,0 0,0 0,25 0,-25 0,0 0,25 0,0 0,-25 25,24-25,1 25,-25-25,25 25,-25-25,25 24,-25 1,25 0,-25 0,0-25,0 25,0-1,0 1,0 0,0-25,-25 25,25 0,-25-25,25 24,-25-24,25 0,-25 0,25 25,-24-25,24 0,-25 0,0 0,25 0,-25 0,25-25,-25 25,1 0,24-24,-25-1,0 0,25 0,-25 0,0 1,25-1,-25 0</inkml:trace>
  <inkml:trace contextRef="#ctx0" brushRef="#br0" timeOffset="12319.7046">14189 8062,'24'24,"1"-24,-25 0,0 0,0 0,0 0,0 0,0 0,0 0,0 25,0-25,-25 25,25-25,-24 25,24-25,-25 25,25-1,-25 1,25 0,-25 0,25 0,0-1,0 1,0 0,0 0,0 0,0-1,0 1,0 0,25 0,0-25,-25 25,25-25,-1 24,1-24,0 0,0 0,0 0,-1 0,1 0,25 0,-25-24,-1 24,1-25,0 25,0-25,0 25,-25-25,25 0,-25 25,0-24,0-1,0 0,-25 0,0 0,25-24,-25 24,0 0,0 0,-24 1,24-1,0 25,-24-25</inkml:trace>
  <inkml:trace contextRef="#ctx0" brushRef="#br0" timeOffset="14122.8078">7913 9475,'0'0,"0"25,0-25,0 0,0 0,-25 0,25 0,-25 0,1 0,24 0,-25 0,0 0,0 25,0-25,1 25,-1-25,0 25,0-1,0 1,1-25,-1 25,0 0,0 0,25-1,-25-24,25 25,-24 0,24 0,0-25,0 25,0-25,24 24,-24 1,25-25,0 25,0-25,24 25,-24-25,0 25,0-25,0 24,-1-24,1 0,0 25,-25-25,25 0,-25 25,0-25,0 0,0 0,0 0,0 25,0-25,-25 0,25 0,-25 0,0 0,1 0,-1 0,0 0,0 0,0 0,1 0,-1 0,0 0,-25 0,26 0,-1 0,0 0,0 0</inkml:trace>
  <inkml:trace contextRef="#ctx0" brushRef="#br0" timeOffset="16033.9171">8012 9847,'0'0,"0"0,0 0,0 25,0-25,0 0,0 0,-25 0,25 0,0 0,0 0,0 0,0 0,0 0,0 25,0-25,0 25,0-25,0 25,0-1,0 1,0 25,0-25,0 24,0-24,0 25,0-25,0 24,0-24,0 25,0-26,0 1,0 0,0 0,0 0,0-25,0 24,0-24,0 0,0 0,0 0</inkml:trace>
  <inkml:trace contextRef="#ctx0" brushRef="#br0" timeOffset="16372.9365">7938 10071,'0'0,"0"-25,0 25,0-25,0 25,-25-25,25 25,0 0,0-25,0 25,0 0,0-24,0 24,0 0,0-25,0 25,25 0,-25 0,0-25,25 25,-25 0,24 0,-24 0,25 0,-25 0,25 0,-25 0,25 0,0 0,-25 0,24 0,1 25,-25-25,25 0,0 25,-25-25,25 24,-25-24,0 25,25-25,-25 25,0-25,0 25,0-25,0 25,0 0,0-25,-25 24,25-24,-25 0,25 25,-25-25,25 0,-25 25,25-25,-25 0,25 0,-24 0,24 0,-25 0,25 0</inkml:trace>
  <inkml:trace contextRef="#ctx0" brushRef="#br0" timeOffset="16785.9601">8335 9922,'0'25,"25"-25,-25 0,24 0,-24 0,0 0,0 0,25 0,-25 0,0 0,25 0,-25 0,0 0,0 0,25 0,-25-25,0 25,0 0,0 0,25-25,-25 25,0 0,0 0,0-25,0 25,0 0,0 0,0 0,0-25,0 25,0 0,-25 0,25 0,-25 0,25 0,-25 0,25 0,-25 0,1 0,24 25,-25-25,25 25,-25-25,0 25,25-25,-25 25,25-1,0-24,0 25,0 0,0 0,0-25,0 25,0 0,0-25,0 24,25 1,-25-25,0 25,25-25,-25 0,25 0</inkml:trace>
  <inkml:trace contextRef="#ctx0" brushRef="#br0" timeOffset="17165.9818">8682 9897,'0'0,"-25"25,25-25,0 0,0 0,0 25,0-25,0 0,0 0,0 24,0-24,0 0,0 0,0 0,0 0,0 25,0-25,0 0,0 0,0 0,0 0,25 0,-25 0,0 0,0 0,0-25,25 25,-25 0,0 0,0 0,0 0,0-24,0 24,0 0,0 0,0 0,0-25,0 25,0 0,0 0,-25 0,25 0,-25 0,25 0,-25 0,25 0,-24 25,24-25,-25 0,25 24,-25-24,25 25,-25-25,25 25,0 0,0 0,0-25,0 25,0-1,0-24,0 25,0 0,0-25,25 0,-25 25,25-25</inkml:trace>
  <inkml:trace contextRef="#ctx0" brushRef="#br0" timeOffset="17582.0056">9004 10046,'0'-25,"0"25,0 0,0-25,0 25,0 0,0 0,-24 0,24-25,-25 25,25 0,-25 25,25-25,-25 0,25 25,-25-25,25 0,0 25,0-25,0 25,0-25,0 25,0-25,0 24,0-24,0 25,0-25,0 0,0 0,25 25,-25-25,25 0,-25 0,0 0,25 0,-25-25,0 25,25 0,-25-25,24 25,-24-24,25 24,-25-25,0 25,25-25,-25 0,0 0,25 0,-25 1,0-1,0 0,25 0,-25-24,0 24,0-25,24 25,-24-24,0 24,0 0,0 0,0 1,25-1,-25 25,0 0,0 0,0 0,0 0,0 0,0 25,0-1,25 1,-25 0,0 0,0 24,25-24,-25 25,0-25,0 24,0 1,0-25,0 24,25 1,-25-25,0 24,24-24</inkml:trace>
  <inkml:trace contextRef="#ctx0" brushRef="#br0" timeOffset="30913.7682">10914 9351,'25'0,"-25"0,0 0,25 0,-25-24,0 24,0 0,25 0,-25 0,0-25,0 25,0 0,0 0,0 0,0 0,0 0,0 0,0 0,0 0,0 0,0 0,0 0,0 25,0-25,-25 0,0 0,25 24,-25-24,1 25,-1 0,0 0,0 0,-24-1,24 1,-25 0,25 0,-24 0,-1-1,25 1,1 0,-26 0,25 0,0-1,1 1,-1 0,25-25,-25 25,25-25,0 25,0-25,0 0,0 24,0-24,0 0,25 25,0-25,-25 0,24 0,1 0,0 25,25-25,-26 0,1 0,25 0,-1 0,-24 0,25 0,-1-25,-24 25,25 0,-25 0,24 0,-24-25,0 25,0 0,-1 0,-24 0,25-24,-25 24,0 0,0 0,0 0,0-25,0 25,-25 0,25 0,0-25,-24 25,-1 0,25-25,-25 25,25 0,-25 0,25 0,0 0,0 0,-25 0,25 0,0 0,0 0,0 0,0 25,0-25,0 25,0-25,-24 25,24-1,0 1,0 0,0 0,0 24,0-24,0 0,0 0,0 0,0 24,0-24,0 0,0 0,0 0,0-1,0 1,0-25,0 25,0 0</inkml:trace>
  <inkml:trace contextRef="#ctx0" brushRef="#br0" timeOffset="31233.7865">11857 9823,'0'0,"25"0,-25 0,0 0,25 0,-25 0,0 0,24 0,-24 0,0 0,0 0,25-25,-25 25,0 0,0 0,0 0,0 0,0 0,0 0,0 0,0 0,0 0,0 0,0 0</inkml:trace>
  <inkml:trace contextRef="#ctx0" brushRef="#br0" timeOffset="31417.797">11832 9996,'0'25,"0"-25,0 25,0-25,0 0,0 0,0 0,0 0,25 0,-25 0,0 0,0 0,0 0,0 0,0 0,0 0,25 0,-25 0,0 0,0 0,0 0</inkml:trace>
  <inkml:trace contextRef="#ctx0" brushRef="#br0" timeOffset="31865.8226">12750 9823,'0'0,"0"0,0 0,0 0,0-25,0 25,0 0,-25 0,25 0,-25 0,1 0,24 0,-25 0,0 0,0 0,25 0,-25 25,1-25,24 24,-25-24,0 25,25-25,0 25,0-25,0 25,0-25,0 25,0-1,0-24,25 25,-25-25,25 25,-1-25,1 25,0-25,-25 25,25 0,0-25,-1 24,1-24,0 25,0-25,-25 25,25 0,-25-25,24 25,-24-25,0 0,0 24,0-24,0 25,0-25,0 0,-24 25,-1-25,0 0,0 25,0-25,1 0,-26 0,25 25,-24-25,-1 0,0 0,1 0,-1-25,0 25,1 0</inkml:trace>
  <inkml:trace contextRef="#ctx0" brushRef="#br0" timeOffset="32045.8329">12601 9823,'25'0,"0"0,24 0,-24 0,0 0,0 0,0 0,-1 0,1 0,25-25,-25 25,24 0,-24 0,25 0,-1 0,1 0,-25 0,24 0,1 0,-1 0,-24 0,25 25</inkml:trace>
  <inkml:trace contextRef="#ctx0" brushRef="#br0" timeOffset="33093.8928">7392 11038,'0'0,"-25"0,1 0,-1 0,0 0,25 0,-25-25,25 25,0 0,0 0,0 0,0 0,0 0,25 0,-25 0,25 0,0 0,-1 0,1 0,25 0,-25 0,24 0,1 0,-1 0,1 0,0 0,-1 0,1 0,-25-25,24 25,-24 0,0 0,0 0,-25 0,0 0</inkml:trace>
  <inkml:trace contextRef="#ctx0" brushRef="#br0" timeOffset="33288.904">7764 11013,'0'25,"-25"-25,25 0,0 0,0 0,0 0,0 25,0-25,0 0,0 0,0 25,0-25,0 24,0 1,0 0,0 0,0 0,0 0,0 24,0 1,0-25,0 24,0 1,-24-1,24-24,0 25,0-1,-25-24,25 25,0-25,-25-1,25 1</inkml:trace>
  <inkml:trace contextRef="#ctx0" brushRef="#br0" timeOffset="33493.9157">7938 11609,'25'24,"-1"-24,-24 0,25 25,-25-25,0 25,0-25,25 25,-25-25,0 25,0-1,0 1,0-25,0 25,0 0,0 0,0-25,0 24,0-24,0 25</inkml:trace>
  <inkml:trace contextRef="#ctx0" brushRef="#br0" timeOffset="33641.9242">8136 11460,'0'-25,"25"0,-25 0,0 25,0-24,0 24,0 0,0 0,0-25,0 25,0 0,0 0,0 0,0 0,0 0</inkml:trace>
  <inkml:trace contextRef="#ctx0" brushRef="#br0" timeOffset="34410.9682">8285 11509,'0'0,"25"0,-25 25,0-25,0 0,25 25,-25-25,0 0,25 25,-25-25,0 25,0-1,0-24,0 25,0 0,24-25,-24 25,0 0,0-25,0 24,0-24,0 25,0-25,0 25,0-25,0 0,0 0,0 0,0 0,0 0,0 0,0 0,0 0,0 0,0-25,0 25,0 0,0-25,0 25,0-24,0 24,0-25,0 25,0 0,0-25,25 25,-25 0,0-25,25 25,-25 0,0 0,0 0,25 0,-25-25,0 25,25 0,-25 0,0 0,24 25,-24-25,25 0,-25 25,0-25,25 0,-25 25,0-25,25 25,-25-1,0-24,0 25,0-25,0 25,0-25,0 25,0-25,0 0,0 0,0 0,0 0,0 0,0 0,0 0,0 0,0 0,25-25,-25 25,0-25,0 25,24-25,-24 1,0-1,25 25,-25-25,0 0,25 25,-25-25,25 25,-25-24,25 24,-25 0,24 0,-24 0,0 24,0-24,25 0,-25 25,0-25,0 25,0 0,25-25,-25 25,0-25,0 24,0-24,25 0,-25 25,0-25,25 0,-25 0,0 0,24 0,-24 0,0 0,25 0,-25 0,25 0,-25-25,0 25,25-24,0 24,-25-25,24 0,-24 25,25-25,-25 0,25 1,-25-1,25 0,-25 0,0-24,0 49,0-25,0 0,0 0,0 25,0 0,-25 0,25 0,-25 0,25 25,-25 0,25 0,-24-1,24 1,0 25,0-25,0 24,0-24,0 0,24 24,-24-24,25 0,0 0,0-25,0 25,-1-25</inkml:trace>
  <inkml:trace contextRef="#ctx0" brushRef="#br0" timeOffset="36733.101">10666 11162,'0'0,"-24"0,24 0,0 0,-25 0,25 0,0 0,0 0,0 0,0 0,0 0,0 0,0 0,0 0,25 0,-25 0,24 0,-24 0,25 0,0 0,0 0,0 0,-1 0,1 0,0 0,0 0,0-25,-1 25,26 0,-25 0,0 0,-1-25</inkml:trace>
  <inkml:trace contextRef="#ctx0" brushRef="#br0" timeOffset="37266.1315">10592 11137,'0'0,"0"25,0-25,0 0,0 0,0 0,0 0,0 0,0 0,0 0,0 0,0 25,0-25,0 25,0-25,0 25,0-25,0 24,0-24,0 25,0 0,0-25,0 25,0-25,-25 25,25-1,0-24,-25 25,25-25,0 0,0 25,0-25,0 0,0 0,0 0,0 25,0-25,0 0,0 0,0 0,0 0,0 0,0 0,0 0,0-25,25 25,-25 0,0 0,25 0,-25 0,25 0,0 0,-25-25,24 25,1 0,0 0,0 0,0 0,-1 0,1 0,0 25,0-25,0 0,-1 25,1-25,0 25,0-25,0 24,-25 1,24 0,-24-25,0 25,0 0,0-1,0 1,0 0,0-25,0 25,-24 0,-1-25,25 24,-25-24,0 25,25-25,-25 0,1 25,-1-25,0 0,0 0,25 0,-25 0,1 0,-1 0,0 0,25 0,-25 0,0 0,1 0,24 0,-25 0,25 0,-25-25</inkml:trace>
  <inkml:trace contextRef="#ctx0" brushRef="#br0" timeOffset="37505.1452">11907 11261,'24'0,"-24"25,25-25,-25 0,0 0,0 0,0 0,0 0,0 0,0 0,0 0,0 0,0 0,0 0,0 0,0 0,0 0,0 0,0 0,0 0</inkml:trace>
  <inkml:trace contextRef="#ctx0" brushRef="#br0" timeOffset="37673.1548">11931 11435,'25'25,"-25"0,0-25,0 24,0-24,0 0,25 25,-25-25,0 0,0 0,0 0,0 0,0 0,25 0,-25 0,0 25,0-25,0 0,0 0,25-25,-25 25</inkml:trace>
  <inkml:trace contextRef="#ctx0" brushRef="#br0" timeOffset="38218.1859">12948 11112,'25'0,"-25"0,0 0,0-24,0 24,25 0,-25 0,0 0,0 0,0 0,0 0,0 0,0 0,0 0,0 0,0 0,0 24,0-24,-25 25,25 0,0 0,-25-25,1 25,24 0,-25-1,0 1,0 0,0 0,1 0,-26-1,25 1,0 0,1 0,-1 0,0-1,0 1,25 0,-25-25,25 25,0-25,0 25,25-25,-25 24,25-24,0 0,0 0,-1 0,1 0,0 25,25-25,-1 0,-24 0,25-25,-1 25,1 0,24 0,-24-24,-1 24,1 0,0-25,-1 25,1-25,-25 25,-1 0,1-25,0 25,0 0,-25-25,0 25,0-24,-25 24,0 0,0-25,1 25,-1-25,0 25,-25-25,26 25,-26 0,25 0,0 0,-24 0,24 25,0-25,0 25,1-25,24 25,-25-1,0 1,25 0,0 25,0-26,0 26,0 0,0-1,0 1,0-1,0 1,25 0,-25-1</inkml:trace>
  <inkml:trace contextRef="#ctx0" brushRef="#br0" timeOffset="40785.3328">8930 2927,'-25'0,"0"0,25 0,-24 0,24 0,-25 0,25 0,-25 0,25 0,0 0,0 0,0 0,0 0,0 0,0 0,0 0,0 25,0-25,25 0,-25 25,25-25,-1 24,1 1,0-25,25 25,-26 0,26 0,24-25,-24 24,24 1,-24 0,49 0,-24 0,24-25,0 24,0 1,1 0,-1-25,25 25,0-25,0 25,-25-25,25 0,0 24,0-24,0 0,-25 0,25 0,-24 25,-1-25,0 0,-24 0,24 0,-25 25,1-25,-26 0,1 0,-1 0,-24 25,0-25,0 0,-25 0,0 0,0 0</inkml:trace>
  <inkml:trace contextRef="#ctx0" brushRef="#br0" timeOffset="41253.3595">8980 3026,'-25'0,"-25"25,25-25,25 0,-24 0,-1 0,25 25,0-25,0 0,0 0,0 25,25-25,-25 0,24 24,1-24,25 0,-25 25,24-25,1 25,24-25,1 0,-1 0,1 25,24-25,-25 0,50 0,-25 0,1 0,24 0,-25 0,25 0,0 0,0-25,0 25,0 0,-25 0,25 0,0 0,0 0,-25 0,26 0,-26-25,0 25,0 0,0 0,1 0,-1 25,-25-25,1 0,-1 0,0 0,-24 0,0 0,24 25,-24-25,-25 0,24 0,-24 0,0 0,0 0,-1 0,-24 0,0 0,0 0,0 0,0 0,0 0,0 0,0 0,0 25,0-25</inkml:trace>
  <inkml:trace contextRef="#ctx0" brushRef="#br0" timeOffset="41785.39">9873 3125,'-25'0,"25"0,-25 0,25 0,0 0,0 0,0 0,25 0,0 0,-1 0,1 0,0 0,25 0,-26 0,26 0,0 0,-1 0,26 0,-26 0,26 0,-1 25,1-25,-1 0,0 0,1 25,24-25,-25 0,26 25,-1-25,0 0,0 25,1-25,-1 0,0 24,0-24,0 0,25 25,-24-25,24 0,-25 0,0 0,25 0,-25 25,1-25,24 0,-25 0,0 0,0 0,-24 0,24 0,-25 0,25 0,-24 0,-1 0,-24 0,24 0,1 0,-26 0,1 0,0 0,-1 0,-24 0,25 0,-26 0,1 0,0 0,-25 0,25 0,-25 0,0 0,0 0,0 0,0-25,0 25,0 0,0 0,0 0,0 0,0 0,0 0,0 0</inkml:trace>
  <inkml:trace contextRef="#ctx0" brushRef="#br0" timeOffset="42565.4346">13643 2183,'-25'0,"0"-25,25 25,-24-25,24 25,-25-25,0 25,25 0,-25-24,0 24,0 0,1-25,-1 25,0 0,0 0,0 0,1-25,-1 25,0 0,0 0,0 0,-24 0,24 0,0 25,0-25,-24 0,24 25,0-25,0 24,1-24,-1 25,0 0,25 0,-25 24,0-24,25 25,-24-1,24 1,-25 0,25-1,-25 1,25-1,0 1,0 0,0-1,-25 1,25 0,0-1,0 1,0-1,0 1,0-25,25 24,-25 1,25-25,-25 24,25-24,-1 0,1 0,0 0,0-1,0 1,-1-25,1 25,0-25,0 0,24 0,-24 0,0 0,25 0,-26 0,1-25,25 25,-25-25,24 25,-24-24,25-1,-26 25,26-25,-25 0,0 0,0 1,-1-1,1 0,0 0,0-24,0 24,-1 0,1-25,0 26,0-26,-25 25,0 0,25-24,-25 24,0-25,0 26,0-26,0 25,0 0,0-24,0 24,-25 0,25-25,-25 26,0-1,25 0,-25 0,1-24,-26 24,25 0,0 0,-24 25,-1-25,0 1,1 24,-1 0,-24 0,24 0,-24 0,-1 24,1 1,0-25</inkml:trace>
  <inkml:trace contextRef="#ctx0" brushRef="#br0" timeOffset="44593.5506">10964 11981,'0'0,"0"0,0 0,0 0,0 0,0 0,0 0,0 0,0 0,0 0,0 0,0 0,0 24,0-24,0 25,25-25,-25 25,25 0,-25-25,24 25,-24-1,25 1,0 0,-25 0,25 0,0 0,-1-1,-24 1,25 0,0 0,0 0,0-1,-1-24,1 25,0 0,0-25,0 25,0-25,24 25,-24-25,0 0,0 24,24-24,-24 0,0 0,24 0,-24 0,0-24,25 24,-1 0,-24-25,25 25,-26 0,26-25,-25 25,24-25,-24 0,25 25,-25-24,24-1,-24 25,0-25,24 0,-24 25,0-25,0 1,0 24,-25-25,24 0,-24 0,25 0,-25 25,0-25,0 1,0-1,0 25,0-25,0 0,0 25,0-25</inkml:trace>
  <inkml:trace contextRef="#ctx0" brushRef="#br0" timeOffset="45506.6028">10468 11063,'0'0,"0"0,-25 25,25-25,0 0,-25 0,25 0,0 0,-24 0,24 0,0 0,-25 0,25 24,0-24,-25 0,25 0,0 0,-25 0,25 0,0 0,0 0,0 0,0 0,0 0,0 0,0 0,0 0,0 0,0 0,0 0,0 25</inkml:trace>
  <inkml:trace contextRef="#ctx0" brushRef="#br0" timeOffset="50146.8682">6400 12725,'0'25,"0"-25,0 24,0-24,0 0,0 0,0 0,0 25,0-25,0 25,0-25,0 25,0 0,0-25,0 24,0 26,0-25,25 0,-25-1,0 26,0-25,0 24,25-24,-25 25,0-25,0 0,0 24,0-24,0 0,0-25</inkml:trace>
  <inkml:trace contextRef="#ctx0" brushRef="#br0" timeOffset="50517.8894">6202 12874,'0'0,"0"0,0-25,0 25,24 0,-24-25,0 25,0-25,25 25,-25-25,25 25,0 0,-25-24,25 24,-1 0,26-25,-25 25,0 0,24 0,-24 25,25-25,-1 0,-24 24,25-24,-1 25,-24-25,25 25,-26 0,26 0,-25-1,0-24,-1 25,-24 0,25 0,-25 0,25-1,-25 1,0-25,0 25,-25 0,25 0,-25-25,1 24,-1 1,0 0,0-25,0 25,-24 0,24-25,-25 25,1-25,24 24,-25-24,1 25,24-25,-25 0,1 0,24 0,0 0,-24 0</inkml:trace>
  <inkml:trace contextRef="#ctx0" brushRef="#br0" timeOffset="51301.9343">7268 12948,'0'0,"0"0,0 0,0 0,0 0,0 0,0 0,0 0,0 0,0 25,0-25,0 25,25-1,-25 1,0-25,0 25,0 0,0 24,0-24,0 0,0 0,0-25,0 25,0 0,0-25,0 24</inkml:trace>
  <inkml:trace contextRef="#ctx0" brushRef="#br0" timeOffset="51460.9434">7268 12750,'0'-25,"0"25,0 0,0 0,0 0,0 0,0 0,25 0,-25 0,0 0,0 0,0 0</inkml:trace>
  <inkml:trace contextRef="#ctx0" brushRef="#br0" timeOffset="51841.9652">7715 12774,'0'25,"0"-25,24 0,-24 0,0 25,0-25,0 0,0 0,-24 25,24-25,-25 25,25-25,-25 24,0 1,25 0,-25-25,25 25,-24 0,24-1,-25-24,25 25,0-25,0 25,0-25,0 25,0-25,0 0,0 0,25 0,-1 25,-24-25,25 0,0 0,-25 0,25 0,0 0,-25 0,24 0,-24 0,25 24,-25-24,0 0,0 0,0 25,0-25,0 0,-25 25,25-25,-24 0,-1 25,25-25,-25 0,-25 25,26-25,-1 0,0 25,0-25,0 0,1 0,-1 0,0 0,0 0,25 0</inkml:trace>
  <inkml:trace contextRef="#ctx0" brushRef="#br0" timeOffset="52041.9766">7715 12601,'24'-25,"1"0,0 0,25 1,-50 24,24 0,1 0,0 0,-25 0,25 0,-25 24,25-24,-25 25,24 0,-24 0,25 24,-25-24,25 25,-25-1,25-24,-25 25,0-1,25-24,-25 25,0-25,0 24,0-24,0 0,0 0</inkml:trace>
  <inkml:trace contextRef="#ctx0" brushRef="#br0" timeOffset="52221.9869">7938 12898,'0'0,"0"25,0-25,0 0,0 0,0 0,0 0,0 0,0 0,25 0,-25 0,24 0,1 0,0 0,0 0,0-25,-1 25</inkml:trace>
  <inkml:trace contextRef="#ctx0" brushRef="#br0" timeOffset="52371.9955">8632 12874,'0'24,"0"-24,0 0,0 0,0 25,0-25,0 0,-24 0,24-25</inkml:trace>
  <inkml:trace contextRef="#ctx0" brushRef="#br0" timeOffset="52689.0136">8558 12576,'0'0,"0"0,0-25,0 25,0 0,25 0,-25 0,0 0,0 0,0 0,0 0,0 0,0 0,0 0,0 0,0 0,0 25,0-25,0 0,0 25,25 0,-25-1,0 1,0 0,0 0,0 24,0-24,0 25,0-1,0 1,0 0,-25-26,25 26,0 0,-25-1,25-24,0 25,0-25,0-1,0 1,0 0,0 0,0 0,0-25,0 24,25-24,-25 0,0 0,25 0,-1-24,-24 24,25-25,0 0,-25 25</inkml:trace>
  <inkml:trace contextRef="#ctx0" brushRef="#br0" timeOffset="52865.0237">8459 12874,'-25'0,"0"24,25-24,-25 0,25 25,-24-25,24 0,0 0,0 0,0 0,0 0,0 0,24 0,1 0,-25 0,25 0,0-25,0 25,24 0</inkml:trace>
  <inkml:trace contextRef="#ctx0" brushRef="#br0" timeOffset="53026.0329">8980 12998,'0'24,"0"-24,0 25,0-25,0 25,0-25,0 0,0 0,0 0,0 0,0 0,0 0,0 0,0 0,0 0,24-25</inkml:trace>
  <inkml:trace contextRef="#ctx0" brushRef="#br0" timeOffset="54603.1231">9203 12874,'0'0,"0"24,0-24,0 25,0-25,0 0,0 0,25 0,-25 0,24 0,-24 0,25 0,0 0,-25 0,25 0,0 0</inkml:trace>
  <inkml:trace contextRef="#ctx0" brushRef="#br0" timeOffset="54782.1333">9252 13047,'0'0,"0"25,-24-25,24 0,0 0,0 25,0-25,0 0,0 0,0 0,0 0,24 0,-24 0,25 0,0 0,-25 0,25 0,0 0,0 0,24 0</inkml:trace>
  <inkml:trace contextRef="#ctx0" brushRef="#br0" timeOffset="56301.2202">10096 8458,'0'0,"0"-24,0 24,0-25,0 25,0-25,0 0,0 0,0 25,0-24,0-1,0 25,-25-25,25 25,0-25,-25 25,25-25,0 25,-25 0,25 0,-24-24,24 24,-25 0,25 0,-25 24,25-24,-25 0,0 25,1 0,-1-25,0 25,0 0,-24-1,24 1,0 0,0 0,-24 0,24 24,0-24,0 25,0-26,1 26,-1 0,0-26,0 26,0 0,1-1,-1 1,0-1,0 1,0 25,0-26,1 1,-1 24,0-24,0-1,0 26,25-26,-24 26,24-26,-25 1,25 24,0-24,0 0,0-1,0 1,0-1,0 1,0 0,0 24,0-24,0-1,0 1,0 0,25-1,-25 1,24-1,1 1,-25-25,25 24,0 1,-25-25,25 24,-1-24,1 25,0-25,0 24,-25-24,25 0,0 0,-1 24,1-24,0 0,0 0,-25-25,25 24,-1 1,1-25,0 25,-25-25,25 25,0-25,-25 0,24 0,1 25,-25-25,25 0,-25 0,25 0,-25 0,25 25,-25-25,24 0,-24 0,0 0,25 0,-25 24,0-24,25 0,-25 0,0 0,25 25,-25-25,0 0,25 0,-25 0,24 0,-24 0,0 25,25-25,-25 0,25 0,-25 0,0 0,25 0,-25 0,0 0,0 0,25 0,-25 0,0 0,0 0,0 0,0-25</inkml:trace>
  <inkml:trace contextRef="#ctx0" brushRef="#br0" timeOffset="56554.2347">9947 11162,'0'0,"0"-25,0 0,-25 25,25-24,0 24,-25-25,25 25,0-25,0 25,0 0,0 0,0 0,0-25,0 25,0 0,0 0,0 0,0 25,0-25,0 25,0-25,0 25,0-1,0 1,0-25,0 25,0 0,0 0,0 0,0-1,0 1,0 0,0-25,0 25,0 0,-24-1,24 1,-25 0,25 0,0 0,-25-25,0 24,25 1,-25 0,1-25,-1 25,0-25,0 0,0 25,1-25</inkml:trace>
  <inkml:trace contextRef="#ctx0" brushRef="#br0" timeOffset="57417.2841">9773 8062,'-24'0,"-1"24,25-24,-25 0,0 0,25 0,-25 0,25 25,-24-25,24 0,0 0,0 0,0 0,0 0,-25 0,25 25,0-25,0 0,0 0,25 0,-25 25,24-25,-24 25,25-25,-25 0,25 24,0-24,-25 0,25 25,-1-25,-24 0,25 25,0-25,-25 0,25 0,-25 25,0-25,0 0,25 0,-25 0,0 25,0-25,0 0,0 24,0 1,0-25,-25 25,0 0,0 0,25 24,-25-24,1 25,-1-26,0 26,0-25</inkml:trace>
  <inkml:trace contextRef="#ctx0" brushRef="#br0" timeOffset="58813.3639">14660 8458,'0'25,"0"-25,0 0,0 0,0 25,25-25,-25 0,0 25,25-25,-25 25,24-25,-24 24,25 1,-25-25,25 25,-25 0,25 0,-25-1,25 26,-25-25,24 0,-24 24,25-24,-25 25,25-26,-25 26,0 0,0-1,0-24,0 25,0-1,0 26,0-26,0 1,-25 24,0-24,25 24,-24-24,-1 0,0 24,0-24,0-1,1 26,-1-26,-25 1,25 0,1-1,-1 1,-25-1,25 1,-24 0,24-1,-25 1,25-1,-24-24,-1 25,1-1,24-24,-25 25,1-25,-1 24,0-24,26 0,-26 0,0 24,1-24,24 0,-25 0,26-1,-1-24,-25 25,25 0,1-25,-1 25,0-25,0 25,0-25,0 0,25 0,-24 0,24 24,-25-24,25 0,0 0,0 0,0 0,0-24,0 24,0 0,0 0,0-25,0 25,0 0,0-25,0 25,0 0,25-25,-25 0,0 25,0-24,24-1,-24 25,0-25,25 25,-25-25,0 0,0 25,25-24,-25 24,0-25,0 0,25 25,-25-25,0 25,0-25,0 25,0 0,0-24,0 24,0 0,0 0,0 0,0 0,0 0,0 0,0 0,0 0,0 0,0 0,0 24,0-24,0 0,0 25,0-25,-25 25,25-25,0 25,-25 0,0-1,25 1,-24 0,-1 0,25 0,-25 24,0-24,25 0,-25-25,25 25,0-1,0 1,0-25,0 25,0 0,0-25,0 25,25-25,-25 0,25 0,0 0,0 0,-1 0,1 0</inkml:trace>
  <inkml:trace contextRef="#ctx0" brushRef="#br0" timeOffset="59577.4076">14734 8434,'0'0,"0"0,0 0,0 0,0 0,0 0,0-25,0 25,0 0,0 0,25-25,-25 25,0 0,0 0,0 0,0 0,0 0,0 0,0 0,-25 0,25 0,0 0,-24 0,24 0,-25 0,0 0,0 25,25-25,-25 0,1 0,-1 25,0-25,25 0,-25 24,25-24,-25 25,25-25,0 25,0-25,0 25,0-25,0 25,0-1,0 1,0 0,0 0,25 0,-25 24,25-24,0 25</inkml:trace>
  <inkml:trace contextRef="#ctx0" brushRef="#br0" timeOffset="60942.4857">13370 12923,'0'0,"0"0,0 0,0-25,25 25,-25 0,0 0,25 0,-1-24,-24 24,25 0,0 0,0 0,0 0,0 0,-1 0,1 0,0 24,0-24,0 0,-25 0,24 25,1-25,-25 0,25 25,-25-25,0 25,0-25,0 0,0 25,0-25,0 24,-25-24,25 0,0 25,-25-25,25 0,-24 25,24-25,0 0,-25 0,25 0,0 0,0 25,0-25,0 0,0 0,0 0,0 0,0 0,0 0,0 0,25 0,-25 0,0 0,24 25,-24-25,25 0,-25 0,25 0,0 24,0-24,-25 0,24 25,1-25,0 25,-25-25,25 25,0 0,-25-25,0 25,0-1,0 1,0 0,0-25,0 25,0 0,-25-25,25 0,-25 24,25-24,-25 0,0 25,1-25,-1 0,0 0,0 0,0 0,1 0,-1 0,0 0,25-25,-25 25,0 0,1-24,24 24</inkml:trace>
  <inkml:trace contextRef="#ctx0" brushRef="#br0" timeOffset="61295.5059">14164 12973,'0'0,"0"0,0 25,0-25,0 0,0 0,-25 24,25-24,0 0,0 25,0-25,0 25,-25-25,25 25,0-25,0 25,0-25,0 0,0 24,0-24,0 0,0 25,25-25,-25 0,0 0,25 0,-25 0,25 0,-25 0,24 0,-24 0,25 0,0-25,-25 25,25 0,0 0,-25-24,24 24,-24 0,25 0,-25-25,25 25,-25 0,0-25,0 25,0 0,0-25,0 25,-25 0,25-25,-25 25,1-24</inkml:trace>
  <inkml:trace contextRef="#ctx0" brushRef="#br0" timeOffset="61519.5187">14536 12824,'25'0,"0"25,-25 0,24-25,-24 24,0 1,25-25,-25 25,25 0,0-25,-25 25,25-1,-25-24,24 25,1 0,-25-25,25 25,-25-25,25 0,-25 25,0-25</inkml:trace>
  <inkml:trace contextRef="#ctx0" brushRef="#br0" timeOffset="61775.5333">14809 12750,'0'0,"0"0,0 0,0 0,0 0,-25 0,25 0,0 0,0 0,0 0,0 0,0 24,-25-24,25 25,0-25,0 25,-25 0,25 0,-24-1,-1-24,25 25,-25 0,0 0,0 0,25-1,-24-24,-1 25,0 0,25-25,-25 25,25-25,-25 0,25 25,-25-25</inkml:trace>
  <inkml:trace contextRef="#ctx0" brushRef="#br0" timeOffset="62175.5562">15057 12551,'25'0,"-25"0,0 0,0 0,0 0,0 0,0 25,0-25,0 0,0 25,0-25,0 25,0-25,0 24,0-24,0 25,24 0,-24-25,0 25,25 0,-25-25,25 24,-25-24,25 25,-25-25,25 0,-25 0,24 0,-24 0,25 0,0 0,-25 0,25 0,0 0,-25-25,24 25,1 0,-25-24,25 24,-25-25,25 25,-25-25,0 25,25-25,-25 25,0 0,0 0,0-25,0 25,0 0,0 0,0 0,0 25,0-25,0 0,0 25,0 0,0 0,0-1,-25 1,25 25,0-25,-25 24,25 1,0-25,-25 24</inkml:trace>
  <inkml:trace contextRef="#ctx0" brushRef="#br0" timeOffset="63447.629">10121 12675,'0'0,"0"0,24 0,-24 0,25 0,0 0,-25 0,25 25,0-25,-1 0,1 0,0 25,0-25,0 25,0-25,-1 24,1 1,-25-25,25 25,-25 0,0 0,0-1,0 1,0 0,0 0,0 0,0-25,-25 24,0 1,25 0,-24-25,-1 25,0 0,0-25,0 24,0-24,25 0,-24 0,-1 25,0-25,25 0,-25 0,25-25,0 25,0 0,0 0,0-24,-25 24,25-25,0 25,0 0,0-25,0 0,0 25,0 0,0-25,0 25,25 0,-25 0,0-24,0 24,25 0,-25 0,0 0,25 0,-25 24,0-24,25 0,-25 25,24-25,-24 25,25 0,-25-25,25 25,-25-1,25-24,-25 25,25-25,-25 25,0-25,25 25,-25-25,0 0,0 0,24 25</inkml:trace>
  <inkml:trace contextRef="#ctx0" brushRef="#br0" timeOffset="63860.6526">10617 12750,'0'-25,"25"0,-25 25,0-25,0 25,0-25,0 25,0 0,0 0,0 0,0 0,0 0,0 0,0 0,0 25,0-25,0 25,24 0,-24-25,0 25,0-1,0 1,25 0,-25 0,0 0,25-25,-25 24,0 1,0-25,25 25,-25-25,0 25,0-25,25 0,-25 0,0 25,24-25,-24 0,0 0,25-25,-25 25,0 0,25 0,-25-25,0 25,25-25,-25 25,25-25,-25 25,0-24,0 24,0-25,0 25,24 0,-24-25,0 25,0 0,0 0,0 0,0 0,0 0,0 25,0-25,0 25,0-25,0 24,0 1,0 0,0 0,0 0,0-1,0 1,-24 25,24-25,0-25,0 24,0 1,0 0</inkml:trace>
  <inkml:trace contextRef="#ctx0" brushRef="#br0" timeOffset="64091.6658">11138 12824,'0'0,"0"0,0 0,0 0,0 0,0 25,0-25,24 0,-24 25,0-25,0 24,25 1,-25 0,25 0,-25 0,25-1,-25 1,25 0,-25 0,0-25,24 25,-24-1,25 1,-25-25,0 0,25 25</inkml:trace>
  <inkml:trace contextRef="#ctx0" brushRef="#br0" timeOffset="64283.6768">11336 13022,'0'-24,"0"24,-25-25,25 25,0-25,0 25,0-25,-25 25,25 0,0 0,0 0,0 0,0 0,0 0,-24 0,24 25,0-25,-25 25,25 0,0-25,-25 24,25 1,-25 0,25-25,-25 25,25 0,-24-1,24-24,-25 25</inkml:trace>
  <inkml:trace contextRef="#ctx0" brushRef="#br0" timeOffset="64619.696">11659 12849,'0'0,"0"0,0 0,0 0,-25 0,25 25,-25-25,25 0,-25 0,25 24,-25-24,25 25,0-25,0 25,0-25,0 25,0 0,0-25,0 24,0-24,0 25,25-25,-25 25,0-25,25 25,-25-25,25 25,-25-1,0-24,25 25,-25-25,0 25,0-25,0 25,0-25,0 0,0 25,0-25,0 0,0 25,-25-25,25 0,-25 0,0 0,25 0,-25 0</inkml:trace>
  <inkml:trace contextRef="#ctx0" brushRef="#br0" timeOffset="64770.7047">11411 12973,'24'0,"1"-25,25 0,-25 25,-1-25,26 25,-25-24,0 24,24 0,-24-25,0 25,24 0,-24-25,0 25,0 0,0 0,-1-25,1 25,0 0</inkml:trace>
  <inkml:trace contextRef="#ctx0" brushRef="#br0" timeOffset="66344.7947">10096 13791,'0'0,"0"0,0 0,0 0,0 0,0 0,0 0,0 0,0 0,-25 0,25 0,0 0,0 0,0 0,0 0,0 0,0 25,0-25,0 25,0-25,0 25,-25 0,25-1,0 1,0 0,-25 25,25-26,0 1,0 0,0 0,0 24,-24-24,24-25,0 25,0 0,0-25</inkml:trace>
  <inkml:trace contextRef="#ctx0" brushRef="#br0" timeOffset="66898.8264">10344 13767,'0'0,"0"0,0 0,0 0,0 0,0 0,0 0,0 0,0 0,0 0,0 0,0 0,0 0,25 0,-25 0,25 0,-25 0,24 0,-24 0,25 0,-25 0,25 24,0-24,0 25,-25-25,24 25,1 0,-25 0,25-1,-25 1,0 0,0 0,0 0,0-1,0 26,0-25,0 0,-25-1,0 1,1 0,24 0,-25 0,0-1,0-24,0 25,1-25,-1 0,25 25,-25-25,0 0,25 0,-25 0,25-25,0 25,0 0,0-25,0 25,-25-24,25 24,0-25,0 25,0 0,0-25,0 25,25 0,-25 0,0 0,0 0,25 0,-25 0,0 0,25 25,-25-25,25 25,-25-25,25 24,-25-24,24 25,-24-25,25 25,0 0,-25-25,25 0,0 25,-25-25,24 0</inkml:trace>
  <inkml:trace contextRef="#ctx0" brushRef="#br0" timeOffset="67280.8482">10890 13915,'0'0,"0"0,0 0,0-24,0 24,0 0,0 0,0 0,0 0,0 0,-25 0,25 24,0-24,-25 0,25 25,0-25,-25 25,25-25,-25 25,25 0,0-1,0 1,0 0,0 0,0-25,0 25,0-1,0-24,0 25,0-25,0 25,0-25,0 0,25 0,-25 0,25 0,0 0,-25 0,25 0,-1-25,1 25,-25 0,25-25,0 25,0-24,-25-1,24 25,1-25,-25 25,25-25,-25 25,0-25,0 25,0-24,0 24,0-25,0 25,0-25,-25 25,25 0,-25-25,1 25,-1-25,0 25,0 0,0 0,1 0,-1 0,-25 0</inkml:trace>
  <inkml:trace contextRef="#ctx0" brushRef="#br0" timeOffset="67948.8864">14288 13767,'-25'-25,"25"25,-25 0,0-25,25 25,-24 0,24 0,-25 0,25 0,0-25,0 25,0 0,0 25,0-25,-25 25,25-25,0 25,-25-1,25-24,0 50,0-25,0 0,0-1,-25 1,25 0,0 0,0 0,0-25,0 24,0 1,0-25,0 25,0-25,0 0,0 0</inkml:trace>
  <inkml:trace contextRef="#ctx0" brushRef="#br0" timeOffset="68385.9114">14362 13767,'0'0,"0"0,0 0,0 0,0 0,0 0,0 0,25 0,-25 0,0 0,25 0,-25 0,25 0,-25 0,24 0,1 0,-25 0,25 0,-25 0,25 24,0-24,-25 0,25 25,-25-25,0 25,24-25,-24 25,0 0,0-25,0 24,0 1,0-25,-24 25,24 0,-25-25,0 25,0-1,25-24,-25 25,0-25,1 25,-1-25,0 25,0-25,25 0,-25 0,25 0,0 25,0-25,0 0,0 0,0 0,0 0,0 0,0 0,25 0,-25 0,25 0,-25 0,25 0,0 0,-1 0,-24 0,25 0,0 0,0 0,0-25,0 25,-1 0,1 0,0-25,25 25,-26-25,1 25</inkml:trace>
  <inkml:trace contextRef="#ctx0" brushRef="#br0" timeOffset="68737.9316">15007 13791,'0'0,"0"0,0 0,0-24,0 24,0 0,0 0,0 0,0 0,0 0,0 0,0 0,0 0,0 0,0 0,0 24,0-24,-25 0,25 0,-24 25,24-25,-25 0,25 25,-25 0,25-25,-25 25,0-1,25-24,-24 25,24 0,0-25,-25 25,25 0,0-25,0 24,0-24,0 0,0 25,25-25,-25 0,24 0,1 0,-25 0,25 0,0 0,0-25,-1 25,1 0,0-24,0 24,0 0,-1-25,1 25,0 0,-25-25,25 25,-25 0,0-25,0 25,0 0,0-25,0 25,-25 0,0-24,0-1,1 25,-1-25,-25 0,1 25,-1-25,0 25</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3:08:10.729"/>
    </inkml:context>
    <inkml:brush xml:id="br0">
      <inkml:brushProperty name="width" value="0.05292" units="cm"/>
      <inkml:brushProperty name="height" value="0.05292" units="cm"/>
      <inkml:brushProperty name="color" value="#FF0000"/>
    </inkml:brush>
  </inkml:definitions>
  <inkml:trace contextRef="#ctx0" brushRef="#br0">16942 6598,'25'0,"-25"0,0 0,0 0,0 0,0 0,0 0,0 0,0 0,0 0,0 0,0 25,0-25,0 0,0 25,0-25,0 0,0 24,-25-24,25 0,-25 25,25-25,-25 0,25 0,-24 0,-1 0,25 0,-25 0,0 0,25 0,-25 0,25 0,0-25,-24 25,24-24,0 24,0-25,0 25,0-25,0 25,0-25,0 25,0-25,0 25,24-24,-24 24,25-25,-25 25,25 0,0-25,-25 25,25 0,-1 0,1 0,0 25,0-25,-25 0,25 25,-1-1,1 1,-25-25,25 25,-25 0,25 0,-25 24,0-24,0 0,0 0,0-1,-25 1,25 0,-25 0,0 0,1 0,-1-1,0 1,0 0,0 0,1 0,-1-25,0 24,25-24,-25 0,0 0,25 0,-24-24,24 24,-25-25,25 0,0 0,0 0,0 25,0-24,0-1,0 25,0-25,0 25,25 0,-25 0,24 0,1 0,0 25,0-25,0 0,-1 25,1-25,0 24,0-24,0 25,-1-25,1 25,0-25,0 25,0-25,-1 0,1 0,0 25,-25-25</inkml:trace>
  <inkml:trace contextRef="#ctx0" brushRef="#br0" timeOffset="313.0179">17463 6697,'0'0,"0"0,0-25,0 25,0 0,0 0,0 0,0 25,-25-25,25 0,0 25,-25-25,25 25,0 0,0-1,-25 1,25 0,0-25,0 25,0 0,0 0,25-1,-25 1,25-25,0 25,-25-25,25 25,-1-25,1 0,-25 0,25 0,0 0,0 0,-1 0,26 0,-25-25,0 25,0-25,-1 25,-24-25,25 1,0-1,-25 0,0 25,0-25,0 0,-25 0,0 1,25-1,-49 25,24-25,0 25,-25 0,26-25,-26 25</inkml:trace>
  <inkml:trace contextRef="#ctx0" brushRef="#br0" timeOffset="1616.0925">21977 5655,'25'0,"-25"-24,0-1,0 0,0 25,0-25,0 0,0 25,-25-24,25 24,-25-25,25 25,-24 0,-1 0,25 0,-25 0,0 0,0 25,1-25,24 24,-25-24,0 25,25-25,-25 25,25-25,0 25,0-25,0 25,0-25,0 24,25-24,-25 0,25 25,-25-25,25 0,-1 0,1 0,-25 0,25 0,0 0,0 0,-25 0,24 0,1-25,-25 25,25 0,-25-24,25 24,-25-25,25 25,-25 0,0-25,0 25,0 0,0-25,0 25,0 0,0 0,0 0,0 0,0 25,0-25,0 0,0 25,0 0,0-1,0 1,0 0,0 0,0 0,0-1,0 1,0 25,25-25,-25 0,0-25,0 24,0 1,0 0,0-25,0 25,24-25,-24 25,0-25,0 0,0 0,0 0</inkml:trace>
  <inkml:trace contextRef="#ctx0" brushRef="#br0" timeOffset="1773.1014">22325 5655,'0'-24,"0"24,0 0,0 0,24 0,-24 0,0-25,0 25,0 0,0 0,0 0,25 0</inkml:trace>
  <inkml:trace contextRef="#ctx0" brushRef="#br0" timeOffset="1925.1101">22374 5829,'0'0,"0"25,0-25,0 0,0 0,0 0,0 25,0-25,0 0,0 0,0 0,0 0,0 0,0 0,0 0,0 0,0 0</inkml:trace>
  <inkml:trace contextRef="#ctx0" brushRef="#br0" timeOffset="2277.1303">22845 5705,'0'-25,"0"25,0 0,-24-25,-1 25,25 0,-25 0,0 0,0 0,1 25,-1-25,25 0,-25 25,0-25,0 25,25-25,0 25,0-1,-24-24,24 25,0-25,0 25,0 0,24-25,-24 25,25-25,-25 0,25 25,0-25,0 0,-1 0,1 0,25 0,-25 0,-1 0,26-25,-25 25,0 0,-1-25,1 0,-25 25,25-25,-25 0,0 25,0-24,0-1,0 0,0 0,-25 0,0 25,25-24,-24-1,-1 25,0 0,25 0,-25 0,0 0,25 0,-24 0</inkml:trace>
  <inkml:trace contextRef="#ctx0" brushRef="#br0" timeOffset="2637.1509">23366 5631,'25'0,"0"0,-25 0,0-25,0 25,0 0,0 0,0 0,0 0,0 0,-25 0,25 0,-25 25,25-25,-24 0,24 24,-25 1,25-25,0 25,-25 0,25-25,0 25,0-1,0-24,0 25,0-25,0 25,25-25,-25 25,25-25,-25 0,24 25,1-25,0 0,0 0,0 0,-1 0,1 0,0-25,0 25,0 0,-1-25,1 25,-25-25,0 0,0 25,0-24,0-1,0 0,0 25,-25-25,1 0,24 1,-25-1,0 25,-25-25,26 25</inkml:trace>
  <inkml:trace contextRef="#ctx0" brushRef="#br0" timeOffset="3069.1756">23887 5581,'25'0,"0"0,-25 25,0-25,0 0,25 0,-25 0,0 0,0 0,0 25,0-25,0 24,-25 1,25 0,0-25,-25 25,25 0,-25-1,25 1,0-25,-25 25,25-25,0 25,0-25,0 0,0 25,0-25,0 0,0 0,0 0,0-25,0 25,0 0,0-25,25 25,-25-25,25 0,-25 1,25-26,-25 25,25-24,-1 24,-24-25,25 25,0-24,-25 24,25 0,0 25,-25-25,25 25,-25 0,24 0,-24 25,0-25,0 25,25 0,-25 24,0-24,0 0,0 25,25-26,-25 1,0 25,0-25,0-1,25 1,-25 0,0 0,0 0,0-25,0 25,25-25,-25 24,0-24,0 0,0 0,0 0,0 0</inkml:trace>
  <inkml:trace contextRef="#ctx0" brushRef="#br0" timeOffset="3668.2098">23986 5705,'0'0,"0"0,0 0,0 0,0 0,25 0,-25 0,0 0,25 25,0-25,-25 0,25 0,0 0,-1 0,1-25,0 25,0 0,0 0,-1 0,1-25,0 25,0 0,0-25,-1 25,1-24,-25 24,25-25,0 25,-25-25,0 25,25-25,-25 25,0-25,0 25,0 0,0 0,0 0,0 0,0 0,0 0,0 25,0-25,0 25,0-25,0 25,0 0,0-25,0 24,0 1,-25-25,25 25,0-25,0 25,0-25,0 0,0 0,0 0,0 25,0-25,0 0,0 0,0-25,0 25,0 0,25 0,-25-25,24 0,-24 25,25-25,-25 1,25-1,0 0,-25 0,25 0,-1 25,-24-24,25 24,-25 0,25 0,-25 0,25 0,-25 0,0 24,25-24,-25 25,0-25,0 25,24 0,-24 0,0-25,0 24,0 1,0-25,0 25,0-25,0 25,0-25,25 0,-25 0,0 0,0 25,0-25,0 0,25-25,-25 25,0 0,25-25,-25 25,25-25,-1 25,1-25,0 1,-25-1,25 25,0-25,-1 25,1 0,0-25,0 25,-25 0,25 25,-1-25,-24 25,25-25,-25 25,25-1,-25 1,0 0,0 0,25 0,-25-1,0-24,0 25,0 0</inkml:trace>
  <inkml:trace contextRef="#ctx0" brushRef="#br0" timeOffset="4033.2307">22895 6176,'-25'0,"-24"0,24 0,0 0,25 0,-25 0,25 0,0-24,0 24,0 0,25 0,0 0,0-25,-1 25,26 0,24 0,1-25,-1 25,26 0,24 0,-25 0,25-25,25 25,-25 0,24 0,1 0,-25 0,25 0,0 0,-25 0,0 0,0 0,0 0,-25 0,1 0,-1 0,-25 0,-24 0,-1 0,1 0,-25 0,0-25,-1 25,-24 0,0 0,0 0,0 0,-24 0,24 0,-25 0</inkml:trace>
  <inkml:trace contextRef="#ctx0" brushRef="#br0" timeOffset="7760.4439">16719 7268,'-25'0,"25"0,0 0,0 0,0 0,0 0,0 0,0 0,0 0,25 0,0 0,-1 0,1 0,25 0,-1 0,1 0,0-25,24 25,-24 0,24 0,0 0,-24 0,24 0,-24 0,24-25,-24 25,0 0,-1 0,1 0,-25 0,0 0,-1 0,-24 0,0 0,0 0,0 0,0 0,-24 0,-1 0,0 0,-25 0,25 0,-24 0,-1 0,1 25,-1-25,0 0,-24 25,24-25,1 0,-1 0,-24 25,24-25,1 0,-1 0,0 24,1-24,24 0,-25 0,26 0,-1 0,25 0,0 0,0 0,0 0,25 0,24 0,-24 0,25 0,-1 0,26 0,-1-24,0 24,1 0,-1-25,25 25,-24 0,24-25,-25 25,1 0,-1-25,1 25,-26 0,1 0</inkml:trace>
  <inkml:trace contextRef="#ctx0" brushRef="#br0" timeOffset="9480.5423">6127 3076,'50'0,"-1"0,26 0,-1 0,25 0,1 0,-1 0,0 0,0 0,0-25,25 25,1 0,-26 0,25 0,0 0,-25-25,25 25,-25 0,25 0,-25 0,1 0,-1 0,-25 0,1 0,-1 0,1 0,-26 0,1 0,-1 0,1 0,-25 0,0 0,-25 0,24 0,-24 0,0 0,0 0,0 0,0 0,0 0,0 0,-24 0</inkml:trace>
  <inkml:trace contextRef="#ctx0" brushRef="#br0" timeOffset="9808.561">7169 3175,'74'0,"-24"0,24 0,1 0,-1 0,1 0,-1 0,25-25,-24 25,24 0,0-25,0 25,1 0,-1 0,-25-24,25 24,-24 0,-1 0,1-25,-1 25,-24 0,-1 0,1 0,-1 0,1 0,-25 0,0 0,-1 25,1-25,-25 0,0 0,0 0,0 24</inkml:trace>
  <inkml:trace contextRef="#ctx0" brushRef="#br0" timeOffset="11957.684">19422 6896,'-24'0,"24"0,-25 0,25-25,-25 25,25 0,0 0,0 0,0 0,0 0,0 0,0 0,0 0,0 0,25 0,0 0,-25 0,24 0,26 0,-25 0,0 0,24 0,-24 0,25 0,-1 0,1 0,-1 0,-24 0,25 0,0 0,-26-25,26 25,-25 0,0 0,-1 0,-24 0,25 0,-25-25,0 25,0 0,0 0,0 0,0 0,0-25,0 25,0 0,-25-24,25 24,-24 0,-1-25,25 25,-25 0,0-25,25 25,-25 0,25 0,-24-25,24 25,0 0,0 0,0 0,0 0,0 0,0 0,0 0,0 0,24 0,-24 25,25-25,0 0,-25 0,25 0,0 0,-1 25,1-25,0 0,0 25,0-25,-25 0,24 24,1-24,-25 0,0 25,0-25,0 25,0-25,-25 25,25-25,-24 25,-1-25,0 25,0-25,0 24,-24 1,24-25</inkml:trace>
  <inkml:trace contextRef="#ctx0" brushRef="#br0" timeOffset="16495.9435">22647 6152,'74'0,"-24"0,0 0,-1 24,1-24,-1 0,26 0,-25 0,-1 0,1 0</inkml:trace>
  <inkml:trace contextRef="#ctx0" brushRef="#br0" timeOffset="16733.9571">22498 6201,'-25'0,"1"0,-1-25,0 25,25 0,-25 0,25 0,0 0,0 0,0 0,25 0,0 0,-25-24,25 24,24 0,-24 0,0 0,24 0,1 0,0 0,-1 0,1 0,-1 0,1 0,24 0,-24 0,0 0,-1 0,-24 0,25 0</inkml:trace>
  <inkml:trace contextRef="#ctx0" brushRef="#br0" timeOffset="17665.0104">21308 6722,'0'0,"24"-25,-24 25,0 0,25-25,-25 25,0-24,0 24,0-25,0 25,0-25,0 0,-25 25,25-25,-24 1,-1 24,0-25,0 25,0 0,-24 0,24 0,0 0,-24 0,24 25,0-25,-25 24,26 1,24 0,-25-25,0 25,25 0,0-1,0 1,0 0,0-25,25 25,0 0,-25-1,24-24,1 25,0-25,0 0,0 25,-1-25,1 0,0 0,0 0,0-25,-1 25,1 0,0-25,0 25,-25 0,25-24,-25 24,24-25,-24 25,0 0,0-25,25 25,-25 0,0 0,0-25,0 25,0 0,0 25,0-25,0 25,0-25,0 25,0-1,-25 26,25-25,0 0,0 24,0-24,0 0,0 25,0-26,-24 1,24 0,0 0,0 0,0-1,0-24,0 25,0-25,0 0,0 25,0-25</inkml:trace>
  <inkml:trace contextRef="#ctx0" brushRef="#br0" timeOffset="17837.0202">21556 6796,'24'0,"-24"0,25 0,-25 0,0-24,0 24,0 0,0 0,0 0,0 0,0 0,0 0,0 0,0 0,25 0,-25 0,0 0,0 0</inkml:trace>
  <inkml:trace contextRef="#ctx0" brushRef="#br0" timeOffset="17989.0289">21531 6995,'0'25,"0"-25,0 0,25 0,-25 25,0-25,0 0,0 0,0 0,0 24,24-24,-24 0,0 0,0 0,0 0,0 0,0 0,0 0,25 0,-25 0</inkml:trace>
  <inkml:trace contextRef="#ctx0" brushRef="#br0" timeOffset="18468.0563">22052 6672,'0'-24,"0"24,0 0,0 0,0 0,0 0,0-25,0 25,0 0,0 0,0 25,0-25,0 0,0 24,-25-24,25 25,-25 0,25-25,-25 25,0 0,1-1,-1 1,25 0,-25 0,0 0,25 0,-25-1,25 1,0 0,0-25,0 25,0-25,0 25,25-25,0 24,-25-24,25 0,0 25,-1-25,1 0,0 0,0 0,0 0,0-25,-1 25,1 0,0 0,0-24,0 24,-1-25,1 0,-25 25,0-25,25 25,-25-25,0 1,0 24,0 0,0-25,0 25,0 0,0 0,0 0,-25 0,25 0,0 0,0 25,-25-25,25 24,0 1,-24-25,24 25,0 0,-25 0,25-1,0 1,0 0,0 0,0 0,0-1,0 1,0 0,0-25,0 25,0-25,0 25,0-25,0 24,0-24,0 0,0 0</inkml:trace>
  <inkml:trace contextRef="#ctx0" brushRef="#br0" timeOffset="18765.0733">22548 6921,'0'0,"0"0,0 0,0 0,0 0,0 0,0 0,-25 0,25 0,-25 24,25-24,-25 25,25 0,-24 0,24 0,-25-25,25 24,0 1,0 0,0 0,0-25,0 25,25-1,-25-24,24 25,-24-25,25 25,0-25,0 0,0 0,-1 0,1 0,0 0,25 0,-26-25,1 25,0-25,0 25,0-24,-1-1,-24 25,0-25,0 0,0 0,-24 1,-1-1,0 0,-25 0,26 0,-26 1</inkml:trace>
  <inkml:trace contextRef="#ctx0" brushRef="#br0" timeOffset="21162.2104">17116 8310,'0'0,"0"0,0 0,0 0,-25 0,25 0,-25 0,0 0,25 0,-25 0,1 0,-1 24,0-24,0 0,0 0,1 0,24 0,-25 0,25 0,-25-24,25 24,0 0,0-25,0 25,0-25,0 0,0 25,0-25,0 1,0 24,25-25,-25 0,25 25,-25-25,24 25,-24-25,25 25,0 0,0 0,-25 0,25 0,-1 0,-24 0,25 25,0-25,0 25,0 0,-25 0,24-1,-24 1,0 0,0 0,0 0,0 24,0-24,-24 0,-1 24,0 1,0-25,0 24,-24-24,-1 0,25 25,-24-26,24 1,-25-25,26 25,-1-25,0 0,25 0,-25 0,25-25,-25 25,25-25,0 1,0 24,0-25,0 0,0 0,0 0,25 25,-25-24,25 24,-25 0,25 0,0 0,-25 0,24 0,1 24,0-24,0 25,0-25,-1 25,1-25,0 25,0-25,0 25,-1-25,1 24,0-24</inkml:trace>
  <inkml:trace contextRef="#ctx0" brushRef="#br0" timeOffset="21719.2423">17636 8136,'25'-25,"-25"25,0 0,0 0,0 0,0 0,-25 0,25 0,-24 0,-1 0,0 0,0 25,0-25,-24 0,24 25,0-25,25 0,-25 0,1 25,24-25,-25 0,25 0,0 0,0 0,0 0,0 0,0 0,0 0,0 0,0 0,0 0,0 0,0 0,0 0,0 0,25 0,-25 0,0 0,0 24,0-24,24 25,-24-25,0 25,25-25,-25 25,0-25,0 25,0-25,25 24,-25-24,0 25,0-25,0 0,0 0,25 25,-25-25,0 0,0 0,0 0,25 0,-25 0,0 0,0 0,24-25,-24 25,25 0,-25 0,0 0,25 0,-25 0,25-25,0 25,-25 0,24 25,1-25,0 0,-25 25,25-25,0 25,0-25,-25 25,24-1,-24-24,25 25,-25 0,0 0,0 0,0-25,0 24,0 1,0 0,-25-25,25 25,-24 0,24-25,-25 0,0 24,0-24,0 0,0 0,1 0,-26 0,25 0,0 0,1-24,-1 24</inkml:trace>
  <inkml:trace contextRef="#ctx0" brushRef="#br0" timeOffset="22379.28">19323 8558,'0'0,"-25"0,25 0,0 0,0 0,0 0,0 0,0 0,0 0,0 0,0 0,0 0,0 0,25 0,-25 0,25 0,0 0,24 0,-24 0,0 0,25 0,-1 0,-24-25,25 25,-1 0,-24 0,25-25,-26 25,26 0,-25-25,0 25,0 0,-1 0,-24-25,0 25,0 0,0-24,0 24,0 0,0-25,0 25,-24 0,-1-25,25 25,-25-25,25 25,-25 0,25-25,-25 25,25 0,0 0,0 0,-25 0,25 0,0 0,0 0,0 0,0 0,25 25,0-25,-25 0,25 25,0-25,0 25,-1 0,1-1,0-24,0 25,0 0,-25-25,24 25,-24 0,0-25,0 24,0 1,0-25,-24 25,-1-25,0 25,0 0,-24-25,24 24,-25-24</inkml:trace>
  <inkml:trace contextRef="#ctx0" brushRef="#br0" timeOffset="29628.6947">14511 4242,'-25'0,"25"0,-25 0,25 0,0 0,0-25,0 25,0 0,25 0,0 0,0 0,0 0,0 0,24 0,1 0,-1-25,1 25,0 0,24 0,0 0,1 0,-1 0,1 0,-1-25,0 25,1 0,-1 0,-24 0,24 0,-24 0,0 0,-1 0,-24 0,0 0,0 0,-25 0,0 0,0 0,0 0,-25 0,0 0,0 0,0 0,-24 25,24-25,-25 0,1 0,-1 0,25 0,-24 0,-1 0,0 0,1 25,-1-25,1 0,-1 0,0 0,1 0,-1 0,1 0,-1 0,0 0,1 0,24 25,0-25,0 0,1 0,-1 0,25 0,0 0,0 0,0 0,25 0,-1 0,1 0,0 0,0 0,24 0,-24 0,25 0,24 0,-24 0,-1 0,26 0,-26 0,26 0,-26 0,26-25,-1 25,1 0,-1 0</inkml:trace>
  <inkml:trace contextRef="#ctx0" brushRef="#br0" timeOffset="30860.7652">15478 3026,'-24'0,"-1"-25,-25 25,25-24,-24 24,24-25,-25 25,26 0,-26 0,25 0,-24 0,24 0,-25 0,25 0,1 25,-26-25,25 24,0 1,1-25,-1 25,0 0,0 0,0-1,25 26,-24-25,-1 24,0-24,25 25,-25-1,0 1,25 0,-24-1,24 1,-25-1,25 1,0 0,0-1,0 1,0 0,0-1,0 1,0-1,0 1,25 0,-25-1,24-24,1 0,-25 24,25-24,0 0,24 0,-24 0,0-25,25 24,-26 1,26-25,0 25,-1-25,1 25,24-25,-24 0,24 0,-24-25,24 25,1 0,-1-25,0 25,1-25,-1 25,1-24,-1 24,1-25,-1 25,-24-25,24 25,-24 0,-1-25,1 25,-1-25</inkml:trace>
  <inkml:trace contextRef="#ctx0" brushRef="#br0" timeOffset="32254.8449">21134 3051,'0'0,"25"0,-25 0,25 0,-1 25,1-25,0 0,0 0,24 0,-24 0,0 0,25 0,-26 0,26 0,-25 0,24 0,-24 0,0 0,25 0,-26 0,-24 0,25 0,0 0,-25-25,0 25,0 0</inkml:trace>
  <inkml:trace contextRef="#ctx0" brushRef="#br0" timeOffset="32386.8524">21283 3026,'0'0,"0"0,0 0,25 0,-25 0,24 0,1 0,0 0,0 0,0 0,24 0,-24 0,25 0,-26 0,26 0,-25 0,24 0,-24 0</inkml:trace>
  <inkml:trace contextRef="#ctx0" brushRef="#br0" timeOffset="33797.9331">14834 4242,'0'0,"24"0,-24 0,25 0,0 0,0 0,0 0,-1 0,1 0,0 0,25-25,-26 25,26 0,0 0,-1 0,1 0,-1 0,26 0,-26 0,1 0,24 0,1 0,-25 0,24 0,0 0,1 0,-26 0,26 25,-1-25,1 0,-26 0,26 0,-1 0,0 24,-24-24,24 0,1 0,-1 0,-24 0,24 25,1-25,-1 0,-24 0,24 0,1 0,-26 0,26 25,-1-25,0 0,-24 0,24 0,1 0,-25 0,24 0,-24 0,24 0,-24 0,-1 0,26 25,-26-25,26 0,-26 0,26 0,-1 0,-24 0,24 0,-24 0,24 0,0-25,-24 25,25 0,-26 0,26 0,-1 0,-24 0,24 0,-24 0,24 0,0 0,-24 0,24 0,-24 0,24 0,1-25,-26 25,26 0,-25 0,24 0,-24 0,-1 25,26-25,-26 0,1 0,-1 0,1 0,0 0,-1 25,1-25,-1 0,1 0,0 0,-26 0,26 25,0-25,-26 0,26 0,0 0,-25 0,24 0,-24 0,25 0,-26 24,26-24,-25 0,24 0,-24 0,25 0,-25 0,-1 0,1 0,25 0,-25-24,-1 24,1 0,0 0,0 0,0 0,24 0,-24 0,0 0,0 0,-1-25,1 25,0 0,0 0,0 0,-1 0,1 0,0 0,-25 0,25 0,-25 0</inkml:trace>
  <inkml:trace contextRef="#ctx0" brushRef="#br0" timeOffset="41078.3496">22101 3398,'-24'-25,"-1"1,25-1,-25 0,25 0,-25 25,0-25,0 1,25-1,-24 0,-1 0,25 0,-25 1,0-1,0 0,25 0,-24 0,-1 25,0-24,0-1,0 25,1-25,-26 0,25 25,0 0,-24-25,-1 25,25 0,-24-24,-1 24,1 0,-1 0,0 0,1 0,-1 0,1 0,24 0,-25 0,1 0,-1 0,0 0,25 0,-24 0,24 24,-25-24,26 0,-26 0,25 0,-24 25,24-25,-25 0,25 0,-24 0,24 25,-25-25,26 0,-26 25,25-25,-24 0,24 25,-25-25,25 24,-24-24,24 0,-25 25,26-25,-26 25,25-25,-25 0,26 25,-26-25,25 25,0-25,-24 0,24 24,0-24,0 0,1 25,-1-25,0 25,0-25,0 0,1 25,-1 0,25-25,-25 24,0-24,25 25,-25-25,25 25,-24 0,24 0,-25-1,25 1,-25-25,25 25,0 25,-25-26,25 1,-25 0,25 0,0 24,0-24,-24 25,24-25,0 0,0 24,0-24,0 25,0-26,0 1,24 25,-24-25,25 24,0-24,-25 0,25 24,0-24,24 0,-24 25,0-26,24 1,-24 0,25 0,-25 0,24-1,-24 1,25 0,-26 0,26 0,0-1,-26-24,26 25,0-25,-1 25,26-25,-26 0,26 25,-1-25,-24 0,24 0,1-25,-1 25,0 0,26 0,-26-25,0 25,1 0,-1-25,-24 25,24-24,1 24,-26 0,26-25,-26 25,1-25,24 25,-24-25,0 25,-1-25,1 1,-25 24,24-25,1 0,-1 0,1 0,-25 1,24 24,1-25,-25 0,25 0,-26 0,1 1,0-1,0-25,0 25,-1 1,-24-1,25 0,0 0,-25-24,25 24,-25 0,0-25,0 26,25-26,-25 25,0-25,0 1,0 24,0-25,0 1,0 24,-25-25,0 1,25 24,-25-25,0 26,1-1,-1-25,0 25,-25 1,26-1,-26 0,0 0,1 25,-1-25</inkml:trace>
  <inkml:trace contextRef="#ctx0" brushRef="#br0" timeOffset="42816.449">22449 6127,'0'-25,"0"25,0 0,0 0,0 0,24 0,-24 0,25 0,0 0,0 0,0 0,24 0,-24 0,25 0,-1 0,26 0,-26 0,26 0,-26 0,26 0,-1 0,1 0,-1-25,0 25,1 0,-26 0,26 0,-26 0,1 0,0 0,-1 0</inkml:trace>
  <inkml:trace contextRef="#ctx0" brushRef="#br0" timeOffset="43005.4598">22796 6052,'-50'0,"25"25,-24-25,24 0,25 0,-25 0,25 0,0 0,0 0,0 0,0 0,25 0,25 0,-26-25,26 25,-25 0,49 0,-24 0,-1 0,1 0,25-24,-1 24,-24 0</inkml:trace>
  <inkml:trace contextRef="#ctx0" brushRef="#br0" timeOffset="52002.9744">20985 7962,'0'-25,"-25"25,25 0,-24-24,24 24,-25 0,25 0,0 24,-25-24,25 25,-25-25,25 25,-25 0,25 0,0 0,0-1,0 1,25 0,0 0,-25 24,25-24,0 0,-1 0,1 0,0-1,0 1,24 0,-49 0,25 0,0-1,0 1,-25-25,0 25,0 0,0-25,0 25,0-25,0 24,0-24,-25 0,0 0,25 0,-25 0,1 0,-1 0,0 0,0-24,0 24,1-25,-1 25,25-25,-25 0,25 25,-25-25,25 1,0 24,0-25,0 0,0 25,25-25,-25 0,25 25,0-24,-1-1,1 25,0-25,0 0,0 0,-1 1,1 24,0-25,0 0,0 0,-25 0,24 1,-24-1,25-25,-25 25,0 0,0 1,0-1,-25 25,25-25,-24 0,-1 25,0 0,25-25,-25 25,-24 0,24 25,0-25,0 0,-24 25,24-25,0 25</inkml:trace>
  <inkml:trace contextRef="#ctx0" brushRef="#br0" timeOffset="52165.9837">21481 8086,'25'0,"-25"0,0 25,25-25,-25 0,0 0,0 0,0 0,0 0,0 0,0 0,0 0,0 0,0 0</inkml:trace>
  <inkml:trace contextRef="#ctx0" brushRef="#br0" timeOffset="52310.992">21481 8310,'25'0,"-25"24,25-24,-25 0,0 25,0-25,0 0,0 0,0 0,25 25,-25-25,0 0,0 0,0 0,0 0,0 0,0 0,0 0,0 0</inkml:trace>
  <inkml:trace contextRef="#ctx0" brushRef="#br0" timeOffset="52763.0179">22126 7838,'0'0,"25"0,-25 0,0 0,0 0,0 0,0 0,0 0,0 0,0 0,-25 25,25-25,0 0,-25 25,1 0,24-1,-25 1,0-25,0 25,0 0,0 0,25 0,-24-1,-1 1,25 0,0 0,0-25,0 25,0-25,0 24,0 1,0-25,25 0,-1 25,-24-25,25 0,0 0,0 0,0 0,0 0,-1 0,1 0,0 0,0-25,0 25,-1 0,1-25,-25 25,25-24,-25-1,0 25,25-25,-25 25,0-25,0 25,0 0,0-25,0 25,0 0,0 0,0 25,0-25,-25 25,25 0,0-25,-25 25,25-1,0 26,-25-25,25 0,-24-1,24 1,0 0,-25 0,25 0,0-1,0 1,-25 0,25-25,0 25,0 0,0-25,0 0,0 0,0 24</inkml:trace>
  <inkml:trace contextRef="#ctx0" brushRef="#br0" timeOffset="53059.0348">22424 8210,'0'-24,"0"24,0-25,25 25,-25 0,0 0,0 0,0 0,0 0,0 25,0-25,0 0,-25 24,25 1,0 0,-25 0,25-25,0 25,0-1,0 1,0 0,0 0,0-25,0 25,0-1,25-24,-25 25,25-25,-1 0,-24 0,25 0,0 0,0 0,0 0,-1 0,1-25,0 25,0-24,0 24,-1-25,1 0,0 25,-25-25,0 0,0 1,0-1,0 0,-25 0,0 0,1 1,-1-1,-25 25,25-25,-24 0</inkml:trace>
  <inkml:trace contextRef="#ctx0" brushRef="#br0" timeOffset="53927.0845">23416 7317,'-25'0,"25"-24,0 24,0 0,0 0,0 0,0 0,0 0,0 0,0 0,0 0,0 24,0-24,25 25,-25-25,25 25,0 0,-25 0,24-1,1 1,0 25,0-25,-25 24,25-24,-25 25,24-1,-24-24,0 25,0-1,0 1,-24-1,-1 1,0-25,0 25,0-1,1-24,-26 25,25-26,0 1,-24 0,24-25,0 25,0-25,25 25,-24-25,24 0,-25 0,25 0,0 0,0 0,0-25,0 25,0-25,0 25,0-25,0 25,0-25,25 1,-25-1,24 0,-24 0,25 0,-25 25,25-24,-25-1,0 0,25 25,-25-25,0 25,0 0,0-25,0 25,0 0,0 0,0 0,0 0,0 0,0 0,0 0,0 25,0-25,-25 25,25-25,-25 25,25 0,-25-1,25 1,-24 0,24 0,-25 0,25-1,0 1,0 0,0 0,0-25,0 25,0-25,0 24,25-24,-25 0,24 0,-24 25,25-25,0 0,-25-25</inkml:trace>
  <inkml:trace contextRef="#ctx0" brushRef="#br0" timeOffset="54554.1203">23714 7243,'0'0,"0"0,0-25,0 25,0 0,0 0,0 0,-25 0,25 0,-25-25,25 25,-25 0,0 0,1 0,-1 0,0 0,0 0,0 0,1 0,-1 25,25-25,-25 0,0 0,0 0,25 0,0 0,0 0,-24 0,24 0,0 0,0 25,0-25,0 0,0 0,0 0,0 25,0-25,0 25,0-1,0 1,24 0,-24 0,25 24,-25-24,0 25,25-1,-25 1,0 0,0-1</inkml:trace>
  <inkml:trace contextRef="#ctx0" brushRef="#br0" timeOffset="60266.4471">8880 6796,'0'0,"-24"-24,24 24,-25 0,25 0,0-25,0 25,0 0,0 0,0 0,0 0,0 0,0 0,25 0,-25 0,24 0,1 0,0 0,0 0,24 0,-24 0,25 0,-25-25,24 25,-24 0,0 0,24 0,-24-25,0 25,0 0,0 0,0 0,-25 0,0 0,0 0,0 0,0 0,0 0,0 0,0 0,-25 0,25 25,-25-25,0 0,25 0,-25 0,0 0,25 0,-24 0,24 0,-25 0,25 0,0 0,0 0,-25 0,25 0,0 25,0-25,0 0</inkml:trace>
  <inkml:trace contextRef="#ctx0" brushRef="#br0" timeOffset="60746.4745">9203 6821,'0'0,"0"0,0 0,0-25,0 25,0 0,0 0,0-24,0 24,0 0,-25 0,0 0,25-25,-25 25,1 0,24 0,-25 25,0-25,0 0,0 0,1 24,24-24,-25 0,0 25,25-25,-25 25,25-25,0 0,0 25,0-25,0 25,0-25,25 0,-25 25,25-25,0 24,-25-24,24 25,1-25,0 0,0 25,24-25,-24 25,0-25,0 25,0-25,-1 24,1 1,0-25,0 25,-25-25,25 25,-25-25,0 25,25-25,-25 24,0-24,0 25,0-25,-25 25,0-25,0 25,25-25,-50 0,26 0,-1 25,0-25,-25 0,26 0,-26 0,25 0,0 0,1-25,-26 25,25 0,25-25,-25 25,1 0</inkml:trace>
  <inkml:trace contextRef="#ctx0" brushRef="#br0" timeOffset="62058.5496">9848 7243,'0'0,"-25"0,25 0,0 0,0 0,0 0,0-25,0 25,0 0,25 0,-25 0,25 0,-25 0,24 0,1 0,0 0,0-25,0 25,-1 0,1-24,0 24,0 0,0-25,-1 25,-24 0,25 0,-25-25,0 25,0 0,0 0,0 0,0 0,-25 25,1-25,24 0,-25 0,25 0,-25 0,25 25,-25-25,25 0,0 0,0 0,0 0,-25 0,25 24,0-24,0 0,0 25,0-25,0 25,0 0,0 0,-24-25,24 24,0 1,0 0,0 0,0 0,0-1,0-24,0 25,0-25,0 25,0-25,24 25,-24-25</inkml:trace>
  <inkml:trace contextRef="#ctx0" brushRef="#br0" timeOffset="62226.5592">9773 7590,'-24'0,"24"0,0 0,0 0,0 0,0 0,0 0,24 0,1 0,-25 25,25-25,0 0,0 0,-1 0,1-25,25 25,-25 0,24 0,1-25,-1 25,1-24,0 24</inkml:trace>
  <inkml:trace contextRef="#ctx0" brushRef="#br0" timeOffset="62730.588">12800 6796,'0'-24,"0"24,-25-25,25 25,-25-25,25 25,-25-25,25 25,-25 0,1 0,24 0,-25 0,25 0,-25 25,25-25,-25 0,25 25,0-25,0 0,0 25,0-25,0 24,25-24,0 25,0 0,-1-25,1 25,0 0,0 0,0-25,-1 24,1 1,0 0,0-25,0 25,-25 0,24-25,-24 24,25-24,-25 25,0-25,0 0,0 25,0-25,0 0,-25 25,25-25,-24 0,24 0,-25 0,0 0,0 0,0 0,1 0,-1 0,-25 0,25-25</inkml:trace>
  <inkml:trace contextRef="#ctx0" brushRef="#br0" timeOffset="63058.6068">13023 6970,'25'0,"-1"0,1 0,25 0,-25 0,-1 0,1 0,0 0,0 0,24 0,-24 0,0 0,25 0,-26-25,1 25,0 0,0 0,-25 0,25 0,-25 0,0-24,0 24,0 0,0 0,-25 0,25 0,-25 0,0 0,0 0,1 0,24 0,-25 0,0 0,25 0,-25 0,25 0,-25 0,25 24,0-24,0 0,0 25,0-25,0 25,0 0,0-25,0 25,0-1,0 1,0 0,0 0,0-25,0 25,0-1,0 1,0-25,0 25,0-25,0 25,0-25</inkml:trace>
  <inkml:trace contextRef="#ctx0" brushRef="#br0" timeOffset="63277.6193">13544 6995,'0'0,"0"0,0 0,0 0,0 0,0 0,0 25,0-25,0 25,0-25,0 24,0 1,25 0,-25 0,0 0,0-1,0 1,0 0,0 0,24 0,-24-1,0-24,0 25,0-25,0 25,0-25,0 0,0 0</inkml:trace>
  <inkml:trace contextRef="#ctx0" brushRef="#br0" timeOffset="63534.634">13072 7417,'-24'0,"24"0,0 0,0 0,0 24,0-24,0 0,0 0,0 0,24 0,1 0,0 0,0 0,0 0,24 0,1-24,-1 24,1 0,0 0,-1 0,26 0,-26 0,26-25,-26 25,26 0,-26 0,-24 0,25 0,-25-25,-1 25,1 0,-25 0,0 0,0 0,0 0,0 0</inkml:trace>
  <inkml:trace contextRef="#ctx0" brushRef="#br0" timeOffset="65342.7374">9104 8136,'24'0,"-24"0,0 0,0 0,0 0,0 0,0 0,0 0,0 0,0 0,0 0,0 0,0 25,0-25,0 0,-24 25,24-25,-25 24,0-24,0 25,0-25,1 0,-1 25,0-25,0 0,0 0,1 0,-1 0,25 0,-25 0,25 0,-25-25,25 25,0 0,0-25,0 25,0 0,0-24,0 24,0-25,0 25,25-25,-25 25,25-25,-25 25,25 0,-1 0,1-25,-25 25,25 0,0 0,0 0,-1 25,-24-25,25 0,0 25,-25 0,25 0,-25-25,0 24,25 26,-25-25,0 0,0-1,0 1,0 25,-25-25,0 24,0-24,0 0,1 24,-1-24,0 25,0-25,0-1,1 1,-1-25,0 25,0-25,25 0,-25 0,25 0,0 0,0 0,0-25,0 0,0 25,0-24,0-1,0 0,0 25,0-25,25 0,0 25,0-24,-25 24,25-25,-1 25,1 0,0 0,0 25,24-25,-24 0,0 24,0-24,0 25,-1-25,1 25,0-25,0 25,0-25,-25 0,24 25,1-25</inkml:trace>
  <inkml:trace contextRef="#ctx0" brushRef="#br0" timeOffset="65659.7555">9525 8310,'0'-25,"0"25,0-25,0 25,0 0,0 0,0 0,0 0,0 0,0 0,0 25,0-25,0 25,0-1,-24 1,24 0,0 0,0 0,0-1,0 1,0 0,24 0,-24-25,25 25,-25-1,25-24,0 25,0-25,-1 0,1 0,0 0,0 0,0 0,-1-25,1 25,0-24,0 24,0-25,-1 0,-24 0,25 25,-25-25,0 1,0-1,0 0,0 0,-25 0,25 25,-24-24,-1-1,-25 0,25 25,1-25,-1 25,-25 0,25-25,1 25</inkml:trace>
  <inkml:trace contextRef="#ctx0" brushRef="#br0" timeOffset="65930.771">11162 8086,'0'0,"0"0,0 0,0 0,0 0,0 0,0 0,0 0,0 0,0-24,25 24,-25 0,0 0,0 0</inkml:trace>
  <inkml:trace contextRef="#ctx0" brushRef="#br0" timeOffset="66098.7807">11162 8235,'0'25,"25"-25,-25 0,0 25,0-25,0 0,25 0,-25 0,0 0,0 25,0-25,0 0,0 0,25 0,-25 0,0 0,0 0,0 0,25 0,-25 0</inkml:trace>
  <inkml:trace contextRef="#ctx0" brushRef="#br0" timeOffset="66638.8115">12403 8012,'24'0,"-24"25,0-25,0 0,0 0,0 0,0 25,-24-25,-1 0,0 24,0-24,-24 0,24 0,-25 25,25-25,-24 0,24 0,-25 0,26 0,-1 0,25-25,-25 25,25 0,-25-24,25 24,0 0,0-25,0 25,0-25,0 25,25-25,-25 25,25 0,-25-25,25 25,-1 0,-24-25,25 25,0 0,0 0,0 25,-1-25,1 25,-25-25,25 25,0 0,0-25,-1 25,-24-1,25 1,-25 0,0 0,0 0,0-1,0 1,0 0,0 0,-25-25,1 25,-1-1,0 1,0 0,-24 0,24 0,-25-1,25 1,-24-25,24 25,0-25,0 0,1 0,-1 0,25-25,0 25,0-25,0 1,0 24,0-25,25 25,-25-25,24 25,1-25,0 25,0 0,0 0,-1 25,26-25,-25 0,24 25,-24-25,25 25,-25-25,24 24,-24-24,25 25,-26-25,1 25,0-25</inkml:trace>
  <inkml:trace contextRef="#ctx0" brushRef="#br0" timeOffset="67178.8424">13023 7888,'25'0,"-1"0,-24 0,0 0,0 0,0 0,0 0,-24 0,-1 0,0 0,0 0,0 0,1 25,-1-25,0 0,0 0,0 24,1-24,-1 0,25 0,-25 0,25 25,0-25,0 0,0 0,0 0,0 0,0 0,0 0,0 0,0 25,0-25,0 0,0 25,25-25,-25 25,0-25,0 25,25-25,-25 24,0-24,0 0,0 25,0-25,0 0,24 25,-24-25,0 0,0 0,0 0,0 25,0-25,0 0,0 0,0 0,0 0,0 0,0 0,25 0,-25 0,0 0,25-25,-25 25,0 0,25 0,-25 0,25 0,-1 0,-24 0,25 0,0 0,-25 0,25 0,0 25,-1-25,1 25,-25-25,25 24,0 1,-25-25,25 25,-25-25,0 25,0 0,0-25,0 24,-25 1,0-25,25 25,-25-25,0 25,-24-25,24 0,-25 0,26 0,-26 0,0 0,1 0,-1 0,1 0</inkml:trace>
  <inkml:trace contextRef="#ctx0" brushRef="#br0" timeOffset="73385.1974">9649 8979,'0'-25,"25"25,-25-24,0 24,0-25,0 25,0 0,0-25,0 25,0 0,0 0,0 0,0 0,0 0,0 25,0-25,0 0,0 25,0-25,-25 24,25 1,-24 0,-1 0,0 0,0 0,25-1,-25 1,1 0,-1 0,0 24,25-24,-25-25,25 25,0 0,0-25,0 25,25-25,-25 0,25 0,-25 0,25 0,-1 0,26 0,-25 0,0-25,24 25,1 0,-25-25,24 0,1 25,-25-25,24 1,-24-1,25 25,-26-25,-24 0,25 25,-25-25,0 25,0 0,0 0,0-24,0 24,-25 0,25 24,-24-24,-1 0,25 25,-25-25,25 25,-25 0,25 0,0-1,-25 1,25 25,0-25,0 24,0-24,0 0,0 24,0-24,0 0,0 0,0 0,0-1,0 1,0 0,0 0,0-25,0 25,0-25,25 24</inkml:trace>
  <inkml:trace contextRef="#ctx0" brushRef="#br0" timeOffset="73560.2074">10319 9327,'0'-25,"25"25,0-25,-25 25,0 0,25-25,-25 25,0 0,0-25,0 25,0 0,24 0,-24 0,0 0,0 0</inkml:trace>
  <inkml:trace contextRef="#ctx0" brushRef="#br0" timeOffset="73725.2169">10394 9550,'0'0,"24"25,-24-25,0 0,25 0,-25 0,0 0,0 0,0 0,0 0,0 0,0 0,25 0,-25 0,0 0,0 0,0 0,0 0,0-25</inkml:trace>
  <inkml:trace contextRef="#ctx0" brushRef="#br0" timeOffset="74260.2475">11634 9178,'49'0,"-24"0,0-25,0 25,-25 0,0 0,0 0,0 0,0 0,-25 0,25 0,-50 25,26-25,-1 0,-25 0,25 25,-24-25,24 0,-25 24,26-24,-26 0,25 0,0 0,0 0,25 0,-24 0,24 0,0 0,0 0,0 0,0 0,0 0,0 0,0 0,0 0,0 0,0 25,0-25,0 0,0 0,0 25,0-25,0 25,0-25,24 25,-24-25,0 24,0-24,0 25,0-25,0 25,0-25,0 0,25 25,-25-25,0 0,0 0,0 25,0-25,25 0,-25 0,0 0,25-25,-25 25,25 0,-25 0,25 0,-25-25,24 25,1 0,-25 0,25 0,0 0,0 0,-1 0,-24 0,25 0,0 25,-25-25,25 25,-25-25,25 24,-25 1,24 0,-24-25,0 25,0 0,0-1,0 1,0-25,-24 25,-1-25,25 25,-50-25,25 25,1-25,-26 0,0 0,1 0,-1 0,0 0,1 0,-1 0,25-25</inkml:trace>
  <inkml:trace contextRef="#ctx0" brushRef="#br0" timeOffset="75012.2905">8533 10616,'0'0,"0"0,0 0,0 0,0 0,0 0,0 0,0 0,25 0,-25 0,25 0,0 0,-1 0,26 0,-25 0,24 0,-24 0,25 0,-1-24,1 24,-25 0,24 0,-24-25,0 25,0 0,0 0,-25 0,0 0,0 0,0 0,-25 0,0 0,0 0,0 0,1 0,-1 0,0 25,0-25,0 0,1 0,24 0,-25 24,25-24,0 0,-25 25,25-25,0 25,0-25,0 25,0 0,-25-1,25 1,0 0,0 0,0 0,0-1,0 26,0-25,0 0,0-1,0 1,0 0,0 25,0-50,0 24,0 1,0 0</inkml:trace>
  <inkml:trace contextRef="#ctx0" brushRef="#br0" timeOffset="75388.312">9104 11063,'0'0,"0"0,24 0,-24 0,25 0,-25 0,25 0,-25 0,25 0,0 0,-1 0,1 0,0 0,0 0,0 0,0-25,-1 25,1 0,-25 0,25 0,-25 0,0 0,0 0,0 0,0 0,0-25,0 25,-25 0,0 0,25 0,-24 0,-1 0,25 25,-25-25,25 0,-25 0,25 0,0 0,0 0,-25 25,25-25,0 0,0 0,0 25,0-25,-25 24,25-24,0 25,0 0,0-25,0 25,0 0,0-25,0 25,0-1,0-24,0 25</inkml:trace>
  <inkml:trace contextRef="#ctx0" brushRef="#br0" timeOffset="75564.322">9029 11435,'-25'0,"25"0,0 0,0 0,0 0,0 0,0 25,0-25,0 0,0 0,25 0,-25 0,25 0,0 0,-25 0,49 0,-24 0,0 0,25 0,-26 0,26-25,0 25,-1 0,26-25,-26 25</inkml:trace>
  <inkml:trace contextRef="#ctx0" brushRef="#br0" timeOffset="75764.3335">10716 10964,'25'-25,"-25"25,0 0,0 0,0-25,0 25,0 0,0 0,0-25,0 25,25 0,-25 0,0 0,0 0,0 25</inkml:trace>
  <inkml:trace contextRef="#ctx0" brushRef="#br0" timeOffset="75894.3409">10716 11162,'0'25,"0"-25,0 0,0 25,0-25,0 0,25 0,-25 0,0 0,0 0,0 0,0 0,0 0</inkml:trace>
  <inkml:trace contextRef="#ctx0" brushRef="#br0" timeOffset="76357.3674">11783 10567,'0'0,"0"0,0 0,0 0,24 0,1 0,0 0,0 0,0 0,-1 0,1 0,0 0,25 0,-26 0,26 0,0 0,-26 0,26 0,-25 0,0 0,-1-25,1 25,-25 0,0 0,0 0,0 0,-25 0,1 0,-1 0,0 0,0 0,0 25,25-25,-24 0,-1 0,0 25,25-25,0 24,-25-24,25 25,0 0,0-25,-25 25,25 0,0-1,0 1,0 0,0 25,0-26,0 1,-24 0,24 0,0 0,0-1,0 1,0 0,0 0,0 0,0-1,0 1,0 0,0-25,0 25,0 0</inkml:trace>
  <inkml:trace contextRef="#ctx0" brushRef="#br0" timeOffset="76864.3964">12328 11063,'25'0,"-25"25,0-25,0 0,0 0,0 0,0 24,0-24,0 25,0-25,0 25,0 0,0 0,0 0,0-25,0 24,0 1,-25 0,25-25,0 25,0 0,0-25,0 0,0 24,0-24,0 0,0 0,0 0,0 0,0-24,0 24,0 0</inkml:trace>
  <inkml:trace contextRef="#ctx0" brushRef="#br0" timeOffset="76965.4022">12328 11212,'0'-25,"0"25,0 0,0-25,0 25,-25 0,25 0,0 0,0 0,0 0,0-25,0 25,0 0,0 0,-24 0</inkml:trace>
  <inkml:trace contextRef="#ctx0" brushRef="#br0" timeOffset="77204.4159">12179 11063,'0'0,"0"0,0 0,0 0,0 0,25 0,-25 0,25 0,0 0,0-25,-1 25,1 0,0 0</inkml:trace>
  <inkml:trace contextRef="#ctx0" brushRef="#br0" timeOffset="77460.4305">12502 11013,'0'0,"0"-25,0 25,25 0,-25 0,0 0,0 0,0 0,0 0,0 0,0 0,0 0,0 0,0 0,25 0,-25 0,0 0,0 0,0 0,0 0,0 0,0 0,0 0,0 0,0 0</inkml:trace>
  <inkml:trace contextRef="#ctx0" brushRef="#br0" timeOffset="77708.4447">12477 11013,'0'0,"0"0,0 0,0 25,0-25,0 0,0 0,0 25,0-25,0 25,0-25,0 24,0 1,0 0,0 0,0 0,0 0,0-1,0-24,0 25,0 0,0 0,0 0,0-25,0 24,0-24,0 0</inkml:trace>
  <inkml:trace contextRef="#ctx0" brushRef="#br0" timeOffset="77948.4584">12155 11460,'-25'0,"25"0,0 0,0 0,0 25,0-25,0 0,0 0,0 0,0 0,0 0,25 0,-25 0,24 0,1 0,0 0,25 0,-26 0,26 0,0 0,-1 0,26 0,-26 0,26-25,-26 25,1 0,24 0</inkml:trace>
  <inkml:trace contextRef="#ctx0" brushRef="#br0" timeOffset="81188.6437">9079 12055,'0'0,"0"0,0 0,0 0,0 0,0 0,0-25,0 25,25 0,-1 0,-24 0,25 0,0-25,0 25,0 0,-1 0,1 0,0 0,0-24,0 24,0 0,-1 0,-24 0,25 0,-25 0,0 0,0 0,0 0,-25 0,25 0,-24 0,-1 0,0 0,0 0,0 24,0-24,-24 0,24 0,0 25,0-25,1 0,-1 0,25 0,-25 0,25 25,0-25,-25 0,25 0,0 0,0 0,0 0,0 0,0 0,0 0,0 0,0 0,0 0,0 0,0 25,0-25,0 0,0 25,0-25,0 24,0 1,0-25,0 25,0-25,-25 25,25-25,0 25,0-25,0 0,0 25,0-25,0 0,0 0,0 0,0 0,0 0,0 0,0 0,0 0,0 0,25 0,-25 0,25 0,-25-25,25 25,0 0,-25 0,24 0,1 0,0 0,0 0,24 0,-24 0,0 0,0 0,0 25,0-25,-1 24,1 1,0-25,-25 25,25 0,-25-25,0 25,0-25,0 24,0 1,0-25,0 25,0 0,-25-25,25 0,-25 25,0-25,25 24,-24-24,-1 0,0 0,0 0,0 0,0 0,1 0,-1 0,0 0,0-24,0 24,1 0,-1 0,25-25</inkml:trace>
  <inkml:trace contextRef="#ctx0" brushRef="#br0" timeOffset="81400.6559">9972 12254,'25'-25,"-1"25,1 0,-25 0,25-25,0 25,-25 0,0 0,0 0,0-25,0 25,0 0,0 0,0 0</inkml:trace>
  <inkml:trace contextRef="#ctx0" brushRef="#br0" timeOffset="81560.665">10021 12502,'25'24,"-25"-24,0 0,25 25,-25-25,0 0,0 0,25 25,-25-25,0 0,0 0,0 0,0 0,0 0,0 0,25 0</inkml:trace>
  <inkml:trace contextRef="#ctx0" brushRef="#br0" timeOffset="82032.692">11138 12080,'24'0,"26"0,-25 0,0-25,-25 25,24 0,-24 0,0 0,0 0,0 25,0-25,-24 0,-1 25,25-25,-25 24,0-24,-24 25,24 0,-25 0,25 0,-24 0,24-1,0-24,0 25,1 0,-1 0,0 0,25-1,0-24,0 25,0-25,0 25,0 0,25-25,0 0,-1 25,1-25,0 0,0 0,24 24,-24-24,25 0,-25-24,24 24,-24 0,25 0,-26-25,26 25,-25-25,0 25,0-25,-1 0,1 25,0-24,-25 24,0-25,0 25,-25-25,25 25,-25-25,1 25,-1 0,25 0,-25 0,0 0,25 0,-25 0,0 25,25-25,0 25,-24 0,24-1,0 26,0-25,0 24,0 1,0 0,0-1,0 1,0 24,-25-24,25-1,-25 1</inkml:trace>
  <inkml:trace contextRef="#ctx0" brushRef="#br0" timeOffset="83768.7913">9377 13022,'0'0,"0"-24,0 24,0 0,0 0,0 24,0-24,0 0,0 0,0 25,24-25,-24 25,25 0,-25-25,25 25,0-1,-25 1,49 0,-24 0,0 25,0-26,24 1,-24 0,25 25,-1-26,1 1,0 0,24 0,-24 0,-1-1,26-24,-26 25,1-25,24 0,-24 0,0 0,24-25,-24 25,-1-24,1 24,-1-25,1 0,0 0,-1 0,1-24,-25 24,24 0,-24 0,0 1,0-26,-1 25,1 0,-25 0,0 1,0-1,0 25,0-25,0 0,0 25,0 0,0-25,0 25,0 0,-25 0,25 0,0 0,0 0,0 0,-24 0,24 0,0 0,0 0,0 25,-25-25,25 0,0 0,0 0,0 25,0-25,-25 0,25 25,0-25,0 0,-25 0,25 25,-25-25,25 0,0 0,-24 0,24 0,-25 0,25 0,0 0,-25 0,25 0,-25 0,25 0,0 0,0 0,0 0,0 0,-25-25,25 25,0 0,0 0,0 0,0 0,0 0,0 0,25 0,-25 0,0-25,25 25,-25 0,25 0,0 0,-25 0,24 0,1 0,-25 0,25 0,0 25,0-25,-25 0,24 25,1-25,-25 24,25-24,0 25,-25-25,25 0,-25 25,24-25</inkml:trace>
  <inkml:trace contextRef="#ctx0" brushRef="#br0" timeOffset="84480.832">9476 12923,'0'-25,"0"25,0 0,25 0,-25 0,0-24,0 24,0 0,24 0,-24 0,0 0,0 0,0 0,0 0,0 0,-24 0,24 0,-25 0,25 0,-25 0,0 0,25 24,-25-24,1 0,-26 0,25 25,25-25,-25 0,0 25,25-25,-24 0,24 0,0 0,0 0,0 0,0 0,0 25,0-25,24 0,-24 25,25-25,-25 24,25 1,0 0,0 0,-25 0,25-1,-1 1</inkml:trace>
  <inkml:trace contextRef="#ctx0" brushRef="#br0" timeOffset="91144.2132">23912 7590,'0'25,"0"-25,0 0,0 0,0 0,0 0,0 0,0 0,25-25,-25 25,0 0,0-25,25 25,-25 0,24-24,-24 24,0-25,25 25,-25-25,25 0,-25 25,0 0,0-25,0 25,0 0,0 0,0-24,0 24,0 0,0 0,0 24,0-24,0 0,0 25,0-25,0 25,0 0,0 0,-25-1,25 1,0 0,0 25,-25-26,25 1,0 25,0-25,0-1,-24 26,24-25,0 0,0-1,-25 1,25 0,0 0,-25-25,25 25,0 0,-25-25,25 0,-25 0,25 24,-24-24,24 0,-25 0,25 0,-25-24,25 24,-25 0,25 0,-25 0,25 0,0-25,0 25,0 0,0 0,0 0,0 0,0 0,0 0,0 0,0 0,25 0,-25 0,25 0,0 0,-25 25,25-25,-1 0,1 0,-25 0,25 0,0 0,0 0</inkml:trace>
  <inkml:trace contextRef="#ctx0" brushRef="#br0" timeOffset="91776.2493">24334 7665,'0'0,"25"0,-25 0,0 0,0 0,24 0,-24-25,25 25,0 0,-25-25,25 25,-25 0,25-25,-25 25,24-25,-24 25,25-24,-25 24,0-25,0 25,0-25,0 25,0-25,0 25,-25-25,1 25,24 0,-25-24,25 24,0 0,-25 0,25 0,-25 24,25-24,0 25,-25-25,25 25,0 0,0 0,-24-1,24 1,0 0,0 0,0 0,0 24,0-24,0 0,0 0,0-1,0 26,0-25,0-25,0 25,0-1,0 1,0-25,0 25,0-25,0 25,0-25,0 0,24 0,-24 0,0 0,0-25,25 25,-25 0,0 0,25-25,-25 25,0 0,0-25,25 25,-25 0,0 0,0 0,25 0,-25 0,0 0,0 0,24 0,-24 0,25 0,-25 25,25-25,-25 0,0 0,25 25,0-25,-25 0,24 0,-24 0,25 0,0 0,-25 0,25 0,-25 0,25 0,-1-25,-24 25,25 0,-25-25,25 25,-25 0,0-24,0 24,0 0,0 0,0 0,0 0,0 0,0 0,0 0,0 0,0 0,0 24,0-24,0 25,0 0,0-25,0 25,0 0,0-25,0 25</inkml:trace>
  <inkml:trace contextRef="#ctx0" brushRef="#br0" timeOffset="92096.2676">23962 8359,'-50'0,"0"25,26-25,-1 0,0 25,0-25,0 0,25 0,0 25,0-25,0 0,25 0,0 0,0 0,0 0,-1-25,26 25,0 0,-1-25,26 25,-1 0,1-25,-1 25,0-25,26 25,-26-24,0 24,26 0,-26-25,0 25,1 0,-1-25,-24 25,-1 0,1 0,-25 0,0 0,0 0,-25 0,0 0,0 0,0 0,-25-25,25 25,-25 0,0 0</inkml:trace>
  <inkml:trace contextRef="#ctx0" brushRef="#br0" timeOffset="94206.3883">9252 13022,'0'0,"0"-24,0 24,0 0,0 0,25 0,-25 0,0 0,0 24,0-24,0 0,25 0,-25 25,0-25,25 0,-25 25,0 0,25-25,0 25,-25-1,24 1,1 0,0 25,0-25,0-1,-1 1,1 25,0-25,25-1,-26 26,26-25,0 0,-26-1,26 1,0 0,-1-25,26 25,-26-25,1 25,-1-25,26 0,-26 24,1-24,25 0,-26 0,1 0,-1-24,26 24,-26 0,1-25,0 25,-1 0,1-25,-1 0,1 25,-25-25,24 1,-24-1,25 25,-25-25,-1 0,1 0,0 1,0-1,0 0,-1 0,1 0,-25 1,25-1,-25 0,0 0,25 25,-25-25,0 25,0-25,0 25,0-24,0 24,0 0,0-25,0 25,0 0,0 0,0 0,0 0,0 0,0 0,0 0,0 0,0 0,0 0,0 0,0 0,0 0,0 25,0-25,0 0,0 0,0 24,0-24,0 0,0 25,-25-25,25 25,0-25,0 25,-25-25,25 25,-25 0,25-25,-24 24,24-24,-25 25,0 0,25 0,-25-25,0 25,1-1,-1-24,0 25,0 0,0-25,1 0,-1 25,0-25</inkml:trace>
  <inkml:trace contextRef="#ctx0" brushRef="#br0" timeOffset="95008.4342">9897 12948,'0'0,"0"0,-24 0,24 0,-25 0,25 0,-25 0,0 0,0 0,1 0,-1 0,0 25,-25-25,26 0,-1 25,-25-25,25 0,1 24,-26-24,25 0,0 25,25-25,-24 0,-1 0,25 25,0-25,-25 0,25 0,0 0,0 0,0 0,0 0,0 0,0 0,0 25,0-25,25 0,-25 0,0 25,0-25,0 0,25 24,-25 1,0-25,24 25,-24 0,25 0,-25 0,25-1,-25 26,25-25,-25 0,25 24,-1-24,-24 0</inkml:trace>
  <inkml:trace contextRef="#ctx0" brushRef="#br0" timeOffset="95588.4674">11063 13171,'0'0,"0"0,0 0,0 0,0 0,0 0,0 0,0 0,0 0,0 0,25 0,-25 0,25 0,0 0,-25 0,24 0,1 0,0 0,0 25,0-25,-1 0,1 25,0-25,0 25,0 0,-25-25,25 24,-25 1,0 0,0 0,0 0,0-1,0 1,-25 0,25 0,-25 0</inkml:trace>
  <inkml:trace contextRef="#ctx0" brushRef="#br0" timeOffset="96713.5317">8955 12551,'0'0,"-25"0,25 0,0 0,0 0,0 0,0 0,0 0,0 0,25 0,-25 25,25-25,-1 0,1 0,0 0,0 0,24 25,-24-25,25 0,-25 0,24 0,1-25,-25 25,24 0,-24 0,25-25,-25 25,-1 0,1-25,0 25,0 0,-25 0,0-24,0 24,0 0,0 0,0 0,-25 0,0 0,0 0,1 0,-26 24,25-24,-24 0,-1 0,25 25,-25-25,1 0,24 0,-25 25,26-25,-26 0,25 0,25 25,-25-25,25 0,0 0,0 0,0 0,0 0,0 0,0 25,25-25,0 0,0 0,0 0,-1 0,1 0,0 0,25 0,-26 0,26 0,0 0,-25 0,24 0,-24 0,0 0,24 0,-24-25,0 25,0 0,-25 0,25 0</inkml:trace>
  <inkml:trace contextRef="#ctx0" brushRef="#br0" timeOffset="97772.5923">8880 8830,'0'0,"0"0,0 0,0 0,0 0,0 0,25 0,-25 0,25 0,0 0,0 0,-1 0,1 0,0-24,25 24,-26 0,26 0,0 0,-1 0,1-25,0 25,-1 0,1 0,-1-25,1 25,0 0,-26-25,26 25,-25 0,24 0,-24-25,-25 25,25 0,-25 0,0 0,0 0,0 0,-25 0,0 0,1 0,-26 25,25-25,-24 0,-1 0,0 25,-24-25,24 25,1-25,-1 25,0-25,1 24,24-24,-25 0,26 25,-1-25,0 0,25 0,0 0,0 0,0 0,0 0,25 0,0-25,-1 25,26 0,0-24,-1 24,1 0,0-25,24 25,0-25,1 25,-26-25,26 25,-1-25,1 25,-26 0,1-24,-1 24,-24 0</inkml:trace>
  <inkml:trace contextRef="#ctx0" brushRef="#br0" timeOffset="98684.6445">8955 12774,'-25'0,"25"0,0 0,0 0,0 0,0 0,0 0,0 0,0 25,25-25,0 0,-25 0,24 0,1 0,25-25,-25 25,-1 0,1 0,25 0,-25-24,-1 24,26 0,-25 0,0-25,0 25,-1 0,1-25,-25 25,25 0,-25 0,0-25,0 25,0 0,0 0,-25 0,0 0,25 25,-24-25,-1 0,0 0,0 0,0 25,0-25,1 0,24 25,-25-25,25 0,-25 0,25 0,0 24,0-24,0 0,0 0</inkml:trace>
  <inkml:trace contextRef="#ctx0" brushRef="#br0" timeOffset="99672.701">12328 8706,'25'0,"-25"0,0 0,25 0,-25 0,25 0,-25 0,24 0,1 0,0 0,0 0,0 0,24 0,-24 0,25-24,-25 24,24 0,1 0,-1 0,1-25,0 25,-1 0,-24-25,25 25,-26 0,1-25,0 25,0 0,0 0,-25 0,0 0,0 0,0-25,0 25,-25 0,0 0,0 0,0 0,1 0,-26 25,25-25,-24 0,-1 0,0 0,1 25,-1-25,1 0,-1 25,25-25,0 0,1 25,-1-25,25 0,0 0,0 0,0 0,0 0,25 0,-1 0,1 0,0 0,25 0,-26 0,26 0,0 0,-1 0,26 0,-26 0,1 0,24 0,-24 0,24 0</inkml:trace>
  <inkml:trace contextRef="#ctx0" brushRef="#br0" timeOffset="100511.749">10790 12973,'0'0,"0"0,0 0,0 0,0 0,25 0,0 0,-25 0,25 0,0-25,-1 25,1 0,0 0,25 0,-26 0,26-25,-25 25,24 0,-24 0,25-25,-25 25,24 0,1 0,-25-24,0 24,-1 0,1 0,-25-25,25 25,-25 0,0 0,-25 0,25 0,-25 0,1 0,-1 0,0 0,0 0,-25 0,26 0,-26 0,25 0,-24 25,24-25,0 0,0 0,25 0,-25 0,25 24,0-24,0 0,0 0,25 0,0 0,0 0,0 0,-1-24,1 24,25 0,-1 0,-24 0,25-25</inkml:trace>
  <inkml:trace contextRef="#ctx0" brushRef="#br0" timeOffset="102547.8654">8608 8310,'-25'0,"0"-25,0 25,0 0,1 0,-1 0,-25 0,25 0,-24 25,24-25,-25 24,1 1,-1 0,25 25,-24-26,24 26,-25 0,25-1,1 1,-26-1,25 1,0 24,-24 1,24-26,-25 26,26 24,-1-24,-25-1,25 25,-24-24,24 24,-25-25,26 25,-1 1,-25-26,25 25,25 1,-24-26,-1 25,25 0,-25-24,25 24,0 0,0 0,0-24,0 24,0-25,0 26,0-26,25 1,0-1,-25 0,24-24,1 24,0-24,0 0,0-1,24 1,-24-25,25 24,-26-24,26 0,0 24,-26-24,26-25,0 25,-26 0,26-25,-25 25,24-25,-24 0,25 24,-25-24,-1 0,1 0,0 0,-25 0,25-24,-25 24,25 0,-25 0,0-25,0 25,0-25,0 25,0-25,0 25,0-25,-25 1,25 24,-25-25,25 0,0 25,-25-25,25 25,0-25,-25 25,25-24,0 24,-24 0,24-25,0 25,0 0,-25 0,25 0,0 0,0 0,0 0,0 0,0 0,0 25,0-25,0 0,0 24,0-24,0 25,0 0,0-25,25 25,-25 0,24-1,-24-24,25 25,0 0,-25 0,25 0,-25-1,25-24,-25 25,25 0,-25 0,0 0,0-25,0 24,0 1,0-25,-25 25,25 0,-25-25,0 25,0 0,0-25,1 24,-1 1,0-25,-25 25,26-25,-26 25,25-25</inkml:trace>
  <inkml:trace contextRef="#ctx0" brushRef="#br0" timeOffset="103523.9212">8236 8012,'0'0,"0"0,0 0,0 0,0 25,0-25,0 0,24 25,-24-25,25 0,0 24,0-24,0 25,-1-25,1 0,0 25,0-25,24 0,-24 25,0-25,0 25,0-25,-25 24,24 1,-24 0,0 0,0 0,0-1,-24 1,24 25,-25-1,0 1,-25 0,26-1,-26 1</inkml:trace>
  <inkml:trace contextRef="#ctx0" brushRef="#br0" timeOffset="104384.9705">5408 14610,'0'-25,"0"25,0-25,0 25,0 0,0 0,0 0,0 0,0 0,0 25,0-25,25 25,-25 0,0 0,0-1,24 26,-24-25,0 0,0-1,0 1,25 0,-25 0,0 0,0-1,0 1,0 0,0-25,0 25</inkml:trace>
  <inkml:trace contextRef="#ctx0" brushRef="#br0" timeOffset="104683.9876">5085 14585,'0'0,"0"-25,0 1,0 24,25-25,0 25,0-25,0 25,-1 0,26-25,-25 25,24 0,1 0,24 0,-24 0,24 25,-24-25,24 25,-24-25,24 25,-24-1,0 1,-1 0,1 0,-25 0,-1-1,1 1,0 0,0 25,-25-26,0 1,0 0,0 25,-25-26,25 1,-25 25,0-25,1-1,-26 1,0 25,26-25,-26-1,-24 1,24 0,0-25,-24 25,24 0,-24-25,24 0</inkml:trace>
  <inkml:trace contextRef="#ctx0" brushRef="#br0" timeOffset="105048.0084">6698 14932,'0'0,"0"-24,0 24,0 0,0 0,0 0,0 0,24 0,-24 0,25 0,0 0,-25 0,25 0,0 0,-1 0,1 0,0 0,0 0</inkml:trace>
  <inkml:trace contextRef="#ctx0" brushRef="#br0" timeOffset="105208.0176">6747 15131,'0'0,"0"0,0 25,0-25,25 0,-25 0,25 0,-25 0,25 24,-1-24,-24 0,25 0,0 0,25 0,-26 0,1 0,25-24,-25 24</inkml:trace>
  <inkml:trace contextRef="#ctx0" brushRef="#br0" timeOffset="105864.0551">7715 14536,'24'-25,"1"25,-25 0,0-25,0 25,0 0,0 0,0 0,0 0,-25 0,25 0,-24 0,-1 0,0 25,0-25,0 0,1 25,-1-25,0 0,0 24,0-24,25 0,-24 0,-1 0,25 25,0-25,0 0,0 0,0 0,0 0,0 0,0 0,0 0,0 0,0 0,0 25,0-25,0 0,0 25,0-25,0 25,0-25,0 0,0 24,0-24,0 25,0-25,0 25,25-25,-25 0,0 25,0-25,0 0,0 0,0 0,0 25,0-25,0 0,0 0,0 0,0 0,0 0,0 0,24 0,-24-25,0 25,0 0,25 0,-25 0,0 0,25 0,-25 0,25 0,0 0,-25 0,24 0,1 0,-25 0,25 25,0-25,-25 24,25-24,-1 25,-24-25,0 25,25 0,-25 0,0-1,0-24,0 25,0 0,-25 0,25-25,-24 25,24-1,-25 1,25-25,-25 25,0-25,0 25,1-25,-1 25,0-25,0 0,0 0,-24 0</inkml:trace>
  <inkml:trace contextRef="#ctx0" brushRef="#br0" timeOffset="106108.0691">8037 14808,'25'0,"0"25,-1-25,1 25,0-25,0 25,0 0,-25-25,25 24,-1 1,1-25,0 25,0-25,-25 25,25-25,-1 0,-24 0,0 25,25-25,-25 0,0 0</inkml:trace>
  <inkml:trace contextRef="#ctx0" brushRef="#br0" timeOffset="106304.0803">8186 14684,'0'0,"0"25,0-25,0 0,-25 25,25-25,0 25,-25 0,25-1,0 1,-25 25,25-25,-24 24,24-24,-25 0,25 24,0-24,-25 0,25 25,-25-26,25 1,0 0,0 0,-25 0,25-1,0 1,0-25</inkml:trace>
  <inkml:trace contextRef="#ctx0" brushRef="#br0" timeOffset="106705.1032">8360 14759,'0'-25,"24"25,1 0,-25 0,25 0,0 0,0 0,-1 0,1 25,-25-25,25 25,0-25,0 24,-25 1,24 0,-24 0,25 0,-25-1,0 1,0 0,-25 0,25 0,-24-1,-1-24,25 25,-25 0,0 0,0-25,1 25,24-25,-25 0,0 0,0 0,25-25,-25 25,25 0,0-25,0 25,0-25,0 25,0-25,0 25,0 0,25-24,0 24,-25 0,25 0,0 0,-1 24,1-24,0 0,0 0,0 25,-1-25,-24 0,25 25,0-25,0 0,-25 0,25 25,-1-25,-24 0,25 0</inkml:trace>
  <inkml:trace contextRef="#ctx0" brushRef="#br0" timeOffset="107009.1206">8806 14684,'0'0,"0"-24,0 24,0 0,0 0,-25 0,25 24,0-24,0 0,0 25,0 0,0-25,0 25,0 0,0-1,0 1,0 0,0 0,25 0,-25-1,25 1,-25 0,25-25,-1 25,-24-25,25 0,0 25,0-25,0 0,-1 0,1-25,0 25,0 0,0-25,-1 0,1 25,0-25,0 1,0-1,-1 0,1 0,-25 0,0 1,0-1,0 0,0 0,-25 0,-24 1,24 24,-25 0,26 0,-26 0,0 0</inkml:trace>
  <inkml:trace contextRef="#ctx0" brushRef="#br0" timeOffset="107401.143">7070 16197,'0'0,"0"0,0 0,24 0,-24 0,0 0,25 0,-25 0,25 0,-25 0,25 0,0 0</inkml:trace>
  <inkml:trace contextRef="#ctx0" brushRef="#br0" timeOffset="107561.1522">7119 16321,'0'0,"0"25,0-25,0 25,0-25,0 0,0 25,25-25,-25 0,25 25,0-25,-25 0,25 0,-1 0,1 0,0 0,0 0,24 0,-24-25</inkml:trace>
  <inkml:trace contextRef="#ctx0" brushRef="#br0" timeOffset="107996.177">7739 16049,'0'0,"0"0,0 0,0 0,0 0,0 0,0 0,0 0,0 0,-24 0,24 0,0 0,0 24,0-24,0 25,0-25,24 25,-24 0,0 0,25-1,-25 1,0 0,25 0,-25 0,0 24,25-24,-25 0,0 0,25 0,-25-25,24 24,-24 1,25 0,-25-25,0 0</inkml:trace>
  <inkml:trace contextRef="#ctx0" brushRef="#br0" timeOffset="108484.205">8409 16123,'25'0,"0"-25,-25 25,0-25,0 25,0-24,0 24,-25 0,25-25,-25 25,0 0,1 25,24-25,-25 24,0-24,25 25,-25 0,25 0,-25 0,25-25,0 24,0 1,0 0,0 0,0-25,25 25,0-25,-25 24,25-24,0 0,-1 0,1 0,0 0,0-24,0 24,24-25,-24 25,0-25,0 0,-1 25,1-25,0 1,0 24,0-25,-25 25,24-25,-24 25,25 0,-25 0,0 0,25 0,-25 25,0-25,0 25,25-25,-25 24,0 1,25-25,-25 25,24 0,-24 0,0-25,25 24,0-24,-25 0,25 25,0-25,-1 0,-24 0,25-25,0 25,0 0,24-24,-24 24,0-25,0 0,0 0,24 0,-24 1,-25-1,25 0,-25 0,25 0,-25 1,0-1,-25 0,0 0,0 0,0 1,1 24,-26-25,25 25,0-25,-24 25,-1 0</inkml:trace>
  <inkml:trace contextRef="#ctx0" brushRef="#br0" timeOffset="109756.2777">13916 8384,'25'25,"-1"-25,-24 25,25-25,0 24,-25 1,25 25,-25-25,25 24,-1 1,-24 24,25-24,-25 24,25 25,-25-24,0-1,0 26,0-1,0 0,0 0,0 0,0 25,-25-24,0-1,1 0,24 0,-25 1,0-1,0 25,-24-25,24 0,-25 0,25 1,-24-1,-1-25,1 25,-1 1,-24-26,24 25,-25-24,26-1,-26 1,1-1,24-24,-24-1,24 1,1-1,-26 1,26-25,-1 0,1-1,-1-24,25 25,-24-25,-1 25,0-25,26 0,-26 0,25 0,0 0,0-25,25 25,-24 0,24 0,0-25,0 25,0-24,0 24,0-25,0 25,0-25,24 0,-24 25,0-25,0 1,0-1,25 0,-25 0,0 0,0 1,0-1,0 0,0 0,0 0,0 1,0 24,0-25,0 25,0-25,0 25,0 0,0 0,0 0,0 0,0 0,0 0,0 0,0 0,0 0,0 0,0 0,0 25,0-25,0 25,0-25,0 24,0 1,0 0,0 25,0-26,0 1,-25 25,1-1,24-24,-25 25,0-1,0 1,0-25,1 24,-1-24,25 0,-25 0,0 0,25 0,0-1,0-24,0 25,0-25,25 0,-25 0,25 25,0-25,-1 0,1 0,25 0,-25 0,24-25,1 25,0 0</inkml:trace>
  <inkml:trace contextRef="#ctx0" brushRef="#br0" timeOffset="110556.3235">14387 8111,'0'0,"0"-25,0 25,0 0,0 0,-25 0,25 0,-25 0,1-24,-1 24,0 0,0 0,-24 24,24-24,-25 25,1-25,24 25,-25-25,25 25,1 0,-1-1,0 1,0 0,0-25,1 50,24-26,0 1,0 0,0 25,0-26,0 26,0 0,0-1,24 1,-24-1,25 1,-25 24,25-24,-25 0,0-1</inkml:trace>
  <inkml:trace contextRef="#ctx0" brushRef="#br0" timeOffset="111436.3738">11981 15056,'0'0,"0"-24,0 24,0 0,0 0,0 0,0 0,0 0,0 0,0 24,0-24,25 25,-25 0,0-25,25 50,-25-26,0 1,24 0,-24 0,0 0,0 24,25-24,-25 0,0 0,0 0,0-1,0 1,25 0,-25 0,0-25,0 25,0-1,0 1,0-25</inkml:trace>
  <inkml:trace contextRef="#ctx0" brushRef="#br0" timeOffset="112204.4177">12676 15230,'0'-50,"0"26,0-1,0 0,-25 0,0 0,25 25,-25-24,0 24,1 0,-1 0,0 0,0 24,0-24,0 25,1 0,-1 0,25 0,-25-1,0 1,25 0,0 0,0 0,0-1,0 1,0 0,0-25,25 25,-25 0,25-25,-25 0,25 0,-1 25,1-25,-25 0,25-25,0 25,0 0,0-25,-1 25,1-25,-25 25,25-25,0 25,-25-25,25 1,-25 24,24-25,-24 25,25-25,-25 25,0 0,0 0,25 0,-25 0,0 0,0 0,25 0,-25 25,0-25,0 0,25 25,-25-25,24 24,-24-24,0 0,25 25,-25-25,25 25,0-25,-25 0,25 0,-1 0,-24 25,25-25,0 0,-25 0,25 0,0 0,-25 0,0-25,24 25,-24 0,0 0,0 0,0-25,0 25,0-25,0 25,0-24,0 24,-24-25,24 0,0 25,0-25,0 25,0-25,0 25,0-24,0 24,0 0,0-25,0 25,24 0,-24 0,25 0,0 0,-25 0,25 0,-25 0,25 25,-1-25,-24 24,25-24,-25 25,25-25,-25 25,25 0,-25 0,25-25,-25 24,0 1,0-25,0 25,24-25,-24 0,0 25,25-25,-25 0,0 0,25 0,-25 0,0 0,25-25,-25 25,25 0,-25-25,0 25,24-25,-24 1,0-1,0 25,0-25,0 0,0 0,0 1,0-1,-24 0,-1 0,0 0,0 1,0 24,-24-25,24 25,-25 0,26 0,-1 0,-25 0</inkml:trace>
  <inkml:trace contextRef="#ctx0" brushRef="#br0" timeOffset="112548.4374">12254 15974,'-25'0,"0"25,25-25,0 0,-25 0,25 0,0 25,0-25,0 0,25 0,-25 0,25-25,0 25,24 0,-24 0,25-25,-1 25,26-25,-1 1,1-1,-1 0,25 0,1 0,24 1,-25-1,25 0,-25 0,25 0,0 1,-25-1,1 0,-1 0,-25 25,1-25,-26 25,1-24,-1 24,-24 0,0 0,0 0,-25 0,0-25,0 25,0 0,0 0,-25 0,0 0,0 0</inkml:trace>
  <inkml:trace contextRef="#ctx0" brushRef="#br0" timeOffset="113108.4695">13271 15056,'0'0,"0"0,-25-24,25 24,0 0,-25 0,25 0,-25 0,25 0,-24 0,-1 0,25 24,-25-24,0 0,25 25,-25 0,1 0,24-25,-25 25,25-1,-25 1,25 0,-25 0,25 0,0-25,0 24,0 1,25-25,-25 25,0-25,25 0,0 25,-25-25,24 0,1 0,0 0,0 0,0 0,-1 0,1-25,0 25,0 0,0-25,-1 0,1 25,0-24,0-1,-25 0,25 0,-1 0,-24 1,0-26,0 25,0 0,-24 1,-1-1,0 25,0-25,-24 0,-1 25,0 0,1 0,-1 0</inkml:trace>
  <inkml:trace contextRef="#ctx0" brushRef="#br0" timeOffset="114580.5536">9922 15503,'0'0,"0"0,0 0,-25 0,25 0,0 0,0 25,0 0,0-25,0 49,0-24,0 25,-24-26,24 26,0 0,0-1,0 1,0-1,0-24,-25 25,25-25,0 24,0-24,0 0,0 0,0-1,0 1,0-25,0 25,0-25</inkml:trace>
  <inkml:trace contextRef="#ctx0" brushRef="#br0" timeOffset="115236.5912">10046 15801,'0'-25,"0"25,0-25,0 25,0-25,0 25,0 0,-25 0,25 0,-24 0,24 25,-25-25,25 0,-25 25,25 0,-25-25,25 24,0 1,-25 0,25-25,0 25,0 0,0-1,0 1,0-25,0 25,25 0,-25-25,0 25,25-25,-25 0,25 24,-25-24,25 0,-1 0,-24 0,25 0,0-24,0 24,-25 0,25-25,-1 25,-24-25,25 0,-25 25,25-25,-25 25,0-24,0 24,0-25,0 25,0 0,0-25,0 25,0 0,0 0,0 0,0 0,0 0,0 25,0-25,0 0,0 25,0-25,0 24,0-24,0 25,0 0,0-25,0 25,0 0,0-25,0 24,0 1,0-25,0 25,0-25,0 25,0-25,0 0,0 0,0 25,0-25,0 0,25 0,-25 0,0 0,0 0,25-25,-25 25,0 0,0-25,24 25,-24-25,0 0,25 25,-25-24,25 24,-25-25,25 25,-25 0,25 0,-25 0,0 0,25 0,-25 0,0 25,24-25,-24 0,0 24,0-24,25 0,-25 25,0-25,0 25,0-25,0 0,0 0,0 0,0 0,0 0,0 0,0 0,0 0,0 0,25 0,-25-25,0 25,0 0,25-25,-25 25,25-24,-25 24,24 0,-24 0,25 0,-25 0,25 0,-25 0,25 0,0 24,-1-24,1 25,0-25</inkml:trace>
  <inkml:trace contextRef="#ctx0" brushRef="#br0" timeOffset="115962.6327">14065 14808,'0'0,"0"25,24 0,-24 0,25 0,-25 24,25-24,-25 25,0-26,25 26,-25 0,0-26,25 26,-25-25,0 0,24 24,-24-24,0 0,0-25,25 25,-25 0</inkml:trace>
  <inkml:trace contextRef="#ctx0" brushRef="#br0" timeOffset="116596.669">14313 14957,'0'0,"0"-25,-25 25,25 0,0 0,0 0,0 0,0 25,-25-25,25 25,0 0,0-25,0 25,-25-1,25 1,0 0,0 0,0 0,0-1,0 1,25 0,-25-25,25 25,-25 0,25-25,-1 0,1 24,-25-24,25 0,0 0,0 0,-1 0,1 0,0 0,0 0,-25-24,25 24,0-25,-25 25,24-25,-24 25,0-25,0 0,0 1,0-1,0 0,0 0,0 25,0-25,0 1,-24 24,24 0,0 0,0 0,0 0,0 0,0 0,0 0,0 0,0 24,0-24,0 25,24-25,-24 25,0-25,0 25,25 0,-25-25,0 24,25 1,-25-25,0 25,25-25,-25 25,0-25,0 25,0-25,0 24,25-24,-25 0,0 0,0 25,0-25,0 0,0 0,0 0,0 0,0 0,24-25,-24 25,0 0,0-24,25 24,-25-25,0 0,25 25,-25-25,25 0,-25 25,25-24,-25 24,24 0,1 0,-25 0,25 0,-25 0,25 0,-25 0,25 24,-25-24,24 0,-24 0,0 0,0 25,25-25,-25 0,0 0,25 0,-25 0,0 0,25-25,-25 25,25 0,-1 0,-24 0,25 0,0 0,-25 0,25 0,0 0,-25 25,24-25,-24 25,25-25,-25 25</inkml:trace>
  <inkml:trace contextRef="#ctx0" brushRef="#br0" timeOffset="136800.8246">8781 8830,'-25'0,"25"0,-24 0,24 0,-25 0,25 0,0 0,0 0,0 0,0 0,0 0,0 0,0 0,25 0,-25 0,24 0,-24 0,25-24,0 24,25 0,-26 0,26 0,0-25,-1 25,1 0,-1-25,1 25,24-25,-24 25,0-25,24 25,-24 0,-1-24,1 24,0-25,-1 25,1 0,-25 0,-1 0,1-25,0 25,-25 0,0 0,0 0,0 0,0 0,0 0,0 25,-25-25,0 0,1 0,-1 0,0 0,-25 25,26-25,-26 0,0 24,1-24,-1 25,1-25,-1 25,0 0,1-25,-1 25,0-25,26 24,-26-24,25 25,0-25,-24 0,24 25,25-25,-25 0,0 25,25-25,0 0,0 0,0 0,0 0,0 0,25 0,-25 0,25 0,0 0,24 0,-24 0,25 0,-1 0,1 0,0-25,-1 25,1 0,0-25,-1 25,1 0,-1 0,1-25,0 25,-26 0,1 0,0 0,0 0,-25-24,0 24,0 0,0 0</inkml:trace>
  <inkml:trace contextRef="#ctx0" brushRef="#br0" timeOffset="137903.8877">8930 12824,'0'-25,"0"25,0 0,0 0,0 0,0 0,0 0,0 0,0 0,0 0,25 0,-25 0,25 25,-1-25,1 0,0 0,0 0,24 0,-24 0,25 0,-25 0,24 0,1 0,-25 0,24 0,-24 0,0 0,0-25,0 25,-1 0,-24 0,0 0,25 0,-25 0,0 0,0 0,0 0,0 0,-25 0,25 0,0 0,-24 0,-1 0,0 0,0 0,0 0,1 0,-1 0,0 0,-25 0,25 0,-24 0,24 0,-25 0,26 0,-1 0,0 0,0 0,0 0,1 0,24 0,0 0,0 25,0-25,0 0,0 0,0 0,24 0,1 0,-25 0,50 0,-25 0,-1-25,26 25,-25 0,24 0,-24 0,25 0,-25 0,24-25,-24 25,0 0,0 0,0 0,-1 0,1 0,-25 0,25 0,-25 0,0 0,0 0,0 0,0 0,0 0,0 0,0 0,0-24,0 24</inkml:trace>
  <inkml:trace contextRef="#ctx0" brushRef="#br0" timeOffset="139239.9641">8806 8930,'0'-25,"0"25,-25 0,25 0,0 0,0 0,0 0,0 0,0 0,0 0,0 0,0 0,0 0,0 0,0 0,0 0,0 0,25 0,-25 0,25 0,0 0,-1 0,1 0,0-25,25 25,-1 0,1-25,-1 25,1-25,24 25,-24-24,25 24,-1-25,0 25,1-25,-26 0,26 25,-26-25,26 25,-26 0,-24 0,25-24,-25 24,-1 0,1 0,-25 0,25 0,-25 0,0 0,0 0,0 0,0 0,0 0,0 0,0 0,0 0,0 0,0 0,0 0,0 0,0 0,0 0,0 0</inkml:trace>
  <inkml:trace contextRef="#ctx0" brushRef="#br0" timeOffset="140448.0332">8856 12898,'0'0,"0"0,0 0,0 0,0 0,0 0,0 0,0 0,0 0,0 0,24 0,1 0,-25 0,25 0,0 0,0 0,24 0,-24 0,0 0,24 0,-24-24,25 24,-25 0,24 0,-24-25,25 25,-25 0,-1-25,26 25,-25 0,0 0,-25 0,24 0,-24 0,25 0,-25 0,0 0,0 0,0 0,0 0,0 0,0 0,0 0,0 0,0 0,0 0,0 0,0 0,0 0,0 0,0 0,0 0,0 0,0 0</inkml:trace>
  <inkml:trace contextRef="#ctx0" brushRef="#br0" timeOffset="141252.0792">9079 8161,'0'0,"0"25,0-25,0 0,0 0,0 0</inkml:trace>
  <inkml:trace contextRef="#ctx0" brushRef="#br0" timeOffset="142408.1453">9104 12923,'0'0,"0"0,0 0,0 0,0 0,0 0,0 0,0 0,0 0,0 0,0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0,0 0,0 0,0 0,0 0,0 0,0 0,0 25,0-25,0 0,0 0,0 0,0 0,0 0,0 0,0 0,0 0,0 0,0 0,0 0,0 0,0 0,0 0,0 0,0 0,0 0</inkml:trace>
  <inkml:trace contextRef="#ctx0" brushRef="#br0" timeOffset="142928.175">9997 8930,'0'0,"0"0,0 0</inkml:trace>
  <inkml:trace contextRef="#ctx0" brushRef="#br0" timeOffset="143643.2159">9128 13072,'0'0,"0"0,0 0,0 0,0 0,0 0,0 0,0 0,0 0,0 0,0 0,0 0,0 0,0 0,0 0,0 0,0 0,0 0,0 0,0 0,0 0,0 0,0 0,0 0,0 0,0 0,0 0,0 0,0 0,0 0,0 0,0 0,0 0,0 0,0 0,0 0,0 0,0 0,0 0,0 0,0 0,0 0,0 0,0 0,0 0,0 0,0 0,0 0,0 0,0 0,0 0,0 0,0 0,0 0,0 0,0 0,0 0,0 0,0 0,0 0,0 0,0 0,0 0,0 0,0 0</inkml:trace>
  <inkml:trace contextRef="#ctx0" brushRef="#br0" timeOffset="144568.2688">12477 8582,'25'0,"-25"0,25 0,-25 0,25 0,-25 0,24 0,1 0,0 0,0 0,24 25,-24-25,25 0,-1 0,1 0,0 0,-1 0,1 0,-1-25,1 25,0 0,-1 0,1 0</inkml:trace>
  <inkml:trace contextRef="#ctx0" brushRef="#br0" timeOffset="145367.3146">10865 12973,'0'0,"0"25,0-25,0 0,0 0,0 0,0 0,0 0,0 0,0 0,0 0,0 0,0 0,25 0,-25 0,24 0,1 24,0-24,0 0,0 0,-1 0,1 0,25 0,-25 0,-1 0,26-24,-25 24,24 0,-24 0,25-25,-25 25,0 0,-1 0,1 0,0-25,0 25,0 0,-25 0,0 0,24 0,-24 0,0 0,0 0,0 0,0 0,0 0,0 0,0 0,0 0,0 0,0 0,0 0,0 0,0 0,0 0,0 0,0 0,0 0,0 0,0 0</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3:16:25.255"/>
    </inkml:context>
    <inkml:brush xml:id="br0">
      <inkml:brushProperty name="width" value="0.05292" units="cm"/>
      <inkml:brushProperty name="height" value="0.05292" units="cm"/>
      <inkml:brushProperty name="color" value="#FF0000"/>
    </inkml:brush>
  </inkml:definitions>
  <inkml:trace contextRef="#ctx0" brushRef="#br0">9203 6449,'0'-25,"0"25,0-24,0 24,0-25,-25 25,25 0,-25-25,25 25,-25 0,1 0,24 0,-25 0,0 0,0 25,25-25,-25 25,1-25,-1 24,0-24,25 25,-25 0,0 0,25 0,0-25,0 24,0 1,0 0,0 0,0-25,0 25,0-1,0-24,25 25,0-25,0 25,0-25,-1 25,1-25,0 25,0-25,0 0,-1 24,1-24,0 25,0-25,0 25,-1-25,-24 25,25-25,-25 25,0 0,0-25,0 24,0 1,0-25,0 25,0-25,0 25,-25-25,25 25,-24-25,-1 24,25-24,-25 0,0 0,0 0,25 0,-24 0,-1 0,0-24,25 24,-25 0,0-25,25 25,-24 0,24-25,-25 25</inkml:trace>
  <inkml:trace contextRef="#ctx0" brushRef="#br0" timeOffset="632.0362">9525 7020,'0'0,"0"0,0 0,0 0,0 0,0 0,0 0,0 0,-24 25,24-25,-25 0,25 0,0 0,-25 0,0 0,25 24,-25-24,25 0,-24 0,24-24,0 24,-25 0,25 0,0-25,-25 25,25 0,0-25,0 25,0-25,-25 25,25-25,0 25,0-24,0 24,0 0,25-25,-25 25,0 0,25 0,-25-25,25 25,-25 0,24 0,-24 0,25 0,0 0,-25 25,25-25,-25 0,25 25,-1-25,-24 24,25-24,-25 25,25 0,-25-25,0 25,0 0,0-1,0 1,0 0,0-25,0 25,0 0,0-1,0 1,-25 0,25 0,-25 0,1-25,24 24,-25 1,25-25,-25 25,0-25,25 0,-25 0,25 0,-24 0,24 0,0 0,-25 0,25 0,0-25,0 25,-25-25,25 25,0-24,0 24,0-25,0 25,25-25,-25 25,25 0,-1 0,-24 0,25 0,0 0,-25 0,25 0,0 25,-1-25,1 25,-25-25,25 0,0 24,0-24,-1 25,1-25,-25 0,25 25</inkml:trace>
  <inkml:trace contextRef="#ctx0" brushRef="#br0" timeOffset="1532.0877">11956 6300,'0'0,"-25"0,25 0,-24 0,24 0,-25 0,25 0,-25 0,0 0,0 0,25 25,-24-25,-1 0,0 25,25-25,-25 25,25 0,0-25,0 24,0-24,0 25,0 0,0-25,25 25,-25-25,25 25,0-1,-1-24,26 25,-25 0,0-25,24 25,-24-25,0 25,0-25,-1 24,1-24,0 25,-25-25,25 25,-25-25,25 25,-25-25,0 25,0-25,0 24,0-24,0 0,-25 25,25-25,-25 0,25 0,-25 25,0-25,1 0,24 0,-25-25,0 25,0 0,0 0,1-25,24 25,-25 0,0 0,25-24,-25 24</inkml:trace>
  <inkml:trace contextRef="#ctx0" brushRef="#br0" timeOffset="1744.0998">12229 6796,'25'0,"-25"0,25 0,-25 25,0-25,0 0,0 25,0-25,24 25,-24-25,0 25,0-25,0 25,0-1,0-24,0 25,0-25,0 25,0 0,0-25,0 0,0 25,0-25,25 0,-25 0,0 0</inkml:trace>
  <inkml:trace contextRef="#ctx0" brushRef="#br0" timeOffset="2068.1183">12527 6772,'0'-25,"25"25,-25 0,0 0,0-25,24 25,-24 0,0 0,25 0,-25 0,25 0,-25 0,25 0,-25 0,25 0,-25 25,0-25,24 25,-24-25,0 24,0 1,0 0,0 0,-24 0,-1 0,25-1,-25 1,0 0,25 0,-25 0,25-1,-24-24,24 25,0-25,0 25,0-25,0 0,0 0,0 0,24 0,1 0,-25 0,25 0,25-25,-26 25,1 0,25 0,-25-25,-1 25,26 0,-25-24,0 24,-1 0,1 0,0 0,-25 0</inkml:trace>
  <inkml:trace contextRef="#ctx0" brushRef="#br0" timeOffset="4432.2536">9203 8086,'-25'0,"25"0,0-24,0 24,0 0,0 0,-25 0,25-25,0 25,0 0,0 0,0 0,0 25,0-25,0 0,0 24,0 1,0 0,0 0,25 0,-25-1,0 26,0-25,25 24,-25-24,0 25,0-25,0-1,0 26,0-25,0 0,25-1,-25 1,0 0,0-25,0 25,0-25,0 0,0 25,0-25,0 0</inkml:trace>
  <inkml:trace contextRef="#ctx0" brushRef="#br0" timeOffset="4800.2746">9501 8161,'0'0,"0"-25,0 25,0 0,0 0,0 0,0 25,0-25,0 0,0 25,0-25,0 24,-25 1,25 0,0 0,0 0,0 24,0-24,0 0,0 0,0 24,0-24,0 0,0 0,0-1,0 1,25 0,-25-25,24 25,1 0,-25-25,25 0,-25 0,25 0,0 0,-1 0,1 0,0-25,-25 25,25-25,0 0,-1 0,1 1,0-1,0 0,-25 0,25 0,-25 1,0-26,0 25,-25 0,0 1,0-1,0 0,1 0,-1 0,0 25,0-24,0 24,-24 0,24 0,0 0</inkml:trace>
  <inkml:trace contextRef="#ctx0" brushRef="#br0" timeOffset="6585.3767">10468 4242,'0'0,"25"0,0 0,-25 0,49 0,-24 0,0 0,24-25,-24 25,25 0,-1 0,1 0,0-25,-1 25,-24 0,25 0,-26 0</inkml:trace>
  <inkml:trace contextRef="#ctx0" brushRef="#br0" timeOffset="6748.386">10642 4316,'-25'0,"0"0,0 0,25 0,0 0,0 0,0 0,0 0,0 0,25 0,-25 0,25 0,0-25,-1 25,1 0,25 0,-1 0,-24-25,25 25,-1 0</inkml:trace>
  <inkml:trace contextRef="#ctx0" brushRef="#br0" timeOffset="7744.443">19373 4242,'0'0,"0"0,0 0,25 0,-1 0,1 0,0 0,0 0,24 0,-24-25,25 25,-1 0,26 0,-1 0,-24 0,24 0,1 0,-1 0,25 0,-24 0,-26 0,26 0,-1 0</inkml:trace>
  <inkml:trace contextRef="#ctx0" brushRef="#br0" timeOffset="8584.491">12055 7838,'0'0,"0"0,0 0,0 0,0 0,0 0,0 0,0 0,0 0,0 25,0-25,0 25,0 0,0-1,0 26,25-25,-25 0,0 24,0-24,0 25,0-25,0-1,0 26,25-25,-25 0,0-25,0 24,0 1,0-25,0 25,0-25,0 0,25 25,-25-25,0 0,0 0</inkml:trace>
  <inkml:trace contextRef="#ctx0" brushRef="#br0" timeOffset="9100.5206">12626 7913,'0'0,"25"0,-25-25,0 25,0 0,0 0,0 0,0 0,0 0,-25 0,25 0,-25 0,0 0,25 0,-24 0,-1 0,0 0,0 25,0-25,0 0,1 0,24 0,-25 0,0 0,25 0,0 24,0-24,0 0,0 0,0 0,0 0,0 0,0 0,0 25,0-25,0 0,0 25,0-25,0 25,0 0,0-25,0 25,0-25,0 24,0-24,0 25,25-25,-25 25,0-25,25 25,-25-25,0 0,24 0,-24 0,0 25,0-25,25 0,-25 0,25 0,-25-25,25 25,-25 0,0 0,25 0,-25-25,25 25,-25 0,24 0,-24 0,25-25,-25 25,25 0,0 0,-25 25,25-25,-25 0,24 25,1-25,-25 25,25-1,-25-24,0 25,0 0,0-25,0 25,0 0,0-1,0-24,0 25,-25-25,25 25,-25 0,1-25,-1 0,-25 25,25-25,-24 0,24 0,-25 0,1 0</inkml:trace>
  <inkml:trace contextRef="#ctx0" brushRef="#br0" timeOffset="18374.051">9600 9649,'0'0,"0"0,0 0,0 0,0 0,0 0,0 0,0 0,0 0,0 0,0 0,0-25,0 25,0 0,25 0,-25 0,0 0,24 0,-24 0,0 0,0 0,0 0,25-25,-25 25,0 0,0 0,0 0,0 0,0 0,0 0,0 0,0 0,-25 0,25 0,-24 0,24 0,-25 0,0 25,25-25,-25 0,25 0,-25 0,25 0,-24 0,24 0,0 0,0 0,0 0,0 0,0 0,0 0,0 0,0-25,0 25,0 0,0 0,0 0,0 0,0-24,0 24,24 0,-24 0,25-25,-25 25,0 0,25 0,-25 0,25 0,-25 0,25 0,-1 0,-24 25,25-25,-25 24,25-24,0 25,-25 0,0 0,0 0,0-1,0 1,0 0,0 0,-25 0,0-1,25 1,-25 25,1-25,-1-1,0 1,0 0,0-25,1 25,-1 0,0-25,25 0,-25 0,0 0,25 0,-24 0,24-25,-25 25,25-25,0 25,-25-25,25 0,0 1,0-1,0 0,0 0,25 0,-25 1,25 24,-25-25,24 25,1-25,0 25,0 0,0 0,-1 0,1 25,0-25,0 0,0 25,-1-25,1 24,0 1,0-25,0 25,-1-25,1 25,-25-25,25 25,0-25,0 24,-25-24,24 25,-24-25,0 0,25 0,-25 0</inkml:trace>
  <inkml:trace contextRef="#ctx0" brushRef="#br0" timeOffset="18546.0608">10394 9649,'0'0,"24"-25,-24 25,0-25,0 25,0 0,0-24,0 24,0 0,0 0,0 0,0 0,0 0,0 0,0 0,0 0</inkml:trace>
  <inkml:trace contextRef="#ctx0" brushRef="#br0" timeOffset="18710.0702">10592 9773,'0'25,"0"-25,0 0,0 0,0 0,0 25,0-25,0 0,0 0,0 0,0 0,0 0,0 0,0-25,0 25,0 0,25 0</inkml:trace>
  <inkml:trace contextRef="#ctx0" brushRef="#br0" timeOffset="19131.0943">11212 9451,'25'-25,"-25"0,25 25,-1-25,1 0,-25 1,25-1,0 0,0 25,0-25,-1 25,1 0,0-25,0 25,0 0,-25 0,24 0,1 25,-25-25,0 25,0-25,0 25,0 0,0-25,0 24,0 1,-25 0,1 0,-1 0,0-1,0 1,25 0,-25 0,1-25,24 25,0-25,0 24,0-24,0 0,0 0,0 0,24 25,-24-25,25 0,0 0,0 0,0 25,-1-25,1 0,0 25,0-25,0 25,-1-25,1 24,-25-24,0 25,0-25,0 25,0 0,0-25,0 25,-25-25,25 24,-49-24,24 0,0 25,-24-25,-1 0,25 25,-24-25,-1 0,0 0,-24 25,24-25</inkml:trace>
  <inkml:trace contextRef="#ctx0" brushRef="#br0" timeOffset="20230.1571">7318 11559,'0'0,"0"0,0 0,0-25,0 25,0 0,25 0,-25 0,24-25,1 25,0 0,0-24,0 24,24-25,-24 25,25-25,-26 25,26 0,-25-25,0 25,-1 0,1-25,0 25,-25 0,0 0,0 0,0 0,0 25,-25-25,25 0,-25 25,1-25,-1 0,0 25,25-25,-25 25,0-25,25 0,-24 0,24 24,0-24,0 0,0 25,0-25,0 25,0-25,0 25,0 0,0-1,24 1,-24 0,0 0,25 0,-25-1,25 1,-25 0,0 0,0 0,25 24,-25-49,0 25,0 0,25 0,-25-1,0 1,0 0</inkml:trace>
  <inkml:trace contextRef="#ctx0" brushRef="#br0" timeOffset="20414.1677">7863 11857,'0'0,"0"0,0 0,0 0,0 0,0 24,0-24,0 25,0-25,0 25,0 0,25 0,-25-25,0 24,0 1,0-25,0 25,0-25,0 25,0-25,0 25</inkml:trace>
  <inkml:trace contextRef="#ctx0" brushRef="#br0" timeOffset="20563.1762">7863 11733,'-24'0,"24"-25,0 25,0 0,0-25,-25 25,25 0,0 0,0 0,-25 0</inkml:trace>
  <inkml:trace contextRef="#ctx0" brushRef="#br0" timeOffset="21094.2066">7913 11782,'25'0,"-25"25,0-25,0 25,25-25,-25 25,0-25,24 24,-24 1,0-25,25 25,-25 0,0 0,0-25,25 24,-25-24,0 25,0-25,25 25,-25-25,0 0,0 25,0-25,0 0,0 0,0 0,0 0,0 0,0-25,0 25,0 0,0-25,0 0,0 25,0-24,0-1,0 25,0-25,0 0,0 25,0-25,25 1,-25 24,24 0,-24-25,25 25,-25 0,0 0,25 0,-25 0,25 0,-25 0,25 0,-25 25,25-25,-25 24,24-24,-24 25,0-25,25 25,-25 0,0-25,0 25,25-1,-25-24,0 25,0-25,0 25,0-25,0 0,0 0,0 25,0-25,0 0,0 0,-25-25,25 25,0 0,0-25,0 25,0-25,-25 1,25-1,0 0,0 0,0 25,0-25,25 1,-25 24,25-25,0 25,-25 0,25 0,-1 0,-24 0,25 0,-25 0,25 25,-25-25,25 24,-25-24,25 25,-25-25,24 25,-24-25,0 0,0 25,25-25,-25 0</inkml:trace>
  <inkml:trace contextRef="#ctx0" brushRef="#br0" timeOffset="21442.2265">8657 11733,'25'0,"-25"0,0 0,0 0,25 0,-25 0,0-25,25 25,-25 0,24 0,-24 0,25 0,0-25,-25 25,25 0,0-25,-25 25,24-25,-24 25,25 0,-25-24,0 24,0-25,0 25,0 0,0-25,0 25,-25-25,1 25,-1 0,0 0,0 0,0 0,1 0,-1 25,0-25,0 25,0 0,25-1,-24 1,24 0,0 0,0 0,0-1,0 1,0 0,0 0,24 0,1-1,0 1,0 0,0-25,24 0,1 25,-1-25,1 0,0 0,-1 0,26-25</inkml:trace>
  <inkml:trace contextRef="#ctx0" brushRef="#br0" timeOffset="23334.3347">9972 11311,'0'-25,"0"25,0 0,0 0,0-25,0 25,0 0,0-24,0 24,0 0,0-25,25 25,-1 0,1-25,-25 25,25 0,0 0,0 0,-1 0,1 25,0-25,0 0,0 25,-25-25,24 24,-24 1,0 0,0-25,0 25,0 0,0-1,0 1,-24-25,24 25,-25 0,0 0,25-25,-25 24,25-24,0 25,-25-25,25 0,0 0,0 0,0 0,0 0,0 0,25 0,0 0,-25 0,25 0,0 0,-1 0,1 0,0 0,0 25,0-25,-25 0,25 25,-1 0,1-25,0 24,-25 1,0 0,25 0,-25-25,0 25,0-1,0 1,-25 0,25-25,-25 25,25 0,-25-25,1 0,24 24,-25-24,0 0,0 0,0 0,0 0,1 0,-1 0,0 0,0 0,0-24,25 24,-24-25,-1 25</inkml:trace>
  <inkml:trace contextRef="#ctx0" brushRef="#br0" timeOffset="23538.3464">10716 11311,'25'0,"-25"0,25-25,-25 25,0-25,0 25,0 0,0 0,0 0,0 0,0-24,24 24,-24 0,0 0</inkml:trace>
  <inkml:trace contextRef="#ctx0" brushRef="#br0" timeOffset="23706.356">10840 11559,'25'0,"-25"0,25 25,-25-25,0 0,0 0,0 0,24 0,-24 0,0 0,0 0,0 0,25-25,-25 25,0 0,25 0,-25 0,0 0,0-25,25 25</inkml:trace>
  <inkml:trace contextRef="#ctx0" brushRef="#br0" timeOffset="24226.3857">11708 11187,'25'0,"0"0,0 0,-25 0,24 0,-24 0,0 0,0 0,0 25,-24-25,24 0,-25 0,0 25,25-25,-25 0,0 24,1-24,-1 0,0 0,0 0,25 0,-25 0,1 0,24-24,0 24,0 0,-25-25,25 25,0-25,0 25,0-25,0 25,25-25,-25 0,24 25,1-24,-25-1,25 25,0-25,0 25,-1 0,1 0,0 0,0 0,0 0,-1 0,1 0,0 25,0 0,0-25,-1 24,1 1,0 0,-25 0,25 25,-25-26,0 1,0 0,0 0,0 24,-25-24,0 0,0 0,1 24,-1-24,-25 0,25 0,-24 0,24-1,-25 1,1 0,24-25,0 25,0-25,1-25,-1 25,25-25,-25 25,25-25,0 1,0-1,25 0,-25 0,25 0,-1 25,26-24,-25 24,24 0,-24-25,25 25,-1 0,1 25,24-25,-24 24,0-24,-1 25,26 0,-26 0,26 0,-26-1</inkml:trace>
  <inkml:trace contextRef="#ctx0" brushRef="#br0" timeOffset="29631.6949">9104 8930,'-25'0,"25"0,0 0,0 0,0 0,0 0,25 0,-1 0,1 0,0-25,0 25,0 0,24 0,-24-25,25 25,-1 0,1-25,0 25,24-25,-24 25,-1-24,1 24,24-25,-24 25,-1 0,-24 0,25-25,-25 25,-1 0,-24 0,25 0,-25 0,0 0,0 0,-25 25,25-25,-24 0,-1 0,-25 25,25-25,-24 0,-1 24,1-24,24 25,-25-25,1 25,-1-25,25 25,-24-25,24 0,-25 25,25-25,1 0,-1 24,0-24,0 0,25 0,-25 0,25 0,0 0,0 0,0 25,0-25,0 0,0 0,0 0,0-25,25 25,0 0,-25 0,25 0,0 0,-1 0,1-24,0 24,0 0,24-25,-24 25,25-25,-25 25,-1-25,26 25,-25-25,24 25</inkml:trace>
  <inkml:trace contextRef="#ctx0" brushRef="#br0" timeOffset="31155.7821">9004 8632,'-24'0,"24"0,-25-25,0 25,0-25,25 25,-25 0,1 0,-1 0,25 0,-25 0,25 25,-25-25,25 0,-25 25,25 0,-24 0,-1-25,25 24,-25 1,25 0,-25 25,25-26,-25 1,1 25,24-25,-25 24,0 1,25 0,-25-1,0-24,25 49,-24-24,24 0,-25-1,25 1,0-1,0 26,-25-26,25 1,0 0,0-1,0 26,0-26,0 1,0-1,0 1,0 0,0-1,0 1,25 0,-25 24,25-24,-25-1,24 1,-24-1,25 1,0 0,-25-26,25 26,0 0,-1-1,1-24,0 25,0-1,24 1,-24-25,0 24,25-24,-26 25,1-26,25 1,-25 0,24 0,1 0,-25 0,24-1,-24-24,25 25,-26-25,1 0,25 25,-25-25,0 0,-25 0,24 0,1 0,-25 0,25 0,-25 0,0 0,0-25,0 25,0 0,0 0,0 0,0 0,0-25,0 25,0 0,-25 0,25 0,0-24,0 24,0 0,0 0,0 0,0-25,0 25,-25 0,25-25,0 25,0-25,0 25,0-25,-24 25,24-25,0 1,0 24,-25-25,25 0,-25 25,25-25,0 25,-25-25,25 25,0 0,0-24,0 24,0 0,-25 0,25 0,0 0,0 0,0 0,0 0,0 0,0 0,0 24,0-24,0 25,0-25,0 25,0 0,0-25,25 25,-25-1,25 1,-25 0,25-25,-25 25,25 0,-25 0,24-25,-24 24,25 1,-25 0,0 0,0 0,0-25,0 24,0 1,0 0,-25 0,1 0,-1-1,0 1,-25 0,25 0,-24 0</inkml:trace>
  <inkml:trace contextRef="#ctx0" brushRef="#br0" timeOffset="36500.0877">9377 7441,'-25'0,"25"0,0 0,0 0,0 0,0 0,0 0,0 0,0 0,0 0,25 0,-25 0,24-24,1 24,0 0,0 0,24-25,-24 25,25 0,-25-25,-1 25,26 0,-25-25,0 25,-1 0,1 0,-25 0,0 0,0 0,0 0,0 0,-25 0,25 0,-24 25,-26-25,25 25,-24 0,-1-25,0 24,26 1,-26-25,0 25,1-25,-1 25,25-25,0 0,1 25,-1-25,25 0,0 0,0 0,0 0,0 0,0 0,25-25,-25 25,24 0,1-25,0 25,25 0,-25-25,24 25,-24-25,25 25,-1-24,1 24,-25-25</inkml:trace>
  <inkml:trace contextRef="#ctx0" brushRef="#br0" timeOffset="39496.2591">12155 8533,'24'0,"-24"0,0 0,25 0,-25-25,25 25,-25 0,25 0,0 0,-1 0,1 0,0-25,25 25,-26 0,26 0,-25 0,25 0,-1-25,-24 25,25 0,-26 0,1 0,0 0,0-24,-25 24,25 0,-25 0,0 0,0 0,0 0,-25 0,0 24,25-24,-50 0,26 0,-26 25,25-25,-24 0,-1 25,0-25,1 0,-1 0,25 25,-24-25,24 0,0 0,0 0,0 0,25 0,-24 0,24 0,0 0,0 0,0 0,24 0,-24 0,25 0,0-25,0 25,24 0,-24 0,25-25,-1 25,1-25,0 25,-1 0,1-24,0 24</inkml:trace>
  <inkml:trace contextRef="#ctx0" brushRef="#br0" timeOffset="41172.355">11659 11956,'0'0,"0"0,-25 0,25 0,0 0,0 0,0 0,0 0,0 0,25-25,-1 25,-24 0,25 0,0 0,25 0,-26-25,1 25,25 0,-25-25,24 25,-24 0,25-24,-26 24,1 0,0-25,25 25,-26 0,-24 0,25-25,0 25,-25 0,0 0,0 0,0 0,0 0,0 0,0 0,0 0,-25 0,25 0,-25 0,1 0,-1 0,0 0,-25 25,26-25,-26 0,25 0,0 25,-24-25,24 0,0 24,0-24,1 0,-1 0,0 25,25-25,-25 0,25 0,0 0,0 0,0 0,0 0,0 0,0 0,25 0,-25 0,25 0,0-25,-1 25,1 0,0 0,25-24,-26 24,26 0,-25-25,24 25,-24-25,0 25,25-25</inkml:trace>
  <inkml:trace contextRef="#ctx0" brushRef="#br0" timeOffset="42123.4094">12353 7342,'0'0,"0"0,0 0,0 0,0 0,0 0,0 0,0 0,0 0,25 0,-25 0,25 0,-1 0,1 0,25-25,-25 25,24 0,-24-24,25 24,-1 0,1-25,0 25,-26-25,26 25,-25 0,-25-25,25 25,-25 0,0 0</inkml:trace>
  <inkml:trace contextRef="#ctx0" brushRef="#br0" timeOffset="42236.4158">12626 7317,'-50'25,"1"-25,24 0,0 25,0-25,0 0,25 0,0 0,0 0,0 0,25 0,0 0,0-25,0 25,24 0,-24-25,25 25,-1-24,1 24</inkml:trace>
  <inkml:trace contextRef="#ctx0" brushRef="#br0" timeOffset="52992.031">9426 7516,'0'0,"25"0,-25 0,25 0,0 0,-25-25,24 25,1 0,0 0,-25 0,25 0,0 0,-1-25,1 25,0 0,0 0</inkml:trace>
  <inkml:trace contextRef="#ctx0" brushRef="#br0" timeOffset="53128.0388">9525 7565,'0'0,"0"0,0 0,0 0,25 0,-25-24,25 24,0 0,0-25,-1 25,26 0,0-25,-26 25,26-25</inkml:trace>
  <inkml:trace contextRef="#ctx0" brushRef="#br0" timeOffset="102475.8613">10269 12030,'0'0,"-24"0,24 0,-25 0,25 0,0 0,0 0,0 0,0 0,0 0,0 0,0 0,0 0,0 0,25-25,-25 25,24 0,1 0,0-24,0 24,0 0,0-25,-1 0,1 25,0-25,25 0,-26 1,1 24,0-25,0 0,24 25,-49-25,25 0</inkml:trace>
  <inkml:trace contextRef="#ctx0" brushRef="#br0" timeOffset="103199.9027">9252 7466,'0'0,"0"0,0 0,0 0,25 0,-25-25,25 25,-25 0,25 0,0 0,0 0,-1 0,1 0,0 0,0 0,0 0</inkml:trace>
  <inkml:trace contextRef="#ctx0" brushRef="#br0" timeOffset="103347.9112">9426 7516,'-25'0,"1"0,24 0,0 0,-25 0,25-25,0 25,0 0,0 0,0 0,0 0,25 0,-1-25,1 25</inkml:trace>
  <inkml:trace contextRef="#ctx0" brushRef="#br0" timeOffset="106451.0887">11882 11981,'0'0,"0"0,0 0,0 0,0 0,0 0,0 0,25-25,-1 25,-24 0,25-25,0 25,0-25,24 25,-24-25,25 25,-1-24,-24-1,25 0,24 0</inkml:trace>
  <inkml:trace contextRef="#ctx0" brushRef="#br0" timeOffset="107555.1518">12403 7392,'0'0,"0"0,0 0,0 0,0 0,0 0,0 0,0 0,24 0,-24 0,25 0,0 0,0 0,0 0,0 0,24 0,-24 0,0 0,24-25,-24 25,25 0</inkml:trace>
  <inkml:trace contextRef="#ctx0" brushRef="#br0" timeOffset="107688.1595">12527 7417,'-25'0,"0"0,25 0,-25 0,25 0,0 0,0 0,0 0,25-25,0 25</inkml:trace>
  <inkml:trace contextRef="#ctx0" brushRef="#br0" timeOffset="166161.5039">6946 13146,'-25'0,"25"0,-25-24,25 24,-25 0,25 0,0 0,0 0,0 24,0-24,0 25,0 0,0 0,0 25,0-26,0 26,25-25,-25 24,0-24,0 25,0-25,25-1,-25 26,0-25,0 0,0-25,0 24,0 1,0-25,0 0,-25 25</inkml:trace>
  <inkml:trace contextRef="#ctx0" brushRef="#br0" timeOffset="166477.522">6400 13221,'0'-25,"-25"0,25 0,0 1,0-1,0 25,25-25,-25 0,25 0,0 25,24-24,-24 24,25-25,-1 25,1 0,-1-25,1 25,24 0,-24 25,0-25,24 0,-24 25,-1-1,1 1,-25 0,24 0,-24 0,0-1,0 1,0 25,-25-25,0 0,0 24,0-24,-25 25,25-26,-25 26,0-25,0 24,1-24,-1 0,0 25,0-26,0-24,-24 25,24-25,0 25,0-25,0 0,1 0,-1 0,0 0,0-25,0 25,1-25</inkml:trace>
  <inkml:trace contextRef="#ctx0" brushRef="#br0" timeOffset="166668.5329">7293 13271,'25'0,"0"24,24-24,-49 25,25 0,0-25,0 25,-25 0,24-1,-24-24,25 25,-25 0,0-25,25 25,-25 0,0-25,0 24,0-24,0 25,0-25</inkml:trace>
  <inkml:trace contextRef="#ctx0" brushRef="#br0" timeOffset="167088.557">7665 13097,'-25'25,"25"-25,-25 24,25-24,-24 25,24-25,0 25,0-25,0 25,0 0,0-25,0 25,24-25,-24 24,25-24,0 25,0-25,0 25,-1-25,1 25,0-25,0 25,0-25,-1 0,-24 24,25-24,-25 0,0 25,0-25,0 0,0 25,0-25,0 25,-25-25,1 0,24 25,-25-25,0 0,0 0,0 0,1 0,-1-25,-25 25,25-25</inkml:trace>
  <inkml:trace contextRef="#ctx0" brushRef="#br0" timeOffset="167281.568">7715 12948,'24'0,"1"0,0 0,0 25,0-25,-25 25,24-1,1 1,-25 0,25 0,0 0,-25-1,25 1,-25 0,24 0,-24 0,25 0,-25-1,0-24,25 25,-25 0,0-25,0 25</inkml:trace>
  <inkml:trace contextRef="#ctx0" brushRef="#br0" timeOffset="167389.5742">7938 13221,'0'0,"0"0,0-25</inkml:trace>
  <inkml:trace contextRef="#ctx0" brushRef="#br0" timeOffset="168089.6142">8211 13072,'0'-25,"0"25,0 0,-25 0,25 0,-25 0,0 0,25 0,-25 25,1-25,-1 0,25 25,-25-25,0 0,25 25,-25-25,25 24,-24 1,24-25,0 25,0 0,0-25,0 25,0 0,0-25,24 24,-24-24,25 25,-25-25,25 25,-25-25,25 0,-25 0,25 0,-1 0,1-25,0 25,-25 0,25-25,-25 25,25-24,-25 24,25-25,-25 25,0-25,0 0,0 25,0-25,0 25,0-25,0 25,0 0,0 0,0 0,0 0,0 0,0 0,0 0,0 0,0 25,0-25,0 25,0-25,24 25,-24-25,0 25,0-25,25 25,-25-25,25 0,-25 24,25-24,-25 0,25 0,-25 0,24 0,-24 0,25 0,0-24,-25 24,25-25,-25 25,25 0,-25-25,0 0,0 25,0-25,0 25,0-25,0 1,0 24,-25-25,25 25,0 0,-25-25,25 25,0 0,0 0,0 0,0 0,0 0,0 25,0-25,0 0,0 25,0-1,0-24,0 25,0 0,0-25,0 25,0-25,0 25,0-25,0 0,0 0,0 25,0-25,0 0,0 0,0-25,0 25,0 0,25-25,-25 25,0-25,25 25,-25-25,0 0,24 25,-24-24,25 24,-25 0,0 0,25 0,-25 0,25 0,-25 0,0 0,25 0,-25 24,0-24,24 25,-24-25,0 25,0-25,0 0,25 25,-25-25,0 25,0-25,0 0</inkml:trace>
  <inkml:trace contextRef="#ctx0" brushRef="#br0" timeOffset="168637.6456">8806 12923,'0'0,"0"-25,0 25,0 0,0 0,0 25,0-25,0 0,-25 25,25 0,0-25,0 25,0-1,0 1,0 0,0-25,0 25,0 0,25-1,-25-24,0 25,25 0,-25-25,25 0,-25 25,24-25,1 0,-25 0,25 0,0 0,0 0,-25-25,24 25,1 0,-25-25,25 25,0-25,-25 25,0-24,25-1,-25 25,0-25,24 25,-24-25,0 25,0 0,0-25,0 25,0 0,0-24,0 24,0 0,0 0,0 0,0 0,0 0,0 0,0 0,0 0,0 0,0 0,0 0,0 0,0 0,0 0,0-25,0 25,25 0,-25 0,0 0,25-25,-25 25,0 0,0 0,0-25,0 25,0 0,0 0,0-25,0 25,0 0,0 0,0 0,-25 0,25 0,-25 0,25 0,-24 0,24 0,-25 25,25-25,-25 25,25 0,-25-25,25 25,0-1,0 1,0 0,0 0,25 0,-25-25,25 24,0-24,-1 25,1-25,0 25,0-25,24 0,-24 0,25 0,0-25</inkml:trace>
  <inkml:trace contextRef="#ctx0" brushRef="#br0" timeOffset="172372.8592">10245 12650,'0'-24,"0"24,0-25,0 25,0-25,0 25,0-25,0 25,0 0,0-25,24 25,-24 0,25 0,-25 0,25 0,-25 25,25-25,-25 0,25 25,-25 0,0-25,0 25,0-1,0 1,0 0,0-25,-25 25,25 0,-25-1,25 1,-25 0,25 0,-25-25,25 25,0-25,-24 24,24-24,0 0,0 0,0 0,0 0,0 0,0 0,24 0,-24 0,25 0,-25 0,25 0,0 0,0 0,-25 25,25-25,-1 25,-24-25,25 25,-25-25,25 25,-25-1,0-24,0 25,0 0,0-25,0 25,0-25,0 25,-25-25,25 24,0-24,-25 25,25-25,-24 0,24 0,-25 0,0 0,0 0,0 0,0 0,25 0,-24-25,-1 25,0 0,0-24,0 24,25-25</inkml:trace>
  <inkml:trace contextRef="#ctx0" brushRef="#br0" timeOffset="172696.8777">10617 12799,'0'0,"25"0,-25 0,0 25,0-25,0 0,0 25,-25-25,25 25,0-1,0 1,0-25,0 25,0 0,0 0,0-1,0 1,0-25,25 25,-25 0,24 0,-24-25,25 24,0-24,0 0,0 0,-25 25,24-25,1 0,0-25,0 25,-25 0,25-24,-1 24,1-25,-25 25,25-25,-25 0,0 0,0 25,0-24,0-1,0 0,-25 0,25 0,-25 1,1-1,-1 0,0 25,0-25,0 25,1 0,-1 0,0 0,25 0</inkml:trace>
  <inkml:trace contextRef="#ctx0" brushRef="#br0" timeOffset="172873.8879">11634 13370,'25'0,"-1"25,-24-1,0-24,0 25,0-25,-24 25,24-25,0 25,-25-25</inkml:trace>
  <inkml:trace contextRef="#ctx0" brushRef="#br0" timeOffset="173397.9178">12055 12799,'0'-25,"0"1,0-1,0 25,0-25,25 0,-25 0,25 25,-25 0,25-24,0 24,-1 0,1 0,0 0,0 0,-25 24,25-24,-1 25,1-25,-25 25,0 0,25 0,-25-25,0 24,0 1,0 0,0 0,-25 0,25-25,0 24,-25 1,25-25,0 0,0 25,0-25,0 0,0 0,0 0,0 0,0 0,25 0,-25 0,25 0,0 0,0 25,-1-25,1 0,0 25,-25-25,25 0,0 24,-25-24,0 25,0-25,0 25,0-25,0 25,0-25,0 25,-25-25,25 24,-25-24,0 25,0-25,1 25,-1-25,0 0,0 0,0 25,1-25,-1 0,0-25,0 25,-24 0,24-25,25 25,-25-25</inkml:trace>
  <inkml:trace contextRef="#ctx0" brushRef="#br0" timeOffset="173716.9361">12824 12799,'0'0,"0"25,0 0,0-25,-24 25,24-1,-25-24,25 25,-25 0,25 0,0 0,0-1,0-24,0 25,0 0,0-25,0 25,25-25,-25 25,25-25,-25 0,24 0,1 0,0 0,-25 0,25 0,0 0,-1-25,1 25,-25-25,25 25,0-25,-25 0,25 25,-25-24,0-1,0 0,0 0,-25 0,25 1,-25-1,0 0,-24 0,24 0,0 25,-25 0,26 0,-26 0,25 0</inkml:trace>
  <inkml:trace contextRef="#ctx0" brushRef="#br0" timeOffset="174036.9544">10096 13667,'0'0,"0"0,0 0,0 0,25 0,-25 0,0 0,24 0,1 0,0 0,0 0,0 0,-1-24,26 24,-25 0,25 0,-1 0</inkml:trace>
  <inkml:trace contextRef="#ctx0" brushRef="#br0" timeOffset="174308.9699">12948 13543,'0'0,"0"0,0 25,0-25,0 0,0 0,0 0,0 0,25 0,-25 0,25 0,0 0,0 0,24 0,1 0,-1 0,1 0,24-25,1 25</inkml:trace>
  <inkml:trace contextRef="#ctx0" brushRef="#br0" timeOffset="193569.0716">6871 13221,'0'0,"0"0,0 0,0 0,0 25,0-25,25 0,-25 25,0-25,25 24,-25 1,25-25,-25 25,24 0,1-25,-25 25,25-25,0 0,0 24,-1-24,1 0,-25 0,25 0,0 0,0-24,24 24,-24 0,0-25,0 0,0 25,-1-25,1 0,25 1,-25-1,-1-25,26 25,-25 0,24 1,-24-1,25-25,-25 50,-1-25,26 1,-25-1,0 25,-1-25,1 25,0 0,0 0,0 0,-1 0,-24 25,25-25,0 0,0 25,0-25,-1 24,1-24,0 25,0-25,0 25,0-25,24 25,-24-25,0 0,0 0,24 25,-24-25,0 0,24 0,-24 0,0 0,25-25,-26 25,26-25,-25 25,24-25,1 0,0 25,-1-24,1-1,-25 0,24 0,1 0,-1 1,1-1,-25 0,24 25,1-25,-25 25,0-25,0 25,-1 0,1 0,0 25,0-25,0 25,-1-25,1 25,0-25,0 25,0-1,-1 1,1-25,0 25,0 0,0-25,-1 25,1-1,25-24,-25 0,-1 25,1-25,25 0,-25 0,-1 0,26 0,-25-25,24 25,-24 0,0-24,25 24,-26-25,26 0,0 0,-25 25,24-25,1 1,-1-1,1-25,0 25,-1 25,1-24,24-1,-24 0,-1 25,1 0,0-25,-26 25,26 0,-25 25,24-25,-24 0,25 25,-25-25,-1 25,26-25,-25 24,25-24,-26 25,26-25,-25 0,24 0,1 0,0 0,-26 0,26 0,0 0,-1 0,1 0,-1-25,1 25,0-24,-1 24,1-25,-1 0,1 25,0-25,-1 25,1-25,-1 25,1 0,-25 0,25 0,-26 0,26 0,-25 25,0-25,-1 25,1-25,0 25,0 0,24-25,-49 24,25 1,0-25,25 25,-26-25,1 25,0-25,0 25,0-25,24 0,-24 0,25 0,-26 0,26 0,0 0,-26 0,26 0,-25 0,0 0</inkml:trace>
  <inkml:trace contextRef="#ctx0" brushRef="#br0" timeOffset="194701.1363">10021 10840,'0'-25,"-24"25,24 0,0-25,-25 25,25 0,-25 0,25 0,-25 0,25 25,-25-25,1 25,24-25,-25 24,0 26,0-25,0 24,1 1,24 0,-25-1,0 26,25-1,0-24,0 24,0 1,0-1,0 0,25 1,-25-1,25 1,24-1,-24-24,0-1,24 1,1-1,0 1,24-25,-24 0,24 0,0-1,1-24,24 25</inkml:trace>
  <inkml:trace contextRef="#ctx0" brushRef="#br0" timeOffset="195277.1693">12676 10492,'0'0,"0"-24,0 24,0 0,0 0,0 0,0 0,24 0,-24 24,25-24,0 25,0 0,0 0,-1 24,1-24,25 25,-25-1,-1 1,1 0,25-1,-25 26,-25-26,24 26,-24-1,0-24,0 24,0-24,0-1,-24 26,24-26,-25 1,0 0,0-1,0-24,1 25,-1-26,0 1,0 0,0 0,-24-25,24 25,0-25</inkml:trace>
  <inkml:trace contextRef="#ctx0" brushRef="#br0" timeOffset="195569.186">13320 10840,'0'0,"0"0,0 0,25 24,-25-24,25 25,0-25,-25 25,49 0,-24 24,0-24,25 0,-25 0,24 24,-24-24,0 0,24 0,-24 0,25 0,-25-1,-1-24,1 25,0-25,-25 25</inkml:trace>
  <inkml:trace contextRef="#ctx0" brushRef="#br0" timeOffset="195745.196">13742 10939,'0'-25,"0"25,-25 0,25 0,0 0,0 0,-24 0,24 25,0 0,-25-1,25 1,-25 25,0-25,25 24,-25 1,1 0,-1-1,0 1,0-1,0-24</inkml:trace>
  <inkml:trace contextRef="#ctx0" brushRef="#br0" timeOffset="199948.4364">14734 10616,'0'0,"25"0,-25 0,0 0,0 0,25 0,-25 0,0 0,0 0,0 0,0 0,0 0,-25 0,25 25,0-25,-25 0,1 25,24-25,-25 25,0-25,0 25,0-25,1 0,-1 24,25-24,-25 0,0 0,25 0,-25 0,25 0,-25 0,25 0,0-24,0 24,0-25,0 25,0-25,0 25,0-25,0 0,0 1,25-1,0 0,-25 25,25-25,0 0,0 25,-1-24,1 24,-25 0,25 0,0 0,0 0,-1 0,-24 24,25-24,0 25,0 0,0 0,-25 0,24-1,-24 26,0-25,0 24,0-24,0 25,0-1,-24 1,24 0,-25-1,0 1,0-25,0 24,1 1,-1-25,0 0,0-1,0-24,25 25,0-25,-24 0,24-25,0 25,0-24,-25-1,25 0,0 25,0-25,0 0,0 0,25 25,-25-24,24 24,1-25,-25 25,25 0,0 0,24 25,-24-25,0 0,25 24,-26 1,26-25,-25 25,24 0,-24 0,25 0,-25-1</inkml:trace>
  <inkml:trace contextRef="#ctx0" brushRef="#br0" timeOffset="201621.5321">10567 13767,'0'-25,"0"25,0 0,0-25,0 25,0 0,0 0,-25 0,25 0,0 0,-24 25,24-25,-25 25,0-25,0 24,0 1,25 0,-24 0,-1 24,0-24,0 0,25 25,-25-26,25 26,-25-25,25 24,0-24,0 25,0-25,0-1,0 26,0-25,0 0,25 0,-25-1,0-24,25 25,-25-25,25 25,0-25,0 0,-25 0,24 0,1 0,0 0,0 0,0-25,-1 25,1-25,0 25,-25-24,25-1,-25 25,25-25,-25 25,0-25,0 0,0 25,-25-25,0 25,0 0,0 0,1 0,-1 0,0 0,0 0,-24 25,24-25,0 25,0 0,-25 0</inkml:trace>
  <inkml:trace contextRef="#ctx0" brushRef="#br0" timeOffset="202644.5907">12279 13543,'0'0,"0"0,24-24,-24 24,0 0,0 0,0 0,0 0,0 0,0 0,0 0,0 0,0 24,0-24,0 25,0-25,0 25,-24 0,24 0,-25-1,25 26,-25-25,25 0,-25 24,0 1,1-25,24-1,-25 26,25-25,-25 0,25 24,0-49,0 25,0 0,0 0,25-25,-25 24,25-24,-1 0,1 0,0 0,0 0,0 0,-1 0,26-24,-25 24,0-25,24 25,-24-25,25 0,-25 25,-1-25,26 1,-25-1,0 0,-25 25,24-25,1 0,-25 25,0-24,0-1,0 25,-25 0,25-25,-24 25,-1 0,0-25,0 25,0 0,1 0,24 0,-25 0,0 25,0-25,25 25,-25-25,25 25,0-1,0 1,0 25,0-1,0-24,0 50,0-26,0 1,0 24,25-24</inkml:trace>
  <inkml:trace contextRef="#ctx0" brushRef="#br0" timeOffset="204856.7172">10394 14610,'-25'25,"25"-25,0 0,-25 0,25 0,0 0,0 0,0 0,0 0,0 0,0 0,0 25,25-25,-25 0,25 0,-1 0,-24 0,25 0,0-25,0 25,24 0,-24 0,0 0,0-25,0 25,-1 0,1 0,0-25,-25 25,25 0,-25 0,25 0,-25 0,0 0,0 0,0 0,-25 0,0 0,25 0,-25 0,0 0,-24 0,24 0,-25 25,26-25,-26 0,25 25,-24-25,24 25,-25-25,25 24,0-24,1 25,24-25,-25 0,25 25,0-25,0 0,0 0,0 0,25 0,-25 0,24 0,1 0,0-25,0 25,0 0,0 0,-1-25,26 25,-25 0,0 0,-1-24,1 24,0 0,0 0,0 0,-25 0,0 0,24 0</inkml:trace>
  <inkml:trace contextRef="#ctx0" brushRef="#br0" timeOffset="206253.7971">9327 7640,'0'0,"25"0,0 25,-25-25,24 0,1 0,0 0,0 0,0 0,-1-25,1 25,25 0,-25 0,-1 0,1 0,0-25,-25 25,25 0,-25 0,0 0,0 0,0 0,0 0,0 0,-25 25,0-25,0 0,1 0,-1 0,0 25,-25-25,26 0,-26 0,25 24,0-24,1 0,-1 0,25 0,-25 0,25 0,0 0,0 0,0 0,0 0,0 0,0 0,25-24,-25 24,25 0,-1 0,1 0,0-25,0 25,0 0,-1-25,1 25</inkml:trace>
  <inkml:trace contextRef="#ctx0" brushRef="#br0" timeOffset="210593.0453">10394 14808,'0'0,"0"0,0 0,0 0,0 0,0 0,24 0,-24 0,25 0,-25 0,25-24,0 24,0 0,-1 0,26 0,-25 0,0-25,-1 25,1 0,0 0,0 0,0-25,-1 25,1 0,-25 0,0 0,25 0,-25 0,0 0,0 0,-25 0,25 25,-25-25,25 0,-24 0,-1 25,25-25,-25 0,0 24,0-24,1 25,-1-25,25 0,-25 0,25 25,0-25,-25 0,25 0,0 0,0 0,0 0,25 0,-25-25,25 25,0 0,-1 0,1-25,0 25,0-24,24 24,-24-25</inkml:trace>
  <inkml:trace contextRef="#ctx0" brushRef="#br0" timeOffset="215069.3013">12279 14635,'24'-25,"-24"25,0 0,0 0,0 0,0 0,25-25,-25 25,25 0,-25 0,25-25,0 25,-1-24,26 24,-25-25,0 25,24-25,1 25,0-25,-26 0,26 25,0-24,-26 24,26-25</inkml:trace>
  <inkml:trace contextRef="#ctx0" brushRef="#br0" timeOffset="215925.3503">12254 7565,'25'0,"-1"0,1 0,0 0,0 0,24 0</inkml:trace>
  <inkml:trace contextRef="#ctx0" brushRef="#br0" timeOffset="227478.011">9352 7615,'0'-25,"25"25,-25 0,24 0,-24 0,25 0,-25 0,25 0,0-25,0 25,-25 0,24 0,1-24,0 24,0 0,0 0,-1 0,-24-25,25 25,-25 0,0 0,0 0,0 0,0 0,0 0,0 0</inkml:trace>
  <inkml:trace contextRef="#ctx0" brushRef="#br0" timeOffset="227588.0173">9575 7565,'-25'0,"0"25,1-25,-1 0,25 0,-25 0,25 0,0 25,-25-25,25 0,0 0,0 0,0-25,0 25,25 0,-25 0,25 0,-25 0,25-25,-1 25,1 0,0-24</inkml:trace>
  <inkml:trace contextRef="#ctx0" brushRef="#br0" timeOffset="228343.0605">10294 14684,'0'0,"25"0,-25 0,0-24,25 24,-25 0,25 0,0 0,-1-25,1 25,0 0,25 0,-26-25,26 25,0 0,-1-25,1 25,-1 0</inkml:trace>
  <inkml:trace contextRef="#ctx0" brushRef="#br0" timeOffset="233354.3471">18505 6152,'0'0,"0"-25,-25 25,25-25,-25 25,25-25,-25 25,0-25,25 25,-24 0,24 0,-25 0,0 0,25 0,-25 0,0 25,25-25,-24 0,-1 25,25-25,-25 25,25-25,0 25,0-25,0 24,0-24,0 0,0 25,25-25,0 25,-1-25,1 0,0 25,25-25,-26 0,26 25,-25-25,24 0,-24 24,0-24,0 0,0 25,-1-25,-24 0,25 25,-25-25,0 25,0-25,0 25,0-25,-25 24,25-24,-24 0,-1 25,0-25,0 0,-24 0,24 0,0 0,0 0,0 0,-24 0,24-25,0 25,25-24</inkml:trace>
  <inkml:trace contextRef="#ctx0" brushRef="#br0" timeOffset="233534.3574">18604 5978,'25'0,"-25"25,24-25,-24 25,0-25,25 24,-25 1,0-25,25 25,-25 0,25 0,-25-1,0 1,25 0,-25 0,0 0,24-1,-24-24,0 25,0-25</inkml:trace>
  <inkml:trace contextRef="#ctx0" brushRef="#br0" timeOffset="233675.3655">18753 6201,'0'0,"0"0,0-25,0 25,0 0,0-24,0 24,24 0,-24 0,25 0,0 0,-25-25,25 25,0 0,0 0,-1-25</inkml:trace>
  <inkml:trace contextRef="#ctx0" brushRef="#br0" timeOffset="234526.4142">19298 6052,'0'-24,"0"24,0 0,0 0,0 0,-24-25,24 25,-25 0,0 0,25 0,-25 0,25 0,-25 0,1 25,24-25,-25 0,0 24,25-24,-25 25,25-25,0 25,0 0,0-25,0 25,0-1,0-24,0 25,0-25,0 25,25-25,-25 0,0 25,25-25,0 0,-25 0,24 0,-24 0,25-25,0 25,-25 0,25-25,-25 25,25-25,-25 25,0-24,0 24,0-25,0 25,24-25,-24 25,0 0,0-25,0 25,0 0,0 0,0 0,0 0,0 25,0-25,0 0,0 25,0-25,0 25,0-1,25-24,-25 25,0 0,25-25,-25 25,25-25,-25 25,25-25,-1 0,-24 24,25-24,0 0,-25 0,25 0,0 0,-1-24,1 24,-25 0,25-25,0 0,-25 25,25-25,-25 0,24 1,-24-1,0 0,0 25,0-25,0 0,-24 1,24-1,-25 0,0 0,25 25,-25 0,0-25,1 25,24 0,-25 25,25-25,-25 0,25 25,-25-25,25 0,0 0,0 25,0-25,0 0,25 0,-25 25,25-25,0 0,-1 0,1 0,0-25,0 25,0 0,-1 0,1-25,0 25,0 0,0 0,-1-25,-24 25,25 0,-25 0,0 0,0 0,25 0,-25 25,0-25,0 0,0 25,0-25,0 25,25-25,-25 24,0-24,0 0,25 25,-25-25,0 0,25 0,-25 25,24-25,-24 0,25 0,-25-25,25 25,-25 0,25-25,0 25,-25-24,24 24,-24-25,25 0,-25 25,0-25,0 0,0 1,0-1,0-25,0 25,0 0,0 1,0-26,0 25,0 25,0-25,0 25,0-24,0 24,0 24,0-24,0 25,0-25,0 25,0 25,0-26,0 1,0 25,25-25,-25 0,25 24,0-24,-25 0,24 0,-24-1,25 1,-25 0,0 0</inkml:trace>
  <inkml:trace contextRef="#ctx0" brushRef="#br0" timeOffset="234726.4256">20067 5928,'0'-24,"0"24,0 0,25-25,-25 25,25 0,0 0,0 0,-1 0,1 0,0 25,0-25,0 24,-1-24,1 25,0 0,0-25,0 25,-25 0,24-25,-24 24,0 1,0-25,0 25</inkml:trace>
  <inkml:trace contextRef="#ctx0" brushRef="#br0" timeOffset="234858.4332">20439 5730,'0'0,"0"0,0 0,0 0,0 0</inkml:trace>
  <inkml:trace contextRef="#ctx0" brushRef="#br0" timeOffset="235334.4604">20415 5829,'0'25,"24"-25,-24 25,0-25,0 25,0-25,25 24,-25-24,0 25,0 0,25-25,-25 25,0-25,0 25,0-25,25 0,-25 0,25 24,-25-24,0 0,24 0,-24 0,25 0,0 0,-25 0,25 0,-25-24,25 24,-1 0,1-25,-25 25,25-25,0 25,0-25,-1 0,1 25,0-24,0-1,-25 0,25 25,0-25,-25 0,0 25,0 0,0-25,0 25,0 0,0 0,0 0,0 25,0-25,0 25,-25-25,25 25,-25 0,25 0,-25-1,25 1,0 0,0 25,0-26,0 26,0-25,0 24,0-24,25 25,-25-1,25-24,-25 25,0-1,0 1,25-25,-25 24,0-24,0 25,0-25,0-1,0 1,-25 0,25-25,-25 25,25-25,-25 0,0 0,25-25,-25 25,1-25,24-24,-25 24,0 0,0-25,25 26,-25-26,25 25,0 0,0-24,0 24,25 0,-25 0</inkml:trace>
  <inkml:trace contextRef="#ctx0" brushRef="#br0" timeOffset="235990.4979">22151 5829,'0'-25,"0"25,0 0,0-25,-25 25,25 0,-25 0,1 25,-1-25,0 25,0-25,0 25,-24 0,24 0,0-1,25 1,-25 0,0 0,25 24,0-24,0 0,0-25,25 25,-25 0,25-1,0-24,0 0,-1 25,26-25,-25 0,0-25,0 25,24 0,-24-24,0 24,0-25,24 25,-49-25,25 0,0 0,-25 1,0 24,0-25,0 0,0 0,-25 0,0 1,0-1,1 0,-26 0,25 0,0 25,-24-25,24 1,-25 24,25-25,1 25,-1-25,0 25,25-25,-25 0,25 25,0-24,0 24,0-25,25 0,-25 25,25-25,0 25,-1-25,1 25,0 0,0 0,0 0,0 0,-1 0,1 0,25 25,-25-25,-25 25,24 0,1 0,0-1,-25 1,25 0,-25 0,0 0,0-1,0 1,-25 25,25-25,-25 0,0-1,1 1</inkml:trace>
  <inkml:trace contextRef="#ctx0" brushRef="#br0" timeOffset="236418.5224">22548 5779,'0'0,"25"-24,-1 24,-24 0,25 0,-25 0,0 0,0 0,0 24,0-24,0 25,0 0,0 0,-25 0,25 0,-24-1,24 1,-25 0,25 25,-25-26,25 1,0 0,-25 0,25-25,0 25,0-25,0 24,-25-24,25 0,0 0,0 0,0 0,0-24,0 24,0-25,0 0,0 25,0-50,0 26,0-1,0-25,0 25,25-24,-25 24,25-25,-25 1,25-1,-25 25,25 0,-1 1,1-1,0 0,-25 25,25 0,0 0,-1 0,1 25,0-25,-25 49,25-24,0 0,-25 25,24-1,1-24,-25 25,25-1,-25-24,25 25,-25-25,0-1,25 26,-25-25,0 0,0-1,0-24,0 25,24-25,-24 25,0-25,0 0</inkml:trace>
  <inkml:trace contextRef="#ctx0" brushRef="#br0" timeOffset="237051.5586">22573 5928,'0'0,"0"0,0 0,24 0,-24 0,25 0,0 0,-25 0,25 0,0 0,-1 0,1 0,0 0,25 0,-26 0,1 0,25-24,-25 24,24 0,1-25,-25 25,24-25,-24 25,0-25,0 25,0-25,-25 25,24-25,-24 1,0 24,0-25,0 25,0-25,0 25,0 0,0-25,-24 25,24 0,0 0,0 25,0-25,-25 0,25 25,0-25,0 25,0-1,-25 1,25 0,0 0,0 0,0 0,0-1,0 1,0-25,0 25,0-25,0 25,0-25,25 0,-25 25,0-25,0 0,0 0,0-25,0 25,25 0,-25-25,24 25,-24-25,0 0,25 1,-25-1,25 0,0 0,-25 0,25 0,-25 1,24-1,1 0,-25 25,25 0,0 0,-25 0,25 0,-1 0,-24 25,25 0,-25-25,0 24,0 1,25 0,-25 0,0 0,0 0,0-1,0-24,0 25,25-25,-25 25,0-25,0 0,0 0,25 0,-25 0,0 0,24 0,-24-25,25 25,-25-25,25 25,-25-24,25-1,0 0,-25-25,24 25,1-24,-25 24,25-25,0 26,-25-1,25 0,-1 0,1 25,-25 0,25 0,0 0,-25 25,25 0,-25 0,24-1,-24 26,25-25,-25 24,0-24,0 25,0-25,0 0,0-1,0 26</inkml:trace>
  <inkml:trace contextRef="#ctx0" brushRef="#br0" timeOffset="237358.5762">22374 6846,'-74'25,"-1"0,26 0,-1-25,25 24,-24-24,49 25,-25-25,25 0,0 0,25 0,0 0,-1 0,26 0,0-25,24 25,0-24,26-1,-1 0,0 0,50 0,-25 0,25 1,0-26,24 25,-24 0,0 1,0-26,-25 25,0 0,-25 25,0-24,-24-1,-26 25,1-25,-25 25,-1 0,1-25,-25 25,0 0,-25 0,25 0,-24 0</inkml:trace>
  <inkml:trace contextRef="#ctx0" brushRef="#br0" timeOffset="241270.7999">19869 5407,'0'0,"0"0,0 0,0 0,0 0,0 0,0 0,0 0,0 0,0 0,0 0,0 0,0 0,25 0,0 0,-1 0,1 0,25 0,-25 0,24-24,1 24,24 0,-24 0,24 0,1-25,-1 25,0 0,1-25,-1 25,25 0,-24-25,-1 25,26-25,-26 25,0 0,1-24,-26 24,26 0,-26 0,1-25,0 25,-26 0,1 0,0 0,0 0,-25 0,0 0,0-25,0 25,0 0,-25 0,0 0,0 0</inkml:trace>
  <inkml:trace contextRef="#ctx0" brushRef="#br0" timeOffset="241538.8153">19894 5333,'-25'0,"0"25,0-25,25 0,0 0,0 0,0 0,0 0,0 0,25 0,0 0,0 0,24 0,-24 0,25 0,24 0,-24 0,24 0,-24 0,49 0,-25 0,1 0,-1-25,25 25,1 0,-26 0,25-25,-24 25,24 0,-25 0,1 0,-1 0,-24 0,-1 0,1 0,-25 0,0 0,-1 0</inkml:trace>
  <inkml:trace contextRef="#ctx0" brushRef="#br0" timeOffset="244481.9836">18480 7466,'0'0,"0"0,0 0,25 0,-25 0,24 0,-24 0,25-25,-25 25,25 0,0 0,0 0,-1 0,1 0,0 0,0 0,0-24,-1 24,26 0,-25 0,0-25,0 25,-1 0,1 0,-25-25,25 25</inkml:trace>
  <inkml:trace contextRef="#ctx0" brushRef="#br0" timeOffset="244719.9972">18802 7417,'0'0,"0"0,0 0,0 0,0 0,0 0,0 0,0 24,0-24,0 0,0 0,0 25,0 0,0-25,0 25,0 0,0-1,0 1,0 0,25 0,-25 0,0-1,0 1,25 0,-25 0,0 0,25-1,-25 1,0-25,25 25,-25 0,0 0,0-25,0 24,0-24,24 25,-24-25,0 0</inkml:trace>
  <inkml:trace contextRef="#ctx0" brushRef="#br0" timeOffset="245392.0357">18827 7392,'0'0,"0"0,25-25,-25 25,25 0,-25-25,25 25,-1 0,-24 0,25 0,25 0,-25 0,-1 25,1-25,25 25,-25-25,-1 25,26-25,-25 24,0 1,-1 0,-24 0,25 0,0-1,-25 1,0 0,0 0,0 0,0-1,-25 1,25 0,-25 0,25 0,-24-1,-1-24,0 25,0 0,0 0,1-25,-1 25,0-25,0 24,0-24,1 0,-1 0,0 0,0 0,0 0</inkml:trace>
  <inkml:trace contextRef="#ctx0" brushRef="#br0" timeOffset="246088.0755">19323 7640,'0'0,"0"0,0 0,0 0,0 0,0 25,0-25,25 0,-25 24,0-24,25 25,-25 0,25-25,-25 25,24 0,-24-25,25 24,-25-24,25 25,-25-25,0 0,25 25,-25-25,25 0,-25 0,24 0,-24 0,25 0,-25-25,25 25,-25 0,0-25,25 25,-25-24,0 24,25-25,-25 0,0 25,0-25,0 25,24-25,-24 25,0-24,0 24,0 0,0-25,0 25,0 0,0 0,0 25,0-25,0 0,0 24,0-24,0 25,0-25,25 25,-25-25,0 25,0 0,25-25,-25 24,0-24,25 25,-25-25,25 25,-25-25,24 0,-24 0,25 0,-25 0,25 0,-25 0,25 0,-25-25,25 25,-25 0,25-25,-25 25,0-24,0 24,0-25,0 25,0-25,0 25,0-25,0 25,-25-25,25 25,-25-24,25 24,-25 0,0 0,25 0,-25 0,25 0,0 0,0 0,0 0,0 0,0 0,0 0,0 0,0 0,0 0,0 0,0 0,25 0,-25 0,25 0,-25 0,25 0,-25 0,25 0,-25 0,25 0,-25 0,24 24,-24-24,25 0,-25 25,0-25,0 25,0-25,0 25,0-25,0 25,25-25,-25 24,0-24,0 25,0-25,0 0,0 25,0-25,0 0</inkml:trace>
  <inkml:trace contextRef="#ctx0" brushRef="#br0" timeOffset="246676.1091">20266 7739,'25'-25,"-25"25,24 0,-24-25,0 25,0-24,0 24,0-25,0 25,0 0,-24-25,24 25,-25 0,25 0,-25 0,0 0,0 0,25 0,-24 0,-1 0,0 25,25-25,-25 25,25-25,-25 24,25-24,0 25,0 0,0-25,0 25,0 0,0-25,0 24,0-24,0 0,25 25,-25-25,25 0,0 0,-25 0,25 0,-1 0,-24 0,25-25,0 25,-25 0,25-24,0 24,-25-25,24 25,-24-25,0 25,25 0,-25-25,0 25,0 0,0 0,0-25,25 25,-25 0,0 0,0 25,0-25,0 0,0 25,0-25,25 25,-25-25,0 25,0-25,25 0,-25 24,0-24,24 0,-24 25,0-25,25 0,-25 0,0 0,25 0,-25-25,0 25,25 0,-25-24,25 24,-25-25,0 25,24-25,-24 25,0-25,0 0,0 1,25-1,-25 0,0 0,0 0,0-24,0 24,0 0,0-24,0 24,-25 0,25 0,0 0,0 1,-24 24,24 0,0 0,0 0,0 0,0 24,0-24,0 25,0 0,0 0,0 24,0-24,24 25,-24-25,0-1,25 26,-25-25,25 0,-25-1,25 1,-25 0,0 0,25 0,-25-25,0 24,0-24</inkml:trace>
  <inkml:trace contextRef="#ctx0" brushRef="#br0" timeOffset="246885.1211">20588 7565,'0'0,"25"0,0 0,-25 0,25 0,-1 0,-24 0,25 0,0 25,0-25,0 0,-1 25,1 0,-25-25,25 25,-25-25,25 24,-25-24,0 25,0-25,0 25</inkml:trace>
  <inkml:trace contextRef="#ctx0" brushRef="#br0" timeOffset="247553.1593">21233 7565,'25'0,"-25"0,0 0,0 0,0-24,0 24,0 0,0 0,-25-25,25 25,-25 0,25 0,-24 0,24 0,-25 0,0 0,25 25,-25-25,25 24,-25-24,25 25,-24-25,24 25,-25 0,25-25,0 25,0-1,0-24,0 25,0-25,0 25,0-25,25 25,-25-25,0 0,24 0,-24 25,0-25,25 0,-25 0,25-25,-25 25,25 0,-25-25,25 25,-25-25,24 25,-24-25,0 25,25-24,-25 24,0 0,25-25,-25 25,0 0,25 0,-25 0,0 0,0 0,25 0,-25 0,0 0,24 25,-24-25,0 0,25 24,-25-24,0 25,0-25,0 25,0-25,25 25,-25-25,0 25,0-25,0 0,0 0,0 24,0-24,0 0,0 0,0 0,0 0,0-24,0 24,25-25,-25 25,0-25,25 25,-1-25,-24 0,25 25,0-24,-25 24,25 0,0-25,-1 25,1 0,0 0,-25 0,25 0,0 25,-25-25,24 0,-24 0,25 24,-25-24,0 0,0 0,0 25</inkml:trace>
  <inkml:trace contextRef="#ctx0" brushRef="#br0" timeOffset="247728.1693">20960 7243,'0'-25,"0"25,-24 0,24 0,0-25,0 25,0 0,0 0,0 0,0 0,0 0</inkml:trace>
  <inkml:trace contextRef="#ctx0" brushRef="#br0" timeOffset="248016.1858">22201 7516,'0'0,"0"0,-25 0,25 0,0 0,0 0,0 0,0 0,0 0,25 25,-25-25,24 0,-24 0,25 0,0 0,0 0,0 0,24 0,-24 0,0 0</inkml:trace>
  <inkml:trace contextRef="#ctx0" brushRef="#br0" timeOffset="248180.1951">22176 7640,'0'0,"-25"25,25-25,0 0,0 0,0 0,0 24,0-24,25 0,0 0,-25 25,24-25,1 0,0 0,25 25,-26-25,26 0,-25 0,24 0,1 0,-25 0</inkml:trace>
  <inkml:trace contextRef="#ctx0" brushRef="#br0" timeOffset="251312.3743">23193 7094,'-25'0,"25"0,0 0,-25 0,25 0,0 0,0-25,0 25,0 0,0 0,0 0,0 0,0 0,0 0,0 0,0 25,25-25,0 0,-25 0,25 0,-1 0,1 0,0 0,0 0,0 0,-1 0,1 0,-25 0,25 0,-25 0,0 0,0 0,0 0,0 0,0 0,-25 0,0 0,25 0,-24 0,-1 0,-25 0,25 0,1 25,-1-25,0 0,0 0,0 0,25 0,-24 0,24 0,0 0,-25 0,25 0,0 0,0 0,0 0,0 0,0 0,0 0,0 25,0-25,0 0,0 0,0 25,0-25,0 24,0 1,0-25,-25 25,25-25,0 25,0 0,0-25,-25 24,25-24,0 25,0-25,-25 25,25-25,0 0,0 0,0 0,0 0,0 0,0 0,0 0,0 0,25 0,-25 0,0 0,25 0,-25 0,25 0,0 0,-25 0,24 0,1 0,0 0,0 0,0 0,-1 0,1 25,0-25,0 25,0-25,-1 24,-24 1,25 0,0-25,-25 25,0 0,0-1,0-24,0 25,0 0,0-25,0 25,-25 0,25-25,-25 0,25 24,-24-24,-1 0,0 25,0-25,25 0,-25 0,1 0,-1 0,0-25,0 25,0 0,1-24,-1 24</inkml:trace>
  <inkml:trace contextRef="#ctx0" brushRef="#br0" timeOffset="252212.4258">23639 7367,'0'0,"25"0,-25-25,0 25,25 0,-25 0,25 0,-25-25,24 25,1-24,-25 24,25 0,0-25,-25 25,25-25,-1 0,-24 25,0-25,0 1,0 24,0-25,0 0,0 0,0 0,-24 25,-1-24,0-1,25 0,-25 25,0-25,1 25,24 0,-25 0,25 0,-25 25,25-25,0 25,-25 0,25-1,0 1,0 25,0-25,0 24,25-24,-25 25,25-1,-25 1,25-25,-25 24,24-24,-24 25,0-26,25 1,-25 0,0 0,0 0,25-1,-25-24,0 25,0-25,0 0,25 0,-25 0,0 0,25 0,-25-25,0 1,24 24,-24-25,25 0,-25 25,25-25,-25 0,0 25,25-24,-25 24,0 0,0 0,25 0,-25 0,0 0,24 0,-24 0,0 0,0 24,25-24,-25 0,0 25,25-25,-25 0,25 0,-25 0,0 0,25 25,-25-25,25 0,-25 0,24 0,-24-25,25 25,-25 0,25 0,0-25,-25 25,25 0,-25-24,24 24,-24-25,0 25,0-25,0 25,0-25,0 25,0-25,0 25,0 0,0-24,0 24,-24 0,24 0,0 0,0 0,0 0,0 0,0 0,0 0,0 0,0 0,0 0,0 0,0 0,24 0,-24 0,25 0,-25 24,25-24,0 0,-25 0,25 0,-1 0,-24 0,25 0,0 0,-25 0,25 0,-25-24,0 24,0 0,0 0,25 0,-25-25,0 25,0 0,0-25,0 25,0 0,0-25,0 25,0 0,0 0,0-25,0 25,0 0,0 0,0 0,0 0,0 0,0 0,0 0,0 0,0 25,0-25,24 0,-24 25,25 0,-25 0,25-25,0 24,-25 1,25 0,-1 0,-24-25,25 25,-25-1,0-24,0 25,0 0,-25-25,1 25,-1-25,0 25,-25-1</inkml:trace>
  <inkml:trace contextRef="#ctx0" brushRef="#br0" timeOffset="253504.4997">7615 15900,'-24'0,"24"0,-25-25,25 25,-25 0,25 0,0 0,0 0,0 0,0 25,0-25,0 25,25-1,-25 1,25 0,-25 25,24-26,-24 26,25-25,-25 0,0 24,25-24,-25 0,25 0,-25-1,0 1,0-25,0 25,0 0,0-25,0 0</inkml:trace>
  <inkml:trace contextRef="#ctx0" brushRef="#br0" timeOffset="253792.5161">7367 16123,'-24'-25,"24"0,-25 1,25-1,0 0,0 0,25 0,-25 25,24-24,26-1,-25 25,24-25,-24 25,25 0,-1 0,1 0,0 0,-1 0,1 25,-1-25,1 25,0-1,-26 1,1 0,25 0,-50 0,25-1,-1 1,-24 0,0 0,0 0,0 24,0-24,-24 0,-1 0,25-1,-25 1,0 0,-24 0,24 0,0 0,0-25,-24 24,24 1,0-25,0 0,-24 25,24-25,25 0,-25 0,0 0</inkml:trace>
  <inkml:trace contextRef="#ctx0" brushRef="#br0" timeOffset="254004.5283">8484 15999,'24'0,"1"0,0 0,0 0,0 0,-1-25,1 25,0 0,0 0,0 0,-1-25,1 25,0 0,0-24,0 24,-1 0,-24 0,25 0</inkml:trace>
  <inkml:trace contextRef="#ctx0" brushRef="#br0" timeOffset="254184.5386">8533 16247,'0'0,"0"0,25 0,-25 0,0 0,0 0,25 0,-25 0,25 0,-1 0,1 0,-25 0,25-25,25 25,-26 0,1 0,0-25,0 25,24-24</inkml:trace>
  <inkml:trace contextRef="#ctx0" brushRef="#br0" timeOffset="255525.6153">9501 15999,'0'0,"0"-25,24 0,-24 1,0 24,25-25,-25 0,25 0,-25 0,25 25,0-24,-1 24,1-25,0 25,0-25,0 25,-1 0,1 0,0 25,0-25,0 25,-1-25,-24 24,25 1,-25-25,0 25,0 0,0 0,0-1,0 1,-25 0,25 0,-24 0,24-1,-25-24,25 25,-25 0,25-25,-25 0,25 0,0 25,-25-25,25 0,0 0,0 0,0 0,0-25,0 25,0 0,0 0,0 0,0-25,25 25,-25 0,25-25,0 25,0 0,-25 0,24 0,1 0,0 0,0 0,0 0,-1 25,1-25,-25 25,25-25,-25 25,25-25,-25 25,0-1,0-24,0 25,0-25,-25 25,25-25,0 25,-25-25,25 25,-25-25,1 24,-1-24,0 0,0 25,0-25,1 0,-26 0,25 0,0 0,1 0,-26 0,25 0,0 0,1-25,-1 25,25 0,-25-24,0 24</inkml:trace>
  <inkml:trace contextRef="#ctx0" brushRef="#br0" timeOffset="255889.6361">10418 15751,'0'25,"0"-25,0 25,0-1,-24 1,24 0,0 0,0 0,0-1,24 1,-24 0,0 0,25 0,0-1,-25-24,25 25,0 0,-1-25,1 0,0 0,0 0,0 0,-1 0,1 0,0 0,-25-25,25 0,0 25,-25-24,24-1,1 0,-25 0,0 0,0 1,0-1,0 0,0 0,0 0,-25 1,25-1,-24 0,-26 0,25 25,0-25,1 25,-26-24,25 24,-24 0,24 0,-25 24,25-24,1 25</inkml:trace>
  <inkml:trace contextRef="#ctx0" brushRef="#br0" timeOffset="256284.6587">9674 16991,'0'0,"-25"0,25 25,-24-25,24 0,0 0,0 0,0 0,0 0,0 0,24 0,1 0,-25 0,50-25,-25 25,24 0,1-25,-1 25,1-24,0-1,24 0,0 0,1 0,-1 1,1-1,-1-25,25 25,-24-24,-1 24,25 0,-24-24,-1 24,1 0,-26 0,26 0,-26 1,1 24,-25-25,-1 25,1-25,0 25,-25 0,25 0,-25 0,0 0,0-25,0 25,0 0,0 0,-25 0,25 0,-25 0,25 0,-25 0,25 0</inkml:trace>
  <inkml:trace contextRef="#ctx0" brushRef="#br0" timeOffset="259727.8556">9873 15503,'24'-25,"-24"25,0-25,0 1,0 24,25-25,-25 25,0 0,0-25,0 25,0 0,0 0,-25 0,25 0,0 25,-24-25,24 25,-25-25,25 24,-25 1,25 0,-25 0,25 24,-25-24,25 25,-24-1,24-24,0 25,0-1,0 1,0 0,0 24,0-24,0-1,0-24,24 25,-24-1,25-24,-25 25,25-26,0 1,0 0,-25 0,24-25,1 25,0-25,0 0,0 0,-1 0,1-25,0 25,-25-25,25 0,0 25,-25-25,24 1,-24-1,25 0,-25 0,0 0,0 1,-25-1,25 0,-24 25,24-25,-25 0,0 25,0 0,0-24,1 24,-26 0,25 0,0 0,1 0,-1 0,0 0,0 24,0-24,1 0,-1 0,0 0,25 0,-25 0,0-24,25 24,0 0,-24-25,24 25,0-25,0 0,0 25,0-25,0 1,24-1,-24-25,0 25,25 1,0-26,-25 0,25 26,0-26,-25 0,24 1,1-1,0 1,0 24,-25-25,25 0,-25 26,24-1,-24 0,0 0,0 25,0 0,0 0,0 0,0 0,0 0,0 25,0-25,-24 25,24 0,0-1,-25 1,25 25,0-25,-25 24,25 1,-25 0,25-1,0 26,-25-26,25 1,0 24,0-24,0-1,0 26,0-26,0-24,25 25,-25-1,0-24,25 25,-25-25,25-1,0 1,-25-25,24 25,-24 0,25-25,0 0,-25 0,25 0,0 0,-25 0,24 0,1-25,0 25,-25 0,25-25,-25 0,25 25,-25-24,0-1,0 0,24 25,-24-25,0 0,0 25,-24-24,24 24,-25 0,25-25,-25 25,0 0,25 0,-25 0,1 0,-1 0,0 0,25 0,-25 25,0-25,25 0,-24 0,-1 24,25-24,-25 0,25 0,-25 0,25 0</inkml:trace>
  <inkml:trace contextRef="#ctx0" brushRef="#br0" timeOffset="260172.8811">9798 15329,'0'0,"0"0,0 0,0 0,0 0,0 0,0 25,-25-25,25 25,0-25,0 25,0 0,0 24,0-24,0 25,0-1,0 1,0-1,0 26,0-26,0 26,0-1,25-24,-25 24,0-24,0-1,25 1,-25 0,0-26,25 1,-25 25,25-25,-1 0,-24-25,25 24,0-24,-25 0,25 0,0 0,-1 0,1 0,-25-24,25 24,0-25,-25 0,25 0,-25 0,24 0,-24-24,0 24,0 0,0 0,0 1,0-1,-24 0,-1 0,0 0,0 25,0-24,-24 24,24 0,0 24,-24-24,24 0,0 25,-25 0,26 0</inkml:trace>
  <inkml:trace contextRef="#ctx0" brushRef="#br0" timeOffset="265225.1701">10071 16867,'-25'0,"25"0,-25 0,25 0,-24 0,24 0,0 0,0 0,0 0,0 0,24 0,-24-25,25 25,0 0,25-24,-26 24,26-25,0 0,-1 0,26 0,-26 1,26-26,-1 25,1 0,-1-24,0 24,26-25,-26 26,0-1,1-25,-1 25,-24 0,24 1,-24-1,0 0,-1 25,-24 0,0-25,0 25,-1 0,-24 0,0 25,-24-25,24 25,-25-25,-25 25,25-1,-24 26,-1-25,0 25,1-26,-26 26,26 0,-26-1,26-24,-26 25,26-1,-26-24,26 25,-1-26,1 1,24 25,-25-50,25 25,-24-1,24-24,25 25,-25-25,25 0,0 0,0 0,0 0,0-25,25 25,0-24,24-1,-24 0,25 0,-1 0,1-24,24-1,-24 25,24-24,1-1,-26 25,26-24,-26-1,26 25,-26-24,1 24,0 0</inkml:trace>
  <inkml:trace contextRef="#ctx0" brushRef="#br0" timeOffset="266608.2492">23019 8062,'0'0,"0"0,0 0,0 0,0 0,0 0,0 0,0-25,25 25,0 0,0 0,-1 0,1 0,0-25,0 25,24 0,1 0,-25-25,24 25,1 0,-25-25,24 25,1 0,0 0,-26-25,26 25,-25 0,0 0,-1 0,26 0,-50-24,25 24,0 0,-25 0,0 0,0 0,0 0,-25 0,25 0,-50 24,25-24,-24 0,24 25,-25-25,-24 25,24-25,1 0,-1 25,1-25,24 25,0-25,0 0,0 0,25 0,0 0,0 0,25 0,0 0,0 0,0 0,24 0,1 0,-25 0,24 0,1 0,-1 0,1 0,0 0,-26 0,26-25,-25 25,0 0,-1 0,1 0,0 0,0 0,-25 0,25 0,-25 0,0 0,0 0,0 0,0 0</inkml:trace>
  <inkml:trace contextRef="#ctx0" brushRef="#br0" timeOffset="267996.3286">18802 9376,'0'-25,"0"1,0-1,0 0,-25 0,25 0,0 1,-24-1,24 0,0 25,-25-25,25 25,-25 0,25 0,-25 0,0 0,25 0,-24 0,-1 25,0-25,0 25,0 0,25-25,-24 24,-1 1,0 0,25 0,-25 0,25-25,0 24,0 1,0 0,25-25,0 25,-25-25,25 25,-1-1,1-24,25 25,-25-25,-1 25,26 0,-25-25,24 25,-24-1,0-24,25 25,-25 0,-1 0,-24-25,25 25,0-1,-25-24,0 25,0 0,0-25,0 25,0 0,-25-25,25 24,-25-24,25 0,-24 25,-1-25,0 0,0 0,0 0,0 0,1 0,-1 0,0 0,0 0,0-25,1 25,-1 0,25-24,-25 24,0-25,25 25,-25 0,25-25,0 25,0 0,0 0</inkml:trace>
  <inkml:trace contextRef="#ctx0" brushRef="#br0" timeOffset="269412.4096">18976 9525,'0'0,"25"0,0 0,-25 0,24 0,-24 0,25 0,-25 0,0 25,25-25,-25 25,25-1,-25 1,0 0,25 0,-25 0,24 24,-24-24,0 25,25-26,-25 26,0-25,0 24,0-24,0 0,0 0,0 0,0 0,0-1,0 1,0 0,25-25,-25 0,0 0,0 25,0-25,0 0,0 0,0-25,0 25,0 0,0-25,0 25,0-25,0 1,0-1,0 0,0-25,0 25,-25-24,25 24,0-25,0 1,0-1,0 1,0-1,0 0,0 26,0-26,0 25,0 0,25 25,0-24,-25 24,25-25,-25 25,24 0,1 0,0 25,-25-25,25 0,-25 24,25 1,-25 0,24-25,-24 25,0 0,0-1,0 1,0 0,-24 0,-1-25,25 25,-25-1,0 1,0-25,25 25,-24-25,-1 0,25 25,-25-25,0 0,25 0,0 0,-25-25,25 25,0 0,0 0,0 0,0 0,0-25,0 25,0 0,0 0,0 0,25 0,-25 0,25 0,-25 0,25 0,0 0,-1 0,1 0,-25 0,25 0,0 0,0 0,-1 0,1 0,0-25,-25 25,25 0,0-24,-1 24,1-25,-25 25,25-25,0 25,-25-25,25 25,-1-25,-24 1,0-1,25 25,-25-25,0 0,0 0,0 1,0-1,0 0,0 0,-25 0,25 1,-24-1,24 25,-25 0,25-25,-25 25,25 0,-25 25,25-25,-25 0,25 25,0-25,-24 24,24 1,0 0,0-25,0 25,0 0,0-1,0 1,0 0,24 0,-24 0,25-1,-25-24,25 25,-25 0,25-25,-25 0,25 25,-1-25,1 0,-25 0,25 0,0 0,0 0,-1 0,1-25,0 25,0 0,-25-25,25 25,0-25,-1 1,1-1,-25 25,25-25,0 0,-25 0,25 1,-25 24,0-25,0 0,0 25,0-25,0 25,0-25,-25 25,25 0,-25 0,0 0,25 25,-25-25,25 25,-24-25,-1 25,25 0,0-25,-25 24,25 1,0 0,0-25,0 25,0 0,25-25,-25 24,25-24,-25 25,24-25,1 0,-25 0,25 25,0-25,0 0,-1 0,1-25,0 25,0 0,0-25,-1 25,1-24,0 24,0-25,0 25,-1-25,-24 0,25 25,-25-25,25 1,-25 24,0-25,0 25,0-25,-25 0,25 25,-25 0,1-25,-1 25,0 0,25 25,-25-25,0 0,25 25,-24-25,24 25,0-25,-25 25,25-25,0 24,0 1,0-25,0 25,25-25,-25 25,24-25,-24 0,25 25,-25-25,25 0,-25 0,25 0,-25 0,25-25,-1 25,-24 0,25-25,-25 25,25-25,-25 0,25 25,-25-24,25-1,-25 0,0 0,0-24,24 24,-24-25,0 25,0-24,0-1,0 25,-24-24,24-1,-25 25,25 0,0 1,0-1,0 25,0 0,0 0,0 25,0-1,0 1,0 0,0 25,0-25,0 24,0 1,0 24,0-24,0-1,0 1,0 0,0-1,0-24,0 25,0-26,0 1,0 0,0 0,0 0,0-25,0 0,0 24,0-24,0 0,0 0,0 0</inkml:trace>
  <inkml:trace contextRef="#ctx0" brushRef="#br0" timeOffset="269580.4192">20663 9302,'0'0,"0"0,0 0,0 0,24 0,-24 0,0 0,25 0,-25 0,25 0,-25-25,25 25,0 0,-1 0,1 0,0 0,0-25</inkml:trace>
  <inkml:trace contextRef="#ctx0" brushRef="#br0" timeOffset="269736.4281">20663 9426,'-25'25,"25"-25,-25 0,25 24,0-24,0 0,0 0,0 25,0-25,25 0,-25 25,25-25,-25 0,24 0,1 25,0-25,0 0,0 0,-1 0</inkml:trace>
  <inkml:trace contextRef="#ctx0" brushRef="#br0" timeOffset="276364.8072">22349 8905,'0'-25,"0"25,0 0,0 0,0 0,0 0,0 0,0 0,0 0,0 0,0 0,0 0,-24 0,24 0,0 25,0-25,-25 0,0 25,25-25,-25 24,0 1,25 0,-24 0,-1 0,0 0,25-1,-25 26,0-25,1 24,24-24,-25 25,25-25,0 24,0-24,0 0,0 24,0-24,25 0,-25-25,24 25,1 0,0-25,0 0,-25 24,25-24,-1 0,1 0,25 0,-25-24,-1 24,1-25,0 25,-25-25,25 25,0-25,-25 25,24-25,-24 25,0-24,0 24,0-25,0 0,-24 25,24-25,-25 25,0-25,0 25,25 0,-25 0,1 0,-1 0,0 0,0 0,0 0,1 0,-1 25,0-25,25 25,-25-25,0 25</inkml:trace>
  <inkml:trace contextRef="#ctx0" brushRef="#br0" timeOffset="276768.8303">22796 9128,'0'0,"25"0,-25-25,0 25,0 0,0 0,0 0,0 0,0 0,-25 0,25 0,-25 25,25-25,-25 25,25 0,-25-25,25 25,0-1,-24 1,24 25,0-25,0-1,0 1,0 0,0 0,0 0,0-25,24 24,1-24,-25 25,25-25,0 0,0 25,-1-25,1 0,0 0,0-25,0 25,-1 0,1-25,0 25,25-24,-25-1,-25 0,24 0,1 25,0-25,-25-24,0 24,0 0,0 0,0 1,0-1,0 0,-25 0,25 25,-25-25,1 1,-1 24,0-25,0 25,0 0,0 0,-24 25</inkml:trace>
  <inkml:trace contextRef="#ctx0" brushRef="#br0" timeOffset="277136.8514">21680 9798,'0'0,"0"0,0 0,24 0,-24 0,25 0,0 0,0 0,0 0,24 0,1 0,-1 0,1 0,25 0,-1 0,0 0,1-25,24 25,-25 0,26 0,-1 0,0-25,-25 25,26 0,-1 0,-25-25,1 25,-1 0,-24 0,24 0,-49-24,25 24,-26 0,1 0,-25 0,25 0,-25 0,0 0,0 0,0 0,-25 0,0-25,1 25</inkml:trace>
  <inkml:trace contextRef="#ctx0" brushRef="#br0" timeOffset="277895.8948">22126 10294,'0'0,"0"0,0 0,0 0,0-25,25 25,-25 0,25 0,-25 0,25 0,-1 0,1 0,25 0,-25 0,-1-25,26 25,-25 0,0 0,-1 0,1 0,0 0,-25 0,25 0,-25 0,0 0,0 0,-25 0,0 0,0 0,1 0,-1 0,-25 0,25 25,-24-25,24 0,-25 0,26 0,-1 25,0-25,0 0,0 0,1 0,24 0,-25 0,25 0,0 0,0 0,0 0,0 0,0 0,0 0,0 0,0 0,0 0,0 0,0 25,0-25,0 0,0 25,0-25,0 24,0-24,-25 25,25 0,0-25,0 25,0-25,-25 25,25-1,0-24,0 0,0 25,0-25,0 0,0 0,0 25,0-25,0 0,0 0,0 0,0-25,0 25,0 0,25 0,-25 0,0-25,25 25,-25 0,25 0,-1-24,-24 24,25 0,0 0,0 0,-25-25,25 25,-1 0,1 25,0-25,-25 0,25 24,0-24,-25 0,24 25,-24 0,25-25,-25 25,0-25,0 25,0-1,0-24,0 25,0 0,-25-25,1 25,-1-25,0 25,0-1,0-24,1 0,-26 25,25-25,-24 25,24-25,-25 0,0 0,26 0,-26 0,25 0,-24 0,24 0</inkml:trace>
  <inkml:trace contextRef="#ctx0" brushRef="#br0" timeOffset="278360.9214">20439 12105,'0'0,"-24"-25,24 25,0 0,0 0,-25-25,25 25,0 0,0 0,0 0,25 0,-25 0,24 0,-24 0,25 0,0 0,0 0,24 0,-24 0,0 0,0 0,24 0,-24 0</inkml:trace>
  <inkml:trace contextRef="#ctx0" brushRef="#br0" timeOffset="278515.9302">20514 12204,'-25'25,"25"-25,-25 0,25 0,0 0,0 25,0-25,0 0,25 0,-25 0,25 0,-25 0,25 0,-25 24,24-24,1 0,0 0,0 0,0-24,24 24</inkml:trace>
  <inkml:trace contextRef="#ctx0" brushRef="#br0" timeOffset="287806.4616">21605 11807,'0'-25,"0"0,-25 25,25-24,0 24,-24-25,24 25,0 0,0 0,0 0,-25 0,25 0,0 25,0-25,0 24,0 26,25-25,-25 24,24 1,-24 0,25-1,-25 1,25-1,-25 1,25 0,-25-1,25-24,-25 25,24-25,1 24,-25-24,25 0,-25 0,0 24,25-49,-25 25,25 0,-25-25,0 25,0-25</inkml:trace>
  <inkml:trace contextRef="#ctx0" brushRef="#br0" timeOffset="288406.496">22424 11906,'25'0,"-25"0,0 0,0 25,0-25,0 0,-25 25,0-25,25 0,-25 25,0-25,1 0,-1 24,0-24,0 0,0 0,1 0,-1 0,0 0,25 0,-25-24,25 24,-25-25,25 25,0-25,0 0,0 0,0 1,0-1,0 0,0 0,25 0,-25 1,25-26,-25 25,25 0,0 1,-1 24,-24-25,25 25,0-25,0 25,0 0,-1 25,-24-25,25 0,0 25,0-1,0 1,-25 0,24 25,1-26,-25 26,0-25,25 24,-25 1,0 0,0-26,-25 26,25 0,-25-1,1 1,-1 0,0-1,0-24,0 25,1-1,-26-24,25 25,0-26,1 1,-1 0,0-25,0 25,25-25,-25 0,25 0,-24-25,24 25,0-25,0 0,0 1,0-1,0-25,0 25,0 1,0-1,24 0,-24 0,25 0,0 1,-25-1,25 25,0 0,-1 0,1 0,-25 25,25-25,0 24,0 1,-1 0,1-25,-25 25,25 0,0-1,0 1,-1 0,-24 0,25 0,0-1,0 1,0-25,-1 25,-24-25,25 25,0-25,0 25,-25-25</inkml:trace>
  <inkml:trace contextRef="#ctx0" brushRef="#br0" timeOffset="288754.5159">22821 11658,'0'-25,"-25"25,25-24,0 24,0 0,0 0,0 24,0-24,0 25,0 0,0 25,25-1,-25 1,0-1,24 1,-24 0,25-1,-25 1,25-1,-25 1,0 0,25-1,-25-24,0 0,25 25,-25-26,0 1,0-25,0 25,0-25,0 25</inkml:trace>
  <inkml:trace contextRef="#ctx0" brushRef="#br0" timeOffset="289481.5574">22969 11981,'0'0,"0"24,0-24,0 0,0 25,0-25,0 25,-24-25,24 25,0 0,-25-1,25-24,0 25,0 0,0 0,-25 0,25 0,0-25,0 24,0 1,25-25,-25 0,25 25,-25-25,0 0,24 0,1 0,-25 0,25 0,-25 0,25 0,-25-25,25 25,0-25,-25 25,24-24,-24 24,0-25,0 0,0 25,0-25,0 0,0 25,0-25,0 25,0 0,0 0,0 0,0 0,0 0,0 0,0 0,0 25,25-25,-25 25,0-25,0 25,25-25,-25 25,0 0,25-25,-25 24,0 1,0-25,0 25,0-25,0 25,25-25,-25 0,0 25,0-25,0 0,0 0,0 0,0 0,0 0,0 0,0 0,0 0,24-25,-24 25,0-25,0 25,0-25,0 25,0-25,0 25,25-24,-25 24,0 0,0-25,25 25,-25 0,0 0,0 0,0 0,25 0,-25 25,0-25,0 24,0-24,0 25,0-25,0 0,0 25,0-25,0 25,0-25,0 25,0-25,0 0,0 0,0 0,0 24,0-24,0 0,0 0,0-24,25 24,-25 0,0-25,24 25,-24-25,0 0,25 0,-25 25,25-24,0-1,-25 0,25 0,-1 25,1-25,0 25,-25 0,25 0,0 0,-1 0,-24 25,25-25,-25 25,0 0,25 0,-25-25,0 24,0 1,0 0,0 0,0-25,0 25,0-1,0-24,0 25,0-25,0 0,0 0,0 0</inkml:trace>
  <inkml:trace contextRef="#ctx0" brushRef="#br0" timeOffset="290123.5942">23937 11584,'0'-50,"0"1,-25-1,25 25,0 0,0 1,0 24,0 0,-25 0,25 24,0 1,0 25,0-1,0 1,-25 24,25 1,0-1,0 1,-24 24,24 0,-25-25,25 26,-25-1,25-25,-25 26,25-26,-25 0,25 1,-24-1,24-24,0 24,0-24,0-25,0 24,0-24,0 0,0 0,0-25,0 0,0 0,0 0,0 0,0 0,24-25,-24 0,0 0,25-24,-25 24,25-25,-25 1,25-26,0 26,-1-1,1-24,0-1,0 26,0-1,24-24,-24 24,0 0,25 1,-26-1,26 0,-25 1,0-1,-1 1,26-1,-50 0,25 1,0-1,-1 1,-24-1,0 0,0 26,0-26,0 25,0 0,-24 1,24-1,-25 25,25 0,-25 0,25 0,-25 25,0-1,1 1,-1 25,25-1,-25 1,0 0,25-1,0 1,-25 24,25-24,0-1,0 1,0 0,0-1,0 1,0-25,0 24,0-24,0 0,25 0,-25-25,25 25,-25-25,25 24,-25-24,25 0,-25 0,24-24,-24 24,25 0,0 0,-25 0,25 0,-25 0,25 0,-25 0,24 24,-24-24,25 25,-25 0,0-25,0 25,25 0,-25-1,0 1,0 0,0-25,25 25,-25 0,0-25,0 24,0-24,25 0</inkml:trace>
  <inkml:trace contextRef="#ctx0" brushRef="#br0" timeOffset="290517.6167">22101 13395,'-99'49,"0"-24,0 0,24 0,1-1,-1 1,26 0,-1 0,25-25,1 25,24-25,0 0,24 0,1 0,0 0,0-25,49 25,-24-25,24 0,1 0,24 1,0-1,25-25,0 25,25-24,-25 24,25-25,0 26,24-1,-24-25,25 25,-25 0,24 1,-24-1,0 0,-25 0,0 25,0-25,-25 25,0-24,1 24,-26-25,-24 25,-1 0,1 0,-25 0,-1 0,1 0,0-25,-25 25,0 0,0 0,0 0,0 0,0 0,0 0,0 25,0-25,0 0,0 0,-25 0,25 25,-25-25</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3:21:56.246"/>
    </inkml:context>
    <inkml:brush xml:id="br0">
      <inkml:brushProperty name="width" value="0.05292" units="cm"/>
      <inkml:brushProperty name="height" value="0.05292" units="cm"/>
      <inkml:brushProperty name="color" value="#FF0000"/>
    </inkml:brush>
  </inkml:definitions>
  <inkml:trace contextRef="#ctx0" brushRef="#br0">6400 1414,'0'0,"0"0,0 0,0-25,0 25,0 0,0 0,0 0,0 25,0-25,0 25,0-1,0-24,0 25,0 0,0 0,0 0,0-25,0 24,25 1,-25-25,0 25,0-25,25 0</inkml:trace>
  <inkml:trace contextRef="#ctx0" brushRef="#br0" timeOffset="1168.0668">6375 1563,'0'0,"-25"0,25 0,0 0,0 0,0 0,0 0,0 0,0 0,0 0,0 0,0 0,0 0,0 0,25 0,-25 0,25 0,-25 0,25 0,0 0,-25 0,24 0,1 0,0-25,25 25,-26 0,1 0,25 0,-25 0,24 0,-24-25,25 25,-26 0,1 0,25 0,-25 0,24 0,-24 0,25 0,-26-25,1 25,25 0,0 0,-26 0,26 0,-25 0,24 0,1-25,-25 25,24 0,-24 0,25 0,-1 0,-24 0,25 0,-1-24,-24 24,25 0,-25 0,24 0,1 0,-25 0,24 0,1 0,-1-25,1 25,0 0,-25 0,24 0,1 0,-1 0,1 0,0 0,-1 0,1 0,-1 0,1 0,-25 0,24 0,1 0,0 0,-1 0,1 0,-1 0,26 0,-26 0,1 0,0 0,-1 0,1 0,0 0,-1 0,26 0,-26-25,1 25,-1 0,1 0,24 0,-24 0,0 0,24 0,-24 0,24 0,-24-25,-1 25,1 0,24 0,-24 0,0 0,-1 0,26 0,-26 0,1 0,24 0,-24 0,24 0,-24 0,-1 0,26 0,-26 0,1 0,24 0,-24 0,0 0,24 0,-24 0,-1 0,26 0,-26-25,26 25,-26 0,26 0,-26 0,26 0,-26 0,26 0,-26 0,26 0,-26 0,1 0,24 0,-24 0,24 0,-24 0,25-24,-26 24,26 0,-26 0,1 0,-1 0,26 0,-26-25,1 25,0 0,-1 0,26 0,-26 0,1 0,24 0,-24-25,-1 25,1 0,0 0,-1 0,1 0,0 0,-1-25,-24 25,25 0,-26 0,26 0,-25 0,24 0,-24 0,0 0,0-25,0 25,-1 0,1 0,0 0,0 0,-25 0,25 0,-1 0,1 0,-25 0,25 0,-25 0,25 0,-25 0,25 0,-25-24,0 24,0 0,0 0,0 0,0 0,0 0,0 0,0 0,0 0,0 0,0 0,0 0,-25 0,25 0</inkml:trace>
  <inkml:trace contextRef="#ctx0" brushRef="#br0" timeOffset="1385.0792">14238 943,'0'0,"0"-25,0 25,0 0,0 0,0 0,0 0,0 0,0 0,0 0,0 0,0 0,0 25,0-1,25-24,-25 25,0 0,25 0,-25 0,0-1,25 1,-25 25,0-25,0-1,0 1,0 0,0-25,0 25,0 0,0-1</inkml:trace>
  <inkml:trace contextRef="#ctx0" brushRef="#br0" timeOffset="2415.1381">6400 1984,'25'-24,"-25"24,0 0,0 0,0 0,0 0,-25 0,25 0,0 24,-25 1,25 0,0 0,-25 24,25-24,-24 25,24-25,-25 24,25 1,-25-25,25 24,0-24,-25 0,25 0,0-1,0 1,0-25,0 25,0-25,0 0,0 0,0 0,0 0,0-25,0 25,0-25,0 1,0-1,0 0,0 0,0-24,25-1,-25 0,25 1,0-1,-1 1,1-1,0 0,0 26,0-26,-1 25,1 25,0-25,0 25,24 0,-24 0,0 25,0 0,0 0,-1 0,1-1,0 26,-25-25,25 24,0-24,-25 25,24-25,-24-1,25 26,-25-25,25 0,-25-25,0 24,0-24,0 25,0-25,25 0</inkml:trace>
  <inkml:trace contextRef="#ctx0" brushRef="#br0" timeOffset="2580.1476">6425 2232,'0'0,"0"0,0 25,0-25,0 0,0 0,0 0,25 0,-25-25,24 25,1 0,0 0,25 0,-1-24,1 24,-1-25,26 25,-26-25</inkml:trace>
  <inkml:trace contextRef="#ctx0" brushRef="#br0" timeOffset="3596.2057">14759 1836,'0'0,"-25"0,1 0,24 0,-25 0,0 0,25 0,0 24,-25-24,25 25,0-25,0 25,-25 0,25 0,0-1,0 1,0 25,0-25,0-1,0 26,0-25,0 0,0-1,0 1,0 0,0-25,0 25,0 0,0-25,0 0,0 0,0 0,0 0,0 0,0 0,0 0,25-25,-25 25,0-25,0 0,0 0,0-24,25 24,-25-25,0 26,25-26,-25 0,0 1,25-1,-25 1,0-1,24 0,1 1,-25 24,25 0,0 0,0 0,-1 1,1 24,0 0,0 0,0 0,-25 0,24 0,-24 24,0-24,0 25,0 0,0 0,0 0,-24 0,-1-1,25 26,-25-25,0 0,0-1,-24 1,49 0,-25 0,0 0,25-25,-25 24,25-24,0 0,0 0,0 0,0 0,25 0,-25 0,25 0,0 0,0 0,24-24,-24 24,0 0,24 0,-24 24,0-24,0 0,0 25,-1-25,-24 25,25 0,-25-25,0 25,0-1,0 1,0 0,-25-25,1 25,-26 0,25-1,-24 1,-1-25,0 25,-24 0,24-25,-24 25,0-25,-1 24</inkml:trace>
  <inkml:trace contextRef="#ctx0" brushRef="#br0" timeOffset="4933.2822">6251 1116,'0'25,"0"-25,0 0,-25 0,25 0,0 0,0 0,0 0,0 0,0 0,25 0,0 0,0 0,0 0,-1 0,26 0,0 0,-1 0,26-25,-1 25,-24 0,24 0,0 0,26-25,-26 25,0 0,26 0,-26-24,1 24,24-25,-25 25,1 0,-1-25,0 25,1 0,-26-25,26 25,-26 0,-24 0,25-25,-1 25,-24 0,0 0,-25 0,25 0,-25-24,0 24,0 0,0 0,0 0,-25 0,25-25,-25 25,0 0,25 0,-24-25,-1 25,0-25,25 25,-25 0,0-25,25 25,-24 0,24 0,-25 0,25 0,0-24,0 24,-25 0,25 0,0 0,0 0,0 0,0 0,0 0,0 0,0 0,25 0,-25 0,0 24,25-24,-25 0,24 0,1 0,-25 25,25-25,0 0,0 25,-25-25,24 0,1 25,-25-25,25 25,-25-25,0 24,25-24,-25 25,0-25,0 25,-25-25,0 25,25-25,-25 25,-24-25,24 24,0-24,-24 25,24-25</inkml:trace>
  <inkml:trace contextRef="#ctx0" brushRef="#br0" timeOffset="7285.4167">6350 595,'0'-24,"0"24,0-25,0 25,25-25,-25 25,25-25,0 25,0-25,-1 0,1 25,25-24,-25 24,-1 0,26-25,-25 25,0 0,-1 25,1-25,0 0,-25 24,0-24,25 0,-25 25,0 0,0-25,0 25,-25-25,25 25,-25-25,0 25,25-1,-24-24,24 0,-25 25,25-25,0 0,0 0,-25 25,25-25,0 0,0 0,0 0,0 0,0-25,25 25,-25 0,0 0,25 0,-25 0,24 0,-24 0,25 0,-25 0,25 0,-25 0,25 25,-25-25,25 25,-25-25,0 0,0 25,0-25,0 24,0-24,0 25,0-25,-25 25,25-25,-25 25,25-25,-25 0,0 25,25-25,-24 0,-1 0,0 0,0 0,0 0,25 0,-24-25,-1 25,25-25</inkml:trace>
  <inkml:trace contextRef="#ctx0" brushRef="#br0" timeOffset="7625.4362">6970 422,'0'24,"0"-24,0 0,0 25,0-25,0 25,0-25,0 25,0-25,0 25,0 0,0-1,0-24,0 25,0 0,25-25,-25 25,0-25,25 25,-25-25,25 24,0-24,-25 0,24 0,1 0,-25 0,25 0,0 0,0 0,0 0,-1 0,1-24,-25 24,25 0,0-25,-25 0,25 25,-25-25,24 25,-24-25,0 1,0 24,0-25,-24 0,-1 25,0-25,0 0,-24 25,-1 0,25 0,-25 0,1 0,-1 0,25 0</inkml:trace>
  <inkml:trace contextRef="#ctx0" brushRef="#br0" timeOffset="9227.5278">12973 1786,'0'0,"0"0,0 25,-25-25,25 0,0 0,0 0,0 0,0 0,0 0,25 0,-25 0,25 0,0 0,0 0,-1 0,26 25,0-25,-1 0,1 0,24 0,1 0,-1 0,1 0,-1 0,25 0,-24-25,24 25,0 0,-25 0,26 0,-1-25,-25 25,1 0,-1 0,-24 0,-1 0,1 0,0-25,-26 25,-24 0,25 0,-25 0,0 0,0 0,0 0</inkml:trace>
  <inkml:trace contextRef="#ctx0" brushRef="#br0" timeOffset="9699.5548">12948 1563,'0'0,"25"0,-25 0,0 0,0 0,0 0,0 0,0 0,0 0,-25 24,25-24,-24 25,24-25,-25 25,0 0,0 0,0 0,1 24,-26-24,25 25,0-26,1 26,-1-25,0 0,0 24,25-24,0 0,0 0,0-1,25-24,-25 25,25 0,0-25,-1 25,1-25,25 0,-25 25,24-25,-24 0,25 0</inkml:trace>
  <inkml:trace contextRef="#ctx0" brushRef="#br0" timeOffset="10287.5884">12155 2902,'0'0,"-25"0,25-25,0 25,0 0,0-24,0 24,0 0,0 0,25 0,-25-25,24 25,1 0,-25 0,25 25,0-25,0 24,-1-24,1 25,0 0,-25 0,25 0,-25-1,0 1,0 0,0 0,-25 0,25-1,-25 1,0 25,1-25,-1-1,-25 1,25 0,1 0,-1 0,-25-1,25-24,1 0,24 0,-25 0,0 0,25 0,-25-24,25 24,-25-25,25 25,0-25,0 0,0 25,0 0,0-25,25 25,0 0,-25 0,25 0,0 0,-1 25,1-25,0 0,0 25,0-25,-1 25,1-25,0 25,0-25,0 24,-1-24,1 0,0 25,-25-25,25 0,0 0,-1 0</inkml:trace>
  <inkml:trace contextRef="#ctx0" brushRef="#br0" timeOffset="10587.6056">12626 2952,'0'-25,"0"25,-25 0,25-25,-25 25,25 25,-24-25,24 0,-25 25,25 0,-25-25,25 24,0 1,0 25,0-25,0-1,0 1,0 0,0 0,0-25,25 25,0-1,-25-24,24 25,1-25,0 0,0 0,0 0,-1 0,1 0,0-25,0 25,0-24,-1 24,1-25,0 0,-25 0,25 0,-25 1,25-1,-25 0,0 0,0 0,-25 1,0-1,0 0,0 0,1 0,-1 25,0 0,0 0,0 0,1 0</inkml:trace>
  <inkml:trace contextRef="#ctx0" brushRef="#br0" timeOffset="25993.4867">6301 1662,'0'0,"0"0,0 0,0 0,0 0,0 0,0 0,0 0,0 0,0 0,0 0,0 0,0 0,0-25,0 25,0 0,25 0,-25 0,0 0,24 0,-24 0,0 0,25 0,-25-25,25 25,-25 0,25 0,-25 0,25 0,-1 0,-24-25,25 25,0 0,-25 0,25 0,0 0,-25-24,24 24,1 0,0 0,-25 0,25 0,0 0,-1 0,1 0,0-25,0 25,0 0,-1 0,1 0,-25 0,25-25,0 25,0 0,-1 0,1 0,0-25,0 25,0 0,-25 0,24 0,1 0,0 0,0 0,0 0,-25-25,25 25,-1 0,1 0,0 0,-25 0,25 0,0 0,-1 0,-24 0,25 0,0 0,0 0,0 0,-1-24,1 24,-25 0,25 0,0 0,0 0,-1 0,1 0,0-25,0 25,0 0,-1 0,-24 0,25 0,0 0,0 0,0 0,-1-25,1 25,0 0,0 0,0 0,-1 0,1 0,0 0,0 0,0 0,-1 0,1 0,0 0,0 0,0 0,0 0,-1 0,1 0,0-25,0 25,24 0,-24 0,0 0,0 0,24 0,-24 0,0 0,0 0,0 0,24 0,-24 0,0 0,0 0,-1 0,26 0,-25 0,0 0,-1 0,26 0,-25 0,0 0,-1 0,1 0,25 0,-25 0,-1 0,26 0,-25 0,0 0,-1 0,1 0,25-25,-25 25,0 0,-1 0,1 0,0 0,0 0,0 0,-1 0,1 0,0 0,0 0,0 0,24 0,-24 0,0 0,0 0,-1 0,1 0,25 0,-25 0,-1 0,1 0,0 0,0 0,0 0,24 0,-24 0,0 0,0 0,-1 0,1 0,0 0,25-24,-26 24,1 0,0 0,0 0,0 0,0 0,-1 0,1 0,0 0,0 0,0 0,24 0,-24 0,0 0,0 0,-1 0,26 0,-25 0,0 0,24 0,-24 0,0 0,24 0,-24 0,0 0,25 0,-26 0,26 0,-25 0,24 0,-24 0,0 0,25 0,-26 0,26 0,0 0,-25 0,24 0,1 0,-25 0,24 0,1 0,-1 0,-24 0,25 0,-1 0,1 0,-25 0,24 0,1 0,0 0,-26 0,26 0,0 0,-1 0,-24 0,25 0,-1 0,1 0,-1 0,-24 0,25 0,0 0,-1 0,1 0,-1 0,-24 0,25 0,-1 0,1 0,-25 0,24-25,1 25,-25 0,24 0,1 0,0 0,-1 0,-24 0,25 0,-1 0,1 0,-25 0,24 0,1 0,-25 0,24 0,-24 0,25 0,-25 0,24 0,-24 25,25-25,-26 0,1 0,25 0,-25 0,24 0,-24 0,25 0,-1 0,-24 0,25 0,-26 0,26 0,-25 0,24 0,1 24,-25-24,24 0,-24 0,25 0,-25 0,24 0,-24 0,25 0,-25 0,24 0,1 0,-25 0,24 0,1 25,-25-25,24 0,1 0,-25 0,24 0,1 0,-25 0,24 0,-24 0,25 0,-26 0,26 0,-25 0,0 0,24 0,-24 0,0 0,0 0,24 0,-24 0,0 0,0 0,0 0,-1 0,-24 0,25 0,0 0,-25 0,0 0,0 0,0 0,0 0,0 0,0-25,0 25,0 0,-25 0</inkml:trace>
  <inkml:trace contextRef="#ctx0" brushRef="#br0" timeOffset="26521.5169">14536 794,'0'0,"0"0,0 0,0 0,0 0,0 0,0 0,0 0,0 25,0-25,0 0,0 0,-25 24,25-24,0 25,0 0,0 0,0 24,0-24,0 0,0 25,0-26,0 26,0-25,0 24,25-24,-25 0,0 0,25 0,-25-1,0 1,25 0,-25-25,0 25,24-25,-24 25,0-25,0 0,0 0</inkml:trace>
  <inkml:trace contextRef="#ctx0" brushRef="#br0" timeOffset="29490.6868">18133 3200,'0'-25,"0"25,0 0,0-25,0 25,0-25,0 25,0-24,0 24,0-25,24 25,-24-25,25 25,0-25,-25 25,50-25,-26 25,1-24,0 24,25 0,-26 0,1 0,0 0,0 0,0 0,-1 24,1-24,-25 25,0-25,0 25,0 0,0 0,-25-1,1 1,24 25,-25-25,-25-1,25 1,1 0,-1 0,0 0,0-1,25-24,-25 25,1-25,24 0,0 0,0 0,0 0,0 0,0 0,24 0,-24 0,25 0,0 0,0 0,0 0,24 0,-24 0,25 0,-26 0,26 25,-25-25,0 25,-1-25,1 25,0-25,0 24,0 1,-25-25,0 25,0-25,0 25,0 0,-25-25,25 24,-25-24,0 25,0-25,1 0,-1 25,-25-25,25 0,1 0,-26 0,25 0,0 0,-24 0,24-25,0 25</inkml:trace>
  <inkml:trace contextRef="#ctx0" brushRef="#br0" timeOffset="29829.7062">19001 2952,'0'0,"0"0,0 25,0-25,0 0,-25 24,0 1,25-25,-25 25,1 0,24 0,-25-1,25 26,0-25,0 0,0-1,0 1,0 0,25 0,-25-25,24 25,1-1,0-24,-25 0,25 25,24-25,-24 0,0 0,0 0,24-25,-24 25,25 0,-25-24,-1 24,1-25,0 0,0 25,0-25,-25 0,0 1,0-1,0 0,0 0,0 0,-25 1,0-1,0 0,0 0,1 0,-1 25,0 0,0-24,0 24</inkml:trace>
  <inkml:trace contextRef="#ctx0" brushRef="#br0" timeOffset="30013.7167">19596 3001,'25'0,"0"0,-1 25,-24-25,25 0,0 0,0 0,0 0,-1 0,1 0,25 0,-25 0,0 0,-1 0,26-25,-25 25,0 0</inkml:trace>
  <inkml:trace contextRef="#ctx0" brushRef="#br0" timeOffset="30221.7286">19819 2753,'-25'0,"25"25,0-25,0 25,0-25,0 25,0 0,0-1,0 1,0 0,0 25,0-26,0 1,0 25,0-25,0-1,0 1,0 0,0 0,25 0,-25-1,0 1,0 0,0-25,25 25,-25-25,0 25</inkml:trace>
  <inkml:trace contextRef="#ctx0" brushRef="#br0" timeOffset="30773.7602">20216 2828,'25'-25,"-25"25,25-25,0 25,-1-25,1 25,0-24,0 24,0 0,-1 0,1 0,25 0,-25 0,-1 0,1 24,25-24,-25 25,-25 0,24 0,1-25,-25 25,0-1,0 1,0 0,0 0,-25 0,25-1,-24-24,24 25,-25 0,25-25,-25 25,25-25,0 25,0-25,0 0,0 0,0 24,25-24,-25 0,25 0,-1 0,1 0,0 0,0-24,24 24,-24-25,25 25,-25-25,24 0,-24 25,25-25,-25 1,-1 24,26-25,-25 0,0 0,-25 0,24 1,-24 24,25-25,-25 0,0 0,0 25,0-25,0 25,0 0,0 0,0 0,0 0,-25 0,25 25,0-25,0 25,0-25,-24 25,24 0,0-25,0 24,0 1,0 0,24-25,-24 25,25-25,0 25,0-25,0 24,-1-24,26 0,-25 0,24 0,-24 0,25 0,-1 0,-24-24,0 24,25-25,-26 25,1-25,-25 0,25 25,-25-25,0 1,0-1,0 0,-25 0,0 0,1 1,-26-1,25 25,-24-25,-1 25</inkml:trace>
  <inkml:trace contextRef="#ctx0" brushRef="#br0" timeOffset="31201.7846">18331 3994,'0'24,"-25"-24,25 0,0 0,0-24,25 24,0-25,0 25,24-25,1 25,24-25,1 0,-1 1,25-1,25 0,0 0,0 0,25-24,0 24,0 0,0-25,24 26,-24-1,25-25,-25 25,24 1,-24-1,0-25,-25 25,0 1,0-1,-25 0,-24 0,-1 0,-24 1,-1 24,-24-25,0 25,-25-25,0 25,0 0,0 0,0 0,0 0,-25 0,0 25</inkml:trace>
  <inkml:trace contextRef="#ctx0" brushRef="#br0" timeOffset="31633.8094">19670 4341,'0'25,"-24"-25,24 0,0 0,-25 0,25 0,0-25,0 25,0 0,25-25,-1 25,-24-25,25 25,0-25,0 25,0 0,-1-24,1 24,0 0,25-25,-25 25,24 0,-24 0,0 0,0 0,-25 25,24-25,-24 24,0 1,0 0,-24 0,-1 0,0-1,0 26,-24-25,-1 24,25-24,-25 25,1-25,-1-1,25 1,1 0,-1 0,25 0,0-25,0 0,0 0,25 0,24 0,-24 0,25-25,-1 25,26-25,-26 0,26 25,-1-25,1 1,-1-1,0 0,1 0,-1 25,-24-25,24 1,-49 24,25 0,-26-25,1 25,-25 0</inkml:trace>
  <inkml:trace contextRef="#ctx0" brushRef="#br0" timeOffset="33421.9116">18902 1860,'0'0,"24"-24,-24 24,25 0,-25 0,25 0,0 0,0 0,24 24,-24-24,25 25,24 25,-24-1,49 1,-25 0,25 24,1 0,24 1,-25 24,25 0,0 0,0 1,0 24,0-25,0 0,0 0,-25 1,1-1,-1 0,0 0,-25 0,1-24,-1-1,1 26,-1-26,0 0,1-24,-26 24,26-24,-26 0,1-1,0-24,-1 25,-24-26,0-24,0 25,0-25,-25 25,24-25,-24-25</inkml:trace>
  <inkml:trace contextRef="#ctx0" brushRef="#br0" timeOffset="33761.9311">21580 1960,'-24'-25,"24"25,0-25,0 25,-25 0,25 0,0 0,-25 0,25 25,-25 0,0-1,1 26,-26 0,0 24,-24 0,0 1,-1 24,-24 25,0-25,-1 50,1-25,-25 25,0 25,0-26,25 1,-25 25,0-25,25 0,-1-25,1 24,0-24,25-24,-26 24,26-25,0 0,-1-24,1 24,-1-25,26 1,-1-1,-24-24,24 24,0-24,26 24,-26-24,25-1,-24 1,24-1</inkml:trace>
  <inkml:trace contextRef="#ctx0" brushRef="#br0" timeOffset="39529.2609">6673 1166,'0'0,"0"0,0 0,0-25,0 25,0 0,0 0,0 0,25 0,-25 0,0 0,0 0,0 0,0 0,0 0,0 0,0 0,0 0,0 0,0 0,0 0,-25 0,25 0,0 0,0 25,-25-25,25 0,-25 25,0-25,25 24,-24-24,-1 25,0 0,0-25,0 25,1-25,24 0,-25 0,25 25,0-25,0 0,0 0,0 0,0 0,0 0,0 0,0 24,25-24,-25 0,24 0,1 0,-25 25,25-25,0 0,0 0,-1 0,1 25,0-25,0 0,0 0,-1 0,1 0,0 0,0 0,0 0</inkml:trace>
  <inkml:trace contextRef="#ctx0" brushRef="#br0" timeOffset="40038.2901">6574 1290,'0'0,"-25"0,25 0,0 0,0 0,0 0,0 0,0 0,0 0,0 0,25 0,-25 0,24 0,1 0,-25 0,25 0,25 0,-26 0,1 0,0 0,25 0,-1-25,1 25,-1 0,1-25,0 25,24 0,-24-25,24 25,1 0,-1-24,0 24,1-25,-1 25,25 0,-24-25,-1 25,25 0,-24-25,24 25,0 0,-24-25,24 25,-25 0,26 0,-26-24,25 24,-24 0,-1 0,0 0,1-25,-1 25,1 0,-1 0,1 0,-26-25,26 25,-26 0,1 0,24 0,-24 0,-1-25,-24 25,25 0,-1 0,-24 0,0 0,0-25,0 25,-25 0,24 0,-24 0,0 0,0 0,0 0,0 0,0 0,0 0,0 0,0 0,0 0,-24 0,24 0,0 0,-25 0</inkml:trace>
  <inkml:trace contextRef="#ctx0" brushRef="#br0" timeOffset="40657.3255">10369 992,'25'0,"-1"-25,-24 25,25 0,-25 0,25 0,-25 0,0 0,0-24,0 24,0 0,0 0,-25 0,25 0,0 0,-25 0,1 0,24 0,-25 0,0 0,0 24,25-24,-25 0,0 25,1 0,24-25,-25 25,0-25,25 25,0-1,-25 1,25-25,0 25,0-25,0 25,25 0,-25-25,25 0,-25 24,25-24,-1 0,-24 0,25 0,0 0,0 0,0 0,0-24,-1 24,1 0,0-25,0 0,0 25,-1-25,1 0,-25 1,25-1,0 0,-25 0,0 0,25-24,-25 24,0-25,0 1,0-1,0 1,0-1,0 0,-25 1,25-1,-25 25,25-24,0 24,0 0,0 0,0 0,0 25,0 0,0 0,0 0,0 0,0 25,0-25,0 25,25 0,-25 0,25 24,-25-24,24 25,1-1,-25 1,25 0,-25-1,25 1,0-1,-25 1,24 0,-24-1,0-24,25 0,-25 0,0-1,25 1,-25 0,0 0,25-25,-25 25</inkml:trace>
  <inkml:trace contextRef="#ctx0" brushRef="#br0" timeOffset="41257.3598">10989 992,'25'0,"-25"0,0 0,24 0,1 0,0 0,0 0,0 0,-1 0,26 0,0 0,-1 0,1 0,0 0,24 0,0 0,1 0,-1 0,25-25,-24 25,24 0,-25 0,26 0,-1 0,0 0,-25 0,26 0,-1-24,0 24,0 0,-24 0,24 0,0 0,0 0,-24 0,24 0,-25 0,26 0,-26-25,1 25,-1 0,0 0,1 0,-26 0,1 0,24 0,-24 0,-25 0,24 0,-24 0,0 0,25 0,-50 0,24 0,1 0,-25 0,0 0,0 0,0 0,0 0,0 0,0 0,0 0,0 0,0-25,0 25,0 0,0 0,0 0,0 0,0 0,0 0,0 0,0 0,0 0,0 0,0 0,0-25,0 25</inkml:trace>
  <inkml:trace contextRef="#ctx0" brushRef="#br0" timeOffset="41534.3756">14213 645,'0'25,"0"-25,0 0,25 25,0-25,-25 0,25 24,0-24,-1 25,-24-25,25 25,0 0,0-25,-25 25,25-25,-1 24,-24 1,0-25,0 25,0 0,-24-25,-1 25,0-1,0-24,-24 25,-1 0,0-25,1 25,-1 0,1-25,-26 24</inkml:trace>
  <inkml:trace contextRef="#ctx0" brushRef="#br0" timeOffset="43715.5004">14486 1191,'0'0,"0"0,0 0,0 0,0 0,0 0,0 0,0 0,0 0,0 0,0 0,0 0,0 0,0 0</inkml:trace>
  <inkml:trace contextRef="#ctx0" brushRef="#br0" timeOffset="46750.674">20489 14635,'-25'0,"25"0,-25 0,25 0,0 0,0 0,0 0,0 0,0 0,0 0,0 0,25 0,0 0,0 0,0 0,-1 0,1 0,0 0,25 0,-26 0,26 0,-25 0,0 0,-1 0</inkml:trace>
  <inkml:trace contextRef="#ctx0" brushRef="#br0" timeOffset="46889.6819">20563 14784,'0'0,"0"24,0-24,0 0,25 0,0 25,-25-25,25 0,0 0,-1 0,1 0,0 0,0 0,0 0,24 0</inkml:trace>
  <inkml:trace contextRef="#ctx0" brushRef="#br0" timeOffset="47477.7156">22325 13767,'24'0,"-24"0,0 0,0 0,-24 0,-1 0,0-25,0 25,0 0,1 0,-1 0,-25 0,25 0,1 0,-1 0,-25 0,25 0,0 0,1 0,-1-25,25 25,-25 0,25-25,0 25,0-25,0 25,0-24,0-1,0 25,0-25,25 0,0 25,-25-25,24 25,1-24,-25 24,25-25,0 25,0 0,0 0,-1 0,-24 0,25 0,0 25,0-25,0 24,-25 1,24 0,1 0,-25 0,25 24,-25-24,25 25,-25-26,0 26,0 0,0-26,-25 26,0-25,0 24,1 1,-1-25,0 0,0 24,0-24,-24 0,24 0,0-1,0-24,0 25,1-25,-1 0,25 0,-25-25,25 25,0-24,0 24,0-25,0 0,0 0,0 0,0 1,0 24,25-25,0 0,-25 25,24-25,1 25,-25 0,25 0,0 25,0-25,0 0,-1 25,1 0,0-25,0 24,24 1,-24-25,0 25,0-25,24 25,-24-25,0 0</inkml:trace>
  <inkml:trace contextRef="#ctx0" brushRef="#br0" timeOffset="47933.7417">23143 13841,'0'-50,"0"26,0-1,-25 0,1 0,24 0,-25 1,0 24,-25 0,25 0,1 0,-1 0,-25 24,25 1,1 0,-1 0,0 0,0-1,25 1,-25 25,25-25,0-1,0 1,0 25,25-25,-25-1,25 1,0-25,0 25,-1 0,1-25,0 0,0 0,24 0,-24 0,0 0,0-25,25 25,-26-25,1 0,0 1,0-1,0-25,-1 25,1-24,0-1,-25 1,25-1,-25 0,0-24,0 0,0-1,0 1,0-25,0 24,0 1,0-1,-25 26,25-1,0 0,0 26,0-1,0 25,0 0,0 25,0-1,0 1,0 0,-25 25,25-1,0 26,0-26,-25 26,25 24,0-25,0 1,0-1,-24 25,24-24,0-1,0 1,0-26,0 26,0-26,0 26,24-26,-24 1,0-1,25-24,-25 25</inkml:trace>
  <inkml:trace contextRef="#ctx0" brushRef="#br0" timeOffset="48273.7611">21977 14660,'-49'0,"-1"0,0 24,1-24,24 0,-25 0,26 0,-1 25,25-25,-25 0,25 0,0 0,0 0,25 0,0 0,-1-25,1 25,25 0,-1 0,1-24,24 24,1-25,24 25,0-25,1 25,24-25,0 0,0 1,0-1,24 25,-23-25,23 0,-24 25,0-25,0 1,-24 24,-1-25,0 25,-25-25,1 25,-25-25,-1 25,1 0,-25 0,-1 0,-24-25,0 25,0 0,-24 0,-1-25</inkml:trace>
  <inkml:trace contextRef="#ctx0" brushRef="#br0" timeOffset="50289.8764">22399 15429,'0'-25,"0"25,0-25,0 25,0-25,0 25,0-25,0 25,0-25,-25 1,25 24,0-25,-25 0,25 25,-24-25,-1 25,0 0,0-25,0 25,25 0,-24 25,-1-25,0 0,0 25,0 0,1-25,24 25,-25-1,25 1,-25 0,25-25,0 25,0 0,0 0,25-25,-25 24,25-24,-1 25,-24-25,25 0,0 0,0 0,-25 0,25 0,-1-25,1 25,0-24,0-1,0 0,-1 0,1 0,-25 0,25 1,0-26,-25 25,25-24,-25 24,0-25,0 1,0 24,0-25,0 25,0-24,-25 24,25 0,0 0,-25 25,25 0,0 0,0 0,0 0,0 25,0 0,0 0,0 0,0 24,25 1,-25-1,0 1,25 0,-25-1,24 1,-24-1,25 1,0-25,-25 0,25 24,-25-24</inkml:trace>
  <inkml:trace contextRef="#ctx0" brushRef="#br0" timeOffset="50573.8927">21680 15776,'0'0,"-25"25,25-25,-25 0,25 0,0 0,0 0,0 24,25-24,-25 0,25 0,-1 0,1 25,25-25,-25 0,24 0,1-25,-1 25,1 0,25-24,-26 24,26-25,-26 25,1-25,24 25,-24-25,-1 0,1 25,-25-24,24 24,-24-25,0 25,-25 0,25 0,-25 0</inkml:trace>
  <inkml:trace contextRef="#ctx0" brushRef="#br0" timeOffset="51045.9197">21729 16123,'-25'0,"1"25,24-25,0 0,-25 0,25 0,0 0,0 0,25-25,-25 25,24 0,1 0,-25-25,25 25,0 0,0 0,-1 0,1 0,0 0,-25 0,25 0,-25 0,25 0,-25 0,0 25,0-25,0 0,0 25,-25-25,25 25,-25-1,25-24,-25 25,25 0,-25-25,25 25,-24 0,24-25,-25 24,25-24,0 25,0-25,0 25,0-25,0 0,0 25,25-25,-25 0,24 0,1 0,0 25,0-25,0 0,-1 0,1 0,0 25,0-25,-25 0,25 24,0-24,-25 25,0-25,24 25,-24-25,0 25,0-25,0 25,-24-25,-1 24,25-24,-25 25,0-25,0 0,25 0,-49 25,24-25,0 0,0 0,0 0,1-25,-1 25,0-25,0 25,25-24,-25-1,1 25</inkml:trace>
  <inkml:trace contextRef="#ctx0" brushRef="#br0" timeOffset="51356.9374">22126 16123,'25'0,"-25"0,25-25,0 25,-25 0,0 0,0 0,0 0,0 25,0-25,0 25,0-25,0 25,0-25,0 24,0 1,0 0,0-25,0 25,0 0,24-1,-24 1,25-25,-25 25,25-25,0 25,0-25,-1 0,1 0,0 0,0 0,0 0,-1 0,1-25,0 25,0-25,0 25,-1-25,1 25,-25-24,25-1,-25 0,0 0,0 25,-25-25,25 1,-25-1,1 0,-26 0,25 25,-24-25,24 1,0 24,-25-25,26 25,-1-25</inkml:trace>
  <inkml:trace contextRef="#ctx0" brushRef="#br0" timeOffset="51565.9494">23218 15503,'24'0,"-24"0,25 0,0 0,0 0,0-25,-1 25,1 0,0 0,0 0,24 0,-24 0,0 0,0 0,-25 0,25-25</inkml:trace>
  <inkml:trace contextRef="#ctx0" brushRef="#br0" timeOffset="51765.9608">23317 15255,'0'0,"0"0,0 0,0 0,0 0,0 0,0 25,25-25,-25 24,24 1,-24 0,25 0,-25 0,25 0,0-1,-25 1,25 0,-25 0,24 0,-24-1,0 1,25 0,-25 0,25 0</inkml:trace>
  <inkml:trace contextRef="#ctx0" brushRef="#br0" timeOffset="52220.9869">24359 15453,'24'-24,"1"24,-25-25,0 0,0 0,0 0,-25 25,25-25,-24 1,-1 24,0-25,-25 25,26 0,-1 0,-25 0,25 0,1 0,-1 25,-25-25,50 24,-25 1,0-25,25 25,0 0,0-25,0 25,0 0,0-25,25 24,-25-24,25 0,0 25,0-25,0 0,-1 0,1 0,0-25,0 25,24 0,-24-24,0-1,25 0,-26 0,1 25,0-25,0-24,0 24,-1 0,-24-25,0 26,0-26,0 25,0-24,0-1,0 25,-24-24,24 24,-25 0,25 25,0-25,0 25,0 0,0 0,0 0,-25 25,25 0,0 0,0-1,0 26,25-25,-25 24,0 1,25 0,-1-1,-24-24,25 25,-25-26,25 26,0-25</inkml:trace>
  <inkml:trace contextRef="#ctx0" brushRef="#br0" timeOffset="52465.0008">24011 15701,'0'0,"0"0,25 0,-25 0,25 0,0-24,-25 24,25 0,24-25,-24 25,0 0,24 0,1-25,0 25,-1 0,1 0,-1-25,1 25,0 0,-1-25,-24 25,0 0,0 0,-1 0,1 0,-25 0</inkml:trace>
  <inkml:trace contextRef="#ctx0" brushRef="#br0" timeOffset="53058.0347">24086 15949,'0'0,"0"0,0 0,0 0,0 0,25 0,-1 0,-24 0,25 0,0-24,0 24,0 0,-1 0,1 0,0 24,0-24,0 0,-1 0,-24 25,0-25,0 25,0 0,0 0,0-1,-24 1,-1 0,25 0,-25 0,0-1,-24 1,24 0,0 0,25 0,-25-1,0 1,25-25,-24 25,24-25,0 25,0-25,0 0,0 0,0 0,24 0,-24 0,25-25,0 25,0-25,0 25,24-25,-24 1,0-1,24 0,-24 0,25 0,-1-24,-24 24,0 0,25 0,-26 1,-24-1,25 0,0 0,-25 0,0 25,0 0,0-24,0 24,-25 0,25 0,-25 24,1-24,24 0,-25 25,0 0,0-25,25 25,-25 0,25-1,-24 1,24-25,0 25,0 0,0 0,0-1,0-24,24 25,-24-25,25 25,0-25,0 25,0-25,-1 0,1 0,0 0,0 0,0-25,-1 25,1 0,0-25,0 25,0-25,-1 1,-24-1,25 25,-25-25,0 0,0 0,0 1,-25-26,1 25,-1 0,0 1,-25 24,1-25,-1 0,1 25,-1 0,0 25,1-25,-1 25</inkml:trace>
  <inkml:trace contextRef="#ctx0" brushRef="#br0" timeOffset="53411.0549">22697 17462,'-25'25,"-25"0,25 0,1 0,24-25,-25 0,25 25,0-25,0 0,25 0,-1-25,1 25,0 0,25-25,-1 0,26 0,-26 0,50 1,1-1,-1 0,25-25,0 26,25-26,-25 0,49 26,-24-26,0 0,0 26,25-1,-26-25,-24 25,25 1,-25-1,-25 0,1 0,-26 25,1-25,-26 25,1 0,-25-24,-1 24,1 0,-25 0,0 0,0 0,0 0,0 0,-25-25,25 25,-24 0,24 0,-25 0</inkml:trace>
  <inkml:trace contextRef="#ctx0" brushRef="#br0" timeOffset="55060.1493">22697 14511,'-50'-25,"25"25,-24 0,-1 0,0 0,-24 0,24 25,-24-25,0 25,24-1,-24 1,-1 0,1 0,-1 0,1 24,-1 1,1-1,0 1,-1 24,26 1,-26-26,26 51,-1-26,-24 0,24 1,0 24,26-24,-26-1,25 25,0-24,1 24,-1-25,0 1,25-1,0 0,0 1,0-1,0 1,25-1,-25 1,25-1,24 0,-24 1,25-26,-1 1,1 0,-1-1,26-24,-1 0,1 0,-1-25,25 24,0-24,1-24,-1 24,0-25,0 0,25 0,-24-24,-1 24,25-25,-25 1,0-1,0-24,1 24,-1-24,-25 24,26-24,-26-1,0 1,1-1,-1 1,-24-1,-1 1,1-25,0 0,-26 24,1-24,0 0,-25 0,0-1,-25 1,0 25,-24-26,-1 1,1 0,-26 25,1-26,-25 26,-1 0,1-26,0 26,-25-1,25 26,-1-26,-24 26,25-1,0 1,0-1,24 25,-24 0</inkml:trace>
  <inkml:trace contextRef="#ctx0" brushRef="#br0" timeOffset="55672.1843">24631 14412,'-49'-25,"24"25,-25-25,1 25,-1 0,-24 0,24 0,-24 0,-1 25,1 0,-1-1,26 1,-26 25,1-1,0 1,-1 24,26 1,-1-1,0 1,1-1,-1 25,1 0,24-24,0 24,0 0,0 1,1-1,24-25,0 25,0-24,0-1,0 1,24-1,1 0,25-24,-25 0,24-1,1 1,-1-25,1 24,24-24,1-25,-26 25,26-25,-1 0,1-25,-1 25,1-25,-1 1,0-1,1-25,-26 25,26-24,-1-1,-24 0,24 1,-24-1,24 1,-24-26,-1 26,26-26,-26 1,-24-1,25 1,-25 0,-1-26,1 26,-25-1,0 1,0-25,-25 24,1 1,-26-25,0 24,1 1,-26 0,1-1,0 26,-1-26,1 26,-25-26,-1 25,26 1,-25-1,24 25</inkml:trace>
  <inkml:trace contextRef="#ctx0" brushRef="#br0" timeOffset="64656.6982">6623 1017,'0'-25,"0"25,-25 0,25 0,0 0,0 0,0 0,0-25,0 25,25 0,-25 0,25 0,0 0,0 0,-1 0,26-24,0 24,-1 0,1-25,-1 25,1-25,0 0,-1 25,1-25,24 1,-24 24,-25-25,24 25,1 0,-25-25,0 25,-1 0,1 0,-25 0,0 0,0 0,-25 0,25 0,-49 25,24-25,-25 25,1-25,-1 24,1 1,-26-25,25 25,-24-25,24 25,-24-25,24 25,1-25,-1 0,1 0,24 0,0 24,0-24,0 0,1 0,24 0,0 0,0 0,0 0,24-24,-24 24,25 0,0 0,0 0,24-25,-24 25,25-25,-1 25,-24-25,25 25,-1-25,1 25,0-24</inkml:trace>
  <inkml:trace contextRef="#ctx0" brushRef="#br0" timeOffset="65629.7538">12651 3721,'-25'0,"-25"0,26 0,-1 0,0 0,0 0,0 0,0 0,25 0,-24 0,24 0,0 0,0 0,0 0,0 0,24 0,-24-25,25 25,0 0,0 0,0 0,24-25,-24 25,0 0,25 0,-1-25,-24 25,0 0,24-25,-24 25,0 0,0-24,0 24,-25 0,24 0,-24 0,0 0,0 0,0 0,-24 0,-1 0,0 0,0 0,-24 0,24 0,0 0,-25 0,26 0,-26 24,25-24,0 0,1 0,24 0,0 0,0 0,0 0,0 0,0-24,24 24,1 0,0 0,0 0,24-25,-24 25,25-25,-1 25,1-25</inkml:trace>
  <inkml:trace contextRef="#ctx0" brushRef="#br0" timeOffset="74718.2736">6673 2505,'0'0,"0"0,0 0,0 0,0-25,0 25,0 0,0 0,0 0,0 0,0 0,0 0,0 0,0 0,0 0,0 0,0 0,0 0,0 0,0 0,0 25,0-25,0 0,-25 0,25 25,-25-25,0 25,25-25,-24 25,-1-25,0 24,0 1,0-25,1 25,-1-25,25 0,-25 25,25-25,-25 0,25 0,0 25,0-25,0 0,0 0,0 0,0 0,25 0,-25 0,25 25,-25-25,25 0,-1 0,1 0,0 24,-25-24,25 0,0 0,-1 0,1 0,0 0,0 0,0 0,-1 0,1 0,-25 0,25 0,-25 0,25 0</inkml:trace>
  <inkml:trace contextRef="#ctx0" brushRef="#br0" timeOffset="75225.3026">6499 2704,'0'0,"0"0,-25 0,25 0,0 0,0 0,0 0,0 0,0 0,0 0,0 0,0 0,0 0,0 0,0 0,0 0,0 0,0 0,25 0,-25 0,25-25,0 25,0 0,-1 0,1 0,0 0,0 0,24 0,-24-25,25 25,-1 0,1 0,0-25,-1 25,1 0,-1-25,26 25,-25 0,24-24,0 24,-24-25,24 25,1 0,-1-25,-24 25,24 0,-24-25,24 25,-24 0,24 0,-24-25,-1 25,1 0,-25 0,25 0,-1 0,-24 0,0 0,0 0,-25 0,24-24,-24 24,25 0,-25 0,0 0,0 0,0 0,0 0,0 0,0 0,0 0,0 0,0 0,0 0,0 0,0 0,0 0,0 0,0 0,0 0</inkml:trace>
  <inkml:trace contextRef="#ctx0" brushRef="#br0" timeOffset="76205.3587">8980 1984,'-25'0,"25"0,-25 0,25 25,-25-25,25 0,-25 25,25-25,-24 25,-1 0,25-1,-25 1,0 0,25 0,-25 24,25-24,-24 25,24-1,-25 1,25-25,0 24,0 1,-25-25,25 0,0 24,0-24,0 0,25 0,-25-25,25 25,-25-1,0-24,24 0,1 25,-25-25,25 0,0 0,-25 0,25 0,-1 0,1 0,0-25,0 25,-25 0,25-24,-1 24,1-25,0 25,-25-25,25 0,-25 25,0-25,0 25,0-25,0 25,0-24,0 24,0-25,-25 25,25 0,-25-25,0 25,1 0,-1 0,0 0,0 0,-24 0,24 0,0 0,0 25,0-25,25 0,-24 0,24 25,-25-25,25 0</inkml:trace>
  <inkml:trace contextRef="#ctx0" brushRef="#br0" timeOffset="76609.3818">9501 2257,'24'0,"-24"-25,0 25,0 0,0 0,0 0,0 0,-24 0,24 25,0-25,-25 0,25 25,-25-25,0 25,25-25,-25 25,25-1,0 1,-24-25,24 25,0 0,0 0,0-1,0 1,0 0,0-25,24 25,-24-25,25 25,-25-25,25 24,-25-24,25 0,0 0,-25 0,24 0,1 0,0 0,0 0,0-24,-1 24,1 0,-25-25,25 0,0 25,-25-25,25 0,-25 25,0-24,0-1,0 0,0 0,0 0,-25 1,25-1,-25 25,0-25,0 0,1 25,-1-25,0 25,0 0,0 0,25 0,-24 0,-1 0</inkml:trace>
  <inkml:trace contextRef="#ctx0" brushRef="#br0" timeOffset="77361.4248">10964 2307,'0'0,"-25"0,25 0,-25 0,25 0,0 0,0 0,0 0,0 0,0 0,0 0,0 0,0 0,0 0,0 0,0 0,25 0,-25 0,25 0,0 0,0 0,-1 0,1 0,25 0,-25 0,24 0,1 0,-1 0,1 0,25 0,-26-25,26 25,-1 0,0 0,1 0,-1 0,25 0,-24 0,24 0,-25 0,26 25,-1-25,-25 0,26 0,-1 0,-25 0,25 0,-24 0,24 0,-25 0,26 0,-26 0,0 0,1 0,-1 0,1 0,-1 0,1 0,-26-25,26 25,-26 0,1 0,-1 0,26 0,-50-25,24 25,1 0,-1 0,-24 0,0 0,25-25,-26 25,1 0,0 0,-25 0,25 0,0 0,-25 0,24-24,-24 24,0 0,25 0,-25 0,0 0,0 0,25 0,-25 0,0 0,0 0,0 0,0 0,0 0,0 0,0 0,0 0</inkml:trace>
  <inkml:trace contextRef="#ctx0" brushRef="#br0" timeOffset="77653.4415">14337 2034,'0'0,"0"0,0 0,0 0,0 0,0 0,0 25,0-25,0 0,0 0,0 0,0 25,0-25,25 0,-25 24,25-24,0 25,-25-25,25 25,-1 0,1-25,0 25,0-1,0-24,0 25,-1 0,1 0,-25-25,25 25,-25-1,0-24,0 25,0 0,-25-25,0 25,1 0,-26-1,0-24,1 25</inkml:trace>
  <inkml:trace contextRef="#ctx0" brushRef="#br0" timeOffset="79433.5433">8955 3101,'-25'0,"0"0,25 0,-25 24,25-24,0 0,-24 0,24 0,0 0,0 0,0 0,24-24,1 24,-25 0,25-25,25 25,-26 0,26-25,0 0,-1 25,1-25,24 25,-24-24,24-1,1 25,-26-25,26 0,-1 25,-24-25,-1 25,26-24,-26 24,-24 0,25 0,-25 0,-25-25,24 25,-24 0,0 0</inkml:trace>
  <inkml:trace contextRef="#ctx0" brushRef="#br0" timeOffset="79597.5527">8831 3125,'-25'25,"0"-25,25 0,0 0,0 0,25 0,0 0,0-25,-1 25,1-24,25 24,-1-25,1 0,24 25,-24-25,24 0,1 1,-25 24</inkml:trace>
  <inkml:trace contextRef="#ctx0" brushRef="#br0" timeOffset="82163.6995">8707 2977,'25'0,"-25"-25,24 25,-24 0,25 0,0 0,0 0,24-25,-24 25,25 0,-25 0,24-25,26 25,-26 0,1-25,24 25,-24-24,24 24,-24 0,24-25,-24 25,0 0,24-25,-24 25,-26 0,26 0,-25 0,0-25</inkml:trace>
  <inkml:trace contextRef="#ctx0" brushRef="#br0" timeOffset="82336.7094">9203 2902,'25'0,"24"0,-24 0,0-25,25 25,-1 0,1-24,-1 24,1 0</inkml:trace>
  <inkml:trace contextRef="#ctx0" brushRef="#br0" timeOffset="83498.7759">7516 4539,'0'-25,"0"25,0 0,0 0,0 0,0 0,0 0,0 0,-25 0,25 0,-24 0,24 0,-25 25,0-25,0 25,25 0,-25 0,1-1,24 1,-25 0,0 0,25 24,-25-24,0 0,25 25,0-25,-24-1,24 1,0 25,0-25,0-1,0-24,0 25,0 0,24-25,-24 25,25-25,0 0,-25 0,25 25,0-25,-1 0,1 0,0-25,0 25,0 0,-1 0,1-25,0 25,0-25,0 25,-25-25,24 25,-24-24,25 24,-25-25,0 25,0-25,0 25,0-25,-25 25,25-25,-24 25,-1 0,25 0,-25 0,0 0,0 0,1 0,-1 0,0 0,25 25,-25-25,0 0,25 0,-24 25,24-25</inkml:trace>
  <inkml:trace contextRef="#ctx0" brushRef="#br0" timeOffset="83866.7969">7863 4738,'0'-25,"25"25,-25 0,0 0,0 0,0 0,0 0,0 0,0 0,0 25,0-25,-25 24,25-24,-24 25,24-25,0 25,0 0,0 0,0 0,0-25,0 24,0 1,0-25,0 25,24-25,-24 25,25-25,-25 25,25-25,0 0,0 0,-25 0,49 0,-24 0,0-25,0 25,-1-25,1 25,0-25,0 25,0-25,0 1,-25 24,0-25,0 0,0 25,0-25,0 0,0 0,-25 1,25 24,-25-25,0 0,0 0,0 25,1-25,-1 25,0 0,0-24,0 24,1 0,24 24,-25-24</inkml:trace>
  <inkml:trace contextRef="#ctx0" brushRef="#br0" timeOffset="84363.8253">8682 4787,'-25'0,"25"0,-25 0,25 0,0 0,0 0,0 0,0 0,0 0,0 0,0 0,25 0,-25 0,25-25,0 25,0 0,-1 0,1 0,0 0,0-24,24 24,-24 0,0 0,25-25,-26 25,1 0,0 0,-25-25</inkml:trace>
  <inkml:trace contextRef="#ctx0" brushRef="#br0" timeOffset="84600.8389">8831 4539,'0'0,"0"0,0 0,0 0,0 0,0 0,0 0,0 25,0-25,0 0,0 25,0 0,0-25,0 24,0 1,0 0,0 0,25 0,-25-1,0 1,0 0,0 0,24 0,-24 0,0-25,0 24,0 1,0 0,0-25,0 25,0-25,0 25,0-25</inkml:trace>
  <inkml:trace contextRef="#ctx0" brushRef="#br0" timeOffset="85022.863">9550 4291,'25'0,"-25"0,25 0,-25 0,0 0,0 0,0 0,0 0,0 0,0 0,0 25,-25-25,25 25,-25 0,25-1,-25 1,1 0,-1 0,25 0,-25-1,0 1,25 25,-25-25,25-1,0 1,0 0,0 0,0 0,0-1,0 1,0-25,25 25,-25-25,25 25,-25-25,25 0,0 0,-1 0,1 0,0 0,-25 0,25 0,0-25,-1 25,-24 0,25-25,-25 25,25-25,-25 25,0-24,0 24,0-25,0 25,-25-25,25 25,-25-25,1 25,-1 0,25-25,-25 25,0 0,0 0,1 0,-1 0,25 25,-25-25,0 0,25 0,-25 0</inkml:trace>
  <inkml:trace contextRef="#ctx0" brushRef="#br0" timeOffset="85374.8832">10071 4366,'25'0,"-25"0,0 0,0 0,0 0,0 0,0 0,0 0,-25 0,25 24,-25-24,0 25,25-25,-24 25,24 0,-25 0,25-1,0 1,0-25,0 25,0 0,0 0,0-1,0-24,25 25,-25 0,24-25,1 0,0 0,0 0,0 0,-1 0,1 0,25 0,-25-25,-1 25,1-25,0 1,0-1,0 25,0-25,-1 0,-24 0,25 25,-25-24,0-1,0 0,0 0,-25 0,1 25,24-24,-25-1,-25 0,25 25,0 0,-24 0,24 0,-25 0</inkml:trace>
  <inkml:trace contextRef="#ctx0" brushRef="#br0" timeOffset="85895.913">7070 5581,'-25'0,"25"0,0 0,0 0,0 0,0-25,0 25,0 0,0 0,0 0,25-25,-1 25,1 0,0-24,25 24,-1-25,1 25,0-25,24 0,-24 0,24 25,25-24,-24-1,-1 0,25 0,0 25,25-25,-24 1,24-1,-25 0,25 0,25 0,-25 1,0-1,25 0,-25 0,25 0,-25 1,0-1,0 0,0 0,0 0,-25 1,25-1,-25 0,0 0,-24 0,24 0,-25 1,1 24,-26-25,26 0,-26 25,1-25,-25 25,0-25,-1 25,1 0,0-24,-25 24,0 0,0 0,0 0,0 0,0 0,0 0,0 0,0 0,0 0,-25 0,25 0,-25 0</inkml:trace>
  <inkml:trace contextRef="#ctx0" brushRef="#br0" timeOffset="95787.4787">8211 5755,'0'0,"0"0,0-25,0 25,0 0,0-25,0 25,0 0,0-25,0 25,0-25,25 25,-1 0,1-24,0 24,0 0,0 0,-1-25,26 25,-25 0,0 0,24 25,-24-25,0 0,0 24,-25-24,24 25,-24 0,0-25,0 25,0 0,-24-1,-1 1,0 25,0-25,0 0,1-1,-26 1,25 0,0 0,1 0,-1-25,0 0,25 24,-25-24,25 0,0 0,0 0,0 0,0 0,25 0,-25-24,25 24,0 0,-1 0,1-25,0 25,25 0,-26-25,1 25,25-25,-25 25,24-25,1 1,-25 24,24-25,1 0,-1 0</inkml:trace>
  <inkml:trace contextRef="#ctx0" brushRef="#br0" timeOffset="95969.4891">9203 5531,'0'0,"25"0,-25 0,24 0,-24 0,25-24,-25 24,25 0,0 0,0-25,0 25,-1-25,1 25,25-25,-25 25,-1-25,26 25,-25-24,0 24,-1-25</inkml:trace>
  <inkml:trace contextRef="#ctx0" brushRef="#br0" timeOffset="96153.4997">9476 5283,'0'0,"0"0,0 0,0 0,-25 0,25 0,0 0,0 0,0 25,0-25,0 0,0 25,0 0,0 0,25-1,-25 1,0 25,25-25,-25-1,0 26,0-25,24 0,-24 24,0-24,25 0,-25 0,0-1,0 1,25 0</inkml:trace>
  <inkml:trace contextRef="#ctx0" brushRef="#br0" timeOffset="100568.7522">10071 5234,'0'0,"0"0,0 0,0 0,0 0,0 0,0 0,-25 0,25 0,0 0,0 0,0 0,0 0,0 0,0 0,25 0,-25 0,0-25,25 25,-25 0,25-25,-1 25,-24 0,25-25,0 25,0 0,0 0,-25 0,24 0,1 0,-25 0,25 0,-25 0,25 0,-25 0,0 0,0 25,0-25,0 0,0 25,0-25,0 25,-25 0,25-25,-25 24,25 1,-25-25,1 25,24 0,-25-25,25 25,-25-25,25 0,0 0,0 24,0-24,0 0,0 0,0 0,0 0,0-24,0 24,25 0,-25 0,25 0,-1 0,1-25,0 25,0 0,0 0,0 0,-1 0,1 25,0-25,0 0,0 24,-25-24,24 25,1 0,-25-25,0 25,0 0,0-25,0 24,0 1,-25-25,25 25,-24 0,-1-25,0 25,0-25,0 24,-24-24,24 0,0 0,0 25,0-25,-24 0,24 0,0-25,0 25,1 0,-1 0,0 0,0-24,25 24</inkml:trace>
  <inkml:trace contextRef="#ctx0" brushRef="#br0" timeOffset="100893.7708">11485 4465,'0'0,"0"0,0 0,0 0,0 0,25 0,-25 0,25 0,-25 0,24 0,1 0,0 0,0 0,24-25,-24 25,0 0,0 0,0 0,24-25</inkml:trace>
  <inkml:trace contextRef="#ctx0" brushRef="#br0" timeOffset="101069.7809">11510 4638,'-25'25,"25"-25,0 0,0 25,0-25,0 0,0 0,0 0,25 0,-25 0,25 25,-25-25,24 0,1 0,0 0,0 0,0 0,24-25,-24 25,25 0,-1-25,-24 25,25-25,-1 25</inkml:trace>
  <inkml:trace contextRef="#ctx0" brushRef="#br0" timeOffset="101448.8025">12874 4242,'0'-25,"0"25,0 0,0-25,0 25,0 0,0 0,0 0,0 0,0 0,0 0,0 0,0 25,0-25,0 0,0 25,0-1,25 1,-25 0,25 0,-25 0,0 24,0-24,24 25,-24-26,0 26,0-25,0 0,25-1,-25 1,0 0,0 0,0 0,0-25,0 24,0-24,0 25,0-25,0 0,0 0</inkml:trace>
  <inkml:trace contextRef="#ctx0" brushRef="#br0" timeOffset="101848.8254">13196 4266,'25'0,"-25"-24,25 24,-25 0,0-25,25 25,0 0,-25 0,24 0,1 0,0 0,0 25,0-25,-1 24,1-24,0 25,0-25,-25 25,25 0,-25-25,25 25,-25-25,0 24,0 1,0-25,-25 25,25 0,-25 0,0-25,-25 24,26 1,-1-25,-25 25,1-25,24 0,-25 0,25 0,1 0,-1 0,0 0,25 0,-25 0,25-25,0 25,0 0,0 0,0-25,0 25,0 0,0 0,25 0,-25 0,25 0,0 0,-1 0,-24 25,25-25,0 0,0 0,0 0,-1 0,1 0,0 25,0-25,0 0,-1 0,1 0,0 0</inkml:trace>
  <inkml:trace contextRef="#ctx0" brushRef="#br0" timeOffset="102208.846">13792 4142,'0'0,"0"-24,-25 24,25 0,0 0,-25 24,25-24,0 0,-25 25,25-25,0 25,-24 0,24-25,0 25,0-1,0 1,-25 0,25 0,0 0,0-1,25-24,-25 25,24 0,-24 0,25-25,0 25,0-1,0-24,-1 0,1 25,0-25,0 0,0 0,-1 0,1 0,0 0,0 0,0-25,-1 25,1 0,0-24,0-1,-25 25,25-25,-1 0,-24 25,0-25,25 1,-25-1,0 0,0 0,0 0,-25-24,1 24,-1 0,0 0,0 1,0-1,1 25,-1-25,0 25,-25-25</inkml:trace>
  <inkml:trace contextRef="#ctx0" brushRef="#br0" timeOffset="102875.8842">12477 4986,'0'25,"0"-25,0 0,0 0,0 0,0 0,0 0,0 0,0 0,0-25,0 25,0 0,25 0,0 0,0 0,24-25,-24 25,49 0,-24 0,0-25,24 25,0-25,1 25,-1 0,25-24,1 24,-26-25,25 25,1-25,-1 25,0-25,0 0,-24 25,24-25,-25 25,25-24,-24 24,-26-25,26 25,-26-25,1 25,0-25,-25 25,-1 0,1-25,-25 25,0 0,0 0,0 0,0 0,0 0,0-24,0 24,0 0,0 0</inkml:trace>
  <inkml:trace contextRef="#ctx0" brushRef="#br0" timeOffset="103632.9275">13817 4986,'0'0,"24"0,-24 0,0 0,0 0,0 0,0 0,0 0,0 0,0 0,-24 0,24 0,-25 0,0 0,0 0,0 25,1-25,-26 0,25 24,0-24,-24 0,24 25,0-25,0 0,0 0,1 0,24 0,-25 25,25-25,0 0,0 0,0 0,0 0,0 0,0 0,0 0,0 0,0 0,0 0,0 0,0 0,0 0,25 25,-25-25,0 25,0-25,24 0,-24 24,0-24,0 25,25-25,-25 25,0-25,0 25,0-25,25 25,-25-25,0 0,0 0,0 24,0-24,25 0,-25 0,0 0,0 0,25 0,-25 0,0 0,25-24,-25 24,0 0,24 0,1-25,-25 25,25 0,-25 0,25-25,0 25,-1 0,-24 0,25-25,0 25,0 0,0 0,-25 0,24 0,1 25,-25-25,25 0,0 25,-25-25,25 0,-25 25,0-1,0-24,0 25,0 0,0-25,0 25,0 0,-25-25,0 24,0 1,-24-25,24 25,-25-25,1 25,-1-25,0 25,1-25,-1 0,0 0,1 0,-1 0</inkml:trace>
  <inkml:trace contextRef="#ctx0" brushRef="#br0" timeOffset="105241.0194">13271 4663,'0'-25,"0"25,25 0,-25 0,0 0,0-24,0 24,24 0,-24 0,25 0,-25 0,25 0,0-25,0 25,-1 0,26 0,-25 0,25 0,-26 0,26 0,0-25,-26 25,26 0,0 0,-1 0,-24 0,25 0,-26 0</inkml:trace>
  <inkml:trace contextRef="#ctx0" brushRef="#br0" timeOffset="105589.0393">14734 4465,'0'0,"0"0,-24 0,24 0,0 0,0 0,0 0,0 0,0 0,0 0,0 0,24 0,-24 0,25 0,-25 0,25 0,-25 0,25 0,0 0</inkml:trace>
  <inkml:trace contextRef="#ctx0" brushRef="#br0" timeOffset="105753.0487">14685 4638,'0'0,"0"25,0-25,0 0,0 0,0 0,0 0,25 0,-25 0,24 0,1 0,-25 0,25 0,0 0,0 0,-1 0,1-25</inkml:trace>
  <inkml:trace contextRef="#ctx0" brushRef="#br0" timeOffset="107393.1425">16049 3994,'0'0,"0"0,0 0,0 24,0-24,-25 0,0 0,1 0,-1 25,-25-25,25 0,-24 0,24 25,-25-25,26 0,-26 25,25-25,0 0,0 0,1 0,-1 0,25 0,0-25,0 25,0 0,0-25,0 25,0 0,0-25,0 25,0-24,0 24,0-25,25 25,-25-25,24 25,1 0,-25-25,25 25,0 0,0-25,-25 25,25 0,-1 0,1 0,0 0,0 0,0 0,-1 25,-24-25,25 25,0 0,0 0,-25-1,0 1,0 0,0 0,0 0,0-1,0 1,-25 0,0 25,0-26,1 1,-1 0,-25 0,1 0,24-1,-25 1,25 0,-24 0,24 0,-25-25,25 24,1-24,24 0,-25 0,25-24,0 24,0 0,0-25,0 25,0-25,0 0,0 25,0 0,25-25,-1 25,-24 0,25-24,0 24,0 0,0 0,-1 24,1-24,0 0,0 0,0 25,0-25,-1 0,26 0,-50 25,25-25,0 0,-1 0,1 0</inkml:trace>
  <inkml:trace contextRef="#ctx0" brushRef="#br0" timeOffset="107789.1652">16322 3795,'0'-25,"0"25,0 0,0 0,0 0,0 25,0-25,0 25,0-25,-25 25,25 0,0-1,0 26,0-25,0 0,0-1,0 1,0 0,0-25,0 25,25 0,0-25,-25 24,24-24,-24 0,25 25,0-25,-25 0,25 0,0 0,-25-25,24 25,1 0,-25-24,25 24,-25-25,0 25,25-25,-25 25,0-25,0 25,0-25,0 25,0 0,0 0,0 0,0 0,0 25,0 0,0 0,0 0,0-1,0 1,0 25,25-25,-25-1,0 26,0-25,0 0,0-1,0 1,0 0,0 0,0 0,0-1,0 1,0 0</inkml:trace>
  <inkml:trace contextRef="#ctx0" brushRef="#br0" timeOffset="108313.1952">15751 4564,'-49'25,"24"-25,0 25,0-1,0 1,25-25,-24 25,24-25,0 0,0 0,24 25,1-25,0 0,0 0,0-25,24 25,1 0,0-25,-1 25,1-25,24 25,-24-24,24-1,1 25,-1-25,0 25,1-25,-1 25,1-25,-26 25,26-24,-26 24,1 0,-25 0,0 0,-1 0,-24 0,0 0,0 24,-24-24,-1 0,-25 25,1 0,-1-25,0 25,-24 0,24-1,-24 1,24 0,-24 0,-1 0,1-1,0-24,-1 25,1 0,-1 0,26 0,-26 0,26-25,-1 24,0-24,26 25,-1-25,25 0,0 0,0 0,25 0,-1 0,1 0,25 0,0-25,-1 25,26-24,-26 24,26-25,-1 0,25 0,-24 0,-1 25,25-25,-24 1,24 24,-25-25,1 0</inkml:trace>
  <inkml:trace contextRef="#ctx0" brushRef="#br0" timeOffset="109789.2796">18033 3473,'0'0,"-24"24,24-24,-25 0,25 0,0 0,-25 0,25-24,0 24,0 0,0 0,25 0,-25 0,25 0,-1-25</inkml:trace>
  <inkml:trace contextRef="#ctx0" brushRef="#br0" timeOffset="109937.2881">21779 2629,'49'0,"-24"0,0 0,-25 0,0 0,0 0</inkml:trace>
  <inkml:trace contextRef="#ctx0" brushRef="#br0" timeOffset="110157.3006">20613 4614,'-25'74,"-24"0,24-24,0 0,-25-1,50-24,-24 25,-1-25,25-1,-25-24,25 25,0 0,0-25,0 0,0 25,0-25</inkml:trace>
  <inkml:trace contextRef="#ctx0" brushRef="#br0" timeOffset="121778.9654">8583 3101,'-25'0,"25"0,0 0,0 0,0 0,25 0,-25-25,25 25,-1-25,-24 25,50-25,-25 25,0-25,-1 25,26-24,0-1,-26 25,26-25</inkml:trace>
  <inkml:trace contextRef="#ctx0" brushRef="#br0" timeOffset="124851.1411">7094 4961,'0'0,"-24"0,24 0,0 0,0 0,0 0,0 0,-25 0,25 0,0 0,0 0,0 0,0 0,0 0,0 0,0 0,25 0,-25 0,0 0,0 0,24 0,-24 0,25 0,-25 0,25 0,0 0</inkml:trace>
  <inkml:trace contextRef="#ctx0" brushRef="#br0" timeOffset="125535.1802">7169 6623,'0'0,"0"0,0 0,0-25,0 25,0 0,0-25,25 25,0 0,-1-25,-24 25,25-24,0 24,25-25,-26 0,1 25,0-25,25 0,-26 1,1 24,25-25,-25 0,-1 0,1 25,0-25,25 1,-50-1,24 25,1-25,0 25,-25-25,0 25,25-25,-25 25,0 0,0-24,-25 24,25-25,-25 25,0-25,25 25,-24 0,-1-25,0 25,25 0,-25-25,0 25,25 0,-24 0,24 0,0 0,-25 0,25 0,0 0,0 0,0 0,0 0,25 0,-25 0,0 0,24 0,-24 0,25 0,0 0,-25 0,25 0,0 0,-1 0,1 0,0 0,-25 0,25 0,0 0,-25 0,24 25,-24-25,25 0,-25 0,0 25,0-25,0 0,0 25,0-25,0 25,-25-1,25-24,-24 25,24 0,-25 0,0 0</inkml:trace>
  <inkml:trace contextRef="#ctx0" brushRef="#br0" timeOffset="127363.2848">18108 13519,'-50'-25,"1"0,-1 0,0 0,1 1,-1-1,1 0,-1 25,0 0,1 0,-26 0,26 0,-26 0,26 0,-26 0,1 25,24-25,-24 25,-1-1,1 1,0-25,-1 25,1 0,-1 24,1-24,-1 0,1 0,0 24,-1-24,1 25,-1-1,1-24,0 25,-1-1,1 26,24-26,-24 1,-1 24,26 1,-26-26,26 26,-1-1,0 1,1-1,-1 1,25-1,1 0,-1 1,0 24,0-25,25 1,0 24,0 0,25-24,-25 24,25 0,24-24,-24 24,0 0,25-25,-26 1,26-1,0 1,-1-1,26 0,-26-24,26 25,-1-26,1 1,-1-1,0 1,1-25,24 0,-25-1,26 1,-1-25,-25 0,50 0,-24-25,-1 25,25-24,-25-1,25-25,0 25,-25-24,25 24,-25-25,1 1,-1-1,0 25,0-24,1-1,-26 0,25 1,-24-26,-1 26,0-1,1-24,-26-1,26 1,-26 0,1-1,0 1,-1-25,1 24,-25-24,0 0,24-1,-49 1,25 0,-25 0,0 0,0-25,-25 24,0-24,1 25,-26-25,0 0,-24 25,-1 0,1-1,0 1,-26 0,1 25,0-1,0 1,-25-1,25 26,-25-1,0 25,-1-24,1 24,0 0,-24 25,24-25,-25 25,0 0,0 25,0-25,-24 25,24 24,0-24</inkml:trace>
  <inkml:trace contextRef="#ctx0" brushRef="#br0" timeOffset="128639.3578">13717 16446,'0'0,"-24"24,24-24,-25 25,25-25,0 0,0 0,0 25,0-25,0 0,25-25,-1 25,1 0,0-25,0 25,0-24,24-1,1 0,-1 0,1-25,0 26,24-26,-24 25,24-24,-24-1,24 25,-24-24,-1-1,1 25,-25 0,24-24,-24 24,-25 25,25-25,-25 25,0-25,-25 25,25 0,-25-24,1 24,-1 0,0 0,0 0,-25 0,26 0,-26 24,0-24,1 0,24 25,-25-25,1 25,24-25,-25 0,26 0,24 25,-25-25,0 0,25 0,0 0,0 0,25 0,0-25,-1 25,1 0,0 0,25-25,-1 25,-24 0,25-25,-1 25,1 0,-25 0,24 0,-24 25,0-25,0 25,0-25,-1 25,-24 0,25-1,-25 1,0 0,0 0,-25 24,1-24,-1 25,0-1,0 1,0 0</inkml:trace>
  <inkml:trace contextRef="#ctx0" brushRef="#br0" timeOffset="131866.5423">1067 10021,'-25'-25,"25"25,0 0,0 0,0 0,0 0,0 0,0 0,0 0,0 0,0 0,0 0,0 25,0-25,0 25,0 0,0-25,0 25,-25-25,25 24,0 1,0-25,0 25,0-25,0 25,0-25,0 0,0 0</inkml:trace>
  <inkml:trace contextRef="#ctx0" brushRef="#br0" timeOffset="132839.598">1017 10120,'0'0,"0"0,-24 25,24-25,0 0,0 0,0 0,0 0,0 0,0 0,0 0,0 0,0 0,0 0,0 0,0 0,0 0,0 0,0 0,0 0,0 0,0 0,0 0,24 0,-24 0,25 0,0-25,0 25,0 0,-1 0,26-24,-25 24,24 0,1-25,0 25,-1-25,26 25,-26-25,26 25,-26-25,26 25,-26-25,26 25,-26 0,26-24,-26-1,26 25,-26 0,26-25,-1 25,1-25,-1 25,-24-25,24 25,0-24,1 24,-1 0,-24-25,24 25,1-25,-1 25,1 0,-1-25,0 25,1 0,-26-25,26 25,-1 0,1-24,-1 24,-24-25,24 25,0 0,1-25,-1 25,1 0,-26-25,26 25,-1 0,1-25,-1 25,0-24,1 24,-26-25,26 25,-1 0,1-25,-1 25,1-25,-1 25,0-25,1 25,-1 0,1-24,-26 24,26 0,-1-25,0 25,1-25,-1 25,1-25,-1 25,0-25,1 25,-25-24,24 24,0 0,1-25,-1 25,1-25,-1 25,0-25,1 25,-1-25,1 25,-1-24,0 24,1-25,-1 25,1 0,-26-25,26 25,-1-25,1 25,-26 0,26-25,-1 25,-24-24,24 24,-24 0,24-25,-24 25,24-25,-24 25,24 0,-24-25,24 25,-24 0,24-25,-24 25,-1 0,26-25,-26 25,26-24,-26 24,1 0,0-25,-1 25,26-25,-26 25,1 0,-1-25,-24 25,25 0,0-25,-1 25,-24 0,25-24,-26 24,26 0,-25-25,24 25,-24 0,0-25,25 25,-26 0,1-25,0 25,0 0,0 0,-1-25,1 25,0 0,0 0,-25 0,25-24,-1 24,-24 0,0 0,0 0,25 0,-25 0,0 0,0 0,0 0,0 0,0 0,0 0,0 0,0 0,-25 0,25 0,0 0,-24 0</inkml:trace>
  <inkml:trace contextRef="#ctx0" brushRef="#br0" timeOffset="133343.6268">9922 8384,'0'0,"0"0,0 0,0 0,0 0,0 0,0 0,0 0,0 0,0 0,0 0,0 0,0 25,0-25,0 0,0 0,0 25,0-25,0 24,0 1,0 0,0 0,0 0,0-1,25 1,-25 0,0 25,0-26,25 1,-25 0,0 0,0-25,0 25,0-1,0 1,25-25,-25 0,0 25,0-25,24 0,-24 0,0 0,0 0,0 0,0 0,0 0,0 0,0 0,0-25,0 25,0-25,0 25,-24-24,24-1,-25 25,25-25,-25 0,25 0,0 1,-25-1,25 25,0-25,0 0,0 25,0-25,0 25,0 0,0 0,0 0,0 25,0-25,0 25,0 0,0 0,0-1,0 1,0 25,0-25,0-1,0 26</inkml:trace>
  <inkml:trace contextRef="#ctx0" brushRef="#br0" timeOffset="134374.6858">3597 9550,'0'0,"0"-25,0 25,0-25,0 25,0 0,0-25,0 25,0 0,0 0,0 0,0 0,0 0,25 0,-25 0,0 25,25-25,-25 25,24 0,-24-25,25 25,0-1,-25 1,25 0,-25 0,25 0,-25-1,24 1,-24-25,0 25,0-25,0 25,0-25,0 25,0-25,0 0,0 24</inkml:trace>
  <inkml:trace contextRef="#ctx0" brushRef="#br0" timeOffset="135366.7425">893 9748,'0'0,"0"0,0 0,0 0,0 0,0 0,0 0,0 0,0 0,0 0,0 0,25 0,-25-25,25 25,0 0,0 0,-1 0,1 0,0-24,25 24,-26 0,1-25,25 25,-25-25,24 25,-24-25,25 25,-26-25,1 25,0-24,0 24,0-25,-25 25,24-25,-24 25,0 0,0 0,0 0,0-25,0 25,-24 0,24 0,-25 0,25 0,-25-25,25 25,-25 0,0 0,25 0,-24 0,24 0,-25 0,25 0,0 0,0 0,0 0,0 0,0 0,0 0,0 0,0 0,0 0,0 0,0 0,25 0,-25 0,24 0,-24 0,25 0,0 0,0 0,0 0,-25 25,24-25,1 0,0 25,-25-25,25 0,-25 25,0-25,0 25,0-1,-25-24,25 25,-25 0,0 0,1 24</inkml:trace>
  <inkml:trace contextRef="#ctx0" brushRef="#br0" timeOffset="136122.7858">1340 8930,'0'-25,"0"25,-25-25,25 25,0 0,0 0,0 0,0 0,0 0,0 25,0-25,25 25,0-25,-25 24,24 1,1-25,0 25,-25 0,25 0,0 0,-25-25,24 24,-24 1,25-25,-25 25,25-25,-25 25,25-25,-25 0,0 25,0-25</inkml:trace>
  <inkml:trace contextRef="#ctx0" brushRef="#br0" timeOffset="136610.8137">1811 8855,'0'-25,"0"1,0 24,0-25,0 25,0-25,-25 25,25 0,-25-25,25 25,0 0,-24 25,24-25,-25 25,25 0,0-1,-25 1,25 0,0 0,0 0,0-25,0 24,0 1,0 0,0-25,0 25,25-25,-25 0,25 0,-25 25,24-25,-24 0,0 0,25-25,-25 25,25 0,-25 0,0-25,25 25,-25-25,0 25,25-25,-25 1,0 24,25-25,-25 0,0 25,24-25,-24 25,0 0,25-25,-25 25,25 0,-25 0,0 0,25 25,-25-25,25 0,-25 25,24-25,-24 25,25-25,-25 0,25 25,-25-25,25 0,0 24,-25-24,24 0,-24 0,25 0,0 0,0-24,-25 24,25-25,-1 25,-24-25,25 25,-25-25,25 0,-25 1,0 24,0-25,0 0,0 25,-25-25,0 0,25 25,-24 0,-1-24,-25 24,25 0,1 0,-1 24,-25-24,25 25,1-25</inkml:trace>
  <inkml:trace contextRef="#ctx0" brushRef="#br0" timeOffset="137554.8677">3647 9451,'0'-25,"0"25,0 0,0-25,0 25,0 0,0 0,0 0,0 0,0 0,0 0,0 0,0 0,0 0,0 0,0 25,0-25,0 25,0-1,24 1,-24 0,25 0,-25 0,25-1,-25 1,25 0,0 0,-25 0,24-1,-24 1,25 0,-25 0,25-25,-25 25,0-25,0 24,0-24,25 0,-25 0,0 0,0 0,0 0,0 0,0 0,0 0,0 0,0 0,0-24,0 24,-25-25,25 25,0-25,-25 0,25 25,-25-25,25 1,-24-1,-1 0,25 0,-25 0,25 1,-25-1,25 25,0-25,0 25,0 0,0 0,0 0,0 0,0 25,0-25,25 25,-25-1,25 1,0 0,-25 0,24 0,1-1,-25 1,25 0,-25 0,25-25,-25 25,0-1,0-24</inkml:trace>
  <inkml:trace contextRef="#ctx0" brushRef="#br0" timeOffset="138414.9169">3547 9203,'0'0,"0"0,-24 0,24 0,0-25,0 25,0 0,0 0,0 0,0 0,0 0,0 0,0 0,0 0,0 0,0 0,24 0,-24-25,25 25,0 0,0 0,0 0,-1 0,1-25,25 25,-1 0,1-25,0 25,24 0,-24-24,24 24,1-25,-1 25,0-25,1 25,-1-25,1 25,-26 0,26-25,-26 25,26-25,-26 25,1 0,-25 0,24-24,-24 24,0 0,0 0,-25 0,0 0,0 0,0 0,0 0,0 0,0 0,0 0,-25 0,0 0,25 0,-25 0,25 0</inkml:trace>
  <inkml:trace contextRef="#ctx0" brushRef="#br0" timeOffset="138674.9318">4887 8706,'0'0,"0"0,0 0,0 0,-25 0,25 25,0-25,0 0,0 0,0 25,0-25,0 0,25 25,-25-25,25 25,-25-25,24 24,1-24,0 0,-25 25,25-25,0 25,0-25,-25 25,24-25,-24 25,25-25,-25 24,0-24,0 25,0 0,-25 0,25 0,-24-25,-1 25,0-1,-25 26,25-25</inkml:trace>
  <inkml:trace contextRef="#ctx0" brushRef="#br0" timeOffset="139274.9661">6946 9029,'0'-25,"0"25,0 0,0 0,0 0,0 0,24 0,-24 0,0 25,0-25,25 25,-25 0,0-1,25 1,-25 0,25 0,-25 0,0-1,25 26,-25-25,0 0,24-1,-24 1,0-25,25 25,-25 0,0-25,0 25</inkml:trace>
  <inkml:trace contextRef="#ctx0" brushRef="#br0" timeOffset="139979.0063">5358 8037,'0'-25,"0"25,0 0,0-25,0 25,0 0,0 0,0 0,-25 0,25 0,0 25,-24-25,24 25,-25 0,25-1,-25 1,25 0,-25 0,25 24,-25-24,25 0,0 25,0-26,0 1,0 25,0-25,25-1,-25 1,25 0,-25-25,25 25,-25-25,25 25,-1-25,1 0,0 0,-25 0,25 0,0-25,-1 25,-24 0,25-25,0 25,-25-25,25 25,-25-25,25 1,-25 24,0-25,0 25,0-25,0 25,-25-25,0 25,25 0,-25-25,0 25,1 0,24 0,-25 25,0-25,0 0,0 0,25 25,-24-25,24 0,-25 25</inkml:trace>
  <inkml:trace contextRef="#ctx0" brushRef="#br0" timeOffset="140323.026">5805 8086,'24'0,"-24"0,0-24,0 24,0 0,0 0,0 0,0 0,0 0,-24 24,24-24,-25 25,25-25,-25 25,25 0,0 0,0-1,0 1,0 0,0 0,0-25,0 25,25-1,0 1,-25-25,24 25,1-25,0 25,0-25,0 0,-25 0,24 0,1 0,0 0,0-25,0 25,-1-25,1 0,0 25,-25-24,25-1,-25 0,25 0,-25 0,0 1,0-1,0 0,-25 0,25 0,-25 25,0-24,0-1,-24 25,24 0,0 0,-24 0,24 0,-25 0,25 0</inkml:trace>
  <inkml:trace contextRef="#ctx0" brushRef="#br0" timeOffset="141201.0762">6896 8632,'0'0,"0"0,0 0,0 0,0 0,0 0,0 0,0 0,0 0,0 0,0 0,0 0,0 0,25 0,-25 0,25 0,-1-25,26 25,-25 0,24 0,1-25,0 25,-1-24,1 24,24-25,-24 25,24-25,-24 25,24-25,1 0,-26 25,26-24,-26 24,1-25,0 25,-1 0,1-25,-25 25,-1 0,1-25,0 25,0 0,-25 0,0 0,0 0,0 0,0 0,0 0,0 0,0-25,0 25,-25 0,25 0</inkml:trace>
  <inkml:trace contextRef="#ctx0" brushRef="#br0" timeOffset="141439.0899">8012 8161,'-25'0,"25"25,0-25,0 0,0 0,0 0,0 0,0 0,0 24,0-24,0 0,25 0,-25 25,25-25,0 0,0 0,-1 25,1-25,0 0,0 0,0 25,0-25,-1 0,1 0,0 25,0-25,-25 0,25 24,-25-24,0 25,0-25,0 25,0 0,-25-25,0 25,0-1,-24 1</inkml:trace>
  <inkml:trace contextRef="#ctx0" brushRef="#br0" timeOffset="141991.1214">8608 7516,'0'0,"0"0,0 0,0 0,0 0,0 0,0 0,0 25,0-25,0 24,0-24,0 25,0 0,24 0,-24 0,25-25,-25 24,0 1,25 0,-25 0,25 0,-25-1,0-24,25 25,-25 0,0-25,0 25,24-25,-24 0,0 0</inkml:trace>
  <inkml:trace contextRef="#ctx0" brushRef="#br0" timeOffset="142319.1402">8955 7590,'0'-25,"0"25,0 0,0 0,0 0,0 0,0 0,0 0,0 25,0-25,0 0,0 0,0 25,0-25,0 25,0 0,0-25,0 24,0-24,0 25,25-25,-25 25,24-25,-24 0,25 25,-25-25,25 0,0 0,-25 0,25 0,-1 0,-24 0,25-25,0 25,0-25,0 25,-1-25,-24 1,25 24,0-25,-25 0,0 25,0-25,0 25,0-25,0 1,-25 24,0-25,1 25,-1 0,0 0,-25 0,26 0,-26 25</inkml:trace>
  <inkml:trace contextRef="#ctx0" brushRef="#br0" timeOffset="144920.289">15007 13295,'0'0,"0"25,0-25,0 0,25 0,-25 25,25 0,0 0,-1-1,1 1,25 25,-1-1,1 1,24 0,1 24,-26 0,51 1,-26-1,25 1,1 24,-1-25,0 1,0 24,25-25,-25 1,25-1,-24 1,-1-26,25 1,-25-1,0 1,1 0,-1-1,0-24,0 0,0 24,-24-24,24-25,-24 25,-1 0,-24-25</inkml:trace>
  <inkml:trace contextRef="#ctx0" brushRef="#br0" timeOffset="145214.3058">18331 13171,'0'0,"-25"0,25 25,-25-25,1 25,-1-25,25 25,-25 24,-25 1,26 0,-1 24,-25 0,25 1,-24 24,-1 0,1 25,-1-25,-24 25,-1 0,25 1,-24 23,0-24,-1 0,1 0,-25 0,24 25,1-25,-25-24,24 24,1 0,-25-25,24 25,1-25,-26 0,26 0,0 1,24-26,-24 25</inkml:trace>
  <inkml:trace contextRef="#ctx0" brushRef="#br0" timeOffset="148726.5067">8831 3200,'0'0,"0"0,0 0,0 0,0 0,0 0,0 0,0 0,25 0,-25 0,24-25,-24 25,50 0,-25 0,0-25,24 25,1-25,24 25,-24-24,24-1,1 25,-1-25,1 0,-1 0,25 1,-24 24,24-25,-25 0</inkml:trace>
  <inkml:trace contextRef="#ctx0" brushRef="#br0" timeOffset="150631.6156">1241 10542,'24'0,"-24"0,0 0,0 0,0 0,0 0,0 0,0 0,0 0,0 0,0 0,0 25,0-25,0 0,0 25,0-25,-24 24,24 1,-25 0,0 0,25 0,-25-1,0 1,25 0,-24 0,24 0,-25-1,25 1,0-25,0 25,0-25,0 25,0-25,25 0,-25 0,24 25,-24-25,25 0,0 0,0 0,0 0,24 0,-24 0,0 0,24-25,-24 25,0 0,25 0,-26-25,1 25</inkml:trace>
  <inkml:trace contextRef="#ctx0" brushRef="#br0" timeOffset="151178.6469">1315 10939,'0'-25,"0"25,-25 0,25 0,0 0,0 0,0 0,0 0,0 0,0 0,0 0,0 0,0 0,0 0,0 0,25 0,0 0,-25 0,25-25,-1 25,26 0,-25-25,24 25,1-24,0-1,-1 25,1-25,24 0,1 25,-1-25,1 1,24-1,-25 0,25 25,1-25,-26 0,25 1,0-1,1 0,-1 25,0-25,0 0,-24 1,24-1,0 0,-24 25,24-25,-25 0,1 25,-1-24,25-1,-24 25,-1-25,1 25,24-25,-25 0,1 25,-1-24,0-1,1 25,-26-25,26 0,-1 25,1-25,-1 1,0 24,-24-25,25 25,-1-25,-24 0,24 25,0-25,1 0,-26 25,26-24,-1 24,1-25,-1 0,0 25,1-25,-1 0,1 25,-1-24,1 24,-26-25,26 0,-1 25,-24-25,24 25,-24-25,-1 25,1 0,-1-24,1 24,0-25,-26 25,1 0,0 0,0 0</inkml:trace>
  <inkml:trace contextRef="#ctx0" brushRef="#br0" timeOffset="151826.684">7715 9699,'-25'0,"25"24,0-24,0 0,0 0,0 0,25 0,-25 0,24 0,1 0,0-24,0 24,0 0,-1 0,26 0,0 0,-1 0,1-25,-1 25,26 0,-1-25,1 25,-1-25,1 25,-1-25,0 25,1-24,-1 24,25-25,-24 25,-1-25,1 25,-1-25,0 0,1 25,-1 0,-24-24,24 24,-24-25,24 25,-24-25,-25 25,24 0,1-25,-25 25,0 0,-1-25,1 25,-25-24,0 24,0 0,0-25,0 25</inkml:trace>
  <inkml:trace contextRef="#ctx0" brushRef="#br0" timeOffset="152082.6986">9600 9153,'25'0,"-25"0,24 0,1 0,0 25,0-25,0 0,-1 0,26 0,-25 25,0-25,-1 0,1 24,0-24,0 0,-25 25,25-25,-25 25,0-25,0 25,0 0,-25-25,0 24,0 1,0 0,1 0,-26 0,0-1,1 1,-26 25,26-25,-26-1,1 26,0-25</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3:26:02.698"/>
    </inkml:context>
    <inkml:brush xml:id="br0">
      <inkml:brushProperty name="width" value="0.05292" units="cm"/>
      <inkml:brushProperty name="height" value="0.05292" units="cm"/>
      <inkml:brushProperty name="color" value="#FF0000"/>
    </inkml:brush>
  </inkml:definitions>
  <inkml:trace contextRef="#ctx0" brushRef="#br0">2034 9475,'-24'0,"24"0,0 0,0 0,0-24,0 24,0 0,0 0,0 0,0 0,0 0,0 0,0 0,0 0,0 0,0 0,0 24,0-24,0 0,0 0,0 0,0 25,0-25,0 0,0 25,0-25,0 0,0 25,0-25,0 0,0 0,0 25,0-25,0 0,0 0,0 0,0 0,0 0,0 0,0 0,0 0</inkml:trace>
  <inkml:trace contextRef="#ctx0" brushRef="#br0" timeOffset="774.0443">1935 9575,'0'0,"0"0,0 0,-25 0,25 0,0 0,0 0,0 0,0 0,0 0,0 0,0 0,0 0,0 0,0 0,0 0,0 0,0 0,0 0,0 0,0 0,25 0,-25 0,0 0,25-25,0 25,-25 0,25 0,-1-25,1 25,0 0,25-25,-26 25,26-25,-25 25,24-24,-24 24,25 0,-1-25,1 25,-25-25,24 25,1-25,0 0,-1 25,-24-24,25 24,-1-25,1 25,24-25,-24 25,0-25,-1 0,26 25,-26-24,1 24,24-25,-24 0,24 25,-24-25,-1 0,26 25,-26-24,26 24,-26-25,26 0,-26 25,26-25,-1 0,-24 25,24-25,-24 25,0-24,24-1,-24 25,-1-25,26 0,-26 25,26-25,-26 1,26 24,-26-25,26 0,-26 25,26-25,-1 0,-24 25,24-24,-24-1,24 25,-24-25,24 25,-24-25,24 0,1 25,-26-24,1-1,24 25,-24-25,-1 0,1 25,0-25,-1 25,1-24,-25 24,24-25,-24 25,25-25,-25 25,24 0,-24-25,0 25,0 0,-1-25,1 25,0 0,-25-24,25 24,-25 0,25 0,-25 0,0 0,0 0,0 0,0 0,0-25,0 25,0 0,0 0,0 0,0 0,0 0,0 0,0 0,0 0,0 0,0 0,0 0,0 0,0 0</inkml:trace>
  <inkml:trace contextRef="#ctx0" brushRef="#br0" timeOffset="1056.0604">6549 8012,'-25'0,"25"0,0 0,0 0,0 0,0 0,0 0,0 0,0 0,0 0,0 0,0 0,0 0,0 25,0-25,0 25,0-1,0 1,0 0,25 0,-25 0,0-1,25 26,-25-25,24 24,-24-24,25 0,-25 0,0 24,25-24,-25 0,0 0,0 0,0-1</inkml:trace>
  <inkml:trace contextRef="#ctx0" brushRef="#br0" timeOffset="1902.1088">1861 9376,'0'0,"0"0,0 0,0 0,0-25,0 25,0 0,0 0,0 0,0 25,0-25,25 25,-25-25,24 25,-24 0,25-1,-25 26,25-25,-25 0,25-1,0 26,-25-25,24 0,-24-1</inkml:trace>
  <inkml:trace contextRef="#ctx0" brushRef="#br0" timeOffset="5329.3048">8087 2778,'-25'0,"0"0,25 0,-25 0,25 0,0 0,0-25,0 25,0 0,0 0,0 0,25 0,-25 0,25 0,0 0,-1 0,1 0,0 0,25 0,-1 0,1 0,0 0,-1 0,26 0,-1 0,-24-24,24 24,0 0,26 0,-26-25,0 25,26-25,-26 25,0-25,1 25,-1-25,1 25,-1 0,-24-25,-1 25,1 0,0 0,-26-24,1 24,0 0,0 0,-25 0,0 0</inkml:trace>
  <inkml:trace contextRef="#ctx0" brushRef="#br0" timeOffset="6491.3713">4366 8731,'0'0,"0"0,0-25,0 25,0 0,0 0,0 0,0 0,0 0,0 0,0 0,0 0,0 0,0 25,0 0,0-25,25 25,0 24,-25-24,24 0,1 25,-25-1,25-24,-25 25,25-25,-25-1,25 26,-25-25</inkml:trace>
  <inkml:trace contextRef="#ctx0" brushRef="#br0" timeOffset="7613.4355">2158 8806,'0'-25,"0"0,0 25,0-25,0 25,0 0,0-25,0 25,0 0,0 0,0 0,0 0,0 0,0 25,0-25,0 0,0 25,25 0,-25 0,25-1,-25-24,25 25,-25 0,0 0,25 0,-25-25,0 24,0 1,24-25,-24 25,0-25,0 25,25-25,-25 0</inkml:trace>
  <inkml:trace contextRef="#ctx0" brushRef="#br0" timeOffset="7931.4536">2307 8682,'0'-25,"0"25,25 0,-25-25,0 25,25-25,-25 25,25 0,-25 0,24-25,1 25,0 0,0 0,0 25,-1-25,-24 25,25-25,0 25,-25 0,25-1,-25 1,25 0,-25 0,0 0,0-1,0 1,0 25,0-25,0-1,0-24,-25 25,25 0,0-25,0 25,0-25,0 0,0 0,0 0,0 0,0 0,25 0,-25 0,24-25,-24 25,25 0,0-25,0 0,0 1,-1-1,1 0</inkml:trace>
  <inkml:trace contextRef="#ctx0" brushRef="#br0" timeOffset="8233.4709">2927 8558,'-25'-25,"1"25,24 0,-25 0,0 0,0 0,25 0,-25 25,1-25,24 0,-25 24,25-24,-25 25,25-25,0 25,-25 0,25 0,0-1,0-24,0 25,0 0,25 0,-25 0,25-1,-25-24,25 25,-25 0,24-25,1 0,0 0,0 0,0 0,-1 0,1 0,0-25,0 25,25-25,-26 1,1-1,0 0,0 0,0 0,-1 1,-24-1,25 0,-25 0,0 0,0 1,0-1,0 0,-25 0,1 25,-1-25,0 25,-25 0,26 0,-26 0,25 0,-25 0,26 25,-1 0</inkml:trace>
  <inkml:trace contextRef="#ctx0" brushRef="#br0" timeOffset="9165.5242">5085 7913,'0'-25,"0"25,0 0,0 0,-24 0,24 0,-25 0,0 25,25-25,-25 24,0 1,25 0,-25 0,1 0,24 0,0-1,0 1,0 0,0 0,0 0,0-1,0 1,0 0,24-25,1 25,-25-25,25 0,0 25,0-25,0-25,-1 25,1 0,0-25,0 25,0-25,-25 0,24 1,1-1,0 0,-25 25,25-25,-25 0,0 1,0-1,0 25,-25-25,0 0,0 25,1-25,-1 25,0-25,-25 25,1 0,24-24,-25 24,25 0,-24 0,24 0,-25 0,26 0,-1 0,0 0,25 0,-25-25,25 25,0-25,0 25,0-25,0 25,0-25,0 1,25-1,-25 25,25-25,0 0,-1 25,-24-25,25 25,0-24,0 24,0 0,-1 0,1 0,0 0,0 0,0 0,0 24,-1 1,1-25,-25 25,25 0,-25 0,0-1,0 26,25-25,-25 0,0-1,0 1,0 0,0 0,0 0</inkml:trace>
  <inkml:trace contextRef="#ctx0" brushRef="#br0" timeOffset="9486.5426">5408 7640,'0'0,"0"0,0-25,0 25,0 0,0 25,0-25,0 0,0 25,0-25,-25 24,25 1,0 0,0 0,0 0,0-1,0 1,0 0,25 0,-25 0,25-1,-25-24,24 25,1-25,-25 25,25-25,0 0,0 0,-1-25,1 25,25-25,-25 25,-1-24,1-1,0 0,0 0,-25 0,25 1,-25-1,0 25,0-25,-25 0,25 0,-25 1,0 24,-24-25,24 25,-25 0,1 0,-1 0,25 0,-49 25,24-1</inkml:trace>
  <inkml:trace contextRef="#ctx0" brushRef="#br0" timeOffset="11441.6544">2679 9029,'0'0,"0"0,0 0,0 0,0 0,0 0,0 0,0 0,0 0,25-25,-25 25,25 0,-25 0,25 0,-25-25,24 25,-24 0,25 0,-25-25,25 25,-25 0,0 0,0 0,0 0,0 0,0 0,0 0,0 25,-25-25,25 0,-25 0,25 25,-24-25,24 0,0 0,-25 25,25-25,0 0,0 0,0 0,0 0,0 0,0 0,0 0,0 0,0 0,0 0,0 0,25 0,-1-25</inkml:trace>
  <inkml:trace contextRef="#ctx0" brushRef="#br0" timeOffset="12109.6926">5309 8310,'0'0,"0"0,0 0,0 0,0 0,0 0,0 0,0 0,0 0,0 0,24-25,-24 25,25 0,0 0,0-25,0 25,-1-25,1 25,0-25,25 1,-26 24,26-25,-25 0,24 25</inkml:trace>
  <inkml:trace contextRef="#ctx0" brushRef="#br0" timeOffset="20254.1585">2183 10021,'0'0,"0"-25,25 25,-25 0,0 0,0-25,0 25,0 0,0 0,0 0,0 0,0 0,0 0,0 25,0-25,-25 0,25 25,0-25,-25 25,25 0,-24-25,-1 25,25-1,-25 1,0 0,25 0,-25 0,25-1,-24 1,24-25,0 25,0-25,0 25,0-25,0 25,0-25,24 0,-24 0,25 0,-25 0,25 0,0 0,0 0,-1 0,1 0,0 0,0-25,0 25,-1 0,1 0,0-25,-25 25,25 0,0 0,-25-25</inkml:trace>
  <inkml:trace contextRef="#ctx0" brushRef="#br0" timeOffset="20469.1708">2208 10244,'0'0,"-25"25,25-25,0 0,0 0,0 0,0 0,0 0,0 0,0 0,0 0,25-25,-25 25,25 0,0 0,-25 0,24-24,1 24,0 0,0-25,0 25,-1-25,26 0,-25 25,0-25,-1 25,1-24</inkml:trace>
  <inkml:trace contextRef="#ctx0" brushRef="#br0" timeOffset="20825.1911">2679 9922,'-25'-25,"25"25,0 0,0 0,0 0,0-25,0 25,0 0,25 0,-25 0,25 0,-25-25,25 25,-25 0,25 0,-25 0,24 0,-24 0,0 25,25-25,-25 25,0-25,0 25,0-25,0 25,-25-1,25 1,-24 0,24 0,-25 0,25 0,-25-1,25-24,-25 25,25-25,0 25,0-25,0 0,0 0,0 0,0 0,0 0,0 0,0 0,25 0,0 0,-25-25,25 25,-1-25,1 25,0-24,0 24,0-25,-1 0,1 25,0-25,0 0,0 25</inkml:trace>
  <inkml:trace contextRef="#ctx0" brushRef="#br0" timeOffset="21168.2107">2977 9823,'-25'0,"25"0,0-25,-25 25,25 0,0 0,0 0,0 0,0 0,0 0,0 0,0 0,0 0,0 25,0-25,0 0,0 24,0-24,25 25,-25-25,0 0,25 25,-25-25,25 0,-25 0,25 0,-25 25,24-25,-24 0,25 0,-25-25,25 25,-25 0,25-25,-25 25,25-25,-25 25,24-24,-24 24,25-25,-25 0,0 25,25-25,-25 25,0-25,0 25,0-24,0 24,0 0,0 0,0 0,0 0,25 24,-25-24,0 25,0-25,25 25,-25 0,0-25,0 25,24-1,-24-24,0 25,25 0,-25-25,0 25,0-25,0 25,0-25,25 24,-25-24</inkml:trace>
  <inkml:trace contextRef="#ctx0" brushRef="#br0" timeOffset="21465.2277">3547 9674,'0'0,"0"0,0 0,0 0,-24 0,24 25,0-25,-25 24,25-24,0 25,0 0,0-25,0 25,0 0,0-25,0 24,0-24,0 0,25 25,-25-25,24 0,-24 0,25 0,0 0,-25 0,25 0,0-25,-1 25,-24-24,25 24,0-25,-25 25,25-25,-25 0,0 25,0-25,0 25,0-24,0-1,-25 25,25-25,-25 25,0 0,25-25,-24 25,-1 0,25 0,-25 0,25 0</inkml:trace>
  <inkml:trace contextRef="#ctx0" brushRef="#br0" timeOffset="21897.2524">4267 9525,'0'0,"0"0,0 0,0 25,0-25,0 0,25 0,-25 0,0 0,24 0,-24-25,25 25,-25 0,25 0,0-25,0 25,-25 0,24-25,1 25,0 0,-25-24,25 24,-25-25,25 25,-25 0,0-25,0 25,0 0,0 0,0 0,-25 0,25 0,-25 0,25 0,-25 0,25 0,-25 0,25 0,-24 0,24 0,0 0,0 0,0 0,0 0,0 0,0 0,0 0,0 0,0 0,24 0,-24 0,25 25,-25-25,25 0,-25 0,25 25,-25-25,0 0,25 0,-25 24,0-24,0 25,0-25,0 0,0 25,0 0,-25-25,25 25,-25-25,0 24</inkml:trace>
  <inkml:trace contextRef="#ctx0" brushRef="#br0" timeOffset="22313.2762">4688 9376,'0'0,"0"-25,0 25,0 0,0 0,0 0,25 0,-25 0,0 0,0 0,0 0,0 0,0 0,0 0,0 0,0 0,-25 25,25-25,-24 25,24 0,-25-25,0 25,0-1,25 1,-25 0,1 0,24-25,-25 25,25-1,0-24,0 25,0-25,0 25,25-25,-25 0,24 0,1 0,-25 25,25-25,0 0,0-25,24 25,-24 0,0-25,24 25,-24-25,0 25,25-24</inkml:trace>
  <inkml:trace contextRef="#ctx0" brushRef="#br0" timeOffset="22518.288">4713 9575,'0'0,"0"0,-25 0,25 24,0-24,0 0,0 0,0 0,0 0,0 0,0 0,25 0,-25 0,25 0,0 0,0-24,-25 24,24 0,1 0,0-25,25 25,-26 0,1-25,0 25,25-25,-25 0</inkml:trace>
  <inkml:trace contextRef="#ctx0" brushRef="#br0" timeOffset="23193.3266">5209 9252,'0'0,"0"0,0-25,0 25,0 0,0 0,0-24,0 24,0 0,25-25,0 25,-25 0,25 0,0 0,-25 0,24 0,1 0,-25 0,25 25,-25-25,0 24,0-24,0 25,0 0,0 0,0 0,0-1,-25 1,25 0,-25 0,25 0,-24-1,24-24,0 25,0-25,0 0,0 0,0 0,0 0,0 0,24 0,-24 0,25 0,-25 0,25-25,0 25,-25-24,25-1,-1 25,1-25,0 0,0 0,0 1,-1-1,1 0,-25 0,25 0,-25 1,25 24,-25-25,0 25,0-25,0 25,0-25,0 25,0 0,0 0,0 0,0 0,0 0,0 0,0 0,0 0,0 0,0 0,0 25,0-25,0 25,25-25,-25 25,0-25,0 24,0-24,0 0,24 25,-24-25,0 0,25 25,-25-25,25 0,-25 0,0 0,25 0,-25 0,25 0,-25 0,24-25,-24 25,25-25,-25 25,0-24,25 24,-25-25,0 25,0-25,0 25,0-25,0 0,0 25,0 0,25-24,-25 24,0 0,0 0,0 0,0 0,0 0,0 0,0 24,0-24,0 25,25-25,-25 25,0 0,0 0,24-25,-24 24,0 1,0-25,25 25,-25 0,0-25,0 25,25-25,-25 24,0-24,0 0,25 0,-25 0,0 0,0 0</inkml:trace>
  <inkml:trace contextRef="#ctx0" brushRef="#br0" timeOffset="23490.3436">6202 9079,'0'-25,"24"25,-24 0,0-25,0 25,0 0,0 0,0 0,0 0,0 0,0 25,0-25,0 0,-24 25,24-1,0-24,0 25,-25 0,25 0,0 0,0-25,0 24,0-24,0 25,0-25,25 25,-25-25,24 0,-24 25,25-25,0 0,-25 0,25-25,0 25,-1 0,1-25,0 25,0-25,-25 25,25-24,-25-1,24 25,-24-25,0 25,0-25,0 25,-24-25,24 25,-25-24,0 24,0-25,0 25,1 0,-1-25,0 25</inkml:trace>
  <inkml:trace contextRef="#ctx0" brushRef="#br0" timeOffset="23825.3627">6474 9004,'25'0,"0"25,-25-25,0 0,25 0,-25 0,0 0,25 0,-1 0,-24 0,25-25,-25 25,25 0,0 0,-25 0,25-25,-1 25,-24 0,25-25,-25 25,25 0,-25-24,0 24,0 0,0-25,0 25,0 0,-25 0,25-25,-25 25,25 0,-24 0,-1-25,25 25,0 0,-25 0,25 0,0 0,0 0,0 0,0 0,0 0,25 0,-25 0,25 25,-1-25,-24 0,25 25,-25-25,25 25,0-25,-25 24,0-24,25 25,-25 0,0-25,0 25,0 0,-25 0,0-1,0 1,-24 0</inkml:trace>
  <inkml:trace contextRef="#ctx0" brushRef="#br0" timeOffset="26285.5034">2059 12551,'-25'25,"1"-25,-1 0,0 25,0-25,0 0,1 25,-1-25,25 0,-25 0,25 24,0-24,0 0,0 0,0 0,0 0,25 0,-25 25,25-25,24 0,-24 0,25 0,24 0,-24-25,49 1,-25-1,25 0,25 0,0-24,0 24,25-25,0 1,0-1,0 0,24 1,-24-1,0 0,25 1,-25-1,24 1,-24-1,0 0,0 1,-1 24,-23-25,23 26,-24-26,-24 25,-1 0,0 1,0-1,-24 0,-1 25,-24-25,-1 25,1-25,-25 25,-1 0,1 0,-25 0,0 0,0 0,0 0,-25 0,1 0,24 0</inkml:trace>
  <inkml:trace contextRef="#ctx0" brushRef="#br0" timeOffset="28500.6301">25 13221,'25'-25,"-25"0,0 0,25 1,-25-1,25 0,-25 0,24 0,-24 1,0 24,25-25,-25 0,0 25,0 0,0-25,0 25,0 0,0 0,0 0,0 0,0 25,-25-25,25 25,-24-25,24 25,-25-25,25 24,-25 1,25 0,-25 0,25-25,0 25,0-1,0-24,0 25,0-25,25 25,-25-25,25 0,0 25,-1-25,1 0,25 25,-25-25,24 0,-24 0,25 0,-26 0,26 25,-25-25,0 0,-1 0,1 0,-25 24,25-24,-25 0,0 25,0-25,0 0,0 25,0-25,-25 0,25 25,0-25,-25 0,1 25,-1-25,25 24,-25-24,0 0,0 0,1 0,-1 0,0 0,25 0,-25 0,0 0,25 0</inkml:trace>
  <inkml:trace contextRef="#ctx0" brushRef="#br0" timeOffset="28713.6423">744 12998,'0'0,"25"0,-25 0,0 0,0 0,0-25,0 25,0 0,25 0,-25 0,25-25,0 25,0-25,-1 25,1-25,0 1,25-1,-26 25,1-25,-25 0</inkml:trace>
  <inkml:trace contextRef="#ctx0" brushRef="#br0" timeOffset="28856.6505">819 13122,'0'24,"0"-24,0 0,0 0,25 0,-25 0,25 0,-25 0,24 0,1-24,0 24,0-25,24 25,-24-25,0 0,25 25</inkml:trace>
  <inkml:trace contextRef="#ctx0" brushRef="#br0" timeOffset="30768.7599">3250 11212,'0'-25,"0"0,0 25,0-25,0 25,0 0,0-25,0 25,0 0,0 0,0-24,0 24,0 0,0 0,0 0,0 0,0 24,0-24,0 0,0 0,0 25,0 0,0 0,0 0,-25 0,25 24,-25-24,0 25,1-26,-1 26,25 0,-25-26,0 26,25-25,-25 0,25-1,0-24,0 25,0-25,25 25,0-25,0 0,-25 0,25 0,-1-25,26 25,-25-25,0 25,24-24,-24-1,0 0,24 25,-24-25,0 0,0 1,0 24,-25-25,24 0,-24 25,0-25,0 25,0-25,0 25,0 0,0-24,-24 24,24 0,0 0,-25 0,25 0,0 0,0 24,0-24,-25 0,25 25,0-25,0 25,0 0,0 0,25-1,-25 1,0 0,25 0,-25 0,0-1,24 26,-24-50,0 25,25 0,-25-1,25 1,-25 0,0-25,25 25,-25-25</inkml:trace>
  <inkml:trace contextRef="#ctx0" brushRef="#br0" timeOffset="31260.788">3919 11385,'25'0,"-25"-24,0 24,0 0,0 0,0 0,0 24,-25-24,25 25,-24-25,24 25,0 0,-25 0,25-1,0 1,0-25,0 25,0 0,0 0,25-25,-25 24,24-24,-24 25,25-25,0 0,0 0,0 0,-25 0,25-25,24 25,-24 0,0-24,0-1,-1 25,-24-25,25 0,0 25,-25-25,0 1,0 24,0-25,0 0,-25 25,25-25,-25 25,-24 0,24-25,0 25,-24 0,-1-24,0 24,25 0,-24 0,-1 0,25 0,-24 0,24-25,0 25,0 0,25-25,-24 25,24-25,0 25,0-25,0 1,0 24,0-25,24 0,-24 0,25 0,0 25,0-25,0 25,-1-24,1 24,0 0,0 0,0 0,-1 24,1-24,0 25,0 0,0 0,0-25,-25 25,24 0,1-1,-25 1,0 0,25 0,-25 0,0-1,0-24,0 25,0 0</inkml:trace>
  <inkml:trace contextRef="#ctx0" brushRef="#br0" timeOffset="31585.8066">4515 11187,'0'0,"25"0,-25 0,0 0,0 0,0 0,0 0,0 25,0 0,-25-1,25 1,0 0,0 0,0 0,0-1,0 26,0-25,0 0,0-1,0 1,25 0,-1-25,-24 25,25-25,0 0,0 25,0-25,-1-25,26 25,-25 0,0-25,24 0,-24 25,0-25,24 1,-24-1,0 0,0 0,-25 0,25 1,-25-1,0-25,0 25,-25 1,0-1,0 0,0 0,-24 0,24 0,-25 1,1 24,-1-25,1 25,-1 0,0 0</inkml:trace>
  <inkml:trace contextRef="#ctx0" brushRef="#br0" timeOffset="33332.9065">3076 13022,'0'0,"-25"-24,25 24,0-25,0 25,0-25,0 0,0 25,0-25,25 25,-25-24,25 24,0-25,0 25,-1 0,26-25,-25 25,0 0,24 0,-24 0,0 0,0 25,-1-25,1 25,-25-1,25 1,-25-25,0 25,0 0,0 24,0-24,0 0,-25 0,25 0,-25 24,25-24,-24 0,-1 0,0 0,25-25,-25 24,0-24,25 0,-24 0,-1 0,25-24,-25 24,25-25,0 25,0-25,0 25,0-25,25 25,-25-25,25 25,-1 0,1-25,0 25,0 0,0-24,-1 24,1 0,0 0,0 0,24 0,-24 0,0 0,0 0,0 0,-1 0,1 0,0 0,0 0</inkml:trace>
  <inkml:trace contextRef="#ctx0" brushRef="#br0" timeOffset="33524.9175">4019 12799,'0'0,"0"-25,0 25,0-24,0 24,0-25,25 25,-25-25,24 25,1-25,0 25,25-25,-26 1,26 24,-25-25,24 0,-24 0,0 0,25 25,-26-24,1 24,-25-25,25 25,-25-25</inkml:trace>
  <inkml:trace contextRef="#ctx0" brushRef="#br0" timeOffset="33696.9274">4143 12378,'-25'0,"25"0,0 0,0 0,0 0,0 24,0-24,25 25,-25 0,25 0,-25 0,24-1,1 1,0 25,0-25,0-1,-1 26,1-25,-25 0,25-1,0 1,-25 0,25-25,-25 25,24-25</inkml:trace>
  <inkml:trace contextRef="#ctx0" brushRef="#br0" timeOffset="35037.004">4812 12328,'0'-25,"25"25,-25-25,25 1,-25-1,25 0,0 25,-1-25,1 25,0-25,0 25,0-25,0 25,-1 0,1 0,0 0,0 0,0 25,-25-25,24 25,-24-25,0 25,0-25,0 25,0 0,0-1,0-24,-24 25,24 0,-25 0,25-25,0 25,-25-1,25-24,0 0,0 0,0 25,0-25,0 0,0 0,0 0,25-25,0 25,-25 0,24 0,1 0,0 0,0 0,0 0,-1 0,1 0,0 25,0-25,-25 0,25 25,-25-25,0 25,0-25,0 25,0-25,0 24,0 1,-25-25,0 25,0 0,0-25,-24 25,24-1,-25-24,1 25,-1-25,1 25,-1-25,0 25,-24-25,49 0</inkml:trace>
  <inkml:trace contextRef="#ctx0" brushRef="#br0" timeOffset="36175.0691">2853 14833,'0'25,"0"-25,0 0,0 0,0 0,0 0,0 0,25-25,-25 25,24 0,1 0,0-25,0 25,0 0,24-24,-24 24,0-25,0 25,0 0</inkml:trace>
  <inkml:trace contextRef="#ctx0" brushRef="#br0" timeOffset="36317.0772">3051 15056,'-24'25,"24"-25,0 0,0 25,0-25,0 0,24 0,-24 0,25 0,0 0,-25 0,25 0,0-25,24 25,-24-25,0 25,24-24,-24-1</inkml:trace>
  <inkml:trace contextRef="#ctx0" brushRef="#br0" timeOffset="36777.1035">4316 13940,'25'0,"0"-25,-25 25,25 0,-25-24,0 24,0 0,0 0,0 24,0-24,0 25,-25 0,25 0,-25 0,25-1,-25 26,1 0,-1-26,0 26,25 0,-25-1,0 1,25-25,-24 24,24-24,0 0,0 0,0-25,24 25,-24-25,0 24,25-24,0 0,-25-24,25 24,0 0,-1-25,1 0,0 25,0-25,24 0,-24 1,0-1,0-25,0 25,-1 0,1 1,-25-1,25 0,0 0,-25 25,0-25,25 25,-25 0,0 0,0 0,0 0,0 0,0 25,0-25,0 25,0 0,0 0,0-1,0 1,0 0,0 25,24-25,-24-1,0 1,25 25,-25-25,25-1,-25 1,25 0,-25 0,0 0,25-1,-25-24</inkml:trace>
  <inkml:trace contextRef="#ctx0" brushRef="#br0" timeOffset="37233.1296">5160 13940,'0'0,"0"0,0 0,-25 0,25 0,-25 25,25-25,-25 25,25 0,0-1,0 1,0 0,0 0,0 0,0-1,0 1,25 0,0 0,-25-25,25 0,0 25,-1-25,1 0,25 0,-25-25,-1 25,1-25,0 25,0-25,0 0,-1 1,1-1,0 0,-25 25,0-25,0 0,0 1,0 24,-25-25,25 0,-25 25,1 0,-26-25,25 25,-24-25,-1 25,25-24,-24 24,-1-25,0 25,26-25,-26 25,25-25,0 0,0 25,1-24,24-1,0 0,0 0,0 0,0 1,24-1,-24 0,25 25,0-25,0 25,25 0,-26 0,1 0,0 0,25 0,-26 25,1-25,0 25,0 0,0-25,-1 24,-24 1,25 0,-25 0,25 0,-25-25,25 24,-25 1,0 0,0 0</inkml:trace>
  <inkml:trace contextRef="#ctx0" brushRef="#br0" timeOffset="37545.1475">5681 13667,'24'-24,"1"24,0 0,-25 0,25 0,-25 0,0 0,0 0,0 24,25 1,-25-25,0 25,0 0,24 0,-24-25,0 24,0 1,25 0,-25-25,25 25,-25-25,25 25,0-25,-1 0,1 0,0 0,-25 0,25 0,0-25,-1 25,1-25,0 25,0-25,0 0,-25 1,25-1,-25 0,24 0,-24 0,0 1,0-1,0 0,0 0,-24 0,24 1,-25-1,0 0,0 25,0-25,-24 25,24 0,-25 0,1 25,-1-25,0 25,1 24,-1 1</inkml:trace>
  <inkml:trace contextRef="#ctx0" brushRef="#br0" timeOffset="37821.1632">4490 15007,'-25'25,"0"-1,1 1,24-25,0 25,0-25,0 0,0 0,0 0,0 0,24 0,1 0,0-25,0 25,0-25,24 1,1-1,-1 0,26 0,-1-24,1-1,24 0,-25 1,26-1,24 1,-25-1,0 0,25-24,-25 24,25 1,-25-1,1 0,-1 1,-25-1,1 25,-1-24,1 24,-26 0,1 0,-1 1,-24 24,0-25</inkml:trace>
  <inkml:trace contextRef="#ctx0" brushRef="#br0" timeOffset="38421.1976">5780 14808,'0'-24,"25"24,-25 0,0-25,24 25,-24 0,0 0,0 0,-24 0,24 0,-25 0,25 25,-25-25,0 24,0-24,1 25,-26 0,25-25,0 25,1 0,-1-1,0-24,0 25,0-25,25 25,-24-25,24 0,0 0,0 0,0 25,0-25,0 0,0 0,0 0,0 0,0 25,0-25,0 0,24 0,-24 24,0-24,0 25,0-25,25 25,-25-25,0 25,0-25,0 25,0-25,0 24,25-24,-25 0,0 0,0 25,0-25,0 0,25 0,-25 0,0-25,0 25,0 0,25 0,-25-24,0 24,24 0,-24-25,25 25,0-25,-25 25,25-25,0 25,-1 0,-24-25,25 25,0 0,0 0,0 25,-25-25,24 0,-24 25,25-25,-25 25,0 0,0-25,0 24,0 1,0-25,0 25,0 0,-25-25,1 25,24-1,-25-24,0 25,0-25,-24 25,24-25,0 25,-25 0,26-25,-26 0,25 25,-24-25</inkml:trace>
  <inkml:trace contextRef="#ctx0" brushRef="#br0" timeOffset="38765.2172">4540 16545,'0'0,"0"-25,0 25,24 0,-24 0,0-25,25 25,-25-25,25 25,0-24,0-1,-1 25,26-25,-25 25,0-25,-1 25</inkml:trace>
  <inkml:trace contextRef="#ctx0" brushRef="#br0" timeOffset="38927.2265">4713 16669,'0'25,"0"-25,0 0,0 0,0 0,25 0,-25 0,25 0,-25 0,25 0,-1-25,1 25,0-25,0 0,0 25,-1-25,26 1,0-1</inkml:trace>
  <inkml:trace contextRef="#ctx0" brushRef="#br0" timeOffset="39845.279">6797 15875,'0'0,"0"-25,0 0,0 1,0-1,0 0,0 0,0 0,-25 1,25 24,-25-25,0 0,1 25,-1 0,0-25,-25 25,26 0,-1 25,0-25,0 25,0 0,1-25,-1 24,0 26,25-25,-25 0,25 24,0-24,0 0,0 24,0-24,25 0,-25 0,25 0,0-1,-1 1,1-25,0 0,0 25,0-25,-1 0,1 0,0-25,0 25,0-25,-1 25,1-24,0-1,-25 0,25 25,-25-25,25 0,-25 1,0-1,0 0,0 0,0 0,0 1,0-1,0 0,0 0,0 25,0-25,0 25,0-24,0 24,0 0,0 24,0-24,0 0,0 25,0 0,0 0,24 24,-24-24,25 25,-25-1,25 1,0 0,-25-1,25 26,-25-26,24 1,-24-1,25 1,-25 0,25-25,-25 24,25-24,-25 0,0 0,0-1,0-24,0 25,25-25,-25 0,0 0,0 0</inkml:trace>
  <inkml:trace contextRef="#ctx0" brushRef="#br0" timeOffset="40457.314">7541 15404,'0'-25,"0"25,-25-25,25 25,0-25,-25 25,25 0,0 0,-24 0,-1 25,25-25,-25 25,25 0,-25 0,25 24,-25-24,25 25,-24-1,24 26,0-26,0 26,0-26,0 1,0-1,24 26,-24-50,25 24,-25-24,25 25,0-26,0-24,-1 25,-24-25,25 0,0 0,0 0,0-25,-1 25,1-24,0-1,-25 0,25 0,-25 0,0 1,0-1,0 0,0 0,0 0,-25 1,0-1,0 25,1-25,-26 25,25 0,-24 25,-1-25,0 25,26-1,-26 1</inkml:trace>
  <inkml:trace contextRef="#ctx0" brushRef="#br0" timeOffset="40798.3335">6623 17140,'0'0,"0"25,0-25,0 0,0 0,0 0,0 0,25-25,-25 25,25-25,0 0,24 1,-24-1,25 0,-1 0,1-24,-1-1,26 0,-1 1,1-1,-1 1,25-26,-24 26,24-26,0 26,0-26,1 25,-1-24,0 24,0 1,1-1,-26 25,0-24,1-1,-26 25,26 1,-50-1,24 0,-24 0,0 25,0 0,-25-25,0 25,0 0,0 0,0 0,0 0,0 0,0 0,0 0,0 0,-25 0,25 0,0 0</inkml:trace>
  <inkml:trace contextRef="#ctx0" brushRef="#br0" timeOffset="42776.4467">9997 7367,'0'0,"0"-25,0 25,0 0,-25 0,25-25,0 25,0 0,0 0,0 0,0 0,0 0,0 0,0 0,0 25,0-25,0 0,25 25,-25 0,24 0,-24-1,0-24,25 25,-25 25,25-25,-25-25,25 24,-25 1,25 0,-1 0,1-25,0 25,25-25,-1 0,1 0,0-25,24 0,25 0,0 0,1-24,-1 24,25-25,0 1,25-26,0 26,-25-26,24 26,1-26,0 1,-25 24,0-24,0 24,-25 25,1-24,-26 24,0 0,-24 0,0 25,-26-24,1 24,-25 0,0 0</inkml:trace>
  <inkml:trace contextRef="#ctx0" brushRef="#br0" timeOffset="44071.5207">6524 10096,'-25'0,"25"-25,0 25,0-25,0 0,0 25,0-25,0 0,0 1,25 24,-25-25,25 0,0 25,24-25,-24 0,25 25,-26 0,26-24,0 24,-26 0,26 24,0-24,-26 25,26-25,0 50,-26-25,26-1,-25 26,0 0,0 24,-1 1,1-1,0 0,-25 1,25 24,-25-25,0 26,0-1,25 0,-25 0,0 0,24 1,-24-26,25 25,0 1,0-26,0 25,-1-24,1-1,25 0,-25 1,24-26,1 1,-1 0,1-1,0-24,-1 0,26 0,-26-25,26 0,-1 0,1 0,-1 0,0 0,1-25,-1 25,1-25,-26 25,26-25,-51 25,26-25,-25 25,24 0,-49 0,25 0,-25 0,0 25,0 0,0 0,0 0,-25 0,25 24,-24 1,-1 24,0-24,25 24,-25 1,0 24,25-25,0 1,0 24,0-25,0 1,0 24,25-25,0 1,0-1,24 25,1-24,0-26,-1 26,26-1,-26-24,26 24,-26 1,26-26,-1 26,-24-1,24 0,-24 1,-25-1,24-24,-24 24,0 1,0-1,-1 25,-24-24,0-1,-24 25,24-24,-25 24,0-25,0 26,0-26,-24 25</inkml:trace>
  <inkml:trace contextRef="#ctx0" brushRef="#br0" timeOffset="62878.5964">11361 12824,'0'0,"0"0,0 0,0 0,0 0,0 0,25 0,-25 0,25 0,-25 0,24 0,1 0,0 0,0 0,0 0,-1 0,1 0,25 0,-25 0,-1 0</inkml:trace>
  <inkml:trace contextRef="#ctx0" brushRef="#br0" timeOffset="63046.6061">11435 13047,'0'0,"-24"0,24 0,0 0,0 0,0 0,0 25,0-25,0 0,24 0,-24 0,25 0,0 0,0-25,0 25,-1 0,26 0,-25 0,24-25</inkml:trace>
  <inkml:trace contextRef="#ctx0" brushRef="#br0" timeOffset="63879.6537">12725 11782,'0'0,"-25"0,25 0,0 0,0-25,0 25,25 0,-25 0,25-24,0 24,0 0,-1 0,1 0,0-25,25 25,-26 0,26-25,-25 25,24 0,-24-25,0 25,0 0,0-25,-1 25,1 0,-25 0,0 0,0 0,0 0,0 0,-25 0,1 0,-1 0,0 25,0-25,0 0,1 25,24-25,-25 0,0 25,25-25,-25 25,25-1,0 1,0-25,0 25,0 25,0-26,0 1,0 0,25 25,-25-26,25 1,-25 25,0-25,25-1,-25 1,0 0,24 0,-24 0,0 0,25-25,-25 24,0 1</inkml:trace>
  <inkml:trace contextRef="#ctx0" brushRef="#br0" timeOffset="64040.6629">13271 12204,'0'0,"0"0,0 0,0 0,0 0,0 0,0 0,0-25,0 25,0 0,0 0,0 0</inkml:trace>
  <inkml:trace contextRef="#ctx0" brushRef="#br0" timeOffset="64903.7123">13693 11534,'0'0,"0"-25,0 25,0 0,0 0,0 0,0 0,0 25,0-25,0 25,24-25,-24 25,0 0,25-1,-25 1,0 0,0 25,25-26,-25 1,0 0,0 0,0 0,25-1,-25 1,0-25,0 25,0-25,0 25</inkml:trace>
  <inkml:trace contextRef="#ctx0" brushRef="#br0" timeOffset="65187.7285">13569 11509,'-25'0,"25"-24,0 24,0 0,25-25,-25 25,24 0,1 0,0 0,0 0,0 25,-1-25,26 0,-25 24,24 1,1 0,0-25,-1 25,1 0,-1-1,-24 1,25 0,-25 0,-1 0,-24 24,25-24,-25 0,0 0,0-1,-25 1,1 0,24 0,-50 0,25-25,0 24,-24 1,24-25,-25 25,1-25,24 0,-25 25,26-25,-26 0,25-25</inkml:trace>
  <inkml:trace contextRef="#ctx0" brushRef="#br0" timeOffset="65624.7535">12676 12626,'0'0,"0"0,0 0,0 0,0 0,0 0,0-25,24 25,1 0,0 0,0 0,24 0,1 0,0-25,24 25,0-25,1 0,24 1,0 24,25-25,-24 0,24 0,0 0,0-24,24 49,-24-50,0 50,0-25,1 1,-1-1,-25 0,0 0,0 25,-24-25,-1 25,-24-25,-1 25,1 0,-25-24,-1 24,-24 0,0 0,0 0,-24 0</inkml:trace>
  <inkml:trace contextRef="#ctx0" brushRef="#br0" timeOffset="66052.778">12948 12998,'0'0,"0"0,0 0,0 0,0 0,25 0,-25-25,25 25,0 0,0 0,-1-25,1 25,25 0,-1-25,1 0,0 25,-1-24,1-1,-1 25,1-25,-25 25,0-25,0 25,-1-25,-24 25,0 0,0 0,0 25,-24-25,-1 0,0 25,0-25,-25 25,26 0,-1-1,-25 1,25-25,1 25,-1 0,0 0,25-1,-25 1,25 0,0-25,0 25,0 0,0-1,0 1,0 0,25 0,-25 0,25 0,-25-1,25 1,-25 0,24-25,-24 25,0 0,25-25</inkml:trace>
  <inkml:trace contextRef="#ctx0" brushRef="#br0" timeOffset="66206.7868">13569 13395,'24'0,"-24"0,25-25,-25 25,0 0,0-25,0 25,0 0,0-25,0 25,0 0,0 0,25 0,-25 0</inkml:trace>
  <inkml:trace contextRef="#ctx0" brushRef="#br0" timeOffset="66439.8001">14139 12973,'25'-25,"-25"25,0 0,0 0,0 0,0 0,0 0,0 0,0 0,0 25,0-25,0 25,0-1,0-24,0 25,25 0,-25 0,0 0,0-1,0-24,0 25,0 0,0-25,0 25,0-25,0 25,0-25,0 0,0 25</inkml:trace>
  <inkml:trace contextRef="#ctx0" brushRef="#br0" timeOffset="66775.8194">13817 12948,'0'0,"0"0,0 0,0 0,0 0,24 0,-24 0,25 0,-25-25,25 25,0 0,0 0,-1 0,1 0,0 0,0-25,24 25,-24 0,0-24</inkml:trace>
  <inkml:trace contextRef="#ctx0" brushRef="#br0" timeOffset="66991.8317">14387 13122,'0'0,"0"0,25 24,-25-24,0 0,0 25,0-25,0 25,25-25,-25 25,0 0,0-25,24 25,-24-1,0 1,0-25,0 25,0-25,25 25,-25-25,0 25</inkml:trace>
  <inkml:trace contextRef="#ctx0" brushRef="#br0" timeOffset="67122.8392">14337 13022,'0'0,"0"0,0-24,0 24</inkml:trace>
  <inkml:trace contextRef="#ctx0" brushRef="#br0" timeOffset="67655.8697">14784 13047,'25'25,"-25"-25,0 25,0-25,0 25,25-25,-25 24,0-24,0 25,0 0,0-25,24 25,-24 0,0-25,0 25,0-25,0 0,0 24,25-24,-25 0,0 0,0 0,0 0,0-24,0 24,0 0,0-25,25 0,-25 25,0-25,25 0,-25 25,0-25,25 1,-25 24,0-25,24 25,-24 0,25 0,-25-25,25 25,-25 0,0 0,25 25,0-25,-25 0,24 0,-24 25,0-25,25 24,-25-24,0 0,25 25,-25-25,0 0,0 0,25 25,-25-25,0 0,0 0,25 0,-25 0,0 0,24 0,-24 0,25-25,-25 25,25 0,-25-25,25 25,-25-24,25 24,-25-25,24 0,-24 25,25-25,-25 0,0 25,0-24,0 24,0 0,25-25,-25 25,0 0,0 0,0 0,0 0,0 0,0 0,0 0,0 0,0 25,0-25,0 0,0 24,0-24,0 25,0-25,0 25,25-25,0 0,-1 0,1 0,0 0</inkml:trace>
  <inkml:trace contextRef="#ctx0" brushRef="#br0" timeOffset="67848.8807">16421 12129,'0'0,"-25"0,25 0,0 0,0 0,25 0,-25 0,25 0,0-24,-1 24,1 0,0 0,0 0</inkml:trace>
  <inkml:trace contextRef="#ctx0" brushRef="#br0" timeOffset="67983.8885">16644 12229,'0'25,"0"-1,0-24,0 0,25 25,-25-25,25 0,0 0,24 0,-24-25,25 25,-1 0,1-24,24 24,-24-25</inkml:trace>
  <inkml:trace contextRef="#ctx0" brushRef="#br0" timeOffset="68970.9449">3622 11931,'-25'0,"25"0,0 0,-25 0,25 0,0 0,0-25,25 25,-25 0,25 0,0-25,24 25,-24-24,25 24,24-25,-24 25</inkml:trace>
  <inkml:trace contextRef="#ctx0" brushRef="#br0" timeOffset="69818.9934">2902 10319,'-24'-25,"24"25,-25 0,25 0,-25 0,25-25,0 25,0 0,0 0,0 0,0 0,0 0,0 0,25 0,-25 0,25-25,-1 25,1 0,0-24,25 24,-25-25,24 25,1-25,-1 0,1 0,24 1,-24-1,24 0,-24 0,24 0,1 25,-26-25</inkml:trace>
  <inkml:trace contextRef="#ctx0" brushRef="#br0" timeOffset="70434.0286">6053 9550,'-25'0,"25"0,-25-25,0 25,0 0,25 0,-24 0,-1 0,25 0,-25 0,25 0,0 0,0 0,0 0,0 0,0 0,0 0,0 0,0 0,0 0,0 0,0 0,25 0,-25 0,25 0,-1 0,1 0,0-25,25 25,-1-25,-24 25,25-24,-1 24,1-25,0 0,24 0,-24 25,-1-25,1 1,-1-1,1 25,-25-25,24 25,-24 0,-25-25,25 25,-25 0,0 0,0 0,0 0,0 0,0 0,0 0,0 0,0 0,0 0,0 0,0 0,0 0,0 0,0 0,0 0,0 0,0 0,0 0,0 0,0 0,0 0</inkml:trace>
  <inkml:trace contextRef="#ctx0" brushRef="#br0" timeOffset="71722.1023">17761 11261,'0'0,"0"0,0-24,0 24,0-25,0 25,0-25,0 25,24-25,-24 25,25 0,0 0,-25 0,25 0,0 0,-1 0,1 25,25-25,-25 25,-1-25,1 25,-25-25,25 24,0 1,-25 0,0 0,0 0,0-1,-25 1,25-25,-25 25,0 0,-24 0,24-1,0 1,-24 0,24 0,0 0,-25-25,26 24,-1-24,0 0,25 0,-25 0,25 0,-25 0,25-24,0 24,0-25,0 25,0 0,25-25,0 25,-25 0,25 0,0 0,-1 0,1 0,0 0,0 25,0-25,-1 0,1 25,0-25,0 24,0-24,-1 25,1-25,0 25,0-25,0 0,-25 0,24 25,-24-25</inkml:trace>
  <inkml:trace contextRef="#ctx0" brushRef="#br0" timeOffset="72135.1259">18331 11038,'0'0,"0"-25,25 0,-25 25,0 0,0-24,0 24,0 0,0 0,0 24,0-24,0 25,0-25,0 25,0 0,0 0,0-1,0 1,0 0,0 0,0 0,0 0,0-1,0-24,0 25,25-25,-25 25,24-25,1 0,-25 25,25-25,0 0,0 0,-25-25,24 25,1 0,0-25,0 25,0-25,-25 1,24 24,-24-25,25 0,-25 0,0 25,0-25,0 0,25 25,-25-24,0 24,0 0,0 0,0 24,0-24,0 25,0 0,0-25,0 50,0-25,0-1,0 1,0 25,0-25,0-1,0 1,0 25,0-25,0-1,0 1,0-25,0 25,0 0,0-25</inkml:trace>
  <inkml:trace contextRef="#ctx0" brushRef="#br0" timeOffset="72451.144">18926 11162,'0'-25,"0"25,0 0,0 0,0 0,-24 25,24-25,0 25,-25-25,25 25,0 0,0-1,-25 1,25 0,0-25,0 25,0 0,0-1,25 1,-25 0,25-25,-25 25,24-25,-24 0,25 25,0-25,0 0,0 0,-1 0,1-25,0 25,0 0,0-25,-1 25,1-25,-25 25,25-25,-25 1,0 24,0-25,0 0,0 0,0 25,-25-25,0 1,25-1,-24 25,-1-25,0 25,0-25,0 25,1 0,24 0</inkml:trace>
  <inkml:trace contextRef="#ctx0" brushRef="#br0" timeOffset="72633.1544">19546 11187,'25'25,"25"-25,-25 0,-1 0,1 0,25 0,-25 0,-1 0,1 0,25 0,-25 0,24 0,-24 0,25-25,-25 25,-1 0,1-25,0 25</inkml:trace>
  <inkml:trace contextRef="#ctx0" brushRef="#br0" timeOffset="72827.1655">19695 10964,'0'0,"0"0,0 24,0-24,0 0,0 25,0 0,0 0,0 0,0-1,25 1,-25 0,0 0,0 0,25 24,-25-24,0-25,0 25,0 0,25 0,-25-25,0 24,0-24,24 25</inkml:trace>
  <inkml:trace contextRef="#ctx0" brushRef="#br0" timeOffset="73152.1841">20390 10815,'25'0,"-1"0,1 0,-25 0,25 0,0 0,0 0,-1 25,1-25,0 24,-25 1,25 0,0 0,-25 0,0-1,0 1,0 0,0 0,0 0,-25-1,25 1,-25-25,25 25,-25 0,25-25,-25 0,25 25,0-25,0 0,0 0,0 0,0 0,0 0,0 0,0 0,25 0,-25 0,25 0,0 0,0 0,-1 0,1-25</inkml:trace>
  <inkml:trace contextRef="#ctx0" brushRef="#br0" timeOffset="73515.2048">21060 10740,'0'0,"0"0,0-24,0 24,0 0,0 24,0-24,0 0,0 25,0-25,0 25,0 0,0 0,0-1,24 1,-24-25,0 25,25 0,-25 0,25-1,-25-24,25 25,-25-25,25 25,-1-25,-24 0,25 0,-25 0,25 0,0 0,-25-25,25 25,-1-25,-24 25,25-24,0 24,-25-25,25 0,-25 25,0-25,25 0,-25 25,0 0,0-24,0 24,0 0,0 24,0-24,0 25,0-25,0 25,-25 0,25 0,0-1,-25 1,25 0,0-25,0 25,0 0,0-1,0-24,0 25,0-25,0 25</inkml:trace>
  <inkml:trace contextRef="#ctx0" brushRef="#br0" timeOffset="73795.2208">21779 10840,'0'0,"0"0,-25 24,25-24,-25 25,25-25,-25 25,25 0,-24 0,24-1,0-24,0 25,0 0,0 0,0-25,0 25,24-25,-24 24,25-24,0 0,0 25,0-25,-1 0,1 0,0-25,0 25,0 0,-1-24,1 24,0-25,0 0,0 25,-25-25,25 0,-25 1,0-1,0 0,0 0,-25 0,25 1,-25-1,0 0,-25 0</inkml:trace>
  <inkml:trace contextRef="#ctx0" brushRef="#br0" timeOffset="74270.248">17835 11906,'0'0,"0"0,25 0,0-25,-25 25,24 0,26 0,-25 0,24-24,1 24,24 0,1 0,24 0,0 0,25 0,0 0,25-25,0 25,0 0,24 0,1 0,0-25,-1 25,1 0,24 0,-24 0,24 0,-24-25,25 25,-26 0,1 0,24 0,-49 0,25 0,-1 0,-24 0,0 0,0 0,-25 25,-25-25,25 0,-25 0,-24 0,-1 0,-24-25,-1 25,-24 0,0 0,0 0,-25-25,0 25,0 0</inkml:trace>
  <inkml:trace contextRef="#ctx0" brushRef="#br0" timeOffset="77535.4348">18281 12154,'-24'0,"24"0,0 0,0 0,0 0,0 0,0 0,0 0,0 0,0 0,0 0,0 0,0 0,24-25,-24 25,25 0,0 0,-25 25,25-25,0 0,-25 0,24 25,1-25,0 25,-25-25,25 25,-25-25,25 25,-25-1,0 1,0-25,0 25,-25 0,0 0,25-1,-25 1,0 0,1 0,-1 0,0-1,-25-24,26 25,-1 0,0-25,0 0,25 0,-25 0,25 0,-24 0,24-25,-25 25,25-25,0 25,0-24,0 24,25-25,-25 25,24-25,-24 25,25 0,0 0,-25 0,25 0,0 0,-25 0,24 0,1 25,0-25,0 0,-25 25,25-25,-1 24,1-24,-25 25,25-25,0 0,0 0,-25 25</inkml:trace>
  <inkml:trace contextRef="#ctx0" brushRef="#br0" timeOffset="77914.4564">18678 12129,'0'-24,"0"24,0 0,0 0,0 0,0 0,0 0,0 0,0 24,0-24,0 25,0 0,0-25,0 25,0 0,0 0,25-25,-25 24,25 1,-25-25,25 25,-25-25,24 0,-24 0,25 25,0-25,-25 0,25-25,-25 25,25 0,-25-25,25 25,-25-25,24 25,-24-24,0 24,25-25,-25 25,0 0,0-25,0 25,0 0,0 0,0 0,0 0,0 0,0 0,0 25,0 0,0-25,0 24,0 1,0 0,0 0,0 0,0-1,0 1,0 0,0 0,0 0,0-1,0 1,0-25,0 25,0-25,0 0,0 0</inkml:trace>
  <inkml:trace contextRef="#ctx0" brushRef="#br0" timeOffset="78199.4728">19150 12254,'24'-25,"-24"25,0 0,0 0,0 0,0 0,0 0,-24 0,24 0,-25 25,25-25,0 24,0 1,0-25,0 25,0-25,0 25,0 0,0-25,25 24,-25-24,24 25,1-25,-25 0,25 0,0 0,0 0,-1 0,1 0,0 0,0-25,-25 25,25-24,-1 24,1-25,-25 0,25 25,-25-25,0 0,0 1,0 24,0-25,-25 0,0 25,1-25,-1 25,25 0,-50-25,25 25</inkml:trace>
  <inkml:trace contextRef="#ctx0" brushRef="#br0" timeOffset="78506.4903">18306 12898,'0'25,"-25"-25,25 0,0 0,0 0,0 0,0 0,0 0,25 0,0 0,-25 0,25 0,0 0,24 0,-24 0,25-25,-1 25,1 0,24-24,-24 24,24-25,26 25,-26-25,25 25,-24-25,24 25,-25-25,25 25,-24 0,-1-24,1 24,-26 0,1 0,-1 0,-24 0,0 0,0 0,0 0</inkml:trace>
  <inkml:trace contextRef="#ctx0" brushRef="#br0" timeOffset="79798.5642">2282 8210,'-24'0,"-1"25,0 0,0-25,0 25,1 0,-1-1,25-24,-25 25,25 0,-25 0,25 0,-25-1,25 1,0 25,0-25,0-1,0 26,0-25,0 24,0 1,0-25,0 24,0 1,25 0,-25-1,25-24,-25 25,25-1,0-24,-1 25,1-25,0-1,0 26,0-25,-1 0,1-1,0 1,0 0,0-25,24 25,-24-25,25 25,-26-25,26 0,0 0,-26 0,26 0,0-25,-1 25,1-25,-25 0,24 0,1 1,0-1,-1 0,1-25,-25 26,24-1,-24-25,25 25,-26-24,1 24,0-25,0 25,-25 1,25-26,-25 25,24-24,-24 24,0-25,0 25,0 1,0-26,0 25,0-24,-24 24,-1 0,0-25,0 26,0-1,1 0,-1-25,-25 26,25-1,-24 0,24 0,-25 0,1 1,24-1,-25 0,1 25,-1-25,0 0,1 25,-1 0,1-24,-1 24,0 0,1 24,-1-24,1 25,-1-25,0 25,26 0,-26 0,0 24,26-24,-26 25</inkml:trace>
  <inkml:trace contextRef="#ctx0" brushRef="#br0" timeOffset="81088.638">18579 13146,'0'0,"0"0,0 0,0 0,0-24,0 24,0 0,0 24,0-24,0 0,25 25,-25-25,0 25,25 0,-25-25,0 25,24 0,-24-1,0 1,0 0,25 0,-25 0,0-25,0 24,25 1,-25-25,0 25,0-25,0 25,0-25,0 0</inkml:trace>
  <inkml:trace contextRef="#ctx0" brushRef="#br0" timeOffset="81481.6605">18802 13171,'0'-25,"25"25,-25-24,0 24,25 0,-25-25,25 25,-25 0,25 0,-1-25,-24 25,25 0,0 0,0 25,0-25,-1 0,-24 0,25 25,-25-25,25 24,-25-24,0 25,0 0,0-25,0 25,-25 0,0 0,25-1,-24 1,-1 0,0-25,0 25,0 0,25-25,-24 24,-1-24,25 0,0 25,-25-25,25 0,0 0,0 0,0 0,0 0,0 0,25 0,-25 0,25 0,-25-25,24 25,-24 0,25 0,0 0,0 0,0 0,-1 0,1 0,0 0,0 0,0 0,-1 0,1 0,0-24</inkml:trace>
  <inkml:trace contextRef="#ctx0" brushRef="#br0" timeOffset="81808.6792">19497 13146,'0'0,"0"-24,0 24,0 0,-25 0,25 0,0 0,-25 0,25 0,-25 0,25 24,-24-24,24 0,-25 25,25-25,0 25,-25 0,25-25,0 25,0 0,0-1,0 1,0-25,0 25,25 0,-25-25,25 25,-25-25,24 24,1-24,-25 0,25 0,0 25,0-25,-1 0,1-25,0 25,25 0,-26-24,1 24,0-25,0 0,0 0,-1 25,-24-25,25 1,-25-1,25 25,-25-25,0 0,-25 0,0 0,25 1,-24 24,-1-25,0 25,0-25,0 25,1 0,-1-25,0 25</inkml:trace>
  <inkml:trace contextRef="#ctx0" brushRef="#br0" timeOffset="82052.6931">20464 12799,'0'0,"0"0,0 0,25-25,-25 25,0 0,25 0,0 0,-25 0,24 0,1-24,25 24,-25 0,24 0,-24 0,25 0,-26 0,1-25,25 25,-25 0,-25 0</inkml:trace>
  <inkml:trace contextRef="#ctx0" brushRef="#br0" timeOffset="82240.7039">20514 12502,'0'0,"0"0,0 0,0 0,0 0,0 24,0-24,0 25,0-25,0 25,0 0,0 0,25-1,-25 26,0-25,0 0,0 24,0-24,0 0,0 0,0 24,0-24,0 0,0-25</inkml:trace>
  <inkml:trace contextRef="#ctx0" brushRef="#br0" timeOffset="83212.7595">5284 9699,'0'0,"0"0,0 0,0 0,0 0,0 0,0-25,25 25,-25 0,24 0,-24 0,25-25,0 25,25 0,-26 0,26-25,0 25,-1-25,1 25,-1 0,26-24,-26-1,26 25,-26-25,26 0,-26 25,1-25,25 1,-26 24,1-25,-1 0,-24 25,25-25,-25 25,-1 0,-24-25,25 25,-25 0,0 0</inkml:trace>
  <inkml:trace contextRef="#ctx0" brushRef="#br0" timeOffset="83429.7719">5805 9575,'-25'24,"-25"-24,25 25,1-25,24 25,-25-25,25 0,0 0,0 0,0 0,0 0,0 0,25 0,-25 0,24 0,1 0,0 0,25-25,-26 25,26 0,-25-25,24 1,1 24,0-25,-1 0,1 0,0 0,-1 25,1-24,-1-1,1 0,0 25,-26-25,26 0,-25 25</inkml:trace>
  <inkml:trace contextRef="#ctx0" brushRef="#br0" timeOffset="84596.8387">21432 12278,'0'0,"0"0,0-24,0 24,0 0,0-25,0 25,0 0,0 0,0-25,24 25,1 0,-25 0,25 0,0 0,0 0,-1 0,1 0,0 25,0-25,0 0,24 25,-49-25,25 24,0-24,0 25,-25 0,0-25,0 25,0-25,0 25,0-1,-25 1,0-25,0 25,0 0,1 0,-26-1,25 1,-24-25,24 25,0 0,0-25,-24 0,49 0,-25 0,0 0,25-25,-25 25,25-25,0 25,0-25,0 25,0-24,25 24,-25 0,25-25,0 25,-25 0,24 0,1 0,0 0,0 25,0-25,-1 0,1 24,-25-24,25 25,0-25,0 25,-1-25,1 0,-25 25,25-25,0 0,-25 0</inkml:trace>
  <inkml:trace contextRef="#ctx0" brushRef="#br0" timeOffset="84965.8598">22027 12080,'0'0,"0"-25,0 25,0-25,0 25,0 0,0 0,0 0,0 25,0-25,0 25,0 0,0-1,25-24,-25 25,25 0,-25 0,0 0,24-25,-24 25,25-25,-25 24,25-24,-25 25,25-25,0 0,-25 0,24 0,-24 0,0-25,25 25,-25-24,25 24,-25-25,0 25,25-25,-25 25,0-25,0 0,0 25,0 0,0-25,0 25,0 0,0 0,0 0,0 0,0 25,0-25,0 25,0 0,0-25,0 25,0 0,0-1,0 1,0 0,0 0,0 0,0-25,0 24,0 1,0-25,0 25,0-25</inkml:trace>
  <inkml:trace contextRef="#ctx0" brushRef="#br0" timeOffset="85264.8769">22523 12254,'0'-25,"0"25,0-25,0 25,0 0,0 0,0 0,0 0,0 0,0 0,0 25,0-25,0 25,-25-25,25 24,0 1,0 0,0 0,0 0,0-1,25-24,-25 25,25 0,0 0,-25-25,24 25,1-25,0 0,25 0,-26 0,1 0,0 0,25 0,-26-25,1 25,0-25,0 0,0 25,-1-25,-24 1,25-1,-25 0,0 0,0 0,0 1,-25-1,1 0,-1 0,-25 0,25 0,-24 1,-26-1,26 25,-26-25</inkml:trace>
  <inkml:trace contextRef="#ctx0" brushRef="#br0" timeOffset="86462.9454">5185 7367,'-25'0,"0"0,-25 0,26 0,-26 0,25 0,-25 25,26-25,-1 25,-25-1,25-24,1 25,-1 0,0 0,0 0,25-1,-25 26,25-25,0 24,0-24,0 25,0-1,0 1,25 0,-25-1,25 1,0 0,-25-1,25 1,-1-1,1 1,0 0,25-26,-26 1,1 25,25-25,0-1,-26 1,26-25,0 0,-26 25,26-25,0-25,-1 25,1-25,-1 25,-24-24,25-1,-1-25,1 25,-25-24,24 24,-24-25,25 1,-25 24,24-25,-24 1,0-1,0 0,-1 1,1-1,0 1,-25-1,0 25,0-24,0-1,0 25,-25-24,0-1,-24 25,24-24,-25 24,1 0,-1-25,-24 26,24 24,1-25,-26 0,26 25,-1 0,0 0,1 0,-1 25,1-25,-1 25,0-1,1 26,24-25,-25 0</inkml:trace>
  <inkml:trace contextRef="#ctx0" brushRef="#br0" timeOffset="87503.0049">21928 12824,'-25'0,"25"0,-25 0,0-25,25 25,-25 0,25 0,0 0,0 0,0 0,0 0,0 0,0 0,25 0,-25 0,25 0,0 0,24 0,-24 0,25 0,0-25,-1 25,26 0,-26-24,26 24,-1-25,25 25,-24-25,24 0,-25 25,25-25,1 1,-26-1,1 25,24-25,-50 0,26 25,-26-25,1 25,0 0,-26-24,1 24,-25 0,0 0,0 0,0 0</inkml:trace>
  <inkml:trace contextRef="#ctx0" brushRef="#br0" timeOffset="87999.0333">22275 13047,'-25'0,"25"25,0-25,0 0,0 25,-25-25,25 0,0 25,0-25,0 24,0 1,0 0,0 0,0 0,0 0,25-1,-25 1,25 0,0 0,-25 0,25-1,-1 1,1 0,0 0,0 0,-25-25,25 24,-1 1,-24-25,0 25,0-25,0 25,0-25,0 0,-24 0,24 0,-25 0,0 0,-25 0,26 0,-1 0,0-25,0 25,-24 0,49-25,-25 25,0 0,25-25,0 25,0 0,0-24,0-1,0 25,25-25,0 25,-1-25,-24 0,25 25,25-24,-25-1,-1 0,1 0,0 0,0 25,24-24,-24-1,0 0,-25 0,25 25,0-25,-25 0,0 25,0-24,0 24,0-25,-25 25,0-25,0 25,25 0,-25 0,1 0,-26 0,25 0,0 25,1-25,-1 0,0 25,0-25,25 24</inkml:trace>
  <inkml:trace contextRef="#ctx0" brushRef="#br0" timeOffset="88307.0509">23019 13047,'0'0,"25"0,-25 0,0 0,-25 0,25 25,-25-25,0 25,1-25,-1 25,0-1,0 1,0 0,1 0,24 0,0 24,0-24,0 0,0 0,0 0,0-1,24 1,1-25,0 25,0-25,0 0,-1 0,1 0,0 0,25-25,-25 25,-1-25,1 1,0-1,0 0,0 0,-1 0,-24 1,25-26,-25 25,0 0,-25-24,25 24,-24 0,-1 0,-25 0,25 1,-24-1,-1 0</inkml:trace>
  <inkml:trace contextRef="#ctx0" brushRef="#br0" timeOffset="88995.0902">18753 12179,'-25'0,"25"0,0 0</inkml:trace>
  <inkml:trace contextRef="#ctx0" brushRef="#br0" timeOffset="89817.1372">19150 13519,'0'0,"0"0,0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0,25 0</inkml:trace>
  <inkml:trace contextRef="#ctx0" brushRef="#br0" timeOffset="97498.5766">4416 8731,'0'0,"0"0,0 0,0 0,0 0,0 0,0 0,0 0,0 0,0 0,-25 0,25 0,0 0,0 0,0 0,0 0,0 0,0 0,0 0,0 25,0-25,25 0,-25 25,0-25,0 25,0-25,24 24,-24 1,0-25,0 25,25 0,-25 0,0-1,0 1,0-25,25 25,-25 0,0 0,0-25,0 25,0-1,0-24,0 25,0-25,0 25,0-25,0 25,0-25,0 0,0 25,0-25,0 0,0 0,0 0,0 0,0 0,0 0,0 0,0 0,0 0,0-25,0 25,0 0,0 0,0-25,0 25,0-25,0 25,0-25,0 25,0-24,0-1,0 25,0-25,0 0,0 0,0 0,0 1,0-1,0 0,-25-25,25 26,0-1,0 0,0 0,0 25,0-25,0 25,0-24,0 24,0 0,0 0,0 0,0 0,0 0,0 0,0 0,0 0,0 0,0 24,0-24,0 0,0 25,0 0,0 0,25 0,-25-1,0 1,0 0,0-25,0 25,0 0,0-1,0 1,0-25,0 25,0 0,0-25,0 25,0-25,0 0,0 0,0 25,0-25,0 0,0 0,0 0,0 0,0 0,0 0,0 0,0 0,0-25,0 25,0 0,0 0,0 0,0 0,25 0,-25-25,0 25,25 0,-25-25,24 25,-24-25,25 25,0 0,0-25,0 25,-1-24,1 24,0-25,0 25,0-25,-1 25,1-25,25 25,-25-25,-1 25,26-24,-25-1,0 25,24-25,-24 25,0-25,25 25,-26-25,1 25,25-24,-25 24,-1 0,26-25,-25 25,0-25,-1 25,1 0,25 0,-25-25,-1 25,1 0,0-25,25 25,-26 0,1-24,0 24,0 0,24-25,-24 25,0-25,25 25,-26 0,1-25,25 25,-25-25,-1 25,26-24,-25 24,0 0,0-25,24 25,-24 0,0-25,0 25,-1 0,1 0,25-25,-25 25,-1 0,1-25,0 25,0 0,0-24,-1 24,1-25,0 25,0 0,0-25,-1 25,1 0,0-25,0 25,-25 0,25-25,-1 25,-24 0,25 0,-25 0,0 0,0 0,0 0,25-24,-25 24,0 0,0 0,0 0,0 0,0 0,0 0,0 0,0 0,25 0,-25 0,0 0,0 0,25-25,-25 25,24 0,-24 0,25 0,-25-25,25 25,-25 0,25 0,-25 0,25 0,-25-25,0 25,24 0,-24 0,0 0,0 0,0 0,0 0,0 0,0 0,0 0,0 0,0 0,0 0,0 0,0 0,0 0,0 0,0 0,-24 0,24 0,0 0,-25 0,25 0,-25 25,0-25,25 0,-25 0,1 0,24 0,-25-25,0 25,0 0,25-25,-25 25,1 0,-1-24,25 24,-25-25,0 25,0-25,1 25,24-25,-25 25,0-25,25 25,-25-25,25 25,-25 0,25-24,0 24,0 0,0 0,0 0,0 0,0 0,0 0,0 0,0 0,0 0,0 0,0 24,0-24,25 0,-25 25,0 0,25-25,0 25,-25 0,25 0,-1-1,-24 1,25 0,-25 0,25 0,-25 24,0-24,0 0,0 24,25-24,-25 0,0 25,0-26,0 1,0-25,0 25,0 0,0-25,0 0,0 25,0-25,0 0,0 0,0 0,0 0,0 0,0 0,0 0,0 0,0 0,0-25,0 25,0 0,0-25,0 25,0 0,0-25,0 25,0-25,-25 25,25-24</inkml:trace>
  <inkml:trace contextRef="#ctx0" brushRef="#br0" timeOffset="114295.5373">1960 9475,'0'0,"0"0,0 0,0 0,0 0,0 0,0 0,0 0,0 0,0 0,0 0,0 25,0-25,0 0,0 0,0 0,0 0,0 0,0 0,0 0,0 0,0 0,0 0,0 0,25 0,-25-25,0 25,25 0,-25 0,24 0,-24 0,25 0,0 0,-25 0,25 0,0 0,-25 0,24-24,1 24,0 0,-25 0,25 0,0-25,-1 25,1 0,-25 0,25-25,0 25,0 0,-1 0,1-25,0 25,0 0,-25 0,25 0,-1 0,1-25,0 25,0 0,0 0,-25 0,24-24,1 24,0 0,0 0,0 0,-1-25,1 25,0 0,0-25,0 25,-1 0,1-25,0 25,25-25,-25 25,-1 0,26-24,-25 24,0-25,24 25,-24-25,25 25,-26 0,1-25,25 25,-25 0,-1-25,1 25,0 0,0-24,24 24,-24 0,0-25,0 25,0 0,-1-25,1 25,0 0,-25 0,25 0,0-25,-1 25,1 0,0 0,0 0,0-25,-25 25,24 0,1 0,0 0,0-25,-25 25,25 0,0 0,-1-24,-24 24,25 0,0-25,0 25,0 0,-1-25,-24 25,25 0,0 0,0-25,-25 25,25 0,-1 0,-24 0,25 0,-25 0,25 0,-25 0,0 0,0 0,0-25,25 25,-25 0,0 0,0 0,0 0,0 0,0 0,0 0,25 0,-25 0,0 0,0 0,0 0,0 0,0 0,0 0,0 0,0 0,0 0,0 0,0 0,0 0,0 0,0 0,0 0,0 0,0 0,0 0,0 0,0 0,0 0,0 0,0 0,0 0,0 0,0 0,0 0,0 0,0 0,0 0,0 0,0 0,0 0,0-24,0 24,0 0,-25 0,25 0,0 0,0-25,0 25,0 0,0 0,0 0,0-25,0 25,0 0,0 0,0 0,0 0,0 0,0 0,0 0,0-25,0 25,0 0,0 0,0 0,0 0,25 0,-25-25,0 25,0 0,24 0,-24 0,0-24,25 24,-25 0,0 0,0 0,0 0,25 0,-25 0,0 0,0 0,0 0,0 0,0 0,0 0,0-25,-25 25,25 0,0 0,0-25,-25 25,25 0,0-25,-24 25,24 0,0-25,-25 25,25 0,0 0,-25-24,25 24,0 0,0 0,0 0,0-25,0 25,0 0,0 0,0 0,0 0,0 0,0 0,0 0,0 0,0 0,0 25,0-25,0 24,0-24,0 25,0 0,25 0,-25 0,25 24,-25-24,0 0,24 0,-24-1,0 1,25 0,-25 0,0 0,0-1,0 1,0 0,0-25,0 25,0-25,25 0,-25 25,0-25,0 0,0 0,0 0,0 0,0 0,0 0,0-25,0 25,0 0,-25-25,25 0,0 25,-25-25,25 1,0 24,-24-25,24 25,0-25,0 25,0 0,0 0,0 0,0 0,0 0,0 0,0 25,0 0,0-1,0-24,24 25,-24 0,0 0,0 0,0 0,0-1,0 1</inkml:trace>
  <inkml:trace contextRef="#ctx0" brushRef="#br0" timeOffset="115364.5985">2977 10294,'-25'0,"0"0,25 0,-25 0,25 0,0 0,0 0,0 0,0 0,0 0,0 0,25-25,0 25,0 0,0 0,0-25,24 1,-24 24,25-25,24 0,-24 0,-1-24,1 24,24 0,-24 0,-1 0,1 0,-25 1,24 24,-24-25,0 25</inkml:trace>
  <inkml:trace contextRef="#ctx0" brushRef="#br0" timeOffset="115456.6037">3423 10170,'-24'25,"-1"0,0-25,25 24,0-24,0 0,0-24,0 24,25 0</inkml:trace>
  <inkml:trace contextRef="#ctx0" brushRef="#br0" timeOffset="116500.6635">18505 6772,'-25'-25,"25"0,0 25,0-25,0 0,-25 25,25-24,0 24,0 0,0 0,0 0,0 0,0 0,0 0,0 0,0 0,0 24,0 1,-25 0,25 0,0 24,-25 1,1 0,24-1,-25 1,0 24,0-24,0 24,-24-24,24 0,0 24,0-49,1 24,-1-24,0 0,25 0,-25 0,25-25,0 24,0-24,0 0,0 0,0 0,0-24,0 24,0-25,0 25,0-25,25 0,-25-24,25 24,-25 0,25-25,-25 26,24-1,1 0,0 25,-25-25,25 25,0 0,-1 0,1 25,0-25,0 25,-25 0,25-25,-1 24,1 1,0 0,0-25,0 25,-1 0,1-25,-25 24</inkml:trace>
  <inkml:trace contextRef="#ctx0" brushRef="#br0" timeOffset="116640.6715">19075 7243,'25'0,"-25"0,25 0,-25-25,0 25,0 0,0-25,0 25,0 0,0 0,0 0,0 0,0 0</inkml:trace>
  <inkml:trace contextRef="#ctx0" brushRef="#br0" timeOffset="116884.6854">19398 6623,'0'-25,"0"25,0-25,0 25,0 0,-25-25,0 25,25 0,-25 0,25 25,-25-25,25 25,-24 0,24 0,-25-1,0 1,25 0,0 0,0 24,0-24,0 0,0 0,0 0,0 0,0-25,25 24,-25 1,25-25,-1 25,1-25,0 0,0 0</inkml:trace>
  <inkml:trace contextRef="#ctx0" brushRef="#br0" timeOffset="116995.6918">19869 6821,'0'0,"0"0,0 0,0 0,0 0</inkml:trace>
  <inkml:trace contextRef="#ctx0" brushRef="#br0" timeOffset="117533.7225">20092 6573,'0'0,"0"0,0 0,0 0,0 0,0 0,0 0,0 25,0-25,0 25,0 0,0-1,0-24,0 25,0 0,0-25,0 25,0 0,0-25,0 0,0 24,0-24,0 0,0 0,0 0,0 0,0 0,0 0,0-24,0 24,0-25,0 25,0-25,0 0,0 0,0 1,0-1,0-25,0 25,0 1,0-26,0 25,0 0,0 1,0-1,0 0,0 25,0 0,0 0,0 0,0 0,0 25,0-25,0 25,0-1,0 1,0-25,0 25,0 0,25-25,-25 25,25-25,-25 24,0-24,25 0,-25 0,24 0,-24 0,25 0,0 0,-25-24,25 24,-25-25,25 25,-1-25,-24 0,25 0,0-24,-25 24,25 0,-25 0,0 1,25-1,-25 0,0 25,0-25,24 25,-24 0,0 0,0 25,25-25,-25 25,0 0,25-1,-25 26,25-25,-25 0,0-1,25 1,-25 0,24 0,-24 0,0-1,0 1,25-25,-25 25</inkml:trace>
  <inkml:trace contextRef="#ctx0" brushRef="#br0" timeOffset="117685.7312">20836 6276,'0'0,"0"0,0 0,0 0,25 0,-25 0,0 0,25 0,-25 0,25 0,-25 0,25 0,-25 0,24 0</inkml:trace>
  <inkml:trace contextRef="#ctx0" brushRef="#br0" timeOffset="117825.7392">20911 6400,'0'24,"0"-24,0 0,0 0,0 0,0 0,0 25,0-25,25 0,-1 0,-24-25,25 25,0 0,0 0,0-24</inkml:trace>
  <inkml:trace contextRef="#ctx0" brushRef="#br0" timeOffset="118036.7513">21456 5953,'0'-25,"0"1,0 24,0-25,0 25,0 0,0 0,0 0,0 0,0 25,0-25,0 24,0 1,0 0,0 25,0-26,0 26,0-25,0 0,0 24,0-24,0 25,0-26,0 1,0 0,0 0,0-25,0 25,0-25,0 24,0-24,0 0,-24 0</inkml:trace>
  <inkml:trace contextRef="#ctx0" brushRef="#br0" timeOffset="118265.7644">21283 5879,'0'-25,"0"-25,25 25,-25 1,24-1,1 25,0-25,0 25,0 0,-1 0,26 0,-25 0,24 25,1-25,-25 25,24-1,1 1,-25 0,24 0,-24 25,0-26,0 26,0-25,-1 24,-24-24,0 25,0-25,0 24,-24-24,-1 25,0-26,-25 1,26 0,-26 0,25 0,-24-1,-1-24,25 0,-24 0,24-24</inkml:trace>
  <inkml:trace contextRef="#ctx0" brushRef="#br0" timeOffset="118440.7744">22027 5829,'25'25,"24"-25,-24 25,0 0,-25-25,25 24,0 1,-25 0,0 0,24 0,-24-1,0-24,0 25,0 0,0 0,0 0,0-25,0 24</inkml:trace>
  <inkml:trace contextRef="#ctx0" brushRef="#br0" timeOffset="118560.7813">22201 5407,'0'0,"0"0,0 0</inkml:trace>
  <inkml:trace contextRef="#ctx0" brushRef="#br0" timeOffset="118833.7969">22548 5680,'-25'25,"0"-25,0 25,1-25,24 25,-25-1,25-24,0 25,0 0,0-25,0 25,0 0,0-25,25 25,-1-1,-24-24,25 25,0 0,0-25,0 25,-1-25,1 25,0-25,0 0,-25 24,25-24,-25 0,0 25,0-25,0 0,0 0,-25 25,0-25,25 0,-25 0,0 0,1 0,-26 0</inkml:trace>
  <inkml:trace contextRef="#ctx0" brushRef="#br0" timeOffset="119023.8078">22895 5358,'25'0,"24"0,-24 0,0 25,0-25,0 24,-25 1,25 25,-1-25,-24 24,25 1,-25-25,0 24,0 1,0-1,0-24,0 25,0-25,0 24,-25-24,25 0,0 0,-24 0,24-25</inkml:trace>
  <inkml:trace contextRef="#ctx0" brushRef="#br0" timeOffset="119305.8239">22994 5829,'0'-25,"0"0,0 1,0-1,0 0,0 25,25-25,-25 0,25 25,0-24,-25 24,25-25,-1 25,1-25,0 0,0 25,0-25,-1 1,-24 24,25-25,0 0,0 0,-25 0,25 1,-25-1,0 0,24-25,-24 26,0-1,0 25,0-25,0 25,-24-25,24 25,-25 25,25-25,0 25,-25 0,25-1,-25 1,25 25,-25-25,25 24,0 1,0-1,0 1,0 0,0-1,0-24,0 25,0-26,0 1,0 25,0-25</inkml:trace>
  <inkml:trace contextRef="#ctx0" brushRef="#br0" timeOffset="119460.8328">23143 5779,'0'-24,"0"-1,25 0,0 0,-25 0,25-24,-1 49,1-25,25 0,-25 0,-1 25,1-24,25 24,-25-25,24 25,1 0,-25-25,24 25,-24 0,25 0,-26 0</inkml:trace>
  <inkml:trace contextRef="#ctx0" brushRef="#br0" timeOffset="119791.8517">21084 7119,'-49'50,"-1"-26,25-24,1 25,24-25,24 0,1-25,0 25,0-24,49 24,-24-25,24 0,25-25,1 26,24-26,0 25,24-24,1-1,25 25,0-25,-1 1,1-1,-1 25,26-24,-25 24,-1-25,-24 26,0-1,0 0,-50 0,25 0,-50 1,1 24,-26-25,1 25,-25-25,0 25,-25 0,0 0,0 0,0-25,0 25,0 0,-25 0,0 0</inkml:trace>
  <inkml:trace contextRef="#ctx0" brushRef="#br0" timeOffset="131238.5064">2456 10542,'0'0,"0"0,0 0,0 0,0 0,0-25,0 25,0 0,0 0,0 0,0 0,0 0,0 0,0 0,0 0,0 0,0 0,0 25,0-25,0 0,0 0,0 0,0 25,0-25,-25 0,25 25,-25-1,25-24,-24 25,24-25,-25 25,25-25,0 25,-25-25,25 25,0-25,0 0,0 0,0 24,0-24,0 0,0 0,0 25,0-25,25 0,-25 0,0 0,25 25,-25-25,24 0,1 0,-25 0,25 0,0 0,-25 0,25 0,-1 0,1 0,0 0,-25 0</inkml:trace>
  <inkml:trace contextRef="#ctx0" brushRef="#br0" timeOffset="131582.5261">2506 10740,'-25'0,"25"0,-25 0,25 0,-25 25,25-25,0 0,0 0,0 0,0 0,0 0,0 0,0 0,0 0,25 0,-25 0,25 0,0 0,-1 0,1-25,25 25,-25-24,24 24,26-25,-26 0,26 0,-1 0,1 1,-1-1,0-25,26 25,-1-24,-25 24,25-25,1 26,-26-1,25-25,-24 25,24 1,-25-1,1 0,-26 0,26 0,-26 25,-24-24,0 24,0 0,0 0,-1-25,-24 25,0 0,0 0,0 0,0 0</inkml:trace>
  <inkml:trace contextRef="#ctx0" brushRef="#br0" timeOffset="132026.5515">4267 10071,'0'0,"0"-25,0 25,0 0,0-25,0 25,25 0,-25 0,24-25,-24 25,25 0,0-25,0 25,0 0,-1 0,1 0,0 0,0 0,0 0,-1 25,1-25,0 0,-25 25,25-25,-25 25,0 0,0 0,0-1,0 1,-25 0,0 0,25 0,-25-1,1 26,-1-25,0 0,0-25,0 24,25 1,-24-25,24 0,-25 0,25 0,0 0,0-25,-25 25,25 0,0-24,0 24,0 0,25-25,-25 25,0-25,25 25,-1 0,-24 0,25-25,0 25,0 0,0 0,-1 0,1 0,0 0,0 0,0 0,24 0,-24 0,0-25,-25 25,25 0,-1 0,1 0,-25 0</inkml:trace>
  <inkml:trace contextRef="#ctx0" brushRef="#br0" timeOffset="132361.5706">4837 9996,'0'0,"0"-25,0 25,0 0,0 0,0 0,0 0,0 0,0 0,0 0,0 25,0-25,25 0,-25 25,0-25,25 0,-25 25,25-25,-25 0,24 0,-24 0,0 0,25 0,-25 0,25 0,-25 0,25-25,-25 25,25 0,-25-25,0 25,25-25,-25 25,0-24,0-1,24 25,-24-25,0 25,0 0,0-25,0 25,0 0,0 0,25 0,-25 0,0 25,0-25,25 25,-25 0,25-25,-25 24,25 1,-25 0,0 0,24 0,-24 0,25-25,-25 24,0 1,25 0,-25-25,0 0,25 25,-25-25,0 0</inkml:trace>
  <inkml:trace contextRef="#ctx0" brushRef="#br0" timeOffset="132659.5877">5507 9897,'0'0,"25"-25,-25 25,25 0,-25 0,0 0,0 0,0 0,0 0,0 25,0-25,0 25,0-25,0 25,0-25,0 24,0 1,0-25,0 25,0-25,24 25,-24-25,25 0,-25 0,25 0,0 0,-25 0,25 0,-1 0,1-25,0 25,0-25,0 25,-1-25,-24 25,25-24,-25-1,0 25,0-25,0 25,0-25,0 0,-25 25,1 0,24-24,-25 24,0 0,0-25,-24 25,24 0,0 0,0 25,0-25,1 0,24 24</inkml:trace>
  <inkml:trace contextRef="#ctx0" brushRef="#br0" timeOffset="133034.6091">6028 9823,'49'-25,"-24"25,25 0,0 0,-1-25,1 25,-1-25,1 25,0-25,24 1,-24-1,-1 25,26-25,-26 0,1 0,-1 25,1-24,-25 24,0-25,-1 25,1 0,0-25,-25 25,0 0,0 0,0-25,0 25,0 0,0 0,-25 0,0-25,25 25,-24 0,-1 0,25 0,-25 0,0 0,25 0,0-24,0 24,-25 0,25 0,0 0,0 0,0 0,0 0,0 0,0 0,25 24,-25-24,25 0,-25 0,25 0,0 0,-25 0,24 25,-24-25,25 25,-25-25,0 0,0 25,0-25,0 25,-25-1,25 1,-49-25,24 25,-25 0,1 24</inkml:trace>
  <inkml:trace contextRef="#ctx0" brushRef="#br0" timeOffset="133983.6634">2282 9550,'0'-25,"25"25,-25 0,0 0,0-25,0 25,0 0,0 0,0 25,0-25,0 0,-25 0,25 25,-24-25,24 25,-25-1,25 1,-25 0,0-25,25 25,-25 0,1-25,24 24,0-24,0 25,0-25,0 0,0 0,0 25,0-25,24 0,-24 0,25 0,-25 0,25 0,0 0,0 0,-1 0,1 0,0 0,0 0,0 0,-1 0,1 0,0 0,-25 0,25 0,0 0</inkml:trace>
  <inkml:trace contextRef="#ctx0" brushRef="#br0" timeOffset="134187.6751">2258 9723,'-25'0,"25"0,0 0,0 0,0 0,25 0,-25 0,24 0,-24 0,25 0,-25 0,25-24,0 24,0 0,24 0,-24-25,0 25,24 0,-24-25,25 25,-25-25,24 25,-24-25,0 25,0-24,-1 24</inkml:trace>
  <inkml:trace contextRef="#ctx0" brushRef="#br0" timeOffset="134430.689">3151 9401,'0'0,"0"0,24 0,-24 0,0 0,0 0,0 0,0 0,0 0,0 0,0 0,25 25,-25-25,25 0,-25 25,25-25,-25 24,25-24,-25 25,0 0,24-25,-24 25,25-25,-25 25,0-25,0 24,25-24,-25 0,0 0,0 25,0-25,0 0</inkml:trace>
  <inkml:trace contextRef="#ctx0" brushRef="#br0" timeOffset="134958.7192">3349 9376,'0'0,"0"-25,0 25,0 0,25-24,-25 24,0-25,0 25,25 0,-25-25,24 25,-24 0,25 0,0 0,-25 0,25 0,-25 0,25 0,-1 25,-24-25,0 25,0-1,0 1,0 0,0 0,0 0,0-25,0 24,0 1,0-25,0 25,0-25,0 25,0-25,0 0,0 0,0 0,0 0,0 0,0 0,25 0,-25 0,0-25,25 25,-25-25,25 25,-25-25,25 25,-25-24,24-1,-24 0,25 0,-25 25,25-25,-25 1,0 24,25-25,-25 0,0 25,0 0,0-25,0 25,0 0,0 0,0 0,0 0,0 0,0 0,0 0,0 25,0-25,0 25,0-25,0 25,0-1,0 1,0-25,25 25,-25 0,0-25,24 25,-24-25,25 0,-25 0,25 24,-25-24,25 0,-25-24,25 24,-1 0,-24-25,25 25,-25 0,25-25,-25 0,0 25,0-25,0 25,0-24,0 24,0-25,0 25,0-25,-25 25,25 0,-25-25,1 25,-1 0,25-25,-25 25</inkml:trace>
  <inkml:trace contextRef="#ctx0" brushRef="#br0" timeOffset="135338.7409">4068 9178,'25'0,"0"0,0 0,0 0,-1 0,1 0,0 0,0 0,-25-25,25 25,-1 0,1 0,0-25,0 25,0-25,-1 25,1 0,-25-24,25 24,0-25,0 25,-25 0,24-25,-24 25,0 0,0 0,0-25,0 25,0 0,0 0,-24 0,24 0,-25 0,25 0,-25 0,0 0,25 0,-25 0,25 0,0 0,0 0,0 0,0 0,0 0,0 0,0 0,0 0,0 0,0 0,25 0,-25 0,25 25,-25-25,25 0,-25 25,25-25,-25 0,24 25,-24-25,0 24,0-24,0 25,0-25,0 25,0-25,0 25,0-25,-24 25,24-25,-25 24,25-24,0 0,-25 25,0-25</inkml:trace>
  <inkml:trace contextRef="#ctx0" brushRef="#br0" timeOffset="135669.7599">4837 8880,'0'0,"0"0,0 0,0 0,0 0,0 0,0 0,0 0,0 0,0 0,0 0,-25 0,25 25,-24-25,24 0,-25 25,25-25,-25 24,0-24,25 0,-25 25,25-25,0 25,0-25,0 0,-24 25,24-25,0 0,0 25,0-25,24 0,-24 25,25-25,0 0,-25 24,25-24,0 0,-1 0,-24 25,25-25,0 0,0 0,-25 0,25 0,-1 0,-24 0,25 0,-25-25</inkml:trace>
  <inkml:trace contextRef="#ctx0" brushRef="#br0" timeOffset="135880.7719">4763 9054,'0'0,"0"0,0 25,0-25,0 0,0 0,0 0,25 0,-25 0,0 0,24 0,-24-25,25 25,0 0,0 0,-25 0,25-25,-1 25,1 0,0-25,0 25,0 0,0-25,-1 25</inkml:trace>
  <inkml:trace contextRef="#ctx0" brushRef="#br0" timeOffset="136113.7853">5234 8830,'0'0,"0"0,0 0,25 0,-25 0,0 0,0 0,0 0,0 0,0 0,0 0,0 25,0-25,0 25,25-25,-25 25,0 0,25-25,-25 24,0 1,0 0,0-25,24 25,-24 0,0-25,0 25,0-1,25-24,-25 25,0-25,0 25,0-25,0 0,0 0</inkml:trace>
  <inkml:trace contextRef="#ctx0" brushRef="#br0" timeOffset="136650.816">5457 8880,'0'-25,"0"25,0 0,0 0,0 0,25-25,-25 25,25 0,-25 0,25 0,-25 0,25 0,-25 0,24 0,1 25,-25-25,25 25,-25-25,25 25,-25-25,0 25,0-1,0 1,0-25,0 25,0 0,0-25,0 25,0-25,0 0,0 25,0-25,0 0,0 0,0 0,0 0,0 0,0 0,0-25,0 25,0 0,25-25,-25 25,24-25,1 25,-25-25,25 0,-25 25,25-24,-25-1,25 0,-25 25,0-25,24 0,-24 25,0 0,0-24,0 24,0 0,0 0,0 0,0 0,0 0,0 0,0 24,0-24,0 0,0 25,0-25,0 25,0 0,0-25,0 25,0-25,25 0,-25 24,0-24,25 0,-25 0,25 0,-25 0,25 0,-1 0,-24 0,25 0,0-24,-25 24,25 0,0-25,-25 25,24-25,-24 25,25-25,-25 25,0-25,0 1,0 24,0-25,0 25,-25-25,1 25,24-25,-25 25,0 0,-25-25,26 25,-1 0,0 0</inkml:trace>
  <inkml:trace contextRef="#ctx0" brushRef="#br0" timeOffset="137021.8372">6127 8682,'25'0,"0"0,0 0,-1-25,1 25,25 0,-25 0,-1 0,1-25,0 25,0-25,24 25,-24-25,0 25,0-24,0 24,24-25,-24 25,0-25,0 25,-25-25,24 25,1 0,-25-25,0 25,0 0,0-24,0 24,0 0,0-25,-25 25,1 0,24-25,-25 25,0 0,0-25,25 25,-25 0,25 0,0 0,-24-25,24 25,0 0,0 0,0 0,0 0,0 0,0 0,0 25,24-25,1 0,-25 0,25 25,0-25,0 25,-25-25,24 25,1-1,-25-24,25 25,-25 0,0-25,0 25,0 0,0-1,0-24,-25 25,0 0,1 25,-26-26</inkml:trace>
  <inkml:trace contextRef="#ctx0" brushRef="#br0" timeOffset="145374.3149">1538 5829,'-25'0,"1"-25,-1 25,0 0,25-25,-25 25,25 0,0 0,0 0,0 0,0 0,0 0,0 0,0 0,25 0,0 0,-25 0,25 25,-1-25,26 0,-25 0,0 0,24 0,-24 0,0 0,24 0,-24 0,0 25,0-25,0 0,0 0,-1 25,-24-25,25 0,-25 25,0-25,0 25,0-1,0-24,0 25,-25-25,25 25,-24-25,24 0,-25 0,0 0,25 0,-25 0,0 0,25 0,-25-25,1 25,24-25,0 25,-25-24,25-1,0 0,0 0,0 25,0-25,0 0,0-24,0 24,0 0,0 0,0 1,0-1,0 0,0 0,-25 25,25-25,-25 1,25-1,-25 25,1-25,-1 25,0-25,25 25,-25 0,0 25,1-25,-1 25,0-25,0 25,0-1,25 1,-24 0,-1 0,25-25,0 25,0-1</inkml:trace>
  <inkml:trace contextRef="#ctx0" brushRef="#br0" timeOffset="145683.3326">1985 5283,'25'-24,"-25"24,0 0,0 0,0 0,0 0,0 0,0 24,-25-24,25 0,0 25,-25-25,25 25,0-25,0 25,0-25,0 0,0 25,0-25,0 24,0-24,0 0,25 0,-25 0,25 0,-25 0,24 0,-24 0,25-24,-25 24,25-25,0 25,0-25,-25 0,24 25,1-25,-25 1,25-1,-25 25,0-25,0 25,0-25,0 25,-25-25,25 25,-25 0,1 0,-1 0,-25 0</inkml:trace>
  <inkml:trace contextRef="#ctx0" brushRef="#br0" timeOffset="146050.3536">794 5879,'-25'0,"25"0,-25 0,25 0,0 0,0-25,0 25,0 0,0 0,25-25,-25 25,25-25,-25 25,25-25,0 1,0-1,24-25,-24 25,25-24,-1-1,1 1,-1-1,26-24,-26 24,26 0,-1 1,-24-1,24 1,-24-1,24 0,-24 1,-1 24,1-25,-25 26,0-1,0 0,-1 25,-24-25</inkml:trace>
  <inkml:trace contextRef="#ctx0" brushRef="#br0" timeOffset="146366.3717">794 5060,'0'0,"0"0,0 0,0 0,0 0,0 0,0 0,0 0,0 0,25 0,-25 25,25-25,-25 25,25-25,-25 25,24-25,1 24,-25 1,25-25,0 25,-25 0,25-25,-1 25,-24-25,25 24,-25-24,0 25,25-25</inkml:trace>
  <inkml:trace contextRef="#ctx0" brushRef="#br0" timeOffset="146930.4039">1017 4986,'0'0,"0"-25,0 0,0 25,25-25,-25 1,25 24,0-25,0 0,-25 0,24 25,1-25,0 25,0 0,0 0,-1 0,-24 0,25 0,-25 25,0-25,0 25,0 0,0 0,0-1,0 1,0 0,0 0,0 0,-25-1,25 1,0-25,0 25,0-25,0 0,0 0,0 0,0 0,0 0,0 0,0 0,25 0,-25 0,25-25,-25 25,25-25,-25 25,25-24,-1-1,-24 25,25-25,-25 0,25 0,0 1,-25 24,0-25,25 0,-25 0,0 25,24-25,-24 25,0-25,0 25,0 0,0 0,0 0,0 0,0 0,0 0,0 0,0 25,0-25,0 0,0 25,0-25,25 0,-25 25,25-25,-25 0,25 0,-25 0,25 0,-1 0,1 0,-25-25,25 25,0-25,0 0,-1 1,1 24,0-25,-25 0,25 0,-25 0,25 25,-25-24,0-1,0 25,0-25,0 25,-25-25,25 25,-25 0,0 0,0 0,1 0,-1 25,-25-25,25 25,1 0,-1-1,0 1</inkml:trace>
  <inkml:trace contextRef="#ctx0" brushRef="#br0" timeOffset="147895.4591">2282 6300,'0'25,"0"-25,-24 25,-1 0,25-25,-25 25,0-25,0 24,1-24,-26 25,25-25,0 25,-24-25,24 0,-25 25,1-25,-1 0,0 0,1 0,-1 0,1-25,-26 25,1-25,24 0,-24 1,-1-1,26 0,-26-25,1 26,24-26,-24 0,24 1,1-1,-26 1,26-1,24 0,-25 1,25-1,1 0,-1 1,0-1,25 1,-25-1,25 0,0 1,25-1,-25 1,25-1,0 0,-1 1,1-26,0 26,0-1,0 1,-1-1,26 0,-25-24,0 24,0 1,24-1,-24 0,0-24,24 24,-24 26,25-26,-1 0,1 1,-25-1,49 25,-24-24,-1 24,1-25,24 26,-24-1,24-25,-24 25,24 25,-24-24,25 24,-26-25,1 25,24 25,-24-25,-1 0,1 24,0 1,-1 0,1 0,-1 0,1-1,-25 26,24-25,1 24,-25 1,0 0,24 24,-24-24,0 24,0 0,-1 1,1 24,0-24,0-1,0 0,-25 1,24 24,-24-49,25 24,-25 0,0 1,0-1,0-24,-25 24,25-24,-24-1,-1 1,0 0,0-1,0 1,1 0,-26-26,25 26,0 0,-24-1,24-24,0 25,-24-26,24 26,-25-25</inkml:trace>
  <inkml:trace contextRef="#ctx0" brushRef="#br0" timeOffset="148586.4987">1836 5904,'74'-75,"26"1,-26-26,25 26,0 0</inkml:trace>
  <inkml:trace contextRef="#ctx0" brushRef="#br0" timeOffset="151170.6465">2778 10542,'0'0,"0"0,0 0,0 0,0 0,0 0,25 0,-25 0,0 0,25 0,0 0,-25 0,25 0,-1 0,26 0,-25 0,0-25,24 25,1-25,-25 25,24-24,1-1,0 0,-1 0,26 0,-26 1,1-1,-1 0,1 0</inkml:trace>
  <inkml:trace contextRef="#ctx0" brushRef="#br0" timeOffset="151718.6778">5185 9525,'0'-25,"-25"25,25 0,0 0,0-25,25 25,-25 0,24 0,1 0,0 0,0-24,0 24,24 0,-24 0,25-25,-1 25,1-25,-1 25,26-25,-26 25,26-25,-26 25,26-24,-26-1,26 25,-26-25,1 25</inkml:trace>
  <inkml:trace contextRef="#ctx0" brushRef="#br0" timeOffset="153333.7702">3126 12477,'0'0,"-25"0,25-25,-25 25,25 0,-25 0,1 0,24 0,-25 25,0-25,25 0,-25 25,0-25,25 24,-25 1,25-25,-24 25,24 0,-25 0,25 24,0-24,-25 0,25 24,0-24,-25 25,25-25,0 24,0 1,0-1,0 1,0-25,0 24,0 1,25 0,0-1,-25-24,25 25,-1-25,1 24,0-24,0 0,0 0,24-1,-24 1,0-25,25 25,-26-25,26 25,-25-25,24 0,-24 0,25 0,-25-25,24 25,-24 0,25-25,-26 0,26 1,-25 24,0-25,-1-25,1 25,0 1,0-1,0 0,-1-25,1 26,0-1,-25-25,25 25,0 0,-25 1,0-26,24 25,-24 0,0 1,0-1,0-25,-24 25,24-24,-25 24,0-25,25 26,-25-1,0-25,-24 25,24-24,0 24,-24 0,24 0,-25 1,25-1,-24 0,-1 25,1-25,24 25,-25 0,1 0,-1 0,0 0,26 0,-26 25,25-25,-24 0,-1 25,25 0,0-25,0 24</inkml:trace>
  <inkml:trace contextRef="#ctx0" brushRef="#br0" timeOffset="154074.8126">5110 11906,'-25'0,"25"0,-24 0,-1-25,25 25,-25 0,0 0,0 0,0 0,1 0,-1 0,0 25,0-25,0 0,1 25,-1-25,0 25,0 0,0-1,1 1,-1 0,25 0,-25 0,0 24,25-24,-25 0,25 25,0-1,0-24,0 25,0-1,0 1,0-25,25 24,-25 1,25-1,0 1,0 0,-1-1,1-24,0 25,0-26,0 26,-1-25,26 0,-25-1,0 1,24-25,1 25,-25 0,24-25,1 0,-25 0,24 0,1 0,-25 0,24 0,-24-25,25 25,-25-25,24 0,-24 25,0-24,0-1,24 0,-24 0,0-24,0 24,-1 0,1-25,0 26,0-26,0 0,-25 26,24-26,-24 0,25 26,-25-26,0 0,0 26,-25-26,1 0,-1 26,0-26,0 0,-24 1,-1 24,0-25,-24 1,24 24,-24 0,0 0,-1 0,1 1,-1 24,1 0,-1 0,1 24,24 1</inkml:trace>
  <inkml:trace contextRef="#ctx0" brushRef="#br0" timeOffset="155965.9207">14908 14858,'0'-25,"0"25,0 0,0 0,0 0,25 25,-25-25,0 25,0 0,0-25,0 24,0 1,25 0,-25 25,0-26,0 1,24 0</inkml:trace>
  <inkml:trace contextRef="#ctx0" brushRef="#br0" timeOffset="156253.9372">14685 14883,'0'0,"-25"-25,25 0,0 25,0-25,0 1,0 24,25 0,-25-25,25 25,-1 0,1-25,25 25,-25 0,24 0,1 0,-1 0,1 0,0 0,-1 25,-24-25,25 25,-26-1,26-24,-25 25,0 0,-25 0,24 0,-24-1,0 1,0 0,0 0,-24 0,24-1,-25 1,0 0,0 0,0 0,1-1,-26 1,0 0,1 0</inkml:trace>
  <inkml:trace contextRef="#ctx0" brushRef="#br0" timeOffset="156506.9517">14437 15553,'0'0,"24"0,-24 0,25 0,0 0,25 0,-25 0,24-25,-24 25,25 0,24-25,-24 25,24-25,-24 0,24 25,0-24,1-1,-26 0,26 0,-1 25,-24-25,-1 0,1 1,0 24,-1-25,-24 25,-25 0</inkml:trace>
  <inkml:trace contextRef="#ctx0" brushRef="#br0" timeOffset="156882.9732">15404 15751,'0'-25,"0"25,-25-25,25 25,0-24,0 24,0-25,-25 25,25 0,-24-25,24 25,-25 0,25 0,-25 0,0 0,0 0,1 25,-1-25,0 25,0-1,0 1,25 0,-24 0,-1 0,25-1,-25 1,25 0,0 0,0 0,25-1,-25 1,25 0,-1 0,1-25,25 25,-25-1,-1-24,26 0,-25 25,24-25,-24 25,0-25,0 0,0 25,-1-25,-24 0,25 25,-25-25,0 0,0 24,0-24,-25 25,1-25,-1 0,0 25,0-25,-24 25,-1-25,0 25,1-1,-1-24,1 25,-1 0,0 0</inkml:trace>
  <inkml:trace contextRef="#ctx0" brushRef="#br0" timeOffset="159514.1237">15627 15577,'0'0,"-25"-24,25 24,0 0,0-25,-24 25,24 0,0 0,-25-25,25 25,-25 0,25 0,-25 0,25-25,-25 25,25 0,-24 0,24 0,-25 0,0-25,25 25,-25 0,0 0,25 0,-24 0,24 0,-25 0,0 0,25 0,-25 0,0 0,25 0,-24 25,24-25,-25 0,0 0,25 0,-25 25,25-25,-25 0,25 25,-24-25,24 25,-25-25,0 24,25-24,0 25,-25 0,25-25,-25 25,25 0,-24-1,24-24,0 25,-25 0,25 0,0 0,-25-1,25 1,0 0,0 0,0 0,0 24,0-24,0 0,0 0,0-1,0 26,0-25,25 0,-25-1,0 1,25 0,-25 25,24-26,-24 1,0 0,25 0,0 25,-25-26,25 1,0 0,-25 0,24 0,1-1,0-24,0 25,-25 0,25-25,-1 25,1-25,0 25,0-25,0 0,-1 0,1 0,0 0,25-25,-26 25,1-25,0 25,25-25,-26 0,1 1,25-1,-25 25,0-25,-1 0,1-24,-25 24,25 0,-25 0,25 0,-25 0,25-24,-25 24,0 0,0-24,0 24,0-25,0 1,0-1,0 0,-25 1,25-1,-25 1,0-26,0 26,1-1,-1 0,0 1,0-1,-25 25,26-24,-1 24,-25 0,25 0,1 0,-26 25,0-24,26 24,-26 0,25-25,-24 25,24 0</inkml:trace>
  <inkml:trace contextRef="#ctx0" brushRef="#br0" timeOffset="160266.1667">14858 14536,'-24'0,"24"0,-25 0,0 0,25 0,-25 0,0 0,25 0,-24 0,24 0,-25 0,25 24,-25-24,25 0,-25 25,25-25,0 25,-25 0,25 0,-24-1,24 1,0 0,0 0,0 24,0-24,0 0,0 25,0-1,0 1,24-25,-24 24,25 1,-25-25,25 24,0-24,0 25,-1-26,1 1,0 0,0 0,0 0,-1 0,1-25,0 24,25-24,-26 0,1 0,0 0,25 0,-26 0,1-24,25 24,-25-25,24 25,-24-25,0 0,0 0,-1 25,1-25,0 1,0-1,0 0,-1-25,1 26,-25-1,25 0,-25-25,25 26,-25-1,0-25,25 25,-25-24,0 24,-25-25,25 26,-25-26,0 25,0-24,1 24,-1-25,-25 25,25-24,-24 24,-1 0,1-24,-1 24,0 25,-24-25,24 25,1 0,-1 0,-24 0,24 25</inkml:trace>
  <inkml:trace contextRef="#ctx0" brushRef="#br0" timeOffset="162648.3029">15925 14709,'-25'0,"25"0,-25 0,25 0,-24 0,24 0,0 0,-25 25,25-25,0 0,0 0,0 0,0 0,0 0,0 0,0 0,25-25,-25 25,24 0,1 0,0-25,0 1,24 24,1-25,-25 0,24 0,26 0,-26 1</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3:31:33.540"/>
    </inkml:context>
    <inkml:brush xml:id="br0">
      <inkml:brushProperty name="width" value="0.05292" units="cm"/>
      <inkml:brushProperty name="height" value="0.05292" units="cm"/>
      <inkml:brushProperty name="color" value="#FF0000"/>
    </inkml:brush>
  </inkml:definitions>
  <inkml:trace contextRef="#ctx0" brushRef="#br0">9153 7987,'0'-25,"0"0,0 25,0-24,0 24,0 0,0-25,0 25,0 0,-25 0,25 0,0 25,0-25,0 24,-24-24,24 25,-25 0,25 25,0-25,-25-1,25 26,-25-25,25 0,-25 24,25-24,-24-25,24 25,0 0,0-25,0 24,0-24,0 0,0 0,0 0,0 0,0-24,0 24,0-25,0 0,0 0,0 0,0 1,24-26,-24 0,0 1,25-1,-25 0,25 1,-25-1,0 1,25-1,-25 25,0-24,25 24,-25 25,24-25,-24 25,25 0,0 0,-25 25,25 0,-25-1,25 26,-1 0,1-1,-25 26,25-26,-25 1,25 24,-25-24,25 0,-25-1,0 1,0-1,25 1,-25-25,0 0,0-1,0 1,0 0,0-25,0 0</inkml:trace>
  <inkml:trace contextRef="#ctx0" brushRef="#br0" timeOffset="152.0087">9004 8161,'0'0,"0"0,0 0,0 0,0 0,25 0,-25 0,25 0,-25 0,25 0,0 0,-25 0,24 0,1 0,0 0,0 0,0 0</inkml:trace>
  <inkml:trace contextRef="#ctx0" brushRef="#br0" timeOffset="392.0225">9501 8037,'0'0,"0"0,0 0,0 0,0 0,0 0,0 0,0 0,0 25,0-25,0 24,24-24,-24 25,0 0,0 0,25 0,-25-1,25 1,-25 0,0 0,25 0,-25-25,25 24,-25-24,24 0,-24 0,25 0,-25 0,25 0,-25 0,25 0,-25-24,25 24,-1-25,-24 0,0 25,25-25,-25 0,0 1,0-1,0 0,0 0</inkml:trace>
  <inkml:trace contextRef="#ctx0" brushRef="#br0" timeOffset="938.0537">10071 8086,'25'0,"-25"0,25 0,-25-24,0 24,24 0,-24-25,0 25,0-25,0 25,0-25,0 25,0-25,0 25,0 0,0-25,-24 25,-1 0,25 0,-25 0,0 0,0 25,1-25,-1 25,0-25,25 25,-25 0,0 0,1-25,24 24,0 1,0 0,0 0,0 0,0-25,0 24,0-24,24 25,1-25,0 0,0 25,0-25,-1 0,1-25,0 25,0 0,0-25,-1 25,1-24,0-1,0 25,0-25,-25 25,24-25,-24 25,0-25,0 25,0 0,0 0,0 0,0 0,0 0,0 0,0 25,0 0,0 0,0 0,0-1,0 26,0 0,0-1,0 1,0-1,0 1,0 0,0-1,0 1,0-1,0-24,0 25,0-25,0-1,0 1,0 0,0 0,0-25,0 0,0 0,-24 0,24 0,0 0,-25-25,25 0,-25 0,25-24,-25 24,25-25,-25 1,25-1,-24 1,24 24,0-25,0 25,0-24,0 24,24 0,1 0,0 1,0 24,0-25,-1 0,1 25</inkml:trace>
  <inkml:trace contextRef="#ctx0" brushRef="#br0" timeOffset="1557.0891">10865 7962,'0'0,"0"-25,0 25,-25 0,25 0,0 0,0 0,0 0,0 0,0 0,0 0,0 0,25 0,0 0,-1 0,1 0,0 0,0 0,0 0,-1 0,26 0,-25 0,0-24,-1 24,1 0</inkml:trace>
  <inkml:trace contextRef="#ctx0" brushRef="#br0" timeOffset="1721.0985">10890 8136,'0'25,"0"-25,-25 0,25 0,0 0,0 0,0 0,25 0,-1 25,-24-25,25 0,0 0,0 0,0-25,-1 25,1 0,25 0,-25-25,24 25,-24 0,25-25,-26 25</inkml:trace>
  <inkml:trace contextRef="#ctx0" brushRef="#br0" timeOffset="2343.134">11956 7615,'0'0,"0"-25,0 0,0 1,0 24,0-25,0 0,0 25,25-25,-25 25,25-25,-25 25,25-24,-1 24,1 0,0 0,0 0,0 0,-1 0,1 0,0 0,0 24,0-24,-1 25,1 0,-25 0,25 0,-25-1,0 1,0 0,0 0,0 0,-25-1,0 1,1 0,-1 0,0 0,-25 24,26-24,-1 0,0-25,-25 25,26-1,-1-24,25 0,-25 0,0 0,25-24,0 24,0-25,0 25,0-25,0 0,0 0,0 25,0-24,25-1,0 25,-25-25,25 25,-1 0,1 0,0 0,0 0,0 0,-1 25,1-25,0 25,0-25,0 24,-1-24,1 25,0-25,0 25,0-25,-1 0,1 25,-25-25</inkml:trace>
  <inkml:trace contextRef="#ctx0" brushRef="#br0" timeOffset="2599.1487">12576 7615,'0'-25,"0"25,25 0,-25-25,25 25,-25 0,25 0,0 0,-1 0,1 0,0 0,0 25,0-25,-1 25,1-25,-25 25,25 0,-25-25,0 24,0 1,0 0,0 0,-25 0,25-1,-25 1,1-25,-1 25,25 0,-25-25,0 0,25 25,-25-25,1 0,24 0,0 0,0-25</inkml:trace>
  <inkml:trace contextRef="#ctx0" brushRef="#br0" timeOffset="2823.1615">13023 7491,'0'0,"0"0,0 0,0-25,-25 25,25 0,-25 25,0-25,1 0,24 25,-25-25,0 25,0-1,25 1,-25 0,25-25,-24 25,24 0,0-1,0 1,0 0,0-25,0 25,24 0,-24-25,25 24,-25-24,25 25,0-25,0 0,-1 25,-24-25,25 0,0-25</inkml:trace>
  <inkml:trace contextRef="#ctx0" brushRef="#br0" timeOffset="3300.1888">13320 7590,'0'-25,"0"25,0 0,0 0,0 0,0 0,0 0,0 0,0 0,0 25,0-25,0 25,0-25,0 25,0 0,0-25,0 24,0 1,0-25,25 25,-25 0,25-25,0 0,-25 25,25-25,-1 0,1 0,-25 0,25 0,0 0,0 0,-25-25,25 25,-1 0,-24-25,25 0,-25 25,25-25,-25 25,0-24,0-1,0 25,0-25,0 25,0 0,0-25,0 25,0 0,0 25,0-25,0 25,0 0,0-1,0 26,0-25,0 24,0 1,0 24,0-24,0 0,0 24,-25-24,25 24,-25-24,25-1,-24 26,-1-26,0 1,25 0,-25-26,0 26,0-25,1 0,-1-25,25 0,-25 0,25-25,-25 25,25-50,-25 25,25-24,0-1,0 1,0-26,0 26,0-1,0-24,25 24,0 0,0 26,0-26,24 25,-24 0,25 0,-1 1,-24 24,25 0,-1 0,-24 0,25 0,-25 0</inkml:trace>
  <inkml:trace contextRef="#ctx0" brushRef="#br0" timeOffset="3643.2084">11683 8582,'-24'0,"-1"0,25 0,0 0,0 0,0 0,25 0,-1 0,1 0,25-24,-25 24,24 0,1-25,24 25,1 0,24-25,-25 25,25-25,25 0,-24 25,24-24,0 24,-25-25,25 0,0 25,-25-25,0 0,25 25,-49 0,24-24,-24 24,-26-25,1 25,-1 0,1 0,-25 0,0-25,-25 25,24 0,-24 0,0 0</inkml:trace>
  <inkml:trace contextRef="#ctx0" brushRef="#br0" timeOffset="4192.2398">11832 9475,'0'0,"0"-24,0 24,0-25,0 0,0 25,0-25,0 0,0 25,25-24,-25 24,25-25,0 25,-25 0,24 0,1 0,0 0,0 0,0 0,-1 25,-24-25,25 24,-25 1,0 0,0 0,0 0,0-1,0 1,0 0,-25 0,1 0,24-25,-25 24,0 1,25-25,0 0,0 0,-25 0,25 0,0 0,0 0,0 0,0-25,25 25,-25-24,25-1,-25 0,25 0,-25 0,24 1,1-1,0 0,0 0,-25 0,25 25,-25-24,24 24,-24-25,0 25,0 0,0 0,0 25,0-25,0 24,0 1,0 0,0-25,0 25,0 0,0-1,0 1,0 0,0 0,25 0,-25-25,0 24,25-24,-25 25,0-25,25 0,0 0,-25 0,24 0,1 0</inkml:trace>
  <inkml:trace contextRef="#ctx0" brushRef="#br0" timeOffset="4344.2485">12601 9376,'25'0,"-25"0,25 0,0 0,-25 0,24-25,1 25,0 0,-25 0,25 0,24-24,-24 24,0 0,25 0,-26-25,1 25,25 0,-25-25,-1 25</inkml:trace>
  <inkml:trace contextRef="#ctx0" brushRef="#br0" timeOffset="4555.2606">12800 9128,'0'0,"0"0,0 0,0 0,0 0,0 25,0-25,0 25,0-25,0 25,0-1,0 1,0 25,0-25,0-1,0 1,0 25,0-25,0-1,24 1,-24 0,0 0,0-25,0 25,0-1,0-24,0 25,0-25,0 0</inkml:trace>
  <inkml:trace contextRef="#ctx0" brushRef="#br0" timeOffset="5041.2884">13172 9128,'0'0,"0"0,0 0,0 0,0 25,0-25,0 25,24 0,-24-25,0 24,25 1,-25 0,25 0,-25-25,25 25,-25-1,25-24,-1 25,1-25,0 0,0 0,-25 0,25 0,-1 0,1 0,0 0,0-25,-25 25,25-24,-25 24,25-25,-25 0,0 25,0-25,0 0,0 25,0-24,0 24,-25-25,25 25,0 0,0 0,-25 25,25-25,0 24,0 1,-25 0,25 25,0-1,0 1,0-1,0 1,0 0,0 24,0-24,0 24,0-24,0-1,0 26,0-26,0 26,-25-26,0 1,25 24,-24-24,-1 0,0-26,0 26,25-25,-25 0,25-25,-24 0,24 0,-25 0,25-25,0 0,-25-25,25 1,-25-1,25 1,0-1,0 0,0 1,0-1,0 0,25 26,0-26,0 25,24 0,1 1,-1-1,-24 0,25 0,24 25,-49-25</inkml:trace>
  <inkml:trace contextRef="#ctx0" brushRef="#br0" timeOffset="5495.3143">10567 11088,'0'0,"0"0,0 0,0 0,0 0,0 0,0 0,25 0,0 0,-25 0,25 0,-1 0,26 0,-25 0,0 0,-1 0,1 0,0 0</inkml:trace>
  <inkml:trace contextRef="#ctx0" brushRef="#br0" timeOffset="5627.3219">10666 11311,'-24'0,"24"25,0-25,0 0,0 0,0 0,24 0,-24 0,25 0,0 0,0 0,0 0,-1 0,1-25,25 25,-25 0,24 0,1-25</inkml:trace>
  <inkml:trace contextRef="#ctx0" brushRef="#br0" timeOffset="7520.4302">11361 10666,'0'0,"-25"-25,25 25,0 0,0-25,0 25,0 0,0-24,0 24,0 0,0 0,0-25,25 25,0 0,-25 0,25 0,-1 0,1 0,0 0,0 25,0-25,-1 24,1-24,0 25,0 0,-25 0,25 0,-25-1,0 1,0 0,0 0,-25 24,0-24,25 0,-25 0,0 0,1-1,-1 1,0-25,25 25,-25-25,0 0,25 0,0 0,-24 0,24-25,-25 25,25-25,0 25,0-24,0 24,0-25,0 25,0 0,0-25,0 25,25 0,-1 0,-24 25,25-25,0 25,0-25,0 24,-1-24,1 25,25 0,-25 0,-1-25,1 25,0-1,0-24,0 25,-1-25,1 25,0-25</inkml:trace>
  <inkml:trace contextRef="#ctx0" brushRef="#br0" timeOffset="7719.4416">12006 10765,'0'-25,"0"25,0-24,0 24,0 0,0 24,25-24,-25 0,24 25,-24 0,25 0,0-25,0 25,0-1,-1 1,1 0,0 0,0 0,0-1,-1 1,-24-25,25 25,0-25,0 0,-25 0,25 25,-25-25</inkml:trace>
  <inkml:trace contextRef="#ctx0" brushRef="#br0" timeOffset="7916.4528">12254 10616,'-25'0,"25"0,0 0,-25 0,25 0,0 0,0 25,-25 0,25 0,-24 0,24-1,0 1,-25 0,25 25,0-26,-25 1,25 25,0-25,0-1,0 1,0 0,-25 0,25 0,0-1,0-24,0 25,0-25,0 25</inkml:trace>
  <inkml:trace contextRef="#ctx0" brushRef="#br0" timeOffset="8263.4727">12502 10666,'25'-25,"0"25,-25 0,24 0,1 0,-25 0,25 0,0 0,0 0,-1 0,1 25,-25-25,25 25,0-25,0 25,-25-1,0-24,0 25,0 0,0 0,0 0,-25-1,0 1,0 0,0 0,1 0,-1-1,-25-24,25 25,1-25,24 25,-25-25,25 0,0 0,0 25,0-25,0 0,0 0,0 0,0 0,25 0,-25 0,24 0,1 0,0 0,0 0,0-25,24 25,-24 0,0 0,24-25</inkml:trace>
  <inkml:trace contextRef="#ctx0" brushRef="#br0" timeOffset="8631.4937">12998 10666,'0'0,"0"0,0 0,0 0,0 0,0 0,0 0,0 25,0-25,25 25,-25-1,25 1,-25-25,24 25,-24 0,25 0,-25-1,25-24,-25 25,25 0,0-25,-25 25,24-25,-24 0,25 0,0 25,-25-25,25 0,-25-25,25 25,-25 0,24-25,-24 25,25-25,-25 25,25-25,-25 1,0-1,25 0,-25 25,0-25,0 0,0 25,0-24,0 24,0 0,0 0,0 24,0-24,0 25,0 0,25 0,-25 0,0 24,0-24,0 0,0 24,0-24,0 0,0 0,0 0,0-1,0 1,0 0,0 0,0-25,0 25,0-25</inkml:trace>
  <inkml:trace contextRef="#ctx0" brushRef="#br0" timeOffset="8843.5058">13618 10641,'25'25,"0"-25,0 25,-1-25,1 25,25-1,-25-24,-1 25,1 0,0 0,0 24,24-24,-24 0,0 0,0-25,0 25,-1-1,-24-24,25 25,-25-25,0 25,0-25,0 0,0 0,0 0</inkml:trace>
  <inkml:trace contextRef="#ctx0" brushRef="#br0" timeOffset="9015.5157">13891 10641,'0'0,"-25"0,25 0,-25 0,25 25,-24-25,24 25,-25 0,0-1,25 1,-25 0,25 0,-25 0,25 24,-24-24,24 0,0 0,0-1,0 1,-25 0,25-25,0 25,0-25,0 25</inkml:trace>
  <inkml:trace contextRef="#ctx0" brushRef="#br0" timeOffset="9553.5465">14263 10542,'25'0,"-25"0,0-25,0 25,25-25,-25 25,0 0,24-24,-24 24,25-25,-25 25,25 0,0 0,0 0,-25 0,24 0,1 0,-25 0,25 25,0-25,-25 24,0 1,0-25,25 25,-25 0,0-25,0 25,0-25,-25 24,0 1,25-25,-25 0,25 25,0-25,-25 0,25 0,0 0,0 25,0-25,0 0,0 0,0 0,0 0,0 0,0 0,25 0,-25 0,25 0,0 25,0-25,0 24,-25-24,24 25,1-25,-25 25,25-25,-25 25,0 0,0-25,0 24,0 1,0-25,-25 25,25-25,-25 25,25-25,-24 25,24-25,-25 0,25 0,-25 0,0 0,0 0,25 0,-25 0,1-25,-1 25,0-25,0 0</inkml:trace>
  <inkml:trace contextRef="#ctx0" brushRef="#br0" timeOffset="9907.5667">15156 10344,'25'24,"-25"-24,0 0,0 25,0-25,0 25,-25 0,0 0,0-1,1 1,-1 0,0 0,0 0,25 24,-25-24,1 0,-1 24,25-24,-25 0,25 0,0 24,0-24,0-25,0 25,0 0,25 0,0-25,-25 24,24-24,1 0,-25 25,25-25,0 0,0-25,-1 25,-24 0,25 0,0-24,0 24,-25-25,25 0,-25 25,0-25,0 0,0 25,0-24,-25-1,25 25,-25 0,0-25,-24 25,24 0,-25 0,1 25</inkml:trace>
  <inkml:trace contextRef="#ctx0" brushRef="#br0" timeOffset="10391.5944">11361 11633,'0'0,"0"0,0 0,0 0,0 0,0 0,0 0,25 0,0 0,-1 0,26 0,0 0,-1-24,26 24,-1 0,0-25,26 25,24-25,-25 25,25-25,0 25,25-25,0 25,-1-24,1 24,0-25,0 25,24-25,-24 25,25-25,-25 25,0 0,-25-25,24 25,-24 0,1-24,-1 24,-25 0,0 0,0-25,-24 25,24 0,-50 0,1-25,0 25,-1 0,-24 0,0 0,-25 0</inkml:trace>
  <inkml:trace contextRef="#ctx0" brushRef="#br0" timeOffset="10971.6276">11807 12105,'0'-25,"0"25,0-25,0 25,0-25,25 25,-25-25,0 25,25-24,0 24,0-25,-1 25,1 0,0 0,0 0,0 25,-1-25,1 24,0-24,0 25,-25 0,25 0,-25 0,0-1,0 1,0 0,0 0,0 0,-25 0,0-1,0 1,0-25,1 25,-1 0,0 0,0-25,0 24,1-24,-1 0,0 0,25 0,-25 0,25 0,-25-24,25 24,-24-25,24 25,0-25,0 0,0 25,24-25,1 25,-25-24,25 24,0 0,-25 0,25 0,-1 0,1 0,0 24,0-24,0 0,-1 25,1-25,0 0,0 25,0-25,-1 0,1 0,0 25,0-25,0 0,-25 0</inkml:trace>
  <inkml:trace contextRef="#ctx0" brushRef="#br0" timeOffset="11355.6495">12452 11832,'0'-25,"0"25,0 0,0 0,25 0,-25 0,0 25,0-25,0 25,0-1,0 1,0-25,25 25,-25 0,0 0,25-1,-25 1,25-25,-25 25,24 0,1-25,0 0,-25 0,25 25,0-25,-1 0,1-25,0 25,0 0,0-25,-1 25,1-25,0 0,-25 25,25-24,0-1,-25 0,0 0,24 25,-24-25,0 25,0-24,0 24,0 0,0 0,0 0,0 24,0-24,0 25,0 0,0 0,0 0,-24 24,24-24,0 25,0-26,0 1,0 0,0 25,0-25,0-1,0 1,0-25,0 25,0 0,0-25,0 25,0-25</inkml:trace>
  <inkml:trace contextRef="#ctx0" brushRef="#br0" timeOffset="11543.6603">13172 12129,'24'0,"1"-24,0 24,-25 0,25 0,0 0,-1-25,1 25,25 0,-25 0,-1 0,26 0,0-25,-25 25,-1 0,26 0,-25-25,0 25,-1 0,-24-25</inkml:trace>
  <inkml:trace contextRef="#ctx0" brushRef="#br0" timeOffset="11731.671">13444 11782,'0'0,"0"0,0 0,0 0,0 25,0-25,0 25,-24 0,24-1,0 1,0 0,0 25,0-26,0 1,0 0,0 0,0 24,0-24,0-25,24 25,-24 0,0 0,0-25,0 25,0-25,0 24</inkml:trace>
  <inkml:trace contextRef="#ctx0" brushRef="#br0" timeOffset="12161.6956">13941 11708,'24'0,"1"-25,25 25,-25-25,-1 25,26 0,-25-25,0 25,-1 0,1 25,0-25,0 25,0-25,-1 25,-24 0,0-1,0-24,0 25,0 0,0 0,0 0,0-25,-24 24,24 1,-25-25,25 25,-25-25,25 25,-25-25,25 0,0 0,0 0,0 0,0 0,0 25,0-25,0 0,25 0,0 0,-25 0,25 0,-1 0,1 24,0-24,0 0,0 25,-1-25,-24 25,25-25,-25 25,25-25,-25 25,0-25,0 24,0-24,0 25,0-25,0 25,0-25,-25 0,25 25,-25-25,1 0,-1 0,0 25,0-25,0 0,-24 0,24-25,0 25,0 0,1-25,-1 0,0 25,0-25</inkml:trace>
  <inkml:trace contextRef="#ctx0" brushRef="#br0" timeOffset="12500.715">15007 11584,'50'0,"-25"0,-1 0,1 25,0-25,-25 0,0 24,0-24,0 25,-25 0,25 0,-25 0,1-1,24 1,-25 25,0-25,0 24,25-24,-25 0,25 24,-24-24,24 0,0 0,0 0,0-1,0 1,24 0,-24 0,25-25,-25 25,25-25,0 0,0 0,-1 0,1 0,-25 0,25 0,0 0,-25-25,25 25,-1-25,-24 25,0-25,0 0,0 25,0-24,0-1,0 25,-24-25,-1 25,0-25,0 25,-24 0,24 0,-25 0,1 25</inkml:trace>
  <inkml:trace contextRef="#ctx0" brushRef="#br0" timeOffset="13619.779">10443 13568,'0'0,"-25"0,25 0,0 0,0 0,0-25,0 25,0 0,0 0,0 0,0 0,25 0,-25 0,25 0,0 0,0 0,24 25,-24-25,25 0,-26 0,26-25,-25 25,24 0,-24 0,0 0</inkml:trace>
  <inkml:trace contextRef="#ctx0" brushRef="#br0" timeOffset="13787.7886">10418 13841,'0'0,"0"25,0-25,0 0,25 0,-25 0,0-25,25 25,0 0,0 0,-1 0,1 0,25 0,-1-25,-24 25,25 0,-1-25,1 25</inkml:trace>
  <inkml:trace contextRef="#ctx0" brushRef="#br0" timeOffset="14495.8291">11907 13395,'24'0,"-24"-25,0 25,0-25,25 25,-25-25,25 25,-25 0,25 0,0 0,-25 0,24 0,1 0,0 25,0-25,0 25,-1-25,1 25,0-1,-25 1,25 25,-25-25,0-1,0 1,-25 25,0-25,25-1,-49 26,24-25,0 0,0 24,-24-24,24 0,-25 0,25-25,1 24,-1-24,0 0,0 0,0 0,25 0,-24 0,24-24,-25 24,25-25,0 25,0-25,0 25,25-25,-25 25,24 0,1-25,-25 25,25 0,0 0,0 0,-1 25,26-25,-25 0,0 25,-1-25,1 25,25-25,-25 0,-1 0,26 25,-25-25</inkml:trace>
  <inkml:trace contextRef="#ctx0" brushRef="#br0" timeOffset="14976.8567">12874 13494,'-25'0,"25"0,-25 0,25 0,-24 0,-1 25,0-1,0-24,0 25,25 0,-24 0,-1 0,25 24,0-24,0 0,0 0,0-1,0-24,25 25,-1 0,-24-25,25 25,0-25,0 0,0 0,-1 0,1 0,0-25,-25 25,25 0,0-25,-1 0,1 25,-25-24,0-1,25 25,-25-25,0 0,0 0,-25 25,25-24,-25-1,1 0,-1 25,0-25,0 0,0 25,1-24,-26-1,25 25,-24-25,24 0,0 25,0-25,0 1,1-1,-1 25,0-25,25 0,-25 0,25 1,0-1,0 0,0 0,0 0,25 25,-25-25,25 25,0 0,-1-24,-24 24,25 0,0 24,0-24,0 0,-1 25,1 0,0-25,0 25,0 0,-25 0,24-1,-24 1,25 0,-25 0,0 0,0-1,0 1,0 0,0 0,0 0,0-1</inkml:trace>
  <inkml:trace contextRef="#ctx0" brushRef="#br0" timeOffset="15108.8642">13147 13568,'0'25,"0"-25,25 0,-25 0,0 0,0 0,0 0</inkml:trace>
  <inkml:trace contextRef="#ctx0" brushRef="#br0" timeOffset="15583.8914">13593 13395,'0'0,"0"0,0 0,0 0,0 0,0 24,0-24,0 25,-24-25,24 25,-25 0,25 0,-25-1,25-24,0 25,0 0,0 0,0 0,0-25,0 24,25-24,-25 25,25-25,-25 0,24 0,1 0,-25 0,25 0,0 0,0-25,-25 25,24-24,1 24,-25-25,0 0,25 25,-25-25,0 0,0 1,0-1,0 0,-25 25,0-25,1 0,-1 1,0-1,0 0,-24 25,24-25,-25 0,25 1,-24 24,24-25,0 0,-25 0,26 25,-1-25,25 0,-25 1,25-1,-25 0,25 25,0-25,0 0,0 1,25 24,0-25,-25 0,25 25,-1 0,1-25,0 25,0 0,0 25,-1-25,1 0,0 25,0 0,-25-1,25-24,0 25,-25 25,24-25,-24-1,0 1,0 0,0 0,-24 25,24-26</inkml:trace>
  <inkml:trace contextRef="#ctx0" brushRef="#br0" timeOffset="15978.914">11807 14560,'-49'25,"-26"0,26 0,-26 0,26-25,-1 24,25-24,-24 0,24 25,0-25,0 0,0 0,25 0,0 0,0 0,25 0,0-25,0 25,25 0,-1-24,1-1,24 25,-24-25,49 0,-25 0,26 1,-1-1,25 0,0-25,-25 26,50-1,-25-25,0 25,25 0,-25-24,25 24,-25 0,0 0,0 1,0-26,-25 25,0 0,0 25,1-24,-26-1,0 0,-24 25,24-25,-49 25,25 0,-25-25,-1 25,1 0,-25 0,0 0,0 0,0-24,0 24,0 0,0 0,0 0,0 0,-25 0,25 0,0 0,-24 0,24 0</inkml:trace>
  <inkml:trace contextRef="#ctx0" brushRef="#br0" timeOffset="18403.0526">16669 6821,'25'25,"-25"25,0-25,0-1,0 26,0 0,0-1,0 1,0 24,0-24,0 24,0 25,0-24,0 24,0 0,0 0,0 1,0 24,0 0,0 0,0 0,25 0,-25 25,25-25,-1 24,-24 1,25 0,-25-25,25 25,-25 0,25 0,-25-1,25 1,-25 25,0-25,0 0,0 24,0 1,-25-1,25 1,-25 0,25-1,-25 1,0 0,1-1,-1 1,0-25,0 24,0 1,0-25,1 24,-1-24,0 0,25 25,-25-25,0-1,1 1,-1-25,25 25,-25-25,25 0,-25 0,0 0,25-25,-24 25,24-24,-25-1,25-25,-25 26,25-26,-25 0,25 1</inkml:trace>
  <inkml:trace contextRef="#ctx0" brushRef="#br0" timeOffset="23248.3298">18058 7169,'0'0,"0"0,0-25,0 25,25-25,-25 25,0 0,0-25,0 25,0 0,25 0,-25 0,0 0,0 25,0-25,25 25,-25 0,0-25,0 49,0-24,0 0,0 24,-25-24,0 25,25-25,-25 24,0-24,1 0,24 24,-25-24,0 0,25-25,0 25,0 0,0-25,0 0,0 24,0-24,25 0,-25 0,25 0,-1 0,-24 0,25 0,0 0,0-24,0 24,24 0,-24 0,0-25,0 25,-1-25</inkml:trace>
  <inkml:trace contextRef="#ctx0" brushRef="#br0" timeOffset="23403.3386">18604 7541,'0'0,"0"0,0 0,0 0,0 0,0 0,0 0,0 0,0 0,0 0,0-25,0 25,0 0,0 0,25 0,-25 0,0 0</inkml:trace>
  <inkml:trace contextRef="#ctx0" brushRef="#br0" timeOffset="23680.3545">19125 7144,'0'-25,"0"25,0 0,0-25,0 25,-25 0,0 0,25 0,-25 0,1 0,-1 0,0 25,25-25,-25 25,0 0,1-1,24 1,-25 0,0 0,25 0,0-25,0 24,0 1,0 0,0 0,0-25,0 25,0-1,25-24,-25 0,25 25,-1-25,1 0,-25 0,25 0,25 0,-26 0</inkml:trace>
  <inkml:trace contextRef="#ctx0" brushRef="#br0" timeOffset="23804.3616">19472 7392,'0'0,"0"0,0 0,0 0,0 0,0 0,0 0</inkml:trace>
  <inkml:trace contextRef="#ctx0" brushRef="#br0" timeOffset="24379.3945">19894 7243,'0'0,"0"0,0 0,0 0,0 0,0 0,0 0,0 0,0 0,0 25,0-25,0 25,0-25,0 24,0-24,-25 25,25 0,0-25,0 25,-25 0,25-25,0 0,0 24,0-24,0 0,0 0,0 0,0 0,0 0,0 0,0 0,0 0,0-24,0 24,25-25,-25 0,25 25,-25-25,0 0,25 1,-25-26,0 25,0 0,0 1,0-1,24 0,-24 0,0 0,0 25,25 0,-25-24,0 24,0 0,0 0,0 0,0 24,0-24,0 25,25 0,-25-25,0 25,25 0,-25-1,0-24,25 25,-25 0,0-25,0 25,24-25,-24 0,0 0,25 0,-25 0,0 0,25 0,-25 0,25 0,-25-25,25 25,-1-25,-24 0,25 1,0 24,-25-25,25 0,-25 0,25 0,-25 1,24-1,-24 0,0 25,0-25,0 25,0 0,0 0,0 25,0-25,0 25,0 0,0-1,25 1,-25 25,0-25,0 24,0-24,25 0,-25 0,0-1,0 1,0 0,25 0,-25 0,0-25,0 0,0 24,25-24,-25 0,0 0</inkml:trace>
  <inkml:trace contextRef="#ctx0" brushRef="#br0" timeOffset="24536.4034">20687 7144,'0'25,"25"-25,-25 0,0 0,25 0,-25 0,25 0,-25 0,25 0,-1 0,1 0,-25 0,25 0,0 0</inkml:trace>
  <inkml:trace contextRef="#ctx0" brushRef="#br0" timeOffset="24688.4121">20787 7293,'-25'0,"25"24,0-24,0 0,0 0,0 25,25-25,-25 0,24 0,-24 0,25 0,0 0,0 0,-25 0,25 0,0 0,-1 0,26-25</inkml:trace>
  <inkml:trace contextRef="#ctx0" brushRef="#br0" timeOffset="24943.4267">21605 6995,'0'0,"0"0,0 0,0 0,0 0,25 0,-25 0,0 25,0-25,0 25,0-1,0 1,0 0,0 0,0 0,0 24,0-24,0 0,0 0,0 24,0-24,0 0,0-25,0 25,0-1,0-24,0 25,0-25,0 0,0 0,0 0,0 0,0 0,0 0,0 0,0-25,0 25,0-24,0-1,0 0</inkml:trace>
  <inkml:trace contextRef="#ctx0" brushRef="#br0" timeOffset="25188.4407">21506 7020,'0'-25,"0"-25,0 26,0-1,0 25,0-25,25 0,-25 25,25 0,-1-25,1 25,0 0,0 0,0 0,24 25,-24-25,25 25,-26-25,26 25,0 0,-26-1,26 26,-25-25,25 0,-26 24,1-24,0 25,0-26,-25 1,25 25,-25-25,0-1,0 1,0 0,-25 0,0 0,0-1,0 1,1 0,-1 0,0-25,-25 25,25-25,1 0,-26 0,25 0,-24 0,24 0,0-25,0 25</inkml:trace>
  <inkml:trace contextRef="#ctx0" brushRef="#br0" timeOffset="25369.4511">22622 7218,'25'25,"0"0,0 0,-1-25,-24 24,25 1,-25-25,25 25,-25-25,0 0,0 25,0-25,0 0,0 0,0 25</inkml:trace>
  <inkml:trace contextRef="#ctx0" brushRef="#br0" timeOffset="25515.4594">22697 6945,'0'0,"0"0,0 0,-25 0,25 0,0-24,0 24,0 0,0 0,0 0,0 24</inkml:trace>
  <inkml:trace contextRef="#ctx0" brushRef="#br0" timeOffset="25768.4739">22870 7119,'0'25,"0"-25,-25 25,25-1,0-24,0 25,0-25,0 25,0 0,25-25,-25 25,25-1,0 1,-25-25,25 25,-25 0,24-25,-24 25,0-1,0-24,0 25,0-25,0 25,0-25,0 25,0-25,0 0,-24 0,-1 0,25 0,-25 0,0 0,0 0,1 0,-1-25,0 25</inkml:trace>
  <inkml:trace contextRef="#ctx0" brushRef="#br0" timeOffset="25939.4837">22969 6871,'25'0,"0"0,0 0,0 0,0 0,-1 25,1-25,-25 25,25-1,0 1,-25 0,25 0,-25 24,24-24,-24 0,0 0,0 24,25-24,-25 0,0 0,0 0,0-1,0-24</inkml:trace>
  <inkml:trace contextRef="#ctx0" brushRef="#br0" timeOffset="26063.4908">23218 7069,'0'0,"24"0</inkml:trace>
  <inkml:trace contextRef="#ctx0" brushRef="#br0" timeOffset="26287.5036">23738 6772,'0'-25,"0"25,0-25,0 25,0 0,0 0,0 0,0 0,0 0,-24 0,24 25,0 0,-25-1,25 26,-25-25,25 25,-25-1,25 1,-25-1,25-24,0 25,0-1,0-24,0 25,0-25,0-1,0 1,0 0,0 0,0-25,0 25,0-25,0 24,0-24,0 0</inkml:trace>
  <inkml:trace contextRef="#ctx0" brushRef="#br0" timeOffset="26424.5114">23515 7193,'0'0,"0"0,0 0,25 0,-25 0,0 0,25 0,-25 0,25 0,-25 0,24 0,1 0,0 0,0 0,0-24,-1 24,26 0,-25 0</inkml:trace>
  <inkml:trace contextRef="#ctx0" brushRef="#br0" timeOffset="26571.5198">24334 7293,'0'0,"0"24,0-24,0 25,0-25,0 0,0 0,0 0,0 0,0 0,0 0,0 0,0 0,0 0,0 0,0 0,0 0,0 0</inkml:trace>
  <inkml:trace contextRef="#ctx0" brushRef="#br0" timeOffset="26780.5318">23143 7169,'0'0,"0"0,0 0,0 0,0 0,0 0,25 0,0 0,24 0,-24-25</inkml:trace>
  <inkml:trace contextRef="#ctx0" brushRef="#br0" timeOffset="27935.5979">18902 2555,'0'0,"0"-25,0 25,0 0,0-25,24 25,-24-25,25 25,0-24,0 24,24-25,-24 25,25-25,-1 0,26 25,-26-25,26 25,-26-24,26 24,-26-25,1 25,0-25</inkml:trace>
  <inkml:trace contextRef="#ctx0" brushRef="#br0" timeOffset="28099.6072">19100 2406,'-50'25,"26"-25,-26 0,25 0,0 0,25 0,0-25,0 25,0 0,0-25,25 25,0 0,0-25,24 25,-24 0,25-24,-1 24,1 0,0-25,-1 25,26 0,-26-25</inkml:trace>
  <inkml:trace contextRef="#ctx0" brushRef="#br0" timeOffset="28535.6322">18554 3547,'0'0,"-25"-25,25 25,0 0,0 0,0 0,0 0,0 0,25 0,-25 0,25 0,0-25,0 25,24 0,-24 0,25-24,24 24,-24 0,24-25,-24 25,24 0,25-25,-24 25</inkml:trace>
  <inkml:trace contextRef="#ctx0" brushRef="#br0" timeOffset="33507.9166">19968 8186,'0'0,"0"-25,0 25,0 0,0 0,0 0,0 0,0 0,0 0,0 0,0 0,0 0,0 0,0 0,0 0,0 0,0 0,0 0,0 0,0 0,0 0,0 0,-25 25,25-25,0 24,-24-24,24 25,-25-25,25 25,-25 0,0 0,0-1,25 1,-25 25,1-25,-1-1,0 26,0-25,0 24,1-24,-1 25,0-25,0 24,0-24,1 0,-1 24,0-24,0 0,0 25,1-26,-1 1,25 0,-25 0,0 0,0 0,1-1,-1 1,25 0,-25 0,0 0,0-1,25 1,-24 0,-1-25,25 25,-25 0,0-1,25 1,-25 0,25 0,-24 0,24-1,-25-24,25 25,-25 0,0 0,25 0,-25-1,25-24,-24 25,24 0,-25-25,25 25,-25-25,25 25,-25-1,25-24,0 25,-25-25,25 25,0 0,-25-25,25 25,-24-1,24-24,-25 25,25 0,-25 0,25 0,-25-25,0 24,25 1,-24 0,24 0,-25 0,0 0,25-1,-25 1,0-25,25 25,-24 0,24 0,-25-1,0-24,25 25,-25 0,0 0,25 0,-24-25,-1 24,25 1,-25 0,0 0,0 0,1-1,-1 1,25 0,-25 0,0 0,0-1,25 1,-24 0,-1 0,25 0,-25-25,25 24,-25 1,25-25,0 0,0 25,-25-25,25 0,0 0,0 0,0 0,0 0</inkml:trace>
  <inkml:trace contextRef="#ctx0" brushRef="#br0" timeOffset="34663.9827">19993 8111,'0'0,"0"0,0 0,0 0,0 0,0 0,0 0,0 0,0 0,0 0,0 0,0 0,0 0,0 0,0 0,0 0,0 0,0 0,0 0,0 0,0 25,0-25,0 0,0 25,0-25,25 25,-25-1,25 1,-25 0,24 0,1 0,0-1,0 1,0 0,-1 0,1 24,0-24,0 0,0 25,24-26,-24 1,0 25,24-25,-24 24,0-24,25 25,-26-26,1 26,25 0,-25-26,24 26,-24-25,25 25,-26-26,26 26,-25-25,25 24,-26-24,26 0,-25 25,24-26,-24 1,25 25,-25-25,24-1,-24 26,25-25,-26 0,26-1,-25 26,0-25,-1 0,26-1,-25 1,0 25,-1-25,26-1,-25 1,0 0,-1 25,26-26,-25 1,0 0,-1 0,1 0,0 0,25-1,-26 1,1 0,0 0,0 0,0-1,-25 1,25 0,-1 0,1 0,-25-1,25 1,0 0,-25-25,25 25,-1 0,-24-1,25 1,0-25,-25 25,25 0,0-25,-25 25,24-25,1 24,-25-24,25 25,-25-25,25 0,-25 25,0-25,25 0,-25 0,0 25,0-25,0 0,0 0,0 0,0 0,0 0,0 0,0 0,0 0,0 0,0 0,0 0,0 0,0 0,0 0</inkml:trace>
  <inkml:trace contextRef="#ctx0" brushRef="#br0" timeOffset="37183.1268">17537 10344,'0'0,"0"0,0 0,0-25,0 25,0 0,-25 0,25-25,0 25,0 0,0 0,0 0,0 0,0 0,0 0,0 0,25 0,-25 0,0 25,25-25,0 0,0 25,-25-25,24 24,1 1,0-25,0 25,0-25,0 25,-1-25,1 0,-25 25,25-25,-25 0,25 24,-25-24,0 0,0 0,0 0,0 0,0 0,0 0,0 0</inkml:trace>
  <inkml:trace contextRef="#ctx0" brushRef="#br0" timeOffset="37519.146">17736 10344,'0'0,"0"0,0 0,0 0,0 0,0 0,0 0,0-25,0 25,0-25,25 25,-25-25,0 25,24-25,1 1,-25-26,25 25,0 0,0-24,-1 24,1-25,0 25,0-24,0 24,-1 0,1 0,-25 1,25-1,-25 0,25 0,-25 25,0-25,0 1,25 24,-25-25,0 25,0-25,0 25,0 0,0-25,0 25,0 0</inkml:trace>
  <inkml:trace contextRef="#ctx0" brushRef="#br0" timeOffset="38036.1756">17959 9252,'0'0,"0"0,0 25,0-25,0 0,0 0,-25 0,25 0,0 0,0 0,0 0,25 0,-25 0,0 0,25 0,-25-25,25 25,-25 0,24-25,1 1,-25 24,25-25,0 0,-25 0,25 0,-1 25,-24-24,25-1,0 25,-25-25,25 25,-25 0,0 0,0-25,0 25,0 0,0 0,25 0,-25 25,0-25,0 0,0 0,24 25,-24-25,25 25,-25-1,25 1,-25 0,25-25,0 25,-25 24,24-24,-24 0,25 0,0 0,0-1,-25-24,25 25,-1 0,-24-25,25 25,-25-25,25 25,-25-25,0 0,25 24,-25-24,0 0</inkml:trace>
  <inkml:trace contextRef="#ctx0" brushRef="#br0" timeOffset="38479.2009">18356 8830,'0'0,"0"0,0 0,-25 0,25-24,0 24,0 0,0-25,0 25,0 0,0-25,25 25,-25-25,25 25,-25-25,24 25,1 0,-25-24,25 24,0 0,-25 0,25 0,-1 0,1 0,0 0,0 24,-25-24,25 25,-1 0,-24 0,25 0,-25-1,25 26,-25-25,0 0,0-1,0 1,0 25,0-25,-25 0,25-1,0-24,0 25,0-25,-25 25,25-25,0 0,0 0,0 0,0 0,0 0,0 0,0-25,25 25,-25-25,25 25,-25-24,25-1,-25 0,25 0,-25 25,24-25,1 0,-25 1,25-1,-25 0,25 0,-25 0,0 1,25 24</inkml:trace>
  <inkml:trace contextRef="#ctx0" brushRef="#br0" timeOffset="38939.2272">18976 8558,'-25'0,"25"0,0 24,-25-24,25 0,-24 25,24-25,0 0,0 0,0 0,0 0,0 0,0 0,0 0,0 0,0 0,0 0,0 0,24-25,-24 25,25-24,-25-1,25 25,0-25,0 0,-25-24,24 24,1 0,0 0,0 0,0-24,-1 24,1 0,0-24,0 24,24-25,-24 25,0-24,0 24,0-25,-1 25,1 1,-25-1,25 0,0 0,-25 0,0 25,25-24,-25 24,0-25,0 25,0 0,0 0,0 0,0 0,0 0,0 0,0 0,0 0,0 0,0 0,0 0,0 0,0 0</inkml:trace>
  <inkml:trace contextRef="#ctx0" brushRef="#br0" timeOffset="39216.2431">19447 7739,'0'0,"0"0,0 0,-25 0,25 0,0 0,0 0,0 0,0 0,0 0,25 0,-25 25,25-25,-25 0,25 25,-25-25,25 24,-1-24,-24 25,25 0,0-25,0 25,0-25,-1 25,1-25,0 24,0-24,0 25,-1 0</inkml:trace>
  <inkml:trace contextRef="#ctx0" brushRef="#br0" timeOffset="40248.3021">20365 7689,'25'0,"-25"0,0 0,0-24,0 24,0 0,0 0,0 24,-25-24,25 0,0 25,0-25,-25 25,25-25,-25 25,1 0,24-25,-25 24,0 1,25-25,-25 25,25 0,-25-25,1 25,24-25,-25 24,25-24,0 25,0-25,-25 0,25 25</inkml:trace>
  <inkml:trace contextRef="#ctx0" brushRef="#br0" timeOffset="40683.327">20241 7863,'0'0,"0"0,0 0,0 0,0 0,0 0,0 0,0 0,0 0,0 0,0 0,25 0,-25 0,0 0,25 0,-25 0,24 25,1-25,-25 0,25 25,0-25,0 0,-1 24,1 1,0 0,0 0,0 0,-1 0,1-1,0 1,0 0,24 0,-24 24,0-24,0 0,24 0,-24 24,0-24,0 0,0 25,24-26,-24 1,0 25,0-25,0-1,24 1,-24 25,0-25,0-1,-1 1,1 0,25-25,-25 25,-1 0,1-1,0-24,-25 25,25 0,0-25,-25 25,24-25,-24 0,25 25,-25-25,0 0,0 0,0 0,0 0,0 0</inkml:trace>
  <inkml:trace contextRef="#ctx0" brushRef="#br0" timeOffset="41267.3604">21779 8682,'0'-25,"0"25,0 0,0-25,0 25,0 0,0 0,0-25,0 25,-25 0,25 0,0 0,0 0,0 0,0 0,0 0,0 25,0-25,0 0,0 25,0-25,0 25,25-1,-25-24,0 25,25 0,-25 0,24 0,-24-1,25 1,-25-25,25 25,0 0,-25 0,0-1,25-24,-25 25,0-25,0 25,0-25,0 25,0-25,0 0,-25 25,25-25,-25 0,0 25,0-25,1 24,-26-24,25 0,-24 25,24-25,-25 25,25-25,-24 0,-1 25,25-25,1 0,-26 25,25-25,0 0,1 0,-1 0,25 24,-25-24,25 0,0 0,0 0,0 0,0 0,0 0,0 0,0 0,0 0</inkml:trace>
  <inkml:trace contextRef="#ctx0" brushRef="#br0" timeOffset="42099.408">22077 9153,'0'-25,"0"25,0 0,0 0,0 0,0 0,0 0,24 0,-24-25,0 25,0 0,0 0,0 0,25 0,-25 0,0 25,0-25,0 0,0 0,25 25,-25-25,0 0,0 25,0-25,-25 25,25-25,-25 24,25 1,-24-25,-1 25,25 0,-25-25,0 25,0-25,0 24,1-24,-1 25,0-25,0 0,0 0,1 0,-1 0,25 0,-25 0,25 0,-25-25,25 25,-25 0,25-24,-24 24,24-25,0 25,0-25,0 25,0-25,0 25,0 0,0 0,0 0,0 0,0 0,0 0,0 0,0 0,0 0,0 25,0-25,0 0,24 25,-24 0,25-25,-25 24,25 1,-25 0,0-25,25 25,-25 0,25-1,-25-24,24 25,-24-25,25 25,-25-25,0 25,25-25,-25 25,25-25</inkml:trace>
  <inkml:trace contextRef="#ctx0" brushRef="#br0" timeOffset="42799.448">22325 9451,'0'0,"0"0,0 0,0 0,0 0,0 0,0 0,0 0,0 0,0 24,0-24,0 0,0 25,0-25,0 25,0 0,24 0,-24-1,25-24,-25 25,25 0,-25 0,25 0,0-1,-25 1,24 0,1 0,0 0,0-1,-25 1,25 0,-1 0,-24 0,25-1,0 1,-25-25,25 25,0 0,-25-25,24 25,-24 0,25-25,-25 24,25-24,-25 0,0 25,0-25,0 0,0 0,0 0,0 0,0 0,0 25,0-25,25 0,-25 0,0 0,0 0,0 0,0 0,0 0,0 0,0 0,0 25,0-25,0 0,0 0,0 0,0 0,0 0,0 0,0 0</inkml:trace>
  <inkml:trace contextRef="#ctx0" brushRef="#br0" timeOffset="43119.4663">23019 10120,'0'-24,"25"24,-25 0,0 0,0 0,0 0,0 0,0 0,0 0,0 0,0 0,0 0,0 0,0 0,0 0,0 0,0 0,0 0,0 24,-25-24,25 25,-25-25,25 25,-25 0,1 0,-1 24,0-24,0 0,0 0,1-1,-1 1,0 0,0 0,0 0,1-1,-1 1,0-25,25 25,-25-25,0 25,25-25</inkml:trace>
  <inkml:trace contextRef="#ctx0" brushRef="#br0" timeOffset="45695.6137">19224 10170,'0'0,"0"0,0 0,0 0,0 25,0-25,-25 0,25 25,-25-25,1 24,24 1,-25 0,0 0,0 0,0-1,1 1,-1 25,0-25,0-1,0 26,1-25,-1 0,0-1,25 1,-25 0,0 0,25 0,-25-25,25 24,0-24,-24 0,24 0,0 0</inkml:trace>
  <inkml:trace contextRef="#ctx0" brushRef="#br0" timeOffset="46055.6343">19026 10269,'0'0,"0"0,0 0,0 0,0 0,0 0,0 0,0 0,0 0,24-25,-24 25,25 0,-25 0,25 0,-25-24,25 24,0 0,-1-25,1 25,-25-25,25 25,0-25,0 25,-25 0,24-25,-24 25,25 0,-25 0,25 0,-25 25,0-25,0 0,0 25,0 0,0-25,0 25,0-1,0 1,0 0,0 25,0-26,-25 1,25 0,0 0,-25 0,25-1,0-24,0 25,0-25,0 25</inkml:trace>
  <inkml:trace contextRef="#ctx0" brushRef="#br0" timeOffset="46748.6739">19001 9748,'0'0,"0"0,0-25,0 25,0 0,0 0,0-24,0 24,0 0,0 0,25-25,-25 25,0 0,24 0,-24 0,25 0,-25 0,0 0,25 0,-25 0,0 25,0-25,0 24,0-24,0 25,0 0,0 0,-25 0,25-25,-25 24,25 1,-24 0,24-25,-25 25,25-25,0 25,0-25,0 0,0 0,0 0,0 0,0 0,25 0,-25 0,24-25,1 25,0 0,0-25,0 0,-1 25,1-25,0 1,0-1,0 25,-1-25,1 0,0 25,0-25,-25 1,25 24,-25-25,0 25,0-25,0 25,0 0,0-25,0 25,0-25,0 25,-25 0,25 0,0-24,-25 24,25 0,0 0,0 0,0 0,0 0,0 0,0 0,0 0,0 0,0 0,0 24,0-24,0 0,0 0,0 0,0 25,0-25,0 0,0 0,0 0,0 0,0 0,0 0,0 0,0 0,25 0,-25-25,0 25,0 0,0 0,0-24,0 24,0 0,0 0,0-25,0 25,0 0,0 0,0 0,25 25,-25-25,0 24,24-24,-24 25,0 0,25 0,-25 0,25-1,-25 1,25-25,0 25,-25 0,24 0,-24-1</inkml:trace>
  <inkml:trace contextRef="#ctx0" brushRef="#br0" timeOffset="47967.7436">19447 9475,'0'0,"0"0,0 0,0 0,0 0,0 0,0 0,0 0,0 0,0-24,0 24,0 0,0 0,0 0,0 0,0 0,0 0,0 0,0 0,0 0,0 0,0 0,0 0,0 0,0 24,0-24,0 25,0-25,0 25,0 0,0 0,-25-1,25-24,0 25,0 0,-24 0,24 0,0-1,0-24,0 25,0-25,0 25,0-25,0 0,24 0,-24 25,0-25,25 0,0 0,-25 0,25-25,0 25,-25 0,24 0,1 0,0-25,0 25,-25 0,25-25,-1 25,1 0,-25-24,25 24,0-25,-25 25,25 0,-25-25,0 25,24-25,-24 25,0 0,0-25,0 25,0 0,0 0,0-24,0 24,-24 0,24 0,0 0,0 0,0 0,0 24,0-24,0 25,0-25,0 25,0 0,0 0,0-1,0 1,0 0,24 0,-24-25,0 25,25-1,-25 1,25-25,-25 25,0 0,25-25,-25 0</inkml:trace>
  <inkml:trace contextRef="#ctx0" brushRef="#br0" timeOffset="48520.7753">20563 9674,'0'0,"0"-25,-24 25,24 0,0 0,0-25,0 25,0 0,0 0,0 0,0 0,0 0,0 0,0 25,0-25,24 0,-24 25,25 0,-25-25,25 24,0 1,0 0,-1 0,1 0,0-1,0 1,0 25,24-50,-24 25,0-1,0 1,24 0,-24-25,0 25,0-25,0 25,-1-25,-24 0,25 0,0 0,-25 0,0 0,0 0,0 0,0 0,0 0,0-25,0 25</inkml:trace>
  <inkml:trace contextRef="#ctx0" brushRef="#br0" timeOffset="48816.7922">21060 9922,'0'0,"0"0,0-25,-25 25,25 0,0-25,0 25,0 0,0 0,0 0,0 0,0-25,0 25,0 0,-25 0,25 0,0 0,0 0,0 0,0 0,0 0,0 0,0 0,0 25,0-25,25 0,-25 0,0 25,25-25,-25 25,0-25,24 25,-24-25,25 24,-25-24,25 25,-25 0,25-25,-25 25,25 0,-25-25,0 25,0-25,0 24,0-24,0 0,0 25,0-25,0 25,-25-25,0 0,25 0,-25 25,0-25,1 0,-1 0,25 0,-25 0,0 0,0 0,1 0,-1 0,0 0</inkml:trace>
  <inkml:trace contextRef="#ctx0" brushRef="#br0" timeOffset="49419.8267">21084 10517,'0'-25,"0"25,0 0,0-24,0 24,0 0,0 0,25-25,-25 25,25 0,0 0,-25 0,25 0,-1 0,-24 0,25 0,0 25,-25-25,0 0,25 24,-25 1,0-25,0 25,0-25,0 25,0 0,0-25,-25 24,25 1,-25-25,25 25,0-25,0 0,0 25,0-25,0 0,0 0,0 0,0 0,0 0,0 0,0 0,0 0,25 0,-25 0,25 0,0 0,-1 0,1 0,0 0,-25 0,25 0,0 25,-1-25,1 0,-25 24,25-24,-25 25,25-25,-25 25,0 0,0-25,0 25,0-25,0 24,-25-24,25 25,-25-25,25 0,-25 25,25-25,-24 0,-1 0,0 0,25 0,-25 0,0 0,1 0,-1-25,25 25,-25 0,0-25</inkml:trace>
  <inkml:trace contextRef="#ctx0" brushRef="#br0" timeOffset="49763.8464">21680 10418,'24'0,"1"0,-25 0,0 0,0 0,0 0,0 0,0 0,0 0,0 25,0-25,-25 25,25-1,0 1,-24 0,24 0,0 0,-25-1,25 1,0 25,0-25,0-1,0 1,0-25,25 25,-25 0,24 0,1-25,-25 24,25-24,0 25,0-25,-1 0,1 0,-25 0,25 0,0 0,0-25,-1 25,1-24,0 24,-25-25,25 25,-25-25,0 0,0 25,0-25,-25 1,0 24,0-25,1 25,-1 0,-25 0,25 0,-24 25,-1-25,1 24</inkml:trace>
  <inkml:trace contextRef="#ctx0" brushRef="#br0" timeOffset="52844.0225">17860 12055,'0'0,"0"-25,0 25,0-25,0 25,0 0,0 0,0 25,0-25,0 25,0 0,0 0,25-1,-25 1,0 0,24 25,-24-25,0-1,0 1,25 0,-25 0,0 0,0-1,0 1,0-25,0 25,0-25,0 25,0-25</inkml:trace>
  <inkml:trace contextRef="#ctx0" brushRef="#br0" timeOffset="53135.0392">17612 12080,'0'-25,"0"25,0-25,-25 0,25 1,0 24,0-25,0 25,0 0,25 0,-25-25,24 25,-24 0,25 0,0 0,0 0,0-25,0 25,-1 0,1 0,0 0,0 0,24 0,-24 0,25 0,-25 0,-1 25,26-25,-25 0,0 25,-1 0,1-25,0 24,0 1,-25-25,25 25,-25 0,24-25,-24 25,0-25,0 0,0 24,25-24,-25 0,0 0,0 0,0 0,0 0</inkml:trace>
  <inkml:trace contextRef="#ctx0" brushRef="#br0" timeOffset="53463.0579">18356 12551,'0'0,"25"-25,-25 25,0 0,0-24,0 24,0 0,0 0,0 0,0-25,0 25,0 0,0 0,0 0,0 0,0 0</inkml:trace>
  <inkml:trace contextRef="#ctx0" brushRef="#br0" timeOffset="53939.0852">18802 12129,'0'0,"0"-24,0 24,0 0,0-25,0 25,0 0,0 0,0 0,0 0,0 0,0 0,0 0,0 0,0 0,0 0,0 0,0 0,0 0,0 0,0 0,0 0,0 0,0 0,0 25,25-25,-25 0,0 0,0 0,0 0,0 0,0 0,0 0,0 0,0 0,0 0,0 0,0 0,0 0,-25 0,25 0,0 0,-25-25,25 25,0 0,0 0,-24-25,24 25,0-25,0 25,0 0,0-25,0 25,-25 0,25-24,0 24,0 0,0 0,0 0,0 0,0 0,0 24,0-24,0 25,25-25,-25 25,0 0,24 0,-24-1,0 1,25 25,-25-25,25 0,-25-1,0 1,0-25,0 25,0 0,25-25,-25 25,0-25,0 24,0-24</inkml:trace>
  <inkml:trace contextRef="#ctx0" brushRef="#br0" timeOffset="54208.1006">18653 11931,'0'-25,"0"0,0 1,0-1,0 25,0-25,0 25,25-25,0 25,0 0,0 25,-1-25,1 25,25-25,-25 25,24-1,1 1,0 25,-26-25,26 24,0-24,-26 0,1 24,0-24,0 0,-25 0,25 0,-25 24,0-24,0 0,-25 0,0-25,0 25,0-1,1 1,-26-25,0 25,1-25,-1 0,1 25,-1-25,0 0,1 0</inkml:trace>
  <inkml:trace contextRef="#ctx0" brushRef="#br0" timeOffset="54607.1234">17537 12923,'-25'0,"25"25,-24-25,24 0,0 0,0 0,0 0,0 0,0 0,0 0,24 0,1 0,0 0,0 0,24 0,1 0,0-25,24 25,1 0,-1 0,0-25,26 25,-1 0,0-24,0 24,25-25,-25 25,25-25,-24 25,24-25,-25 25,0-25,0 25,-24 0,24-24,-49 24,24 0,-49 0,24 0,-24-25,0 25,-25 0,0 0,0 0</inkml:trace>
  <inkml:trace contextRef="#ctx0" brushRef="#br0" timeOffset="55003.146">17835 13246,'-25'0,"25"25,0-25,0 0,0 0,0 0,0 0,0 0,25 0,-25 0,25 0,0 0,-1-25,26 25,-25 0,24 0,-24-25,25 25,-1 0,1-25,0 25,-26-25,26 25,-25-25,0 25,-1-24,1 24,-25 0,0-25,0 25,0 0,0 0,-25 0,1 0,-1 0,25 0,-25 0,0 25,0-25,25 24,-24-24,-1 25,25 0,0 0,-25 0,25 0,0-1,0 1,0 25,0-25,0-1,0 1,0 0,0 0,0 0,0-1,0 1,0 0,0 0,0-25</inkml:trace>
  <inkml:trace contextRef="#ctx0" brushRef="#br0" timeOffset="55174.1558">18505 13618,'24'0,"-24"0,25 0,0 0,-25-25,0 25,0-25,0 25,0 0,0 0,0 0,0-25,0 25,0 0,0 0,0 0,0 0,0 0,0-24</inkml:trace>
  <inkml:trace contextRef="#ctx0" brushRef="#br0" timeOffset="55399.1687">18926 13171,'25'-25,"0"25,-25 0,25 0,-25 0,25 0,-25 0,0 0,0 0,0 25,24-25,-24 25,0-25,0 25,25 0,-25 0,0-25,0 24,0 1,0 0,0-25,0 25,0 0,0-25,0 24,0-24,0 0,25 0,-25 0,0 0,0 0</inkml:trace>
  <inkml:trace contextRef="#ctx0" brushRef="#br0" timeOffset="55620.1813">18703 13072,'0'0,"0"0,0 0,0 0,0 0,0 0,25-25,-25 25,25 0,-25 0,24 0,1 0,0 0,0 0,25-25,-1 25,-24 0,25 0,-1-24,1 24,-1 0,-24-25,25 25,-25 0,-1-25,1 25,0 0,-25 0</inkml:trace>
  <inkml:trace contextRef="#ctx0" brushRef="#br0" timeOffset="56213.2152">17562 14709,'0'0,"0"0,0 0,0 0,0 0,0 0,0 0,0 0,0 0,25 0,-25 0,25 0,-1 0,1 0,0 0,25 0,-25 0,-1 0,1 0,25 0</inkml:trace>
  <inkml:trace contextRef="#ctx0" brushRef="#br0" timeOffset="56347.2229">17810 14784,'-25'24,"1"-24,-1 25,0 0,0-25,0 25,0-25,25 25,-24-25,24 24,0-24,0 0,0 25,0-25,24 0,-24 0,25 25,0-25,0 0,0 0,24 0,-24-25</inkml:trace>
  <inkml:trace contextRef="#ctx0" brushRef="#br0" timeOffset="63992.6602">19050 14015,'25'-25,"-25"25,25-25,-25 0,25 25,-25-25,0 25,0 0,0-24,0 24,0 0,0 0,0 0,0 0,0 0,0 0,0 24,0-24,0 25,0-25,0 25,0 0,0 24,0-24,0 25,0-25,0 24,0 1,0-1,0-24,0 25,0 0,0-26,0 26,0-25,0 0,0-1,0 1,0 0,0-25,0 0,0 25,0-25,0 0</inkml:trace>
  <inkml:trace contextRef="#ctx0" brushRef="#br0" timeOffset="64537.6914">19646 13767,'24'-25,"-24"25,0 0,25-25,-25 25,0 0,0 0,0 0,0 0,0 0,0 0,-25 25,25-25,0 25,-24-25,24 24,-25 1,0 0,25 0,-25 0,0-1,1 1,-1 25,0-25,0 24,0-24,25 0,-24 0,24-1,0 1,0 0,0 0,24-25,-24 25,25-25,0 0,0 24,0-24,-1 0,1 0,25-24,-25 24,-1 0,26 0,-25-25,24 25,-24-25,25 25,-25-25,24 0,-24 25,0-24,0-1,0 25,-25-25,24 25,-24 0,0-25,0 25,0-25,0 25,-24 0,24 0,-25 0,25 0,-25 0,0 0,25 0,-25 0,25 25,0-25,-24 25,24 0,0 0,0-1,0 1,0 0,0 25,0-26,0 1,0 25,0-25,0 0,0-1,0 1,0 0,0 0,0 0,0-25,0 24,0 1,0-25,0 25,0-25,0 0,0 0,0 25</inkml:trace>
  <inkml:trace contextRef="#ctx0" brushRef="#br0" timeOffset="64971.7162">20489 13841,'0'0,"25"-25,-25 25,0 0,0-25,0 25,0 0,0 0,0 0,0 0,-25 25,25-25,0 25,-25 0,25 0,-25-1,1 1,24 0,-25 0,0 24,25-24,-25 0,25 0,0 0,0-1,0 1,0-25,0 25,0 0,0-25,25 0,-25 0,25 25,0-25,-25 0,24-25,1 25,0 0,0-25,24 25,-24-25,0 0,25 25,-26-24,1-1,0 0,0 0,0 0,-25 1,24-1,-24 0,0 25,0-25,0 25,0 0,0 0,-24 0,24 0,-25 25,25 0,0 0,-25-1,25 26,0-25,0 24,0 1,0 24,0-24,0 0,0-25,0 24,0 1,0-25,0-1,0 26,0-25,25-25</inkml:trace>
  <inkml:trace contextRef="#ctx0" brushRef="#br0" timeOffset="70651.041">18133 15056,'0'0,"0"0,-25-24,25 24,0 0,-25-25,25 25,0-25,0 25,0 0,-25 0,25 0,0 0,0 0,25 0,-25 0,25 0,0 0,-1 25,26-25,-25 0,24 0,26 0,-26 0,26 0,-1 0,25 0,-24 0,24 0,25 0,-25 0,25 0,0 0,0 0,25 0,0 0,-25-25,25 25,0 0,24-25,-24 25,0-25,0 25,0 0,0-24,-1 24,1 0,0-25,-25 25,25 0,-25 0,0 0,0-25,0 25,-25 0,0 0,-24 0,-1 0,1 0,-1 0,-24 0,-1 0,-24 0,0 0,0 0,-1 0,-24 0,25 0,-25 0,0 0,0 0,0 0,0 0,0 0,0 0,0 0,0 0,0 0,0 0,0 0,0 0,0 0,0 0,0 0,0 0,-25 0</inkml:trace>
  <inkml:trace contextRef="#ctx0" brushRef="#br0" timeOffset="72952.1727">18430 8905,'0'0,"0"0,-25-25,25 25,0 0,0 0,0 0,0 0,0 0,0-25,0 25,0 0,0 0,0 0,0 0,0 0,0 0,0 0,0 0,0 0,0 0,0 25,0-25,0 0,0 0,0 0,0 0</inkml:trace>
  <inkml:trace contextRef="#ctx0" brushRef="#br0" timeOffset="74471.2595">19398 9922,'0'0,"0"0,0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inkml:trace>
  <inkml:trace contextRef="#ctx0" brushRef="#br0" timeOffset="75699.3298">18554 8954,'0'0,"0"0,0 0,0 0,0 0,-25 0,25 0,0 0,0 0,0 0,0 0,0 0,0 0</inkml:trace>
  <inkml:trace contextRef="#ctx0" brushRef="#br0" timeOffset="76112.3534">19670 9723,'0'0,"0"0,0 0,0 0,0 0,0 0,0 25,0-25,0 0,0 0,0 0,0 0,0 0,0 0,0 0</inkml:trace>
  <inkml:trace contextRef="#ctx0" brushRef="#br0" timeOffset="76523.3769">18579 8905,'0'0</inkml:trace>
  <inkml:trace contextRef="#ctx0" brushRef="#br0" timeOffset="77083.4089">19621 9971,'0'0,"0"0,0 0,0 0,0 0,0 0,0 0,0 0,0 0,0 0,0 0,0 0,0 0,0 0,0 0,0 0,0 0,0 0,0 0,0 0,0 0,0 0,0 0,0 0,0 0,0 0,0 0,0 0,0 0,0 0,0 0,0 0,0 0,0 0,0 0,0 0,0 0,0 0,0 0,-25 0,25 0,0 0,0 0,0 0,0 0,0 0,0 0,0 0,0 0,0 0,0 0,0 0,0 0,0 0</inkml:trace>
  <inkml:trace contextRef="#ctx0" brushRef="#br0" timeOffset="78666.4995">18703 15404,'0'0,"0"0,0 0,-25 0,25 0,0 0,0 0,0 0,0 0,0 0,0 0,0 0,25 0,-25 0,0 0,25 0,-25 0,25 0,-1 0,-24 0,25 0,0 0,0 0,-25 0,25 0,0 0,-25 0,24 0,-24 0,0 0,25 25,-25-25,0 0,0 0,0 0,0 0,25 0,-25 0,0 24,0-24,0 25,0-25,0 25,0-25,0 25,0 0,-25-1,25 1,0 0,0-25,0 25,-25 0,25-1,0 1,0 0,0-25,0 25,0 0,0-25,0 0,0 24,0-24,0 0</inkml:trace>
  <inkml:trace contextRef="#ctx0" brushRef="#br0" timeOffset="79099.5243">19125 15478,'25'0,"-25"0,0-25,0 25,0 0,24-24,-24 24,25 0,-25 0,25 0,-25-25,25 25,0 0,-25 0,24 0,1 0,0 0,-25 0,25 25,-25-25,25 0,-25 24,0-24,0 25,0-25,0 25,-25-25,25 25,-25 0,0-25,25 24,-25 1,1 0,-1-25,0 25,25 0,-25-25,25 24,-25-24,25 0,0 0,0 0,0 0,0 0,0 0,0 0,0 0,25 0,-25 0,25 0,0 0,0 0,-1 0,1 0,0-24,0 24,0 0,24 0,-24 0,0 0,0 0,-1-25,1 25,0 0,0 0,0 0,-25 0,0 0,24 0,-24 0,0 0,0 0</inkml:trace>
  <inkml:trace contextRef="#ctx0" brushRef="#br0" timeOffset="79454.5446">18777 15925,'0'0,"0"0,0 0,-24 0,24 0,0 0,0 0,0 0,0 0,0 0,0 0,0 0,0 0,0 0,24 24,-24-24,0 0,25 0,-25 0,25 0,0 0,0 0,0 0,-1 0,1 0,0 0,25-24,-1 24,-24 0,25-25,-1 25,-24-25,25 25,-1 0,1-25,-1 25,-24-25,25 25,-25 0,24-24,-24 24,0 0,-25 0,25 0,-25 0,24-25,-24 25,0 0,0 0,0 0,0 0</inkml:trace>
  <inkml:trace contextRef="#ctx0" brushRef="#br0" timeOffset="79946.5727">19050 16098,'0'0,"0"0,-24 0,24 0,0 0,0 0,0 0,0 0,0 0,0 0,0-25,24 25,-24 0,25 0,-25 0,25-24,-25 24,25 0,0 0,-1 0,-24 0,25 0,0 0,0 0,0 0,-25 0,24 24,-24-24,25 25,-25-25,25 0,-25 25,0 0,0-25,0 25,-25-1,25 1,-25 0,25-25,-24 25,24 0,-25-1,0 1,0 0,0 0,25 0,-24 0,-1-25,0 24,25-24,-25 0,25 0,-25 0,25 0,-24 0,24 0,0-24,-25 24,25 0,0-25,0 25,0-25,25 25,-25-25,24 25,1-25,-25 25,25 0,0 0,0 0,-1 0,1 0,0 0,-25 0,25 0,0 0,-1 0,1 25,0-25,0 0,0 25,-1-25,-24 0,25 25,0-25,0 0,-25 0,25 0</inkml:trace>
  <inkml:trace contextRef="#ctx0" brushRef="#br0" timeOffset="80331.5947">19794 16073,'0'0,"0"0,0 0,0 0,-24 0,24 0,0 0,0 0,0 0,0 0,0 25,0-25,0 0,0 25,0-25,0 25,0-25,0 25,24-25,-24 24,0-24,25 0,-25 0,0 0,25 25,-25-25,0 0,25 0,-25-25,25 25,-25 0,25-24,-25 24,24-25,1 25,-25-25,0 0,25 25,-25-25,0 1,0 24,0-25,0 25,0 0,0-25,0 25,0 0,0 0,0 25,0-25,0 0,0 25,0-1,0 1,0 0,0 0,0 0,0-1,0 1,0 0,0 0,0 0,0-1,0 1,0 0,0-25,0 25,0-25,25 0</inkml:trace>
  <inkml:trace contextRef="#ctx0" brushRef="#br0" timeOffset="80594.6098">20415 15602,'0'0,"0"0,0-25,0 25,0 0,0 0,0 0,24 0,-24 0,25 0,-25 0,25 0,0 25,0-25,-1 0,26 0,-25 0,0 0,-1-25,1 25,-25 0,25 0</inkml:trace>
  <inkml:trace contextRef="#ctx0" brushRef="#br0" timeOffset="80787.6208">20539 15429,'-25'0,"25"0,0 0,0 0,0 24,0-24,0 0,25 25,-25 0,0 0,24 0,-24-1,25 1,-25 0,25 0,-25 0,25-1,-25 1,25 0,-25 0,0 0,24-25,-24 24,0 1</inkml:trace>
  <inkml:trace contextRef="#ctx0" brushRef="#br0" timeOffset="81241.6468">21258 15280,'0'0,"-25"0,25 0,0 0,0 0,-25 0,25 0,0 0,0 0,0 0,0 0,25 0,-25 0,0 0,25 0,-25 0,25 0,0 0,-1-25,-24 25,25 0,0-25,0 25,0 0,-25 0,24-25,-24 25,25 0,-25 0,0 0,0 0,25 25,-25-25,0 25,0-25,0 25,0-1,25 1,-25 0,0 0,0 0,0 0,0-1,0 1,0 25,0-25,0-1,0 1,0-25,0 25,0 0,25-25,-25 25,0-25,0 24,0-24,0 0,0 0</inkml:trace>
  <inkml:trace contextRef="#ctx0" brushRef="#br0" timeOffset="81603.6675">21655 15205,'0'0,"0"-25,25 25,-25 0,24-24,-24 24,25 0,-25-25,25 25,-25 0,25 0,0 0,-25 0,24 25,-24-25,25 24,-25 1,25-25,-25 25,0 0,0 0,0-1,-25 1,25 0,-25 0,25 0,-24 0,24-1,-25 1,25-25,0 25,-25-25,25 25,0-25,0 0,0 25,0-25,0 0,25 0,-25 0,25 0,-25 0,24 0,1 0,0 0,0-25,0 25,-1 0,1 0,0 0,0-25,0 25,0 0,-1 0,1 0,0-25,0 25,0 0,-1 0,-24 0,25 0</inkml:trace>
  <inkml:trace contextRef="#ctx0" brushRef="#br0" timeOffset="81891.684">21233 15825,'0'0,"-25"0,1 0,24 0,0 0,0 0,0 0,0 0,0 0,24 0,1 0,-25 0,50 0,-25 0,-1 0,26 0,-25 0,24 0,1 0,0-24,-1 24,26 0,-26-25,26 25,-26-25,26 0,-26 25,1-25,0 25,-1-24,1 24,-25 0,-1-25,1 25,0 0,0-25,-25 25,0 0,25-25,-25 25</inkml:trace>
  <inkml:trace contextRef="#ctx0" brushRef="#br0" timeOffset="82451.716">21506 16024,'0'0,"-25"0,25-25,0 25,0 0,0-25,0 25,0 0,0 0,0-25,25 25,-25 0,25-24,-25 24,25 0,-1 0,1-25,0 25,0 0,0 0,-1 0,1 0,0 0,-25 25,25-25,-25 0,0 24,0-24,0 25,0-25,0 25,0-25,0 25,-25 0,25-25,-25 24,25 1,0-25,-25 0,25 25,0-25,0 0,0 25,0-25,0 0,0 0,0 0,25 0,-25 0,0 0,25 0,-25 0,25 0,0 0,-1 0,-24 0,25 25,0-25,-25 0,25 0,-25 0,25 0,-25 24,0-24,24 0,-24 25,0-25,0 0,0 25,0-25,-24 0,24 25,-25-25,25 0,-25 0,0 25,25-25,-25 0,-24 0,24 0,0 0,0 0,1 0,-26 0,25 0,0-25,1 25,-1 0,0-25,25 25,-25-25,25 25</inkml:trace>
  <inkml:trace contextRef="#ctx0" brushRef="#br0" timeOffset="82830.7377">22126 15925,'25'-25,"0"25,-25 0,25 0,-25 0,0-25,0 25,0 0,0 0,0 25,0-25,0 0,0 0,0 25,-25-25,25 24,0-24,-25 25,25 0,0-25,-25 25,25 0,0-1,-25 1,25 0,0 25,0-26,0 1,0 0,0 0,0 0,25-1,-25 1,0 0,25-25,-25 25,25 0,0-25,-25 0,24 25,1-25,0 0,0 0,0 0,-1 0,-24-25,25 25,0 0,0-25,0 25,-25-25,0 0,0 25,0-25,0 25,0-24,-25-1,25 25,-25-25,0 25,-24 0,24 0,0 0,-25 0,1 25</inkml:trace>
  <inkml:trace contextRef="#ctx0" brushRef="#br0" timeOffset="83647.7844">16669 16966,'0'0,"0"0,0 0,0-24,0 24,25 0,0 0,-25 0,25 24,-1-24,1 0,25 0,-25 0,-1 0,26 0,-25 0</inkml:trace>
  <inkml:trace contextRef="#ctx0" brushRef="#br0" timeOffset="83834.7951">16793 17190,'-25'0,"25"0,0 24,0-24,0 0,0 0,0 0,0 0,25 0,0 0,-25 0,25 0,0 0,24 0,-24 0,25 0,-26 0,26 0,0 0,-1-24,1 24,-1-25,26 25</inkml:trace>
  <inkml:trace contextRef="#ctx0" brushRef="#br0" timeOffset="84314.8226">17984 16594,'0'-24,"0"24,0-25,0 0,0 25,0-25,0 25,0 0,0 0,0 0,0 0,0 0,0 0,0 25,0-25,0 25,25 0,-25-1,0 26,24-25,1 24,-25-24,25 25,-25-1,25-24,-25 25,0-25,25 24,-25-24,0 0,24 0,-24-1,0 1,0 0,0-25,25 25,-25-25,0 0,0 25</inkml:trace>
  <inkml:trace contextRef="#ctx0" brushRef="#br0" timeOffset="84710.8452">18257 16520,'0'0,"0"0,0 0,0 0,0 0,0 25,0-25,0 0,0 25,0-1,0 1,24 0,-24-25,0 25,25 0,-25-1,25-24,-25 25,25 0,-25-25,25 0,-25 0,24 0,-24 0,25 0,-25 0,25 0,-25-25,25 25,-25-25,0 25,25-24,-25-1,24 0,-24 0,0 25,0-25,0 1,0 24,0 0,0-25,0 25,0 0,0 25,25-25,-25 24,0 1,0 0,0 0,25 0,-25 24,0-24,0 0,0 24,0-24,25 0,-25 0,0 0,0-1,0 1,0-25,0 25,0-25,0 0,0 25</inkml:trace>
  <inkml:trace contextRef="#ctx0" brushRef="#br0" timeOffset="85066.8656">18653 16594,'0'0,"0"0,0 0,0 0,0 0,0 25,0-25,25 25,-25-25,0 25,25 0,-25-1,0-24,25 25,-25 0,25-25,-25 25,24-25,-24 0,25 25,0-25,-25 0,25 0,-25 0,25-25,-25 25,25 0,-1-25,-24 0,25 25,-25-25,25 1,-25-1,25 0,-25 0,0 25,0-25,25 1,-25 24,0-25,0 25,0 0,0 0,0 0,0 0,0 0,0 25,0-1,0 1,0 0,0 0,0 24,0-24,0 25,24-25,-24 24,0-24,0 0,0 0,0-1,25 1,-25 0,0-25,0 25</inkml:trace>
  <inkml:trace contextRef="#ctx0" brushRef="#br0" timeOffset="85470.8887">18182 17413,'0'25,"-25"-25,25 0,-24 0,24 0,0 0,0 0,0 0,0 24,0-24,0 0,24 0,-24 0,25 0,-25 0,25 0,0 0,0 0,-1 0,1 0,25 0,-25 0,24 0,-24-24,25 24,-1-25,1 25,-1 0,1-25,0 0,24 25,-24-25,24 25,-24-24,24-1,-24 25,24-25,1 25,-26 0,26-25,-26 25,1 0,-1 0,1-25,-25 25,24 0,-24 0,0 0,-25 0,25 0,-25 0,25 0,-25 0,0 0,-25 0,25 0</inkml:trace>
  <inkml:trace contextRef="#ctx0" brushRef="#br0" timeOffset="86518.9486">18157 17810,'0'0,"-24"0,24-25,0 25,0 0,0 0,0-25,24 25,-24 0,0 0,25-25,-25 25,25 0,-25 0,25 0,0 0,-25-24,24 24,-24 0,25 24,-25-24,0 0,0 0,25 25,-25-25,0 0,0 25,0-25,0 0,0 25,0-25,0 0,0 25,0-25,0 0,0 24,0-24,0 0,0 0,0 0,0 0,0 0,0 25,25-25,-25 0,25 0,-25 0,24 0,1 0,0 0,0 0,0 0,-1 0,1 0,-25 25,25-25,0 0,-25 25,25-25,-25 0,24 25,-24-25,0 24,0-24,0 25,0-25,-24 25,24-25,-25 25,25-25,-25 0,0 25,0-25,1 0,-1 0,0 24,-25-24,26 0,-1 0,0 0,0 0,-24 0,49-24,-25 24,0 0,25 0,-25 0,25-25,0 25</inkml:trace>
  <inkml:trace contextRef="#ctx0" brushRef="#br0" timeOffset="86754.9621">18827 17884,'0'0,"0"0,25 0,-25 0,0 0,25 0,0 0,-25-25,24 25,1 0,0 0,0 0,0 0,-1 0,1-24,-25 24,25 0,0 0,0 0,-25 0,24 0,-24 0,0 0</inkml:trace>
  <inkml:trace contextRef="#ctx0" brushRef="#br0" timeOffset="86966.9743">18926 17661,'0'0,"0"0,0 0,0 0,0 0,0 0,0 0,0 0,0 25,0 0,25-25,-25 24,0 1,0 0,0 0,25 0,-25-1,0 1,0 0,0 0,25 0,-25-1,0 1,0 0,25-25,-25 25,0 0,0-1,24-24,-24 25</inkml:trace>
  <inkml:trace contextRef="#ctx0" brushRef="#br0" timeOffset="87667.0143">19770 17661,'0'-25,"0"25,0 0,0 0,0 0,0 0,0 0,-25 0,25 0,-25 0,25 0,-25 25,0-25,25 0,-24 0,-1 0,25 25,-25-25,0 0,25 0,-25 0,25 0,-24 0,24 0,0 0,0-25,0 25,-25 0,25 0,0-25,0 25,0 0,0 0,25-25,-25 25,0 0,24-24,-24 24,25 0,-25 0,25 0,-25 0,25 0,-25 0,25 0,-1 0,-24 0,25 0,-25 24,25-24,0 25,-25-25,25 25,-25-25,24 25,-24 0,0-25,25 24,-25 1,0 0,0 0,-25 0,25-1,0 1,-24 0,-1 0,0 0,25 24,-25-24,0 0,1 0,-1-1,0 1,0 0,0 0,1-25,-1 0,0 0,0 0,25 0,-25 0,1-25,24 25,-25-25,25 0,-25 25,25-24,0-1,0 0,0 25,25-25,-25 25,25-25,-25 25,24 0,1 0,0 0,0 0,0 25,-1-25,26 0,-25 25,0-25,24 25,1-25,-25 25,24-25,1 0,0 24,-1-24,26 0,-26 25</inkml:trace>
  <inkml:trace contextRef="#ctx0" brushRef="#br0" timeOffset="88295.0502">20563 17066,'25'0,"-25"0,0 0,0 0,25 0,-25-25,25 25,-25 0,25 0,-25 0,24 0,1 0,0 0,0 0</inkml:trace>
  <inkml:trace contextRef="#ctx0" brushRef="#br0" timeOffset="88447.0589">20687 17214,'0'0,"0"25,0-25,0 0,0 25,0-25,0 0,0 0,0 0,25 0,-25 0,25 0,0 0,-25 0,25 0,-1 0,1 0,0 0,0 0,0-25</inkml:trace>
  <inkml:trace contextRef="#ctx0" brushRef="#br0" timeOffset="88711.074">21134 16793,'0'-25,"0"25,0 0,0 0,0 0,0 0,0 0,0 0,0 0,0 25,25 0,-25-25,25 24,-25 1,24 0,-24 25,25-26,-25 1,0 0,25 0,-25 0,25-1,-25 1,0 0,0 0,0 0,0-1,0-24,0 25,0 0,0-25</inkml:trace>
  <inkml:trace contextRef="#ctx0" brushRef="#br0" timeOffset="89091.0957">21308 16793,'24'0,"-24"0,0 0,0 0,0 0,0 0,0 25,0-25,0 24,0 1,25 0,-25 0,25-25,-25 25,0-1,25 1,0 0,-25-25,24 25,-24-25,25 25,-25-25,25 0,0 0,-25 0,25 0,-25 0,24 0,-24-25,25 25,-25-25,25 25,-25-25,25 0,-25 1,0-1,0 25,25-25,-25 0,0 25,0-25,0 25,0 0,0 0,0 0,0 0,0 0,0 25,0-25,0 25,0 0,0 0,24-1,-24 1,0-25,0 25,0 0,0 0,0-1,25-24,-25 25,0 0,0-25,0 0,0 25,0-25</inkml:trace>
  <inkml:trace contextRef="#ctx0" brushRef="#br0" timeOffset="89455.1166">21804 16743,'24'0,"-24"0,0 0,0 0,0 0,0 25,0-25,0 0,0 25,25 0,-25-25,0 24,25 1,-25 0,25-25,-25 25,25-25,-25 25,24-25,-24 0,25 24,-25-24,25 0,-25 0,25 0,-25 0,25-24,-25 24,25-25,-25 25,24-25,-24 25,25-25,-25 0,0 1,25-1,-25 0,0 0,0 0,0 25,0-24,0 24,0-25,0 25,-25 0,25 0,0 25,0-1,0-24,0 25,0 25,0-25,25 24,-25-24,0 25,0-26,25 26,-25-25,0 24,0-24,0 0,0 0,0 0,0-1,0 1</inkml:trace>
  <inkml:trace contextRef="#ctx0" brushRef="#br0" timeOffset="89735.1326">21283 17562,'-25'25,"25"-25,0 0,0 0,0 0,0 0,25 0,-25 0,25 0,-1 0,1 0,25 0,-25-25,24 25,1 0,-1 0,1-25,0 25,-1 0,1-25,-1 25,26-25,-26 0,-24 25,25-24,0 24,-26 0,1-25,0 25,0 0,-25-25,0 25,25 0,-25 0,0 0</inkml:trace>
  <inkml:trace contextRef="#ctx0" brushRef="#br0" timeOffset="90307.1653">22002 17686,'0'0,"0"0,-25 0,25 0,0 0,0 0,0 0,-25 0,25 0,-24 0,-1 0,0 0,0 0,0 25,1-25,-1 0,-25 24,25-24,1 25,-26-25,25 25,0-25,-24 0,24 25,25-25,-25 0,0 25,25-25,-24 0,24 0,0 0,-25 0,25 0,0 24,0-24,0 0,0 0,25 0,-25 0,0 0,0 0,24 25,-24-25,0 0,0 25,25-25,-25 0,0 25,0-25,25 25,-25-25,0 0,0 24,0-24,0 0,0 25,25-25,-25 0,0 0,0 25,0-25,0 0,0 0,0 0,0 0,0 0,0 0,0 0,0 0,0-25,0 25,0 0,25 0,-25 0,0-25,0 25,24 0,-24 0,25-24,-25 24,25 0,-25 0,25-25,0 25,-25 0,24 0,1 0,-25 0,25 0,0 25,-25-25,25 24,-1-24,-24 25,25-25,-25 25,0-25,0 25,0 0,0-1,0-24,0 25,-25 0,25-25,-24 25,-1-25,0 0,0 25,0-25,1 0,-26 0,25 0,-24 0,-1 0,0 0,1 0,-26 0</inkml:trace>
  <inkml:trace contextRef="#ctx0" brushRef="#br0" timeOffset="95073.4379">14660 6995,'25'0,"0"-25,24 0,-24 25,25-24,-26 24,26-25,0 25,-1 0,-24-25,25 25,-1 0,1 25,-1-25,1 0,0 25,-1-1,1-24,-25 25,24 25,1-25,-25-1,24 26,-24 0,0-1,25 1,-26 24,1 1,0-1,0 0,0 26,-1-1,1 0,0 0,0 25,0 0,-1 25,-24-25,25 0,0 25,0-25,-25 25,25-25,-1 0,1 25,-25-25,25 0,0 25,-25-25,25 0,-25 0,24 0,-24 0,0 0,0 0,0 0,0 0,0 0,0 0,0 0,0 0,-24 0,24 0,-25 0,25 0,-25 0,25-25,-25 25,25-24,0-1,-25 0,25 0,0 0,0-24,0-1,0 25,0-24,0-26,0 26,0-1,0 1,0-26,0 1,0 24,25-24,-25 0,0-1,0-24,0 25,25-26,-25 26,0-25,25 0,-25-1,0 1,25 0,-25 0,0-25,24 25,-24-25,0 0,0 0,0 24,0-24,0 0,0 0,0 0,0 0,-24-24,24 24,-25 0,0 0,-25 0,1-25,-1 25,1 0,-26 0,-24 0,0 0,-1 25,-24-25,0 24,-24 1,-1 0,0 0</inkml:trace>
  <inkml:trace contextRef="#ctx0" brushRef="#br0" timeOffset="98185.6159">1712 10418,'0'25,"0"-25,0 0,0 0,0 0,0 0,0 0,0 0,0 0,0 0,0 0,0 0,0 0,0 25,25-25,-25 0,0 24,24 1,-24 0,25 0,-25 0,25-1,0 1,0 0,-25 25,25-26,-1 1,1 25,0-25,0-1,0 1,24-25,-24 25,25-25,-26 0,26 0,24 0,-24-25,0 0,24 1,0-1,1-25,24 1,-25-1,26 0,-1 1,0-1,25-24,-25 24,1-24,24 24,0 1,-25-26,25 26,-25-1,0 0,25 1,-24-1,-1 25,0-24,0 24,-24 0,-1 0,0 0,1 1,-26 24,1-25,0 25,-25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2:22:25.423"/>
    </inkml:context>
    <inkml:brush xml:id="br0">
      <inkml:brushProperty name="width" value="0.05292" units="cm"/>
      <inkml:brushProperty name="height" value="0.05292" units="cm"/>
      <inkml:brushProperty name="color" value="#FF0000"/>
    </inkml:brush>
  </inkml:definitions>
  <inkml:trace contextRef="#ctx0" brushRef="#br0">1786 9203,'0'0,"0"-25,-25 25,25 0,-24 0,24 0,0-25,0 25,0 0,0 0,0 0,0 0,0 0,0 0,0 0,0 0,24 0,-24 0,25 0,0 0,0 0,0 0,0 0,24 25,1-25,-25 0,49 0,-24 0,-1 0,26 0,-1 0,0 0,1 0,-1 0,1 0,-1-25,25 25,-24 0,24-25,-25 25,26 0,-1-25,-25 25,25-24,-24 24,-1 0,1-25,24 25,-50-25,26 25,-1 0,-24 0,24-25,-49 25,25 0,-1 0,-24 0,-25 0,25 0,-25 0,0 0,0 0,0 0,0 0,0 0,0 0,0 25</inkml:trace>
  <inkml:trace contextRef="#ctx0" brushRef="#br0" timeOffset="1056.0604">13866 9277,'0'25,"-25"-25,25 0,-24 0,24 25,0-25,0 0,0 0,0 0,0 0,0 0,0 0,0 0,0 24,0-24,0 0,0 0,0 0,24 0,-24 25,25-25,0 0,0 0,0 0,-1 0,26 0,0 0,-1-25,26 25,-1 0,0-24,26 24,-1-25,0 0,25 25,-25-25,25 0,0 1,0-1,25 0,-25 25,25-25,-25 0,25 1,-25-1,25 0,-25 25,0-25,25 25,-25-25,-25 25,25-25,-25 25,25 0,-49 0,24 0,-25-24,1 24,-1 0,0 0,-24 0,-25 0,25 0,-26 0,1 0,-25 0,0 0,0 0,0 0,0 0,0 0,0 0,0 0,0 0,0 0,0 0,-25 0</inkml:trace>
  <inkml:trace contextRef="#ctx0" brushRef="#br0" timeOffset="2686.1536">3027 15156,'0'0,"-25"0,25-25,0 25,-25 0,25-25,0 25,0 0,0 0,0 0,0 0,0 0,0 0,0 0,0 0,0 25,0 0,0-25,0 49,25-24,-25 25,25-1,-25 1,24 0,1 24,-25-24,25 24,0-24,-25 24,25-24,-25-1,24 1,-24-1,0 1,25-25,-25 0,25-1,-25 1,0 0,25 0,-25-25,0 25,25-25,-25 0</inkml:trace>
  <inkml:trace contextRef="#ctx0" brushRef="#br0" timeOffset="3078.1761">3572 15255,'0'0,"0"0,0 0,0 0,0 0,0 0,0 0,0 0,0 0,0 0,0 0,0 25,0-1,0-24,25 25,-25 25,0-25,25 24,-25-24,25 25,-25-25,24 24,-24-24,0 25,25-26,-25 1,0 0,25 0,-25 0,0-1,0 1,25-25,-25 25,0-25,0 0</inkml:trace>
  <inkml:trace contextRef="#ctx0" brushRef="#br0" timeOffset="3858.2207">3895 15429,'0'-25,"0"25,0 0,0 0,0 0,-25-25,25 25,0 0,-25 0,25 25,0-25,-25 0,25 25,-25-25,25 24,-24 1,-1 0,25 0,0 0,-25-1,25 1,0 0,-25 0,25 0,0-1,0 1,0 0,25-25,-25 25,25-25,-25 25,0-25,25 0,-1 0,-24 0,25 0,0-25,0 25,-25-25,25 25,-1-25,1 0,0 25,-25-24,25-1,-25 0,25 0,-25 0,25 25,-25-24,0-1,0 25,0-25,0 0,0 25,0-25,0 25,0 0,0 0,0 0,0 0,0 0,0 0,24 0,-24 0,0 25,0-25,0 25,25-25,-25 25,0 0,0-25,25 24,-25 1,0 0,0-25,0 25,0-25,25 25,-25-25,0 24,0-24,0 0,0 0,0 0,0 0,0 0,0 0,0 0,0 0,0 0,0-24,0 24,0-25,25 25,-25-25,0 0,0 25,0-25,0 1,0 24,24-25,-24 25,0-25,25 25,-25 0,25 0,-25 0,25 0,-25 0,25 0,-25 0,24 25,-24-25,25 25,-25-25,0 24,25-24,-25 25,0-25,0 25,0 0,0-25,0 25,25-25,-25 0,0 0,0 24,0-24,0 0,0 0,0 0,0-24,0 24,0 0,0-25,0 0,0 25,0-25,0 0,0 1,25-1,-25 0,0 0,0 0,24 1,1 24,-25-25,25 25,-25-25,25 25,0 0,-1 25,-24-25,25 0,0 25,0-1,-25 1,25 0,-25 0,24 0,-24-1,0 1,0 0,0 0,0 24,0-24,0 0</inkml:trace>
  <inkml:trace contextRef="#ctx0" brushRef="#br0" timeOffset="4146.2371">4986 14932,'25'-24,"-25"-1,25 0,-25 25,0-25,25 25,-25 0,0 0,0 0,0 0,0 25,24-25,-24 25,0 24,25-24,-25 25,0-1,25 1,-25 0,0 24,0-24,0 24,0-24,0 24,0-24,0 24,0-24,0-1,0 1,0 0,0-1,0 1,0-25,0 24,0-24,0 0,0 0,0-25,0 24,0-24,0 0</inkml:trace>
  <inkml:trace contextRef="#ctx0" brushRef="#br0" timeOffset="4894.2799">5358 15304,'25'0,"-25"0,25 0,-25 0,0 0,0 0,0 0,25 0,-25-24,24 24,-24 0,25-25,-25 0,25 25,0-25,0 0,-1 1,1-1,-25 0,25 0,0 0,-25 1,0-1,25 0,-25 0,0 0,0 1,-25-1,25 0,-25 0,25 25,-25-25,25 25,-25-24,25 24,-24 0,24 0,-25 0,0 24,25 1,-25 0,25 0,-25 0,25 24,0 1,-24-1,24 1,0 0,0-1,0 1,0-1,0 1,0 0,0-1,0 1,24 0,-24-26,25 1,-25 25,0-25,25-1,-25-24,25 25,-25-25,25 25,-25-25,0 0,24 0,-24 0,25 0,-25-25,0 25,25-25,-25 1,0-1,25 0,-25 0,0 0,0 1,0-1,0-25,0 25,0 25,25-24,-25-1,0 25,0-25,0 25,24 0,-24 0,0 0,0 0,25 0,-25 0,0 25,25-25,-25 0,0 25,0-25,25 0,-25 24,25-24,-25 25,0-25,24 0,-24 25,25-25,-25 25,25-25,-25 0,0 25,25-25,-25 0,25 0,-25 0,24 0,-24 0,0 0,25 0,-25 0,25-25,-25 25,25 0,-25-25,25 25,-25-25,0 25,24-25,-24 25,25-24,-25 24,25 0,-25-25,0 25,25 0,-25 0,0 0,0 0,0 0,0 0,25 25,-25-25,0 0,0 24,0-24,25 25,-25-25,0 0,0 25,24-25,-24 0,0 0,25 25,-25-25,25 0,0 0,-25 0,25 0,-1 0</inkml:trace>
  <inkml:trace contextRef="#ctx0" brushRef="#br0" timeOffset="5402.309">7913 15230,'-25'0,"25"25,0-25,-25 0,25 0,0 0,0 0,0 0,0 0,25 0,-25 0,25 0,-25-25,25 25,0 0,24 0,-24-25,0 25,24 0,1-25,-25 25,0 0,24 0</inkml:trace>
  <inkml:trace contextRef="#ctx0" brushRef="#br0" timeOffset="5571.3187">7987 15453,'-24'25,"24"0,0-25,0 0,0 25,0-25,0 0,24 0,1 0,0 0,0 0,0 0,24-25,1 25,0 0,-1-25,1 0,24 25,-24-24</inkml:trace>
  <inkml:trace contextRef="#ctx0" brushRef="#br0" timeOffset="6414.3669">11857 14734,'0'0,"0"0,0 0,0 0,0 0,0 0,0 0,0 0,0 25,25-25,-25 25,25-25,-25 24,0 1,24 0,-24 0,0 0,25-1,-25 1,0 0,25-25,-25 25,0 0,0-25,0 24,0-24,0 0,0 0,0 0,0 0,0 0,0 0,0 0,0 0,0 0,0-24,0 24,0-25,0 0,0 25,0-25,0 0,0 25,0-24,0-1,25 25,-25-25,0 25,25-25,-25 25,24 0,-24 0,25-25,-25 25,25 0,-25 0,25 25,0-25,-25 0,24 25,-24-25,25 25,-25-25,0 25,25-25,-25 24,0-24,0 25,0-25,0 25,0-25,0 0,0 0,0 0,0 0,0 0,0 0,0 0,0 0,0-25,25 25,-25-25,0 1,0-1,25 0,-25 25,0-25,24 0,-24 1,25-1,0 25,0-25,-25 25,25-25,-1 25,1 0,0 0,0 25,-25-25,25 25,0-25,-1 25,-24-1,25 1,0 0,-25 0,0 0,0-1,0-24,0 25,0 0</inkml:trace>
  <inkml:trace contextRef="#ctx0" brushRef="#br0" timeOffset="6719.3843">12924 14486,'24'-25,"1"0,-25-24,25 24,0 0,0 25,-25-25,24 25,-24-25,25 25,-25 25,25-25,-25 25,0-25,0 50,25-25,-25-1,0 26,0 0,25-1,-25 1,0-1,0 1,24 0,-24-1,0 26,25-26,-25 26,0-26,25 1,-25 24,0-24,25-1,-25 1,25-25,-25 25,0-26,0 26,24-25,-24 0,0-1,0-24,0 25,0-25,0 0,0 0</inkml:trace>
  <inkml:trace contextRef="#ctx0" brushRef="#br0" timeOffset="7526.4305">13444 14684,'25'-24,"0"24,-25-25,0 25,25-25,-25 25,0 0,0 0,0 0,0 0,-25 0,25 0,0 25,-25-25,25 25,-25-25,25 24,0 1,0 0,0 0,0 0,0-1,25 1,-25 0,25 0,0 0,0-1,0-24,-1 25,1 0,0-25,0 25,0 0,-1-25,-24 0,25 24,0-24,-25 25,25-25,-25 25,0-25,0 25,0-25,0 0,0 25,-25-25,0 24,0-24,1 0,-1 0,0 25,0-25,0 0,1-25,-1 25,25 0,-25 0,25-24,-25 24,25 0,0-25,0 25,25 0,-25-25,25 25,-25 0,25-25,-1 25,1 0,0-25,0 25,0 0,24-24,-24 24,0-25,24 25,-24-25,0 25,25-25,-26 25,1-25,0 1,0 24,0-25,-1 0,1 25,-25-25,25 0,-25 25,0-24,0 24,0-25,0 25,0-25,0 25,0 0,0 0,-25 0,25 0,-25 0,25 25,-24-25,-1 25,25-1,-25-24,25 25,0 0,-25 0,25 0,0-25,0 24,0 1,0-25,25 25,-25-25,25 0,-25 25,25-25,-1 0,1 0,0 0,0 0,0 0,-1 0,26 0,-25 0,0-25,24 25,-24-25,25 25,-26-25,1 1,25-1,-25 0,0 0,-1 0,1 1,-25-1,25-25,0 25,-25 1,25 24,-25-25,0 0,0 25,0 0,0 0,0 0,0 0,0 0,-25 25,25-25,-25 25,0-1,25 1,-25 0,25-25,-24 25,24 0,0-1,0 1,0 0,0-25,24 25,1-25,-25 25,25-25,25 24,-26-24,26 0,0 25,-1-25,1 0,-1 0,26-25,-26 25,1 0</inkml:trace>
  <inkml:trace contextRef="#ctx0" brushRef="#br0" timeOffset="11707.6696">3721 16321,'-25'0,"25"0,-25 0,25 25,-24-25,24 0,0 0,0 0,0 0,0 0,24 0,-24 0,25-25,0 25,0 0,24-24,-24 24,25-25,-1 25,1-25,0 0,-1 25,26-25,-26 1,1-1,0 25,-1-25,1 25,-25-25,-1 25,1 0,0-25,0 25,-25 0</inkml:trace>
  <inkml:trace contextRef="#ctx0" brushRef="#br0" timeOffset="11840.6772">4093 16297,'-25'0,"1"24,-1-24,0 0,25 25,0-25,0 0,0 0,0 0,0-25,0 25,25 0,0 0,-1-24,1 24,25-25,-25 0,24 25,1-25,-1 0</inkml:trace>
  <inkml:trace contextRef="#ctx0" brushRef="#br0" timeOffset="12680.7253">12031 15652,'-25'25,"25"-25,0 0,0 0,0 0,25-25,-25 25,24 0,1 0,-25 0,25-25,25 25,-26 0,1-25,25 25,-25-25,24 25,1-24,-25 24,24-25,-24 25,25-25,-25 25,-25 0,24-25,-24 25,0 0,0 0</inkml:trace>
  <inkml:trace contextRef="#ctx0" brushRef="#br0" timeOffset="12808.7326">12204 15577,'-49'25,"24"-25,0 25,-25-25,50 0,-24 0,24 0,0 0,0 0,0 0,0 0,24 0,-24 0,25-25,25 25,-25 0,24-25,-24 25,25-24,-1 24,1-25,-1 25</inkml:trace>
  <inkml:trace contextRef="#ctx0" brushRef="#br0" timeOffset="14863.8502">9426 14883,'0'0,"0"0,0-25,-25 25,25 0,0 0,0 0,0 0,0 0,0 0,0 25,25-25,-25 25,25-1,-25 1,25 0,-25 25,25-1,-25-24,0 25,0-26,0 26,0-25,0 24,0-24,0 0,0 0,0 0,0 0,0-25,0 24,0-24,0 25</inkml:trace>
  <inkml:trace contextRef="#ctx0" brushRef="#br0" timeOffset="15255.8726">9773 14982,'0'0,"25"-25,-25 25,0-25,0 25,0 0,-25-24,25 24,0 0,-24 0,24 0,-25 0,25 0,-25 0,25 24,-25 1,25 0,-25 0,25 0,0-1,0 26,0-25,0 24,0-24,0 0,0 0,0 0,25-1,-25 1,25-25,-25 25,25-25,0 0,-1 0,1 0,0 0,0 0,0 0,24-25,-24 25,0-25,0 25,-1-24,-24-1,25 0,-25 25,25-25,-25 0,0 1,-25-1,25 0,-25 0,1 0,-1 25,0-24,0-1,0 25,1-25,-1 25,25 0,-25 0,0-25,25 25,-25 0,25 0,0 0,0-25,0 25,0 0,0 0,0-24</inkml:trace>
  <inkml:trace contextRef="#ctx0" brushRef="#br0" timeOffset="15571.8907">10195 14833,'0'0,"25"25,-25-25,25 0,-25 0,0 25,0-25,0 25,0-25,-25 24,25 1,0 0,-25 0,25 0,-25-1,25 26,-25-25,25 0,0 24,0-24,0 0,0 0,25-1,-25-24,25 25,-25 0,25-25,0 0,-1 0,1 0,0 0,0 0,25 0,-26 0,1-25,0 25,25-25,-26 1,1-1,0 25,0-25,0 0,-25 0,24-24,-24 24,0 0,0 0,-24 1,-1-26,25 25,-25 0,0 1,0-1,-24 0,24 25,0-25,0 25,-24 0,24 0,0 0,0 0</inkml:trace>
  <inkml:trace contextRef="#ctx0" brushRef="#br0" timeOffset="15928.9111">10840 14858,'25'0,"-25"-25,0 25,25 0,-25 0,0 0,0 0,0 0,0 0,0 0,0 0,0 25,-25-25,25 25,0-25,0 25,-25-1,25 1,0 0,0 25,0-26,0 1,0 0,25 0,-25-25,25 25,-25-1,24-24,1 25,0-25,-25 0,25 0,0 0,-1 0,1 0,25-25,-25 25,-1-24,1-1,0 0,0 0,-25 25,25-25,-25 1,24-1,-24 0,0-25,-24 26,24-1,-25 0,0 0,0 0,0 1,1 24,-26-25,25 25,-24 0</inkml:trace>
  <inkml:trace contextRef="#ctx0" brushRef="#br0" timeOffset="16312.933">9525 15875,'0'25,"0"-25,0 0,25-25,0 25,0 0,0-25,24 25,1-25,-1 25,1-24,0-1,24 25,0-25,1 0,24 0,-25 1,26-1,-1 0,0 0,0 0,1 25,-1-24,0-1,0 0,0 25,1-25,-26 25,1-25,-26 25,26-24,-51 24,26 0,-25 0,0 0,-25 0,0 0,0 0,0 0,0 0,-25 0,0 0</inkml:trace>
  <inkml:trace contextRef="#ctx0" brushRef="#br0" timeOffset="17372.9937">6028 15801,'-25'0,"0"24,-24-24,24 0,0 25,-25-25,26 0,24 25,-25-25,25 0,-25 0,25 25,0-25,0 0,0 0,25 0,0 0,-25 0,24 0,1 0,0 0,25 0,-26-25,1 25,25 0,-25-25,24 25,1-25,-25 25,24-24,-24 24,25-25,-25 25,-1 0,1-25,-25 25,25 0,-25 0,0 0,-25 0,25 0,-25 25,1-25,-26 25,25-25,-24 24,-1 1,0 0,1 0,-1 0,0-1,1 1,-1-25,1 25,24 0,0-25,0 0,0 25,25-25,0 0,0 0,0 0,25-25,0 25,0-25,0 25,24-25,1 0,-1 1,26-1,-26 0,26 0,-25 0,24 1</inkml:trace>
  <inkml:trace contextRef="#ctx0" brushRef="#br0" timeOffset="18444.0549">14089 15503,'25'0,"0"-25,0 25,0 0,24 0,-24 0,25-25,-1 25,-24 0,25-24,-1 24,1 0,0-25,-1 25,1-25,-25 25,24 0,-24-25,0 25,0 0,-1 0,-24 0,0 0,-24 0</inkml:trace>
  <inkml:trace contextRef="#ctx0" brushRef="#br0" timeOffset="18589.0632">14263 15453,'-25'25,"-24"-25,24 0,25 0,-25 0,25 0,0 0,0 0,25 0,-25 0,25 0,24-25,-24 25,25 0,-1-24,-24 24,49-25,-24 25,0 0,-1-25,1 25,0-25,-1 25</inkml:trace>
  <inkml:trace contextRef="#ctx0" brushRef="#br0" timeOffset="20852.1927">9525 16222,'0'-25,"0"25,0 0,0 0,0 0,0 0,0 0,0 0,0 0,0 0,-24 0,24 0,0 0,-25 25,25-25,0 25,-25-25,0 25,25 0,-25-1,25 26,-24-25,-1 0,25 24,0-24,-25 25,25-1,0-24,0 0,0 25,0-26,25 1,-25 0,0 0,25 0,-25-1,24-24,1 25,-25-25,25 0,0 0,-25 0,25 0,-1 0,-24 0,25 0,-25 0,25-25,-25 25,25-24,-25 24,0-25,25 25,-25-25,0 0,-25 25,25-25,-25 25,0-24,25 24,-25-25,-24 25,24 0,0 0,0 0,1 0,-26 25,25-25,0 24,0-24</inkml:trace>
  <inkml:trace contextRef="#ctx0" brushRef="#br0" timeOffset="21248.2153">9848 16371,'0'0,"0"0,0 0,0-25,0 25,0 0,0 0,-25 0,25 0,0 0,0 0,-25 0,25 0,0 25,0-25,-25 25,25 0,0 0,0-1,0 1,0-25,0 25,0 0,0 0,0-1,0-24,25 25,-25-25,25 25,-25-25,25 0,-25 25,25-25,-25 0,24 0,1 0,-25-25,25 25,-25-25,25 25,0 0,-25-25,24 1,-24 24,0-25,0 0,0 25,0-25,0 0,-24 25,24-24,-25 24,0-25,0 25,0-25,1 25,-26-25,25 25</inkml:trace>
  <inkml:trace contextRef="#ctx0" brushRef="#br0" timeOffset="21476.2284">10542 16197,'25'0,"-25"25,0-25,25 25,-25 0,0-25,25 25,-25-1,0 1,25 0,-1 0,-24 0,25 0,-25-1,25 1,-25 0,25 0,-25-25,25 25,-25-25,24 24,-24-24,0 25</inkml:trace>
  <inkml:trace contextRef="#ctx0" brushRef="#br0" timeOffset="21696.2409">10691 16247,'0'0,"-25"0,25-25,0 25,0 0,-24 0,24 0,0 0,-25 0,25 25,0-25,-25 25,25 0,-25-1,25 1,-25 0,25 25,-24-25,-1 24,25-24,-25 25,25-26,-25 1,25 25,-25-25,25-1,0 1,0 0,-24 0,24-25,0 25</inkml:trace>
  <inkml:trace contextRef="#ctx0" brushRef="#br0" timeOffset="22056.2615">11038 16024,'25'-25,"-25"25,0 0,0 0,0 0,0 0,0 0,0 0,0 0,0 25,0-25,0 25,0-1,-25 1,25 0,-24 0,24 0,0 24,0-24,-25 25,25-26,0 1,0 0,0 0,25 0,-25 0,0-1,24-24,-24 25,25-25,-25 25,25-25,0 0,0 0,-25 0,24-25,1 25,0 0,-25-25,25 1,0 24,-25-25,0 25,0-25,0 0,0 25,0-25,-25 0,0 25,0-24,0 24,1 0,-1-25,-25 25,25 0,1 0,-1 25,0-25,-25 0</inkml:trace>
  <inkml:trace contextRef="#ctx0" brushRef="#br0" timeOffset="22400.2812">11510 16049,'0'0,"0"0,0 0,0-25,0 25,0 0,-25 25,25-25,-25 0,25 24,-25-24,1 25,-1 0,25-25,-25 25,25 0,-25-1,25 1,0 0,0 0,0 0,0-1,0-24,25 25,0 0,-25-25,25 25,-1-25,1 25,0-25,0 0,0 0,24 0,-24-25,0 25,0-25,-1 25,1-25,0 25,0-25,0 1,-1 24,-24-25,0 0,0 0,0 25,-24-25,-1 1,0-1,-25 25,26-25,-26 25,0-25,1 25</inkml:trace>
  <inkml:trace contextRef="#ctx0" brushRef="#br0" timeOffset="22996.3153">11634 15776,'0'0,"0"0,0-25,0 25,0 0,0 0,0 0,0 0,0 0,0 0,0 0,0 25,0 0,0-1,0 1,25 25,-25-1,24-24,-24 50,0-26,25 1,-25-1,0 1,0 0,0 24,0-24,0-1,0 1,25 0,-25-1,0 1,0-25</inkml:trace>
  <inkml:trace contextRef="#ctx0" brushRef="#br0" timeOffset="23672.354">10021 16297,'0'-25,"0"25,0 0,0 0,0-25,0 25,0 0,-24 0,24 0,0 0,0 0,0 0,0 0,0 0,0 0,0 0,0 25,0-25,0 25,0-1,0 1,0 0,0 25,-25-1,25 1,0 24,0-24,-25 24,25 1,0-26,-25 26,25-26,0 1,-25 0,25-1,0 1,0-1,0-24,0 0</inkml:trace>
  <inkml:trace contextRef="#ctx0" brushRef="#br0" timeOffset="24496.4011">11138 14585,'24'0,"-24"-25,0 25,0 0,0 0,0 0,0 0,0 0,0 0,0 0,0 0,0 0,0 25,0-25,0 25,0 0,0 0,0-1,25 26,-25 0,0-1,0 1,0-1,0 1,0 0,0-1,0 26,0-26,0-24,0 25,25-1,-25-24,0 0,0 0</inkml:trace>
  <inkml:trace contextRef="#ctx0" brushRef="#br0" timeOffset="24961.4277">10468 14635,'0'0,"0"0,0 0,0 0,0-25,0 25,0 0,0 0,0 0,0 0,0 25,25-25,-25 25,0-1,25 26,-25-25,0 24,0 1,24 24,-24-24,0 24,0-24,0 24,0 1,0-1,0-24,-24 24,24-24,0 24,-25 1,25-26,0 26,-25-26,25 1</inkml:trace>
  <inkml:trace contextRef="#ctx0" brushRef="#br0" timeOffset="25869.4796">9997 14833,'0'0,"24"-25,-24 25,25-24,-25 24,25-25,-25 25,0 0,0-25,0 25,25 0,-25 0,0 0,0 0,0 0,0 0,0 25,-25-25,25 25,-25-1,25 1,-25 0,1 25,-1-1,0 1,-25 24,26-24,-26 24,25 1,-24-26,24 26,-25-1,1-24,24-1,0 1,-25 0,26-1,24-24,-25 0,0 0,25-1,0 1</inkml:trace>
  <inkml:trace contextRef="#ctx0" brushRef="#br0" timeOffset="26755.5303">9178 14163,'0'0,"0"0,25-24,-25 24,0 0,0 0,0 0,0 0,-25 0,25 0,-25 0,25 0,-25 0,25 0,-24 0,-1 24,25-24,-25 0,0 25,0-25,25 0,-24 25,-1-25,25 0,-25 0,25 25,0-25,0 0,0 0,-25 0,25 0,0 0,0 0,0 0,0 0,0 0,0 0,0 0,0 0,0 0,0 25,25-25,-25 0,0 0,0 24,0-24,0 25,0-25,25 25,-25-25,0 25,0-25,0 25,25-25,-25 0,0 25,0-25,0 0,0 0,0 0,0 0,0 0,24 0,-24 0,0 0,0 0,0 0,0 0,0 0,0 0,0 0,0 0,25-25,-25 25,0 0,25-25,-25 25,25 0,-25-25,25 25,-25 0,24 0,-24-25,25 25,0 0,-25 25,25-25,0 0,-25 25,24-25,1 25,-25 0,25-1,-25 1,0 0,0 0,0 0,0-1,0-24,0 25,-25 0,25-25,-25 25,1 0,-1-25,0 24,0-24,0 0,1 25,-1-25,-25 0,25 0,1 0</inkml:trace>
  <inkml:trace contextRef="#ctx0" brushRef="#br0" timeOffset="27555.5761">9501 16495,'0'-25,"24"1,-24 24,25-25,-25 25,0-25,0 25,0-25,0 25,0 0,0 0,0 0,0 0,0 0,0 0,0 25,0-25,0 25,-25 0,25-1,-24 26,24-25,-25 24,0-24,0 25,0-1,1-24,24 25,-25-25,0-1,0 1,0 0,0 0,25 0,-24-1,24-24,-25 25,0-25</inkml:trace>
  <inkml:trace contextRef="#ctx0" brushRef="#br0" timeOffset="28088.6066">8434 16818,'0'-25,"0"25,0 0,0-25,0 25,0-25,25 25,-25-25,25 1,-25 24,24-25,1 0,0 25,0-25,-25 25,25 0,-1-25,1 25,-25 0,25 0,-25 25,25-25,-25 0,0 25,0 0,0-25,0 25,0-1,0 1,-25 0,25-25,0 25,-25 0,25-25,0 24,0-24,-25 0,25 0,0 25,0-25,0 0,0 0,0 0,0 0,0 0,0-25,25 25,-25 0,25 0,-25 0,25 0,0 0,-1 0,1 0,0 25,0-25,0 0,-1 25,1-25,-25 25,25 0,-25-25,25 24,-25 1,0-25,0 25,0-25,-25 25,25 0,-25-25,0 24,1-24,-1 25,0-25,0 25,0-25,1 25,-1-25,-25 0,25 0,1 0,-26 0,25 0,0 0,1 0</inkml:trace>
  <inkml:trace contextRef="#ctx0" brushRef="#br0" timeOffset="29007.6591">16074 14833,'0'0,"0"0,0 0,0 0,0 0,0 0,0 0,25 0,-1 0,1 0,-25 0,50 0,-25 0,-1 0,1 0,25 0,-25 0,-1 0,1 0,0 0,0 0,-25 0,25 0</inkml:trace>
  <inkml:trace contextRef="#ctx0" brushRef="#br0" timeOffset="29163.6681">16024 15156,'0'0,"0"24,0-24,25 0,-25 0,25 0,-25 0,25 0,-1 0,1 0,0 0,0 0,0 0,24-24,-24 24,25 0</inkml:trace>
  <inkml:trace contextRef="#ctx0" brushRef="#br0" timeOffset="30487.7438">17215 14635,'0'0,"0"0,0 0,25-25,-1 25,1 0,0-25,0 25,24 0,-24-25,25 25,-1 0,-24-24,25 24,-1 0,-24 0,25 0,-25-25,0 25,-25 0,24 0</inkml:trace>
  <inkml:trace contextRef="#ctx0" brushRef="#br0" timeOffset="30904.7676">17215 14660,'0'0,"0"0,0 0,0 0,0 0,0 24,0-24,0 0,0 0,0 25,0-25,0 25,0-25,0 25,0-25,0 25,0-1,0-24,0 25,-25-25,25 0,0 25,0-25,0 0,0 0,0 25,0-25,0 0,0 0,0 0,0 0,0 0,0 0,0-25,0 25,25 0,-25 0,0 0,25-25,-25 25,24 0,1 0,-25-25,25 25,0 0,0 0,-1 0,1 0,0 0,0 0,0 0,-1 25,26-25,-25 0,-25 25,25 0,-1-25,-24 25,25-1,-25 1,0 0,0 0,0-25,-25 25,1-1,24 1,-25-25,0 25,-25-25,26 25,-1 0,-25-25,25 24,-24-24,24 0,-25 0,26 25</inkml:trace>
  <inkml:trace contextRef="#ctx0" brushRef="#br0" timeOffset="31247.7873">16644 15528,'-25'0,"25"0,0 0,25 0,-25 0,25 0,0 0,25 0,-26 0,26 0,0-25,-1 25,26 0,-1-25,0 25,1 0,-1-25,25 25,1-24,-26 24,25-25,1 25,-26-25,25 25,-24 0,-1-25,0 25,-24 0,24-25,-24 25,-25 0,0 0,-1 0,1-25,-25 25,0 0</inkml:trace>
  <inkml:trace contextRef="#ctx0" brushRef="#br0" timeOffset="31516.8027">17165 15701,'0'0,"0"25,0-25,0 25,0-25,0 25,0 0,0-1,0 1,0 0,0 25,0-26,0 26,0-25,0 24,0-24,0 25,0-25,0 24,0-24,-25 0,25 0,0-1,0 1,0 0,0 0,0-25,0 25,0-25</inkml:trace>
  <inkml:trace contextRef="#ctx0" brushRef="#br0" timeOffset="32011.831">17488 15875,'0'0,"0"0,0 0,0 0,0 0,0 0,0 0,-25 0,25 25,0-25,0 25,0-1,0 1,0 0,25 0,-25 0,24-1,1 1,-25 0,25 0,25 0,-26-1,1 1,0-25,25 25,-25 0,-1 0,26-25,-25 24,-25-24,25 25,-1-25,-24 25,0-25,0 25,0-25,0 0,-24 0,-1 25,0-25,-25 0,26 0,-26 0,0 0,25-25,-24 25,-1 0,25 0,1-25,-1 25,0-25,25 25,0-25,0 25,0-24,0 24,25-25,-25 25,25-25,-1 25,1-25,25 0,-25 25,-1-24,26-1,-25 25,25-25,-26 0,1 25,0-25,0 1,0-1,-25 25,24-25,-24 0,0 25,0-25,0 1,-24-1,-1 25,25-25,-25 0,-25 25,26-25,-1 25,0 0,-25 0,25 0,1 0,-26 0,25 25,0-25,1 25,-26-25,50 25</inkml:trace>
  <inkml:trace contextRef="#ctx0" brushRef="#br0" timeOffset="32847.8788">18678 14883,'0'0,"0"0,0 0,0 0,0 0,0 0,0 25,0-25,0 0,25 24,-25-24,25 25,-25 0,0 0,25 0,-25-1,0 1,0 0,0 0,24 0,-24-1,0 1,0 0,0-25,0 25,25-25,-25 25,0-25,0 0,0 0,0 0,0 0,0 0,0 0,0-25,0 25,0-25,0 25,0-25,0 0,0 25,0-24,0-1,0 0,0 0,0 25,0-25,0 1,25 24,-25-25,0 25,25 0,-25-25,0 25,25 0,-25 0,25 0,-25 25,24-25,1 0,-25 25,25-25,-25 24,25-24,-25 25,25 0,-25 0,0-25,24 25,-24-1,0-24,0 25,0-25,0 0,0 25,0-25,0 0,0 0,0 0,0-25,0 25,25 0,-25-25,0 25,0-24,25-1,-25 0,0 0,25 0,-25 1,25-1,-1 0,-24 0,25 0,0 1,-25 24,25-25,0 25,-1 0,1 0,0 25,0-25,-25 24,25 1,-1 0,1 0,-25 0,25 24,-25-24,25 0,-25 0,0-1,0 1,0 0,0 0,0-25</inkml:trace>
  <inkml:trace contextRef="#ctx0" brushRef="#br0" timeOffset="33155.8964">19720 14660,'25'-50,"-25"25,25-24,-25 24,0 0,24 0,-24 0,0 25,25-24,-25 24,0 0,0 0,0 0,0 24,0 1,0-25,0 50,0-25,0-1,0 26,0 0,0-1,0 1,0 24,0-24,0-1,0 26,0-1,0-24,25-1,-25 26,0-26,0 1,0 0,0-1,0 1,0-25,0 24,0-24,25 0,-25 0,0 0,0-1,0 1,0-25,0 25,0-25,0 0,0 0</inkml:trace>
  <inkml:trace contextRef="#ctx0" brushRef="#br0" timeOffset="33733.9295">20067 14932,'25'-24,"-25"24,25-25,-25 25,0 0,0-25,0 25,0 0,0 0,0 0,0 0,25 0,-25 0,0 25,0-25,0 25,25-1,-25-24,0 25,24 0,-24 0,0 0,25-25,-25 24,25 1,-25 0,0 0,25 0,-25-1,25 1,-25 0,0 0,0-25,0 25,24-1,-24-24,0 25,0-25,0 0,0 25,0-25,0 0,-24 0,24 0,-25 0,25 0,-25 0,25 0,-25 0,25-25,-25 25,25-25,-24 25,24-24,0-1,0 0,0 25,0-25,0 0,0 25,0-24,24 24,-24-25,25 25,-25-25,25 25,0 0,-25-25,25 25,-1-25,1 25,0 0,0-24,0 24,24-25,-49 25,25-25,0 25,0 0,-1-25,-24 25,0-25,25 25,-25-24,0 24,0 0,0-25,0 25,0 0,-25 0,25 0,-24 0,24 25,-25-25,25 24,-25 1,0 0,25-25,-25 25,25 0,-24-1,24 1,0-25,0 25,0 0,0-25,0 25,24-25,-24 24,25-24,-25 0,25 0,0 25,0-25,-1 0</inkml:trace>
  <inkml:trace contextRef="#ctx0" brushRef="#br0" timeOffset="34055.9479">21109 14858,'0'-25,"0"0,25 25,-25-24,0 24,0-25,0 25,-25 0,25 0,-25 0,25 0,-24 25,-1-25,0 24,0 1,0 0,1 0,24 0,-25-1,0 1,25 0,0 0,0 0,0-1,0 1,25 0,0-25,-25 25,24-25,26 25,-25-25,0 0,24 0,-24 0,25 0,-26 0,26 0,-25 0,24-25,-24 25,0-25,0 0,0 25,-1-25,1 25,0-24,0 24,-25-25,25 25,-25-25,0 25,0 0,0-25,0 25,0 0,0 0,0 0,0 0,0 0,0 0,0 0,0 0,0 0,24 0</inkml:trace>
  <inkml:trace contextRef="#ctx0" brushRef="#br0" timeOffset="34531.9751">18976 16644,'-50'50,"1"-1,-1-24,25 25,-24-26,24 26,-25-25,25 0,1-1,-1 1,0-25,25 25,-25 0,25-25,-25 0,25 0,0 25,0-25,0 0,0-25,25 25,-25 0,25 0,-25-25,25 25,0-25,24 0,-24 1,25-1,-26 0,51 0,-25 0,24-24,0 24,1 0,24-24,0 24,0-25,25 25,0-24,0 24,1-25,-1 26,0-26,0 25,0 0,0 0,0 1,-25-1,0 0,0 0,-24 0,-1 25,1-24,-26-1,1 25,-25-25,-1 25,1 0,0-25,-25 25,0 0,0-25,0 25,0 0,0-24,-25 24,25 0,0 0,0 0,-25 0,25 0,0 0</inkml:trace>
  <inkml:trace contextRef="#ctx0" brushRef="#br0" timeOffset="38856.2224">3498 16718,'0'0,"0"0,-25-24,25 24,0-25,-25 25,25 0,0-25,0 25,0 0,0-25,0 25,0 0,0 0,0 0,0-25,0 25,0 0,0 0,25 0,-25 0,25 0,-25-24,25 24,-1 0,1 0,0-25,25 25,-26 0,26-25,0 25,-1-25,26 0,-1 1,1 24,-1-25,0 0,26 0,-1 0,-25 0,25-24,1 24,-1 0,0 0,0 1,1-1,-1 0,-25 0,1 0,24 25,-50-24,26-1,-1 25,-24-25,-1 25,1-25,-25 25,24 0,-24 0,-25 0,25 0,-25 0,25 0,-25 0,0 0,0 0,0 0,0 0,0 0,0 0,-25 0,25 0,0 0,0 0,0 0,0 0,0 0,0 0,0 0,0 0,0 0,0 0,0 0,0 0,0 0,0 0,0 0</inkml:trace>
  <inkml:trace contextRef="#ctx0" brushRef="#br0" timeOffset="40388.3101">19695 16024,'-25'0,"1"0,-1 0,0 0,0 0,0 0,1 0,-1 0,0 0,0-25,0 25,1 0,24 0,-25 0,25 0,0 0,0 0,0 0,25 0,-1 0,-24-25,25 25,0 0,0 0,24 0,1-25,-25 25,49 0,-24-24,-1 24,26-25,-1 25,1 0,-1-25,1 25,-1-25,0 25,26 0,-26 0,25-25,-24 25,-26 0,26 0,-26-24,1 24,-25 0,24 0,-49 0,25 0,-25 0,0 0,0 0,0 0,0 0,0 0,0 0,0 0,0 0,0 0,0-25,0 25,0 0,0 0,0 0</inkml:trace>
  <inkml:trace contextRef="#ctx0" brushRef="#br0" timeOffset="41152.3538">17562 16966,'-25'0,"0"0,1 0,-1 0,0 0,25-24,-25 24,25 0,0 0,0 0,25 0,-25 0,25 0,0 0,-1 0,1 0,25 0,-25-25,24 25,26 0,-26 0,26-25,-26 25,26 0,-1 0,-24-25,24 25,-24 0,24 0,-24 0,-25 0,24 0,-24 0,0 0,-25 0,0 0,0 0,-25 0,25 0</inkml:trace>
  <inkml:trace contextRef="#ctx0" brushRef="#br0" timeOffset="41271.3606">17785 16991,'-49'0,"-1"0,0 0,1 0,24 0,-25 25,50-25,-24 0,24-25,0 25,24 0,1 0,0 0,25-25,-1 25,1 0,0-24,24 24</inkml:trace>
  <inkml:trace contextRef="#ctx0" brushRef="#br0" timeOffset="45049.5767">2134 12576,'-25'0,"0"-25,0 25,0 0,1 0,24-25,-25 25,25 0,0 0,-25 0,25-24,0 24,0 0,0 0,0 0,25 0,-25 0,0 0,25 0,-1 0,1 0,0 0,25 0,-26 0,26 0,24 0,-24 0,24 0,1 0,-1-25,1 25,-1 0,0-25,26 25,-1 0,-25-25,26 25,-26-25,25 25,-24-24,-1 24,0-25,1 25,-1-25,-24 25,-1 0,1-25,0 25,-1 0,-24 0,0 0,0-25,0 25,-25 0,0 0,0 0,0 0,0 0,-25 0</inkml:trace>
  <inkml:trace contextRef="#ctx0" brushRef="#br0" timeOffset="45353.5941">2952 12452,'-74'25,"24"-25,0 0,1 0,-1 0,1 0,24 0,-25 0,25 0,1 0,-26 0,25 0,25 0,-25 0,25 0,-24 0,24 0,0 0,0 0,0 0,24 0,1 0,0 0,0 0,24 0,1 0,0 0,-1 0,26 0,24-25,-25 25,26-25,-26 25,25-25,0 1,1 24,-1-25,0 0,0 0,0 25,-24-25,24 1,-24-1,-1 25,0-25,1 25,-26-25,1 25,0-25,-26 25,1 0,0 0,-25 0,0 0,0 0</inkml:trace>
  <inkml:trace contextRef="#ctx0" brushRef="#br0" timeOffset="45617.6092">2927 12576,'25'0,"25"-25,-25 25,24-25,26 1,-26 24,26-25,-26 0,26 0,-1 25,0-25,-24 1,24 24,-24-25,24 25,-24-25,-25 25,24-25,-24 25,25 0,-25 0,0 0,-25 0,24 0,-24 0,0 0,0 0,0 0,0 0,0 0</inkml:trace>
  <inkml:trace contextRef="#ctx0" brushRef="#br0" timeOffset="48381.7673">12403 10914,'0'0,"0"0,0 0,0-25,0 25,0 0,0 0,0 0,0 0,0 0,0 0,0 0,0 0,-25 0,25 0,-25 0,25 0,-25 25,25-25,-25 0,25 0,-24 0,24 25,-25-25,0 0,25 0,-25 25,25-25,-25 24,1-24,24 0,-25 25,0-25,25 0,-25 25,25-25,-25 0,25 0,-24 0,24 0,-25 25,25-25,0 0,-25 0,25 0,0 0,0 0,0 0,0 0,0 0,0 0,0 0,0 0,0 0,0 0,0 0,0 0,0 0,0 0,0 0,0 0,0 0,0 0,0 0,0 0,0 0,0 0,0 25,0-25,0 24,0 1,0 0,0-25,0 50,0-25,0-1,0 26,0-25,0 24,0-24,0 25,0-1,0 1,25 0,-25-1,0 1,0-1,0 1,25 0,-25 24,0-24,0-1,24 1,-24-1,25 1,-25 0,25-1,-25-24,0 25,25-1,0-24,-25 25,24-1,-24-24,25 25,-25-25,25 24,-25-24,25 0,-25 24,25-24,-25 0,0 25,24-26,-24 1,0 0,25-25,-25 25,0 0,0-25,25 24,-25-24,0 25,0-25,0 0,25 0,-25 0,0 0,25 0,-25 0,24 0,-24 0,25-25,0 25,0-24,25 24,-26-25,26 0,0 0,24 0,0 1,1-1,-1 0,1 0</inkml:trace>
  <inkml:trace contextRef="#ctx0" brushRef="#br0" timeOffset="49730.8444">20415 10815,'-25'0,"0"0,0 0,25 0,-25-25,1 25,24 0,-25 0,25-25,0 25,0 0,0 0,0 0,0 0,0 0,25 0,-25 0,24 0,-24 0,25-25,0 25,0 0,0 0,-1 0,1 0,0 0,0 0,0 0,-1 0,1 0,0 0,0 0,-25 25,25-25,-25 0,0 25,24-25,-24 25,0 0,0-1,0 1,0 0,0 0,0 0,0 24,0 1,0-25,0 24,-24 1,24 0,0-1,0 1,0 24,0-24,0-1,0 1,0 24,0-24,0 24,0 1,0-26,24 26,-24-1,0-24,25 24,-25 1,25-26,-25 26,0-26,25 26,0-26,-25 26,24-26,1 26,-25-26,25 1,0 0,-25-1,25 1,-25-25,25 24,-25-24,0 0,0 0,24-1,-24 1,0 0,0 0,0-25,0 25,0-25,0 0,0 25,0-25,-24 0,24 0,-25 0,25 0,0 0,-25 0,0 0,0-25,0 25,1 0,-1 0,0 0,0-25,-24 25,-1 0,0 0,1 0,-1 0,1 0,-26 0,1 0,-1 0,-24 0,25 0,-25 0,24 0,-24 0,24 0</inkml:trace>
  <inkml:trace contextRef="#ctx0" brushRef="#br0" timeOffset="56507.232">2580 11063,'0'0,"0"0,0 0,0 0,-25 0,25 0,0 0,0 0,0-25,0 25,0 0,-25 0,25 0,0 0,0 0,-24 25,24-25,0 0,-25 25,25-1,0-24,-25 50,25-25,-25 0,25 24,-25 1,25 0,-24-1,24 1,-25-1,25 26,0-26,0 26,0-1,0-24,25 24,-25 1,24-26,1 1,0 24,0-24,0-25,24 24,-24-24,25 0</inkml:trace>
  <inkml:trace contextRef="#ctx0" brushRef="#br0" timeOffset="57410.2837">5656 11212,'0'0,"0"0,-25 0,25-25,0 25,-25 0,25 0,0 0,0 0,0 0,0 0,0 25,-25-25,25 25,0-1,0 1,0 0,0 0,0 24,0 1,25 0,-25 24,25-24,-25 24,25 0,-25 26,25-26,-1 0,-24 1,25-1,0 1,0-1,0-24,-1 24,1-24,0-1,25-24,-26 25</inkml:trace>
  <inkml:trace contextRef="#ctx0" brushRef="#br0" timeOffset="57963.3153">7987 10765,'0'0,"0"0,0 0,0 0,0 0,0 0,0 0,0 25,0-25,0 0,25 25,-25 0,25-1,0 1,-25 0,25 25,-1-1,1 1,0 24,0-24,0 24,0 1,-1-1,1 1,0-1,-25 0,0 26,25-26,-25 0,0 26,-25-26,25 25,-25-24,0-1,1 1,-1-1,0 0,0 1,-25-26,26 26</inkml:trace>
  <inkml:trace contextRef="#ctx0" brushRef="#br0" timeOffset="59653.412">13444 11187,'0'0,"0"0,0 0,0 0,-24 0,24 0,0 0,-25 0,25 0,0 0,-25 0,25 25,-25-25,25 25,-25-1,1 1,24 25,-25-25,0 24,0 1,0-1,1 1,-1 24,0-24,25 24,-25 1,25-26,-25 26,25-26,0 1,0 0,0-26,25 26,0-25,-25 0,25 0,0-25,24 24,-24-24,25 0</inkml:trace>
  <inkml:trace contextRef="#ctx0" brushRef="#br0" timeOffset="59985.431">14610 10939,'0'25,"25"-1,0 1,-25 25,25-25,0-1,-1 26,-24 0,25-1,0 1,-25 0,0-1,0 1,0-1,0 1,0 0,0-1,-25 26,0-26,1 1,-1-1</inkml:trace>
  <inkml:trace contextRef="#ctx0" brushRef="#br0" timeOffset="60762.4754">16074 10939,'0'0,"0"0,0 0,-25 0,25 0,0 0,0 25,0-1,-25-24,25 25,-25 0,25 25,-24-26,24 26,-25 0,0-1,25 1,-25 24,25-24,-25 24,1 1,24-1,-25 1,25-1,0-24,0 24,0-24,0 24,0-24,0-1,25-24,-1 25,1-25,0-1,0 1,0 0,-1 0,1-25,25 25,-25-25,24 0,1 0,-1 0,-24 0,25 0,-1-25</inkml:trace>
  <inkml:trace contextRef="#ctx0" brushRef="#br0" timeOffset="61155.4979">17810 10815,'0'0,"25"0,0 0,-25 0,25 0,-1 0,-24 0,25 0,0 25,-25-25,25 24,0 1,-25 0,24 0,1 24,-25-24,0 25,25-1,-25 1,0 0,0 24,0-24,-25 24,25-24,-25 24,1-24,-1 24,-25-24,25 24,-24 1,-1-26,1 1,-1 24,-25-24</inkml:trace>
  <inkml:trace contextRef="#ctx0" brushRef="#br0" timeOffset="65421.7419">21977 10840,'0'0,"25"-25,-25 25,25 0,-25-25,0 25,25 0,-25 0,0-25,0 25,25 0,-25 0,0 0,0 0,0 0,0 0,0 0,-25 25,0-25,25 25,-25 0,0-1,0 1,-24 0,24 0,-25 24,1-24,-1 25,1-25,24 24,-25-24,1 0,-1 0,0 0,26-1,-1 1,0-25,25 25,-25-25,25 0,0 0,0 0,0 0,0 0,0 0,0 0,0 0,0 0,0-25,0 25,0-25,0 25,0-24,25-1,-25 0,0 25,25-25,-25 0,25 0,-25 1,0-1,24 0,-24 0,0 0,0 25,0-24,0 24,0-25,0 25,0 0,0 0,0 0,0 0,0 25,0-25,0 24,0 1,-24 0,24 0,-25 0,25-1,-25 1,25 25,-25-25,25 0,-25-1,25 1,0-25,0 25,0-25,0 25,25-25,0 25,-25-25,25 0,0 24,24-24,1 0,-1 0,1 0,0 0,24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3:33:50.157"/>
    </inkml:context>
    <inkml:brush xml:id="br0">
      <inkml:brushProperty name="width" value="0.05292" units="cm"/>
      <inkml:brushProperty name="height" value="0.05292" units="cm"/>
      <inkml:brushProperty name="color" value="#FF0000"/>
    </inkml:brush>
  </inkml:definitions>
  <inkml:trace contextRef="#ctx0" brushRef="#br0">3820 6300,'0'0,"0"0,0 0,0 0,0 0,0 0,0 0,0 0,0 0,0 0,0 0,0-24,0 24,0 0,0 0,0 0,0 0,0 0,0 0,0 0,25 0,-25 0,0 0,0 24,25-24,-25 0,25 0,-25 0,0 0,24 0,-24 0,25 0,-25 0,25 0,-25-24,0 24,25 0,-25 0,0 0,25 0,-25 0,25 0,-25 0,24 0,1 0,-25 0,25 0,0 0,-25 0,25 0,-1 0,-24 0,25 0,0 0,-25 0,25 0,0 0,-1 0,-24 0,25 0,0 0,-25 0,25 0,-25 0,25 0,-25 0,24 0,-24 0,25 0,-25 0,25 0,-25 0,25 0,-25 0,25 0,-25 0,24 0,1 0,-25 0,25 0,0 0,-25 0,25 0,-1 0,1 0,-25 0,25 0,0 0,-25 0,25 0,-1 0,1 0,-25 0,25 0,-25 0,25 0,0 0,-25 0,24 0,-24 0,25 0,-25 0,25 0,-25 0,25 0,-25 0,25 0,-25 0,25 0,-1 0,-24 0,25 0,-25 0,25 0,-25 0,25 0,0 0,-25 0,24 0,1 0,-25 0,25 0,0 0,-25 0,25 0,-25 0,24 0,1 0,-25 0,25 0,-25 0,25 0,0 0,-25 0,24 0,-24 0,25 0,0 0,-25 0,25 0,0 0,-25 0,24 0,-24 0,25 0,0 0,-25 0,25 0,-25 0,25 0,-25 0,24 0,1 0,-25 0,25 0,-25 0,25 0,0 0,-25 0,24 0,-24 0,25 0,-25 0,25 0,-25-25,25 25,-25 0,0 0,25 0,-25 0,0 0,0 0,0 0,0 0,0 0,0 0,0 0,0 0,0 0,0 0,0 0,0 0,0 0,0 0,0 0,0-25</inkml:trace>
  <inkml:trace contextRef="#ctx0" brushRef="#br0" timeOffset="524.0299">5780 6028,'0'0,"0"0,0 0,0 24,-25-24,25 0,0 0,0 0,0 0,0 0,0 0,0 0,0 0,0 0,0 0,0 0,0 0,0 0,25 0,-25 25,0-25,25 0,-25 0,24 25,-24-25,25 0,-25 25,25-25,0 0,-25 25,25-25,-25 0,24 0,-24 24,25-24,-25 0,25 25,-25-25,0 0,25 25,-25-25,0 0,0 0,0 25,0-25,0 0,0 25,0-25,0 0,0 24,0-24,-25 25,25-25,-25 25,0-25,25 25,-24-25,-1 25,0-25,25 24,-25-24,0 0,25 25,-24-25,-1 0,25 25,0-25,0 0,-25 0,25 0,0 0,0 0,0 0,-25 0</inkml:trace>
  <inkml:trace contextRef="#ctx0" brushRef="#br0" timeOffset="2180.1247">8806 6226,'0'0,"0"0,-25 0,25 0,0 0,0 0,0 0,0 0,0 0,0 0,0 0,0 0,0 0,0 0,0 0,0 0,25 0,-25 0,25 0,-25 0,25 0,-1 0,-24 0,25 0,-25 0,25 0,0 0,0 0,-25 0,24 0,1-25,0 25,-25 0,25 0,0 0,-1 0,1 0,0 0,0 0,0 0,-1 0,1 0,0 0,0 0,0 0,0 0,24 0,-24 0,0 0,0 0,24 0,-24 0,0 0,0 0,24 0,-24 0,0 0,24 0,-24-25,0 25,0 0,24 0,-24 0,0 0,0 0,0 0,-1 0,1 0,0 0,0 0,0 0,-1 0,-24-24,25 24,0 0,0 0,0 0,-1 0,-24 0,25 0,0 0,0 0,0 0,0 0,-1 0,1 0,0 0,0 0,0 0,-1 0,1 0,0 0,0 0,0 0,-1 0,1 0,0 0,0 0,0 0,24 0,-24 0,0 0,0 0,-1 0,1 0,0 0,0 0,0 0,-25 0,24 0,1-25,0 25,0 0,0 0,-1 0,1 0,-25 0,25 0,0 0,0 0,-1 0,1 0,-25 0,25 0,0 0,0-25,-25 25,25 0,-1 0,-24 0,25 0,-25 0,0 0,0 0,0 0,0 0,0 0,0 0,0 0,0 0,0 0,0-25,0 25</inkml:trace>
  <inkml:trace contextRef="#ctx0" brushRef="#br0" timeOffset="2940.1681">8955 5953,'0'0,"0"0,0 0,0 0,0 0,0 0,0 0,0 0,0 0,0 0,0 0,0 0,0 0,0 0,0 0,0 0,0 0,0 0,0 25,0-25,0 0,0 0,0 0,-25 0,25 0,0 0,-25 25,25-25,-25 25,25-25,-24 0,24 24,-25-24,0 25,25-25,-25 25,25-25,-25 25,1-25,24 25,0-25,-25 24,25-24,0 0,0 25,0-25,0 0,0 25,0-25,0 0,25 25,-1-25,-24 0,25 25,0-25,0 0,0 0,24 24,-24-24,25 0,-26 0,26 25,-25-25,24 0,1 0</inkml:trace>
  <inkml:trace contextRef="#ctx0" brushRef="#br0" timeOffset="5511.3152">7690 11410,'0'0,"-25"-25,25 25,0 0,0 0,0 0,0 0,0 0,0 0,0 0,0 0,0 0,0 0,0 0,0 0,25 0,-25 0,25 0,-25 0,24 0,1 0,0 0,0 0,0-24,-1 24,1 0,25 0,-25 0,24 0,-24 0,25 0,-1 0,1 0,-25 0,24 0,1 0,0 0,-1 0,1 0,-1 0,1 0,-25 0,24 0,1 0,0 0,-1 0,1 0,-1 0,1 24,0-24,-1 0,1 0,-1 0,1 0,0 0,-1 0,1 0,0 0,-1 25,1-25,-1 0,1 0,0 0,-1 0,1 0,-1 0,1 0,0 0,-1 0,26 0,-26 0,1-25,-1 25,1 0,0 0,-1 0,1 0,0 0,-26 0,26 0,0 0,-1 0,1 0,-1 0,-24 0,25 0,-1 0,1-24,0 24,-1 0,1 0,-1 0,1 0,0 0,-1-25,1 25,-1 0,1 0,0 0,-1 0,1 0,0 0,-1 0,1-25,-1 25,1 0,0 0,-26 0,26 0,0 0,-1 0,1 0,-1 0,-24 0,25-25,-1 25,1 0,0 0,-1 0,-24 0,25 0,-1 0,1-25,0 25,-26 0,26 0,0 0,-1 0,-24 0,25 0,-26 0,26 0,-25 0,24 0,-24 0,25-24,-25 24,24 0,-24 0,25 0,-26 0,26 0,-25 0,24 0,-24 0,25-25,-25 25,24 0,-24 0,25 0,-25 0,-1 0,26 0,-25 0,24 0,-24 0,0 0,25 0,-26 0,1 0,25 0,-25 0,24 0,-24 0,0 0,24 0,-24 0,0 0,0 0,24 0,-24 0,0 0,0 0,24 25,-24-25,0 0,0 0,24 0,-24 0,0 0,0 0,0 0,24 0,-24 0,0 0,25 24,-26-24,1 0,25 0,-25 0,24 0,-24 0,0 0,24 0,-24 0,25 0,-25 0,-1 0,26 0,-25 0,24 0,-24 25,0-25,25 0,-26 0,1 0,25 0,-25 0,24 0,-24 0,0 0,24 0,-24 0,25 0,-25 0,24 0,-24 0,25 0,-25 0,24 0,-24 0,25 0,-1 0,-24 0,25 0,-1 0,-24 0,25 0,-1 0,-24 0,25 0,-1 0,1 0,-1 0,1 0,-25 0,24 0,1 0,0 0,-1 0,1 0,0 0,-1 0,1 0,-1 0,-24 0,25 0,-1 0,1 0,-25 0,24 0,1 0,-25 0,24 0,1 0,-25 0,0 0,24 0,-24 0,0 0,0 0,-1 0,1 0,0 0,0 0,-25 0,25 0,-25 0,0 0,0 0,0 0,0 0,0 0,0 0,0 0,0 0,0 0,0 0,0 0,0 0,0 0,0 0,0 0,0 0</inkml:trace>
  <inkml:trace contextRef="#ctx0" brushRef="#br0" timeOffset="6436.3681">18033 10468,'0'0,"0"0,0 0,0 0,0 0,0 0,0 0,0 0,0 0,25 0,-25 0,25 0,0 0,0 0,-1 0,26 0,-25 0,24 0,1-25,0 25,-1 0,1 0,-1 0,1-25,0 25,-1 0,-24 0,25 0,-26 0,1-25,0 25,0 0,-25 0,0 0,0 0,0-25,0 25,0 0,-25-24,25 24,-25-25,25 25,-25-25,1 25,24-25,-25 0,25 25,0 0,-25-24,25 24,0 0,0 0,0 0,0 0,0 0,0 0,0 0,0 24,0-24,0 0,0 0,0 25,25-25,-25 25,25-25,-25 0,24 25,1 0,-25-25,25 24,0-24,0 25,-25 0,25-25,-25 25,0 0,0-25,0 24,0 1,-25-25,25 25,-25 0,0 0,0-25,-24 24,24 1,0-25,0 25</inkml:trace>
  <inkml:trace contextRef="#ctx0" brushRef="#br0" timeOffset="7096.4059">19249 9971,'25'-24,"-25"24,0-25,0 25,24-25,-24 25,0 0,0 0,0 0,0 0,0 0,25 25,-25-25,0 25,0-1,0 1,25 0,-25 25,0-25,0 24,0-24,-25 25,25-1,-25-24,25 25,-24-1,24-24,-25 0,25 24,-25-24,25 0,0-25,0 25,0 0,0-25,0 24,25-24,0 0,-25 25,24-25,1 0,25 0,-25 0,-1 0,26 0,-25 0,0 0,24 0,-24 0,0-25,0 25,-1 0,1 0,0-24,-25 24,25 0,-25-25,0 25,0-25,0 25,0 0,0-25,0 25,0-25,0 25,0 0,0-24,-25 24,25 0,0-25,0 25,0 0,0 0,0 0,-25 0,25 0,0 0,0 25,0-25,0 0,0 24,0 1,0-25,0 25,0 0,0 0,0-1,25-24,-25 25,0 0,0-25,0 0,0 25,0-25,0 0,0 25,0-25</inkml:trace>
  <inkml:trace contextRef="#ctx0" brushRef="#br0" timeOffset="7231.4136">19770 10244,'0'0,"0"-24,0 24,0-25,0 25,0-25,-25 25,25 0</inkml:trace>
  <inkml:trace contextRef="#ctx0" brushRef="#br0" timeOffset="7568.4329">19968 10319,'0'0,"0"25,0-1,0-24,0 25,25 0,-25-25,0 25,0 0,0-1,0 1,0 0,0 0,0 0,0-1,0 1,0 0,0 0,0-25,0 25,0-1,0-24,0 0,0 25,0-25,0 0,0 0,0 0,0 0,0 0,0-25,0 25,0-24,0 24,0-25,25 0,-25 0,25 0,-25 1,24-1,-24 0,25 25,0-25,0 25,-25-25,25 25,-1 0,1 0,-25 25,25-25,-25 25,25-25,-25 25,25-25,-25 25,0-1,0-24,0 25,0-25,0 25,0-25,0 0,0 25</inkml:trace>
  <inkml:trace contextRef="#ctx0" brushRef="#br0" timeOffset="8563.4898">20365 10517,'0'0,"25"0,-25 0,0 0,25 0,-25 0,24 0,-24 0,25 0,0 0,0-25,0 25,-1 0,1-24,0 24,0 0,0-25,-1 25,1-25,0 25,-25-25,0 25,0-25,0 25,0-24,0-1,-25 25,25-25,-25 0,1 25,-1-25,0 25,0 0,-24 0,24 0,0 0,0 25,0-25,1 25,-1 0,25 0,-25-1,25 1,-25 0,25 0,0 0,0-1,0 1,25 0,-25 0,25 0,0-1,-25-24,49 25,-24 0,0-25,24 0,-24 25,25-25,-1 0,-24 0,25 0,-1 0,1 0,0 0,-25 0,24 0,-24-25,0 25,24-25,-24 0,-25 25,25-24,-25-1,0 0,0 0,0 0,0 1,-25-1,0 25,1-25,-1 0,0 25,0 0,0-25,1 25,-1 0,0 25,0-25,25 0,-25 25,0-25,25 25,-24 0,24-25,0 24,0 1,0-25,0 25,24-25,-24 25,25-25,-25 25,25-25,0 0,0 24,0-24,-1 0,1 0,0 0,25 0,-26 0,1 0,0-24,-25 24,25 0,0-25,-1 25,-24-25,25 25,-25-25,0 25,0-25,25 25,-25 0,0-24,0 24,0 0,0 0,0 0,0 0,0 24,0-24,0 0,0 25,-25 0,25-25,0 25,0-25,0 25,0-1,0-24,0 0,25 25,-25-25,25 0,-25 25,25-25,-1 0,-24 0,25 0,0 0,0 0,0 0,-25 0,24 0,1-25,0 25,-25 0,25-25,-25 25,25-24,-25 24,24-25,-24 0,0 0,0 0,0 25,-24-24,-1-1,25 0,-25 0,0 0,0 25,1 0,-1 0,25 0,-25 0,0 0,25 0,-25 0,25 25,0-25,0 0,0 25,0-25,0 0,25 0,0 0,-25 0,25 0,0 0,24 0,-24 0,25 0,-26 0,26 0,-25 0,24 0,-24 0,0 0,0 0,-25 25,25-25,-25 25,0-1,0 1,0 0,0 25,-25-26,25 1,-25 0,25 25,-25-26,0 1,25 0,0 0,0 0,-24-1,24 1,0 0,0-25</inkml:trace>
  <inkml:trace contextRef="#ctx0" brushRef="#br0" timeOffset="9244.5287">22300 10368,'0'-24,"0"24,0-25,0 25,0-25,0 25,0 0,-25-25,25 25,0 0,0 25,0-25,0 25,0-25,0 25,0-25,0 24,0 1,0 0,0-25,0 25,0-25,0 25,0-25,0 0,0 24,0-24,0 0,0 0,0 0,0 0,0-24,0 24,0-25,0 25,25-25,-25 0,0 0,25 1,-25-1,0-25,0 25,0-24,0 24,0 0,0-24,0 24,0 0,24 0,-24 0,0 0,0 25,0 0,0 0,0 0,0 0,25 0,-25 25,0 0,25-25,-25 25,0 0,25 0,-25-1,25 1,-25 0,24 0,-24-25,25 25,0-1,-25-24,25 0,0 25,-25-25,24 0,1-25,-25 25,25 0,0-24,-25 24,25-25,-25 0,24 25,-24-25,25 0,-25 1,0-1,0 0,0 25,0-25,0 25,0 0,0 0,0 0,0 0,0 25,25-25,-25 25,0 0,0-1,0 1,0 0,0 25,0-26,0 1,0 0,25 0,-25 0,0-1,0-24,25 25,-25 0,0-25,24 0,-24 25,25-25</inkml:trace>
  <inkml:trace contextRef="#ctx0" brushRef="#br0" timeOffset="9480.5422">23069 10294,'0'-25,"0"25,-25 0,25 0,-25 0,25 0,0 0,-25 25,25-25,0 25,0 0,-25-25,25 24,0 1,0 0,0 0,0-25,25 25,0-1,-25-24,25 0,0 25,-25-25,25 0,-1 0,1 0,0 0,-25 0,25 0,0-25,-25 25,24 0,-24-24,25 24,-25-25,0 0,0 25,0-25,-25 0,1 1,-1-1,0 0,0 0,0 0,1 1</inkml:trace>
  <inkml:trace contextRef="#ctx0" brushRef="#br0" timeOffset="9680.5537">23416 9922,'25'0,"-25"0,25 0,-1 0,-24 25,0-1,25-24,-25 25,25 25,-25-25,0 24,25-24,-25 25,0-25,0 24,0-24,0 0,0 24,0-24,0 0,0-25,0 25,0 0,0-25,-25 24,25-24</inkml:trace>
  <inkml:trace contextRef="#ctx0" brushRef="#br0" timeOffset="9879.565">23490 10170,'25'0,"-25"-25,25 25,0 0,-25 0,25-25,-1 25,1 0,0 25,0-25,0 25,-1 0,1-25,0 25,0-1,0-24,-1 25,1 0,-25-25,0 25,0 0,0-25,0 0,0 24,0-24</inkml:trace>
  <inkml:trace contextRef="#ctx0" brushRef="#br0" timeOffset="9987.5712">23937 10046,'0'0,"0"-25,0 25,0-25,25 25</inkml:trace>
  <inkml:trace contextRef="#ctx0" brushRef="#br0" timeOffset="10455.598">24235 10120,'0'0,"0"0,0 0,0 0,-25 0,25 0,-25 0,0 0,0 0,1 0,-1 0,0 25,0-25,25 25,-25 0,0-25,25 25,-24-1,24 1,0-25,0 25,0 0,0-25,0 25,24-25,-24 24,25-24,0 25,-25-25,25 0,0 0,0 0,-1 0,1 0,0 0,0-25,0 25,-1-24,-24 24,25-25,-25 25,25-25,-25 25,0 0,25-25,-25 25,0 0,0 0,25 25,-25-25,0 0,0 25,0 0,24-25,-24 24,0 1,0-25,0 25,0 0,0-25,25 25,-25-25,0 24,0-24,0 0,25 25,-25-25,0 0,0 0,25 0,-25 0,25-25,-25 25,24-24,-24 24,25-25,0 0,0 0,0 0,-25 25,24-24,1-1,0 25,0 0,-25 0,25 0,-1 0,-24 0,25 25,-25-1,0 1,0 0,25 0,-25 0,0-1</inkml:trace>
  <inkml:trace contextRef="#ctx0" brushRef="#br0" timeOffset="10836.6198">20911 11187,'-75'0,"1"25,49-25,-25 0,26 0,24 0,0 0,0 0,24-25,1 25,0 0,25 0,24-25,-24 25,49 0,0-25,0 25,1-25,24 25,24 0,-24-24,25 24,0 0,0-25,0 25,0 0,24 0,-24 0,0-25,25 25,-26 0,1 0,0 0,-25-25,0 25,0 0,-25 0,1 0,-26 0,0 0,1 0,-26-25,-24 25,0 0,0 0,-25 0,0 0,0 0,0 0,0 0,-25 0</inkml:trace>
  <inkml:trace contextRef="#ctx0" brushRef="#br0" timeOffset="13543.7746">11882 12824,'0'0,"-25"0,25 0,-25-25,25 25,-25 0,25 0,0 0,0 0,0 0,0 0,0 0,0 0,0 0,0 0,0 0,0 0,25 0,-25 25,25-25,0 0,0 0,-1 0,1 0,0 0,0 0,0 25,24-25,1 0,-25 0,24 0,1 0,-1 0,26 0,-26 0,1 0,0 0,24 0,-24 0,-1 0,1 25,24-25,-24 0,0 0,-1 0,26 24,-26-24,26 0,-26 0,26 25,-26-25,26 0,-1 0,-24 0,24 0,1 0,-1 0,0 0,1 0,-1 0,1 0,-1 0,0 0,1 0,-1 0,-24 0,24-25,-24 25,24 0,-24 0,0 0,-1-24,1 24,-1 0,-24 0,0 0,25 0,-50 0,24 0,-24-25,25 25,-25 0,0 0,0 0,0 0,0 0,0 0,0 0,-25 0,25 0</inkml:trace>
  <inkml:trace contextRef="#ctx0" brushRef="#br0" timeOffset="13916.796">14834 12700,'0'0,"0"0,0 0,0 0,0 0,0 0,0 0,24 0,-24 25,0-25,25 0,-25 0,25 0,-25 25,25-25,0 0,-1 24,-24-24,25 0,0 25,0-25,-25 25,25-25,-25 25,24 0,-24-25,0 24,0-24,0 25,0 0,0-25,-24 25,24-25,-25 25,0-1,0-24,0 25,1-25,-1 25,0-25,0 25,0-25,1 0,-1 25</inkml:trace>
  <inkml:trace contextRef="#ctx0" brushRef="#br0" timeOffset="14572.8335">16123 12923,'-24'0,"24"0,0 0,0 0,0 0,0 0,0 0,0 0,0 0,24 0,1 0,-25 0,25 0,25 0,-26 0,1 0,25 0,-1 0,1 0,0 0,-1 0,26 0,-1-25,1 25,-1 0,0 0,1 0,24-24,-25 24,1 0,24 0,-25 0,26-25,-26 25,25 0,-24 0,-1 0,1-25,24 25,-50 0,26 0,-1 0,1-25,-26 25,1 0,-1 0,1 0,0 0,-26-25,1 25,0 0,0 0,-25 0,0 0,0 0,0 0,0 0,0 0,-25 0,25 0,-25 0</inkml:trace>
  <inkml:trace contextRef="#ctx0" brushRef="#br0" timeOffset="15187.8687">16223 12650,'0'0,"0"0,0 0,0-24,0 24,0 0,0 0,0 0,0 0,0 0,0 0,0 0,0 24,0-24,-25 0,25 25,-25-25,25 25,-25 0,0 0,1-1,-1-24,0 25,0 0,0 0,1 0,-1-1,25 1,0 0,0-25,0 25,0-25,25 25,-1-1,1-24,25 0,-25 25,24-25,1 0,-1 0,1 25,0-25,-1 0,1 0,24 0</inkml:trace>
  <inkml:trace contextRef="#ctx0" brushRef="#br0" timeOffset="19268.102">2679 11857,'0'-25,"0"0,-25 0,25 0,0 1,-24 24,24-25,0 25,0 0,0-25,0 25,0 0,0 0,0 0,0 25,0-25,0 0,0 25,0-25,0 24,0 1,0 0,0 25,0-1,0 1,24-1,-24 26,0-26,0 26,0 24,0-24,0-1,0 0,0 1,0-1,0-24,-24-1,24 1,0-25,0 0,0-1,0 1,0-25,0 25,0-25,0 0,0 0,0 0,0 0,0 0,0 0,0 0,0 0,-25 0,25-25,0 25,-25-25,25 25,-25-24,25-1,-25 25,25-25,-24 0,-1 0,25 25,-25-24,25 24,0-25,-25 25,25 0,0-25,0 25,0 0,0 25,0-25,0 0,0 25,0-25,25 24,-25 1,25 0,-25 0,0 0,25-1,-25 1,24 0,-24-25,25 25,-25 0,25-25,-25 0,25 0,0 0,-25 0,24 0,1-25,0 25,0-25,-25 0,25 0,-1 1,1-1,0 0,0 0,0 0,-1 1</inkml:trace>
  <inkml:trace contextRef="#ctx0" brushRef="#br0" timeOffset="19720.1279">3250 13767,'-25'0,"25"0,-25 0,25 0,0-25,0 25,0 0,0 0,0 0,0 0,0 0,0 0,25 0,0 0,0 0,-1 0,26 0,-25 0,24 0,1 0,0 0,-1 0,1 0,-1-25,1 25,0 0,-1 0,1-25,-1 25,-24 0,25 0,-25-25,0 25,-25 0,24 0</inkml:trace>
  <inkml:trace contextRef="#ctx0" brushRef="#br0" timeOffset="20076.1483">3250 13568,'0'0,"25"0,-25-25,0 25,0 0,0-24,0 24,0 0,24 0,-24 0,0 0,0 0,0 0,0 0,0 0,0 0,0 0,-24 24,24-24,-25 25,25-25,-25 25,0 0,0 0,25-1,-24-24,-1 25,0 0,25 0,-25-25,25 0,0 25,0-25,0 24,0-24,25 0,-25 25,25-25,-25 25,25-25,-1 25,26-25,-25 25,0-1,24-24,1 25,-25-25,24 25</inkml:trace>
  <inkml:trace contextRef="#ctx0" brushRef="#br0" timeOffset="20660.1817">2853 12700,'0'-25,"-25"25,25-25,0 25,0 0,0 0,0 0,0 25,25-25,0 25,-1 0,26 0,-25-1,25 1,-1 25,26-25,-26-1,1 26,24-25,-24 0,-1-1,26 1,-26 0,1 0,-25 0,24-25,-24 24,0-24,0 25,-25-25</inkml:trace>
  <inkml:trace contextRef="#ctx0" brushRef="#br0" timeOffset="20868.1936">3523 12576,'-25'0,"25"0,0 0,-25 0,25 0,0 0,-25 25,25-25,-25 25,25-1,-24 1,-1 25,25-25,-25 24,0 1,0-1,25 1,-24 0,-1-1,0 1,0-1,0 26,1-25,-1-1,0-24</inkml:trace>
  <inkml:trace contextRef="#ctx0" brushRef="#br0" timeOffset="27299.5614">2158 7169,'0'0,"0"0,0 0,0 0,0 0,0 0,0 0,0 0,0 0,25 0,-25 0,25 0,-25 0,25 0,24 0,-24 0,0 0,25 0,-1 0,1 0,-1 0,1 0,0 0,24 0,0-25,-24 25,24 0,1-25,-1 25,26 0,-26-25,25 25,-24 0,24 0,0-25,0 25,0 0,1 0,-1 0,25-24,-25 24,0 0,25 0,-24 0,-1 0,25 0,-25 0,25 0,0 0,-25 24,25-24,0 0,0 0,0 0,0 0,0 0,0 0,1 25,-1-25,0 0,24 0,-24 0,0 0,0 0,25 0,-25 0,25 25,-25-25,25 0,-25 0,25 0,0 0,-25 0,25 0,-1 0,1 0,0 0,0 0,0 0,-1 0,1 0,-25 0,25 0,0 0,0 0,-25 0,0 0,25 0,-25 0,0 0,0 0,0 25,0-25,0 0,0 0,0 0,0 0,0 0,0 0,0 25,-25-25,25 0,0 0,0 0,0 0,0 0,-24 0,24 0,0 0,0-25,0 25,0 0,-25 0,25 0,0 0,0 0,-25 0,25 0,-25 0,25-25,-24 25,-1 0,25 0,-25 0,25 0,-25 0,1 0,24-25,-25 25,25 0,-25 0,25 0,-25 0,1 0,24-25,-25 25,0 0,25 0,-25 0,0 0,1-24,-26 24,25 0,1 0,-26 0,0-25,1 25,-1 0,1 0,-26 0,1 0,-1-25,1 25,0 0,-1 0,-24 0,25 0</inkml:trace>
  <inkml:trace contextRef="#ctx0" brushRef="#br0" timeOffset="30669.7542">5829 9054,'0'0,"0"-25,-24 25,-1 0,0 0,25 0,-25 0,0 0,1 25,-1-25,0 25,0-25,0 24,1 1,24 0,-25 0,25 0,-25-25,25 24,0 1,25 0,-25-25,25 25,-1 0,1-25,0 24,0-24,0 25,24-25,-24 0,0 25,24-25,-24 25,0-25,0 25,0-25,-1 0,1 24,-25-24,25 0,-25 25,0-25,0 0,0 25,0-25,0 25,-25-25,25 0,-25 25,1-25,-1 24,25-24,-50 0,25 25,1-25,-1 0,0 0,0 0,-24 0,24 0,0-25,0 25,0 0,25-24</inkml:trace>
  <inkml:trace contextRef="#ctx0" brushRef="#br0" timeOffset="30897.7672">5953 9054,'25'0,"0"0,-25 0,0 0,0 0,0 0,25 0,-25 0,0 25,25-1,-25-24,0 25,24 0,-24 25,25-26,-25 1,25 0,-25 0,25 24,-25-24,0 0,25 0,-25 0,0-1,0-24,25 25,-25 0,0-25,0 25,24-25</inkml:trace>
  <inkml:trace contextRef="#ctx0" brushRef="#br0" timeOffset="31237.7867">6077 9302,'0'-25,"0"25,0-25,0 25,0 0,25-25,-25 25,0 0,25-24,-25 24,25 0,0 0,0-25,-1 25,1 0,25 0,-25 25,-1-25,26 0,-25 24,0-24,-1 0,26 25,-50 0,25-25,0 25,-25 0,24-25,-24 24,0 1,0 0,0-25,0 25,-24-25,-1 25,25-25,-25 0,0 0,25 0,-25 0,1 0,24-25,-25 0,0 25,25-25,-25 0,25 1,0-1,0 0,0 0,0 0,0 1,0-1,0 0,25 25,0-25,0 25,-1-25,26 25,-25 0</inkml:trace>
  <inkml:trace contextRef="#ctx0" brushRef="#br0" timeOffset="31829.8205">7020 9203,'0'0,"0"-25,0 25,0-25,-25 25,25-25,0 25,-25-25,25 25,-24-24,24 24,-25-25,25 25,-25 0,0 0,25 0,-25 0,1 0,-1 25,25-1,-25-24,0 25,25 0,-25 0,25 0,0-1,0 1,0 0,0 0,0 0,0-1,0 1,25 0,0-25,-25 25,25-25,0 25,-1-25,1 0,0 0,0 0,0 0,-1-25,1 25,0-25,0 25,0-25,-25 0,24 25,-24-24,25-1,-25 0,0 0,0 25,0-25,0 1,0-1,0 0,0 25,0-25,-25 25,25-25,0 25,0 0,0 0,0 0,0 0,0 0,0 25,0-25,0 25,0-25,0 25,0 0,0-25,0 24,25 1,-25-25,0 25,25-25,-25 25,25-25,-25 0,0 25,25-25,-25 0,25 0,-25 0,0 0,24-25,-24 25,0 0,25-25,-25 25,0-25,25 25,-25-25,0 1,0 24,0 0,0-25,0 25,0 0,0 0,0 0,25 0,-25 25,25-25,-25 24,0 1,24-25,1 25,-25 0,0-25,25 25,-25-1,25-24,-25 25,0-25,25 25</inkml:trace>
  <inkml:trace contextRef="#ctx0" brushRef="#br0" timeOffset="31969.8285">7293 8905,'0'0,"0"0,0 0,0 0,0 0,0 0,0 0</inkml:trace>
  <inkml:trace contextRef="#ctx0" brushRef="#br0" timeOffset="32941.8841">7814 9079,'25'0,"-1"-25,-24 25,0-25,0 25,0 0,0-25,0 25,0-25,-24 25,-1 0,25 0,-25 0,0 0,0 0,1 0,-1 0,0 25,0 0,0 0,1 0,-1-1,25-24,-25 50,25-50,0 25,0 0,0-1,0 1,0-25,25 25,0-25,-1 0,-24 0,25 0,0 0,0 0,0 0,-1-25,1 25,0-25,0 1,-25 24,25-25,-25 25,24-25,-24 25,0-25,0 25,0 0,0 0,0 0,0 0,0 0,0 25,0-25,0 25,0 0,0-1,25 1,-25 25,0-25,25 24,-25-24,25 25,-25-1,0 1,25-25,-25 24,0-24,0 25,0-26,0 26,0-25,0 0,-25-1,25 1,-25 0,0 0,25-25,-25 0,1 0,-1 0,25-25,-25 0,0 25,0-25,1 1,-1-1,25 0,-25-25,25 26,0-1,0-25,0 25,0-24,25 24,0 0,-1-24,1 24,0-25,0 25,0 1,-1-26,1 25,0 0,0 1,0-1,-1 0,1 25,0-25,-25 0,25 25,-25-24,0 24,0-25,0 25,0-25,0 25,0 0,0 0,0 0,0 0,-25 0,25 0,0 25,-25-25,25 25,0-1,0-24,0 25,0 25,0-25,0-1,0 1,0 25,0-25,0-1,0 1,0 0,0 0,0 0,0-25,0 0,0 24,25-24,-25 0,0 0,25 0,-25 0,0-24,25 24,-25-25,24 25,1-25,0 0,-25 0,25 1,0-1,0 0,-1 25,-24-25,25 25,0 0,0 0,-25 0,25 0,-1 0,-24 25,25-25,-25 0,0 0,25 25,-25-25,25 0,-25 0,0 25,25-25,-25 0,24 0,-24 0,0-25,25 25,-25 0,25-25,-25 25,25-25,-25 25,25-25,-25 1,0-1,0 0,0 0,0-24,0 24,0 0,-25-25,25 25,-25 1,25-1,0 0,-25 25,25 0,0 0,0 0,0 0,0 25,0 0,0-1,0 1,0 0,25 0,-25 25,25-26,-25 1,0 0,25 0,-25 0,24-1,-24 1</inkml:trace>
  <inkml:trace contextRef="#ctx0" brushRef="#br0" timeOffset="33089.8926">8583 9079,'0'0,"0"-25,0 25,0 0,0 0,0 0,25 0,-25-25,24 25,1 0,0 0,0-25,0 25,-1 0</inkml:trace>
  <inkml:trace contextRef="#ctx0" brushRef="#br0" timeOffset="33637.9239">9600 8905,'0'-25,"25"0,-25 0,24 1,-24-1,25-25,-25 50,0-25,25 1,-25 24,0 0,0-25,0 25,0 0,0 25,0-25,0 24,0 1,0 0,0 25,-25-26,25 26,-25 0,1-1,24 1,-25 0,0-26,25 26,0 0,0-26,0 26,0-25,0 0,25-1,-25 1,25-25,-1 25,1-25,0 0,0 25,0-25,-1 0,26-25,-25 25,24-25,-24 25,0-25,0 25,24-24,-24-1,-25 25,25-25,0 0,-25 25,0-25,0 25,0-24,0 24,0 0,0-25,0 25,0 0,0 25,0-25,0 0,0 24,0-24,25 25,-25 0,0 0,0 0,0-25,0 24,0 1,24 0,-24-25,0 25,0-25,0 0,0 0,25 0</inkml:trace>
  <inkml:trace contextRef="#ctx0" brushRef="#br0" timeOffset="33802.9334">10121 8954,'0'0,"-25"0,25 0,0-24,0 24,0 0,-25 0,25 0,0 0,0 0,0 24</inkml:trace>
  <inkml:trace contextRef="#ctx0" brushRef="#br0" timeOffset="34077.9491">10195 9029,'25'0,"-25"25,25-25,-1 0,-24 25,0-25,25 24,-25 1,25 0,-25 0,0 0,0-1,0 1,0 0,25 0,-25 0,0-1,0 1,0 0,0 0,0 0,0-1,0-24,0 0,0 25,0-25,0 0,0 0,0 0,0 0,0 0,0-25,0 1,0 24,0-25,25 0,-25 0,0-24,0 24,25 0,-25 0,24 0,-24 1,25 24,-25-25,25 25,-25 0,25 0,0 0,-25 0,24 25,-24-1,25-24,-25 25,25 0,-25 0,25 0,-25-25,0 24,0 1,25 0,-25 0,0-25,0 25</inkml:trace>
  <inkml:trace contextRef="#ctx0" brushRef="#br0" timeOffset="34406.9679">10914 9153,'25'0,"-25"0,0 0,25 0,-25 0,25 0,-25 0,25 0,-1 0,-24 0,25 0,0 0,0 0,0 0,-25-25,24 25,-24 0,0-25,25 25,-25 0,0-24,0 24,0 0,-25-25,25 25,-24 0,-1 0,0 0,-25 0,26 0,-1 0,0 25,-25-25,26 24,-1 1,0 0,25 0,-25 0,25-1,0 1,0 25,25-25,0-1,0-24,-1 25,26 0,0-25,-1 25,1-25,-1 0,26 0,-26 0,26-25,-1 25,-24 0</inkml:trace>
  <inkml:trace contextRef="#ctx0" brushRef="#br0" timeOffset="40601.3222">6822 769,'0'-25,"0"0,0 25,0-24,0-1,-25 25,25-25,-25 25,25-25,-25 25,0 0,25 0,-24 0,-1 0,0 25,0-25,25 25,-25 0,1-1,24-24,-25 25,25 0,-25 0,25 0,0-1,0 1,25 0,-25 0,25-25,-1 25,1-1,0-24,0 25,0 0,-1-25,26 25,-25-25,0 25,-1-25,1 24,0-24,0 25,0-25,-25 25,24-25,-24 0,0 25,0-25,0 0,0 25,0-25,-24 0,24 0,-25 24,0-24,25 0,-25 0,0 0,1 0,-1 0,-25 0,25 0,1 0,-1 0,0 0,0 0,0 0</inkml:trace>
  <inkml:trace contextRef="#ctx0" brushRef="#br0" timeOffset="41581.3783">7343 1017,'24'0,"-24"0,0-25,25 25,-25 0,0-25,0 25,0 0,-25 0,25-24,-24 24,24 0,-25-25,0 25,0 0,0-25,1 25,-1 0,0 0,0 0,0 0,25 0,-25 25,1-25,24 25,-25-25,0 24,25-24,0 25,-25 0,25-25,0 25,0 0,0-25,25 24,-25 1,0-25,25 25,-25-25,25 0,-1 25,-24-25,25 0,0 0,0 0,-25 0,25 0,0 0,-1 0,-24-25,25 25,0 0,-25-25,25 25,-25-25,25 25,-25-24,0 24,0-25,0 25,0-25,0 25,0-25,0 25,0 0,0 0,0 0,0 0,0 0,0 0,0 0,0 25,0-25,0 0,0 25,0 0,0-25,0 24,0-24,24 25,-24-25,0 0,25 25,-25-25,25 0,-25 0,25 0,-25 0,25 0,-25 0,24 0,-24 0,25 0,-25-25,25 25,-25-25,0 25,0 0,0-24,0 24,0-25,0 25,0-25,0 25,0-25,0 0,0 25,0-24,0 24,0-25,0 25,0 0,-25 0,25 0,0 0,0 0,0 0,0 0,0 25,0-25,25 24,-25-24,0 25,0-25,0 25,25-25,-25 25,0-25,0 25,0-25,0 0,0 24,0-24,0 0,0 0,25 0,-25 0,0 25,0-25,0 0,0 0,0-25,0 25,0 0,0 0,0 0,0-24,0 24,0 0,0-25,0 25,24 0,-24-25,0 25,25 0,-25-25,25 25,-25 0,25 0,-25 0,25 0,-25 0,24 0,-24 25,25-25,-25 0,25 0,-25 25,0-25,25 25,-25-25,0 0,0 24,0-24,0 0,0 25,0-25,0 0,0 0,0 25,0-25,0 0,0 0,0 0,0-25,0 25,0 0,0 0,0-25,0 25,0-24,0-1,0 25,25-25,-25 0,24 0,-24 25,25 0,0-24,-25 24,25 0,0 0,-1 0,-24 0,25 0,-25 24,25-24,-25 25,25-25,-25 25,0-25,0 25,0-25,25 0,-25 25,0-25</inkml:trace>
  <inkml:trace contextRef="#ctx0" brushRef="#br0" timeOffset="41944.399">8508 967,'0'0,"25"0,-25 0,25 0,-25 0,25 0,-25 0,25 0,-25 0,24 0,1 0,-25-24,25 24,-25 0,25 0,0-25,-25 25,24 0,-24-25,0 25,25 0,-25-25,0 25,0-25,0 25,0 0,0-24,-25 24,25 0,-24 0,24-25,-25 25,0 0,0 0,0 25,1-25,24 24,-25-24,0 25,25 0,-25 0,25 0,0-1,0 1,0-25,0 25,0 0,0 0,25-1,-25-24,25 25,0-25,-1 25,26-25,-25 0,24 0,-24 0,25-25,-25 25,24 0,-24-25,25 25</inkml:trace>
  <inkml:trace contextRef="#ctx0" brushRef="#br0" timeOffset="42961.4572">6921 1984,'-25'0,"25"0,-25-24,0 24,1 0,-1 0,0 0,0 24,0-24,-24 25,24 0,0 0,0 24,1-24,-1 25,0-1,0 1,25-25,0 24,0 1,0-25,0 24,0-24,25 0,0 0,0 0,-1-25,1 24,0-24,0 0,24 0,-24 0,25 0,-25-24,24 24,-24-25,0 0,24 0,-24 0,0 1,0-1,0 0,-1 0,1 0,-25 1,25-1,-25 0,0 0,-25 0,25-24,-25 24,1 0,-1 0,-25 25,25-24,1-1,-1 0,-25 25,25 0,1-25,-1 25,0 0,0 0</inkml:trace>
  <inkml:trace contextRef="#ctx0" brushRef="#br0" timeOffset="43261.4744">7293 1960,'25'0,"0"24,-25-24,24 25,-24-25,0 25,0-25,0 25,0 0,0 24,0-24,25 25,-25-1,0 1,0-1,0 1,0 0,0-1,0 1,0 24,0-24,0 0,0-1,0-24,0 25,0-1,0-24,0 0,0 0,-25-1,25-24,0 25,0-25,0 0,0 0,0 0,0 0,0 0,0-25,0 25,0-24,0-1,0 0,0 0,0 0,0-24,0 24,0-25</inkml:trace>
  <inkml:trace contextRef="#ctx0" brushRef="#br0" timeOffset="43461.4858">7367 2356,'0'-49,"0"-1,0 25,0-24,25 24,0-25,0 26,0-1,-1 0,1 0,0 25,25-25,-26 25,1 0,0 0,25 0,-26 25,-24 0,25-25,0 25,-25 0,25-1,-25 26,0-25,0 0,0-1,-25 1,25 25,-25-25,25-1,-25 1,1 0,-1-25,0 25,25 0,-25-25,0 24,1-24,24 0,-25 0,0-24,25 24</inkml:trace>
  <inkml:trace contextRef="#ctx0" brushRef="#br0" timeOffset="43902.511">7814 1860,'25'25,"-1"-25,1 25,-25 0,25 0,0 24,-25-24,25 25,-1-1,-24 1,25-1,-25 1,0 0,25 24,-25-24,0-1,0 26,0-26,0 1,0 0,0-1,0 1,0-25,0 24,0-24,0 0,0 0,0-1,0 1,0-25,0 25,0-25,0 0,0 0,0-25,0 25,0 0,0-25,0 1,0-1,0 0,0-25,0 26,0-26,0 0,0 1,0-26,0 26,0-26,0 1,0-1,0 26,25-26,0 1,-25 24,24 1,1 24,25 0,-25 0,0 1,-1 24,1 0,0 0,0 24,-25-24,25 25,-25 0,0 0,24 0,-24-1,0 1,0 0,-24 25,-1-26,0 1,25 0,-25 25,0-26,1 1,-1 0,0 0,0 0,0-25</inkml:trace>
  <inkml:trace contextRef="#ctx0" brushRef="#br0" timeOffset="44197.5279">8459 2034,'0'25,"25"-25,-25 25,0-1,0 1,0 0,0 0,0 0,-25 24,25-24,0 0,0 0,0 24,0-49,0 25,0 0,0-25,25 25,-25-25,24 0,1 0,-25 0,25 0,0 0,0 0,-1-25,1 0,0 25,0-25,-25 0,25 25,-1-24,-24-1,25 0,-25 0,0 0,0 1,0-1,-25 0,25 0,-24 0,-1 25,0-24,0-1,0 25,1 0,-1 0</inkml:trace>
  <inkml:trace contextRef="#ctx0" brushRef="#br0" timeOffset="44490.5447">8806 1960,'50'0,"-26"0,1 0,0-25,-25 25,25 0,-25 0,0 0,0 0,0 25,0-25,0 0,0 24,0 1,0-25,0 25,0 0,0 0,0-1,0 1,0 0,0 0,0 0,25-1,-1 1,-24-25,25 25,-25 0,25 0,-25-25,25 24,-25-24,0 25,0-25,0 25,0-25,0 0,0 25,0-25,0 0,0 25,-25-25,25 0,-25 0,0 0,1 0,-1 0,0-25,0 25,0-25,1 25</inkml:trace>
  <inkml:trace contextRef="#ctx0" brushRef="#br0" timeOffset="44649.5538">8930 1984,'25'0,"0"25,24 0,-24 0,0-25,0 25,-1-1,1 1,0 0,0 0,-25 0,25-1,-25-24,0 25,0 0,0-25,0 25,0-25,0 25,0-25</inkml:trace>
  <inkml:trace contextRef="#ctx0" brushRef="#br0" timeOffset="44770.5607">8930 1637,'25'-25,"-25"0,25 1,-25-1,24 25</inkml:trace>
  <inkml:trace contextRef="#ctx0" brushRef="#br0" timeOffset="45149.5824">9501 1637,'0'25,"24"0,-24 0,25-1,-25 1,0 0,0 0,0 24,0-24,0 0,0 25,0-26,0 26,0 0,0-26,-25 26,25 0,0-26,0 26,0-25,25 0,-25-1,25 1,-25 0,25-25,0 25,-1-25,1 25,0-25,0 0,0 0,-1-25,26 25,-25 0,0-25,-1 0,1 25,0-25,0 1,-25-1,25-25,-25 25,24 1,-24-1,0-25,0 25,0 1,-24-1,24 25,-25-25,25 25,-25 0,25 0,-25 25,25-25,0 25,0-1,0 1,0 0,0 25,0-26,0 1,25 0,-25 0,25 0,-25-1,25-24,-1 25,1-25,-25 0,25 0,0 0,-25 0,25 0,-25 0</inkml:trace>
  <inkml:trace contextRef="#ctx0" brushRef="#br0" timeOffset="45297.5908">9550 1860,'-25'0,"25"0,-24 0,24 0,0 0,0 0,24 0,-24 0,25 0,0 0,0 0,0 0,24 0</inkml:trace>
  <inkml:trace contextRef="#ctx0" brushRef="#br0" timeOffset="45553.6055">10914 1860,'-24'0,"24"0,-25 25,25-25,-25 0,25 25,-25 0,25-25,-25 49,25-24,-24 0,24 25,0-1,0-24,0 25,0-1,0 1,0-25,0 24,0-24,0 0,0 0,0-1,0 1,0-25,0 25,0-25,0 0,0 0,0 0,0-25</inkml:trace>
  <inkml:trace contextRef="#ctx0" brushRef="#br0" timeOffset="45789.619">10617 1761,'25'-49,"-1"24,1 0,0 0,25 25,-26 0,26 0,0 0,-1 25,1-25,-1 50,-24-26,25 1,-1 25,-24-1,0-24,0 25,0-25,-25 24,24-24,-24 25,0-26,-24 26,24-25,-25 0,0-1,0 1,0 0,1 0,-1 0,-25-1,25-24,1 25,-26-25,25 0,0 0,-24 0</inkml:trace>
  <inkml:trace contextRef="#ctx0" brushRef="#br0" timeOffset="45966.6291">11286 1960,'50'24,"-25"1,25 0,-1 0,-24 0,0-1,0 1,-1 0,1 0,-25 0,25-1,-25 1,0 0,0 0,0-25,0 25,0-25,0 0,0 0,-25 24</inkml:trace>
  <inkml:trace contextRef="#ctx0" brushRef="#br0" timeOffset="46081.6357">11361 1811,'0'-25,"25"25,-25 0,0 0</inkml:trace>
  <inkml:trace contextRef="#ctx0" brushRef="#br0" timeOffset="46342.6506">11609 1885,'0'0,"25"25,0-25,-1 25,1 0,0-25,0 24,-25 1,25 0,-1-25,1 25,0 0,0-1,-25 1,25 0,-25-25,0 25,0 0,0-1,0 1,0-25,-25 25,25 0,-25-25,0 0,25 0,-25 0,1 0,24 0,-25-25,25 25,0-25,0 0,0 1,0-1,25 0,-1 0,-24 0,25-24,0 24,0 25,0-25,-1 0,26 1,-25-1,0 25,-1-25</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3:34:41.652"/>
    </inkml:context>
    <inkml:brush xml:id="br0">
      <inkml:brushProperty name="width" value="0.05292" units="cm"/>
      <inkml:brushProperty name="height" value="0.05292" units="cm"/>
      <inkml:brushProperty name="color" value="#FF0000"/>
    </inkml:brush>
  </inkml:definitions>
  <inkml:trace contextRef="#ctx0" brushRef="#br0">6574 10021,'0'0,"0"0,0 0,-25 0,25 0,0 0,0 0,0 0,0 0,25 25,-25-25,24 0,1 0,0 0,0 0,0 0,24 0,-24 0,25 0,-1 0,1 0,-1 0,26 0,-26 0,26 0,-1-25,1 25,-1 0,-24 0,24-25,1 25,-26 0,26 0,-26 0,1 0,-25 0,24-25,-24 25,0 0,0 0,-25 0,24 0,-24 0,0 0,0 0,0 0,0 0,0 0,0 0,0-24</inkml:trace>
  <inkml:trace contextRef="#ctx0" brushRef="#br0" timeOffset="267.0153">7814 9798,'0'0,"0"0,0 0,-25 0,25 0,0 0,0 0,0 0,0 0,0 0,0 25,0-25,0 0,25 0,-25 24,25-24,-1 0,-24 25,25-25,0 0,0 25,0-25,-1 25,1-25,0 0,0 25,-25-25,25 24,-25 1,0-25,0 25,-25 0,25 0,-25-25,0 25,-24-1,24 1,0 0,-25 0,26 0,-26-1,25 1,0-25</inkml:trace>
  <inkml:trace contextRef="#ctx0" brushRef="#br0" timeOffset="1179.0674">16818 10046,'-25'25,"25"-25,0 0,0 0,0 0,0 0,0 0,25 0,0 0,-25 0,25 0,24 0,-24 0,25 0,-1 0,1-25,24 25,-24 0,24 0,1 0,24 0,-25 0,1 0,24-25,-25 25,1 0,-1 0,1 0,-1 0,-24-25,-1 25,1 0,-25 0,-1 0,1 0,0 0,-25 0,0 0,0 0,-25 0</inkml:trace>
  <inkml:trace contextRef="#ctx0" brushRef="#br0" timeOffset="1538.088">16992 9773,'0'0,"0"0,0-25,0 25,0 0,0 0,0 0,0 0,0 0,0 0,0 25,0-25,0 0,-25 0,25 25,-25-25,0 25,-24-1,24 1,-25 0,1 0,-1 24,0-24,1 0,-1 25,25-25,-24-1,49 1,0 0,0 0,0 0,24-25,1 24,25-24,24 0,-24 25,24-25,1 0,-1 0,1 25,24-25,-25 0</inkml:trace>
  <inkml:trace contextRef="#ctx0" brushRef="#br0" timeOffset="3411.1951">6921 3522,'0'0,"0"0,0 0,0 0,0 0,0 0,0 0,0 0,0 0,0 0,0 0,0 0,0 0,0 0,0 0,0 0,0 0,25 0,-25 0,0 0,24 0,-24 0,0 0,25 0,-25 0,25 0,-25 0,25 0,0 0,-1 0,1 0,25 0,-25 0,24 0,1-25,0 25,-1 0,1 0,24-24,-24 24,24 0,-24 0,24 0,-24-25,24 25,1 0,-1 0,0 0,1-25,-1 25,1 0,-1 0,-24 0,24 0,1 0,-26 0,1-25,-1 25,1 0,0 0,-26 0,1 0,0 0,0 0,-25 0,25 0,-25 0,0 0,0 0,0 0,0 0,0 0,0 0,0 0,0 0,0 0,0 0,0 0,0 0,0 0,0 0,0 0</inkml:trace>
  <inkml:trace contextRef="#ctx0" brushRef="#br0" timeOffset="3799.2173">8856 3150,'0'0,"0"0,0 0,-25 0,25 0,0 0,0 0,0 0,0 0,0 0,0 25,0-25,0 0,0 0,0 0,0 0,0 25,0-25,25 0,-25 0,24 25,-24-25,25 0,-25 24,25-24,0 25,0-25,-1 25,1-25,0 0,-25 25,25-25,0 25,-1-25,-24 24,25-24,-25 0,25 25,-25-25,0 25,0-25,0 25,-25-25,0 25,1-25,24 24,-25 1,-25-25,25 25,1 0,-1-25,0 25,0-1,0-24,1 25</inkml:trace>
  <inkml:trace contextRef="#ctx0" brushRef="#br0" timeOffset="5860.3352">7615 2381,'0'0,"25"0,-25 0,25 0,0-25,0 25,-1 0,1-24,0 24,0 0,0 0,-25-25,24 25,1 0,0 0</inkml:trace>
  <inkml:trace contextRef="#ctx0" brushRef="#br0" timeOffset="6196.3544">7715 2381,'0'0,"0"0,0 0,0 0,0 0,0 0,0 0,0 0,0 0,0 25,0-25,0 0,0 25,0-25,0 25,0-1,0 1,-25 0,25 0,0 0,0-1,-25 26,25-25,-25 0,25 24,0-24,0 0,0 0,0 0,0-1,0 1,0 0,0-25,0 25,0-25,25 25,-25-25,25 0,-25 0,25 0,-1 0,1 0,-25 0,25 0,0-25,0 25,-1-25,1 0,0 25,0-25,0 1,-1-1</inkml:trace>
  <inkml:trace contextRef="#ctx0" brushRef="#br0" timeOffset="6352.3633">7665 2729,'0'0,"-25"0,25 0,0 0,0 0,0 0,0 0,0 0,25 0,-25 0,0-25,25 25,-25 0,25 0,-1-25,1 25,0 0</inkml:trace>
  <inkml:trace contextRef="#ctx0" brushRef="#br0" timeOffset="7096.4059">8409 2654,'0'0,"0"0,0 0,0-25,0 25,-25 0,25 0,0 0,-24 0,24 0,-25-25,25 25,-25 0,0 0,25 0,-25 0,1 0,24 0,-25 0,0 0,0 25,0-25,0 0,25 25,-24-25,-1 25,25 0,-25-25,25 25,0-1,-25-24,25 25,0 0,0-25,0 25,0-25,25 25,-25-25,25 24,-25-24,25 0,-25 0,24 0,1 0,0 0,-25 0,25 0,0 0,0-24,-25 24,24-25,1 25,-25 0,25-25,-25 25,25-25,-25 25,0-25,0 25,0-24,0-1,0 25,0-25,0 25,0-25,0 25,0 0,0-25,0 25,0 0,0 0,0 0,0 25,0-25,0 0,0 25,0-25,0 25,0-25,0 25,0-1,0-24,25 25,-25-25,24 25,-24-25,25 0,-25 0,25 25,-25-25,25 0,0 0,-25 0,24 0,1-25,0 25,0 0,0-25,-25 25,24 0,1-25,0 25,-25-24,25 24,-25-25,25 25,-25-25,0 25,0-25,0 25,0-25,0 0,0 25,0-24,0 24,0 0,-25-25,25 25,0 0,0 0,0 0,0 0,0 0,0 0,25 0,-25 0,24 0,1 25,0-25,-25 0,25 24,0-24,-25 0,24 25,-24-25,0 25,0-25,0 25,0-25,0 25,0-25,0 25,-24-25,24 24,-25-24,0 25,0-25,0 0,1 25,-1-25,0 0,0 0,25 0,-25-25</inkml:trace>
  <inkml:trace contextRef="#ctx0" brushRef="#br0" timeOffset="7332.4194">8831 2183,'49'0,"-24"0,0 0,0 0,0 0,-1 0,1 25,-25-1,25 1,-25 0,25 0,-25 0,0-1,0 26,0-25,0 24,0-24,0 0,0 0,0 0,25-1,-25 1,24 0,-24-25,0 25,25-25,-25 25,25-25,0 0,-25 0,25 25,-1-25,-24-25,25 25,0 0</inkml:trace>
  <inkml:trace contextRef="#ctx0" brushRef="#br0" timeOffset="7485.4281">8955 2381,'0'0,"-25"0,25 0,0 0,0 0,0 0,0 0,0 0,0 0,0 0,0 0,25 0,0 0,-1 0,1-25,0 25,25 0</inkml:trace>
  <inkml:trace contextRef="#ctx0" brushRef="#br0" timeOffset="8420.4816">17537 3423,'0'0,"0"0,0 0,0 0,0 0,0 0,0 0,0 0,0 0,0 0,0-25,0 25,0 0,25 0,-25 0,25 0,0 0,24 0,-24 0,25 0,24-25,-24 25,-1 0,26 0,-1-24,1 24,-1 0,0-25,1 25,-1 0,25-25,-24 25,-1 0,-24 0,-1 0,1-25,0 25</inkml:trace>
  <inkml:trace contextRef="#ctx0" brushRef="#br0" timeOffset="8812.5041">17909 3051,'0'0,"0"-25,0 25,25 0,-25-25,0 25,0 0,0 0,0-24,0 24,0 0,0 0,0 0,0 0,0 24,0-24,0 0,0 25,-25 0,1 0,-1 0,0-1,0 26,-24-25,24 24,-25-24,0 25,1-25,-1 24,1-24,-1 25,25-26,0 1,1 0,-1 0,25-25,0 25,0-25,0 0,25 24,-1-24,1 0,0 0,25 0,-1 0,1 0,-1 0,1 0,0-24,-1 24</inkml:trace>
  <inkml:trace contextRef="#ctx0" brushRef="#br0" timeOffset="9504.5436">17686 2133,'0'0,"0"0,0-25,0 25,0 0,-25 0,25 0,0 0,0 25,-25-25,25 25,0 0,-24 0,24-1,0 1,-25 0,25 25,0-26,0 26,0-25,0 0,0-1,25 1,-25 0,24 0,-24-25,25 25,0-25,-25 0,25 24,0-24,0 0,-25 0,24 0,1 0,0-24,0 24,-25 0,25-25,-1 25,-24-25,25 25,-25-25,25 25,-25-25,0 1,25 24,-25-25,0 0,0 25,0-25,0 25,0 0,0 0,0 0,0 0,0 0,0 0,0 25,0-25,0 25,0 0,0-25,0 24,25-24,-25 25,0 0,24-25,-24 25,25-25,0 0,-25 0,25 25,0-25,-1 0,1-25,0 25,0 0,24 0,-24-25,0 25,0-25,0 25,-25-25,24 1,1 24,-25-25,0 0,0 25,0-25,0 0,0 1,-25-1,25 0,-24 0,-1 0,0 1,25-1,-25 0,0 0,1 25</inkml:trace>
  <inkml:trace contextRef="#ctx0" brushRef="#br0" timeOffset="10101.5778">18777 2406,'0'25,"0"-25,0 0,0 0,0 0,0 0,25 0,-25 0,25-25,-25 25,25 0,-25 0,25-25,0 25,-25 0,24-25,-24 25,25 0,0-24,-25 24,0-25,25 25,-25 0,0-25,0 25,0-25,0 25,-25-25,25 1,-25 24,0 0,25-25,-24 25,-1 0,0 0,0 0,0 25,0-25,1 24,-1 1,0 0,0 0,0 0,25-1,0 1,0 0,0 0,0 0,0-1,0-24,25 25,-25 0,25-25,0 25,0-25,-1 25,26-25,-25 0,25 0,-26 0,26 0,0 0,-1 0,-24 0,25 0,-1-25,-24 25,0 0,0-25,-1 25,1-25,-25 0,25 25,-25-24,0-1,0 0,0 0,0 0,0-24,0 24,25 0,-25 25,0-25,25 1,-25 24,24 0,-24-25,25 25,0 0,0 0,0 25,-1-25,1 24,0-24,0 25,0-25,-25 25,24 0,-24 0,0-25,0 24,0 1,0 0,0-25,0 25,-24 0,-1-25,0 24,0-24,0 25,1-25,-26 25,25-25,0 0,1 0</inkml:trace>
  <inkml:trace contextRef="#ctx0" brushRef="#br0" timeOffset="10332.591">19819 1860,'25'0,"0"0,0 0,0 25,-1-25,-24 25,25-25,-25 25,0 0,0-1,0 1,0 25,0-25,0-1,0 26,0-25,0 0,0-1,0 26,0-25,0 0,0-25,0 24,0 1,0-25,25 25,-25-25,25 25,-25-25,25 0,-1 0</inkml:trace>
  <inkml:trace contextRef="#ctx0" brushRef="#br0" timeOffset="10492.6001">20018 2108,'25'0,"-25"0,24-24,1 24,0 0,0-25,24 25,-24 0,25-25,-25 25,24 0,1-25,-1 25,-24 0,25 0,-25 0</inkml:trace>
  <inkml:trace contextRef="#ctx0" brushRef="#br0" timeOffset="13153.7524">10443 5804,'0'25,"0"-25,0 0,0 0,0 0,0 0,0 0,0 0,0 0,0 0,25 25,-25-25,25 0,0 0,-1 0,26 0,0 25,-1-25,1 0,-1 0,26 0,-1 0,1-25,24 25,0 0,0 0,1 0,24-25,-25 25,25 0,0-25,0 25,25 0,-25-25,0 25,-25 0,25 0,-25-24,0 24,1 0,-26 0,0-25,1 25,-26 0,1 0,0 0,-26 0,1 0,-25 0,25 0,-25 0,0 0,0 0,0 0,0 0,-25 0,0 0,1 0,-1 0,0 0,-25 0,26 0</inkml:trace>
  <inkml:trace contextRef="#ctx0" brushRef="#br0" timeOffset="13500.7722">10468 6003,'-50'0,"26"25,-1-25,0 0,25-25,0 25,0 0,0 0,0 0,25 0,0 0,-1-25,26 25,0 0,-1 0,26-25,-1 25,25 0,0-25,1 25,24-24,0 24,0-25,25 25,-25-25,24 25,1-25,0 25,-25 0,25-25,-25 25,0 0,0-25,0 25,-25 0,0 0,1 0,-26 0,0 0,1 0,-26 0,1 0,-25 0,0 0,0 0,-25 0,0 0,0 0,0-24,0 24,0 0,0 0,-25 0,0 0,0 0</inkml:trace>
  <inkml:trace contextRef="#ctx0" brushRef="#br0" timeOffset="13748.7864">11435 5879,'0'25,"0"-25,25 0,0 0,0 0,24 0,1-25,0 25,24 0,0 0,1 0,24-25,0 25,0 0,25-25,-24 25,24-25,0 25,0-25,0 25,-25 0,25-24,-25 24,-24 0,-1-25,0 25,-24 0,0 0,-25 0,-1-25,-24 25,0 0,0 0,0 0</inkml:trace>
  <inkml:trace contextRef="#ctx0" brushRef="#br0" timeOffset="14630.8368">8806 3299,'25'0,"-25"0,25 0,-1 0,-24 0,25-25,25 0,-25 25,-1-24,26-1,-25-25,24 25,1 1,0-1,-1-25,1 25,-25 1,24-1,1 0,-25 0,0 25,-1-25,1 1,0 24,-25 0,25-25,-25 25,0 0</inkml:trace>
  <inkml:trace contextRef="#ctx0" brushRef="#br0" timeOffset="15608.8928">20439 2704,'0'0,"25"0,-25-25,25 25,0-25,24 25,-24-25,25 0,-1 25,1-24,0-1,-1 0,26 0,-1 0,1 1,-26-1,26 0,-1 0,-24 0,-1 1,1-1,-1 0,-24 25,0-25,0 25,-25-25,25 25,-25 0,0-24,0 24,0 0</inkml:trace>
  <inkml:trace contextRef="#ctx0" brushRef="#br0" timeOffset="16686.9544">10170 4936,'0'0,"-25"-25,25 25,0 0,-24-24,24 24,0 0,0 0,0 0,0 0,0 0,0 0,0 0,0 0,0 24,0-24,0 25,0 0,0 0,0 24,0 1,0-25,24 24,-24 26,0-26,0 26,0-26,0 26,0-1,0 1,0-1,0-24,0 24,0-24,0-1,-24-24,24 0,0 0,0 0,0-1,0-24,0 0,0 0,0 0,0 0</inkml:trace>
  <inkml:trace contextRef="#ctx0" brushRef="#br0" timeOffset="17397.9951">10195 4862,'25'0,"-25"0,0 0,0 0,25 0,-25 0,24 0,-24 0,25 0,0 0,25 0,-25 0,24 0,1 0,24 0,-24 0,49-25,-25 25,1 0,24 0,0 0,0-25,1 25,-1 0,25-25,-25 25,25 0,-25 0,25-25,0 25,-24 0,24 0,0-24,-25 24,25 0,-25 0,0 0,1 0,-1-25,0 25,0 0,-24 0,24 0,-25 0,-24 0,24 0,-24 0,0 25,-1-25,1 0,-25 0,-1 0,1 0,0 0,-25 0,25 0,-25 0,0 0,0 0,0 0,0 0,0 0,0 0,0 0,0 0,0 0,0 0,0 0,0 0,0 0,0 24,0-24,0 0,0 0,0 0,0 0,0 0,0 0,0 0,25 25,-25-25,0 0,0 25,0-25,0 25,0 0,0-25,0 25,0 24,-25-24,25 25,0-26,-25 26,25 0,0-1,-25 26,25-26,0 26,-25-26,25 1,0 24,0-24,-24-1,24 1,0 0,-25-26,25 26,0-25,0 0,0 0,0-1,0 1,0 0,0-25,0 0,0 25,0-25,0 0,0 0,0 0,0 0,0 0,0 0,25 0,-25 0,0 0,0 0,0 0</inkml:trace>
  <inkml:trace contextRef="#ctx0" brushRef="#br0" timeOffset="22300.2755">8806 11187,'0'0,"-25"0,25 0,-25 0,25 0,0 0,0 0,0 0,0 25,0-25,0 0,0 0,25 0,-25 0,25 25,-25-25,25 0,-25 0,25 0,-1 0,1 0,0-25,0 25,0 0,-1-25,1 25,-25-25,25 25,0 0,-25-25,25 25,-25-25,24 25,-24-24,0 24,0-25,0 25,0 0,0-25,0 25,0 0,-24 0,24 0,-25 0,25 0,-25 0,0 0,25 0,-25 25,25-25,-24 0,-1 25,25-25,-25 24,25-24,-25 25,25 0,0-25,0 0,0 25,0-25,0 25,25-25,-25 0,25 0,-25 25,25-25,-1 0,-24 0,25 0,0 0,0 0,-25 0,25 0,-1 0,-24 0,25 0,-25 0,0 0,0 0,0 0,0 0,0 0,-25 24,25-24,-24 25,-1-25,0 25,0 0,0-25,1 25,-1-1,0 1,25 0,-25-25,25 25,-25 0,25-25,0 24,0-24,25 0,-25 25,25-25,0 0,0 0,-1 0,1 0,0 0,0 0,24 0,-24-25,0 25,25 0,-26-24,1 24,0-25,0 25,0 0,0-25,-1 25,-24-25,25 25,-25 0,25-25,-25 25,0 0,0 0,0 0,0 0,0 0,0 0,0 0,0 0,-25 0,25 0,0 25,-25-25,25 0,-24 0,24 0,0 0,0 0,0 0,0 25,0-25,0 0,0 0,0 0,0 0,0 0,0 0,24 0,-24 25,25-25,-25 0,0 0,25 0,0 0,-25-25,25 25,-1 0,-24 0,25-25,0 25,0 0,-25-25,25 25,-25-24,24 24,1-25,-25 25,0-25,25 0,-25 25,0-25,0 25,0-24,0-1,0 25,0-25,0 25,0-25,0 25,0 0,-25 0,25 0,0 0,0 0,0 0,0 0,0 0,0 0,0 0,0 25,0-25,0 25,0-25,0 0,25 25,-25-25,25 0,-25 0,25 24,-25-24,24 0,1 0,-25 0,25 0,-25 0,25-24,0 24,-25 0,24 0,-24 0,0-25,0 25,25 0,-25 0,0 0,0 0,0 0,0 0,0 0,0 25,0-25,0 0,0 24,0-24,0 0,-25 25,25-25,-24 25,24-25,-25 25,0-25,25 0,-25 25,25-25,-25 0</inkml:trace>
  <inkml:trace contextRef="#ctx0" brushRef="#br0" timeOffset="22492.2865">10145 10765,'25'-25,"0"25,0 0,0 0,-1 0,1 0,-25 25,25 0,-25 0,25 0,-25-1,25 26,-25 0,25-1,-25-24,24 25,-24-1,0-24,25 25,-25-25,0-1,25 1,-25 0,0 0,0 0,0-1</inkml:trace>
  <inkml:trace contextRef="#ctx0" brushRef="#br0" timeOffset="22636.2947">10468 11212,'0'-25,"0"25,0-25,25 25,-25-25,25 25,-1-25,1 25,0-24,0 24,24-25,-24 25,50-25,-26 0,26 25,-1-25,25 1,0-1</inkml:trace>
  <inkml:trace contextRef="#ctx0" brushRef="#br0" timeOffset="23428.34">19571 10592,'25'-25,"0"25,0 0,-25-25,24 25,-24 0,0 0,0 0,0 0,0 0,0 0,-24 0,24 0,-25 25,0-25,0 0,0 0,1 25,-1-25,0 0,0 24,0-24,1 0,-1 0,25 0,-25 0,25 25,0-25,0 0,0 0,0 0,0 0,0 0,0 0,0 0,0 0,0 25,0-25,-25 25,25 0,0-1,0 1,0 0,0 0,-25 0,25 24,0-24,0 0,0 0,0 24,0-24,0 0,25-25,-25 25,25-1,0-24,-25 25,25-25,-1 0,1 0,0 0,0 0,0 0,-1 0,1-25,0 25</inkml:trace>
  <inkml:trace contextRef="#ctx0" brushRef="#br0" timeOffset="23556.3474">19546 10840,'0'0,"0"0,0 0,0 0,0 0,0 0,0 0,0 0,0 0,0 0,0 0,0 0,25 0,0-25</inkml:trace>
  <inkml:trace contextRef="#ctx0" brushRef="#br0" timeOffset="24156.3817">20365 10790,'0'-25,"0"25,0 0,0-25,0 25,-25 0,0-24,1 24,-1 0,0 0,0 0,0 24,1-24,-1 25,0-25,0 25,0-25,25 25,-24 0,24-25,-25 24,25 1,0-25,0 25,0 0,0-25,25 25,-25-25,24 24,-24-24,25 0,0 0,0 0,0 0,-1 0,1 0,0 0,0-24,0 24,-1-25,-24 25,25-25,0 25,0-25,-25 25,25-25,-25 25,0 0,0-24,0 24,0 0,0 0,0 0,0 0,0 0,0 24,0-24,0 25,0-25,0 25,0-25,24 25,-24 0,25-25,-25 24,25-24,-25 25,25-25,0 0,-25 25,24-25,1 0,-25 0,25 0,0-25,-25 25,25 0,-25-25,0 25,24-24,-24 24,0-25,25 0,-25 0,0 0,0 1,25-1,-25 0,25 0,-25 0,25 1,-1 24,1-25,0 0,0 25,0 0,0 0,-1 0,1 0,0 0,0 25,0-25,-25 25,24-1,-24 1,0 0,0 0,0 0,0-1,-24 1,-1 0,25 0,-25 0,0-1,0 1,25-25,-24 25,-1-25,0 0,25 0,-25 0,0 0,25 0,0 0</inkml:trace>
  <inkml:trace contextRef="#ctx0" brushRef="#br0" timeOffset="24472.3997">21060 10393,'24'0,"26"0,-25 25,0-25,-1 25,1-25,0 25,-25-1,25 1,0 25,-25-25,24-1,-24 1,0 0,25 25,-25-26,0-24,0 25,0 0,0 0,0 0,0-25,0 24,0-24,0 0,0 25,0-25,0 0,-25 0,25 0,0-25,0 25,0-24,0 24,0-25,0 0,0 0,0 25,25-25,0 1,0-1,0 0,24 25,-24-25,25 25,-1-25,1 25,-1-24,1 24,24 0,-24-25,0 25,-1 0,-24 0,0 25,0-25,0 0,-1 24</inkml:trace>
  <inkml:trace contextRef="#ctx0" brushRef="#br0" timeOffset="25888.4807">12676 12452,'-25'0,"0"0,25-25,-25 25,0-25,25 25,-24 0,-1-24,25 24,-25 0,0-25,25 25,-25 0,0-25,1 25,-1 0,0-25,0 25,0 0,1-25,-1 25,0 0,-25 0,26 0,-1 0,-25 0,25 0,-24 0,24 0,-25 0,26 0,-26 25,25-25,-24 0,24 25,-25-25,25 0,-24 25,-1-25,25 25,1-25,-26 24,25-24,0 25,1 0,-1-25,0 25,-25-25,25 25,1-1,-1-24,0 25,0 0,0-25,1 25,-1 0,0-1,0 1,0 0,1 0,-1 0,0-1,0 1,0 0,1 0,-1 0,0-1,25 1,-25 0,0 0,25 0,-24-1,24 1,0 25,0-25,-25-1,25 26,0-25,0 0,0 24,0-24,0 0,0 25,0-26,0 26,25-25,-25 0,24 24,-24-24,25 25,0-26,0 1,0 0,-1 25,1-26,25 1,-25 0,-1 0,26 0,-25-1,24 1,1-25,-25 25,24 0,1-25,0 25,-1-25,1 24,24-24,-24 0,0 0,-1 0,26 0,-26 0,26 0,-26 0,1-24,-1 24,1-25,0 25,-1-25,1 0,-1 0,1 25,-25-49,24 24,-24 0,25 0,-25-24,24 24,-24-25,0 26,0-26,0 0,24 1,-24-1,0 1,0-1,-25 0,24 1,1-1,-25 25,25-24,-25-1,25 0,-25 26,0-26,0 0,0 26,0-26,0 0,-25 26,0-26,25 0,-25 1,1 24,-1-25,-25 1,25-1,-24 25,24-24,-25-1,1 1,-1 24,0-25,1 25,-1 0,1 1,-1-1,0 25,-24 0,24 0,-24 25,0-1</inkml:trace>
  <inkml:trace contextRef="#ctx0" brushRef="#br0" timeOffset="33551.9191">869 7317,'0'0,"0"-24,0-1,0 25,0-25,-25 0,25 25,0-25,0 1,-25-1,25 25,-25-25,25 0,-25 25,0-25,25 25,-24-24,-1 24,0 0,0 0,25 0,-25 0,1 24,24-24,-25 25,0 0,25-25,-25 25,25 0,-25 24,25-24,0 0,0 0,0-1,0 1,0 0,25 0,0-25,-25 25,25-25,0 24,-25-24,24 0,1 25,0-25,0 0,0-25,-25 25,24 0,1-24,-25 24,25-25,0 0,-25 25,25-25,-25 0,0 1,25-1,-25 25,0-25,0 0,0 0,0 1,0-1,-25 25,25-25,0 0,-25 25,25-25,0 25,0 0,-25-24,25 24,0 0,0 0,0 0,0 24,0-24,0 25,25 0,-25-25,25 25,-25 0,25-1,-1 1,-24 0,25 0,0 0,-25-25,25 24,0-24,-25 0,24 0,-24 0,25 0,0 0,-25 0,0-24,25 24,-25-25,25 25,-25-25,0 0,24 0,-24 1,0-1,0-25,0 25,0 1,0-26,-24 0,24 26,-25-26,25 0,-25 1,0-1,-24 0,24 1,0 24,-25-25,26 26,-1-1,0 0,25 25,-25 0,25 0,0 0,0 25,25 0,-25-1,25 26,0 0,-1-1,1 1,25 24,-25 1,-1-1,26-24,-25 24,0 1,24-26,-24 1,0-1,0 1,-25 0,24-1,1-24,-25 0,25 0,-25-25,0 24,25-24,-25 25,0-25,0 0,0 0,0-25,0 25,0-24,0 24,-25-25,25 0,-25-25,0 1,25-1,-24 1,-1-1,0-24,0-1,-24 1,24-1,0 1,-25-1,26 1,-1 24,25-24,-25 24,25 1,0-1,0 25,0 1,25-1,-25 0,25 25,-1-25,-24 25,25 0,0 25,0-25,0 25,-1 0,1-1,0 1,-25 0,25 25,-25-26,25 26,-25 0,0-26,0 26,-25 0,25-1,-25-24,25 25,-25-25,0 24,25-24,-24 0,-1-25,25 25,-25-25,0 0,0 0</inkml:trace>
  <inkml:trace contextRef="#ctx0" brushRef="#br0" timeOffset="33995.9445">993 6201,'24'0,"-24"-25,25 25,-25-24,25 24,-25 0,25 0,0 24,-1-24,1 25,0 25,0-25,0 24,24 1,-24-1,25 1,-26 0,1-1,0 1,0-1,0 1,-1 0,1-1,0 1,-25-25,25 24,0-24,-25 0,24 0,-24 0,0-25,0 24,0-24,0 0,0 0,0 0,0 0,0 0,0-24,0 24,-24-25,24 0,-25-25,0 26,0-26,0 0,-24 1,24-26,0 26,-24-26,24 1,-25-1,25 1,1 24,-1-24,25 24,0 1,0 24,0 0,25 0,-1 1,-24 24,25-25,0 25,0 0,0 0,24 0,-24 0,0 25,0-25,-1 24,1 1,0 0,-25 0,25 0,-25 24,0-24,0 25,0-26,0 26,0-25,0 0,-25 24,25-24,-25 0,25 0,-25-25</inkml:trace>
  <inkml:trace contextRef="#ctx0" brushRef="#br0" timeOffset="34459.971">1389 6003,'25'-25,"0"25,0 0,0 0,-1 0,26 0,-25 0,24 25,-24-25,25 25,-25-25,-1 24,26 1,-25-25,0 25,-25 0,25 0,-1-25,-24 24,0-24,25 25,-25-25,0 0,0 0,0 0,0 0,0 0,0 0,0 0,-25-25,25 25,0-24,-24-1,24 0,0 0,-25 0,25 1,-25-1,25 0,0 0,0 25,0-25,0 1,0 24,0 0,0 0,25 0,-25 0,25 0,-25 0,24 24,-24-24,25 0,0 25,-25-25,25 0,0 0,-25 0,24 0,1 0,-25 0,25 0,-25 0,25-25,0 25,-25-24,24 24,-24-25,0 25,25-25,-25 0,0 25,0-25,0 0,0 1,-25 24,1-25,-1 0,0 25,0-25,0 25,1 0,-1 25,-25-25,25 25,1 0,-26-1,25 1</inkml:trace>
  <inkml:trace contextRef="#ctx0" brushRef="#br0" timeOffset="34847.9932">2233 5730,'0'-25,"25"25,-25-25,0 0,0 25,-25 0,25-24,0 24,-25 0,25 0,-25 24,25-24,-25 0,25 25,-24 0,24 0,-25 0,25-1,-25 1,25 0,0-25,0 25,0 0,25-25,-25 0,0 25,25-25,-1 0,-24 0,25 0,0 0,-25 0,25 0,-25-25,25 25,-1-25,-24 25,0-25,25 0,-25 25,0-25,25 1,-25-1,0 0,0 0,0 25,0-25,0 25,0 0,0 0,25 0,-25 0,0 0,25 25,-25-25,0 25,24 0,-24-25,25 25,-25-1,0-24,25 25,-25-25,0 25,25-25,-25 25,25-25,-25 0</inkml:trace>
  <inkml:trace contextRef="#ctx0" brushRef="#br0" timeOffset="35332.0209">2630 5457,'-25'0,"25"-25,-25 0,25 25,-25 0,25 0,-25 0,25 25,0-25,0 25,0 0,0 0,0-1,0 1,0 0,0 0,25 0,0-1,-25 1,25-25,0 25,-25-25,24 0,1 0,0 0,0 0,0 0,-1-25,-24 25,25-25,0 1,0-1,-25 0,25 0,-25 0,0 1,24-1,-24 0,0-25,0 1,-24 24,-1-25,25 1,-25-1,0 1,0-1,1 0,-1 1,0 24,0 0,25 0,0 25,0 0,0 0,0 0,25 25,-25 0,25 0,0 24,-25-24,24 25,1-25,-25 24,25-24,0 0,-25 24,25-24,-25 0,24 0,-24-25,25 25,-25-25,25 0,-25 0,25 0,-25 0,0 0,0 0,0-25,25 0,-25 25,0-25,25 0,-25 1,24-1,-24 0,25 0,0 0,0 25,0-24,-1 24,1-25,0 25,0 0,0 0,24 25,-24-25,0 0,0 24,-25-24,24 25</inkml:trace>
  <inkml:trace contextRef="#ctx0" brushRef="#br0" timeOffset="35665.0399">1464 7689,'-50'50,"1"0,-1-1,25-24,0-25,1 25,24-25,0 0,0 0,0 0,0-25,24 0,1 0,0 1,25-26,-1 0,1 1,-1-1,26 1,-1-26,25 1,-24-1,24-24,0 0,1 25,-1-26,-25 1,25 0,-24 0,24 24,-25-24,1 25,-26 24,1-24,0 24,-1 25,-24-24,0 24,0 0,-25 25,25 0,-25-25,0 25,-25 25</inkml:trace>
  <inkml:trace contextRef="#ctx0" brushRef="#br0" timeOffset="36448.0847">422 9649,'-25'-25,"25"25,0 0,0-25,-25 25,25 0,0 0,0 0,0 0,0 25,25-25,-25 25,25 0,0-25,-25 25,25-1,-1 1,-24 0,25 0,-25-25,25 25,-25-1,25-24,-25 25,0-25,0 0,0 0,0 0,0 0,0 0,0 0,0 0,0 0,0-25,0 25,-25-24,25 24,-25-25,25-25,-25 25,1 1,-1-26,25 0,-25 26,0-26,25 0,-25 26,25-1,0 0,0 0,0 0,0 25,0-24,25 24,-25 0,25 0,-25 24,25-24,0 0,-1 25,-24-25,25 0,0 25,0-25,-25 25,25-25,-25 25,0-25,24 0,-24 0,0 0,0 0,0 0,0 0,0 0,0-25,0 25,0-25,0 0,0 0,0 1,0-26,0 25,0 0,-24-24,24 24,0 0,0 0,0 1,0-1,0 25,0 0,0 0,24 0,1 25,0-25,0 24,0 1,24 0,-24 0,0 0,0-1,0 26,-1-25,1 0,0-1,-25 1,25 0,0-25,-25 25,0 0,24-25,-24 0,0 24</inkml:trace>
  <inkml:trace contextRef="#ctx0" brushRef="#br0" timeOffset="36806.1052">1117 9178,'0'0,"0"0,0 0,24 0,-24 0,0 0,25 0,-25 0,25-25,-25 25,25 0,-25-25,25 25,-25-25,0 1,24 24,-24-25,0 0,0 0,0 25,0-25,0 0,0 25,0-24,0-1,-24 25,-1-25,0 25,0 0,25 0,-25 0,1 0,-1 25,25-25,-25 25,0-1,25 1,0 0,0 0,0 0,0 0,0-1,0 1,0 0,25 0,-25-25,25 25,0-25,-25 24,24-24,-24 0,25 0,0 0,0 0,0 0,-1 0,-24-24,25 24,25-25,-25 0,-1 25,-24-25</inkml:trace>
  <inkml:trace contextRef="#ctx0" brushRef="#br0" timeOffset="37316.1344">1513 8781,'0'0,"0"0,0 0,0 0,0 0,0 0,0 0,0 0,0 0,0 0,0 0,0 0,25 0,-25 0,25-25,-25 25,25 0,-25-25,25 25,-25 0,24-25,-24 25,0-24,25-1,-25 25,0-25,0 25,0-25,0 0,0 25,-25 0,25-24,-24 24,-1 0,0 0,0 0,25 0,-25 24,1-24,-1 25,0 0,25 0,-25 0,25-1,0 1,0 0,0 0,0-25,0 25,0-1,25 1,-25-25,25 25,0-25,-25 0,24 25,1-25,0 0,0-25,0 25,-1 0,1-25,0 0,0 25,0-24,-25-1,24 0,1 0,-25 0,25 1,-25-26,25 25,-25 0,0-24,0 24,0-25,0 1,0 24,0-25,-25 1,25-1,-25 1,0-1,25 0,-24 26,24-1,-25 25,25-25,0 25,0 25,0-25,0 25,25-1,-1 26,1-25,0 24,0 1,0-25,0 24,-1 1,1-25,-25 24,25-24,0 0,-25 0,25 0,-25-1,24-24,-24 25,0-25</inkml:trace>
  <inkml:trace contextRef="#ctx0" brushRef="#br0" timeOffset="37512.1456">1737 8384,'0'-25,"0"25,0-25,0 1,24 24,-24-25,25 25,0 0,0-25,0 25,0 0,-1 0,1 0,0 0,25 0,-26 25,1-25,0 0,-25 25,25-25,0 24,-25-24,24 0,-24 25,0-25,0 0</inkml:trace>
  <inkml:trace contextRef="#ctx0" brushRef="#br0" timeOffset="38092.1788">2034 8062,'25'0,"-25"0,0 0,0 0,25 24,-25-24,0 0,25 25,-25-25,0 25,25-25,-25 25,24-25,-24 25,0-25,0 24,25-24,-25 0,25 0,-25 25,0-25,0 0,0 0,25 0,-25 0,0-25,0 25,25 0,-25-24,0-1,24 25,-24-25,25 0,-25 0,25 1,0-1,-25 0,25 0,-1 25,1-25,-25 0,25 25,0-24,-25-1,25 25,-25-25,24 25,-24-25,25 0,0 25,-25-24,0-1,25 0,-25 0,0 25,0-25,0 1,0 24,0-25,0 25,-25-25,25 25,-25 0,25 0,-25 0,25 25,-24-25,24 25,-25-25,25 24,0 1,0 0,25 25,-25-26,24 26,1-25,0 24,0-24,0 25,-1-25,1 24,25-24,-25 25,-1-25,-24 24,25-24,0 0,0 24,0-24,-25 0,24 0,-24 0,25-1,-25 1,0 0,0 0,0-25,0 0,0 25,-25-25</inkml:trace>
  <inkml:trace contextRef="#ctx0" brushRef="#br0" timeOffset="38464.2">769 10368,'-49'75,"-26"-1,1 1,24-26,-24 1,24-1,1 1,24 0,0-26,0 1,0 0,25 0,0-25,0 0,0 0,0 0,25-25,0 0,0 0,24 1,1-26,0 0,-1 1,26-26,24 1,-25-25,26 0,24-1,-25 1,25 0,0-25,0 25,0-25,0 24,25-24,-25 25,0-25,-25 25,25 0,-25 24,0 1,-24-1,-1 1,-24 24,-1 1,1 24,-25-25,0 26,-1 24,-24-25,0 25,0-25,0 25,0 0,0 0,0 0,0 0,-24 0,24 0,-25 0,25 25</inkml:trace>
  <inkml:trace contextRef="#ctx0" brushRef="#br0" timeOffset="40323.3064">5656 7789,'-25'24,"25"-24,0 0,0 0,0 0,0 0,0 0,0 0,0-24,25 24,-25 0,25 0,-1-25,1 25,25-25,-25 0,24 25,-24-25,25 1,-1-1,-24 0,25 0,-26 0,1 25,0-24,0-1,0 25,-25 0</inkml:trace>
  <inkml:trace contextRef="#ctx0" brushRef="#br0" timeOffset="40562.32">6053 7466,'-25'0,"25"0,0 0,-25-25,25 25,0 0,0 0,0 0,0 0,0 0,0 0,0 0,0 0,0 0,0 0,0 0,0 0,0 0,0 0,0 0,0 0,25 0,-25 0,0 0,25 0,-25 0,24 0,-24 0,25 0,-25 0,25 0,-25 25,25-25,-25 0,0 25,25-25,-25 25,0 0,0-25,0 24,0 1,-25 0,25 25,-25-26,0 26</inkml:trace>
  <inkml:trace contextRef="#ctx0" brushRef="#br0" timeOffset="41510.3743">4887 15677,'0'0,"-25"24,25-24,-25 25,0-25,25 0,-24 25,24-25,0 0,-25 0,25 25,0-25,0 0,0 0,0 0,0 0,0 0,0-25,25 25,-1 0,-24 0,25-25,0 0,0 25,0-24,24-1,-24 0,0 0,25-24,-26 24,1 0,25 0,-25-24,-1 24,1 0,0 0,-25 25,25-25,-25 25,0-25,0 25,0 0,0-24,0 24,-25 0,0 0,25 0,-25 0,1 0,-1 0,25 24,-25-24,25 0,-25 0,25 0,0 0,0 0,0 0,0 0,0 0,0 0,25 0,-25-24,25 24,0 0,-1 0,-24 0,25-25,0 25,0 0,-25 0,25 25,-1-25,-24 0,0 24,0 1,0-25,0 25,0 0,0 0,0 24,0-24,-24 0,-1 25,25-1</inkml:trace>
  <inkml:trace contextRef="#ctx0" brushRef="#br0" timeOffset="57530.2906">21630 14536,'0'0,"0"0,0 0,0 0,0 0,0 0,0-25,0 25,0 0,25 0,0 0,-1-25,1 25,0 0,25-25,-26 25,26 0,-25-25,0 25,24-24,-24 24,0-25,0 25,-25 0,25-25,-25 25,0 0,-25 0,25 0,-25 25,25-25,-25 0,0 25,0-25,1 24,-1-24,0 25,25 0,-25-25,25 25,-25 0,25-1,0 1,0 0,0 0,0 0,0-1,0 1,0 0,0 0,25 0,-25-1,0 1,0 0,0 0,0 0,0-1</inkml:trace>
  <inkml:trace contextRef="#ctx0" brushRef="#br0" timeOffset="57970.3157">22126 14412,'0'0,"0"0,0 0,0 24,0-24,0 25,0 0,0 0,-25 0,25-1,0 26,0-25,0 24,0-24,0 25,-24-1,24-24,0 25,0-1,0-24,0 0,0 25,0-26,0 1,24 0,-24-25,25 25,-25-25,25 0,-25 0,25 0,0 0,-25 0,24-25,1 0,0 0,0 1,0-1,-25 0,24 0,1 0,0 1,-25 24,25-25,-25 0,25 25,-25 0,0-25,0 25,0 0,0 0,0 0,0 0,0 0,0 0,0 0,0 0,0 0,0 0,0 0,0 0,0 25,24-25,-24 0,0 0,25 0,-25 0,25 25,-25-25,25 0,-25 25,0-25,25 24,-25-24,0 25,0-25,24 0,-24 25,0-25,0 0,0 25,0-25</inkml:trace>
  <inkml:trace contextRef="#ctx0" brushRef="#br0" timeOffset="58090.3226">22548 14511,'0'-25,"-25"0,25 25,-25 0,25-25,0 25,-25 0,25 0,0 0</inkml:trace>
  <inkml:trace contextRef="#ctx0" brushRef="#br0" timeOffset="58686.3567">22821 14585,'0'0,"0"0,0 25,0-25,0 0,0 0,24 0,-24 0,0-25,25 25,-25 0,25-25,0 25,-25-24,25 24,-25-25,24 0,1 0,-25 25,25-25,-25 1,0-1,25 0,-25 0,0 0,0 25,0-25,-25 25,25 0,-25 0,25 0,-25 0,1 0,24 25,-25-25,0 25,0 0,0 25,25-26,-24 1,24 0,0 0,0 24,0-24,0 0,0-25,24 25,1 0,0-25,0 24,0-24,-1 0,26 0,0 0,-25 0,24-24,1 24,-1-25,1 0,-25 25,24-25,-24 0,25 1,-25 24,-1-25,1 0,0 0,0 0,-25 25,0-24,25 24,-25 0,0 0,0 24,0-24,-25 25,25 25,-25-1,25 1,-25 0,25 24,-25 0,1 1,-1 24,25-25,-25 26,25-26,-25 0,25 1,0-1,0-24,0 24,25-24,0 0,0-26,-1 26,1-25,25 0,-25-25,24 24,1-24,-25 0,-1-24,1-1,0 0,0 0,-25 0,0-24,-25-1,0 1,0-1,-24 0,-1 1,-24-1,-25 25,-1-24,-24 24,0 25</inkml:trace>
  <inkml:trace contextRef="#ctx0" brushRef="#br0" timeOffset="59558.4066">9277 17859,'-25'-24,"1"-1,24 25,-25-25,25 25,0 0,0 25,0-25,0 0,0 25,0-1,25 1,-25 0,0 0,24 0,1-1,-25 26,25-25,0 0,0-1,-25 1,25 0,-25 0,24 0,-24-25,0 24,0-24,0 0,0 0,0 0,0 0,0 0,0 0,0-24,0-1,-24 25,24-50,-25 25,0-24,0 24,0-49,-24 24,24 0,-25-24,1 0,-1-1,0-24,1 24,24 1,-25 0,26 24,-1 0,0 1,25 24,0 0,0 0,0 25,0 0,25 25,-25-25,25 25,-1 0,1 0,-25-1,25 1,-25 25,25-25,-25 24,0 1,0-1,0 26,0-25</inkml:trace>
  <inkml:trace contextRef="#ctx0" brushRef="#br0" timeOffset="60231.445">9501 17512,'24'-25,"1"25,0 0,0 0,0 0,-25 0,0 25,0 0,24 0,-24 0,0-1,0 26,0-25,0 0,0 24,0-24,25 0,-25 0,0-25,0 24,0-24,25 25,-25-25,0 0,25 0,-25 0,0-25,25 25,-25-24,24-1,-24 25,25-25,-25-25,25 26,-25-1,0 0,0 0,-25-24,25 24,-25 0,25-25,-24 25,-1 1,0-1,0 0,25 0,-25 0,25 25,-24-24,24 24,0-25,-25 25,25-25,0 25,0-25,0 25,0-25,0 1,0-1,0 25,25-25,-25 0,0 0,0 1,0-1,0-25,0 25,0 1,0-1,-25-25,25 25,-25-24,0 24,0-25,25 26,-24-26,-1 25,25 0,-25 25,25-24,-25 24,25 0,0 0,0 0,0 24,25 1,-25 0,25 0,-25 0,25 24,-1 1,26-1,-25-24,0 25,-1-1,26 1,-25-25,24 24,-24 1,0-25,25 0,-26 24,1-24,25 0,-25 0,-1-25,1 0,0 0,25 0,-26 0,-24-25,25 0,0 25,0-50,-25 26,0-1,0 0,0-25,0 26,0-1,0 25,0-25,0 25,0 0,0 0,0 0,0 0,25 25,-25-25,0 25,24-1,1 1,-25 0,25 0,-25 0,25 24,0-49,-25 25,0 0,25 0,-25-25</inkml:trace>
  <inkml:trace contextRef="#ctx0" brushRef="#br0" timeOffset="60702.472">10493 16718,'25'0,"-1"0,-24 0,25 0,-25 0,0 0,25 0,-25 25,0-25,0 25,0 0,-25 0,25-1,0 1,0 25,0-25,0-1,0 26,25-25,-25 0,25-1,-25 1,25 0,-25 0,24-25,1 25,0-25,0 0,0 0,-1-25,1 25,0-25,0 25,0-25,-1 0,-24 1,25-1,0-25,-25 25,0 1,25-1,-25-25,0 25,0 1,-25-1,25 0,0 25,-25 0,25 0,0 0,0 25,0-25,0 25,0-1,0 1,0 0,0 0,25 0,0-1,-25 1,25-25,-1 25,26-25,-25 0,24 0,1-25,0 25,-1-25</inkml:trace>
  <inkml:trace contextRef="#ctx0" brushRef="#br0" timeOffset="61022.4903">9997 18405,'-75'50,"26"-26,24 1,-25 0,25 0,25-25,-24 25,24-25,24 0,1 0,0 0,0-25,24 25,1-25,24 0,1 0,24 1,0-26,1 25,24-24,24-1,-24 0,25-24,0 24,25-24,-1 24,1-24,0 0,-1-1,26 26,-26-26,1 1,24-1,-24 1,24 24,-24-24,0-1,-1 26,1-26,0 26</inkml:trace>
  <inkml:trace contextRef="#ctx0" brushRef="#br0" timeOffset="64029.6623">6896 9971,'0'0,"0"-24,-25 24,25 0,0 0,0 0,0 0,0-25,0 25,25 0,-25 0,25 0,-25 0,25 0,-1 0,26 0,-25-25,24 25,1 0,25 0,-26-25,26 25,-26 0,26-25,-1 25,0-24,1 24,-26-25,26 25,-26 0,1-25,0 25,-1 0,1-25,-25 25,-1 0,1 0,-25 0,0 0,0 0,0 0,-25-25,25 25,-24 0,-1 0,25 0,-25-24,0 24,0-25,1 25,-1-25,0 25,0-25,0 25,1-25,-1 25,0-24,0 24,0 0,-24-25,24 25,0 0,25 0,-25 0,1 0,24 0,0 0,0 25,0-25,0 0,0 24,0-24,24 0,1 25,0-25,-25 25,50 0,-26-25,1 25,0-1,25-24,-26 25,26-25,-25 25,0 0,-1 0,1-25,-25 24,25 1,-25 0,0 0,0 0,-25-1,0 1,1 0,-1 0,-25 0,25 24,-24-24,24 0,-25 0,1 0,-1-1,25 1</inkml:trace>
  <inkml:trace contextRef="#ctx0" brushRef="#br0" timeOffset="64730.7024">16619 9922,'0'-25,"25"25,-25 0,25 0,0 0,0 0,-25 0,49 0,-24 0,0 0,25 0,-1 0,-24 0,25 25,-1-25,1 0,-25 0,24 0,1 0,-1 0,1 0,-25 0,24 0,-24 0,25 0,-25 0,-1 0</inkml:trace>
  <inkml:trace contextRef="#ctx0" brushRef="#br0" timeOffset="65023.7192">16992 9674,'0'0,"0"0,0-25,0 25,0 0,0 0,0 0,0-25,0 25,0 0,0 0,0 25,0-25,0 0,-25 25,0-25,0 25,0-1,1 1,-1 0,-25 0,1 24,24-24,-25 25,0-25,1 24,24-24,-25 25,26-25,24-1,0 1,0 0,0 0,24 0,26-25,-25 0,49 0,-24 0,24 0,1 0,24 0,-25 0,1-25,24 25</inkml:trace>
  <inkml:trace contextRef="#ctx0" brushRef="#br0" timeOffset="75508.3188">21382 5507,'0'0,"-25"24,25-24,0 0,0 0,0 0,25 0,-25 0,25-24,0 24,-1 0,1 0,0 0,25 0,-26-25,26 25,0-25,-1 25,-24 0,25-25</inkml:trace>
  <inkml:trace contextRef="#ctx0" brushRef="#br0" timeOffset="75662.3276">21804 5457,'0'0,"-25"0,25 0,0 25,0-25,-25 25,25-1,0-24,-25 25,25 0,0 25,0-26,0 1,0 0,0 0,0 24,0-24,0 0,25 0,-25 0,0 0,25-1,-25-24</inkml:trace>
  <inkml:trace contextRef="#ctx0" brushRef="#br0" timeOffset="75822.3368">22101 5804,'0'0,"0"0,0 0,0 0,0 0,0 25,0-25,0 0,0 0,0 0,-24 25,24-25,0 0,0 25,0-25,0 25</inkml:trace>
  <inkml:trace contextRef="#ctx0" brushRef="#br0" timeOffset="75978.3457">22201 5631,'-25'0,"0"-25,25 25,-25-25,0 25,25 0,0-25,-24 25,24 0</inkml:trace>
  <inkml:trace contextRef="#ctx0" brushRef="#br0" timeOffset="76531.3774">22250 5779,'0'0,"0"25,0 0,25-25,-25 25,0 0,0-25,0 25,0-25,0 24,0 1,25-25,-25 25,0-25,0 0,0 25,0-25,0 0,0 0,25 0,-25 0,0 0,0 0,0 0,0-25,0 25,0 0,24-25,-24 0,0 1,25 24,-25-25,0 0,25 0,-25 25,25-25,-25 25,25-25,-25 25,0 0,24 0,-24 0,0 0,0 0,0 0,25 0,-25 0,0 0,0 25,0-25,0 0,0 0,25 25,-25-25,0 0,0 0,0 25,0-25,0 0,25 0,-25 25,0-25,0 0,0 0,25 0,-25 0,0 0,24 0,-24-25,0 25,25 0,-25 0,25-25,-25 25,25 0,0-25,-25 25,24-25,1 25,0-24,-25-1,25 25,0-25,-25 0,24 0,-24 1,0 24,0-25,0 0,0 25,0-25,-24 25,-1 0,25 0,-25 0,0 0,25 25,-25-25,25 25,0-25,0 25,0-1,0 1,0 0,0 0,25 0,-25-1,25-24,0 25,0 0,-1 0,1 0,25-25</inkml:trace>
  <inkml:trace contextRef="#ctx0" brushRef="#br0" timeOffset="77054.4073">21853 6846,'0'0,"25"-25,-25 25,0 0,0 0,0 0,25 25,-25-25,0 25,0-25,0 25,0-25,25 25,-25-1,0 1,0-25,0 25,0-25,0 25,0-25</inkml:trace>
  <inkml:trace contextRef="#ctx0" brushRef="#br0" timeOffset="77194.4153">21804 6648,'-25'0,"25"-25,0 25,-25-25,25 25,0 0,-25 0,25-25,0 25,0 0,0 0,0 0</inkml:trace>
  <inkml:trace contextRef="#ctx0" brushRef="#br0" timeOffset="77430.4288">22027 6722,'-25'25,"25"-25,-25 0,25 25,0-25,0 24,0-24,0 25,25-25,-25 25,25 0,0 0,0-25,-1 25,26-1,-25 1,0 0,-1 0,1-25,0 25,0-1,-25-24,25 25,-25-25,0 0,0 25,0-25,-25 0,25 0,-25 0,0 0,0 0,1 0</inkml:trace>
  <inkml:trace contextRef="#ctx0" brushRef="#br0" timeOffset="77638.4407">22622 6375,'25'0,"25"0,-26 25,-24-25,25 0,0 24,-25 1,25 0,-25 0,0 24,25-24,-25 0,0 25,0-26,0 1,0 0,0 25,0-26,0 1,0 0,0-25,0 25,0 0</inkml:trace>
  <inkml:trace contextRef="#ctx0" brushRef="#br0" timeOffset="78338.4807">23044 6796,'0'0,"25"0,-25 0,0 0,0 0,25 0,-25 0,0 0,24 0,-24-24,25 24,0 0,-25 0,25-25,-25 25,25-25,-25 25,24 0,-24-25,25 25,-25-25,0 25,0-24,0 24,0-25,0 25,0 0,-25-25,1 25,24 0,-25 0,0 0,25 0,-25 25,0-25,1 25,24-25,-25 24,25 1,-25 0,25 0,0 0,0-1,0 1,0 0,25 0,-25-25,25 25,-1-25,1 25,0-25,0 0,0 0,-1 0,1 0,0 0,0 0,0-25,-1 25,1-25,0 25,0-25,0 25,-25-25,0 0,0 25,0-24,24-1,-24 25,0-25,0 25,0 0,25-25,-25 25,25 0,-25 0,0 0,25 25,-25-25,25 25,-25-25,24 25,-24-25,0 24,25-24,-25 25,0 0,0-25,0 25,-25 0,25-25,-24 25,24-25,-25 0,25 24,0-24,0 0,0 0,0 0,0 0,0 0,25-24,-25 24,24-25,1 25,0-25,0 0,0 0,-1 0,26 1,-25-1,0 0,-1 0,1 0,0 1,0-1,0 0,-25 0,24 0,-24 25,0 0,0 0,0-24,0 24,0 0,0 24,0-24,0 25,0-25,0 25,0 0,0 0,0-1,0 1,25 0,-25-25,0 25,0 0,0-1,0-24,0 25,0-25,0 25,0-25,0 25,0-25,-25 25,25-25</inkml:trace>
  <inkml:trace contextRef="#ctx0" brushRef="#br0" timeOffset="78626.4972">22300 7466,'-50'25,"1"-25,24 25,25-25,-25 0,25 25,25-25,-25 0,49 0,-24 0,25 0,-1-25,26 25,24 0,-25-25,50 25,-24-25,24 0,0 25,25-24,-1-1,1 0,0 0,-25 0,25 1,0-1,-25 25,-25-25,0 0,-24 25,-1-25,-24 25,-1-24,-24 24,-25 0,25 0,-25 0,0 0,0-25,-25 25,0 0,25 0,-25 0,-24-25</inkml:trace>
  <inkml:trace contextRef="#ctx0" brushRef="#br0" timeOffset="80942.6297">13693 7689,'0'-24,"0"24,0 0,0 0,0-25,0 25,0 0,-25-25,25 25,0 0,-25-25,25 25,-25-25,25 25,-25 0,1-24,24 24,-25-25,0 25,-25-25,25 25,-24-25,24 0,-25 25,26-24,-26 24,0-25,1 25,-1-25,1 25,-1 0,25 0,-24 0,-1 0,0 0,1 0,-1 0,1 25,-1-25,25 0,-24 0,-1 25,0-25,1 24,24-24,-25 25,25-25,-24 25,24-25,0 25,-24 0,24-1,0 1,0-25,-24 25,24 0,0 0,0 24,0-24,-24 0,24 0,0-1,0 26,-24-25,24 0,0 24,0 1,1-25,-1 24,0 1,0-25,0 24,1 1,-1 0,0-1,25 1,-25-1,0 1,25 0,-24-26,24 26,-25 0,25-1,0 1,0-1,0 1,0 0,0-1,0 1,25 0,-25-1,24 1,-24-1,25 1,0 0,0-1,0-24,-25 25,49-1,-24-24,0 25,0-26,-1 26,26-25,-25 0,0 24,24-24,-24 0,25 0,-26-1,26 1,0 0,-26 0,26 0,0-25,-1 24,1 1,-1-25,1 25,0-25,-1 0,26 0,-26 0,26 0,-1-25,-24 25,24-25,1 1,-1-1,-24 0,24 0,0 0,-24 1,24-1,-24 0,24 0,-24 0,0 1,-25-1,24 0,-24-25,25 26,-26-1,1-25,0 25,0-24,0-1,-1 1,1-1,25 0,-25 1,-1-1,1 1,0-1,0 0,0 1,-1-26,1 26,0-1,-25-24,25 24,-25-24,0 24,0-24,0 24,0-24,0 24,0-24,-25 24,25-24,-25 24,0 0,1-24,-1 24,-25 1,25-1,-24 0,24 1,-25-1,1 1,-1 24,1-25,-26 25,26 1,-1-1,-25 0,1 0,24 25,-24-25,0 25,-1 0,1 0,-25 0,24 25,-24 0,0-25,0 25,-1 24,1-24,0 0,0 25,-1-26</inkml:trace>
  <inkml:trace contextRef="#ctx0" brushRef="#br0" timeOffset="87682.0151">6995 4787,'-25'0,"25"0,0 0,-24 0,24 0,0 0,0 0,0 0,0 0,0 0,0 25,0-25,0 0,0 0,24 0,-24 0,25-25,0 25,0 0,0-25,-1 1,26-1,0 0,24 0,-24 0,24-24,1 24,-1-25,0 26,1-26,-1 25,1-24,-1 24,-24 0,24 0,-24 0,-1 1,1-1,-25 25,0-25,-1 25,-24 0,0 0,0 0,0 0,0 0,0 0</inkml:trace>
  <inkml:trace contextRef="#ctx0" brushRef="#br0" timeOffset="88551.0648">17264 4787,'0'0,"0"0,0 0,0-25,0 25,0 0,0 0,25-24,0 24,0-25,0 0,24 25,1-25,-1-24,1 24,24 0,1 0,-1-24,26 24,-1-25,0 25,0 1,0-26,1 25,-1 0,-25 1,1-1,-1 0,-24 0,-1 25,1-25,-25 25,0-24,-25 24</inkml:trace>
  <inkml:trace contextRef="#ctx0" brushRef="#br0" timeOffset="91686.2442">11014 13791,'0'-24,"-25"24,25-25,-25 25,25 0,-25-25,25 25,0 0,0 0,0-25,0 25,0 0,25 0,-25 0,25-25,24 25,-24 0,25-24,-1 24,1 0,0-25,24 25,1-25,-1 0,0 25,1-25,-1 1,1 24,-1-25,0 0,1 25,-1-25,1 0,-26 25,26-24,-26 24,-24-25,25 25,-50 0,24-25,-24 25,0 0,0 0,-24 0,-1 0,0 0,-25 0,26 0,-26 0,0 25,1-25,-26 25,1-25,0 0,-1 24,1-24,-1 25,1 0,0-25,-1 25,1-25,-1 25,1-25,24 24,1-24,-1 25,0-25,26 0,-1 25,0-25,0 0,25 0,0 0,0 0,0 0,25 0,0 0,0 0,24 0,-24 0,25-25,24 25,-24 0,24-25,-24 25,24-24,1 24,-26-25,26 25,-26-25,1 25,24 0,-49-25,25 25,-26 0,1 0,0 0,-25-25,0 25,0 0,-25 25,0-25,1 0,-26 25,0-25,1 25,-1-25,1 25,-26-1,26-24,24 25,-25-25,25 25,1-25,-1 0,0 0,25 0,0 0,25 0,0 0,-1 0,1 0,25-25,-1 25,1 0,0-25,24 25,-24 0,24-24,-24 24,-1-25,1 25,-1-25,1 25</inkml:trace>
  <inkml:trace contextRef="#ctx0" brushRef="#br0" timeOffset="93642.356">596 13940,'0'0,"-25"0,25 0,0 0,-25-25,25 25,0 0,0 0,0 0,0-24,25 24,-25-25,25 25,-1-25,1 0,0 0,25 1,-26-1,1 0,25 0,-25 0,0 1,24-1,-24 0</inkml:trace>
  <inkml:trace contextRef="#ctx0" brushRef="#br0" timeOffset="93809.3656">893 13618,'0'0,"-24"25,24-25,0 0,0 0,0 24,0-24,0 25,0 0,0-25,24 25,-24 0,25-1,-25 26,25-25,0 0,-25-1,25 1,-1 25,-24-25,25-1,0 1,-25 0,25 0,-25 0,25-1,-25 1</inkml:trace>
  <inkml:trace contextRef="#ctx0" brushRef="#br0" timeOffset="93998.3764">1265 13891,'0'-25,"25"25,-25-25,0 25,0 0,0 0,0 0,0 0,0 25,25-25,-25 0,0 25,25-25,-25 24,0-24,25 25,-25-25,24 25,-24-25,0 25,25-25,-25 25</inkml:trace>
  <inkml:trace contextRef="#ctx0" brushRef="#br0" timeOffset="94794.4219">1389 13667,'0'0,"25"0,-25 25,0-25,0 0,25 25,-25-25,0 25,25-25,0 25,-25-25,24 24,-24-24,25 25,0-25,-25 25,25-25,-25 0,25 25,-25-25,0 0,24 0,-24 0,0 25,0-25,0 0,0 0,0-25,0 25,0 0,0-25,0 25,0-25,0 25,0-25,0 1,0-1,0 25,0-25,0 0,0 0,0 25,25-24,-25 24,0-25,25 25,-25 0,25 0,-25-25,25 25,-25 0,24 25,1-25,-25 0,25 0,-25 25,25-25,-25 24,25-24,-25 25,0-25,25 25,-25-25,0 0,0 25,0-25,0 0,0 25,0-25,0 0,0 0,0 0,0 0,0 0,0 0,0-25,0 25,0 0,0-25,0 0,0 25,0-25,0 25,0-24,0-1,0 25,24-25,-24 0,0 25,25 0,-25-25,25 25,-25 0,25 0,-25 0,25 0,-25 0,24-24,1 24,-25 0,25 0,0-25,-25 25,25-25,-1 25,1-25,0 0,0 1,-25-1,25 0,-1 0,-24 0,0 25,0-24,0-1,0 0,0 25,-24-25,-1 25,0 0,0-25,0 25,1 0,-1 25,0-25,25 25,-25 0,25-25,0 25,0-1,0 1,0 0,0 0,25 0,0-1,0 1,-1-25,1 25,0 0,25-25,-26 0,1 25,25-25</inkml:trace>
  <inkml:trace contextRef="#ctx0" brushRef="#br0" timeOffset="95061.4372">1836 15007,'0'0,"0"0,0 0,25 0,-25 0,0 0,0 0,25 25,-25-25,0 24,24-24,-24 25,25 0,-25-25,25 25,-25-25,0 25,25-25,-25 24</inkml:trace>
  <inkml:trace contextRef="#ctx0" brushRef="#br0" timeOffset="95201.4452">1662 14833,'0'-25,"-25"25,25-24,-24 24,24 0,0-25,0 25,0 0,0 0</inkml:trace>
  <inkml:trace contextRef="#ctx0" brushRef="#br0" timeOffset="95446.4592">2084 14610,'0'0,"0"0,0 25,0-25,0 25,0-25,0 24,0-24,0 25,0-25,0 25,25-25,-25 0,25 25,-1-25,1 25,-25-25,25 0,0 24,0-24,-1 0,-24 25,25-25,-25 25,25-25,-25 0,0 25,0-25,0 25,0-25,0 24,-25-24,25 25,-25 0,1-25,24 0,-25 25,0-25</inkml:trace>
  <inkml:trace contextRef="#ctx0" brushRef="#br0" timeOffset="95973.4894">2555 14436,'50'0,"-25"0,-1-24,1 24,0 0,0 24,-25-24,25 25,-25-25,24 25,-24-25,25 25,-25 0,25-25,-25 24,0-24,0 25,25-25,-25 25,0-25,0 0,0 0,0 0,0 0,0 0,0 0,0 0,0 0,0 0,-25 0,25-25,0 25,-25-25,25 25,-25-24,25 24,-24-25,24 0,0 25,0-25,0 0,0 25,0-24,0 24,24-25,1 25,-25-25,25 25,0-25,0 25,-1 0,1 0,0 0,0 0,0 0,0 0,-1 25,1-25,-25 0,25 25,-25-25,25 0,-25 25,0-25,0 24,0-24,0 0,0 25,0-25,0 0,0 0,0 0,0 0,0 0,-25-25,25 25,-25 0,25-24,-25-1,25 25,-24-25,24 0,0 25,-25-25,25 0,0 25,0-24,0 24,25-25,-25 25,24 0,-24 0,25 0,0 0,-25 25,25-25,-25 0,25 0,-25 24,24-24,-24 0,25 0,-25 25,25-25</inkml:trace>
  <inkml:trace contextRef="#ctx0" brushRef="#br0" timeOffset="96513.5203">3547 13891,'0'-25,"0"0,0 0,0 0,-24 1,24 24,-25 0,25 0,-25 0,25 0,-25 0,25 24,-25-24,25 25,-24-25,24 25,0-25,0 25,0-25,0 25,0-25,0 24,24-24,-24 0,0 0,25 0,-25 0,25 0,-25 0,25 0,-25-24,25 24,-25 0,24-25,-24 25,25-25,-25 25,25-25,-25 25,0-25,25 25,-25 0,25-24,-1 24,-24 0,25 0,-25 0,25 0,-25 0,25 0,-25 0,0 0,25 24,-25-24,0 0,0 25,0-25,0 0,0 25,0-25,0 0,0 0,0 0,-25 0,25 0,0 0,0 0,0 0,0-25,0 25,0-25,0 1,25 24,-25-25,0 0,24 0,-24-24,25 24,-25 0,0-25,25 26,-25-1,0-25,0 25,0 1,0-26,0 25,0 25,0-25,0 25,0 0,0 0,0 0,0 0,0 25,0-25,0 25,25 0,-25 0,25-25,-25 24,24 1,1 0,-25 0,25 0,0-25,0 24,24-24,-24 25,25-25,-1 0,1 0,0 0,-1 0</inkml:trace>
  <inkml:trace contextRef="#ctx0" brushRef="#br0" timeOffset="97661.5859">13395 15701,'-50'-24,"1"24,-26-25,1 25,24 0,-24-25,-1 25,-24 0,25 25,-1-25,-24 25,25-1,-26 1,26 0,0 0,-1 0,-24-1,49 26,-24-25,0 24,24-24,0 25,1-1,-1 1,25 0,-24-1,24 1,0-1,0 1,25 25,-24-26,24 26,0-1,24-24,-24 24,25-24,0 24,0-24,24-1,-24 1,25-1,-1 1,1 0,24-26,-24 1,24 0,1 0,-1-25,1 0,24 0,0-25,0 25,-24-25,49-24,-25 24,0-25,0 1,-24-1,24 0,0-24,0 24,-24-24,-1 0,26-1,-26-24,-24 25,24-1,-24 1,-1-26,-24 26,0 0,0-1,-25 1,0-1,-25 1,-25 0,25-1,-49 26,24-26,-24 26,-25-1,24 25,-49-25,25 26,-25-1,0 0,-25 0,0 25</inkml:trace>
  <inkml:trace contextRef="#ctx0" brushRef="#br0" timeOffset="98445.6308">2729 15751,'0'0,"0"0,-25 0,25 0,0 0,0 0,0 0,0 0,0-25,0 25,25-25,0 1,-25-1,49-25,-24 25,25-24,-1-1,1 1,24-26,-24 1,24-1,26 1,-26-1,25 1,-24 0,24-26,0 26,0 0,-24-1,24 1,0-1,-24 1,24-1,-25 26,1-26,-26 26,26-1,-26 1,-24 24,25-25,-26 50,1-25,0 1,-25 24,25 0,-25-25,0 25,0 0,0 0,0 0,-25 0,25 0,0 0,0 0,-25 0,25 0,0 0</inkml:trace>
  <inkml:trace contextRef="#ctx0" brushRef="#br0" timeOffset="99262.6775">12452 17413,'25'25,"0"-25,-25 0,25 24,-25-24,25 0,-1 25,-24-25,25 0,0 25,-25-25,25 0,24 0,-24 25,0-25,25 0,-26 0,26-25,0 25,24 0,-24-25,24 0,0 1,1-1,24 0,0 0,-24 0,24 1,0-26,0 25,-24 0,24 1,0-1,-24 0,-1 0,25 0,-49 25,24-24,-24-1,0 25,-1 0,-24-25,25 25,-26 0,1 0,-25 0,25 0,-25-25,0 25,25 0,-25 0,0 0,0 0,0 0,0 0,0 0,-25 0,25 0,0 0,0 0,-25 0,25 0,0 0,0 0,0 0</inkml:trace>
  <inkml:trace contextRef="#ctx0" brushRef="#br0" timeOffset="100865.7692">23689 5507,'25'0,"-1"-25,26 25,-25-25,24 0,-24 0,25 1,-25-1,24 25,1-25,-25 0</inkml:trace>
  <inkml:trace contextRef="#ctx0" brushRef="#br0" timeOffset="101853.8257">11907 9103,'-25'25,"25"-25,0 0,0 0,0 0,0 0,-25 0,25 0,0 0,0 0,0 0,0 25,0-25,0 25,0-25,0 25,0-1,25-24,-25 25,25 0,-25 0,24 0,1-1,-25-24,25 25,25-25,-26 0,26 0,0-25,-1 25,26-24,-26-1,26-25,24 25,-25-24,26-1,-1 1,0 24,0-25,0 0,1 1,-26 24,25-25,-24 26,-1-1,-24 0,-1 0,1 25,-25-25,0 25,-1-24,-24 24,0 0,0 24,-24-24</inkml:trace>
  <inkml:trace contextRef="#ctx0" brushRef="#br0" timeOffset="102561.8662">12080 9550,'0'0,"0"0,0 0,0 0,0 0,0 0,0 0,0 0,0 0,25 0,-25 0,25 0,0 0,-1 0,1 0,0-25,0 0,24 0,1 1,0-1,-1 0,26-25,-26 1,26 24,-1-25,25 1,-24-1,-1 1,1-1,-1 25,0-25,-24 26,24-1,-49 25,25-25,-25 0,-1 25,-24 0,25 0,-25 0,0 0,0 0,0 0,0 0,0 0,0 0,0 0,0 0,0 0,0 0,0 0,0 0,-25 0,25 0,0 0,0 0,0 0,0 0,0 0,0 0,0 0,0 0,0 0,0 0,0 0,0 0,0 0,0 0,0 0,0 0,0 0,0 0,0 0,0 0,0 0,0 0,0 0,0 0,0 0,0 0,0 0,0 0,0 0,0 0,0 0,0 0,0 0,0 0,0 0,0 0,0 0,0 0,0 0,0 0,0 0,0 0,0 0,0 0,0 0,0 0,0 0,0 0,0 0,0 0,0 0,0 0,0 0,0 0,0 0,0 0,0 0,0 0,0 0,0 0,0 0,0 0,0 0,0 0,0 0,0 0,0 0,0 0,0-25,0 25,0 0,0 0,0 0,0 0,0 0,0 0,0 0,0 0,0 0,0 0,0 0,0 0,0 0,0 0,0 0,0 0,0 0,0 25</inkml:trace>
  <inkml:trace contextRef="#ctx0" brushRef="#br0" timeOffset="104305.966">8062 4936,'0'25,"0"-25,0 0,0 0,0 0,0 0,0 0,0-25,25 25,-1-25,26 25,-25-24,49-1,-24-25,24 25,1-24,24 24,0-25,0 1</inkml:trace>
  <inkml:trace contextRef="#ctx0" brushRef="#br0" timeOffset="105194.0168">19274 4862,'-25'0,"0"0,0 0,0 0,-24-25,24 25,0 0,0 0,1 0,-1 0,0 0,0 0,0 0,1 0,24 0,-25-25,25 25,0 0,0-25,0 25,25 0,-25-25,24 1,26 24,-25-25,24 0,1 0,0 0,24 1,-24-1,24 0,0 0,-24 0,24 1,-24-1,24 0,-24 25,0-25,-26 25,26-25,-25 25,0-24,0 24,-25 0,24 0,-24-25,0 25,0 0,0 0,0 0,0 0,0 0,0 0,0 0,0 0,0 0,0 0,0 0,0 0,0 0,0 0,0 0,0 0,0 0,0 0,0 0,0 0,0 0,0 0,0 0,0 0,0 0,0 0,0 0,0 0,0 0,0 0,0 0,0 0,0 0,0 0,0 0,0 0,0 0,0 0,0 0,0 0</inkml:trace>
  <inkml:trace contextRef="#ctx0" brushRef="#br0" timeOffset="106626.0987">7094 12725,'0'25,"0"-25,25 0,-25 0,25 0,-25 0,25 0,0 0,24 0,1 0,0 0,-1 0,26 0,-1-25,0 25,1-25</inkml:trace>
  <inkml:trace contextRef="#ctx0" brushRef="#br0" timeOffset="107186.1307">18653 11981,'0'24,"0"-24,0 25,0-25,0 0,0 0,25 0,0 0,0 0,0 0,-1 0,26 0,0-25,-1 25,26-24,-26 24,26-25,-1 0,25 0</inkml:trace>
  <inkml:trace contextRef="#ctx0" brushRef="#br0" timeOffset="120363.8844">11038 6052,'0'0,"-24"0,24 0,0 0,-25 0,25 0,0-24,0 24,0 0,0 0,0 0,25 0,-25 0,24 0,1 0,0 0,0 24,24-24,1 0,24 0,-24 0,49 0,-24 0,24 0,0-24,0 24,1 0,24 0,0 0,-25 0,25 0,0 0,0 0,-25-25,0 25,1 0,-1 0,0 0,-25 0,1-25,-26 25,1 0,0 0,-26 0,1 0,0 0,-25 0,0 0,0 0,0 0,0 0,0 0,0 0,0 0,0 0,0 0,0 0,0 0,0 0,0 0,0 0</inkml:trace>
  <inkml:trace contextRef="#ctx0" brushRef="#br0" timeOffset="121447.9464">12055 8954,'0'0,"0"0,-24-24,24 24,0 0,0 0,0 0,-25 0,25 0,0 0,0 0,0 0,0 0,0 0,0 0,25 0,-25 0,24 0,1 24,0-24,25 0,-1 0,1 0,-1 0,26 0,-1 0,1 0,-1 0,25 0,1 0,-1 0,0 0,0 0,0 0,1 0,-1 0,0 0,-24 0,24 0,-25 0,1 0,-26 0,26 0,-51 0,26 0,-25 0,0 0,-1 0,1 0,-25 0,0 0,0 0,0 0,0 0,0 0,0 0,0 0,0 0,0 0,0 0,0 0,0 0,0 0,0 0,0 0,0 0,0 0,0 0,0 0,0 0,0 0,0 0,0 0,0 0,0 0,0 0,0 0,0 0,0 0,0 0,0 0,0 0,0 0,0 0,0 0,0 0,0 0,0 0,0 0,0 0,0 0,0 0,0 0,0 0,0 0,0 0,0 0,0 0,0-24,0 24</inkml:trace>
  <inkml:trace contextRef="#ctx0" brushRef="#br0" timeOffset="122396.0007">11361 13990,'0'0,"-25"-25,0 25,0 0,25 0,-24-25,24 25,0 0,0 0,0 0,0 0,0 0,0 0,24 0,1-25,0 25,25 0,-1 0,1 0,24 0,1 0,-1-24,25 24,-24-25,24 25,0 0,0-25,1 0,-1 0,0 25,0-24,25-1,-24 0,-1 0,0 0,-25 1,26-1,-26 0,0 25,1-25,-26 0,1 25,-25-24,0 24,0 0,-1 0,-24 0,0 0,0 0,0 0,0 0,0 0,-24 0,24 0</inkml:trace>
  <inkml:trace contextRef="#ctx0" brushRef="#br0" timeOffset="123196.0464">11956 17214,'0'-24,"-25"24,25 0,0 0,-24 0,24 0,0-25,-25 25,25 0,0 0,0 0,0 0,0 0,25 0,-25 0,24 0,-24 0,25 0,0 0,0 0,24 0,-24 0,25-25,-1 25,1-25,0 25,24-25,-24 1,24 24,1-25,-1 0,25 0,-24 0,-1 1,25 24,-24-25,-1 0,25 0,-24 25,-1-25,0 1,1 24,-25-25,-1 25,1-25,-1 25,1 0,-25-25,0 25,-1 0,1 0,-25 0,25 0,-25 0,0 0,0 0,0 0,0 0,0 0,0 0,0 0,0 0,0 0,0 0,0 0,0 0,0 0,0 0,0 0,0 0,0 0,0 0,0 0,0 0,0 0,-25 0,25 0,0 0,0 0,0 0,0 0,0 0,0 0,0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3:38:49.553"/>
    </inkml:context>
    <inkml:brush xml:id="br0">
      <inkml:brushProperty name="width" value="0.05292" units="cm"/>
      <inkml:brushProperty name="height" value="0.05292" units="cm"/>
      <inkml:brushProperty name="color" value="#FF0000"/>
    </inkml:brush>
  </inkml:definitions>
  <inkml:trace contextRef="#ctx0" brushRef="#br0">13891 14287,'0'0,"0"0,0 0,0 0,0 0,0 0,0-24,0 24,0 0,0 0,0 0,0 0,0 0,0 0,0 0,0 0,0 0,0 0,0 0,0 0,0 0,0 24,0-24,0 0,0 0,0 0,0 0,0 0,0 0,25 0,-25 0,0 0,0 0,25 0,-25 0,0 0,0 0,24 0,-24 25,25-25,-25 0,0 0,25 0,-25 0,0 0,25 0,-25 0,0 0,25 0,-25 0,24 0,-24 0,25 0,-25 0,25 0,-25 0,25 0,0 0,-25 0,24 0,-24 0,25 0,0 0,-25 0,25 0,0 0,-1 0,-24 0,25 0,0 0,-25 0,25 0,0 0,-25-25,24 25,1 0,-25 0,25 0,0 0,-25 0,25 0,0 0,-1-24,1 24,-25 0,25 0,0 0,0 0,-1-25,1 25,0 0,0 0,0 0,-1 0,1 0,25 0,-25 0,-1-25,1 25,0 0,0 0,24 0,-24 0,0 0,0 0,24 0,-24 0,0 0,0 0,24 0,-24 0,0 0,25 0,-26 0,1 0,25 0,-25 0,-1 0,26-25,-25 25,0 0,24 0,-24 0,0 0,25 0,-26 0,26 0,-25 0,0 0,24 0,-24-25,25 25,-1 0,-24 0,25 0,-26 0,26-24,0 24,-26 0,26 0,0 0,-1 0,-24 0,25-25,-1 25,1 0,0 0,-1 0,1 0,-1-25,1 25,0 0,-1 0,1 0,-1 0,1-25,0 25,-1 0,1 0,-1 0,1 0,0 0,-1-25,1 25,-1 0,1 0,25 0,-26 0,1-24,-1 24,1 0,0 0,-1 0,26 0,-26 0,1-25,24 25,-24 0,-1 0,26 0,-26 0,1-25,24 25,-24 0,0 0,-1 0,26 0,-26 0,1-25,24 25,-24 0,0 0,24 0,-24 0,-1 0,26 0,-26 0,1 0,24 0,-24-25,-1 25,1 0,0 0,-1 0,26 0,-26 0,1 0,0 0,-1 0,1 0,-1 0,1 0,0 0,-1 0,1 0,-1 0,1 0,0 0,-26 0,26 0,0 0,-1 0,-24 0,25 0,-1 0,-24 0,25 0,-1 0,-24 0,25 0,-25 0,-1 0,26 0,-25 0,0 0,24 0,-24 0,0 0,0 0,-1 0,1 0,0-24,0 24,0 0,24 0,-24 0,0 0,0 0,-1 0,1 0,0-25,0 25,0 0,-1 0,1 0,0 0,0 0,0 0,-1 0,1 0,0 0,0 0,0 0,-1 0,1 0,0 0,0 0,0 0,0-25,-1 25,1 0,0 0,0 0,24 0,-24 0,0 0,0 0,24 0,-24 0,0 0,25 0,-26 0,1 0,0 0,25 0,-26 0,1 0,0 0,0 0,0 0,-1 0,1 0,0 0,0 0,0 0,-25 0,24 0,1 0,-25 0,25 0,0 0,-25 0,0 0,0 0,25 0,-25 0,0 0,0 0,0 0,0 0,0 0,0 0,0 0,-25 0,25 0,0 0</inkml:trace>
  <inkml:trace contextRef="#ctx0" brushRef="#br0" timeOffset="285.0163">22771 13494,'0'0,"0"0,0-25,0 25,0 0,0 0,0 0,0 0,0 0,0 25,0-25,0 25,0-1,0 1,25 0,-25 0,0 24,25-24,-25 25,0-25,0 24,24 1,-24-1,25-24,-25 25,0-25,25 24,-25-24,0 25,25-26,-25 1,0 25</inkml:trace>
  <inkml:trace contextRef="#ctx0" brushRef="#br0" timeOffset="1128.0646">13941 13915,'0'0,"0"-24,0 24,0-25,0 25,0 0,0 0,-25 0,25 0,0 0,0 25,0-25,0 24,0 1,0 0,0 25,0-26,-25 26,25 0,0-1,0 1</inkml:trace>
  <inkml:trace contextRef="#ctx0" brushRef="#br0" timeOffset="2444.1398">13618 15701,'0'0,"0"0,0-24,0 24,0 0,-25 0,25 0,0-25,0 25,0 0,0 0,0 0,0 25,0-25,0 0,0 0,0 0,0 0,0 0,0 0,0 0,0 24,0-24,0 0,0 0,0 0,0 0,0 25,0-25,0 0,0 0,0 0,0 0,0 0,0 0,0 0,0 0,0 0,0 0,0 0,0 0,0 0,0 0,0 0,0 0,0 0,0-25,0 25,0 0,0 0,0 0,0 0</inkml:trace>
  <inkml:trace contextRef="#ctx0" brushRef="#br0" timeOffset="3156.1806">13643 15478,'-25'0,"25"0,0-25,0 25,0 0,0 0,0 0,-25 0,25 0,0 0,0 25,0 0,0-25,0 50,25-26,-25 1,25 25,-25-1,0-24,0 25,25-1,-25 1,0-25,25 24,-25-24,0 0,0 25,0-26,0 1,24-25,-24 25,0 0,0-25,0 0,0 0,0 0,0 0,0 0,0 0,0 0,0-25,0 0,-24 0,24 1,0-1,-25 0,25-25,-25 26,25-26,-25 0,0 1,25-1,-24 1,-1-1,25-24,-25 24,25 0,0 1,0-1,0 0,0 1,0 24,25-25,-25 26,25-1,-1 0,1 25,0-25,25 25,-26 0,1 25,25-25,-25 25,-1 0,1-1,0-24,0 50,-25-25,25 0,-25-1,0 1,0 0,-25 0,25 0,-25 24,0-24,0 0,1 0,-1 0,-25-1,25-24,1 25</inkml:trace>
  <inkml:trace contextRef="#ctx0" brushRef="#br0" timeOffset="4336.2481">23118 15056,'0'0,"0"0,0 0,0 0,0 0,0 0,0 0,0 25,-24 0,24 0,0 0,0-1,0 26,0-25,-25 24,25-24,0 0,0 25,0-25,0-1,0 1,0 0,0-25,0 25,0-25,0 25,0-25,0 0,0 0,0 0,0-25,0 25,0-25,0 0,0 0,0-24,0-1,0 25,0-24,0-1,0 0,0 1,0 24,0-25,25 26,-25-1,0 0,0 25,24-25,-24 25,0 0,25 0,-25 25,25-25,-25 25,25 0,-25-25,25 24,-25 26,24-25,-24 0,25-1,0 1,-25 25,0-25,25-1,-25-24,25 25,-25 0,24-25,-24 25,0-25,25 0,-25 0,0 0,25 0,-25-25,25 25,-25-25,25 0,-25 1,0-1,24-25,-24 1,25 24,-25-25,25 1,-25 24,0-25,25 25,-25 25,25-24,-25 24,0 0,24 24,-24 1,25 25,-25-25,25 24,-25 1,0 24,25-24,-25 24,0-24,0 0,0 24,0-24,0 24</inkml:trace>
  <inkml:trace contextRef="#ctx0" brushRef="#br0" timeOffset="6500.3718">10468 2208,'0'0,"0"0,25 0,-25-25,25 25,-1 0,26 0,-25-25,24 25,26-25,-26 25,26-25,-1 1,1-1,24 25,-25-25,25 0,1 0,-26 1,25-1,1 0,-26 25,0-25,1 0,-1 25,-24 0,-1-24,1 24,-25 0,0 0,-25 0,0 0,0 0,0 0,-25 0,-25 0,25 24,-49-24,24 0,-24 0,-25 25,24-25,-24 0,25 0,-25 0,24 25,-24-25,24 0,1 0,24 0,1 0,-1 25,1-25,24 0,0 0,0 0,25 0,0 0,25 0,0 0,0 0,24 0,1 0,24 0,1 0,24 0,0 0,0 0</inkml:trace>
  <inkml:trace contextRef="#ctx0" brushRef="#br0" timeOffset="7807.4466">13320 13717,'0'0,"0"0,0 0,0 0,0 0,0 0,0 0,0 0,0 0,0 0,0 0,0 0,0 0,0 0,0 0,25 0,-25 0,25 0,0 0,0 0,24 0,-24 0,25 0,-1 0,1 0,0 0,24 0,-24 0,24 0,0-25,26 25,-26 0,0-25,26 25,-26-24,0 24,1-25,-1 0,1 25,-1-25,-24 25,-1-25,1 25,0-24,-1 24,-24 0,25-25,-26 25,-24 0,25-25,-25 25,0 0,0 0,-25 0,25-25,-24 25,24 0,-25-25,0 25,0 0,0 0,25-24,-24 24,-1 0,0 0,25-25,-25 25,0 0,25 0,-24 0,24 0,0 0,0 0,0 0,0 0,0 0,0 0,0 0,0 0,0 0,24 0,-24 0,25 0,-25 0,25 25,0-25,0 0,-1 24,-24-24,25 0,0 0,0 25,0-25,-1 25,1-25,0 0,-25 25,25-25,-25 25,0-25,0 24,0-24,-25 25,25-25,-25 25,0 0,-24 0,24-25,-25 24,1 1,-1 0</inkml:trace>
  <inkml:trace contextRef="#ctx0" brushRef="#br0" timeOffset="10753.6151">7814 6276,'0'-25,"0"25,0-25,-25 25,25 0,0 0,0 0,0-25,0 25,25 0,-25 0,25 0,-1 0,1 0,0 0,25 0,-1 0,1-25,-1 25,26 0,-25-24,24 24,-24 0,24-25,-24 25,-1 0,1 0,-1 0,-24-25,25 25,-25 0,-1 0,1 0,-25 0,25 0,-25 0,0 0,0 0,-25 0,25 0,-25 0,1 0,-1 0,0 25,0-25,-24 0,24 0,-25 25,25-25,-24 0,24 24,0-24,0 0,1 0,-1 0,25 0,0 0,0 0,0 0,0 0,25 0,-25 0,49 0,-24 0,0 0,24 0,1 0,24 0</inkml:trace>
  <inkml:trace contextRef="#ctx0" brushRef="#br0" timeOffset="12021.6876">15280 13320,'0'-25,"0"25,0-24,0 24,0-25,0 25,0 0,25-25,-25 25,25-25,-25 25,24 0,1-25,0 25,0 0,0 0,-1 0,1 0,-25 0,25 0,0 25,0-25,-25 25,24 0,-24-25,25 25,-25-1,0 1,0 0,-25 0,25 0,-24-1,24 1,-25 0,0 0,0 0,25-25,-25 24,1 1,-1-25,25 0,-25 0,25 0,-25 0,25 0,0 0,-25-25,25 25,0 0,0-24,0 24,0 0,0 0,25-25,-25 25,25 0,0 0,-25 25,25-25,-1 0,1 0,0 24,0-24,0 0,-1 25,1-25,0 0,0 25,0-25,0 0,-1 0,26 25</inkml:trace>
  <inkml:trace contextRef="#ctx0" brushRef="#br0" timeOffset="12581.7197">16148 13171,'0'-25,"0"25,0 0,0-24,0 24,0 0,0 0,-25 0,25 0,-24 0,24 0,-25 0,25 0,-25 24,0-24,0 0,1 25,-1-25,0 0,0 25,0-25,25 0,-24 0,-1 25,25-25,0 0,-25 0,25 0,0 0,0 0,0 0,0 0,0 0,0 0,0 0,0 0,0 0,0 0,0 0,0 0,25 0,-25 0,0 25,0-25,25 0,-25 0,0 25,0-25,0 0,0 24,0-24,0 0,24 0,-24 25,0-25,0 0,0 0,0 25,0-25,0 0,25 0,-25 0,0 0,0 0,0 0,0 0,25 0,-25 0,0-25,0 25,25 0,-25 0,25-25,-25 25,0 0,24 0,1 0,-25 0,25 0,-25 0,25 0,0 0,-25 0,24 25,1-25,-25 25,25-25,-25 25,0-25,25 25,-25-1,0-24,0 25,0 0,-25-25,25 25,-25-25,25 25,-25-25,1 24,24-24,-25 0,0 0,0 0,0 25,-24-25,24 0,0-25,0 25,1 0,-1 0</inkml:trace>
  <inkml:trace contextRef="#ctx0" brushRef="#br0" timeOffset="13761.7872">21357 13345,'0'0,"0"0,0 0,0 0,-25 0,25 0,0 0,-24 0,24 0,0 0,0 0,0 0,0 0,0 0,0 0,0 0,0 0,0 0,24 0,-24 0,25 0,0 0,0 0,0 25,24-25,-24 0,25 0,-1 0,1 0,24 0,-24 25,24-25,-24 0,24 0,-24 0,24 0,1 0,-1 0,-24 0,24-25,-24 25,24 0,-24 0,-1 0,-24-25,25 25,-25 0,-1 0,1 0,-25 0,0 0,0 0,0 0,0 0,0 0,0 0,0 0,0 0,0 0,0 0,0 0</inkml:trace>
  <inkml:trace contextRef="#ctx0" brushRef="#br0" timeOffset="14269.8162">21407 13047,'0'-25,"25"25,-25 0,0 0,0-24,0 24,0 0,0 0,0 0,0 0,0 0,0 0,0 0,0 24,0-24,-25 25,25-25,-25 25,0 0,0 0,1-1,-1 1,0 0,0 25,0-25,1-1,24 1,-25 25,0-25,25-1,0-24,0 25,25 0,-25 0,25-25,-1 25,1-25,25 24,-25-24,24 0,1 25,-1-25</inkml:trace>
  <inkml:trace contextRef="#ctx0" brushRef="#br0" timeOffset="15209.87">21308 12353,'0'-25,"0"0,0 25,0-25,0 25,0-24,0 24,24-25,-24 25,25-25,0 25,0 0,0 0,-1-25,1 25,0 0,0 0,0 25,-25-25,24 0,-24 25,25-25,-25 25,0-25,0 24,0 1,0-25,-25 25,25 0,-24-25,-1 25,25-25,-25 24,0 1,25-25,-25 0,25 25,0-25,-24 0,24 0,0 0,0 0,0 0,0 0,24 0,-24-25,25 25,0 0,0 0,0 0,-1 0,1 0,0 0,0 0,0 0,-1 25,-24-25,25 25,-25 0,25-25,-25 24,0 1,0-25,0 25,0 0,-25-25,25 25,0-1,-25-24,1 25,24-25,-25 0,0 25,0-25,0 0,1 0,-1 0,0 25,0-25,0 0,1-25,-1 25,0 0,0 0</inkml:trace>
  <inkml:trace contextRef="#ctx0" brushRef="#br0" timeOffset="15745.9007">22374 12055,'0'0,"-25"-25,25 25,-24 0,-1 0,0 0,-25 0,26 0,-1 25,-25-25,25 0,1 25,-1-25,-25 0,25 25,0-25,25 0,-24 0,24 0,-25 0,25 0,0 0,0 0,0 0,0 24,0-24,0 0,0 0,0 0,0 25,0-25,0 0,0 25,0 0,25-25,-25 25,0-25,0 25,0-25,0 24,0-24,0 25,24-25,-24 25,0-25,0 0,0 25,0-25,25 0,-25 0,0 0,0 0,0 0,25 0,-25 0,0 0,25 0,-25 0,25-25,0 25,-25 0,24-25,1 25,0 0,0 0,0 0,-1 0,1 0,-25 25,25-25,0 25,0-25,-25 25,0-25,24 24,-24 1,0 0,0-25,-24 25,24 0,-25-25,0 24,0 1,0 0,1-25,-26 25,25-25,-24 25,-1-25,-25 0,26 24,-1-24,-24 0,24 0</inkml:trace>
  <inkml:trace contextRef="#ctx0" brushRef="#br0" timeOffset="18430.0542">14461 6052,'0'0,"0"0,0 0,0 0,-24 0,24 0,0 0,0 0,0 0,0 0,0 0,0 0,0 0,24 0,-24 0,25 0,0 0,0 0,0 0,0 25,24-25,-24 0,25 0,-1-25,26 25,-26 0,1 0,24-24,-24 24,24 0,-24-25,-1 25,1 0,0 0,-26-25,26 25,-25 0,-25 0,25 0,-25 0,0-25,0 25</inkml:trace>
  <inkml:trace contextRef="#ctx0" brushRef="#br0" timeOffset="18586.0631">14710 6028,'-50'0,"0"0,1 24,24-24,0 0,0 0,25 0,-25 0,25 25,0-25,25 0,0 0,0 0,25 0,-26 0,26-25,0 25,24 0,0 0,1-24,-1 24,1 0,-1-25,0 25,1 0</inkml:trace>
  <inkml:trace contextRef="#ctx0" brushRef="#br0" timeOffset="21725.2427">14015 14610,'0'0,"25"0,-25 0,0-25,25 25,-25 0,0-25,24 25,-24 0,0 0,25 0,-25-24,0 24,0 0,0 0,0 0,0 0,0 24,0-24,0 0,0 0,0 25,-25-25,25 25,-24-25,-1 25,0-25,25 25,-25-25,0 24,1 1,-1-25,0 25,25-25,-25 0,25 25,0-25,0 0,0 0,0 0,0 25,0-25,25 0,-25 0,25 0,0 24,-1-24,1 0,0 25,0-25,0 0,-1 0,1 0,0 25,0-25,0 0,-1 0,1 0,0 0</inkml:trace>
  <inkml:trace contextRef="#ctx0" brushRef="#br0" timeOffset="22170.2681">14189 14784,'0'0,"0"0,-25 0,25 0,0 0,0 0,-25 0,25 0,0 0,0-25,0 25,0 0,0 0,0 0,0 0,0 0,0 0,0 0,25 0,-25 0,25 0,-1 0,1 0,0 0,0 0,24-25,1 25,-25 0,49 0,-24-25,24 25,-24 0,24-25,26 25,-26 0,0-24,26 24,-26 0,25 0,0 0,1-25,-26 25,25 0,1 0,-1 0,0-25,0 25,25 0,-25 0,1 0,-1-25,0 25,-25 0,26 0,-1 0,0 0,-24-25,-1 25,0 0,1 0,-1 0,1 0,-26 0,1 0,24 0,-24 0,-1 0,-24-24,25 24,-25 0,0 0,-1 0,1 0,-25 0,0 0,25 0,-25 0,0 0,0 0,0 0,0 0,-25 0,25 0,0 0,-25-25</inkml:trace>
  <inkml:trace contextRef="#ctx0" brushRef="#br0" timeOffset="22529.2886">18108 14312,'0'-25,"0"25,0 0,0-24,0 24,-25 0,25 0,0 0,0 0,0 0,0 24,0-24,0 0,25 25,-25 0,0 0,25 0,-25 0,0 24,24-24,-24 25,0-26,25 26,-25 0,0-26,25 26,-25-25,0 24,25-24,-25 25,0-25,25-1,-25 1,24 0,-24 0,0-25,25 25,-25-25,0 0,25 0,-25 0</inkml:trace>
  <inkml:trace contextRef="#ctx0" brushRef="#br0" timeOffset="23002.3157">18728 14436,'0'-24,"0"24,0-25,0 25,0-25,0 25,25-25,-25 25,24 0,1-25,-25 25,25 0,0 0,0 0,0 0,-1 0,1 0,0 0,0 25,0-25,-1 25,1 0,0-25,-25 25,25-1,-25 1,0-25,0 25,0 0,-25 0,0-1,0 1,1 0,-1-25,0 25,-25 0,26-1,-1-24,0 25,0-25,0 25,0-25,1 0,-1 0,0 0,0 0,25-25,-25 25,25-25,-24 25,24-24,0 24,0-25,0 0,0 25,0 0,0-25,0 25,0 0,24 0,-24 0,25 0,0 25,-25-25,25 25,0-25,-1 25,-24-1,25-24,0 25,0 0,0 0,0-25,-25 25,24-1,1-24,0 25,0-25,0 25,24-25,-24 0,0 0,0 25,-1-25</inkml:trace>
  <inkml:trace contextRef="#ctx0" brushRef="#br0" timeOffset="23337.3349">19472 14486,'0'0,"0"0,0 0,-25 0,25 0,-25 0,25 0,0 0,0 25,-24-25,24 25,0-1,0 1,-25 0,25 0,0 0,0-1,0 1,0 0,0 0,25 0,-25-1,24 1,-24 0,25 0,-25-25,25 25,0-25,0 0,-1 24,1-24,0 0,0 0,24-24,-24 24,0-25,0 25,24-25,-24 0,0 0,25 1,-25-1,-25 0,24 0,1 0,-25 1,0-26,0 25,-25 0,1 1,-1-1,0 25,0-25,0 0,-24 25,24 0,0 0,-25 0,26 0,-1 0</inkml:trace>
  <inkml:trace contextRef="#ctx0" brushRef="#br0" timeOffset="24069.3767">21258 14585,'-25'0,"0"0,25 0,-24 0,24 0,-25 0,0 0,25-25,0 25,0 0,0 0,0 0,0 0,0 0,0 0,25 0,0 0,-1 0,1 0,25-24,-1 24,1 0,0-25,24 25,0 0,-24-25,49 25,-24-25,-1 0,0 25,1-24,24 24,-24-25,-1 25,0-25,-24 25,24 0,-24-25,0 25,-1 0,-24 0,0 0,0-25,-1 25,1 0,-25 0,0 0,0 0,0 0,0 0,0 0,0-25,0 25,0 0,0 0,-25 0,25-24,0 24,-24 0,24-25,-25 25,25 0,-25 0,25-25,-25 25,25 0,-25-25,25 25,-24 0,24 0,-25-25,25 25,-25 0,25 0,-25 0,25 0,0 0,-25 0,25 0,0 0,0 0,0 0,0 0,0 0,0 0,0 0,25 0,-25 0,25 25,0-25,0 0,-1 25,26-25,-25 25,24-25,-24 25,25-1,-25-24,-1 25,26 0,-25-25,0 25,-25 0,24 0,-24-25,0 24,-24 1,-1-25,0 25,-25 0,-24 0,0-1,-1 1</inkml:trace>
  <inkml:trace contextRef="#ctx0" brushRef="#br0" timeOffset="25517.4596">1513 13965,'0'-25,"25"0,-25 1,0-1,0 0,-25 0,25 0,-24 25,24-24,-25-1,25 25,-25 0,0 0,25 0,-25 0,1 0,-1 25,25-25,-25 24,0-24,25 25,-25 0,25-25,-24 25,24 0,0-25,0 24,24 1,-24-25,25 25,0 0,0-25,0 25,24-1,-24-24,25 25,-26 0,26-25,0 25,-26-25,1 25,25-25,-25 24,-1 1,-24-25,25 25,-25-25,25 25,-25-25,0 25,0-1,0-24,-25 25,25-25,-25 25,1 0,-1-25,0 25,-25 0,26-25,-26 0,25 24,-24-24,-1 0,25 0,-24-24,24 24,0 0,-25 0,26-25,24 25,-25-25,25 0,0 25</inkml:trace>
  <inkml:trace contextRef="#ctx0" brushRef="#br0" timeOffset="25721.4712">1960 13891,'25'0,"-25"0,25 0,-1 0,-24 0,25 0,0 0,-25 0,25 0,0 24,-1-24,1 0,0 0,0 0,0 0,-1 0,26-24,-25 24,0 0,-1 0,1-25,0 25</inkml:trace>
  <inkml:trace contextRef="#ctx0" brushRef="#br0" timeOffset="25881.4804">2158 14114,'0'25,"-24"-25,24 24,0-24,0 0,0 0,0 0,24 0,-24 0,25 25,0-25,0 0,0 0,24 0,-24-25,25 25,-26 0,26 0,0-24,-1 24</inkml:trace>
  <inkml:trace contextRef="#ctx0" brushRef="#br0" timeOffset="32235.8438">3126 13742,'0'0,"-25"0,25 0,0-25,-25 25,25-25,0 25,0 0,-25-25,25 25,0 0,0-24,0 24,0 0,0-25,25 25,-25 0,25 0,-25-25,25 25,-25 0,25 0,-1 0,-24 0,25 25,0-25,0 0,0 25,-1-1,-24 1,25-25,-25 25,25 0,-25 24,0-24,0 0,0 0,-25 24,0-24,25 25,-24-1,-1-24,0 25,0-25,0 24,1-24,-1 0,0-25,0 0,25 0,-25 0,25 0,-24 0,24 0,-25-25,25 25,0-25,0 0,0 25,0-24,0-1,25 25,-25-25,24 25,1-25,-25 25,25 0,0 0,0 0,-1 0,1 0,0 0,0 0,0 0,-1 0,1 0,25 0,-25 0,-1 0,1 0,0 0,0-25,0 25,-1 0</inkml:trace>
  <inkml:trace contextRef="#ctx0" brushRef="#br0" timeOffset="32801.8762">4143 13395,'0'0,"0"0,0 0,-25 0,25 0,-25 24,0-24,1 0,-1 25,0 0,0-25,-25 25,26 0,-26-1,25-24,0 25,-24 0,24-25,0 25,25-25,-25 0,25 0,-24 25,24-25,0 0,0 0,0 0,0 0,0 0,0 0,0 0,0 0,0 0,0 0,0 0,0 0,24 0,-24 0,0 24,25-24,-25 25,0-25,0 25,25-25,-25 25,0 0,25-25,-25 24,0-24,25 25,-25-25,0 0,0 25,24-25,-24 0,0 0,0 0,0 0,0 0,0 0,0 0,0 0,0 0,25 0,-25-25,0 25,25 0,-25-25,0 25,25 0,-25-24,25 24,-25 0,24 0,1-25,-25 25,25 0,0 0,-25 25,25-25,0 0,-25 24,24-24,1 25,-25 0,25 0,-25-25,0 25,0-1,0 1,0 0,-25 0,25 0,-25-1,25 1,-24 0,-1 0,0-25,0 25,25-1,-25-24,0 0,1 25,-1-25,0 0,0 0,25-25,-25 25,1-24,-1 24</inkml:trace>
  <inkml:trace contextRef="#ctx0" brushRef="#br0" timeOffset="33001.8876">4391 13816,'49'25,"-24"-25,0 0,0 0,0 0,-1 0,1 0,0 0,0 0,0 0,-1 0,1 0,0 0,25 0,-26 0,1-25,0 25,0 0,0 0,-1-25,1 25,-25 0,25 0</inkml:trace>
  <inkml:trace contextRef="#ctx0" brushRef="#br0" timeOffset="33206.8994">4614 13618,'0'0,"0"25,0-25,0 0,0 24,0-24,0 25,0 0,0 0,0 0,0-1,0 1,0 25,0-25,0-1,0 1,0 25,25-25,-25-1,0 1,0 0,0 25,0-26,25 1,-25 0,0 0,0 0,0-25</inkml:trace>
  <inkml:trace contextRef="#ctx0" brushRef="#br0" timeOffset="33685.9268">5036 13643,'25'0,"-25"-25,24 0,-24 25,25-25,-25 25,25 0,0 0,0 0,-25 0,24 0,1 25,-25-25,25 25,0-25,-25 25,0-1,0 1,0 0,0 0,0-25,0 25,0-1,0 1,-25 0,25-25,-25 25,25-25,-25 25,25-25,0 0,-24 0,24 0,0 0,0 0,0 0,0 0,0 0,0 0,0-25,24 25,-24 0,25 0,-25 0,25 0,0 0,-25 0,25 0,-1 0,1 0,0 25,-25-25,25 24,0-24,-25 25,24 0,-24-25,0 25,0 0,0-25,0 24,0 1,0-25,-24 25,24 0,0-25,-25 25,0-25,0 24,25-24,-25 25,1-25,-1 0,0 0,0 0,0 0,1 0,-1 0,0-25,0 25,0-24,1 24,24-25</inkml:trace>
  <inkml:trace contextRef="#ctx0" brushRef="#br0" timeOffset="34297.9618">6202 13568,'-25'0,"0"0,25 25,-25-25,0 0,-24 25,24-25,0 0,0 25,0-25,1 24,-1-24,0 0,0 0,0 25,1-25,24 0,-25 0,25 0,0 0,0 0,0 0,0 0,0 0,0 0,0 0,0 0,0 0,0 0,0 0,0 25,0-25,0 0,0 25,0-25,0 25,0-25,0 24,0-24,0 0,0 25,0-25,0 25,0-25,0 25,0-25,0 0,0 0,0 0,0 0,0 0,0 0,0 0,0 0,0 0,0 0,0 0,25 0,-25 0,0-25,24 25,-24 0,0 0,25-25,-25 25,25 0,-25 0,25-25,-25 25,25 0,-1 0,-24 0,25 0,-25 25,25-25,0 0,-25 25,25-25,-25 25,24-25,-24 25,0-25,0 24,0-24,0 25,0 0,0-25,0 25,-24 0,24-25,-25 24,25 1,-25-25,0 25,0-25,1 0,-1 25,0-25,0 0,0 0,1 0,-1 0,0 0,0 0,0 0,1-25,-1 25,25-25</inkml:trace>
  <inkml:trace contextRef="#ctx0" brushRef="#br0" timeOffset="34525.9748">6698 13717,'0'0,"24"0,-24 25,0-25,25 0,-25 0,25 0,-25 0,25 0,0 0,-1 0,-24 0,25 0,0 0,0-25,-25 25,25 0,-25 0,24 0</inkml:trace>
  <inkml:trace contextRef="#ctx0" brushRef="#br0" timeOffset="34697.9847">6574 13940,'-25'0,"25"0,0 25,0-25,0 0,0 0,0 0,25 0,-25 0,24 0,1 0,0 0,0 0,0 0,-1 0,1 0,0 0,25-25,-26 25,1 0,25 0,-25 0,-1 0</inkml:trace>
  <inkml:trace contextRef="#ctx0" brushRef="#br0" timeOffset="36294.0759">7591 13395,'24'-25,"-24"25,0 0,0-25,0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25,0 0,0 0,0 0,0 0,25 0,-25 0,0 0,0 0,0 0,0 0,0 0,0 0,0 0,0 0,0 0,0 0,0 25,-25-25,25 0,0 0,-24 25,24 0,0-1,-25 1,0 0,25 25,-25-26,0 26,25 0,-24-1,24 1,0-1,0 1,0-25,0 24,0-24,0 25,24-25,1-1,-25 1,25-25,0 25,0-25,-1 0,1 0,25 0,-25 0,-1 0,1-25,0 25,0-25,0 1,-25-1,24 25,1-25,-25 0,0 25,0-25,0 1,0-1,0 25,-25-25,1 25,-1-25,0 25,0-25,0 25,1 0,-1 0,0 0,0 0,0 0,1 0,-1 25,0-25,0 0,25 25,-25-25,1 25,24-25,0 25,-25-25</inkml:trace>
  <inkml:trace contextRef="#ctx0" brushRef="#br0" timeOffset="36645.096">7987 13519,'25'-25,"-25"25,0-25,0 25,0 0,0 0,0 0,-25 0,25 0,-24 25,24-25,-25 25,25-1,-25 1,25 0,0 0,-25 0,25 24,0-24,0 0,0 0,0-1,25 1,-25 0,25-25,0 25,-25-25,24 25,1-25,0 0,0 0,0 0,-1 0,1-25,0 25,0 0,0-25,0 0,-25 25,24-25,1 1,-25-1,0 25,0-25,0 0,0 0,0 1,-25-1,1 0,-1 0,0 0,0 1,0 24,-24-25,24 25,-25 0,25 0,1 0,-26 25,25-1</inkml:trace>
  <inkml:trace contextRef="#ctx0" brushRef="#br0" timeOffset="36922.1119">7392 14536,'0'0,"0"24,0-24,0 0,0 0,0 0,0 25,0-25,25 0,-25 0,50-25,-26 25,26 0,0-24,-1 24,26-25,-1 0,0 0,1 0,24 1,0-1,-24 0,24-25,0 25,-24 1,-1-1,-24 0,24 0,-24 25,-26-25,26 25,-25-24,-25 24,25 0,-25-25,0 25,0 0,-25 0,0 0</inkml:trace>
  <inkml:trace contextRef="#ctx0" brushRef="#br0" timeOffset="40181.2983">1042 15429,'0'0,"0"0,0 0,0 0,0 0,25 0,-25 0,25 0,0-25,-1 25,1 0,0 0,25 0,-26-25,26 25,-25 0,24-25,1 25,-25-25,24 25,-24-25,25 25,-25 0</inkml:trace>
  <inkml:trace contextRef="#ctx0" brushRef="#br0" timeOffset="40386.31">1439 15329,'0'0,"0"0,-25 0,25 0,0 0,0 25,0-25,0 0,0 25,0-25,0 25,0 0,0-1,0 1,0 25,25-25,-25-1,0 26,0-25,0 24,25-24,-25 25,0-25,0-1,0 1,25 25,-25-25,0-1,0 1,24-25,-24 25</inkml:trace>
  <inkml:trace contextRef="#ctx0" brushRef="#br0" timeOffset="40613.323">2010 15528,'24'0,"-24"0,0 0,25-25,-25 25,0 0,25 0,-25 0,25 0,0-25,-1 25,1 0,0-25,0 25,0 0,-1-24,1 24,0-25,0 25,0 0,-1-25,-24 25</inkml:trace>
  <inkml:trace contextRef="#ctx0" brushRef="#br0" timeOffset="40773.3321">2109 15677,'-25'24,"25"-24,0 0,0 0,0 0,25 0,-25 0,25 0,-25 0,24 0,1 0,0-24,0 24,0 0,-1-25,1 25,0 0,25-25,-26 25,26-25</inkml:trace>
  <inkml:trace contextRef="#ctx0" brushRef="#br0" timeOffset="41693.3848">3126 15131,'0'-25,"0"25,-25-25,25 0,0 25,-25 0,25-24,0 24,0 0,0 0,0 0,0 0,0 0,0 0,0 24,0-24,0 25,25 0,-25 0,25 0,-25 24,25-24,-25 0,24 24,1-24,-25 25,25-25,-25 0,25-1,-25 1,0 0,25 0,-25 0,0-1,0 1,24 0,-24 0,0-25,0 25,0-1,0-24,0 0,25 0</inkml:trace>
  <inkml:trace contextRef="#ctx0" brushRef="#br0" timeOffset="42129.4097">3547 15032,'25'-25,"-25"25,25 0,-25-25,25 25,0 0,-25 0,24 0,1 0,-25 25,25-25,-25 25,25-25,-25 24,25 1,-25 0,0-25,0 25,0 0,0-1,0 1,-25 0,25 0,-25 0,25-1,-25 1,0 0,1 0,24 0,-25 0,0-25,0 24,0-24,25 0,-24 0,-1 0,25 0,-25 0,25 0,-25 0,25-24,-25 24,25-25,0 25,0 0,0-25,0 25,0 0,0 0,0 0,25 0,-25 0,25 0,-25 0,25 25,0-25,-25 0,24 25,1-25,0 0,0 24,0-24,-1 0,-24 25,25-25,0 0,0 25,0-25,-25 0,24 0,1 0,-25 0</inkml:trace>
  <inkml:trace contextRef="#ctx0" brushRef="#br0" timeOffset="42445.4278">3919 15131,'0'0,"0"0,0 0,0 0,-24 0,24 25,0-25,-25 24,25-24,0 25,0 0,0 0,0 0,0-1,0 1,0 0,25 0,-25 0,24 0,-24-1,25-24,0 25,-25-25,25 25,0-25,0 0,-1 0,1 0,0 0,0 0,0-25,-1 25,1-25,0 1,-25 24,25-25,0 0,-1 0,-24 0,0 25,25-25,-25 1,0-1,0 0,-25 0,1 0,-1 25,0-24,0-1,0 0,1 25,-26 0,25-25,-24 25,-1 0</inkml:trace>
  <inkml:trace contextRef="#ctx0" brushRef="#br0" timeOffset="42749.4452">2853 16197,'0'0,"0"0,0 0,0 0,25 0,-25 0,24 0,1 0,0 0,0 0,25-24,-1 24,1-25,24 25,-24-25,24 0,1 0,-1 1,0-1,1 0,-1-25,1 26,-1-1,0 0,-24 0,25-24,-1 49,-24-25,-1 0,-24 0,25 25,-26-25,1 25</inkml:trace>
  <inkml:trace contextRef="#ctx0" brushRef="#br0" timeOffset="43122.4665">3969 15999,'-25'0,"25"0,0 0,-25 0,25 0,-24 25,-1-25,0 25,25-25,-25 24,0 1,1 0,-1 0,25 24,-25-24,0 0,25 25,0-26,-25 1,25 25,0-25,0 0,25-1,-25 26,0-25,25 0,-25-25,25 24,0-24,-25 25,24-25,1 0,0 0,0 0,0-25,-1 25,1-24,0 24,-25-25,25 0,0 0,-25 0,0 25,0-24,0-1,0 25,0-25,-25 25,0-25,25 25,-50 0,26 0,-1 0,0 0,0 0,0 0,-24 0,49 25,-25-25,0 0,0 0,25 25,0-25</inkml:trace>
  <inkml:trace contextRef="#ctx0" brushRef="#br0" timeOffset="43590.4933">4192 15999,'0'-25,"0"25,0 0,0 0,0 0,-24 25,24-25,0 0,0 25,0-25,0 25,0-1,0-24,0 25,0 0,24-25,-24 25,25 0,-25-25,25 24,-25-24,25 0,0 25,-1-25,1 0,-25-25,25 25,0 0,0-24,-1 24,1-25,-25 0,25 0,0 0,-25 25,0-24,25-1,-25 0,0 0,-25 25,25-25,-25 1,0 24,0-25,1 25,-1 0,-25 0,25 0,1 0,-26 0,25 0,0 0</inkml:trace>
  <inkml:trace contextRef="#ctx0" brushRef="#br0" timeOffset="43805.5056">4961 15429,'25'0,"0"-25,-25 25,25 0,-25 0,25 0,-1 0,-24 0,25-25,0 25,0 0,-25 0,25 0,-25 0</inkml:trace>
  <inkml:trace contextRef="#ctx0" brushRef="#br0" timeOffset="43966.5148">5011 15627,'0'0,"0"0,0 0,0 0,25 0,-25 25,25-25,-25 0,24 0,-24 0,25-25,0 25,0 0,0-25,-1 25,1 0,0-25,0 25,0-24,24 24</inkml:trace>
  <inkml:trace contextRef="#ctx0" brushRef="#br0" timeOffset="44729.5584">6077 15007,'25'0,"-25"0,0 0,25 0,-25 0,0 0,0 0,0 0,-25 0,25 0,0 25,-25-25,25 0,-24 0,-1 24,25-24,-25 0,25 0,-25 0,25 0,0 0,-25 0,25 0,0-24,0 24,-24 0,24-25,0 25,0-25,0 25,0-25,0 25,0-25,24 25,-24-24,25 24,-25-25,25 25,0 0,0 0,-1 0,1 0,0 0,0 0,0 25,0-25,-1 24,-24 1,25 0,0 0,-25 0,25-1,-25 1,0 0,0 0,-25 24,25-24,-25 0,0 0,25 24,-24-24,-1 0,0 0,0 0,0-25,0 25,1-25,-1 24,0-24,25 0,-25-24,0 24,25-25,-24 25,24-25,0 0,0 25,0-25,0 0,0 25,0-24,24 24,-24-25,25 25,0 0,0 0,0 0,-1 0,1 25,0-25,0 0,0 0,0 24,-1-24,26 0,-25 25,0-25,-1 0,1 0,0 0</inkml:trace>
  <inkml:trace contextRef="#ctx0" brushRef="#br0" timeOffset="45694.6136">6598 15205,'0'0,"0"0,0 0,0-25,25 25,-25 0,25-24,-25 24,25-25,0 25,-25-25,24 0,1 0,0 1,0 24,0-50,-25 50,24-25,-24 0,25 1,-25-1,0 0,0 0,0 25,-25-25,25 1,-24 24,-1-25,-25 25,25-25,1 25,-26 0,25 0,0 0,1 0,-1 25,25-25,-25 25,25-1,0 1,0 0,0 25,0-26,0 26,0 0,25-26,-25 26,25 0,-25-26,24 26,-24 0,25-26,-25 26,25-25,-25 0,25 0,-25-1,25 1,-25-25,0 25,0-25,24 0,-24 0,0 0,0 0,25 0,-25-25,0 25,25-25,-25 1,0-1,25 0,-25 0,25 25,-25-25,24 0,-24 25,25 0,-25-24,0 24,25 0,-25 0,0 24,25-24,-25 0,25 0,-25 25,24-25,-24 0,25 0,-25 0,25 25,-25-25,25 0,-25 0,25-25,-1 25,-24 0,25 0,-25-25,25 25,0-24,-25 24,25-25,-25 25,25-25,-25 25,0-25,24 25,-24-25,0 1,0 24,0-25,0 25,-24-25,24 25,-25-25,0 25,25-25,-25 25,0 0,25 0,-25 0,25 0,-24 0,24 0,0 0,0 0,0 0,0 0,0 0,24 0,-24 0,25 0,-25 0,25 0,0 0,0 0,-25 0,25 0,-1 0,-24 0,25 0,-25 0,25 0,-25 0,0 0,0 0,0 0,0 0,0 0,0 0,0 0,0 25,0-25,0 0,0 0,0 0,0 0,0-25,0 25,0 0,0 0,0 0,0-24,0 24,0 0,0 0,0-25,0 25,0 0,0 0,0 0,0 0,0 0,0 0,0 0,0 0,0 0,0 0,0 0,25 0,-25 0,0 0,0 0,25 0,-25 0,0 25,0-25,24 0,-24 0,0 24,0-24,25 0,-25 25,0-25,0 0,25 25,-25-25,0 25,25-25,-25 0,0 25,25-25,-25 24,0-24,0 0,0 0,0 25,0-25,0 0,0 0,0 25,0-25,0 0,-25 0,25 25</inkml:trace>
  <inkml:trace contextRef="#ctx0" brushRef="#br0" timeOffset="45997.631">6425 15974,'0'0,"-25"0,0 25,25-25,0 0,0 0,0 0,0 0,25 0,0 0,0 0,-1-25,26 25,0-25,-1 1,26 24,-1-50,0 25,1 0,24 1,0-26,1 25,-1-24,0 24,-25 0,1 0,-1 0,1 1,-26-1,1 25,-1-25,-24 25,0 0,0-25,-25 25,0 0,25 0,-25 0,0 0,0 0,0 0,-25 0,25 0</inkml:trace>
  <inkml:trace contextRef="#ctx0" brushRef="#br0" timeOffset="47277.7042">16247 13816,'0'0,"0"0,0 0,0 0,0 0,0 25,0-25,25 25,-25-25,0 25,25-1,-25 1,25 0,0 25,-1-26,-24 1,25 0,0 0,0 0,0-1,-1 1,1 0,-25-25,25 25,0-25,-25 25,0-25,25 0,-25 0,0 0,0 0</inkml:trace>
  <inkml:trace contextRef="#ctx0" brushRef="#br0" timeOffset="47465.7149">16495 13841,'-24'0,"24"0,0 0,0 0,0 0,-25 0,25 0,0 0,0 25,0-25,-25 25,25-1,0 1,-25 0,25 0,0 0,-25 24,25-24,-24 25,-1-26,25 26,-25 0,0-26,25 26</inkml:trace>
  <inkml:trace contextRef="#ctx0" brushRef="#br0" timeOffset="60818.4787">13891 13965,'0'0,"0"0,0-25,0 25,0 0,0 0,0-25,0 25,0 0,0 0,0 0,0 0,0 0,0 0,0 0,0 0,0 0,0 0,0 25,25-25,-25 0,0 25,0-25,25 25,-25 0,0-1,0 1,24 0,-24 0,0 0,25 24,-25-24,0 0,25 24,-25-24,0 0,0 25,0-25,25-1,-25 1,0-25,0 25,0 0,0-25,0 25,0-25,0 0,0 0,0 0,0 0,0 0,0 0,0 0,0 0,0 0,0 0,0-25,0 25,0 0,0-25,0 0,-25 25,25-25,0 1,0-1,0 0,0-25,0 25,0 1,-25-26,25 25,0 0,0-24,0 24,-25 0,25 0,0 1,0-1,0 25,-24-25,24 0,0 25,0 0,0 0,0-25,0 25,0 0,0 25,0-25,0 0,0 25,0 0,0-25,0 49,0-24,0 0,0 25,0-26,0 26,0-25,0 24,0 1,0-25,24 0,-24 24,0-24,0 0,0 0,0-25,0 25,0-1,0-24,0 0,0 0,0 0,0 0,0 0,0 0,0 0,0-24,0 24,0-25,0 0,0 0,0 0,0 1,0-1,0 0,0-25,0 25,0 1,0-1,0 0,0 0,0 0,0 1,0 24,0 0,0 0,0 0,0 24,0-24,0 25,0 0,0 0,-24 0,24-1,0 1,0 0,0 0,0 0,0 0,0-25,0 24,0-24,0 25,0-25,0 0,0 0,0 0,0 0,0 0,0 0,0 0,0-25,0 25,0 0,0-24,0-1,0 25,0-25,0 0,0 0,0 0,0 1,0-26,0 25,0 0,0 1,0-1,0 25,0-25,0 25,0 0,0 0,0 0,0 0,0 25,0-25,0 25,0-1,-25 1,25 0,0 0,0 0,0-1,0 1,0 0,0 0,-25 0,25-25,0 25,0-25,0 0,0 0,0 0,0 0,0 0,0 0,0 0,0 0,0-25,0 25,0-25,0 0,0 0,0 0,0 1,25-1,-25 0,0 0,0-24,0 24,0 0,0 25,0-25,0 25,0-25,0 25,0 0,0 25,0-25,0 25,0 0,0 0,0-1,0 1,0 0,0 0,0 0,0-1,0 1</inkml:trace>
  <inkml:trace contextRef="#ctx0" brushRef="#br0" timeOffset="61934.5425">13990 14213,'0'0,"0"0,0 0,0 0,0 0,0 0,0 0,0 0,0 0,0 0,0 0,0 0,0 0,0 0,0 0,0 0</inkml:trace>
  <inkml:trace contextRef="#ctx0" brushRef="#br0" timeOffset="63089.6086">16223 13841,'0'0,"0"0,0 0,0 0,0-25,0 25,0 0,0 0,0 0,0 0,0 0,0 0,0 0,0 0,0 0,0 0,0 0,0 25,24-25,-24 25,25 0,0-25,0 24,-25 1,25 0,-1 0,26 0,-25-1,0 1,-1 0,1 0,0 0,0-1,0-24,-1 25,1-25,0 0,-25 25,25-25,-25 0,0 0,0 0,0 0,0 0,0 0,0 0,0 0,0-25,0 25,0 0,-25-25,25 1,-25 24,0-25,25 0,-24 25,-1-25,0 0,0 1,0 24,1-25,-1 0,0 0,0 25,25-25,-25 1,1 24,24 0,0-25,0 25,0 0,0 0,0 0,0 25,0-25,24 24,-24-24,25 25,0 0,0 0,0 0,-1-25,1 24,0 1,0 0,0-25,-1 25,1 0,-25-25,25 24,-25-24,25 25,-25-25,0 0,0 0,0 25,0-25,0 0,0 0</inkml:trace>
  <inkml:trace contextRef="#ctx0" brushRef="#br0" timeOffset="63392.6259">16595 13816,'0'0,"0"0,0 0,0 0,0 0,0 0,0 0,0 0,0 0,0 0,0 25,0-25,0 25,0-25,0 25,0-1,-25 1,25 0,0 0,-25 0,0 24,25-24,-25 0,1 0,24-1,-25 26,0-25,25-25,-25 25,25-1,0 1,-25-25,25 0,0 25,0-25,0 0,0 0,0 0,0 0,0 0,0-25,0 25,0 0,0-25,0 25</inkml:trace>
  <inkml:trace contextRef="#ctx0" brushRef="#br0" timeOffset="63773.6477">16421 13940,'0'0,"0"-25,0 25,0 0,-25 0,25-24,0 24,0 0,0 0,0 24,0-24,25 0,-25 25,0-25,25 25,0 0,-1 0,1-1,0 1,0 0,0 25,-1-26,1 1,0 0,0 0,0 0,0-25,-1 24,1 1,0-25,0 25,-25-25,25 0,-25 25,24-25,-24 0,0 0,25 0,-25 0,0 0,0 0</inkml:trace>
  <inkml:trace contextRef="#ctx0" brushRef="#br0" timeOffset="64032.6625">16793 13891,'0'-25,"-25"25,25 0,0 0,0 0,0 0,0 0,0 0,0 0,0 0,0 25,-24-25,24 24,0-24,-25 25,25 0,0 0,-25 0,0-1,25 1,-25 0,0 0,1 0,-1-1,25 1,-25 0,0-25,25 25,-25 0,1-25,24 24,-25-24,25 0,0 25,-25-25,25 0,0 0,0 0,0 0</inkml:trace>
  <inkml:trace contextRef="#ctx0" brushRef="#br0" timeOffset="64437.6857">16520 13841,'25'0,"-25"0,0 0,0-25,0 25,0 0,0 0,0 0,0 0,0 0,-25 0,25 25,0-25,0 0,-25 25,25-25,-24 0,24 25,0-25,-25 24,25-24,-25 25,25-25,-25 0,25 0,0 25,-25-25,25 0,0 0,0 0,0 0,0 0,0-25,0 25,0 0,0 0,0 0,25 0,-25 0,0 0,25 0,0 25,-25-25,25 25,-1-25,1 25,0-1,0 1,0 0,-1-25,1 25,0 0,0-1,0 1,0 0,-1-25,1 25,-25-25,25 25,0-25,-25 0,25 24,-1-24,-24 0,0 0,0 0,0 0,25 0</inkml:trace>
  <inkml:trace contextRef="#ctx0" brushRef="#br0" timeOffset="64669.6989">16793 13866,'0'0,"-25"0,25 0,0 0,0 0,0 0,0 25,0-25,-24 24,24-24,0 25,-25 0,25 25,-25-26,25 1,-25 25,25-25,-25-1,25 26,-25-25,1 0,24-1,-25 1,0 0,25 0,-25-25,25 25,-25-25,25 0,0 25,0-25</inkml:trace>
  <inkml:trace contextRef="#ctx0" brushRef="#br0" timeOffset="64889.7115">16396 13915,'25'0,"-25"-24,0 24,0 0,25 24,-25-24,25 25,-1-25,1 25,-25 0,50-25,-25 25,-1-1,1 1,0 0,0 0,25 0,-26-1,1 1,0-25,0 25,0-25,-1 0,1 25,0-25,-25 0,25 0,-25 0,0 0</inkml:trace>
  <inkml:trace contextRef="#ctx0" brushRef="#br0" timeOffset="65045.7204">16818 13915,'0'0,"0"-24,0 24,0 0,0 0,0 24,-25-24,25 0,0 25,0 0,-25 0,25-25,0 49,-24-24,24 0,-25 0,25 0,-25 24,0-24</inkml:trace>
  <inkml:trace contextRef="#ctx0" brushRef="#br0" timeOffset="66968.8304">13643 13618,'0'0,"-25"-25,25 25,0 0,0 0,0 0,0 0,0 0,0 0,0 0,0 0,0 0,0 0,0 0,25 0,-25 0,25 0,0 0,-1 0,26 25,-25-25,24 0,1 0,0 0,-1 0,26 0,-26 0,26 0,-1 0,0 0,-24 0,24 0,1 0,-25 0,24 0,-24 0,-1-25,26 25,-26 0,-24 0,25 0,-1 0,-24 0,0 0,24 0,-24 0,-25 0,25 0,0 0,-25 0,25 0,-25 0,0 0,0 0,0 0,0 0,0 0,0 0,0 0,0 0,0 0,24 0,-24 0,0 0,0 0,0 0,0 0,0 0,0 0,0 0,0 0,0 0,0 0,0 0,-24 0,24 0,0 0</inkml:trace>
  <inkml:trace contextRef="#ctx0" brushRef="#br0" timeOffset="67245.8463">15057 13246,'0'0,"0"0,-25 0,25 0,0 0,0 0,0 0,0 0,0 0,-25 0,25 0,0 25,0-25,0 0,0 24,0-24,25 25,-25-25,25 25,-25-25,25 25,-25 0,24-25,-24 24,25-24,0 0,-25 25,25-25,-25 25,0-25,25 25,-25-25,0 25,0-25,-25 24,0-24,0 25,0 0,-24-25,24 25,-25 0,1-1,-1-24</inkml:trace>
  <inkml:trace contextRef="#ctx0" brushRef="#br0" timeOffset="69191.9576">14164 13891,'25'-25,"-25"25,0 0,24 0,-24-25,0 25,0 0,25 0,-25 0,0 0,0 0,0 0,0 0,0 0,0 0,0 0,0 0,0 0,-25 0,25 0,0 25,-24-25,24 0,-25 25,0-25,25 24,-25-24,0 25,25-25,-24 0,-1 25,25-25,0 25,0-25,-25 0,25 0,0 25,0-25,0 0,25 0,-25 24,25-24,-25 0,24 25,-24-25,25 0,0 25,0-25,0 0,-1 0,-24 0,25 25,0-25</inkml:trace>
  <inkml:trace contextRef="#ctx0" brushRef="#br0" timeOffset="69650.9839">14089 14015,'0'0,"0"0,0 0,-24 0,24 0,0 0,0 0,0 0,0 0,0 0,0 0,0 0,0 0,0 0,0 0,0 0,0 24,24-24,-24 0,25 0,0 0,0 0,0 0,-1 0,1 0,25 0,-25 0,24 0,1 0,-1 0,1 0,0 0,-1-24,26 24,-26 0,1-25,24 25,-24-25,24 25,-24-25,24 25,-24-25,24 25,-24 0,0-24,-1 24,1 0,-1 0,-24-25,25 25,-25 0,-1 0,1 0,0 0,0 0,-25 0,25 0,-25 0,0 0,0 0,0 0,0 0,0 0,0 0,0 0,0 0,0 0,0 0,0 0,0 0,0 0,0 0,0 0,0 0,0 0,0 0,0 0,0 0</inkml:trace>
  <inkml:trace contextRef="#ctx0" brushRef="#br0" timeOffset="70115.0104">15305 13915,'0'0,"-25"0,25 0,0 0,0 0,0 0,0 0,0 0,0 0,0 25,0-25,25 0,-25 0,0 0,25 0,-1 0,-24 0,25 0,0 0,0 0,0 0,24 0,-24-25,0 25,24 0,-24 0,25 0,-25 0,24-24,-24 24,0 0,25 0,-26 0,26 0,-25-25,0 25,-1 0,1 0,0 0,0 0,-25-25,25 25,-25 0,0 0,0 0,24 0,-24 0,0 0,0 0,0 0,0 0,0 0,0 0,0 0,0 0,0 0,0 0,0 0,0 0,0 0,0 0,0 0,0 0,0 0,0 0,0 0,0 0,0 0,0 0,0 0,0 0,0 0,0 0</inkml:trace>
  <inkml:trace contextRef="#ctx0" brushRef="#br0" timeOffset="70383.0257">16024 13667,'0'0,"-25"-24,25 24,-24 0,24 0,0 0,-25 0,25 0,0 0,0 0,0 0,0 0,0 0,0 0,0 24,0-24,0 0,0 25,25-25,-1 25,-24-25,25 25,0-25,0 25,-25-25,25 24,-1-24,1 25,-25-25,25 25,0-25,-25 25,0-25,0 25,0-25,0 24,0-24,-25 25,0-25,25 25,-49 0,24 0,-25-1,25 1,-24 0,-1 0,1 0,-1-1</inkml:trace>
  <inkml:trace contextRef="#ctx0" brushRef="#br0" timeOffset="73999.2326">7566 16743,'0'0,"0"0,0 0,0 0,0-25,0 25,0 0,0 25,0-25,0 0,0 25,0-25,0 25,0-25,25 25,-25-1,0 1,24 0,-24 0,25 0,-25-1,0-24,25 25,-25 0,0 0,0-25,25 25,-25-25,0 24,0-24</inkml:trace>
  <inkml:trace contextRef="#ctx0" brushRef="#br0" timeOffset="74311.2504">7293 16793,'0'-25,"25"25,-25-25,0 25,25-25,-25 25,24-24,-24 24,25 0,0-25,0 25,0-25,24 25,-24 0,25 0,-1 0,1 0,-25 0,24 25,-24-25,25 25,-26-25,1 24,0 1,0 0,0 0,-25 0,24-1,-24 1,0 0,0 0,0 0,0-1,-24 1,24 0,-25 0,0 0,25-1,-25 1,0 0,1 0,-1 0,-25-1,25-24,1 25,-1-25,-25 0,25 0</inkml:trace>
  <inkml:trace contextRef="#ctx0" brushRef="#br0" timeOffset="74535.2632">8087 16644,'0'0,"24"0,-24 0,25 0,-25 0,25 0,0 0,0 0,0-25,-1 25,1 0,0 0,0 0,24-25,-24 25,0-24,0 24,0 0</inkml:trace>
  <inkml:trace contextRef="#ctx0" brushRef="#br0" timeOffset="74707.2731">8236 16842,'0'0,"0"0,0 25,0-25,0 0,24 0,-24-25,0 25,25 0,0 0,-25 0,25-24,0 24,-1 0,1-25,0 25,0-25,0 25,-1-25,1 0</inkml:trace>
  <inkml:trace contextRef="#ctx0" brushRef="#br0" timeOffset="75654.3272">9079 16346,'0'0,"0"-25,0 25,0 0,0-24,0 24,0-25,0 25,25-25,-1 25,-24-25,25 25,0-25,0 25,0 0,-1-24,1 24,0 0,0 0,-25 0,25 24,0-24,-1 25,-24-25,25 25,-25 0,0 0,0-1,0 1,0 0,-25 0,25 25,-24-26,24 1,-25 25,0-25,25-1,-25 1,0 0,0 0,1 0,24-25,-25 0,0 0,25 0,-25 0,0-25,25 25,0-25,-24 25,24-25,0 0,0 25,0-24,24 24,-24-25,25 25,0 0,0-25,0 25,-1 0,1 0,0 0,0 0,25 0,-26 0,1 0,25 25,-25-25,-1 0,1 0,0 0,0 0,0 0,-25 0</inkml:trace>
  <inkml:trace contextRef="#ctx0" brushRef="#br0" timeOffset="76207.3589">9922 15900,'0'-25,"0"25,0 0,-25 0,25 0,-24 0,24 25,-25-25,0 25,0-25,0 24,1 1,-1-25,0 25,25 0,-25 0,0-25,1 24,24-24,-25 0,25 25,-25-25,25 0,0 0,0 0,0 0,0 0,0 0,0 0,0 0,0 0,0 0,0 0,25 0,-25 0,0 0,0 25,0-25,25 0,-25 0,0 25,0-25,24 0,-24 0,0 25,0-25,25 0,-25 0,0 24,0-24,0 0,0 0,0 0,0 0,0 0,0 0,0 0,0 0,0 0,0 0,0 0,25-24,-25 24,0 0,0 0,25-25,-25 25,25 0,-25 0,24 0,-24-25,25 25,0 0,-25 0,25 25,0-25,-25 0,24 25,-24-25,25 24,-25-24,0 25,0-25,0 25,0 0,0-25,0 25,0-25,0 24,0 1,-25-25,25 25,-24 0,24-25,-25 25,0-25,0 25,0-25,1 0,-1 0,0 0,0 0,0 0,1 0,-1 0</inkml:trace>
  <inkml:trace contextRef="#ctx0" brushRef="#br0" timeOffset="76431.3717">10096 15949,'25'0,"-1"0,1 25,-25-25,25 0,-25 25,25-25,0 0,-25 25,24-25,1 25,0-25,0 0,0 24,-25-24,25 0,-1 0,1 0,0 0,-25 0,25 0,-25 0,0 0,25 0,-25 0,0 0</inkml:trace>
  <inkml:trace contextRef="#ctx0" brushRef="#br0" timeOffset="76615.3822">10369 15825,'0'0,"0"0,0 0,0 0,0 0,-25 25,25-25,0 25,0 0,0 0,-25-1,25 1,0 0,0 0,0 0,-25-1,25 1,0 0,0 0,0 0,0-1,0-24,0 25,0 0,-25-25,25 25,0-25</inkml:trace>
  <inkml:trace contextRef="#ctx0" brushRef="#br0" timeOffset="76951.4014">10443 15751,'0'-25,"25"0,0 25,-25-24,25-1,-1 25,1-25,0 25,0 0,0 0,-1 0,1 0,0 0,0 25,-25 0,25-25,-25 24,0 26,0-25,0 0,0-1,0 26,0-25,0 0,-25 24,25-24,-25 0,25 24,0-24,-25-25,25 25,0 0,0-25,0 0,0 25,25-25,-25 0,25 0,-25-25,25 25,-1-25,1 25,0-25,25 0,-26 1,1-1,25 0,-25 0,-1 0,1 1,0-1,0 25,-25-25,25 25</inkml:trace>
  <inkml:trace contextRef="#ctx0" brushRef="#br0" timeOffset="77323.4227">9004 17636,'0'0,"0"0,0 0,0 0,0 0,0 0,25 0,-25 0,25-25,-25 25,25 0,0 0,-1-24,1 24,0 0,0-25,0 25</inkml:trace>
  <inkml:trace contextRef="#ctx0" brushRef="#br0" timeOffset="77471.4312">9128 17785,'0'0,"0"0,0 25,0-25,25 0,-25 0,0 0,25-25,0 25,-25 0,25 0,-1 0,1-25,0 25,0-25,0 1</inkml:trace>
  <inkml:trace contextRef="#ctx0" brushRef="#br0" timeOffset="78051.4643">10269 16842,'0'-24,"0"24,0 0,-24 0,24 0,-25 24,0-24,0 25,0 0,-24 0,24-25,0 25,-24-1,24 1,0 0,-25-25,26 25,-1-25,0 25,25-25,-25 0,25 24,-25-24,25 0,0 0,0 0,0 0,0 0,0 0,25 0,-25 0,0 0,0 0,25 0,-25 0,0 25,25-25,-25 0,25 0,-25 25,24-25,-24 0,0 25,25-25,-25 0,0 25,0-25,25 0,-25 24,0-24,0 0,0 0,0 0,25 0,-25 0,0 0,0 0,0 0,0 0,0-24,0 24,0 0,0-25,25 25,-25 0,0-25,24 25,-24-25,25 25,-25 0,25 0,0-25,-25 25,25 0,-1 0,-24 0,25 0,0 0,-25 25,25-25,-25 0,25 25,-25-25,0 25,24 0,-24-25,0 24,0 1,0 0,-24 0,24-25,-25 25,25-1,-25 1,25 0,-25-25,0 25,1 0,-1-25,0 24,0-24,0 0,1 0,-1 0,0 0,0 0</inkml:trace>
  <inkml:trace contextRef="#ctx0" brushRef="#br0" timeOffset="78391.4838">10468 16867,'50'-25,"-26"25,1 0,0 0,0 0,0 0,-25 0,0 25,24 0,-24-25,0 25,25 0,-25-1,0 1,0 0,25 0,-25-25,0 25,0-1,25 1,-25-25,25 25,-25-25,24 0,1 25,-25-25,25 0,0 0,0 0,-25-25,24 25,1-25,0 25,-25-25,25 1,-25 24,25-25,-25 0,0 0,0 0,0 1,0-1,0 0,-25 0,0 0,0 1,0-1,1 0,-26 0,0 25,26 0,-26 0,25 0,-24 0,24 0,-25 0,25 25</inkml:trace>
  <inkml:trace contextRef="#ctx0" brushRef="#br0" timeOffset="79826.5659">13891 14337,'0'-25,"0"25,-25 0,25 0,0 0,0 0,0 0,0 0,0 0,0 0,0 0,0 0,0 0,25 0,-25 0,0 0,25 0,-25 25,25-25,-25 0,24 0,1 0,0 0,0 0,0 0,-1 0,1 0,0 0,25 0,-26 0,26 0,0 0,-26-25,26 25,0 0,-1 0,1 0,0-25,-1 25,-24 0,25 0,-1 0,1-24,-1 24,1 0,0 0,-1-25,1 25,-1 0,1 0,24 0,-24-25,0 25,-1 0,1 0,-1 0,1-25,0 25,-1 0,1 0,0 0,-1-25,1 25,-1 0,-24 0,25 0,-1 0,1 0,-25-24,24 24,-24 0,0 0,25 0,-26 0,1-25,25 25,-25 0,-1 0,1-25,0 25,0 0,0 0,24-25,-24 25,0 0,0-25,-25 25,24 0,1 0,0-24,-25 24,25 0,-25 0,25 0,-25 0,0 0,0-25,0 25,0 0,0 0,0 0,0 0,0 0,0 0,0 0,0 0,0 0,0 0,0 0,25 0,-25 0,0 0,0 0,0 0,0 0,0 0,0 0,0 0,0 0,0 0,0 0,0 0,0 0,0 0,0 0,0 0,0 0,0 0,0 0,0 0,0 0,0 0,0 0,0 0,0 0,0 0,0 0,0 0,-25 0,25 0,0 0</inkml:trace>
  <inkml:trace contextRef="#ctx0" brushRef="#br0" timeOffset="80183.5863">16644 13915,'0'0,"0"-24,-25 24,25-25,0 0,0 25,0-25,0 25,0-25,-24 25,24 0,0-24,0 24,0 0,0 0,0 0,0 0,0 24,0-24,0 25,0-25,24 25,-24 0,0 0,0-1,0 26,25-25,-25 0,0 24,0-24,0 0,0 24,0-24,0 0,0 0,0 0,0-1,0 1,0-25,0 25,0-25,0 25,0-25,0 0,0 0,0 0,0 0,0-25,0 25,0-25,0 25,25-25,-25 1,0-1,0 0,0 0,0 0,0 25,0-24,0-1,0 25,0-25,0 25,0 0,-25 25,25-25,0 25,0-25,0 24,-25 1,25 25,-24-25,24 24,-25-24,25 25,-25-25,0-1,25 26</inkml:trace>
  <inkml:trace contextRef="#ctx0" brushRef="#br0" timeOffset="93239.333">17016 13370,'0'0,"25"0,-25-25,0 25,0 0,0 0,0 0,0 0,0 0,0 0,0 0,0 0,0 0,0 0,0 0,0 0,-25 0,25 25,-24-25,24 25,-25-25,0 24,0-24,0 25,1 0,-1-25,0 25,0 0,25-25,-25 24,25-24,0 0,0 25,0-25,0 0,0 0,25 0,-25 25,25-25,0 0,0 0,-1 0,1 25,0-25,0 0,24 0,-24 0,0 25,25-25,-26 0,1 0</inkml:trace>
  <inkml:trace contextRef="#ctx0" brushRef="#br0" timeOffset="93714.3602">16992 13593,'-25'0,"25"0,0 0,0 0,-25-25,25 25,0 0,0 0,0 0,0 0,0 0,0 0,0 0,0 0,0 0,0 0,0 25,0-25,0 0,25 0,-25 0,0 0,25 0,-1 0,-24 0,25 0,0 0,25 0,-26 0,26 0,-25 0,24 0,1 0,24-25,-24 25,24 0,1 0,-1-25,1 25,-1-24,1 24,-1 0,0-25,26 25,-26 0,0-25,26 25,-26 0,0-25,1 25,-1 0,1 0,-1 0,-24 0,24 0,-24-25,-1 25,1 0,0 0,-1 0,1 0,-25 0,-1 0,26 0,-25 0,0 0,-25 0,24 0,-24 0,25 0,-25 0,0 0,0 0,0 0,0 0,0 0,0 0,0 0,-25 0,25 0</inkml:trace>
  <inkml:trace contextRef="#ctx0" brushRef="#br0" timeOffset="94407.3998">20588 13370,'-25'0,"1"-25,24 25,-25 0,25 0,-25 0,25 0,0 0,0 0,0 0,0 0,0 0,0 0,0 0,0 0,0 0,25 0,-25 25,25-25,-1 0,1 0,0 0,0 0,24 25,-24-25,25 0,-1 0,1 0,0 0,-1 0,26 0,-1-25,-24 25,24 0,1 0,-1 0,0 0,1-25,-1 25,1 0,-1 0,0 0,1 0,-1 0,-24 0,0-25,24 25,-24 0,-26 0,26 0,-25 0,24 0,-24 0,0 0,0 0,-25 0,25 0,-25 0,24 0,-24 0,0 0,0 0,0 0,0 0,0 0,0 0,0 0,0 0,-24 0,24-25</inkml:trace>
  <inkml:trace contextRef="#ctx0" brushRef="#br0" timeOffset="94883.4271">22151 13146,'0'0,"0"0,0 0,0 0,0 0,0 0,0 0,0 0,25 0,-25 0,25 0,-25 25,24-25,1 0,0 25,0-25,0 0,-1 0,26 25,-25-25,24 0,-24 0,25 0,-25 25,-1-25,26 0,-25 0,-25 0,25 0,-25 25,24-25,-24 0,0 0,0 24,-24-24,24 25,-25-25,0 25,0 0,0 0,-24-1,24 1,-25 0,1 0,-1 0,-24 24,24-24</inkml:trace>
  <inkml:trace contextRef="#ctx0" brushRef="#br0" timeOffset="99266.6778">19546 13097,'-24'0,"24"0,-25-25,25 25,0 0,0-25,0 25,0 0,0 0,-25 0,25 0,0 0,0 0,0-25,25 25,-25 0,25 0,-1 0,1 0,0 0,0 0,0-24,24 24,-24 0,0 0,24 0,-24-25,0 25,0 0,0 0,0 0,-25 0,24 25,-24-25,0 0,0 24,0 1,0 0,0 0,-24 0,24 24,-25-24,0 25,25-25,-25 24,25-24,-25 25,25-26,-25 1,25 25,0-25,-24-1,24 1,0-25,0 25,0 0,0-25,0 0,0 25,0-25,0 0,0 0,0 0</inkml:trace>
  <inkml:trace contextRef="#ctx0" brushRef="#br0" timeOffset="99683.7016">19695 13419,'-25'-24,"25"24,0 0,0-25,0 25,0 0,0 0,0-25,0 25,0 0,0 0,25 0,-25-25,25 25,0 0,0 0,-1-25,1 25,0 0,0-24,0 24,24-25,-24 25,0 0,0-25,24 25,-24-25,0 25,0-25,0 25,-1-25,-24 25,25 0,-25 0,0 0,0 0,0 0,-25 0,25 0,-24 0,-1 25,25-25,-25 25,0 0,0-25,1 25,-1 0,0 24,25-24,-25 0,25 0,-25 24,25-24,0 0,0 0,0-1,0 1,25 0,-25 0,25 0,0-25,0 24,-1-24,1 0,0 0,0 0,24 0,-24-24,0 24,25-25,-26 0,1 0,0 0,0 1,0-1,-25 0,24-25,-24 26,0-1,-24-25,24 25,-25 1,0-26,-25 25,1 0,-1 25,1-25,-1 25</inkml:trace>
  <inkml:trace contextRef="#ctx0" brushRef="#br0" timeOffset="102571.8668">21655 12898,'25'0,"-1"0,1-24,0 24,0 0,24 0,1 0,-25-25,24 25,1 0</inkml:trace>
  <inkml:trace contextRef="#ctx0" brushRef="#br0" timeOffset="103598.9256">18877 15156,'25'0,"-25"0,24 0,-24 0,25 0,0 24,0-24,0 0,-1 0,1 0,25-24,-25 24,-1 0,26 0</inkml:trace>
  <inkml:trace contextRef="#ctx0" brushRef="#br0" timeOffset="104402.9716">10716 17661,'0'0,"0"0,0 0,0 0,0 0,0 0,0 0,25 0,-25 0,25 0,-25 0,24-25,1 25,0 0,25-25,-26 25,26-24,-25 24,24-25,1 0</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3:41:21.923"/>
    </inkml:context>
    <inkml:brush xml:id="br0">
      <inkml:brushProperty name="width" value="0.05292" units="cm"/>
      <inkml:brushProperty name="height" value="0.05292" units="cm"/>
      <inkml:brushProperty name="color" value="#FF0000"/>
    </inkml:brush>
  </inkml:definitions>
  <inkml:trace contextRef="#ctx0" brushRef="#br0">8558 8310,'0'0,"0"-25,0 25,-25-25,0 25,1 0,24 0,-25 0,0 25,0-25,0 25,1-25,-1 24,0 1,0 0,0 0,1 0,24 24,0-24,0 0,0 0,0 24,0-24,0 0,0 0,0-1,24 1,-24 0,25 0,0-25,0 25,0-25,-1 0,1 0,0 0,0 0,24 0,-24-25,0 25,0-25,0 0,24 0,-24 1,0-1,0 0,-25 0,24-24,-24 24,0 0,0-25,0 26,0-1,-24 0,-1 0,0 0,0 1,0-1,1 25,-1-25,0 25,-25 0,26 0,-1 0,0 0</inkml:trace>
  <inkml:trace contextRef="#ctx0" brushRef="#br0" timeOffset="487.0278">8880 8136,'25'0,"-25"25,0-25,0 25,0-25,0 24,0 1,0 0,0 25,0-26,0 26,0 0,0-1,0 1,0-1,0 26,0-26,0 1,0 0,0-1,0-24,0 25,0-1,0-24,0 0,0 0,0 0,0-1,0 1,0-25,25 25,-25-25,0 0,0 0,0 0,0 0,0-25,0 25,0-25,0 1,0-1,0 0,0-25,0 25,0-24,0-1,-25 1,25-1,-25 0,25 1,0-1,0 1,0-1,0 0,0 1,0 24,25-25,-25 26,25-1,0 0,0 0,-1 0,1 25,0-24,0 24,0-25,-1 25,26 0,-25 0,0 25,-1-25,1 24,-25-24,25 25,0 0,-25 0,0 0,0-1,0 1,0 0,-25 0,25 24,-25-24,0 0,1 0,-1 0,0-1,0 1,0 0,1-25,-1 25,0-25,0 0,25-25</inkml:trace>
  <inkml:trace contextRef="#ctx0" brushRef="#br0" timeOffset="939.0537">9352 7962,'25'0,"-1"25,1-25,0 25,-25-25,25 25,-25 0,0 24,0-24,0 25,25-1,-25 1,0-1,0 1,0 0,0 24,0-24,0-1,0 1,0-1,0 26,0-50,-25 24,25 1,0-1,0-24,0 0,0 0,0 0,0 0,0-25,0 0,0 24,0-24,0 0,0 0,0-24,0 24,0-25,0 0,0 0,0-25,0 1,0-1,0 1,0-26,-25 1,25 24,0-24,0-1,0 26,0-26,0 26,25 24,0-25,-1 26,1-1,0 25,0-25,0 25,-1 0,1 0,0 0,0 25,0-25,-1 25,1-1,0 1,0 0,0 0,-25 0,0-1,0 26,0-25,0 0,-25 24,25-24,-25 25,0-26,0 1,1 0,-1 0,0 0,0-25,0 0,1 24,-1-24,25-24</inkml:trace>
  <inkml:trace contextRef="#ctx0" brushRef="#br0" timeOffset="1239.0709">9972 8186,'25'0,"-1"0,1-25,0 25,-25 25,0-25,0 0,0 24,0 1,0-25,0 25,-25 0,0 24,25-24,-24 0,24 0,0 0,0-1,0 1,0 0,0 0,0 0,24-25,-24 24,25-24,0 0,0 0,0 0,-1 0,1 0,0 0,0-24,0 24,-1-25,1 0,0 25,0-25,0 0,-25 1,25-1,-25 25,0-25,0 0,-25 0,0 1,25-1,-25 25,0-25,-24 25,24-25,0 25,0 0,-24 0</inkml:trace>
  <inkml:trace contextRef="#ctx0" brushRef="#br0" timeOffset="1555.0889">10493 8161,'25'-25,"24"25,-24-25,0 25,0 0,-25 0,24-25,-24 25,0 0,0 0,0 25,0-25,0 25,-24-25,24 25,0-25,-25 25,25-1,0 1,0 0,0 0,0 0,0-1,25 1,-1 0,-24 0,25-25,0 25,-25-1,25 1,-25-25,25 25,-25 0,0-25,0 25,0-25,0 24,0-24,0 0,0 25,0-25,0 0,-25 0,0 25,0-25,0 0,1 0,-1 0,0 0,0-25,-24 25,24 0,0-25,25 1,-25 24,0-25</inkml:trace>
  <inkml:trace contextRef="#ctx0" brushRef="#br0" timeOffset="1730.0989">10691 8285,'25'0,"0"25,0-25,-1 24,1 1,0-25,-25 25,25-25,-25 25,25 0,-25-1,0-24,0 25,0 0,0-25,0 25,0 0,0-25,0 24,0-24,0 25,0-25,0 0,0 25,0-25,0 0</inkml:trace>
  <inkml:trace contextRef="#ctx0" brushRef="#br0" timeOffset="1843.1054">10766 8012,'0'-25,"0"25,0-25,0 25,0-25,0 25,0 0,0 0</inkml:trace>
  <inkml:trace contextRef="#ctx0" brushRef="#br0" timeOffset="2247.1285">11138 7962,'0'0,"24"0,-24 25,25-25,-25 25,25-25,-25 25,25 0,-25-1,25 1,-25 0,24 0,-24 24,0-24,25 0,-25 25,0-26,0 26,0-25,0 0,0-1,25 1,-25 0,0 0,0-25,25 25,-25-1,25-24,-25 0,25 25,-1-25,1 0,-25 0,25 0,0-25,0 25,-1 0,1-24,-25-1,25 0,-25 0,25 0,-25 1,0-1,0 0,0 0,0 0,0 1,0 24,-25-25,25 25,-25 0,25 0,0 25,-25-25,25 24,0-24,0 25,0 0,0 0,0 0,0-1,0 1,0 0,25-25,-25 25,25 0,0-1,-25-24,25 25,-1-25,26 0,-25 0,0 25,-1-25,1-25,0 25,0 0</inkml:trace>
  <inkml:trace contextRef="#ctx0" brushRef="#br0" timeOffset="2439.1395">11212 8285,'-25'0,"25"0,0 0,0 0,0-25,25 25,0 0,0 0,-1-25,1 25,25 0,0-25,-26 25,26 0,0-24,-1 24,1-25,-1 25,1 0</inkml:trace>
  <inkml:trace contextRef="#ctx0" brushRef="#br0" timeOffset="2895.1656">9029 9475,'-74'25,"-1"0,26 0,-26 0,26-1,-26 1,51-25,-26 25,25-25,0 25,1-25,-1 25,25-25,0 0,0 0,25 0,-1 0,26 0,0 0,-1-25,26 25,-1-25,0 25,26-25,24 0,0 1,25-1,-1 0,26 0,-25 0,24 1,26-1,-25 0,24 0,-24-24,24 24,-24 0,-1 0,-24 0,25 25,-25-24,-25-1,0 0,0 25,-25-25,0 0,-25 25,1-24,-1 24,-24 0,-25 0,0-25,-1 25,1 0,-25 0,0 0,0 0,0 0,0 0,0 0,0 0,0 0,-25 0,25 0,-24 0,24 0,-25 0</inkml:trace>
  <inkml:trace contextRef="#ctx0" brushRef="#br0" timeOffset="13634.7799">6846 6152,'0'0,"-24"0,-1 0,0-25,25 25,-25 0,0 0,25 0,0 0,0 0,0 0,0 0,0 0,0 0,0 0,25 0,0 0,-25 0,25 0,0 0,-1 0,26 0,-25 0,0 0,-1 0,26 0,-25 0,24 0,-24 0,25-25,-25 25,24 0,-24 0,0 0,0-25,0 25,-1 0,-24 0,0 0,25 0,-25 0,0 0,0 0,-25 0,25 0,-24 0,-1 0,0 0,0 0,-24 0,24 0,-25 0,25 0,-24 25,24-25,-25 0,25 0,-24 0,24 0,0 0,-24 0,49 0,-25 0,0 0,25 0,0 25,-25-25,25 0,0 0,0 0,0 0,0 0,25-25,0 25,-25 0,25 0,-1 0,1 0,0 0,0 0,0-25,-1 25,26 0,-25 0</inkml:trace>
  <inkml:trace contextRef="#ctx0" brushRef="#br0" timeOffset="14894.8519">21481 2009,'-25'0,"25"0,0 0,-24 0,24 0,0 0,0 0,0 0,0 0,0 0,0 0,0 0,24 0,-24 0,25 0,0 0,0 0,0 0,24 0,-24 0,0 0,24 0,-24 0,0 0,25 0,-26 0,1 0,-25 0,25 0,-25 0,0 0,0 0,0 0,0 0,0 0,0 0,-25 0,0 0,1 25,-1-25,-25 0,25 0,-24 0,-1 25,25-25,-24 0,24 0,0 0,0 0,25 0,-24 0,24 0,0 0,0 0,0 0,0 0,24 0,-24 0,25 0,0 0,0-25,24 25,-24 0,0 0,25 0,-26 0,26-25,-25 25,0 0,-1 0,1 0</inkml:trace>
  <inkml:trace contextRef="#ctx0" brushRef="#br0" timeOffset="16046.9178">16247 9475,'0'0,"0"-24,0 24,0-25,0 25,0-25,0 25,0 0,0-25,0 25,0 0,0 0,0 0,0 0,0 0,0 0,0 0,0 0,0 25,0-25,0 0,0 25,0-25,0 0,0 25,0-25,0 0,0 24,0-24,0 0,0 0,0 0,0 0,0 0,0 0,0 0,0-24,0 24,0 0,0-25,0 25,0-25,0 0,0 25,0-25,0 25,0-24,0 24,0 0,0 0,0 0,0 0,0 0,0 0,0 0,25 0,-25 0,0 24</inkml:trace>
  <inkml:trace contextRef="#ctx0" brushRef="#br0" timeOffset="17302.9897">16297 9451,'0'0,"0"0,0 0,0 0,0 0,0 0,0-25,0 25,0 0,0 0,0 0,25 0,-25 0,0 0,0 0,25 0,-25-25,0 25,24 0,-24 0,25 0,0 0,-25 0,25 0,0 0,-1 0,1 0,0-25,0 25,0 0,-1 0,26 0,-25 0,0 0,24 0,-24 0,25 0,-25 0,24 0,-24 0,25 0,-26 0,1 0,25 0,-25 0,24 0,-24 0,25 0,-26 0,26-25,-25 25,24 0,1 0,-25 0,24 0,1 0,0 0,-1 0,-24 0,25 0,-1 0,1 0,0 0,-1-24,1 24,-1 0,1 0,0 0,-1 0,1 0,-1 0,26-25,-26 25,1 0,0 0,24 0,-24 0,24 0,-24 0,-1-25,26 25,-26 0,26 0,-26 0,26 0,-26 0,26 0,-26-25,26 25,-26 0,26 0,-26 0,26 0,-1 0,-24-25,24 25,-24 0,24 0,-24 0,24 0,-24 0,24-24,-24 24,0 0,24 0,-24 0,-1 0,1-25,24 25,-24 0,-1 0,1 0,0 0,-1-25,1 25,24 0,-24 0,0 0,-1 0,1 0,-1 0,1-25,-25 25,24 0,1 0,0 0,-1 0,-24 0,25-25,-1 25,-24 0,25 0,-1 0,-24 0,25 0,-26 0,26 0,-25-24,24 24,-24 0,25 0,-25 0,24 0,-24 0,25 0,-25 0,24 0,-24 0,0 0,24 0,-24 0,25 0,-25 0,-1 0,26 0,-25 0,0 0,24 0,-24 0,25 0,-26 0,26 0,-25 0,0 0,24 0,-24 0,25 0,-26 0,1 0,0 0,25 0,-25 0,-1 0,1 0,0 0,25 0,-26 0,1 0,0 0,25 0,-26 0,1 0,0 0,25 0,-26 0,1 0,0 0,25 0,-26 0,1-25,25 25,-25 0,-1 0,1 0,0 0,0 0,0 0,-1 0,1 0,0 0,0 0,-25 0,25 0,-1 0,-24 0,25 0,0 0,-25 0,25 0,-25 0,25 0,-25 0,25 0,-25-25,24 25,-24 0,0 0,25 0,-25 0,0 0,0 0,0 0,0 0,0 0,0 0,0 0,0 0,0 0,0 0,0 0,0 0,0 0,0 0,0 0,0 0,0 0,0 0,0 0,0 0,0 0,0 0,0 0,0 0,0 0,0 0</inkml:trace>
  <inkml:trace contextRef="#ctx0" brushRef="#br0" timeOffset="17811.0187">24185 8706,'0'0,"0"0,0 0,0 0,0 0,0 0,0 0,0 0,0 0,0 0,0 0,0 0,0 25,0-25,0 25,0 0,0 0,-25-1,25 1,0 0,0 25,0-26,0 1,0 0,0 0,0 0,0 0,0-1,25-24,-25 25,0 0,0-25,0 0,0 25,0-25,0 0,0 0,25 0,-25 0,0 0,0 0,0 0,0 0,0-25,0 25,0-25,0 25,0-25,0 1,25-1,-25 0,0 0,0 0,0 0,0 1,0-1,-25 0,25 0,0 0,0 25,0 0,0 0,0 0,0 0,0 0,0 25,0-25,0 25,0 0,0 0,0-1,0 26,0-25,0 0,0 0,0-1,0 1,0 0,0 0,0-25,0 25</inkml:trace>
  <inkml:trace contextRef="#ctx0" brushRef="#br0" timeOffset="22724.2997">16247 9996,'0'0,"0"0,0 0,0 0,0 0,0 0,0-25,0 25,0 0,0 0,0 25,0-25,0 0,0 25,0 0,0 0,0 0,0-1,0 1,25 0,-25 25,0-26,0 1,0 25,25-25,-25-1,0 1,0 0,0-25,0 25,0 0,0-25,0 0,0 24,0-24,0 0,0 0,0 0,0 0,0-24,0 24,0-25,0 25,0-25,0 0,0 0,0 1,0-1,0 0,-25-25,25 26,0-26,0 25,0-24,0-1,0 25,0-25,0 26,0-1,0 0,25 0,-25 0,25 1,0 24,-1-25,-24 25,25 0,0 0,0 0,0 0,-1 0,1 25,-25-25,25 24,-25-24,25 25,-25 0,0-25,0 25,0 0,-25-1,25 1,-25-25,0 25,1 0,-1 0,0 0,0-1,0-24,1 25,-1-25,0 25,0-25,0 0,25-25,-24 25,24 0,-25-25,25 25,0-24,0 24,0-25,0 25,0-25,0 25,25 0,-1-25,-24 25,25 0,0 25,0-25,0 0,-1 25,1-25,0 25,0-1,0 1,24-25,-24 25,0 0,24 0,-24-25,0 24,0-24,0 25,0-25,-1 0,1 0,0 25,0-25,0 0</inkml:trace>
  <inkml:trace contextRef="#ctx0" brushRef="#br0" timeOffset="23634.3518">24408 9500,'25'-25,"0"25,0 0,-1-24,-24 24,0 0,0 0,0-25,0 25,0 0,-24 0,-1 0,25 0,-25 0,0 0,0 25,1-25,-1 24,0-24,0 25,0-25,25 25,-24-25,-1 25,25-25,0 25,0-25,0 24,0-24,25 25,-1-25,1 25,0-25,0 25,0-25,-1 25,1-25,0 24,0-24,0 25,-1-25,1 25,0-25,0 25,-25-25,0 25,0-25,0 0,0 24,0-24,-25 0,25 25,-25-25,0 0,-24 0,24 0,-25 0,26 0,-26 0,0 0,1 0,-1 0,25 0,-24 0,24 0,-25 0</inkml:trace>
  <inkml:trace contextRef="#ctx0" brushRef="#br0" timeOffset="24789.4179">16247 9029,'-24'0,"-1"0,0 0,0-25,0 25,1 0,-1 0,25 0,-25 0,25 0,0 0,0 0,0 0,0 0,0 0,0 0,0 0,0 0,25 0,0 0,-25 0,24 0,1 0,0 0,0 0,24 0,-24 0,0 0,0 0,24 0,-24 0,0-25,0 25,0 0,24 0,-24-25,0 25,0 0,-1 0,1-24,0 24,-25 0,25 0,-25 0,0 0,0 0,0 0,0 0,0 0,0 0,0 0,0-25,-25 25,25 0,0 0,-25 0,0 0,25 0,0 0,-24 0,24 0,0 0,-25 0,25 0,0 0,0 0,0 0,0 0,0 0,0 0,0 0,0 0,0 0,25 25,-25-25,24 0,1 0,-25 24,25-24,0 0,-25 25,25-25,0 0,-25 25,24-25,-24 0,0 25,0-25,0 25,0-25,0 0,0 25,-24-25,24 0,-25 24,0-24,0 0,0 25</inkml:trace>
  <inkml:trace contextRef="#ctx0" brushRef="#br0" timeOffset="25598.4641">23466 8632,'-25'-25,"0"25,25 0,-25 0,0 0,1 0,24 0,0-25,0 25,0 0,0 0,0 0,0 0,0 0,0 25,0-25,24 0,1 0,0 0,0 0,0 0,-1 25,1-25,0 0,25 0,-26 0,26 0,0 0,-26 0,26 0,-25-25,0 25,24 0,-24 0,0 0,-25 0,25 0,-25 0,0-25,0 25,0 0</inkml:trace>
  <inkml:trace contextRef="#ctx0" brushRef="#br0" timeOffset="25900.4814">23540 8409,'0'0,"0"0,0 0,0 0,0 0,0 0,0 0,0 0,0 0,0 25,0-25,0 0,0 0,0 0,-25 0,25 0,0 0,-25 0,25 24,-24-24,-1 0,25 25,-25-25,0 25,0-25,25 25,-24-25,-1 25,25-1,-25-24,25 25,0-25,0 25,0 0,0-25,25 25,0-25,-1 24,1-24,0 25,0-25,24 0,1 25,-25-25</inkml:trace>
  <inkml:trace contextRef="#ctx0" brushRef="#br0" timeOffset="27112.5507">17016 8334,'25'0,"-25"-24,0 24,0 0,0 0,0-25,0 25,0 0,0 0,0 0,0 25,0-25,0 0,0 0,-25 24,25-24,0 25,-24-25,-1 25,25 0,-25-25,0 25,0-1,1 1,24 0,-25 0,0-25,25 25,-25-1,25-24,0 25,0-25,0 0,25 25,-25-25,25 0,0 0,-25 0,24 0,1 0,0 0,25 0,-26 0,1 0,0-25,25 25,-26 0,1-25,0 25,0-24,0 24,-1-25,1 25,-25 0,25-25,-25 25,0 0,0-25,0 25,0 0,-25 0,25-25,-25 25,25 0,-24 0,24 0,-25 0,25 0,-25 25,25-25,0 25,0-25,0 25,0 0,0-1,0 1,0 0,0 0,0 24,25-24,-25 0,0 0,25 0,-25-1,24 1,-24 0</inkml:trace>
  <inkml:trace contextRef="#ctx0" brushRef="#br0" timeOffset="28072.6057">22573 8186,'0'-25,"0"25,0 0,0-25,0 25,0-25,24 25,-24-25,25 25,-25 0,25-24,0 24,0 0,-1 0,1 0,0 0,-25 0,25 0,0 0,-1 0,1 24,-25-24,25 0,-25 25,0-25,0 0,0 25,0-25,-25 25,25-25,-25 25,25-25,-24 0,24 24,-25-24,25 25,-25-25,25 0,0 0,0 0,0 0,0 0,0 25,0-25,0 0,0 0,25 0,-25 0,25 0,-1 0,1 25,-25-25,25 0,0 25,0-25,-25 0,24 24,-24-24,25 0,-25 25,0-25,0 25,0-25,0 0,-25 25,1-25,-1 0,0 25,0-25,-24 0,-1 0,0 24,1-24,-26 0,26 0,-26 0,26 0</inkml:trace>
  <inkml:trace contextRef="#ctx0" brushRef="#br0" timeOffset="31524.8031">19596 9153,'0'0,"0"-25,25 25,-25-25,0 25,0 0,0 0,0 0,0 0,0 0,0 0,25 0,-25 0,24 25,1-25,-25 25,25-25,0 25,0 0,-1-1,1-24,-25 25,25 0,0-25,-25 25,25-25,0 25,-25-25,0 24,24-24,-24 0,0 25,0-25,0 0,0 0,0 0,0 0,0-25,0 25,0 0,0-24,0 24,0-25,0 25,0-25,0 25,0-25,0 0,-24 25,24-24,0-1,-25 25,25-25,0 0,0 25,0-25,0 25,0 0,0 0,0-24,-25 24,25 0,0 0,0 0,0 24,0-24,0 0,-25 25,25-25,-25 25,25 0,-25 0,25-1,-24 1,24-25,-25 25,25 0,-25 0,0-1,25-24,-25 25,25 0,-24 0,24-25,-25 25</inkml:trace>
  <inkml:trace contextRef="#ctx0" brushRef="#br0" timeOffset="31756.8164">19596 9103,'0'-24,"0"24,0 0,0 0,0 0,0 0,0 0,25 0,-25 24,0-24,25 25,-1-25,-24 25,25 0,0 0,-25-1,25 1,0 0,-25 0,24-25,1 25,-25-1,25 1,-25-25,0 25,0-25,0 25,0-25,0 0,0 25,0-25,0 0,0 0</inkml:trace>
  <inkml:trace contextRef="#ctx0" brushRef="#br0" timeOffset="31961.8281">19770 9128,'0'0,"0"0,0 0,0-25,0 25,0 0,0 0,0 0,0 25,0-25,0 0,0 25,0-25,24 25,-24 0,0-1,0 1,0-25,0 25,0 0,-24 0,24-1,-25 1,25 0,-25 0,25-25,0 25,-25-25</inkml:trace>
  <inkml:trace contextRef="#ctx0" brushRef="#br0" timeOffset="33164.8969">16619 10914,'0'0,"25"-25,-25 25,0 0,0 0,0 0,0-25,0 25,0 0,0 0,0 0,0 25,0-25,-25 0,25 25,-24-25,24 25,-25 0,0-1,0 1,25 0,-25-25,1 25,-1 0,25-1,0-24,-25 25,25 0,0-25,0 25,0-25,25 25,-25-25,25 25,-25-25,24 0,1 24,0-24,0 0,0 0,-1 0,1 0,0 0,0 25,0-25,0 0,-1 0,-24-25,25 25,0 0,-25 0</inkml:trace>
  <inkml:trace contextRef="#ctx0" brushRef="#br0" timeOffset="33388.9097">16595 11162,'0'0,"0"0,0 0,0 0,0 0,0 0,0 0,0 0,0 0,24 0,-24 0,25 0,0 0,0-25,0 25,0 0,24 0,-24-25,25 25,-1 0,1 0,-25-24,24 24,1 0,-1-25,1 25,0 0,-1 0,1 0,-25 0,24 0,-24 0,0-25</inkml:trace>
  <inkml:trace contextRef="#ctx0" brushRef="#br0" timeOffset="33784.9324">17885 10666,'0'0,"24"-25,1 25,-25-25,0 25,25 0,-25 0,0 0,0 0,0 0,0 0,0 0,-25 0,25 25,-25-25,25 25,-24 0,24 0,-25-1,0 1,0 25,25-25,-25 24,25-24,0 25,0-26,0 26,0-25,0 0,0-1,0 1,0 0,25 0,-25 0,25-25,0 25,-25-25,25 0,-1 0,-24 0,25 0,-25 0,25 0,0 0,-25-25,25 25,-25-25,0 25,24-25,-24 25,0-25,0 25,0-25,-24 25,24-24,-25-1,0 25,0-25,0 25,1 0,-1-25,0 25,0 0,0-25</inkml:trace>
  <inkml:trace contextRef="#ctx0" brushRef="#br0" timeOffset="34776.9891">18133 10840,'24'0,"1"0,-25 0,25 0,-25 0,25 0,-25-25,25 25,-1 0,-24-25,25 25,0-25,-25 25,25-25,0 25,-25-24,24 24,-24-25,0 0,0 25,0-25,0 25,0-25,0 25,-24-24,24 24,-25-25,25 25,-25-25,0 25,25 0,-25 0,1-25,24 25,0 0,-25 25,25-25,0 0,0 25,-25 0,25-25,0 24,0 1,0 0,0 25,0-26,25 1,-25 25,25-25,-25 24,0-24,24 25,-24-26,0 1,25 25,-25-25,25-1,-25 1,25 0,-25 0,0-25,25 25,-25-25,0 25,24-25,-24 0,0 0,0 0,25 0,-25-25,0 25,0 0,25-25,-25 25,0-25,0 25,0-25,25 25,-25 0,25-25,-25 25,0 0,24 0,-24 0,25 0,-25-24,25 24,-25 0,0 0,25 0,-25 0,25 0,-25 0,24 0,-24-25,25 25,-25 0,25-25,0 25,-25 0,25-25,-1 25,-24-25,25 1,-25 24,25-25,-25 0,0 25,0-25,0 0,0 1,0 24,-25-25,25 0,-25 25,25-25,-24 25,-1 0,25 0,-25 0,25 0,-25 0,25 0,0 0,0 0,0 25,0-25,0 0,0 25,25-25,-25 25,25-25,0 24,-1-24,1 25,0-25,0 25,0-25,0 0,-1 25,1-25,0 25,0-25,0 0,-25 24,24-24,-24 25,25-25,-25 25,0-25,0 0,0 0,0 25,0-25,0 0,0 0,0 25,-25-25,25 0,0 0,0 0,0 0,0 0,0 0,0 0,0 0,0 0,0 0,0 0,0 0,0-25,0 25,0 0,0-25,25 25,-25-25,0 25,0-25,25 25,-25-24,0-1,25 25,-25-25,25 0,-25 25,0-25,0 1,24 24,-24 0,0-25,0 25,0 0,0 0,0 0,0-25,0 25,0 0,0 0,0 25,0-25,0 0,0 0,0 25,0-25,0 24,0-24,0 25,0-25,-24 25,24 0,0-25,0 25,0-1,-25-24,25 25,0 0,-25 0,25-25,-25 25,25-1,-25-24</inkml:trace>
  <inkml:trace contextRef="#ctx0" brushRef="#br0" timeOffset="35345.0216">19447 10914,'0'0,"0"0,0 0,0 0,0 0,0 0,0 0,0 0,0 0,0 0,0 0,0 0,0 0,0 0,0 0,25 25,-25-25,25 0,-25 0,25 0,-1 0,-24 0,25 0,0-25,0 25,0 0,24-25,-24 25,0 0,0-25,-1 25,1-24,0 24,0 0,-25-25,25 25,-25 0,0-25,0 25,0 0,-25-25,25 25,-25-25,0 25,25-24,-25 24,1 0,-1-25,25 25,-25 0,25 0,-25 0,25 0,0 0,0 0,0 0,0 0,0 0,0 0,25 0,-25 0,25 25,-25-25,25 0,-1 24,-24-24,25 25,0-25,0 25,-25-25,25 25,-25 0,25-25,-25 24,0-24,0 25,0 0,-25-25,0 25,0 0,0-25,-24 24,-1 1,0 0</inkml:trace>
  <inkml:trace contextRef="#ctx0" brushRef="#br0" timeOffset="38477.2008">16198 7987,'-25'-25,"25"25,-25 0,25-25,0 25,-25 0,25 0,0 0,0 25,0-25,0 25,0 0,0 0,0 0,0-1,0 26,0-25,25 0,-25 24,0-24,0 0,0 0,0-1,0 1,25-25,-25 25,0 0,0-25,0 0</inkml:trace>
  <inkml:trace contextRef="#ctx0" brushRef="#br0" timeOffset="39201.2422">16148 8186,'0'-25,"-25"25,25 0,0 0,0 0,0 0,0 0,0 0,0 0,0 0,0 0,0-25,0 25,25 0,-25 0,25 0,0 0,-25 0,25 0,-1 0,26 0,-25 0,0 0,24 0,1 0,-1 0,26 0,-26-25,26 25,-1 0,1 0,-1 0,1-25,24 25,0 0,-25-24,26 24,-1 0,0-25,25 25,-25 0,1 0,24 0,-25-25,25 25,-25 0,25 0,0 0,0 0,-25 0,25 0,0 0,0 0,0 0,0 0,-24 0,24 0,0 0,0 0,0 25,0-25,-25 0,25 0,0 0,-25 0,25 0,-25 0,26 0,-26 25,25-25,-25 0,0 0,0 0,1 0,-1 0,0 0,0 0,-24 0,24 0,0 0,-24 0,-1 0,25 0,-24 0,-1 0,0 0,1 0,-1-25,1 25,-1 0,0 0,-24 0,25 0,-26-25,1 25,-1 0,1 0,0 0,-26 0,26-25,-25 25,24 0,-24 0,0 0,0 0,0-25,-1 25,-24 0,25 0,0 0,-25 0,25 0,-25 0,25-25,-25 25,0 0,0 0,0 0,0 0,0 0,0 0,24 0,-24-24,0 24,0 0,0 0,0 0,25 0,-25 0,0 0,0 0,0 0,0 0,25 0,-25 0,0 0,0-25,0 25,25 0,-25 0,0 0,0 0,0 0,0 0,25 0,-25 0,0 0,0-25,0 25,0 0,0 0</inkml:trace>
  <inkml:trace contextRef="#ctx0" brushRef="#br0" timeOffset="39412.2542">23862 7739,'0'0,"0"0,0 0,0 0,0 0,0-25,0 25,0 0,0 0,0 0,0 0,0 0,0 0,0 0,0 0,0 25,0-25,0 0,0 25,0 0,0-1,25 1,-25 25,25-25,-25 24,25 1,-25 0,25-1,-25 1,0-1</inkml:trace>
  <inkml:trace contextRef="#ctx0" brushRef="#br0" timeOffset="42799.448">8831 10914,'0'0,"0"0,0-25,-25 25,25 0,0 0,-25 0,25 0,0 0,-25 0,25 0,-24 0,-1 0,25 25,-25-25,0 25,25-25,-25 25,1-1,24-24,-25 25,25 0,-25 0,25 0,-25-25,25 24,0 1,0-25,0 25,0 0,0-25,25 25,-25-25,25 25,0-25,-1 24,1-24,-25 25,25-25,0 25,0-25,-1 25,1-25,0 25,0-25,-25 24,25-24,-25 25,24-25,-24 25,0-25,0 0,0 25,0-25,0 0,0 25,0-25,-24 0,24 24,-25-24,0 0,0 0,0 0,25 0,-24 0,-1 0,0 0,0 0,0 0,1 0,24 0,-25 0,0-24,25 24</inkml:trace>
  <inkml:trace contextRef="#ctx0" brushRef="#br0" timeOffset="43052.4625">9203 11112,'25'0,"-25"0,0 0,24 0,-24 0,0 0,0 0,25 0,0 0,-25 0,25-24,0 24,0 0,-1 0,1 0,-25-25,25 25,0 0</inkml:trace>
  <inkml:trace contextRef="#ctx0" brushRef="#br0" timeOffset="43206.4713">9252 11261,'0'25,"0"-25,0 0,0 0,0 0,25 0,-25 0,25 0,-25 0,25 0,0 0,0 0,-1-25,1 25,25 0,-25 0,-1-24</inkml:trace>
  <inkml:trace contextRef="#ctx0" brushRef="#br0" timeOffset="48099.7511">9823 10592,'0'0,"0"0,0 0,0 0,0 0,0 0,0 0,25 0,0-25,-25 25,24 0,1 0,0 0,25-25,-26 25,26-25,-25 25,24 0,1-25,0 25,-26-24,26 24,0 0,-25-25,-1 25,1 0,0 0,-25 0,25 0,-25 0,0 0,0 0,0 0,0 25,0-25,0 24,0 1,0-25,0 25,-25 25,25-26,0 1,0 25,0-25,0 24,0 1,0-1,0 1,0-25,0 24,0-24,0 25,0-25,25-1,-25 1,0 0,0 0,0-25,0 25,0-25,0 0,0 25,25-25</inkml:trace>
  <inkml:trace contextRef="#ctx0" brushRef="#br0" timeOffset="48290.7621">10245 11013,'0'0,"0"0,0 0,0 0,0-25,0 25,0 0,0 0,0 0,0-24,0 24,24 0,-24 0,25 0,0-25,0 25,0 0,0-25,24 25,-24 0,25-25,-1 0,1 25,-1-24</inkml:trace>
  <inkml:trace contextRef="#ctx0" brushRef="#br0" timeOffset="49002.8028">11609 10269,'0'-25,"0"25,0 0,0-24,0 24,0 0,0 0,-25 0,25 24,-25-24,25 25,-24-25,24 25,-25 0,25 0,-25 24,25-24,-25 25,25-26,0 26,0 0,0-1,0 1,0-25,0 24,0-24,25 25,-25-26,25 1,0 0,-25 0,24 0,1-25,0 24,0-24,0 25,-1-25,26 0,-25-25,0 25,24-24,-24 24</inkml:trace>
  <inkml:trace contextRef="#ctx0" brushRef="#br0" timeOffset="49394.8252">11956 10294,'0'0,"0"0,0-25,-25 25,25 0,0 0,0 0,0 0,0 25,0-25,0 25,0 0,25-25,-25 24,25 1,-25 0,0 0,25-25,0 25,-25-25,24 24,-24-24,25 0,0 25,-25-25,25 0,0 0,-1 0,-24-25,25 25,0 0,0-24,-25 24,25-25,-25 25,24-25,-24 25,0-25,0 0,0 25,0-24,0 24,0 0,0-25,0 25,0 0,0 0,0 0,0 25,0-25,0 24,0 1,25 0,-25 0,0 0,0-1,0 1,25 0,-25 0,25 0,-25-1,0 1,25-25,-25 25,0-25,24 25,-24-25,0 25,25-25</inkml:trace>
  <inkml:trace contextRef="#ctx0" brushRef="#br0" timeOffset="49585.8361">12626 10492,'0'0,"25"0,-25-24,25 24,-25 0,24 0,1-25,0 25,0 0,0-25,-1 25,1 0,0-25,0 25,24 0,-24-25,-25 25,25 0</inkml:trace>
  <inkml:trace contextRef="#ctx0" brushRef="#br0" timeOffset="49767.8466">12849 10244,'0'0,"0"0,-25 0,25 0,0 0,0 25,0-25,0 25,0 0,0 0,0-1,0 1,0 0,0 0,25 0,-25-1,0 1,0-25,25 25,-25 0,0 0,0-25,25 24,-25-24,0 0</inkml:trace>
  <inkml:trace contextRef="#ctx0" brushRef="#br0" timeOffset="50163.8692">13097 10170,'0'-25,"25"0,-25 25,25-24,-25-1,25 25,-1-25,1 25,-25 0,25 0,0 0,0 0,-1 0,1 0,0 0,-25 25,25-25,-25 0,0 25,0-25,0 24,0-24,0 25,0-25,0 25,0-25,0 0,0 0,0 25,0-25,0 0,0 0,0 0,0 0,0 0,0 0,25 0,-1 0,-24 0,25 0,0 25,0-25,0 0,-25 24,25-24,-1 0,1 25,-25-25,25 25,-25-25,0 25,25 0,-25-25,0 24,0-24,0 25,-25-25,0 25,0-25,1 0,-1 25,0-25,0 0,-25 25,26-25,-1 0,-25-25</inkml:trace>
  <inkml:trace contextRef="#ctx0" brushRef="#br0" timeOffset="50426.8842">13444 9674,'25'-25,"0"25,0 0,0 0,0 0,-1 0,1 25,25-25,-25 25,24-1,1 1,-25 0,24 0,1 0,-1 24,1-24,0 0,-26 24,26-24,-25 25,0 0,-1-26,-24 26,0 0,0-1,0 1,-24-1,-1 1,-25 0,1-1,-1 1,-24-1,24 1,-24 0</inkml:trace>
  <inkml:trace contextRef="#ctx0" brushRef="#br0" timeOffset="53396.0541">17686 11807,'0'0,"0"0,0 0,25 0,0-25,-25 25,25 0,-1 0,26-25,-25 25,24 0,-24 0,25-24,-1 24,1 0,24-25,-24 25,0 0,-1 0,26-25,-26 25,-24 0,25 0,-26 0,1 0,0-25,-25 25,0 0,-25 0,25 0,-49 0,24 25,-25-25,1 0,-1 0,0 0,1 0,-1 25,1-25,-1 0,25 0,-24 0,24 0,0 25,0-25,25 0,0 0,0 0,0 0,0 0,0 0,25 0,0 0,0 0,-1-25,1 25,25 0,-1 0</inkml:trace>
  <inkml:trace contextRef="#ctx0" brushRef="#br0" timeOffset="57218.2727">8930 12427,'-25'0,"25"0,0 0,0 0,0 0,0 0,0 0,0 0,0 0,25 0,-25 0,25 0,0 0,-1 0,1 0,25 0,-25-25,-1 25,26 0,-25-24,0 24,-1-25,1 25,0 0,-25 0,25 0,-25 0,0 0,0 0,0 0,0 0,-25 0,0 0,25 0,-25 25,1-25,-1 0,25 0,-25 24,25-24,-25 0,25 0,0 25,0-25,0 25,0 0,0 0,0-1,0 1,25 0,-25 25,25-26,-25 1,25 25,-25-25,0-1,24 26,-24-25,25 0,-25-1,0 1,0 0</inkml:trace>
  <inkml:trace contextRef="#ctx0" brushRef="#br0" timeOffset="57418.2841">9749 12551,'24'0,"-24"-25,25 25,-25-24,25 24,0-25,0 25,-1 0,1-25,0 25,0 0,0-25,-1 25,1 0,0 0</inkml:trace>
  <inkml:trace contextRef="#ctx0" brushRef="#br0" timeOffset="57580.2934">9873 12700,'-25'0,"25"0,0 25,0-25,0 0,25 0,-25 0,24 0,-24 0,25 0,0 0,0 0,0 0,-1-25,1 25,0 0,25-25,-26 25,26-25</inkml:trace>
  <inkml:trace contextRef="#ctx0" brushRef="#br0" timeOffset="57918.3127">11113 11906,'25'0,"-25"-25,24 25,-24 0,0 0,0 25,0-25,-24 25,24 0,-25 0,25 24,-25-24,0 25,25-26,-25 26,25-25,-24 25,24-1,0-24,0 25,0-26,0 26,0-25,24 0,1-1,-25 1,25 0,0-25,0 25,-1-25,1 0,0 0,0 0,0 0,-1 0,-24-25,25 0,0 25,0-25,-25 1,25-1,-25 25,0-25,0 0,0 0,-25 25,0-24,0 24,0-25,-24 25,-1 0,1 0,-1 0,0 25</inkml:trace>
  <inkml:trace contextRef="#ctx0" brushRef="#br0" timeOffset="58474.3445">8632 13990,'-24'-25,"24"25,0-25,0 25,0 0,0 0,-25 0,25 0,0 0,0 25,25-25,-25 25,24 0,-24-1,25 1,-25 25,25-25,0 24,-25-24,25 0,-25 24,24-24,-24 0,0 0,0 0,25 0,-25-1,0-24,0 25,0-25</inkml:trace>
  <inkml:trace contextRef="#ctx0" brushRef="#br0" timeOffset="58762.361">8459 14114,'0'-25,"0"0,0 25,0-25,0 1,0-1,25 25,-1-25,1 25,0 0,0-25,24 25,-24 0,25 0,-1 0,1 0,0 0,-1 0,1 25,-1-25,1 25,0 0,-26-25,1 24,0 1,0 0,0 0,-25 0,0-1,0 26,0-25,-25 0,25-1,-25 1,0 0,0 0,1 0,-1 0,-25-1,25-24,-24 25,24 0,-25-25,26 0,-26 0,25 25,-24-25,24 0</inkml:trace>
  <inkml:trace contextRef="#ctx0" brushRef="#br0" timeOffset="58966.3727">9749 14015,'24'0,"1"0,0 0,0 0,0 0,-1 0,1-25,0 25,0 0,0 0,24 0,-24-25,0 25,0 0,-1 0</inkml:trace>
  <inkml:trace contextRef="#ctx0" brushRef="#br0" timeOffset="59136.3824">9848 14238,'0'0,"0"0,0 25,0-25,25 0,-25 0,24 0,-24-25,25 25,0 0,0 0,0 0,-1 0,1-25,25 25,-25 0,24-25,-24 25</inkml:trace>
  <inkml:trace contextRef="#ctx0" brushRef="#br0" timeOffset="59662.4125">10914 13667,'-24'0,"-1"0,25 0,-25 0,25 0,0 0,0 0,0 0,0 0,0 0,0 0,25 0,0 0,-1 0,1 0,0-24,0 24,0 0,24-25,-24 25,0-25,24 25,-24-25,0 25,0 0,0 0,-25 0,24 0,-24 0,0 25,25-25,-25 25,0 0,25-1,-25 1,0 0,25 0,-25 24,0-24,25 0,-25 25,0-26,0 1,0 0,25 25,-25-26,0 1,0 0,0-25,0 25,24 0,-24-25,0 24,0-24,0 0</inkml:trace>
  <inkml:trace contextRef="#ctx0" brushRef="#br0" timeOffset="59882.4251">11485 13593,'25'-25,"0"25,-25 0,24 0,1 0,-25 25,25-25,0 25,0-25,-1 25,26-1,-25 1,0-25,-1 25,26 0,-25 0,0-25,-1 24,1-24,0 25,0-25,0 25,-1-25,-24 0,25 0,-25 25</inkml:trace>
  <inkml:trace contextRef="#ctx0" brushRef="#br0" timeOffset="60102.4377">11807 13519,'0'0,"0"-25,0 25,-24 0,24 0,0 0,0 0,0 25,0-25,0 24,0 1,0 0,0 0,0 0,0-1,0 1,0 25,-25-25,25-1,0 26,-25-25,25 0,-25 24,25-24,-25 0,25 0,-24-1,24 1,-25 0,25 0,0-25</inkml:trace>
  <inkml:trace contextRef="#ctx0" brushRef="#br0" timeOffset="60510.461">12378 13097,'49'0,"-24"-25,0 25,0-25,0 25,-25-25,25 25,-25 0,0 0,0 25,0-25,0 25,0-25,-25 25,25 0,-25-1,25 1,0 0,-25 0,25 25,-25-1,25-24,0 25,0-1,-25 1,25-1,0-24,0 25,0-1,0-24,0 0,25 25,0-26,-25 1,25 0,0 0,0-25,-1 25,1-25,0 0,0 24,0-24,-1 0,1-24,25 24,-25 0,-1-25,-24 25,25-25,0 0,-25 0,0 25,0-24,0-1,0 0,-25 25,0-25,1 25,-1-25,0 25,-25 0,26 0,-26 0,0 25,1-25</inkml:trace>
  <inkml:trace contextRef="#ctx0" brushRef="#br0" timeOffset="60875.4819">10195 15081,'0'0,"0"0,0 0,25-25,-25 25,0 0,25 0,-1-24,-24 24,25 0,0 0,0-25,0 25,0 0,-1 0,-24 0,25 0</inkml:trace>
  <inkml:trace contextRef="#ctx0" brushRef="#br0" timeOffset="61018.4901">10344 15205,'0'0,"0"25,0-25,0 0,0 0,0 0,25 0,-25 0,25 0,-25 0,24 0,1 0,0 0,0 0,0 0,-1-25,26 25,-25 0,24-25</inkml:trace>
  <inkml:trace contextRef="#ctx0" brushRef="#br0" timeOffset="61678.5278">11783 14635,'0'-25,"24"25,-24 0,0 0,0-25,0 25,0 0,0 0,0 0,0 25,-24-25,24 25,-25-25,25 25,-25-1,0 1,25 0,-25 25,1-26,24 1,-25 25,25-25,0-1,0 1,0 25,25-25,-25-25,24 24,1 1,0-25,0 25,0-25,-1 0,1 0,0 0,25 0,-26 0,26 0,-25-25,24 25,-24-25,0 1,25-1,-26 25,1-25,0 0,-25 0,25 1,-25-1,0 0,0 25,0-25,-25 0,25 25,-25-24,0 24,25 0,-24 0,-1 0,25 0,-25 24,0-24,25 25,0 0,-25 0,25 0,0-1,0 1,0 0,0 25,0-26,0 26,25-25,-25 24,0-24,25 0,-25 0,0 24,25-24</inkml:trace>
  <inkml:trace contextRef="#ctx0" brushRef="#br0" timeOffset="62050.5491">12477 14709,'25'-25,"0"1,0 24,-1-25,26 25,-25 0,0 0,-1 0,1 0,0 25,0-25,0 24,-25 1,0 0,0 0,0 0,0 24,-25-24,25 25,-25-1,0-24,0 25,1-26,-1 26,0-25,0 24,0-24,25-25,-24 25,24-25,0 25,0-25,0 0,0 0,0 0,0 0,24 0,1-25,0 25,0 0,0-25,-1 0,26 25,-25-24,24-1,1 25,0-25,-1 0,1 0,-1 25,-24-24,25-1,-25 25,24-25</inkml:trace>
  <inkml:trace contextRef="#ctx0" brushRef="#br0" timeOffset="62335.5654">12130 15925,'-25'24,"0"1,0 0,1 0,-1-25,25 25,-25-25,25 24,0-24,0 0,25 0,-25 0,25 0,-1 0,26-24,-25 24,24-25,1 0,24 25,-24-25,24 0,1-24,-1 24,1 0,-1 0,1-24,-1 24,25 0,-24 0,-1 1,-24-1,24 0,-24 0,24 25,-24-25,-26 1,26 24,-25 0,0-25,-25 25,25 0</inkml:trace>
  <inkml:trace contextRef="#ctx0" brushRef="#br0" timeOffset="63222.6161">2134 12898,'0'0,"0"-24,-25 24,25 0,0 0,0-25,0 25,0 0,0 0,0 25,0-25,0 24,25 1,-25 0,24 25,1-26,-25 1,25 25,0-25,-25-1,25 1,-1 0,-24 0,25 0,0-25,0 0,0 0,-1 0,1 0,25-25,-25 0,24 0,1 0,-1-24,1-1,0 1,24-1,-24 0,24-24,25 0,-24-1,-1 1,25-1,1 1,-26 0</inkml:trace>
  <inkml:trace contextRef="#ctx0" brushRef="#br0" timeOffset="66417.7989">17463 13841,'0'-25,"0"25,0-25,0 25,-25-24,25-1,0 25,-25-25,25 25,-25-25,25 25,-24-25,-1 25,25 0,-25-24,0 24,0 0,1 24,-1-24,25 0,-25 25,0 0,0 0,1-25,-1 25,25-1,-25 26,25-25,0 0,0-1,0 1,0 0,25 0,0 0,-1-1,1 1,0 0,0-25,0 25,-1-25,1 0,25 0,-25 0,24 0,-24 0,0-25,0 25,-1-25,1 25,0-25,0 1,-25-1,0 0,0 0,0 0,0 25,0-24,-25-1,25 0,-25 0,0 0,25 25,-24-24,-1 24,25-25,-25 25,25 0,0 0,0 0,0 0,0 0,0 0,25 0,-25 0,25 0,-25 0,24 0,-24 0,25 0,0-25,0 25,-25 0,25-25,-1 25,1-25,0 25,-25-24,25-1,0 25,0-25,-25 0,24 0,-24 1,25-1,-25 0,0 0,0 0,0 1,0-1,0 0,0 0,0 25,0-25,0 25,0 0,0 0,0 0,0 25,0 0,-25 0,25 0,0 24,0 1,0-1,0 1,25 24,-25-24,0 24,25 1,-25-26,25 26,-25-1,0 1,25-1,-25-24,24 24,-24-24,0-1,25 1,-25 0,0-26,25 26,-25-25,0-25,0 25,25-1,-25-24,0 0,0 0,0 0,0-24,0 24,0-25,0 0,-25 0,25 0,-25-24,25 24,-25-25,25 1,-24-1,-1 0,25-24,-25 24,25 1,-25-1,25 1,0-1,0 0,0 26,0-26,0 0,25 26,-25-26,25 25,0 0,-25-24,24 24,1 0,0 25,0-25,0 1,-1 24,1 0,25 0,-25 0,-1 24,1-24,0 25,0 0,0-25,-25 25,24 0,-24-1,0 1,0 0,0 0,-24 0,24-1,-25 1,0-25,0 25,0 0,1 0,-1-25,0 24,0-24</inkml:trace>
  <inkml:trace contextRef="#ctx0" brushRef="#br0" timeOffset="66882.8255">18207 13295,'0'25,"25"0,-25 0,25 0,-25-1,24 26,-24 0,25-1,-25 1,25-1,-25 1,25 0,-25 24,0-24,25-1,-25 1,0-1,0 1,0 0,0-1,24 1,-24-1,0-24,0 0,0 0,0 0,25 0,-25-25,0 24,0-24,0 0,0 0,0 0,0 0,0-24,0 24,0-25,0 0,0 0,-25 0,25-24,0-1,-24 25,24-24,-25-26,25 26,0-1,-25 0,25 1,0-1,0 1,0-1,0 0,25 26,-25-1,25 0,-1 0,1 25,0 0,0 0,0 0,-1 0,1 0,-25 25,25-25,0 25,0 0,-25-25,24 24,-24 1,0-25,0 25,0 0,-24-25,24 25,-25-1,0-24,0 0,0 25,1-25,-1 0</inkml:trace>
  <inkml:trace contextRef="#ctx0" brushRef="#br0" timeOffset="67305.8497">18976 13568,'0'0,"25"0,0 0,-25 0,24 25,-24-25,25 0,0 0,0 0,0 0,-1 0,1 0,25 0,-25 0,-1 0,26-25,-25 25,0-25,-1 25,26-24,-50 24,25-25,0 0,-1 25,-24-25,0 0,0 25,0-24,0-1,0 0,-24 25,24-25,-25 0,25 25,-25-24,0 24,25-25,-25 25,25 0,-24 0,24 0,0 0,0 0,0 0,0 0,0 0,0 0,24 0,-24 25,25-25,-25 24,25-24,0 25,0 0,-1-25,1 25,0 0,-25-25,25 24,0 1,-25-25,0 25,0-25,0 25,0 0,0-25,0 24,0-24,-25 25,0-25,0 25</inkml:trace>
  <inkml:trace contextRef="#ctx0" brushRef="#br0" timeOffset="67542.8632">20266 13320,'49'25,"-24"-25,0 0,0 0,0 0,-1 0,1 0,0 0,0 0,0 0,-1-25,26 25,-25 0,0 0,24 0,-24-25,0 25,0 0,-1-24,1 24,0-25,-25 25,0 0,0-25,0 25</inkml:trace>
  <inkml:trace contextRef="#ctx0" brushRef="#br0" timeOffset="67698.8721">20638 13072,'-25'0,"25"-25,-25 25,25 0,0 0,0 0,0 0,0 0,0 0,0 25,0-25,0 25,0 0,0-1,25 1,-25 0,0 25,0-1,0-24,0 25,0-1,0-24,0 25,0-1,0 1,0-25</inkml:trace>
  <inkml:trace contextRef="#ctx0" brushRef="#br0" timeOffset="69626.9824">16545 15602,'0'0,"0"0,0 0,0 0,0 0,0-25,0 25,25 0,-25-24,0-1,25 0,-25 25,24-25,1-24,-25 24,25 0,0 0,0-25,-25 26,25-26,-25 25,0-24,0 24,0 0,0 0,-25 0,25 25,-25-24,0 24,0 24,25-24,-25 25,1 0,-1-25,25 50,-25-26,25 1,0 0,0 25,0-26,0 1,25 25,0-25,-1 0,26 24,-25-24,25 0,-26 0,26-1,-25 1,24 25,-24-25,25-1,-25 1,-1 0,1-25,-25 25,25 0,-25-1,0 1,0-25,0 25,0-25,-25 25,0-25,25 0,-24 0,-1 0,0-25,0 25,0 0,1-25,-1 25,25-25,0 25,0 0,0-24,0 24,0-25,25 25,-1 0,1-25,0 0,25 25,-26-25,26 1,0-1,-1 0,1 25,-1-25,1 0,0 1,-1-1,1 0,-1 0,1 0,-25 1,24 24,-24-25,0 0,-25 0,25 0,-25 0,0 25,0-24,0-1,-25 25,0-25,0 25,1 0,-1 0,0 0,0 0,0 0,-24 25,24 0,0-25,0 24,1 1,24 0,-25 0,25 0,-25 0,25 24,0-24,0 0,25 0,-25-1,25 1,-1 0,1 0,-25-25,25 25,0-25,0 24,-1-24,1 0,0 0,0 0,0-24,-1 24,1 0,0-25,-25 25,25-25,-25 0,25 0,-25 25,0-24,0-1,0 0,0 0,0 0,0 1,0-1,0 25,0-25,-25 25,25 0,0 0,0 0,0 0,0 25,0-25,0 25,0-1,25 1,-25-25,0 25,25 0,-25 0,24-1,-24-24,25 25,0-25,0 25,-25-25,25 25,-1-25,1 0,0 0,0 0,0 0,-1 0,1 0,-25-25,25 25,0-25,0 0,-1 25,-24-24,25-1,-25 0,0 0,0 0,0 1,0-1,0-25,0 25,0 0,0 1,-25 24,25-25,0 25,0-25,0 25,0 0,0 25,0-25,0 0,0 25,0-1,25 1,-25-25,0 25,25 0,-25 0,25 0,-25-1,25 1,-25 0,0 0,24-25,-24 25,0-1,0-24,25 25,-25-25,0 0,0 0,0 25,0-25,0 0,0-25,0 25,0 0,0 0,0-25,0 1,0 24,0-25,0 0,0 0,0 25,0-25,0 1,0-1,0 25,25-25,-25 25,0-25,25 25,-25 0,25 0,-1 0,-24 0,25 25,0-25,0 0,-25 25,25-25,-1 25,1-25,-25 24,25-24,-25 25,25 0,-25-25,0 25,0-25,0 25,0-25,0 0,0 24,0-24,0 0,0 0,0 0,0 0,0 0,0-24,0 24,0 0,0-25,0 0,0 0,0 0,0 1,0-1,25 0,-25 0,24 25,-24-25,25 0,0 25,-25 0,25 0,-25 0,25 0,-25 0,24 25,-24-25,25 0,-25 25,0-25,25 25,-25-25,25 25,-25-25,25 0,-25 25,25-25,-25 0,24 0,-24 0,25 0,0 0,-25 0,25-25,0 25,-25-25,24 25,1-25,-25 25,25-25,0 0,-25 25,0-24,25-1,-25 0,0 0,0 25,0-25,0 25,-25-24,25 24,-25 0,25 24,0-24,0 0,0 25,-25 0,25 0,0 0,0-1,0-24,0 25,25 0,-25 0,25 0,0-25,-1 25,1-25,0 0,25 0</inkml:trace>
  <inkml:trace contextRef="#ctx0" brushRef="#br0" timeOffset="70022.005">20167 15280,'24'24,"-24"-24,0 0,25 0,-25 0,0 25,25-25,-25 0,0 0,25 0,0 0,-25 0,24 0,1-25,0 25,0 0,0-24,-1 24,1-25,0 25,0-25,0 25,-1-25,1 25,-25-25,25 1,-25 24,0-25,0 0,-25 25,0-25,25 0,-24 25,-1-24,0 24,0 0,0-25,25 25,-24 0,24 0,-25 0,25 0,0 0,0 0,0 0,25 25,-25-25,24 0,-24 24,25-24,0 25,0-25,-25 25,25 0,-1-25,26 25,-50-1,25 1,0-25,-1 25,-24 0,25-25,-25 25,0-1,0 1,-25-25,25 25,-24-25,-1 25,0-25,0 25,-24-25</inkml:trace>
  <inkml:trace contextRef="#ctx0" brushRef="#br0" timeOffset="70330.0226">21853 15205,'25'0,"-25"0,0 0,0 0,0 0,0 0,0 0,0 0,0 0,0 0,25 0,-25 0,25 0,-1 0,1 0,0 0,0-25,0 25,24 0,-24-24,25 24,-25 0,24-25,1 25,-25-25,24 25,-24 0,0-25,0 25,-1 0,1-25,0 25,-25 0,0 0,0-24,0 24</inkml:trace>
  <inkml:trace contextRef="#ctx0" brushRef="#br0" timeOffset="71712.1017">22052 11757,'25'-24,"-25"-1,24 0,1 0,0 25,25-25,-26 1,26-1,-25 25,24-25,26 25,-26 0,1-25,0 25,24 0,-24 25,-1-25,1 25,-25 0,24-1,-24 1,0 0,0 25,-1-1,1 26,0-26,-25 26,25-1,-25 25,0-24,25 24,-25 0,0 0,0 1,0 24,25-25,-25 25,24 0,1-25,0 25,0 0,0 0,-1 0,1 0,0 0,25 0,-26 0,1 0,0 0,0-24,24 24,-24-25,-25 0,25 0,0 0,0 1,-1-1,1-25,-25 1,25-1,0 1,-25-1,25 0,-25-24,24 24,-24-24,0 0,0-1,0-24,0 25,0-26,0 1,0 0,-24 0,24 0,-25-25,0 24,0 1,-24-25,-1 25,0-25,1 0,-26 25,1 0,0-25,-26 0,1 24,0-24,-25 25,0-25,0 25,0 0</inkml:trace>
  <inkml:trace contextRef="#ctx0" brushRef="#br0" timeOffset="106852.1116">1290 15677,'0'0,"0"0,0-25,-25 25,25 0,0 0,0 0,0 0,0 0,0 0,0 0,0 0,0 0,0 0,0 0,0 25,0-25,0 0,0 0,0 0,0 24,0-24,0 0,0 0,0 25,0-25,25 0,-25 0,0 0,0 0,0 25,0-25,0 0,0 0,0 0,0 0,0 0,0 0,0 0,0 0,0 0,0 0,0 0,0 0,0 0,0 0,0 0,0 0,0 0,0 0,0 0,0 0,0 0,0 0,0 0,0 0,0 0,0 0,0 0,0 0,0 0,0 0,25 0,-25 0,0 0,25 0,-25-25,25 25,-1 0,1 0,0-25,0 25,0-24,-1 24,26-25,-25 0,24 0,1 0,-25 1,24-1,1 0,0 0,-1 0,1 1,0-1,24 0,-24 0,-1-25,26 26,-26-1,1 0,-1 0,1 0,24 1,-24-1,-25 0,24 0,1 25,0-25,-26 1,26 24,0-25,-26 0,1 25,0-25,25 25,-25-25,-1 25,1 0,-25 0,25-24,-25 24,25 0,-25 0,0 0,0 0,0 0,0 0,0 0,0 0</inkml:trace>
  <inkml:trace contextRef="#ctx0" brushRef="#br0" timeOffset="107125.1272">2952 14808,'0'0,"0"0,0 0,0 0,0 0,25 25,-25-25,0 0,25 25,-25 0,25-25,-25 25,24-1,-24 1,25 0,0 0,-25 0</inkml:trace>
  <inkml:trace contextRef="#ctx0" brushRef="#br0" timeOffset="107816.1667">1067 15553,'0'0,"0"0,0 0,0 0,0 0,0 24,0-24,0 0,0 25,25-25,-25 25,25 0,-1 0,-24-1,25 1,0 0,0 25,0-26,-1 1,1 25,0-25,0-1</inkml:trace>
  <inkml:trace contextRef="#ctx0" brushRef="#br0" timeOffset="108624.2129">100 16570,'0'0,"0"0,0 24,0-24,0 0,-25 0,25 0,0 0,0 0,0 0,0 0,0 0,0 0,0 0,0 0,0 0,25 0,-25-24,0 24,0 0,0 0,24 0,-24-25,25 25,-25-25,25 0,0 0,24 1,-24-1,0 0,25 0,-1 0,1-24,-1 24,1 0,0-25,-1 26,1-26,-1 25,1 0,0-24,-1 24,1 0,0 0,-26 1,26-1,-25 0,0 25,-1-25,1 25,0-25,0 25,-25-24,0 24</inkml:trace>
  <inkml:trace contextRef="#ctx0" brushRef="#br0" timeOffset="109044.237">50 16346,'0'0,"0"0,0 0,0 0,0 0,0 0,0 0,0 0,0 0,0 0,0 0,0 0,0 0,0 0,0 0,0 0,0 25,0-25,0 25,0 0,0 0,0-1,0 1,25 25,-25-1,0-24,25 25,-25 24,24-24,-24-1</inkml:trace>
  <inkml:trace contextRef="#ctx0" brushRef="#br0" timeOffset="111828.3962">1042 15677,'0'-25,"0"25,0-25,0 25,-25-25,25 25,0 0,0-25,0 25,0 0,0 0,0 0,0 0,0 0,0 0,0 0,0 0,0 25,25-25,-25 0,25 25,-25 0,25-25,0 25,-1-1,-24 1,25 0,0 0,0 0,0 24,-1-49,1 25,-25 0,25 0,0-1,-25-24,25 0,-25 25,0-25,24 0,-24 0,0 0,0 0,0 0,0 0,0 0,0 0,0 0,-24-25,24 25,-25-24,25-1,-25 25,0-25,0 0,1 0,-1 25,0-24,25-1,-25 0,0 25,1-25,24 25,-25 0,25-25,0 25,0 0,0 0,0 25,0-25,0 0,25 25,-25-25,24 25,-24 0,25-1,0-24,-25 25,25 0,0-25,-25 25,24-25,-24 25,25-1</inkml:trace>
  <inkml:trace contextRef="#ctx0" brushRef="#br0" timeOffset="112380.4278">1191 15875,'0'0,"0"0,0 0,0 0,0 0,0 0,0 0,0 0,0 0,0 0,0 0,0 0,0 0,25 0,-25 0,25 0,-25 0,24 0,1-25,0 25,0 0,24-25,-24 25,25-24,-1-1,1 0,0 0,-1 0,1 1,24-1,-24 0,24-25,1 26,-1-26,1 25,-1-24,0 24,1-25,-1 25,25-24,-24 24,-1-25,1 25,-1-24,0 24,1 0,-25 0,24-24,-24 24,24 0,-24 0,-1 1,1 24,-25-25,24 0,-24 25,0-25,0 25,-25 0,24-25,-24 25,0 0,0 0,0 0,0 0,0 0,0 0,0 0,0 0,0 0,-24 0,24 0,-25 0,25 0,-25 0,25 0,-25 25,25-25,-25 0,1 0,-1 0,25 25,-25-25,0 0,0 0,1 25,-1-25,0 0,25 0,-25 25,0-25</inkml:trace>
  <inkml:trace contextRef="#ctx0" brushRef="#br0" timeOffset="113004.4635">2977 14734,'0'0,"-25"0,25 0,0 0,0 0,0-25,0 25,0 0,-25 0,25 0,0 0,0 0,0 0,0 0,0 0,0 0,0 0,0 25,25-25,-25 0,0 25,25 0,0-25,-25 24,25 1,-1 25,1-25,0-1,0 1,0 25,-1-25,-24-1,25 1,0 0,-25 0,25 0,-25-25,25 24,-25 1,24-25,-24 0,0 0,0 25,0-25,0 0,0 0,0 0,0-25,0 25,0 0,0-25,0 25,-24-24,24 24,-25-25,25 0,-25 0,0 0,0-24,1 24,-1 0,0 0,0-24,0 24,1 0,-1 0,0 1,0-1,25 25,-25-25,25 25,0 0,0 0,0 0,0 0,0 0,0 25,25-25,0 25,-25-1,25 1,0 0,-1 0,1 0,0 24,0-24,0 0,-1 0,1-1,-25 1,25-25,-25 25,25 0,-25-25,0 25,0-25,0 0</inkml:trace>
  <inkml:trace contextRef="#ctx0" brushRef="#br0" timeOffset="113500.4918">1662 15652,'0'0,"0"0,0 0,0 0,0 0,-25 0,25 0,0 0,0 25,0-25,0 0,0 0,0 0,0 0,25 0,-25 0,25 0,-25 0,25 0,-25 0,25 0,-1-25,1 25,25-25,-25 25,24-25,1 0,0 1,-1-1,26 0,-26 0,26 0,-1-24,0 24,1-25,-1 25,25-24,-24-1,-1 25,1-24,-1 24,1-25,-1 26,-24-26,-1 25,1 0,-1 25,-24-24,0 24,0-25,0 25,-25 0,0 0,0 0,0 0,0 0,0 0,0 0,0 0,0 0,0 0,0 0,0 0,0 0,-25 0,25 0,0 0,-25 0,25 0,0 0</inkml:trace>
  <inkml:trace contextRef="#ctx0" brushRef="#br0" timeOffset="114528.5507">2382 15032,'-25'0,"25"0,0 0,0 0,0 0,0 0,0 0,25 0,-25 24,24-24,1 25,-25 0,25-25,0 25,0 0,-1-25,1 24,0-24,0 25,0-25,-1 25,1-25,-25 25,25-25,-25 0,25 0,-25 0,25 0,-25 0,0 0,0 0,0 0,0-25,0 25,0 0,0-25,-25 25,25-25,0 1,-25-1,25 25,-25-25,25 0,-25 0,25 1,-24-1,-1 25,25-25,-25 25,25-25,0 25,0 0,-25 0,25 0,0 0,0 0,0 0,0 25,0-25,0 25,0 0,0-1,0 1,0 0,0 0,0 0,0 24,0-24,0 0,0 24,0-24,0 0,0 0,0 0,0 0,0-1,-25 1</inkml:trace>
  <inkml:trace contextRef="#ctx0" brushRef="#br0" timeOffset="115753.6207">50 16272,'0'0,"0"-25,0 25,0 0,0 0,0 0,0 0,0 0,0 0,0 0,0 0,0 0,0 0,0 0,0 0,25-25,0 25,-25 0,24-25,1 1,25-1,-25 25,24-50,1 25,-1 1,1-1,0-25,24 1,0 24,-24-25,24 1,1-1,-1 0,1 1,-1-1,1 1,-1-1,0 0,1 1,-1-1,1 25,-26-24,1 24,24-25,-24 25,-25 1,24-1,-24 25,0-25,0 25,-25-25,25 25,-25 0,0-25,0 25,0 0,0 0,0 0,-25 0,25 0,0 0,-25 0,0 0,25 0,-25 0,25 0,-25 0,1 0,24 0,-25 0,0 0,25 0,-25 25,0-25,25 0,-24 0,24 0,-25 0,25 0,0 0,-25 25,25-25,0 0,0 0,0 0,-25 0,25 0,0 0,0 0,0 0,0 0,0 0,0 0,0 0,0 0,0 0,0 0,0 0,25 0,-25 0,25 0,-25 0,25 25,-1-25,1 0,0 0,0 0,0 0,-1 0,1 0,-25 0,25 25,0-25,-25 0,25 0,-25 24,0-24,0 25,0 0,0 0,-25 0,25 24,-25-24</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3:44:43.393"/>
    </inkml:context>
    <inkml:brush xml:id="br0">
      <inkml:brushProperty name="width" value="0.05292" units="cm"/>
      <inkml:brushProperty name="height" value="0.05292" units="cm"/>
      <inkml:brushProperty name="color" value="#FF0000"/>
    </inkml:brush>
  </inkml:definitions>
  <inkml:trace contextRef="#ctx0" brushRef="#br0">8657 10195,'25'0,"-25"0,0-25,0 25,0-25,0 25,0-25,0 25,0-24,0-1,0 25,0-25,0 25,0 0,0-25,-25 25,25 0,0-25,-25 25,1 0,24 0,-25 25,0-25,25 25,-25-25,0 25,1 0,24-1,-25-24,0 25,25 0,0 0,0 0,0-1,0 1,25-25,-25 25,25 0,-1-25,1 25,0-25,0 24,24-24,-24 25,25-25,-25 0,24 25,1-25,-25 25,24-25,-24 25,25-25,-26 24,1-24,-25 25,25-25,-25 25,0 0,0-25,0 25,0-25,-25 24,0-24,1 25,-1-25,-25 25,25-25,-24 0,24 25,-25-25,26 0,-26 0,25-25,0 25,1 0,-1 0,0 0,0-25,25 25,-25 0,25-25</inkml:trace>
  <inkml:trace contextRef="#ctx0" brushRef="#br0" timeOffset="200.0114">9252 10269,'0'0,"25"0,-25 0,0 0,25 0,-25-25,25 25,-25 0,25 0,0 0,-1 0,1-24,25 24,-25 0,-1 0,1-25,0 25</inkml:trace>
  <inkml:trace contextRef="#ctx0" brushRef="#br0" timeOffset="365.0209">9401 10418,'-24'0,"24"0,0 0,0 0,0 0,0 0,0 25,0-25,0 0,24 0,-24 0,25 0,0-25,0 25,24 0,-24 0,25 0,-25-25,24 25,1 0</inkml:trace>
  <inkml:trace contextRef="#ctx0" brushRef="#br0" timeOffset="4096.2343">10642 9971,'24'0,"-24"0,0-24,0 24,0 0,0 0,0 0,0 24,0-24,0 0,-24 0,24 25,-25-25,0 25,0-25,0 0,1 25,-1-25,0 25,0-25,0 0,25 0,-24 0,-1 0,25 0,-25 0,25 0,-25 0,25-25,0 25,0-25,-25 25,25-25,0 25,0-25,0 1,0 24,0-25,0 0,0 25,25-25,-25 0,25 25,-25-24,25 24,0-25,-25 25,24 0,1 0,0 0,0 0,-25 0,25 0,-1 25,1-25,0 24,-25 1,25-25,0 25,-25 0,0 0,0 24,0-24,0 0,0 25,0-26,-25 26,25-25,-25 24,0-24,0 25,1-25,-1 24,0-24,0 0,0 0,1-1,-1 1,0-25,0 25,0-25,25 0,-25 0,25-25,-24 25,24-25,0 1,0-1,0 0,0 0,0 0,0 1,0-1,0 0,24 25,-24-25,25 25,0 0,-25 0,25 0,0 0,0 25,-1-25,1 25,0 0,0-25,0 24,-1 1,1-25,0 25,0 0,0-25,-1 25,1-1,0-24,-25 25,25-25</inkml:trace>
  <inkml:trace contextRef="#ctx0" brushRef="#br0" timeOffset="4436.2537">9922 11063,'-25'25,"1"-25,-1 24,25-24,-25 0,25 0,0 25,0-25,0 0,0 0,0 0,0-25,25 25,0 0,-1 0,26-24,-25 24,24-25,26 0,-26 0,26 0,-1 1,1-1,24 0,-25 0,26-24,-1 24,-25 0,25 0,-24 0,24 1,-49-1,24 25,-24-25,-1 0,1 25,-25-25,0 25,-25 0,24 0,-24 0,0 0,0 0,0 0,0-24,0 24,0 0,0 0,0 0,-24 0,24 0,-25 0,25 0,0 0</inkml:trace>
  <inkml:trace contextRef="#ctx0" brushRef="#br0" timeOffset="6512.3725">14437 9674,'0'0,"0"-25,0 0,0 25,0 0,0 0,0-25,0 25,0 0,0 25,0-25,0 0,0 25,0 0,0 0,0-1,24 1,-24 0,0 0,25 0,-25-1,0 1,0 0,0 0,0 0,0-1,0-24,25 25,-25-25,0 25,0-25,0 25,0-25</inkml:trace>
  <inkml:trace contextRef="#ctx0" brushRef="#br0" timeOffset="6820.3901">14213 9699,'0'-25,"-24"0,24 0,0 0,0 1,0-1,0 25,0-25,24 0,-24 25,25-25,0 25,0 0,0 0,24 0,-24 0,0 0,24 25,1-25,-25 25,25 0,-26 0,26-1,-25 1,24 0,-24 0,0 0,0-1,-25 1,25-25,-1 25,-24 0,0 0,0-1,0 1,0-25,-24 25,24 0,-25 0,0-25,0 24,0 1,1-25,-1 25,-25-25,25 0,-24 0,24 25,0-25,-25 0,26-25,-1 25</inkml:trace>
  <inkml:trace contextRef="#ctx0" brushRef="#br0" timeOffset="7028.402">15354 9649,'25'0,"-25"0,25 0,0 0,-25 0,25 0,-1 0,1 0,-25 0,25 0,0 0,0 0,-1 0,1-25,0 25</inkml:trace>
  <inkml:trace contextRef="#ctx0" brushRef="#br0" timeOffset="7196.4116">15379 9823,'0'0,"0"0,0 0,0 0,0 0,0 0,0 0,25 0,0 0,0 0,-1 0,1 0,0 0,0 0,24 0,-24 0,25-25,0 25</inkml:trace>
  <inkml:trace contextRef="#ctx0" brushRef="#br0" timeOffset="9395.5374">11063 9971,'0'0,"0"-24,0 24,0 0,0 0,0 0,0 0,0 0,0 0,0 24,0-24,0 25,0 0,25 0,-25 0,0 0,0-1,25 1,-25 0,0-25,0 25,25 0,-25-1,0 1,0-25,0 25,24-25,-24 25,0-25</inkml:trace>
  <inkml:trace contextRef="#ctx0" brushRef="#br0" timeOffset="10107.5781">11361 10021,'0'-25,"0"25,0 0,-25 0,25 0,-25 0,25 0,-25 0,25 0,0 25,-24-25,24 25,-25-25,25 25,0 0,0-1,0 1,0-25,0 25,0 0,0 0,0-25,0 24,0-24,0 0,25 25,-25-25,24 0,-24 0,25 0,-25 0,25 0,-25 0,25-25,-25 25,25 0,-25-24,25 24,-25-25,24 0,-24 25,0-25,0 0,0 25,0-24,0-1,25 25,-25 0,0-25,0 25,0 0,0 0,0 0,0 0,0 0,0 0,0 25,0-25,0 0,25 0,-25 25,25-25,-25 24,0-24,25 25,-25 0,0-25,0 25,24-25,-24 25,0-25,0 24,25-24,-25 0,0 25,25-25,-25 0,0 0,0 0,0 0,0 0,0 0,0 0,0-25,0 25,0-24,0 24,0-25,0 0,0 25,0-25,25 0,-25 25,0-24,0 24,25 0,-25-25,0 25,24 0,-24 0,0 0,25 0,-25 0,0 25,25-25,-25 0,0 0,25 24,-25-24,0 0,0 25,0-25,25 0,-25 25,0-25,0 0,0 0,0 0,0 0,0 0,0 0,0 0,0-25,24 25,-24 0,0-25,0 25,25-24,-25-1,25 25,-25-25,25 0,-25 25,25-25,-25 25,24 0,1 0,-25 0,25 0,-25 0,25 25,-25-25,0 25,25-25,-25 25,0 0,0-25,0 24,0 1,0 0,0 0,0-25,0 25,0-1</inkml:trace>
  <inkml:trace contextRef="#ctx0" brushRef="#br0" timeOffset="10339.5914">12155 9748,'0'-25,"0"25,0-24,24 24,-24 0,0 0,0 24,0-24,0 25,25 0,-25 0,0 0,25-1,-25 26,25-25,-25 24,0-24,0 25,25-25,-25 24,0-24,0 25,0-25,0-1,0 1,0 0,0 0,0 0,24-25,-24 24,0-24</inkml:trace>
  <inkml:trace contextRef="#ctx0" brushRef="#br0" timeOffset="10768.6159">12527 9971,'25'0,"-1"-24,-24 24,25-25,-25 25,25-25,-25 0,25 25,-25-25,25 1,-25 24,24-25,-24 0,25 0,-25 25,0-25,0 1,0-1,0 0,0 0,0 25,0-25,-25 1,25 24,-24-25,24 25,-25 0,25 0,-25 25,25-25,-25 24,25-24,0 25,0 0,0 0,0 0,0-1,0 26,0-25,0 0,0-1,0 1,25 0,-25 0,25 0,-25-1,25-24,-25 25,24 0,-24-25,25 0,-25 25,25-25,-25 0,25 0,-25 0,25-25,-25 25,24 0,-24-25,25 25,-25 0,25-25,-25 25,25 0,-25 0,0 0,25 25,-25-25,0 0,24 25,-24-25,0 25,25-25,-25 25,25-25,-25 0,0 25,25-25,0 0,-25 0,24 0,1 0,0 0</inkml:trace>
  <inkml:trace contextRef="#ctx0" brushRef="#br0" timeOffset="11915.6815">16992 9227,'24'0,"-24"0,0 25,0-25,0 0,0 0,0 0,0 25,-24-25,24 25,-25-25,0 25,25-25,-25 24,0-24,1 25,-1-25,0 0,0 0,25 25,-25-25,25 0,-24-25,24 25,-25 0,25 0,0-25,0 25,0-24,0 24,0 0,0-25,0 25,0-25,0 25,0-25,0 25,0-25,25 25,-25 0,24 0,-24-24,25 24,0 0,-25 0,25 0,-25 24,25-24,-1 0,-24 25,25 0,0 0,-25 0,25-1,-25 1,0 0,0 0,0 24,0-24,0 0,-25 0,25 0,-25 24,0-24,1 0,-26 0,25-1,0 1,1 0,-1-25,0 0,25 25,-25-25,25-25,-25 25,25 0,0-25,0 0,0 25,0-24,0-1,0 25,0-25,0 25,25-25,0 25,0 0,-25 0,25 0,-1 0,1 0,0 0,0 0,24 25,-24-25,0 0,0 25,0-25,-1 25,26-25,-25 0,0 24,-1-24,1 0</inkml:trace>
  <inkml:trace contextRef="#ctx0" brushRef="#br0" timeOffset="12360.707">17587 9451,'0'-25,"0"0,0 0,0 0,0 1,0 24,0 0,-25 0,25 0,-25 0,0 24,25 1,-24-25,24 25,-25 0,25 0,-25-1,25 1,0 0,0 0,0-25,0 25,0-1,0-24,25 0,-25 0,25 25,-25-25,24 0,-24 0,25-25,-25 25,25 0,-25-24,25 24,-25-25,25 25,-1-25,-24 0,25 25,-25-25,25 25,-25-24,25 24,0 0,-25 0,0 0,25 0,-25 24,24-24,-24 25,25-25,-25 25,25 0,-25-25,25 25,-25-25,25 24,-1-24,-24 0,25 0,0 25,-25-25,25 0,0 0,-25-25,24 25,1 0,-25 0,25-24,-25 24,25-25,-25 25,25-25,-25 25,0-25,0 25,0-25,-25 1,25 24,-25-25,0 0,0 25,1-25,-1 25,0-25,0 25,0 0,1 0</inkml:trace>
  <inkml:trace contextRef="#ctx0" brushRef="#br0" timeOffset="12859.7355">18331 9327,'25'24,"0"-24,-1 0,1 0,-25 25,25-25,-25 0,25 25,-25-25,25 25,-25 0,0-25,0 24,24-24,-24 25,0-25,0 25,0-25,0 25,0-25,0 0,0 0,0 0,0 0,0 0,0 0,0 0,0 0,0-25,0 25,0 0,0-25,0 0,0 1,25-1,-25 0,0 0,0 0,0 25,25-24,-25-1,0 0,25 25,-25 0,25-25,-25 25,24 0,-24 25,25-25,0 0,-25 25,25-25,-25 25,25-25,-25 24,24 1,-24-25,0 25,0-25,25 25,-25-25,0 25,0-25,0 0,0 0,0 24,0-24,0 0,25 0,-25 0,0 0,0-24,0 24,25 0,-25-25,25 25,-25-25,25 25,-25-25,24 25,1-25,-25 25,25 0,0 0,-25 0,25 0,-1 0,1 0,-25 0,25 0,-25 25,25-25,-25 0,25 0,-25 25,0-25,0 0,0 0</inkml:trace>
  <inkml:trace contextRef="#ctx0" brushRef="#br0" timeOffset="12983.7426">19522 9550,'49'0,"-24"25,0-25,0 0,-1 0,1 0,-25 0,0 0,0 0,0 0,0 0,0 0</inkml:trace>
  <inkml:trace contextRef="#ctx0" brushRef="#br0" timeOffset="14203.8124">12378 11584,'0'0,"0"0,0 0,0 0,0 0,0 0,25 0,-25-25,24 25,1 0,0-25,25 25,-25 0,24 0,-24-25,25 25,-1-24,-24 24,25 0,-26-25,1 25,25-25,-25 25,-25 0,24 0,-24 0,0 0,0 0,0 0,0 0,-24 0,-1 25,25-25,-25 0,0 25,0-25,1 0,-1 24,25-24,-25 0,0 25,25-25,0 0,0 0,0 25,0-25,0 25,0 0,0-1,0 1,25 0,-25 25,0-26,25 26,-25-25,0 24,25-24,-25 25,0-25,0 24,24-24,-24 0,0 24,0-24,0 0,0-25,0 25,0 0,0-25,25 25</inkml:trace>
  <inkml:trace contextRef="#ctx0" brushRef="#br0" timeOffset="14419.8248">13345 11757,'25'0,"-25"0,25 0,-25 0,0 0,25 0,-25 0,24 0,1 0,-25 0,25 0,0 0,0 0,0 0,-1 0,1-24,0 24,0 0,0 0,-25 0</inkml:trace>
  <inkml:trace contextRef="#ctx0" brushRef="#br0" timeOffset="14576.8337">13395 11956,'0'25,"-25"-25,25 0,0 0,0 24,0-24,0 0,0 0,0 0,25 0,-25 0,25 0,-1 0,1 0,0 0,25 0,-25-24,24 24,1 0,-1-25,1 25</inkml:trace>
  <inkml:trace contextRef="#ctx0" brushRef="#br0" timeOffset="31946.8272">14635 11361,'0'0,"0"0,0 0,0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0,25-25,-25 25,0 0,25 0,-25-25,0 25,25 0,-25 0,25-25,-1 25,-24 0,25 0,-25-25,25 25,0 0,-25 0,25 0,-25 0,24 25,-24-25,25 25,-25-25,0 25,0-25,0 25,0-1,0 1,0 0,0 0,0 0,-25-1,1 1,24 0,-25 0,0 0,0-1,0 1,1-25,24 25,-25-25,0 25,25-25,0 0,-25 0,25 0,0-25,-25 25,25 0,0-25,0 25,0-25,0 25,0-24,0 24,0 0,0-25,0 25,25 0,-25 0,25-25,-25 25,25 0,0 0,-25 25,24-25,1 0,0 25,0-25,0 0,-1 24,1-24,0 0,0 25,0-25,-1 0,-24 25,25-25,0 0,-25 0,0 25</inkml:trace>
  <inkml:trace contextRef="#ctx0" brushRef="#br0" timeOffset="32537.861">15330 11286,'0'0,"-25"0,25-25,-25 25,25 0,-25 25,25-25,-25 0,25 25,-24-25,24 25,0 0,-25-1,25 1,0 0,0 0,0-25,0 25,25-1,-25 1,24-25,1 25,-25-25,25 0,0 25,0-25,-25 0,24 0,1 0,-25 0,25 0,-25 0,25-25,-25 25,25 0,-25-25,0 25,0-25,0 25,0-24,0 24,0-25,0 25,0-25,0 0,0 25,0-25,0 25,0-24,0-1,0 25,0 0,24-25,-24 25,25-25,-25 25,25 0,0 0,-25 0,25 0,-1 0,-24 0,25 25,-25-25,25 25,-25-25,25 25,-25-1,25 1,-25-25,0 25,0 0,25 0,-25-25,0 24,0 1,24-25,-24 0,0 25,25-25,-25 0,0 0,25 0,-25 0,25 0,-25 0,25 0,-25 0,24-25,-24 25,25-25,0 1,-25 24,25-25,-25 0,0 0,0 0,0 25,0-24,0-1,0 0,-25 0,0 25,0-25,1 1,-1 24,0 0,-25-25,26 25,-1 0,-25 0,25 0</inkml:trace>
  <inkml:trace contextRef="#ctx0" brushRef="#br0" timeOffset="33027.8891">14561 12055,'0'0,"0"0,0 0,0 0,0 0,0 0,0 0,0 0,0 0,0 0,25 0,-25 0,24 0,26-25,-25 25,24 0,1 0,24-25,-24 25,24-24,26 24,-26-25,25 0,-24 0,24 25,0-25,0 1,1 24,-1-25,-25 0,25 25,-24-25,-1 0,1 25,-1-24,-24 24,-1 0,1-25,-1 25,-24 0,0 0,-25-25,25 25,-25 0,0 0,0 0,0 0,0 0,0 0,0 0,0 0,0 0,-25 0,25 0,0 0</inkml:trace>
  <inkml:trace contextRef="#ctx0" brushRef="#br0" timeOffset="34304.9621">11014 10542,'0'0,"0"0,0 0,0 0,0 0,0 0,0-25,24 25,1 0,0 0,0 0,0 0,24 0,1 0,-1 0,1-25,25 25,-1 0,0-24,1 24,24-25,-25 25,26-25,-26 25,25-25,-24 25,-1-25,0 25,-24-24,24 24,-24-25,0 25,-25 0,-1 0,1 0,0 0,-25 0,0 0,0 0,0 0,-25 0,0 0,1 0,-1 0,0 0,-25 25,25-25,-24 0,-1 0,1 24,-1-24,0 25,1-25,-1 25,1-25,-1 25,0-25,1 25,-1-25,1 24,-1-24,0 25,1-25,24 25,-25-25,26 25,-1-25,0 0,0 25,25-25,0 0,0 0,0 0,0 0,0 0,25 0,0 0,0 0,-1 0,26-25,-25 25,24 0,1-25,0 25,24 0,-24-25,24 25,0-25,1 25,-1-24,1 24,-1-25,0 25,-24-25,25 25,-1-25,0 25,-24 0,0-25,-1 25,-24 0,0 0,0 0,-1-24,-24 24,0 0,0 0,0 0,0 0,0 0,0 0,0 0,0 0,0 0,0 0,0 0,0 0,0 0,0 0,0 0,0 0,0 0,0 0,0 0,0 0,0 0,0 0,0 0,0 0,0 0,0 0,0 0,0 0,0 0,0 0,0 0,0 0,0 0,0 0,0 0</inkml:trace>
  <inkml:trace contextRef="#ctx0" brushRef="#br0" timeOffset="35525.0319">14635 12576,'0'-25,"0"25,0 0,0-25,0 25,0-24,25 24,-25-25,0 25,25 0,-25-25,0 25,25 0,-1-25,-24 25,25 0,0 0,-25 0,25 0,0 0,-25 0,24 25,1-25,-25 25,25-25,-25 25,0-1,0 1,0 0,0-25,-25 25,25 0,-25-1,25 1,-24 0,-1 0,0 0,0-1,0 1,25-25,-24 25,-1-25,0 0,25 0,-25 0,25 0,0 0,-25 0,25 0,0-25,0 25,0-25,0 25,0 0,0-24,0 24,0-25,0 25,25 0,-25 0,25-25,-25 25,25 0,-25 25,25-25,-1 0,-24 0,25 25,0-25,0 24,0-24,-1 25,1-25,-25 25,25-25,0 0,0 25,-1-25,-24 0,25 0,-25 0</inkml:trace>
  <inkml:trace contextRef="#ctx0" brushRef="#br0" timeOffset="35758.0452">15131 12452,'0'-25,"0"25,25 0,-25 0,0 0,0-25,25 25,-25 0,25 25,-1-25,1 0,0 25,0-25,0 25,24 0,-24-25,0 24,24 1,-24 0,0-25,0 25,0-25,-1 25,1-25,0 24,0-24,-25 0,25 0,-25 0,0 0,0 0,0 0</inkml:trace>
  <inkml:trace contextRef="#ctx0" brushRef="#br0" timeOffset="35966.0571">15503 12328,'0'0,"0"0,-25 0,25 0,0 0,0 0,0 0,0 0,0 25,0-25,0 25,0-1,-24 1,24 0,-25 0,25 0,0-1,-25 1,25 0,-25 25,25-26,0 1,-25 0,25-25,-24 25,24 0,0-1,-25-24,25 25,0-25</inkml:trace>
  <inkml:trace contextRef="#ctx0" brushRef="#br0" timeOffset="36594.0931">16148 12204,'0'0,"0"0,0 0,0 0,-25 0,25 0,0 0,-24 0,24 0,-25 0,25 0,-25 25,0-25,25 0,-25 0,1 0,24 0,-25 25,25-25,0 0,-25 0,25 0,0 0,0 0,0 0,0 0,0 0,0 0,0 0,0 24,0-24,0 0,0 0,0 0,0 25,0-25,0 0,0 0,0 25,0-25,0 0,25 25,-25-25,0 0,0 0,0 25,0-25,25 0,-25 0,0 0,0 0,0 0,24 0,-24 0,0 0,25 0,-25 0,0-25,25 25,-25 0,0 0,25 0,-25-25,25 25,-25 0,0 0,24 0,-24 0,25 0,-25 0,25 25,-25-25,25 0,-25 25,25-25,-25 24,24 1,-24-25,0 25,0 0,0-25,0 25,0-1,0 1,-24-25,24 25,0-25,-25 25,0-25,25 25,-25-25,0 0,1 24,-1-24,0 0,0 0,0 0,1-24,-1 24,-25 0,50-25,-25 25,1-25</inkml:trace>
  <inkml:trace contextRef="#ctx0" brushRef="#br0" timeOffset="37122.1233">16223 11311,'-25'0,"25"-25,0 25,0 0,0 0,0 0,0 0,0 0,0 0,0 0,25 25,-1-25,-24 25,25 0,0-25,0 24,0 1,-1-25,1 25,0 0,0-25,0 25,-25-25,24 24,1-24,-25 25,25-25,-25 0,25 0</inkml:trace>
  <inkml:trace contextRef="#ctx0" brushRef="#br0" timeOffset="37374.1377">16471 11212,'0'0,"0"0,0 0,0 0,0 0,0 0,0 0,0 0,0 0,0 25,-25-25,25 24,0 1,0 0,0 0,-25 0,25-1,-25 1,25 25,0-25,-25-1,25 1,-24 0,24 0,-25 0,25-1,-25-24,25 25,-25 0,25-25,0 25,0-25,-25 0,25 0,0 0,0 0,0 0</inkml:trace>
  <inkml:trace contextRef="#ctx0" brushRef="#br0" timeOffset="37654.1537">16694 11088,'0'0,"0"0,0 0,25 0,-25 0,0 0,25 24,-25 1,0 0,24 0,-24 0,25 0,0-1,-25 1,25 0,-25 0,25 0,-25-1,0 1,24 0,-24 0,0-25,25 25,-25-25,0 0,0 24,0-24,0 0,25 0,-25 0,0 0,0 0</inkml:trace>
  <inkml:trace contextRef="#ctx0" brushRef="#br0" timeOffset="38154.1823">17116 11063,'0'0,"0"0,0 0,0 0,0 0,0 0,0 0,0 0,-25 25,25-25,0 24,0 1,0 0,0 0,0 0,25 0,-1-1,-24 1,25 0,0 0,0 0,0-25,-1 24,1 1,0 0,0-25,0 25,-1-25,1 25,0-25,-25 0,25 24,-25-24,0 0,0 0,0 0,0 25,0-25,0 0,0 0,-25 0,25 0,-25 0,0-25,1 25,-1 0,-25 0,25 0,1-24,-1 24,0 0,0 0,0 0,1-25,24 25,-25 0,25 0,0-25,0 25,0 0,0 0,0-25,25 25,-25 0,0-25,24 25,1-24,-25 24,25 0,0-25,0 25,-1-25,-24 0,25 25,0-25,0 25,0-24,-25-1,24 25,-24-25,25 0,-25 25,0-25,0 0,0 1,0-1,-25 0,1 0,-1 0,0 1,0-1,0 25,1-25,-1 0,-25 25,25 0,1 0,-26 0,25 25,0 0,-24 0</inkml:trace>
  <inkml:trace contextRef="#ctx0" brushRef="#br0" timeOffset="38713.2143">16024 11733,'0'0,"0"0,25 0,-25 0,25-25,0 25,-1 0,1 0,0 0,0 0,24-25,1 25,0 0,24 0,-24-25,24 25,0-25,26 25,-26 0,1-24,24 24,-25 0,1-25,-1 25,0 0,-24-25,0 25,24 0,-49 0,24 0,-24-25,0 25,0 0,0 0,-25 0,24 0,-24 0,0 0,0 0,0 0,0 0,0 0,0 0,-24 0,24 0</inkml:trace>
  <inkml:trace contextRef="#ctx0" brushRef="#br0" timeOffset="39785.2756">18009 11212,'0'0,"0"0,0-25,0 25,0 0,0 0,0 0,0 0,0 0,0 0,0 0,0 0,0 0,0 0,0 0,0 0,0 0,0 0,0 0,0 0,24 0,-24 25,0-25,0 0,0 0,0 0,0 0,0 0,0 0,0 0,0 0,0 0,0 0,0 0,0 0,0 0,0 0,0 0,0 0,0 0,0 0,0 0,0 0,0 0,0 0,0 0,0 0,0 0,0 0,0 0,0 0,0 0,0 0,0 0,0 0,0 0,0 0,0 0,0 0,0 0,0 0,0 0,0 0,0 0,0 0,0 0,0 0,0 0,0 0,0 0,0 0,0 0,0 0,0 0,0 0,0 0,0 0,0 0,0 0,0 0,0 0,0 0,0 0,0 0,0 0,0 0,0 0,0 0,0 0,0 0,0 0,0 0,0 0,0 0,0 0,0 0,0 0,0 0,0 0,0-25,0 25,0 0,0 0,0-25,0 25,0 0,0 0,0 0,0-25,0 25,0 0,0 0,0 0,0 0,0 0,0 0,0 0,0 0,0 0,0 0,0 0,0 0,0 0,0 0,0 0,0 0,0 25,0-25,0 25,0-25,0 25,0-25,0 25,0-25,0 24,25 1,0-25,-25 25,25-25,0 25,-1-25,26 25,-25-1,0-24,-1 25,26-25,-25 0,0 25,-1-25,1 25,-25-25,25 0,-25 25,0-25,0 0,0 0,0 24,0-24,0 0,-25 0,0 25,1-25,-1 0,0 0,0 0,0 0,-24 0,24 0,0 0,0 0,25 0,-24-25,-1 25,25 0,-25 0,25-24,0 24,-25 0,25 0,0 0</inkml:trace>
  <inkml:trace contextRef="#ctx0" brushRef="#br0" timeOffset="40201.2994">18529 11261,'0'0,"0"0,0 0,0 0,0 0,0 0,0 0,0 0,25 0,-25 0,25 25,-25-25,25 0,-25 0,25 0,-1 0,-24 0,25-25,0 25,-25 0,25 0,0-24,-25 24,24 0,-24-25,25 25,-25 0,0-25,0 25,0 0,0-25,0 25,0 0,-25 0,25-25,-24 25,-1 0,0 0,25 0,-25 0,0 0,1 0,-1 25,0-25,25 0,-25 25,25-25,-25 25,25-25,0 25,0-1,0 1,0-25,0 25,0 0,25-25,-25 25,25-1,0-24,-25 25,25-25,-1 0,1 25,0-25,0 0,24 0,-24 0,0 0,0 0,0 0</inkml:trace>
  <inkml:trace contextRef="#ctx0" brushRef="#br0" timeOffset="40470.3148">19249 11088,'0'0,"0"0,0 0,-25 0,25-25,0 25,-25 0,25 0,-25 25,25-25,-24 24,-1-24,25 25,-25 0,25-25,-25 25,25 0,0 0,-25-1,25 1,0 0,0 0,0 0,0-1,25-24,0 25,-25 0,25-25,0 0,-1 25,1-25,0 0,25 0,-26 0,1 0,25-25,-25 25,-1-25,1 25,0 0,0-25</inkml:trace>
  <inkml:trace contextRef="#ctx0" brushRef="#br0" timeOffset="42406.4255">6896 9327,'-25'24,"0"-24,25 0,-24-24,24 24,-25 0,25 0,-25 0,25 0,0-25,0 25,0 0,0 0,0 0,25 0,0 0,-25-25,24 25,26 0,-25-25,0 25,24 0,-24 0,25 0,-26 0,1 25,0 0,25 0,-25-1,-1 1,1 25,0-1,0 26,0-26,-25 26,24-1,1 1,0-1,-25 25,25-24,0 24,-1 0,1 0,0 1,-25 24,25-25,0 0,-1 0,1 0,-25 1,25-1,0 0,0 0,-25-24,24 24,1-25,-25 1,25-1,-25 1,0 24,25-50,-25 26,0-1,0 1,0-26,0 26,0-26,0 26,0-26,0 1,-25 0,25-1,0 1,0-25,0-1,0 1,0 0,-25 0,25-25,0 25,0-25,0 0,0 0,-25 0,25 0,0 0,0-25,-24 25,-1 0,25 0,-25 0,0 0,0-25,1 25,-1 0,-25 25,25-25,-24 0,-1 25,1-25,-1 24,0 1,-24 0,24 0</inkml:trace>
  <inkml:trace contextRef="#ctx0" brushRef="#br0" timeOffset="44791.5619">18157 11311,'0'0,"0"0,0 0,0 0,0-25,0 25,0 0,0 0,25 0,0 0,0 0,0 0,-1-25,1 25,25 0,-1 0,1-24,0 24,-1 0,26 0,-26-25,26 25,-1 0,-24-25,24 25,1-25,-26 25,26 0,-26 0,26-25,-26 25,1 0,-25 0,24 0,-24 0,0 0,-25 0,25 0,-25 0,0 0,0 0,0 0,0 0,0 0,-25 0,0 0,25 0,-25 0,0 0,1 0</inkml:trace>
  <inkml:trace contextRef="#ctx0" brushRef="#br0" timeOffset="45047.5766">18331 11336,'0'0,"-25"0,0 0,25 25,-24-25,24 0,0 0,0 0,24 0,1 0,-25 0,25 0,0 0,24 0,-24 0,25 0,-25 0,24 0,1-25,-1 25,26 0,-26-25,1 25,0-25,24 25,-24-25,-1 25,1-24,0 24,-1 0,-24-25,0 25,0 0,-1 0,-24 0,0 0,0 0,0 0,0 0,0 0</inkml:trace>
  <inkml:trace contextRef="#ctx0" brushRef="#br0" timeOffset="55209.1578">16619 12378,'0'0,"0"0,0 0,0 0,0 0,0 0,0 0,0 0,0 0,0 0,0 0,0 0,0 0,0 0,0 0,0 0,0 0,0 0,0 0,0 0,0 0,0 0,0 0,0 0,0 0,0 0,0 0,0 0,0 0,0 0,0 0,0 0,0 0,0 0,0 0,0 0,0 0,0 0,0 0,0 0,0 0,0 0,0 0,0 0,0 0,0 0,0 0,0 0,0 0,0 0,0 0,0 0,0 0,0 0,0 0,0 0,0 0,0 0,0 0,0 0,0 0</inkml:trace>
  <inkml:trace contextRef="#ctx0" brushRef="#br0" timeOffset="56626.2388">20191 11112,'0'-24,"0"24,0 0,0-25,0 25,0-25,0 25,0 0,0-25,0 25,0 0,-24 0,24 0,0 0,-25 0,25 0,0 0,-25 0,25 0,-25 0,25 25,0-25,-25 0,25 0,-24 25,24-25,0 25,0-25,0 24,0-24,0 25,24 0,-24-25,25 25,-25-25,25 25,0 0,-25-25,25 24,-1 1,1-25,0 25,0-25,-25 25,25-25,-25 25,24-25,-24 24,0-24,0 0,0 0,0 25,-24-25,24 0,-25 0,0 0,25 25,-25-25,0 0,1 0,-1 0,25-25,-25 25,25 0,-25 0,25 0,-25 0,25-25,0 25,0 0,0 0,0 0,0 0,0 0,0 0,0 0,0 0,0 0,25 0,-25 0,0-24,25 24,-25 0,25 0,-25 0,0 0,25 0,-25 0,24 0,-24 0,25 0,0 0,-25 0,25 0,-25 0,25 0,-25-25,24 25,-24 0,25 0,-25-25,0 25,25 0,-25 0,0-25,25 25,-25-25,0 25,0-24,0 24,0-25,0 0,0 25,0-25,0 0,0 0,0 25,0-24,0-1,0 25,-25 0,25 0,0-25,0 25,0 0,-25 0,25 25,0-25,-25 25,25-25,0 24,0 1,0-25,0 25,0 0,0 0,0-25,0 25,0-25,0 24,25-24,-25 25,25-25,-25 0</inkml:trace>
  <inkml:trace contextRef="#ctx0" brushRef="#br0" timeOffset="56829.2504">20687 11013,'0'25,"-24"-25,24 0,-25 0,25 25,0-25,0 25,-25-25,25 24,0-24,0 25,0 0,25-25,-25 25,0-25,25 0,-25 25,24-25,-24 0,25 0,0 0,-25 0</inkml:trace>
  <inkml:trace contextRef="#ctx0" brushRef="#br0" timeOffset="57069.2642">20117 11237,'-25'24,"25"-24,-25 0,25 0,0 25,0-25,0 0,0 0,0 0,25 0,0 0,0 0,0 0,24-25,-24 25,25 0,-1 0,1-24,-1 24,1-25,0 25,-26-25,26 0,0 25,-1-25,-24 25</inkml:trace>
  <inkml:trace contextRef="#ctx0" brushRef="#br0" timeOffset="58289.3339">16669 12303,'0'0,"0"0,0 0,0-25,25 25,-25 0,0 0,25 0,-25 25,25-25,-1 25,1-25,0 25,0 0,0-1,-1 1,26-25,-25 25,0 0,-1 0,1-1,-25 1,25-25,-25 25,25-25,-25 25,25-25,-25 25,0-25</inkml:trace>
  <inkml:trace contextRef="#ctx0" brushRef="#br0" timeOffset="58511.3466">16967 12229,'0'0,"0"-25,0 25,0 0,0 0,0 0,0 25,-25-25,25 0,0 25,0-25,-25 24,25 1,0 0,-25 0,25 0,-24-1,24-24,-25 25,25 0,-25 0,25 0,0-1,-25 1,25-25,0 25,0-25,0 25,-25-25</inkml:trace>
  <inkml:trace contextRef="#ctx0" brushRef="#br0" timeOffset="58893.3685">17413 11981,'25'0,"-25"0,0 0,0 0,0 0,0 0,-25 0,0 24,25 1,-24 0,-1 0,0 0,25-1,-25 1,0 25,1-25,24 24,-25-24,25 25,-25-25,25 24,0-24,0 25,0-26,0 1,25 0,-25 0,25-25,-25 25,24-25,1 24,0-24,0 0,0 0,-1 0,1-24,25 24,-25-25,-1 25,1-25,0 0,0 0,0 25,-25-24,0-1,0 0,0 25,0-25,0 25,-25-25,0 25,0-24,25 24,-25 0,1 0,-1 0,0 0,0 0,0 0,1 0,24 0,-25 0</inkml:trace>
  <inkml:trace contextRef="#ctx0" brushRef="#br0" timeOffset="59213.3868">17785 12204,'0'0,"25"0,-25-25,0 25,0 0,0 0,-25 25,25-25,-24 0,24 25,-25-25,25 25,-25-1,25 1,0 0,-25 0,25-25,0 25,0-1,25 1,-25-25,25 25,-25-25,25 25,-1-25,1 0,0 0,0 0,24 0,-24 0,0 0,0-25,0 0,-1 25,1-25,0 1,0-1,0 25,-25-25,0 0,0 0,0 1,0-1,-25 0,0 25,0-25,0 0,-24 25,24-25,-25 25,26 0,-26 0,25 0</inkml:trace>
  <inkml:trace contextRef="#ctx0" brushRef="#br0" timeOffset="60378.4534">21804 10914,'0'-25,"0"25,0-25,0 25,-25-24,25 24,0 0,0-25,0 25,0 0,0 0,0 0,0 0,0 0,0 25,0-25,0 0,0 24,0-24,0 25,0 0,25 0,-25 0,0-1,24 1,-24-25,0 25,25 0,-25 0,0-25,0 24,0-24,25 25,-25-25,0 0,0 0,0 0,0 0,0 0,0 0,0 0,0 0,0-25,0 25,0-24,0-1,-25 25,25-25,0 0,0 0,0 1,-25-1,25 0,0 0,0 25,0-25,0 25,0-24,0 24,25 0,-25 0,25 0,-25 0,25 0,-25 24,25-24,-1 25,-24-25,25 25,0 0,-25-25,25 25,-25-1,25 1,-25-25,25 25,-25 0,0-25,0 25,24-1,-24-24,0 0,0 25,0-25,0 0,0 0,0 0,0 0,0 0,0 0,0-25,25 25,-25 0,0-24,0-1,25 25,-25-25,0 0,0 25,25-25,-25 1,25 24,-25 0,0-25,24 25,-24 0,0 0,0 0,0 0,25 0,-25 0,0 0,0 0,0 0,25 0,-25 0,0 0,0 0,25 0,-25 0,0 0,25 0,-25 0,24 0,-24 0,25-25,-25 25,25 0,-25-25,25 25,-25-25,0 25,0-24,0 24,0 0,0-25,0 25,0 0,0-25,0 25,0 0,0 0,0 0,0 0,0 25,0-25,0 25,0-25,0 24,0 1,25 0,-25-25,0 25,24 0,-24-1,0-24,25 25,-25-25,0 25,0-25,25 0,-25 0,0 0,0 25,25-25,-25 0,0-25,25 25</inkml:trace>
  <inkml:trace contextRef="#ctx0" brushRef="#br0" timeOffset="60485.4596">22424 10542,'0'0,"0"0,0 0</inkml:trace>
  <inkml:trace contextRef="#ctx0" brushRef="#br0" timeOffset="60841.4799">22721 10691,'0'25,"25"-25,-25 0,0 24,0-24,0 25,25 0,-25-25,0 25,25 0,-25-1,0 1,0-25,0 25,0 0,25-25,-25 25,0-25,0 0,0 24,0-24,0 0,0 0,0 0,0 0,0 0,0-24,0 24,24 0,-24-25,0 0,0 0,0 0,0 25,25-24,-25-1,0 0,25 0,-25 25,25-25,-25 25,25 0,-1 0,-24 0,25 0,0 0,-25 0,25 25,0 0,-25-25,25 25,-25 0,24-25,-24 24,0 1,0 0,0-25</inkml:trace>
  <inkml:trace contextRef="#ctx0" brushRef="#br0" timeOffset="61145.4973">22176 11385,'-25'0,"0"0,25 25,0-25,0 0,0 0,0 0,25-25,-25 25,25 0,0 0,24 0,-24-24,25 24,-1-25,1 25,-1-25,26 25,-1-25,1 25,-26-25,26 1,-1 24,-24-25,-1 0,1 25,0-25,-1 25,-24-25,0 25,0-25,-25 25,0 0,0 0,0 0,0-24,0 24,0 0,0 0,0 0,0 0</inkml:trace>
  <inkml:trace contextRef="#ctx0" brushRef="#br0" timeOffset="63101.6092">17959 11881,'0'0,"0"0,25-24,-25 24,0 0,0 0,0-25,0 25,0 0,0 0,0 0,0 0,0 0,0 0,0 0,0 0,0 0,0 25,0-25,0 0,0 24,-25 1,25 0,0 0,0 0,-25 24,25 1,0-1,-25 1,25 0,-24-1,24 1,0 24,-25-24,25 0,-25-1,25 1,0-1,0 1,0-25,-25 0,25-1,0 1,0 0,0 0,0-25,0 0,0 25,0-25,0 0,0 0,0 0</inkml:trace>
  <inkml:trace contextRef="#ctx0" brushRef="#br0" timeOffset="63914.6557">15950 11063,'0'-25,"0"25,0 0,0 0,0-25,0 25,0-25,0 25,0 0,0-24,0 24,0 0,0 0,0 0,0 0,0 0,0 0,0 0,0 0,0 0,0 0,-25 24,25-24,0 25,-25 0,25 0,-25 0,25 24,-24-24,-1 25,25-1,-25 1,0 0,0-1,25 1,-24-1,-1 1,0-25,25 24,-25-24,25 0,0 0,-25-25,25 25,0-25,0 24,0-24,0 0,0 0,0 0,0 0,0 0</inkml:trace>
  <inkml:trace contextRef="#ctx0" brushRef="#br0" timeOffset="66185.7856">17761 11906,'0'25,"-25"-25,25 0,-25 25,0 0,25-1,-25 1,-24 0,24 0,0 0,-25 24,26-24,-26 25,25-25,-24 24,24 1,-25-25,25-1,-24 26,24-25,0 0,0-1,1 1,-1 0,25-25,-25 25,25-25,-25 0,25 0,0 0,0 0</inkml:trace>
  <inkml:trace contextRef="#ctx0" brushRef="#br0" timeOffset="66606.8097">17413 10889,'0'0,"0"0,-25 0,25 0,-24 25,-1-25,25 25,-25 0,0-25,0 24,-24 26,24-25,0 0,0-1,-24 26,24-25,-25 25,26-26,-1 26,-25-25,25 24,1-24,-1 0,0 0,0 0,25-25,-25 24,25-24,0 25,0-25,0 0</inkml:trace>
  <inkml:trace contextRef="#ctx0" brushRef="#br0" timeOffset="67165.8417">17562 10368,'0'0,"25"-24,0 24,-25-25,24 0,1 25,0-25,0 25,0 0,0-25,-1 25,-24 0,25 0,0 0,-25 0,25 0,-25 25,25-25,-25 25,0-25,0 25,0 0,0-1,-25-24,25 25,-25 0,25 0,-25 0,25-1,-25 1,25-25,-24 25,24-25,0 0,0 25,0-25,0 0,0 0,0 0,0 0,24 0,-24 0,25-25,-25 25,25 0,0 0,0 0,-1 0,1 0,0 0,0 0,0 0,-25 0,24 0,1 25,-25-25,0 25,0-25,25 24,-25-24,0 25,0-25,-25 25,25-25,-25 0,25 25,-24-25,-1 25,0-25,0 24,-24-24,24 0,0 0,-25 0,26 0,-26 0,25 0,-25 0,26 0,-1 0,-25-24</inkml:trace>
  <inkml:trace contextRef="#ctx0" brushRef="#br0" timeOffset="68056.8926">16123 12030,'0'-25,"25"25,-25 0,0 0,0 0,0 0,0 0,0 0,0 0,0 0,0 0,0 0,0 0,0 0,0 0,0 0,0 25,0-25,-25 25,25-25,0 25,0 0,0-1,-24 1,24 0,0 0,-25 25,25-1,0-24,-25 25,25-1,-25 1,25-1,-25 1,25 0,-24-1,24-24,-25 25,25-1,0-24,0 25,0-26,-25 1,25 0,0-25,0 25,0-25,0 0,0 0,0 0</inkml:trace>
  <inkml:trace contextRef="#ctx0" brushRef="#br0" timeOffset="68613.9245">15007 12055,'0'0,"0"0,0 0,0 0,0 0,0 0,0 25,0-25,0 25,0-25,0 24,0 1,0 0,0 0,0 25,-25-26,25 26,-24 0,24-1,-25 1,0-1,25 26,-25-26,0 1,1 0,-1 24,0-24,25-26,-25 26,0-25,25 0,-24-1,24-24,0 25,0-25,0 0,0 0</inkml:trace>
  <inkml:trace contextRef="#ctx0" brushRef="#br0" timeOffset="69153.9554">15354 11038,'0'0,"-24"0,24 0,0-25,0 25,0 0,0 0,0 25,0-25,0 25,0-25,0 25,0-1,0 26,0-25,0 25,0-1,0 1,0-1,0 1,0 0,0-1,0 1,0-1,0 1</inkml:trace>
  <inkml:trace contextRef="#ctx0" brushRef="#br0" timeOffset="69602.9811">14387 14015,'0'0,"0"0,0 0,0 0,0 0,25 0,-25 0,0-25,25 25,-25 0,24 0,1 0,-25 0,25-25,0 25,-25 0,25 0,0 0,-25 0,0 0</inkml:trace>
  <inkml:trace contextRef="#ctx0" brushRef="#br0" timeOffset="69765.9904">14461 14263,'0'24,"-24"-24,24 0,0 25,0-25,0 0,24 0,-24 0,0 0,25 0,0 0,-25 0,25 0,0-25,0 25,-1 0,1-24,25 24,-25-25,24 25,1-25,-25 0,24 25,1-25</inkml:trace>
  <inkml:trace contextRef="#ctx0" brushRef="#br0" timeOffset="70357.0242">15975 13667,'0'-24,"0"24,0 0,0-25,0 25,0 0,0 0,-25 0,25 0,0 0,-25 0,25 0,-25 25,25-1,0-24,-25 25,25 0,-24 0,24 24,-25-24,25 25,0-1,-25-24,25 25,0-1,0 1,0 0,0-26,0 26,25 0,-25-26,25 26,-25-25,24 0,1 0,0-1,0-24,0 25,-1-25,1 0,0 0,0 0,0 0,-1 0,1 0,0-25,-25 25,25-24,0 24,-25-25,24 0,-24 0,0 25,0-25,0 0,0 1,-24 24,-1-25,0 0,0 25,0 0,-24-25,24 25,-25 0,26 0,-1 25,-25-25,25 25,1-25,-1 25,25-25</inkml:trace>
  <inkml:trace contextRef="#ctx0" brushRef="#br0" timeOffset="71282.0771">16322 14139,'0'0,"0"0,0-25,0 25,0 0,0 0,0 0,0-25,0 25,25 0,-25 0,0 0,0 25,0-25,0 0,24 0,-24 25,0-25,25 24,-25-24,0 0,0 25,25-25,-25 25,0-25,25 25,-25-25,0 25,0-25,0 0,0 24,25-24,-25 0,0 0,0 0,0 0,0 0,0 0,0 0,0-24,0 24,0 0,0-25,0 25,0 0,0-25,0 0,0 25,0-25,0 1,0 24,0-25,0 25,0-25,24 25,-24 0,0-25,25 25,-25 0,25 0,-25 0,0 0,25 0,-25 0,25 25,-25-25,24 0,-24 25,25-25,-25 25,25-25,-25 24,0-24,25 25,-25 0,0-25,0 25,0-25,0 25,25-25,-25 24,0-24,0 0,0 0,0 25,0-25,0 0,0 0,0 0,0-25,0 25,0 0,0-24,0 24,0-25,0 25,0-25,25 0,-25 0,0 1,0 24,0-25,24 0,-24 0,0 25,0 0,25-25,-25 25,0 0,0 0,0 0,0 0,25 0,-25 0,0 0,0 25,25-25,-25 0,0 25,25-25,-25 0,0 25,24-25,-24 0,0 0,25 0,-25 0,25 0,-25 0,25 0,-25 0,25 0,-25-25,24 25,1 0,-25-25,25 25,-25-25,0 1,25-1,-25 25,0-25,25 0,-25 25,0-25,0 1,0 24,0 0,0-25,0 25,0 0,0 0,0 0,0 25,0-25,0 24,24-24,-24 25,0 0,25-25,-25 25,0 0,25-25,-25 24,0-24,25 25,-25-25,0 0,0 25,0-25,0 0,25 0</inkml:trace>
  <inkml:trace contextRef="#ctx0" brushRef="#br0" timeOffset="71418.0849">16942 13568,'0'0,"0"0,-25-25,25 25,0 0,0 0,0 0,0 0</inkml:trace>
  <inkml:trace contextRef="#ctx0" brushRef="#br0" timeOffset="71746.1036">17240 13742,'0'25,"24"-25,-24 24,0-24,25 25,-25 0,0-25,0 25,25-25,-25 25,0-25,0 24,0-24,0 0,0 0,0 25,0-25,0 0,0 0,0-25,0 25,25 0,-25-24,0-1,0 25,0-25,0 0,25 25,-25-25,24 1,-24-1,25 25,-25-25,25 25,0 0,0 0,-25 0,24 0,1 0,0 0,0 0,-25 25,25-25,-1 25,-24-25,25 24,-25-24,0 25,0-25,0 25,0 0,0-25,0 25</inkml:trace>
  <inkml:trace contextRef="#ctx0" brushRef="#br0" timeOffset="72094.1235">16520 14635,'-49'25,"-1"-1,25 1,-24-25,24 25,0-25,0 25,0-25,1 25,24-25,0 0,0 0,0 0,24 0,-24 0,25 0,0-25,25 25,-26-25,26 25,0-25,-1 0,26 1,-26-1,26 0,-1-25,1 26,24-1,-25-25,1 25,-1-24,25 24,-24 0,-1 0,0 0,-24 1,24-1,-24 0,0 25,-1-25,-24 25,0 0,0-25,0 25,-1 0,-24 0,0-24,0 24,0 0,0 0,0 0,0 0,0 0,-24 0</inkml:trace>
  <inkml:trace contextRef="#ctx0" brushRef="#br0" timeOffset="73258.1901">1811 10468,'0'0,"25"-25,-25 25,0-25,0 25,0 0,25 0,-25 0,0 0,25 0,-25 0,0 25,24-25,-24 25,25-1,-25 1,0 0,25 25,-25-26,0 26,25-25,-25 24,0 1,25-25,-25 24,0 1,24-25,-24 0,25-1,-25 1,25 0,-25-25,25 25,-25-25,25 0,-1-25,1 25,0-25,25 0,-26 1,26-26,0 0,-1 1,26-1,-26 1,26-1,-1 0,-24-24,24 24,25-24,-24 24,-1-24,25 0,-24 24,24-24,-25 24,1 0,-1 1,1 24,-26-25,1 25,-1 1,-24 24,25-25,-25 25,-25 0,24-25,-24 25,0 0,0 0,0 0,0 25,0-25,0 0,0 0,-24 25</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3:48:40.918"/>
    </inkml:context>
    <inkml:brush xml:id="br0">
      <inkml:brushProperty name="width" value="0.05292" units="cm"/>
      <inkml:brushProperty name="height" value="0.05292" units="cm"/>
      <inkml:brushProperty name="color" value="#FF0000"/>
    </inkml:brush>
  </inkml:definitions>
  <inkml:trace contextRef="#ctx0" brushRef="#br0">10319 10418,'0'0,"-25"0,25 0,0 0,0-25,0 25,0 0,0 0,0 0,0 0,-25 0,25 0,0 0,0 0,0 0,0 0,0 0,0 0,0 0,0 0,0 0,0 0,0 0,0 0,0 0,0 0,0 0,0 0,0 0,0 0,0 0,0 0,0 0,0 0,0 0,0 0,0 0,0 0,0 0,0 0,25 0,-25 0,0 0,0 0,25 0,-25 0,0 0,0 0,25 25,-25-25,0 0,0 0,25 0,-25 0,25 0,-25 0,0 0,24 0,-24 0,25 0,-25 0,0 0,25 25,-25-25,25 0,-25 0,25 0,-1 0,-24 0,25 0,-25 0,25 0,0 0,-25 0,25 0,-1 0,-24 0,25 0,0 0,0 0,-25 0,25 0,-1 0,1 0,-25 0,25 0,0 0,0 0,-1 0,1 0,0 0,0 0,-25 0,25 0,-1 0,1 0,0 0,0 0,0 0,-25 0,24 0,1 0,0 0,0 0,-25 0,25 0,-1 0,1 0,0 0,-25 0,25 0,0 0,0 0,-1 0,-24 0,25 0,0 0,0 0,0 0,-1 0,1 0,-25 0,25 0,0 0,0 0,-1 0,1-25,0 25,0 0,0 0,-1 0,1 0,0 0,0 0,0 0,-1 0,1 0,0 0,0 0,24 0,-24 0,0 0,0 0,0 0,-1 0,1 0,25 0,-25 0,-1-25,1 25,0 0,0 0,24 0,-24 0,0 0,0 0,0 0,0 0,-1 0,1 0,0 0,0 0,0 0,-1 0,1 0,0 0,0 0,0 0,-1 0,1 0,0-25,0 25,0 0,-1 0,1 0,0 0,0 0,0 0,-1 0,26 0,-25-24,0 24,-1 0,1 0,25 0,-25 0,-1 0,1 0,25 0,-25 0,-1 0,1-25,25 25,-25 0,0 0,-1 0,1 0,25 0,-25 0,-1 0,1 0,0 0,25 0,-26 0,1 0,0-25,0 25,24 0,-24 0,0 0,0 0,24 0,-24 0,0 0,25 0,-26 0,1 0,25 0,-25 0,-1 0,26 0,-25 0,24 0,-24 0,0 0,25-25,-25 25,-1 0,26 0,-25 0,24 0,-24 0,25 0,-25 0,24 0,-24 0,25 0,-26 0,26 0,-25 0,24 0,-24 0,25 0,-25 0,24 0,-24 0,0 0,24 0,-24 0,25 0,-25 0,24 0,-24 0,0 0,24 25,-24-25,25 0,-25 0,24 0,-24 0,0 0,25 0,-26 0,26 0,-25 0,0 0,24 0,-24 0,0 0,24 0,-24 0,0 0,0 25,0-25,24 0,-24 0,0 0,0 0,-1 0,1 0,0 0,0 0,24 0,-24 0,0 25,0-25,24 0,-24 0,0 0,0 0,25 0,-26 0,26 0,-25 0,0 0,24 0,-24 0,25 0,-26 0,26 0,-25 0,0 24,24-24,-24 0,25 0,-26 0,26 0,-25 0,24 0,-24 0,25 0,-25 0,24 0,-24 0,25 0,-26 0,26 0,-25 25,25-25,-26 0,26 0,-25 0,24 0,-24 0,25 0,-25 0,24 0,-24 0,0 0,24 0,-24 0,25 0,-25 0,24 0,-24 0,25 0,-26 0,26 0,-25 0,0 0,24 0,-24 0,25 0,-26 0,26 0,-25 0,24 0,-24 0,25 0,-25 0,24 0,-24 0,25 0,-25 0,24 0,-24 0,25 0,-26 0,1 0,25 0,-25 0,24 0,-24-25,25 25,-26 0,26 0,-25 0,0 0,24 0,-24 0,25 0,-26 0,1 0,25 0,-25 0,-1 0,1 0,0 0,25 0,-25 0,-1 0,1 0,0 0,0 0,0 0,-1 0,1 0,0 0,0 0,0 0,-1 25,1-25,0 0,0 0,0 0,-1 0,1 0,0 0,0 0,-25 0,25 0,-1 0,1 0,-25 0,25 0,0-25,-25 25,25 0,-1 0,-24 0,25 0,0 0,-25 0,25 0,0 0,-25 0,24 0,1 0,-25 0,25 0,-25 0,25 0,-25 0,0 0,25-24,-25 24,0 0,0 0,0 0,0 0,0 0,0 0,0 0,0 0,0 0,0 0,0 0,0 0,0 0</inkml:trace>
  <inkml:trace contextRef="#ctx0" brushRef="#br0" timeOffset="349.0199">20712 10120,'0'0,"0"0,0 0,0 0,0 0,0 0,0 0,0 0,0 25,25-25,-25 0,0 25,25-25,-25 25,25 0,-1-1,-24 26,25-25,-25 24,25-24,0 25,-25-25,0 24,0 1,0-25,0 24</inkml:trace>
  <inkml:trace contextRef="#ctx0" brushRef="#br0" timeOffset="1885.1078">10443 10492,'0'0,"0"0,0 0,0 0,0 0,0 0,0 0,0 0,-25 0,25 0,0 0,0 0,0 0,0 0,0 0,0 0,-24 0,24 0,0 0,0 0,0 0,-25 0,25 0,-25 0,25 0,-25 0,25 0,0 0,-25 0,25 25,-25-25,25 0,0 0,-24 0,24 0,-25 0,25 0,0 0,-25 0,25 0,0 0,-25 0,25 0,0 0,-25 0,25 0,0 0,-24 0,24 0,0 0,-25 0,25 0,-25 0,25 0,-25 0,25 0,-25 0,25 0,-24 0,-1 0,25 0,-25 0,25 25,-25-25,25 0,0 0,0 0,0 0,-25 0,25 0,0 0,-24 0,24 0,0 0,0 0,0 0,0 0,0 0,0 0,0 0,0 0,0 0,0-25,0 25</inkml:trace>
  <inkml:trace contextRef="#ctx0" brushRef="#br0" timeOffset="2249.1286">9848 10294,'0'0,"0"0,0 0,0 0,0-25,0 25,0 0,0 0,0 0,0 0,0 0,0 0,0 0,0 25,0-25,0 25,0 0,0-1,25 1,-25 0,24 25,-24-1,0-24,0 25,0-1,0 1,0-1,0 1,0 0</inkml:trace>
  <inkml:trace contextRef="#ctx0" brushRef="#br0" timeOffset="4832.2764">16471 2307,'0'0,"-25"0,25 0,-25 0,25 0,0-25,-25 25,25 0,0 0,0 0,0 0,-25 0,25 0,0 0,0 0,0 0,0 0,25 0,0 0,-25 0,25 0,24 0,-24 25,25-25,-1 0,1 0,25 0,-1 0,0 0,1 0</inkml:trace>
  <inkml:trace contextRef="#ctx0" brushRef="#br0" timeOffset="5201.2975">19546 2332,'0'0,"0"0,-24 0,24 0,0 0,0 0,0 0,0 0,0 0,0 0,24 0,-24 0,25 0,-25 0,25 0,0 0,24 0,-24 0,25 0</inkml:trace>
  <inkml:trace contextRef="#ctx0" brushRef="#br0" timeOffset="5544.3171">21010 2282,'0'0,"25"0,0 0,-1 0,1 0,0 0,0 0,24 0,1 0,0 0,-1 0</inkml:trace>
  <inkml:trace contextRef="#ctx0" brushRef="#br0" timeOffset="7410.4238">11634 3746,'0'-25,"-25"25,25 0,0 0,0 0,0 0,0 0,0 0,0 0,0 0,0 0,0 0,0 0,25-25,0 25,-1 0,1 0,0 0,25 0,-1 0,1 0,-1 0,1 0,0 0,24 0,-24 0,-1 0,26-25,-26 25,26 0,-26 0,26 0,-26 0,1 0,0 0,-1 0,1 0</inkml:trace>
  <inkml:trace contextRef="#ctx0" brushRef="#br0" timeOffset="8820.5045">9575 11559,'0'0,"0"0,0 0,0 0,0 0,0 0,0 0,0 0,0 25,0-25,0 25,0-25,-25 24,25 1,0 0,-25 25,25-26,0 26,-24-25,24 24,-25-24,25 0,-25 25,25-26,-25 1,25 0,-25 0,25 0,0-25,0 24,0-24,-24 0,24 0,0 0,0-24,0 24,0-25,0 25,0-25,24 0,-24-24,0 24,25-25,0 1,-25-1,25 0,0-24,-1 24,1 1,25-1,-25 1,-1-1,1 25,0 0,-25 1,25 24,0-25,-25 25,24 0,-24 0,0 0,25 0,-25 25,0-1,25-24,-25 50,0-25,25 0,-25 24,0 1,25-1,-25 1,0 0,24-1,-24 1,25-1,-25-24,0 25,25-1,-25-24,25 0,-25 25,0-26,25 1,-25-25,0 25,0-25,24 25,-24-25,0 0,0 0,0 0,0 0,0 0,0 0</inkml:trace>
  <inkml:trace contextRef="#ctx0" brushRef="#br0" timeOffset="8991.5143">9600 11956,'0'0,"-25"0,25 0,0 0,-25 0,25 0,0 0,0 0,25 0,-25 0,25 0,0 0,-1-25,1 25,0-25,0 25,24-25,-24 25,25-24,-1-1</inkml:trace>
  <inkml:trace contextRef="#ctx0" brushRef="#br0" timeOffset="10210.584">9674 9773,'0'0,"0"0,0 0,0 25,0-25,0 0,0 0,0 0,0 0,0 0,25 0,-25 0,25 0,0 0,-1 0,1 0,25-25,-25 25,24 0,1 0,-25-25,24 25,1 0,-1-25,1 25,0 0,-1-24,1 24,-25 0,24-25,1 25,-25 0,24-25,-24 25,0 0,0-25,0 25,-25 0,24 0,-24-25,0 25,0 0,0 0,0-24,-24 24,24 0,-25 0,25-25,-25 25,0 0,25 0,-25 0,25-25,-24 25,24 0,-25 0,25 0,0 0,-25 0,25 0,0 0,0 0,0 0,0 0,0 0,0 0,0 0,0 0,0 0,25 0,-25 0,0 25,25-25,-25 0,24 25,1-25,-25 24,25-24,0 0,0 25,-25-25,24 25,1-25,-25 25,25-25,0 25,-25-25,0 24,0-24,0 25,0-25,-25 25,25-25,-25 25,0 0,-24-25,24 24,-25 1,26-25</inkml:trace>
  <inkml:trace contextRef="#ctx0" brushRef="#br0" timeOffset="10796.6175">8459 9475,'-25'0,"25"0,0 0,0 25,-25-25,25 0,0 0,0 0,0 0,0 0,25 0,-25 0,25-25,0 25,-1 0,1 0,0 0,0-24,0 24,-1-25,1 25,0-25,0 25,-25 0,25-25,-25 25,0 0,24 0,-24 0,0 0,0 0,0 0,0 25,0-25,0 0,0 25,0 0,0-25,-24 24,24 26,0-25,0 0,0 24,0-24,-25 25,25-1,0-24,0 25,-25-26,25 1,0 0,0 0,0 0,0-1,0-24,0 25,0-25</inkml:trace>
  <inkml:trace contextRef="#ctx0" brushRef="#br0" timeOffset="11212.6413">8831 9599,'-25'-24,"25"-1,0 25,0 0,0 0,0 0,0 0,0 0,0 0,0 0,0 0,0 0,0 25,0-25,0 24,0 1,0-25,0 25,0 0,0-25,0 25,0-25,0 24,0-24,0 0,0 0,0 0,0 0,0 0,0 0,0 0,0-24,0 24,0-25,0 0,0 0,25 0,-25 1,25-1,-25-25,0 25,24-24,-24 24,25-25,0 1,-25-1,25 25,0 1,-1-1,1 0,-25 0,25 25,0 0,0 0,-1 25,-24-25,25 25,0 0,0-1,-25 1,25 25,-25-25,24 24,-24 1,25-25,-25 24,25-24,-25 25,0-26,0 1,25 0,-25 0,0 0,0-1,0-24,0 25,0-25,25 25,-25-25,0 0</inkml:trace>
  <inkml:trace contextRef="#ctx0" brushRef="#br0" timeOffset="11880.6795">9004 9624,'0'0,"0"0,0 0,0 0,0-25,0 25,0 0,0 0,25 0,0-24,-25 24,25-25,0 25,-1 0,1-25,0 0,25 25,-26-25,1 25,0-24,0-1,0 25,0-25,-1 0,-24 25,25-25,-25 25,25-24,-25 24,25 0,-25-25,0 25,0 0,0 0,0 0,0 0,0 0,0 0,0 0,0 0,0 0,0 0,0 25,0-25,0 24,0 1,-25-25,25 25,0 0,0 0,0-1,0 1,0 0,0-25,0 25,0-25,0 25,-25-25,25 24,0-24,0 0,0 0,0 0,0 0,0 0,0 0,0 0,0-24,0 24,0-25,0 25,0-25,0 0,0 0,0 1,0-1,0 0,0 0,0 0,0-24,0 49,0-25,0 0,0 0,0 25,0 0,25-24,-25 24,0 0,25 0,-25 24,0-24,25 25,-25-25,0 25,24-25,-24 25,25 0,-25-1,0-24,25 25,-25-25,0 25,25-25,-25 25,0-25,0 25,0-25,25 0,-25 0,0 0,0 0,24-25,-24 25,0 0,0-25,25 0,-25 0,0 1,25-1,-25 0,25 0,-25 0,0 1,25-26,-25 25,24 25,-24-25,25 1,0 24,-25 0,25 0,-25 0,25 24,-25 1,24 0,-24 0,0 24,25-24,-25 25,0-25,0 24,0-24</inkml:trace>
  <inkml:trace contextRef="#ctx0" brushRef="#br0" timeOffset="14420.8248">11038 9599,'0'-24,"0"-1,0 25,0-25,0 0,0 25,0-25,0 1,0 24,0 0,0-25,0 25,0 0,0 0,0 0,0 0,0 25,0-25,0 24,0 1,0 0,25 0,-25 0,0-1,0 1,0 0,0 25,0-26,0 1,0 0,0-25,0 25,0 0,0-25,0 24,0-24,0 0,0 0,0 25</inkml:trace>
  <inkml:trace contextRef="#ctx0" brushRef="#br0" timeOffset="14777.8452">11237 9525,'25'0,"-25"-25,0 25,0 0,0 0,0 0,0-25,0 25,0 0,0 0,0 0,0 25,0-25,0 0,0 25,-25-25,25 25,0 0,0-25,-25 24,25 1,0 0,0 0,0 0,0-25,25 24,-25 1,25-25,-25 25,24-25,1 0,-25 25,25-25,0 0,-25 0,25 0,0 0,-1 0,1-25,0 25,0-25,0 25,-1-25,1 25,0-24,0-1,-25 0,25 25,-25-25,0 0,0 25,0-24,0-1,0 25,-25-25,0 0,0 25,-24-25,24 25,0 0,-25 0,1 0,24 25,-25-25</inkml:trace>
  <inkml:trace contextRef="#ctx0" brushRef="#br0" timeOffset="18580.0627">18133 4961,'0'0,"-25"0,25 0,0 0,0 25,-25-25,25 0,0 0,0 0,0 0,0 0,0 0,0 0,0 0,0 0,0 0,25 0,-25 25,25-25,-1 0,1 0,0 24,25-24,-1 0,26 0,-26 0,26 0,24 0,-25 0,25 0,1 0,-1 0,25 0,-25 0,25-24,0 24,0 0,0 0,0 0,0 0,0 0,0 0,0 0,-24 0,24 0,-25 0,0 0,0 0,-24 0,24 0,-25 0,-24 0,24 0,-24 0,-25 0,0 0,-1 0,1 0,-25 0,0 0,0 0,0 0,0 0,0 0,-25 0,1-25,24 25</inkml:trace>
  <inkml:trace contextRef="#ctx0" brushRef="#br0" timeOffset="19487.1146">4639 6276,'0'24,"25"-24,-25 0,24 25,1-25,0 0,0 25,0-25,-1 0,26 0,-25 0,24 25,26-25,-25 0,24 0,0-25,1 25,24 0,-25-25,26 25,-1 0,0-25,0 25,0-24,25 24,-24-25,-1 25,0 0</inkml:trace>
  <inkml:trace contextRef="#ctx0" brushRef="#br0" timeOffset="21125.2083">20712 11261,'0'-24,"0"24,0-25,0 25,0 0,0-25,0 25,0 0,0 0,0 0,0 0,0 0,0 0,0 25,0-25,0 25,0-1,0 1,0 0,0 0,0 24,0 1,0-25,0 24,0-24,0 0,0 25,0-26,-25 1,25 0,0 0,-24 0,24-25,0 24,0-24,0 0,-25 0,25 0,0 0,0 0,-25-24,25 24,-25-25,25 0,0 25,-25-25,25 0,0 1,0-1,0 0,0 0,0 0,0 1,0-26,0 25,0-24,25-1,-25 25,25-24,0 24,-25-25,25 25,-1 0,1 1,0-1,0 0,0 25,-1-25,1 25,0 0,0 0,0 0,0 0,-1 0,1 25,0-25,0 25,-25-25,25 25,-25-1,0 1,0 0,0-25,-25 25,0 0,25 0,-50-1,26 1,-1 0,0 0,0 0,0-1,0-24,1 25,-1-25,25 0,0 25,0-25,0 0,0 0,0 0,0 0,0 0,0 0,25 0,-1 0,1 0,0 0,0 0,0 0,0 0,-1 25,26-25,-25 0,0 25,-1-25,1 24,0 1,-25-25,25 25,-25 0,0 0,0-25,0 24,0-24,0 25,-25-25,25 25,-25-25,0 0,-24 25,24-25,-25 0,1 0,-1 0,0-25,1 25,-26 0,26-25,-1 25,1 0,-1-25</inkml:trace>
  <inkml:trace contextRef="#ctx0" brushRef="#br0" timeOffset="23288.332">19695 9897,'-25'0,"1"0,24 0,-25 0,0 0,25 0,-25 0,0 0,25 0,0 0,-24 0,24 0,0 0,0 0,0 0,0 0,0 0,0 0,0 0,0 0,0 0,0 0,24 0,-24 25,25-25,0 0,25 0,-26 0,26 0,0 0,-1 0,1 0,24-25,-24 25,24 0,1 0,-26 0,26 0,-26 0,1-25,0 25,-1 0,1 0,-25 0,-1 0,1 0,-25 0</inkml:trace>
  <inkml:trace contextRef="#ctx0" brushRef="#br0" timeOffset="23684.3546">19720 9624,'0'-25,"0"25,0 0,0 0,0 0,0 0,0 0,0 0,0 0,0 0,0 0,0 0,0 0,0 0,0 0,0 25,0-25,-25 0,25 25,-25-25,1 25,-1 0,0-1,0 1,0-25,1 25,-1 0,0 0,25-1,-25 1,25 0,0-25,0 25,0 0,0-25,0 24,0-24,25 25,0-25,0 25,-1-25,1 0,0 0,0 0,24 25,-24-25,0 0,25 0</inkml:trace>
  <inkml:trace contextRef="#ctx0" brushRef="#br0" timeOffset="24509.4018">20365 8905,'0'0,"0"0,0 0,0-25,0 25,0 0,-25 0,0 25,25-25,-24 0,-26 25,25-25,0 24,1 1,-1 0,0 0,0 0,0 0,25-1,-24 1,24-25,0 25,0 0,0 0,0-1,0-24,24 25,-24-25,25 0,0 25,0-25,-25 0,25 0,-1 0,1 0,0-25,0 25,0 0,-1-25,1 25,0 0,0-24,-25 24,0-25,0 25,0-25,0 25,0-25,0 0,0 25,-25-24,0-1,0 25,1-25,-1 0,0 25,0-25,-24 0,24 25,0-24,0 24,25-25,-25 0,25 25,-24-25,24 25,0-25,0 25,0-24,0 24,0-25,24 25,-24 0,25-25,-25 25,25-25,0 25,-25 0,25 0,-1-25,1 25,0 0,0 0,0 0,-1 0,1 0,0 0,0 25,-25-25,25 25,-25 0,0 0,0-1,0 1,0 0,0 0,-25 0,0 24,0-24</inkml:trace>
  <inkml:trace contextRef="#ctx0" brushRef="#br0" timeOffset="25064.4336">20936 8855,'0'0,"0"0,0 0,0 25,0-25,0 0,0 0,0 25,0-25,0 25,0-1,0 1,0-25,0 25,-25 0,25 0,-25 0,25-1,-25 1,25-25,-25 25,25-25,0 0,0 25,-25-25,25 0,0-25,0 25,0 0,0-25,0 0,0 25,0-24,0-1,0-25,25 25,-25 0,25-24,0 24,-25-25,25 1,0 24,-1-25,1 1,0 24,0-25,0 26,-1-1,1 0,0 25,0 0,0 0,-1 25,-24 0,25-1,-25 1,25 25,-25-1,25 1,-25 0,0-1,0 1,0-1,0 1,0 0,0-1,0-24,0 0,0 25,25-26,-25 1,0-25,0 25,0 0,0-25,0 0</inkml:trace>
  <inkml:trace contextRef="#ctx0" brushRef="#br0" timeOffset="25752.4729">20960 9004,'0'0,"0"0,0 25,25-25,-25 0,25 0,0 0,0 0,-1 0,26-25,-25 25,24 0,1 0,-25 0,24-25,1 25,0 0,-1 0,-24-25,25 25,-26-24,26 24,-25 0,0-25,-1 25,-24-25,25 25,-25-25,0 25,0-25,0 1,0 24,0-25,0 25,0-25,0 25,0 0,-25 0,25 0,0 0,0 25,0-25,0 25,0-1,0 1,-24 0,24 0,0 0,0-1,0 1,0 0,0 0,0-25,0 25,0 0,0-25,0 24,0-24,0 25,0-25,0 0,0 0,0 0,0 0,0 0,0-25,0 25,0-24,0 24,0-25,0 0,24 0,-24 0,0 0,25 1,-25-1,25-25,-25 25,25 1,-25-1,25 0,-25 0,24 0,-24 25,25 0,0-24,-25 24,25 24,-25-24,25 25,-25-25,24 25,-24 0,25 0,-25 24,0-24,25 0,-25 0,0-1,0 1,0 0,0 0,25-25,-25 25,0 0,0-25,25 0,-25 0,0 24,0-24,25 0,-25 0,0-24,0 24,24 0,-24-25,25 25,-25-25,25 0,-25 0,25 0,0 1,-25-26,24 25,1 0,0-24,0 24,-25 0,25 0,-1 25,1-24,-25 24,25 0,-25 24,0-24,25 25,-25 0,0 0,0 24,0-24,0 25,0-25,0-1,-25 26,25-25,-25 0,25 0</inkml:trace>
  <inkml:trace contextRef="#ctx0" brushRef="#br0" timeOffset="26814.5337">8583 7615,'0'0,"0"0,0 0,0 0,0 0,0 0,25 0,-25 0,24 0,1 0,0 0,25 0,-26 0,26 0,0 0,-1 0,26-25,-1 25,0 0,1 0,-1 0,26-25,-26 25,25 0,-24 0,24-24,0 24,-25 0,26 0,-26-25,25 25,-24 0,-1 0,1 0,-26 0,26 0,-26 0,1 0,-1 0,-24 0,0 0,0 0,-25 0,0 0,-25 0,0 0,0 0</inkml:trace>
  <inkml:trace contextRef="#ctx0" brushRef="#br0" timeOffset="27056.5475">10071 7615,'-99'0,"24"25,-24-25,25 25,-25-1,24-24,1 25,-1-25,1 25,24-25,-24 25,24-25,25 0,-24 0,24 0,25 0,-25 0,25 0,0 0,0 0,25 0,0 0,0 0,-1 0,26 0,0 0,24-25,-24 25,24 0,1-25,24 25,-25 0,25-25,1 25,-26-24,25 24,0 0,1-25,-26 25,25-25,-24 25,24 0,-25 0,1 0,-1 0,-24 0,-1 0,1 0,0 0,-1 0,-24 0</inkml:trace>
  <inkml:trace contextRef="#ctx0" brushRef="#br0" timeOffset="28496.6299">17810 8682,'25'0,"-25"0,25 0,-25 0,25 0,-25 0,0 0,0 0,0 24,0-24,0 0,0 25,-25-25,25 0,-25 25,25-25,-25 25,0-25,25 25,-24-25,-1 0,0 24,0-24,25 0,-25 0,0 0,25 0,0 0,-24 0,24-24,0 24,-25 0,25-25,0 25,0-25,0 0,0 25,0-25,0 25,0-24,0 24,0-25,0 25,0-25,0 25,0 0,25-25,-25 25,24 0,-24 0,0 0,25 0,-25 0,25 25,-25-25,25 25,-25-25,25 25,-25-1,0 1,0 0,0 0,0 0,0-1,0 1,-25 25,0-25,25-1,-25 1,0 25,-24-25,24 0,0-1,0 1,-24 0,24-25,0 25,0-25,1 25,-1-25,25 0,-25 0,25-25,-25 25,25 0,0-25,0 25,0-25,0 0,0 25,0-24,25 24,-25 0,25-25,0 25,-1 0,1 0,0 0,0 25,0-25,-1 0,1 24,25-24,-25 25,-1-25,1 25,0-25,0 25,0-25,0 25,-1-25,1 0,0 0</inkml:trace>
  <inkml:trace contextRef="#ctx0" brushRef="#br0" timeOffset="29092.664">18182 8582,'25'0,"-25"0,0-24,0 24,0 0,0 0,0 0,0 0,0 24,0-24,-25 0,0 25,1-25,-1 25,0-25,0 25,0 0,1-25,-1 0,25 24,-25-24,0 0,25 0,0 0,0 25,0-25,0 0,0 0,0 0,0 0,0 0,0 0,0 0,0 0,0 0,0 0,0 0,0 0,25 25,-25-25,0 25,25-25,-25 0,0 25,0-25,0 24,0-24,25 25,-25 0,0-25,0 25,0-25,0 0,0 25,0-25,0 0,0 24,0-24,0 0,0 0,0 0,0 0,0 0,0 0,24 0,-24-24,0 24,0 0,0 0,0 0,25-25,-25 25,0 0,25 0,-25 0,25-25,-25 25,25 0,-1 0,-24 0,25 0,0 25,0-25,0 25,-25-25,24 24,1-24,-25 25,25 0,-25-25,0 25,0 0,0-25,0 25,0-1,0-24,-25 25,25-25,-25 25,25-25,-24 25,-1-25,0 0,0 0,0 25,1-25,-1 0,0 0,0 0,25 0,-25-25,1 25,-1 0,0-25,0 25</inkml:trace>
  <inkml:trace contextRef="#ctx0" brushRef="#br0" timeOffset="44152.5254">8756 10170,'-24'25,"-1"-25,25 0,-25 0,25 0,0 0,0 0,0 0,0 0,0 0,0 0,25 0,-25 0,25 0,-1 0,26-25,-25 25,24-25,1 25,24-25,-24 1,0 24,24-25,-24 0,-1 25,1-25,0 25,-1 0</inkml:trace>
  <inkml:trace contextRef="#ctx0" brushRef="#br0" timeOffset="44308.5343">8508 10468,'-24'0,"24"0,0 0,0 0,0 0,24-25,1 25,0-25,25 0,24 0,-24 1,24-26,25 25,-24 0,49-24</inkml:trace>
  <inkml:trace contextRef="#ctx0" brushRef="#br0" timeOffset="45344.5935">20687 9525,'-49'0,"24"0,-25 0,26 0,-1 0,0 0,0 0,25 0,0 0,0 25,0-25,0 0,25 0,0 0,0 0,24 0,-24 0,25 25,24-25,-24 0,24 0,-24 0,24 24,1-24,-1 0,0 0,-24 0,24 25,1-25,-26 0,1 0,0 0,-1 0,-24 0,0 0,-25 0,0-25,-25 25,0 0,0 0,-24-24,-1 24,-24 0,24 0,1 0,-1-25,0 25,1 0,24 0,0 0,0 0,25 0,0-25,25 25,0 0,0 0,0 0,24 0,26 0,-26 0,26 0,-1 0,0 0,26 25,-26-25,0 0</inkml:trace>
  <inkml:trace contextRef="#ctx0" brushRef="#br0" timeOffset="50895.9111">8533 10244,'0'0,"0"0,0 0,25 25,-25-25,25 0,-25 0,25-25,-1 25,1 0,0 0,0-24,0 24,24-25,1 25,-25-25,24 25,1-25,-1 0,-24 25,25-24,-1 24,1-25,-25 0,0 25,24 0,-24-25,0 25,-25 0,25 0,-25-25,0 25</inkml:trace>
  <inkml:trace contextRef="#ctx0" brushRef="#br0" timeOffset="51070.9211">8583 10319,'-25'25,"25"-25,-25 0,25 0,0 24,0-24,0 0,0 0,25 0,-25 0,25 0,0 0,-25-24,24 24,1 0,25-25,-25 25,-1-25,26 25,-25 0,0-25</inkml:trace>
  <inkml:trace contextRef="#ctx0" brushRef="#br0" timeOffset="51206.9288">8806 10344,'0'24,"-25"-24,0 25,25-25,0 0,0 25,0-25,0 0,25-25,-25 25,50 0,-25-25,24 25,1-24,-1-1</inkml:trace>
  <inkml:trace contextRef="#ctx0" brushRef="#br0" timeOffset="52065.978">20390 9525,'-25'25,"25"-25,0 0,0 0,0 0,0 0,25 0,-25 0,25 25,-1-25,-24 0,25 0,0 24,0-24,24 0,-24 0,0 0,25 0,-26 0,1 0,0 0,25 0,-26 0,-24 0,25 0,-25 0</inkml:trace>
  <inkml:trace contextRef="#ctx0" brushRef="#br0" timeOffset="52165.9837">20737 9599,'-25'0,"25"0,-25 0,25 0,-24 0,24 0,0 0,0 0,24 0,1 0,0 0,0 0,24 25,1-25,25 0,-26 0</inkml:trace>
  <inkml:trace contextRef="#ctx0" brushRef="#br0" timeOffset="57246.2743">10294 13295,'0'0,"25"0,-25 0,0-24,0 24,0 0,0 0,0 0,0 0,0 0,0 0,0 0,0 0,0 0,0 0,0 24,-25-24,25 0,-25 25,25 0,-24-25,-1 25,0 0,0-1,0 1,1 0,-1 0,0 0,0-1,0-24,1 25,-1 0,25-25,0 0,0 25,0-25,0 0,0 25,25-25,-1 0,-24 24,25-24,0 0,0 25,0-25,-1 0,26 25,-25-25,0 0,-1 0,1 25,0-25,0 0,0 0,0 0,-1 0</inkml:trace>
  <inkml:trace contextRef="#ctx0" brushRef="#br0" timeOffset="57714.301">10071 13618,'0'0,"0"0,0 0,0 0,0 0,0 0,0 0,0 0,25 0,0 0,-25 0,24 0,26 0,-25 0,24 0,-24 0,25 0,24 0,-24-25,24 25,-24 0,24 0,26 0,-26 0,25-25,0 25,1 0,-1 0,0 0,0 0,1 0,24-25,-25 25,25 0,-25 0,25 0,-25 0,0 0,25 0,-24-24,-1 24,25 0,-25 0,0 0,1 0,-1 0,0 0,-25 0,26 0,-26 0,25 0,-24 0,-26 0,26 0,-1-25,-24 25,-1 0,1 0,0 0,-26 0,26 0,-25-25,-25 25,25 0,-25 0,0 0,0 0,0 0,0 0,0 0,0 0,0 0,0 0,-25 0,25 0</inkml:trace>
  <inkml:trace contextRef="#ctx0" brushRef="#br0" timeOffset="58306.3349">14610 13395,'0'0,"0"0,0 0,0 24,0-24,0 0,-24 0,24 0,0 0,-25 0,25 25,-25-25,25 25,-25-25,0 25,25 0,0-1,-25 1,25 0,0 0,0 0,0-25,0 24,0 1,25 0,-25-25,25 25,0 0,-25-25,25 0,0 24,-1-24,-24 0,25 0,0 0,25-24,-26 24,1 0,0-25,0 25,24-25,-24 0,-25 25,25-25,0 1,-25-1,0 0,0 25,0-25,0 0,-25 1,0-1,0 0,1 0,-26 0,25 1,-24-1,24 0,-25 0,25 0,-24 1,24-1,-25 0,25 0,1 25,-1-25,25 0,-25 25,25-24,-25-1,25 25,0-25,0 0,25 25,-25-25,25 1,0 24,-1-25,-24 25,25 0,25-25,-25 25,0-25,-1 25,1 0,0 0,0 0,0 0,-1 0,1 0,-25 25,25-25,-25 0,0 25,0 0,0-1,0 1,0 0,0 0,-25 0,25-1,-25 1,1 25,-1-25,0 0,25 24,-25-24,0 0</inkml:trace>
  <inkml:trace contextRef="#ctx0" brushRef="#br0" timeOffset="58678.3562">15354 13122,'0'24,"0"-24,0 0,-24 25,24-25,-25 25,0-25,0 25,0 0,1 0,-1-1,0 1,-25 0,26 0,24 0,-25-1,0 26,25-25,-25 0,25-1,0 1,0-25,0 25,25 0,0-25,-25 0,25 25,24-25,-24 0,0 0,24 0,-24-25,25 25,-25 0,24-25,-24 25,25-25,-26 25,1-25,0 1,25-1,-50 0,24 25,1-25,-25 0,0-24,0 24,-25 0,25 0,-24 1,-26-1,25 0,-24 25,24-25,-25 25,1 0,-1 0,0 0,1 0</inkml:trace>
  <inkml:trace contextRef="#ctx0" brushRef="#br0" timeOffset="59546.4058">16495 13419,'-24'0,"-26"0,25 0,-24 0,24 0,0 0,25 0,-25 0,0 0,25 0,0 0,0 0,0 0,25 0,-25 25,25-25,0 0,0 0,24 0,1 0,-1 0,26 0,-1 0,1 0,24 0,-25 0,50 0,-24 0,-1 0,25-25,0 25,0 0,0 0,0 0,0 0,0 0,25 0,-25 0,0 0,0 0,0 0,-25 0,25 0,-25 0,1-24,-1 24,-25 0,1 0,-1-25,0 25,-24 0,24-25,-24 25,-25 0,24-25,1 25,-25 0,25 0,-26-25,1 25,0 0,0 0,0-24,-25 24,24 0,1 0,0-25,-25 25,25 0,-25 0,25 0,-25 0,24 0,-24-25,25 25,-25 0,0 0,0 0,0 0,0 0,0 0,0 0,0 0,25 0,-25 0,0 0,0 0,0 0,0 0,0 0,0 0,0 0,0 0,0 0,0 0,0 0,25 0,-25 0,0 0,0 0,25 0,-25 0,0 0,24 0,-24 0,0 0,0 0,25 0,-25 0,0 0,0 0,25 0,-25 0,0 0,25 0,-25-25,0 25,0 0,0 0,25 0,-25 0,0 0,0 0,0 0,0 0,0 0,0 0,0 0,0 0</inkml:trace>
  <inkml:trace contextRef="#ctx0" brushRef="#br0" timeOffset="59970.4301">19770 13295,'0'0,"0"0,0 0,0 0,0 0,0 0,24 0,-24 0,25 0,-25 0,25 0,-25-24,25 24,0 0,0 0,-1 0,1 0,0 0,0-25,24 25,-24 0,25 0,-25 0,24 0,1 0,-1 0,-24 0,25 0,-25 0,24-25,1 25,-25 0,24 0,-24 0,0 0,24 0,-24 0,0 0,25 0,-26 0,1 0,0 0,0 0,0 0,0 0,-1 0,1 0,-25 0,25 0,0 0,-25 0,25 0,-25 0,0 0,0 0,24 0,-24 0,0 0,0 0,0 0,0 0,0 0,0-25,0 25</inkml:trace>
  <inkml:trace contextRef="#ctx0" brushRef="#br0" timeOffset="60222.4445">20911 13047,'0'0,"0"0,0 0,0 0,0 0,0 0,0 0,0 0,0 0,0 25,0-25,0 0,0 25,25-25,-25 25,24-25,1 24,-25-24,25 25,0 0,0-25,-1 25,-24 0,25-25,0 25,-25-1,0 1,0-25,0 25,0 0,0-25,-25 25,0-25,-24 24,-1-24,1 25,-1-25,-25 0,1 0,0 0</inkml:trace>
  <inkml:trace contextRef="#ctx0" brushRef="#br0" timeOffset="61544.5201">21704 1067,'-49'0,"24"-25,0 25,-24-25,24 25,-25 0,25 0,-24 0,24 25,-25 0,1-25,24 24,-25 1,1 25,24-25,-25 24,26 1,-26-1,25 1,-24 24,24-24,0 24,-25 1,25-1,1 1,-1-1,0 1,0-1,25-24,0 24,0-24,0 24,0-24,25-1,-25 1,25-1,24 1,-24-25,0 0,25 24,-1-24,1 0,0-25,24 25,-24-25,24 25,0-25,1 0,-1 0,1-25,-1 25,25-25,-24 25,24-25,-25 0,26 0,-26 1,0-26,26 25,-26-24,0-1,-24 25,24-24,-24-26,0 26,-1-1,-24 0,0 1,0-26,-1 26,-24-1,0 1,-24-26,-1 26,0-1,0-25,-24 26,-1-1,-24-24,24 24,-24 1,-26 24,26-25,-25 25,0 1,-26-1,26 25,-25 0</inkml:trace>
  <inkml:trace contextRef="#ctx0" brushRef="#br0" timeOffset="64472.6876">9947 10294,'0'0,"0"-25,0 25,0 0,0 0,0 0,0 0,0 0,0 0,0 0,0 0,0 0,0 0,0 25,0-25,0 25,25 0,-25-1,0 1,0 0,0 0,0 0,25 24,-25-24,0 25,0-26,0 26,0 0,0-26,-25 26,25-25,-25 24,25-24,0 0,0 0,-25 0,25-1,0-24,0 25,0-25,0 0,0 0,0 0,0 0,0 0,0-25,0 25,0-24,0 24,0-25,0 0,0 0,0 0,0-24,0 24,25 0,-25-24,0 24,0-25,0 25,0-24,0-1,0 25,0-24,0-1,0 25,0-24,0 24,0-25,0 26,-25-1,25 0,0 0,0 25,0 0,-25-25,25 25,0 0,0 0,0 25,0-25,0 25,0 0,0 0,0-1,0 1,0 25,0-1,0-24,0 25,0-1,0-24,0 25,0-25,0 24,0-24,0 0,0 24,0-24,0 0,0-25,0 25,0 0,0-25,0 0,0 24,0-24,0 0,0 0,0 0,0 0,0-24,0 24,0-25,0 25,0-25,0 0,0 0,0 1,0-1,0-25,0 25,0 1,0-26,-24 25,24-24,0 24,0 0,0 0,0 0,-25 1,25-1,0 25,0 0,0 0,0 0,0 0,0 0,0 25,0-25,0 24,0 1,0 0,0 25,0-26,0 1,0 0,0 0,0 0,0-1,0 1,0-25,0 25,0-25,0 25,0-25,0 0,0 25,0-25,0 0,0 0,0-25,0 25,25 0,-25-25,0 0,24 0,-24 1,0-1,0 0,25 0,-25 0,0-24,0 24,0 0,0 0,0 1,0 24,0-25,0 25,0 0,0 25,0-25,0 24,0 1,0 0,0 0,0 24,0-24,0 25,0-25,0-1,0 26,0-25</inkml:trace>
  <inkml:trace contextRef="#ctx0" brushRef="#br0" timeOffset="73078.1798">12080 10195,'0'0,"25"0,-25 0,0 0,0 0,0 0,0 0,0 0,0 0,0 0,0 0,0 0,0 0,0 25,0-25,25 0,-25 24,0 1,0 0,0 0,25 0,-25-1,24 1,-24 25,0-25,25 24,-25 1,0-25,0 24,0-24,25 25,-25-26,0 26,0-25,0 0,0-1,25 1,-25-25,0 25,0-25,0 25,0-25,0 0,0 0,0 0,0-25,0 25,0 0,0-25,0 0,0 25,0-24,0-1,0 0,0 0,0 0,0 1,0-1,0 0,-25 0,25 0,0-24,0 24,0 0,0 0,-25 1,25-26,0 50,0-25,0 0,0 25,0 0,0 0,0 0,0 25,0 0,0-25,0 25,25 24,-25-24,0 0,0 0,0 24,25-24,-25 0,0 0,0 0,0-1</inkml:trace>
  <inkml:trace contextRef="#ctx0" brushRef="#br0" timeOffset="73962.2304">11038 10071,'-24'0,"24"0,0-25,0 25,-25 0,25 0,0 0,0 0,0 0,0 0,0 0,25 0,-25 0,24 0,-24 0,25 0,0 0,0 0,0 0,24 0,-24 0,0 0,24 0,-24 0,0-25,0 25,0 0,0 0,-1 0,1 0,-25 0,25 0,-25 0,0-25,0 25,0 0,0 0,0 0,-25 0,25 0,-25 0,1 0,-1 0,-25 25,25-25,0 0,1 0,-1 0,0 0,0 25,0-25,1 0,24 0,0 0,0 0,0 0,0 0,0 0,0 0,24 0,-24 0,25 0,0-25,25 25,-26 0,26 0,-25-25,25 25,-1-25,1 25,-1 0,1-24,0 24</inkml:trace>
  <inkml:trace contextRef="#ctx0" brushRef="#br0" timeOffset="75126.297">14164 5011,'0'0,"25"0,-25 0,24 0,-24 0,25 0,-25 24,25-24,0 0,0 0,-1 0,1 0,25 0,-1 0,-24 0,50 0,-26 0,1 0,24 0,1 0,-1 0,1 0,24 0,-25 0,25 0,-24 0,24 0,-25 0,1 0,24 0,-24 0,-1 0,0 0,1 0,-26 0,26 0,-26 0,1 0,0 0,-1 0,-24 0,0 0,0 0,-25 0,24 0</inkml:trace>
  <inkml:trace contextRef="#ctx0" brushRef="#br0" timeOffset="75406.313">15354 4986,'-24'0,"-26"0,25 0,0 0,25 0,-24 0,24 0,0 0,0 0,0 0,24 0,-24 0,25 25,0-25,0 0,0 0,24 0,1 0,-25 0,24 0,26 0,-26 0,1 0,0 0,24 0,-24 0,24 0,-24 0,24 0,-24-25,24 25,-24 0,-1 0,1 0,-1 0,1 0,0 0,-1 0,-24 0,0 0,0 0,-1 0,1 0,-25-25,0 25,0 0,0 0,0 0</inkml:trace>
  <inkml:trace contextRef="#ctx0" brushRef="#br0" timeOffset="78211.4734">12303 9649,'0'-25,"0"25,0 0,0 0,0 0,0 0,0 0,0 0,-24 0,24 0,-25 0,25 0,0 0,-25 0,25 25,-25-25,25 25,-25-25,25 25,0-1,0 1,0-25,0 25,0 0,0 0,0-25,0 24,25-24,-25 25,25-25,0 0,-25 25,25-25,-1 0,-24 0,25 0,0-25,0 25,0 0,-25 0,24-25,1 25,-25-24,25 24,0-25,-25 0,0 25,0-25,0 25,0-25,0 25,0-24,-25 24,25-25,-25 25,0-25,1 25,-1-25,0 25,-25-25,26 25,-1-24,0 24,0 0,-24-25,49 25,-25-25,0 25,25-25,-25 25,25-25,0 25,0-24,0-1,0 25,0-25,25 0,-25 0,25 25,-25-24,25-1,-1 25,1-25,-25 25,25-25,0 25,0 0,-1 0,-24 0,25 0,0 0,-25 0,25 0,-25 25,25-25,-25 25,0 0,0-1,0 1,0 0,0 0,0 24,-25-24,25 0,-25 0,0 0,0-1,25 1</inkml:trace>
  <inkml:trace contextRef="#ctx0" brushRef="#br0" timeOffset="79362.5393">12601 9327,'25'-25,"-25"25,25-25,-25 25,0 0,0 0,0 0,0 0,0 0,0 0,0 0,0 25,0-25,0 25,0-1,0-24,0 25,0 0,0 0,0 0,0-1,-25-24,25 25,0 0,0-25,0 0,0 25,0-25,0 0,0 0,0 0,0 0,0 0,0-25,0 25,0-25,0 25,0-25,0 1,25-1,-25 0,0 0,25 0,-25 1,24-1,-24 0,0 0,25 0,-25 1,0-1,25 25,-25-25,0 25,0 0,0 0,0 0,25 0,-25 25,0-25,0 25,0-1,25 1,-25 0,0 0,0 24,24-24,-24 0,0 25,0-26,25 1,-25 0,25 0,-25 0,0-25,25 24,-25 1,25-25,-25 0,0 25,0-25,0 0,0 0,0 25,0-25,0 0,0 0,0-25,0 25,0 0,-25 0,25-25,-25 25,25 0,-25-25,25 25,-25-24,25 24,-24-25,24 25,-25-25,0 25,25 0,-25-25,25 25,-25 0,25-25,-24 25,24 0,0 0,0 0,0 0,-25 0,25 0,0-24,0 24,0 0,0 0,0 0,25 0,-25 0,24-25,-24 25,25 0,-25 0,25-25,-25 25,25 0,0 0,-25-25,24 25,1-25,0 25,-25 0,25-24,0 24,-25-25,24 25,-24 0,25-25,-25 25,0-25,25 25,-25 0,0-25,25 25,-25 0,0-24,0 24,0 0,0 0,0 0,0 0,0 0,0 0,0 0,0 0,0 0,0 24,0-24,0 25,0-25,0 25,0 0,25 0,-25-25,0 24,0 1,0 0,0 0,0-25,0 25,0-25,0 24,0-24,0 0,0 0,24 0,-24 0,0 0,0 0,0 0,0 0,0 0,0-24,0 24,0-25,0 25,25-25,-25 0,0 0,0 1,0-1,25 0,-25 0,0 0,25 1,-25 24,25-25,-25 25,0-25,24 25,1 0,-25 0,25 0,-25 0,25 0,-25 0,0 0,25 25,-25-25,0 25,24-25,-24 24,0 1,0-25,0 25,25-25,-25 25,0-25,25 25,-25-25,0 24,0-24,25 0,-25 0,0 0,0 0,25 0,-25 0,0-24,24 24,-24-25,25 25,-25-25,25 0,-25 0,25 1,-25-1,25 0,0 0,-1 0,-24 1,25-1,0 0,0 25,-25 0,25 0,-1 0,-24 25,25 0,0-1,-25 26,25-25,-25 24,0-24,0 25,0-1</inkml:trace>
  <inkml:trace contextRef="#ctx0" brushRef="#br0" timeOffset="80250.59">10294 10840,'25'0,"0"-25,-25 25,25 0,-25 0,25-25,-25 25,0 0,0 0,0 0,0 0,0 0,0 0,0 0,0 0,0 0,0 0,0 0,-25 0,25 25,-25-25,0 25,0-25,0 24,1 1,-1-25,0 25,0 0,0 0,1-1,-1-24,0 25,25-25,-25 25,25 0,0-25,-25 25,25-25,0 0,0 24,0-24,25 25,0-25,-25 25,25-25,-25 0,25 25,-1-25,-24 0,25 0,0 0,-25 0,25 0,0 0,-25 0,24 0,-24 0,0 0,25 0</inkml:trace>
  <inkml:trace contextRef="#ctx0" brushRef="#br0" timeOffset="80450.6015">10021 11038,'0'0,"0"0,0 25,0-25,25 0,-25 0,25 0,-25 0,25 0,0 0,-25 0,24 0,1 0,0 0,0 0,0 0,-1 0,1 0,0 0,0 0,0 0,-25-25</inkml:trace>
  <inkml:trace contextRef="#ctx0" brushRef="#br0" timeOffset="80702.6159">10617 10815,'0'0,"0"0,0 0,0 0,0 0,0 0,0 0,0 25,0-25,0 0,0 24,0 1,0 0,0 0,0 0,25-1,-25 1,0 0,0 0,0 0,0-1,0 1,0 0,0-25,0 25,0 0,0-25,0 25,0-25,0 0,0 24,0-24</inkml:trace>
  <inkml:trace contextRef="#ctx0" brushRef="#br0" timeOffset="81021.6341">10790 10889,'0'0,"0"0,0 0,0 0,0 0,0 0,0 25,0-25,0 0,0 25,0-25,0 25,0-1,0-24,0 25,0 0,0 0,0 0,0-1,0 1,0-25,0 25,0 0,0-25,0 25,25-25,-25 0,25 0,-25 25,25-25,0 0,-25-25,24 25,1 0,-25-25,25 25,0-25,-25 25,25-25,-25 25,0-25,0 1,0 24,0-25,0 25,0-25,0 25,-25-25,0 25,0-25,0 25,1-24,-1 24,0-25,0 25,0 0</inkml:trace>
  <inkml:trace contextRef="#ctx0" brushRef="#br0" timeOffset="81238.6466">11088 10840,'0'0,"25"0,-25 0,0 0,0 0,0 24,25-24,-25 25,0-25,0 25,0 0,0 0,0-1,0 1,0-25,0 25,0 0,0 0,0-1,0-24,0 25,0 0,0-25,0 0,0 25</inkml:trace>
  <inkml:trace contextRef="#ctx0" brushRef="#br0" timeOffset="81833.6806">11262 10864,'0'0,"0"0,0-24,0 24,0 0,24 0,-24 0,0 24,0-24,0 0,0 25,0-25,0 25,-24-25,24 25,0 0,0-1,0-24,0 25,0 0,0-25,0 25,0 0,0-25,0 0,0 24,0-24,0 0,0 0,0 25,24-25,-24 0,0 0,0-25,25 25,-25 0,0 0,25-24,-25 24,0 0,0-25,0 25,25-25,-25 25,0-25,0 25,0 0,0 0,0-25,25 25,-25 0,0 0,0 0,0 0,0 0,0 0,0 25,0-25,0 0,0 0,0 25,0-25,0 0,25 25,-25-25,0 0,0 25,0-25,0 24,0-24,0 0,0 0,0 25,0-25,0 0,0 0,0 0,0 0,0 0,0 0,0 0,0 0,0 0,0 0,0 0,0 0,24-25,-24 25,0-24,25 24,-25-25,0 25,25-25,-25 25,25-25,-25 25,25-25,-25 25,24-24,-24 24,25 0,-25 0,25 0,-25 0,25 0,-25 0,0 24,25-24,-25 0,24 25,-24-25,0 25,0-25,0 25,25-25,-25 0,0 25,0-25,0 0,0 0,0 24,0-24,0 0,0 0</inkml:trace>
  <inkml:trace contextRef="#ctx0" brushRef="#br0" timeOffset="82226.7031">11733 10939,'0'0,"0"0,0 0,0 0,0 0,0 0,25 0,-25 0,0 0,25 0,-1 0,-24 0,25 0,0-25,0 25,0 0,-25 0,24-25,1 25,25 0,-25-25,-1 25,1 0,0-24,0 24,0-25,-1 25,-24 0,25-25,0 25,-25 0,0-25,0 25,0 0,0-25,0 25,0 0,0-24,0 24,-25 0,0 0,25-25,-24 25,24 0,-25 0,25 0,-25 0,25 0,0 0,0 0,0 0,0 0,0 25,0-25,25 0,-25 0,25 24,-25-24,24 25,-24-25,25 25,-25 0,25-25,-25 25,0-1,0-24,0 25,0 0,0 0,0 0,-25-1,0-24,1 25,-26 0,25 0</inkml:trace>
  <inkml:trace contextRef="#ctx0" brushRef="#br0" timeOffset="85824.9089">12105 10393,'0'0,"0"0,0-25,0 25,0 0,0-24,0 24,25 0,-25 0,0 0,0 0,0 0,0 0,0 0,0 0,0 0,0 0,0 24,0-24,0 0,25 25,-25 0,0 0,0 0,24-1,-24 26,0-25,0 24,0 1,0 0,0-1,0 1,0-1,0 26,0-26,0 26,0-26,0 1,-24 0,24-1,0-24,0 25,0-25,0-25,0 24,0 1,0-25,0 0,0 25,0-25,0 0,0 0,0 0,0-25,0 25,0 0,0-25,0 25,0-24,24-1,-24 0,0 0,0-24,0 24,0 0,0-25,0 25,0-24,25 24,-25-25,0 1,0-1,0 25,0-24,0-1,-25 1,25-1,-24 25,24-24,-25 24,25-25,-25 25,25 1,-25-26,25 25,-25 0,25 25,-24-24,24 24,0-25,0 25,0 0,0 0,0 0,0 0,0 25,0-25,0 24,0-24,24 25,-24 25,25-25,-25-1,0 26,25 0,-25-26,25 26,-25 0,0-1,0 1,0-1,0-24,25 25,-25-1,0 1,0 0,0-1,0 1,0-25,0 24,0-24,0 0,0 0,0 0,0-25,0 24,0-24,0 25,0-25,0 0,0 0,0 0,0 0,0 0,0 0</inkml:trace>
  <inkml:trace contextRef="#ctx0" brushRef="#br0" timeOffset="87191.9871">20762 10071,'0'0,"0"-25,0 25,25 0,-25 0,0-25,0 25,0 0,0 0,0-25,0 25,0 0,0 0,0 0,0 0,0 0,0 0,0 0,0 0,0 0,0 0,24 0,-24 25,0-25,0 25,0 0,0 0,0-1,0 26,0 0,0-26,0 26,-24 0,24-1,0 1,0-25,-25 24,25-24,0 0,0 24,-25-49,25 25,0 0,0 0,0-25,0 0,0 25,0-25,0 0,0 0,0 0,0 0,0 0,0-25,0 25,0 0,0-25,0 25,0-25,0 25,0-25,0 1,-25-1,25 0,0 0,0-24,0 24,0 0,-25-25,25 1,0 24,0-25,0 1,-24 24,24-25,0 1,0 24,0-25,0 25,0 25,0-24,0-1,0 25,0 0,0 0,0 25,0-25,0 24,0-24,0 25,0 25,0-25,0 24,0-24,0 25,0-1,24 1,-24 0,25-1,-25 1,25-25,-25 24,25-24,-25 25,25-26,-25 1,0 0,24 0,-24-25,0 25,25-1,-25-24,0 0,0 25,0-25,0 0,0 0,0 0,0 0,0-25</inkml:trace>
  <inkml:trace contextRef="#ctx0" brushRef="#br0" timeOffset="88324.0518">12502 10889,'0'0,"25"0,-25 0,0-25,25 25,-25 0,0 0,0 0,0 0,0 0,0 0,0 0,0 0,0 0,0 0,0 0,0 0,0 0,0 0,-25 0,25 25,-25-25,0 25,0 0,25-25,-49 25,24-1,0-24,0 25,0 0,1 0,-1-25,25 25,-25-25,0 24,25-24,-25 25,25-25,0 0,0 25,0-25,0 0,25 0,-25 25,25-25,0 0,-25 25,25-25,-1 0,1 25,0-25,25 24,-26-24,1 0,0 25,0-25,0 0,-25 25,25-25,-1 0</inkml:trace>
  <inkml:trace contextRef="#ctx0" brushRef="#br0" timeOffset="89036.0925">12303 11112,'0'0,"0"0,0 0,0 0,0 0,0 0,0 0,0-24,0 24,0 0,0 0,0 0,25 0,-25 0,25 0,-25 0,25 0,0 0,-25 0,24 0,1 0,0 0,0 0,0 24,0-24,-1 0,26 0,-25 0,0 0,24 25,-24-25,25 0,-1 0,-24 0,25 0,-1 0,1 0,-1 0,1 0,0 0,-1 0,1 0,-1 0,1 0,24 0,-24 0,0 0,24 0,-24 0,-1 0,1 0,24 0,-24-25,0 25,24 0,-24 0,24 0,-24 0,24 0,-24 0,-1 0,1 0,-1 0,1 0,0 0,-1 0,1 0,0 0,-1 0,1 0,-25 0,24 0,1 0,-1 0,-24 0,25 0,-1 0,-24 0,25 0,-25 0,-1 0,26 0,-25-24,0 24,-1 0,1 0,25 0,-50 0,25 0,-1 0,1-25,0 25,0 0,-25 0,25 0,-1 0,-24 0,25 0,-25 0,0 0,25 0,-25 0,0 0,0-25,0 25,0 0,0 0,0 0,0 0,0 0,0 0,0 0,0 0,0 0,0 0,0 0,0 0,0 0,0 0,0 0,0 0</inkml:trace>
  <inkml:trace contextRef="#ctx0" brushRef="#br0" timeOffset="90648.1848">15950 10765,'0'0,"0"0,0 0,0 0,0 0,0 0,25 0,-1 0,1 0,0-25,0 25,0 0,24 0,-24-24,25 24,-1 0,-24 0,25 0,-1-25,-24 25,25 0,-26 0,26 0,-25 0,0 0,-1 0,-24 0,25 0,0 0,-25 0,0 25,0-25,0 0,0 0,0 24,-25 1,25 0,-25 0,25 0,-24-1,-1 26,25-25,-25 24,25 1,-25 0,0-26,25 26,-24 0,24-25,0-1,-25 26,25-25,0 0,0-1,0 1,0-25,0 25,0-25,0 25,0-25,0 0,0 0,0 0</inkml:trace>
  <inkml:trace contextRef="#ctx0" brushRef="#br0" timeOffset="91153.2136">16272 11187,'0'0,"0"0,0 0,0 0,0 0,25 0,-25 0,25-25,-25 25,25 0,-1 0,1 0,0 0,25-25,-26 25,26 0,-25-25,24 25,1-24,0 24,-1-25,1 25,0-25,-26 0,26 25,-25-25,24 25,-24-24,0 24,0-25,0 25,-25-25,24 25,-24 0,25-25,-25 25,0 0,0-25,0 25,0 0,0 0,-25 0,25 0,-24 0,24 0,0 0,-25 0,0 0,25 0,-25 25,25-25,-25 25,1 0,24 0,-25-1,25 1,-25 25,25-25,-25-1,25 1,0 25,0-25,0 0,0-1,0 1,0-25,25 25,-25-25,25 25,0-25,-25 0,24 0,1 0,0 0,25 0,-26-25,1 25,0 0,25-25,-26 0,1 25,0-24,0-1,0 25,-1-25,1 0,-25 0,0 0,0 25,0-24,0-1,0 0,0 0,-25 0,1 1,-1-1,0 0,-25 25,26-25,-1 25,-25 0,25-25,1 25</inkml:trace>
  <inkml:trace contextRef="#ctx0" brushRef="#br0" timeOffset="91952.2593">18356 11038,'-50'0,"25"25,1-25,-26 0,25 0,0 0,1 0,24 0,0 0,0 0,0 0,0 0,0 0,24 0,1 0,25 0,-1 0,1 0,24 0,-24 0,49 0,-24 0,24 0,0 0,0 0,25 0,-24 0,24 0,-25 0,25 0,0-25,-25 25,25 0,-25 0,25 0,-24 0,-26 0,25 0,-24 0,-1 0,0 0,-24 0,0-25,-1 25,-24 0,0 0,0 0,-25-25,0 25,0 0,0 0,0-24,-25 24,25 0,-25-25,0 25,25 0,-25-25,1 25,-1 0,0-25,0 25,25-25,-25 25,1 0,24-24,-25 24,25-25,0 25,-25-25,25 25,-25 0,25-25,0 25,-25 0,25-25,0 25,-24 0,24 0,0 0,-25 0,25-24,-25 24,25 0,0 0,-25 0,25 0,0 0,-25 24,25-24,0 0,0 0,0 25,0-25,0 0,0 25,25-25,-25 25,25-25,0 25,-25-25,25 24,-1 1,1-25,0 25,0 0,0 0,-1-25,1 24,-25 1,25 0,-25-25,0 25,-25 0,25-1,-49-24,24 25,-25 0,1 0,-26-25,26 25,-51 0,26-1</inkml:trace>
  <inkml:trace contextRef="#ctx0" brushRef="#br0" timeOffset="95432.4584">12328 9897,'0'0,"-25"0,25 0,-24 0,24 0,0 0,0 0,0 25,0-25,0 0,24 0,1 0,0 0,0 0,0 0,-1 0,1 0,25 0,0-25,-1 25,1 0,-1-25,1 25,24 0,-24-25,0 25,-1-24,26 24,-26-25,1 25,-1-25,1 25,-25 0,24-25,-24 25,0 0,0-25,0 25,-25 0</inkml:trace>
  <inkml:trace contextRef="#ctx0" brushRef="#br0" timeOffset="95636.4701">12403 9947,'-25'0,"0"24,25-24,-25 0,25 0,0 0,0 0,25 0,0 0,0 0,24 0,-24 0,25 0,-1-24,26 24,-26-25,26 25,-1-25,1 25,-1-25,25 0,-24 25,-1-24,25-1</inkml:trace>
  <inkml:trace contextRef="#ctx0" brushRef="#br0" timeOffset="96532.5213">20638 9550,'25'0,"24"0,1 0,-1 0,1 0,0 0,24 0,1 0,-26 0,26 25,-26-25,26 0,-1 0,-24 0,-1 0,26 0,-51 0,26 0,-25 0,0 0,-1 0,1 0,-25 0,0-25,-25 25,1 0,-1 0,-25-25,25 25,-24 0,-1 0,1-25,-26 25,1 0,24 0,-24 0,-1 0,26 0,-26-25,26 25,-1 0,0 0,26 0,-1 0,0 0,25 0,0 0,0 25,25-25,-25 0,49 0,-24 0,25 0,0 0,-1 0,26 25,-1-25,0 0,1 0,-1 0,1 0,-1 25,0-25,1 0,-1 0,1 0,-26 0,26 0</inkml:trace>
  <inkml:trace contextRef="#ctx0" brushRef="#br0" timeOffset="101214.7891">13246 8558,'-25'0,"0"0,1 24,24-24,-25 0,25 0,-25 0,25 0,0 0,0 0,0 25,0-25,0 0,0 0,0 0,0 0,25 25,0-25,-1 0,1 0,25 0,-25 0,24 0,1 0,-1 0,1 0,0-25,24 25,-24 0,24-25,-24 25,24 0,-24-24,-1 24,1 0,24-25,-49 25,25 0,-1 0,-24 0,0-25,25 25,-50 0,24 0,1 0,-25 0,0 0,0 0,0-25,0 25,-25 0,25 0,-24 0,-1-25,25 25,-25 0,0-24,0 24,1 0,-1-25,0 25,0 0,0 0,25 0,-24 0,-1-25,25 25,-25 0,25 0,0 0,0 0,0 25,0-25,0 0,0 0,25 0,0 25,-25-25,24 0,1 24,0-24,0 0,0 0,-1 25,1-25,0 0,0 25,0-25,-1 25,-24-25,25 0,0 25,-25-25,0 24,0-24,0 25,0-25,0 25,-25-25,0 25,1 0,-1-25,0 24,-25-24,26 25,-26 0,25-25</inkml:trace>
  <inkml:trace contextRef="#ctx0" brushRef="#br0" timeOffset="101901.8284">18629 8384,'-50'0,"0"0,26-25,-1 25,0 0,25 0,-25-25,25 25,0 0,0 0,0 0,25 0,-25 0,50 0,-26 0,26 25,-25-25,24 0,26 0,-26 0,26 0,-1 0,-24 0,24 25,1-25,-1 0,25 0,-24 0,-1 0,1 0,-26 25,26-25,-26 0,1 0,-1 0,1 0,-25 0,0 0,-25 0,25 0,-25 0</inkml:trace>
  <inkml:trace contextRef="#ctx0" brushRef="#br0" timeOffset="102221.8467">18777 8111,'0'-25,"0"25,0 0,0 0,0 0,0 0,0 0,0 0,0 0,0 0,0 0,0 0,0 0,0 0,0 0,-24 0,24 0,0 25,-25-25,25 25,-25-25,0 25,0-25,-24 25,24-1,-25 1,26 0,-26-25,25 25,0 0,1-25,-1 24,0-24,0 25,25-25,0 25,0 0,0-25,25 25,0-1,0 1,24-25,-24 25,49 0,-24 0,24-1,-24 1,24 0,1-25</inkml:trace>
  <inkml:trace contextRef="#ctx0" brushRef="#br0" timeOffset="104920.0011">8980 14808,'0'-24,"-25"24,0-25,25 25,-25 0,0 0,1 0,-1 0,25 0,-25 0,0 25,0-25,1 24,24 1,-25-25,0 25,25 0,-25 0,0-25,25 24,0 1,-24 0,24-25,0 25,0 0,0-25,0 24,0-24,24 25,-24-25,25 25,-25-25,25 25,0-25,0 25,-1-25,-24 24,50-24,-25 25,0-25,-1 25,1-25,0 0,-25 25,25-25,0 25,-25-25,0 0,0 24,0-24,0 25,0-25,0 0,-25 25,25-25,-25 0,25 0,-25 25,0-25,1 0,-1 0,0 0,0 0,0 0,1 0,-1 0,0 0,0-25,0 25,1 0,-1 0,0 0,0 0,0-25</inkml:trace>
  <inkml:trace contextRef="#ctx0" brushRef="#br0" timeOffset="105160.0148">9203 14982,'0'0,"25"0,-25 25,0-25,24 0,1 0,0 0,-25-25,25 25,0 0,24 0,-24 0,0 0,0 0,0 0,24-25,-24 25,0 0,0 0</inkml:trace>
  <inkml:trace contextRef="#ctx0" brushRef="#br0" timeOffset="105332.0246">9327 15156,'0'0,"-25"0,25 24,0-24,0 0,0 0,25 0,-25 0,25 0,-25 0,25 0,-1 0,1 0,0 0,0-24,24 24,-24 0,0 0,25-25</inkml:trace>
  <inkml:trace contextRef="#ctx0" brushRef="#br0" timeOffset="108144.1855">10294 14858,'0'0,"0"-25,0 0,0 25,0-24,0 24,0-25,0 25,0-25,0 25,0 0,0 0,0 0,0 0,0 0,0 0,0 0,0 0,0 0,0 25,0-25,0 25,0-1,25 1,-25 0,0 0,0 24,0-24,0 25,0-25,0-1,0 26,0-25,0 0,0-1,0 1,0 0,0 0,0-25,0 25,0-25,0 0</inkml:trace>
  <inkml:trace contextRef="#ctx0" brushRef="#br0" timeOffset="108512.2065">10716 14808,'0'0,"25"0,-25-24,0 24,0 0,0 0,0 0,0 0,0 0,0 24,0-24,-25 25,25-25,0 25,0 0,-25-25,25 25,0-1,0 1,0 0,0 0,0 0,0-1,0-24,25 25,-25 0,25-25,-25 25,25-25,-25 25,24-25,-24 0,25 0,0 0,-25 0,25 0,0 0,-1-25,-24 25,25-25,0 0,0 25,-25-25,25 1,-25 24,0-25,24 0,-24 25,0-25,0 0,0 1,-24 24,-1-25,25 0,-25 0,0 25,0-25,1 25,-1-24,-25 24,25 0,1 0,24 0,-25 0</inkml:trace>
  <inkml:trace contextRef="#ctx0" brushRef="#br0" timeOffset="108732.2191">11683 14684,'0'25,"25"-25,0 0,-25 0,25 0,-25 0,25 0,-1 0,1 0,0 0,0 0,0 0,24 0,-24 0,0 0,24 0,-24 0,0 0,0-25</inkml:trace>
  <inkml:trace contextRef="#ctx0" brushRef="#br0" timeOffset="108936.2308">11907 14536,'0'0,"0"0,-25 0,25 0,0 0,0 24,0-24,0 0,0 25,0-25,0 25,0 0,0 0,0-1,25 1,-25 0,0 0,0 24,24-24,-24 0,0 0,0 0,0-1,0 1,0 0</inkml:trace>
  <inkml:trace contextRef="#ctx0" brushRef="#br0" timeOffset="110368.3127">12378 14734,'0'0,"25"-25,-25 25,24 0,-24-25,0 25,0 0,25-24,-25 24,0 0,0-25,25 25,-25 0,0-25,25 25,-25 0,25 0,-25-25,25 25,-25 0,24 0,1 0,-25 0,25 0,0 0,0 25,-25-25,24 0,1 25,0-25,0 25,-25-25,25 24,-25 1,0 0,0 0,0 0,0-1,0 1,-25 0,25 0,-25 0,0-1,0 1,1 0,-26-25,25 25,0 0,1-25,-1 0,0 0,0 0,0 0,25 0,0 0,-25 0,25-25,0 25,0-25,0 25,0 0,25-25,-25 25,25-25,-25 25,25 0,-25 0,25 0,0 0,-1 0,-24 0,25 25,0-25,0 25,0-25,-1 25,1-25,0 25,0-25,0 0,-1 24,1-24,0 25,0-25</inkml:trace>
  <inkml:trace contextRef="#ctx0" brushRef="#br0" timeOffset="110720.3328">13296 14635,'0'0,"0"-25,0 25,0 0,0-25,0 25,0 0,0 0,0 0,0 0,0 0,0 0,-25 0,0 0,25 25,-25-25,25 25,-25-25,25 25,-24-1,24-24,0 25,0 0,0-25,24 25,-24 0,25-25,0 24,-25-24,25 25,0-25,-1 0,1 25,-25-25,25 0,0 25,0-25,-1 0,-24 25,25-25,-25 0,25 24,-25-24,0 0,0 25,0-25,0 0,-25 25,25-25,-25 0,1 0,-1 25,0-25,0 0,0 0,-24 0,-1 0</inkml:trace>
  <inkml:trace contextRef="#ctx0" brushRef="#br0" timeOffset="110904.3433">13196 14585,'25'0,"0"0,0 0,-25 0,25-25,-1 25,1 0,0 0,0-24,24 24,-24 0,0 0,25 0,-25-25,-1 25,26 0,-25 0,0 0,-1 0</inkml:trace>
  <inkml:trace contextRef="#ctx0" brushRef="#br0" timeOffset="111112.3552">14089 14684,'25'25,"-25"-25,0 25,25-25,-25 0,25 0,0 0,-1 0,-24 0,25 0,0 0,0 0,0 0</inkml:trace>
  <inkml:trace contextRef="#ctx0" brushRef="#br0" timeOffset="111292.3655">14065 14858,'0'25,"0"-25,0 25,0-25,0 24,0-24,0 0,24 0,1 0,-25 0,25 0,0 0,24 0,-24 0,0 0,25-24,-1 24,1 0</inkml:trace>
  <inkml:trace contextRef="#ctx0" brushRef="#br0" timeOffset="113171.473">14834 14635,'0'-25,"0"25,0 0,0 0,0-25,24 25,-24 0,25 0,0-25,-25 25,25 0,0 0,-1 0,1 0,0 0,-25 0,25 0,0 0,-1 0,1 25,0-25,-25 0,0 25,0-25,0 25,0-25,0 25,0-25,0 24,-25-24,25 25,-25-25,1 25,24-25,-25 0,0 25,25-25,0 0,0 0,-25 0,25 0,0 0,0 0,0 0,0 0,0 0,0 0,0 0,0 0,0 0,0 0,25 0,-25 0,25 0,0 0,-25 0,24 0,1 0,0 0,0 0,-25 0,25 25,-1-25,-24 0,25 24,-25-24,25 25,-25-25,0 25,0-25,0 25,0-25,0 25,0-25,0 24,-25-24,25 25,-25-25,25 25,-24-25,-1 0,0 0,0 0,0 25,1-25,24 0,-25 0,0 0,0 0,25 0,-25-25,1 25,-1 0,25 0,-25-25,25 25</inkml:trace>
  <inkml:trace contextRef="#ctx0" brushRef="#br0" timeOffset="113788.5083">15826 14536,'25'0,"-1"0,-24 0,25 0,-25 0,0 0,0 0,0 0,0 0,0 0,-25 0,1 0,24 0,-25 0,0 0,0 0,0 0,1 24,-1-24,-25 0,25 0,0 0,25 0,-24 0,-1 0,25 0,-25 25,25-25,0 0,0 0,0 0,0 0,0 0,0 0,0 0,0 0,0 0,0 25,0-25,0 0,0 25,0-25,0 0,25 25,-25-25,0 24,0-24,0 25,0-25,0 0,0 25,0-25,0 25,0-25,0 0,0 25,0-25,25 0,-25 0,0 0,0 0,0 0,0 0,0 0,0 0,0 0,0 0,0 0,0 0,24 0,-24 0,0 0,25 0,-25-25,0 25,25 0,0 0,-25 0,25 0,-25 0,25 0,-1 0,-24 0,25 0,0 0,-25 0,25 25,-25-25,25 0,-25 24,24-24,-24 25,25-25,-25 0,0 25,0-25,0 25,0-25,0 25,0-25,0 0,-25 24,25-24,-24 0,24 25,-25-25,0 0,0 0,0 25,1-25,-26 0,25 0,0 0,-24 0,24-25,0 25,-25 0</inkml:trace>
  <inkml:trace contextRef="#ctx0" brushRef="#br0" timeOffset="115324.5962">8781 16073,'0'0,"0"0,0 25,0-25,-25 0,25 0,0 25,0-25,0 25,0-25,0 25,0-1,0 1,25 0,-25 0,0 0,0-25,0 24,25 1,-25-25,0 25</inkml:trace>
  <inkml:trace contextRef="#ctx0" brushRef="#br0" timeOffset="115652.6149">8682 16024,'0'0,"0"0,25-25,-25 25,25 0,-1-25,-24 25,25 0,0 0,25-25,-26 25,26 0,-25 0,24 25,-24-25,25 25,-1-25,-24 25,0-25,25 25,-26-1,1 1,-25-25,25 25,-25 0,0 0,0-1,0-24,0 25,0 0,-25 0,0-25,25 25,-24-1,-1-24,0 25,0 0,0-25,-24 25,24-25,0 0,0 25,1-25,-1 0,0 0,0 0</inkml:trace>
  <inkml:trace contextRef="#ctx0" brushRef="#br0" timeOffset="115888.6284">9972 15825,'25'25,"-25"-25,0 0,24 0,1 0,-25 0,25 0,-25 0,25 0,0 0,-1 0,1 0,0 0,-25 0,25 0,0 0,-1 0,1-25</inkml:trace>
  <inkml:trace contextRef="#ctx0" brushRef="#br0" timeOffset="116053.6379">10046 16024,'-25'25,"25"-25,0 0,0 24,0-24,25 0,-25 0,25 0,0 0,-25 0,25-24,24 24,-24 0,0 0,24-25,1 25,-25 0</inkml:trace>
  <inkml:trace contextRef="#ctx0" brushRef="#br0" timeOffset="118299.7663">10914 15577,'-24'25,"-1"-25,25 0,0 0,-25 0,25 0,0 0,0 0,0 0,0 0,0 0,0 0,0 0,25 0,0 0,-1 0,1 0,0 0,0 0,24 0,-24 0,25-25,-25 25,24 0,-24 0,25-24,-26 24,1 0,0 0,0-25,0 25,0 0,-25 0,24 0,-24 0,0 0,0 25,0-25,0 24,0-24,-24 25,24 0,-25 0,25 0,-25-1,25 26,0-25,-25 0,25 24,0-24,0 0,-25 0,25 24,0-24,0 0,0 0,0-1,0 1,0-25,0 25,0-25,0 25,0-25,25 0,-25 0</inkml:trace>
  <inkml:trace contextRef="#ctx0" brushRef="#br0" timeOffset="118467.7759">11162 15949,'0'0,"-24"0,24 0,0 0,0 0,24 0,-24 0,25 0,-25 0,25 0,0 0,0-24,-1 24,1 0,0 0,0 0,25-25,-26 25</inkml:trace>
  <inkml:trace contextRef="#ctx0" brushRef="#br0" timeOffset="118799.7949">12055 15577,'0'0,"0"0,-24 0,24 0,-25 0,25 0,-25 25,0-25,25 25,-25-25,1 25,24 0,-25-1,25 1,-25 0,25 0,0 0,0-1,0 1,0 0,0 0,25 0,-25-1,25-24,-25 25,24-25,1 0,-25 25,25-25,0 0,0 0,-25 0,24-25,1 25,0 0,-25-25,25 25,0-24,-1 24,1-25,-25 0,25 0,0 25,-25-25,25 1,-25-1,0 0,0 0,0 25,-25-25,25 1,-25 24,0-25,-24 0,24 25,0 0,-25 0,1 0,24 0</inkml:trace>
  <inkml:trace contextRef="#ctx0" brushRef="#br0" timeOffset="119613.8415">9352 16991,'0'0,"0"0,-25 25,25-25,0 0,0 0,0 0,25 0,-25 0,25 0,-25 0,24-25,1 25,25 0,-25-25,24 25,1-24,-1 24,1-25,0 0,-1 25,1-25,-25 25,24-25,1 25,-25-24,-1 24,1-25,-25 25</inkml:trace>
  <inkml:trace contextRef="#ctx0" brushRef="#br0" timeOffset="119791.8517">9922 16793,'-25'0,"1"0,24 0,-25 0,25 25,-25-25,25 0,0 0,0 0,0 0,0 0,0 24,0-24,0 25,0-25,0 25,0 0,25 0,-25-1,0 1,25 0,-25 0,0 24,0-24,24 0,-24 0,0 24,0-24,0 0,0 0,0 0,0-1,0 1</inkml:trace>
  <inkml:trace contextRef="#ctx0" brushRef="#br0" timeOffset="120000.8636">10542 16942,'0'0,"25"0,-25 0,0 0,25 0,-25 0,25 0,-25 0,25 0,-1-25,1 25,0 0,0 0,0 0,-1-25,1 25</inkml:trace>
  <inkml:trace contextRef="#ctx0" brushRef="#br0" timeOffset="120167.8732">10666 17041,'0'0,"0"0,0 25,0-25,0 0,0 0,25 0,-25 0,25 0,-25 0,25 0,0 0,-1 0,1-25,0 25,25 0,-26-25,1 25</inkml:trace>
  <inkml:trace contextRef="#ctx0" brushRef="#br0" timeOffset="120639.9002">11931 16594,'0'0,"-24"0,24 0,-25 0,25 0,0 0,0 0,0 0,0 0,0 0,0 0,25 0,-25 0,24 0,-24 0,25 0,0 0,0 0,0 0,-1 0,1 0,0 0,0 0,0 0,-1 0,1 0,-25 0,25 0,-25 0,0 0,0 25,0-25,0 25,0-25,0 25,0 0,0-25,0 24,0 1,0 0,0 0,0 0,0-1,0 1,0 0,0 0,0 0,0-1,0-24,0 25,0 0,0-25,0 25,0-25</inkml:trace>
  <inkml:trace contextRef="#ctx0" brushRef="#br0" timeOffset="120975.9194">12502 16470,'0'0,"0"0,-25 25,25-25,-25 0,25 25,-25-25,25 25,0 0,-24-25,24 24,0 1,0 0,0 0,0 0,0-1,0 1,0 0,0 0,0 0,24-1,-24-24,25 25,0-25,0 0,-25 0,25 0,0 0,-1 0,1 0,0-25,0 25,0-24,-1 24,1-25,0 0,-25 25,25-25,0 0,-25 1,0-1,24 25,-24-25,0 0,0 0,0 1,-24-1,-1 25,25-25,-25 0,0 25,0-25,-24 25,24 0</inkml:trace>
  <inkml:trace contextRef="#ctx0" brushRef="#br0" timeOffset="121391.9432">11659 17214,'-25'25,"25"-25,0 0,0 25,0-25,25 0,-25 0,24 0,1-25,0 25,0 0,24 0,1-25,-25 25,49-24,-24 24,-1-25,26 0,-1 25,1-25,-1 0,0 25,26-24,-26-1,1 25,-1-25,0 25,1-25,-1 25,-24-25,-1 25,1 0,-25-24,0 24,-1 0,1 0,-25 0,0 0,0 0,0 0,0 0,0 0,-25 0</inkml:trace>
  <inkml:trace contextRef="#ctx0" brushRef="#br0" timeOffset="121899.9723">12204 17462,'0'0,"0"0,0 0,0 0,0 0,25-24,0 24,-25 0,25-25,-1 25,1 0,25-25,-25 25,-1 0,1 0,0 0,0 0,0 0,0 0,-1 0,-24 0,0 25,0-25,0 25,-24-25,24 24,-25 1,0 0,0-25,0 25,0 0,1 0,-1-1,0-24,0 25,25-25,-25 25,25-25,-24 0,24 0,0 0,0 0,0 0,24 0,-24 0,25 0,-25 0,25-25,0 25,0 0,-1 0,1 0,0-25,25 25,-25 0,-1 0,1 0,25 25,-25-25,-1 0,1 25,-25-25,25 0,-25 25,0-25,0 25,0-1,0-24,0 25,0 0,0-25,-25 25,0-25,25 25,-24-1,-1-24,0 25,-25-25,26 25,-1-25,0 25,-25-25,25 0,1 0,-1 0,0 0</inkml:trace>
  <inkml:trace contextRef="#ctx0" brushRef="#br0" timeOffset="122496.0063">12998 17314,'25'0,"0"0,-1 0,-24 0,25-25,-25 25,25 0,-25-25,0 25,0 0,0 0,0 0,-25 25,25-25,-25 0,25 0,-24 25,-1-25,0 0,0 24,0-24,1 0,-1 25,0-25,25 0,-25 25,0-25,1 0,24 0,-25 0,25 0,0 0,0 25,0-25,0 0,0 0,0 0,0 0,0 25,0-25,0 0,0 0,0 24,0-24,0 25,0-25,0 25,0-25,0 25,0-25,0 0,0 25,0-25,25 0,-25 25,0-25,0 0,0 0,0 0,0 0,0 0,0 0,0 0,0 0,0 0,0 0,24 0,-24-25,0 25,25 0,-25 0,0 0,25-25,-25 25,25 0,-25 0,25 0,-1 0,-24-25,25 25,0 0,0 0,-25 0,25 25,-1-25,1 0,-25 0,25 25,-25-25,25 25,-25-25,0 24,0-24,0 25,0-25,-25 25,25-25,-25 25,0-25,25 25,-24-25,-1 24,0-24,0 0,0 25,1-25,-1 0,0 0,0 25,0-25,1 0,-1-25,0 25,0 0</inkml:trace>
  <inkml:trace contextRef="#ctx0" brushRef="#br0" timeOffset="122761.0215">13742 16495,'0'25,"0"0,0-25,0 0,0 0,25 0,0 0,-25 0,25 0,-1 0,26 0,-25 0,0 0,-1 0,26 0,-25-25</inkml:trace>
  <inkml:trace contextRef="#ctx0" brushRef="#br0" timeOffset="122904.0297">13866 16669,'0'0,"0"25,0-25,0 0,0 0,0 0,25 0,-25 0,25 0,-25 0,25 0,-1 0,1 0,0 0,0-25</inkml:trace>
  <inkml:trace contextRef="#ctx0" brushRef="#br0" timeOffset="123452.061">14908 16197,'0'25,"-25"-25,25 25,-25-25,25 25,-24-25,-1 0,25 0,-25 25,0-25,25 0,-25 0,1 0,-1 0,25 0,-25 0,0 0,25 0,0-25,0 25,0 0,-25-25,25 25,0-25,0 25,0 0,0-25,25 25,-25-24,25 24,-25 0,0-25,25 25,-25 0,25 0,-25 0,24 0,1 0,-25 25,25-25,-25 0,25 24,0-24,-25 25,24 0,-24-25,25 25,-25 0,0-1,0 1,0 0,0 25,-25-25,25-1,-24 1,-1 25,0-25,-25-1,26 26,-26-25,25 0,-24-1,24-24,0 25,-25 0,25-25,1 0,-1 0,25 0,-25 0,25-25,0 0,0 25,0-24,0-1,25 25,-25-25,25 0,-1 0,1 25,0-24,-25 24,25 0,0 0,0 0,-1 0,-24 0,25 0,0 24,-25-24,25 0,0 25,-25-25,24 0,-24 0,25 25,0-25</inkml:trace>
  <inkml:trace contextRef="#ctx0" brushRef="#br0" timeOffset="124404.1155">15230 16346,'0'0,"25"0,-25 0,25-25,-25 25,25-24,0 24,-25-25,24 0,1 0,0 25,-25-25,25 1,0-1,-25 0,0 0,24 0,-24 1,0-1,0-25,-24 25,-1 1,25-1,-25 25,0-25,25 25,-25 0,25 0,-24 0,24 25,0 0,-25-1,25 1,0 0,0 25,0-1,0-24,0 25,0-1,0 1,0-1,25-24,-25 25,0 0,0-26,24 26,-24-25,0 24,0-24,0 0,0 0,0-25,0 25,0-25,0 0,0 0,0 0,0 0,0 0,0-25,0 25,0-25,0 0,0 25,0-25,25 1,-25-1,0 0,25 0,-25 0,25 25,-25-24,25 24,-25-25,24 25,-24 0,25 25,-25-25,25 0,-25 24,0-24,25 25,-25-25,0 25,25-25,-25 25,0-25,24 25,-24-25,25 0,-25 24,25-24,-25 0,25 0,0 0,0 0,-25 0,24-24,1 24,0 0,-25-25,25 25,0-25,-25 25,24-25,1 0,-25 25,25-24,-25-1,25 0,-25 0,0 25,0-25,0 0,0 25,-25-24,0 24,25 0,-25-25,1 25,24 0,-25 25,0-25,25 0,-25 24,25-24,-25 25,25-25,0 0,0 25,0-25,25 0,0 0,-25 0,25 0,0 0,-1 0,1 0,0-25,0 25,0 0,-1-25,1 25,0 0,0-24,0 24,-25-25,24 25,1 0,-25-25,25 25,-25-25,25 25,-25 0,0 0,0-25,0 25,0 0,0 0,0 0,0 0,0 0,0 0,0 0,-25 0,25 0,0 0,-25 25,25-25,0 0,0 0,0 0,0 25,-25-25,25 0,0 0,0 25,0-25,0 0,0 0,0 25,0-25,25 0,-25 24,0-24,0 25,25-25,-25 25,0-25,25 0,-25 25,25-25,-25 25,0-25,24 25,-24-25,0 24,0-24,25 25,-25-25,0 0,0 25,0-25,0 0,0 25,-25-25,25 0</inkml:trace>
  <inkml:trace contextRef="#ctx0" brushRef="#br0" timeOffset="124740.1347">14610 17190,'0'0,"25"0,25 0,-25 0,24-25,1 25,24-25,1 25,-1-25,0 0,26 1,-26 24,25-25,0 0,1 0,-26 0,25 25,1-24,-26-1,0 25,1-25,-26 0,1 25,0-25,-26 25,1 0,0-24,-25 24,0 0,0 0,0 0,0 0,0 0,-25-25,25 25,-25 0,1 0</inkml:trace>
  <inkml:trace contextRef="#ctx0" brushRef="#br0" timeOffset="128380.3429">13072 9773,'-24'25,"24"-25,-25 0,0-25,25 25,-25 0,25 0,0 0,0-25,0 25,0 0,0 0,0 0,0 0,0 0,0-25,25 25</inkml:trace>
  <inkml:trace contextRef="#ctx0" brushRef="#br0" timeOffset="129045.3809">14958 17165,'24'0,"-24"0,25 0,0 0,-25 0,25 0,0 0,24-25,-24 25,25-25</inkml:trace>
  <inkml:trace contextRef="#ctx0" brushRef="#br0" timeOffset="132067.5538">14982 10046,'-24'0,"24"0,0 0,0-25,0 25,0 0,-25 0,25 0,0 25,0-25,0 0,0 0,25 25,-25-25,24 25,1-25,-25 24,25-24,0 25,-25 0,25 0,-1-25,1 25,0-1,0-24,0 25,-25-25,24 25,1-25,0 0,-25 0,25 25,-25-25,0 0,25 0,-25 0</inkml:trace>
  <inkml:trace contextRef="#ctx0" brushRef="#br0" timeOffset="132323.5685">15280 10120,'0'-24,"0"24,0-25,0 25,0-25,0 0,0 25,-25-25,25 25,0 0,0 0,0 0,0 0,0 0,0 0,0 0,0 0,-25 25,25-25,-24 25,24 0,0 0,-25-1,25 1,-25 0,25 0,-25 0,0 24,25-24,-24 0,-1 0,25-1,-25 1,0 0,25 0,-25 0,25-25,-24 24,24-24,-25 25,25-25,0 0,0 0,0 0,0 0,0 0</inkml:trace>
  <inkml:trace contextRef="#ctx0" brushRef="#br0" timeOffset="132803.5959">14958 10195,'24'-25,"-24"0,0 0,0 25,0-24,0-1,0 0,0 25,0-25,0 0,0 25,0 0,0-25,0 25,0 0,0 0,0 0,0 0,0 25,25-25,-25 25,0 0,25 0,-25 0,25-1,-25 1,0 25,0-25,0-1,0 26,0-25,0 0,0-1,0 1,0 0,0-25,0 25,0-25,0 25,0-25,0 0,0 0,0 0,0 0,0 0,0 0,0 0,0 0,0 0,0-25,0 25,0-25,0 0,0 0,0 1,0 24,0-50,0 25,0 0,0 1,0-26,0 25,0 0,0 1,0-1,0 0,0 25,0-25,0 25,0 0,0 0,0 0,0 0,0 25,0-25,0 25,25 0,-25-1,0 1,0 25,0-25,24-1,-24 1,0 25,0-25,0-1,0 1,0 0,0 0,0 0,0-25,0 24,0-24,0 25,0-25,0 25,0-25,0 0,0 0,0 0,-24 0,24 0,0 0,0 0</inkml:trace>
  <inkml:trace contextRef="#ctx0" brushRef="#br0" timeOffset="132944.604">14958 10344,'-25'-25,"25"0,-25 25,25-25,0 25,0 0,0 0,0 0,0 0,0 0,25 0,-25 0,25 25,-1-25,-24 0,25 25,0-25,25 0,-26 0,1 0,25 0,-25 0,24 0,1 0</inkml:trace>
  <inkml:trace contextRef="#ctx0" brushRef="#br0" timeOffset="133388.6294">15082 9674,'-25'-25,"25"25,-25-25,25 0,0 1,-25 24,25-25,0 0,0 25,0 0,0 0,0 0,0 25,0-25,0 25,0-1,0-24,25 25,-25 0,0 0,0 0,25-1,-25 1,0 0,0 0,0-25,0 25,0-25,0 24,0-24</inkml:trace>
  <inkml:trace contextRef="#ctx0" brushRef="#br0" timeOffset="133724.6486">15206 9500,'0'-25,"0"25,0-24,0 24,0-25,0 25,0 0,0 0,0 0,0 0,0 0,0 25,0-25,0 24,0 1,0 0,0 0,0 0,0-1,0 1,0 0,0 0,0 0,0-25,24 24,-24 1,25-25,0 0,-25 25,25-25,0 0,-25 0,24 0,1 0,-25 0,25 0,0-25,-25 25,25-25,-1 25,-24-24,25 24,-25-25,0 0,0 25,0-25,0 0,-25 1,25-1,-24 25,-1-25,0 0,-25 25,26-25,-1 25,0 0,-25-24,26 24,-1 0,-25 0,25 24</inkml:trace>
  <inkml:trace contextRef="#ctx0" brushRef="#br0" timeOffset="134644.7012">15925 9575,'25'0,"-25"0,0-25,0 25,0 0,0-25,-25 25,0-25,25 25,-25-25,1 25,24-24,-25 24,0 0,0 0,25 0,-25 0,1 0,-1 24,25-24,-25 25,0-25,25 25,0 0,0 0,0-25,0 24,0 1,0 0,0-25,0 25,25-25,-25 0,25 25,-25-25,25 0,-1 0,-24 0,25 0,0 0,0 0,-25 0,25-25,-25 25,24 0,1-25,-25 25,25-25,-25 0,25 25,-25-24,0-1,0 25,25-25,-25 0,0 0,0 25,0-24,0 24,0 0,0 0,0 0,0 0,0 0,0 24,0-24,0 25,0 0,0 0,0-25,0 25,0-1,0 1,0-25,0 25,24-25,-24 25,0-25,25 25,-25-25,0 0,25 0,-25 0,0 0,25 0,-25 0,0 0,25 0,-25-25,24 25,-24 0,0-25,25 25,-25-25,25 25,-25-25,25 1,-25 24,0-25,25 0,-25 25,0-25,0 25,0-25,24 25,-24 0,0 0,0 0,0 0,0 0,0 25,0-25,0 0,25 25,-25 0,0-25,0 25,0-1,0-24,0 25,0-25,0 25,25-25,-25 0,0 25,0-25,0 0,0 0,0 0,0 0,0 0,25 0,-25 0,0 0,0 0,25 0,-25 0,24 0,-24-25,0 25,25 0,-25 0,25-25,-25 25,0 0,25 0,-25 0,25 0,-25 0,0 0,24 0,-24 0,0 25,0-25,25 0,-25 25,0-25,0 25,0-25,0 0,25 24,-25-24,0 0,0 0,0 25,0-25,0 0,0 0,25 0,-25-25,25 25,-25 0,0-24,24 24,1-25,-25 25,25-25,0 0,0 25,0-25,-1 1,1 24,0-25,0 25,0 0,-1 0,-24 0,25 0,0 0,-25 25,25-25,-25 24,0 1,0 0,0-25,0 25,-25 0</inkml:trace>
  <inkml:trace contextRef="#ctx0" brushRef="#br0" timeOffset="135767.7654">1166 12799,'0'0,"0"-25,0 25,0 0,0-24,-25 24,25 0,0 0,0 0,0 0,0 0,0 0,0 0,0 24,0-24,0 25,0 0,0 0,0 0,0-1,25 26,-25-25,25 24,0-24,-25 0,25 0,-1 0,1-1,0 1,0-25,0 0,24 0,-24 0,25 0,-1-25,1 25,-1-24,1-1,0-25,24 25,1-24,-1-1,0 1,26-26,-1 1,0-1,0 1,0 0,25-1,-24 1,-1 24,25-24,-25 24,-24 0,24 1,-25-1,-24 1,-1 24,1 0,0 0,-26 25,1-25,0 25,-25 0,0-24,0 24,0 0,0 0,0 0,0 0</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4:12:27.431"/>
    </inkml:context>
    <inkml:brush xml:id="br0">
      <inkml:brushProperty name="width" value="0.05292" units="cm"/>
      <inkml:brushProperty name="height" value="0.05292" units="cm"/>
      <inkml:brushProperty name="color" value="#FF0000"/>
    </inkml:brush>
  </inkml:definitions>
  <inkml:trace contextRef="#ctx0" brushRef="#br0">13519 6846,'0'-25,"0"0,0 25,-25-24,25-1,0 25,0 0,-25-25,25 25,0 0,0 25,0-25,0 0,0 25,0-1,0 1,0 25,0-25,0 24,0 1,0 0,0-26,0 26,0 0,0-26,0 1,0 0,0 0,0 0,0-25,0 24,25-24,-25 25,0-25,0 0,0 0,0 0,0 0,0 0,0-25,0 1,0 24,0-25,0-25,0 25,0 1,0-26,-25 0,25 1,-25-1,25 1,-24-1,24 0,-25 1,0-26,25 26,0-1,0 0,0 1,0-1,25 25,-25-24,25 24,-1 0,1 0,0 1,0-1,0 25,24-25,-24 25,0-25,25 25,-26 0,26-25,-25 25,24 25,-24-25,0 0,0 25,-25 0,25 0,-25-25,0 24,0 26,0-25,-25 0,25-1,-25 26,-25-25,26 24,-1-24,-25 0,1 25,24-26,-25 1,1 0,-1 0,25 0,-25-25,26 24,-1-24,0 0,0 0,25 0,-25 0,25 0,0 0,0 0,0 0,0 0,0 0,0 25,25-25,-25 0,25 25,0 0,0-25,-1 25,1 0,0-1,-25-24,50 25,-25 0,-1 0,1 0,0-25,0 24,0-24,-1 25,26-25,-25 0,0 0</inkml:trace>
  <inkml:trace contextRef="#ctx0" brushRef="#br0" timeOffset="580.0332">14437 6871,'0'0,"0"-25,0 25,0-25,0 25,0-25,-25 25,0-24,0 24,0 0,1-25,-1 25,0 0,0 0,0 0,-24 0,24 0,0 0,0 25,1-25,-1 24,0 1,25-25,-25 25,25 0,0 0,0 0,0-25,0 24,0 1,0 0,25-25,-25 25,25 0,0-25,-25 0,24 24,1-24,0 0,0 0,24 0,-24 0,0-24,0 24,0 0,-1-25,1 0,0 25,0-25,-25 0,25 1,-25-1,0 0,0 0,0 25,0-25,0 0,0 25,0-24,0 24,0 0,0 0,0 0,0 0,0 24,0-24,0 25,0 0,0-25,0 25,0 0,0-25,24 25,-24-1,0-24,25 25,0-25,-25 25,25-25,0 0,0 0,-25 0,24 0,1 0,0-25,0 25,0-25,-25 1,24 24,1-25,-25 0,25 0,-25-25,25 26,-25-26,0 0,0 1,0-1,0 1,0-1,-25 0,0 1,25-1,-25 25,25 1,0-1,-24 25,24 0,0 0,0 25,0-1,0 1,0 25,0-1,24 1,-24 0,25-1,-25 1,25-1,0-24,-25 25,25-1,-1-24,1 0,-25 25,25-25,0-1</inkml:trace>
  <inkml:trace contextRef="#ctx0" brushRef="#br0" timeOffset="804.046">14759 6697,'0'0,"0"-25,0 25,0 0,25 0,0 0,0 0,-1-24,1 24,0 0,0 0,24 0,-24 0,25 0,-25 0,24 24,-24-24,0 0,0 25,-1 0,-24-25,25 25,-25 0,0-25,25 24,-25 1,0-25,0 25</inkml:trace>
  <inkml:trace contextRef="#ctx0" brushRef="#br0" timeOffset="956.0547">15280 6375,'0'-25,"0"25,0 0,0-25,0 25,0 0,0-25,0 25,0 0,0 0,0 0,0 25,0-25</inkml:trace>
  <inkml:trace contextRef="#ctx0" brushRef="#br0" timeOffset="1240.071">15578 6573,'0'25,"0"-25,0 0,0 0,0 0,0 25,-25-25,25 0,-25 25,25-1,-25 1,25-25,-25 25,25 0,0 0,0-1,0-24,0 25,0 0,0-25,0 25,0-25,25 0,-25 25,25-25,-25 0,25 0,0 0,-1 0,1-25,0 25,0 0,0-25,0 25,-1-25,1 25,-25-25,0 1,0-1,0 0,0 0,0 0,-25 1,1 24,-1-25,0 25</inkml:trace>
  <inkml:trace contextRef="#ctx0" brushRef="#br0" timeOffset="1524.0872">16074 6474,'49'0,"1"0,-25 0,0 0,-1 0,-24 0,0 0,0 0,0 0,0 0,-24 25,24-25,-25 25,0-25,0 24,25 1,-25 0,25 0,0-25,0 25,25-1,0 1,0 0,24 0,-24 0,25-1,-1-24,1 25,-25 0,24-25,1 25,-25 0,0-25,-1 0,-24 25,25-25,-25 0,-25 24,25-24,-49 0,24 0,-25 25,1-25,-1 0,-24 0</inkml:trace>
  <inkml:trace contextRef="#ctx0" brushRef="#br0" timeOffset="2140.1224">13693 8458,'0'-24,"0"-1,0 0,0 0,0 25,0-25,0 25,0 0,0 0,0 25,0-25,0 25,0 0,0 0,0 24,0-24,0 25,0-1,0-24,0 25,0-26,0 26,0-25,0 0,0 24,0-49,0 25,0 0,0 0,0-25,24 0,-24 0,0 0,0 0,0 0,0-25,0 25,0-25,0 0,0-24,-24 24,24-25,0-24,-25 24,0 1,25-26,-25 1,0 24,25-24,0-1,0 26,0-1,0 1,0 24,25-25,-25 25,25 0,25 1,-26 24,1-25,25 25,-25 0,24 0,-24 0,25 0,-1 0,-24 25,0-1,0 1,-1 0,-24 0,0 25,0-26,-24 26,-1 0,0-26,0 26,-24 0</inkml:trace>
  <inkml:trace contextRef="#ctx0" brushRef="#br0" timeOffset="2600.1487">13941 8508,'24'0,"1"0,0 25,0-25,0 25,-1-25,1 24,0-24,0 25,-25 0,25-25,-1 25,-24 0,25-1,-25-24,0 25,0 0,0-25,0 25,0 0,0-25,0 24,0-24,0 0,0 0,0 0,0 0,0 0,0 0,0 0,0-24,0 24,0-25,25 0,-25 0,25 0,-25 1,25-1,-25 25,24-25,1 0,-25 25,25 0,0 0,-25 0,25 0,-25 0,24 25,-24-25,25 25,-25-25,0 25,25-1,-25-24,0 25,25-25,-25 25,25-25,-25 0,25 25,-25-25,24 0,1 0,-25 0,25 0,0 0,0-25,-25 25,24 0,1-25,-25 25,25-25,-25 25,0-24,0-1,0 0,0 25,-25-25,25 0,-25 1,1-1,-26 0,25 25,0-25,-24 0</inkml:trace>
  <inkml:trace contextRef="#ctx0" brushRef="#br0" timeOffset="3012.1723">14734 8210,'50'0,"-25"0,24 0,-24 25,0-25,-25 0,25 25,0-25,-25 25,24 0,-24-1,0 26,25-25,-25 24,0 1,0 0,25-1,-25 1,25-1,-25 1,0-25,0 24,25 1,-25 0,0-26,0 26,0-25,0 0,0 0,0-1,0 1,0-25,0 0,0 25,24-25,-24 0,0-25,0 25,0-25,0 1,0-1,-24 0,-1-25,25 25,-25-24,0-26,0 26,25-1,-24-24,24 24,0 1,0-1,0 0,0 1,0 24,24 0,1 0,0 1,25-1,-26 25,1-25,25 25,-25 0,-1 0,26 25,-25-25,0 25,-1-25,-24 24,25 1,-25 0,0 25,0-26,0 1,-25 25,1-25,-1-1,0 26,0-25,-24 0</inkml:trace>
  <inkml:trace contextRef="#ctx0" brushRef="#br0" timeOffset="3396.1943">15553 8409,'25'-25,"24"25,-24-25,0 25,-25 0,25-25,-25 25,0 0,0-24,-25 24,0 0,0 24,0-24,1 25,-1 0,0 0,0 0,0-1,1 1,24 25,-25-25,25-1,0 1,0 0,0-25,0 25,25 0,-1-25,-24 0,25 0,0 0,0 0,24 0,-24-25,0 25,0-25,25 0,-26 0,1 1,0-1,0-25,-25 25,25 1,-1-1,-24-25,25 25,-25 1,0-1,25 25,-25-25,25 0,-25 25,25-25,-25 25,24 0,-24 0,25 0,0 0,0 0,0 0,-25 0,24 25,1-25,0 25,0-25,0 25,-25 0,24-1</inkml:trace>
  <inkml:trace contextRef="#ctx0" brushRef="#br0" timeOffset="3832.2192">16198 8310,'25'-25,"-25"0,24 25,-24-25,25 0,-25 25,25-24,0 24,0 0,-1-25,1 25,0 0,0 0,0 0,-1 25,1-25,25 24,-25-24,-1 25,1 0,0 0,0 0,-25-1,25 1,0 0,-25 0,24 0,-24-1,0 1,0 0,0 0,0 0,0-1,0 1,0 0,0 0,-24-25,24 25,0-25,0 0,-25 0,25-25,0 25,0-25,0 0,-25 0,25 1,0-26,0 0,-25 1,25-1,0 25,0-24,0-1,0 1,25 24,0 0,-25-25,25 26,-1 24,1-25,0 0,0 0,0 25,24 0,-24 0,0 0,0 0,-1 0,1 25,0-25,0 25,-25 0,25-25,-1 24,-24 1,25 0,-25 0,25 0,-25-1,0-24</inkml:trace>
  <inkml:trace contextRef="#ctx0" brushRef="#br0" timeOffset="4056.232">17364 7739,'0'-25,"-25"25,25-25,0 25,0 0,0 0,0 0,0 25,0-25,0 25,0 25,0-26,25 26,-25 0,24-1,-24 1,25 0,-25-26,25 26,0 0,-25-26,25 26,-25-25</inkml:trace>
  <inkml:trace contextRef="#ctx0" brushRef="#br0" timeOffset="4248.243">17339 8136,'0'-25,"0"25,0-25,0 25,25 0,-25-24,24 24,-24 0,25 0,0 0,0 0,0 24,-1-24,26 25,-25-25,-25 25,25 0,-1-25,1 25,-25-1,0 1,0-25,0 25</inkml:trace>
  <inkml:trace contextRef="#ctx0" brushRef="#br0" timeOffset="4392.2513">17512 8062,'0'-25,"0"25,0-25,0 0,25 25,-25-25,0 25,25-25,-25 25,0 0,25-24,-25 24,25 0</inkml:trace>
  <inkml:trace contextRef="#ctx0" brushRef="#br0" timeOffset="4913.2811">18207 8012,'0'0,"-25"0,25-25,-25 25,25 0,0 0,-24 0,-1 0,25 0,-25 0,0 0,0 0,1 25,-1 0,0 0,0-1,0 1,1 0,24 0,-25 0,25-1,-25 1,25 0,0 0,0 0,25-25,-25 24,25 1,-25-25,24 0,1 25,0-25,0 0,0 0,-1-25,26 25,-25 0,0-25,-1 1,1 24,25-25,-25 0,-1 0,1 0,0 1,0-1,0 25,-25-25,24 0,1 25,-25 0,25-25,-25 25,0 0,25 0,-25 0,0 0,25 25,-25-25,24 0,-24 25,0-25,0 25,0-25,25 25,-25-25,0 24,0 1,0-25,25 25,-25-25,0 25,25-25,-25 0,0 25,25-25,-25 0,24 0,-24 0,25 0,0 0,-25 0,25-25,0 25,-1 0,1-25,-25 25,25 0,0-25,0 25,0 0,-1 0,-24 0,25 0,0 0,-25 0,25 25,-25-25,25 0,-25 0,24 0,-24 25</inkml:trace>
  <inkml:trace contextRef="#ctx0" brushRef="#br0" timeOffset="5580.3192">19298 8210,'25'0,"-25"-24,25-1,-25 25,0-25,0 0,0 0,0 1,0-1,0 0,-25 0,0 25,25-25,-24 25,-1 0,0 0,0 0,0 0,1 25,-1-25,0 25,0 0,0-25,25 25,-24-1,24 1,0-25,0 25,0-25,0 25,0-25,24 25,1-25,-25 24,25-24,0 0,0 0,-1 0,1 0,0 0,0 0,24 0,-24-24,0 24,0 0,0 0,-1-25,1 25,-25 0,25 0,-25 0,0-25,0 25,0 0,0 0,0 25,0-25,0 0,0 25,0-25,25 24,-25-24,0 0,0 25,25-25,-25 0,0 25,24-25,-24 0,25 0,-25 0,25 0,-25 0,25 0,0-25,-25 25,24-25,1 25,0-24,-25-1,25 0,0 0,-25 0,24-24,1 24,-25-25,25 1,-25-26,25 26,-25-26,0 26,0-26,0 26,0-1,0 0,0 1,0 24,0 0,-25 25,25 0,0 0,-25 0,25 25,0 0,-25 0,25 24,0-24,-24 25,24-1,0 1,0-1,0 26,24-26,-24 1,25 0,0-1,0-24,0 25,0-25,24-1,-24 1,0 0,0-25,24 0,-24 0,0 0,0 0,-1 0,1-25,0 25,0-25,0 1,-1 24,1-25,-25 25,0 0,0 0,0 0,0 0,0 25,0-25,0 24,0-24,0 25,0 0,0-25,0 25,0-25,0 25,0-25,0 24</inkml:trace>
  <inkml:trace contextRef="#ctx0" brushRef="#br0" timeOffset="5680.3249">20365 7689,'0'-24,"-25"-1,25 0</inkml:trace>
  <inkml:trace contextRef="#ctx0" brushRef="#br0" timeOffset="5920.3387">20911 7665,'0'0,"0"0,0 0,0 24,0-24,0 0,0 25,0-25,0 25,0 0,0 0,-25-1,0 1,25 0,-25 0,25 24,-25-24,25 25,-24-25,24 0,0-1,0 26,-25-25,25-25,0 25,0-1,0-24,0 25,0-25,0 0,0 0,0 0</inkml:trace>
  <inkml:trace contextRef="#ctx0" brushRef="#br0" timeOffset="6596.3773">20588 8037,'25'-25,"-25"25,0 0,0 0,0-25,25 25,-25 0,0 0,25-25,-25 25,24 0,1 0,-25 0,25-25,0 25,0 0,-1 0,1 0,0 0,0 0,0 0,0 0,-1 0,-24 25,25-25,0 0,-25 0,0 0,0 25,0-25,0 25,0-25,0 25,0 0,0-25,0 24,0 1,0-25,0 25,0-25,0 25,0-25,0 25,0-25,0 0,0 0,0 0,0 24,0-24,25 0,-25-24,25 24,-25 0,24 0,1-25,0 25,0 0,-25-25,25 0,-1 25,1-25,-25 25,25 0,-25-24,0 24,0 0,25 0,-25 0,0 0,0 0,0 24,0-24,-25 25,25 0,-25 0,25 24,0-24,-25 25,25-1,-24-24,24 25,0-1,-25 26,0-26,25 1,-25 0,25-1,-25 1,1-25,-1 24,25-24,-25 25,0-26,25-24,-25 25,25-25,0 0,-24 0,24-25,0 1,-25-1,25 0,0 0,-25-24,25 24,0-25,0 1,0-1,0 0,25 1,0-1,-1 25,1 1,0-26,25 50,-1-25,1 25</inkml:trace>
  <inkml:trace contextRef="#ctx0" brushRef="#br0" timeOffset="7872.4503">15082 9922,'0'0,"0"0,0 0,0 0,0 25,0-25,0 24,0-24,0 25,0 0,0 25,-25-25,25 24,0-24,0 25,-25-26,25 26,0-25,0 24,0-24,0 0,-25 0,25 0,0-25,0 24,-25-24,25 0,0 25,0-25,0 0,0-25,0 25,0-24,0 24,-24-25,24 0,0-25,-25 26,25-26,0 0,0 1,0-1,0 1,0-1,0-25,0 26,0 24,25-25,-1 26,1-26,25 25,-25 0,24 25,1-24,-25 24,24 0,1 0,-25 0,24 0,-24 24,0-24,0 25,-25 0,0 0,0 0,0-1,-25-24,25 25,-25 0,0 0,-24 0,24-1,0 1,-25 0,26-25,-26 25,25 0,0-25,1 0,-1 0,0 0,25 0,-25 0,25 0,0 0,0 0,0 0,0 0,0 0,0 0,25 0,-25 25,25-25,-25 24,25 1,-25-25,24 25,1 0,0 0,0-25,0 24,-1-24,1 25,0-25,0 0,0 25,24-25,-24 0,0 0,24 0,-24 0,0 0,25 0,-26-25,26 25,-25 0,0-25,24 25,-24-24,0-1,0 0,0 25,-25-25,24 0,1 1,-25-1,0 0,0 0,0 0,0 0,0 1,-25-1,25 25,-24-25,-1 25,25 0,-25 0,0 0,0 25,25-25,-24 25,-1-1,25-24,-25 25,25 0,0 0,0 0,0 0,0-1,0 1,25 0,-25 0,25 0,24-25,-24 24,0-24,24 25,-24-25,25 0,-25 0,24 0,1 0,-1 0,-24-25,25 25,-1-24,1-1,-25 25,24-25,-24 0,25-24,-25 24,-1 0,26-25,-50 25,25-24,0 24,-25-25,0 1,0-1,0 1,-25-26,0 1,0 24,0 1,1-26,-1 50,25-24,-25 24,25 25,0 0,-25 0,25 25,0 0,0 24,0 1,0-1,0 1,25 0,-25 24,0-24,25-1,-25 1,25-1,-25 1,24 0,-24-26,25 26</inkml:trace>
  <inkml:trace contextRef="#ctx0" brushRef="#br0" timeOffset="8796.5032">17116 9996,'0'0,"0"-25,0 25,0-24,0-1,0 25,0-25,0 0,0 0,-25 1,25-1,-25 25,0-25,0 25,1 0,-1 0,0 0,0 0,0 0,1 25,-26 0,25-1,0-24,1 25,-1 0,25 0,-25 0,25-1,0 1,0 0,0-25,0 25,25 0,0-25,-1 0,1 25,0-25,0 0,0 0,-1 0,26-25,-25 25,0 0,-1-25,26 0,-25 25,0-25,-1 0,1 25,-25-24,25-1,-25 0,25 0,-25 0,0 1,0 24,0-25,0 25,0 0,0 0,0 0,0 0,0 25,0-25,0 24,0 1,0 0,0 0,0-25,25 25,-25-1,0-24,24 25,1-25,-25 0,25 25,-25-25,25 0,0 0,-25-25,24 25,1 0,0-25,-25 25,25-24,0 24,-25-25,24 0,1 0,-25 0,0 1,0-26,0 25,0-24,0-1,0 0,0 1,0-1,-25 1,1 24,24-25,-25 25,25 1,0 24,0 0,-25 0,25 24,0 1,0 0,0 25,0-1,0 1,0-1,0 26,0-26,25 1,0 0,-25-26,24 26,1-25,-25 0</inkml:trace>
  <inkml:trace contextRef="#ctx0" brushRef="#br0" timeOffset="9035.5168">17512 9773,'25'-25,"-25"25,25 0,0-25,-25 25,25 0,-1-24,26 24,-25 0,0 0,24 24,-24-24,25 25,-25-25,-1 25,1 0,0 0,0-25,-25 24,25 1,-25 0,0 0,0-25,0 25,-25-1,25-24</inkml:trace>
  <inkml:trace contextRef="#ctx0" brushRef="#br0" timeOffset="9164.5242">17934 9575,'-25'-25,"25"25,0 0,0 0,0-25,0 25,-24 0,24 0,0 0</inkml:trace>
  <inkml:trace contextRef="#ctx0" brushRef="#br0" timeOffset="9656.5524">18182 9624,'0'25,"25"-25,0 25,-25-25,0 25,0-25,25 24,-25-24,0 25,0 0,0-25,0 25,0 0,0-25,0 24,0-24,0 25,24-25,-24 0,0 25,0-25,0 0,25 0,-25 0,25 0,-25 0,25 0,-25 0,25 0,-1-25,-24 25,25 0,0 0,0 0,-25-25,25 25,-1 0,1 0,0 0,-25 25,25-25,0 0,-25 0,24 0,-24 25,25-25,-25 0,0 0,0 0,0 0,25 25,-25-25,0 0,0 0,25 0,-25-25,25 25,-25 0,0 0,24 0,-24-25,25 25,-25 0,25-25,-25 25,25-24,-25 24,0-25,0 0,0 25,0-25,0 0,-25 1,25 24,-25 0,0-25,1 25,-1 0,0 0,0 25,0-25,1 24,-1 1,0-25,0 25,0 0,25 0,0-1,0-24,0 25,0 0,25-25,-25 25,25-25,25 0,-26 25,26-25,-25 0,24 0,1 0,25 0,-26 0</inkml:trace>
  <inkml:trace contextRef="#ctx0" brushRef="#br0" timeOffset="10024.5734">19894 9475,'0'0,"0"-24,-25-1,25 0,-25 0,25 25,-25-25,0 1,25 24,-24 0,24 0,-25 0,0 0,25 0,-25 0,0 24,1 1,24 0,0 0,0 0,0-1,0 1,0 0,0 0,0 0,24-1,1 1,0 0,0 0,0 0,-1-1,1 1,0 0,0-25,0 25,-25 0,25-1,-1-24,-24 25,0-25,0 25,0-25,0 25,0-25,0 0,-24 0,24 25,-25-25,0 0,0 0,0-25,0 25,1 0,-1-25,25 25,-25-25,0 0</inkml:trace>
  <inkml:trace contextRef="#ctx0" brushRef="#br0" timeOffset="11260.6441">20241 9451,'25'24,"0"-24,-1 0,-24 25,25-25,-25 25,0 0,0 0,0-1,0 1,0 25,0-25,0 24,0-24,0 25,0-26,0 26,0-25,0 24,0-24,0 25,0-25,0 0,0-1,0 26,0-25,0-25,0 25,0-1,0-24,0 0,0 25,0-25,0 0,0-25,0 25,0-24,0-1,0 25,0-50,0 25,0 1,0-26,0 0,0 25,0-24,0-1,25 25,-25 1,25-1,-25 0,25 0,-1 0,-24 25,25 0,0 0,0 0,0 0,-1 0,-24 25,25-25,0 25,-25-25,25 25,-25-25,0 25,0-1,0-24,0 25,-25-25,25 25,-25-25,0 25,1-25,-1 25,25-25,-25 0,0 0,0 24,25-24,-24 0,24 0,0 0,0 0,0 0,0 25,0-25,0 0,0 0,24 0,-24 25,25-25,-25 0,25 0,0 0,0 0,-1 0,1 0,0 0,0 0,0 0,24 0,-24-25,0 25,0-25,24 25,-24-24,0 24,0-25,0 25,-1-25,1 0,0 0,-25 1,25-1,-25 0,25 0,-25 0,0 1,0-1,0 0,-25 25,0-25,25 25,-25 0,0 0,25 0,-24 0,-1 0,0 25,0-25,25 25,-25 0,25-25,0 24,0 1,0 0,0-25,0 25,25 0,-25-25,25 24,-25-24,25 25,0-25,-1 25,1-25,0 0,25 0,-26 0,1 25,25-25,-25 0,24-25,-24 25,0 0,0 0,24-25,-24 25,-25-25,25 25,0-24,-25-1,24 0,-24 25,0-25,0 0,0 1,0 24,0-25,0 25,0 0,-24 0,24 0,-25 0,25 0,-25 0,25 25,-25-25,25 24,-25 1,25-25,0 25,0 0,0-25,0 25,0-1,0-24,25 25,0-25,-25 0,25 25,0-25,24 0,-24 0,0 0,24 0,1 25,0-25,-1 0,1 0,-1-25,1 25,0 0,-1 0,1 0,0-25,-1 25,-24-25,0 25,0-24,-1 24,1-25,-25 0,0 25,0-25,0 0,0 25,-25-24,25 24,-49-25,24 25,0 0,0 0,-24 0,24 0,0 0,-25 25,26-25,-1 24,25-24,-25 25,25 0,0-25,0 25,0-25,0 25,25-25,-25 0,25 24,-25-24,24 0,1 0,0 0,0 0,0 0,0 0,-1-24,1 24,0-25,-25 25,25-25,0 0,-1 0,1-24,0 24,-25-25,25 1,0-1,-25 1,24-1,1-24,-25 24,25-24,-25 24,25 0,-25 1,0 24,0 0,0 25,0 0,0 0,0 0,0 25,0 0,-25 24,25 1,0 0,-25 24,25-24,-25 24,25 0,0 1,0-1,0-24,0 24,0-24,25-1,-25 1</inkml:trace>
  <inkml:trace contextRef="#ctx0" brushRef="#br0" timeOffset="11588.6629">23565 10468,'-25'0,"25"24,-50-24,26 25,-26-25,0 0,1 25,-26-25,1 0,-25 25,-1-25,-24 25,0-25,-24 0,-26 24,0-24,1 25,-26-25,1 25,-25-25,-1 25,1 0,-25-1,0-24,0 25,-25 0,25 0,-25 0,0-1,25 1,-25 0,25 25,0-26,0 1,25 0,25 25,-1-26,1 1,24 25,25-25,25 0,0-1,25 1,0-25,24 25,26-25,-1 25,1-25,24 0,0 0</inkml:trace>
  <inkml:trace contextRef="#ctx0" brushRef="#br0" timeOffset="24120.3796">11113 15106,'0'0,"0"0,0 0,0 0,0 25,0-25,0 0,0 0,0 0,0 0,0 25,-25-25,25 24,0-24,0 25,0 0,0 0,0 24,0-24,0 0,0 25,0-25,0-1,0 26,25-25,-25 0,0-1,0 1,0 0,25 0</inkml:trace>
  <inkml:trace contextRef="#ctx0" brushRef="#br0" timeOffset="25895.4812">11138 15180,'0'0,"0"0,0 0,0 0,0 0,0 0,0 0,24 0,-24 0,0 0,0 0,25 0,-25 0,25 0,-25 25,0-25,25 0,-25 0,25 0,-1 0,-24 0,25 0,0 0,0 0,0 0,0 0,-1 0,1 0,0 0,25 0,-26 0,1 0,25 0,-25-25,-1 25,26 0,-25 0,24 0,-24 0,25 0,-25 0,24 0,-24 0,25 0,-26 0,26-24,-25 24,0 0,24 0,-24 0,25 0,-26 0,26 0,-25 0,24-25,-24 25,25 0,-25 0,24 0,-24 0,25 0,-25 0,-1 0,26 0,-25 0,24 0,-24 0,0 0,0 0,24 0,-24 0,0 0,0 0,24 0,-24 0,0 0,25 0,-26 0,1 0,0 0,25 0,-26 0,1 0,25 0,-25-25,-1 25,26 0,-25 0,0 0,0 0,24 0,-24 0,0 0,24 0,-24 0,0 0,0 0,24 0,-24 0,0 0,0-25,24 25,-24 0,0 0,25 0,-26 0,26 0,-25 0,0 0,24 0,-24 0,25 0,-26-25,1 25,25 0,-25 0,-1 0,1 0,25 0,-25 0,0 0,24 0,-24-24,0 24,24 0,-24 0,25 0,-25 0,24 0,-24 0,25 0,-1 0,-24 0,0 0,24-25,-24 25,25 0,-25 0,-1 0,26 0,-25 0,0 0,-1 0,26 0,-25 0,0 0,-1 0,26 0,-25 0,0 0,-1 0,26 0,-25 0,0 0,24 0,-24 0,25 0,-25 0,-1 0,26 0,-25 0,24 0,-24 0,25 0,-25-25,-1 25,26 0,-25 0,24 0,-24 0,0 0,25 0,-26 0,1 0,25 0,-25 0,-1 0,26 0,-25 0,0 0,24 0,-24 0,0 0,0 0,24 0,-24 0,0 0,0 0,0 0,24 0,-24 0,0 0,0-25,-1 25,1 0,25 0,-25 0,-1 0,1 0,0 0,0 0,24 0,-24 0,0 0,0 0,0 0,-1 0,1 0,0 0,0 0,0 0,-1 0,1 0,0 0,0 0,-25 0,25 0,-1 0,1 0,-25 0,25 0,0 0,-25 0,25 0,-25 0,25 0,-25 0,24 0,-24 0,0 0,25 0,-25 0,0 0,25 0,-25 0,0 0,25 0,-25 0,0 0,25 0,-25 0,0 0,0 0,0 0,0 0,0 0,0 0,0 0,0 0,0 0,0 0,0 0,0 0,0 0,0 0,0 0,0 0,0 0,0 0,0 0,0 0,0 0,0 0,0 0,0 0,0 25,0-25,24 0,-24 25,0-25,0 25,0-25,25 24,-25-24,0 25,0 0,25 0,-25 0,0 24,25-24,-25 0,0 0,25-1,-25 1,0 0,0 25,24-25,-24-25,0 24,0 1,25 0,-25 0,0 0,0-25,0 24,25-24</inkml:trace>
  <inkml:trace contextRef="#ctx0" brushRef="#br0" timeOffset="27732.5862">11138 15751,'0'0,"0"0,0 0,0 0,0 0,0 0,0 0,0-25,0 25,24 0,-24 0,25 0,-25 0,0 0,25 0,0 0,0 0,-1 0,-24 0,50 0,-25 0,0 0,0 0,24 0,-24 0,0 0,24 0,-24 0,25 0,-1 25,-24-25,25 0,-25 0,24 0,1 0,-25 25,24-25,-24 0,25 0,-1 0,-24 0,25 0,-1 0,-24 0,25 25,-1-25,1 0,-1 0,1 0,0 0,-1 0,1-25,0 25,-1 0,1 0,-1 0,1 0,0 0,-1 0,-24 0,25 0,-1 0,1 0,-1 0,1 0,0 0,-1 0,1 0,-25 0,24 0,1 0,0 0,-1 0,1 0,-1 0,1 0,0-25,-1 25,1 0,-1 0,1 0,0-25,-1 25,26 0,-26 0,1 0,-1 0,1 0,0 0,-1-25,1 25,0 0,-1 0,1 0,-1 0,1 0,0-24,-1 24,26 0,-26 0,1 0,-1 0,26 0,-26 0,1 0,0-25,-1 25,1 0,-1 0,-24 0,25 0,-1 0,1 0,0 0,-1 0,1 0,0 0,-1 0,-24 0,25 0,-1 0,-24 0,25 0,-26 0,1 0,25 0,-25 0,-1 0,1 0,0 0,0 0,0 0,-1 25,1-25,25 0,-25 0,-1 0,1 0,0 0,0 0,0 0,-1 0,26 0,-25-25,0 25,0 0,-1 0,26 0,-25 0,0 0,-1 0,26 0,-25 0,0 0,-1-25,1 25,0 0,0 0,0 0,-1 0,1 0,0 0,0 0,0 0,-1 0,1 0,0 0,0 0,0 0,-1 0,1 0,0 0,0 0,-25-25,25 25,-1 0,1 0,-25 0,25 0,-25 0,25 0,-25 0,25 0,-1 0,-24 0,25 0,-25 0,25 0,-25 0,25 0,-25 0,25 0,-25 0,25 0,-25 0,24 0,1 0,-25 0,25 0,-25 0,25 0,0 0,-25 0,24 0,1 0,-25 0,25 0,-25 0,25 0,0 0,-25 0,24 0,-24 0,25 0,-25 0,25 0,-25 0,25 0,-25 0,0 0,0 0,25 0,-25 0,0 0,0 0,0 0,0 0,0 0,0 0,0 0,0 0,0 0,0 0,0 0,0 0,0 0,0 0,0 0,0 0,0 0,-25 0,25 0,0 0,0-25</inkml:trace>
  <inkml:trace contextRef="#ctx0" brushRef="#br0" timeOffset="28556.6334">17885 14982,'0'0,"0"25,0-25,0 0,0 0,0 0,0 0,0 0,0 0,-25 0,25 0,0 0,-25-25,25 25,-25 0,25 0,0 0,-25-25,25 25,-24-25,24 25,-25 0,25-24,-25 24,25-25,-25 25,25-25,0 0,-25 25,25-25,0 1,-25 24,25-25,0 0,0 25,0-25,0 0,0 25,0-24,0-1,0 25,0-25,0 25,0 0,25-25,-25 25,25 0,-25-25,0 25,25 0,-25 0,25 0,-25 0,25-24,-25 24,24 0,1 0,-25 0,25 0,-25 24,0-24,25 0,-25 0,25 0,-25 25,0-25,0 0,0 25,24 0,-24-25,0 25,0-1,0 1,0-25,0 25,0 0,0 0,0-1,0 1,0 0,-24 0,24-25,-25 25,0-1,25 1,-25 0,0-25,1 25,-1-25</inkml:trace>
  <inkml:trace contextRef="#ctx0" brushRef="#br0" timeOffset="31211.7852">17860 17338,'-25'0,"25"25,-25-25,0 0,1 0,-1 25,0-25,-25 0,25 0,-24 0,24 0,-25 0,1 0,-1 0,1 0,24 0,-25 0,1 0,-1 0,0 0,26 0,-26-25,25 25,0-25,-24 25,24-24,0-1,0 0,1 0,-1 0,0 1,25-1,-25-25,25 25,-25 1,25-26,0 25,0 0,25-24,0 24,-25 0,25 0,24 1,-24-26,0 25,25 0,-26 25,26-24,-25-1,24 0,-24 25,25-25,-1 25,-24 0,25-25,-25 25,24 0,-24 0,25 0,-26 0,1 0,0 25,0-25,0 0,-25 25,24-25,-24 25,25 0,-25-1,0-24,0 25,0 0,0 0,0-25,-25 25,25-1,0-24,-24 25,24-25,-25 0,25 25,0-25,0 0,-25 0,25 0,0 0,0 0,0 0,0-25,0 25,0 0,0-25,0 25,0-24,0 24,0-25,0 0,0 25,0-25,25 0,0 1,-25-1,24 0,1 0,-25 0,25 1,0-1,0 0,24 0,-24 0,0 1,0 24,0-25,24 25,-24-25,25 25,-26 0,1 0,0 0,25 0,-26 0,1 0,0 25,0-25,0 0,-1 25,1-1,-25-24,0 25,25 0,-25-25,0 25,0 0,0-1,-25-24,25 25,-25 0,25-25,-24 25,24-25,-25 0,25 25,-25-25,25 0,0 0,-25 0,25-25,0 25,0 0,0-25,0 0,25 25,-25-25,25 1,-25-1,25 0,-1 0,1 0,0 1,0-1,24 0,-24 0,0 0,25 25,-26-25,26 1,-25 24,24-25,-24 25,25 0,-25-25,-1 25,26 0,-25 0,25 25,-26-25,26 0,-25 25,0-25,-1 24,1-24,0 25,0 0,-25 0,25 0,-25-25,0 25,0-1,-25 1,25 0,-25 0,25 0,-25-1,0 1,1 0,-1-25,0 25,0 0,25-25,-25 24,1-24,24 0,0 25,-25-25,25 0,0 0,0 0,0 0,0 0,25-25,-25 25,0 0,24 0,-24 0,25 0,-25 0,25-24,0 24,0 0,-1 0,1 0,0 24,0-24,0 0,-1 25,1-25,0 25,0-25,0 25,-1 0,-24-1,25 1,0 0,-25 0,25 0,-25-1,0 1,0 0,-25 0,25 0,-25 24,0-24,1 0,-1 0,0 24,-25-24,26 0,-26 0,25-1,-24 1,24-25,0 25,-25-25,26 25,24-25,-25 0,0 0,25 0,0 0,0 0,0 0,0-25,0 25,0 0,25 0,-25-25,25 25,-1 0,-24 0,25-25,0 25,0 0,0 0,-1 0,1 0,0 0,0 0,0 0,-25 25,24-25,-24 0,25 25,-25-25,0 0,0 25,0-25,0 25,0-25,0 24,-25-24,25 25,-24-25,-1 0,0 25,0-25,0 0,1 25,24-25,-25 0,0 0,0 0,0 0,25 0,-24 0,-1 0,25 0,-25 0,25-25,0 25,-25 0,25-25,0 25,0 0,0-25,0 25,0 0,0 0,0 0,0 0,0 0,0 0,0 0,0 0,0 0,0 0,0 0,0 0,0 0,0 25,0-25,25 0,-25 0,0 0,0 0,25 25,-25-25,0 0,0 0,25 25,-25-25,24 0,-24 25,25-25,-25 25,25-25,-25 24,25-24,-25 25,25 0,-25-25,0 25,0-25,0 25,0-1,0-24,0 25,-25-25,0 25,25 0,-25-25,0 25</inkml:trace>
  <inkml:trace contextRef="#ctx0" brushRef="#br0" timeOffset="31703.8134">17711 17214,'0'25,"0"-25,25 0,-25 0,0 0,25 0,-1 25,1-25,0 0,0 25,0 0,24-25,-24 24,25 1,-1 0,1 25,-25-26,24 1,1 25,-25-25,24 0,-24 24,0 1,0-25,-25 24,0-24,0 25,0-26,-25 26,25-25,-25 0,0 24,0-24,1 0,-1 24,0-24,-25 0,26-25,-1 25,0-25,0 25,0-25,25 24,-24-24</inkml:trace>
  <inkml:trace contextRef="#ctx0" brushRef="#br0" timeOffset="32159.8395">19001 17462,'0'0,"0"0,0 0,0 0,0 0,-25-24,25 24,0 0,0 0,-25-25,25 25,0 0,0 0,-25 0,25 0,0-25,-24 25,24 0,-25 0,25 0,-25 25,25-25,-25 0,25 0,-25 25,0-25,25 24,-24 1,24 0,-25 0,25 0,-25 0,25-1,-25 1,25 25,-25-25,25-1,0 1,0 0,0 25,25-26,-25 1,25-25,0 25,-25 0,25 0,-1-25,1 24,0-24,0 0,0 25</inkml:trace>
  <inkml:trace contextRef="#ctx0" brushRef="#br0" timeOffset="34689.9842">17636 14908,'-24'-25,"-1"25,25-25,0 25,-25-25,25 25,0-25,0 25,0-24,0-1,0 25,0-25,0 0,0 25,0-25,0 1,0 24,0 0,25-25,-25 25,25-25,-1 25,-24-25,25 25,0-25,-25 25,25 0,0 0,0-24,-25 24,24 0,1 0,0 0,-25 0,25 0,0 0,-1 0,1 24,-25-24,25 25,0-25,-25 25,25 0,-25-25,24 25,-24-1,0 1,0 25,0-25,0-1,0 1,0 0,0 0,0 0,-24-1,24 1,-25-25</inkml:trace>
  <inkml:trace contextRef="#ctx0" brushRef="#br0" timeOffset="36306.0766">11981 15900,'0'-25,"25"25,-25 0,0 0,0 0,0 0,0-25,0 25,0 0,0 0,0 0,0 25,0-25,-25 0,25 25,-25-25,25 25,-25-25,25 24,-24 1,24 0,-25 0,25 0,-25-25,25 24,0 1,0 0,0-25,0 25,25-25,-25 25,25-25,-25 0,24 0,-24 0,25 0,0 0,-25 0,25 0,0-25,-1 25,1-25,0 25,0-25,0 0,24 1,-24 24,0-25,0 0,-1 0,-24 0,25 1,-25-1,0 25,0-25,0 0,0 25,-25-25,1 25,-1-24,0 24,0 0,0 0,1 24,-26-24,25 0,-24 25</inkml:trace>
  <inkml:trace contextRef="#ctx0" brushRef="#br0" timeOffset="36810.1054">14263 15949,'0'0,"0"-24,-25 24,25 0,-25-25,1 25,24-25,-25 25,0-25,0 25,25 0,-25-25,1 25,-1 0,25 0,-25 0,0 0,0 0,1 0,-1 25,0-25,0 25,0-25,1 25,-1-25,0 25,0-1,-24 1,24 0,0 0,-25 0,26-1,-1 26,0-25,0 0,0-1,25 1,-25 0,25 0,0 0,0-25,25 24,-25-24,25 25,0-25,0 0,0 0,-1-25,26 25,-25 0,24-24,-24 24,25-25,-25 0,24 25,1-25,-25 0,24 1,1-1,-25 0,24 0,-24 0,0 1,0-1,-1 0,-24 0,0 0,0 1,-24 24,24-25,-25 25,0-25,-25 25,26 0,-1 0,0 0,-25 0</inkml:trace>
  <inkml:trace contextRef="#ctx0" brushRef="#br0" timeOffset="37262.1313">15602 15652,'0'-25,"25"25,-25 0,0 0,0 0,0 0,0-25,0 25,0 0,-25 0,25 0,-24 0,24 0,-25 0,0 0,25 0,-25 0,0 25,25-25,-24 25,-1 0,0-1,25 1,-25 0,0 0,25 0,-24-1,24 1,0 0,0 0,0 0,0-1,0 1,0 0,24-25,-24 0,25 25,0-25,0 0,0 0,-1 0,1 0,0-25,25 25,-26 0,26-25,-25 25,25-25,-1 1,-24-1,25 0,-1 25,1-25,-25 0,24 1,-24-1,0 0,0 25,-25-25,24 0,-24 1,0 24,-24 0,24-25,-25 25,0 0,0 0,0 0,1 0,-1 25,0-25</inkml:trace>
  <inkml:trace contextRef="#ctx0" brushRef="#br0" timeOffset="37650.1535">16843 15652,'49'-25,"1"25,-25 0,24 0,-24 0,0-25,0 25,-25 0,0 0,25 0,-25 0,0 0,0 0,-25 0,25 0,-25 0,0 0,25 25,-25-25,1 25,-1-25,0 25,0-1,0 1,25 0,-24 0,24 0,-25-1,25-24,0 25,0 0,0 0,0-25,0 25,25-25,-25 24,24-24,1 0,0 0,0 0,24 0,-24 0,0 0,25 0,-26-24,1 24,25-25,-25 0,-1 25,26-25,-25 0,0 1,-25-1,24 0,-24 0,25 0,-25 1,0-1,0 0,-25 0,1 0,-1 25,0-24,0-1,0 25,1 0</inkml:trace>
  <inkml:trace contextRef="#ctx0" brushRef="#br0" timeOffset="42438.4274">17909 14982,'0'0,"0"0,0 0,0-25,0 25,0 0,0 0,0 0,0 0,0 0,0 0,0 0,0 0,0 0,0 0,0 0,0 0,0 0,0 0,0 0,0 0,0 0,0 0,0 0,0 0,0 0,0 25,0-25,0 25,25-25,-25 25,0-1,0 1,25 0,-25 0,0 0,0 24,0-49,0 25,25 0,-25 0,0-1,0-24,0 25,0-25,0 0,0 0,0 25,0-25,0 0,0 0,0 0,0 0,0 0,0 0,0-25,0 25,0 0,0-25,0 25,0-24,-25 24,25-25,0 0,0 0,0 0,0 1,-25-1,25 0,0 0,0 0,0 1,0-1,-25 0,25 0,0 25,0-25,0 25,0 0,0 0,0 0,0 0,0 0,0 0,0 0,0 25,0-25,0 25,0 0,0 0,0-1,0 26,0-25,0 0,0 24,0-24,0 0,25 0,-25 24,0-24,0 0,0 0,0-25,0 25,0-1,0-24,0 25,0-25,0 0,0 25,0-25,0 0,0 0,0 0,0 0,0 0,0 0,0-25,0 25,0 0,0-25,0 25,0-24,0-1,0 0,0 0,0 0,0 0,0 1,0-1,0 0,0 25,0-25,0 0,0 25,0 0,0 0,0 0,25 25,-25 0,0 0,0 0,0 24,25-24,-25 25,0-1,25-24,-25 25,0-25,0 24,0 1,0-25,0 24,0-24</inkml:trace>
  <inkml:trace contextRef="#ctx0" brushRef="#br0" timeOffset="43883.51">11088 15528,'-25'25,"25"-25,-25 0,1 0,24 0,-25 24,0-24,0 0,0 0,1 0,24 25,-25-25,0 0,0 0,25 0,-25 0,25 0,0 0,-24 0,24 0,0 0,0 0,0 0,0-25,0 25,0 0,0 0,0 0,0 0,-25 0,25 0,0 0,0 0,0 0,0 0,0 0,-25 0,25 0,0 0,0 25,0-25,0 0,0 0,0 0,0 0,0 0,0 0,0 0,0 0,0 0,0 0,0 0,0 25,0-25,0 0,0 0,-25 25,25-25,0 25,0-25,0 0,0 24,0 1,0-25,0 25,0-25,0 25,0 0,0-25,0 24,0 1,0-25,0 25,0-25,0 25,0-25,0 0,0 25,0-25,0 0,25 0,-25 0,25 0,-25 0,25 0,-1 0,-24-25,25 25,25-25,-25 25,-1-25,26 0,0 25,-26-24,26-1,-25 25</inkml:trace>
  <inkml:trace contextRef="#ctx0" brushRef="#br0" timeOffset="45786.6189">18009 15528,'0'0,"0"0,0 0,0 0,0 0,0 0,0 0,0 0,0 0,0 0,0 0,0 0,0 0,0 0,0 0,0 0,0 0,0 0,0 0,0 0,0 0,0 0</inkml:trace>
  <inkml:trace contextRef="#ctx0" brushRef="#br0" timeOffset="47513.7177">18157 15577,'0'0,"0"0,0 0,0 0,0 0,0 0,0 0,0 0,0 0,0 0,0 0,0 0,0 0,0 0,0 0,0 0,0 0,-24 0,24 0,0 0,0 0,0 0,0 0,0 0,0 0,0 25,0-25,0 0,0 0,0 0,0 25,0-25</inkml:trace>
  <inkml:trace contextRef="#ctx0" brushRef="#br0" timeOffset="50869.9096">18157 15825,'0'25,"0"-25,0 0,0 25,0-25,0 0,0 25,0-25,0 25,0-25,0 24,0-24,0 0,0 25,0-25,0 0,0 0,0 0,0 0,0 0,0 0,0 0,0-25,0 25,0 0,0-24,0 24,0-25,0 0,-24 25,24-25,0 25,0-25,0 1,0-1,0 25,0-25,0 0,0 25,0-25,0 25,0-24,0 24,0 0,0 0,0 0,0 0,0 0,0 0,0 0,0 0,0 24,0-24,0 25,0-25,0 25,0-25,0 25,-25-25,25 0,0 25,0-25,0 0,0 0,0 24,0-24,0 0,25 0,-25 0,0 0,0 0,0 0,0 0,0-24,0 24,0 0,0 0,24-25,-24 25,0 0,0-25,0 25,0 0,25-25,-25 25,0 0,25 0,-25-25,25 25,-25 0,0 0,25 0,-25 0,0 0,0 0,0 0,0 0,0 0,0 0,24 25,-24-25,0 0,0 0,0 0,0 0,0 0,0 25,0-25,0 0,0 0,25 0,-25 25,0-25,0 0,0 25,0-25,25 0,-25 24,0-24,25 0,-25 25,0-25,0 25,25-25,-25 0,0 25,0-25,0 25,0-25,0 24,24-24,-24 0,0 25,25-25,-25 0,0 0,0 25,25-25,-25 0,0 0,0 0,0 0,0 0,0 0,0 0,0 0,-25 0,25 0,0 0,-25 0,25 0,-24 0,-1 0,25 0,-25 0,0 0,0 0,1 0,-1 0,0 0,0 0,25 0,-25 0</inkml:trace>
  <inkml:trace contextRef="#ctx0" brushRef="#br0" timeOffset="55623.1815">19794 14511,'0'0,"0"-25,0 25,0 0,0 0,0 0,0-25,0 25,0 0,0 0,0 0,0 0,0 0,0 0,0 0,0 0,0 0,0 0,0 0,0 0,0 25,0-25,0 25,0 0,0-1,0 1,0 0,0 25,0-26,0 1,0 25,0-25,0 24,25-24,-25 0,0 0,0-1,0 1,0 0,0 0,0-25,0 25,0-25,0 0</inkml:trace>
  <inkml:trace contextRef="#ctx0" brushRef="#br0" timeOffset="56048.2058">19472 14511,'-25'-25,"0"25,25-25,0 25,0-25,0 25,0 0,0-24,0 24,0 0,25 0,-25-25,25 25,0 0,0 0,-1 0,1-25,0 25,0 0,0 0,24 0,-24 0,25 0,-26 0,26 0,-25 0,25 0,-1 25,1-25,-1 25,-24-1,25-24,-1 25,1 0,-25 0,0 0,24-1,-24 1,0 0,0 0,-25 0,24-1,1 1,-25 0,0 0,0 0,0-1,0 1,0 0,0 0,-25 0,1-1,-1-24,0 25,0-25,-24 25,-1-25,0 25,1-25,-1 0,1 0,-26 0,26 0,-1 0,0 0,-24 0,49 0,-25 0,1 0,24 0,-25-25,26 25,24 0,-25-25</inkml:trace>
  <inkml:trace contextRef="#ctx0" brushRef="#br0" timeOffset="56303.2204">20836 14560,'25'0,"-25"0,25 0,-25 0,25 0,-25 0,25 0,-1 0,-24 0,25 0,0 0,0 0,0 0,-1 25,1-25,0 0</inkml:trace>
  <inkml:trace contextRef="#ctx0" brushRef="#br0" timeOffset="56484.2307">20836 14684,'0'25,"-25"-25,25 25,0-25,0 0,0 0,0 25,0-25,0 0,25 0,-25 0,25 25,0-25,0 0,0 0,24 0,-24 0,25 0,-1 0,-24 0</inkml:trace>
  <inkml:trace contextRef="#ctx0" brushRef="#br0" timeOffset="57395.2829">21630 14287,'0'0,"0"-24,25 24,-25 0,0-25,0 25,0-25,25 25,-25 0,0 0,0-25,0 25,0 0,0 0,0 0,0 0,0 0,0 0,0 0,24 0,-24 25,0-25,0 25,0-25,0 25,0-1,0 26,0-25,0 25,0-26,0 26,-24-25,-1 24,25 1,-25-25,0 24,25-24,-25 25,25-25,-24-1,24 1,0 0,0 0,0 0,0-25,0 24,0-24,24 25,-24-25,25 0,0 0,0 0,0 0,-1 0,1 0,25 0,-25 0,24-25,-24 25,25 0,-26-24,26 24,-25 0,25 0,-26-25,1 25</inkml:trace>
  <inkml:trace contextRef="#ctx0" brushRef="#br0" timeOffset="57823.3073">22449 14684,'0'0,"0"0,0 0,0 0,0 0,0 0,0 0,0 0,24 0,1 0,0 0,0 0,0 0,24 0,-24 0,25 0,-1 0,-24 0,25 0,-1 0,1 0,-25 0,-1 0,1 0,0 0,0 0,-25 0,0 0,0-24,0 24,0 0,-25 0,0 0,0 0,25 0,-24 0,-1 0,0 0,0 0,0 0,25 0,-24 0,24 0,-25 0,25 0,0 0,0 24,0-24,0 0,-25 25,25 0,0-25,0 25,0 0,-25-1,25 26,0-25,-25 24,25-24,-24 25,24-25,-25 24,25 1,0-25,-25 24,25-24,0 25,0-26,-25 1</inkml:trace>
  <inkml:trace contextRef="#ctx0" brushRef="#br0" timeOffset="58283.3336">20563 15726,'-74'25,"24"-25,1 0,-1 25,25-25,1 0,-1 0,25 0,0 0,0 0,0 0,0 0,25 0,-1 0,26 0,-25 0,24 0,26 0,-1 0,1 0,-1 0,25 0,1 0,-1 0,0 0,25 0,0-25,-25 25,25 0,0 0,-25-25,25 25,-24 0,24-25,-25 25,0 0,-24-24,24 24,-25 0,1-25,-1 25,-24-25,-1 25,1 0,-1-25,-24 25,0 0,0 0,-25-25,25 25,-25 0,0 0,0 0,0 0,0 0,0 0,0 0,0 0,0-24,0 24,0 0,0 0</inkml:trace>
  <inkml:trace contextRef="#ctx0" brushRef="#br0" timeOffset="68306.907">22746 13866,'-25'-25,"1"0,-1 0,0 1,0 24,-24-25,24 0,0 0,-25 25,26-25,-26 25,0-24,26 24,-26-25,0 25,1 0,-1 0,25 0,-24 0,-1 0,0 0,26 0,-26 25,0-25,26 24,-26 1,25 0,-24 0,-1 0,25 24,-24 1,24-25,-25 24,25 1,-24 24,24-24,0 24,0-24,-24 24,24 1,0-26,0 26,1-1,-1-24,25 24,-25 1,0-26,25 26,-25-26,25 1,0-1,0 26,0-50,25 24,0 1,-25-25,25 24,0-24,24 0,-24 0,25 0,-26-25,26 24,0 1,24-25,-24 25,24-25,-24 0,24 0,-24 0,24 0,0 0,-24 0,25-25,-1 25,-24 0,24-25,-24 1,24 24,-24-25,24 0,0 25,-24-25,24 0,-24 0,0-24,-1 24,1-25,-1 26,1-26,0 0,-25 1,24-1,-24 1,25-1,-26 0,1 1,0-26,0 26,0-1,-1-24,-24 24,0-24,0 24,0-24,-24 24,-1-24,-25 24,1 0,-1 1,-24-1,-1 1,1-1,-26 0,1 26,0-1,-25 0,0-25,0 26,-25 24,0-25,0 0</inkml:trace>
  <inkml:trace contextRef="#ctx0" brushRef="#br0" timeOffset="76749.3898">19670 15652,'-24'0,"24"25,-25-25,25 0,-25 0,25 0,0 0,0 0,0 0,0 0,0 0,0 0,0 0,25 0,-25 0,25 0,-1 0,-24 0,25 0,25 0,-25 0,-1 0,26 0,25-25,-26 25,26 0,-1 0,25 0,0-25,25 25,-24 0,24 0,0-25,0 25,0 0,0 0,0 0,-25 0,0 0,0 25,1-25,-1 0,-25 0,1 25,-26-25,26 0,-26 0,-24 0,25 0,-25 0,-25 0,24 0,-24 0,0 0,0 0,-24 0,-1 0</inkml:trace>
  <inkml:trace contextRef="#ctx0" brushRef="#br0" timeOffset="77129.4116">19869 15751,'-50'0,"1"0,-1 0,25 0,-24 0,49 0,-25 0,25 0,25 0,-1 0,1 0,0 0,25-25,-1 25,26 0,-26 0,51-25,-26 25,25-24,0 24,25 0,0 0,-24-25,24 25,0 0,0 0,-25 0,25-25,-25 25,0 0,25 0,-49 0,24 0,0 0,-24 0,-1 0,-24-25,-1 25,1 0,0 0,-26 0,1 0,0 0,-25 0,25 0,-25 0,0 0,0 0,0 0,0-25,0 25,0 0,0 0,0 0,0 0,-25 0,25 0,0 0,0 0,0 0,0 0,0 0,0 0,0 0,0 0,0 0,0 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4:14:11.836"/>
    </inkml:context>
    <inkml:brush xml:id="br0">
      <inkml:brushProperty name="width" value="0.05292" units="cm"/>
      <inkml:brushProperty name="height" value="0.05292" units="cm"/>
      <inkml:brushProperty name="color" value="#FF0000"/>
    </inkml:brush>
  </inkml:definitions>
  <inkml:trace contextRef="#ctx0" brushRef="#br0">2630 13519,'0'0,"0"0,0 0,0 0,0 0,0 0,0 0,0 0,0 0,0 0,0 24,0-24,0 25,0-25,0 25,0 0,0 0,0-1,0 26,0-25,0 24,0-24,0 25,-25-25,25 24,0-24,0 25,0-26,0 1,0 0,0 0,0 0,25-1,-25-24,24 25,-24-25,25 0,0 0,0 0,0 0,-1 0,1 0,0 0,0 0,24-25,-24 1,0 24</inkml:trace>
  <inkml:trace contextRef="#ctx0" brushRef="#br0" timeOffset="708.0404">3126 13841,'0'0,"0"25,0-25,0 0,0 0,0 0,0 0,0 0,25 0,-25 0,24 0,-24 0,25 0,0 0,-25 0,25-25,0 25,-25 0,24-25,1 25,-25-25,25 25,-25-24,0 24,25 0,-25-25,0 25,0-25,0 25,0 0,0-25,-25 25,0 0,25 0,-25-25,1 25,24 0,-25 25,0-25,0 0,0 25,1-25,-1 25,0 0,0-25,25 24,-25 1,25 0,-24 0,24 0,0-1,0 1,0-25,24 25,1 0,-25 0,25-25,0 24,0-24,-1 25,1-25,0 0,0 0,0 0,24 0,-24 0,25 0,-26 0,1-25,0 25,25-24,-26 24,1-25,0 0,0 25,-25-25,25 0,-25 25,24-24,-24-1,0 0,0 25,0-25,0 0,0 25,0-24,-24 24,24 0,0-25,0 25,0 0,0 0,0 0,0 25,0-25,0 0,0 24,0-24,0 25,0 0,0 0,0-25,0 25,0-1,0-24,0 25,0 0,0-25,0 0,0 25,0-25,0 0,0 0,0 0,0 0,0 0,0 0,0 0,0 0,0-25,24 25,-24-25,0 0,0 1,25-1,-25 0,25 0,-25 0,25 1,0 24,-25-25,24 0,1 25,0 0,0 0,-25 0,25 0,-1 0,1 25,-25-25,25 25,-25-1,0-24,25 25,-25 0,0 0,0-25,25 25</inkml:trace>
  <inkml:trace contextRef="#ctx0" brushRef="#br0" timeOffset="1205.0689">4366 13816,'25'-25,"-25"25,0-24,0-1,0 0,0 0,-25 0,0 1,25 24,-25-25,1 0,-1 25,0 0,0 0,0 0,1 0,-1 0,0 25,0 0,0-1,1 1,24 0,-25 0,0 0,25-1,0 1,0 0,0 0,0-25,0 25,25-25,0 24,-25-24,24 0,1 0,0 0,0 0,0 0,-1 0,1 0,0-24,-25 24,25-25,0 25,-25-25,24 0,-24 25,0-25,0 1,0 24,0-25,0 25,0 0,0 0,0 0,0 0,0 0,0 25,0-1,0 1,25 0,-25 25,0-1,25 1,-25-1,0 1,25 24,-25-24,0 24,0-24,0 25,0-26,-25 1,25-1,-25 1,0 0,25-1,-24-24,-1 0,0 0,0-1,0-24,1 0,-1 0,0 0,0-24,-24-1,24 0,0 0,-25-24,25 24,1-25,-1 1,0-1,25 25,0-24,0-1,0 25,25-25,0 1,-1 24,26-25</inkml:trace>
  <inkml:trace contextRef="#ctx0" brushRef="#br0" timeOffset="1408.0805">4614 13395,'25'-25,"-25"0,0-25,0 26,0-1,0 25,0-25,0 25,0 0,0 0,-25 0,25 0,0 25,0 0,0-1,0 26,0 0,0-1,0 1,0 24,0-24,-25 24,25-24,0-1,0 1,0 0,0-1,0-24,0 25,0-26,0 1,0 0,0 0</inkml:trace>
  <inkml:trace contextRef="#ctx0" brushRef="#br0" timeOffset="1808.1034">4465 13469,'-25'0,"25"25,0-25,0 25,0-25,25 24,0-24,-25 25,25-25,-25 0,25 25,-1-25,1 0,0 0,0 0,0 0,-1 0,1 0,0-25,0 25,0 0,-1-25,-24 25,25-24,0-1,-25 25,25-25,-25 25,25-25,-25 0,0 25,0-24,0 24,0-25,0 25,0 0,0 0,0 0,24 0,-24 0,0 25,0-25,0 24,25 1,-25 0,0 0,0 0,25-1,-25 1,0-25,0 25,0 0,0 0,0-25,0 24,25-24,-25 0,0 0,0 0,0 0,0 0,0 0,0 0,25 0,-25 0,0-24,25 24,-25 0,24-25,-24 25,25 0,0 0,0 0,-25 0,25 0,-1 0</inkml:trace>
  <inkml:trace contextRef="#ctx0" brushRef="#br0" timeOffset="2408.1377">6127 13519,'0'0,"0"-25,0 0,0 25,0-25,-25 0,25 25,-25 0,1-24,24 24,-25 0,0 0,0 24,0-24,25 25,-24-25,-1 25,25 0,0 0,0-1,0 1,0 0,0-25,0 25,0 0,25-25,-25 24,24-24,1 0,-25 0,25 0,0 0,0 0,-25 0,24-24,1 24,-25-25,25 0,-25 25,0-25,25 0,-25 1,0-1,0 0,0 0,0 0,0 1,0-26,-25 25,25 0,0-24,0 24,0 0,0 0,0 0,0 1,0 24,25 0,0-25,-25 25,25 0,-1 25,1-25,0 24,0 1,0 0,-1 0,1 0,-25 24,25 1,-25 0,25-1,-25 1,0 24,0-24,0-1,0 26,-25-26,25 26,0-26,0 1,0 0,0-1,0 1,0-25,0-1,25 1,0 0,-1 0,1 0,0-25,0 0,0 0,24 0,-24 0,0 0,0-25,24 25,-24-25,0 0,0 0,-1-24,-24 24,0-25,0 26,0-26,-24 0,-1 26,0-1,-25-25,26 25,-26 25,0-24,1-1,-1 25,1 0,24 0,-25 0</inkml:trace>
  <inkml:trace contextRef="#ctx0" brushRef="#br0" timeOffset="2653.1517">7615 13122,'0'-25,"25"25,-25-25,0 25,25 0,-25 0,0 0,0 0,0 0,0 25,0 0,0-1,0 1,0 25,-25-25,25 24,0 1,0-25,0 24,0-24,0 25,0-25,0-1,0 1,0 0</inkml:trace>
  <inkml:trace contextRef="#ctx0" brushRef="#br0" timeOffset="3260.1864">7343 13246,'0'0,"0"0,0 0,0 0,24 0,-24 0,25 0,0 0,0 0,0 0,24 0,-24 0,25 0,-26 0,26 0,-25 0,24-25,-24 25,25-25,-25 25,-1-25,26 25,-50-25,25 25,0-24,-25 24,24-25,-24 25,0-25,0 25,0 0,0-25,0 25,0 0,0 0,0 25,0-25,0 25,0 0,0-1,-24 1,24 25,0-25,0 24,0-24,-25 25,25-25,0 24,0-24,0 0,0 0,0-1,0 1,0 0,0-25,25 0,-25 25,0-25,24 0,-24 0,25 0,-25-25,0 25,25 0,0-25,-25 25,25 0,-25-25,24 25,-24 0,25 0,-25 0,25 0,-25 0,25 0,-25 0,25 0,-25 25,25-25,-25 0,24 0,-24 0,25 25,-25-25,25 0,0 0,-25 0,25 0,-1 0,-24-25,25 25,0 0,-25-25,25 25,-25-24,25 24,-25-25,24 0,-24 25,0-25,0 0,0 1,0-1,-24 0,24 0,-25 0,0 25,25-24,-25 24,0 0,25 24,-24-24,24 25,-25-25,25 25,0 0,0 0,0-1,0 1,25 0,-1 0,1-25,0 25,0-25,0 24,-1-24,26 25</inkml:trace>
  <inkml:trace contextRef="#ctx0" brushRef="#br0" timeOffset="3684.2107">9203 13047,'0'-25,"0"1,0-1,0 0,0 0,0 25,0-25,-25 25,25 0,0 0,0 25,0-25,0 25,0 0,0 0,0 24,25-24,-25 25,25-1,-25 1,0 0,0-1,24-24,-24 25,0-1,0-24,0 25,0-26,0 1,0 25,0-50,0 25,0-1,0-24,0 25,0-25,0 0,0 0,0 0,0-25,0 25,0-24,25-1,-25 0,0 0,0-24,25 24,-25 0,0-25,25 26,0-1,-25 0,25 0,-1 0,1 25,25 0,-25 0,-1 0,26 0,-25 0,0 0,24 25,-24-25,0 25,-25 0,25 0,-25-25,0 24,0 1,0-25,0 25,-25 0,0-25,0 25,0-1,1-24,-1 0,0 25,0-25,-24 0,24 0,0 0,0-25</inkml:trace>
  <inkml:trace contextRef="#ctx0" brushRef="#br0" timeOffset="3997.2286">9625 13221,'49'0,"-24"0,25 0,-26 0,1 0,25 25,-25-25,-1 25,1-1,25 1,-25-25,-1 25,1 0,0 0,0-1,-25 1,25 0,-25 0,0 0,0-1,0 1,0 0,0-25,0 25,-25-25,25 25,-25-25,25 0,0 0,0 0,0 0,0-25,0 25,0-25,0 0,0 0,0 1,0-1,25-25,-25 25,25 1,-25-26,24 25,1 0,0 1,0 24,0-25,-1 25,26 0,-25 25,0-25,0 24,24 1,-24 0,0 0,-25 0,25-1,-25 1,24 0,-24 0</inkml:trace>
  <inkml:trace contextRef="#ctx0" brushRef="#br0" timeOffset="4128.2361">10418 13122,'0'-25,"0"0,0 25,0 0,0-25,0 25,0 0</inkml:trace>
  <inkml:trace contextRef="#ctx0" brushRef="#br0" timeOffset="5128.2933">11014 13370,'0'0,"24"0,1 0,0 0,-25-25,0 25,0-25,0 25,0-25,0 1,-25-1,0 0,25 25,-24-25,-1 0,0 25,0-25,0 25,1 0,-1 25,0-25,0 25,25-25,-25 25,1 0,24 0,0-1,0 1,0 0,0 0,0-25,24 25,-24-1,25-24,0 0,-25 0,25 0,0 0,-1 0,26 0,-25 0,0-24,-1 24,1-25,0 0,0 0,-25 0,25 1,-1-26,-24 25,25-25,-25 26,0-26,0 0,0 1,0-1,0 1,0-1,0 0,0 26,0-1,0 0,0 25,-25 0,25 0,0 25,-24 0,24 24,-25-24,25 25,0-1,-25 1,25 24,0-24,0-1,0 1,0-25,0 25,25-1,0-24,-1 0,1 24,0-49,0 25,0 0,24-25,-24 25,25-25,-25 0,24 0,-24-25,0 25,24-25,-24 0,0 25,0-24,0-26,-1 25,1 0,-25-24,0 24,0-25,0 25,0 1,-25-1,25 0,-24 0,24 0,-25 25,0 0,0 0,25 25,-25-25,1 25,-1 0,0 0,0-1,25-24,-25 25,25 0,0 0,0-25,0 25,0 0,25-25,0 0,-25 24,25-24,0 0,-1 0,-24 0,25 0,0-24,0 24,0 0,-25-25,24 25,-24-25,25 25,-25 0,25-25,-25 25,25 0,-25 0,0 0,0 25,0-25,0 25,25 0,-25-1,0 1,0 25,0-25,24 24,-24-24,0 25,0-1,0-24,0 25,-24-26,-1 26,25-25,-25 0,0 24,25-24,-25 0,1-25,-1 25,0-25,25 0,-25 0,25 0,-25 0,25-25,-24 0,24 25,0-50,0 26,0-1,24 0,-24 0,25 0,0 1,0-1,24 0,-24-25,25 26,-25-1,24 0,1 0,-1 0,1 1,0-1,-26-25,26 25,0 1,-26-1,26-25,-25 25,-25 0,25-24,-25 24,0 0,0 0,0 1,0-1,-25 0,0 25,0 0,0 0,1 25,-1-25,0 25,0-1,0 1,1 0,-1 0,25 24,0-24,0 0,0 0,0 0,0 24,25-24,-1-25,1 25</inkml:trace>
  <inkml:trace contextRef="#ctx0" brushRef="#br0" timeOffset="5384.3079">13221 12650,'25'-49,"-25"-1,25 25,-25-24,25 24,-25 0,0 0,0 1,0-1,0 25,0 0,0 25,0-1,0 1,0 25,0-1,0 1,0 24,-25 1,0-1,0 1,0 24,1-25,-1 25,-25 1,25-26,-24 25,24-24,-25-1,26 1,-1-26,0 1,25-1,-25 1,25-25,0 0,0-1</inkml:trace>
  <inkml:trace contextRef="#ctx0" brushRef="#br0" timeOffset="6004.3434">13593 13097,'0'0,"0"0,0 0,0 0,0 0,0 0,0 0,0 0,0 25,0-1,0 1,25 0,-25 25,0-1,0 1,25 0,-25 24,0-24,0-1,0 1,0-1,0-24,25 25,-25-25,0-1,0 1,0 0,0 0,0-25,0 25,25-25</inkml:trace>
  <inkml:trace contextRef="#ctx0" brushRef="#br0" timeOffset="6232.3564">13593 13519,'-24'-50,"24"0,-25 1,25-1,-25 1,25-1,0 0,0 1,0 24,0 0,0 0,0 0,0 1,0-1,25 25,-25 0,25-25,-25 25,24 0,1 0,0 25,-25-25,25 25,0-25,-1 24,1 1,0 0,-25 0,25 0,-25-1,0 1,0 0,-25 0,25 0,-25 0,25-1,-25 1,1 0,-1-25,0 25,0-25,0 0</inkml:trace>
  <inkml:trace contextRef="#ctx0" brushRef="#br0" timeOffset="6444.3685">13866 12353,'25'-25,"0"25,0 0,-1 0,1 0,0 25,0-25,-25 25,25-1,-1 1,1 25,0-1,0 1,-25 0,25-1,-25 1,24-1,-24 26,0-26,0 1,0 0,0-26,0 26,0 0,0-26,25 1,-25 0</inkml:trace>
  <inkml:trace contextRef="#ctx0" brushRef="#br0" timeOffset="7004.4006">14809 13047,'25'-25,"-25"25,24-24,-24-1,0 25,0-25,0 0,-24 0,24 1,-25 24,0-25,0 0,0 25,1-25,-1 25,0 0,0 0,0 25,1-25,-1 25,0 0,25-1,-25 1,25 0,-25 0,25 0,0-1,0 1,0 0,25 0,-25-25,25 25,-25-1,25-24,0 25,-1-25,1 0,-25 0,25 0,0 0,0 0,-1 0,1-25,0 25,0-24,0 24,-1-25,1 0,0 0,0 0,-25 1,25 24,-1-25,-24 0,0 25,0-25,25 25,-25 0,0 0,0 0,0 0,0 25,0 0,0 0,0-25,0 24,0 1,0 0,0-25,25 25,-25-25,0 25,25-25,-25 0,25 0,-25 0,24 0,1 0,-25 0,25 0,0-25,0 25,-1-25,1 0,-25 25,25-25,0 1,0-26,-25 25,24-24,-24 24,25-25,-25 1,0-26,0 26,0-1,0 0,0 1,0-1,0 25,0 1,0 24,0 0,0 24,0 1,0 0,0 25,0-1,0 1,0 24,0-24,25-1,-25 26,0-26,0 1,25-25,-25 24,0-24,0 0</inkml:trace>
  <inkml:trace contextRef="#ctx0" brushRef="#br0" timeOffset="7382.4222">15354 12750,'0'0,"0"-25,0 25,0 0,25 0,0 0,0-25,0 25,-1 0,26-25,0 25,-1-25,26 25,-26-24,26 24,-26-25,26 0,-1 25,-24-25,-1 0,1 1,0-1,-1 0,-24 0,0 0,0 1,-25-1,0 0,0 0,0 0,0 25,-25-24,0 24,0 0,0 0,1 0,-1 24,0 1,0 0,-24 0,24 24,0 1,0 0,0-1,1 26,24-26,-25 26,25-1,0 0,0 1,0-1,0 1,0-1,0 1,0-1,0-24,0 24,25 0,-25-24,0 0,0-1,0-24,0 0,0 24,0-49,0 25,-25-25</inkml:trace>
  <inkml:trace contextRef="#ctx0" brushRef="#br0" timeOffset="7510.4295">15801 13519,'0'-50,"-25"0,25 1,0-1,0 25,0-24,0 24,0 0,0 0,25 0,-25 1,25-1,0 25,-1-25,1 25,0-25,25 25,-26-25,26 25,-25-24,24 24</inkml:trace>
  <inkml:trace contextRef="#ctx0" brushRef="#br0" timeOffset="8354.4778">16719 12874,'0'-25,"0"0,0 25,-25-25,0 25,0-25,0 25,1 0,-1-24,0 24,0 0,0 24,1-24,-1 0,0 25,0 0,0-25,1 25,24 0,0-1,0-24,0 25,0 0,0-25,0 25,0-25,24 25,-24-25,25 0,-25 24,25-24,0 0,-25 0,25 0,-1-24,1 24,0 0,0-25,-25 25,25-25,-1 25,1-25,-25 25,25-25,0 25,-25-24,25-1,0 25,-25 0,24-25,1 25,-25 0,25 0,-25 0,25 0,-25 0,25 25,-1-25,-24 0,25 25,-25-25,0 24,25-24,-25 25,25-25,-25 25,0-25,0 25,0-25,25 0,-25 0,0 25,0-25,0 0,0 0,0 0,0 0,0 0,0 0,0 0,0-25,0 25,0 0,0-25,0 0,0 25,0-25,0 1,0 24,0-25,0 0,0 0,0 25,0-25,24 1,-24 24,25 0,-25-25,25 25,0 0,-25 0,25 0,-25 0,24 25,1-25,-25 0,25 24,-25-24,25 0,0 25,-25 0,24-25,-24 25,25-25,0 25,-25-1,25-24,-25 25,0-25,25 25,-25-25,0 25,24-25,-24 0,0 25,0-25,0 0,25 0,-25 0,0 0,0 0,0 0,0 0,0 0,0 0,0-25,25 25,-25-25,0 25,25-25,-25 25,0 0,25-25,-25 25,24 0,-24 0,25-24,0 24,-25 0,25 0,0 24,-1-24,-24 0,25 25,0-25,0 0,-25 25,25-25,-25 0,0 0,25 0,-25 25,0-25,0 0,0 0,0 0,0 0,0 0,0-25,0 25,0 0,0-25,0 25,0-25,24 25,-24-24,25-1,0 25,0-25,0 25,-1-25,1 25,0 0,0 0,0 0,-25 25,24-25,1 25,0 0,-25-25,25 24,-25 1</inkml:trace>
  <inkml:trace contextRef="#ctx0" brushRef="#br0" timeOffset="8628.4935">18753 12005,'24'-24,"-24"-1,0 0,0 0,0 25,0 0,0 0,0 25,0 0,0 0,0 24,-24 1,-1-1,25 26,-25-1,0 1,0 24,1-25,-1 26,0-1,0 0,25-25,-25 26,1-26,-1 0,0 1,0-1,25-24,-25 24,25-24,0 0,0-26</inkml:trace>
  <inkml:trace contextRef="#ctx0" brushRef="#br0" timeOffset="9218.5272">19150 12229,'0'0,"0"0,0 0,0 0,24 0,1 0,0 0,0-25,24 25,1 0,0 0,-1-25,26 25,-1 0,-24 0,24-25,0 25,1 0,-25 0,24 0,-24-25,-26 25,26 0,-25 0</inkml:trace>
  <inkml:trace contextRef="#ctx0" brushRef="#br0" timeOffset="9422.5389">19596 12179,'0'0,"0"25,0-25,0 0,0 25,0 0,25-1,-25 1,0 0,25 0,-25 24,0 1,24 0,-24-1,0 1,0-25,0 24,0 1,0-1,0-24,0 25,0-25,0-1,0 26,0-50,0 25,0 0,0-1,0-24</inkml:trace>
  <inkml:trace contextRef="#ctx0" brushRef="#br0" timeOffset="9814.5613">19844 12725,'25'-25,"-25"25,0 0,0 0,0 0,0 0,0 0,0 0,0 0,0 25,0-25,-25 25,25-1,0 1,0 0,-25 0,25 0,0-1,0 1,0 0,0 0,0-25,25 25,0-1,-25-24,25 0,0 25,-1-25,1 0,0 0,25 0,-26 0,1 0,25-25,-25 25,-1 0,1-24,25-1,-25 0,-1 25,1-25,-25-24,25 24,0 0,-25 0,25-24,-25 24,24 0,-24 0,0 25,0 0,0 0,0 0,0 0,0 25,0 0,0 0,0-1,0 1,0 0,0 0,0 0,0-1,0 1,0 0,0-25,0 25,25-25,-25 25,25-25,-25 0,25 0,0 0,-1 0,-24 0</inkml:trace>
  <inkml:trace contextRef="#ctx0" brushRef="#br0" timeOffset="10122.5789">20762 12849,'0'-25,"0"0,0 25,0-25,0 1,0-1,0 0,0 25,0 0,0-25,0 25,0 0,0 25,0-25,0 25,-25 0,25-1,0 1,0 0,0 0,0 0,0-1,0 1,0 0,0-25,0 25,0 0,0-25,0 24,0-24,0 25,0-25,0 0,0 0,0 0,0 0,0 0,0 0,25-25,-25 25,25-24,-25 24,24-25,-24 0,25 0,-25 0,25 25,0-24,-25-1,25 25,0-25,-25 25,24 0,-24 0,25 25,-25-25,25 25,-25-25,25 24,-25 1,25 0,-25 0,0-25,24 25,-24-1,0-24</inkml:trace>
  <inkml:trace contextRef="#ctx0" brushRef="#br0" timeOffset="10538.6027">21283 12824,'0'0,"0"0,0 0,0 0,0 0,0 0,0 0,0 0,0 0,0 25,0-25,0 25,25-1,-25 1,0 0,24 0,-24 0,0-25,0 24,0 1,0-25,0 25,0-25,0 0,0 25,0-25,0 0,0 0,0 0,0 0,0 0,0 0,0-25,25 25,-25-25,0 25,0-25,25 1,-25-1,0 0,25 25,-25-25,25 0,-1 25,1-24,-25 24,25 0,0 0,0 0,-1 0,-24 0,25 24,0 1,0-25,0 25,-25 0,24 0,1-1,-25-24,25 25,-25 0,0-25,0 25</inkml:trace>
  <inkml:trace contextRef="#ctx0" brushRef="#br0" timeOffset="11101.6349">22201 12849,'0'0,"-25"0,25 25,0-25,0 0,0 24,0-24,25 0,-25 0,0 0,24 25,-24-25,25 0,-25 0,25 0,-25 0,25-25,-25 25,25 0,-1 0,-24-24,0 24,25 0,-25-25,0 25,0-25,0 25,0-25,0 25,0-25,0 1,-25 24,25-25,-24 25,-1-25,0 25,0 0,0 0,1 0,-1 0,0 25,25 0,-25-25,0 24,25 1,-24 0,24 0,-25 0,25-1,0 1,0 0,0 0,25 0,-25-25,24 24,1-24,-25 25,25-25,0 25,0-25,24 0,-24 0,25 0,-26 0,26 0,0 0,-26-25,26 25,0-25,-1 1,-24-1,25 0,-1 0,-24 0,0-24,0-1,24 1,-49-1,25 0,0-24,-25 24,0-24,0 0,0 24,0 0,-25-24,25 49,-25-25,25 26,-25-1,25 25,-24 0,-1 0,0 25,0-1,0 1,1 25,-1 0,25-1,-25 26,0-26,25 26,0-1,0-24,0 24,0-24,0 24,25-24,-25-1,25-24,0 25</inkml:trace>
  <inkml:trace contextRef="#ctx0" brushRef="#br0" timeOffset="11225.642">23788 13097,'0'25,"-25"-25,0 0,25 24,-24-24,-1-24,25 24</inkml:trace>
  <inkml:trace contextRef="#ctx0" brushRef="#br0" timeOffset="14463.8272">17165 10393,'0'-25,"0"1,0 24,0-25,25 0,-25 25,0-25,25 25,-25-25,0 25,0 0,0 0,0 0,25 0,-25 0,0 0,0 0,0 25,0 0,0-25,0 50,0-26,0 1,0 25,-25-1,25-24,-25 25,25-1,-25-24,0 25,25-25,0-1,0 26,0-25,0-25,0 25,0-1,0-24,0 25,25-25,0 0,-25 0,25 0,0 0,24 0,-24-25,0 25,24 0,1-24,-25 24,24 0</inkml:trace>
  <inkml:trace contextRef="#ctx0" brushRef="#br0" timeOffset="15388.8801">17785 10666,'0'0,"0"0,-24 0,24 0,0 0,0 0,0 0,0 0,0 0,0 0,0 0,0 0,0 0,0 0,24 0,-24 0,25 0,0 0,-25 0,25 0,0 0,-1 0,-24-25,25 25,0 0,0-25,-25 25,25 0,-1-24,-24 24,0-25,0 25,25 0,-25-25,0 25,0 0,0-25,-25 25,1 0,24-25,-25 25,0 0,0 0,0 0,1 0,-1 0,0 25,-25-25,26 25,-1 0,0-25,0 25,0-1,0 1,25 0,0 0,0-25,0 25,0-1,0 1,0-25,25 25,0 0,-25-25,25 0,0 25,0-25,-1 0,1 0,0 0,25 0,-26 0,1 0,0-25,0 25,0-25,-1 25,1-25,0 0,0 25,0-24,-1-1,1 25,-25-25,25 0,-25 0,0 25,25-24,-25-1,0 25,0-25,0 25,0 0,0 0,0 0,0 25,0-25,0 25,0-25,0 24,0 1,0 0,0 0,0 0,0-1,0 1,0 0,0 0,0-25,0 25,0-25,0 24,0-24,0 0,25 0,-25 0,24 0,-24 0,25-24,-25 24,25-25,0 0,-25 25,25-25,-1 0,1 1,0-1,0 0,0 25,-1-25,1 0,0 25,-25 0,25 0,0 0,-25 0,0 0,24 25,-24 0,0-25,0 25,0 0,0-25,25 24,-25 1,0-25,0 25,0-25,25 0,-25 25,0-25,25 0</inkml:trace>
  <inkml:trace contextRef="#ctx0" brushRef="#br0" timeOffset="15888.9087">19026 10716,'24'0,"1"-25,0 25,0-25,0 0,-25 25,24-25,-24 1,0-1,0 0,0 0,0 0,0 1,0-1,-24 0,-1 0,25 0,-25 25,0 0,0 0,1 0,-1 25,0 0,0 0,0-25,1 49,24-24,-25 0,25 0,0 0,0-1,0 1,0-25,0 25,25 0,-1-25,-24 25,25-25,0 0,-25 0,25 0,0 0,-1 0,1 0,0 0,-25-25,25 25,0-25,-1 25,-24-25,25 0,-25 1,25 24,-25-25,0 0,0 25,0 0,0-25,0 25,0 0,0 25,0-25,0 25,0 0,0-1,0 26,0 0,0-1,0 1,0-1,0 26,0-1,0-24,0 24,0 1,0-26,0 1,0 24,0-24,0-25,-25 24,25 1,-25-25,25 0,-24-1,24 1,-25-25,0 0,25 0,-25 0,0-25,1 25,-1-24,0-26,-25 25,26-24,-1 24,25-25,-25 1,0 24,25-25,0 25,0-24,0 24,25 0,-25-25,25 26,24-1,-24 0,25 0,-25 0,24 1</inkml:trace>
  <inkml:trace contextRef="#ctx0" brushRef="#br0" timeOffset="16100.9209">19794 10344,'0'-25,"0"-25,0 25,0-24,0 24,0-25,0 50,0-24,0-1,0 25,0 0,0 0,0 25,0-25,0 24,-24 26,24-25,0 24,0 1,0 0,0-1,-25 1,25-1,0 1,0 0,0-26,0 1,0 0,0 25,0-50,0 24,0 1</inkml:trace>
  <inkml:trace contextRef="#ctx0" brushRef="#br0" timeOffset="16508.9442">19497 10195,'0'0,"0"0,25 25,-25-25,24 0,-24 24,25-24,0 0,0 25,0-25,-1 0,1 0,0 0,25 0,-26 0,26-25,-25 25,25 0,-26 0,26-24,-25 24,0-25,24 25,-24-25,0 25,0-25,-1 25,-24-25,25 25,-25-24,25 24,-25 0,0 0,0 0,0 0,0 24,25-24,-25 25,0 0,0 25,0-26,-25 1,25 25,-25-25,25-1,-25 26,25-25,-24 0,24-25,0 24,0 1,0-25,0 0,0 25,0-25,0 0,24 0,-24 0,25-25,-25 25,25 0,0-25,0 25,-1-24,1 24,0-25,0 25,0 0,-1 0,1 0,-25 0,25 0,0 0,-25 25,25-25,-25 24</inkml:trace>
  <inkml:trace contextRef="#ctx0" brushRef="#br0" timeOffset="17051.9753">21283 10393,'25'-25,"-25"-24,0 24,0 0,0 0,0 1,0-1,-25 0,0 25,0 0,0 0,1 25,-1-25,0 25,-25-1,26 1,-1 0,0 0,0 0,25-25,-25 24,25 1,0 0,0 0,0-25,25 25,-25-25,25 24,0-24,-25 0,25 0,-25 0,24 0,1-24,0 24,-25-25,25 25,0-25,-25 0,24 0,-24 1,25 24,-25-50,0 25,25 0,-25 1,25-26,-25 25,25 0,-25 1,24-1,1 0,-25 0,25 25,-25 0,25 0,-25 0,25 25,-25 0,24 0,-24-1,25 26,-25 0,0-1,0 1,0 24,-25-24,1 24,-1-24,0 24,25-24,-25 24,0-24,25-1,0 1,0 0,0-1,0 1,0-25,25 24,0-24,-25 0,25 0,24 0,-24-25,0 24,25-24,-26 0,26 0,-25-24,24 24,-24-25,0 25,0-25,0-25,-1 25,-24-24,0 24,0-25,-24 1,-1 24,0-25,0 1,-24 24,-1 0,0 0,26 1</inkml:trace>
  <inkml:trace contextRef="#ctx0" brushRef="#br0" timeOffset="17404.9955">22077 10096,'24'0,"-24"0,25 0,-25 0,25 0,-25-25,25 25,0 0,-1 0,1 0,0-25,0 25,0 0,-1 0,26 0,-25 0,0-25,-25 25,24 0,-24 0,0 0,0 0,0 0,0 0,0 0,0 0,-24 0,-1 0,25 25,-25-25,25 0,-25 25,25-25,0 25,-25-1,25 1,-24 0,24 25,0-26,-25 26,25 0,0-26,0 26,-25 0,25-26,0 26,0-25,0 0,-25 24,25-24,0 0,0 0</inkml:trace>
  <inkml:trace contextRef="#ctx0" brushRef="#br0" timeOffset="17680.0112">22473 10666,'0'0,"0"-25,0 25,0 0,0-25,25 25,-25 0,25 25,-25-25,25 0,-25 25,25-25,-25 25,24 0,-24-1,25 1,-25 0,0-25,25 25,-25 0,0-1,0-24,0 25,0-25,0 0,0 25,0-25,0 0,0-25,0 25,0-25,0 25,0-24,0-1,0 25,0-25,0 0,25 0,-25 1,25-1,-1 0,1 0,0 0,0 1,0-1,-1 0,1 0,25 25,-25-25,-1 25</inkml:trace>
  <inkml:trace contextRef="#ctx0" brushRef="#br0" timeOffset="18160.0386">23242 10468,'0'0,"0"0,0 0,0 0,0 0,-24-25,24 25,-25 0,0 0,25 0,-25 0,0 25,1-25,24 0,-25 24,0 1,0 0,25-25,0 25,-25 0,25-1,0-24,0 25,0 0,0-25,0 25,0-25,0 25,25-25,0 0,-25 0,25 24,0-24,-25 0,24-24,1 24,0 0,0-25,0 25,-1 0,1-25,0 0,-25 0,25 25,0-24,-25-1,24 0,-24 0,25 0,-25 1,0 24,0 0,0-25,0 25,0 0,0 25,0-25,0 24,0-24,0 25,0 0,-25 0,25-25,0 25,0-1,0-24,0 25,0-25,25 25,-25-25,25 0,-25 0,25 0,-25 0,0 0,25 0,-25 0,24 0,-24-25,0 25,25-25,-25 25,0-24,25 24,-25 0,0-25,0 25,25 0,-25 0,0 0,0 0,0 0,0 0,0 25,0-25,0 24,0 1,25-25,-25 25,0-25,0 25,24-25,-24 25,0-25</inkml:trace>
  <inkml:trace contextRef="#ctx0" brushRef="#br0" timeOffset="18296.0464">23763 10344,'0'-25,"-25"0,1 0,24 25,-25-25,25 25,-25 0,25-24,0 24,0 0</inkml:trace>
  <inkml:trace contextRef="#ctx0" brushRef="#br0" timeOffset="18556.0613">23986 10517,'0'25,"0"-25,0 25,0 0,0-1,0 1,0 0,0-25,0 25,0 0,0-25,0 24,-24 1,24-25,-25 0,25 25,0-25,0 0,0 0,0 0,0 0,0 0,0-25,0 25,25 0,-1-25,-24 1,25 24,0-25,0 25,0-25,24 25,-24-25,0 25,0 0,0 0,-1 0,1 25,0-25,0 25,-25 0,25-1,-25 1</inkml:trace>
  <inkml:trace contextRef="#ctx0" brushRef="#br0" timeOffset="20161.1531">9972 14287,'49'25,"1"-25,24 0,-24 0,24 0,26 0,-26 0,25-25,-24 25,24 0,0-24,0 24,1 0,-1-25,-25 25,25 0,-24 0,-1 0,1-25,-26 25,1 0,0 0,-1 0,-24 0</inkml:trace>
  <inkml:trace contextRef="#ctx0" brushRef="#br0" timeOffset="21325.2197">14189 13990,'0'0,"0"0,0 0,0 0,0 25,0-25,24 0,1 0,0 0,0 0,0 0,24 0,26 0,-26 0,26 0,24 0,-25 0,26 0,-1-25,25 25,-25-25,25 25,0 0,0-25,0 25,0-25,0 25,0 0,-25-24,25 24,-24 0,-1-25,0 25,-25 0,26 0,-26 0,-24 0,24 0,-24 0,-25 0,-1 0,1 0,0 0,-25 0,0 0,0 0,0 0,0 0,0 0</inkml:trace>
  <inkml:trace contextRef="#ctx0" brushRef="#br0" timeOffset="22592.2922">19894 13915,'74'25,"-24"-25,49 0,-25 25,26-25,24 25,0-25,0 25,0-25,0 24,25 1,-25-25,24 25,1 0,-25 0,0-25,0 24,-25-24,1 25,-1-25,-25 25,-24-25,0 0,-1 0,-24 0,0 0,-25 0,0 0,0 0</inkml:trace>
  <inkml:trace contextRef="#ctx0" brushRef="#br0" timeOffset="24525.4027">7591 17462,'0'0,"-25"0,25 0,0-24,0 24,-25 0,25-25,0 25,0 0,0-25,0 25,0-25,0 25,0-25,0 1,0-1,0 25,0-25,0 0,0 0,25 1,-25-26,25 25,-1 0,-24 1,25-1,0-25,0 25,24 1,-24-1,25 0,-25-25,24 26,1-1,-1 0,26 0,-26 0,26 1,-25-1,24 0,-24 0,24 25,0 0,-24-25,24 25,-24 0,24 0,1 25,-26-25,26 25,-26-25,26 25,-26 0,26-1,-26 1,1 25,0-25,-1-1,1 26,0-25,-1 24,1-24,-25 25,24-25,-24 24,0 1,0-25,24 24,-24-24,0 25,0-26,-1 1,1 25,-25-25,25-1,0 1,0 0,-25 0,24 0,-24 0,25-25</inkml:trace>
  <inkml:trace contextRef="#ctx0" brushRef="#br0" timeOffset="25716.4709">6251 15974,'0'0,"0"0,0 0,0 0,0 0,0 0,0 0,0 0,0 0,0 0,25 0,-25 0,0 0,25 0,0 0,-1 0,26 0,-25 0,24 0,1 0,24 0,-24 0,24-25,26 25,-26 0,25 0,0-24,26 24,-26 0,25 0,0-25,25 25,-25-25,24 25,1 0,-25-25,50 25,-25-25,0 25,24-24,-24 24,0-25,25 0,-26 25,26-25,-25 25,0-25,-1 1,1 24,0 0,0-25,0 25,-25-25,0 25,25 0,-50 0,25-25,-25 25,25 0,-49 0,24 0,-25-25,1 25,-1 0,0 0,-24 0,0-24,-26 24,26 0,-25 0,0 0,-1 0,-24 0,0 0,0 0,0-25,0 25,0 0</inkml:trace>
  <inkml:trace contextRef="#ctx0" brushRef="#br0" timeOffset="26836.5349">7491 18380,'25'0,"-25"0,0-25,25 25,-25 0,0-24,0 24,25-25,-25 25,0-25,0 25,0-25,25 0,-25 1,0 24,0-25,0 0,0 0,24 0,-24 1,0-1,0 0,25 0,-25 0,0 1,25 24,-25-25,25 25,-25-25,25 25,-25 0,24 0,-24 0,0 0,25 0,-25 0,25 25,-25-25,0 0,25 25,-25-25,0 0,25 24,-25-24,0 0,24 0,-24 0,0 0,25 0,-25 0,0 0,0 0,25-24,-25 24,25-25,-25 0,25 25,-25-25,24 0,1-24,0 24,-25 0,25-24,0 24,-1-25,1 1,0 24,0-25,-25 0,25 26,0-1,-1 0,-24 0,25 0,-25 1,25 24,-25-25,25 25,-25 0,25-25,-25 25,0 0,0 0,24 0,-24 0,0 0,25 0,-25 0,0 0,25 0,-25-25,25 25,-25 0,25-25,-1 25,-24-24,25 24,0-25,-25 25,25-25,0 0,-1 0,-24 25,25-24,0-1,-25 0,25 25,-25-25,25 0,-25 25,24-24,-24 24,0 0</inkml:trace>
  <inkml:trace contextRef="#ctx0" brushRef="#br0" timeOffset="27484.572">8037 18355,'0'0,"25"0,-25-24,25 24,-25 0,24 0,-24-25,25 25,0 0,-25-25,25 25,-25 0,25-25,-25 0,25 25,-25-24,0-1,24 0,-24 0,25 0,-25 1,25-1,-25 0,25-25,-25 26,25-1,-25 0,24 0,-24 0,25-24,-25 24,25 0,-25 0,25 25,-25-24,0-1,25 0,-25 25,24-25,-24 25,0-25,25 25,-25-24,25 24,-25 0,0-25,25 25,-25 0,0 0,25-25,-25 25,24 0,-24 0,25-25,-25 25,25 0,-25 0,25-25,-25 25,25-25,-25 25,24-24,1 24,-25-25,25 25,-25-25,25 0,-25 25,25-25,-25 1,24 24,-24-25,25 0,-25 0,25 25,-25-25,25 1,-25-1,25 25,-25-25,0 0,24 25,-24-25,0 25,0-24,0 24,0 0,0-25,0 25,0 0,0 0,0-25</inkml:trace>
  <inkml:trace contextRef="#ctx0" brushRef="#br0" timeOffset="28012.6022">8533 18256,'0'0,"0"0,0 0,25 0,-25 0,0-25,0 25,25 0,-25-24,25 24,-1 0,-24-25,25 25,-25-25,25 25,0-25,-25 0,25 1,-1 24,1-25,0 0,-25 0,25 0,0 25,-1-24,1-1,0 0,0 25,0-25,-1 0,1 1,-25 24,25-25,0 0,-25 0,25 0,-25 25,0-24,24-1,-24 0,0 0,0 0,0 1,25-1,-25 0,0 0,0 0,25 0,-25 1,0-1,25 0,-25 0,25 25,-25-25,24 1,-24-1,25 25,0-25,0 0,0 25,-25-25,25 25,-1-24,1 24,0-25,0 25,0 0,-1-25,-24 25,25 0,0-25</inkml:trace>
  <inkml:trace contextRef="#ctx0" brushRef="#br0" timeOffset="28980.6576">7591 17115,'0'0,"0"0,0 0,0 0,0 0,0 0,0 0,0 0,0 0,0 0,0 0,0 0,0 0,0 25,0-25,0 0,0 0,0 25,0-25,0 25,0-25,-25 24,25 1,-25 0,25 0,-25 0,25-1,-25 1,1 0,24 0,-25 0,25-1,-25 1,25 0,-25 25,25-25,0-1,-25 1,25 0,0 0,0 0,0-25,0 24,0 1,0 0,0 0,0 0,0-1,0-24,0 25,0 0,0-25,0 25,0-25,0 0,0 25,0-25,0 0</inkml:trace>
  <inkml:trace contextRef="#ctx0" brushRef="#br0" timeOffset="29875.7087">6251 16768,'0'0,"0"0,-25 0,25 0,0 0,0 0,0 0,0 0,0 0,0 0,0 0,0 0,0 0,25-25,-25 25,25 0,0 0,0 0,-1-25,26 25,-25 0,24-24,26 24,-26-25,26 0,-26 25,51-25,-26 0,0 1,26-1,-1 0,0 0,25 0,-25 1,1-1,24 0,0-25,0 25,0 1,0-1,0 0,0 0,0-24,25 24,-25 0,0 0,0 0,24 1,-23-1,-1 0,0 0,0 25,-25-25,25 1,-25-1,0 25,0-25,-24 25,-1 0,1-25,-1 25,-24 0,-1 0,1 0,0 0,-26 0,1 0</inkml:trace>
  <inkml:trace contextRef="#ctx0" brushRef="#br0" timeOffset="30318.7341">6226 17338,'0'0,"0"0,0 0,0 0,0 0,0 0,0 0,0 0,0 0,0-24,25 24,0 0,-25 0,25-25,24 25,-24-25,25 25,-1-25,1 0,0 25,24-24,-24-1,24 0,0 0,26 0,-26 1,25-1,-24 0,24 0,0 0,0-24,-24 49,24-25,-25 0,26 0,-26 1</inkml:trace>
  <inkml:trace contextRef="#ctx0" brushRef="#br0" timeOffset="30661.7537">10121 16396,'0'25,"0"-25,0 0,24 0,-24 0,25 0,0 0,0 0,0 0,24 0,-24 0,25-25,-1 25,26 0,-26-25,1 0</inkml:trace>
  <inkml:trace contextRef="#ctx0" brushRef="#br0" timeOffset="31519.8028">4316 15156,'0'-25,"0"25,0 0,-24-25,24 25,0-25,0 25,0-25,-25 25,25-24,0 24,0 0,0 0,0 0,0-25,0 25,0 0,0 0,0 0,0 25,0-25,0 24,0-24,0 50,0-25,25 24,-25 1,0 0,0-1,24 1,-24 24,0 1,0-26,0 26,0-1,0-24,0-1,0 1,0 0,0-1,0-24,-24 0,24 0</inkml:trace>
  <inkml:trace contextRef="#ctx0" brushRef="#br0" timeOffset="32099.836">4391 14858,'49'0,"-24"-25,0 25,25 0,-1 0,1 0,-1 0,26-25,-26 25,26 0,-1 0,1 0,-1-24,1 24,-1 0,25-25,-24 25,-1 0,25-25,0 25,-24 0,24-25,-25 25,26 0,-1-25,-25 25,1 0,24 0,-25 0,26 0,-26 0,0 0,-24 0,24 0,1 0,-26 0,1 25,0-25,-1 0,1 0,0 0,-26 25,1-25,0 0,0 25,0-25,-1 0,-24 25,25-25,-25 0,0 24,0-24,0 25,0-25,0 25,0 0,0 0,0-1,0-24,-25 50,25-25,0 0,0-1,0 26,0-25,0 24,0-24,0 25,0-25,0 24,0 1,25-25,-25 24,0-24,0 25,25-25,-25-1,25 1,-25 0,0 0,25-25,-25 25,0-25,0 24,24-24</inkml:trace>
  <inkml:trace contextRef="#ctx0" brushRef="#br0" timeOffset="32540.8612">4440 16247,'-24'0,"-1"0,25 0,0 0,0 0,0 0,0 0,0 0,0 0,25 0,-1 0,1 0,0 0,0 0,24 0,-24 0,25 0,24 0,-24 0,24 0,1-25,-1 25,1 0,24-25,-25 25,25-24,1 24,24-25,-25 0,0 0,25 0,0 25,-25-24,25-1,-24 0,-1 0,0 0,0 25,0-24,-24-1,-1 25,1-25,-1 25,-24 0,-1-25,1 25,-25 0,24 0,-24 0,-25-25,25 25,-25 0,0 0,0 0,0 0</inkml:trace>
  <inkml:trace contextRef="#ctx0" brushRef="#br0" timeOffset="32989.8869">7219 14709,'-25'0,"0"0,0 0,0 0,0 0,1 0,-1 0,-25 0,25 0,1 0,-26 0,25 0,0-25,-24 25,24 0,0-24,0-1,1 25,-1-25,25 0,-25 0,25 1,0-1,0 0,0 0,0 0,25 1,0-26,-1 25,1 0,0 0,0 1,24-1,-24 0,0 0,25 0,-26 1,26-1,-25 25,0-25,24 25,-24 0,0 0,0 0,24 0,-49 0,25 25,0 0,0-1,-25 1,25 0,-25 0,0 24,0-24,0 25,-25 0,0-26,0 26,0 0,1-26,-26 26,25 0,0-26,-24 26</inkml:trace>
  <inkml:trace contextRef="#ctx0" brushRef="#br0" timeOffset="34939.9984">6326 15652,'-25'0,"25"0,0 0,-25 0,25 0,0 0,0 0,0 0,0 0,0 0,0 0,0 0,0 0,0 0,0-25,0 25,0 0,0 0,0 0,0 0,0 0,0 0,0 0,0 0,0 0,0 0,0 0,0 0,0 0,0 25,0-25,0 0,0 0,0 0,0 0,0 0,0 0,0 0,0 0,0 0,0 0,0 0,0 0,0 0,0 0,0 0,0 0,0 0,0 0,0 0,0 0,0 0,0 0,0 0,0 0,0 0,0 0,0 0,0 0,0 0,0 0,0 0,0 0</inkml:trace>
  <inkml:trace contextRef="#ctx0" brushRef="#br0" timeOffset="36005.0593">9302 15354,'0'0,"0"25,0-25,0 0,0 0,-25 25,25-25,0 0,0 0,0 0,0 0,0 25,0-25,0 0,0 0,0 0,0 0,0 0,0 0,25 0,-25-25,0 25,25 0,-25-25,0 25,25-25,0 25,-25-25,24 25,1-25,0 25,0-24,-25 24,25-25,-1 25,-24 0,25-25,-25 25,0 0,0 25,0-25,0 0,0 25,0-25,0 24,0-24,0 25,0-25,0 0,0 25,0-25,0 0,0 0,25 0,0 0,0 0,-1-25,26 25</inkml:trace>
  <inkml:trace contextRef="#ctx0" brushRef="#br0" timeOffset="39440.2558">6896 15553,'0'24,"0"-24,0 0,0 0,0 0,0 0,0 0,0 0,0 0,0 0,0-24,0 24,0 0,0 0,0 0,0 0,0 0,0 0,25 0,-25 0,0 0,0 0,0 0,0 0,0 0,0 0,0 0,0 0</inkml:trace>
  <inkml:trace contextRef="#ctx0" brushRef="#br0" timeOffset="39924.2835">9401 15776,'0'0,"0"0,0 0,0 0,0 0,0 0,0 0,0 0,0 0,0 0,0 0,0 0,0 0,0 0,0 0,0 0,0 0,0 0,25 0</inkml:trace>
  <inkml:trace contextRef="#ctx0" brushRef="#br0" timeOffset="40084.2926">9525 15652,'0'0,"0"0,0 0,0 0,0 0,0 0,0 0,0 0,0 0,0 0,0 0,0 0,0 0</inkml:trace>
  <inkml:trace contextRef="#ctx0" brushRef="#br0" timeOffset="40228.3009">9600 15627,'0'25,"0"-25,0 0,-25 25,25-25</inkml:trace>
  <inkml:trace contextRef="#ctx0" brushRef="#br0" timeOffset="41392.3675">12849 16371,'-25'0,"-24"0,24 25,-25-25,26 0,-1 0,0 0,0 0,0 0,25 0,0 0,0 0,0 0,25 0,0 0,0 0,24 0,1-25,0 25,24 0,0 0,1 0,-1 0,25-25,1 25,24 0,-25 0,0-25,25 25,-25 0,1-24,-1 24,0 0,0 0</inkml:trace>
  <inkml:trace contextRef="#ctx0" brushRef="#br0" timeOffset="41673.3835">14412 15925,'-25'0,"-25"0,26 0,-1 0,25 0,-25 0,0 0,25 0,0 0,0 0,0 0,0 0,0 0,0 0,25 0,-25 24,25-24,0 0,-1 25,1-25,0 25,0 0,0-25,24 25,-24-25,0 24,-25 1,25-25,0 25,-25 0,0-25,0 25,0-1,-25 1,0 0,0 0,0 0,-24-1,24 1,-25 0,-24 0,24 0,1 0</inkml:trace>
  <inkml:trace contextRef="#ctx0" brushRef="#br0" timeOffset="42200.4137">15702 15553,'-25'0,"25"0,0-25,-25 25,25 0,0 0,0 0,0 0,0 0,0 25,0-1,0-24,0 50,0-25,0 24,0 1,0-25,0 24,0 1,0 0,0-26,0 26,0-25,0 24,0-24,0 0</inkml:trace>
  <inkml:trace contextRef="#ctx0" brushRef="#br0" timeOffset="42568.4347">15057 15553,'-25'-25,"0"0,0 0,1 25,24-25,0 25,0-24,0 24,0-25,24 25,1-25,0 25,0-25,0 25,24 0,1 0,-1 0,1 0,24 0,-24 0,24 25,1-25,-26 25,26 0,-1-1,1 1,-26 0,26 0,-26 0,1-1,0 26,-26-25,1 24,0 1,0-25,-25 0,0 24,0-24,0 0,-25 24,25-24,-25 0,0 0,-24-25,24 25,-25-1,1-24,24 25,-25-25,1 25,-1-25,1 0,-1 25,25-25,-25 0,1 0,24 0,0 0,-24 0</inkml:trace>
  <inkml:trace contextRef="#ctx0" brushRef="#br0" timeOffset="42821.4492">16768 15528,'0'0,"0"0,0 0,0 0,0 0,0 0,0 0,0 0,0 0,25 0,0 0,-25 0,25 0,0 0,-1 0,1 0,25 0,-25 0,-25 0,24 0,1 0</inkml:trace>
  <inkml:trace contextRef="#ctx0" brushRef="#br0" timeOffset="42956.4569">16744 15701,'0'25,"-25"-25,25 25,0-25,0 0,0 0,0 25,0-25,25 0,-25 0,49 0,-24 0,0 0,24-25</inkml:trace>
  <inkml:trace contextRef="#ctx0" brushRef="#br0" timeOffset="55818.1926">15553 16520,'-25'0,"25"0,-25 0,25 0,-25 0,25 25,-24-25,24 0,0 0,-25 0,25 0,0 0,0 0,0 0,0 0,0 0,0 0,0 0,25 25,-25-25,24 0,-24 0,25 0,0 24,25-24,-26 0,26 0,-25-24,25 24,-1 0,1 0,-1-25,1 25,-25 0,24-25,1 25,-25 0,0-25,-1 25,1 0,-25 0,0 0,0 0</inkml:trace>
  <inkml:trace contextRef="#ctx0" brushRef="#br0" timeOffset="55994.2026">15503 16594,'-25'25,"-24"-25,24 25,0-25,0 0,1 25,24-25,0 0,0 0,0 0,24 0,-24 0,25-25,0 25,25 0,-26 0,26 0,0-25,-26 25,51 0,-25-25,-1 25,1-24,24 24,-24-25,-1 25,26-25</inkml:trace>
  <inkml:trace contextRef="#ctx0" brushRef="#br0" timeOffset="59572.4073">17587 14957,'0'0,"0"-25,0 25,0 0,0-24,0 24,0-25,0 25,0 0,0 0,0-25,0 25,0 0,0 0,0 0,0 0,0 0,0 25,0-25,0 0,0 25,0-1,0 1,0 0,0 0,0 0,-25 24,0-24,25 25,-25-26,25 26,-24-25,24 0,0 24,0-24,0 0,0-25,0 25,0 0,24-25,-24 24,25-24,0 0,0 0,0 0,24 0,-24 0,25 0,-1-24,1 24,0-25</inkml:trace>
  <inkml:trace contextRef="#ctx0" brushRef="#br0" timeOffset="59852.4233">18257 15255,'0'25,"0"-25,0 0,24 0,-24 0,25 0,-25 0,25 0,0 0,0 0,-1 0,1 0,0 0,0 0,0 0,-1 0,1-25,0 25,-25 0,25 0,-25 0,0 0,0-25</inkml:trace>
  <inkml:trace contextRef="#ctx0" brushRef="#br0" timeOffset="59987.431">18529 15230,'0'0,"-24"0,24 0,-25 0,25 0,-25 0,25 0,0 0,-25 25,25-25,0 25,-25-25,25 24,0 1,-24 0,24 0,0 0,-25 24,25-24,0 25,0-25,-25 24,25 1,0-25,0 24,0 1,0-25</inkml:trace>
  <inkml:trace contextRef="#ctx0" brushRef="#br0" timeOffset="60531.4622">19001 15032,'0'0,"0"0,0 0,0 0,0 0,25 0,-25 0,24 0,1 0,0 0,0 0,24-25,-24 25,25 0,-1 0,-24 0,25-25,-1 25,-24 0,0 0</inkml:trace>
  <inkml:trace contextRef="#ctx0" brushRef="#br0" timeOffset="60767.4757">19249 14709,'0'25,"0"-25,0 0,0 0,-25 0,25 0,0 0,0 0,0 0,0 0,0 25,0 0,0-1,0 1,0 0,0 0,0 24,0 1,25-25,-25 24,0-24,0 25,0-25,0-1,0 26,0-50,0 25,0 0,0-1,0-24</inkml:trace>
  <inkml:trace contextRef="#ctx0" brushRef="#br0" timeOffset="61071.493">19869 14734,'0'0,"0"-25,0 25,0 0,0 0,0 0,0 0,0 0,0 0,0 25,0-25,0 25,0 0,-25-1,25 1,0 0,-25 25,25-1,-25-24,1 25,24-1,-25 1,0-25,0 24,0 1,25-25,-24-1,-1 1,25 0,0 0,0 0,0-25,0 25,0-25,0 0,25 0,-25 0,24 0,1 0,0 0,25 0,-26-25,26 25,-25 0,25-25</inkml:trace>
  <inkml:trace contextRef="#ctx0" brushRef="#br0" timeOffset="61644.5258">20117 15329,'0'0,"-25"0,25 0,0 25,0-25,0 0,-25 0,25 25,0-25,-24 25,24-25,0 25,-25-1,25 1,-25-25,25 25,-25 0,25-25,-25 25,25-1,0-24,-24 25,24-25,0 0,0 0,0 0,0 0,0 0,0 0,0 0,0 0,0 0,0-25,0 25,0-24,0-1,0 25,0-25,0 0,24 0,-24 1,25-1,-25 0,25 0,-25 0,25 0,-25 1,25-1,-1 0,-24 0,25 25,-25-25,25 25,0 0,-25 0,0 0,25 0,-25 25,0-25,0 25,0-25,0 25,0-25,0 25,-25-1,25 1,0-25,-25 25,25-25,-25 25,25 0,0-25,0 0,0 25,0-25,0 0,0 24,0-24,0 0,0 0,0 25,0-25,0 0,25 0,-25 0,25 25,0-25,-25 0,24 25,1-25,0 25,-25-25,25 24,-25-24,0 25,0-25,0 25,0-25,0 25,0-25,-25 25,0-25,0 0,1 24,-1-24,-25 0,25 0,-24 0,24 0,-25-24,26 24,-1 0,-25-25,25 0</inkml:trace>
  <inkml:trace contextRef="#ctx0" brushRef="#br0" timeOffset="61856.5379">20464 14908,'0'24,"0"-24,0 0,0 0,25 0,0 0,0 0,-1 0,1 0,0 0,25 0,-1 0,1 0,-25 0,24 0,1 0,-25 0</inkml:trace>
  <inkml:trace contextRef="#ctx0" brushRef="#br0" timeOffset="62051.5491">20737 14660,'0'0,"-25"0,25 0,0 0,0 24,0-24,0 0,0 25,0-25,-25 25,25 25,0-26,0 26,0-25,0 24,0 1,0 0,0-26,0 26,0-25,0 24,0-24,0 0,0 0,0 0</inkml:trace>
  <inkml:trace contextRef="#ctx0" brushRef="#br0" timeOffset="62371.5674">21432 14635,'0'0,"0"0,0 0,0 0,0 0,0 0,0 0,0 0,0 25,0-25,0 24,0 1,0 25,0-25,0 24,0 1,0-1,-25 1,0 0,25-1,-25 1,0-25,25 24,-24-24,24 25,0-26,0-24,0 25,0 0,0-25,24 25,-24-25,25 0,0 25,0-25,24 0,1 0,-25-25,24 25,1 0</inkml:trace>
  <inkml:trace contextRef="#ctx0" brushRef="#br0" timeOffset="63047.6061">21903 15255,'0'0,"0"-25,0 25,0 0,0 0,0-25,0 25,0 0,0 25,0-25,0 0,0 25,-25 0,25-1,-25 1,25 0,0 25,-25-25,25-1,-24 26,24-25,0 24,-25-24,25 0,0 0,0 0,0-1,-25 1,25-25,0 25,0-25,0 0,0 25,0-25,0 0,0-25,0 25,0 0,0-25,0 25,25-25,-25 1,0-1,0 0,0-25,25 26,-25-1,0-25,24 25,-24 1,0-26,25 0,-25 25,0-24,25-1,-25 25,25-24,0 24,-25-25,24 26,1-1,0 0,0 25,-25-25,25 25,0 0,-1 0,1 0,-25 0,25 25,0-25,-25 0,25 25,-25-25,24 25,-24-25,0 24,0 1,0-25,0 25,0 0,-24-25,-1 25,0-1,0-24,0 25,1-25,-26 25,0-25,25 0,-24 25</inkml:trace>
  <inkml:trace contextRef="#ctx0" brushRef="#br0" timeOffset="63363.6241">22721 14709,'0'0,"0"0,25 0,-25 0,25 0,0 0,0 0,-1 0,1-25,0 25,0 0,24 0,-24 0,0 0,0-24</inkml:trace>
  <inkml:trace contextRef="#ctx0" brushRef="#br0" timeOffset="63563.6356">22920 14461,'0'0,"0"0,0 0,-25 0,25 25,0-25,0 0,0 25,-25 0,25-1,0 1,0 0,-25 25,25-26,-24 26,24-25,0 24,-25 1,25 0,-25-26,25 26,0-25,-25 24,25-24,0 0,0 0</inkml:trace>
  <inkml:trace contextRef="#ctx0" brushRef="#br0" timeOffset="63867.653">23416 14486,'0'0,"0"0,0 0,0 0,0 0,0 0,0 0,0 0,0 25,0-25,0 25,0 24,0-24,0 25,-25-1,0 1,25-1,-24 1,-1 0,25-26,-25 26,0 0,0-26,25 26,-24-25,24 0,0-1,0 1,0-25,0 25,24 0,1-25,-25 0,25 25,25-25,-26 0,1 0,25-25,-1 25,1 0,0-25</inkml:trace>
  <inkml:trace contextRef="#ctx0" brushRef="#br0" timeOffset="64219.6731">23912 15180,'-25'0,"25"0,-25 25,25-25,0 0,0 0,25 0,-25 0,25 25,0-25,0 0,-1 0,1 0,0 0,25 0,-25 25,24-25,-24 0,25-25,-26 25,1 0,0 0,0 0,0-25,-25 25,0 0,0 0,0-25,0 25,0 0,0 0,0 0,-25 0,25 0,-25 0,25 0,-25 0,0 25,25-25,-24 25,-1 0,25 0,-25-1,0 1,0 0,1 25,-1-1,0-24,0 50,0-26,0 1,1-1,-26 26,25-26,0 1,-24 0,24 24</inkml:trace>
  <inkml:trace contextRef="#ctx0" brushRef="#br0" timeOffset="66534.8055">17959 16197,'0'0,"-25"25,25-25,0 0,0 0,0 0,-25 0,25 0,0 0,0 0,0 0,25 0,-25 0,25 0,0 25,0-25,-1 0,26 0,0 0,24 0,0 0,1 0,24 0,-25 0,26 0,24 0,-25 0,25 0,0 0,25 0,0 0,-1 0,1 0,0 0,25 0,-1 0,1 0,0 0,-1 0,26 0,-26 25,1-25,0 0,-26 0,26 0,0 0,-25 0,-1 0,26 0,-25 0,-25 0,25-25,-25 25,0 0,0 0,0 0,-25-25,-25 25,26 0,-26 0,-24-25,24 25,-24 0,-1-24,1 24,-1 0,1-25,-25 25,25 0,-26-25,1 25,25 0,-25-25,-1 25,1 0,-25 0,25-25,-25 25,25 0,-25-24,0 24,25 0,-25-25</inkml:trace>
  <inkml:trace contextRef="#ctx0" brushRef="#br0" timeOffset="69151.9552">15950 14759,'-50'25,"1"-25,-1 0,0 0,-24 24,24-24,1 25,-1-25,0 25,1 0,-1 0,1-1,-1 1,0 25,1-25,-1 24,1 1,24-1,-25 1,25 24,1-24,-1 25,0-1,0 0,0 1,25-1,-24 1,24-1,-25 25,25-24,0-1,0 0,0 1,25-1,-1 26,1-26,0 0,0 1,24-26,1 26,0-26,-1 1,26 0,-26-26,26 1,-1 0,0 0,1-25,24 0,-24 0,24 0,-25-25,25 25,-24-25,-1 0,1-24,24 24,-25-25,1 1,-26-1,26 1,-1-26,-24 26,24-26,-24 1,-1 24,1-24,-25-1,0 1,-1-1,-24 26,0-26,0 1,-24 0,-26-1,25 1,-24-1,-1 1,0 0,1-1,-1 25,-24-24,-1 0,26 24,-26-24,1 24,-1 0,1 26,0-26,-1 25,1 0,-1 25,1-24,0 24,-26 24,26-24,-1 25,1 0,0 25,-1-26,1 26,-1 0,1 24,24 0,-24 1,24-1,-24 26,24-1,1 0,24 25,-25-25,26 25,24 0,-25 0</inkml:trace>
  <inkml:trace contextRef="#ctx0" brushRef="#br0" timeOffset="76742.3894">17612 15949,'0'0,"-25"0,25 0,0 0,-25 0,25 0,0 0,0 0,-25 0,25 0,0 0,0 0,0 0,0 0,0 0,0 0,0 0,0 0,0 0,25 0,-25 0,25 25,0-25,24 0,1 0,0 0,-1 25,26-25,-1 0,25 0,-24 0,24 0,0-25,0 25,0 0,1 0</inkml:trace>
  <inkml:trace contextRef="#ctx0" brushRef="#br0" timeOffset="77693.4438">19323 15949,'0'25,"0"-25,0 0,0 0,0 0,0 0,0 0,0 0,25-25,0 25,-25 0,25 0,24 0,-24 0,25-24,24 24,-24 0,49-25,-25 25,50-25,-24 25,24-25,24 25,-24-25,25 25</inkml:trace>
  <inkml:trace contextRef="#ctx0" brushRef="#br0" timeOffset="78662.4992">20489 16148,'-25'0,"25"0,0 0,-25 0,25 0,0 0,0 0,0 0,0 0,25 0,-25 0,25 0,0 0,0 0,24 0,1 0,24 0,1 0,-1 0,50-25,0 25,0 0,25-25,0 25</inkml:trace>
  <inkml:trace contextRef="#ctx0" brushRef="#br0" timeOffset="79369.5396">23193 16049,'-25'0,"0"0,0 0,25 0,-24 0,24 0,-25 0,25 0,0 0,0 0,0 0,0 0,0 0,0 0,0 0,0 0,0 0,0 0,0 0,0 0,0 0,0 0,25 0,-25 0,24 0,-24 24,50-24,-25 0,24 0,1 0,24 0,1 0,24 0,0 0</inkml:trace>
  <inkml:trace contextRef="#ctx0" brushRef="#br0" timeOffset="80854.6246">17339 16966,'0'0,"0"0,0 0,0 25,25-25,-1 0,1 0,0 0,0-25,24 25,-24 0,25 0,-1 0,1 0,0-24,-1 24,-24 0,25 0,-1 0</inkml:trace>
  <inkml:trace contextRef="#ctx0" brushRef="#br0" timeOffset="81061.6364">17934 16644,'-25'0,"1"-25,-1 25,0 0,0-25,0 25,25 0,-24 0,24 0,0-24,-25 24,25 0,0 24,0-24,-25 0,25 25,0 0,0 0,0 0,0 24,-25-24,25 25,0-1,0-24,0 25,0-26,0 26,0-25,0 0</inkml:trace>
  <inkml:trace contextRef="#ctx0" brushRef="#br0" timeOffset="81454.6589">19075 16495,'0'0,"0"0,-25 0,25-25,0 25,0 0,0-24,0 24,0 0,0 0,0 0,0 0,0 0,0 0,0 24,0-24,0 25,0 0,0 0,0 24,0-24,0 25,-24-1,24 1,-25 0,0-1,0 1,0-1,1 1,-1-25,0 24,25-24,-25 0,25 0,-25 0,25-25,0 24,0-24,25 0,-25 0,25 0,0 0,0 0,-1 0,26-24,-25 24,24-25,1 25,0-25,24 25</inkml:trace>
  <inkml:trace contextRef="#ctx0" brushRef="#br0" timeOffset="81821.6799">19546 17041,'-24'0,"-1"0,25 0,0 0,0 25,0-25,0 0,0 0,25 0,-1-25,1 25,0 0,0 0,0 0,24 0,1 0,-1-25,1 25,0 0,-1 0,1-25,-25 25,0 0,-1 0,1 0,-25 0,0-25,0 25,0 0,0 0,-25 0,25-24,-24 24,-1 0,0 0,0 0,0 0,1 0,-1 0,0 0,0 0,0 24,0-24,25 25,-24-25,-1 25,25 0,-25 0,0 24,25-24,-25 25,25-26,-24 26,24 0,-25-1,25 1,0-25,-25 24,25-24,-25 25,25-25,0-1</inkml:trace>
  <inkml:trace contextRef="#ctx0" brushRef="#br0" timeOffset="82169.6998">20043 17611,'0'0,"0"0,0 0,0 0,0 0,0 0,0 0,24 0,-24 0,25 0,-25 0,25 0,-25 0,25 25,-25-25,25 0,-1 0,1 25,-25-25,25 25,-25 0,0-25,0 24,0-24,0 25,-25 0,0 0,1-25,-1 25,0-1,-25 1,26-25,-26 25,25-25,-24 25,24-25,0 0,25 25,-25-25,25 0,0 0,25 0,-25 0,25 0,0 0,24 0,-24-25,25 25,-1 0,1-25,24 25,1 0,-26-25,26 25,-1-25,0 25,1-24,-1 24,-24-25</inkml:trace>
  <inkml:trace contextRef="#ctx0" brushRef="#br0" timeOffset="83053.7504">18951 15751,'0'0,"0"-25,0 25,0 0,0 0,0 0,-25 25,25-25,0 0,0 25,0-25,-24 25,24-1,0 1,-25 0,25 0,0 0,-25-1,25 1,0 0,-25 0,25-25,0 25,0-25,0 24,0-24,0 0,0 0,0 0,0 0,0 0,0 0,0-24,0 24,25-25,-25 25,25-25,-25 0,25 0,-25 1,24-1,1 0,-25 0,25 25,-25-25,25 1,-25 24,0 0,25 0,-25 0,0 24,0 1,0 0,0 0,-25 24,25 1,-25 0,25-26,-25 26,25 0</inkml:trace>
  <inkml:trace contextRef="#ctx0" brushRef="#br0" timeOffset="84719.8457">13668 4787,'0'0,"25"0,-1 0,1 0,0 25,25-25,-26 0,26 0,0 0,24 0,-24 0,24 0,0 0,1 0,-1-25,1 25,-1 0,25 0,-24 0,-1 0,1 0,-1 0,0 0,1 25,-26-25,26 0,-26 0,1 0,0 0,-1 25,1-25,-25 0,-1 0,1 0,0 0,0 25,0-25,-25 0,24 0,-24 0,0 0,0 25,0-25,0 0,0 0,0 0,0 24,0-24,0 25,0-25,-24 25,24 0,0 24,0-24,-25 0,25 25,0-1,-25 1,25-1,-25 1,25 0,-25-1,25 1,-24-1,24 1,0-25,-25 24</inkml:trace>
  <inkml:trace contextRef="#ctx0" brushRef="#br0" timeOffset="85099.8674">13693 5755,'-50'0,"0"0,1 0,24 0,-25 0,25-25,1 25,-1 0,0 0,0 0,25 0,0 0,0 0,0 0,0 0,0 0,25 0,0 0,24 0,1 0,0 0,-1 0,26 0,-1 0,1 0,-1 0,25 0,-24 0,24 0,0 0,0 0,25 0,-24 0,-1 0,0 0,0 0,-24-25,24 25,-25 0,1 0,-26 0,1 0,-1 0</inkml:trace>
  <inkml:trace contextRef="#ctx0" brushRef="#br0" timeOffset="86259.9337">15503 4762,'0'0,"0"-24,0 24,0 0,0 0,0 0,0 0,-25-25,25 25,-24 0,-1-25,25 25,-25-25,0 0,25 25,-25-24,25-1,-24 0,24 0,0 0,-25 1,25-1,0 0,0-25,0 26,0-1,0 0,25-25,-25 26,24-1,1 0,0 25,0-25,0 25,-1-25,1 25,25 0,-25 0,-1 25,1-25,25 25,-25 0,0-25,-1 25,1 24,0-24,-25 0,0 0,0-1,0 1,0 25,-25-25,0-1</inkml:trace>
  <inkml:trace contextRef="#ctx0" brushRef="#br0" timeOffset="87031.9779">15330 6672,'0'0,"0"0,0-24,0 24,0 0,0 0,0 0,0 0,0 0,0 0,0 0,0 24,0-24,0 25,0-25,0 25,0 0,0 24,0-24,0 25,0-25,0 24,0 1,0-25,0 24,0-24,0 25,0-25,0-1,0 1,0 0,0 0,24 0,-24-25</inkml:trace>
  <inkml:trace contextRef="#ctx0" brushRef="#br0" timeOffset="87576.009">15330 6449,'0'-25,"0"25,24 0,-24 0,25 0,25-24,-25 24,24 0,1 0,-1 0,26 0,-1 0,26-25,-1 25,0 0,0 0,25 0,0 0,0 0,0 0,0-25,25 25,-25 0,25 0,-25 0,25 0,0 0,-25 0,25 0,-25 0,0 0,0 0,0 0,-25 0,25 25,-25-25,-25 0,26 0,-26 0,1 0,-26 25,1-25,-1 0,-24 0,25 0,-25 0,-25 0,24 0,-24 0,0 0,0 0,0 0,0 0,0 0,0 0,0 0,0 0,0 0,0 0,0 0,0 0,0 0,0 24,0-24,0 0,0 0,0 25,0-25,0 25,0-25,0 25,0 0,0-1,0 1,0 0,0 0,0 0,0 24,0-24,0 25,0-1,0 1,25 24,-25-24,0 0,25 24,-25-24,25 24,-25-24,25-1</inkml:trace>
  <inkml:trace contextRef="#ctx0" brushRef="#br0" timeOffset="88104.0392">15082 7392,'24'0,"1"0,25 0,-25 0,24 0,1 0,24 0,-24 0,24 0,25 0,1 0,-1 0,25 0,0 0,0 0,25 0,0 0,-1 0,1 0,25 0,-25 0,24 0,1 0,0 0,-1 0,1 0,24 0,-49 0,25 0,-1 0,-24 0,25 0,-50 0,0 0,0 0,-25 0,0-25,-24 25,-26 0,-24-25</inkml:trace>
  <inkml:trace contextRef="#ctx0" brushRef="#br0" timeOffset="88824.0804">15404 6350,'0'0,"-25"0,25 0,-25 0,1 0,-1 0,25 0,-25 0,0 0,0 0,1 0,24-25,-25 25,0 0,25-25,-25 25,25-24,0-1,-25 25,25-25,0 0,0 0,0 1,0-26,0 25,25 0,-25-24,25 24,0 0,0-24,-1 24,1 0,0 25,25-25,-26 0,1 25,25 0,-25 0,-1 0,1 0,0 25,0 0,0 0,-1 0,-24-1,0 1,0 25,0-25,0 24,-24 1,-1-25</inkml:trace>
  <inkml:trace contextRef="#ctx0" brushRef="#br0" timeOffset="89648.1275">12403 4862,'0'0,"0"0,0 0,0 0,0 0,0 0,0 0,24 0,-24 0,25 0,0 0,0 0,0 0,24 0,1 0,0 0,-1 0,1 0,24-25,1 25,-1 0,0 0,26 0,-26-25,0 25,26 0,-26 0,25-25,-24 25,-1 0,1 0,-1 0,-24-25,24 25,-24 0,-1 0</inkml:trace>
  <inkml:trace contextRef="#ctx0" brushRef="#br0" timeOffset="90128.155">12477 4862,'0'0,"0"0,0 25,0-25,0 0,0 24,0-24,0 25,0 0,0 0,0 0,0-1,0 26,0-25,0 24,0 1,0-25,-25 24,25 1,0 0,-25-1,25-24,-24 25,24-1,0-24,0 0,-25 24,25-24,0 0,0 0,0-25,0 25,0-25,0 24,25-24,-25 25,0-25,24 0,-24 25,25-25,-25 0,25 0,0 0,0 0,0 25,-1-25,1 0,0 0,25 0,-1-25,1 25,-1 0,1 0,0-25,-1 25,26 0,-26-25,26 25,-1-24,-24 24,24 0,-24-25,24 25</inkml:trace>
  <inkml:trace contextRef="#ctx0" brushRef="#br0" timeOffset="91128.2122">19422 6970,'0'0,"0"0,0 0,0 0,0 0,0 0,0 0,0 0,25 0,-25 0,25 0,0 0,0 0,-1 0,1 0,0-25,0 25,24 0,-24 0,0 0,25 0,-26 0,1 0,0 0,0 0,-25 0,25 0,-25 0,0 0,0 25,0-25,0 0,0 25,0 0,0 0,0-1,0 1,0 0,0 25,-25-26,25 1,0 25,-25-25,25 24,0-24,0 0,0 0,0-1,0 1,0 0,0 0,0-25,25 25,-25-25,0 24,0-24,0 0,0 0,0 25,0-25,0 0,0-25,0 25,0 0,-25-24,25 24,-25 0,0-25,-24 25,24-25,-25 25,26-25,-26 25</inkml:trace>
  <inkml:trace contextRef="#ctx0" brushRef="#br0" timeOffset="92163.2714">12328 5482,'25'0,"0"-25,-25 25,25-25,-25 25,0 0,0-25,0 25,0 0,0 0,0 0,0 0,0 0,0 0,-25 0,25 0,-25 0,0 0,-24 0,24 0,-25 25,25-25,-24 25,-1-25,1 25,24-25,-25 0,25 25,-24-25,24 0,0 24,25-24,-25 0,25 0,0 0,0 0,0 0,0 0,0 0,0 0,0 0,0 0,0 0,0 0,25 0,-25 25,0-25,25 0,-25 25,0-25,25 25,-25 0,25-25,-25 24,0 1,24 0,-24 0,0 0,25-1,-25 1,0 0,0 0,25-25,-25 25,25 0,-25-25,25 24,-25-24,24 0,1 25,0-25,0 0,24 0,1 0,-25-25,49 25,-24-24</inkml:trace>
  <inkml:trace contextRef="#ctx0" brushRef="#br0" timeOffset="95819.4805">18381 3795,'0'0,"0"-25,0 25,0 0,0 0,0 25,0-25,0 0,0 25,0 0,0 0,24-1,-24 1,0 25,25-25,-25 24,25-24,-25 25,0-26,0 1,25 25,-25-25,0-1,0 1,0 0,0 0,0 0,0-25,0 24,0-24</inkml:trace>
  <inkml:trace contextRef="#ctx0" brushRef="#br0" timeOffset="96179.5011">18033 3820,'-24'-25,"-1"0,25 1,0-1,0 0,0 25,0-25,0 25,25-25,-1 25,-24 0,25 0,25-25,-25 25,24 0,-24 0,25 0,-1 25,1-25,-1 25,26-25,-26 25,1 0,0 0,-1-1,1 1,-1 25,1-25,0 24,-25-24,24 25,-24-1,0-24,0 25,-1-26,-24 26,0-25,0 24,0-24,0 0,0 25,-24-26,-1 1,0 0,0-25,-24 25,24 0,-25-25,25 24,-24-24,-1 25,0-25,1 0,24 0,-25 0,1 0,-1 0,25-25,-24 25,24-24,0 24,0 0,1-25</inkml:trace>
  <inkml:trace contextRef="#ctx0" brushRef="#br0" timeOffset="96428.5153">19472 3919,'0'0,"0"0,0 0,0 0,0 0,25 0,-25 0,25 0,-25 0,24 0,1 0,0 0,25 0,-26 0,1 0,25 0,-1 0,-24 0,25-25,-25 25,0 0,-1 0,1 0</inkml:trace>
  <inkml:trace contextRef="#ctx0" brushRef="#br0" timeOffset="96580.524">19472 4068,'-25'0,"25"25,0-25,0 0,0 0,0 0,25 0,0 0,0 0,24 25,-24-25,25 0,-1 0,26 0,-26 0,26 0,-1-25,1 25</inkml:trace>
  <inkml:trace contextRef="#ctx0" brushRef="#br0" timeOffset="97526.5782">12700 3969,'0'0,"0"-25,0 25,0 0,0 0,0-25,0 25,0 0,0 0,0 0,0-25,0 25,0 0,0 0,0 0,0 0,0 0,0 0,0 0,0 25,0-25,0 25,0 0,-24 0,24-1,0 1,-25 0,25 25,-25-26,25 1,-25 0,25 0,0 24,0-49,0 25,0 0,0-25,0 25,0-25,25 25,0-25,-25 0,25 0,24 0,-24 0,0 0,24-25,1 25,-25-25,24 25,1-25,0 0,-1 25,1-24,-25 24</inkml:trace>
  <inkml:trace contextRef="#ctx0" brushRef="#br0" timeOffset="98680.6442">13296 4043,'0'0,"0"0,0 0,0 0,0 0,0 0,0 0,0 0,24 0,-24-25,25 25,-25 0,25 0,0 0,0-24,-1 24,1 0,0 0,0-25,0 25,0 0,-1 0,1 0,0 0,-25 0,0 0,0 0,0 0,0 0,0 0,0 0,0 0,0 0,0 25,-25-25,25 0,-25 0,25 0,0 0,0 0,0 0,-24 0,24 24,0-24,0 0,0 0,-25 0,25 0,0 0,0 25,0-25,-25 25,25-25,0 25,0 0,0-1,0 1,-25 0,25 0,0-25,0 25,0-1,0 1,0 0,0 0,0 0,0-25,0 24</inkml:trace>
  <inkml:trace contextRef="#ctx0" brushRef="#br0" timeOffset="98863.6546">13841 4341,'0'25,"0"-25,0 0,0 0,0 0,0 0,0 24,-24-24,24 25,0-25,0 25,-25 0,25 0,-25-25,25 24,0 1,0 0,-25 0,25 0,0-25</inkml:trace>
  <inkml:trace contextRef="#ctx0" brushRef="#br0" timeOffset="99703.7027">17140 5556,'25'-25,"-25"25,0-24,0 24,25 0,-25 0,0 0,0 0,0 0,0 0,0 0,0 0,0 0,0 24,-25 1,25-25,0 25,-25 0,25 24,-24-24,24 0,0 0,-25 0,25-1,0 1,0 0,0 0,0-25,0 25,0-25,25 25,-25-25,24 0,1 24,0-24,0 0,0 0,-1 0,26 0,-25 0,24 0,1 0,-25 0,24-24</inkml:trace>
  <inkml:trace contextRef="#ctx0" brushRef="#br0" timeOffset="100047.7224">17860 5730,'0'0,"-25"0,25 0,0 0,0 0,0 0,0 0,25 0,-25 0,25-25,-25 25,24 0,1 0,0 0,0 0,24-25,-24 25,0 0,0 0,-25-25,25 25,-25 0,0 0,0 0,0 0,0 0,0 0,0 0,0 0,-25 0,0 0,25 0,-25 0,25 0,-25 0,25 25,-24-25,24 0,-25 25,25-25,0 25,-25 0,25-1,0-24,0 25,0 0,-25 0,25 0,0 0,0-1,0 1,0-25,0 25,0 0,0-25</inkml:trace>
  <inkml:trace contextRef="#ctx0" brushRef="#br0" timeOffset="100347.7395">18306 6028,'25'0,"-25"0,25 0,-25 0,0 0,0 0,25 0,-25 0,24 0,-24 0,0 0,0 0,0 24,0-24,0 25,0-25,0 25,0 0,0 0,-24-1,-1 1,0 0,0-25,0 25,1 0,-1-1,0-24,25 25,-25-25,25 0,0 25,0-25,0 0,0 0,0 0,25 0,-25-25,25 25,24 0,-24-25,25 25,-1-24,1-1,0 25,-1-25,26 0</inkml:trace>
  <inkml:trace contextRef="#ctx0" brushRef="#br0" timeOffset="101843.8251">20563 3398,'0'0,"25"-25,-25 25,25-24,-25 24,0-25,25 25,-25 0,0-25,0 25,0 0,0 0,0 0,0 25,25-25,-25 25,0-25,0 24,0 1,0 0,0 0,0 0,0 24,-25-24,25 0,-25 24,25 1,-25-25,25 25,-25-26,25 1,0 0,0 25,0-50,0 24,25 1,-25-25,25 25,0-25,-25 0,25 0,24 25,-24-25,0 0,24-25,-24 25,25 0,0 0,-26-25,26 25,0-25,-26 25,1 0</inkml:trace>
  <inkml:trace contextRef="#ctx0" brushRef="#br0" timeOffset="102231.8473">21258 3696,'0'0,"0"0,0 0,0 0,0 0,0 0,0 0,0 0,25 0,0-25,-25 25,24 0,1 0,0 0,25-25,-26 25,1 0,0-25,0 25,0 0,-1 0,-24 0,25 0,-25 0,0 0,0 0,0 0,-25 0,1 0,24 0,-25 0,0 25,25-25,-25 0,0 0,25 25,-24-25,24 25,-25-25,25 25,0 0,-25-1,25 1,-25 0,25 0,0 24,-25-24,25 25,-24-25,24 24,-25-24,25 0,0 24,-25-24,25 0,-25 25,25-26,-25 1,25 0</inkml:trace>
  <inkml:trace contextRef="#ctx0" brushRef="#br0" timeOffset="102432.8588">21506 4266,'25'0,"-25"0,0 0,25 0,-25 0,0 25,0-25,0 0,0 0,0 25,0-25,0 25,0-25,0 25,-25-1,25-24,0 25,-25 0,25 0,0-25,-25 25,25-1,0-24,0 25,0 0,-25-25</inkml:trace>
  <inkml:trace contextRef="#ctx0" brushRef="#br0" timeOffset="102707.8745">21977 3473,'0'0,"0"0,0 0,0 0,0 0,0 0,0 0,0 0,0 0,25 0,0 0,0 0,0 0,-1 0,1-25,0 25,25 0,-26 0,26 0,-25 0,0 0,-1-25</inkml:trace>
  <inkml:trace contextRef="#ctx0" brushRef="#br0" timeOffset="102915.8864">22201 3150,'0'0,"0"0,0 0,-25 25,25-25,0 25,-25 0,25-1,0 1,-25 25,25-25,-25 24,25 1,0-25,0 24,-24-24,24 0,0 0,0 24,0-24,0 0,0 0,0-25,0 25,0-1</inkml:trace>
  <inkml:trace contextRef="#ctx0" brushRef="#br0" timeOffset="103223.904">22647 3200,'25'0,"-25"0,0 0,0 0,0 0,0 0,0 0,0 25,0-25,25 24,-25 1,0 0,0 0,0 0,0 24,-25-24,0 25,25-1,-25-24,0 25,25-26,-24 26,24-25,-25 0,25 0,0-1,0 1,0-25,0 25,25 0,-25-25,24 25,-24-25,25 0,0 24,0-24,24 0,-24 0,25 0,-1-24,-24 24,25 0,-1-25,1 25,0-25</inkml:trace>
  <inkml:trace contextRef="#ctx0" brushRef="#br0" timeOffset="103559.9232">23168 3746,'0'0,"0"0,0 0,0 0,0 0,0 0,25 0,-25 0,25 0,-1 0,1 0,0 0,0 0,0 0,24 0,-24-25,0 25,24 0,-24 0,0-25,-25 25,25 0,-25 0,0 0,0 0,0 0,0 0,0 0,0 0,-25 0,25 0,-25 0,0 0,25 25,-24-25,-1 25,25-1,-25-24,0 25,0 0,25 0,-24 24,24-24,-25 0,0 0,25 24,0-24,-25 0,25 25,-25-26,25 1,-24 0,24 25,0-26</inkml:trace>
  <inkml:trace contextRef="#ctx0" brushRef="#br0" timeOffset="103875.9413">23614 4390,'0'0,"25"0,-25 0,0-24,25 24,-25 0,25 0,-25 0,0 0,25 0,-25 24,0-24,0 0,0 25,0-25,-25 25,0 0,0 0,0-1,1 1,-1 0,0 0,0 0,0-1,1 1,-1-25,25 25,0-25,0 25,0-25,0 25,0-25,25 0,-1 0,1 0,0 0,25 0,-1 0,1 0,-1 0,1 0,0 0,-1 0,1 0,-1-25,1 25,0 0,-25 0,24-25</inkml:trace>
  <inkml:trace contextRef="#ctx0" brushRef="#br0" timeOffset="104318.9667">19596 5184,'-174'25,"50"0,0 0,25-25,0 24,25-24,-1 0,25 0,1 0,24 0,0 0,25 0,0 0,0 0,0 0,0 0,25-24,0 24,24 0,1 0,0-25,24 25,1 0,24-25,25 25,0 0,0-25,25 25,-1 0,1-25,25 25,24 0,-24 0,24 0,26-24,-26 24,25 0,-24 0,24 0,0 0,1 0,-1 0,0 0,-25 0,26 0,-26 0,1 0,-1 0,-24 0,-1 0,-24 24,25-24,-50 0,0 0,0 25,-25-25,0 0,-24 0,-26 0,1 0,-1 25,-24-25,0 0,0 0,-25 0,0 0,0 0,0 0,-25 0,0 0</inkml:trace>
  <inkml:trace contextRef="#ctx0" brushRef="#br0" timeOffset="115853.6264">18133 5085,'0'0,"0"0,24 0,-24 0,25 0,0 0,0-25,24 25,-24 0,25 0,24-25,-24 25,-1 0,26-24,-1 24,1 0,-1-25,1 25,-1-25,-24 25,24 0,-24-25,-26 25,26 0,-25 0,0 0,-25-25,0 25,0 0,-25 0,0 0,0 0,0 25,-24-25,-1 0,1 0,-26 0,26 25,-26-25,25 0,1 25,-26-25,26 0,-1 0,1 0,24 0,-25 0,25 0,25 0,0 0,0 0,0 0,0 0,25 0,0-25,0 25,24 0,1-25,24 25,1-25,-1 25,1-24,24 24,0-25</inkml:trace>
  <inkml:trace contextRef="#ctx0" brushRef="#br0" timeOffset="127463.2904">12700 3324,'0'0,"-24"0,24 0,0 0,0 0,0 0,0 0,0 0,0 0,0 0,0 0,0 0,24 0,-24 0,25 0,0 0,-25 0,50 0,-26 25,1-25,25 0,-1 0,1 0,0 0,24 0,-24 0,24 0,0 0,26 24,-26-24,1 0,24 0,-25 0,25 0,1-24,-26 24,25 0,-24 0,24 0,-25 0,1 0,-1 0,1 0,-26 0,26 0,-26 0,26 0,-26 0,-24 0,25-25,-1 25,-24 0,0 0,0 0,-25 0,0-25,0 25,0 0,0-25,0 25,0 0,-25-25,0 1,0 24,0 0,1-25,-1 25,0-25,0 25,0-25,1 25,-1 0,25 0,-25 0,0 0,25 0,-25 0,25 0,0 0,0 0,0 0,0 0,0 0,0 0,25 25,-25-25,25 0,0 25,0-25,-1 25,1-25,0 0,25 24,-26 1,1-25,25 25,-25-25,-1 25,1-25,0 25,0-1,-25-24,0 25,0-25,0 25,-25 0,0-25,0 25,1-25,-26 24,0-24,1 25,-1-25,1 25,-1-25</inkml:trace>
  <inkml:trace contextRef="#ctx0" brushRef="#br0" timeOffset="128596.3552">15975 5507,'-25'0,"0"0,25 0,-25 0,25 0,-25 0,25 0,0 0,0 0,0 0,0 0,0 0,25 0,-25 0,25 24,0-24,0 0,-1 0,26 0,0 0,-1 0,1 0,24 0,1 0,-1 0,0-24,1 24,24 0,-24 0,24 0,0 0,0 0,-24 0,24 0,0 0,-25 0,26 0,-26 0,-24 0,24 0,-24 0,-1 0,1 0,0 0,-26-25,1 25</inkml:trace>
  <inkml:trace contextRef="#ctx0" brushRef="#br0" timeOffset="128889.372">17612 5283,'-25'-24,"25"24,-25 0,25 0,-25-25,25 25,0 0,0 0,0 0,0 0,0 0,0 0,0 0,0 0,0 0,0 0,25 0,-25 25,0-25,25 0,0 0,-25 0,24 24,1-24,-25 0,25 0,0 25,-25-25,25 25,-25-25,25 25,-25-25,24 25,-24-1,0-24,0 25,0 0,0-25,0 25,0 0,0-1,0-24,-24 25,-1-25,0 25,0 0,-25-25,26 25,-26-25,0 24,1-24,-1 25</inkml:trace>
  <inkml:trace contextRef="#ctx0" brushRef="#br0" timeOffset="129843.4266">16471 5655,'0'25,"0"-25,0 0,24 0,1 0,0 0,0 0,0 0,-1 0,26 0,0 0,-1 0,1 0,0 0,-1 0,26-25,-26 25,26 0,-26 0,26-24,-26 24,1 0,-1 0,1-25,0 25,-1 0</inkml:trace>
  <inkml:trace contextRef="#ctx0" brushRef="#br0" timeOffset="130199.4469">16595 5407,'0'-24,"0"24,0 0,0 0,0 0,0 0,0 0,0 0,0 0,0 0,0 0,0 0,0 0,0 24,0-24,-25 0,25 0,-25 25,0 0,25-25,-25 25,1 0,-1-1,-25 1,25 0,1 0,-1 24,0-24,0 0,0 0,1 0,-1-1,25 1,0-25,0 25,0-25,25 25,-25-25,24 0,1 0,25 0,-25 0,24-25,1 25,-1 0,1-25,0 0</inkml:trace>
  <inkml:trace contextRef="#ctx0" brushRef="#br0" timeOffset="130911.4877">15082 2952,'-25'0,"25"0,0 0,0 0,-25 0,25 0,0 0,-25 0</inkml:trace>
  <inkml:trace contextRef="#ctx0" brushRef="#br0" timeOffset="131115.4993">12700 3150,'0'0</inkml:trace>
  <inkml:trace contextRef="#ctx0" brushRef="#br0" timeOffset="131344.5124">12750 3076,'25'-25,"-25"25,25-25,-1 0,1 25,0-24,0-1,0 25,-1-25,1 25,0-25,-25 25,25 0,0 0,-25-25,0 25,0 0,0 0,0 0,0 0,0 0,0 0,0 0,0 25,0-25,-25 25,25 0,-25 0,-25 24,26-24,-1 25,-25-1,25 1,1-1,-26 1,25-25,25 24,-25-24,1 25,24-25,0-1,0 1,24-25,1 25,0-25,25 25,-1-25,1 0,-1 0,26-25,-1 25,1 0</inkml:trace>
  <inkml:trace contextRef="#ctx0" brushRef="#br0" timeOffset="133615.6423">20514 4812,'25'0,"24"0,-24 0,25-25,-1 25,26 0,-1 0,-24 0,49-25,-25 25,26 0,-1 0,0 0,0 0,25-24,0 24,0 0,0 0,0 0,0 0,0 0,0 24,0-24,0 0,-24 0,-1 25,0-25,0 0,-24 25,-1-25,-24 0,-1 0,1 0,0 0</inkml:trace>
  <inkml:trace contextRef="#ctx0" brushRef="#br0" timeOffset="133979.6632">20712 4887,'50'0,"24"0,1 0,-1 0,1 0,-1 0,25-25,0 25,25 0,-24 0,24 0,0 0,0 0,0-25,0 25,25 0,-25 0,0-25,24 25,-24-25,0 25,-24 0,24-25,-25 25,0-24,0 24,-24-25,-26 25,26 0,-26-25,-24 25,0 0,0 0</inkml:trace>
  <inkml:trace contextRef="#ctx0" brushRef="#br0" timeOffset="145603.328">18728 4837,'49'0,"1"0,0-25,-1 25,1 0,24-25,-24 25,24 0,-24 0,0-25,-1 25</inkml:trace>
  <inkml:trace contextRef="#ctx0" brushRef="#br0" timeOffset="145743.336">19001 4837,'-25'0,"0"25,0-25,25 0,0 0,0 0,25 0,-25 0,25 0,25 25,-26-25,26 0,0 0,-1-25,26 25,-1 0,0 0</inkml:trace>
  <inkml:trace contextRef="#ctx0" brushRef="#br0" timeOffset="146475.3779">20712 4663,'0'0,"25"0,0 0,0 25,-1-25,1 0,25 0,0 25,-1-25,1 0,-1 0,26 0,-1 0,1 0,-1 0,0 0,26 0,-1 0,0 0,0 0,25 0,-24 0,24 25,0-25,0 0,0 0,24 0,-24 0,25 24,-25-24,25 0,-25 0,0 25,-25-25,1 0,-1 0,-25 0</inkml:trace>
  <inkml:trace contextRef="#ctx0" brushRef="#br0" timeOffset="146799.3964">21804 4812,'74'0,"-24"0,24 0,1-25,-1 25,0 0,26 0,-26 0,25 0,0 0,-24 0,24-25,0 25,-24 0,24 0,-25 0,1 0,-1 0</inkml:trace>
  <inkml:trace contextRef="#ctx0" brushRef="#br0" timeOffset="149548.5536">21233 7069,'0'-24,"25"-1,-25 25,0-25,0 25,0-25,0 25,0-25,0 25,0-24,0 24,-25-25,25 25,-25 0,1 0,24 0,-25 0,0 0,0 0,0 25,1-25,24 24,-25-24,0 25,0 0,25-25,0 25,0 0,0-1,0 1,0-25,0 25,25 0,0 0,0-1,-1-24,1 25,25 0,-25 0,-1-25,26 25,-25-1,0-24,-1 25,1 0,0-25,-25 0,25 25,-25-25,0 25,0-25,0 0,0 0,-25 0,25 24,-25-24,0 0,1 0,24 0,-25-24,0 24,0 0,-24 0,24-25,0 25,0 0,-24-25,24 25,0-25,0 25,25 0</inkml:trace>
  <inkml:trace contextRef="#ctx0" brushRef="#br0" timeOffset="149759.5657">21754 7094,'25'25,"-25"-25,0 0,25 0,-25 0,24 0,-24 0,25 0,0 0,0 0,0 0,-1 0,1 0,0 0,0 0,0 0,0 0,-25 0,24 0</inkml:trace>
  <inkml:trace contextRef="#ctx0" brushRef="#br0" timeOffset="149907.5742">21729 7193,'-25'25,"25"-25,0 0,0 0,0 0,0 0,0 0,0 0,25 25,-25-25,25 0,0 0,24 0,-24 0,25 0,-1 0</inkml:trace>
  <inkml:trace contextRef="#ctx0" brushRef="#br0" timeOffset="151259.6515">22969 7045,'0'0,"0"-25,0 25,0 0,0-25,0 25,0-25,0 25,0 0,-24 0,24-25,-25 25,25 0,0 0,-25 0,0 0,25 0,-25 25,25-25,-24 25,-1-25,25 25,-25-25,25 25,0-1,0-24,0 25,0-25,0 25,0 0,0-25,25 25,-25-1,25 1,-1-25,1 25,0 0,0-25,0 25,-1-25,1 24,0 1,0-25,0 25,-25-25,25 0,-25 25,0-25,0 0,0 0,0 25,0-25,0 0,-25 0,25 0,-25 0,0 0,25 0,-25 0,0 0,1 0,-1 0,0 0,0-25,0 25,1 0</inkml:trace>
  <inkml:trace contextRef="#ctx0" brushRef="#br0" timeOffset="151683.6758">23342 7243,'-25'0,"25"0,-25 0,25 0,0 0,0 0,0 0,0 0,0 0,0 0,25 0,-25-25,25 25,-1 0,1 0,0 0,25 0,-26-25,26 25,-25 0,0-24,24 24,-24 0</inkml:trace>
  <inkml:trace contextRef="#ctx0" brushRef="#br0" timeOffset="151863.6861">23466 7020,'0'0,"0"0,-25 0,25 0,0 0,0 0,0 0,0 0,0 0,0 25,0-25,0 24,0 1,0 0,0 0,0 0,25-1,-25 26,0-25,0 0,0-1</inkml:trace>
  <inkml:trace contextRef="#ctx0" brushRef="#br0" timeOffset="152852.7426">21332 7987,'-24'0,"-1"0,25 0,-25 0,0 0,25 0,-25 0,1 25,-1-25,0 25,0-25,25 25,-25-1,1 1,24-25,0 25,0 0,0 0,24-1,-24-24,25 25,0 0,0-25,0 25,24 0,-24-1,0-24,0 25,-1 0,1-25,0 25,0-25,0 25,-25-25,24 0,-24 24,0-24,0 0,0 0,0 25,0-25,-24 0,24 0,-25 0,0 0,0 0,0 0,1 0,-1 0,-25 0,25 0,1 0,-26-25,25 25,0 0,1 0,-1 0,25 0</inkml:trace>
  <inkml:trace contextRef="#ctx0" brushRef="#br0" timeOffset="153575.784">21779 8384,'0'0,"0"0,-25 0,25 0,0 0,-25-25,25 25,-25 0,25 0,-24 0,24 25,-25-25,25 0,-25 0,25 25,0-25,0 0,0 25,0-25,0 24,0-24,0 25,25-25,0 25,-1-25,1 25,0-25,0 25,-25-1,25-24,-1 25,1-25,0 25,0-25,-25 25,0-25,0 0,0 25,0-25,0 0,0 0,0 0,0 24,-25-24,25 0,-25 0,0 25,1-25,-1 0,0 0,0 0,0 0,1 0,24 0,-25-25,0 25</inkml:trace>
  <inkml:trace contextRef="#ctx0" brushRef="#br0" timeOffset="154470.8352">22077 8582,'0'-24,"24"24,-24 0,25 0,-25-25,0 25,0 0,0-25,0 25,-25-25,25 25,-24 0,24-25,-25 25,0 0,25 0,-25 0,25 0,-25 0,25 0,-25 0,25 25,0-25,-24 0,24 25,0-25,0 25,0 0,0-25,0 24,0 1,24-25,-24 25,25-25,-25 25,25-25,-25 0,25 25,-25-25,25 0,-25 0,25 0,-1 0,-24-25,25 25,-25 0,0 0,25-25,-25 25,0-25,0 25,0-25,0 25,0-24,0 24,0-25,0 25,0 0,0-25,0 25,0 0,0 0,0 0,0 0,0 0,0 0,0 25,0-25,0 0,0 25,0-25,0 0,0 24,0-24,0 0,0 0,25 0,-25 25,0-25,0 0,25 0,-25 0,0 0,0 0,24-25,-24 25,0 0,25 0,-25-24,0 24,0-25,25 25,-25 0,0-25,0 25,0-25,25 25,-25 0,0-25,0 25,0 0,0 0,0 0,0 0,0 0,0 0,0 0,0 0,0 0,0 0,0 25,0-25,0 25,0-25,25 0,-25 25,0-25,0 25,0-25,0 0,0 24,0-24,0 0,0 25,0-25,0 0,0 0,0 0,0 0,0 0,0 0,0-25,0 25,24 0,-24-24,0 24,25-25,-25 25,25-25,-25 25,0 0,25-25,-25 25,25 0,-25 0,0 0,24 0,-24 0,0 0,0 25,25-25,-25 0,0 25,0-25,25 0,-25 25,0-25,0 0,25 24,-25-24,25 0,-25 0,0 0,24 0,-24 0,25 0,-25 0,25-24,-25 24,25 0,-25-25,25 25,-1-25,-24 25,25-25,-25 25,25-25,-25 1,0 24,0-25,0 25,0 0,0 0,0 0,0 0,0 0,0 0,0 0,0 0,0 0,0 25,0-25,0 24,0-24,0 25,0-25,25 25,-25-25,25 0,-25 0</inkml:trace>
  <inkml:trace contextRef="#ctx0" brushRef="#br0" timeOffset="154650.8455">23366 8136,'0'0,"0"0,0 0,0 0,0 0,0 0,0 0,0 0,25 0,-25 0,25 0,0 0,-25 0,25 0,-1 0</inkml:trace>
  <inkml:trace contextRef="#ctx0" brushRef="#br0" timeOffset="154787.8533">23490 8285,'0'0,"0"0,0 0,0 0,0 25,0-25,0 0,0 0,0 0,0 0,25 0,-25 0,25 0,0 0,0-25,24 25</inkml:trace>
  <inkml:trace contextRef="#ctx0" brushRef="#br0" timeOffset="155354.8857">24086 8136,'-25'0,"25"0,0 0,0 0,0 0,0 0,0 0,0 0,0 0,25 0,-25 0,25 0,-1 0,1-25,0 25,0 0,0 0,-1 0,26-25,-25 25,0 0,-1 0,1 0,-25 0,25 0,-25 0,0 0,0 0,0 0,-25 0,25 0,-25 0,1 0,-1 25,-25-25,25 0,-24 0,24 0,0 0,0 25,1-25,-1 0,25 0,0 0,0 0,0 0,0 0,0 0,25-25,-1 25,1 0,0 0,0 0,0-25,24 25,-24 0,25 0,-26-24,26 24,-25 0</inkml:trace>
  <inkml:trace contextRef="#ctx0" brushRef="#br0" timeOffset="156998.9798">24235 6722,'24'0,"1"0,0-25,0 25,0 0,-1-25,1 25,0 0,0 0,24 0,-24 0,0 0,25 0,-26 0,1 25,0-25,0 25,0 0,-1 0,1-1,0 1,-25 25,25-25,-25 24,0 1,0 0,25 24,-25-24,0-1,0 26,0-26,0 26,0-1,0-24,0 24,0 0,0 1,0-26,0 26,0-1,24 1,1-1,-25 1,25-26,0 26,0-1,24-24,-24 24,0-24,0 24,-1-24,-24 24,25-24,0-1,-25 1,0-1,0-24,0 25,0-25,0 24,0-24,-25 0,25 0,-25-25,1 25,-1-1,0-24,-25 0,1 25,24-25,-49 0,24 0,-24 0,24 0,-24 0,-26-25,26 25,-25-24</inkml:trace>
  <inkml:trace contextRef="#ctx0" brushRef="#br0" timeOffset="157960.0347">19943 4787,'0'0,"0"25,0-25,25 0,0 0,0 0,0 0,24 0,1 0,-1 0,1 0,24 0,-24 0,49-25,-24 25,24 0,0 0,25 0,-25-25,25 25,0 0,0 0,25 0,0 0,-25-24,25 24,0 0,0 0,-1 0,1 0,0 24,0-24,0 0,0 0,-25 0,24 0,-24 25,0-25,0 0,-24 0,-1 0,0 25,0-25,1 0,-26 0,0 0,-24 0,24 25,-24-25,-25 0,24 0,-24 0,0 0,-25 0,25 0,-25 0,0 0,0-25,0 25,0 0,0 0,0 0,-25 0</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4:18:14.120"/>
    </inkml:context>
    <inkml:brush xml:id="br0">
      <inkml:brushProperty name="width" value="0.05292" units="cm"/>
      <inkml:brushProperty name="height" value="0.05292" units="cm"/>
      <inkml:brushProperty name="color" value="#FF0000"/>
    </inkml:brush>
  </inkml:definitions>
  <inkml:trace contextRef="#ctx0" brushRef="#br0">3597 8458,'0'0,"0"0,0 0,0-24,0 24,0 0,0 0,0 0,0 0,0 0,0 0,0 0,0 0,0 0,0 0,0 0,0 0,0 0,0 0,0 24,0-24,0 25,0 0,0 0,25 0,-25-1,0 26,25-25,-25 24,0-24,0 0,24 25,-24-26,0 1,0 0,0 0,25 0,-25-1,0-24,0 25,0-25,25 25,-25-25</inkml:trace>
  <inkml:trace contextRef="#ctx0" brushRef="#br0" timeOffset="417.0238">3299 8434,'-24'0,"24"0,0 0,0-25,0 25,0 0,0-25,0 25,0-25,0 25,0 0,0-25,24 25,1-24,0 24,0 0,0-25,-1 25,26 0,-25 0,0 0,24 0,1 0,-25 0,24 0,1 0,-1 25,-24-25,25 24,-1-24,1 25,-25 0,25-25,-26 25,1 0,0-1,0 1,0 25,-25-25,0-1,0 1,0 0,0 0,0 0,0-1,0 1,-25 0,0 0,0 0,0-1,1 1,-1 0,0-25,-25 25,25 0,1-25,-26 24,25-24,0 25,-24-25,24 25,0-25,0 0,1 25,-1-25,0 0,0 0</inkml:trace>
  <inkml:trace contextRef="#ctx0" brushRef="#br0" timeOffset="641.0367">4763 8458,'25'0,"-25"0,24 0,-24 0,25 0,-25 0,25 0,0-24,0 24,-25 0,24 0</inkml:trace>
  <inkml:trace contextRef="#ctx0" brushRef="#br0" timeOffset="822.047">4763 8682,'0'0,"0"0,0 24,0-24,0 0,25 0,-25 0,24 0,1 0,0 0,-25 0,50 0,-26-24,1 24,0 0,25-25</inkml:trace>
  <inkml:trace contextRef="#ctx0" brushRef="#br0" timeOffset="1334.0763">5953 8086,'0'-24,"0"-1,0 0,0 0,0 25,0-25,0 0,-24 25,-1 0,25 0,-25 0,25 0,-25 0,0 25,1 0,24-25,-25 25,0 0,25 0,0-1,0 1,0 0,0 0,0-25,0 25,0-1,25 1,-25 0,25-25,-1 25,26 0,-25-25,0 24,24-24,-24 25,0-25,0 25,24-25,-24 25,0-25,-25 0,25 25,-25-25,0 0,25 24,-25-24,0 0,0 0,0 25,0-25,-25 0,0 0,25 0,-25 25,0-25,0 0,1 0,-1 0,0 0,-25 0,26 0,-1 0,0-25,0 25,0 0,1 0,24-25</inkml:trace>
  <inkml:trace contextRef="#ctx0" brushRef="#br0" timeOffset="1910.1092">5333 8781,'0'0,"0"0,0 0,0 0,0 0,0 0,25 0,-25 0,0 0,25 0,0 0,-25 0,25 0,-1 0,1 0,0 0,0 0,0-25,-1 25,1 0,25-25,-25 25,24 0,1-25,-25 25,24 0,1-24,-25 24,24 0,1 0,-25-25,24 25,-24 0,0 0,0-25,0 25,-1 0,1 0,0-25,-25 25,0 0,0 0,0 0,0 0,0 0,0 0,0 0,0 0,0 0,0 0,0 0,0 0,0 0,0 0,0 0,0 0,0 0,0 0,0 0,-25 0,25 0,0 0</inkml:trace>
  <inkml:trace contextRef="#ctx0" brushRef="#br0" timeOffset="2457.1405">5532 8756,'0'0,"0"0,0 25,0-25,0 0,0 25,-25-25,25 24,0-24,0 25,0-25,0 0,0 25,0-25,0 0,25 25,-25-25,25 0,-25 0,24 0,1 0,-25-25,25 25,0 0,-25 0,25-25,-1 25,-24 0,25-25,-25 25,25-24,-25 24,25-25,-25 25,0-25,0 25,25-25,-25 25,0 0,0 0,0 0,0 0,0 0,0 0,0 0,0 0,0 0,0 0,0 0,0 0,0 0,0 0,0 25,24-25</inkml:trace>
  <inkml:trace contextRef="#ctx0" brushRef="#br0" timeOffset="2729.1561">6375 8062,'0'0,"-25"0,25 0,0 24,0-24,0 0,0 25,0-25,0 25,0-25,25 25,0 0,0-1,-25 1,25 0,-1 0,1 0,0-1,0 1,0 0,-1-25,1 25,0-25,0 25,0-25,-25 0,24 24,1-24</inkml:trace>
  <inkml:trace contextRef="#ctx0" brushRef="#br0" timeOffset="2933.1678">6673 8062,'0'0,"-25"0,25 0,0 24,0-24,-25 0,25 25,-25 0,25-25,-24 25,24 0,-25-1,25 26,-25-25,0 0,25-1,-25 1,25 0,-24 0,24 0,-25-1,25 1,0 0,0-25,0 25</inkml:trace>
  <inkml:trace contextRef="#ctx0" brushRef="#br0" timeOffset="3289.1881">7169 7863,'0'0,"0"0,25 0,-25 0,25 0,-25 0,24 0,1 0,0 0,0-25,0 25,24 0,-24-25,0 25,0 0,-1-24,1 24,0 0,-25 0,25-25,-25 25,0 0,0 0,0 0,0 0,0 0,-25 0,0 0,25 0,-25 0,25 0,-24 0,24 25,0-25,-25 0,25 24,0 1,0 0,0 0,0 0,0-1,0 26,0-25,0 25,0-26,0 26,0 0,0-26,0 26,0 0,0-26</inkml:trace>
  <inkml:trace contextRef="#ctx0" brushRef="#br0" timeOffset="3785.2165">4143 10368,'0'0,"0"0,0 0,0 0,0 0,0-24,0 24,25 0,-1-25,-24 25,25-25,0 25,0-25,0 25,-1 0,1-25,0 25,0 0,0-24,-1 24,1 0</inkml:trace>
  <inkml:trace contextRef="#ctx0" brushRef="#br0" timeOffset="3941.2254">4292 10443,'0'25,"0"-25,0 0,0 24,0-24,0 0,0 0,0 0,24-24,1 24,0 0,0 0,0-25,-1 25,26-25,-25 25,24-25,-24 25</inkml:trace>
  <inkml:trace contextRef="#ctx0" brushRef="#br0" timeOffset="4764.2725">5457 9674,'25'-25,"-25"25,0 0,0-25,0 25,0 0,0 0,25 0,-25-25,0 25,0 0,0 0,0 0,0 25,0-25,0 0,0 25,0-25,-25 25,25-25,-25 25,25-1,0 1,-24 0,24 0,0 0,0-1,0 1,0 0,0 0,0 0,0-1,0-24,0 25,24-25,1 0,0 25,0-25,0 0,-1 0,1 0,0 0,0-25,0 25,24 0,-24-25,0 25,0-24,-1-1,1 25,0-25,0 25,0-25,-25 0,0 25,24-24,-24 24,0-25,0 25,0 0,0-25,-24 25,24 0,0-25,0 25,-25 0,25 0,0 0,0 0,0 0,0 25,0-25,0 25,0-25,0 25,0-1,0-24,0 25,0 0,0 0,0 0,0-25,0 24,0 1,0 0,0-25,0 25,0-25,0 25,0-25</inkml:trace>
  <inkml:trace contextRef="#ctx0" brushRef="#br0" timeOffset="5088.291">6177 9748,'0'0,"0"0,0 0,0 0,0 0,0 0,0 0,0 25,0-25,-25 25,25-25,0 25,-25-1,25 1,0 0,0-25,0 25,0 0,0-1,0 1,0-25,25 25,0-25,-25 25,25-25,-1 0,-24 0,25 0,0 0,0 0,0 0,-1 0,1 0,0-25,0 25,0 0,-1-25,-24 25,25-25,-25 25,0-24,0 24,0-25,0 25,0-25,-25 25,1-25,-1 0,-25 25,25-24,1 24,-26 0,25-25,0 25,1 0</inkml:trace>
  <inkml:trace contextRef="#ctx0" brushRef="#br0" timeOffset="5292.3027">6673 9599,'25'0,"-1"25,1-25,0 25,0-25,0 0,-1 25,1-25,-25 25,25-1,0-24,0 25,-1-25,1 25,0 0,-25-25,25 25,0-25,-25 0,24 24,-24-24,25 25,-25-25,0 0,0 0</inkml:trace>
  <inkml:trace contextRef="#ctx0" brushRef="#br0" timeOffset="5510.3152">6921 9550,'0'0,"0"0,0 0,0 0,0 0,0 25,0-25,0 0,0 24,-25 1,25-25,0 25,-25 0,25 0,0-1,-25 26,25-25,-24 0,24-1,0 1,-25 0,25 0,-25 0,25-1,0 1,0 0,-25 0,25-25,0 25</inkml:trace>
  <inkml:trace contextRef="#ctx0" brushRef="#br0" timeOffset="5865.3355">7640 9327,'0'0,"0"-25,0 25,0 0,0 0,0 25,-25-25,1 24,-1-24,25 25,-25 0,0 0,0 0,1-1,24-24,-25 25,25 0,0 0,0 0,0-25,25 24,-25-24,24 25,1 0,0-25,0 25,0-25,-1 25,1-25,0 24,0-24,0 25,-1-25,1 0,-25 25,25-25,-25 25,0-25,25 0,-25 25,0-25,0 0,0 24,-25-24,0 0,25 25,-25-25,1 0,-1 25,-25-25,25 0,-24 0,24 0</inkml:trace>
  <inkml:trace contextRef="#ctx0" brushRef="#br0" timeOffset="6048.3459">7392 9376,'25'0,"0"0,-25-25,25 25,-1-24,1 24,0 0,0-25,24 25,-24-25,0 25,25-25,-1 25,-24-25,25 25,-1-24,1 24,-25-25,24 25,-24 0,25 0,-26 0,1 0</inkml:trace>
  <inkml:trace contextRef="#ctx0" brushRef="#br0" timeOffset="6364.364">6995 10294,'0'25,"25"-25,0 25,0-25,-1 0,1 0,25 0,-25-25,24 25,1 0,0-25,-1 25,1-25,-1 25,1-25,0 25,-1-24,1-1,-1 25,1-25,-25 25,24-25,-24 25,25 0,-25-25,-1 25,1 0,-25 0,25 0,-25 0,0 0,0 0</inkml:trace>
  <inkml:trace contextRef="#ctx0" brushRef="#br0" timeOffset="6576.3761">7615 10492,'0'25,"0"0,0 0,-24 0,24-1,0 1,0 0,0 0,0 0,0-1,0 1,0 0,0 0,0 24,0-24,0 0,0 0,0 0,24-25,-24 24,0 1</inkml:trace>
  <inkml:trace contextRef="#ctx0" brushRef="#br0" timeOffset="7072.4045">7888 10641,'0'0,"0"0,0 25,0-25,0 0,25 25,-25-25,25 25,-25-25,25 24,-1-24,-24 25,25 0,0-25,0 25,-25-25,25 25,-1-25,1 24,-25-24,25 25,-25-25,25 25,-25-25,0 0,0 25,0-25,0 25,0-25,-25 0,0 24,0-24,1 0,-1 25,-25-25,25 0,1 0,-26 0,25 0,0 0,1 0,-1 0,25-25,-25 25,25-24,0 24,-25-25,25 25,0-25,0 0,0 25,25-25,0 1,-25-1,25 25,-1-25,1 0,0 0,0 1,0-1,-1 25,1-25,0 0,0 0,0 1,-25 24,24-25,1 0,-25 25,0-25,0 25,0-25,0 25,0-24,0 24,-25-25,25 25,-24 0,-1-25,0 25,0 0,0 0,1 0,-1 0,0 25,0-25,0 0,1 25,-1-25</inkml:trace>
  <inkml:trace contextRef="#ctx0" brushRef="#br0" timeOffset="7388.4226">8360 9748,'0'0,"0"0,0 25,0-25,0 25,24-25,1 25,0-25,0 24,0 1,-1-25,1 25,25 0,-25 0,-1-1,1-24,0 25,0 0,0-25,-1 25,1-25</inkml:trace>
  <inkml:trace contextRef="#ctx0" brushRef="#br0" timeOffset="7612.4354">8632 9723,'0'0,"-24"0,24 0,0 0,-25 0,25 25,-25-25,25 25,-25-25,25 25,-25 0,1-1,24 1,-25 0,0 25,0-26,0 1,25 25,-24-25,-1 0,25-1,-25 1,25 0,0 0,-25 0,25-1</inkml:trace>
  <inkml:trace contextRef="#ctx0" brushRef="#br0" timeOffset="7868.45">9004 9227,'25'-24,"0"24,-25 0,25 0,-25 24,25-24,-1 25,-24-25,25 25,0 25,0-26,-25 1,25 25,-1-1,1-24,-25 25,25-25,-25-1,25 26,-25-25,0 0,0-1,0 1,0 0,0 0,0 0,0-25,25 24,-25-24</inkml:trace>
  <inkml:trace contextRef="#ctx0" brushRef="#br0" timeOffset="8348.4775">9600 9327,'0'0,"-25"0,0 24,25-24,-25 25,1-25,24 25,0 0,0-25,0 25,0-1,0 1,0 0,24 0,-24 0,25-1,0 26,0-25,0 0,-1-1,1-24,0 25,0 0,0 0,-1-25,1 25,0-1,-25-24,25 25,-25-25,0 25,0-25,0 0,0 25,0-25,-25 0,0 25,0-25,1 0,-26 24,0-24,26 0,-26 0,0 0,26 0,-26 0,25-24,0 24,1 0,24-25,0 25,0 0,0-25,0 25,0-25,24 25,1-25,0 1,0 24,0-25,-1 25,1-25,0 0,25 25,-26-25,26 1,-25-1,0 0,24 0,-24 25,25-25,-26 1,1-1,0 0,-25 0,25 0,-25 1,0-1,0 0,0 0,0 0,0 25,-25-24,0-1,0 0,1 25,-1 0,-25 0,25 0,-24 0,-1 0,1 25</inkml:trace>
  <inkml:trace contextRef="#ctx0" brushRef="#br0" timeOffset="8792.5029">8335 10641,'49'-25,"1"1,0 24,-26-25,26 0,-25 25,-25 0,25-25,-25 25,0 0,0 25,-25-25,0 25,0 0,-24-1,-1 26,0-25,-24 24,0 1,-1 0,1-1,-1 1,1-1,-25 1,24 24,1-24,-1-25,1 25,0-1,24-24,-24 0,24 24,0-24,26-25,-26 25</inkml:trace>
  <inkml:trace contextRef="#ctx0" brushRef="#br0" timeOffset="9096.5203">9947 9029,'25'0,"-25"0,25 0,-25 0,0 0,0 25,0-25,0 0,-25 25,0-1,25-24,-25 50,-24-25,24 0,-25 24,25 1,-24-1,-26 26,26-26,-1 26,-24-1,-1 1,1-1,-1-24,1 24,0 0,-1 1,1-1,-1 1,1-1</inkml:trace>
  <inkml:trace contextRef="#ctx0" brushRef="#br0" timeOffset="9476.542">5011 13295,'0'0,"0"0,25 0,-25 0,25 0,-1 0,-24-24,25 24,0-25,25 25,-26-25,1 25,0-25,25 25,-26 0,1-25,0 25</inkml:trace>
  <inkml:trace contextRef="#ctx0" brushRef="#br0" timeOffset="9612.5498">5333 13419,'-24'0,"24"25,0-25,0 25,0-25,0 0,24 0,-24 0,25 0,0 0,0 0,0-25,-1 25,26 0</inkml:trace>
  <inkml:trace contextRef="#ctx0" brushRef="#br0" timeOffset="10168.5816">7045 12700,'49'0,"-24"0,-25 0,25 0,0 0,-25 0,0 0,0 25,-25-25,0 25,25-1,-25-24,1 25,-26 0,25 0,-24-25,24 25,-25-1,25 1,-24-25,-1 25,25 0,-24-25,24 0,0 25,0-25,1 0,-1 0,25-25,-25 25,25-25,0 25,0-25,0 25,0-25,0 1,25-1,0 0,-25 25,24-25,1 0,0 25,0-24,0-1,-1 25,1 0,0-25,0 25,0 0,-1 0,1 0,0 0,-25 0,25 0,0 25,-1 0,-24-25,25 24,-25 1,0 0,0 0,0 24,0-24,0 0,0 0,-25 24,1-24,24 0,-25 0,0 24,0-24,0 0,1 25,-26-25,25-1,0-24,25 25,-24 0,-1-25,25 0,0 0,0 0,0 0,0-25,0 25,0-25,0 1,0-1,0 25,0-25,0 0,25 25,-1-25,-24 25,25-25,0 25,-25 0,25 0,0 0,-1 0,1 0,-25 25,25-25,0 0,0 25,-25-25,24 0,1 25,-25-25,25 0</inkml:trace>
  <inkml:trace contextRef="#ctx0" brushRef="#br0" timeOffset="10624.6077">7566 12923,'0'-25,"25"1,-25-1,0 0,0 0,0 0,0 25,0-24,0 24,-25 0,25 0,0 0,-25 0,0 0,25 24,-25 1,25-25,-24 25,-1 0,25 0,0-25,0 24,0 1,0-25,0 25,0-25,25 0,-25 0,24 0,-24 0,25 0,0 0,0 0,0 0,-25-25,24 25,1-25,0 25,0-24,-25 24,25-25,-1 25,1 0,-25-25,25 25,0 0,-25 0,25 0,-25 0,24 0,-24 25,0-25,25 0,-25 25,0-25,25 24,-25-24,0 25,25-25,-25 0,0 0,25 25,-25-25,24 0,1 0,-25-25,25 25,-25 0,25 0,0-25,-25 25,24 0,-24-24,25 24,-25-25,0 25,0 0,0-25,0 25,0-25,0 25,-25-25,25 25,-24-24,-1 24,0-25,0 25,0 0,-24 0,24-25</inkml:trace>
  <inkml:trace contextRef="#ctx0" brushRef="#br0" timeOffset="11117.6359">8335 12576,'25'0,"-1"25,1-25,0 25,0-25,-25 0,25 24,-1-24,-24 25,25-25,-25 25,0-25,25 25,-25-25,0 25,0-1,0-24,25 0,-25 25,0-25,0 25,0-25,0 0,0 0,0 0,0 0,0 0,0 0,25 0,-25 0,0-25,0 25,24 0,-24-25,0 1,25 24,-25-25,0 0,25 0,-25 25,25-25,-25 25,25-24,-25 24,24-25,-24 25,25-25,0 25,-25 0,25 0,-25 0,25 0,-25 0,24 0,-24 0,0 0,0 0,25 0,-25 0,0 0,0 0,0 0,0 0,0 25,25-25,-25 0,0 0,0 0,0-25,0 25,25 0,-25-25,25 25,-25-25,24 25,1-24,-25-1,25 25,0-25,0 25,24-25,-24 25,0-25,0 25,24 0,-24 0,0 0,0 0,0 25,-1-25,1 25,0-25,-25 25,25 0,-25-1</inkml:trace>
  <inkml:trace contextRef="#ctx0" brushRef="#br0" timeOffset="11420.6532">7789 13618,'-74'49,"-26"1,26 0,0-26,-1 26,26-25,-1 0,25-1,-24-24,49 0,-25 0,25 0,0 0,25 0,-1-24,26 24,-25-25,49 0,-24 0,24 0,1 1,-1-26,0 25,26-24,24-1,-25 0,25 26,-25-26,25 0,0 1,0-1,0 25,0-24,-25-1,25 25,-24-24,-1 24,0 0,0 0,-24 0,-1 1,1 24,-26-25,1 25,-1-25,-24 25,0-25,-25 25,25 0,-25 0</inkml:trace>
  <inkml:trace contextRef="#ctx0" brushRef="#br0" timeOffset="12372.7077">2258 6548,'24'0,"-24"0,0 0,0 0,0 0,25 0,-25 25,0-25,25 25,-25-25,25 25,-25 0,25-1,-1 1,-24 0,25 0,0 0,-25-25,25 24,0-24,-1 25,1-25,0 0,0 0,24 0,1-25,-25 25,49-24,-24-1,-1-25,26 25,-1 1,1-26,24 0,0 1,0-1,1 1,-1-26,0 26,0-1,0 0,1 26,-1-26,-25 25</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4:19:22.142"/>
    </inkml:context>
    <inkml:brush xml:id="br0">
      <inkml:brushProperty name="width" value="0.05292" units="cm"/>
      <inkml:brushProperty name="height" value="0.05292" units="cm"/>
      <inkml:brushProperty name="color" value="#FF0000"/>
    </inkml:brush>
  </inkml:definitions>
  <inkml:trace contextRef="#ctx0" brushRef="#br0">6524 9227,'0'0,"0"0,0 0,0 0,0 0,0 0,0 0,0 0,0 25,0 0,0-25,0 50,0-26,0 26,25-25,-25 24,25 1,-25 0,0-1,0-24,0 25,0-1,0-24,0 25,0-26,0 1,0 0,0 0,0-25,0 25,0-25,0 24,0-24,0 0</inkml:trace>
  <inkml:trace contextRef="#ctx0" brushRef="#br0" timeOffset="324.0186">6276 9376,'0'-25,"0"1,0-1,0 0,25 0,0 0,-1 25,1-24,0 24,0-25,0 25,24 0,1-25,-1 25,1 0,0 0,-1 25,1-25,-1 25,1-25,0 24,-1 1,1 0,-25 0,-1 0,26-1,-25 1,-25 25,25-25,-25 24,0-24,0 25,0-26,-25 26,0-25,0 24,0-24,1 0,-1 0,-25 0,25-1,-24 1,24 0,-25-25,1 25,-1-25,25 25,-24-25,-1 24,25-24,-24 0,24 0,0-24</inkml:trace>
  <inkml:trace contextRef="#ctx0" brushRef="#br0" timeOffset="579.0331">7913 9203,'0'0,"25"24,-25-24,0 0,25 0,-25 0,24 0,-24 0,25 0,0 0,-25 0,25 0,0 0,-1 0,1 0,0 0,0 0,25 0,-26 0,1 0,0 0</inkml:trace>
  <inkml:trace contextRef="#ctx0" brushRef="#br0" timeOffset="740.0424">8037 9451,'0'0,"0"24,-25-24,25 0,0 0,0 0,0 0,0 0,0 0,0 0,25 0,-25 0,25 0,0 0,-1 0,1-24,0 24,25 0,-25-25,-1 25,26-25</inkml:trace>
  <inkml:trace contextRef="#ctx0" brushRef="#br0" timeOffset="1405.0804">9575 8930,'0'0,"0"-25,0 0,0 25,0-25,0 25,-25 0,25 0,-25 0,1 0,-1 0,0 25,0-25,0 25,25 0,-24-25,-1 24,25 1,0-25,0 25,0 0,0 0,25-25,-25 25,24-1,1-24,25 25,-25-25,-1 25,26-25,-25 25,24-25,1 25,-25-25,24 24,-24-24,0 25,0-25,0 0,-1 25,-24-25,0 25,0-25,0 25,0-25,0 0,0 24,-24-24,24 25,-25-25,0 0,0 25,0-25,-24 0,24 0,0 0,0 0,1 0,-1 0,0-25,0 25</inkml:trace>
  <inkml:trace contextRef="#ctx0" brushRef="#br0" timeOffset="1618.0926">10071 8880,'50'0,"-26"0,26 0,-25 0,0 0,24 0,-24 0,0 25,25 0,-26-25,26 24,-25 1,24-25,-24 25,25 0,-25-25,24 25,-24 0,0-25,0 24,-1-24,-24 25,25-25,-25 25,0-25,0 0</inkml:trace>
  <inkml:trace contextRef="#ctx0" brushRef="#br0" timeOffset="1808.1034">10617 8756,'0'0,"0"0,-25 0,25 25,0-25,-25 25,25-1,-25 1,25 0,-24 0,24 0,-25 24,0-24,0 0,25 25,-25-26,1 1,-1 0,25 25,-25-26,25 1,-25 0,25 0,-25-25,25 25</inkml:trace>
  <inkml:trace contextRef="#ctx0" brushRef="#br0" timeOffset="2160.1236">11386 8483,'0'0,"25"0,-1 0,-24 0,25 0,-25 0,25-25,0 25,0 0,-1 0,1 0,25-24,-25 24,24 0,1 0,-25-25,24 25,1 0,-25 0,-1-25,1 25,0 0,0 0,-25 0,0 0,0 0,0 0,0-25,-25 25,25 0,-25 0,25 25,-25-25,25 0,-24 0,24 25,-25 0,25-25,0 24,-25 26,25-25,0 24,0 1,0 0,0-1,0 1,0-1,0 1,25 0,-25 24,25-24,-25-1,0 1</inkml:trace>
  <inkml:trace contextRef="#ctx0" brushRef="#br0" timeOffset="2725.1559">7739 11212,'0'25,"0"-25,0 0,0 0,0 0,0 0,0 0,25 0,0-25,0 25,0 0,-1 0,1-25,25 25,-25 0,-1-25,26 25,-25 0,0 0</inkml:trace>
  <inkml:trace contextRef="#ctx0" brushRef="#br0" timeOffset="2864.1638">7814 11410,'0'0,"0"0,0 0,0 25,0-25,0 0,25 0,-1-25,1 25,0 0,0-25,24 25,-24-24,25 24,24-25,-24 0,24 25</inkml:trace>
  <inkml:trace contextRef="#ctx0" brushRef="#br0" timeOffset="3396.1943">9327 10691,'0'-25,"0"25,0 0,0-25,0 25,0 0,0-25,0 25,-25 0,0 0,25 25,-25-25,25 25,-24-25,-1 25,0 0,0 24,0-24,25 25,-24-1,-1 1,25-1,0 1,0 0,0-1,0 1,0-25,0 24,0-24,25 0,-1 0,-24 0,25-25,25 24,-25-24,-1 0,1 0,25 0,-25 0,0 0,24 0,-24-24,0 24,24-25,-24 25,0-25,0 0,-25 25,25-25,-25 1,0 24,0-25,-25 0,25 25,-25-25,0 25,0-25,-24 25,24 0,-25-25,26 25,-26 0,25 25,-25-25,26 25,-26-25,25 0</inkml:trace>
  <inkml:trace contextRef="#ctx0" brushRef="#br0" timeOffset="3741.214">9897 10716,'25'-25,"0"0,0 25,-25-25,0 25,0 0,0 0,0 0,0 0,-25 25,25-25,-25 25,0 0,25-1,-24 1,-1 25,25-25,-25-1,25 26,0-25,0 0,0-1,0 1,25 0,0 0,-1-25,-24 25,25-25,0 0,0 24,0-24,-1 0,1-24,25 24,-25 0,-1-25,1 0,0 25,0-25,0 0,-25 25,24-24,-24-1,0 0,0 0,0 0,-24 1,24-1,-25 0,-25 25,25-25,1 0,-26 1,25 24,-24-25,24 25,-25 0</inkml:trace>
  <inkml:trace contextRef="#ctx0" brushRef="#br0" timeOffset="3941.2255">10542 10592,'25'24,"25"-24,-25 25,-1-25,1 25,0-25,25 25,-26 0,1-1,0-24,0 25,0 0,-25-25,24 25,1 0,0-1,-25-24,25 25,-25 0,25-25</inkml:trace>
  <inkml:trace contextRef="#ctx0" brushRef="#br0" timeOffset="4144.2371">10840 10492,'0'0,"0"0,0 0,0 25,0 0,0-25,-25 25,25 0,0 24,-25-24,25 0,-24 24,24-24,-25 25,25-25,-25 24,0-24,25 25,-25-26,1 1,24 25,-25-25,25-1</inkml:trace>
  <inkml:trace contextRef="#ctx0" brushRef="#br0" timeOffset="4448.2545">11485 10368,'0'0,"0"0,0 0,-25 25,0-25,25 25,0-25,-24 25,24-25,0 25,0-1,0 1,24-25,1 25,0 0,0 0,0-25,-1 24,26 1,-25 0,24-25,-24 25,0-25,25 25,-26-25,1 24,0-24,-25 25,25-25,-25 25,0-25,0 25,0-25,0 25,-25-1,0-24,0 25,-24 0,24-25,-25 25,-24 0</inkml:trace>
  <inkml:trace contextRef="#ctx0" brushRef="#br0" timeOffset="4612.2638">11386 10468,'25'-25,"24"0,1 0,-25 0,24 1,1-1,-1 0,26 0,-26 0,1 1,24-1,-24 0,24 0,-24 25,0-25,-1 1,1 24,-25-25,24 25</inkml:trace>
  <inkml:trace contextRef="#ctx0" brushRef="#br0" timeOffset="4920.2814">10716 11485,'0'24,"-25"1,0-25,25 25,0-25,0 0,25 0,0-25,25 25,-26 0,26-25,0 25,24-24,0 24,1-25,-1 0,25 0,1 0,-1 1,0-1,0 0,1 0,-1 0,0 1,0-1,-24 25,-1-25,0 0,-24 25,0-25,-26 25,1 0</inkml:trace>
  <inkml:trace contextRef="#ctx0" brushRef="#br0" timeOffset="5160.2952">11708 11559,'0'0,"0"25,-25 0,25-25,0 24,0 1,0 0,0 0,0 0,0 24,0-24,0 25,0-26,0 26,0-25,25 24,-25-24,25 0,-25 0,25 24,-25-24,0 0,25 0,-25 0,24-25,-24 25,25-1,-25-24</inkml:trace>
  <inkml:trace contextRef="#ctx0" brushRef="#br0" timeOffset="5604.3206">12155 11757,'0'0,"0"0,0 0,0 0,24 0,-24 0,0 25,25-25,-25 25,25-25,0 25,-25 0,25-25,-1 24,1 1,0-25,25 25,-26 0,1-25,0 25,0-1,0-24,24 25,-49-25,25 0,0 25,0-25,-25 25,0-25,0 0,0 25,0-25,0 0,-25 24,0-24,0 0,1 25,-1-25,-25 0,25 0,-24-25,24 25,0 0,0-24,0 24,1-25,24 25,0-25,0 25,0-25,0 0,0 1,24-1,1 0,0 0,0 0,0 1,-1-1,1 0,0 0,0 0,0 1,0-1,-1 0,1 0,-25 25,25-25,-25 1,0-1,0 25,-25-25,0 0,1 25,-26 0,25-25,0 25,-24 0,-1 25,25-25,-24 25,-1-25,0 25,26 0</inkml:trace>
  <inkml:trace contextRef="#ctx0" brushRef="#br0" timeOffset="5905.3378">13196 10616,'0'0,"0"25,0-25,0 25,25-25,-25 25,25 0,0-25,24 24,-24 1,0 0,0 0,24-25,-24 25,0-1,0-24,0 25,-25 0,25-25</inkml:trace>
  <inkml:trace contextRef="#ctx0" brushRef="#br0" timeOffset="6088.3483">13395 10666,'0'0,"-25"0,0 25,25-25,-25 25,1-25,-1 24,25 1,-25 0,0 0,0 0,1-1,24 1,-25 0,0 0,25 0,-25-1,0 1,25 0</inkml:trace>
  <inkml:trace contextRef="#ctx0" brushRef="#br0" timeOffset="6537.3739">14486 10145,'25'-25,"25"1,-50-1,25-25,-25 25,0 0,0 1,-25 24,0-25,0 0,0 25,0-25,1 25,-1 0,0 0,-25 0,26 25,-1-25,-25 25,25 0,1-1,-26 1,25 25,0-25,25 24,-24-24,-1 0,25 0,0 24,0-24,0-25,25 25,-1 0,1 0,-25-25,25 24,25-24,-26 0,1 0,0 0,0 0,0-24,24 24,-24-25,0 0,0 0,-1 25,1-25,-25-24,25 24,0 0,-25 0,25-24,-25 24,0 0,0 25,0-25,0 0,25 25,-25 0,0 25,0-25,0 25,0 0,0 0,0 24,24-24,-24 25,0-1,0 1,0 24,25-24,-25 0,25 24,-25-24,0-1,25 26</inkml:trace>
  <inkml:trace contextRef="#ctx0" brushRef="#br0" timeOffset="7521.4302">14933 9773,'0'0,"-25"0,25 0,-25 0,0 25,1-25,-1 0,0 25,-25-1,26 1,-26 0,25 0,-24 0,-1 24,0 1,1 0,-26-1,26 1,-1 24,-24-24,-1 24,26 1,-26-1,1 0,-1 1,26-26,-26 26</inkml:trace>
  <inkml:trace contextRef="#ctx0" brushRef="#br0" timeOffset="8052.4606">12824 11832,'25'0,"-25"-25,25 25,-25-25,0 25,0-25,0 25,0 0,0 0,0 0,-25 0,25 0,-25 0,1 25,-1-25,0 25,-25-25,1 25,-1 0,1 24,-1-24,0 0,-24 24,24-24,-24 25,-1-1,26-24,-26 25,26-25,-26 24,26-24,-1 25,1-25,-1-1,25 1</inkml:trace>
  <inkml:trace contextRef="#ctx0" brushRef="#br0" timeOffset="8488.4855">13717 11881,'0'-24,"0"24,0 0,25 0,-25 0,0 0,25 0,-25 0,25 0,0-25,-1 25,1 0,0 0,25 0,-26 0,26 0,-25 25,0-25,-1 0,26 24,-25-24,-25 25,25 0,-25 0,0 0,0-1,0 1,-25 25,0-25,0-1,0 26,-24-25,24 0,-25 24,26-24,-1-25,0 25,0 0,0-25,25 0,0 0,0 25,0-25,0 0,0 0,25-25,0 25,0 0,0-25,24 25,-24 0,25-25,-1 0,1 25,-1-24,1-1,0 0,24 25,-24-25</inkml:trace>
  <inkml:trace contextRef="#ctx0" brushRef="#br0" timeOffset="8760.5011">14685 11584,'0'0,"0"0,0 0,0 0,0 0,-25 0,0 0,0 25,1-1,-1-24,-25 25,0 25,1-25,-1 24,-24-24,-1 25,1-1,0 1,-26-1,26 1,-25 0,24 24,-24-24,0-1,24 1,-24-25,25 24,-25 1</inkml:trace>
  <inkml:trace contextRef="#ctx0" brushRef="#br0" timeOffset="9388.537">10294 10691,'0'0,"0"0,0 0,0 0,-25 25,25-25,-24 24,-1-24,0 25,-25 0,26 0,-26 24,25-24,-24 25,-26-25,26 24,-1 1,0-1,-24 1,24 0,1-1,-26 1,26 0,-26-26,26 26,-1-25,0 0,1 24,-1-49,1 25</inkml:trace>
  <inkml:trace contextRef="#ctx0" brushRef="#br0" timeOffset="9932.5681">9377 9996,'24'-25,"-24"25,0-24,0 24,25-25,-25 0,25 25,-25-25,25 25,0-25,-1 25,-24-24,25 24,0 0,0-25,0 25,-25 0,24 0,1 25,-25-25,25 0,-25 24,0-24,0 25,0 0,0-25,0 25,0 0,0-1,0-24,0 25,0-25,0 25,0-25,0 0,0 25,0-25,0 0,0 0,0 0,25 0,-25 0,25 0,-1 0,-24 0,25 0,0 0,0 0,0 0,-1 0,1 0,0 25,0-25,-25 25,25-25,-25 24,0-24,24 25,-24 0,0-25,0 25,0-25,-24 25,24-1,-25-24,25 0,-25 25,0-25,0 25,1-25,-1 0,0 25,0-25,0 0,1 0,-1 0,0 0</inkml:trace>
  <inkml:trace contextRef="#ctx0" brushRef="#br0" timeOffset="10273.5876">10418 9748,'25'0,"0"0,0-25,-25 25,25 0,-25 25,0-25,0 0,0 25,-25 0,25-25,-25 25,25-1,-25 1,25 0,-25 0,25 0,0-1,0 1,0 0,0 0,0-25,25 25,-25-25,25 25,-25-25,25 0,0 0,-1 0,1 0,0 0,0 0,0 0,-1-25,1 25,0-25,0 0,0 25,-1-25,1 0,0 1,-25-1,25 0,-25 25,0-25,0 0,0 1,0 24,-25-25,0 0,0 25,1 0,-26 0,25 0,-24 0,-1 0</inkml:trace>
  <inkml:trace contextRef="#ctx0" brushRef="#br0" timeOffset="10644.6089">8484 14833,'-25'0,"0"25,25-25,0 0,0 0,0 0,0-25,0 25,0-25,25 25,-25-24,25 24,-1-25,26 0,-25 0,0 0,24 25,-24-24,25-1,-26 25,26-25</inkml:trace>
  <inkml:trace contextRef="#ctx0" brushRef="#br0" timeOffset="10784.6169">8732 14833,'0'0,"0"0,0 0,0 0,0 0,24 0,-24 0,25 0,0 0,0 0,0-25,24 25,-24-24,0 24</inkml:trace>
  <inkml:trace contextRef="#ctx0" brushRef="#br0" timeOffset="11012.6299">9749 14139,'0'0,"0"0,0 0,0 24,0-24,0 0,0 25,0-25,24 25,-24 0,25 24,-25-24,25 0,0 25,-25-25,25 24,-25-24,24 25,-24-26,25 1,-25 0,0 25,25-26,-25 1,0 0,0 0,0-25</inkml:trace>
  <inkml:trace contextRef="#ctx0" brushRef="#br0" timeOffset="11284.6455">10170 14188,'-25'0,"25"25,0-25,-24 25,24 0,0-25,0 24,0 1,0 0,24 0,1 0,-25-25,25 25,0-1,0 1,-1 0,26 0,-25-25,0 25,0-1,-1-24,1 25,-25-25,25 25,0-25,-25 25,0-25,0 25,0-25,0 0,0 24,0-24,-25 25,0-25,0 25</inkml:trace>
  <inkml:trace contextRef="#ctx0" brushRef="#br0" timeOffset="11640.6658">10245 14238,'24'-25,"26"25,-25-25,0 0,24 25,-24-24,25 24,-1-25,-24 25,25 0,-25 0,-1 0,1 25,0-25,0 24,-25 1,25 0,-25 0,0 0,0-1,0 1,0 0,0 25,0-25,0-1,0 1,0 0,24-25,-24 25,25 0,-25-25,25 0,0 0,-25 24,25-24,-1 0,1-24,0 24,0 0,0 0,-1-25,1 25,-25-25,25 0,0 25,0-25,-25 1,24-1,-24 0,0 25,0-25,0 0,-24 0,24 1,-25-1,0 0,0 25,-24-25,24 0,-25 25,25-24,1 24</inkml:trace>
  <inkml:trace contextRef="#ctx0" brushRef="#br0" timeOffset="12139.6944">11559 14263,'25'24,"0"-24,0 25,0-25,-25 25,24-25,-24 25,0-25,0 25,0-25,0 0,0 25,0-25,0 0,0 0,0 0,0 24,0-24,0 0,0 0,0-24,0 24,0 0,0-25,0 25,0-25,0 25,0-25,0 0,0 25,0-25,0 1,0-1,0 0,0 25,25-25,-25 25,25-25,0 25,-25-24,25 24,-1 0,1 0,0 0,0 0,0 0,-1 0,1 24,0-24,0 0,0 25,-25-25,24 25,1-25,-25 25,25-25,-25 0,0 25,0-25,0 0,25 24,-25-24,0 0,0 0,0 0,0 0,0 0,0 0,0-24,0 24,0-25,0 0,0 25,0-25,0 0,25 1,-25-1,24 0,1 0,-25 0,25 1,0 24,0 0,-1-25,1 25,0 0,0 0,0 25,-1-25,1 24,-25-24,25 25,-25 0,0-25</inkml:trace>
  <inkml:trace contextRef="#ctx0" brushRef="#br0" timeOffset="13771.7877">16892 6697,'0'0,"0"0,0 0,0 0,0 0,0 0,0 25,0-25,-24 25,24-25,0 25,0-1,0 1,0 0,0 0,0-25,0 25,0 0,0-1,0-24,0 25,24-25,1 0,0 25,0-25,0-25,-1 25,26-25,0 1,-1-1,26-25,-1 0,25 1,0-26,1 1,24 0,0-26,25 26,-1-25,1 0,0-1,0 26,24-25,-24 24,0-24,-25 25,0 24,-25-24,1 49,-26-25,-24 25,-26 25,1-24</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2:24:15.002"/>
    </inkml:context>
    <inkml:brush xml:id="br0">
      <inkml:brushProperty name="width" value="0.05292" units="cm"/>
      <inkml:brushProperty name="height" value="0.05292" units="cm"/>
      <inkml:brushProperty name="color" value="#FF0000"/>
    </inkml:brush>
  </inkml:definitions>
  <inkml:trace contextRef="#ctx0" brushRef="#br0">968 7119,'-50'0,"1"25,24-25,-25 0,25 0,-24 0,24 0,0 0,0 0,0 0,1 0,-1 0,25 0,-25 25,25-25,0 0,0 0,0 0,0 0,0 0,0 0,0 0,0 0,0 0,25 0,-25 0,25 0,-1 0,1 0,25 0,-25 0,24-25,-24 25,25-25,-1 25,1-25,-25 0,24 1,26-1,-26 0,1 0,0 0,-1 1,-24 24,25-25,-1 0,-24 0,25 0,-26 0,1 25,-25-24,25 24,-25 0,0-25,0 25,0 0,0 0,-25 0,25-25,-25 25,1 0,-1 0,0 0,0 0,0 0,1 0,-26 0,25 0,0 25,1-25,24 0,-25 0,25 0,-25 0,25 0,0 0,0 0,0 0,25 0,0 0,-1 0,1 0,0 0,0 0,24 0,1 0,0 0,-1 0,-24 0,25 0,-1 0,-24 0,25 0,-26 0,1 25,0-25,-25 24,25-24,-25 25,0 0,0 0,-25 0,0 24,0-24,1 0,-26 25,25-26,-24 1,24 25,-25-25</inkml:trace>
  <inkml:trace contextRef="#ctx0" brushRef="#br0" timeOffset="2024.1157">13817 6499,'0'0,"0"0,24 0,-24 0,25 25,-25-25,25 0,0 0,0 0,-1 0,1 0,0 0,25 0,-1 0,-24 0,25 0,24 0,-24 0,-1 0,26-25,-1 25,-24 0,24-25,1 25,-1 0,25-25,-24 25,-1-25,-24 25,24 0,0 0,-24-24,0 24,24 0,-24 0,-26 0,26 0,0 0</inkml:trace>
  <inkml:trace contextRef="#ctx0" brushRef="#br0" timeOffset="2552.1459">19150 6276,'24'0,"1"0,25 0,-25 0,24-25,-24 25,25 0,-1 0,-24 0,25-25,-1 25,1 0</inkml:trace>
  <inkml:trace contextRef="#ctx0" brushRef="#br0" timeOffset="3456.1977">5482 7764,'0'0,"25"0,-25 25,25-25,0 0,-1 0,1 0,0 24,25-24,-1 0,1 0,-1 0,1 0,0 0,-1 0,26 0,-26 0,26 0,-1 0,-24 0</inkml:trace>
  <inkml:trace contextRef="#ctx0" brushRef="#br0" timeOffset="3788.2166">10046 7689,'0'0,"0"25,0-25,0 0,0 0,0 0,0-25,0 25,25 0,0 0,0 0,-1-24,1 24,25 0,-1-25,26 25,-25 0,24-25,25 25,-24-25</inkml:trace>
  <inkml:trace contextRef="#ctx0" brushRef="#br0" timeOffset="5708.3265">5358 14660,'0'0,"25"-25,-25 25,0 0,0-25,0 25,0 0,0-25,0 25,0-25,0 25,0 0,0-24,0 24,0-25,0 25,0 0,0-25,0 25,0 0,-25 0,25 0,0 0,-25 0,25 0,-24 0,24 0,-25 0,0 25,0-25,25 25,-25-25,1 24,-1-24,0 25,25-25,-25 25,0-25,25 25,0-25,-24 25,24-25,0 24,0-24,0 25,0-25,0 25,24-25,-24 0,25 25,-25-25,25 0,0 25,0-25,-1 0,1 24,0-24,0 0,0 25,-1-25,1 25,0-25,0 0,0 25,-1 0,1-25,0 24,-25-24,0 25,25 0,-25-25,0 25,0 0,0-25,0 24,0 1,-25-25,25 25,-25-25,25 25,-25-25,25 0,-24 25,-1-25,25 0,-25 0,0 0,25 0,-25 0,1-25,-1 25,0 0,0-25,0 25,1-25,-1 25,0-25,0 25,25-24,-25 24,1-25,24 25,-25 0</inkml:trace>
  <inkml:trace contextRef="#ctx0" brushRef="#br0" timeOffset="6484.3709">6226 14759,'0'0,"-24"0,24 0,0 0,0 0,0 0,0 0,0 0,0 0,0 0,24 0,-24 0,25 0,-25 0,25 0,0-25,0 25,-1 0,1 0,0 0,0 0,0 0,-1 0,1 0</inkml:trace>
  <inkml:trace contextRef="#ctx0" brushRef="#br0" timeOffset="6644.38">6276 14932,'0'0,"25"0,-25 25,0-25,25 0,-25 0,24 0,1 0,-25-25,25 25,0 0,24 0,-24-24,0 24,0 0,0-25,24 25</inkml:trace>
  <inkml:trace contextRef="#ctx0" brushRef="#br0" timeOffset="6952.3976">7566 14436,'-25'0,"25"-24,0 24,-25 0,25-25,0 25,0 0,0 0,0 0,0 0,0 0,0 0,0 0,0 0,0 0,0 25,0-25,0 24,25 1,-25 0,0 0,25 0,-25-1,0 1,0 0,25-25,-25 25,0 0,0-25,0 24,0-24,0 0</inkml:trace>
  <inkml:trace contextRef="#ctx0" brushRef="#br0" timeOffset="7260.4152">7318 14337,'0'0,"0"-25,0 25,0-25,0 25,25 0,-25-24,24 24,1-25,-25 25,25 0,0 0,24 0,-24 0,25 0,-25 0,24 0,1 0,-1 25,-24-25,25 24,-25 1,24-25,-24 25,0 0,0 0,-1 0,-24-1,0-24,0 25,0 0,0 0,0 0,0-1,-24-24,-1 25,0 0,0 0,0-25,1 25,-1-1,-25-24,25 25,-24-25,24 25,0-25</inkml:trace>
  <inkml:trace contextRef="#ctx0" brushRef="#br0" timeOffset="7600.4347">7194 14957,'-25'25,"25"-25,0 0,-25 25,25-25,0 0,0 0,25 0,-25 0,25-25,0 25,-1 0,1 0,25-25,-25 25,24-25,1 25,-1-24,1 24,0-25,24 25,-24-25,-1 0,26 25,-26-25,1 25,24-24,-24 24,-1 0,1-25,-25 25,25 0,-26 0,1 0,0 0,0 0,0 0</inkml:trace>
  <inkml:trace contextRef="#ctx0" brushRef="#br0" timeOffset="8021.4588">7863 14982,'0'25,"0"-25,0 0,0 0,0 0,0 0,0 0,0 0,25 0,-25 0,25 0,0 0,-25 0,25 0,24 0,-24 0,0 0,0-25,-1 25,26 0,-25 0,0-25,0 25,-1 0,1 0,-25 0,25 0,-25-25,0 25,0 0,0 0,0 0,0 0,0 0,0 0,-25 0,25 25,-25-25,25 0,-24 0,-1 25,25-25,-25 0,0 25,25-25,-25 0,25 25,-25-25,25 0,0 0,0 24,0-24,0 25,0-25,0 25,0 0,0 0,0-25,0 49,0-24,25 0,-25 0,0-1,25 26,-25-25,0 0,0 0,25 24,-25-24,0 0,25 24</inkml:trace>
  <inkml:trace contextRef="#ctx0" brushRef="#br0" timeOffset="9771.5589">11187 13990,'-25'-25,"1"25,24 0,-25 0,0 0,0 0,25 0,-25 0,1 0,-1 0,25 0,-25 25,0-25,25 0,-25 25,25-25,-24 24,24-24,0 25,0-25,0 25,0-25,0 25,0-25,0 25,24-1,-24-24,25 25,-25-25,25 25,0 0,0-25,-1 0,1 25,0-25,0 24,0-24,-1 25,1-25,0 25,0-25,0 0,-25 25,24-25,-24 25,25-25,-25 25,0-1,0-24,0 25,0-25,-25 25,25-25,0 25,-24-25,-1 25,25-25,-25 0,0 0,25 24,-25-24,1 0,-1 0,0 0,0 0,0 0,1 0,-1 0,0 0,0-24,0 24,25 0,-24-25,-1 25,25 0,-25 0,25-25,0 25,0 0</inkml:trace>
  <inkml:trace contextRef="#ctx0" brushRef="#br0" timeOffset="10428.5965">12279 13791,'0'0,"24"0,-24 0,0 0,0 0,0 0,0 0,0-24,0 24,0 0,0 24,0-24,0 0,0 0,0 25,0-25,0 25,0 0,0 0,-24-1,24 1,-25 0,25 0,-25 0,25 24,-25-24,0 0,1 0,-1 24,0-24,0 0,0 0,1-1,-1 1,0 0,25 0,-25-25,0 25,1-25,24 0,-25 25,25-25,-25 0,25 0,0-25,0 25,0 0,-25-25,25 25,0-25,0 0,0 0,0 1,0-1,0 25,0-25,0 0,0 0,0 1,25-1,-25 25,25-25,-25 25,25-25,-25 25,24-25,-24 25,25 0,0 0,-25 0,25 0,-25 25,25-25,-1 25,-24-25,25 25,0 0,-25-1,25 1,-25 0,25-25,-1 25,-24 0,25-1,-25-24,25 25,0 0,-25-25,25 0,-25 25,24-25,-24 0,25 0,-25 0</inkml:trace>
  <inkml:trace contextRef="#ctx0" brushRef="#br0" timeOffset="10719.6131">13296 13717,'0'0,"0"0,0 0,0 0,0 0,0 0,0 0,0 0,0 0,0 0,0 25,0-25,0 25,0-1,0 1,0 0,24 0,-24 0,0-1,0 1,0 0,25 0,-25 0,0-25,0 24,25 1,-25-25,0 25,0-25</inkml:trace>
  <inkml:trace contextRef="#ctx0" brushRef="#br0" timeOffset="11012.6299">12750 14412,'0'0,"0"24,0-24,0 0,25 0,-25 0,25 0,-1 0,1-24,0 24,0 0,24 0,1-25,0 25,-1-25,1 25,-1 0,26-25,-1 25,-24-25,24 25,1-25,-26 25,26 0,-26-24,1 24,24 0,-49 0,25 0,-1 0,-24 0,0 0,0 0</inkml:trace>
  <inkml:trace contextRef="#ctx0" brushRef="#br0" timeOffset="11419.6531">13320 14610,'0'25,"0"-25,0 0,0 0,0 0,25 0,0 0,-25 0,25 0,0 0,24 0,-24-25,0 25,25 0,-1 0,-24-25,25 25,-1 0,1-25,-25 25,24 0,-24-24,25 24,-26 0,1 0,-25 0,0 0,0 0,0 0,0 0,0 0,-25 0,1 0,-1 24,0-24,0 0,0 0,1 25,-1-25,0 0,0 25,0-25,1 0,-1 0,25 25,-25-25,25 0,0 25,0-25,0 24,0 1,0 0,0 0,0 0,0 24,0 1,25-1,-25 1,0 0,0-1,0 1,0-1,0 26,0-26,0 1</inkml:trace>
  <inkml:trace contextRef="#ctx0" brushRef="#br0" timeOffset="16350.9352">16719 13295,'0'0,"0"-24,0 24,0-25,-25 25,25 0,0-25,-25 25,25-25,-25 25,0-25,1 25,24 0,-25 0,0 0,0 0,0 0,1 0,24 0,-25 25,0-25,0 25,0-25,25 25,-24-25,24 25,-25-1,25 1,0-25,0 25,0 0,0 0,0-25,0 24,25 1,-1 0,1-25,0 25,0-25,0 25,-1-1,1-24,25 25,-25-25,-1 25,1-25,0 0,0 25,0-25,0 25,-25-25,24 24,-24-24,25 0,-25 25,0-25,0 25,0-25,0 25,-25-25,25 25,-24-25,24 0,-25 24,0-24,0 0,25 25,-25-25,0 0,1 0,-1 0,0 0,0 0,0 0,25 0,-24 0,-1 0,25 0,-25 0,25-25</inkml:trace>
  <inkml:trace contextRef="#ctx0" brushRef="#br0" timeOffset="16621.9507">17140 13767,'0'0,"0"24,0-24,0 25,0 0,0-25,0 25,0-25,0 25,0-1,25-24,-25 25,0 0,0-25,0 25,0-25,0 25,0-25,0 24,0-24</inkml:trace>
  <inkml:trace contextRef="#ctx0" brushRef="#br0" timeOffset="17514.0017">19323 13295,'0'-24,"0"24,-25-25,25 25,-24-25,24 25,-25-25,0 25,25 0,-25-25,0 25,1 0,-1 0,0 25,0-25,0 0,25 25,-24-25,-1 0,25 25,0-25,0 25,0-1,0-24,0 25,0 0,25-25,-25 25,24 0,1-25,0 24,0 1,0 0,24-25,-24 25,0 0,0-1,-1-24,1 25,25 0,-25-25,-25 25,24-25,1 25,0-25,-25 24,25-24,-25 0,0 25,0-25,0 0,0 0,0 25,0-25,-25 0,25 0,-25 0,25 0,-25 0,1 0,-1 0,25 0,-25 0,0 0,0 0,1 0,-1 0,0-25</inkml:trace>
  <inkml:trace contextRef="#ctx0" brushRef="#br0" timeOffset="17875.0224">19819 13692,'25'0,"0"0,0 0,24 0,-24 0,0 25,0-25,0 0,-1 0,1 0,0 0,-25 25,25-25,0 0,-25 25,0-25,0 24,0-24,0 25,-25 0,25-25,-25 25,0 0,0-1,-24 1,24 0,0 0,0-25,1 25,-1-1,25-24,-25 25,25-25,0 0,0 0,0 0,0 25,25-25,-25 0,25-25,-25 25,24 0,1 0,25-25,-25 25,-1-24,26 24,0-25,-1 25,1 0,-1-25,1 25,0-25,-26 25,26 0,-25-25</inkml:trace>
  <inkml:trace contextRef="#ctx0" brushRef="#br0" timeOffset="20166.1534">17091 14511,'0'-25,"0"25,25 0,-25-25,0 25,0 0,0 0,0 0,0 0,0 0,0 0,0 0,0 0,0 25,0-25,0 25,0-25,0 25,-25-1,25 1,-25 0,25 0,-25 0,0-1,1 26,-1-25,0 0,0-1,0 1,1 0,-1 0,25 0,-25-1,0 1,25 0,0-25,0 25,0-25,0 25,0-25,25 0,0 24,0-24,-1 0,1 0,0 0,25 0,-26 0,26 0,-25-24,24 24,1 0,0-25,-1 25,-24-25,25 25,-1-25,-24 25,0-25,0 25,-1-24,1 24,0-25,-25 25,0-25,0 25,0-25,-25 25,25 0,-25-25,1 25,24-24,-25 24,0 0,0 0,25 0,-25 0,25 0,0 0,-24 0,24 0,0 0,0 24,0-24,0 25,0-25,0 25,0 0,0 0,24-1,-24 26,0-25,0 0,0-1,0 1,25 0,-25 0,0 0,0-1,0 1,0 0,0 0,0 0,0-25,0 24,0-24</inkml:trace>
  <inkml:trace contextRef="#ctx0" brushRef="#br0" timeOffset="20670.1822">18629 14635,'0'0,"0"0,0 0,0 0,0 0,0 0,0 0,0 0,0 0,-25 0,25 0,0 25,0-25,-25 0,25 24,0-24,0 0,0 25,0-25,0 0,0 0,0 25,0-25,0 0,0 0,0 0,25 0,-25 0,0 0,25 0,-25 0,0-25,24 25,-24 0,0 0,25-25,-25 25,0 0,0 0,0-24,0 24,0 0,-25 0,25-25,-24 25</inkml:trace>
  <inkml:trace contextRef="#ctx0" brushRef="#br0" timeOffset="21002.2012">18703 15032,'0'0,"0"24,0-24,0 0,0 0,0 0,0 0,-25 0,25 0,0 25,0-25,0 0,0 25,0-25,0 0,0 25,0-25,0 0,0 25,25-25,-25 0,0 0,0 0,25 0,-25 0,0 0,25 0,-25 0,0 0,24 0,-24-25,0 25,0 0,0-25,0 25,0 0,0-25,0 25,-24-25,-1 25,25 0,-25 0,0-24</inkml:trace>
  <inkml:trace contextRef="#ctx0" brushRef="#br0" timeOffset="21618.2365">19770 14585,'0'0,"0"0,0 0,0-25,0 25,0 0,0 0,24-24,-24 24,0 0,25 0,0 0,-25 0,25 0,0 0,0 0,-1 0,1 0,0 0,0 0,0 24,-1-24,1 25,-25-25,0 25,0 0,0-25,0 25,0-1,0 1,0-25,-25 25,1 0,24 0,-25-25,0 24,0 1,0-25,1 25,-1-25,25 0,-25 25,25-25,0 0,0 0,0 0,0 0,0 0,0 0,0 0,25-25,-25 25,25 0,-1 0,-24 0,25 0,0 0,0 25,0-25,24 0,-24 25,0-1,0-24,-1 25,1 0,0-25,-25 25,25 0,-25-25,0 24,0 1,0-25,0 25,-25 0,0-25,0 25,1-25,-1 24,0-24,-25 0,1 0,24 0,-25 0,1 0,-1 0,-24 0,24 0,0 0,1 0</inkml:trace>
  <inkml:trace contextRef="#ctx0" brushRef="#br0" timeOffset="22534.2889">15156 15404,'-25'0,"25"0,-25 0,1 0,24 0,-25 0,25 0,0 0,0 0,0 0,25 0,-25 25,24-25,1 0,0 0,25 0,-26 0,26 0,0-25,-1 25,1 0,24-25,-24 25,24 0,-24-25,24 25,-24-25,0 25,-1-25,1 25,-25-24,24 24,-24 0,-25-25,25 25,-25 0,0 0,0-25,0 25,0 0,-25 0,0-25,25 25,-25 0,1 0,-1-25,0 25,25 0,-25 0,0 0,25 0,-24 0,24 0,0 0,-25-24,25 24,0 0,0 0,0 0,0 0,0 24,0-24,25 0,-25 0,0 25,24-25,1 0,-25 25,25-25,0 0,0 25,-1-25,-24 25,25-25,0 24,-25-24,25 25,-25-25,0 25,0 0,0-25,0 25,-25 0,25-25,-25 24,0 1,-24 0,24 0,0-25,-24 25,-1-1</inkml:trace>
  <inkml:trace contextRef="#ctx0" brushRef="#br0" timeOffset="24298.3898">16793 16073,'-25'0,"25"0,0 25,0-25,0 0,0-25,25 25,-25 0,25 0,0 0,0 0,-1-24,26 24,0 0,-1 0,1 0,-1-25,26 25,-26 0,1 0,0-25,-1 25,1 0,-25 0,-1-25,1 25,0 0,-25 0,0 0</inkml:trace>
  <inkml:trace contextRef="#ctx0" brushRef="#br0" timeOffset="24494.401">17165 16049,'0'0,"0"0,0 0,0 0,0 24,25-24,-25 0,0 25,0-25,25 25,-25-25,0 25,25 0,-25-1,24 26,-24-25,0 0,25 24,-25 1,0-25,0 24,0-24,0 25,0-25,0 24,0-24,0 25,0-26,-25 1,25 0,0 0</inkml:trace>
  <inkml:trace contextRef="#ctx0" brushRef="#br0" timeOffset="24698.4126">17761 16768,'24'0,"-24"25,25-25,-25 0,0 25,25-25,-25 24,0-24,0 25,25-25,-25 25,0 0,0 0,0-25,0 24,0 1,0-25,25 25,-25 0,0-25,0 25,0-25</inkml:trace>
  <inkml:trace contextRef="#ctx0" brushRef="#br0" timeOffset="25078.4344">18827 16371,'0'0,"0"0,0-25,0 25,0 0,0 0,0-25,0 25,0 0,0 0,0 0,0-24,25 24,-25 0</inkml:trace>
  <inkml:trace contextRef="#ctx0" brushRef="#br0" timeOffset="25230.4431">18902 16619,'0'0,"0"25,24-25,-24 0,0 0,0 0,0 25,0-25,25 0,-25 0,0 0,25 0,-25 0</inkml:trace>
  <inkml:trace contextRef="#ctx0" brushRef="#br0" timeOffset="25694.4696">19745 16073,'0'0,"-25"0,25 0,0 0,0 0,0 0,25-24,-25 24,25 0,-1 0,1 0,0-25,25 25,-25 0,24 0,1 0,-1 0,1 0,0-25,-1 25,1 0,-25 0,24 0,-24 0,-25-25,25 25,-25 0,0 0,-25 0,25 0,-25 0,0 0,1 0,-1 0,0 0,0 25,0-25,1 0,24 0,-25 0,25 0,0 25,-25-25,25 0,0 25,0-1,0 1,0 0,0 0,0 0,0-1,0 1,0 25,0-25,0-1,0 1,0 25,0-25,0 0,0-1,0 1,0 0,0 0,0-25,0 25</inkml:trace>
  <inkml:trace contextRef="#ctx0" brushRef="#br0" timeOffset="26053.4901">20489 16545,'0'-25,"0"25,0 0,0 0,0 0,25 0,-25-25,25 25,-25 0,24 0,-24 0,25 0,0 0,-25 25,25-25,-25 0,0 25,25-25,-25 25,0-1,0-24,-25 25,25 0,-25 0,0 0,0-25,1 24,-1 1,0 0,0 0,25-25,-25 25,1-25,24 24,0-24,0 0,0 0,24 0,1 0,-25 0,25 0,25-24,-26 24,26 0,0-25,-26 25,26-25,24 25,-24-25,0 25,-1-25,1 25,-25-24,24 24,-24 0,0-25,0 25,0 0,-25 0</inkml:trace>
  <inkml:trace contextRef="#ctx0" brushRef="#br0" timeOffset="34414.9684">15851 17636,'0'0,"0"0,0 0,0 0,0 0,0 0,0 0,0 0,0 0,0 25,24-25,1 0,-25 0,25 0,0 0,0 0,24 0,-24 0,0 0,0 25,24-25,-24 0,25 0,-26 0,26 0,-25 0,0 0,24 0,-24 0,0-25,0 25,-1 0,-24 0,25 0,-25 0,25 0,-25 0,0 0,0-25,0 25,0 0,-25 0,25 0,0 0,-25 0,25 0,-24-25,-1 25,25 0,-25 0,25 0,-25 0,25 0,-25 0,25 0,0 0,0 0,0 0,-24 0,24 0,0 0,0 0,0 0,0 0,24 0,-24 25,25-25,-25 0,0 0,25 0,-25 0,0 0,25 25,-25-25,25 0,-25 0,24 0,-24 25,25-25,-25 0,0 25,25-25,-25 0,0 0,0 24,0-24,0 0,0 25,-25-25,25 0,-25 25,1-25,24 25,-25-25,0 25,0-25,-24 24,24-24,-25 25,25-25</inkml:trace>
  <inkml:trace contextRef="#ctx0" brushRef="#br0" timeOffset="35402.0248">17091 15627,'0'0,"25"0,-25 0,0 0,24 0,-24 0,25 0,-25 0,25 0,0 0,0 0,-1 0,26 0,-25 0,24 0,1 0,0 0,-1-25</inkml:trace>
  <inkml:trace contextRef="#ctx0" brushRef="#br0" timeOffset="35918.0544">19844 15379,'0'0,"0"-25,0 25,0 0,0 0,0 0,0 0,0 0,25 0,0-25,0 25,-1 0,26 0,-25-25,24 25,1 0,24 0,-24-24,24 24,-24 0,24-25,1 25</inkml:trace>
  <inkml:trace contextRef="#ctx0" brushRef="#br0" timeOffset="39253.2451">17364 17413,'0'0,"0"0,0 0,0 0,0 0,0 0,0 0,0 0,0 0,0 0,0 0,0 0,0 0,0 0,0 0,0 0,0 0,0 0,0 0,0 0,0 0,0 0,0 0,0 0,0 0,0 0,0 0,0 0,0 0,0 0,0 0,0 0,0 0,0 0,0 0,0 0,0 0,0 0,24 0,-24 0,0 0,25 0,-25 0,25-25,0 25,-25 0,25 0,-1 0,1 0,0 0,0 0,0-25,24 25,-24 0,0 0,0 0,0 0,-1 0,1 25,-25-25,25 0,-25 0,25 25,-25-25,0 0,0 25,0-25,0 24,0 1,0-25,-25 25,25-25,0 25,-25 0,0-25,25 25,-24-25,24 24,-25-24,0 25,25-25,-25 25,25-25,-25 0,0 25,25-25,-24 0,24 0,0 0,-25 0,25 0,0 0,0 0,0 0,0 0,0 0,0 0,0 0,25 0,-25 0,0 0,24 0,-24 0,25 0,0-25,-25 25,25 0,0 0,0 0,-1 0,1 25,0-25,0 0,0 25,-1-25,1 0,0 24,0 1,0-25,-1 25,1-25,-25 25,25 0,0-25,-25 24,0 1,25-25,-25 25,0-25,-25 25,25-25,0 25,-25-25,0 24,0-24,1 0,-1 25,0-25,0 0,0 0,1 0,-1 0,0 0,0 0,-24-25,24 25,0 0,0 0,0-24,0 24,25 0,-24 0,24-25,-25 25,25 0</inkml:trace>
  <inkml:trace contextRef="#ctx0" brushRef="#br0" timeOffset="39846.279">18926 17438,'0'0,"0"0,0 0,0 0,0 0,0 0,0 0,0 0,0 0,0 0,0 0,0 0,0 0,0 0,0 0,0 0,0 0,-24 0,24 24,0-24,0 0,0 0,-25 25,25-25,0 0,0 0,0 0,0 0,0 0,0 0,25 0,-25 0,0 0,0 0,24 0,-24-25,0 25,0 0,25 0,-25 0,0-24,0 24,25 0,-25 0,0 0,0 0,0 0,0 0,0 0,0 0</inkml:trace>
  <inkml:trace contextRef="#ctx0" brushRef="#br0" timeOffset="40110.2941">19075 17785,'0'0,"25"25,-25-25,0 0,0 0,25 0,-25 0,0 0,0 0,0 0,0 0,0 0,0 0,0 0,0 0,0 0,0 0,0-25,0 25,0 0,0 0,0 0,0 0,0 0,0 0,0 0,0 0,0 0,0-25,0 25</inkml:trace>
  <inkml:trace contextRef="#ctx0" brushRef="#br0" timeOffset="40662.3257">19919 17413,'0'-25,"24"25,-24-25,25 25,-25 0,0-25,0 25,0 0,0-24,25 24,-25 0,0 0,0 0,0 0,0 0,0 0,0 0,0 24,-25-24,25 25,0-25,-25 25,1 0,24 0,-25-1,0 1,0 0,0 0,0 0,1 0,24-1,-25 1,0 0,25 0,0 0,-25-25,25 24,0 1,0-25,25 0,-25 25,25-25,-25 0,25 0,-1 0,1 0,0 0,0 0,0 0,0 0,-1 0,26-25,-25 25,0 0,-1-25,26 25,-25-24,0 24,-1-25,1 25,0-25,-25 25,25-25,-25 0,0 25,0-24,0 24,-25-25,25 25,0-25,-25 25,25 0,-25 0,25 0,-24 0,24 0,-25 0,25 0,0 25,0-25,0 25,0-1,0 1,0 0,0 0,0 0,0-1,0 1,0 0,0 0,25 0,-25-1,0 1,24 25,-24-25,0-1,0 1,25 0</inkml:trace>
  <inkml:trace contextRef="#ctx0" brushRef="#br0" timeOffset="43065.4632">13916 13618,'-25'0,"25"0,-25 0,25-25,-25 25,25 0,0 0,0-25,0 25,0 0,0 0,25-25,-25 25,25 0,0-24,0 24,-1 0,1-25,0 25,25 0,-26 0,26-25,-25 25,0 0,24 0,-24 0,0 25,0-25,-25 25,24-25,-24 24,25 1,-25 0,0 0,0 0,0 24,0-24,0 25,0-1,0 1,0-1,0 1,25 0,-25-1,25 26,0-26,-25 1,24-1,1 26,0-25,0-1,0 1,0-1,-1 1,1 0,-25-26,25 26,0 0,0-26,-25 26,24-25,1 24,-25-24,0 25,25-25,-25-1,0 26,25-25,-25 0,0-1,0 1,0-25,0 25,0-25,0 25,0-25,0 0,-25 25,25-25,-25 0,25 0,-25 0,1 0,-1 0,0 0,0 24,0-24,-24 0,24 0,-25 0,25 25,-24-25,-1 25,25-25</inkml:trace>
  <inkml:trace contextRef="#ctx0" brushRef="#br0" timeOffset="44805.5627">17264 15825,'25'0,"0"0,-25 0,25 0,0 0,-1 0,1 0,0 0,0 0,0-24,-1 24,1 0,0 0,25 0,-26 0,26 0,0-25,-25 25,24 0,1 0,24-25,-24 25,-1 0,26 0,-26-25,26 25,-26 0,26 0,-1 0,1-25,-1 25,0 0,1 0,-1-24,1 24,-1 0,1 0,24 0,-25-25,1 25,-1 0,0 0,1 0,24-25,-25 25,-24 0,24 0,1-25,-1 25,1 0,-26-25,26 25,-26 0,1 0,-25-24,24 24,-24 0,0 0,0 0,-25 0,0 0,0 0,0-25</inkml:trace>
  <inkml:trace contextRef="#ctx0" brushRef="#br0" timeOffset="45389.5961">17364 15850,'24'0,"1"-25,25 25,-25 0,24 0,1 0,-1-24,1 24,0 0,24-25,-24 25,24-25,1 25,-1-25,0 25,1-25,24 1,-25 24,26-25,-26 25,25-25,-24 25,24-25,0 25,-24-25,24 25,0-24,-25 24,26 0,-1-25,-25 25,1-25,24 25,-25 0,-24-25,24 25,-24 0,0 0,-1-25,1 25,-25 0,-1 0,1 0,0 0,-25 0,0 0,25-24,-25 24,0 0,0 0,0 0,0 0,0 0,0 0,0 0,0 0,0 0,0 0,0 0,0 0,0 0,0 0,0 0,0 0,0 0,0 0,0 0,0 0,0 0,0 0,0 0,0 0,0 0,0 0,0 0,0 0,0 0,0 0,0 0,0 0,-25 0,25 0,0 0,0 0,0 0,0 0</inkml:trace>
  <inkml:trace contextRef="#ctx0" brushRef="#br0" timeOffset="46526.6611">20787 14957,'0'0,"-25"0,25 0,0 0,0 0,0 0,0 0,0 0,0 0,0 0,0 0,25 0,-25 0,24 0,1 0,-25 0,25 0,0 0,25 0,-26 0,1 25,25-25,-1 25,-24-25,25 25,-1-1,1 1,0 0,-1 0,1 24,-1-24,1 25,0-25,-1 24,1 1,-1 0,-24-1,25 1,-25-1,24 1,-24 0,0-1,0 1,-25-1,24 1,1 0,-25-1,0 1,0-1,0 1,0-25,0 24,-25 1,1-25,24 24,-50 1,25 0,0-1,-24 1,-1 0,1-1,24 1,-25 24,1-24,24-1,-25 1,25-25,1 24,-1 1,0-25,0 24,0-24,25 0,-24 0,24 0,0-1,-25-24,25 25,0-25,0 25,0-25,0 0,0 0,0 0,0 0,0 0,0 0,0 0,0-25,25 25,-25-25,0 25,0-24,24-1,-24 25,0-25,25 0,-25 0,0 25,0-24,25-1,-25 25,0-25,0 25,0-25,25 25,-25-25,0 25,0 0,0 0,0-24,0 24,0 0,0 0,0 0,0 0,0 0,0 0,0 0,0 0,0 0,0 0,0 0,0 24,0-24,0 0,-25 25,25-25,0 25,-25 0,25 0,-25-1,25 1,-24 0,24 0,-25 0,25-1,-25 1,25-25,-25 25,25 0,0-25,0 25,0-25,0 0,25 24,-25-24,0 0,25 0,0 0,-25 0,24-24,1 24,25 0,-25-25,24 0,-24 25,25-25,-1 25,-24-25</inkml:trace>
  <inkml:trace contextRef="#ctx0" brushRef="#br0" timeOffset="48205.7572">17636 18604,'25'0,"25"-25,0 25,-1 0,1 0,-1-25,26 25,-26 0,26-25,-1 25,1 0,24-25,-25 25,1 0,-1 0,0-25,1 25,-1 0,1-24,-1 24,1 0,-26 0,26-25,-26 25,26 0,-26-25,1 25,-1 0,1-25,0 25,-26 0,26 0,-25-25,0 25,-1 0,1 0,-25 0,25-24,-25 24,0 0,25 0,-25 0,0 0,0 0,0 0,0 0,0 0,0 0,0 0,0 0,0 0,0 0,0 0,0 0,0 0,0 0,0 0</inkml:trace>
  <inkml:trace contextRef="#ctx0" brushRef="#br0" timeOffset="50850.9085">20787 12601,'-25'-50,"0"50,25-25,0 25,-25 0,25-24,0 24,0 0,0 0,0 0,0 0,25 0,0 0,-25 0,25 0,-1 0,26 0,0 0,-1 24,1-24,24 25,-24-25,24 25,1-25,-1 25,1 0,-1-1,-24 1,-1 0,1 25,-1-26,-24 1,25 25,-25-1,-25-24,24 25,-24 24,25-24,-25-1,0 26,25-1,-25 1,25 24,-25-25,0 26,25-1,-1 0,1 0,0 0,0 25,0-24,-25-1,25 25,-1-25,1 0,0 1,0-1,0 0,-1 0,-24 0,25 1,0-1,-25 0,25-24,0 24,-25-25,0 25,24-24,-24-1,0 1,0-1,0 0,0 1,0-1,25-24,-25 24,0 1,0-26,0 26,0-26,0 1,0 0,0-1,0 1,0-1,0-24,0 25,0-25,0-1,0 1,0 0,0 0,0 0,0-1,0 1,0 0,0-25,0 25,0-25,0 25,25-25,-25 24,0-24,0 0,0 25,0-25,25 0,-25 25,0-25,0 0,0 25,0-25,0 0,0 0,0 0,0 0,0 0,0 0,0 0,0 0,0 0,0 25,-25-25,25 0,-25 0,25 0,-25 24,1-24,-1 0,-25 0,1 0,-1 25,-24-25,-1 0,1 0</inkml:trace>
  <inkml:trace contextRef="#ctx0" brushRef="#br0" timeOffset="54224.1014">16148 14015,'25'0,"-25"0,0 0,25 0,-25 0,25 0,-1 0,1 0,0 0,0 0,0 0,24 0,1 0,-25 0,24 0,26 0,-26 0,1 0</inkml:trace>
  <inkml:trace contextRef="#ctx0" brushRef="#br0" timeOffset="54716.1296">19621 14436,'0'0,"-25"0,25 0,-25 0,25 0,0-24,0 24,0 0,0 0,25 0,-25 0,25-25,0 25,-1 0,26-25,0 25,-1-25,1 25,0-25</inkml:trace>
  <inkml:trace contextRef="#ctx0" brushRef="#br0" timeOffset="56400.2259">4168 6350,'24'0,"-24"-25,25 25,0 0,-25 0,25 0,24 0,-24 0,0 0,0 0,24 0,-24 0,25 0,-1 0,1 25,0-25,-1 0,1 0,-1 0,1 0,0 0,-1 25,26-25,-26 0,1 0,0 25,-1-25,1 0,-1 0,1 24,0-24,-1 0,1 0,-1 25,1-25,0 0,-1 0,26 0,-26 0,1 0,-1 0,1 0,0 0,-1 0,1 0,-25 0,24 0,-24 0</inkml:trace>
  <inkml:trace contextRef="#ctx0" brushRef="#br0" timeOffset="56787.248">4862 6548,'-50'0,"26"0,-1 0,0 0,25 0,-25 0,25-24,0 24,0 0,0 0,0 0,0 0,25 0,-25 0,25-25,0 25,24 0,-24 0,25-25,-1 25,1 0,24 0,-24 0,24-25,-24 25,24 0,1 0,-1 0,-24-25,24 25,1 0,-1 0,-24-24,24 24,0 0,-24-25,24 25,-24 0,0-25,-1 25,1 0,0 0,-1-25,1 25,-25 0,-1 0,1 0,0 0,-25 0,25 0,-25 0,0 0,0 0,0 0,0 0,0 0,0 0</inkml:trace>
  <inkml:trace contextRef="#ctx0" brushRef="#br0" timeOffset="59040.3769">13767 1960,'0'0,"0"0,0 0,0 0,0 0,0 0,0 0,0 0,0 0,0 0,0 0,0 0,0 0,0 0,0 0,0 24,0-24,0 0,0 25,0-25,0 0,0 0,0 0,0 0,0 0,0 0,0 0,0 0,0 0,0 0,0 0,0 0,0 0,0-25,0 25,0 0,0-24,0 24,0 0,0-25,0 25,0 0,0 0,0 0,0 0,0 0,0 0,0 0,0 0,0 0,0 25</inkml:trace>
  <inkml:trace contextRef="#ctx0" brushRef="#br0" timeOffset="60623.4674">13866 2009,'0'0,"0"0,0 0,0 0,0 0,0 0,0 0,0 0,-25 0,25 0,0 0,0 0,0 0,0 0,0 0,0 0,0 0,0 0,0 0,0 0,0 0,0 0,0 0,0 0,0 0,0 0,25 0,-25 0,0 0,25 0,-25 0,25 0,-25 0,25 0,-1 0,1-25,0 25,0 0,0 0,-1 0,1 0,0-24,0 24,0 0,-1 0,26 0,-25 0,0 0,-1 0,1 0,0 0,0 0,0 0,-1-25,26 25,-25 0,0 0,0 0,-1 0,1 0,0 0,0 0,0 0,-1 0,1-25,25 25,-25 0,24 0,-24 0,25 0,-26 0,26-25,-25 25,24 0,1 0,-25 0,24 0,-24 0,25 0,-25-25,24 25,-24 0,0 0,24 0,-24 0,25 0,-25 0,24 0,-24 0,25 0,-1 0,-24-24,25 24,-1 0,1 0,-25 0,24 0,1 0,-25 0,24 0,-24 0,25 0,-25 0,-1 0,26 0,-25 0,0 0,24 0,-24 0,25-25,-26 25,1 0,25 0,-25 0,24 0,-24 0,25 0,-1 0,-24 0,25 0,-25 0,24 0,1 0,-25 0,24 0,-24 0,25 0,-1 0,-24 0,25-25,-1 25,-24 0,25 0,-1 0,1 0,-1 0,-24 0,25 0,-1 0,1 0,0 0,-25 0,24 0,1 0,-1 0,-24 0,25 0,-1 0,-24 0,25 0,-1 0,1 0,0 0,-1-25,1 25,-1 0,1 0,0 0,-1 0,1 0,-1 0,1 0,0 0,-1 0,1 0,0 0,-1 0,26 0,-26-25,1 25,-1 0,26 0,-26 0,1 0,24 0,-24 0,0 0,24 0,-24 0,-1 0,26 0,-26 0,26 0,-26 0,1 0,24 0,-24 0,0 0,24 0,-24 0,-1 0,1 0,-1 0,1 0,0 0,-1 0,1 0,-1 0,1 0,-25 0,24 0,1 0,-25 0,25-24,-1 24,-24 0,25 0,-1 0,-24 0,25 0,-26 0,26 0,-25-25,0 25,-1 0,26 0,-25 0,0 0,-1 0,1 0,0 0,0 0,0 0,-1-25,-24 25,25 0,-25 0,25 0,-25 0,0 0,0 0,25 0,-25 0,0 0,0 0,0 0,0 0,0 0,0 0,0 0,0 0,0 0,0 0,-25 0,25 0,0 0</inkml:trace>
  <inkml:trace contextRef="#ctx0" brushRef="#br0" timeOffset="60943.4857">21580 1563,'0'0,"0"0,0 0,0 0,0 0,0-25,0 25,0 0,0 0,0 0,0 0,0 0,0 0,0 25,0-25,0 0,0 24,0-24,25 25,-25-25,0 25,25 0,-25-25,0 25,0 0,25-1,-25-24,25 25,-25 0,0-25,24 25,-24-25,0 0,25 25,-25-25,25 0,-25 0,0 0,25 0,-25 0,0 0,0 0,0-25,25 25,-25 0,0-25,24 25,-24-25,0 25,25 0,-25-25,0 25,0 0,0 0,0 0,0 0,0 25,0-25,0 25,0 0,0-25</inkml:trace>
  <inkml:trace contextRef="#ctx0" brushRef="#br0" timeOffset="61807.5352">13792 1860,'0'-24,"0"24,25 0,-25-25,0 25,0 0,0 0,0-25,0 25,0 0,0 0,0 0,0 0,0 0,0 25,0-25,24 25,-24-1,0 1,25 0,-25 0,25 24,-25-24,25 0,-25 25,0-26,0 1,25 0,-25 0</inkml:trace>
  <inkml:trace contextRef="#ctx0" brushRef="#br0" timeOffset="62649.5833">13916 1463,'-25'0,"0"0,0 0,1 0,-1 0,25 0,-25 0,25 0,0 0,0 0,0 0,0 0,0 0,25 0,0-24,-1 24,1 0,25 0,-25-25,24 25,1 0,24-25,-24 25,24-25,-24 25,24-25,1 25,-26-24,26 24,-26-25,26 25,-26 0,1-25,0 25,-26 0,1-25,0 25,0 0,0 0,-25 0,0-25,0 25,0 0,-25 0,25-24,-25 24,25 0,-25-25,0 25,1 0,24-25,-25 25,0 0,25 0,-25 0,25-25,0 25,0 0,0 0,0 0,0 0,0 0,0 0,25 25,-25-25,25 0,0 0,-25 25,24-25,1 25,0-25,0 24,24-24,-24 25,0 0,-25-25,25 25,0 0,-25-25,0 24,0 1,0-25,0 25,0 0,-25-25,0 25</inkml:trace>
  <inkml:trace contextRef="#ctx0" brushRef="#br0" timeOffset="64039.6628">15478 620,'0'-25,"0"25,25 0,-25-24,0 24,0 0,0 0,0-25,0 25,0 0,0 0,0 0,0 0,0 25,0-25,0 24,0-24,0 25,0 0,-25 0,1 0,24-1,-25 1,0 25,0-25,0-1,25 1,-24 0,-1 0,25 0,0-1,0-24,0 25,0-25,25 0,-25 25,24-25,1 0,-25 0,25 0,0 0,24 0,-24 0,0-25,0 25,0 0,24-25,-24 25,0 0,0-24,-25 24,25-25,-1 25,-24 0,25-25,-25 25,0-25,0 25,0-25,0 25,0 0,0-24,-25 24,25 0,0 0,0 0,-24 0,24 0,0 0,0 0,0 24,0-24,-25 25,25-25,0 25,0 0,0 0,0-1,0-24,0 25,0 0,0 0,0 0,0-25,0 24,0-24,0 25,25 0,-25-25,0 0,0 25,24-25</inkml:trace>
  <inkml:trace contextRef="#ctx0" brushRef="#br0" timeOffset="64376.6821">16049 769,'0'0,"0"0,0 0,0 0,0 0,0 0,0 0,0 25,0-25,0 0,0 25,-25-1,25 1,0-25,0 25,0 0,0 24,0-49,0 25,0 0,0 0,25 0,-25-1,25-24,-25 25,25-25,-1 25,1-25,-25 0,25 25,0-25,0 0,-1 0,1 0,0 0,0-25,0 25,-1 0,-24-25,25 25,-25-25,25 1,-25-1,0 0,0 0,0 0,-25 1,25-26,-25 25,1 0,-1 1,0-1,-25 0,26 25,-1-25</inkml:trace>
  <inkml:trace contextRef="#ctx0" brushRef="#br0" timeOffset="66263.79">21779 2208,'0'0,"0"0,-25 0,0 0,25 24,-25-24,1 0,-26 0,25 25,-24-25,-1 0,0 25,-24 0,0-25,24 25,-24-1,-26-24,26 25,0 0,-1-25,1 25,-26 0,26-1,24-24,-24 25,0-25,24 25,-24-25,24 0,0 25,1-25,-1 0,1 25,24-25,-25 0,25 0,1 0,24 0,-25 0,25 0,0 0,0 0,0 0,0 0,0 0</inkml:trace>
  <inkml:trace contextRef="#ctx0" brushRef="#br0" timeOffset="66579.8081">20092 2307,'0'0,"0"0,25 0,-25 0,0-25,0 25,0 0,0 0,0 0,0 0,0 0,0 0,0 0,0 0,0 0,0 25,0-25,0 25,0-1,0-24,-25 25,25 0,-25 25,1-26,-1 1,-25 0,25 0,1 24,-1-24,0 0,0 0,0 0,25-25,0 25,0-25,0 24,0-24,25 25,-25-25,25 25,0-25,0 0,24 0,-24 25,25-25,-1 0,-24 0,25 0,-1 0</inkml:trace>
  <inkml:trace contextRef="#ctx0" brushRef="#br0" timeOffset="67151.8408">20936 2753,'0'0,"0"-24,24 24,-24 0,25-25,0 25,0-25,0 25,-1-25,1 25,0 0,25 0,-26-25,1 25,25 0,-25 25,-1-25,1 0,-25 25,25-25,-25 25,25 0,-25-25,0 24,0-24,0 25,-25 0,25 0,-25-25,0 25,1-1,24-24,-25 25,0-25,25 0,-25 25,25-25,0 0,0 0,0 0,0 0,0 0,0 0,0 0,0 0,0 0,25 0,-25-25,25 25,0 0,-25 0,24 0,1 0,0 25,0-25,0 0,-25 0,24 25,1-25,-25 25,25-25,-25 24,0-24,0 25,0-25,0 25,0-25,0 25,0-25,-25 25,0-25,25 0,-24 0,-1 24,-25-24,25 0,1 0,-1 0,0-24,0 24,0 0,1-25,-1 25,0-25</inkml:trace>
  <inkml:trace contextRef="#ctx0" brushRef="#br0" timeOffset="67480.8597">22052 2778,'0'0,"0"0,0 25,0-25,0 0,0 0,-25 0,25 25,-25-25,0 25,0-25,1 24,-1 1,0 0,0-25,0 25,25 0,-24-1,24 1,0 0,0-25,0 25,0 0,0-1,0-24,24 25,1-25,0 25,0-25,0 25,-1-25,26 0,-25 0,0 0,0 0,24 0,-24-25,0 25,0-25,-1 25,-24-25,25 1,-25-1,25 0,-25-25,0 26,-25-1,0-25,1 25,-1 1,0-1,-25 0</inkml:trace>
  <inkml:trace contextRef="#ctx0" brushRef="#br0" timeOffset="73796.2209">13866 1786,'0'-25,"-25"25,25 0,0-25,0 25,0 0,0 0,0 0,0-24,0 24,0 0,0 0,0 0,0 0,0 0,0 0,0 0,0 0,0 0,0 0,0 24,0-24,0 25,0-25,0 25,0 0,0 0,0-1,0 26,0-25,0 0,0-1,0 1,0 0,0 25,0-26,0-24,0 25,0 0,0 0,0-25,0 25,0-25,0 0,0 0,0 24,0-24,0 0,0 0,0 0,0 0,0 0,0-24,0 24,0 0,0-25,0 25,0-25,0 0,0 25,0-25,0 1,0-1,0 0,0 0,0 0,0 1,0-26,0 25,0 0,0 1,0-1,-24 0,24 0,0 0,0 25,0 0,0-24,0 24,0 0,0 0,0 24,0-24,0 0,0 25,0 0,0 0,0 0,0-1,0 1,24 0,-24 0,0 0,0 24,25-24,-25 0,0 0,25-25,-25 24,0 1,0 0,0-25,0 25,25-25,-25 25,0-25,0 0,0 0,0 0,0 0,0 0,0 0,0 0,0-25,0 25,0-25,0 25,0-25,0 0,0 1,0-1,0 0,0 0,0 0,-25 1,25-1,0 25,0-25,0 25,0 0,0 0,0 25,0-25,0 25,0-1,0 1,0 0,0 25,0-26,0 1,0 0,0 25,25-26,-25 1</inkml:trace>
  <inkml:trace contextRef="#ctx0" brushRef="#br0" timeOffset="75476.317">21754 1662,'0'0,"0"-25,0 25,0 0,0 0,0-25,0 25,0 0,0 0,0 0,0 0,0 0,0 25,0-25,0 0,0 0,0 25,0-25,0 25,0-25,0 25,0-25,0 24,0-24,0 25,0-25,0 0,0 25,0-25,0 0,0 0,0 0,0 0,0 0,0 0,0 0,25 0,-25 0,0 0,0 0,0-25,0 25,0-25,0 25,0-24,25 24,-25-25,0 0,0 25,0-25,0 25,0-25,0 25,0 0,0 0,0-25,0 25,0 0,0 0,0 25,0-25,0 0,0 25,0-25,0 25,0-25,0 25,0 0,0-25,0 24,0-24,0 25,0-25,0 25,0-25,0 0,0 0,0 0,0 0,0 0,0 0,0 0,0-25,0 25,24-25,-24 25,0-24,25-1,-25 0,0 25,0-25,0 0,0 0</inkml:trace>
  <inkml:trace contextRef="#ctx0" brushRef="#br0" timeOffset="78849.5099">22870 4217,'-25'0,"1"0,-1-25,0 25,25 0,-25-25,25 25,0-25,0 25,0 0,0-24,0 24,0 0,25-25,0 25,-25-25,25 25,24 0,-24 0,0 0,24 0,-24 0,25 0,-25 0,0 25,-1-25,1 0,0 25,0-25,-25 24,0-24,0 25,0-25,0 0,0 25,0 0,-25-25,0 25,25-25,-25 24,1 1,-1-25,0 25,25-25,-25 0,25 25,0-25,-25 0,25 0,0 25,0-25,0 0,25 0,-25 24,25-24,-25 25,25-25,0 25,-1-25,1 25,0 0,-25-25,25 24,0 1,-1 0,-24 0,25 0,-25-25,25 24,-25 1,0 0,0-25,0 25,0-25,-25 0,25 0,-25 25,25-25,-24 0,24 0,-25 0,25 0,-25 0,0 0,25 0,-25 0,1-25,24 25,-25 0</inkml:trace>
  <inkml:trace contextRef="#ctx0" brushRef="#br0" timeOffset="79022.5198">23639 4266,'0'0,"0"0,0 0,0 0,0-24,0 24,25 0,-25 0,0 0,0 0,0 0,0 0,0 0,0 0,0 0</inkml:trace>
  <inkml:trace contextRef="#ctx0" brushRef="#br0" timeOffset="79177.5287">23788 4539,'25'0,"-25"25,25-25,-25 25,0-25,0 0,0 0,0 0,0 0,0 0,0 0,0 0,0 0,0 0,0 0,0 0,0 0,0 0,0 0,0 0</inkml:trace>
  <inkml:trace contextRef="#ctx0" brushRef="#br0" timeOffset="79549.5499">24111 4167,'24'-25,"-24"25,25-24,-25 24,0 0,0 0,0 0,0 0,0 0,0 0,0 0,0 0,0 0,0 24,0-24,-25 25,25 0,-24 0,24-25,0 25,-25-1,25 1,0 0,0-25,0 25,0 0,25-1,-1-24,1 25,-25 0,50-25,-25 25,-1-25,1 25,25-25,-25 0,-1 0,26 0,-25 0,0-25,24 25,-24-25,0 0,0 0,-1 1,1-1,-25 25,25-25,-25 0,25 25,-25-25,0 25,0 0,0 25,0-25,0 25,-25 0,25 0,-25-1,25 26,-25-25,25 24,0-24,0 25,0-1,0-24,0 25,0-25,0 24,0-24,0 0</inkml:trace>
  <inkml:trace contextRef="#ctx0" brushRef="#br0" timeOffset="79777.563">24954 5035,'0'0,"-25"25,0-25,0 0,1 0,-26 25,0-25,1 0,-26 0,1 25,-25-25,-25 0,25 0,-25 0,-1 0,26 25,-25-25,0 0,25 0,0 0,24 24,1-24,0 0,24 0,0 25</inkml:trace>
  <inkml:trace contextRef="#ctx0" brushRef="#br0" timeOffset="81525.663">22721 4936,'25'0,"0"0,0 0,24 0,-24 0,25 0,-25 0,24 0,1 0,0 0,-1 0,1 0</inkml:trace>
  <inkml:trace contextRef="#ctx0" brushRef="#br0" timeOffset="81957.6877">24855 4961,'0'0,"0"0,0 0,0 0,0 0,0 0,0 0,0-25,0 25,0 0,0 0,0 0,-25 0,0 0,-25 0,26 0,-51 0,26 0,-26 25,-24-25,25 0</inkml:trace>
  <inkml:trace contextRef="#ctx0" brushRef="#br0" timeOffset="90911.1998">3349 9302,'0'0,"0"-25,0 25,-25 0,25 0,0-25,0 25,0 0,0 0,-25-25,25 25,0 0,0 0,0 0,0 0,0 0,0 0,0 0,0 0,0 0,0 0,0 0,0 0,25 0,-25-24,25 24,0 0,0 0,-1 0,1 0,25-25,-1 25,1 0,0-25,24 25,0 0,1-25,-1 25,26-25,-26 25,25-24,0 24,-24 0,24-25,-25 25</inkml:trace>
  <inkml:trace contextRef="#ctx0" brushRef="#br0" timeOffset="92043.2645">12130 9103,'0'0,"-25"0,25 25,0-25,0 0,0 0,0 0,0 0,0 0,25 0,0-25,-1 25,1 0,0 0,0 0,24 0,1 0,24-24,-24 24,25 0,-1 0</inkml:trace>
  <inkml:trace contextRef="#ctx0" brushRef="#br0" timeOffset="93271.3348">8211 10716,'0'0,"0"0,0 0,0 0,0 0,25 0,-25-25,0 25,24 0,-24 0,25 0,0 0,0 0,24-25,1 25,0 0,-1-25,26 25,-26-25,50 25,-24-24,24 24,-25 0,26-25</inkml:trace>
  <inkml:trace contextRef="#ctx0" brushRef="#br0" timeOffset="94275.3922">4217 12303,'0'0,"-25"0,25 0,0 0,0 0,0 0,0 0,0 0,0 0,0 0,0 0,25-25,-25 25,25 0,0 0,0 0,-1 0,1 0,25 0,-1-24,1 24,24 0,1 0,-1-25,1 25,-1 0</inkml:trace>
  <inkml:trace contextRef="#ctx0" brushRef="#br0" timeOffset="95399.4565">13172 12378,'49'-25,"-24"25,25 0</inkml:trace>
  <inkml:trace contextRef="#ctx0" brushRef="#br0" timeOffset="95667.4718">17909 12179,'25'0,"-25"-25,25 25,-25 0,25 0,0 0,-1 0,26 0,-25 0</inkml:trace>
  <inkml:trace contextRef="#ctx0" brushRef="#br0" timeOffset="96623.5265">7938 13444,'0'0,"0"0,0 0,0 0,25 0,-1 0,-24 0,25 0,25 0,-25 0,24 0,26 0,-26 0,26-25,24 25,-25 0,50 0,-24-24,24 24</inkml:trace>
  <inkml:trace contextRef="#ctx0" brushRef="#br0" timeOffset="99053.6655">21655 7813,'25'0,"-25"0,24 0,1-24,0 24,25 0,-26 0,26 0,-25 24,24-24,26 0,-25 25,-1-25,26 25,-1-25,-24 25,24 0,0-1,-24 1,0 0,24 0,-24 0,-26 0,26 24,-25-24,0 0,-1 24,1-24,-25 25,25-1,-25-24,25 50,-25-26,0 1,0 24,0 1,0-1,-25 0,25 26,0-26,0 25,0 1,0-1,0 0,25 0,-25 0,25 1,-1-1,-24 0,25 25,0-25,0 25,0 0,-25 0,25-24,-1 24,-24 0,0 0,0 0,0 0,0-25,25 25,-25 0,0-25,0 25,25-25,-25 25,25-24,-25-1,25 0,-1 0,1 1,0-1,0-25,0 25,-1 1,1-26,0 0,0 1,0-1,-1 1,1-1,0-24,0 24,-25-24,25-1,-25 1,24 0,-24-26,0 1,0 0,0 0,0 0,0-25,-24 24,24-24,0 0,-25 0,0 0,25 0,-25 0,0 0,1 0,-26 0,0-24,1 24,-1 0,-24-25,-1 25,1 0,-25-25,-1 0,1 25,-25-25,0 25,0-24,0 24</inkml:trace>
  <inkml:trace contextRef="#ctx0" brushRef="#br0" timeOffset="102539.8649">1265 5730,'0'0,"0"-25,-24 25,24 0,0 0,0 0,0 0,0 0,0 0,0 0,0 0,0 0,-25 0,25 0,0 25,-25-25,0 0,25 25,-25-25,1 0,-1 24,0-24,0 0,0 0,-24 0,24 0,0 0,0 0,1 0,-1-24,0 24,0-25,0 25,25-25,-25 0,1 0,-1 1,0-26,25 25,-25-24,0-1,25 25,-24-24,24-1,-25 0,25 1,0-1,0 25,0 1,0-1,0 0,0 0,0 25,0 0,0 0,25 0,-25 25,24 0,1 0,0-1,0 1,0 25,-1-1,1 1,25 24,-25 1,24-26,-24 26,0-1,25 1,-26-1,26 1,-25-1,24 0,-24-24,25 24,-25-24,-1 24,26-24,-25 0,0-26,-1 26,1-25,0 24,0-24,-25 0,25-25,-25 25,24 0,-24-25,0 24,0-24,0 0,0 0,0 0,-24-24,24 24,-25-25,0 0,0 0,0 0,1 1,-1-1,0 0,-25-25,26 26,-1-1,25-25,-25 25,25-24,-25 24,25 0,0 0,0-24,0 24,0 0,0 0,25 1,-25-1,0 25,25-25,-25 0,25 25,-25-25,0 25,24-24,-24 24,25 0,0 0,-25 0,25 0,0 0,-25 0,24 0,1 24,-25-24,25 25,0 0,0 0,-25-25,24 25,-24-1,0 1,25 0,-25 0,0 0,0-25,0 24,0-24,25 25,-25-25,0 25,0-25,0 0,0 0,0 0,0 0,0 0,0-25,0 25,0-25,0 25,0-24,0-1,0 0,0 0,0 0,0-24,0 24,0 0,0 0,0 1,0-1,0 25,25-25,-25 0,25 25,-25-25,24 25,-24 0,25-25,0 25,0 0,-25 0,25 25,-1-25,1 0,0 25,0-25,-25 25,25 0,0-25,-25 25,24-1,-24-24,25 25,-25-25,0 25,25 0,-25-25,0 25,0-25,0 0,0 0,0 24,0-24,0 0,0 0,0 0,25-24,-25 24,0 0,0-25,0 0,0 25,0-25,0 0,0 1,25-1,-25 25,0-25,24 0,-24 25,0-25,25 25,-25-25,0 25,25 0,-25 0,0 0,25 25,-25-25,25 0,-25 0,0 25,24-25,-24 25,0-25,25 0,-25 0,0 25,0-25,0 0,0 0,0 0,25 0,-25 0,0 0,0 0,0-25,0 25,25-25,-25 25,25-25,-25 0,0 1,24-1,-24-25,0 25,25 1,-25-26,0 25,0-24,0-1,0 0,0 1,0-1,0 25,0-24,0 24,0 0,0 0,0 1,0 24,0 0,0 0,0 24,25-24,-25 25,25 25,0-1,-1 1,1 0,0 24,0 0,0 1,-1 24,1-25,0 1,25 24,-26-24,1 24,0-25,-25 1,25-1,0 0,-1 1,-24-26,25 26,0-26,-25-24,25 25,0-25,-25-1,24-24,1 25,-25-25,25 25,-25-25,0-25,25 25,-25-25,0 25,0-49,0 24,0-25,0 1,0-1,0 1,0-26,-25 1,0-1,25 1,-25 0,25-1,-24-24,24 25,0-1,0 1,0 24,0-24,24 24,1 0,0 1,0 24,0 0,24 0,-24 1,0 24,0 0,24 0,-24 0,0 0,0 24,-25 1,25 0,-25 0,0 24,0-24,0 25,0-25,-25 24,0 1,0-1,0 1,-24 0,24-25,-25 24,1 1</inkml:trace>
  <inkml:trace contextRef="#ctx0" brushRef="#br0" timeOffset="102867.8837">3994 5606,'25'25,"0"-25,-25 0,0 24,0 1,-25-25,25 25,-50 25,25-26,-24 1,-1 25,0 0,1-1,-26 26,1-26,0 26,-1-1,-24 0,25 26,-26-26,1 25,0 0,0-24,-1 24,26 0,-25 1,0-26,-1 25,1-24,25-1,-25 0,24-24,1 0,24-1,-24 1,24-1,25 1,-24-25,24 0,0-1,0 1,25 0,-25-25,25 0,0 0,0 0</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4:20:59.374"/>
    </inkml:context>
    <inkml:brush xml:id="br0">
      <inkml:brushProperty name="width" value="0.05292" units="cm"/>
      <inkml:brushProperty name="height" value="0.05292" units="cm"/>
      <inkml:brushProperty name="color" value="#FF0000"/>
    </inkml:brush>
  </inkml:definitions>
  <inkml:trace contextRef="#ctx0" brushRef="#br0">4564 7937,'0'-24,"0"24,0-25,0 25,0 0,0-25,0 25,0 0,0 0,0 0,0 0,0 0,0 25,0-25,0 25,0-1,0 1,0 0,25 25,-25-1,0-24,25 25,-25-1,0 1,0-25,0 24,0-24,0 0,25 25,-25-26,0 1,0-25,0 25,0 0,0-25,0 0,0 25</inkml:trace>
  <inkml:trace contextRef="#ctx0" brushRef="#br0" timeOffset="383.0219">4366 7987,'0'-25,"0"25,0-25,0 25,0-24,25 24,-25-25,0 25,25 0,-25 0,24-25,-24 25,25 0,0 0,0 0,0 0,24 25,-24-25,25 0,-26 25,26-25,0 24,-26 1,26 0,0 0,-26 0,26 0,-25-1,0 1,0 0,-1 0,-24 24,25-24,-25 0,0 0,0 24,0-24,0 0,0 25,-25-26,1 1,24 25,-25-25,0-1,0 1,-25 0,26 0,-1 0,-25-1,25 1,-24-25,24 25,-25-25,26 25,-26-25,25 0,-24 0,24 0,0 0,-25 0,26 0,24-25,-25 25</inkml:trace>
  <inkml:trace contextRef="#ctx0" brushRef="#br0" timeOffset="716.041">5780 8086,'-25'0,"25"25,0-25,0 0,0 0,0 0,0 0,0 0,0 0,0 0,25 0,-25 0,25-25,-1 25,1 0,0 0,25 0,-26 0,1-24,0 24,0 0,0 0,-1 0,1 24,-25-24,25 0,-25 25</inkml:trace>
  <inkml:trace contextRef="#ctx0" brushRef="#br0" timeOffset="855.0489">5854 8359,'0'0,"0"0,0 0,0 0,0 0,25 0,-25 0,25 0,0 0,-1 0,1 0,0 0,0 0,0 0,24-25</inkml:trace>
  <inkml:trace contextRef="#ctx0" brushRef="#br0" timeOffset="3835.2194">7020 7714,'0'0,"0"0,0 0,0 0,0-25,0 25,0 0,0 0,0 0,0 0,0 0,0 0,0 25,0-25,0 0,0 0,0 25,0-25,0 25,0 0,0-1,0 1,0 0,0 0,-25 0,25 24,0 1,-25-25,25 24,-24 1,24 0,0-26,0 26,-25-25,25 24,0-24,0 0,0 0,0-25,0 25,0-25,0 24,25-24,-25 0,24 25,-24-25,25 0,-25 0,25 0,-25 0,25 0,0-25,-25 25,24 0,1-24,0 24,0 0,0 0,0-25,-1 25,1 0,0 0,-25 0,25-25</inkml:trace>
  <inkml:trace contextRef="#ctx0" brushRef="#br0" timeOffset="4271.2443">7516 8161,'0'0,"0"0,0 0,0 0,0 0,25 0,-25 0,25 0,0 0,-1 0,1-25,0 25,0 0,0 0,24 0,-24 0,0-25,0 25,-1 0,1 0,0 0,0 0,-25 0,0 0,0 0</inkml:trace>
  <inkml:trace contextRef="#ctx0" brushRef="#br0" timeOffset="4475.256">7739 8161,'0'0,"0"0,0 0,0 0,0 0,0 0,0 0,0 25,0-25,0 0,0 24,0-24,0 25,0 0,0 0,0 0,0-1,0 1,0 0,0 25,0-26,0 1,0 0,0 25,0-26,0 1,0 0,0 0,0-25,0 25</inkml:trace>
  <inkml:trace contextRef="#ctx0" brushRef="#br0" timeOffset="4883.2793">8434 7888,'0'0,"0"0,0 0,0 0,0 0,0 0,0 0,0 0,25 0,0 0,-1 0,1 0,0 0,0 0,0-25,24 25,-24 0,0 0,0 0,-1 0,1-25,0 25</inkml:trace>
  <inkml:trace contextRef="#ctx0" brushRef="#br0" timeOffset="5155.2949">8657 7640,'0'-25,"0"25,0 0,0 0,0 0,0 0,0 25,0-25,0 0,0 25,0-25,0 24,0 1,0 0,0 0,0 0,0-1,0 26,0-25,0 24,0 1,0-25,0 25,-25-1,25 1,0-25,0 24,0-24,0 0,0 24,0-24,0 0,0 0</inkml:trace>
  <inkml:trace contextRef="#ctx0" brushRef="#br0" timeOffset="5728.3277">9600 7714,'0'0,"0"0,0 0,0 0,0-25,0 25,0 0,0 0,0 0,0 0,0 0,0-24,0 24,0 0,0 0,0 24,0-24,0 0,0 25,0 0,0-25,0 50,0-26,-25 26,25-25,-25 24,0 1,25 0,-24-1,-1 1,25 0,-25-1,25-24,0 0,0 24,0-24,0 0,0-25,0 25,0 0,25-25,0 0,-1 24,1-24,0 0,0 0,0 0,24 0,-24-24,25 24,-1-25,-24 25,25-25,-1 25,-24-25,25 25</inkml:trace>
  <inkml:trace contextRef="#ctx0" brushRef="#br0" timeOffset="6099.3489">10145 8607,'25'-25,"-25"25,0 0,0 0,0 0,0 0,0 0,0 0,0 0,0 0,0 0,0 0,0 0,0 0,0 0,0 25,0-25,0 25,0 0,0 0,0-1,0 1,0 0,0 0,0 0,0-1,0 1,0 0,0 0,0-25,0 25,0-1,0-24,0 25,0-25,0 0,0 25,0-25</inkml:trace>
  <inkml:trace contextRef="#ctx0" brushRef="#br0" timeOffset="6616.3784">10121 8458,'0'-24,"0"-1,0 25,0-25,24 25,-24-25,25 25,-25-25,25 1,0 24,0-25,-1 25,1 0,0-25,0 25,0 0,0 0,-1 0,-24 0,25 25,0-25,-25 0,25 25,-25-25,0 24,0 1,0-25,0 25,0 0,0 0,0-1,-25 1,25 0,-25 0,0 0,25-1,-24 1,-1 0,25-25,-25 25,25-25,-25 0,25 25,0-25,0 0,0 0,0 0,0 0,0 0,0 0,0 0,0-25,0 25,25 0,-25 0,25 0,-25-25,25 25,-1 0,-24 0,25 0,0 0,0 0,-25 25,25-25,-1 25,1-25,0 24,-25 1,25-25,-25 25,25 0,-25 0,0-1,0-24,0 25,0 0,0 0,0-25,-25 25,0-1,25-24,-25 25,0-25,1 25,-1-25,-25 25,25-25,1 0,-26 0,25 0,0 0,-24 0,24 0,-25 0,25-25,1 25,-1-25</inkml:trace>
  <inkml:trace contextRef="#ctx0" brushRef="#br0" timeOffset="7027.402">11460 8136,'0'25,"0"-25,0 0,0 0,0 0,0-25,25 25,0 0,-25 0,25-25,-1 25,1 0,25 0,-25-25,24 25,-24 0,0 0,0-24,-1 24,1 0,0 0</inkml:trace>
  <inkml:trace contextRef="#ctx0" brushRef="#br0" timeOffset="7171.4102">11584 8285,'0'0,"0"0,0 25,0-25,0 0,0 0,0 0,25 0,0 0,-25 0,25 0,24 0,-24-25,0 25,24 0,1 0,0 0,-1-25</inkml:trace>
  <inkml:trace contextRef="#ctx0" brushRef="#br0" timeOffset="8503.4864">13221 7665,'0'0,"0"0,0 0,0-25,0 25,0-25,0 25,0 0,0 0,-25-25,25 25,-24 0,-1 0,25 0,-25 0,0 0,25 25,-25-25,1 0,-1 25,25-25,-25 25,25-25,0 24,0-24,0 25,0-25,0 25,0-25,0 25,0-25,25 25,-25-25,25 24,-1-24,1 25,0 0,0-25,0 25,-1 0,26-25,-25 24,0 1,-1-25,1 25,0 0,0-25,0 25,-25 0,24-25,-24 24,0 1,0-25,0 25,0-25,0 0,0 25,0-25,0 0,0 0,-24 25,-1-25,0 0,25 0,-25 0,0 0,-24-25,24 25,0 0,0-25,1 25,-1-25</inkml:trace>
  <inkml:trace contextRef="#ctx0" brushRef="#br0" timeOffset="8762.5012">14065 7640,'0'25,"24"-25,-24 0,0 0,25 0,-25 0,0 24,25-24,-25 25,25-25,-25 25,25 0,-1 0,-24-25,25 24,0 1,0 0,0-25,-25 25,24 0,1-25,-25 24,25-24,-25 25,25-25,-25 25</inkml:trace>
  <inkml:trace contextRef="#ctx0" brushRef="#br0" timeOffset="9009.5153">14362 7565,'0'0,"0"0,0 25,0-25,-25 0,1 0,24 25,-25-25,0 25,0 0,0-1,1 1,-1 0,0 0,0 0,0-1,1 1,-26 0,25 25,0-26,1 1,-1 0,0-25,0 25,0 0,25 0,0-25,-24 0,24 24</inkml:trace>
  <inkml:trace contextRef="#ctx0" brushRef="#br0" timeOffset="9466.5415">14933 7441,'0'0,"0"0,0 0,0 0,25 0,-25 0,24 0,1 0,0 0,0 0,24 0,-24 0,25 0,-1-24,1 24,0 0,-1 0,-24 0,25 0,-26 0,1-25,0 25,-25 0,25 0,-25 0,0 0,0 0,-25 0,25 0,-25 0,0 0,25 0,-24 0,-1 0,0 0,25 0,-25 25,25-25,-25 0,25 0,0 0,0 0,0 0,-24 24,24-24,0 25,0-25,0 25,0 0,0 0,-25-1,25 1,0 0,0 25,0-26,0 1,0 25,0-25,0 24,0 1,0-25,0 24,0 1</inkml:trace>
  <inkml:trace contextRef="#ctx0" brushRef="#br0" timeOffset="12740.7287">6598 2307,'-24'0,"-1"25,25-25,-25 0,25 0,0 0,0 0,0 0,0 0,0 0,0 0,0 0,0 0,0 0,0 0,25 0,-25 0,25 0,-1 24,26-24,-25 0,24 0,-24 0,25 0,-1 0,1 0,0 0,-1 0,-24 0,25 0,-1 0,1 0,-25 0,24 0,-24 0,25 0,-25 0,-1 0,26 0,-25 0,0 0,-1 0,1 0,0 0,0 0,0 0,-25 0,24 0,-24 0,25-24,-25 24,0 0,0 0,0 0,0 0</inkml:trace>
  <inkml:trace contextRef="#ctx0" brushRef="#br0" timeOffset="13259.7584">9401 2356,'50'0,"0"0,-1-24,1 24,-1 0,1 0,0-25,24 25,-24 0,-1-25,1 25,-1 0,1-25,0 25,-1 0,-24 0,25 0,-26-25,1 25,0 0,0 0,-25 0,25 0,-25 0,0 0,0 0,0 0,0 0,0 0,0 0,0 0,0 0</inkml:trace>
  <inkml:trace contextRef="#ctx0" brushRef="#br0" timeOffset="14492.829">6822 10344,'0'0,"0"0,0 0,0-25,0 25,-25 0,25 0,0 0,0 25,0-25,0 0,0 24,0-24,0 25,0 0,0 0,0 0,0-1,0 1,25 25,-25-25,0-1,0 1,0 25,24-25,-24-1,0 1,0 0,0 0,0 0,25-1,-25-24,0 25,0 0,0-25,0 25</inkml:trace>
  <inkml:trace contextRef="#ctx0" brushRef="#br0" timeOffset="15180.8683">7119 10368,'0'0,"0"-24,0 24,0 0,0 0,0-25,0 25,0-25,0 25,0 0,0-25,0 25,0 0,25-25,-25 25,25 0,-25-24,25 24,0 0,-25-25,24 25,1 0,0 0,-25 0,25 0,0 25,-25-25,24 0,-24 24,0 1,0-25,0 25,0 0,0 0,0-1,0-24,0 25,0 0,0 0,0 0,0-25,-24 24,24-24,0 25,0-25,-25 0,25 0,0 0,0 0,0 0,0 0,0 0,0 0,0 0,0 0,0 0,0 0,0 0,0-25,0 25,25 0,-25 0,0 0,24 0,1 0,-25 0,25 0,0 0,0 0,-1 0,1 25,0-25,-25 25,25-25,0 25,-25-25,24 25,-24-1,0-24,0 25,0 0,0-25,0 25,0-25,0 25,-24-25,-1 24,25-24,-25 25,0-25,0 25,25-25,-24 0,-1 0,0 25,0-25,25 0,-25 0,1 0,-1 0,0-25,25 25,-25 0,0-25,1 25,24-25,-25 25</inkml:trace>
  <inkml:trace contextRef="#ctx0" brushRef="#br0" timeOffset="15644.8948">8062 10294,'0'0,"0"25,0-25,0 0,0 0,0 0,-25 0,25 0,-25 25,25-25,-25 0,25 24,-24 1,24-25,-25 25,25 0,0-25,0 25,-25-1,25 1,0 0,0-25,0 25,0 0,0-1,0 1,25-25,-25 25,25 0,-25-25,24 0,-24 25,25-25,-25 0,25 0,0 0,0 0,-25 0,24 0,1 0,0 0,0-25,-25 25,25-25,0 25,-25-25,24 25,-24-25,0 1,25 24,-25-25,0 0,0 25,0-25,0 0,-25 1,1 24,24-25,-25 0,0 0,0 0,0 25,0-24,1 24,-1-25,0 25,0 0,0 0,25 0,-24 0,24 0</inkml:trace>
  <inkml:trace contextRef="#ctx0" brushRef="#br0" timeOffset="15948.9122">8806 10468,'0'0,"0"0,0 24,0-24,0 0,0 0,25 0,-25 0,25 0,-1 0,1 0,0 0,0-24,0 24,-1 0,1 0,0 0,0-25,24 25,-49 0,25-25,0 25,0 0,-25 0,25 0</inkml:trace>
  <inkml:trace contextRef="#ctx0" brushRef="#br0" timeOffset="16184.9257">8955 10120,'0'0,"0"0,0 0,0 0,0 0,0 0,0 0,0 0,0 25,0-25,0 25,0-25,0 25,0 0,0 24,0-24,25 0,-25 24,24-24,-24 0,25 25,-25-26,0 1,0 0,25 0,-25 0,0-1,0 1,0 0,0 0</inkml:trace>
  <inkml:trace contextRef="#ctx0" brushRef="#br0" timeOffset="16729.9569">9947 10071,'0'0,"0"-25,0 25,0 0,0 0,0 0,0-25,0 25,0 0,0 0,0 0,0 0,0 0,0 25,0-25,0 25,0-25,0 25,0-1,0 1,0 0,0 25,0-26,0 26,0-25,0 0,0-1,0 26,0-25,0-25,0 25,0-1,0-24,0 25,0-25,25 0,0 25,-25-25,24 0,1 0,0 0,0-25,0 25,24 0,-24-25,0 25,24-24,-24 24,0-25</inkml:trace>
  <inkml:trace contextRef="#ctx0" brushRef="#br0" timeOffset="17463.9989">10642 10492,'0'0,"0"0,0 0,-25 0,25 25,0-25,0 0,0 25,0 0,0-25,0 25,0-1,0 1,0 0,0 0,0 0,0-1,0 1,0 0,0-25,0 25,0 0,0-1,0-24,0 25,0-25,0 25,25-25,-25 0,0 0,0 0,0 0,0 0,0 0,0 0,0-25,0 25,0-25,0 25,0-24,0-1,0 0,0 25,0-25,0 0,0 1,0-1,0 0,0 0,0 0,0-24,0 24,-25 0,25 0,0 1,0-1,0 0,0 0,0 0,0 25,25-24,-25 24,24-25,-24 25,25 0,-25-25,25 25,-25 0,25 0,0 0,-25 0,24 0,-24 25,25-25,-25 0,25 25,-25-1,0-24,0 25,0 0,0 0,0 0,0-25,0 24,0 1,-25 0,25 0,-25-25,25 25,0-25,0 24,-24-24,24 0,0 0,0 25,0-25,0 0,0 0,0 0,0 0,0 0,0 0,0-25,24 25,1 0,-25 0,25 0,0 0,0 25,-1-25,1 0,0 0,0 25,-25-25,25 0,-1 25,-24-25,0 25,0-25,0 24,0 1,0-25,0 25,0-25,0 25,0-25,-24 25,24-25,-25 24,0-24,25 25,-25-25,0 0,1 0,-1 0,0 0,-25 0,26 0,-1 0,0 0,0 0,0 0,1-25,24 25,-25 0</inkml:trace>
  <inkml:trace contextRef="#ctx0" brushRef="#br0" timeOffset="17785.0173">11535 10046,'24'0,"-24"0,25 0,-25 0,25 0,0 0,-25 0,25 0,-1-25,1 25,0 0,0 0,0 0,-1 0,1-25,0 25</inkml:trace>
  <inkml:trace contextRef="#ctx0" brushRef="#br0" timeOffset="17965.0276">11634 10244,'0'0,"0"0,0 0,0 0,25 25,-25-25,24 0,1 0,0-25,0 25,0 0,24 0,-24 0,25-24,-1 24,-24 0,25 0</inkml:trace>
  <inkml:trace contextRef="#ctx0" brushRef="#br0" timeOffset="18821.0765">13147 8558,'0'0,"0"0,0 0,0 0,25 0,-25-25,24 25,1 0,0 0,0 0,0 0,-1 0,1-25,0 25,0 0,0 0,-1 0,-24 0,25 0,-25 0,0 0</inkml:trace>
  <inkml:trace contextRef="#ctx0" brushRef="#br0" timeOffset="18929.0827">13320 8582,'0'0,"0"0,0 0,0 0,0 0,25-24,-25 24,25 0,0 0,0 0,-1 0</inkml:trace>
  <inkml:trace contextRef="#ctx0" brushRef="#br0" timeOffset="19894.1379">4143 3746,'-25'0,"25"0,0 0,0 0,0 0,0 0,0 24,0-24,0 0,25 0,0 0,-1 0,1 0,0 0,25 0,-26 0,26-24,-25 24,24 0,1-25,0 25,-26 0,26 0,-25 0,24-25,-24 25,0 0,-25 0,25 0</inkml:trace>
  <inkml:trace contextRef="#ctx0" brushRef="#br0" timeOffset="21345.2209">12924 9575,'0'0,"0"-25,0 25,0 0,0 0,0 0,0 0,0 0,0 0,0 0,0 0,0 0,0 0,0 25,0-25,0 24,0 1,0-25,0 25,-25 0,25 0,-25-1,0 1,25 0,-25 0,1 0,24-1,-25 1,25 0,0-25,0 25,0-25,0 25,0-25,0 0,0 24,25-24,-25 0,24 0,1 0,0 0,0 0,0 0,-1 0,1 0,0 0,25-24,-26 24,1 0,0-25,0 25,0 0,-1-25,1 25,-25 0,25-25,-25 25,0 0,0-25,0 25,0 0,0-24,-25 24,0 0,25 0,-24-25,24 25,-25 0,25 0,0 0,0 0,-25 0,25 0,0 0,0 25,0-25,0 0,0 24,0 1,0-25,0 25,0 0,0 0,0-1,0-24,0 25,0 0,0 0,0 0,0-25,0 25,0-25,25 24,-25 1,0-25,0 25,0-25,25 0</inkml:trace>
  <inkml:trace contextRef="#ctx0" brushRef="#br0" timeOffset="21977.257">13891 9649,'0'0,"25"0,-25 0,0 0,0 0,0 0,0 0,0 0,0 0,0 0,-25 0,0 0,25 0,-25 0,25 0,-24 0,-1 0,0 25,25-25,-25 0,25 0,-25 0,25 0,0 0,-24 0,24 0,0 0,0 0,0 0,0 25,0-25,0 0,-25 0,25 0,0 0,0 24,0-24,0 0,0 25,0-25,0 0,0 25,0-25,0 0,0 25,0-25,0 25,0-25,0 0,0 24,0-24,0 0,0 25,0-25,0 0,0 0,0 0,0 0,0 0,0 0,0 0,0 0,0 0,0 0,0 0,25-25,-25 25,24 0,-24 0,25 0,-25 0,25-24,-25 24,25 0,-25 0,25 0,-1 0,-24 0,25 0,0 24,-25-24,25 0,0 25,-25-25,24 25,1-25,-25 25,0-25,0 25,25-25,-25 24,0-24,0 25,0-25,0 25,-25-25,25 25,-25-25,1 0,24 25,-25-25,0 0,0 0,0 0,1 0,24 0,-25 0,0 0,0 0,0 0,1 0,-1 0,0-25,0 25,0 0,1 0,-1-25,25 25,-25 0</inkml:trace>
  <inkml:trace contextRef="#ctx0" brushRef="#br0" timeOffset="22333.2774">14437 9575,'0'0,"0"0,0 0,0 0,0 0,0 0,0 24,0-24,0 25,0-25,24 25,-24 0,25 0,0-1,-25 1,25 0,0 0,0 0,-1-25,1 24,0 1,0 0,-25-25,25 25,-1-25,1 25,-25-25,25 24,-25-24</inkml:trace>
  <inkml:trace contextRef="#ctx0" brushRef="#br0" timeOffset="22573.2911">14660 9649,'0'0,"-25"25,25 0,-25-1,25-24,-24 25,24 0,-25 0,0 0,25-1,-25 1,0 0,25-25,-25 25,25 0,-24-25,24 24,-25-24,25 25,-25-25,25 25,0-25</inkml:trace>
  <inkml:trace contextRef="#ctx0" brushRef="#br0" timeOffset="22909.3103">15156 9575,'0'0,"0"0,0 24,0-24,-25 25,25-25,0 25,0-25,0 25,0 0,0-1,0-24,25 25,-25 0,25 0,-25-25,25 25,-1-1,-24-24,25 25,0 0,-25-25,25 25,0-25,-1 25,-24-1,25-24,-25 25,0-25,0 0,0 25,0-25,0 0,0 25,0-25,0 0,-25 25,25-25,-24 0,-1 0,0 0,-25 0</inkml:trace>
  <inkml:trace contextRef="#ctx0" brushRef="#br0" timeOffset="23110.3218">15131 9624,'0'-25,"25"25,0-24,24 24,-24-25,0 25,0-25,24 25,-24-25,25 25,-25 0,24-25,1 25,-25 0,24-24,1 24,-25 0,24 0,-24 0,0 0,25 0</inkml:trace>
  <inkml:trace contextRef="#ctx0" brushRef="#br0" timeOffset="23466.3422">14710 10567,'0'0,"24"0,-24 0,25 0,0 0,0 0,0 0,-1 0,26 0,0 0,-1 0,1 0,-1 0,1 0,24-25,-24 25,0 0,24 0,-24-25,24 25,-24 0,24 0,-24-25,-1 25,-24 0,25 0,-25 0,-1 0,1-24,-25 24</inkml:trace>
  <inkml:trace contextRef="#ctx0" brushRef="#br0" timeOffset="23697.3554">15305 10691,'-25'25,"25"-25,0 24,0 26,-25-25,25 0,0-1,0 26,0-25,0 24,0-24,0 25,0-25,0 24,0-24,0 0,0 0,0 0,0-1,0 1,0 0,0 0,0 0,0-1,0-24,0 25</inkml:trace>
  <inkml:trace contextRef="#ctx0" brushRef="#br0" timeOffset="24164.3821">15627 11013,'0'0,"0"0,0 0,0 0,0 0,0 0,0 0,0 0,0 0,0 25,0-25,0 0,25 25,-25 0,25-25,-25 24,0 1,25-25,-25 25,25 0,-1 0,-24-25,25 25,0-1,-25-24,25 25,-25-25,25 25,-25-25,0 25,0-25,0 0,0 25,0-25,0 0,0 24,0-24,0 0,-25 0,0 0,25 0,-25 0,0 0,1 0,-1 0,25 0,-25 0,0-24,25 24,0 0,0-25,0 25,0-25,0 25,0-25,0 25,0-25,25 1,0 24,-25-25,25 0,-1 0,1 25,0-25,0 0,24 1,-24-1,0 0,0 0,-25 0,25 1,-1-1,-24 25,25-25,-25 0,0 0,0 25,0-24,-25-1,1 25,-1 0,0-25,0 25,-24 0,24 0,-25 0,1 25,-1-25,25 0</inkml:trace>
  <inkml:trace contextRef="#ctx0" brushRef="#br0" timeOffset="25281.446">5160 3845,'0'0,"25"0,-25 0,24 25,1-25,25 24,-25-24,-1 0,26 0,0 25,-1-25,26 0,-26 0,26 0,-1 0,0 0,1 0,-1 0,1 0,24 0,-25 0,26 0,-26-25,25 25,-24 0,24-24,-25 24,1 0,-1-25,0 25,1 0,-1 0,-24-25,0 25,-1 0,1 0,-25 0,-1 0,1-25,-25 25,0 0,0 0,0 0</inkml:trace>
  <inkml:trace contextRef="#ctx0" brushRef="#br0" timeOffset="25588.4636">4936 4093,'-49'0,"24"0,25 0,-25 0,25 0,0 0,0 0,25 0,0 0,0 0,24-25,1 25,0 0,24-25,0 25,1-25,-1 25,25-24,-24 24,24-25,0 25,0-25,1 25,-1-25,25 25,-25-25,0 25,1-24,-1 24,-25-25,25 25,-24-25,-1 25,1 0,-26 0,26 0,-26 0,1 0,-25 0,0 0,24 0</inkml:trace>
  <inkml:trace contextRef="#ctx0" brushRef="#br0" timeOffset="26628.5231">16595 10096,'0'24,"24"-24,-24 25,0 0,25-25,-25 25,25 0,0-1,-25-24,25 25,0 0,-1 0,1 0,0-25,0 24,0 1,-1-25,1 25,0-25,-25 25</inkml:trace>
  <inkml:trace contextRef="#ctx0" brushRef="#br0" timeOffset="26844.5354">16992 10145,'-25'0,"25"-25,0 25,0 0,-25 0,25 0,0 0,-25 0,25 0,-25 0,25 25,-24-25,24 25,-25 0,0-25,0 25,0-1,25 1,-24 0,-1 0,0 0,0-1,0 1,25 0,-25 0,1 0,24-1,-25 1,0 0,25-25</inkml:trace>
  <inkml:trace contextRef="#ctx0" brushRef="#br0" timeOffset="27388.5665">17612 9823,'24'-25,"-24"25,25 0,0-25,-25 25,25-25,0 25,-25 0,25 0,-1 0,1 0,0 0,0 0,-25 0,25 25,-1-25,1 0,0 25,-25-25,25 25,-25-25,0 24,0-24,0 25,0 0,0-25,0 25,-25-25,25 0,-25 25,25-25,-25 0,25 0,-24 0,24 24,0-24,0 0,0 0,0 0,0 0,0 0,0 0,0 0,0 0,24 0,1 0,-25 0,25 0,0 0,0 25,-1-25,1 0,-25 25,25-25,0 25,-25-25,25 25,-25-25,24 25,-24-1,0-24,0 25,0-25,0 25,0-25,-24 25,24-25,-25 0,0 25,25-25,-25 0,0 0,1 0,-1 0,0 0,0 0,0 0,1 0,-26 0,25-25,0 25,1 0,-1-25,0 25,25-25,-25 25</inkml:trace>
  <inkml:trace contextRef="#ctx0" brushRef="#br0" timeOffset="27749.5872">18554 9773,'0'0,"0"0,0 0,0 0,-25 25,1-25,24 0,-25 25,0-25,0 24,0 1,25 0,-24-25,24 25,-25 0,25-1,0-24,0 25,0 0,0 0,0-25,25 25,-25-25,24 25,-24-25,25 0,0 24,0-24,0 0,-1 0,1 0,0 0,0 0,0-24,-1 24,1-25,0 25,0-25,0 25,-1-25,1 0,-25 0,25 25,-25-24,0-1,0 0,0 0,-25 0,0 1,1-1,-1 25,-25-25,1 0,-1 25,0 0,-24 0</inkml:trace>
  <inkml:trace contextRef="#ctx0" brushRef="#br0" timeOffset="31698.8131">14015 9773,'25'-25,"0"25,-25 0,24-25,1 25,-25 0,25-24,-25 24,25 0,-25 0,0-25,0 25,0 0,0 0,0 0,0 25,0-25,0 24,-25-24,0 25,0 0,-24-25,24 50,-25-26,1 1,-26 0,26 25,-26-26,1 26,0-25,24 25,-25-26,1 26,24-25,-24 0,24-1,1 1,24 0,-25 0,26-25,-1 25,25-25,-25 0,25 0,0 0</inkml:trace>
  <inkml:trace contextRef="#ctx0" brushRef="#br0" timeOffset="32494.8586">13593 9029,'25'0,"-25"0,0 0,25-25,-25 25,0 0,0 0,0 0,0 0,-25 0,25 25,-25-25,25 0,-24 0,-1 0,0 25,0-25,25 0,-25 25,0-25,1 0,24 0,-25 24,0-24,25 0,0 0,-25 0,25 0,0 0,0 0,0 25,0-25,0 0,0 0,0 0,0 0,0 0,0 0,0 0,0 0,0 25,0-25,0 0,0 0,0 25,0-25,0 25,0-25,0 0,0 24,0-24,0 0,0 25,0-25,25 0,-25 0,0 0,0 0,0 0,0 0,0 0,0 0,0 0,0 0,25 0,-25 0,0-25,25 25,-25 0,24 0,-24-24,0 24,25 0,-25 0,25 0,0 0,-25 0,25 0,0 0,-25 0,24 0,1 24,-25-24,25 25,-25-25,25 25,-25-25,0 25,0-25,0 25,0-25,0 24,0-24,0 25,-25-25,25 25,-25-25,25 0,-25 25,1-25,-1 0,0 0,0 25,0-25,0 0,1 0,-1 0,0 0,0 0,0 0,1 0,-1 0</inkml:trace>
  <inkml:trace contextRef="#ctx0" brushRef="#br0" timeOffset="33176.8976">16123 11088,'25'-25,"-25"25,0 0,0 0,0-25,0 25,0 0,0 0,0 0,0 0,-25 25,25-25,-24 25,-1-1,0-24,0 25,0 25,-24-25,-1 0,1 24,24-24,-25 25,1-26,-1 26,0-25,1 0,-1-1,0 1,26 0,-26 0,25 0,0-1,1-24,24 25,-25-25,25 0</inkml:trace>
  <inkml:trace contextRef="#ctx0" brushRef="#br0" timeOffset="33586.9211">16694 11435,'0'0,"0"0,25 0,-25 0,25-25,-25 25,24 0,-24 0,25 0,0 0,0 0,0 0,-1 25,26-25,-25 0,0 25,-1-25,1 25,0-25,0 24,0 1,-25 0,0-25,0 25,0 0,0 24,0-24,-25 0,0 0,0-1,0 26,1-25,-1-25,0 25,0-1,0-24,25 0,-24 25,24-25,0 0,0 0,24 0,-24 0,25-25,0 25,0 0,24-24,-24 24,25 0,-1-25,1 25,0-25,-1 0,1 25,-1-25,1 25,0-24,-1 24,1-25,-25 25</inkml:trace>
  <inkml:trace contextRef="#ctx0" brushRef="#br0" timeOffset="33990.9442">17488 11385,'24'-24,"-24"-1,0 25,0-25,25 0,-25 25,0-25,0 25,0-24,0 24,0 0,0 0,0 0,0 0,0 0,-25 24,1 1,-1-25,0 25,-25 0,1 24,-1-24,1 25,-26-25,26 24,-26-24,1 25,24-1,-24 1,-1-25,1 24,24-24,-24 25,24-26,1 1,24 0,-25-25,25 25,1-25,-1 0,25 25,0-25</inkml:trace>
  <inkml:trace contextRef="#ctx0" brushRef="#br0" timeOffset="34594.9787">18976 9426,'0'0,"0"0,0 0,0 0,0 0,0 0,0 0,0 0,-25 25,25-25,-25 24,1 1,-1 0,0 0,-25 0,1 24,-1-24,-24 25,-1-26,1 26,-1 0,1-26,-25 26,24 0,1-26,-25 1,49 25,-24-25,-1 0,26-1,-1 1,0-25,26 25,-1-25,0 25,0-25,25 0,0 0,0 0</inkml:trace>
  <inkml:trace contextRef="#ctx0" brushRef="#br0" timeOffset="34951.9992">18133 8632,'0'0,"0"-25,0 0,0 25,0-24,0 24,0-25,0 25,0 0,0 0,0 25,0-25,0 24,0 1,0 0,24 0,-24 0,0 24,25 1,-25-25,25 24,-25-24,0 0,0 24,25-24,-25 0,0 0,0 0,25 0,-25-25,0 24,24-24,-24 25</inkml:trace>
  <inkml:trace contextRef="#ctx0" brushRef="#br0" timeOffset="35243.0158">18529 8731,'0'25,"0"0,25-25,-25 25,25-1,-25 1,25 0,0-25,-1 25,-24 0,25-1,0 1,0 0,0 0,-1 0,1 0,0-25,-25 24,25 1,-25 0,25-25,-25 25,0-25,0 25,0-25,0 24,0-24,-25 25,0-25,0 0,0 25,-24-25</inkml:trace>
  <inkml:trace contextRef="#ctx0" brushRef="#br0" timeOffset="35435.0268">18455 8731,'25'-25,"24"1,-24-1,0 0,25 0,-26 0,26 1,0 24,-1-25,1 0,0 0,-1 0,1 25,-1-24,-24-1,25 25,-1 0,-24-25,0 25,0 0,-25 0,25 0</inkml:trace>
  <inkml:trace contextRef="#ctx0" brushRef="#br0" timeOffset="46318.6493">7442 12427,'0'0,"0"0,0-25,0 25,0 0,0 0,0 0,0 0,0 0,0 0,0 25,0-25,0 25,0-25,0 25,0 0,25 24,-25-24,24 0,-24 24,0-24,25 0,-25 0,0 24,0-24,0 0,0 0,0-25,0 25,25-1,-25-24,0 25,0-25</inkml:trace>
  <inkml:trace contextRef="#ctx0" brushRef="#br0" timeOffset="46800.6769">7764 12452,'0'-25,"0"25,0 0,0-25,0 1,25 24,-25-25,0 25,25 0,-25-25,25 25,-1 0,-24 0,25 0,0 0,0 0,0 0,-1 0,-24 0,25 25,0-25,-25 25,0-1,0-24,0 25,0 0,0 0,0 0,0-1,0 1,-25 0,25-25,-25 25,25 0,-24-25,24 24,0-24,0 0,0 0,0 0,0 0,0 0,0 0,0 0,0 0,0 0,24 0,-24-24,25 24,0 0,0 0,0 0,-1 0,26 24,-25-24,0 0,0 25,-1-25,1 25,0-25,-25 25,25 0,-25-1,0-24,0 25,0 0,0-25,0 25,0 0,-25-25,25 24,-25-24,0 0,25 25,-24-25,-1 0,0 0,0 0,0 0,0 0,-24 0,24 0,0 0,0-25,1 25,-1-24,0 24</inkml:trace>
  <inkml:trace contextRef="#ctx0" brushRef="#br0" timeOffset="47136.6961">8632 12427,'25'0,"0"0,-25 25,0-25,0 25,0-25,0 25,0-1,0 1,0 0,-25 0,25 0,0-1,-25 1,25 25,0-25,0-1,0-24,0 25,25 0,-25 0,25-25,-25 25,25-25,0 0,-1 0,1 0,0 0,0 0,0 0,24 0,-24-25,0 25,0 0,-1-25,1 0,-25 25,25-25,-25 1,0-1,0 25,0-25,0 0,0 0,-25 1,0-1,1 0,-1 25,0-25,0 0,-24 25,24 0,0 0,0 0</inkml:trace>
  <inkml:trace contextRef="#ctx0" brushRef="#br0" timeOffset="47322.7067">9426 12526,'50'25,"-25"-25,24 0,-24 0,0 0,24 0,-24-25,0 25,0 0,0 0,-1-24,1 24,0 0,0 0,0 0,-25 0,24-25,-24 25</inkml:trace>
  <inkml:trace contextRef="#ctx0" brushRef="#br0" timeOffset="47538.7191">9649 12278,'0'0,"0"0,0 0,0 0,0 0,0 25,0-25,0 25,0 0,0-25,0 49,0-24,0 0,0 25,25-26,-25 1,0 25,0-25,25-1,-25 26,0-25,0 0,0-1,0-24,0 25,0 0,0 0,0-25</inkml:trace>
  <inkml:trace contextRef="#ctx0" brushRef="#br0" timeOffset="47822.7353">10344 12303,'0'0,"25"0,-25 0,0 0,25 0,-25 0,0 0,0 0,0 0,0 25,0-25,0 25,0 0,0-1,0 1,0 0,0 25,-25-26,25 26,0-25,0 24,0-24,0 25,0-25,0-1,0 1,0 0,0-25,0 25,25-25,-25 25,24-25,1 0,0 24,0-24,0 0,24-24,-24 24,0 0,24-25,-24 25,25-25,-25 0</inkml:trace>
  <inkml:trace contextRef="#ctx0" brushRef="#br0" timeOffset="48374.7669">11038 12750,'0'0,"0"24,0-24,25 25,-25 0,0-25,0 25,0-25,25 25,-25-1,0 1,0 0,0-25,0 25,0 0,25-1,-25 1,0-25,0 25,0-25,0 25,0-25,0 25,0-25,0 0,0 0,0 0,0 0,0 0,0 0,0 0,0 0,0-25,0 25,0 0,0-25,0 0,0 0,0 1,0-1,0 0,0 0,0 0,0 1,0-1,0 0,25-25,-25 26,24-1,-24 25,25-25,-25 0,25 25,0 0,-25 0,25 0,-1 0,-24 0,0 25,25-25,-25 25,0 0,0-1,0-24,0 25,-25 0,25 0,-24-25,24 25,-25-1,25-24,0 25,-25-25,25 25,0-25,0 0,0 0,0 0,25 25,-25-25,25 0,-1 0,-24 0,25 25,0-25,0 0,0 0,0 24,-25-24,24 0,1 25,-25-25,25 25,-25-25,0 25,0-25,0 25,0-25,-25 24,25-24,-25 25,25-25,-24 0,-1 25,0-25,0 0,-25 25,26-25,-1 0,-25 0,25 0,1 0,-26 0,25-25,0 25</inkml:trace>
  <inkml:trace contextRef="#ctx0" brushRef="#br0" timeOffset="48562.7776">11882 12601,'25'25,"-1"-25,1 0,-25 0,25 0,0 0,-25 0,25 0,-25-25,24 25,1 0,-25 0,25 0,0 0,0-25,-25 25,24 0</inkml:trace>
  <inkml:trace contextRef="#ctx0" brushRef="#br0" timeOffset="48703.7857">12006 12799,'0'0,"0"0,0 25,0-25,0 0,0 0,25 0,-25 0,24 0,-24 0,25 0,0 0,0 0,0-25</inkml:trace>
  <inkml:trace contextRef="#ctx0" brushRef="#br0" timeOffset="49214.8149">12849 12328,'0'0,"0"0,0-25,0 25,25 0,-25-25,25 25,0 0,-25 0,24-24,1 24,0 0,0 0,0 0,-1 0,1 0,0 24,0-24,-25 25,25-25,-25 0,0 25,0 0,0-25,0 25,0-1,-25 1,25-25,-25 25,25-25,0 25,-25-25,25 25,0-25,0 0,0 24,0-24,0 0,25 0,0 25,-25-25,25 0,-1 25,1-25,0 25,0-25,0 25,-1-25,1 24,0-24,0 25,-25 0,25-25,-25 25,0 0,0-25,0 24,0 1,0-25,0 25,-25-25,25 25,-25-25,0 0,0 25,1-25,-1 0,0 0,0 24,0-24,1 0,-1 0,0-24,0 24,0 0,1 0,-1-25</inkml:trace>
  <inkml:trace contextRef="#ctx0" brushRef="#br0" timeOffset="49550.8342">13618 12303,'0'0,"0"0,0 0,0 0,25 0,-25 0,0 0,25 0,-25 0,25 0,-25 0,24 0,1 0,-25 0,25 0,0 0,0 0,-1 0,1 0,0 0,-25-25,25 25,0 0,-25 25,24-25,-24 0,25 25,-25-25,0 25,25-25,-25 25,0-1,0 26,0-25,0 0,0-1,0 26,0-25,0 24,0-24,0 0,0 0,0 0,0-1,0 1,0 0,0 0,0 0,0-1,0-24,0 25,0-25,0 0,0 25</inkml:trace>
  <inkml:trace contextRef="#ctx0" brushRef="#br0" timeOffset="49862.852">14461 12328,'0'0,"0"0,0 0,0 0,0 0,0 25,0-25,-24 0,24 0,-25 25,25-25,-25 24,25 1,0-25,0 25,0 0,0-25,0 25,0-1,25 1,0 0,-25 0,24 0,1-1,-25 1,25 0,0 0,0 0,-25-25,25 24,-25 1,24 0,-24-25,25 25,-25 0,0-25,0 0,0 24,0-24,0 25,0-25,0 0,0 0,-25 25,1-25,-1 0,0 0</inkml:trace>
  <inkml:trace contextRef="#ctx0" brushRef="#br0" timeOffset="50038.8621">14362 12402,'25'-24,"25"24,-26-25,26 0,-25 25,0-25,24 25,1-25,0 1,-26 24,26-25,0 25,-1-25,1 25,-1 0,-24-25,25 25,-25 0,-1 0,1 0</inkml:trace>
  <inkml:trace contextRef="#ctx0" brushRef="#br0" timeOffset="50806.906">10319 14486,'0'-25,"0"25,0-25,0 25,0-24,0 24,0 0,0 0,0 0,0 0,0 24,25-24,-25 25,0 0,0 0,0 24,0-24,0 25,0-1,0 1,0-25,0 24,0-24,0 25,0-25,25-1,-25 1,0 0,25 0,-1 0,-24-25,25 24,0-24,0 0,0 0,24 0,-24-24,25 24,-26 0,26-25,0 0,-1 25,-24-25</inkml:trace>
  <inkml:trace contextRef="#ctx0" brushRef="#br0" timeOffset="51354.9373">11088 14808,'-25'0,"25"25,0 0,0 0,0 0,0-1,0 1,0 0,25 0,-25 0,0-1,25 1,-25 0,0 0,0 0,0-25,25 24,-25-24,0 0,0 25,0-25,0 0,0 0,0 0,0 0,0 0,0-25,0 25,0-24,0 24,0-25,0 0,0 0,0 0,0 1,0-1,0 0,0 0,0-24,0 24,0-25,0 25,0-24,24 24,-24 0,0 0,25 1,-25 24,25-25,-25 25,25 0,-25 0,25 0,-25 0,0 0,24 25,-24-25,0 24,0 1,0-25,0 25,0 0,0 0,-24-1,24-24,-25 25,25 0,0-25,0 25,0-25,0 25,0-25,0 0,0 24,0-24,25 0,-25 0,24 0,1 25,0-25,0 0,0 0,0 25,-1-25,1 25,0-25,0 0,0 25,-1-25,-24 24,25-24,-25 25,0-25,0 25,0-25,0 25,-25-25,25 25,-24-25,-1 24,0-24,0 25,0-25,1 0,-1 0,-25 0,25 0,0 0,-24 0</inkml:trace>
  <inkml:trace contextRef="#ctx0" brushRef="#br0" timeOffset="51562.9492">12080 14536,'0'0,"25"0,-25 0,25 0,-25 0,25 0,-25 0,24 0,1 0,0 0,0 0,0 0,-25 0,24 0,1 0,0 0,-25 0</inkml:trace>
  <inkml:trace contextRef="#ctx0" brushRef="#br0" timeOffset="51695.9568">12179 14709,'0'0,"0"25,0-25,0 0,0 25,25-25,-25 0,25 0,-25 0,25 0,0 0,-1 0,1 0,25 0,-25-25,-1 25,26 0</inkml:trace>
  <inkml:trace contextRef="#ctx0" brushRef="#br0" timeOffset="52322.9927">13097 13990,'0'-25,"0"25,0-25,0 25,25-25,-25 1,25 24,0-25,-25 25,24 0,1 0,25 0,-25 0,-1 0,1 0,0 0,0 0,0 25,-1-25,-24 24,25-24,-25 25,0 0,0 0,0-25,-25 25,25-1,-24 1,-1 0,25 0,-25-25,25 25,-25-25,25 24,0-24,0 25,0-25,0 0,0 0,25 25,0-25,-25 0,25 0,-1 25,1-25,0 0,0 0,0 25,0-25,-1 24,1-24,0 25,-25-25,25 25,-25 0,0-25,0 25,0-25,0 25,0-25,0 24,0-24,-25 25,25-25,-25 25,0-25,1 0,-1 25,0-25,0 0,0 0,0 0,1 0,-1 0,0 0,0 0,0 0,1-25</inkml:trace>
  <inkml:trace contextRef="#ctx0" brushRef="#br0" timeOffset="52675.0128">13668 13841,'0'0,"0"0,0 0,0 0,0 0,0 0,0 0,25 0,-25-25,24 25,1 0,0 0,0 0,0-25,-1 25,26 0,-25 0,0 0,-1-24,1 24,0 0,0 0,0 0,-25 0,24 0,-24 0,0 0,0 24,0-24,0 0,0 25,0 0,25 0,-25 0,0-1,0 1,0 0,0 25,0-26,0 1,0 25,0-25,0-1,0 26,0-25,0 0,0-1,25 1,-25-25,0 25,0 0,0-25,0 0,0 25,0-25</inkml:trace>
  <inkml:trace contextRef="#ctx0" brushRef="#br0" timeOffset="52955.0289">14437 13816,'0'-25,"0"25,0 0,0 0,0 0,0 0,-25 0,25 0,0 0,0 25,0-25,0 25,25-25,-25 25,24 0,-24-1,25 1,0 0,0 0,0 0,0-1,-1 1,1 0,0 0,0 0,0-1,-1 1,1-25,0 25,0 0,-25-25,0 25,0-25,0 24,0-24,0 0,0 25,-25-25,0 0,-24 0,24 25,-25-25</inkml:trace>
  <inkml:trace contextRef="#ctx0" brushRef="#br0" timeOffset="53120.0383">14461 13841,'25'-25,"0"25,-25-25,25 1,0-1,0 0,-1 25,26-25,-25 0,0 1,24 24,-24-25,25 0,-26 25,26-25,-25 25,0 0,-1-25,1 25</inkml:trace>
  <inkml:trace contextRef="#ctx0" brushRef="#br0" timeOffset="53507.0604">12948 15577,'0'0,"0"0,0 0,0 0,25 0,-25 0,25 0,0-24,0 24,-1 0,1-25,0 25,25 0,-26-25,1 25,0 0</inkml:trace>
  <inkml:trace contextRef="#ctx0" brushRef="#br0" timeOffset="53763.0751">13693 15205,'0'0,"0"0,0-25,0 25,0 0,0 0,0 0,0 0,0 0,0 0,0 0,0 0,24 25,-24 0,0-25,25 25,-25 0,0-1,25 1,-25 0,0 0,25 0,-25 0,0-25,0 24,25 1,-25 0,0-25,0 0,0 25</inkml:trace>
  <inkml:trace contextRef="#ctx0" brushRef="#br0" timeOffset="54207.1005">13941 15081,'0'-25,"0"25,0-24,0 24,0-25,24 25,-24-25,25 25,-25-25,25 25,0-25,0 25,-1 0,1-24,0 24,0 0,0 24,-1-24,1 0,-25 25,25-25,-25 25,0-25,0 25,0-25,0 25,0-1,0-24,0 25,-25-25,25 25,-25-25,25 25,0-25,-24 25,24-25,0 0,0 0,0 0,0 0,0 0,0 0,0 0,24 0,1 0,-25 0,25 0,0 0,0 24,-1-24,1 0,0 0,0 25,0-25,-1 25,-24-25,0 25,25-25,-25 25,0-25,0 24,0-24,0 25,0-25,0 25,0-25,-25 25,1-25,24 0,-25 25,0-25,0 0,25 0,-25 0,1 25,-1-25,0 0,0-25,0 25,25 0,-24-25</inkml:trace>
  <inkml:trace contextRef="#ctx0" brushRef="#br0" timeOffset="54531.119">14710 14982,'0'0,"0"0,0 0,0 25,0-25,0 0,0 0,-25 25,25-25,0 24,-25 1,25 0,0-25,0 25,0 0,0-1,0 1,0 0,0-25,25 25,-25-25,0 25,25-25,-25 24,24-24,1 0,-25 0,25 0,0 0,0 0,-1 0,1-24,0 24,0-25,0 25,-1-25,1 25,0-25,0 25,-25-25,25 1,-25-1,24 25,-24-25,0 0,0 0,0 1,-24-1,-1 0,0 25,0-25,0 0,-24 25,24-24</inkml:trace>
  <inkml:trace contextRef="#ctx0" brushRef="#br0" timeOffset="54951.143">12874 16197,'0'0,"0"0,0 0,25 0,0-24,-1 24,1 0,0-25,25 25,-26 0,51-25,-26 25,26-25,-1 0,1 25,-1-24,25-1,-24 0,24 0,0 25,0-25,1 1,-1-1,0 0,0 0,0-24,1 24,-1 0,0 0,0 0,1 1,-26-1,25 0,-24 0,-1 0,-24 1,-1 24,26-25,-51 25,26-25,-25 25,0-25,-1 25,1 0,-25 0,25 0,-25 0,0 0,0 0</inkml:trace>
  <inkml:trace contextRef="#ctx0" brushRef="#br0" timeOffset="56870.2528">15528 15974,'0'0,"0"0,25-25,-25 25,0 0,0 0,0 0,0-24,0 24,0 0,-25 0,0 0,25 24,-25-24,1 0,-1 0,0 0,0 25,0-25,1 0,-26 0,25 25,25-25,-25 0,1 0,24 0,-25 25,25-25,0 0,0 0,0 0,0 0,0 0,0 0,0 0,0 0,0 0,0 25,0-25,0 0,0 24,0-24,0 25,0-25,0 25,0-25,0 25,0-25,0 25,0-25,0 0,0 24,0-24,0 0,0 25,0-25,0 0,0 0,25 0,-25 0,0 0,0 0,0 0,0 0,24 0,-24 0,0 0,25-25,-25 25,25 0,-25 0,25 0,0 0,-25 0,24 0,1 0,-25 0,25 0,0 0,-25 0,25 25,-25-25,24 0,-24 25,0-25,0 25,0-25,0 25,0-25,0 24,-24-24,24 25,-25-25,0 25,0-25,0 25,1 0</inkml:trace>
  <inkml:trace contextRef="#ctx0" brushRef="#br0" timeOffset="57322.2787">13643 16669,'0'-25,"0"25,0 0,25-25,-25 25,0 0,25-25,-25 25,24-24,1 24,-25 0,25-25,0 25,24-25,-24 25,0 0,0 0,0 0,-1 0,1 0,0 25,-25-25,25 25,-25-1,0-24,0 25,0 0,-25 0,25 0,-25-1,0 1,1 0,-1 0,25 0,-25-1,0 1,0-25,1 25,24-25,-25 25,25-25,0 0,0 25,0-25,0 0,0 0,0 0,0 0,25 0,-25 0,24 0,1 0,0-25,0 25,0 0,-1 0,26-25,-25 25,0-25,-1 25,26-25,-25 25,0-24</inkml:trace>
  <inkml:trace contextRef="#ctx0" brushRef="#br0" timeOffset="57696.3">14337 16297,'0'0,"0"0,0 0,0-25,0 25,0 0,0 0,0 0,0 0,0 0,0 25,0-25,0 0,0 24,0-24,0 25,25 0,-25-25,0 25,0-25,25 25,-25-25,0 25,25-25,-25 0,25 24,-25-24,24 0,-24 0,25 0,0-24,-25 24,25 0,0-25,-25 25,25-25,-1 25,-24-25,25 0,-25 25,25-25,-25 25,0-24,0 24,0-25,0 25,0 0,0 0,0 0,0 0,0 0,0 25,25-1,-25-24,0 50,25-25,-25 0,24 0,-24 24,25-24,-25 25,25-26,-25 1,25 0</inkml:trace>
  <inkml:trace contextRef="#ctx0" brushRef="#br0" timeOffset="58054.3205">13246 17537,'25'0,"0"0,-1 0,1-25,25 25,-1-25,1 25,25-25,-26 1,26-1,24 0,-25 0,25 0,1 1,-1-1,0 0,0-25,25 26,-24-1,-1-25,0 25,0 1,0-26,1 25,-1 0,-25-24,1 24,-1 0,0-24,1 24,-26 0,1 0,25 0,-51 1,26 24,-25-25,0 0,-1 25,1-25,0 25,-25 0,0 0</inkml:trace>
  <inkml:trace contextRef="#ctx0" brushRef="#br0" timeOffset="66226.788">6698 6945,'24'0,"-24"25,0-25,0 0,0 0,0 0,0 0,0 0,0 0,0 0,0 0,0 0,0 25,0-25,0 25,25-25,-25 25,0-25,0 24,0-24,25 25,-25-25,0 25,25-25,-25 0,0 25,25-25,-25 0,24 0,-24 0,25 25,-25-25,25 0,0 0,0 0,-1-25,1 25,0-25,25 25,-26-25,26 25,0-25,-1 1,1-1,0 0,24 0,-24-24,24 24,0-25,1 0,-1 1,1-1,24 1,-25-26,1 26,24-26,-25 26,26-26,-26 1,0 24,1 1,-1-1,-24 0,24 26,-24-1,-1 0,-24 0,0 25,0 0,-25 0,25 0,-25 0,0 0,0 0,0 0,0 25</inkml:trace>
  <inkml:trace contextRef="#ctx0" brushRef="#br0" timeOffset="72091.1234">1712 9227,'49'0,"-24"0,25-24,0 24,24 0,-24-25,24 25,0-25,1 25,-1 0,1-25,24 25,-25-25,1 25,-1-24,0 24,1 0,-1-25,-24 25,24 0,-24-25,0 25,-1 0,1-25,-25 25,24 0,-24 0,0-25,-25 25,25 0,-25 0,0 0,0 0,0 0,0 0,0 0,-25-25,0 25,0 0,25-24,-25 24,-24-25,24 25,0-25,0 25,-24-25,24 25,-25-25,26 25,-26-24,25 24,0 0,-24 0,24 0,-25 0,25 0,1 0,-1 0,0 0,0 0,25 0,-25 0,25 0,0 0,0 0,0 0,0 0,0 0,25 0,0 0,0 0,0 24,-1-24,1 0,0 0,25 25,-26-25,26 0,0 0,-25 25,24-25,-24 25,25-25,-26 25,26-25,-25 24,0-24,-1 25,-24-25,25 25,-25 0,0 0,0 0,0-25,0 24,-25 26,1-25,-1 0,-25-1,25 26,-49 0,24-26,1 26,-26 0,1-1,-1 1</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4:53:45.838"/>
    </inkml:context>
    <inkml:brush xml:id="br0">
      <inkml:brushProperty name="width" value="0.05292" units="cm"/>
      <inkml:brushProperty name="height" value="0.05292" units="cm"/>
      <inkml:brushProperty name="color" value="#FF0000"/>
    </inkml:brush>
  </inkml:definitions>
  <inkml:trace contextRef="#ctx0" brushRef="#br0">4118 2183,'0'0,"-25"0,25 0,-25 0,25 0,0 0,0 0,0 0,0 0,0 0,0 0,0 0,0 0,0 0,0 0,0 0,25 0,0 0,0 0,0 0,24 0,1 0,-1 0,1 0,0 0,24-25,-24 25,24 0,-24 0,24 0,0 0,-24-25,24 25,-24 0,0 0,-1 0,1 0,-25 0,0 0</inkml:trace>
  <inkml:trace contextRef="#ctx0" brushRef="#br0" timeOffset="1960.1121">6921 2307,'0'0,"0"0,0 0,0 0,0 0,0 0,0 0,0 0,0 0,0 0,0-25,0 25,0 0,0 0,0 0,0 0,0 0,0 0,0 0,0 0,0 0,0 0,25 0,-25 0,0 25,24-25,1 0,0 0,0 0,0 0,-1 0,1 0,0 0,0 0,0 0,24 0,-24 0,0 0,25 0,-26 0,26 0,-25 0,24 0,1 0,0 0,-1 0,1 0,-1 0,1 0,0 0,-1 0,1-25,-1 25,26 0,-26 0,26 0,-25 0,24 0,-24-25,-1 25,26 0,-26 0,1 0,-1 0,26 0,-26 0,1 0,0 0,-1 0,26 0,-26 0,1 0,-1 0,1 0,0 0,-1 0,1 0,0 0,-26 0,26 0,0 0,-26 0,26 0,-25 0,0 0,24 0,-24 0,0 0,0 0,24 0,-24 0,0 0,0 0,-1 0,1 0,0-25,0 25,0 0,-1 0,1 0,0 0,0 0,0 0,-25 0,24 0,1 0,-25 0,25 0,-25 0,0 0,25 0,-25 0,25 0,-25 0,0 0,0 0,24 0,-24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988.1709">12353 2232,'-25'0,"25"0,0 0,0 0,0 0,0 0,0 0,0 0,0 0,0 0,0 0,0 0,0 0,0 0,0 0,0 0,0 0,0 0,0 0,0 0,0 0,0 0,0 0,0 0,25 0,-25 0,25 0,0 0,-1-24,1 24,0 0,25 0,-1 0,1 0,0 0,-1-25</inkml:trace>
  <inkml:trace contextRef="#ctx0" brushRef="#br0" timeOffset="5980.342">4564 3721,'0'0,"0"0,0 0,0 0,0 0,0 0,0 25,0-25,25 0,0 0,-25 0,25 0,0 0,24 0,-24 0,0 0,24 0,1-25,0 25,-1 0,1 0,24 0,-24 0,24 0,-24 0,24-25,1 25,-1 0,1 0,-1 0,0-25,1 25,-1 0,1 0,-1-25,0 25,1 0,-1 0,-24-25,24 25,-24 0,0 0,-1 0,1 0,-1-24,-24 24,25 0,-25 0,-1 0,1 0,-25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25,0 0,0 0,25 0,-25 0,0 0,0-25</inkml:trace>
  <inkml:trace contextRef="#ctx0" brushRef="#br0" timeOffset="8152.4663">17116 3597,'0'0,"0"0,0 0,0 0,0 0,24 0,-24 0,25 0,-25 0,50 0,-25 0,-1 0,26 0,0 0,-1 0,1 0,-1 0,26-25,-26 25,26 0,-1 0,1 0,-26 0,26 0,-1 0,1 0,-26 0,26 0,-26 25,1-25,-1 0,1 0,0 0,-26 0,1 0,0 0,0 0,0 0,-25 0,24 0,-24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inkml:trace>
  <inkml:trace contextRef="#ctx0" brushRef="#br0" timeOffset="10563.6042">10840 5035,'-25'0,"0"0,25 0,0 0,-24 0,24 0,0 0,0 0,0 0,0 0,0 0,24 0,1 0,0 0,0 0,24 0,1 0,0-24,-1 24,1 0,-1 0,1 0,24 0,1 0,-1 0,-24 0,49 0,-24 0,-1-25,0 25,1 0,-1 0,1 0,-1 0,0 0,1 0,-1 0,-24 0,24 0,-24 0,0 0,-1-25,-24 25,25 0,-26 0,1 0,-25 0,25 0,-25 0,0 0,0 0,0 0,0 0,0 0</inkml:trace>
  <inkml:trace contextRef="#ctx0" brushRef="#br0" timeOffset="10891.623">11014 5035,'-50'0,"0"25,1-25,24 0,0 0,0 0,25 0,0 0,0 0,0 0,25 0,0 0,0 0,0 0,24 0,1 0,-1 0,1 0,24 0,1 0,-1 0,26-25,-26 25,25 0,-24 0,24 0,-25 0,25 0,-24 0,-1 0,1 0,-1 0,0 0,-24 0,0 0,-1-24,1 24,-25 0,0 0,-1 0,1 0,0 0,-25 0,0 0,0 0,0 0,0 0,0 0,0 0,0 0,0 0,0 0</inkml:trace>
  <inkml:trace contextRef="#ctx0" brushRef="#br0" timeOffset="29026.6602">7243 9079,'-24'24,"-1"-24,25 0,-25 0,25 0,0 0,-25 0,25 0,0 0,0 0,0 0,0 0,0 0,0 0,0 0,25 0,0 0,0 0,-25-24,24 24,1 0,25-25,-25 25,-1-25,1 25,0-25,0 25,0-25,-25 25,24-25,1 25,-25 0,25-24,-25 24,0 0,0 0,0 0,0 0,0-25</inkml:trace>
  <inkml:trace contextRef="#ctx0" brushRef="#br0" timeOffset="29274.6744">7417 8930,'-25'0,"25"0,0 0,0 0,0 0,0 0,0 0,0 0,0 0,0 0,0 0,0 0,0 0,0 0,0 0,0 0,0 0,0 0,25 0,-25-25,25 25,-25 0,25 0,-25 0,24 0,-24 0,25 0,-25 0,0 0,25 0,-25 25,0-25,0 0,25 24,-25-24,0 25,0-25,25 25,-25-25,0 25,0 0,0-25,0 25,0-25,0 24,0-24,0 25</inkml:trace>
  <inkml:trace contextRef="#ctx0" brushRef="#br0" timeOffset="30494.7442">9699 8930,'0'0,"0"0,0 0,0 0,0 0,0-25,0 25,0 0,0 0,0 0,-25 25,25-25,0 24,-25-24,25 25,0 0,-24 0,24 0,-25 0,25-1,-25 26,25-25,-25 0,25-1,0 1,-25 0,25 0,-24 0,24-1,0 1,0-25,0 25,0-25,0 0,0 0,0 0</inkml:trace>
  <inkml:trace contextRef="#ctx0" brushRef="#br0" timeOffset="30789.7611">9550 8930,'0'-25,"0"25,0 0,0 0,-25 0,25 0,0 0,0 0,0 0,0 0,0 0,0 0,0 0,0 0,25 0,-25 0,25 0,-25 0,25 0,-25 0,25 0,-25 0,24 0,-24-25,25 25,-25 0,25 0,-25 0,0 0,0 0,0 25,0-25,0 0,25 25,-25-25,0 24,0 1,0 0,0 0,0-25,0 25,0 0,0-1,0 1,0 0</inkml:trace>
  <inkml:trace contextRef="#ctx0" brushRef="#br0" timeOffset="35358.0224">13395 8682,'-25'0,"25"0,0 0,0 0,0 0,0 0,0 0,0 0,-25 0,25 0,0 0,0 0</inkml:trace>
  <inkml:trace contextRef="#ctx0" brushRef="#br0" timeOffset="37141.1243">15851 8334,'0'25,"0"-25,0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8970.229">4044 3646,'0'0,"0"0,0 0,0 0,24 0,1 0,0 0,0-25,0 25,-1 0,1 0,0 0,0 0,24 0,-24-24,25 24,-25 0,-1 0,26-25,-25 25,0 0,-1 0,1-25,-25 25,25 0,-25 0,0 0,0 0,0 0,0 0,0 0,-25 25,0-25,1 0,-1 0,0 25,-25-25,26 0,-26 24,0-24,1 25,-1-25,1 25,-1-25,25 25,-24-25,-1 0,25 25,0-25,0 0,1 0,24 0,-25 25,25-25,0 0,0 0,0 0,0-25,25 25,-1 0,1 0,0-25,0 25,0 0,24-25,-24 25,25-25,-25 25,24 0,-24-25,25 25,-26 0</inkml:trace>
  <inkml:trace contextRef="#ctx0" brushRef="#br0" timeOffset="40084.2927">17066 3522,'-25'0,"25"0,0 0,0 0,0 0,0 0,0 0,25 0,0 0,0 0,-1 0,26 0,-25 0,24 0,1 0,0 0,-1 0,1-25,24 25,-24 0,-1 0,26 0,-25 0,-1 0,1 0,-25 0,24 0,-24 0,0-24,-25 24,25 0,-25 0,0 0,0 0,0 0,-25 0,0 0,0 24,0-24,-24 0,-1 0,1 0,-1 25,0-25,1 0,-1 25,0-25,1 25,-1-25,25 0,-24 0,49 25,-25-25,25 0,0 0,0 0,0 0,25 0,0 0,-1-25,1 25,25 0,-1 0,1 0,24 0,1 0,-25 0,24 0,0 0,1 0</inkml:trace>
  <inkml:trace contextRef="#ctx0" brushRef="#br0" timeOffset="43863.5088">5780 3944,'49'0,"-24"0,25 0,-25 0,24 0,1-25,-1 25,1 0,0 0,-1 0,1-25,24 25,-24-24,0 24,24-25,-24 25,-1-25,26 25,-26-25,1 25,-1 0,1-25,0 25,-26 0,1 0,0-24,0 24,0 0,-25 0,0 0,0 0,0 0,0 0,0 0,0 0,0 0,-25 0,25 0,-25 0,0 0,0 0,-24 0,24 0,0 0,-24-25,-1 25,25 0,-24 0,-1 0,0 0,1 0,-26 0,26 0,-1 0,1 0,-26 0,26 0,-1 0,0 0,1 0,-1 0,0 0,26 0,-26 0,25 0,-24 0,24 0,25 0,-25 0,0 0,25 0,0 0,0 0,0 0,0 0,0 0,0 0,0 0,25 0,-25 0,25 0,0 0,-1-25,1 25,0 0,0 0,24 0,-24 0,25 0,-25-25,24 25,1 0,0 0,-1 0,26-25,-26 25,1 0,-1-25,26 25,-26 0,1-24,24 24,-24 0,0 0,-1 0,-24-25,25 25,-26 0,1 0,0 0,0 0,0 0,-25 0,24 0,-24 0,25 0,-25 0,0 0,0 0,0 0,0 0,0 0,0 0,0 0,0 0,0 0,0 0,0 0,0 0,0 0,0 0,0 0,0 0,0 0,0 0,0 0,0 0,0 0,0 25,25-25</inkml:trace>
  <inkml:trace contextRef="#ctx0" brushRef="#br0" timeOffset="45542.6049">16074 10294,'-25'0,"25"0,0 0,0 0,0 0,0 0,0 0,0 0,0-25,0 25,0 0,0 0,0 0,0 0,0 0,0 0,0 0,0 0,0 0,0 0,0 0,0 0,0 0,0 0,0 0,0 25</inkml:trace>
  <inkml:trace contextRef="#ctx0" brushRef="#br0" timeOffset="49705.843">15553 12650,'0'0,"0"0,0 0,0 0,0 0,0 0,25 0,-25 0,24 0,-24 0,25 0,0 0,0 0,0 0,0 0,24 0,-24 0,25-24,-26 24,26 0,-25 0,24 0,-24 0,25-25,-25 25,-1 0,1 0,0 0,-25 0,25-25,-25 25,0 0</inkml:trace>
  <inkml:trace contextRef="#ctx0" brushRef="#br0" timeOffset="50040.8622">15727 12402,'0'0,"0"0,24 0,-24 0,0 0,0 0,0 0,0 0,0 0,0 0,0 0,0 0,0 0,0 0,-24 0,24 25,0-25,-25 25,25 0,-25 0,0-25,25 24,-25 1,25 0,-25 0,25 0,0-25,0 24,0 1,0-25,0 0,25 25,-25-25,25 25,0-25,25 0,-26 0,1 0,25 0,-25 0,24 0</inkml:trace>
  <inkml:trace contextRef="#ctx0" brushRef="#br0" timeOffset="54571.1213">8707 16197,'-25'0,"25"0,0 0,0 0,-25 25,25-25,0 0,0 0,0 0,0 0,0 0,0 0,0 0,0-25,0 25,25 0,-25 0,25-24,0 24,-1-25,1 25,0-25,25 0,-26 0,26 1,-25-1,24 0,-24 0,25 0,-25 1,24-26,-24 25,0 0,0 1,-1-1,1 0,-25 25,25-25,-25 25,0-25,0 25,0 0,-25 0,25 0,0 0,-25 0,25 0,-24 0,-1 0,25 0,-25 0,25 0,-25 0,25 0,0 0,0 0,-25 0,25 25,0-25,0 0,0 0,0 0,0 0,0 0,0 0,0 0,0 0,0 0,0 0,25 0,-25 0,25 0,-25 0,25 0,-25 0,25 0,-25 0,24 0,-24 25,25-25,-25 0,25 25,-25 0,25-25,-25 24,0 1,25 0,-25 0,0 0,0-1,0 1,-25 25,25-25</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4:24:27.814"/>
    </inkml:context>
    <inkml:brush xml:id="br0">
      <inkml:brushProperty name="width" value="0.05292" units="cm"/>
      <inkml:brushProperty name="height" value="0.05292" units="cm"/>
      <inkml:brushProperty name="color" value="#FF0000"/>
    </inkml:brush>
  </inkml:definitions>
  <inkml:trace contextRef="#ctx0" brushRef="#br0">9054 7218,'0'0,"0"-25,0 25,0-24,0 24,0-25,-25 25,25 0,-25 0,1 0,24 0,-25 0,0 0,0 0,0 25,1-25,24 24,-25-24,0 25,0-25,25 25,-25 0,25 0,-24-25,24 24,0 1,0-25,0 25,0-25,24 25,-24 0,25-25,0 24,0 1,0-25,-1 25,26-25,-25 25,0 0,24-25,-24 24,0-24,0 25,-1-25,1 25,0 0,-25-25,25 25,-25-25,0 24,0-24,0 0,0 25,0-25,-25 0,0 25,25-25,-25 0,1 0,-1 0,0 0,0 0,0 0,1 0,-26 0,25 0,0-25,1 25,-1-25,0 25,25-24,-25 24,0 0,25-25</inkml:trace>
  <inkml:trace contextRef="#ctx0" brushRef="#br0" timeOffset="584.0334">9550 7491,'0'0,"0"0,0 0,0 0,0 0,25 0,0 0,0 0,-1 0,1 0,0 0,25 0,-26 0,26 0,-25-25,24 25,-24 0,0 0</inkml:trace>
  <inkml:trace contextRef="#ctx0" brushRef="#br0" timeOffset="824.0471">9724 7293,'0'0,"0"0,0 0,0 0,0 0,0 24,0-24,0 0,0 25,0 0,0 0,0 0,25-1,-25 1,24 0,-24 0,25 0,-25-1,0 1,0 0,25-25,-25 25,0 0,0-1,0 1,0-25,0 25,0-25,0 25</inkml:trace>
  <inkml:trace contextRef="#ctx0" brushRef="#br0" timeOffset="1289.0737">10741 7268,'0'-25,"0"25,25-25,-25 0,0 25,0-24,0 24,-25-25,0 25,25-25,-25 25,0 0,1 0,-1 0,0 0,0 25,0-25,25 25,-24-1,-1-24,0 25,25 0,-25 0,25 0,0-1,0-24,0 25,25 0,-25 0,25-25,0 25,-1-1,1-24,25 25,-25-25,-1 25,26-25,-25 25,24-25,-24 0,0 25,0-25,0 24,-1-24,1 25,-25-25,0 0,0 25,0-25,0 0,0 25,0-25,0 0,0 25,-25-25,1 0,24 0,-25 24,0-24,0 0,0 0,-24 0,24 0,0-24,0 24,-24 0,24 0,0-25,0 25</inkml:trace>
  <inkml:trace contextRef="#ctx0" brushRef="#br0" timeOffset="1793.1026">11088 7392,'-25'25,"25"-25,-25 0,25 0,0 0,0 0,0 0,0 0,0 0,0 0,0 0,25 0,0 0,0 0,0 0,-1 0,1-25,25 25,-1 0,-24 0,25 0,-25 0,0 0,-1 0</inkml:trace>
  <inkml:trace contextRef="#ctx0" brushRef="#br0" timeOffset="1960.1121">11162 7541,'0'0,"0"0,0 24,0-24,0 0,0 0,0 0,0 0,25 0,-25 0,25 0,0 0,-25 0,25 0,-1 0,26 0,-25 0,0 0,0-24,24 24,-24 0</inkml:trace>
  <inkml:trace contextRef="#ctx0" brushRef="#br0" timeOffset="2503.1432">11956 7169,'0'0,"0"-25,0 25,0-25,0 25,0-25,0 25,0-25,0 25,25-24,-25 24,25-25,0 25,-1 0,1-25,25 25,-25 0,24 0,-24 25,0-25,24 0,-24 25,0-1,0-24,0 25,-1 0,-24 0,0 0,0-1,0 1,0 0,0 0,0 0,-24-1,-1 1,0 0,0 0,0 0,-24-1,24 1,0-25,-24 25,24 0,0-25,0 0,0 25,1-25,-1 0,0 0,0 0,25 0,0-25,0 25,0-25,0 25,0-25,0 25,0-25,0 25,25-24,-25 24,25 0,0 0,-1 0,1 0,0 0,0 0,0 0,-1 24,1-24,0 25,0-25,24 25,-24-25,0 25,0-25,-25 25,25-25,-1 0,-24 24,25-24,-25 0</inkml:trace>
  <inkml:trace contextRef="#ctx0" brushRef="#br0" timeOffset="2836.1622">13072 7218,'0'-25,"25"25,-25-24,0 24,0 0,0-25,0 25,-25 0,1 0,-1 0,25 0,-25 0,0 25,0-25,25 0,-24 24,24-24,0 25,-25 0,25-25,0 25,0-25,25 25,-25-25,24 24,1 1,0-25,0 25,0-25,-1 25,1-25,0 25,25-1,-26-24,1 25,0-25,-25 25,25-25,0 0,-25 25,0-25,0 25,0-25,0 0,0 0,0 24,0-24,-25 0,0 0,0 0,0 25,1-25,-26 0,25 0,-24 0</inkml:trace>
  <inkml:trace contextRef="#ctx0" brushRef="#br0" timeOffset="3176.1817">12031 7937,'-25'25,"0"0,25-25,0 0,0 25,0-25,0 0,0 0,25-25,0 25,-1 0,1 0,25-25,-1 25,1 0,24-25,-24 25,24-24,26 24,-26-25,1 25,24 0,0-25,0 25,-24-25,24 25,0-25,-25 25,26 0,-26-24,1 24,-26 0,1-25,-1 25,1 0,-25 0,0 0,-1 0,1-25,-25 25,0 0,0 0,0 0,-25 0,25 0,-24 0</inkml:trace>
  <inkml:trace contextRef="#ctx0" brushRef="#br0" timeOffset="6493.3714">13643 2679,'0'0,"0"0,0 0,0 0,0 0,0 0,25 0,-25 0,25 0,-1 0,26 0,-25 0,24 0,1 0,0 0,24 0,0-25,1 25,-1 0,1 0,24 0,0-25,-24 25,24 0,0 0,0-25,25 25,-25 0,1-24,-1 24,0 0,0 0,0-25,-24 25,24 0,-24 0,-1-25,0 25,1 0,-26 0,1-25,-25 25,24 0,-49 0,25 0</inkml:trace>
  <inkml:trace contextRef="#ctx0" brushRef="#br0" timeOffset="6813.3897">14387 2431,'-99'0,"24"25,1-25,0 0,-1 0,26 0,-1 0,0 0,1 0,24 24,0-24,25 0,0 0,0 0,0 0,25 0,0 0,0 0,24 0,1 0,-1 0,26 0,-1 0,25 0,-24-24,49 24,-25 0,0-25,25 25,0 0,25-25,-25 25,0 0,0-25,0 25,0 0,0-25,0 25,-24 0,-1 0,0 0,-25 0,1 0,-26-24,1 24,0 0,-26 0,1 0,-25 0,25 0,-25 0</inkml:trace>
  <inkml:trace contextRef="#ctx0" brushRef="#br0" timeOffset="11099.6349">14313 3671,'0'0,"0"25,0-25,24 0,-24 0,25 0,0 0,0 25,24-25,-24 0,0 0,25 0,-1 0,1 0,0 0,24 0,-24 0,24 0,-24-25,24 25,0 0,26 0,-26 0,0-25,1 25,24 0,-25 0,26 0,-26-25,25 25,-24 0,-1 0,25 0,-24 0,-1 0,1-25,-26 25,26 0,-26 0,1 0,-25 0</inkml:trace>
  <inkml:trace contextRef="#ctx0" brushRef="#br0" timeOffset="11687.6685">18802 3721,'25'0,"-25"0,25 0,0 0,0 0,24 0,-24 0,25 0,24 0,-24-25,24 25,0 0,26 0,-26 0,25 0,0-25,1 25,24 0,0 0,-25 0,25 0,0 0,25-25,-25 25,0 0,0 0,0 0,0 0,0 0,0-25,-25 25,0 0,1 0,-1 0,0 0,-25 0,1 0,-1 0,-24 0,24 0,-49 0,25 0</inkml:trace>
  <inkml:trace contextRef="#ctx0" brushRef="#br0" timeOffset="12696.7262">2778 4961,'-24'0,"-1"0,0 0,0 25,0-25,1 0,-1 0,25 0,-25 0,25 0,0 0,0 0,0 0,0 0,0 0,25 25,0-25,-1 0,1 0,25 0,-1 0,1 0,0 0,24 0,-24 0,24 0,1 0,-1-25,0 25,1 0,-26-25,26 25,-1 0,-24 0,24 0,-24-25,-1 25,1 0,-25 0,0 0,-1 0,1 0,0 0,-25 0,0 0,0 0,0 0,0 0,0 0,0 0,0 0,-25 0,25 0</inkml:trace>
  <inkml:trace contextRef="#ctx0" brushRef="#br0" timeOffset="13701.7837">8632 8979,'0'0,"0"0,0 0,0 0,0 0,0 0,0 0,0 0,0 0,0 25,0-25,0 25,0 0,0 0,0-1,0 1,0 25,0-25,0-1,0 1,25 0,-25 0,0 0,0-1,0 1,0 0,0-25,0 25,0 0,0-25,0 0,0 24</inkml:trace>
  <inkml:trace contextRef="#ctx0" brushRef="#br0" timeOffset="14037.8029">8508 9029,'0'0,"0"-25,0 25,0-25,25 25,-25 0,25-25,0 25,0 0,-25-24,49 24,-24 0,0 0,0 0,-1 0,26 0,-25 0,24 24,-24-24,25 25,-25 0,24-25,-24 25,25 0,-26 0,1-1,0 1,0 0,-25 0,25 0,-25-1,0 1,0 0,0 25,0-26,0 1,-25 0,0 0,0 0,0-25,1 24,-26 1,25 0,-24-25,24 25,-25-25,1 0,24 25,-25-25,25 0,-24 0,24 0,0 0,0-25</inkml:trace>
  <inkml:trace contextRef="#ctx0" brushRef="#br0" timeOffset="14301.818">9525 9054,'0'25,"25"-25,-25 0,25 0,-25 0,25 0,-25 0,25-25,-1 25,1 0,0 0,25 0,-26 0,1 0,25 0,-25 0,-1 0,1 0,0 0,0 0</inkml:trace>
  <inkml:trace contextRef="#ctx0" brushRef="#br0" timeOffset="14481.8283">9575 9277,'0'0,"0"25,0-25,0 0,0 0,0 0,25 0,-25 0,25 0,-1 0,1 0,0 0,0 0,0 0,24 0,-24 0,25 0,-26-25</inkml:trace>
  <inkml:trace contextRef="#ctx0" brushRef="#br0" timeOffset="15297.875">10642 8830,'0'0,"0"0,0 0,0-24,0 24,0 0,0 0,0 0,0 0,0 0,0 0,0 0,0 24,0-24,0 25,0 0,0 0,0 0,0-1,0 1,24 0,-24 25,0-25,25-1,-25 1,0 0,0 0,0 0,25-1,-25-24,0 25,0 0,0 0,0-25,0 25,25-25,-25 0</inkml:trace>
  <inkml:trace contextRef="#ctx0" brushRef="#br0" timeOffset="15841.9061">10914 8880,'0'-25,"25"25,-25-25,25 1,-25 24,25-25,0 25,-1-25,-24 0,25 25,25 0,-25-25,-1 25,1-24,0 24,0 0,0 0,-1 0,1 24,0-24,-25 25,25-25,-25 25,0 0,0-25,0 25,0-1,0 1,0 0,0-25,-25 25,25 0,-25-1,0-24,1 25,24 0,-25-25,0 0,25 25,-25-25,25 0,0 0,0 0,0 0,0 0,0 0,0 0,0 0,0 0,0 0,0 0,0 0,0 0,25 0,-25-25,25 25,0 0,-1 0,1 0,0 0,0 0,0 0,0 25,-1-25,1 0,0 25,0-25,0 25,-1-1,-24-24,25 25,-25 0,0-25,0 25,0 0,0-25,0 24,0-24,0 25,-25-25,1 25,24-25,-25 0,0 25,0-25,25 0,-25 0,1 0,-1 0,0 0,0 0,0 0,0 0,1-25,-1 25,0-25,0 25,0-25</inkml:trace>
  <inkml:trace contextRef="#ctx0" brushRef="#br0" timeOffset="16449.9409">12204 8756,'25'0,"0"0,-25-25,25 25,-25 0,0 0,0 0,0 0,0 0,-25 0,0 0,25 0,-25 0,0 0,1 0,-1 0,0 0,0 25,0-25,1 0,-1 0,0 25,0-25,25 0,-25 0,25 0,0 0,0 0,0 0,0 0,0 0,0 0,0 0,0 0,0 0,0 0,0 0,0 25,0-25,0 0,0 0,0 24,0-24,0 25,0-25,0 25,0-25,0 0,0 25,0-25,0 25,0-25,0 24,0-24,0 0,0 25,0-25,0 0,0 0,25 25,-25-25,0 0,0 0,0 0,0 0,25 0,-25 0,25 0,-25 0,25-25,-25 25,24 0,-24 0,25 0,-25 0,25 0,0 0,0 0,-25 0,24 0,1 25,0-25,0 25,-25-25,25 0,-25 25,24-25,-24 25,0-1,0-24,0 25,0-25,0 25,0 0,0-25,0 25,-24-25,-1 24,25-24,-25 0,0 25,0-25,-24 0,24 0,0 0,0 25,1-25,-26 0,25-25,0 25,1 0,24-25,-25 25</inkml:trace>
  <inkml:trace contextRef="#ctx0" brushRef="#br0" timeOffset="16674.9537">12552 8930,'0'0,"24"0,1 0,-25 0,25 0,0 0,0 0,-1 0,1 0,0 0,0 0,0 0,24 0,-24 0,0 0,0-25,-1 25,1 0,0 0,-25 0,25 0</inkml:trace>
  <inkml:trace contextRef="#ctx0" brushRef="#br0" timeOffset="16861.9644">12824 8706,'0'0,"0"0,0 0,0 0,-24 0,24 0,0 0,0 0,0 25,0-25,0 25,0 0,0 0,0-1,0 26,0-25,0 0,0-1,0 26,0-25,0 0,0 0,0-1,0 1,0 0,0 0,0 0</inkml:trace>
  <inkml:trace contextRef="#ctx0" brushRef="#br0" timeOffset="17369.9935">13221 8582,'0'0,"0"-24,0 24,0-25,0 25,0 0,0 0,0 0,0 0,0 0,0 0,0 25,0-25,0 24,0 1,25 25,-25-25,0 24,25-24,-25 25,0-26,25 26,-25-25,0 24,0-24,0 0,0 0,0 0,24 0,-24-1,0 1,0 0,0-25,0 25,25-25,-25 0</inkml:trace>
  <inkml:trace contextRef="#ctx0" brushRef="#br0" timeOffset="17893.0234">13494 8682,'0'-25,"0"25,0-25,25 25,-25-25,25 0,-25 25,25-24,-25-1,24 25,1-25,0 25,0-25,0 25,-1-25,1 25,0 0,0 0,0 0,-1 0,-24 0,25 25,-25-25,25 25,-25-25,0 25,0 0,0-25,0 24,0 1,0 0,-25 0,0-25,25 25,-24-1,24-24,-25 25,0-25,25 0,-25 0,25 25,0-25,0 0,0 0,0 0,0 0,0 0,0 0,0-25,0 25,25 0,-25 0,0 0,25-25,0 25,-1 0,1 0,0 0,0 0,0 0,-1 25,1-25,0 25,0-25,0 25,-1 0,1-25,0 24,-25 1,25 0,-25-25,0 25,0 0,0-25,0 24,0 1,0-25,0 25,-25-25,0 25,25-25,-25 0,1 25,-1-25,0 0,0 0,0 0,-24 0,24 0,0 0,0 0,1 0,-1 0,0-25,0 25,0-25</inkml:trace>
  <inkml:trace contextRef="#ctx0" brushRef="#br0" timeOffset="18498.058">14784 8434,'50'0,"-26"0,1 0,0 0,-25-25,25 25,-25 0,0 0,0 0,0 0,0 0,-25 0,25 0,-25 25,0-25,1 0,-1 0,0 0,0 24,0-24,1 0,-1 25,0-25,0 0,0 0,25 0,-24 0,24 0,0 0,0 25,0-25,0 0,0 0,0 0,0 0,0 0,0 25,0-25,0 0,0 25,0-25,0 24,0-24,0 25,0-25,0 25,0 0,0-25,0 0,0 25,24-25,-24 24,0-24,0 25,0-25,0 0,25 25,-25-25,0 0,0 0,0 0,0 0,0 0,25 0,-25 0,0 0,0 0,25 0,-25 0,0-25,25 25,-25 0,24 0,-24-25,25 25,0 0,-25 0,25 0,0 0,-25 0,24 0,1 0,-25 25,25-25,0 0,-25 25,25 0,-1 0,-24-25,25 24,-25 1,0 0,0 0,0 0,0-25,0 24,0 1,0-25,0 25,-25 0,25-25,-24 0,-1 25,0-25,0 0,0 0,-24 25,24-25,-25 0,26-25,-26 25,0 0,26 0</inkml:trace>
  <inkml:trace contextRef="#ctx0" brushRef="#br0" timeOffset="22343.278">15702 8731,'0'0,"-25"0,25 0,0 0,0 0,0 0,0 25,0-25,0 0,25 0,-25 0,25 0,-1 0,1 0,0 0,0 25,0-25,-1 0</inkml:trace>
  <inkml:trace contextRef="#ctx0" brushRef="#br0" timeOffset="22497.2868">15652 8930,'0'0,"0"0,0 24,0-24,0 0,25 0,0 0,-25 0,25 25,-1-25,1 0,0 0,25 0,-26 0,26 0,0 0,-26 0</inkml:trace>
  <inkml:trace contextRef="#ctx0" brushRef="#br0" timeOffset="26273.5028">16892 8508,'0'0,"0"0,0-25,0 25,0 0,0-25,0 25,0 0,0 0,25-24,-25 24,25 0,0 0,-25 0,25-25,-1 25,1 0,-25 0,25 0,0 25,0-25,-1 0,1 24,0-24,-25 25,25-25,0 25,-25 0,0 0,0-1,0 1,0 0,0 0,0 0,-25-1,25 1,-25 0,0 0,0 0,1-1,-1 1,0-25,0 25,0 0,-24-25,24 25,25-25,-25 0,0 24,1-24,-1 0,25 0,0 0,-25-24,25 24,0 0,0 0,0-25,0 25,0-25,0 25,0 0,0-25,0 25,25 0,-25 0,25 0,-25 0,24 0,-24 0,25 25,-25-25,25 0,0 25,0-25,-25 25,24-25,1 0,0 24,0-24,0 25,-1-25,1 0</inkml:trace>
  <inkml:trace contextRef="#ctx0" brushRef="#br0" timeOffset="26702.5273">17512 8409,'0'0,"0"0,0 0,0 0,0 0,0 0,0 0,0 0,0 0,0 0,0-25,0 25,25 0,0 0,0 0,0 0,-1 0,1 0,0 0,-25 0,25 0,0 0,0 0,-25 0,24 0,-24 0,25 0,-25 0,0 0,25 25,-25-25,0 25,0-1,0-24,0 25,0 25,0-25,0-1,0 26,0-25,0 0,0-1,0 26,0-25,0 0,0-1,0 1,0-25,0 25,0 0,0-25,0 25,0-25,0 24,0-24,0 0</inkml:trace>
  <inkml:trace contextRef="#ctx0" brushRef="#br0" timeOffset="26890.538">17587 8781,'-25'-25,"25"25,0 0,0 0,0 0,0 0,0 0,25 0,-25 0,25-25,-1 25,1 0,0 0,0 0,25 0,-26 0,26-25,0 25,-26 0,26 0,0 0,-26 0,26-24</inkml:trace>
  <inkml:trace contextRef="#ctx0" brushRef="#br0" timeOffset="27218.5568">18455 8458,'0'0,"0"-24,0 24,0 0,-25 0,25-25,-25 25,25 0,0 0,-24 0,24 25,-25-25,25 0,-25 24,25-24,-25 25,0 0,25 0,-24 0,24-1,-25 26,25-25,0 0,0-1,0 1,0 0,0 0,0 0,0-1,25 1,-1 0,-24-25,25 25,0 0,0-25,0 0,-1 24,1-24,0 0,25 0,-26 0,1 0,0 0,25-24,-26 24,1-25,0 25,-25-25,25 0,-25 0,0 1,0-1,0 0,0 0,0-24,-25 24,0-25,0 25,1 1,-1-26,0 25,0 25,-24-25,24 25,-25-24</inkml:trace>
  <inkml:trace contextRef="#ctx0" brushRef="#br0" timeOffset="36073.0633">9352 10517,'0'-25,"0"25,-25 0,0-24,0 24,0 0,1 0,-1 0,0 0,0 0,-24 0,24 24,0-24,0 25,0 0,1-25,24 25,-25 0,25-25,0 24,0 1,0-25,0 25,0-25,0 25,25-25,-1 25,-24-25,25 24,0-24,0 25,0-25,-1 0,26 25,-25-25,0 25,-1-25,1 0,0 25,-25-25,25 0,0 24,-25-24,0 25,0-25,0 0,0 25,0-25,0 25,0-25,0 0,0 25,-25-25,25 0,-25 0,0 24,0-24,1 0,-1 0,0 0,0 0,0 0,1 0,-1 0,0 0,0 0,0-24,1 24,-1 0,0-25,25 25</inkml:trace>
  <inkml:trace contextRef="#ctx0" brushRef="#br0" timeOffset="36578.0921">9823 10616,'0'0,"0"0,0 0,-25 0,25 0,0 0,0 0,0 0,0 0,0 0,0 0,25 0,-25 0,25 0,0 0,-25 0,24 0,1 0,0 0,25 0,-26 0,1 0,0 0,0 0,0 0,-1 0</inkml:trace>
  <inkml:trace contextRef="#ctx0" brushRef="#br0" timeOffset="36750.102">9823 10790,'-25'0,"25"0,0 25,0-25,0 0,0 0,0 0,0 0,0 0,25 0,0 0,-25 25,25-25,-1 0,26 0,-25-25,0 25,24 0,1 0,-1-25,1 25</inkml:trace>
  <inkml:trace contextRef="#ctx0" brushRef="#br0" timeOffset="37166.1258">11733 10443,'-25'0,"25"-25,0 25,-25-25,25 25,0-25,-24 25,24 0,0-24,0 24,0 0,0 24,0-24,0 25,0-25,0 25,0 0,0 0,24-1,-24 1,0 0,0 0,25-25,-25 25,0-1,0-24,0 25,0-25,0 25,0-25</inkml:trace>
  <inkml:trace contextRef="#ctx0" brushRef="#br0" timeOffset="37466.1429">11485 10418,'-25'-25,"25"0,-25 25,25-24,0-1,0 0,0 0,0 25,0-25,0 25,25-24,-25 24,25-25,0 25,0-25,24 25,-24 0,25-25,-1 25,-24 0,25 0,-1 25,1-25,24 0,-24 25,-1 0,-24-25,25 24,-1 1,-24 0,0 0,0 0,0-1,-25-24,0 25,0 0,0 0,0 0,-25-1,0 1,0-25,-24 25,-1 0,25-25,-49 25,24-25,1 24,-1-24,0 0,1 25,-26-25</inkml:trace>
  <inkml:trace contextRef="#ctx0" brushRef="#br0" timeOffset="37866.1658">11262 10939,'-25'0,"0"0,25 0,-25 25,25-25,0 0,0 0,0 0,25 0,0-25,-25 25,49 0,-24 0,25 0,0-25,24 25,-24 0,24-25,0 25,1 0,-1-25,25 25,-24-24,-1 24,25-25,-24 25,-1 0,1-25,-1 25,-24 0,-1-25,1 25,0 0,-26 0,1-25,0 25,-25 0</inkml:trace>
  <inkml:trace contextRef="#ctx0" brushRef="#br0" timeOffset="38223.1862">11907 10988,'0'25,"0"-25,0 0,0 0,24 25,1-25,0 0,-25 0,50 0,-26-25,1 25,25 0,-25 0,24-25,1 25,-1 0,1-24,0 24,-26 0,26-25,-25 25,25 0,-26 0,-24-25,25 25,-25 0,0 0,0 0,0 0,0 0,0 0,-25 0,25 0,-24 0,-1 25,0-25,25 0,-25 25,0-25,0 24,25 1,-24-25,-1 25,25 0,-25 0,25-1,0 26,0-25,0 0,0 24,0-24,0 25,0-25,0 24,0 1,0-25,0 24,0-24,0 25</inkml:trace>
  <inkml:trace contextRef="#ctx0" brushRef="#br0" timeOffset="39214.2429">8707 11038,'0'0,"0"25,0-25,0 0,0 25,0-25,0 0,0 24,25-24,-25 0,24 0,1 0,0 25,0-25,24 0,-24 0,25 0,-1 0,-24-25,25 25,-1 0,1 0,0 0,-26-24</inkml:trace>
  <inkml:trace contextRef="#ctx0" brushRef="#br0" timeOffset="40329.3067">13023 6598,'-25'-25,"0"0,0 1,1-1,-1 25,0-25,0 25,0-25,1 25,-26 0,25-25,-24 25,-1 0,25 0,-24 0,-1 25,0-25,1 25,-1-25,0 25,1-25,-1 25,1-1,-1 1,0 25,1-25,-26 24,26-24,24 25,-25-1,1 1,-1 0,25 24,1-24,-1-1,25 1,0 24,0-24,0-1,0 1,0 0,0 24,25-24,-25-1,24 1,26-1,-25 1,0 0,24-26,-24 26,25 0,-1-1,1-24,-1 0,1 25,0-26,-1 1,1 0,24 0,-24-25,24 25,-24-25,24 0,-24 0,24 0,-24-25,24 25,1-25,-26 0,26 0,-1 1,-24-1,24-25,-24 25,24-24,-24 24,-1-25,1 1,0-1,-1 0,1 26,0-26,-26 0,26 1,-25-1,0 25,-25-24,24-1,-24 1,0-1,0 0,0 1,0-26,-24 26,-1-1,-25 1,25-1,-24 25,-1-25,1 1,-1 24,0 0,-24 0,-1 1,1-1,0 25,-1-25,-24 25,25 0,-26 25,1-25,0 25</inkml:trace>
  <inkml:trace contextRef="#ctx0" brushRef="#br0" timeOffset="42144.4105">8831 12526,'0'0,"0"-24,0 24,0 0,25 0,-25 0,0 0,0 0,0 0,0 0,0 24,0-24,0 0,-25 0,25 25,-25-25,25 25,-25-25,25 25,-25-25,25 0,-24 25,-1-25,25 0,-25 0,25 0,-25 0,25 0,-25 0,25 0,0 0,0 0,0-25,-24 25,24-25,0 25,0-25,0 0,0 25,0-24,0-1,24 25,-24-25,25 0,-25 25,25-25,-25 25,25 0,-25-24,25 24,-1 0,-24 0,25 0,0 0,0 0,-25 0,25 24,-1-24,1 25,0 0,-25 0,25 0,-25-1,25 1,-25 0,0 0,0 0,0 24,0-24,-25 25,0-26,25 1,-25 25,0-25,1-1,-1 1,0 0,0 0,0 0,1-1,-1 1,0-25,0 25,25-25,-25 0,1 0,24 0,-25 0,25-25,-25 25,25 0,0-25,0 1,0 24,0-25,0 0,25 0,-25 0,25 25,-25-24,24 24,1-25,-25 25,25 0,0-25,0 25,-1 0,1 25,0-25,0 0,24 25,-24-25,0 24,0-24,0 25,-1-25,-24 25,25-25,-25 25,25-25,-25 25</inkml:trace>
  <inkml:trace contextRef="#ctx0" brushRef="#br0" timeOffset="42521.4321">9377 12601,'0'-25,"0"0,0 0,0 1,0 24,0-25,0 25,0 0,0-25,0 25,0 0,0 0,0 25,-25-25,25 0,-25 25,25-1,0-24,0 25,0 0,0 0,0-25,0 25,25-1,-25 1,25-25,-1 25,1 0,0 0,0-1,0-24,-1 25,1-25,0 25,0-25,0 25,-1-25,1 25,-25-25,25 0,-25 24,0-24,0 0,0 25,0-25,0 0,0 0,0 25,0-25,0 0,-25 0,0 0,25 0,-24 25,-1-25,0 0,-25 0,26 0,-1 0,0 0,0 0,-24 0,24-25,0 25</inkml:trace>
  <inkml:trace contextRef="#ctx0" brushRef="#br0" timeOffset="42717.4433">10170 12601,'0'0,"25"0,0 0,-25 0,25 0,-1 0,-24 0,25 0,0 0,0 0,0 0,0 0,-1 0,1 0,-25 0</inkml:trace>
  <inkml:trace contextRef="#ctx0" brushRef="#br0" timeOffset="42869.452">10220 12799,'0'0,"0"0,25 0,-25 0,24 0,-24 0,25 0,0 0,0 0,25 0,-26-25,26 25,-25 0,24-24</inkml:trace>
  <inkml:trace contextRef="#ctx0" brushRef="#br0" timeOffset="43666.4976">11584 12452,'25'-25,"-25"25,25-25,-25 25,25 0,-1-24,1 24,0-25,0 25,0 0,24 0,-24 0,0 0,24 0,-24 0,0 25,0-25,0 24,-1-24,-24 25,25 0,-25 0,0 0,0-1,0 1,0 0,-25 0,1 0,-1-1,0 1,0 0,0 0,1-25,-1 25,0-1,0 1,0-25,1 0,-1 25,0-25,0 0,25 0,-25 0,25 0,0-25,0 25,0 0,0-25,0 25,0 0,0 0,0-24,0 24,25 0,0 0,-25 0,25 0,0 0,-25 24,24-24,1 0,0 0,0 0,-25 25,25-25,-1 0,1 0,0 25,-25-25,25 0,0 0</inkml:trace>
  <inkml:trace contextRef="#ctx0" brushRef="#br0" timeOffset="44002.5168">12427 12204,'-24'0,"-1"0,25 0,-25 0,25 0,0 0,0 0,0 0,0 0,0 0,25 0,-25 0,25 0,-25 0,24 0,1 0,0 0,0 0,25 0,-26 0,1 0,0 0,0 0,0-25,-25 25,24 0,-24 0,25 25,-25-25,0 0,0 25,0-25,0 25,0-1,0 1,0 0,25 0,-25 0,0-1,0 1,0 0,0 25,0-26,0 1,0 0,0 0,0 0,0-1,0 1,0 0,-25-25,25 25</inkml:trace>
  <inkml:trace contextRef="#ctx0" brushRef="#br0" timeOffset="44161.5259">12427 12576,'25'-25,"0"25,-25 0,25-25,0 25,0 0,24-24,-24 24,25-25,-26 25,26-25,0 25</inkml:trace>
  <inkml:trace contextRef="#ctx0" brushRef="#br0" timeOffset="44490.5447">13345 12229,'0'0,"0"0,0-25,0 25,0 0,-25 0,25 0,-24 0,24 0,-25 25,25-25,-25 0,0 25,0-1,1-24,24 25,-25 0,25 0,-25 0,25-1,0 26,0-25,0 0,0-1,0 1,25 0,-25 0,25-25,-1 25,-24-1,25-24,0 0,0 25,0-25,-1 0,1 0,0 0,25 0,-26-25,1 25,0-24,0 24,0-25,24 0,-49 25,25-25,0 0,0 1,-25-26,0 25,0 0,0 1,0-1,0-25,-25 25,0 1,0-1,1 0,-1 0,-25 25,25 0,-24 0,-1 0</inkml:trace>
  <inkml:trace contextRef="#ctx0" brushRef="#br0" timeOffset="44885.5673">11187 13618,'-25'0,"25"0,-24 0,24 0,0 0,24 0,-24 0,25 0,0-25,0 25,24-25,-24 25,25-25,24 25,-24-24,24-1,1 25,24-25,-25 0,26 0,-1 25,0-24,0-1,0 0,1 0,24 0,-25 1,0-1,0 25,1-25,-1 0,0 0,0 0,0 25,-24-24,24-1,-24 25,-1-25,-24 0,24 25,-24-25,-26 1,26 24,-25 0,0-25,-1 25,1 0,-25-25,0 25,0 0,0 0,0 0</inkml:trace>
  <inkml:trace contextRef="#ctx0" brushRef="#br0" timeOffset="46349.651">21382 3746,'0'0,"0"-25,-25 25,25 0,-25 0,25-25,-24 25,24 0,-25 0,25 0,-25 0,0 25,0-25,1 25,-1-25,0 24,0 1,0 0,-24 0,24 0,0-1,-24 1,24 25,0-1,-25-24,25 25,-24-1,-1 1,25 0,-24 24,24-24,-25-1,26 26,-1-26,0 26,0-1,0-24,25-1,0 26,0-26,0 1,0 0,25-1,0 1,0-1,24 1,1 0,0-26,-1 26,1-25,-1 24,26-24,-25 25,24-25,0-1,1 1,-26 0,26-25,-1 25,1-25,-1 25,0-25,26 0,-26-25,0 25,1 0,-1-25,1 25,-1-25,1 0,-1 1,-24-1,24-25,-24 25,-1 1,1-26,-1 0,1 26,-25-26,0 0,-1 1,-24-1,25-24,-25 24,0-24,-25 24,1-24,-1-1,0 26,0-26,-24 1,24 24,-25-24,1 24,-1 1,0-1,-24 0,24 1,1-1,-26 25,26 1,-26-26,1 25,-1 25,1-25,0 25</inkml:trace>
  <inkml:trace contextRef="#ctx0" brushRef="#br0" timeOffset="47309.706">12403 13643,'0'0,"0"0,0 24,0-24,0 0,0 25,0-25,0 25,0 0,0 0,0-1,0 1,0 0,0 0,0 0,0-1,0 1,0 0,24 0,-24 0,0-1,25 1,-25 0,0-25,0 25,0 0,0-25,0 24</inkml:trace>
  <inkml:trace contextRef="#ctx0" brushRef="#br0" timeOffset="47781.733">12725 13667,'0'0,"0"-24,0 24,0 0,0-25,0 25,0 0,0 0,0 0,0 25,0-25,0 0,25 24,0 1,-25-25,25 25,-1 0,1 0,0-1,0 1,0 0,24 0,-24 0,0-1,0-24,24 25,-24 0,0-25,0 25,-1 0,1-25,-25 24,25-24,-25 25,0-25,0 25,0-25,0 25,-25-25,0 0,1 25,-1-25,0 0,0 0,0 0,-24 0,24 0,0 0,0-25,1 25,24 0,-25-25,25 25,0 0,0-25,0 25,0-25,0 25,0-24,0 24,0-25,25 25,-25-25,24 25,1-25,-25 0,25 25,0-24,0-1,-25 25,24-25,1 25,0-25,-25 0,0 25,25-24,-25 24,0-25,0 25,0-25,-25 25,25-25,-25 25,0 0,1-25,-1 25,0 0,-25 25,26-25,-26 25</inkml:trace>
  <inkml:trace contextRef="#ctx0" brushRef="#br0" timeOffset="49725.8441">13469 12229,'0'0,"0"0,0 0,0 0,0 0,-25 0,25 0,-24 0,24 0,-25 0,0 0,-25 0,26 25,-26-25,0 24,1-24,-1 25,-24 0,-1 0,1 0,-25-1,24 26,-24-25,0 24,0-24,-1 25,1-1,25-24,-25 25,24-25,-24-1,25 1,24 25,-24-25,24-1,-24-24,49 25,-25 0,1 0,24-25,0 25,25-25,-25 0,25 24,0-24,0 0,0 0,25 0</inkml:trace>
  <inkml:trace contextRef="#ctx0" brushRef="#br0" timeOffset="50037.862">13370 13419,'25'0,"-25"25,0-25,0 0,0 25,-25-25,25 25,-25-25,0 25,-24-1,24 1,-25 0,1 25,-1-26,-24 1,24 25,-24-25,-1-1,26 26,-26-25,1 24,24-24,-24 0,24 0,-24 24,24-24,1 0,-1 0,0 0,26-1,-26 1,25-25,0 25,1 0</inkml:trace>
  <inkml:trace contextRef="#ctx0" brushRef="#br0" timeOffset="50818.9067">14238 11485,'0'0,"-25"0,25-25,0 25,0 0,0-25,25 25,-25 0,25 0,0 0,0-25,-1 25,1 0,0 0,0 0,0 25,-25-25,24 0,1 25,-25-25,0 25,0-25,0 24,0-24,0 25,-25 0,1 0,24 0,-25-25,0 24,0 1,0 0,25-25,-24 25,24-25,0 0,0 0,0 0,0 25,0-25,0 0,0 0,24 0,-24 0,25 0,0 24,0-24,0 0,-1 25,26-25,-25 25,0-25,0 25,-1-25,1 25,0-1,-25-24,25 25,-25 0,0-25,0 25,0-25,0 25,-25-25,25 24,-25-24,25 25,-25-25,1 0,-1 25,0-25,0 0,0 0,0 0,1 0,-1 0,0 0,0 0,0 0,1-25,24 25</inkml:trace>
  <inkml:trace contextRef="#ctx0" brushRef="#br0" timeOffset="51168.9267">14883 11509,'25'0,"0"0,0 0,-25 0,0 0,0 0,0 0,0 0,0 25,0-25,-25 25,25-25,-25 25,25 0,-25-1,25 1,0 0,0 0,0-25,0 25,0-1,0 1,0 0,0 0,25-25,0 25,-25-25,25 0,-1 24,1-24,0 0,0 0,0 0,-1 0,1 0,25 0,-25-24,-1 24,1-25,0 0,0 25,0-25,-25 0,24 1,-24-1,0 0,0 0,0 0,0 1,0-1,-24 0,-1 25,0-25,0 0,0 25,1 0,-26 0,0 0,1 0</inkml:trace>
  <inkml:trace contextRef="#ctx0" brushRef="#br0" timeOffset="51876.9672">14213 14039,'0'-24,"0"24,0-25,0 25,0-25,0 25,25-25,-25 25,25-25,0 25,-25 0,25-24,-1 24,1 0,0 0,0 0,0 0,-1 0,1 0,0 0,-25 0,25 0,-25 24,0-24,0 25,0-25,0 25,0 0,-25 0,25-1,-25 26,0-25,1 0,-26-1,25 1,0 0,1 0,-1 0,25-1,-25-24,25 0,0 0,0 25,0-25,0 0,25-25,0 25,-1 0,1-24,0 24,0-25,24 25,1-25,0 25,-1-25,1 25,0-25,-1 25,1-24,-1-1,1 25,-25 0,24-25,-24 25,0 0,-25-25,25 25,-25 0,0 0,0 0</inkml:trace>
  <inkml:trace contextRef="#ctx0" brushRef="#br0" timeOffset="52793.0196">14784 14064,'25'0,"-25"0,0-25,0 25,25 0,-25 0,0 0,0 0,0 0,0 0,0 0,-25 0,0 0,25 25,-25-25,0 25,-24-25,24 25,-25 0,1 24,-26-24,26 25,-26-26,1 26,-1-25,1 25,0-26,-1 26,1-25,24 0,1-1</inkml:trace>
  <inkml:trace contextRef="#ctx0" brushRef="#br0" timeOffset="53382.0533">15354 11361,'0'-25,"0"0,0 0,0 0,0 1,0-1,0 0,0 25,-24-25,24 25,0 0,0 0,-25 0,25 25,-25-25,0 25,0 0,1-25,-26 49,25-24,-24 0,-1 24,-24-24,24 25,-24-1,24 1,-24 0,24-1,-24-24,-1 25,25-1,1 1,-1-25,1-1,24 1,0 0,0 0,0-25</inkml:trace>
  <inkml:trace contextRef="#ctx0" brushRef="#br0" timeOffset="53665.0695">15727 10914,'49'-25,"-24"25,0 0,0 0,-25 0,24 0,-24 0,25 0,-25 25,0 0,25 0,-25-1,0 26,0-25,25 0,-25 24,0-24,0 25,25-25,-25-1,24 1,-24 0,25 0,-25 0,0-1,25 1,-25 0,0-25,25 25,-25-25,0 25</inkml:trace>
  <inkml:trace contextRef="#ctx0" brushRef="#br0" timeOffset="53939.0851">16471 10988,'0'-24,"0"-1,0 0,0 0,0 25,0-25,0 25,-25 0,25 0,-25 0,0 25,25-25,-25 25,25 0,-24 0,24-1,0 1,0 0,0 0,0 0,0-1,0 1,24 0,1 25,-25-25,25-1,-25 1,25 0,0 0,-25 0,24-1,-24 1,25 0,-25 0,0 0,0-1,0-24,0 25,0 0,0-25,0 25,-25-25,1 0</inkml:trace>
  <inkml:trace contextRef="#ctx0" brushRef="#br0" timeOffset="54125.0958">16173 10914,'50'-25,"-26"0,1 1,25-1,-1 25,-24-25,25 0,-1 25,1-25,0 1,24 24,-24 0,-1-25,1 25,0 0,-26 0,26-25,-25 25,0 0</inkml:trace>
  <inkml:trace contextRef="#ctx0" brushRef="#br0" timeOffset="55167.1554">10666 15875,'25'-25,"-25"0,0 1,0-1,-25 0,25 0,-24 0,24 25,-25-24,25 24,-25-25,0 25,25 0,-25 25,1-25,-1 24,25-24,-25 25,0 0,0 0,1 0,24-25,-25 24,25 1,-25 0,25 0,0 0,0-1,0 1,25-25,-25 25,25 0,-1-25,1 25,0-1,0-24,0 25,-1-25,26 25,-25-25,24 25,-24-25,0 25,25-25,-26 0,-24 24,25-24,0 0,-25 25,25-25,-25 0,0 25,0-25,0 0,-25 0,25 25,-25-25,25 0,-25 25,1-25,-1 0,0 0,25 0,-25 0,0 0,1 0,-1 0,0 0,0 0,0 0,1 0</inkml:trace>
  <inkml:trace contextRef="#ctx0" brushRef="#br0" timeOffset="55366.1668">11311 15825,'25'0,"-25"0,25 0,0 0,-25-24,25 24,-1 0,1-25,0 25,25-25,-26 25,26-25,-25 25,24-25,-24 25,25 0</inkml:trace>
  <inkml:trace contextRef="#ctx0" brushRef="#br0" timeOffset="55529.1761">11535 15974,'0'0,"0"0,0 0,24 0,-24 0,25 0,-25 0,25 0,0-25,0 25,-1 0,1 0,0-24,25 24,-1-25,-24 25,25-25</inkml:trace>
  <inkml:trace contextRef="#ctx0" brushRef="#br0" timeOffset="55849.1944">12452 15429,'0'0,"0"0,0 0,0 24,0-24,0 0,0 0,0 0,0 0,0 25,0-25,0 25,25-25,-25 25,0 0,25 24,-25-24,0 0,25 0,-25 24,0-24,0 0,25 0,-25-1,0 1,0 0,0 0,0 0,0-25,0 24,0-24,0 25</inkml:trace>
  <inkml:trace contextRef="#ctx0" brushRef="#br0" timeOffset="56202.2146">12824 15379,'25'0,"-25"-25,0 25,0-25,0 25,0 0,0 0,0 0,0 0,-25 0,25 0,0 25,-24-25,24 25,-25-25,25 25,-25 0,25-1,0 1,0-25,0 25,0 0,25 0,-25-1,25 1,-1 0,-24 0,25 0,0-25,0 24,0 1,-1-25,1 25,0 0,-25-25,25 25,0-25,-1 24,-24-24,25 0,-25 25,0-25,0 0,0 25,0-25,0 0,0 25,0-25,-25 0,1 0,-1 25,0-25,0 0,0 0,-24 0</inkml:trace>
  <inkml:trace contextRef="#ctx0" brushRef="#br0" timeOffset="56393.2255">12874 15354,'25'0,"0"-25,-1 25,1-25,25 1,-25-1,-1 25,26-25,0 0,-26 0,26 25,0-24,-1-1,-24 25,25 0,-26-25,1 25,0 0,0 0</inkml:trace>
  <inkml:trace contextRef="#ctx0" brushRef="#br0" timeOffset="57126.2674">12427 16321,'-24'0,"-1"0,25 0,-25 25,25-25,0 0,0 0,0 0,0 0,0 0,0 0,0 0,0 0,25 0,0 0,-1 0,1 0,0-25,25 25,-1 0,1 0,24-24,-24 24,24-25,-24 25,24-25,1 0,-26 25,26-25,-26 25,26-24,-26 24,1-25,-25 25,24 0,-24-25,0 25,-25 0,0 0,25 0</inkml:trace>
  <inkml:trace contextRef="#ctx0" brushRef="#br0" timeOffset="57509.2893">12676 16570,'0'0,"0"0,0 0,0 0,24 0,-24-25,25 25,0 0,0 0,0 0,-1 0,1 0,0-25,0 25,0 0,-1 25,-24-25,25 0,-25 25,25-25,-25 24,0 1,0 0,-25 0,25 0,-25-1,1 26,-1-25,0 0,0 24,0-24,1 0,-1 0,0-1,0-24,25 25,0-25,0 0,0 0,0 25,0-25,25 0,-25-25,25 25,0 0,-1-25,26 25,-25 0,0-24,24-1,-24 25,25-25,-1 25,-24-25,25 0,-26 25,26-24,-25 24,0-25,-1 25,-24-25,25 25</inkml:trace>
  <inkml:trace contextRef="#ctx0" brushRef="#br0" timeOffset="63619.6388">13767 15776,'0'0,"0"0,0-25,0 25,0-25,0 25,0 0,0 0,0 0,0 0,0 0,0 0,0 25,25-25,-25 25,0-25,0 25,0-1,0-24,25 25,-25 0,0 0,0 0,0-1,0-24,0 25,0 0,0-25,0 25,0-25,0 25,0-25,0 0,0 0,0 0,0 0,0 0,0 0,0 0,0 0,0-25,0 25,0 0,0-25,0 25,0-25,0 0,0 25,0-24,0-1,0 0,24 0,-24 25,0-25,25 25,0-24,-25 24,25 0,-25 0,25 0,-1 0,1 0,0 0,-25 24,25-24,0 25,-1-25,-24 25,25 0,-25-25,0 25,0-1,0 1,0-25,0 25,0-25,0 25,0-25,0 0,0 25,0-25,0 0,0 0,0 0,0 0,0 0,0-25,0 25,0-25,0 25,25-25,-25 0,25 1,-25-1,25 25,-25-25,24 0,1 25,0-25,-25 25,25 0,0 0,-1 0,-24 0,25 25,0-25,-25 25,25 0,-25-25,25 25,-25-1,0 1,0-25,0 25,0 0,0-25,0 25,0-25</inkml:trace>
  <inkml:trace contextRef="#ctx0" brushRef="#br0" timeOffset="63878.6536">14710 15528,'0'-25,"0"-25,0 26,0 24,0-25,0 25,0-25,24 25,-24 25,0-25,0 25,0-1,0 1,0 0,0 25,25-1,-25 1,0-1,0 1,0 0,0-1,0 1,0-1,0 1,0 0,0-26,0 26,0-25,-25 0,25 24,0-24,-24-25,24 25,0 0,-25-25,25 0,0 0,0 0</inkml:trace>
  <inkml:trace contextRef="#ctx0" brushRef="#br0" timeOffset="64434.6854">15106 15627,'0'0,"0"-25,0 25,0 0,0-25,0 25,-24 0,24 0,-25 0,25 25,-25-25,25 25,-25 0,0 0,25-1,0 1,0 0,0 0,0 0,0-1,0 26,25-25,-25 0,25-1,0 1,0 0,-25 0,24 0,1-25,-25 24,25 1,-25-25,25 25,-25-25,0 25,0-25,0 0,0 0,0 25,0-25,-25 0,25 0,-25 0,0 0,1 0,-1-25,-25 25,25 0,1-25,-1 25,25 0,-25-25,0 25,25-25,0 25,0-24,0 24,0 0,25-25,0 25,-25 0,49-25,-24 25,0 0,0 0,0-25,24 25,-24 0,25 0,-26-25,26 25,-25 0,0-24,24 24,-24-25,0 25,0-25,-1 0,1 25,0-25,0 25,-25-24,25 24,-25-25,24 0,-24 25,0-25,0 25,0 0,0-25,-24 25,24 0,-25 0,25 0,-25 25,0-25,25 25,-25-25,1 25,24-25,-25 25,25-1,0 1,0-25,0 25,0-25,0 25,0-25,0 25,25-25,-25 0,24 0,-24 0,25 0</inkml:trace>
  <inkml:trace contextRef="#ctx0" brushRef="#br0" timeOffset="64615.6958">15875 15776,'0'-25,"0"0,0 0,0 25,0-24,0 24,0 0,-24 0,24 0,-25 0,0 0,0 24,25 1,-25-25,1 25,24 0,0 0,0-1,0 1,0 0,0-25,0 25,24 0,1-25,0 24,0-24,0 0,-1 0,26 0</inkml:trace>
  <inkml:trace contextRef="#ctx0" brushRef="#br0" timeOffset="66118.7818">7541 6796,'0'0,"0"-24,0-1,0 0,0 0,25 25,-25-25,25 1,-25 24,24-25,1 25,-25-25,25 25,0-25,0 25,-1 0,1 0,0 0,-25 0,25 0,0 0,-1 25,-24-25,25 25,0 0,-25-25,25 49,-25-24,0 0,0 24,25 1,-25 0,0-1,0 26,0-26,0 26,0-1,0 1,0-1,0 0,0 1,0-1,0 1,0 24,-25 0,25 0,0 1,0-1,0 0,0 25,-25-25,25 0,0 25,0-24,-25-1,25 25,0-25,0 25,0-25,0 1,0 24,0-25,0 0,25 25,-25-25,25 1,-25 24,25-25,-1 25,-24-25,25 25,0 0,-25-25,25 25,0-25,-1 1,1 24,0-25,-25 0,25 0,0 1,0-1,-1 0,1 0,0 0,25-24,-26 24,1-24,0 24,25-25,-26 1,1-1,25 0,-25 1,-1-26,26 26,-25-26,0 1,-1 0,26-1,-25 1,0 0,-1-26,1 26,0-25,0 24,0-24,-1 0,1 0,0 0,0-1,-25 1,25-25,-25 25,0-25,24 25,-24-25,0 0,0 0,0 0,0 0,0 0,0 0,0 0,0 0,-24 0,-1 0,25 0,-50 0,25 0,1 0,-26 0,0 25,-24-25,24 0,-24 24,-25-24,24 25,-24 0,-25 0,25 0,-25-1,0 26,0-25,-25 24,25 1,-25 0,0-1,25 26,-25-26,1 26</inkml:trace>
  <inkml:trace contextRef="#ctx0" brushRef="#br0" timeOffset="68728.9311">16719 15429,'-25'0,"25"0,0 0,0 0,0 0,0 0,0 0,0 0,0-25,25 25,-25 0,25 0,-1 0,1 0,0 0,0 0,24 0,1 0,0 0,-26 0,26 0,0 0,-26 0,1 0</inkml:trace>
  <inkml:trace contextRef="#ctx0" brushRef="#br0" timeOffset="68889.9403">16818 15677,'-25'0,"25"0,0 24,0-24,0 0,0 0,0 0,25 0,-25 0,25 0,0 0,-1 0,1 0,0 25,0-25,0 0,24 0,-24 0,25 0,-1 0,1 0</inkml:trace>
  <inkml:trace contextRef="#ctx0" brushRef="#br0" timeOffset="69388.9688">17810 15280,'0'-25,"0"0,0 0,0 25,0-25,0 1,0 24,0 0,0 0,25 0,-25 24,25-24,-25 25,0 0,25 0,-1 0,-24 24,25-24,-25 0,0 0,25 0,-25 24,0-24,0 0,0 0,0-1,0 1,0 0,0 0,0-25,-25 25,25-1,0-24</inkml:trace>
  <inkml:trace contextRef="#ctx0" brushRef="#br0" timeOffset="69680.9855">18182 15255,'0'-25,"0"0,0 0,0 1,0 24,0-25,0 25,0 0,0 0,0 0,0 0,0 0,-25 25,25-25,0 24,-24 1,24-25,0 25,0 0,0 0,24-1,-24 1,25 0,0 0,0-25,0 25,-1 0,1-1,0 1,0 0,24-25,-24 25,0 0,-25-1,25-24,0 25,-25 0,0-25,0 25,0-25,0 25,0-25,-25 0,0 24,0-24,0 0,-24 25,24-25</inkml:trace>
  <inkml:trace contextRef="#ctx0" brushRef="#br0" timeOffset="69852.9954">18133 15255,'24'-25,"1"0,0 0,0 1,24-1,-24 0,25 0,-1 0,1 1,0 24,-1-25,1 0,-1 25,1 0,0-25,-26 25,26-25,-25 25,25 0,-26 0,-24 0,25 0</inkml:trace>
  <inkml:trace contextRef="#ctx0" brushRef="#br0" timeOffset="70151.0124">17636 16024,'0'0,"0"0,25 0,-25 0,25 0,25 0,-25-25,24 25,-24 0,25-25,-1 25,26-25,-26 25,26-24,-1-1,0 25,-24-25,24 25,1-25,-1 25,-24-25,-1 25,1 0,0-24,-1 24,-24 0,-25 0,25 0</inkml:trace>
  <inkml:trace contextRef="#ctx0" brushRef="#br0" timeOffset="70513.0331">18108 16173,'0'0,"25"0,-25 0,24 0,1 0,0-25,0 25,0 0,-1 0,26 0,-25 25,0-25,-1 0,1 0,0 24,-25-24,25 25,-25-25,0 25,0-25,-25 25,0 0,0-1,1 1,-1 0,-25 0,25 0,-24 0,24-1,0 1,0-25,1 25,-1-25,25 25,0-25,-25 0,25 0,0 0,0 0,25 0,-25 0,25 0,-25 0,24 0,1 0,0 0,25 0,-26 0,1-25,0 25,25 0,-26 0,1-25,25 25,-25 0,-1-25,1 25,0 0</inkml:trace>
  <inkml:trace contextRef="#ctx0" brushRef="#br0" timeOffset="70733.0457">18926 15602,'0'0,"0"0,0 0,25 0,0 0,0 25,0-25,-1 0,1 25,25 0,-25-25,24 24,1 1,-25 0,24 0,-24-25,25 25,-26-25,1 24,0-24,0 25,-25-25</inkml:trace>
  <inkml:trace contextRef="#ctx0" brushRef="#br0" timeOffset="70905.0555">19546 15503,'-24'0,"24"-25,-25 25,25 0,0 0,-25 25,25-25,-25 25,0 0,1-1,-1 1,0 0,0 25,0-26,-24 26,24 0,-25-26</inkml:trace>
  <inkml:trace contextRef="#ctx0" brushRef="#br0" timeOffset="73973.231">20092 15180,'0'-24,"0"24,0-25,0 0,0 0,0 0,0 1,0 24,0-25,0 0,0 25,0 0,0-25,0 25,0 0,0 0,0 0,0 25,0-25,0 25,0 0,0-1,0 1,0 25,0-25,0 24,0-24,0 25,0-26,0 1,0 0,0 25,0-25,0-1,0 1,0-25,0 25,-25 0,25-25</inkml:trace>
  <inkml:trace contextRef="#ctx0" brushRef="#br0" timeOffset="74494.2608">20464 15180,'0'0,"0"-24,0-1,25 25,-25-25,0 25,0-25,0 25,0 0,0 0,0 0,-25 0,25 0,-25 0,25 25,-24-25,24 25,0-25,-25 25,25-25,0 24,0 1,0 0,25-25,-25 25,24 0,-24-1,25-24,0 25,0 0,0 0,-1 0,1-25,0 25,-25-1,25-24,0 25,-1 0,-24-25,25 25,-25-25,0 0,0 25,0-25,-25 0,25 24,-24-24,-1 0,0 0,0 25,-24-25,-1 0,25 0,-24 0,-1 0,25-25,-24 25,24 0,0-24,0 24,25-25,-25 25,25-25,0 25,25-25,-25 25,25-25,0 25,0-24,-1 24,26-25,-25 25,0-25,24 25,-24-25,0 25,24-25,-24 25,25-25,-25 25,24-24,-24 24,0-25,24 0,-24 25,0-25,0 0,-25 25,25-24,-25-1,0 0,0 0,-25 25,0-25,25 1,-25-1,0 25,-24-25,24 25,0 0,-24 0,24 0,0 0,-25 0</inkml:trace>
  <inkml:trace contextRef="#ctx0" brushRef="#br0" timeOffset="74814.2791">20018 15825,'0'0,"-25"0,25 0,-25 0,25 0,0 0,0 0,25 0,-25 0,25 0,0 0,-1 0,26 0,-25 0,24 0,26-24,-26 24,26 0,-1 0,1 0,-1 0,0 0,1 0,-1-25,1 25,-26 0,26 0,-26 0,-24 0,25 0,-25 0,-25 0</inkml:trace>
  <inkml:trace contextRef="#ctx0" brushRef="#br0" timeOffset="75153.2985">20340 16222,'0'25,"-25"-25,25 25,0-25,-24 25,24-25,0 0,-25 24,25-24,0 25,-25-25,25 25,0-25,0 25,0 0,0-25,25 25,-25-1,25-24,-1 25,1 0,-25 0,25-25,0 25,0-1,-1 1,-24-25,25 25,0 0,-25-25,25 25,-25-25,0 24,0-24,0 25,0-25,0 25,0-25,-25 0,25 25,-25-25,25 0,-25 0,1 0,-1 0,0 0,0 0,0-25</inkml:trace>
  <inkml:trace contextRef="#ctx0" brushRef="#br0" timeOffset="75297.3068">20216 16346,'25'-25,"0"1,24 24,-24-25,25 0,-25 25,24-25,1 0,24 25,-24-24,-1-1,26 25,-26-25,26 25,-25-25,24 25,-49 0,24-25</inkml:trace>
  <inkml:trace contextRef="#ctx0" brushRef="#br0" timeOffset="77831.4517">20936 16346,'0'-25,"0"25,0 0,0 0,0 0,0 0,0 0,0 0,0 0,0 0,0 0,0 0,-25 0,25 0,-25 25,0-25,0 25,0-25,-24 25,-1 0,1 0,-1-1,-24 1,-1 25,26-25,-26 24,1-24,-1 0,1 24,0-24,24 0,-24 0,24 0,0-1,1 1</inkml:trace>
  <inkml:trace contextRef="#ctx0" brushRef="#br0" timeOffset="78447.4869">18753 15156,'24'-25,"-24"0,25 25,-25-25,0 25,0 0,0-25,0 25,0 0,0 0,0 0,-25 0,25 0,-24 25,-1-25,0 25,-25 0,1 0,-1-1,-24 26,-1-25,1 24,0-24,-26 25,26 0,-25-1,24 1,-24-25,25 24,-1 1,1-25,-1 24,26-24,-1 0,1 0,-1-1,25-24,0 25,25-25,-24 0,24 25,0-25</inkml:trace>
  <inkml:trace contextRef="#ctx0" brushRef="#br0" timeOffset="79043.521">18331 13866,'0'0,"0"0,25-25,0 25,-25-25,24 25,1-25,0 25,0-24,24 24,-24-25,0 25,25 0,-26 0,1 0,25 0,-25 0,-25 0,24 25,1-25,-25 24,0-24,0 25,0 0,-25 0,25 0,-24-1,-1 1,-25 0,25 0,1 0,-26-1,25 1,0-25,1 25,24-25,-25 0,25 25,0-25,0 0,0 0,0 0,0 0,25 0,-25-25,24 25,-24 0,25 0,0-25,0 25,0 0,-1 0,1 0,0 0,-25 0,25 0,0 0,-1 25,-24-25,25 25,0-25,-25 25,0-1,25-24,-25 25,0 0,0-25,0 25,0 0,-25-25,25 24,-25 1,0-25,1 25,-1-25,0 25,-25-25,26 25,-26-25,0 25,1-25,24 0</inkml:trace>
  <inkml:trace contextRef="#ctx0" brushRef="#br0" timeOffset="79627.5544">18802 16123,'0'0,"0"0,0 0,0-25,0 25,0 0,0 0,0 0,0 25,-25-25,1 0,-1 25,0-25,0 25,-24-1,-1 1,0 0,1 0,-1 0,-24-1,-1 26,26-25,-26 0,26 24,-1-24,-24 0,24 0,25 0,-24-1,24 1,-25-25</inkml:trace>
  <inkml:trace contextRef="#ctx0" brushRef="#br0" timeOffset="80038.5779">20687 15007,'0'0,"0"25,-24-25,24 0,-25 24,25-24,-25 25,0 0,-24-25,24 25,-25 0,25-1,-24 26,-1-25,-24 24,24-24,1 25,-26-25,26 24,-26-24,26 25,-1-25,0-1,1 1,-1 0,25 0,0 0,1-1</inkml:trace>
  <inkml:trace contextRef="#ctx0" brushRef="#br0" timeOffset="80559.6077">20588 13891,'0'-25,"25"0,-25 0,0 0,25 1,-25 24,0-25,0 0,0 25,0 0,0-25,0 25,-25 0,0-25,25 25,-25 0,1 0,-1 0,0 0,0 0,0 25,1-25,-1 0,0 25,-25-25,50 25,-24 0,-1-25,25 24,-25 1,25 0,0-25,0 25,0-25,0 25,25-25,-25 24,25-24,-25 0,24 0,1 25,0-25,0 0,-25 0,25 0,-1-25,1 25,0 0,-25 0,25-24,0 24,-25 0,24-25,1 25,-25-25,25 25,-25-25,0 25,0 0,25 0,-25-25,0 25,0 0,0 0,0 0,0 25,0-25,0 25,0 0,0 0,0-1,0 1,0 25,0-1,25 1,-25 0,0-1,24 1,-24-1</inkml:trace>
  <inkml:trace contextRef="#ctx0" brushRef="#br0" timeOffset="81911.6851">21605 15701,'0'25,"0"-25,0 0,0 0,0 0,25 0,-25 0,25 0,0 0,24 0,-24 0,0-25,24 25,-24 0</inkml:trace>
  <inkml:trace contextRef="#ctx0" brushRef="#br0" timeOffset="82079.6947">21630 15875,'-25'25,"25"0,-25-25,25 0,0 0,0 24,0-24,0 0,0 0,25 0,0 0,0 0,0 0,-1 0,1 0,0 0,0 0,24 0,1 0</inkml:trace>
  <inkml:trace contextRef="#ctx0" brushRef="#br0" timeOffset="85287.8782">22077 15329,'0'0,"0"0,24 0,-24-25,25 25,-25 0,25 0,0 0,-25 0,25 25,-1-25,1 0,-25 25,25-25,0 25,-25-25,25 25,-25 0,0-1,0-24,0 25,0 0,0 0,-25 0,25-1,-25 1,0 0,25 0,-25 0,1-1,24 1,-25 0,0-25,0 25,25 0,-25-25,1 0,24 24,-25-24,25 0,-25 0,25 0,0 0,0 0,-25-24,25 24,0 0,0-25,0 25,0-25,0 25,0 0,0-25,0 25,0 0,25 0,-25 0,0 0,25 0,-25 0,25 0,-25 25,24-25,-24 0,25 25,-25-25,25 25,-25-25,25 0,-25 24,25-24,-25 0</inkml:trace>
  <inkml:trace contextRef="#ctx0" brushRef="#br0" timeOffset="85634.898">22523 15329,'0'-25,"-25"25,25 0,0-24,0 24,-25 0,25 0,0 0,0 0,0 0,0 0,25 0,-25 0,0 0,25 0,-25 0,25 0,0 0,-25-25,24 25,-24 0,25 0,-25 0,0 0,0 0,0 0,25 0,-25 0,0 0,0 0,0 0,0 0,0 25,0-25,0 24,0-24,0 25,0 0,25 0,-25 0,0 0,0 24,0-24,0 0,0 0,0 24,0-24,0 0,-25 0,25-1,0 1,0 0,0 0,0-25</inkml:trace>
  <inkml:trace contextRef="#ctx0" brushRef="#br0" timeOffset="85802.9076">22498 15627,'0'0,"0"0,0 0,25-25,-25 25,25 0,0-25,-25 25,24 0,1-24,25 24,-25 0,-1-25,26 25</inkml:trace>
  <inkml:trace contextRef="#ctx0" brushRef="#br0" timeOffset="86014.9198">23094 15205,'0'0,"0"0,-25-25,25 25,0 0,0 0,0 0,0 0,0 25,0-25,0 25,0 0,0 0,0-1,0 26,0-25,0 0,0 24,0-24,25 0,-25 0,0 24,0-24,0 0,0 0,24-25,-24 25,0-1,0 1,0-25</inkml:trace>
  <inkml:trace contextRef="#ctx0" brushRef="#br0" timeOffset="87567.0085">23267 15503,'0'-25,"0"0,0 25,0-24,0 24,0 0,0-25,-25 25,25 0,0 0,-24 0,24 25,0-25,-25 0,25 24,0-24,-25 25,25 0,0-25,0 25,0 0,0-25,0 24,0-24,0 25,0-25,0 0,25 25,-25-25,25 0,-25 0,24 25,-24-25,25 0,0 0,-25-25,25 25,0 0,-25 0,24-25,-24 25,25-25,-25 25,25-24,-25-1,25 25,-25-25,0 0,25 25,-25-25,0 1,0 24,0 0,0-25,24 25,-24 0,0 0,0 0,0 0,0 0,25 25,-25-25,0 0,0 24,25-24,-25 25,0-25,0 25,0 0,0-25,0 25,0-25,0 24,0-24,0 25,0-25,0 25,0-25,0 0,0 25,0-25,0 0,0 0,0 0,0 0,0 0,0 0,0-25,0 25,0 0,0-25,25 25,-25-25,0 25,0-24,25 24,-25-25,0 25,24-25,-24 25,0-25,25 25,-25 0,0 0,0 0,25 0,-25 0,0 0,0 25,0-25,0 0,0 25,0-25,0 25,0-25,0 24,0-24,0 0,0 25,0-25,0 0,0 0,0 0,0 0,0 0,0 0,0 0,25 0,-25-25,0 25,25 0,-25-24,24 24,-24-25,25 25,-25-25,25 0,-25 25,25-25,-25 25,25 0,-25-24,0 24,24 0,-24 0,0 0,0 24,25-24,-25 25,0-25,0 25,0 0,0-25,0 25,0-25,0 24,0 1,0-25,0 25,0-25,0 0,0 25,0-25,0 0,0 0,0 0,0 0,0 0,25 0,-25 0,25-25,-25 25,25-25,-25 25,24-25,-24 1,0-1,25 0,0 0,-25 0,0 1,25-1,-25-25,25 0,-25 26,0-26,0 0,0 1,0-26,0 26,0-1,25 1,-25-1,0 25,0 0,0 1,0 24,0 0,0 0,0 0,0 0,0 24,0-24,0 25,0 25,0-25,-25 24,25 1,0-1,0 1,0 0,0-1,-25 26,25-1,0-24,-25 24,25-24,-25 24,25 1,-25-26,1 26,24-1,-25-24,0-1,0 26,0-26,1 1,-1-25,25 24,-25-24,25-25,0 25,0 0,0-25,0 0,0 24,0-24,0 0,25-24,-25 24,0 0,25-25,-25 25,24-25,1 0,-25 25,25-25,0-24,0 24,-1 0,1-24,0 24,0-25,0 1,0-1,-1 0,1 1,0-1,25 1,-26-1,1 0,0 1,0-1,-25 1,25 24,-1-25,-24 0,25 26,-25-26,25 25,-25 0,0 1,0-1,0 0,0 25,0-25,0 25,0 0,0 0,0 0,0 0,0 0,0 0,-25 0,25 25,0-25,0 25,-25 0,25-1,0-24,0 25,0 0,0 0,-24 24,24-24,0-25,0 25,0 0,0 0,0 0,0-1,0-24,0 25,0-25,0 25,0-25,0 25,24-25,-24 0,25 0,-25 0,25 0,-25 0,25-25,0 25,-25 0,24-25,-24 0,25 25,0-24,-25 24,0-25,25 0,-25 0,25 25,-25-25,0 25,0-25,0 25,0-24,24 24,-24 0,0 0,0 0,0 0,0 24,0-24,0 0,0 25,0 0,0-25,0 25,0 0,0 0,0-25,0 24,0 1,25-25,-25 25,0 0,0-25,25 25,-25-25,25 0,-25 0,25 24,-1-24,1 0,-25 0,25 0,0 0,0 0,24-24,-24 24,0 0,0 0,-1 0</inkml:trace>
  <inkml:trace contextRef="#ctx0" brushRef="#br0" timeOffset="87895.0273">23118 16396,'-24'25,"-1"0,0-1,25-24,0 0,0 25,25-25,0 0,24 0,-24-25,25 25,-1 0,26 0,-1-24,-24 24,49-25,-25 25,1-25,24 0,-25 25,25-25,-24 0,24 25,-24-24,24-1,-25 25,1-25,-26 0,26 25,-26-25,-24 25,25 0,-26-24,1 24,0 0,-25-25,25 25,-25 0,0 0,0 0,0 0,0 0,-25 0</inkml:trace>
  <inkml:trace contextRef="#ctx0" brushRef="#br0" timeOffset="89083.0953">1439 11137,'0'-25,"0"1,0 24,0 0,0-25,0 25,0 0,0-25,-25 25,25 0,0 25,0-25,0 0,0 25,0-1,-25 1,25 0,0 0,0 25,0-26,0 1,0 0,0 0,25-25,0 25,0-25,0 0,-1 0,26 0,0-25,-1 0,26 0,-26-24,26-1,24 0,-25 1,26-1,-1-24,0 24,0-24,0 24,25-24,-24 24,-1 0,-25 1,26-1,-26 1,0 24,1 0,-26 0,1 0,-25 1</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4:29:55.376"/>
    </inkml:context>
    <inkml:brush xml:id="br0">
      <inkml:brushProperty name="width" value="0.05292" units="cm"/>
      <inkml:brushProperty name="height" value="0.05292" units="cm"/>
      <inkml:brushProperty name="color" value="#FF0000"/>
    </inkml:brush>
  </inkml:definitions>
  <inkml:trace contextRef="#ctx0" brushRef="#br0">8409 7069,'25'0,"-25"-24,0 24,0-25,0 25,0-25,0 0,0 25,0-25,0 1,0 24,-25-25,25 25,-25-25,25 25,-24 0,24-25,-25 25,0 0,25 25,-25-25,0 0,1 25,24-25,-25 25,0-1,0-24,25 25,-25 0,25 0,0 0,0-25,0 24,0 1,0 0,25 0,-25-25,25 25,0-1,0 1,-1-25,26 25,-25 0,0 0,24-25,1 24,-25-24,24 25,-24 0,0-25,0 25,-1-25,1 0,-25 25,0-25,0 24,0-24,0 0,0 0,0 0,0 25,0-25,-25 0,1 0,-1 0,25 0,-25 0,-25 0,26 0,-1-25,0 25,0 0,-24-24,24 24,0 0,0-25,0 25,25 0,-24-25,-1 25</inkml:trace>
  <inkml:trace contextRef="#ctx0" brushRef="#br0" timeOffset="480.0274">8831 7342,'0'0,"0"0,0 0,0 0,0 0,0 0,25 0,-1 0,-24 0,25 0,0 0,0 25,0-25,-1 0,1 25,0-25,0 25,0-25,-25 0,24 24,-24-24,0 25,0-25,0 25,0-25,0 0,0 25,0-25,-24 0,24 0,-25 0,25 0,-25 0,25-25,0 25,0-25,-25 25,25-25,0 1,0-1,0 25,0-25,0 0,0 0,25 1,0 24,0-25,-1 0,1 25,0-25,0 0</inkml:trace>
  <inkml:trace contextRef="#ctx0" brushRef="#br0" timeOffset="1533.0876">11907 6623,'0'0,"0"-25,0 25,0-25,0 25,0-25,0 25,0-24,-25 24,25 0,-25 0,25 0,-25 0,0 0,25 0,-24 24,-1-24,0 25,0-25,0 25,25 0,-24-25,-1 25,25-1,0 1,0-25,0 25,0 0,0-25,25 25,-1-1,-24-24,25 25,25 0,-25 0,-1-25,1 25,0 0,25-1,-26-24,1 25,0 0,0-25,0 25,-1 0,-24-25,25 24,-25-24,0 0,25 25,-25-25,0 25,0-25,0 0,-25 0,25 0,-25 25,1-25,-1 0,0 0,0 0,0 0,1 0,-1-25,-25 25,25 0,1-25,-26 25,25-25</inkml:trace>
  <inkml:trace contextRef="#ctx0" brushRef="#br0" timeOffset="1844.1054">12353 6697,'50'-25,"-26"25,1 0,0 0,0 0,0 0,-25 0,0 0,0 25,0-25,0 25,0-25,0 25,0 0,-25-1,25 26,0-25,-25 0,25 24,-25 1,25-25,-25 24,25-24,0 0,-24 25,24-26,0 1,0 0,0 0,0-25,24 25,1-1,-25-24,25 25,-25-25,25 0,0 0,0 0,-1 0,1 0,0 0,25-25,-26 25,26 0,-25-24,0-1,24 25,-24-25</inkml:trace>
  <inkml:trace contextRef="#ctx0" brushRef="#br0" timeOffset="1980.1132">12427 7020,'-24'0,"-26"0,25 0,25 0,-25 0,25 0,0 0,0 0,25 0,0-25,0 25,24 0,1-25,-25 25,49 0,-24-25</inkml:trace>
  <inkml:trace contextRef="#ctx0" brushRef="#br0" timeOffset="5581.3192">15851 6276,'0'0,"0"-25,0 25,0 0,0-25,0 25,0 0,0 0,0 0,0 0,0 25,0-25,0 25,0-1,0 1,0 0,24 25,-24-26,0 1,25 25,-25-25,0-1,0 1,0 0,0 0,0 0,0-1,0-24,0 25,0-25,0 25,0-25</inkml:trace>
  <inkml:trace contextRef="#ctx0" brushRef="#br0" timeOffset="5898.3373">15702 6325,'-25'-25,"25"25,0-24,0-1,0 0,0 0,0 25,25-25,-25 1,25 24,-1 0,1-25,0 25,0 0,24 0,-24 0,25 0,-25 25,24-25,1 24,-1 1,-24-25,25 25,-25 25,24-26,-24 1,0 0,-25 25,25-26,-1 1,-24 25,0-25,0-1,0 1,-24 0,-1 0,25 24,-25-24,0-25,-24 25,24 0,0 0,-25-25,26 24,-26 1,25-25,-24 0,-1 25,25-25,0 0,-24 0,24 0,0 0</inkml:trace>
  <inkml:trace contextRef="#ctx0" brushRef="#br0" timeOffset="6121.3501">16892 6276,'0'0,"0"0,25 0,-25 0,25 0,-25 0,25 0,0 0,-1-25,1 25,25 0,-25 0,24 0,-24 0,25 0,-26 25</inkml:trace>
  <inkml:trace contextRef="#ctx0" brushRef="#br0" timeOffset="6281.3592">16967 6449,'0'0,"0"25,25-25,-1 0,-24 0,25 0,0 0,0 0,0 0,-1 0,1-25,25 25,-25 0,24 0</inkml:trace>
  <inkml:trace contextRef="#ctx0" brushRef="#br0" timeOffset="6577.3762">17909 5928,'0'0,"0"0,0 0,0 0,0 0,0 0,0 25,0 0,0-25,0 25,0 24,0-24,0 25,0-25,-24 24,24 1,-25-25,25 24,-25 1,25-25,0-1,0 26,0-25,0-25,0 25,0-1,0 1,0-25,0 25,25-25,0 0,-25 25,24-25,1 0,0 0,25 0,-26 0,1 0,25 0,-25 0,-1 0</inkml:trace>
  <inkml:trace contextRef="#ctx0" brushRef="#br0" timeOffset="6893.3942">18381 6449,'0'0,"0"0,0 0,0 0,0 0,0 0,0 0,0 0,0 0,0 0,24 0,1 0,0 0,0 0,24 0,-24-25,25 25,-25 0,24 0,-24 0,0 0,0 0,-1 0,1 0,-25-24,0 24,0 0,0 0,0 0,-25 0,1 0,-1 0,0 0,-25 0,26 0,-1 0,0 0,25 0,-25 0,25 0,-25 24,25-24,0 0,0 25,0 0,0 0,0 0,0-1,0 1,25 0,-25 25,0-26,25 1,-25 25,0-1,0-24,0 25</inkml:trace>
  <inkml:trace contextRef="#ctx0" brushRef="#br0" timeOffset="14041.8031">10443 3597,'0'24,"0"-24,0 0,0 0,0 25,0-25,25 0,0 0,0 25,-1-25,26 0,-25 0,24 0,1 25,0-25,24 0,0 0,1 0,-1 0,1 0,24 0,-25 0,1 0,24 0,-25-25,1 25,-1 0,1 0,-26 0,1 0,-1 0,1 0,-25 0,0 0</inkml:trace>
  <inkml:trace contextRef="#ctx0" brushRef="#br0" timeOffset="14273.8164">10716 3646,'-50'0,"1"0,-1 0,25 25,1-25,-1 0,0 0,25 0,0 0,0 0,25 0,0 25,-1-25,1 0,25 0,-1 0,26 0,-1 25,1-25,-1 0,0 0,26-25,-1 25,0 0,0 0,-24 0,24-25,0 25,-24 0,-1 0,0 0,-24 0</inkml:trace>
  <inkml:trace contextRef="#ctx0" brushRef="#br0" timeOffset="15613.893">7367 8731,'0'-25,"25"25,0-24,-25-1,0 0,25 0,-25 0,0 1,0-1,0 0,0 0,0 0,0 1,-25 24,0-25,0 25,25-25,-24 25,-1 0,25 0,-25 25,0-25,0 0,1 25,-1-1,0 1,0 0,0 0,0 0,25-1,-24 1,24 0,0 0,0 24,0-24,0 0,0 0,0 0,0-1,24 1,1 0,0 0,0 0,0-1,0 1,-1 0,1 0,0 0,0-25,0 25,-1-1,1-24,-25 25,25-25,-25 25,0-25,0 25,0-25,0 25,0-25,0 0,0 0,0 24,0-24,0 0,-25 0,0 0,1 0,-1 0,0 0,0 0,0-24,1 24,-1 0,0 0,0-25,25 25,-25 0,0-25,1 25,24-25</inkml:trace>
  <inkml:trace contextRef="#ctx0" brushRef="#br0" timeOffset="16673.9536">7888 8930,'25'0,"-25"-25,0 25,0-25,0 25,0 0,0-25,-25 25,25-25,-25 25,25 0,-24 0,-1-24,0 24,25 0,-25 0,0 24,1-24,-1 0,0 25,25-25,-25 25,0-25,1 25,24 0,-25-25,25 24,0 1,0 0,0 0,0 0,0-25,0 25,0-1,0-24,25 25,-25-25,24 25,1-25,0 0,-25 0,25 0,0 0,-1 0,1 0,0 0,0 0,-25-25,25 25,-1 0,-24-25,25 25,-25-24,0 24,0-25,0 0,25 25,-25-25,0 0,0 0,0 25,0-24,0 24,0-25,25 25,-25 0,0-25,0 25,0 0,0 0,0 25,0-25,0 0,0 25,0-25,0 24,0-24,0 25,0 0,0-25,0 25,25-25,-25 0,24 25,-24-25,25 0,-25 25,25-25,0 0,-25 0,25 0,-1 0,-24 0,25 0,0-25,-25 25,25 0,-25-25,0 25,25 0,-25-25,0 0,0 25,0-25,0 25,0-24,0-1,0 25,0-25,0 0,0 25,0 0,0-25,0 25,0 0,0 0,0 0,0 0,0 0,0 0,0 0,0 25,0-25,0 25,0-25,0 25,0-25,0 25,0-1,25-24,-25 25,0 0,0-25,0 25,24-25,-24 25,0-25,0 25,0-25,0 0,25 24,-25-24,0 0,0 0,0 0,0 0,0 0,0 0,0 0,0-24,0 24,0 0,0 0,0-25,0 25,0-25,0 25,0 0,0-25,25 25,-25 0,0-25,25 25,-25 0,25-25,-25 25,24 0,1 0,-25 0,25 0,0 0,-25 0,25 0,-25 25,24-25,-24 0,0 25,0-25,25 25,-25-25,0 25,0-25,0 0,0 25,0-25,0 24,0-24,0 0,0 0,0 0,0 0,0 0,0 0,0 0,0 0,0 0,0 0,0-24,0 24,0-25,0 25,0-25,0 25,0-25,25 0,-25 25,25-25,-25 25,25-24,-25 24,24 0,1 0,-25 0,25 0,0 0,-25 0,25 24,-25-24,24 25,-24-25,0 25,25-25,-25 25,0 0,0-25,0 25,0-25,0 24,0-24</inkml:trace>
  <inkml:trace contextRef="#ctx0" brushRef="#br0" timeOffset="17097.9779">9104 8855,'24'0,"-24"0,0 25,0-25,0 0,0 25,25-25,-25 0,0 0,25 0,-25 25,25-25,0 0,-25 0,24 0,1 0,-25 0,25 0,0 0,-25-25,25 25,-25 0,25-25,-25 25,0 0,0-25,0 25,0-25,0 25,0-24,0 24,0-25,-25 25,0-25,25 25,-25 0,0-25,0 25,1 0,-26 25,25-25,0 25,25-25,-24 25,-1-25,0 24,25 1,0-25,-25 25,25 0,0 0,0-1,0-24,25 25,0 0,0-25,-1 25,1-25,0 25,25-25,-26 0,26 0,0 25,-1-25,-24 0,25 0,-1 0,-24 0,25-25,-25 25,-1 0,-24 0</inkml:trace>
  <inkml:trace contextRef="#ctx0" brushRef="#br0" timeOffset="17550.0038">7169 9575,'-50'0,"25"24,1-24,-1 0,25 0,0 0,-25 0,25 0,0 0,0 0,0 0,25 0,0 0,-1 0,1 0,25-24,-25 24,24 0,1-25,0 25,24 0,-24-25,24 25,25 0,-24-25,-1 25,25-25,0 25,1-24,-26 24,25-25,1 25,-1-25,25 25,-25-25,0 25,0-25,1 25,-1-24,0 24,0-25,-24 25,-1 0,25-25,-49 25,24 0,-24-25,0 25,-26 0,26-25,-25 25,-25 0,25 0,-25 0,0-24,0 24,0 0,0 0,0 0,0 0,0 0,-25 0</inkml:trace>
  <inkml:trace contextRef="#ctx0" brushRef="#br0" timeOffset="24980.4288">8384 7913,'25'0,"-25"0,25 24,-25-24,25 0,0 0,-1 0,1 0,0 0,0 0,0 0,-1 0,26 0,-25 0,24 0,1-24,0 24,-1 0,-24 0,25-25,-1 25,1 0</inkml:trace>
  <inkml:trace contextRef="#ctx0" brushRef="#br0" timeOffset="25733.4718">11956 7615,'0'0,"0"0,0 0,0 0,0 0,25 0,0 0,0 0,-1 0,26 0,-25 0,24 0,26-25,-26 25,26 0,-1 0,1 0,24 25,-25-25,26 0,-1 0,-25 0</inkml:trace>
  <inkml:trace contextRef="#ctx0" brushRef="#br0" timeOffset="31439.7982">8583 10120,'0'-24,"0"24,0-25,0 0,0 0,-25 25,25-25,-25 0,0 25,25 0,-24 0,-1 0,25 0,-25 0,0 25,0-25,25 25,-24 0,24-25,-25 25,25 0,0-1,0 1,0 0,0 0,25 0,-1-1,1-24,0 25,0 0,0 0,24 0,-24-1,25-24,-1 25,-24 0,25 0,-1-25,-24 25,25-1,-26 1,26-25,-25 25,0-25,-25 25,24 0,-24-25,0 24,0-24,0 25,0-25,-24 25,24-25,-25 25,0-25,0 0,0 25,1-25,-1 0,0 0,-25 0,26 0,-1 0,-25 0,25 0,1 0,-1 0,0-25,0 25,0 0</inkml:trace>
  <inkml:trace contextRef="#ctx0" brushRef="#br0" timeOffset="31751.8161">9128 10319,'25'0,"0"-25,-25 25,25 0,0-25,-25 25,0 0,0 0,0 0,24 25,-24-25,0 25,0 0,0-1,0 1,0 0,0 0,-24 24,24-24,-25 25,25-25,0 24,0-24,-25 25,25-26,0 1,0 0,0 0,0 0,0-1,0-24,25 25,-25 0,25-25,-25 0,24 25,-24-25,25 0,0 0,0 0,0 0,0-25,-1 25,1-25,0 25,0-25,0 1,-1-1</inkml:trace>
  <inkml:trace contextRef="#ctx0" brushRef="#br0" timeOffset="31915.8254">9079 10592,'0'0,"0"0,0 0,0 0,0 0,0 0,0 0,25 0,-25 0,24 0,1 0,25 0,-25 0,-1 0,1 0,25-25</inkml:trace>
  <inkml:trace contextRef="#ctx0" brushRef="#br0" timeOffset="32160.8394">9848 10220,'-25'0,"0"24,0-24,25 0,0 0,0 0,0 0,0 0,0 0,0 0,25 0,0 0,0 0,0 0,24-24,1 24,-25 0,24 0,1 0,-1-25,1 25,0 0</inkml:trace>
  <inkml:trace contextRef="#ctx0" brushRef="#br0" timeOffset="32671.8687">10989 9847,'25'0,"-25"-24,0 24,0-25,0 25,0-25,0 25,-25 0,0-25,0 25,25 0,-25 0,1 0,-1 25,0-25,0 25,0-25,1 25,-1-1,0-24,25 25,0 0,0 0,0-25,0 25,0-1,25 1,0 0,-1 0,1-25,0 25,25 0,-26-1,26 1,-25-25,24 25,1 0,-25 0,0-25,-1 24,1 1,0 0,0-25,-25 25,0-25,25 25,-25-1,0-24,0 25,0-25,-25 0,0 25,0-25,25 0,-25 0,1 0,-1 0,-25 0,25-25,1 25,-1 0,0-25,0 25,-24-24</inkml:trace>
  <inkml:trace contextRef="#ctx0" brushRef="#br0" timeOffset="32959.8851">11361 10244,'25'0,"0"25,-1 0,1-25,0 25,0-25,0 25,-1-25,1 24,-25-24,25 25,-25 0,0-25,0 25,0-25,0 25,0-25,0 24,0-24,0 0,0 0,0 0,0 0,0 0,0-24,0 24,0-25,0 0,0 25,0-25,0 0,25-24,-25 24,25 0,-1 0,1-24,0 24,0 0,0 0,24 1,-24-1</inkml:trace>
  <inkml:trace contextRef="#ctx0" brushRef="#br0" timeOffset="33325.9061">12750 9847,'-25'0,"25"0,0 0,0 0,0 0,0 0,0 0,0 0,25 0,0 0,0 0,24 0,-24 0,25 0,-26 0,26 0,-25 0</inkml:trace>
  <inkml:trace contextRef="#ctx0" brushRef="#br0" timeOffset="33450.9132">12899 9996,'0'0,"25"0,-1 0,1 0,0 0,0 0,24 0,-24-25,25 25,-25 0,24 0</inkml:trace>
  <inkml:trace contextRef="#ctx0" brushRef="#br0" timeOffset="41233.3584">14189 9203,'0'-25,"0"0,0 25,0-25,0 0,0 25,0 0,0-24,0 24,24 0,-24-25,0 25,0 0,25 0,-25 0,0 0,0 0,25 0,-25 0,0 25,0-25,0 24,0 1,0 0,0 0,0 0,-25 24,25-24,-25 25,25-1,-24-24,24 25,0-26,-25 26,25-25,0 0,0-1,0 1,0-25,0 25,25-25,-1 0,-24 25,25-25,0 0,0 0,0 0,-1 0,1 0,0 0,0-25,0 25,24 0,-24-25,0 25,0 0</inkml:trace>
  <inkml:trace contextRef="#ctx0" brushRef="#br0" timeOffset="41605.3796">14809 9376,'0'0,"0"0,0 0,25 0,-25 0,24 0,1 0,0 0,-25 0,25 0,0 0,-1 0,1 0,0-25,0 25,0 0,-25 0,24 0,-24 0,0 0,0 0,0 0,0 0,0 0,-24 0,24 0,-25 0,25 0,-25 0,25 0,0 0,-25 0,25 0,0 0,0 0,0 0,0 0,0 0,0 25,0-25,0 25,0 0,0 0,0-1,0 1,0 0,0 0,0 0,0-1,0 1,0 0,0 0,0 0,0-1,0 1</inkml:trace>
  <inkml:trace contextRef="#ctx0" brushRef="#br0" timeOffset="42129.4096">13866 10071,'-25'0,"25"0,-24 0,24 0,0 0,0 0,0 0,0 0,0 0,0 0,0 0,0 0,0 0,24 0,1 0,0 0,0 0,24 0,1 0,0 0,-1 0,1 0,24-25,1 25,-1 0,0 0,1 0,24 0,-24 0,24-25,0 25,0 0,0 0,-24 0,24 0,-25 0,26-25,-26 25,0 0,-24 0,0 0,-1-25,1 25,-25 0,0 0,-25 0,0 0,24-24,-24 24,0 0,0 0,0 0,0 0,0 0,0 0,0 0,-24-25</inkml:trace>
  <inkml:trace contextRef="#ctx0" brushRef="#br0" timeOffset="43727.501">23391 1141,'-25'-25,"1"0,-1 1,0 24,0-25,0 25,1-25,-1 25,0 0,0 0,0 0,-24 0,24 25,0-25,-25 25,26-25,-1 24,0 1,0 0,-24 0,24 0,0 24,0-24,0 25,-24-1,24 1,0-1,0 1,1 24,-1-24,0 0,25-1,-25 1,25 0,0-1,0 1,0-1,0-24,0 25,0-1,25-24,-25 25,25-25,0 24,-1-24,1 0,25 0,-25-1,-1 1,26-25,0 25,-26-25,26 0,0 0,-26 0,26 0,0 0,-1 0,1-25,-25 0,24 25,1-24,0-1,-1 0,1 0,-1-24,1 24,-25-25,24 25,1-24,0-1,-26 25,26-24,-25-1,0-24,-1 24,1 1,-25-1,25 0,-25-24,0 49,-25-25,25 1,-25 24,1-25,-1 26,0-1,-25 0,26 0,-26 0,0 1,1 24,-1-25,-24 25,24-25</inkml:trace>
  <inkml:trace contextRef="#ctx0" brushRef="#br0" timeOffset="45605.6084">15007 10517,'0'-25,"0"25,25-24,-25 24,0-25,0 0,0 25,0-25,0 0,0 25,0-24,0-1,0 25,0-25,-25 0,0 0,1 25,-1-24,25 24,-25 0,0 0,0 0,1 0,-1 0,0 24,0-24,0 25,1 0,24 0,-25 0,25-25,-25 24,25 1,0 0,0 0,0 0,0-1,25-24,-25 25,25-25,-25 25,24-25,1 0,0 25,-25-25,25 0,0 0,-1 0,1-25,0 25,-25 0,25-25,0 25,-25-25,24 25,-24-24,25-1,-25 0,0 25,0-25,25 0,-25 25,0-24,0 24,0-25,0 25,0 0,0 0,0 25,0-25,0 24,0 1,0 0,0 0,0 24,0-24,0 25,0-1,25 1,-25 0,0-26,0 26,0 0,0-1,0 1,0-1,0 1</inkml:trace>
  <inkml:trace contextRef="#ctx0" brushRef="#br0" timeOffset="51238.9307">8285 11782,'0'-25,"25"1,-25 24,0-25,0 0,0 25,25-25,-25 0,0 1,0-1,0 0,0 25,0-25,-25 0,0 1,25 24,-25-25,25 25,-24-25,24 25,-25 0,0 0,25 0,-25 0,0 25,0-25,1 25,-1-1,0 1,0 0,0 0,25 0,-24-1,24 1,0 0,0 0,0 0,0-1,0-24,0 25,24 0,-24-25,25 25,0-25,0 0,0 0,-1 0,1 0,0 0,0 0,0-25,0 25,-1-25,1 25,0-25,-25 25,25-24,0 24,-25-25,0 0,24 25,-24-25,0 25,0-25,0 25,25 0,-25-24,0 24,0 0,0 0,0 0,0 24,0-24,0 25,0 0,0 0,0 0,0-1,0 26,0-25,0 24,0-24,0 25,0-25,0 24,0-24,0 0,0 0,0-1,0 1,0 0,0 0,25-25,-25 25,0-25,0 25,0-25,0 0</inkml:trace>
  <inkml:trace contextRef="#ctx0" brushRef="#br0" timeOffset="51619.9524">9004 11633,'0'0,"0"-24,0-1,0 0,0 25,-24-25,24 25,-25 0,0 0,25 0,-25 0,0 0,1 0,-1 25,25-25,-25 0,25 25,-25 0,25-25,0 24,0-24,0 25,0 0,0 0,25 0,0-25,-25 24,25 1,-1 0,1 0,25-25,-25 25,-1-1,1 1,25-25,-25 25,-1-25,1 25,0 0,0-25,0 24,-25-24,24 0,-24 25,0-25,0 25,0-25,0 0,0 0,0 25,0-25,-24 0,-1 0,25 0,-25 0,0 0,0 0,1 0,-1 0,-25 0,25-25,1 25,-1 0,0 0</inkml:trace>
  <inkml:trace contextRef="#ctx0" brushRef="#br0" timeOffset="51935.9705">9352 11832,'25'0,"-1"0,1 0,0-25,-25 25,25 0,-25 0,0 0,0 0,0 25,0-25,0 25,0-25,0 24,0 1,0 0,0 0,0 0,0-1,0 26,0-25,0 0,0-1,-25 1,25 0,0 0,0 0,0 0,0-25,0 24,25-24,-25 25,0-25,25 25,-25-25,24 0,-24 0,25 0,-25 0,25 0,0 0,-25 0,25-25,-1 25,-24-25,25 25</inkml:trace>
  <inkml:trace contextRef="#ctx0" brushRef="#br0" timeOffset="52092.9795">9401 11981,'-24'0,"24"0,0 0,0 0,0 0,0 0,0 0,24 0,1 0,-25 0,25 0,0 0,0 0,-1 0,1-25</inkml:trace>
  <inkml:trace contextRef="#ctx0" brushRef="#br0" timeOffset="52367.9952">10319 11633,'-25'25,"25"-25,-25 0,25 0,0 0,0 0,0 25,0-25,25 0,-25 0,25 0,0 0,0 25,0-25,24 0,-24 0,25 0,-1-25,1 25,-1 0,1 0,-25 0</inkml:trace>
  <inkml:trace contextRef="#ctx0" brushRef="#br0" timeOffset="52951.0286">11485 11485,'0'0,"0"-25,25 25,-25-25,0 25,0-25,0 0,0 25,0-24,-25-1,25 25,-25-25,0 0,1 25,-1-25,0 25,0 0,0 0,0 0,1 0,-1 25,0-25,0 25,0-25,25 25,-24 0,-1-1,25 1,0 0,0 0,0 0,0-1,0 1,25 0,-1-25,1 25,-25 0,25-25,0 0,24 24,-24-24,0 0,0 0,0 0,-25 0,25 0,-1-24,-24 24,25 0,-25-25,25 25,-25-25,0 0,25 25,-25-25,0 1,0 24,0-25,0 25,0-25,0 25,0 0,0 0,0 0,0 25,0 0,0-1,0 1,0 0,0 0,0 24,0-24,0 25,0-25,0 24,0-24,0 0,0 0,0 24,0-24,0-25,0 25,0 0,0-1,-25-24</inkml:trace>
  <inkml:trace contextRef="#ctx0" brushRef="#br0" timeOffset="53333.0504">12105 11410,'0'-25,"0"25,0-24,0 24,0-25,0 25,0-25,-25 25,0 0,1 0,-1 0,0 25,0-25,0 25,1-25,24 24,-25 1,0 0,25 0,0-25,0 25,0-1,0 1,25 0,0 0,-1 0,-24-1,25 1,25 0,-25 0,-1 0,1-1,0 1,0 0,0-25,-1 25,1 0,-25-25,25 24,-25-24,0 25,0-25,0 25,0-25,0 25,0-25,0 0,-25 25,0-25,25 0,-24 0,-1 0,0 0,-25-25,26 25,-1 0,-25 0,25-25,1 25,-26-25,25 25</inkml:trace>
  <inkml:trace contextRef="#ctx0" brushRef="#br0" timeOffset="53652.0687">12353 11881,'25'25,"-25"-25,25 25,-25-25,24 25,-24-25,25 25,-25-25,25 24,-25-24,0 25,0-25,0 25,25-25,-25 25,0-25,0 0,0 25,0-25,0 0,0 0,0 0,0 0,-25 0,25 0,0-25,0 25,0-25,0 25,0-25,0 0,0 1,0-1,0 25,0-25,25 0,-25 0,25 1,0 24,-1-25,26 25</inkml:trace>
  <inkml:trace contextRef="#ctx0" brushRef="#br0" timeOffset="53881.0818">13196 11633,'-24'0,"24"0,0 0,0 0,0 0,0 0,24 0,-24 0,25 0,0 0,0 0,0 0,-1 0,1 0,25 0,-25 0,-1 0</inkml:trace>
  <inkml:trace contextRef="#ctx0" brushRef="#br0" timeOffset="54024.09">13320 11782,'0'25,"0"-25,0 0,0 0,0 0,0 25,0-25,0 0,0 0,25 0,0 0,0 0,0 0,-1 0,1 0,25 0,0 0</inkml:trace>
  <inkml:trace contextRef="#ctx0" brushRef="#br0" timeOffset="54395.1112">14040 11286,'0'0,"0"0,0-25,0 25,25 0,-25-24,0 24,24 0,-24 0,0-25,0 25,25 0,-25 25,0-25,25 24,-25-24,0 25,0 0,0 25,0-26,0 1,0 25,0-25,0 24,-25 1,25-25,-25 24,25-24,0 0,0 24,0-24,0 0,0 0,0-25,25 25,-25-25,25 24,0-24,0 25,-1-25,1 0,0 0,0 0,24 0,-24 0,25 0,-1 0</inkml:trace>
  <inkml:trace contextRef="#ctx0" brushRef="#br0" timeOffset="54725.13">14834 11633,'0'0,"0"0,0 0,0 0,0 25,0-25,24 0,1 0,0 0,0 0,0 0,-1 25,1-25,25 0,-25 0,-1 0,26 0,-25 0,0 0,-1 0,1 0,-25 0,0 0,0 0,0-25,0 25,0 0,-25 0,1 0,-1 0,0-25,0 25,0 0,1 0,24 0,-25 25,25-25,0 0,-25 25,25-25,0 25,0 0,0-1,0 1,0 0,-25 0,25 24,0-24,0 0,-25 25,25-1,0-24,0 25,-24-1,24-24</inkml:trace>
  <inkml:trace contextRef="#ctx0" brushRef="#br0" timeOffset="62333.5652">6499 12874,'0'0,"0"0,0-25,0 25,0 0,0 0,0-25,0 25,0 0,-25 0,25 0,-24 0,24 0,0 0,-25 0,0 0,25 0,-25 25,0-25,1 25,24-25,-25 24,0 1,25 0,-25 0,25 0,0-25,0 24,0 1,0 0,0 0,0-25,25 25,0-1,-25-24,25 25,-1-25,1 0,0 0,0 25,0-25,-1 0,26-25,-25 25,0 0,-1 0,26-25,-25 25,0-24,-1-1,1 25,0-25,-25 0,25 25,-25-25,0 1,0 24,0-25,0 0,-25 0,25 25,-25-25,0 1,1 24,-1-25,0 0,-25 25,26-25,-1 25,0 0</inkml:trace>
  <inkml:trace contextRef="#ctx0" brushRef="#br0" timeOffset="62589.5799">6772 12774,'0'25,"25"-25,-25 25,0 0,0-25,25 25,-25 24,0-24,24 0,-24 24,25-24,-25 0,0 25,25-26,-25 26,0-25,25 25,-25-26,0 1,25 0,-25 0,0 0,0-1,0 1,0 0,24-25,-24 25,0-25,0 0,0 0</inkml:trace>
  <inkml:trace contextRef="#ctx0" brushRef="#br0" timeOffset="62857.5952">6871 12973,'0'-25,"25"0,-25 25,0-25,25 25,-25-24,25 24,-1-25,-24 25,25 0,0-25,0 25,24 0,-24 0,0 25,0-25,0 0,0 25,-1-25,1 24,0-24,-25 25,25 0,-25 0,0-25,0 25,-25-1,25-24,-25 25,0 0,1-25,-1 25,0-25,0 0,0 25,0-25,1 0,24 0,-25-25,0 25,25 0</inkml:trace>
  <inkml:trace contextRef="#ctx0" brushRef="#br0" timeOffset="63261.6183">7243 12700,'0'0,"0"25,25 0,-25-1,25 26,-25-25,25 0,-25 24,25-24,-25 25,24-26,-24 26,25-25,-25 0,0 24,25-24,-25 0,25 0,-25 0,0-1,25-24,-25 25,24 0,-24-25,0 0,0 25,0-25,0 0,0 0,0 0,0 0,0-25,0 25,0-25,0 0,0 25,0-24,0-1,0 0,0-25,-24 25,24 1,0-26,0 25,0-24,0 24,0-25,0 25,24 1,-24-1,25 0,0 0,-25 0,25 1,0 24,-1 0,1 0,0 0,0 0,0 0,-25 0,24 24,-24-24,25 25,-25-25,0 25,0 0,-25 0,1-1,-1 1,0-25</inkml:trace>
  <inkml:trace contextRef="#ctx0" brushRef="#br0" timeOffset="63633.6396">6077 13568,'-24'25,"-1"-25,0 25,25-25,-25 0,25 0,0 0,0 0,25 0,0 0,0 0,-1 0,26-25,0 25,24 0,-24-25,49 0,-25 25,26-24,-1-1,0 25,0-25,0 0,25 25,1-25,-26 1,25 24,-25-25,25 0,-25 25,0-25,1 0,-26 25,25-24,-49 24,24 0,-24-25,0 25,-26 0,1 0,0-25,0 25,-25 0,0 0,0 0,0 0,0 0,-25 0</inkml:trace>
  <inkml:trace contextRef="#ctx0" brushRef="#br0" timeOffset="68457.9155">8285 13816,'0'0,"0"-25,0 25,-25-24,25 24,-24-25,24 25,-25-25,0 25,25 0,-25 0,0 0,25 0,-25 0,1 25,24-25,-25 25,25-25,-25 24,25 1,0-25,0 25,0 0,0 0,0-25,0 24,25 1,-25 0,25 0,-1 0,1-1,0 1,25 0,-25 0,-1-25,1 25,25-1,-25 1,-1 0,1-25,0 25,0-25,0 25,-25-25,0 24,0-24,0 0,0 0,0 0,0 25,0-25,-25 0,25 0,-25 0,0 0,0 0,1 0,-1 0,0 0,0-25,-24 25,24 0,0 0,0-24,0 24,0 0</inkml:trace>
  <inkml:trace contextRef="#ctx0" brushRef="#br0" timeOffset="68742.9318">8657 13940,'25'0,"-25"0,25 0,-25 0,25 0,-25 0,0 0,0 0,0 25,0-25,0 25,0 0,0-1,0 1,0 0,0 0,0 0,0-1,0 1,0 0,0 25,0-26,0-24,0 25,0 0,0 0,24 0,-24-25,0 25,25-25,-25 24,25-24,-25 0,25 0,-25 25,25-25,-25 0,24 0,-24-25,25 25,-25 0,25-24</inkml:trace>
  <inkml:trace contextRef="#ctx0" brushRef="#br0" timeOffset="68896.9406">8657 14163,'0'0,"0"0,0 0,0 0,0 0,0 0,0 0,25 0,-25 0,25-24,-25 24,25 0,-1 0,1 0,0 0,0-25</inkml:trace>
  <inkml:trace contextRef="#ctx0" brushRef="#br0" timeOffset="69109.9528">9550 13891,'-25'0,"25"0,0 0,0 0,25 0,0 0,-25 0,25 0,0 0,-1 0,26 0,-25-25,0 25,-1 0,1 0,25 0,-50 0,25 0</inkml:trace>
  <inkml:trace contextRef="#ctx0" brushRef="#br0" timeOffset="69300.9637">9699 13742,'0'0,"0"-25,0 25,0 0,0 0,0 25,0-25,0 0,0 25,0-25,0 24,0 1,0 0,0 0,0 0,0-1,0 1,0 0,0 0,0 0,0-1,0 1,0 0,0 0,0 0,0-1</inkml:trace>
  <inkml:trace contextRef="#ctx0" brushRef="#br0" timeOffset="69712.9873">10518 13717,'0'-25,"0"0,0 1,0-1,0 0,0 0,-25 0,0 25,25-24,-25 24,0-25,1 25,-1 0,0 25,0-25,0 24,0 1,1-25,-1 25,25 0,-25 0,25-1,0 1,0 0,0 0,0 0,25-1,0 1,-1 0,1-25,0 25,0 0,0-1,24 1,-24 0,25-25,-25 25,-1 0,1-1,25-24,-50 25,25 0,-1-25,-24 25,25-25,-25 25,0-25,0 24,0-24,0 25,0-25,0 0,-25 25,1-25,24 0,-25 0,0 0,0 0,0 0,1-25,-26 25,25 0,0-25</inkml:trace>
  <inkml:trace contextRef="#ctx0" brushRef="#br0" timeOffset="70017.0047">10890 14064,'24'25,"1"0,0 0,0-1,0 1,-1-25,1 25,-25 0,25 0,-25-25,25 24,-25 1,0-25,0 25,0-25,0 25,0-25,0 0,0 25,0-25,-25 0,25 0,0-25,-25 25,25 0,0-25,0 25,-25-25,25 0,0 1,0-1,0 0,0 0,0 0,25 1,0-1,-25-25,25 25,0 25,-1-24,1-1,0 0</inkml:trace>
  <inkml:trace contextRef="#ctx0" brushRef="#br0" timeOffset="70226.0166">12006 13816,'0'0,"0"0,0 0,25 0,-25 0,24 0,1 0,-25 0,25 0,0 0</inkml:trace>
  <inkml:trace contextRef="#ctx0" brushRef="#br0" timeOffset="70378.0253">11956 13965,'0'0,"0"0,0 0,0 0,25 0,0 0,-25 0,25 0,-1 0,1 0,25 0,-25 0,-1 0</inkml:trace>
  <inkml:trace contextRef="#ctx0" brushRef="#br0" timeOffset="71751.1039">13097 13221,'0'0,"0"-25,0 25,0-25,0 25,0 0,0 0,0-25,0 25,0 0,0 0,0 0,0 0,0 25,0-25,0 25,0-25,0 25,0 25,-25-26,25 26,-24-25,-1 24,0 1,25 0,-25-1,0 1,1-25,-1 24,25-24,-25 25,25-26,0 1,0 0,0 0,0-25,0 25,25-25,-25 24,25-24,-1 0,1 0,0 0,0 0,24 0,-24 0,0 0,25-24,-26 24,26-25,-25 25,24-25</inkml:trace>
  <inkml:trace contextRef="#ctx0" brushRef="#br0" timeOffset="72177.1282">13370 13494,'0'0,"0"0,0 0,0 0,0 0,0 0,0 0,0 0,0 0,0 0,25 0,0 0,-1 25,1-25,0 0,0 0,0 0,0 0,-1 0,1 0,0-25,-25 25,25 0,-25 0,0 0,0 0,0 0,0 0,-25 0,25 0,0 0,-25 0,25 0,-25 0,25-25,-24 25,24 0,0 0,0 0,-25 25,25-25,0 0,0 25,0-25,0 24,0 1,0 0,0 0,0 0,0-1,0 26,0-25,0 0,0-1,0 1,0 0,0 0</inkml:trace>
  <inkml:trace contextRef="#ctx0" brushRef="#br0" timeOffset="72607.1528">12651 14263,'-25'0,"25"0,-25 0,0 0,25 0,0 0,0 0,0 0,0 0,0 0,0 0,25 0,0 0,0 0,24 0,-24-25,25 25,-1 0,1 0,24 0,-24 0,24-25,1 25,-1 0,-24 0,24 0,1-25,-1 25,1 0,-1 0,-24-25,24 25,-24 0,-1 0,-24-24,25 24,-26 0,1-25,-25 25,25 0,-25 0,0 0,0 0,0-25,0 25,0 0,0 0,0 0,0 0</inkml:trace>
  <inkml:trace contextRef="#ctx0" brushRef="#br0" timeOffset="74347.2524">22225 2555,'-24'-25,"24"25,0-25,-25 0,25 1,-25-1,0 25,25-25,-25 25,1-25,-1 25,25 0,-25 0,0 0,0 0,0 0,-24 0,24 25,0 0,-24 0,24-1,-25 1,25 25,-24-25,24 24,-25-24,1 25,24-25,-25 24,26 1,-26-1,25 1,0 0,1-1,-1 1,0-1,25 26,-25-26,25 1,0-25,0 24,0 1,0-25,25 24,0-24,-25 0,25 0,-1 0,1-25,25 24,-25 1,24-25,1 0,-25 0,24 0,1 0,-1-25,1 25,0-24,-1 24,1-25,-1 25,1-25,-25 0,25 0,-1 1,1-1,-1-25,1 25,0 1,-1-26,1 0,-1 26,-24-26,25 0,-1 1,-24-1,0 1,0-1,0 0,-25 26,0-26,0 0,0 1,-25-1,25 25,-50-24,25-1,1 25,-26-24,0 24,1 0,-1 0,-24 0</inkml:trace>
  <inkml:trace contextRef="#ctx0" brushRef="#br0" timeOffset="76079.3514">13494 14461,'25'0,"-25"0,0 0,0 0,0 0,0 0,0 0,0 0,-25 0,25 0,-25 0,0 0,25 0,-24 0,-26 0,25 0,0 25,1-25,-1 0,-25 0,25 0,25 25,-24-25,-1 0,25 0,-25 0,25 0,0 0,0 0,0 0,0 0,0 0,0 0,0 0,0 0,0 0,0 0,0 0,0 25,0-25,0 0,0 0,0 24,0-24,0 0,0 25,0-25,0 25,0 0,0-25,0 25,0-25,0 24,0-24,0 25,0 0,0-25,25 25,-25-25,0 0,0 25,0-25,25 0,-25 0,0 24,0-24,0 0,24 0,-24 0,0 0,0 0,25-24,-25 24,0 0,25 0,-25 0,25-25,-25 25,25 0,-1 0,-24 0,25 0,0 0,-25 0,25 0,0 0,-1 0,-24 25,25-25,0 0,-25 24,25-24,-25 25,25-25,-25 25,0 0,0-25,0 25,0-1,0-24,0 25,0 0,0-25,-25 25,25-25,-25 0,0 25,0-25,1 0,-1 0,-25 24,25-24,-24 0,-1 0,25 0,-24-24,-1 24</inkml:trace>
  <inkml:trace contextRef="#ctx0" brushRef="#br0" timeOffset="79207.5304">7541 15255,'25'0,"-25"-25,25 25,-25 0,24 0,1 0,0 0,0-25,0 25,-1 0,26-25,-25 25,0 0,-1 0,1-24,0 24,-25 0,25 0,-25 0,0 0</inkml:trace>
  <inkml:trace contextRef="#ctx0" brushRef="#br0" timeOffset="79683.5576">7516 15255,'-25'0,"25"0,0 0,0 0,0 0,0 0,0 0,0 0,0 0,0 25,0-25,0 0,0 0,0 24,0-24,0 25,0-25,0 25,0 0,-24-25,24 25,0 0,0-25,0 24,0 1,0-25,-25 25,25 0,0-25,0 25,0-25,0 0,0 0,0 24,0-24,0 0,0 0,0 0,0 0,0 0,0 0,0 0,25 0,-25 0,0 0,24-24,-24 24,0 0,25 0,0 0,-25-25,25 25,0 0,-1 0,1 0,0 0,0 0,-25 0,25 0,-1 25,1-25,0 0,0 24,0-24,-1 25,-24 0,25-25,-25 25,25 0,-25-1,0 1,0-25,0 25,0 0,0 0,0-25,-25 24,25 1,0-25,-25 25,1-25,24 25,-25-25,0 25,25-25,-25 0,0 0,1 0,-1 24,0-24,0 0,0 0,1 0,-1-24</inkml:trace>
  <inkml:trace contextRef="#ctx0" brushRef="#br0" timeOffset="80094.5811">8608 15453,'0'-24,"24"24,1-25,-25 0,0 0,0 0,0 25,0-25,0 25,-25-24,25 24,-24 0,24 0,-25 0,25 0,-25 0,25 24,-25-24,0 25,25 0,-24-25,24 25,-25 0,25 0,0-25,0 24,0 1,0 0,25 0,-1 0,-24-1,25 1,0-25,0 25,0 0,-1 0,1-1,0 1,-25-25,25 25,0 0,-1-25,-24 25,25-1,-25-24,0 25,0-25,0 25,0-25,0 0,0 25,-25-25,25 0,-24 0,24 0,-25 25,0-25,0 0,0 0,1-25,-26 25,25 0,0 0</inkml:trace>
  <inkml:trace contextRef="#ctx0" brushRef="#br0" timeOffset="80394.5983">9004 15627,'25'0,"0"0,0 0,24 0,-49 0,25 0,0 25,-25-25,25 0,-25 25,0-1,0-24,0 25,0 0,0 0,0 0,0 24,0-24,0 0,0 0,0-1,0 1,0 0,0 0,0 0,0-1,0 1,0-25,0 25,0 0,0-25,25 25,-25-25,24 0,-24 24,25-24,0 0,-25 0,25 0,-25 0,25 0,0 0,-25 0,24 0,-24 0,0-24,25 24</inkml:trace>
  <inkml:trace contextRef="#ctx0" brushRef="#br0" timeOffset="80547.607">9054 15949,'0'0,"0"0,0 0,0 0,0 0,25 0,-25 0,25 0,-1 0,1 0,0 0,0-24,24 24</inkml:trace>
  <inkml:trace contextRef="#ctx0" brushRef="#br0" timeOffset="80741.6181">9873 15677,'0'0,"0"0,0 24,0-24,0 0,0 0,0 0,24 0,1 0,0 0,0 0,0-24,-1 24,1 0,25 0,-25 0,-1 0</inkml:trace>
  <inkml:trace contextRef="#ctx0" brushRef="#br0" timeOffset="80919.6283">9997 15503,'0'0,"-25"0,25 0,0 25,0-25,0 0,0 25,0-1,0 1,0 0,25 25,-25-26,0 1,24 25,-24-25,0-1,25 1,-25 0,0 25,0-50,25 24</inkml:trace>
  <inkml:trace contextRef="#ctx0" brushRef="#br0" timeOffset="81538.6637">10815 15379,'0'0,"25"0,-25 0,0-25,0 25,0 0,0 0,0 0,0-25,0 25,0 0,0 0,-25 0,25 0,-25 0,1 0,-1 0,25 0,-25 25,0-25,0 0,25 0,-24 0,-1 0,25 25,0-25,-25 0,25 0,0 0,0 25,0-25,-25 0,25 0,0 25,0-25,0 0,0 0,0 24,0-24,0 25,0-25,0 0,0 25,0-25,0 25,0-25,25 25,-25-25,0 24,0-24,0 25,0-25,25 25,-25-25,0 0,0 25,0-25,25 0,-25 0,0 0,0 0,24 0,-24 0,0 0,25 0,-25 0,0 0,25 0,-25 0,25 0,0 0,-1 0,-24 0,25 0,0 0,0 25,0-25,-1 24,1 1,0 0,0-25,0 25,-25 0,24-1,-24-24,0 25,0 0,0-25,0 25,0-25,0 25,-24-25,24 24,-25-24,0 0,25 25,-25-25,0 0,1 0,-1 0,0 0,0 0,0 0,1-25,-1 25,0 0</inkml:trace>
  <inkml:trace contextRef="#ctx0" brushRef="#br0" timeOffset="81882.6834">11435 15528,'50'-25,"-50"25,25 0,-25 0,0-25,0 25,0 0,0 0,-25 0,0 0,0 0,25 0,-24 25,-1-25,0 25,0-25,25 25,-25-25,25 24,0 1,0 0,0 0,0 0,25-1,0 1,-25 0,25 0,0 0,24-1,-24-24,0 25,0 0,24 0,-24 0,0-25,0 24,-25 1,24-25,-24 25,25-25,-25 25,0-25,0 25,0-25,0 0,-25 24,25-24,-24 0,-1 0,0 0,0 25,0-25,1 0,-1 0,-25-25,25 25</inkml:trace>
  <inkml:trace contextRef="#ctx0" brushRef="#br0" timeOffset="82233.7035">11783 15850,'0'0,"0"25,24-25,1 25,-25-25,25 25,0-25,0 24,-1-24,1 25,0 0,0-25,-25 25,25-25,-25 25,0-25,0 24,0-24,0 25,0-25,0 0,0 0,-25 25,25-25,-25 0,0 0,25 0,-25-25,1 25,24 0,-25-25,25 1,0 24,-25-25,25 0,0 25,0-25,0 0,25 1,-25 24,25-25,-1 0,1 25,0-25</inkml:trace>
  <inkml:trace contextRef="#ctx0" brushRef="#br0" timeOffset="82407.7134">12502 15701,'0'0,"0"0,0 0,0 0,25 0,-25 0,25 0,-1 0,-24 0,25 0,0 0,0 0,0 0,-1 0</inkml:trace>
  <inkml:trace contextRef="#ctx0" brushRef="#br0" timeOffset="82555.7219">12626 15850,'0'25,"-25"-25,25 0,0 0,0 25,0-25,25 0,-25 0,25 0,0 0,-1 0,1 25,0-25,25 0,-26 0</inkml:trace>
  <inkml:trace contextRef="#ctx0" brushRef="#br0" timeOffset="82896.7414">13444 15478,'0'-25,"0"25,0 0,0 0,0 0,0 0,0 0,0 0,25 0,-25 0,0 25,0-25,0 25,0 0,0-25,0 25,0 24,0-24,0 0,-25 0,25 24,0-24,0 0,0 0,0-1,0 1,0 0,0 0,0-25,25 25,-25-25,25 24,-25-24,25 25,0-25,-25 0,25 0,-1 25,1-25,0 0,0 0,0-25,-1 25</inkml:trace>
  <inkml:trace contextRef="#ctx0" brushRef="#br0" timeOffset="83193.7584">13767 15801,'0'0,"0"0,0 0,0 0,25 0,-25 0,0 0,25 0,-1 24,1-24,0 0,0 0,0 0,-1 0,26 0,-25 0,0 0,24 0,-24 0,0 0,0 0,-1 0,-24 0,25 0,-25 0,0 0,0 0,0 0,-25 0,25 0,-24 0,24 0,-25 0,0 0,25 0,-25 0,0 0,25 25,0-25,-24 25,24-25,0 25,0 0,-25-1,25 1,0 0,0 0,0 0,0-1,0 1,-25 25</inkml:trace>
  <inkml:trace contextRef="#ctx0" brushRef="#br0" timeOffset="97759.5915">14213 10840,'0'0,"-24"0,24 0,-25 0,25 0,-25 24,25-24,-25 0,25 25,-25-25,25 25,-24-25,24 25,-25 0,0-1,25 1,-25 0,25 0,-25 0,25 24,-24-24,24 0,-25 25,25-26,-25 26,25-25,-25 24,25-24,0 25,0-25,0 24,0 1,-25-25,25 24,0-24,0 25,0-26,25 26,-25-25,25 24,-25-24,25 0,-25 25,25-26,-1 1,1 0,-25 25,25-26,0 1,0 0,-1 0,1 0,0 0,0-1,24 1,-24-25,0 25,0 0,24 0,-24-25,0 24,25-24,-26 25,1-25,25 25,-25-25,24 25,-24-25,25 0,-25 0,24 25,-24-25,25 0,-1 0,-24 0,25 0,-1 0,-24 0,25 0,-26 0,26 0,-25 0,24 0,-24 0,0-25,25 25,-26 0,1-25,0 0,0 25,0-25,-1 1,1-1,0 25,0-25,0 0,-1 0,-24-24,25 24,-25 0,25-25,-25 26,25-26,-25 25,0-24,0-1,0 25,0-24,0-1,0 0,-25 1,0-1,25 1,-25-1,1 0,-1 1,0-1,-25 1,26-26,-26 26,25-1,-24 0,-1 1,0-1,1 0,-1 26,1-26,-1 25,0 0,1 1,-1-1,1 0,-26 25,26 0,-1 0,-24 0,24 0,-25 0,26 0,-26 25,26-25</inkml:trace>
  <inkml:trace contextRef="#ctx0" brushRef="#br0" timeOffset="98870.655">13618 15379,'-25'0,"1"25,24-25,-25 0,0 0,0 25,0-25,0 0,1 24,-1-24,0 25,0 0,0 0,1 0,24-1,-25 1,0 25,0-25,25 24,-25-24,1 25,24-26,-25 26,25-25,-25 24,25-24,-25 25,25-25,0 24,0-24,0 0,0 24,0-24,0 0,25 0,-25 0,25-1,0 26,-1-25,-24 0,25-25,0 25,25-1,-26 1,1-25,0 25,25-25,-26 25,26-25,-25 0,0 0,24 0,-24 0,25 0,-25 0,-1-25,1 25,25-25,-25 25,-1-25,1 1,25 24,-25-25,-1 0,26 0,-25 0,24 0,-24 1,25-1,-25 0,-1 0,26-24,-25 24,24-25,-24 25,0 1,0-26,0 0,-25 26,24-26,-24 25,0-24,0 24,0-25,-24 25,24-24,-25 24,0-25,-25 26,26-1,-26 0,0 0,1 0,-26 1,1-1,0 25,-1 0,1 0,-25 0</inkml:trace>
  <inkml:trace contextRef="#ctx0" brushRef="#br0" timeOffset="103486.9191">1290 16793,'0'-25,"0"25,0-25,0 25,-25-25,25 1,-24 24,24-25,0 0,-25 25,25-25,-25 0,25 25,-25-24,25-1,-25 25,25-25,-24 25,24 0,0-25,-25 25,25 0,0 0,0 0,-25 0,25 0,-25 25,25-25,-25 25,25-25,-24 25,24-1,-25-24,25 25,0 0,-25 0,25 0,0-1,0 1,0 0,0 0,0 0,25-1,-25 1,25 0,-25-25,24 25,-24-25,25 0,0 25,0-25,-25 0,25 0,-1 0,1-25,-25 25,25 0,0 0,0-25,-25 25,24 0,-24-25,25 25,-25-25,0 25,25-24,-25 24,0-25,0 0,0 25,0-25,0 25,0-25,0 25,0 0,0 0,0 0,0 0,0 0,0 0,0 0,0 0,0 25,0-25,0 25,0 0,25 0,-25-1,0 1,0 0,0 0,0 0,25 24,-25-24,0 0,0 0,0 24,0-24,0 0,0 0,0-1,0 1,0 0,0 0,0 0,0-1,0-24,0 25,0-25,0 0,0 25,24-25,-24 0,0 0,0 0</inkml:trace>
  <inkml:trace contextRef="#ctx0" brushRef="#br0" timeOffset="104106.9545">2010 16818,'0'-25,"0"0,0 0,0 25,0-25,-25 25,25-24,-25 24,25 0,-25-25,25 25,-25 0,1 25,24-25,-25 0,0 24,25-24,-25 25,25-25,-25 25,25 0,-25-25,25 25,0-1,0 1,0-25,0 25,25 0,-25 0,0-1,25-24,0 25,-25 0,25 0,0-25,-1 25,1-1,0-24,25 25,-26 0,1-25,0 25,0 0,0-25,-1 24,1-24,-25 25,25-25,-25 0,25 25,-25-25,0 0,0 25,0-25,0 0,0 0,0 25,-25-25,25 0,-25 0,25 0,-25 0,1 0,24 0,-25 0,-25 0,25-25,1 25,-1 0,0 0,0-25,0 25,1 0</inkml:trace>
  <inkml:trace contextRef="#ctx0" brushRef="#br0" timeOffset="104444.9739">2580 17090,'25'0,"-25"0,25 0,-25 0,0 0,0 0,0 0,0 0,0 0,0 25,0-25,0 25,0-25,0 25,0 0,-25-1,25 1,0 0,0 0,0 0,0-1,-25 1,25 0,0 0,0 0,0-1,0 1,0 0,25-25,-25 25,0 0,0-25,25 25,-25-25,24 0,-24 24,25-24,-25 0,25 0,-25 0,25 0,-25 0,25 0,-25 0</inkml:trace>
  <inkml:trace contextRef="#ctx0" brushRef="#br0" timeOffset="104613.9835">2481 17462,'-25'0,"25"0,0 0,0 0,0 0,25 25,-25-25,0 0,25 0,-25 0,24 0,1 0,0-25,0 25</inkml:trace>
  <inkml:trace contextRef="#ctx0" brushRef="#br0" timeOffset="104941.0022">3225 16966,'-25'0,"25"25,0-25,0 0,0 0,0 0,25 0,-25 0,0 0,25 0,-25 0,25 0,-1 0,1 0,0 0,0 0,0 0,-1-25,1 25,25 0</inkml:trace>
  <inkml:trace contextRef="#ctx0" brushRef="#br0" timeOffset="105551.0371">4465 16694,'0'-25,"25"0,-25 25,0-25,0 0,0 1,0-1,0 0,-25-25,0 26,25-1,-24 0,-1 0,0 0,0 25,0-25,1 25,-1-24,0 24,0 24,-24-24,24 25,0-25,25 25,-25 0,0 0,1 0,24 24,0-24,0 0,0 24,0-24,0 0,24 0,1 0,0-1,-25 1,25 0,24 0,-24-25,0 0,0 25,0-25,-1 0,1 0,0 0,0 0,0-25,-1 25,1 0,-25-25,25 25,-25-25,25 25,-25-25,0 1,25-1,-25 25,0-25,0 0,0 0,0 1,0-1,0 25,0 0,0-25,0 25,0 0,0 0,0 25,0-25,0 25,0-1,0 1,0 25,0-25,0 24,0-24,0 25,0-1,0-24,0 25,0-26,0 26,0-25,0 0,0 24,0-24,0 0,0 0,24-1,-24 1,0-25,0 25,0 0,0-25</inkml:trace>
  <inkml:trace contextRef="#ctx0" brushRef="#br0" timeOffset="105931.0589">5185 16644,'0'-25,"-25"25,25-25,-25 25,0 0,0 0,25 0,-24 0,-1 0,0 0,0 25,0-25,0 25,1 0,-1-25,25 25,0-1,0 1,0-25,0 25,25 0,-1 0,-24-1,50 1,-25 0,0-25,0 25,-1 0,26-1,-25-24,0 25,-1-25,1 25,0-25,0 25,-25-25,0 25,25-25,-25 24,0-24,0 0,0 25,0-25,0 0,-25 25,25-25,-25 0,25 0,-25 0,0 0,1 0,24 0,-50 0,25 0,0 0</inkml:trace>
  <inkml:trace contextRef="#ctx0" brushRef="#br0" timeOffset="106255.0774">5507 17140,'0'0,"25"25,-25 0,0-25,25 24,-25-24,24 25,-24 0,25-25,-25 25,0-25,25 25,-25-25,0 24,0-24,0 0,0 25,0-25,0 0,0 0,0 0,0 0,0 0,0 0,-25-25,25 25,0 0,0-24,0-1,0 25,0-25,0 0,0 0,0 1,0 24,0-25,25 0,-25 0,25 25,0-25,-1 1,1 24</inkml:trace>
  <inkml:trace contextRef="#ctx0" brushRef="#br0" timeOffset="106443.0881">6177 16917,'0'0,"0"0,0 0,0 0,0 0,0 0,25 0,-25 0,24 0,1 0,0 0,0 0,0 0</inkml:trace>
  <inkml:trace contextRef="#ctx0" brushRef="#br0" timeOffset="106602.0972">6326 17041,'0'25,"0"-25,0 0,0 0,0 0,24 0,-24 0,25 0,-25 0,25 0,0 0,0 0,-1 0</inkml:trace>
  <inkml:trace contextRef="#ctx0" brushRef="#br0" timeOffset="107595.154">7715 16594,'24'0,"-24"-24,0 24,25 0,-25-25,0 25,0 0,0 0,0 0,-25 0,25 0,-24 0,-1 0,0 0,0 0,0 0,1 25,-26-25,25 0,-24 24,24-24,-25 0,25 0,-24 0,24 0,0 25,25-25,-25 0,25 0,-24 0,24 0,0 0,0 0,0 0,0 0,0 0,0 0,0 0,0 0,0 0,0 0,0 0,24 0,-24 25,0-25,0 25,0-25,0 25,25-1,-25-24,0 25,0 0,0-25,0 25,0 0,25-25,-25 24,0-24,0 25,0-25,0 0,0 25,0-25,0 0,25 0,-25 0,0 0,0 0,0 0,0 0,0 0,0 0,0 0,25 0,-25 0,0-25,24 25,-24 0,25 0,0 0,-25 0,25 0,0 0,-1 0,1 0,-25 0,25 0,0 25,0-25,-25 0,24 25,1-25,-25 25,0-25,25 24,-25-24,0 25,0-25,0 25,0-25,-25 25,25-25,-25 25,25-25,-24 0,-1 24,25-24,-25 0,0 0,0 25,1-25,-1 0,0 0,0 0,0 0,1-25,-1 25</inkml:trace>
  <inkml:trace contextRef="#ctx0" brushRef="#br0" timeOffset="107897.1713">7863 16718,'25'0,"0"0,0 0,-25 0,25-24,-25 24,0 0,0 24,0-24,0 0,0 25,0-25,0 25,0 0,0 0,-25-1,25 1,0 0,-25 25,25-26,-25 1,25 0,0 0,0 24,0-24,0 0,0 0,0-25,0 25,0-1,0 1,25-25,-25 25,0-25,25 0,0 25,-25-25,24 0,1 0,-25 0,25 0,0 0,0-25,-25 25</inkml:trace>
  <inkml:trace contextRef="#ctx0" brushRef="#br0" timeOffset="108053.1802">7739 17041,'0'0,"0"0,0 0,0 0,0 0,25 0,-25 0,25 0,-25 0,25 0,0 0,-1 0,26 0,-25 0</inkml:trace>
  <inkml:trace contextRef="#ctx0" brushRef="#br0" timeOffset="108437.2022">8310 17165,'0'0,"0"0,25-25,-25 25,0 0,0 0,0 0,0 0,0 0,0 0,0 0,0 0,0 25,0-25,0 0,-25 25,25-1,0 1,0 0,-25 0,25 0,0-1,0 26,-25-25,25 0,0-1,0 1,0 0,0 0,0 0,0 0,25-25,-25 24,0 1,25-25,-25 25,25-25,0 0,-25 0,24 0,1 0,-25 0,25 0,0 0,-25 0,25 0,-1-25</inkml:trace>
  <inkml:trace contextRef="#ctx0" brushRef="#br0" timeOffset="108601.2116">8186 17438,'0'0,"0"0,0 0,0 0,0 0,0 0,0 0,0 0,0 0,25 0,-25 0,25 0,-1 0,1 0,0 0,0-25,0 25</inkml:trace>
  <inkml:trace contextRef="#ctx0" brushRef="#br0" timeOffset="108837.2251">9079 16917,'0'0,"0"0,0 0,0 0,0 0,0 0,0 0,0 0,25 0,-25 0,24 0,1 0,0 0,0 0,0 0,-1 0,1 0,25 0,-50 0,25 0</inkml:trace>
  <inkml:trace contextRef="#ctx0" brushRef="#br0" timeOffset="109025.2358">9302 16743,'0'0,"0"0,-25-25,25 25,0 25,0-25,0 0,0 25,0 0,0 0,0-1,0 1,0 0,0 0,0 0,0 24,0-24,0 0,0 0,0-1,0 1,0 0,0-25,0 25,0 0</inkml:trace>
  <inkml:trace contextRef="#ctx0" brushRef="#br0" timeOffset="111176.3589">10245 16644,'0'0,"0"0,24-25,-24 25,0 0,0 0,0 0,0-25,0 25,0 0,0 0,0 0,0 0,-24 0,24 0,-25 0,0 0,25 0,-25 0,0 0,1 0,-1 0,0 25,25-25,-25 0,0 0,25 0,-24 0,24 25,0-25,0 0,-25 0,25 0,0 0,0 0,0 0,0 25,0-25,0 0,0 25,0-25,0 0,0 24,0 1,0-25,0 25,0-25,0 25,0 0,0-25,0 24,0 1,0-25,0 25,0-25,0 25,0-25,0 0,0 25,0-25,0 0,0 0,0 0,0 0,0 0,25 0,-25 0,0 0,0 0,0 0,0 0,24 0,-24 0,25 0,-25 0,25-25,-25 25,25 0,0 0,-1 0,-24 25,25-25,0 0,0 24,0-24,-1 25,-24-25,25 25,0-25,-25 25,25 0,-25-25,0 24,0 1,0-25,0 25,0 0,0-25,-25 25,25-25,0 0,-25 24,0-24,25 25,-24-25,-1 0,0 0,25 0,-25 0,0 0,1 0,-1 0,0 0,0 0,0 0,1 0,-1-25,25 25</inkml:trace>
  <inkml:trace contextRef="#ctx0" brushRef="#br0" timeOffset="111644.3856">10914 16991,'0'-25,"25"25,-25 0,25-24,-25 24,0-25,0 25,0-25,-25 25,25-25,-25 25,25 0,-24-25,-1 25,0 0,25 0,-25 0,0 0,25 0,-24 25,24-25,-25 0,25 0,-25 25,25-25,0 25,0-25,0 25,0-25,0 24,25 1,-25-25,25 25,-1 0,-24 0,25-1,0 1,0 0,0 0,-1 0,1-25,0 24,0 1,0 0,-25 0,24-25,-24 25,0-25,0 24,0-24,0 25,0-25,0 0,0 25,0-25,0 0,-24 0,24 0,-25 0,25 0,-25 0,0 0,0 0,25-25,-24 25,-1 0,0-25,0 25</inkml:trace>
  <inkml:trace contextRef="#ctx0" brushRef="#br0" timeOffset="111925.4017">11088 17314,'25'24,"0"-24,-1 25,-24-25,25 25,-25-25,25 25,-25-25,25 0,-25 0,0 25,0-25,25 0,-25 24,0-24,0 0,0 25,0-25,0 0,0 0,0 0,-25 0,25 0,0 0,0 0,0 0,0 0,0-25,0 25,0 0,0-24,0-1,0 25,0-25,25 0,-1 0,1 1,0-1,0 25,0-25,24 0,-24 0,25 25,-25-24</inkml:trace>
  <inkml:trace contextRef="#ctx0" brushRef="#br0" timeOffset="115163.5869">7987 16917,'0'-25,"0"25,0 0,0 0,0 0,0 0,0 0,0 0,0-25,0 25,0 0,0 0,0 0,-24 0,24 0,0 0,-25 0,25 0,0 0,-25 25,25-25,0 0,-25 25,25-25,0 0,0 25,-25-25,25 24,0-24,0 25,0-25,0 25,0-25,0 25,0 0,25-25,-25 24,0-24,25 25,-25-25,25 25,0-25,-25 25,24-25,1 25,-25-1,25-24,0 25,0-25,-25 25,24-25,-24 0,25 25,-25-25,0 25,25-25,-25 0,0 0,0 24,0-24,0 0,-25 0,25 0,-25 0,25 0,-24 25,24-25,-25 0,0 0,0 0,25 0,-25-25,1 25,24 0,-25 0,0 0</inkml:trace>
  <inkml:trace contextRef="#ctx0" brushRef="#br0" timeOffset="120710.9042">3870 17562,'0'0,"0"0,0 0,0-25,0 25,0 0,0 0,25 0,-25-25,0 25,0 0,0 0,0 0,0 0,0 0,0 0,0 0,0 25,0-25,0 0,0 25,0-25,-25 25,25-1,0 1,0 0,-25 0,25 0,-25-1,0 1,25 0,-24 25,24-26,-25 1,25 0,-25 0,25-25,0 25,0-1,25-24,-25 25,0-25,25 0,-25 0,24 25,1-25,0 0,0 0,0 0,-1-25,1 25,0 0,0 0,0-25,0 25,-1-24,1 24,-25 0,25-25,-25 25,25-25,-25 25,0 0,0-25,0 25,0-25,0 25,0 0,0-24,-25 24,25 0,0-25,-25 25,25 0,-25 0,25 0,0-25,0 25,0 0,0 0,0 25,0-25,0 0,0 25,0-25,0 24,0 1,0 0,0 0,0 0,0-1,0 1,25 0,-25 0,0 0,0-1,25 1,-25 0,0 0,0-25,25 25,-25-25,0 24,0-24,0 25,25-25</inkml:trace>
  <inkml:trace contextRef="#ctx0" brushRef="#br0" timeOffset="121122.9278">4515 17785,'0'0,"0"-25,0 0,0 25,0-24,0 24,0-25,0 25,-25 0,25 0,-25 0,25 0,-25 0,25 0,-24 25,24-25,-25 24,25 1,-25-25,25 25,0 0,0-25,0 25,0-1,0-24,0 25,0 0,25-25,-25 25,25-25,-1 25,1-25,0 24,0-24,0 25,-1-25,1 25,0-25,0 25,0-25,-25 25,24-25,1 0,-25 24,0-24,25 0,-25 25,0-25,0 0,0 25,0-25,-25 0,25 25,-25-25,25 0,-24 0,-1 0,0 0,25 0,-25 0,0 0,1 0,-1 0,0 0</inkml:trace>
  <inkml:trace contextRef="#ctx0" brushRef="#br0" timeOffset="121450.9465">5011 17934,'25'0,"0"0,-25 0,24 0,-24 0,25 0,-25 0,25 0,-25 25,0-25,0 0,0 24,0-24,0 25,0 0,0 0,0 0,-25-1,25 1,0 0,0 0,-25 0,25-1,0-24,0 25,0 0,0 0,0-25,0 25,0-25,0 24,0-24,25 25,-25-25,25 0,-25 25,0-25,25 0,-25 0,25 0,-25 0,24 0,1 0,-25-25,25 25,0 0,-25-25</inkml:trace>
  <inkml:trace contextRef="#ctx0" brushRef="#br0" timeOffset="121630.9568">5085 18182,'-24'0,"24"0,-25 25,25-25,0 0,0 0,0 0,0 0,0 0,0 0,25 0,-25 0,24 0,-24 0,25 0,0 0,0 0,0 0,-1-25,26 25,-25 0</inkml:trace>
  <inkml:trace contextRef="#ctx0" brushRef="#br0" timeOffset="121828.9682">6152 17884,'0'0,"0"25,0-25,0 0,0 0,0 0,0 0,0 0,25 0,0 0,-25 0,24 0,1 0,0-25,0 25,0 0,-1 0</inkml:trace>
  <inkml:trace contextRef="#ctx0" brushRef="#br0" timeOffset="121983.977">6177 18008,'0'0,"0"25,0-25,0 0,0 0,0 0,25 0,-25 0,24 0,1 0,0 0,0 0,0 0,-1-25,26 25,-25 0,24 0</inkml:trace>
  <inkml:trace contextRef="#ctx0" brushRef="#br0" timeOffset="122359.9985">7194 17735,'0'0,"0"-24,0 24,0 0,0 0,0 0,0 0,0 0,0 24,0-24,0 25,0-25,25 25,-25 0,0 24,24-24,-24 0,0 0,0 24,0-24,0 0,0 0,0 24,0-24,0 0,0 0,0 0,0-25,0 24,0-24,0 25,0-25,0 25,0-25,0 0</inkml:trace>
  <inkml:trace contextRef="#ctx0" brushRef="#br0" timeOffset="122858.027">7690 17711,'25'-25,"-1"25,-24 0,0 0,0 0,25-25,-25 25,0 0,0 0,0 0,0 25,-25-25,25 0,0 25,-24-25,24 24,-25 1,25 0,-25 0,25 0,-25-1,25-24,-25 25,25 0,0 0,0 0,0-1,0-24,0 25,0 0,25-25,-25 25,25-25,0 25,-25-25,25 0,-1 0,1 24,0-24,25 0,-26 0,1 0,0-24,0 24,0-25,-1 25,1-25,0 25,0-25,-25 25,25-25,-25 1,0 24,0-25,0 25,0-25,0 25,0-25,0 25,0 0,-25-25,25 25,0 0,0 0,-25 25,25-25,0 25,0-25,0 25,-25 0,25-1,0 1,0 0,0 0,0 0,0-1,25 1,-25 0,0-25,0 25,0 0,25-25,-25 24,0-24,0 25,0-25,0 25,0-25</inkml:trace>
  <inkml:trace contextRef="#ctx0" brushRef="#br0" timeOffset="123229.0482">8707 17959,'0'-25,"-25"25,25-25,-25 25,25 0,-25-25,1 25,-1 0,25 0,-25 0,0 0,0 0,25 25,-24-25,24 25,0-25,0 25,0-25,0 24,0 1,24-25,-24 25,25 0,0 0,-25-1,25-24,0 25,-1 0,1 0,0-25,-25 25,25-1,0-24,-25 25,24-25,-24 25,0-25,25 25,-25-25,0 0,0 25,0-25,0 0,0 24,0-24,-25 0,25 0,0 0,-24 0,24 0,-25 25,25-25,-25 0,0 0,25 0,-25-25,1 25,-1 0</inkml:trace>
  <inkml:trace contextRef="#ctx0" brushRef="#br0" timeOffset="123549.0666">8856 18182,'24'0,"1"0,0 25,-25-25,25 0,0 24,-1-24,1 25,0-25,0 25,0-25,-1 25,1 0,-25-25,25 24,0-24,-25 25,0-25,25 25,-25-25,0 0,0 25,0-25,0 0,0 0,-25 0,25 0,0 0,0 0,0 0,0 0,-25 0,25 0,0-25,0 25,0-25,0 25,0-25,25 25,-25-24,0-1,25 25,-1-25,1 0,0 0,0 25,0-24,0 24,-1-25</inkml:trace>
  <inkml:trace contextRef="#ctx0" brushRef="#br0" timeOffset="131045.4953">4118 17611,'0'0,"0"0,0 0,0 0,0 0,0 0,0 0,0 0,0 0,0 0,-25 0,25 0,0 25,-25-25,25 25,-24-25,24 25,-25 0,0-1,0 26,0-25,0 0,1 24,-26-24,25 25,-24-26,24 26,0-25,-25 0,26 24,-1-24,0 0</inkml:trace>
  <inkml:trace contextRef="#ctx0" brushRef="#br0" timeOffset="131499.5213">2654 17959,'0'0,"0"-25,0 25,0 0,0 0,0-25,0 25,25 0,-25-25,0 25,25 0,0-25,-25 25,25 0,-1 0,1 0,-25 0,25 0,0 0,-25 0,25 25,-25-25,24 25,-24-25,0 25,0 0,0-1,0 1,-24 0,24 0,-25 0,25-1,-25 1,0 0,25 0,0 0,0-25,-25 0,25 0,0 0,0 0,0 0,0 0,25 0,-25 0,25 0,0 0,0 0,-1-25,1 25,25-25,-25 25,24-25,1 25</inkml:trace>
  <inkml:trace contextRef="#ctx0" brushRef="#br0" timeOffset="132311.5677">8087 17711,'0'0,"0"0,-25 0,25 0,-25 0,0 0,25 0,-25 0,1 0,-1 24,-25-24,25 25,-24 0,24 0,-25 0,1-1,-1 1,1 0,-1 0,0 24,26-24,-26 0,0 0,1 0,-1-1,25 1,-24 0,24 0,-25 0,25-25</inkml:trace>
  <inkml:trace contextRef="#ctx0" brushRef="#br0" timeOffset="132724.5914">6623 17587,'0'0,"0"0,0 0,0 0,0 0,0 0,0-25,0 25,0 0,0 0,25 0,-25 0,25 0,0 0,-25 0,24 0,1 0,0 0,-25 0,25-25,0 25,-1 0,1 0,-25 0,25-25,-25 25,25 0,-25 0,0 0,0 0,0 0,25 25,-25-25,0 0,0 25,0-25,0 25,0-1,0 1,0 0,0 0,0 0,0-1,0 1,0 0,0-25,0 25,0 0,0-1,0 1,0-25,0 25,0 0,0-25</inkml:trace>
  <inkml:trace contextRef="#ctx0" brushRef="#br0" timeOffset="132896.6012">6797 17835,'0'0,"0"0,0-25,25 25,-25-25,24 25,-24 0,25-25,0 25,0-25,0 25,24 0,-24-24,25 24</inkml:trace>
  <inkml:trace contextRef="#ctx0" brushRef="#br0" timeOffset="134584.6978">16942 7937,'0'-24,"-25"-1,25 0,0 25,-25-25,25 25,0 0,-24 0,24 0,0 0,0 0,0 0,0 0,-25 25,25 0,0 0,-25-1,25 1,0 25,0 0,0 24,-25-24,25 24,0 0,0 1,0 24,0-25,0 26,-25 24,25-25,0 0,0 25,0 0,0 0,0 0,0 0,0 0,0 25,0-25,0 25,0 0,0 0,0-1,0 1,0 0,0 25,0-1,25-24,-25 25,0-1,0 1,0 0,0-1,0-24,0 25,0-1,0-24,0 25,0 0,-25-26,25 26,-24-25,-1 24,25-24,-25 25,0-25,-25 0,26 24,-1-24,0 0,0 0,-24-1,24 1,0-25,0 25,0 0,1-25,-1 0,25 25,-25-25,0 0,25 0,-25-25,25 25,0 0,0-25,-24 25,24-24,0-1,0-25,0 26,0-26,0 0,0 1,24-1,-24 1,25-26,-25 1,0-1,0 1,25 0,-25-26,0 26,0-25</inkml:trace>
  <inkml:trace contextRef="#ctx0" brushRef="#br0" timeOffset="135624.7572">17388 7565,'-24'0,"24"0,0 0,0 0,0 0,-25 0,25 0,0 0,0 0,0 0,0 0,25 0,-1 0,-24-24,25 24,0 0,25 0,-26 0,1 0,0 0,0 0,0 0,-25 0,24 0,1 0,-25 0,0 0,0 0,0 0,0 24,0-24,0 25,0-25,0 25,0-25,0 25,0 0,0-1,0 1,0 0,0 0,0 0,0-1,0 1,0 0,0 0,0 0,0-1,0 1,0 0,0 0,0 0,0-25,0 25,0-25,0 24,0-24,0 25,0-25</inkml:trace>
  <inkml:trace contextRef="#ctx0" brushRef="#br0" timeOffset="136028.7804">18009 7615,'0'-25,"24"25,-24-25,0 25,0-24,0 24,0-25,0 25,0 0,0 0,-24 0,24 0,-25 0,25 0,-25 0,25 0,-25 0,25 25,-25-25,25 0,0 24,0-24,0 25,0-25,0 0,0 25,25 0,-25-25,25 25,0-25,-25 24,25 1,-1-25,26 25,-25 0,0 0,-1-25,26 24,-25 1,0-25,-1 25,1 0,-25-25,25 25,-25-1,0-24,0 25,0-25,0 25,0-25,-25 0,25 25,-25-25,1 0,24 25,-25-25,0 0,0 0,0 0,1 0,-1 0,25-25,-25 25,0 0,25 0,-25-25</inkml:trace>
  <inkml:trace contextRef="#ctx0" brushRef="#br0" timeOffset="136317.7969">18381 7665,'24'0,"-24"0,25 0,0 0,0 0,0 0,-25 0,24 0,-24 0,25 24,-25-24,0 25,0-25,0 25,0 0,0 0,0-1,0 1,0 0,0 0,0 0,0-1,0 26,0-25,-25 0,25 0,0-1,0 1,0 0,0 0,0-25,0 25,25-25,-25 24,25-24,-25 25,0-25,25 0,-25 0,25 0,-25 0,24 0,-24 0,25 0,-25-25,25 25</inkml:trace>
  <inkml:trace contextRef="#ctx0" brushRef="#br0" timeOffset="136476.806">18381 7888,'-25'0,"25"0,0 0,0 0,0 0,0 0,0 0,25 0,-25 0,24 0,1 0,0-25,25 25</inkml:trace>
  <inkml:trace contextRef="#ctx0" brushRef="#br0" timeOffset="136680.8176">19670 7541,'0'0,"0"-25,0 25,0 0,0 0,0 0,0 0,0 0,0 0,0 0,0 0,0 0,25 25,-25-25,25 0,0 0,-25 0</inkml:trace>
  <inkml:trace contextRef="#ctx0" brushRef="#br0" timeOffset="136832.8263">19571 7665,'0'0,"0"0,0 24,0-24,0 0,25 0,-25 0,0 25,25-25,0 0,-1 0,1 0,0 0,0 0,0 0,-1 0,1 0</inkml:trace>
  <inkml:trace contextRef="#ctx0" brushRef="#br0" timeOffset="139280.9664">17537 7764,'0'0,"0"0,0 0,0 0,0 0,0 0,0 25,0-25,0 0,0 0,0 24,0-24,0 0,0 0,0 0,0 25,0-25,-25 0,25 0,0 25,-24-25,24 0,-25 0,0 25,25-25,-25 0,0 0,25 0,-24 0,24 0,-25 0,25 0,-25 0,25 0,0 0,0 0,0-25,0 25,0 0,0-25,0 0,0 25,0-24,0 24,0-25,25 0,-25 25,25-25,-25 25,24-25,1 25,-25-24,25 24,-25 0,25-25,0 25,-25 0,24 0,1 0,-25-25,25 25,-25 0,25 0,-25 25,25-25,-25 0,24 25,-24-25,0 24,25-24,0 25,-25 0,0 0,25 0,-25-1,25 1,-25 0,0 0,0 24,0-24,0 0,0 25,0-25,-25-1,0 26,25-25,-25 24,0-24,1 0,-1 0,-25 0,25-1,1 1,-1 0,0 0,0 0,0-25,1 24,-1-24,0 0,0 25,0-25,25 0,-24 0,24-25,-25 25,25 0,0-24,0 24,0-25,0 25,0-25,0 25,0-25,0 25,25-25,-1 25,-24 0,25-24,0 24,0 0,-25 0,25 0,-1 0,1 0,0 0,0 24,0-24,-1 0,1 25,0-25,0 25,24-25,-24 25,0-25,0 25,25-25,-26 24,1-24,25 0,-25 0</inkml:trace>
  <inkml:trace contextRef="#ctx0" brushRef="#br0" timeOffset="139984.0066">20687 7342,'-24'0,"-1"-25,25 25,-25 0,25 0,0 0,0 0,0 0,0 0,0 0,0-24,0 24,0 0,25 0,-25 0,25 0,-1 0,1 0,25 0,-25 0,24 0,-24 0,0 0,25 0,-26 0,1 24,0-24,0 0,0 0,-1 0,1 25,-25-25,0 25,25-25,-25 0,0 25,0 0,0-25,0 24,0 1,0 0,-25 25,25-26,-25 1,25 25,-24-25,24 24,0-24,0 25,-25-26,25 1,0 0,0 0,0 0,0-1,0 1,0-25,0 25,0-25,0 25,0-25,0 0</inkml:trace>
  <inkml:trace contextRef="#ctx0" brushRef="#br0" timeOffset="140385.0295">21704 7268,'0'0,"0"0,0-25,0 25,-24 0,-1 0,0 0,25 0,-25 0,0 0,1 25,-1-25,0 25,0-1,25-24,-25 25,25 0,0 0,0-25,0 25,0-1,0 1,25 0,0-25,-25 25,25 0,0-1,-1 1,1 0,25-25,-25 25,-1 0,1-1,0 1,0-25,0 25,-1 0,1 0,0-25,0 24,-25 1,25-25,-25 25,0-25,0 25,0-25,0 0,0 25,0-25,0 0,-25 0,0 0,25 0,-25 24,0-24,1 0,-1-24,-25 24,25 0,1 0,-1-25,0 25,0-25,0 0</inkml:trace>
  <inkml:trace contextRef="#ctx0" brushRef="#br0" timeOffset="140705.0478">22126 7689,'25'0,"0"25,0-25,-1 25,1 0,0-25,-25 25,25-1,0 1,-1-25,-24 25,25 0,-25 0,0-1,0-24,25 25,-25 0,0 0,0-25,0 25,0-25,0 25,0-25,-25 24,25-24,0 0,-25 0,25 0,0 0,-24-24,24 24,0-25,0 25,0-25,0 0,0 0,0 0,0 1,0-1,24 0,-24 0,25 0,0 1,25-1,-26 0,1 0,25 0,-25 25,24-24</inkml:trace>
  <inkml:trace contextRef="#ctx0" brushRef="#br0" timeOffset="145674.332">10642 2183,'-25'0,"0"0,25 0,-25 0,25 0,0 25,0-25,0 0,0 0,0 0,0 0,0 0,0 0,0 0,25 0,0 0,-25 0,25 0,24 0,-24 0,25-25,-26 25,26 0,0 0,-1 0,1-25,24 25,-24 0,24 0,-24 0,24-25,-24 25,0 0,24 0,-24 0,-1 0,1 0,-1 0,-24 0,25 0,-25 0,-1 0,-24 0,0 0,0 0,0 0,0 0,-24 0,24 0,-50 0,25 25,0-25,-24 0,24 0,-25 0,1 0,-1 0,1 25,-1-25,0 0,1 0,-1 0,0 0,1 25,24-25,0 0,-24 0,24 0,0 0,25 0,-25 0,25 0,0 0,0 24,0-24,0 0,25 0,-25 0,25 0,0 0,-1 0,1 0,0 0,0 0,0 0,24 0,-24 0,25 0,-26 0,26 0,0 0,-25 0,24 0,-24 0,0-24,0 24,-1 0,1 0,-25 0,0 0,0 0,-25 24,1-24,-1 0,0 0,-25 25,26-25,-26 25,0-25,1 0,24 25,-25-25,25 0,1 25,-1-25,25 0,0 0,0 0,0 0,25 0,-25 24,24-24,26 0,-25 0,24 0,1 0,0 0,24 0,-24 0</inkml:trace>
  <inkml:trace contextRef="#ctx0" brushRef="#br0" timeOffset="151754.6798">17140 9004,'0'0,"-24"-25,24 25,0 0,0 0,0 0,0-25,0 25,0 0,0 0,0-24,0 24,0 0,0-25,24 25,-24 0,25 0,-25-25,25 25,0 0,-25 0,25-25,-1 25,1 0,0 25,0-25,0 0,-1 25,1 0,0-25,0 24,0 1,-1 0,-24 0,25-25,-25 25,0 0,0-1,0 1,0 0,-25 0,1 0,-1-1,0 26,0-25,0 0,1-1,-26 1,25-25,0 25,1 0,-1-25,0 0,25 0,-25 0,0 0,25 0,0 0,0-25,-24 25,24-25,0 0,0 25,0-24,0-1,0 0,0 25,0-25,0 25,0 0,0-25,24 25,-24 0,0 0,25 0,-25 25,0-25,25 0,0 25,-25 0,25-25,-1 25,1-1,-25-24,25 25,0 0,0-25,-1 25,1-25,0 25,-25-25,25 24,0-24,-1 0,-24 0</inkml:trace>
  <inkml:trace contextRef="#ctx0" brushRef="#br0" timeOffset="151986.6931">17810 9004,'0'0,"0"0,0 0,0 25,0-25,25 25,-25-25,25 25,0-1,-1-24,1 25,0 0,0 0,0 0,-1-25,1 24,0 1,0-25,0 25,-1 0,1-25,0 25,-25-25,25 0,-25 24</inkml:trace>
  <inkml:trace contextRef="#ctx0" brushRef="#br0" timeOffset="152215.7062">18133 8954,'0'0,"0"0,0 0,0 0,0 0,-25 0,25 0,0 0,0 25,0-25,-25 25,25-25,-25 25,25 0,-25 0,25-1,-24 1,24 0,-25 25,0-26,25 1,-25 0,0 0,25 0,-24-1,24 1,-25 0,25-25,0 25,-25-25,25 25,0-25</inkml:trace>
  <inkml:trace contextRef="#ctx0" brushRef="#br0" timeOffset="152723.7352">18653 8706,'0'0,"25"0,-25 0,0 0,0-24,0 24,0 0,0 0,0 0,0 24,0-24,0 0,0 25,0-25,0 25,-25 0,25 0,-24-1,24 1,-25 0,0 0,0 0,0-1,25 1,-24-25,-1 25,25 0,0-25,0 25,0-25,0 25,0-25,25 24,-25-24,24 0,-24 0,25 0,0 25,0-25,0 0,24 0,-24 0,0-25,24 25,-24 0,0 0,0-24,25 24,-26 0,-24-25,25 25,0-25,0 25,-25 0,0-25,0 25,0-25,0 25,0 0,0 0,0 0,0 0,0 0,0 0,0 0,0 25,0-25,0 25,0-25,-25 25,25 0,0-1,-25 1,25 0,0 0,0 0,0-1,0 1,0-25,0 25,0 0,0 0,0-25,0 24,0-24,0 25,25-25</inkml:trace>
  <inkml:trace contextRef="#ctx0" brushRef="#br0" timeOffset="153114.7576">19348 8880,'0'0,"0"0,25-25,-25 25,25 0,-1 0,-24 0,25 0,0 0,0 0,0 0,-1 25,1-25,0 25,0-25,0 25,-25-1,24 1,-24-25,0 25,0 0,0 0,0 0,-24-1,-1-24,0 25,0 0,0 0,1 0,-1-25,0 24,0-24,0 25,1-25,24 0,0 0,0 0,0 0,0 0,0 0,0 0,0 0,0 0,24 25,1-25,0 0,0 0,0 0,-1 0,1 0,25 0,-25 0,-1 0,26 0,-25 0,0 0,24 0,-24-25,0 25,25 0,-26 0,1 0,-25 0,25 0,0 0</inkml:trace>
  <inkml:trace contextRef="#ctx0" brushRef="#br0" timeOffset="153970.8066">20315 8930,'0'0,"0"0,0 0,0 0,0 0,0 0,0 0,0 24,25-24,0 0,0 0,0 0,24 25,-24-25,25 0,-26 0,26 0</inkml:trace>
  <inkml:trace contextRef="#ctx0" brushRef="#br0" timeOffset="154134.816">20489 9128,'0'0,"0"0,0 0,0 0,25 0,0 25,-25-25,24 0,1 0,25 0,-25 0,-1 0,26 0</inkml:trace>
  <inkml:trace contextRef="#ctx0" brushRef="#br0" timeOffset="154670.8466">21233 8781,'-25'0,"1"0,24 0,-25 0,25 0,0 0,0-25,0 25,0 0,25 0,-1 0,-24 0,25 0,25 0,-25 0,24 0,-24 0,25-25,-26 25,26 0,-25 0,24 0,-24 0,0 0,-25 0,25 0,-25 0,0 0,0 0,0 0,0 0,0 0,0 25,0-25,0 25,0-25,0 25,0-1,0 1,0 25,0-25,0-1,0 1,0 25,0-25,0 0,0 24,-25-24,25 0,0 0,0-1,0 1,0 0,0-25,0 25,0 0,0-1,0-24,0 25,0-25,0 0</inkml:trace>
  <inkml:trace contextRef="#ctx0" brushRef="#br0" timeOffset="155054.8686">22201 8682,'0'-25,"0"25,0-25,0 25,0 0,0-25,0 25,0 0,0 0,-25 0,25 25,-25-25,0 0,25 25,-25-25,1 25,24-1,-25-24,25 25,0 0,0 0,0-25,0 25,25-1,-1 1,-24 0,25 0,0-25,0 25,0-1,-1 1,1 0,0 0,0 0,0 0,-1-25,1 24,0 1,0 0,0-25,-1 25,-24 0,25-25,-25 24,0-24,0 25,0-25,0 0,0 25,0-25,-25 0,25 0,-24 0,-1 0,0 0,0 0,0-25,1 25,-26 0,25-25,0 25,1-24,-1-1</inkml:trace>
  <inkml:trace contextRef="#ctx0" brushRef="#br0" timeOffset="155378.8871">22622 9029,'25'25,"0"-25,0 25,-1-1,1-24,0 25,0 0,0 0,-1 0,1-1,0-24,-25 25,25 0,-25 0,0 0,0-25,0 24,0-24,0 25,0-25,0 25,0-25,-25 0,25 0,-25 0,25 0,-25 0,25 0,-24-25,24 25,-25-25,25 25,0-24,0-1,0 0,0 0,25 0,-25 25,24-24,1-1,0 0,0 0,24 0,-24 1,0 24,25-25,-25 25</inkml:trace>
  <inkml:trace contextRef="#ctx0" brushRef="#br0" timeOffset="163223.3358">22101 8582,'0'0,"0"0,0 0,0 0,0 0,0 0,0 0,0 0,0 0,-24 0,24 25,-25-25,0 25,0-25,0 25,-24 24,-1-24,0 0,1 25,-1-26,-24 26,-1 0,1-1,-25 1,24 0</inkml:trace>
  <inkml:trace contextRef="#ctx0" brushRef="#br0" timeOffset="163630.3591">19646 8830,'0'0,"-25"0,0 25,0 0,-24-25,24 25,-25 0,1-1,-1 1,-24 25,24-25,-24 0,24-1,-24 1,24 25,0-25,-24-1,49 1,-25 0,1-25,24 25,0-25,0 25,25-25</inkml:trace>
  <inkml:trace contextRef="#ctx0" brushRef="#br0" timeOffset="164067.3841">19646 8235,'24'0,"-24"-25,0 25,0-24,0 24,0 0,0 0,0-25,0 25,0 0,0 0,0 0,0 0,0 25,0-25,-24 0,24 24,-25-24,0 25,25 0,-25 0,0 0,1-1,-1 1,0 0,25 0,-25 0,25 24,-25-24,25 0,0 0,0-1,0 1,0 0,0 0,0-25,0 25,0-25,25 24,-25-24,25 0,0 25,0-25,-1 0,1-25,0 25,0 0,-25-24,25 24,-1 0,-24-25,25 25,-25-25,0 0,0 25,0-25,0 25,-25-24,1 24,-1-25,0 25,0 0,0 0,1 0</inkml:trace>
  <inkml:trace contextRef="#ctx0" brushRef="#br0" timeOffset="165760.4809">18902 10220,'0'-25,"0"0,0 25,0-25,0 0,0 1,0-1,0 25,-25-25,25 25,0-25,-25 25,25 0,-25-25,0 25,25 0,-25 25,1-25,-1 0,25 25,-25-25,0 25,0-25,25 25,0-1,0 1,0 0,0-25,0 25,0 0,25-1,-25 1,25-25,0 25,24 0,-24 0,0-1,25 1,-25 0,24 0,-24 0,0-25,24 24,-24 1,0-25,0 25,-25 0,25-25,-25 25,0-25,0 24,0-24,0 0,0 0,0 25,-25-25,25 0,-25 0,0 0,0 0,1 0,-1 0,0 0,0 0,0 0,1 0,-1-25,0 25</inkml:trace>
  <inkml:trace contextRef="#ctx0" brushRef="#br0" timeOffset="166088.4997">19199 10443,'25'0,"0"25,0-25,24 24,-24 1,0-25,0 25,-1-25,1 25,0 0,0-25,0 24,-25 1,0-25,0 25,0-25,0 25,0-25,0 25,-25-25,0 0,0 0,0 0,25 0,-24 0,-1 0,0 0,0 0,25-25,-25 25,25 0,0-25,0 0,0 25,0-25,0 1,0 24,25-25,0 0,0 25,0-25,-1 0,1 25,0-24,0 24,24-25,-24 0,0 25,0-25</inkml:trace>
  <inkml:trace contextRef="#ctx0" brushRef="#br0" timeOffset="166273.5103">19919 10244,'0'0,"24"0,-24 0,25 0,0 25,0-25,0 0,-1 0,1 0,0 0,0 0,0 0,-1 0</inkml:trace>
  <inkml:trace contextRef="#ctx0" brushRef="#br0" timeOffset="166432.5193">19968 10368,'0'25,"0"-25,0 0,0 0,0 0,25 0,0 25,-25-25,25 0,-25 0,24 0,1 0,0 0,0 0,24 0,-24 0,0 0</inkml:trace>
  <inkml:trace contextRef="#ctx0" brushRef="#br0" timeOffset="166913.5469">21035 10046,'0'-25,"0"25,-25-25,25 25,0 0,0 0,0 0,0 0,0 0,-25 0,25 0,0 25,0 0,0 0,0 0,0-1,0 1,0 0,25 25,-25-26,0 1,0 0,25 0,-25 0,0-1,0 1,0 0,0-25,25 25,-25 0,0-25,0 0,24 24</inkml:trace>
  <inkml:trace contextRef="#ctx0" brushRef="#br0" timeOffset="167252.5663">21332 10071,'0'0,"25"0,0-25,-25 25,25-25,0 25,-1 0,1 0,25-25,-25 25,-1 0,1 25,25-25,-25 0,-1 25,1 0,-25-25,25 25,-25-1,0 1,0 0,0 0,0 0,-25-1,0 1,1 25,-1-25,-25-1,1 1,24 0,-25 0,25 0,1-1,-1-24,0 25,25-25,-25 0,25 0,0 0,0 0,0 25,25-25,0 0,-25 0,25 0,24-25,-24 25,0 0,0 0,24 0,-24-25,25 25,-26 0,26 0,-25-24,24 24</inkml:trace>
  <inkml:trace contextRef="#ctx0" brushRef="#br0" timeOffset="178032.1828">21928 9748,'0'0,"0"0,0 0,0 0,0 0,0 0,0 0,0 0,0 25,0 0,0-25,0 25,0 24,24-24,-24 0,0 24,0-24,25 25,-25-25,0 0,25 24,-25-24,0 0,0 0,0-1,0 1,0 0</inkml:trace>
  <inkml:trace contextRef="#ctx0" brushRef="#br0" timeOffset="178792.2263">22101 9947,'0'0,"0"0,0-25,0 25,0 0,0 0,0-25,0 25,0 0,0 0,-24 25,24-25,0 0,-25 25,25-25,-25 24,25 1,-25-25,25 25,0 0,0-25,0 25,0 0,0-25,0 24,0-24,25 25,-25-25,25 0,-25 25,25-25,-25 0,24 0,1 0,-25 0,25 0,0 0,-25 0,25 0,-1 0,1-25,0 25,-25-25,25 25,0-24,-25 24,24-25,-24 25,25-25,-25 25,0-25,0 25,0-25,0 25,0 0,0 0,0 0,0 0,0 0,0 0,0 25,0-25,0 25,0-25,0 25,0-25,0 25,0-25,25 24,-25 1,0-25,0 25,0-25,0 0,0 25,0-25,0 0,0 25,0-25,0 0,0 0,0 0,0 0,25 0,-25 0,0 0,0 0,0-25,0 25,0 0,0-25,25 25,-25 0,0-25,24 25,-24 0,0-25,25 25,-25 0,25 0,-25 0,25 0,-25 0,25 0,-25 0,24 25,-24-25,25 25,-25-25,0 0,0 25,0-25,25 25,-25-25,0 0,0 24,0-24,25 0,-25 0,0 25,0-25,0 0,0 0,0 0,0 0,0-25,0 25,0 0,0 0,25-24,-25 24,0-25,24 0,-24 25,25-25,-25 25,25-25,0 1,-25 24,25 0,-1-25,1 25,-25 0,25 0,0 25,-25-25,25 24,-25-24,24 25,-24 0,0-25,0 25,0 0,0-25,0 24,0-24,0 25,0-25,0 25,0-25,0 25,0-25,0 0</inkml:trace>
  <inkml:trace contextRef="#ctx0" brushRef="#br0" timeOffset="179020.2393">23218 9996,'24'-25,"-24"1,0-1,25 0,-25 0,0 25,25 0,-25 0,0 0,0 0,0 0,0 25,0 0,0 0,0 24,-25 1,25-25,-25 24,25 1,0 0,-24-1,24 1,0-1,0-24,-25 25,25-25,0 24,0-24,-25 0,25-25,0 25,0-1,0-24</inkml:trace>
  <inkml:trace contextRef="#ctx0" brushRef="#br0" timeOffset="179628.2741">23391 10170,'25'-25,"-25"25,25 0,-25-25,25 25,-1 0,1-24,0 24,0 0,24-25,-24 25,0 0,0-25,24 25,-24-25,0 25,0-25,0 0,-25 25,24-24,1-1,-25 25,0-25,0 0,0 0,0 1,0 24,0-25,0 0,-25 0,25 25,-24-25,24 25,-25 0,25 0,-25 0,0 25,25-25,-25 25,1 0,24 0,-25 24,0-24,25 25,-25-1,25 1,0-25,0 24,0 1,0 0,0-1,0-24,0 25,25-26,-25 1,25 0,-25 0,0-25,25 25,-25-25,24 24,-24-24,25 0,-25 0,25 0,-25 0,25-24,-25 24,25 0,-1-25,-24 0,25 25,0-25,-25 0,25 1,0 24,-25-25,24 0,-24 25,25-25,-25 25,25 0,-25 0,0 0,0 0,0 25,25-25,-25 25,0-25,0 25,0-25,0 0,0 24,0-24,25 25,-25-25,0 0,25 25,-25-25,0 0,24 0,-24 0,25 0,0 25,-25-25,25 0,0 0,-1 0,-24 0,25-25,0 25,0 0,0 0,-25 0,24 0,1 0,0-25,0 25,0 0,-25 0,24 0,-24 0,25 0,-25 0,0 0,0 0,25 0</inkml:trace>
  <inkml:trace contextRef="#ctx0" brushRef="#br0" timeOffset="179940.2919">23441 10666,'-50'0,"25"0,1 25,-1-25,0 0,25 25,0-25,0 0,0 0,25 0,0 0,-1 0,1 24,25-24,-1 0,1 0,0 0,24 25,-24-25,24 0,0 0,-24 0,24 0,1 0,-25 0,24 0,-24 0,24 0,-24 0,-1-25,1 25,-25 0,24 0,-24-24,0 24,0 0,-25 0,0 0,0 0,0 0,0 0,0 0,0 0,0-25</inkml:trace>
  <inkml:trace contextRef="#ctx0" brushRef="#br0" timeOffset="181356.3729">10716 2356,'0'0,"0"0,-25 0,25 0,0 0,0 0,0 0,0 0,0 0,0 0,0 0,0 0,0 0,0 0,0 0,0 0,0 0,25 0,0 0,0 0,-1 0,1 0,25 0,-1 0,1 0,0 0,-1 0,1 0,24 0,-24 0,24 0,-24 0,0 0,24 0,-24 0,-1 0,1 0,-1 0,1 0,-25 0,24 0,-24 0,0 0,-25 0,25 0,-25 0,0 0,0 0,0 0,0 0,0 0,0 0,0 0,0 0,0 0,0 0,0 0,0 0,0 0,0 0,0 0,0 0,0 0,0 0,0 0,0 0,0 0,0 0,0 0</inkml:trace>
  <inkml:trace contextRef="#ctx0" brushRef="#br0" timeOffset="182872.4597">21060 10765,'0'0,"0"-25,0 25,0 0,0 0,0 0,0-24,0 24,0 0,0 0,0 0,0 0,24 0,-24 0,25 0,25 0,-25 0,24 0,-24 0,25 0,24 0,-24 0,-1 0,1 0,24 0,-24 0,-1 0,-24 0,25 0,-25 0,-1 0,-24 0,25 0,-25 0,0 0,-25 0,1 0,-1 0,0 0,-25 0,1 0,-1 0,1 0,-1 0,0 0,1 0,-1 0,1 0,-1 0,25 0,0 0,1 0,-1 0,25 0,0 0,0 0,0 0,0 0,25 0,-1 0,1 0,25 0,-25 0,24 0,1 0,-1 0,1 24,24-24,-24 0,0 0,-1 0,1 0</inkml:trace>
  <inkml:trace contextRef="#ctx0" brushRef="#br0" timeOffset="191880.9749">8484 9649,'0'0,"24"0,-24-25,0 25,0 0,0 0,0 0,0 0,0-25,0 25,0 0,0 0,0 0,0 0,0 0,0 25,0-25,-24 0,24 0,-25 0,0 25,0-25,25 0,-25 0,1 25,-1-25,0 0,0 0,0 0,25 25,-24-25,-1 0,25 0,0 0,0 0,0 24,-25-24,25 0,0 0,0 0,0 25,0-25,0 0,0 25,0-25,0 25,0-25,0 25,0-1,0 1,0 0,0 0,0 0,0-1,0 26,0 0,-25-25,25 24,-25 1,25-1,-25 1,25 0,0-1,-24 1,24-1,-25 1,25 0,0-1,-25-24,25 25,0-26,0 1,0 25,0-25,0-1,0 1,0 0,0 0,25 0,-25-1,25 1,-1-25,-24 25,25-25,0 0,0 25,25-25,-26 0,1 0,25-25,-1 25,-24 0,25-25,-1 25,1-25</inkml:trace>
  <inkml:trace contextRef="#ctx0" brushRef="#br0" timeOffset="192957.0365">15627 8830,'0'0,"0"0,0-24,0 24,0 0,0-25,0 25,0 0,0-25,25 25,-25 0,25-25,0 25,-25 0,25 0,-1 0,1 0,0 0,0 0,-25 0,25 0,-1 0,-24 25,25-25,-25 25,25-25,-25 25,0-1,0 1,0 0,0 0,0 0,0-1,0 1,0 25,0-25,-25 24,25 1,-25 0,25-1,-24 1,24-1,-25 1,25 0,-25-1,25 1,0 24,0-24,-25-1,25 1,0 0,0-1,0 1,0-25,0 24,25 1,-25 0,0 24,25-24,0-1,-25 1,24-1,-24 1,25 0,0 24,0-24,-25-1,25 1,-1-1,1 1,-25 0,25-1,0 1,-25-1,25-24,-25 25,24-1,-24-24,25 25,-25-25,0 0,0 24,0-24,0-25,0 25,0 0,0-25,0 24,0-24,0 25,-25-25,25 0,-24 0,-1 0,0 0,0 0,-24 0,24 0,-25 0,1 0,-1 0,0 0</inkml:trace>
  <inkml:trace contextRef="#ctx0" brushRef="#br0" timeOffset="195782.1981">17438 11485,'0'0,"0"0,25-25,-25 25,0-25,0 25,0-25,0 25,0 0,0-25,0 25,0 0,0-24,0 24,0 0,0 0,-25 0,25 0,0 0,-25 0,25 0,-25 0,1 24,24-24,-25 0,0 25,25 0,-25-25,25 25,-25-25,25 25,0-25,0 24,0 1,0-25,0 25,0 0,0-25,25 25,0-1,0-24,-25 25,25 0,-1 0,26-25,-25 25,0-25,-1 24,1 1,0-25,0 25,0-25,-1 25,-24-25,25 25,-25-25,0 24,0-24,0 0,0 25,0-25,0 0,-25 25,25-25,-24 0,-1 0,25 0,-25 25,0-25,0 0,1 0,-1 0,0 0,0 0,0-25,1 25,-1 0,25 0,-25-25</inkml:trace>
  <inkml:trace contextRef="#ctx0" brushRef="#br0" timeOffset="196091.2157">17785 11584,'25'0,"-25"0,25 0,-25 0,25 0,-25 0,0 0,25 0,-25 25,0-25,0 24,0-24,0 25,0 0,0 0,0 0,0-1,0 1,0 0,-25 0,25 0,0-1,0 1,0 0,0 0,0 0,0-1,0 1,0 0,0-25,0 25,25-25,-25 25,24-25,-24 24,0-24,25 0,-25 0,25 0,-25 0,25 0,-25 0,25 0,-25-24,24 24</inkml:trace>
  <inkml:trace contextRef="#ctx0" brushRef="#br0" timeOffset="196259.2253">17736 11906,'-25'0,"25"0,0 0,0 0,0 0,25 25,-25-25,25 0,-1 0,-24 0,25 0,0 0,-25 0,25 0,0-25</inkml:trace>
  <inkml:trace contextRef="#ctx0" brushRef="#br0" timeOffset="196471.2375">18133 11683,'0'0,"0"0,0 0,0 0,0 0,24 0,-24 0,25 0,0 0,0 0,0 0,-25 0,24 0,1 0,0 0,0 0,0 0,-1 0</inkml:trace>
  <inkml:trace contextRef="#ctx0" brushRef="#br0" timeOffset="196843.2587">18976 11385,'0'-24,"0"24,0 0,25-25,-25 25,0 0,0-25,0 25,0 0,-25 0,25 0,-25 0,25 0,-25 0,1 25,-1-25,25 0,-25 25,0-25,25 24,-25-24,25 25,0-25,0 25,0-25,0 25,0 0,25-25,-25 24,25 1,0-25,0 25,-1 0,1-25,0 25,0-1,24 1,-24-25,0 25,25-25,-26 25,1-25,-25 25,25-25,0 24,-25-24,0 0,0 25,0-25,0 0,0 25,0-25,0 0,-25 0,25 0,-25 0,0 0,1 25,-1-25,-25 0,25-25,-24 25,24 0</inkml:trace>
  <inkml:trace contextRef="#ctx0" brushRef="#br0" timeOffset="197198.279">19497 11782,'25'0,"-1"25,1 0,0-25,0 25,0-1,-1 1,-24-25,25 25,0 0,-25-25,25 25,-25-1,0-24,0 25,0 0,0-25,0 0,0 25,0-25,-25 0,25 25,-25-25,0 0,1 0,-1-25,25 25,-25 0,0-25,25 25,-25-25,25 0,0 25,0-24,0-1,0 0,25 0,-25 25,25-25,0 1,0 24,24-25,-24 25,0 0,0-25,24 25,-24 0</inkml:trace>
  <inkml:trace contextRef="#ctx0" brushRef="#br0" timeOffset="197423.2919">20340 11633,'0'0,"0"0,25 0,-25 0,25 0,-25 0,25 0,-1 0,1 0,0 0,0 0,0 0,-1 0,-24 25</inkml:trace>
  <inkml:trace contextRef="#ctx0" brushRef="#br0" timeOffset="197564.3">20390 11782,'0'0,"0"0,25 0,-25 25,24-25,1 0,-25 0,25 0,0 0,0 0,-1 0</inkml:trace>
  <inkml:trace contextRef="#ctx0" brushRef="#br0" timeOffset="198158.334">21531 11112,'0'0,"25"0,-25 0,0-24,0 24,0 0,0 0,0 0,24 0,-24 24,0-24,0 0,0 25,0 0,0 0,0 0,0 0,0-1,0 1,-24 0,24 0,-25 24,25-24,-25 0,25 0,0 0,0-1,0-24,0 25,0 0,0-25,0 25,0-25,0 25,25-25,-25 0,25 0,-25 24,24-24,1 0,0 0,0 0,0 0,-1-24,1 24,0 0,0 0,0-25</inkml:trace>
  <inkml:trace contextRef="#ctx0" brushRef="#br0" timeOffset="198496.3533">21878 11410,'0'0,"0"0,0 0,0 0,0 0,0 0,0 0,25 0,0 0,-25 0,24 0,1 0,0 0,0 0,0 0,0 0,24 0,-24 0,-25-25,25 25,0 0,-25 0,24 0,-24 0,0 0,0 0,0 0,-24 0,-1 0,25 0,-25 0,0 0,25 0,-25 0,25 0,-24 0,24 0,-25 0,25 25,0-25,0 25,0-25,0 25,0 0,0-1,0-24,0 25,25 0,-25 0,0 0,24-1,-24 1,0 0,0 0,0 0,25-25,-25 24</inkml:trace>
  <inkml:trace contextRef="#ctx0" brushRef="#br0" timeOffset="198806.371">21481 11931,'0'25,"0"-25,0 0,0 0,0 0,0 0,25 0,-25 0,25 0,0 0,-1 0,1 0,0 0,25 0,-1 0,-24 0,25 0,-1 0,1 0,24 0,-24 0,0 0,-1 0,26 0,-26 0,1 0,-1 0,-24 0,25 0,-25 0,-1 0,1-25,-25 25,25 0</inkml:trace>
  <inkml:trace contextRef="#ctx0" brushRef="#br0" timeOffset="199366.4031">22101 12378,'0'0,"25"0,-25-25,25 25,-25-25,0 0,0 25,25-25,-25 1,0 24,0-25,0 0,-25 25,25-25,-25 25,0-25,25 25,-24 0,-1 0,0 0,0 25,0-25,0 0,1 25,-1 0,0-25,0 25,25-1,-25 1,25-25,0 25,0 0,0 0,0-25,0 24,25-24,-25 25,25-25,0 0,0 25,-1-25,1 0,0 0,0 0,0 0,-25 0,25 0,-1-25,-24 25,25 0,0 0,-25-25,0 25,25-24,-25 24,0 0,0 0,25-25,-25 25,0 0,0 0,0 0,0 25,0-25,0 24,0 1,0 0,0 0,0 24,0 1,0 0,0-26,0 26,0 0,0-1,-25-24,25 25</inkml:trace>
  <inkml:trace contextRef="#ctx0" brushRef="#br0" timeOffset="201587.5301">17438 12402,'0'0,"-25"0,25 0,0 0,0 0,0 0,0 0,0 25,25-25,0 0,-25 0,25 0,-1 0,1 0,25 0,-25 25,-1-25,26 0,0 0,-25 0,24 0,-24 0,0 0,24 0,-24 0,-25 0</inkml:trace>
  <inkml:trace contextRef="#ctx0" brushRef="#br0" timeOffset="201738.5387">17587 12452,'0'0,"-25"0,0 0,25 0,0 0,0 0,0 0,0 0,0 25,25-25,0 0,-25 0,25 0,-1 0,1 0,25 0,-25 0,0 0,24 0,-24 0,25 0</inkml:trace>
  <inkml:trace contextRef="#ctx0" brushRef="#br0" timeOffset="204546.6994">10766 2381,'-25'0,"25"0,0 0,0 0,0 0,0 0,0 0,0 0,0 0,0 0,0 0,0 0,25 0,-1 0,-24 0,25 0,0 0,25 0,-26 0,1 0,25 0,-25-25,24 25,1 0,-25 0,24 0,-24 0,0 0,24 0,-24 0,-25-24,25 24,0 0,-25 0,0 0,0 0,0 0,0 0,0 0,0 0,-25 0,25 0,-25 0,0 0,1 0,-26 0,25 0,0 0,-24 0,24 24,-25-24,26 0,-1 0,-25 0,25 0,1 0,24 0,-25 0,25 0,-25 0,25 0,0 0,0 0,0 0,0 0,0 0,0 0,25 0,-25 0,25 0,-1 0,-24 0,25-24,0 24,0 0,0 0,-1 0,1 0,0 0,0-25,0 25,-1 0,-24 0,25 0,0 0,-25 0,25 0,-25 0,0-25,0 25,0 0,0 0</inkml:trace>
  <inkml:trace contextRef="#ctx0" brushRef="#br0" timeOffset="206297.7995">21184 11088,'0'0,"0"0,0 0,0 0,0 0,0 0,0 0,0 0,24-25,-24 25,25 0,0 0,-25 0,25 0,0 0,-1 0,1 0,0 0,0 0,0 0,-1 0,1 0,0 0,0 0,24 0,-24 0,0 0,0 0,0 0,-25 0,24 0,-24 0,0 0,25 0,-25 0,0 0,-25 0,25 0,-24-25,-1 25,0 0,-25 0,26-25,-26 25,25 0,-24 0,24-25,-25 25,25 0,1 0,-1-24,0 24,25 0,-25 0,25 0,0 0,0 0,0 0,25 0,-25 0,25 0,0 0,-1 0,1 0,0 0,0 0,24 0,-24 0,25 24,-25-24,24 0,-24 0,25 0,-1 25,-24-25,0 0</inkml:trace>
  <inkml:trace contextRef="#ctx0" brushRef="#br0" timeOffset="207030.8414">21357 10716,'0'0,"25"0,0 0,-25 0,25 0,-1 0,1 0,25 0,-25 0,-1 0,1 24,25-24,-25 0,-1 0,1 0,0 0,0 0,0 0,-25 0,0 0,0 0,0 0,0 0,-25 0,25 0,-25 0,0 0,0 0,1 0,-26 0,50 0,-25 0,0 0,25 0,0 0,0 0,0 0,0 0,0 0,0 0,0 0,0 0,25 0,-25 0,25 0,0 0,0 0,-25 0,24 0</inkml:trace>
  <inkml:trace contextRef="#ctx0" brushRef="#br0" timeOffset="214153.2488">17314 13395,'0'0,"0"-25,0 25,0 0,0-25,0 25,0-25,25 25,-25 0,0-25,25 25,-25-24,24 24,-24 0,25 0,0 0,-25-25,25 25,0 0,-25 25,24-25,-24 0,25 0,-25 24,0-24,0 25,0-25,0 25,0 0,-25 0,25-25,-24 24,-1 1,25 0,-25-25,0 25,0 0,25-25,-24 24,24-24,-25 25,25-25,0 0,0 0,0 0,0 0,0 0,0 0,0 0,0 0,0 0,25 0,-25 0,24 0,1 0,0 0,-25 25,25-25,0 0,-1 25,1-25,0 25,0-1,0-24,-1 25,1 0,-25 0,25 0,-25-25,0 24,0 1,0 0,0-25,0 25,0-25,-25 25,0-25,25 24,-24-24,-1 0,0 25,0-25,0 0,1 0,24 0,-25 0,0 0,0-25,0 25,1 0,-1 0,0-24,0 24,25-25,-25 25,25-25,-24 25</inkml:trace>
  <inkml:trace contextRef="#ctx0" brushRef="#br0" timeOffset="214531.2704">17885 13444,'24'0,"-24"0,0 0,0 0,0-25,0 25,0 0,0 0,0 0,0 25,0-25,0 0,0 25,-24-25,24 25,-25 0,25-1,-25 1,25 0,0 0,0 0,0-1,0 1,0-25,0 25,0 0,25 0,-25-1,25-24,-25 25,24-25,1 25,0-25,-25 25,25-25,0 0,-1 0,1 0,0 0,0 0,0 0,-1 0,1-25,-25 25,25-25,0 25,-25-25,0 1,0-1,0 0,0 0,0 0,0 1,-25-1,0 0,0-25,1 26,-1-1,0 25,0-25,0 25</inkml:trace>
  <inkml:trace contextRef="#ctx0" brushRef="#br0" timeOffset="217025.4131">18579 13370,'0'0,"0"-25,0 25,0 0,0-25,0 25,0 0,0 0,0 0,25 0,-25 25,25 0,-25-25,24 25,1-1,0 1,0 0,0 0,-1 0,1-1,0 26,0-50,0 25,0 0,-25-1,24 1,1-25,-25 25,25-25,-25 0,0 25,25-25</inkml:trace>
  <inkml:trace contextRef="#ctx0" brushRef="#br0" timeOffset="217313.4296">18926 13320,'0'0,"0"-25,0 25,0 0,0 0,0 0,0 0,0 0,0 0,0 0,0 0,0 0,0 25,0-25,-24 25,-1 0,25 0,-25-1,0 1,0 0,0 0,1 0,-1-1,0 26,-25-25,26 0,-1-1,-25 1,25 0,1 0,24-25,-25 25,0-1,25-24,-25 0,25 25,0-25,0 0,0 0</inkml:trace>
  <inkml:trace contextRef="#ctx0" brushRef="#br0" timeOffset="221864.6899">19472 13221,'0'0,"0"0,0 0,25 0,-25 0,25 0,-25 0,24 0,1 0,0-25,0 25,0 0,-1 0,1 0,0 0,0 0,0 0,-1 0,1-25,0 25,0 0,-25 0,25 0,-25 0,0 0</inkml:trace>
  <inkml:trace contextRef="#ctx0" brushRef="#br0" timeOffset="222335.7168">19447 13221,'0'0,"0"0,0 0,0 0,0 0,0 0,0 0,0 0,0 0,0 0,0 25,25-25,-25 25,0-25,0 24,0-24,0 25,0 0,0 0,-25-25,25 25,-25-1,25-24,0 25,-24 0,24-25,0 25,0-25,-25 25,25-25,0 0,0 0,0 0,0 24,0-24,0 0,0 0,0 0,0 0,0 0,0-24,0 24,25 0,-25 0,24-25,1 25,0 0,0-25,0 25,-1 0,1 0,0-25,0 25,0 0,-1 0,26 0,-25 0,0 25,-1-25,1 0,0 25,-25-25,25 25,0-1,-25 1,0-25,0 25,0 0,0 0,-25-25,25 24,-25 1,0-25,0 25,1-25,-1 25,0-25,0 0,-24 25,24-25,0 0,0 0,-24 0,24 0,0 0,0 0,0-25,1 25</inkml:trace>
  <inkml:trace contextRef="#ctx0" brushRef="#br0" timeOffset="222672.7361">18902 14114,'0'0,"-25"0,25 25,0-25,0 0,0 0,0 0,0 0,0 0,25 0,-1 0,1 24,25-24,-1 0,1 0,0 0,24 0,-24 0,24 0,0 0,1 0,24 0,-25 0,1 0,-1 0,1 0,-1 0,-24 0,24 0,-24 0,-1 0,-24 0,0 0,0 0,-25 0,25-24,-25 24,0 0,0 0,-25 0</inkml:trace>
  <inkml:trace contextRef="#ctx0" brushRef="#br0" timeOffset="222943.7516">19174 14387,'0'0,"0"0,0 0,-24 25,24-25,0 0,0 24,-25-24,25 25,0 0,0-25,-25 25,25 0,0-1,0 1,0 0,0 0,0 0,0-1,0 1,-25 0,25 0,0 0,0-1,0-24,0 25,0 0,0-25,0 25,0-25,0 0,0 25,0-25,0 0</inkml:trace>
  <inkml:trace contextRef="#ctx0" brushRef="#br0" timeOffset="223417.7787">19447 14511,'0'0,"0"-25,0 25,0 0,0 0,0 0,0 0,0 25,0-25,0 25,0-25,0 24,25 1,-25 0,25 0,-25 0,25-1,-1 1,1 0,0 0,-25 0,25-1,0 1,-1 0,1 0,0 0,0-1,0 1,-25 0,24-25,-24 25,25-25,-25 25,0-25,0 24,0-24,0 0,-25 0,25 0,-24 0,-1 0,0 0,0 0,0 0,1-24,-1 24,0 0,0-25,25 25,-25-25,25 25,0 0,0-25,0 25,0-25,0 25,25-24,0 24,-25-25,25 25,0-25,-1 25,1-25,0 25,0-25,24 25,-24-24,0 24,0-25,0 25,0-25,-1 25,-24-25,25 25,-25-25,0 25,0-24,0 24,0-25,-25 0,1 25,-1-25,0 0,-25 25,25 0,-24-24,24 24,-25 0,1 0,24 0,-25 0</inkml:trace>
  <inkml:trace contextRef="#ctx0" brushRef="#br0" timeOffset="223911.807">21060 13841,'-25'0,"25"0,0 0,0 0,0 0,0 0,0 0,0 0,0 0,0 0,25 0,-25 25,24-25,1 0,0 0,0 0,0 0,-1 0,1 0,0 0,0 25,-25-25,25 0,-25 0</inkml:trace>
  <inkml:trace contextRef="#ctx0" brushRef="#br0" timeOffset="224072.8162">21060 14039,'-25'0,"25"25,-25-25,25 0,0 0,0 25,0-25,0 0,0 0,0 0,25 0,-25 0,25 0,-1 25,1-25,0 0,0 0,0 0,-1 0,26-25,-25 25,24 0,1 0,-25 0</inkml:trace>
  <inkml:trace contextRef="#ctx0" brushRef="#br0" timeOffset="224500.8407">22498 13419,'0'0,"0"0,0 0,0-24,0 24,0 0,0 0,25 0,-25 0,0 0,0 0,0 0,0 0,0 0,0 0,0 24,0 1,-25-25,25 25,-25 25,25-26,-24 1,-1 25,0-25,25-1,-25 1,0 25,25-25,-24-1,24 1,0-25,0 25,0 0,0-25,0 25,0-25,0 24,0-24,0 0,24 0,-24 0,25 0,0 25,-25-25,25 0,0 0,-1-25,1 25,25 0,-25 0,-1 0,1-24</inkml:trace>
  <inkml:trace contextRef="#ctx0" brushRef="#br0" timeOffset="224827.8594">22845 13767,'0'-25,"0"25,0 0,0 0,0 0,0 0,0 0,0 0,0 0,0 0,25 0,-25 0,25 0,-25 0,25 0,-25 0,25 0,-1 0,-24 0,25 0,-25 0,25 0,-25 0,0 0,0 0,0 0,0 0,0 0,0 0,0 0,0 0,-25 0,25 0,0 0,-25 0,25 0,0 0,0 0,0 0,0 0,0 25,0-25,-24 24,24-24,0 25,0 0,0-25,0 25,0 0,0-1,0-24,0 25,0 0,0 0,0-25</inkml:trace>
  <inkml:trace contextRef="#ctx0" brushRef="#br0" timeOffset="225145.8776">22176 14263,'-25'0,"0"0,25 0,-25 0,25 0,0 0,0 0,0 0,0 0,25 0,0 0,-25 0,25 0,0 24,-1-24,26 0,-25 0,24 0,1 0,-25 0,24 0,1 0,0 0,-1 0,1 0,-1 0,1-24,0 24,-1 0,1 0,-25 0,-1 0,26 0,-50 0,25-25,0 25</inkml:trace>
  <inkml:trace contextRef="#ctx0" brushRef="#br0" timeOffset="225711.9099">22597 14858,'0'0,"25"-25,-25 25,0-25,25 25,-25-24,0-1,0 25,0-25,0 0,0 0,0 25,0-24,0-1,0 25,-25-25,0 25,25 0,-24 0,-1 0,0 0,25 0,-25 0,0 25,1 0,-1-25,25 24,-25 1,25-25,-25 25,25 0,0 0,0-25,0 24,0-24,0 25,25-25,-25 25,25-25,-25 0,25 25,-1-25,-24 0,25 0,0 0,0 0,-25 0,25 0,-1-25,-24 25,25 0,-25-25,25 25,-25 0,25-25,-25 25,0 0,0-24,0 24,25 0,-25 0,0 0,0 0,0 0,0 24,0-24,0 25,0 0,-25 0,25 0,0-1,-25 1,25 25,-25-25,25 24,0-24,-25 25,25-26,-24 1,-1 25</inkml:trace>
  <inkml:trace contextRef="#ctx0" brushRef="#br0" timeOffset="233102.3326">22920 14635,'0'0,"25"0,-25 0,0 0,0 0,0 0,0 0,0 0,0 0,0 0,0 0,0 0,0 0,-25 25,25-25,-25 0,0 24,0-24,1 25,-1 0,-25-25,1 25,-1 0,-24-1,24 1,-24 0</inkml:trace>
  <inkml:trace contextRef="#ctx0" brushRef="#br0" timeOffset="233725.3683">19993 14610,'0'0,"25"0,-25 0,25 0,-25 0,0-25,0 25,0 0,0 0,0 0,0 0,0 0,0 0,0 0,0 0,0 25,0-25,-25 0,0 0,0 25,0 0,1-25,-26 24,0 1,1 0,-1 0,0-25,1 25,-26-1,26 1,-1 0,-24 0,24 0,1-25,-1 24,0 1,26-25,-26 25,25-25,0 25,1-25</inkml:trace>
  <inkml:trace contextRef="#ctx0" brushRef="#br0" timeOffset="234218.3965">20167 14957,'0'0,"0"0,24 0,-24 0,0 0,0 0,0-25,25 25,-25 0,0 0,25 0,-25-24,25 24,-25 0,25 0,-25 0,24 0,1 0,0 24,-25-24,25 25,0-25,-1 25,-24-25,25 25,-25 0,0-25,0 24,0 1,0 0,-25 0,25 0,-24-1,-1 1,-25 0,25 0,-24 0,24-1,0-24,0 25,1 0,-1-25,0 0,25 25,0-25,0 0,0 0,0 0,25 0,0 0,-1 0,1-25,0 25,0 0,24 0,-24-25,25 25,-1 0,1 0,-25-25,24 25,1 0,0-24,-26 24,26 0,-25 0</inkml:trace>
  <inkml:trace contextRef="#ctx0" brushRef="#br0" timeOffset="234970.4395">20886 14759,'0'0,"0"0,0 0,0 0,0 0,0 0,0 0,0 0,0 0,0 0,0 0,0 0,0 0,-25 0,25 0,-25 0,0 25,25-25,-24 24,-26 1,25 0,-24 0,-1 0,0-1,1 26,-1-25,-24 24,-1 1,1-25,0 24,-1 1,1-25,-1 24,1-24,-1 0</inkml:trace>
  <inkml:trace contextRef="#ctx0" brushRef="#br0" timeOffset="235742.4837">18629 13519,'0'0,"0"0,0 0,0 0,0 0,0 0,0 0,0 0,-25 0,0 0,0 24,0-24,-24 25,-1 0,1 0,-1 0,0-1,1 1,-26 0,1 0,24 0,-24-1,0 26,24-25,0 0,-24-1,24-24,1 25,24 0,-25 0,25-25</inkml:trace>
  <inkml:trace contextRef="#ctx0" brushRef="#br0" timeOffset="236101.5042">18182 12973,'0'-25,"0"25,25-25,-25 25,0-25,0 25,25 0,-25 0,0 0,0 0,0 0,0 0,0 25,0-25,0 25,0 0,0-25,0 25,0-1,0 1,0-25,0 25,0 0,0-25,0 25,0-25,0 24,-25-24</inkml:trace>
  <inkml:trace contextRef="#ctx0" brushRef="#br0" timeOffset="236390.5207">18455 12849,'0'0,"0"-25,0 25,0-25,0 25,-25-25,25 25,0 0,0 0,0 0,0 0,0 0,0 0,0 0,0 25,0-25,0 25,0-25,0 25,25 0,-25-25,25 24,0 1,-25-25,24 25,1 0,0 0,0-1,-25 1,25-25,-1 25,1 0,-25 0,25-1,-25-24,0 25,0 0,0-25,0 25,0-25,0 25,-25-25,0 25,1-25</inkml:trace>
  <inkml:trace contextRef="#ctx0" brushRef="#br0" timeOffset="236538.5292">18604 12799,'49'-25,"1"1,0-1,-1 0,1 25,0-25,-1 0,1 25,-1-24,-24 24,25 0</inkml:trace>
  <inkml:trace contextRef="#ctx0" brushRef="#br0" timeOffset="237333.5747">17463 16197,'0'0,"0"-24,0 24,25 0,-25-25,0 25,0 0,0 0,0 0,0 0,0 0,0 0,0 25,0-25,0 24,0 1,-25 0,25 0,-25 24,25-24,-25 25,25 0,-25-26,1 26,24 0,-25-26,25 26,0-25,0 0,-25-1,25 1,0 0,0 0,25 0,-25-25,25 24,-1-24,1 0,0 0,0 0,0 0,-1 0,26 0,-25 0,24-24,1 24,-25 0,25-25,-1 0</inkml:trace>
  <inkml:trace contextRef="#ctx0" brushRef="#br0" timeOffset="237717.5966">18306 16495,'0'0,"0"0,0-25,25 25,-25 0,25 0,0 0,-1-24,1 24,0 0,0 0,24-25,-24 25,25 0,-25 0,-1 0,26-25,-50 25,25 0,0 0,-25 0,0 0,0 0,-25 0,25 0,-25 0,0 0,0 0,1 0,-1 25,0-25,0 0,0 0,1 0,24 25,-25-25,25 0,-25 24,25-24,0 25,0 0,0-25,0 25,0 24,0-24,0 0,0 0,-25 24,25-24,0 0,0 25,0-26,0 1,0 0,0 0,-25 0,25-1,0 1</inkml:trace>
  <inkml:trace contextRef="#ctx0" brushRef="#br0" timeOffset="237946.6097">19274 16346,'0'0,"24"0,-24 0,25 0,0 0,0 0,0 0,-1 0,26 0,-25 0,24 0,-24 0,25 0</inkml:trace>
  <inkml:trace contextRef="#ctx0" brushRef="#br0" timeOffset="238106.6189">19472 16520,'25'0,"-25"0,0 0,25 0,-25 0,24 25,1-25,-25 0,25 0,0 0,0 0,-1-25,26 25,-25 0</inkml:trace>
  <inkml:trace contextRef="#ctx0" brushRef="#br0" timeOffset="238634.6491">20539 16049,'-50'24,"25"-24,0 0,1 0,24 0,-25 0,25 0,0 0,0 0,0 0,0 0,25 0,-25 0,24 0,1 0,0 0,0 0,0 0,-1 0,1 0,25 0,-25 0,-1 0,1 0,0 0,0 0,0 0,-25 0,24 0,-24 0,0 0,0 0,0 25,0-25,0 0,0 25,0-25,0 25,0 0,0-25,-24 24,24 1,0 25,-25-25,25-1,-25 1,25 25,0-25,-25 0,25 24,-25-24,25 0,0 24,-24-24,24 0,0 0,0 0,0-1,0-24,0 25,0 0</inkml:trace>
  <inkml:trace contextRef="#ctx0" brushRef="#br0" timeOffset="239035.672">21283 16346,'0'-25,"0"25,0-24,0 24,-25-25,25 25,0 0,-25-25,25 25,0 0,-25 0,25 0,-24 0,24 0,-25 0,25 25,-25-25,25 0,0 25,0-25,0 24,0-24,0 25,0 0,0 0,25-25,-25 25,25 0,-1-1,1 1,-25 0,25 0,0 0,0-1,-1 1,1 0,0 0,0-25,-25 25,25-1,-25-24,24 25,-24-25,0 25,0-25,0 0,0 25,0-25,0 0,-24 0,24 25,-25-25,25 0,-25 0,0 0,0 0,1 0,-26 0,25 0,0-25,-24 25</inkml:trace>
  <inkml:trace contextRef="#ctx0" brushRef="#br0" timeOffset="239204.6817">21184 16297,'24'-25,"1"25,25 0,-25-25,24 25,1-25,-25 25,24-25,1 1,-1 24,1 0,0-25,-26 25,26-25,-25 25,24 0,-24 0,0 0,0 0</inkml:trace>
  <inkml:trace contextRef="#ctx0" brushRef="#br0" timeOffset="239783.7148">21903 16644,'0'25,"0"-25,25 25,-25-1,0 1,0-25,0 25,0 0,24-25,-24 25,0-1,0-24,0 25,0-25,0 0,0 25,0-25,-24 0,24 25,0-25,0 0,0 0,0 0,0 0,0 0,0 0,0 0,0 0,0 0,0-25,0 25,0 0,24-25,-24 25,0-25,25 1,-25 24,25-25,-25 0,25 25,0-25,-25 25,25 0,-1-25,1 25,0 0,-25 0,25 0,0 0,-25 0,24 25,-24-25,25 0,-25 25,25-25,-25 25,0 0,25-25,-25 24,0-24,0 25,0 0,0-25,-25 25,25-25,0 25,0-25,-25 0,25 24,0-24,0 0,0 0,0 0,0 0,0 0,0 0,0 0,0 0,0 0,0-24,25 24,0-25,0 25,-25-25,24 0,1 0,25 25,-25-24,-1-1,1 25,25-25,-25 25,-1 0,1 0,25 0,-25 0,-1 0,-24 0,25 25,0-25,-25 25,25-25,-25 24,25 1,-25-25,0 25,0 0,0-25,0 25</inkml:trace>
  <inkml:trace contextRef="#ctx0" brushRef="#br0" timeOffset="241797.83">23540 17438,'-25'0,"25"0,-25 0,25 0,-24 0,-1 0,0 0,0 0,0 0,-24 0,-1 0,1 0,-1 0,0 0,-24 0,24 0,-24 0,-25 0,24-25,-24 25,0 0,0 0,-1 0,-24-25,25 25,-25 0,25 0,0 0,-25 0,24 25,1-25,0 0,0 0,0 25,-1-25,1 24,0-24,24 25,-24-25,0 25,25-25,-26 25,26-25,-25 25,24 0,1-25,0 24,-1-24,1 25,-1 0,26-25,-26 25,26-25,-26 0,26 25,-26-25,26 24,-26-24,26 0,-1 0,0 25,-24-25,24 0,1 0,-1 0,1 25,-1-25,0 0,1 0,-1 0,0 0,1 25,-1-25,1 0,24 0,-25 0,1 0,24 0,-25 0,25 0,-24 0,24 0,-25 0,26 0,-1 0,-25-25,25 25,1 0,-26 0,25 0,0 0,1 0,-26-25,25 25,0 0,1 0,-26-25,25 25,0 0,-24 0,24-24,-25 24,25 0,1 0,-26-25,25 25,0 0,-24 0,24 0,0-25,0 25,1 0,-26 0,25 0,0 0,1-25,-1 25,25 0,-25 0,0 0,0 0,25 0,-24 0,-1 0,25 0,-25 0,25 0,-25 0,0 0,25 0,-24 0,-1 0,25-25,-25 25,0 0,25 0,-25 0,1 0,24 0,-25 0,25 0,-25-24,0 24,25 0,0 0,-25 0,25 0,0 0,-25 0,25-25,0 25,0 0,0 0,0-25,0 25,0-25,0 25,25-25,-25 25,0-25,0 1,25-1,-25 0,0 0,0 0,0 1,25-1,-25-25,0 25,0 1,0-26,0 0,0 26,0-26,0 0,0 1,0-1,0 1,0-1,0 0,0 1,0-1,-25 1,25 24,0-25,0 1,0 24,-25-25,25 25,0 0,0 1,0-1,0 0,0 25,0-25,0 0,0 1,0 24,0-25,0 25,0-25,-25 25,25-25,0 0,0 25,0-24,0 24,0-25,0 0,0 25,0-25,0 0,0 25,0-24,0-1,0 25,0-25,0 25,25-25,-25 25,0-25,0 25,0 0,25 0,-25-24,0 24,0 0,25 0,-25-25,0 25,25 0,-25 0,25 0,-25-25,24 25,-24 0,25 0,-25 0,25 0,0 0,-25 0,25 0,-1 25,1-25,0 0,0 0,0 0,-1 0,26 0,-25 0,24 0,-24 0,25 0,-1 0,1 0,0 0,-1 0,1-25,-1 25,26 0,-26 0,1 0,25 0,-26 0,1 0,24 0,-24 0,-1-25,1 25,0 0,24 0,-24 0,-1 0,1 0,-1 0,1 0,0 0,-1 0,1-25,-1 25,1 0,0 0,-1 0,1 0,24 0,-24-24,24 24,1 0,-26 0,26 0,-1 0,-24 0,24 0,1 0,-26 0,26 0,-26-25,26 25,-26 0,1 0,24 0,-24 0,0 0,-1 0,1 0,-1-25,-24 25,25 0,-1 0,1 0,0 0,-26 0,26 0,0 0,-26-25,26 25,0 0,-1 0,-24 0,25 0,-1 0,-24 0,25 0,-1 0,-24 0,25 0,-25 0,24 0,-24 0,25 0,-26 0,1 0,25 25,-25-25,-1 0,26 0,-25 0,24 0,-24 0,25 0,-25 0,24 25,-24-25,25 0,-1 0,-24 0,25 0,-1 0,-24 0,25 0,-1 0,-24 0,25 0,-1 0,-24 0,25 0,-25 0,24 0,-24 0,25 0,-26 0,26 25,-25-25,24 0,-24 0,25 0,-25 0,24 0,-24 0,25 0,-26 0,1 0,25 0,-25 0,-1 0,1 0,0 0,25 0,-26 0,1 0,0 0,0 0,0 0,0 0,-1 0,-24 0,25 0,0 0,-25 24,25-24,-25 0,25 0,-25 0,0 0,0 0,0 0,24 0,-24 25,0-25,0 0,0 25,0-25,0 25,0 0,0-1,0 1,25 0,-25 25,0-26,0 26,0-25,0 24,0-24,0 25,0-1,0-24,0 25,0-1,0 1,0-25,-25 25,25-1,0 26,0-26,0 1,0-1,0 1,0 24,0-24,0 0,0-1,0 1,0-1,25 1,-25 0,25-1,-25-24,0 25,25-26,-25 1,25 0,-25 0,0 0,24-1,-24 1,0 0,0-25,0 25,25 0,-25-25,0 25,0-25,0 0,0 24,0-24,25 0,-25 0</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4:35:37.569"/>
    </inkml:context>
    <inkml:brush xml:id="br0">
      <inkml:brushProperty name="width" value="0.05292" units="cm"/>
      <inkml:brushProperty name="height" value="0.05292" units="cm"/>
      <inkml:brushProperty name="color" value="#FF0000"/>
    </inkml:brush>
  </inkml:definitions>
  <inkml:trace contextRef="#ctx0" brushRef="#br0">6177 15404,'0'0,"0"0,0 0,0 0,0 0,0 0,0 0,-25 0,25 25,0-25,0 24,0 1,-25-25,25 25,-25 0,0 0,25 24,-24-24,-1 25,0-1,0 1,0-1,1 1,-26 24,25-24,0 0,-24 24,24-24,-25-1,1 1,24-1,-25 1,26 0,-26-1,25 26,-24-26,24 1,-25 0,25-1,-24 1,24-1,0 1,-24 0,24-1,-25 1,25 24,-24-24,24-1,-25 1,25 24,-24-24,24 0,-25-1,26-24,-1 25,-25-1,25-24,1 0,-1 25,0-26,0 1,0 0,25 0</inkml:trace>
  <inkml:trace contextRef="#ctx0" brushRef="#br0" timeOffset="880.0503">6202 15503,'0'0,"0"0,0 0,0 0,0 0,-25 0,25 0,0 0,0 0,0 0,0 0,0 0,0 0,0 25,0-25,25 25,-25-1,24 1,-24 0,25 0,-25 0,25 24,0-24,0 25,-1-1,1-24,0 25,0-1,0 1,-1-1,26 1,-25 24,24-24,-24 0,25-1,-25 1,24 0,1-1,-25 1,24-1,1 1,-1-25,1 24,0 1,-1-25,1 24,0-24,-1 0,1 25,-1-26,1 1,-25 25,24-25,-24-1,25 1,-25 25,-1-25,1-1,0 26,0-25,0 0,-25-1,24 1,-24 0,25 0,-25 0,25-1,-25-24,0 25,0-25,0 25,0-25,0 0,0 0,0 25,0-25,0 0,0 0,0 0,0 0,0 0,0 0</inkml:trace>
  <inkml:trace contextRef="#ctx0" brushRef="#br0" timeOffset="2235.1278">3895 17587,'24'-25,"1"0,-25 0,25 0,0 0,-25 1,25-1,-25 0,25 0,-25 0,24 1,-24-1,0 25,25-25,-25 0,0 0,0 25,0-24,0 24,0 0,0-25,0 25,0 0,0-25,0 25,-25 0,25 0,0 0,-24 0,24 0,0 0,-25-25,25 25,0 0,-25 0,25 0,0 0,0 0,0 0,0 25,0-25,-25 0,25 0,0 0,0 0,0 0,0 0,0 25,0-25,0 0,0 0,0 0,0 25,0-25,25 0,-25 0,0 0,25 0,-25 0,25 24,-25-24,24 0,1 0,0-24,-25 24,25 0,0 0,-1 0,-24 0,25 0,0 0,-25 0,0 0,25 0,-25 24,0-24,0 0,0 25,0 0,-25-25,25 25</inkml:trace>
  <inkml:trace contextRef="#ctx0" brushRef="#br0" timeOffset="2971.1699">2506 16619,'-25'-25,"25"25,0 0,0-24,0 24,-25 0,25 0,0 0,0 0,0 24,0 1,0-25,25 25,-25 0,0 0,25-1,-25 1,24 0,1 0,-25 0,25-1,-25-24,25 25,0-25,-25 0,24 0,1 0,-25 0,25 0,0 0,-25-25,25 25,-1-24,-24 24,25-25,-25 0,25 0,-25 0,25 1,-25-1,0 0,0 0,0 0,0 1,0 24,0-25,-25 0,25 25,0-25,-25 25,25-25,-25 25</inkml:trace>
  <inkml:trace contextRef="#ctx0" brushRef="#br0" timeOffset="3439.1967">2853 16470,'25'25,"-25"-25,0 25,24 0,-24-25,0 25,25-1,-25 26,25-25,0 0,-25-1,25 26,-25-25,25 0,-1-1,-24 26,25-25,-25 0,25-25,-25 24,0 1,25-25,-25 25,0-25,25 25,-25-25,0 0,0 0,0 0,0 0,0 0,0 0,0 0,0-25,0 25,0-25,0 0,0 25,-25-24,25-1,-25 0,25 0,-25-24,25 24,-25 0,1 0,24-24,-25 24,25 0,-25-25,25 26,0-1,0 0,0 0,0 0,25 1,-25-1,25 25,-1-25,-24 25,25 0,0 0,0-25,-25 25,25 0,-1 25,-24-25,25 0,0 25,-25-25,0 25,25-25,-25 24,0 1,0-25,0 25,-25 0,25-25,0 25,-25-1,0-24,25 25,-24-25,-1 25,25-25,-25 0,0 0</inkml:trace>
  <inkml:trace contextRef="#ctx0" brushRef="#br0" timeOffset="3903.2233">3076 16073,'0'0,"0"0,0 25,0-25,0 0,0 25,25-25,-25 25,25 0,-25-1,25 1,-1 0,-24 0,25 0,-25-1,25 1,0 0,-25 0,25 0,-25 0,24-1,-24-24,25 25,-25-25,0 25,25-25,-25 0,0 0,0 25,0-25,0 0,25-25,-25 25,0 0,0-25,0 25,0-25,25 25,-25-24,0-1,24 0,-24 25,0-25,25 25,-25-25,25 25,-25-25,25 25,-25 0,0 0,25 0,-25 0,24 0,-24 0,0 0,25 0,-25 25,0-25,25 0,-25 0,0 0,25 0,-25 0,0 0,25 25,-25-25,0 0,0 0,24 0,-24 0,0 0,0 0,0 0,25 0,-25 0,0 0,0 0,0 0,0-25,25 25,-25 0,0 0,0 0,0 0,0 0,25 0</inkml:trace>
  <inkml:trace contextRef="#ctx0" brushRef="#br0" timeOffset="4072.2329">3448 16098,'0'0,"0"0,0-25,0 25,0 0,-25 0,25-24,0 24</inkml:trace>
  <inkml:trace contextRef="#ctx0" brushRef="#br0" timeOffset="4296.2457">3547 16024,'0'0,"0"0,0 0,0 0,0 0,0 0,0 0,25 25,-25-25,25 24,-25 1,25-25,0 25,-1 0,-24 0,25-1,-25 1,25-25,0 25,-25 0,25 0,-25-25,0 24,24-24,-24 25</inkml:trace>
  <inkml:trace contextRef="#ctx0" brushRef="#br0" timeOffset="4500.2574">3795 15850,'-24'0,"24"-25,0 25,0 0,0 0,0 25,0-25,24 25,-24-25,25 25,0 0,0 24,0-24,-1 0,1 0,0 24,0-24,0 0,0 0,-1-1,-24 1,25 25,0-25</inkml:trace>
  <inkml:trace contextRef="#ctx0" brushRef="#br0" timeOffset="7311.4182">4019 17140,'0'0,"-25"0,25 0,0 0,0 0,0 0,0 0,0 0,0 0,0 0,0 0,0 0,0 0,0 0,0 0,0 0,0 0,0 0,0 0,0 0,-25 0,25 0,0 25,0-25,0 0,0 0,0 0,0 0,0 0,0 0,0 0,0 25,-25-25,25 0,0 0,0 0,0 0,-25 24,25-24,0 0,0 0,0 0,-24 25,24-25,0 0,0 0,0 0,0 0,0 0,0 0,0 0,0 0,0 0,0 0,0 0,0 0,0 0,0 0,0 0,24 0,-24 0,25 0,-25-25,25 25,0 0,-25-24,25 24,0 0,-1-25,1 25,-25 0,25 0,0-25,0 25,-1 0,-24 0,25 0,0 0,-25 0,25 0,-25 0,0 0,0 0,25 25,-25-25,0 25,0-25,0 24,0 1,0 0,0 0,0-25,0 25,0-1,0 1,-25 0,25 0,0 0,0-1</inkml:trace>
  <inkml:trace contextRef="#ctx0" brushRef="#br0" timeOffset="13143.7518">6524 15131,'0'0,"-25"-25,25 25,0 0,0 0,0 0,0 0,0 0,0 0,0 0,0 0,0 0,0 0,0 0,0 0,0 0,0 0,0 25,25-25,-25 25,25-1,-25-24,25 25,-25 0,24 0,1 0,-25-1,25 1,0 25,0-25,-1 0,1-1,0 26,0-25,0 0,-1 24,1-24,0 25,0-26,0 1,-25 25,24-25,1 24,0-24,-25 0,25 0,0-1,-25 1,24 0,1 0,-25-25,25 25,-25-1,25-24,-25 0,25 25,-25-25,0 0,25 0,-25 25,0-25,0 0,0 0,0 0,0 0,0 0,0 0,0 0,0 0</inkml:trace>
  <inkml:trace contextRef="#ctx0" brushRef="#br0" timeOffset="13555.7754">7144 15677,'0'0,"0"0,0 0,0 0,-25 0,25 0,0-25,0 25,0 0,0 0,0 0,0 0,0 25,0-25,0 0,0 24,0-24,0 25,0 0,25 0,-25 0,0-25,25 49,-25-24,0 0,25 0,-25-1,0 1,0 0,25 0,-25-25,0 25,0-1,24 1,-24-25,0 25,0-25,0 25,0-25,0 25,-24-25,24 24,-25-24,25 0,-25 25,25-25,-25 0,0 0,0 0,25 0,-24 0,-1 0,0 0,25 0,-25 0,0 0,1-25,24 25,-25 0,25 0</inkml:trace>
  <inkml:trace contextRef="#ctx0" brushRef="#br0" timeOffset="13971.7991">8111 15751,'-24'0,"24"0,-25 0,25-25,-25 25,25 0,0 0,0 0,0 0,0 0,0 25,0-25,0 25,0 0,0-1,0 1,0 25,0-25,0-1,0 26,0-25,0 0,0-1,25 1,-25 0,0 0,0 0,0-25,0 24,0-24,25 25,-25-25,0 25,0-25,0 0</inkml:trace>
  <inkml:trace contextRef="#ctx0" brushRef="#br0" timeOffset="14267.8161">7863 15776,'0'0,"0"-25,25 25,-25-25,25 25,-25 0,25-25,-25 25,25 0,-1 0,1 0,0 25,-25-25,25 25,0-25,-1 25,1 0,0-25,0 24,0 1,0 0,-25 0,24 0,-24-1,0 1,0-25,0 25,0 0,0 0,0-1,-24-24,24 25,-25 0,25-25,-25 25,25-25,-25 0,0 25,25-25,-25 0,1 0,24 0,-25 0,0 0</inkml:trace>
  <inkml:trace contextRef="#ctx0" brushRef="#br0" timeOffset="14823.8479">8508 15925,'0'0,"0"0,0-25,0 25,0 0,0 0,-24 0,24 0,-25 0,0 0,25 0,-25 0,0 25,25-25,-24 0,24 24,0-24,0 25,-25-25,25 25,0-25,0 25,0-25,0 25,25-25,-25 0,24 24,-24-24,25 0,-25 0,0 0,25 0,0 0,-25 0,25 0,-25 0,24 0,-24 0,25-24,-25 24,25 0,-25-25,25 25,-25 0,25-25,-25 25,24 0,-24-25,25 25,-25 0,0 0,25 0,-25 0,0 0,25 0,-25 0,0 0,0 0,0 0,0 0,0 0,0 25,25-25,-25 0,0 25,0-25,24 25,-24-25,0 24,25-24,-25 25,25-25,-25 25,25-25,0 0,-25 0,24 25,1-25,0 0,-25 0,25 0,0 0,-1-25,-24 25,25 0,0-25,-25 25,25 0,-25-25,25 25,-25-24,0 24,0-25,0 0,0 0,0 25,0-25,0 1,-25-1,25 25,-25-25,25 25,-25-25,0 25,1 0</inkml:trace>
  <inkml:trace contextRef="#ctx0" brushRef="#br0" timeOffset="21511.2304">12254 16222,'0'0,"0"0,0 0,0-25,0 25,0 0,0 0,0 0,0 0,0 0,0 0,0 0,0 25,0-25,25 25,-25-25,24 25,-24-25,0 25,25-1,-25 1,25-25,-25 25,25 0,-25-25,25 25,-25 0,24-25,-24 24,0-24,25 0,-25 0,0 25,0-25,0 0,25 0,-25-25,0 25,25 0,-25-24,0 24,25-25,-25 0,25 25,-25-25,24 0,-24 0,25 1,-25 24,25-25,-25 0,25 0,0 25,-25-25,24 25,-24 0,0-24,25 24,-25 0,25 0,-25 0,0 0,0 0,25 24,-25-24,0 0,25 25,-25-25,24 25,-24-25,0 0,25 25,-25-25,25 25,-25-25,25 0,0 24,-25-24,24 0,1 25,0-25,-25 0,25 0,0 0,-25 0,24 0,1 0,0 0,-25 0,25 0,0 0,-1-25,-24 25,25 0,0-24,0 24,-25 0,25-25,-25 25,24 0,1-25,-25 25,25 0,-25 0,25 0,0-25,-25 25,24 0,-24 0,25 0,-25 0,25 25,-25-25,25 0,-25 0,25 0,-25 25,0-25,25 0,-25 0,24 25,-24-25,25 0,-25 0,25 24,0-24,-25 0,25 0,-1 0,1 25,0-25,0 0,-25 0,25 0,-1 0,1 0,0 0,0-25,0 25,-1 0,1 0,0-24,0 24,0 0,-1-25,1 25,0 0,0-25,0 25,-25-25,24 25,1 0,0 0,-25-25,25 25,-25 0,25 0,-25 0,24 0,-24 0,0 25,25-25,-25 0,0 0,25 25,-25-25,0 0,25 25,-25-25,0 0,25 25,-25-25,24 0,1 24,-25-24,25 0,0 25,0-25,0 0,-1 0,1 0,0 0,25 0,-26 0,1 0,0 0,25-25,-26 25,26 0,-25-24,0 24,24-25,-24 25,25-25,-26 0,26 25,-25-25,0 1,24-1,-24 25,0-25,24 0,-24 25,0-25,0 1,0 24,-1-25,1 25,0-25,0 25,-25 0,25-25,-1 25,-24 0,25 0,-25 0,25 0,-25 0,0 25,0-25</inkml:trace>
  <inkml:trace contextRef="#ctx0" brushRef="#br0" timeOffset="22687.2976">12676 17066,'0'-25,"0"25,0 0,0 0,0 0,0 0,0-25,0 25,0 0,0 0,24 0,-24 0,0 0,0 0,25 0,-25 0,0 0,25 25,-25-25,25 25,-25-25,0 24,25-24,-25 25,24 0,-24-25,25 25,-25-25,25 25,0-25,-25 24,25-24,-1 0,-24 0,25 0,-25 0,25 0,0 0,-25 0,25-24,-1 24,-24-25,25 25,0-25,-25 0,25 0,0 1,-1-1,1 25,0-25,0 0,0 0,-1 1,1-1,0 25,0-25,-25 25,25-25,-1 25,1 0,0-25,-25 25,25 0,-25 0,25 0,-25 0,0 25,25-25,-25 0,0 25,24-25,-24 0,0 25,0-25,25 25,-25-25,0 0,25 24,-25-24,0 0,25 0,-25 0,25 25,-25-25,24 0,1 0,-25 0,25 0,-25 0,25-25,0 25,-25 0,24 0,-24-24,25 24,-25 0,25-25,-25 25,25-25,-25 25,25-25,-1 25,-24-25,25 25,-25 0,25-24,-25 24,25 0,-25 0,25 0,-1 0,-24 0,25 0,-25 0,25 0,-25 0,0 0,25 24,-25-24,25 0,-25 25,24-25,-24 0,0 25,25-25,0 0,-25 25,0-25,25 0,-25 0,25 0,-25 25,24-25,1 0,-25 0,25 0,-25 0,25 0,-25-25,25 25,-25 0,24 0,1 0,-25-25,25 25,0 0,-25-25,25 25,0 0,-25 0,24-25,-24 25,25 0,0 0,-25 0,25 0,0 0,-25 0,24 0,1 0,-25 0,25 0,0 0,-25 0,25 0,-1 0,1 0,0 25,0-25,0 0,-1 0,1 0,0 0,0 0,0 0,-1 0,1 0,0 0,0-25,0 25,-1 0,1 0,0 0,-25 0,0-24,0 24,25 0</inkml:trace>
  <inkml:trace contextRef="#ctx0" brushRef="#br0" timeOffset="23923.3683">13147 17611,'0'0,"0"0,0 0,0 0,0 0,0 0,0 0,0 0,0 0,0 0,25 0,-25 0,24 0,1 0,0 0,0 25,0-25,24 0,-24 0,25 0,-1 0,1 0,0 25,-1-25,26 0,-1-25,0 25,1 0,24 0,-25-25,26 25,-1-24,0 24,-25-25,26 25,-1-25,-25 25,1 0,-1-25,1 25,-1-25,-24 25,-1-25,1 25,-1-24,-24 24,0 0,0-25,0 25,-25 0,24-25,-24 25,0 0,0 0,0 0,0-25,0 25,-24 0,24 0,0-25,0 25,0 0,-25 0,25-24,0 24,-25 0,25-25,0 25,-25 0,25 0,-25-25,25 25,-24 0,24 0,-25-25,25 25,-25 0,25 0,-25 0,25 0,-25 0,25 0,0-25,0 25,0 0,0 0,0 0,0 25,0-25,0 0,0 0,0 25,25-25,-25 25,0-25,25 0,-25 25,25-25,0 24,-25-24,24 25,1-25,-25 25,25-25,0 0,-25 25,0-25,25 25,-25-25,0 24,0-24,0 25,0-25,0 25,-25 0,25-25,-25 25,0 0,-24-1,24 1,-25 0</inkml:trace>
  <inkml:trace contextRef="#ctx0" brushRef="#br0" timeOffset="26571.5198">12700 15726,'0'0,"0"0,0 0,0-25,0 25,0 0,0 0,0 0,0 0,0 0,0 0,0 0,0 0,0 0,0 0,0 0,0 0,25 25,-25-25,25 0,0 0,0 25,-1-25,1 0,25 25,-25-25,24 0,1 25,-1-25,1 0,24 0,-24 0,24 0,-24 0,24 0,1 0,-25 0,24-25,0 25,1 0,-26 0,26 0,-1-25,-24 25,24 0,-24 0,-1-25,1 25,0 0,-26 0,1-25,0 25,0 0,-25 0,25 0,-25-24,0 24,0 0,0 0,0 0,0 0,0-25,-25 25,25 0,0 0,0 0,-25 0,25 0,0-25,-25 25,25 0,0 0,0 0</inkml:trace>
  <inkml:trace contextRef="#ctx0" brushRef="#br0" timeOffset="26799.5328">14238 15553,'-25'0,"25"0,-24 0,24 0,-25 0,25 0,0 0,0 0,0 0,0 0,0 0,0 0,0 0,0 0,0 0,0 0,0 0,0 0,0 24,25-24,-25 0,0 0,24 25,1-25,-25 25,25-25,-25 0,25 25,0-25,-25 25,24-1,-24-24,25 25,-25-25,0 25,0-25,0 25,0 0,-25-25,25 24,-24 1,-1 0</inkml:trace>
  <inkml:trace contextRef="#ctx0" brushRef="#br0" timeOffset="29791.704">15330 15677,'0'0,"0"-25,0 25,0-25,0 25,-25 0,25-25,-25 25,25 0,0-25,-25 25,25 0,-25 0,25 0,-24 0,-1 0,25 25,-25-25,25 0,0 0,0 25,-25-25,25 0,0 25,0-25,0 0,0 25,0-25,25 24,-25-24,25 25,-25-25,25 25,-1-25,1 25,0-25,0 25,0-25,-1 24,1 1,0-25,-25 25,25-25,-25 25,25-25,-25 25,0-25,0 0,0 24,0-24,0 0,0 25,0-25,-25 0,25 0,-25 0,0 0,25 0,-25 0,1 0,-1 0,0 0,0 0,25-25,-25 25,1 0,-1 0,25 0,-25-24,25 24</inkml:trace>
  <inkml:trace contextRef="#ctx0" brushRef="#br0" timeOffset="31003.7733">15627 17165,'0'-25,"0"25,0 0,0-25,0 25,0 0,-25 0,25 0,0 0,0 0,0 0,0 0,0 0,0 0,0 25,0-25,-24 25,24-25,0 25,0-1,0 1,0 0,0 0,0 0,0-1,0 1,0 0,0-25,0 25,24-25,-24 25,0-25,25 0,-25 0,0 0,25 0,-25 0,25 0,-25 0,0 0,25 0,-25 0,0-25,25 25,-25 0,0-25,0 25,0 0,0-25,0 25,0 0,0-25,0 25,0 0,0-24,0 24,0 0,0 0,0 0,0 0,0 0,0 24,0-24,0 0,0 25,0-25,0 25,0-25,0 25,0-25,24 0,-24 25,25-25,-25 0,25 0,-25 0,25 0,0 0,-1 0,-24 0,25-25,0 25,0 0,-25-25,25 0,-25 25,24-25,-24 1,0 24,25-25,-25 0,0 0,0 0,0 25,0-24,-25-1,25 0,-24 0,24 25,-25-25,0 25,25-24,-25 24,0-25,25 25,-24 0,-1 0</inkml:trace>
  <inkml:trace contextRef="#ctx0" brushRef="#br0" timeOffset="31775.8175">16619 16123,'25'0,"-25"-25,0 0,0 25,0-24,0-1,-25 25,25-25,-24 25,24-25,-25 25,0 0,25 0,-25 0,0 0,25 0,-24 0,-1 25,25-25,0 25,-25-25,25 0,0 25,0-1,0-24,25 25,-25-25,0 25,25 0,-1-25,-24 25,25-1,0-24,0 25,0 0,-1-25,-24 25,25-25,0 25,-25-25,25 24,-25-24,0 25,0-25,25 0,-25 25,0-25,0 0,0 25,-25-25,25 0,-25 0,25 25,-25-25,0 0,25 0,-24 0,-1 0,0 0,0 0,25 0,-25-25</inkml:trace>
  <inkml:trace contextRef="#ctx0" brushRef="#br0" timeOffset="31983.8294">16967 16173,'25'0,"-25"0,24 0,1 0,-25 0,25 0,25-25,-26 25,1 0,0 0,25 0,-26 0,1 0,25 0,-25 0,-1-25,1 25,-25 0,25 0</inkml:trace>
  <inkml:trace contextRef="#ctx0" brushRef="#br0" timeOffset="32211.8424">17165 15949,'0'0,"0"0,-25 0,25 0,0 0,0 0,0 0,0 25,0-25,0 25,0-25,0 25,25 0,-25-1,25 1,-25 0,0 0,25 0,-25-1,0 1,0 0,0 0,0-25,0 25,0-1,0-24,0 25,0 0,0-25,0 25,0-25</inkml:trace>
  <inkml:trace contextRef="#ctx0" brushRef="#br0" timeOffset="32706.8707">17636 16024,'0'-25,"0"25,0 0,0 0,0 0,0 0,0 0,0 0,0 0,0 0,-24 0,24 25,0-25,0 25,-25-25,25 24,0 1,0-25,0 25,0 0,0-25,0 25,0-25,0 24,25-24,-25 0,0 0,24 25,-24-25,25 0,-25 0,25 0,0 0,-25 0,25 0,-25 0,25 0,-25-25,24 25,-24 0,25 0,-25-24,0 24,0 0,0-25,0 25,25 0,-25 0,0 0,0 0,0 0,0 0,0 0,0 0,0 0,0 25,0-25,0 0,0 24,0-24,0 25,0-25,0 0,25 25,-25-25,25 0,-25 0,24 25,1-25,-25 0,25 0,0 0,0-25,-25 25,24 0,1-25,0 25,-25 0,25-25,-25 25,0-24,0-1,0 25,0-25,0 0,0 0,-25 25,25-24,-25-1,0 0,-24 25,24-25,0 25</inkml:trace>
  <inkml:trace contextRef="#ctx0" brushRef="#br0" timeOffset="33127.8948">16198 16917,'-25'0,"25"0,0 0,0 0,0 0,0 0,25 0,-25-25,25 25,-1 0,1 0,0-25,25 25,-1 0,1-25,-1 25,26-24,-1 24,1-25,-1 25,1 0,24-25,-25 25,25-25,1 0,-1 25,-25-24,25 24,-24-25,-1 25,1-25,-1 0,-24 25,24-25,-49 25,25-24,-26 24,1-25,0 25,0 0,0-25,-25 25,0 0,0-25,0 25,0 0,0 0,0 0,0 0,0 0,0 0,0 0,-25 0</inkml:trace>
  <inkml:trace contextRef="#ctx0" brushRef="#br0" timeOffset="37543.1473">17116 17264,'0'-25,"0"25,0 0,0-25,0 25,-25 0,25 0,0 0,0 0,0 0,0 0,0 0,0 0,0 25,0 0,25 0,-25 0,0-1,0 1,24 0,-24 0,0 24,25-24,-25 0,0 0,0 0,0 0,25-1,-25-24,0 25,0 0,0-25,0 0</inkml:trace>
  <inkml:trace contextRef="#ctx0" brushRef="#br0" timeOffset="37867.1659">16942 17239,'0'0,"0"-25,0 25,0-24,0 24,25-25,-25 25,25 0,-1-25,1 25,0 0,0 0,0 25,24-25,-24 0,25 25,-26-1,26-24,-25 25,24 0,-24 0,0 0,0 24,0-24,-1 0,1 0,-25-1,25 1,-25 0,0 0,0 0,0 0,-25-25,25 24,-25 1,25-25,-24 25,-1-25,0 25,25-25,-50 0,26 0,-1 25,0-25,0 0,0 0,-24 0,24-25,0 25</inkml:trace>
  <inkml:trace contextRef="#ctx0" brushRef="#br0" timeOffset="38211.1856">17686 17388,'0'0,"0"0,0-25,0 25,0 0,0 0,0 0,0 25,0-25,0 0,-25 25,25-25,0 25,0-1,0-24,0 25,0 0,0 0,0 0,0-25,25 25,-25-25,25 24,0-24,-25 25,25-25,-1 0,1 0,0 0,0 0,0 0,-1 0,1 0,-25-25,25 25,0-24,0 24,-25-25,0 0,0 25,0-25,0 0,-25 0,0 25,25-24,-25-1,-24 0,24 0,0 25,0-25,0 25,1-24,-26 24</inkml:trace>
  <inkml:trace contextRef="#ctx0" brushRef="#br0" timeOffset="38701.2136">17984 17264,'0'0,"0"0,0 0,0 25,0-25,0 0,0 25,0-25,0 24,0-24,0 25,0-25,0 25,0 0,0-25,25 25,-25-1,0-24,0 25,24-25,-24 25,0-25,25 0,-25 0,25 25,0-25,-25 0,25 0,-1 0,-24 0,25 0,0-25,-25 25,25 0,-25-25,25 25,-25 0,24-25,-24 25,0-24,0 24,25-25,-25 25,0 0,0-25,0 25,0 0,0 0,0 0,0 0,0 0,0 0,0 0,0 0,0 25,0-25,0 0,0 25,0-25,0 24,0-24,25 0,-25 25,25-25,-25 0,25 0,-1 25,1-25,0 0,-25 0,25-25,0 25,-1 0,1 0,-25-25,25 25,-25 0,0-24,25 24,-25-25,0 25,-25-25,25 0,-25 0,0 25,25-24,-24-1,-26 0,25 0,0 0</inkml:trace>
  <inkml:trace contextRef="#ctx0" brushRef="#br0" timeOffset="39081.2353">18703 17041,'0'0,"25"0,-25 0,0 25,25-25,-25 24,0-24,24 25,-24 0,0 0,25 0,-25-1,0 1,0 0,0 0,0 0,25-1,-25 1,0 0,0-25,0 25,0-25,0 0,0 25,-25-25,25 0,0 0,0 0,0 0,0 0,0-25,0 25,25-25,-25 25,0-25,0 0,25 1,-25-1,0 0,25 0,-25 0,0 25,25-24,-25-1,0 25,24 0,-24 0,0 0,25 0,-25 25,0-25,0 24,0 1,25-25,-25 25,0 0,0 0,0-1,0-24,0 25,0-25,0 25,0-25,0 0</inkml:trace>
  <inkml:trace contextRef="#ctx0" brushRef="#br0" timeOffset="39365.2516">19174 17214,'25'-24,"-25"-1,0 0,0 0,0 0,-25 25,25-24,0-1,-24 25,24 0,-25-25,0 25,25 0,0 25,-25-25,25 0,0 25,0-1,0-24,0 25,0 0,0 0,25 0,-25-25,25 24,0 1,-25 0,24 0,1-25,0 25,0-1,-25-24,25 25,-25-25,0 0,24 25,-24-25,0 0,0 0,0 25,0-25,-24 0,24 0,-25 0,25 0,-25 0,0 0,0 0,1 0,24-25,-25 25,0-25</inkml:trace>
  <inkml:trace contextRef="#ctx0" brushRef="#br0" timeOffset="39576.2636">19224 16768,'0'0,"25"0,0 0,-25 0,24 0,1 25,0-25,-25 25,25-1,0 1,-1 0,-24 0,25 0,-25-1,0 1,25 25,-25-25,0-1,0 1,0 0,0 0,0 0,0-1,0 1,0-25,0 25</inkml:trace>
  <inkml:trace contextRef="#ctx0" brushRef="#br0" timeOffset="40908.3398">19373 17090,'0'-24,"0"24,25 0,-25-25,24 25,-24 0,0 0,25 0,0 0,-25 0,25 0,0 0,-1 25,1-25,0 0,0 24,0-24,-1 25,-24-25,25 25,-25-25,25 25,-25-25,0 25,0-25,0 24,0-24,-25 25,25-25,0 0,-25 0,25 0,-24 0,24 0,0 0,-25-25,25 25,0-24,0 24,0-25,0 25,0-25,25 0,-25 25,0-25,24 25,-24-24,25 24,-25-25,25 25,0-25,0 25,-25 0,24-25,1 25,0 0,0-25,0 25,0-24,-1 24,1-25,0 25,0 0,0-25,-25 25,24-25,-24 25,25-25,-25 25,0-24,0 24,0-25,-25 25,1 0,24-25,-25 25,0 0,25 0,-25 0,0 0,25 25,-24-25,-1 25,25-25,0 24,-25 1,25 0,0 0,0-25,0 25,0-1,0 1,25 0,-25-25,0 25,25 0,-25-25,24 24,1-24,0 25,0-25,0 0,-25 0,24 0,1 0,0 0,0 0,0 0,-1 0,-24 0,25-25,0 25,-25-24,25-1,-25 25,25-25,-25 0,24 0,-24 1,0 24,0-25,0 0,0 25,0-25,0 25,0 0,0 0,0 0,0-25,0 25,0 0,0 0,0 25,0-25,0 0,0 25,0-25,-24 0,24 25,0-25,0 0,-25 25,25-25,0 24,0-24,0 0,0 0,0 25,0-25,0 0,-25 0,25 0,0 0,0 0,0 0,0 0,0 0,0 0,25 0,-25 0,0 0,25 0,-25-25,0 25,24 0,-24 0,0-24,25 24,-25 0,0 0,0 0,25-25,-25 25,0 0,0 0,0 0,0 0,0 0,0 0,0 0,0 0,0 0,0 0,0 0,0 0,0 25,25-25,-25 0,0 0,0 24,0-24,0 0,25 0,-25 0,0 25,0-25,0 0,24 0,-24 0,0 0,25 0,-25 0,0 0,25 0,-25 0,25 0,-25-25,25 25,-25 0,24 0,-24 0,0-24,25 24,-25 0,0 0,0 0,25-25,-25 25,0 0,0 0,0 0,0 0,25 0,-25 0,0 0,0 0,0 0,0 25,0-25,0 0,0 0,25 24,-25-24,0 0,0 0,0 25,0-25,0 0,0 0,0 25,0-25,0 0,0 0,0 0,0 0,0 25,0-25,0 0,0 0,0 0,0 0,0 0,24 0,-24 0,0-25,25 25,-25 0,0 0,25 0,-25 0,0 0,25-25,-25 25,0 0,25 0,-25 0,0 0,24 0,-24 0,0 0,0 0,0 0,0 25,0-25,0 0,0 0,0 0,0 0,0 0,25 25,-25-25,0 0,0 0,0 0,25 0,-25 0,0-25,25 25,-25 0,25 0,-25 0,25-25,-25 25,24 0,1 0,-25-25,25 25,0 0,0 0,-1 0,-24 0,25 0,-25 0,25 0,-25 0,0 0,0 25,0-25,0 0</inkml:trace>
  <inkml:trace contextRef="#ctx0" brushRef="#br0" timeOffset="41259.3599">18529 17884,'-49'0,"-1"25,25-25,25 0,0 25,0-25,0 0,25 0,0-25,25 25,-1 0,1 0,-1-25,26 25,-26 0,26-25,-1 25,26-24,-26 24,0-25,26 25,-26-25,25 25,-24-25,24 0,-25 25,1-24,-1 24,1-25,-1 0,0 25,-24-25,24 0,-24 25,24-24,-24 24,-25-25,24 25,-24-25,25 25,-25 0,-25-25,24 25,-24 0,0 0,0 0,0 0,0 0,0 0,-24 0</inkml:trace>
  <inkml:trace contextRef="#ctx0" brushRef="#br0" timeOffset="46668.6693">13569 17711,'24'0,"26"0,-25 0,24 0,1 0,0-25,-1 25,26 0,-26 0,26 0,-1 0,0 0,1 0,-1 0,1 0,-1-25,1 25,-1 0,0 0,26 0,-26 0,0 0,-24-25,24 25,1 0,-26 0,1 0,0-25,-1 25,1 0,-1 0,-24-24,0 24,0 0,0 0,-1-25,-24 25,25 0,-25 0,0 0,0 0,0 0,0-25,0 25,0 0,0 0,-25 0</inkml:trace>
  <inkml:trace contextRef="#ctx0" brushRef="#br0" timeOffset="46977.687">15429 17338,'0'25,"0"-25,-25 0,25 0,0 0,0 0,0 25,0-25,0 0,25 25,-25-25,0 0,25 25,-25-25,24 24,-24-24,25 25,-25-25,25 25,-25 0,25-25,-25 25,0 0,0-25,0 24,0-24,-25 25,25-25,-25 25,-24-25,24 25,-25-25,1 25,-1-25,0 24</inkml:trace>
  <inkml:trace contextRef="#ctx0" brushRef="#br0" timeOffset="47949.7426">11634 16842,'-25'0,"25"0,0 0,0 0,25 0,-25 0,25 0,-1 0,1 25,0-25,0 0,24 0,-24 0,25 0,24 0,-24-25,-1 25,26 0,-1 0,1 0,-1 0,0-24,1 24,-1 0,1 0,24 0,-25-25,1 25,-1 0,-24 0,24 0,-24 0,-1 0,1 0,0-25,-26 25,1 0,0 0,-25 0,0 0</inkml:trace>
  <inkml:trace contextRef="#ctx0" brushRef="#br0" timeOffset="48441.7707">11758 16644,'0'0,"0"0,0-25,25 25,-25 0,0 0,0-25,0 25,0 0,0 0,0 0,0 0,0 0,0 0,0 0,0 0,0 0,0 0,0 0,0 25,-25-25,0 0,25 25,-25 0,0 0,1-1,-1 1,-25 25,25-25,-24 24,24-24,-25 0,26 24,-1-24,0 0,0 25,0-26,25-24,0 25,0 0,25 0,-25-25,25 25,0-25,0 24,-1-24,1 0,0 25,25-25,-1 0,-24 0,25 0,-1 0,-24 0,25 0,-26 0,1 0</inkml:trace>
  <inkml:trace contextRef="#ctx0" brushRef="#br0" timeOffset="48896.7967">11783 16694,'0'0,"0"-25,0 25,0 0,0 0,0 0,0 0,0 0,0 0,0 0,0 0,0 0,0 0,-25 0,25 25,-25-25,25 24,-25-24,0 25,25-25,-24 25,-1 0,0-25,-25 25,26-1,-1 1,0-25,0 25,0 0,1-25,-1 25,0-1,25-24,-25 25,25-25,0 25,0-25,0 0,0 25,25-25,-25 0,25 25,0-25,-1 0,1 0,0 24,0-24,24 0,-24 0,25 0,-1 0,1 0,-25 0,24 0,1 0,-25 0,0 0</inkml:trace>
  <inkml:trace contextRef="#ctx0" brushRef="#br0" timeOffset="53353.0516">9004 17140,'0'0,"-24"-25,24 25,0 0,0 0,0-25,0 25,0 0,0 0,0 0,0 0,0 0,0 0,0 25,0-25,0 0,0 25,0 0,0 0,0-1,0 26,0-25,0 0,0 24,0-24,0 25,0-26,24 1,-24 0,25 0,-25-25,25 25,-25-25,25 0,0 0,-1 0,1 0,0 0,25-25,-26 25,1-25,0 0,0 0,0 1,0-1,-1 0,1 0,0 0,-25-24,25 24,-25 0,0 0,0 1,0-1,0 0,0 0,-25 0,25 1,-25-1,25 25,-25-25,1 25,24-25</inkml:trace>
  <inkml:trace contextRef="#ctx0" brushRef="#br0" timeOffset="53793.0768">9501 16966,'0'0,"24"25,-24-25,0 25,0-25,25 25,-25 0,0-1,25 26,-25-25,0 24,25 1,-25 0,0-1,25 1,-25-25,0 24,0 1,0-25,24 24,-24-24,0 0,0 0,0 0,0-1,0-24,0 0,0 25,0-25,0 0,25 0,-25 0,0 0,0 0,0-25,0 25,0-24,0 24,0-25,0 0,0-25,-25 26,25-1,0-25,0 0,0 1,-24-1,24 1,0 24,0-25,0 1,0-1,0 25,0 0,0 1,24-1,-24 0,25 25,0 0,0-25,-25 25,25 0,-1 0,1 25,0-25,0 0,-25 25,25-25,-1 25,-24-1,0-24,0 25,0 0,0 0,0-25,-24 25,24-1,-25 1,0 0,0 0,25-25,-25 25,1-1</inkml:trace>
  <inkml:trace contextRef="#ctx0" brushRef="#br0" timeOffset="54089.0937">9823 16842,'25'0,"-25"-24,25 24,-25-25,0 25,0 0,0 0,0 0,0 0,0 0,0 25,0-25,0 0,0 24,0-24,0 25,0-25,0 25,24 0,-24-25,25 25,0-1,0-24,0 25,-1 0,1-25,0 25,0-25,0 25,24-25,-24 24,-25-24,25 25,0-25,-25 0,24 25,-24-25,0 0,0 0,0 25,-24-25,24 0,-25 0,25 0,-25 0,0 25,0-25,1-25</inkml:trace>
  <inkml:trace contextRef="#ctx0" brushRef="#br0" timeOffset="55449.1715">10021 16545,'25'-25,"0"25,-25-25,25 25,-25 0,25 0,-25 0,24 0,-24 0,25 0,0 25,-25-25,25 25,-25 0,25-1,-25 1,24 25,-24-25,25-1,-25 26,25-25,-25 0,0-1,25 1,-25 0,0 0,0 0,0-1,0-24,0 25,0-25,0 25,0-25,0 0,0 0,0 0,0 0,0 0,-25 0,25-25,0 25,-25 0,25-25,-25 1,25 24,0-25,-24 25,24-25,0 0,0 25,0-25,0 1,0 24,0-25,0 25,0-25,0 0,24 25,-24-25,0 25,25-24,-25 24,25 0,-25-25,25 25,-25 0,25 0,0-25,-25 25,24 0,-24 0,25 0,0 0,-25 0,25 0,-25 0,25 0,-25 0,0 0,24 0,-24 0,0 0,0 0,25-25,-25 25,0 0,0 0,0 0,0-25,25 25,-25 0,0-24,0 24,0-25,0 25,0-25,0 25,0-25,0 25,0-25,0 25,-25 0,25 0,0-24,-25 24,25 0,0 0,0 0,-24 0,24 0,0 24,0-24,0 0,0 25,0-25,0 25,0-25,0 25,0-25,0 25,24-1,-24-24,0 25,25-25,-25 25,25-25,0 25,-25-25,25 0,-1 0,1 25,0-25,0 0,0 0,-1 0,1 0,0-25,-25 25,25 0,0-25,-1 25,1-25,0 25,-25-25,25 25,-25-24,25-1,-25 0,0 25,0-25,0 0,0 1,0 24,0-25,0 0,0 25,0-25,-25 25,25 0,0 0,-25 0,25 0,-25 0,25 0,-25 0,25 0,-24 25,24-25,-25 25,25-25,-25 25,25-25,0 24,0-24,0 25,0-25,0 25,0-25,0 25,0-25,0 0,0 25,25-25,-25 0,0 0,0 0,25 0,-25 0,0 0,24 0,-24-25,0 25,25 0,-25 0,25-25,-25 25,25-25,-25 25,0-25,25 1,-25 24,0-25,24 25,-24 0,0-25,0 25,0 0,0 0,0 0,0 0,0 0,0 0,0 0,0 0,0 0,0 0,0 0,0 0,0 0,0 25,0-25,0 0,0 0,0 0,25 25,-25-25,0 0,0 0,25 0,-25 0,0 24,25-24,-25 0,0 0,25 0,-25 0,0 0,24 0,-24 0,25-24,-25 24,0 0,25 0,-25 0,25-25,-25 25,0 0,25 0,-25-25,24 25,-24 0,25 0,-25 0,0 0,25 0,-25 0,0 0,0 0,0 0,25 0,-25 0,0 0,0 0,0 25,0-25,0 0,25 0,-25 0,0 25,0-25,0 0,25 0,-25 24,0-24,0 0,0 0,24 25,-24-25,0 0,0 0,0 0,0 0,25 0,-25 0,0 0,0-25,0 25,25 0,-25 0,0-24,25 24,-25-25,25 25,-1-25,-24 25,25-25,0 25,0-25,0 25,-25 0,24-25,1 25,0 0,0 0,0 0,-1 0,1 0,-25 0,25 0,-25 0,25 25,-25-25,0 0,0 25</inkml:trace>
  <inkml:trace contextRef="#ctx0" brushRef="#br0" timeOffset="55902.1974">10269 16718,'0'0,"0"0,0 0,0 0,0 0,0 0,0 0,25 0,-25 0,25 0,-25 0,25 0,-25 0,25 0,0 0,-1 0,1 0,0 0,-25 0,25 0,0 0,-1-24,-24 24,25-25,-25 25,25 0,-25-25,25 25,-25-25,0 25,25-25,-25 25,0 0,0 0,0 0</inkml:trace>
  <inkml:trace contextRef="#ctx0" brushRef="#br0" timeOffset="56225.2159">9997 17959,'0'0,"0"0,0-25,0 25,24-25,-24 0,25 0,25 1,-25-1,24-25,1 25,-1-24,1 24,25-25,-1 1,25 24,-24-25,24 1,0 24,0-25,-24 25,24 1,-25-1,25-25,-24 25,-25 25,24-24,-24-1,-26 25,1-25,0 25,0-25,-25 25,0 0,0 0,0 0</inkml:trace>
  <inkml:trace contextRef="#ctx0" brushRef="#br0" timeOffset="57809.3065">744 13444,'-24'0,"24"0,-25 0,25 0,-25 0,25 0,0 0,0 0,0 0,0 0,0 0,0 0,0 0,0 0,0 25,25-25,0 0,-25 0,24 0,26 25,-25-25,0 0,24 25,1-25,0 0,-1 0,1 24,24-24,1 0,-1 0,0 0,26 0,-1 0,0 0,0 0,1 0,-1 0,25 0,-25 0,25 0,0 0,0 0,0 0,0 0,0 0,0 0,0 0,0 0,0 0,0 0,25 25,-25-25,0 0,0 0,0 0,0 0,25 0,-25 0,0 0,0 0,0 0,-25 0,25 0,0 0,-24 0,24 0,-25 0,0 0,25 0,-25 0,-24 0,24 0,0 0,-24 0,24 0,-25 0,1 0,-1 0,0 25,1-25,-26 0,26 0,-26 0,1 0,0 0,-1 0,-24 0,25 0,-1 0,-24 25,0-25,0 0,0 0,-1 0,1 0,-25 0,25 0,-25 0,25 0,-25 0,0 0,0 0,0 0,0 0</inkml:trace>
  <inkml:trace contextRef="#ctx0" brushRef="#br0" timeOffset="59022.3759">9228 13593,'0'0,"0"0,0 0,0 0,0-25,0 25,0 0,0 0,24 0,-24-25,25 25,0 0,-25 0,25 0,0 0,-25 0,25 0,-1 0,1 0,0 0,0 0,0 0,24 0,-24 0,0 0,24 0,1 0,0 0,-1 0,1 0,-1 0,26 0,-1 0,1-24,-1 24,25 0,1 0,-26-25,25 25,0-25,25 25,-24 0,24-25,-25 25,25 0,0-25,0 25,-25 0,25 0,0-24,0 24,0 0,0 0,0-25,-25 25,26 0,-26 0,25-25,-25 25,0 0,0 0,1 0,-26 0,25 0,-24-25,-1 25,25 0,-49 0,24 0,1-25,-26 25,1 0,24 0,-24 0,0-24,-26 24,26 0,0 0,-1 0,-24 0,25-25,-26 25,26 0,-25 0,24 0,-24 0,0 0,25-25,-25 25,24 0,-24 0,25 0,-26 0,26-25,0 25,-26 0,1 0,25 0,-25 0,-1-25,1 25,0 0,0 0,0 0,-1 0,-24 0,25 0,-25 0,0 0,0 0,25 0,-25-25,0 25,0 0,0 0,0 0,0 0,0 0</inkml:trace>
  <inkml:trace contextRef="#ctx0" brushRef="#br0" timeOffset="60233.4452">17264 13643,'-24'0,"24"0,-25 24,25-24,-25 0,25 0,0 0,0 0,0 0,0 25,0-25,0 0,25 0,-25 0,25 0,-1 0,1 0,-25 0,50 0,-25 0,-1 0,26 0,-25 0,24 0,1 0,0 0,24 0,-24 0,24 0,1 0,-1 0,25-25,-24 25,24 0,0 0,25-24,-25 24,25 0,-25-25,26 25,-1 0,0-25,0 25,0-25,0 25,0 0,-25-25,25 25,0 0,-25-24,25 24,-25 0,25-25,-24 25,-1-25,25 25,-25-25,0 25,1 0,-1-25,-25 25,25 0,-24-24,24 24,-25-25,1 25,-26 0,26-25,-1 25,-24 0,-1-25,1 25,0 0,-1-25,-24 25,25 0,-25 0,-1-24,1 24,25 0,-25 0,-1-25,1 25,0 0,0 0,0 0,-1 0,1 0,0 0,0 0,0 0,-25 0,24 0,1 0,0 0,-25 0,25 0,0 0,-1 0,-24 0,25 0,0 0,0 0,0 0,-25 0,24 0,1 0,0 0,-25 0,25 0,-25 0,25 0,-25 0,0 0,0 0,0 0,0 0,0 0,0 0,24 0,-24 0,0 0,0 0,0 0,0 0,0 0,0 0,-24-25</inkml:trace>
  <inkml:trace contextRef="#ctx0" brushRef="#br0" timeOffset="62305.5637">2878 15304,'0'0,"0"0,-25 0,25 0,0 0,0 0,0 0,0 0,0 0,0 0,0 0,25 0,-1 0,1 0,0 0,25 0,-25 0,24 25,1-25,24 0,-24 0,24 0,1 0,-1 0,0 0,26 0,-26-25,25 25,0 0,-24 0,24 0,0-24,1 24,-26 0,25-25,-24 25,-1 0,0-25,1 25,-1 0,-24 0,-1-25,1 25,-25 0,0 0,0 0,-1 0</inkml:trace>
  <inkml:trace contextRef="#ctx0" brushRef="#br0" timeOffset="62586.5798">3498 15255,'-25'0,"-25"0,1 25,24-25,0 0,0 0,1 0,-1 0,25 0,0 0,0 0,0 0,25 0,-1 0,1 0,0 0,25 0,-1 0,1 0,-1-25,26 25,-1-25,25 25,-24-25,24 25,0-25,1 25,-1-24,-25 24,25-25,1 0,-1 25,-25 0,1-25,-1 25,0-25,1 25,-25 0,-1 0</inkml:trace>
  <inkml:trace contextRef="#ctx0" brushRef="#br0" timeOffset="63393.6259">10443 15180,'-49'0,"24"25,0-25,0 25,0-25,0 0,25 0,-24 25,24-25,0 0,0 0,0 0,0 0,0 0,0 0,24 0,1 0,0 0,25-25,-1 25,26 0,-1-25,1 25,24-25,0 25,0-24,0 24,25-25,0 25,1-25,-1 25,24-25,-24 25,25-25,0 25,-25-24,25 24,-25 0,25-25,-25 25,0 0,-25 0,0 0,0-25,1 25,-26 0,0 0,-24 0,0 0,-25 0,-1 0</inkml:trace>
  <inkml:trace contextRef="#ctx0" brushRef="#br0" timeOffset="63701.6435">11435 15156,'-74'0,"24"24,-24-24,24 0,25 25,-24-25,49 0,-25 0,25 0,0 0,25 25,0-25,24 0,1 0,-1 0,26-25,24 25,-24 0,24 0,0-25,25 25,0-24,0 24,0-25,0 25,25 0,-25-25,0 25,0-25,0 25,0-25,-25 25,25 0,-25-24,1 24,-26 0,1-25,-1 25,-24 0,-1-25,1 25,-25 0</inkml:trace>
  <inkml:trace contextRef="#ctx0" brushRef="#br0" timeOffset="64605.6952">18306 15429,'-49'0,"-26"0,26 0,24 0,-25 0,25 0,-24 0,24 0,0 0,25 0,-25 0,25 0,0 0,0 0,0 0,0 0,25 0,0 0,0 0,0 0,24 0,26 0,-1 0,0 0,26 24,-1-24,25 0,0 0,0 0,25 0,0 0,-1 0,1 0,25 0,-25 0,24 0,1 0,-25 0,24 0,-24 0,0-24,-25 24,25 0,-25 0,-25-25,25 25,-25 0,-24-25,24 25,-25-25,1 25,-1-25,-24 25,24-25,-24 25,0-24,-1 24,-24-25,0 25,24-25,-24 25,-25-25,25 25,0-25,-25 25,0 0,25 0</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4:38:22.588"/>
    </inkml:context>
    <inkml:brush xml:id="br0">
      <inkml:brushProperty name="width" value="0.05292" units="cm"/>
      <inkml:brushProperty name="height" value="0.05292" units="cm"/>
      <inkml:brushProperty name="color" value="#FF0000"/>
    </inkml:brush>
  </inkml:definitions>
  <inkml:trace contextRef="#ctx0" brushRef="#br0">2729 9847,'0'0,"0"-24,0-1,-25 25,25-25,0 25,0-25,-25 25,25 0,0-25,0 25,0 0,0 25,0-25,0 0,0 25,0 0,0 0,25-1,-25 1,25 25,-25-25,25 24,-25 1,0-25,0 24,0 1,0-25,0 24,24-24,-24 0,0 0,0 0,0-1</inkml:trace>
  <inkml:trace contextRef="#ctx0" brushRef="#br0" timeOffset="328.0188">2431 9748,'0'-25,"0"1,0-1,0 0,25 0,0 0,0 25,-1-24,1 24,0-25,0 25,24 0,1 0,0 0,-1 0,1 25,-1-25,26 24,-25 1,-1-25,1 25,24 25,-24-26,-25 1,24 25,-24-25,25-1,-26 26,-24-25,25 24,-25 1,0-25,0 25,0-26,-25 26,1-25,-1 0,0 24,0-24,0 0,1 0,-1-1,-25-24,25 25,-24 0,-1-25,25 25,-24-25,-1 0,25 0,-24 0,-1 0</inkml:trace>
  <inkml:trace contextRef="#ctx0" brushRef="#br0" timeOffset="528.0302">3994 10244,'25'0,"-25"0,0 25,25-25,-25 0,0 0,0 0,0 0,0 0,0 0,0 0,0 0</inkml:trace>
  <inkml:trace contextRef="#ctx0" brushRef="#br0" timeOffset="904.0517">4515 9773,'25'0,"-25"-25,0 25,0-25,0 1,0 24,0 0,-25-25,0 25,0 0,0 0,1 0,-1 0,0 0,-25 0,26 25,-1-25,0 24,25 1,-25-25,0 25,25 0,0-25,0 25,0-1,25 1,0-25,0 25,0 0,24 0,-24-25,25 24,-1 1,1 0,-25-25,24 25,1 0,-25-25,-1 25,1-25,0 24,0 1,-25-25,0 25,0-25,0 25,0 0,0-25,0 0,0 24,0-24,-25 0,0 25,0-25,1 0,-1 0,0 0,0 0,-24 0,-1 0,25 0,-24-25,24 25</inkml:trace>
  <inkml:trace contextRef="#ctx0" brushRef="#br0" timeOffset="1045.0598">4961 10120,'50'0,"-25"0,-25 25,25-25,-25 0,0 0,0 0,0 0,0 0</inkml:trace>
  <inkml:trace contextRef="#ctx0" brushRef="#br0" timeOffset="1364.078">5780 9798,'-25'0,"25"0,-25 25,25-25,0 0,0-25,0 25,0 0,25 0,0 0,0-25,24 25,-24 0,25 0,-1 0,1 0,-1-25,1 25,-25 0,25 0</inkml:trace>
  <inkml:trace contextRef="#ctx0" brushRef="#br0" timeOffset="1513.0866">5854 9947,'0'24,"0"-24,0 0,0 0,25 0,0 0,-25 0,49 0,-24 0,0 0,25 0,-1 0,1-24,24 24,-24 0</inkml:trace>
  <inkml:trace contextRef="#ctx0" brushRef="#br0" timeOffset="3688.211">7343 9550,'24'-25,"-24"0,0 25,0-25,0 1,0-1,-24 25,24-25,-25 25,0 0,0 0,0 0,25 0,-24 0,-1 0,0 25,0-25,0 25,0-1,1-24,24 25,-25-25,25 25,0 0,0-25,0 25,0-1,0-24,25 25,-25 0,24-25,1 25,0-25,0 25,25-25,-26 24,1 1,25-25,-25 25,24-25,-24 25,25-25,-26 25,1-25,0 24,0-24,-25 25,25-25,-25 25,0-25,0 0,0 25,0-25,0 0,0 0,-25 25,0-25,0 0,0 0,1 0,-1 0,-25 0,25 0,-24 0,24 0,-25 0,26 0,-26-25,25 25,0 0</inkml:trace>
  <inkml:trace contextRef="#ctx0" brushRef="#br0" timeOffset="3924.2245">8161 9599,'0'25,"0"-25,0 0,25 0,-25 0,25 0,0 25,-1-25,1 0,0 0,25 0,-26 0,26 0,-25 0,24-25,-24 25,25 0,-25 0,-1 0</inkml:trace>
  <inkml:trace contextRef="#ctx0" brushRef="#br0" timeOffset="4136.2366">8335 9376,'-25'0,"25"0,0 0,0 0,0 0,0 25,0-25,0 25,0-25,0 25,0-1,0 1,0 25,0-25,0-1,0 1,0 0,0 25,0-26,0 1,0 0,0 0,0 0,0-1,0-24,0 25,0 0</inkml:trace>
  <inkml:trace contextRef="#ctx0" brushRef="#br0" timeOffset="5424.3103">9426 9351,'0'-24,"0"-1,-25 25,1-25,24 0,-25 25,0-25,0 25,0 0,0 0,1 0,-1 0,0 0,0 0,0 25,1-25,-1 25,0 0,0-25,25 25,-25-1,25 1,0 0,0 0,0 0,0-1,25 1,0 0,0-25,0 25,-1 0,1-1,0 1,25-25,-26 25,26 0,-25-25,25 25,-26-25,26 24,-25 1,0-25,-1 25,1-25,-25 0,25 25,-25-25,0 0,0 25,0-25,0 0,0 0,0 0,0 24,0-24,-25 0,25 0,-25 0,1 0,-1 0,0-24,0 24,0 0,1 0,-1-25,0 25,0 0,0 0,0-25,1 25</inkml:trace>
  <inkml:trace contextRef="#ctx0" brushRef="#br0" timeOffset="5944.34">9873 9674,'0'0,"0"0,0 0,0 0,0 25,0-25,0 0,-25 24,25 1,-25-25,25 25,0-25,0 25,0 0,0-25,0 24,0-24,0 25,0-25,25 0,-25 25,25-25,-25 0,24 0,-24 25,25-25,0 0,-25 0,25 0,0 0,-25 0,24-25,1 25,-25 0,25 0,-25-25,25 25,-25 0,0-25,0 25,0-24,0 24,0 0,0-25,0 25,0-25,0 25,0 0,0 0,0 0,0 0,0 0,0 0,0 0,0 0,0 0,0 25,0-25,0 25,0-25,0 24,25-24,-1 25,-24-25,25 25,-25-25,25 0,0 25,-25-25,25 0,-1 0,1 0,0 0,0 0,0 0,0 0,-1 0,26-25,-50 25,25-25,0 25,-1-25,1 25,-25-24,25-1,-25 0,0 0,0 0,0 1,0-1,-25 0,0 0,1 0,-1 1,0-1,0 0,0 0,-24 25</inkml:trace>
  <inkml:trace contextRef="#ctx0" brushRef="#br0" timeOffset="6496.3716">6400 10889,'-25'0,"0"0,1 0,24 25,0-25,0 0,0 0,0 0,0-25,24 25,1 0,0 0,0 0,0 0,24 0,-24-25,25 25,-26 0,26 0,-25 0,24 0</inkml:trace>
  <inkml:trace contextRef="#ctx0" brushRef="#br0" timeOffset="6627.3791">6499 11063,'-25'0,"25"25,0-25,0 0,0 0,25 0,0 0,0 24,0-24,-1 0,1 0,25 0,-25 0,24-24</inkml:trace>
  <inkml:trace contextRef="#ctx0" brushRef="#br0" timeOffset="8448.4832">18257 1091,'0'0,"0"-24,-25 24,25 0,-25-25,25 25,0 0,-25 0,25-25,-25 25,25 0,-24 0,-1 0,25 0,-25 0,0 0,0 0,1 0,-1 25,0-25,0 0,0 25,-24-1,24-24,0 25,-24 0,24 0,-25 0,25-1,-24 26,24-25,-25 0,25 24,1-24,-1 25,0-26,0 26,25 0,-25-26,25 26,-24 0,24-25,0 24,0-24,0 25,0-26,0 26,0-25,0 0,0 24,0-24,0 0,24 24,1-24,-25 0,25 0,0 0,0 24,-1-24,1 0,0 0,25-25,-26 24,26 1,0-25,-1 25,-24-25,25 25,-1-25,1 0,0 0,-1 0,1 0,-1 0,-24-25,25 25,-25 0,24-25,1 0,-25 1,-1-1,26 0,-25 0,0 0,24 1,-24-26,0 25,0 0,-1-24,1-1,-25 25,25-24,0-1,-25 25,0-24,25-1,-25 1,0-1,0 0,0 1,0-1,0 25,-25-24,25-1,-25 0,25 26,-25-26,0 25,25-24,-24 24,-1 0,0 0,0-24,-24 24,24 25,0-25,-25 0,1 25,-1-25,1 25,-1 0,-24 0</inkml:trace>
  <inkml:trace contextRef="#ctx0" brushRef="#br0" timeOffset="9531.5452">7566 10765,'0'0,"0"0,-25 0,25-25,0 25,0 0,0 0,0 0,0 0,0 25,0-25,0 0,0 25,0 0,0 0,0-1,0 1,0 25,0-25,0 24,0-24,0 25,0-1,0-24,0 25,0-25,0-1,0 26,0-25,0 0,0-1,0 1,0 0,0 0,0 0,0-25,0 24,0-24,0 25,0-25</inkml:trace>
  <inkml:trace contextRef="#ctx0" brushRef="#br0" timeOffset="10047.5747">7863 10988,'0'-24,"25"24,-25-25,25 0,-25 0,25 0,-25 1,25-1,-1 0,1 25,0-25,0 25,0-25,-1 25,26 0,-25 0,0 0,0 0,-1 0,1 0,-25 25,25 0,-25-25,25 25,-25 0,0-1,0-24,0 25,0 0,-25 25,25-26,-25 1,0 0,1 0,-1 0,0-1,25-24,-25 25,0-25,25 25,-25-25,25 0,0 0,0 0,0 0,0 0,0 0,0-25,0 25,0 0,0-25,0 25,25 0,0-24,-25 24,25 0,0 0,0-25,24 25,-24 0,0 25,0-25,24 0,-24 24,0-24,0 25,-1 0,1-25,-25 25,25 0,-25 0,0-1,0-24,0 25,0 0,0 0,0-25,0 25,-25-25,0 24,1-24,-1 25,0-25,0 25,0-25,-24 0,24 0,-25 0,1 0,24 0,-25 0,25 0,-24 0,24-25,0 25,0 0,1-25</inkml:trace>
  <inkml:trace contextRef="#ctx0" brushRef="#br0" timeOffset="10296.589">8905 10988,'0'0,"25"0,-25 0,0 0,25-24,0 24,-25 0,24 0,26 0,-25 0,0-25,24 25,-24 0,25 0,-1 0,-24-25,0 25,25 0,-26 0,-24 0,25 0,-25 0</inkml:trace>
  <inkml:trace contextRef="#ctx0" brushRef="#br0" timeOffset="10492.6002">9029 10691,'0'0,"-25"0,25 25,0-25,0 0,0 0,0 24,0 1,0 0,0 0,0 0,0-1,25 26,-25-25,0 24,0-24,0 25,0-25,0 24,0-24,0 25,0-25,0-1,0 1,0 25</inkml:trace>
  <inkml:trace contextRef="#ctx0" brushRef="#br0" timeOffset="11700.6693">19869 3795,'0'0,"0"0,0 0,0 0,0 0,0 0,0-25,0 25,0 0,0 0,25 0,0 0,-1-24,1 24,0 0,0 0,0 0,24 0,-24-25,25 25,-26 0,26 0,-25 0,24 0,-24 0,0 0,0 0,-25 0,0 0,0 0,0 0,0 0,-25 0,0 0,0 0,-24 0,24 0,-25 0,1 0,-1 0,1 25,-1-25,0 0,26 0,-1 0,0 0,0 0,25 0,0 0,0 0,0 0,0 0,0 0,25 0,0 0,0 0,24 24,-24-24,49 0,-24 0,24 25,-24-25,24 0,1 25,24-25,-25 25,1-25,-1 25,1-1</inkml:trace>
  <inkml:trace contextRef="#ctx0" brushRef="#br0" timeOffset="12955.741">10269 10418,'25'-25,"-25"25,25-25,-25 25,0-24,0 24,0 0,0 0,0 0,0 0,0 0,0 0,0 0,0 24,-25 1,25-25,-25 25,1 0,-1 24,0-24,-25 0,26 25,-1-26,0 26,-25-25,26 24,-1-24,25 25,-25-25,25-1,0 1,0 25,0-25,0-1,0 1,25-25,0 25,-1-25,1 25,0-25,25 25,-26-25,26 0,-25 0,24 0,1-25,0 25,-25-25,24 25,1-25,-25 25,-1-25,26 1,-25-1,-25 25,25-25,-25 0,0 0,0 25,0-24,0-1,0 25,-25-25,25 25,-25 0,25 0,-25 0,0 0,25 0,-24 25,24 0,-25-1,25 26,0-25,-25 24,25 1,0 24,0-24,0 0,0-1,0 1,0 24</inkml:trace>
  <inkml:trace contextRef="#ctx0" brushRef="#br0" timeOffset="13475.7708">7020 12601,'-25'0,"25"0,0 0,0 0,0 0,0 0,0 0,0 0,25 0,0 0,0 0,-1 0,1-25,0 25,25 0,-25 0,-1 0,1 0</inkml:trace>
  <inkml:trace contextRef="#ctx0" brushRef="#br0" timeOffset="13596.7777">7119 12725,'-25'25,"1"-25,-1 24,25-24,0 25,0-25,0 25,0-25,0 0,25 0,-25 25,24-25,1 0,25 0,-25 0,24 0,-24 0,25 0</inkml:trace>
  <inkml:trace contextRef="#ctx0" brushRef="#br0" timeOffset="19407.11">8136 12204,'0'0,"0"0,0 0,0 0,0 0,0 0,0 0,0 0,0 0,0 0,0 0,0 25,0-25,0 0,0 25,25-25,-25 24,0 1,0 0,0 0,0 0,0-1,0 26,0-25,0 24,0 1,0-25,0 24,0 1,0-25,0 24,0-24,0 25,0-25,-25-1,25 1,0 0,0 0,0-25,0 25,0-25,0 24,0-24,0 0,0 0</inkml:trace>
  <inkml:trace contextRef="#ctx0" brushRef="#br0" timeOffset="19924.1396">8558 12204,'0'0,"0"0,0 0,0 0,0 0,0 0,0 0,0 0,0 0,0 0,25 0,-25 0,25 0,-1 0,1 0,0-25,0 25,0 0,-1 0,1 0,25-25,-25 25,-1 0,1 0,0 0,0 0,0 0,-25 0,24 0,-24 0,0 0,0 0,0 0,0 0,0 0,0 0,0 0,0 0,0 25,0-25,-24 25,24-25,-25 25,25 0,-25-1,25 26,-25-25,0 24,25-24,-24 25,-1-1,25-24,-25 25,0-1,25 1,-25-25,25 24,0-24,-24 0,24 0,0 0,0-1,0 1,0 0,0 0,0-25,0 25,0-25,0 24,0-24,0 25,0-25,0 25,0-25,0 0,0 0</inkml:trace>
  <inkml:trace contextRef="#ctx0" brushRef="#br0" timeOffset="20120.1508">8533 12774,'0'0,"0"0,0 0,0-24,25 24,-25 0,25 0,0-25,-1 25,1-25,0 25,25-25,-26 25,26 0,0-25,-1 25,26-24,-26 24,1 0,-1 0,1-25,0 25,-1 0</inkml:trace>
  <inkml:trace contextRef="#ctx0" brushRef="#br0" timeOffset="22032.2602">2382 14089,'24'0,"1"0,0-25,0 25,0 0,24 0,1 0,-25 0,24-25,1 25,-1 0,1-24,0 24,-26 0,26-25,-25 25,0 0,0 0,-1 0,-24 0,0 0,0 0,0 0,0 0</inkml:trace>
  <inkml:trace contextRef="#ctx0" brushRef="#br0" timeOffset="22216.2707">2902 14039,'-24'0,"-1"0,0 25,25-25,-25 0,25 0,-25 0,25 0,0 0,0 0,0 25,-24-25,24 25,0-25,0 25,0-1,0 1,0 25,0-25,0-1,0 26,0-25,0 25,0-26,0 1,0 25,0-25,0-1,0 1,0 25,0-25,0-1,0 1,0 0,0-25,0 25,0 0,0-25,0 24</inkml:trace>
  <inkml:trace contextRef="#ctx0" brushRef="#br0" timeOffset="22488.2863">3299 14362,'0'0,"0"0,0 0,0 0,25 0,-25 0,25 0,-25 0,25-25,0 25,-1 0,1 0,0 0,0 0,0-25,-1 25,1 0,25 0,-25 0,-1 0,-24 0,25 0,0 0</inkml:trace>
  <inkml:trace contextRef="#ctx0" brushRef="#br0" timeOffset="22652.2957">3399 14536,'0'0,"0"0,0 0,0 24,0-24,24 0,-24 0,25 0,0 0,-25 0,25 0,0 0,-1 0,1 0,0 0,25 0,-26 0,26-24,-25 24</inkml:trace>
  <inkml:trace contextRef="#ctx0" brushRef="#br0" timeOffset="24324.3913">5135 13742,'0'0,"0"-25,0 25,0 0,0 0,0 0,0-25,0 25,0 0,0 0,0 0,0 0,0 0,0 0,0 0,0 0,0 0,0 0,0 0,0 0,0 0,0 0,0 25,0-25,0 25,0-25,0 25,0-1,25 1,-25 0,0 0,0 0,0-1,25 1,-25 25,0-25,0-1,24 1,-24 0,0 0,0 0,0-1,0 1,0-25,25 25,-25-25</inkml:trace>
  <inkml:trace contextRef="#ctx0" brushRef="#br0" timeOffset="24628.4087">5085 13891,'-24'-25,"24"0,-25 25,25-25,0 0,0 1,0 24,0-25,25 25,-1-25,-24 25,25 0,0 0,0-25,0 25,-1 0,1 0,0 0,25 0,-26 25,1-25,0 25,25 0,-26-25,1 24,0 1,0 0,0 0,-1 0,-24-1,25 1,-25 0,0 0,0 0,0-25,-25 24,25 1,-24 0,-1-25,0 25,0 0,0-25,1 24,-26-24,25 25,0-25,-24 25,-1-25,25 0</inkml:trace>
  <inkml:trace contextRef="#ctx0" brushRef="#br0" timeOffset="24996.4297">4440 14436,'0'25,"0"-25,25 0,-25-25,25 25,0 0,0 0,24 0,1 0,-25-24,24 24,26 0,-26 0,26-25,-1 25,-24 0,24 0,1 0,-1 0,0-25,1 25,24 0,-25 0,1 0,-1-25,1 25,-1 0,0 0,-24 0,24 0,-24-25,0 25,-25 0,-1 0,1 0,0 0,-25 0,25 0,-25 0,0 0,-25 0</inkml:trace>
  <inkml:trace contextRef="#ctx0" brushRef="#br0" timeOffset="25488.4579">5358 14858,'0'-25,"0"25,0-25,0 25,0-24,-25 24,25-25,-24 25,-1 0,0 0,25 0,-25 0,0 0,1 0,-1 0,0 0,0 25,25-25,-25 0,25 24,0-24,0 25,0-25,0 25,0-25,0 25,25-25,-25 25,25-1,0-24,0 25,24 0,-24-25,0 25,24 0,-24-25,25 24,-25 1,24 0,-24 0,0-25,0 25,-25-1,24-24,-24 25,0-25,0 25,0-25,0 25,0-25,-24 25,-1-25,0 0,0 24,0-24,-24 0,24 0,-25 0,26 0,-26 0,25 0,-24 0,24 0,0 0,-25-24,26 24</inkml:trace>
  <inkml:trace contextRef="#ctx0" brushRef="#br0" timeOffset="25792.4753">6921 14213,'0'0,"-25"0,25 0,0 0,0 0,25 0,-25 0,25 0,-25 0,24 0,1 0,0 0,0 0,0 0,-1 0,1 0,0 0,0 25,0-25</inkml:trace>
  <inkml:trace contextRef="#ctx0" brushRef="#br0" timeOffset="25932.4833">6946 14436,'0'0,"0"0,0 25,24-25,-24 0,25 0,-25 0,25 0,0 0,0 0,-1 0,26 0,-25 0,0 0,24 0</inkml:trace>
  <inkml:trace contextRef="#ctx0" brushRef="#br0" timeOffset="26504.516">8484 13866,'0'0,"0"-25,0 25,0-25,0 25,0 0,0-25,0 25,-25 0,25 0,-25 0,25 0,-25 0,0 25,1-25,-1 25,0 0,0 0,0-1,1 1,-26 0,25 0,25 0,-25 24,0-24,25 0,0 24,0-24,0 0,0 0,25 0,-25-1,25-24,0 25,0-25,0 25,24-25,-24 0,0 0,24 0,-24 0,0 0,25 0,-26-25,1 25,0 0,-25-25,25 25,-25 0,0-24,0 24,0-25,0 25,-25-25,25 25,-25-25,0 25,-24 0,24-25,0 25,-24 0,24 0,-25 0,25 25,-24-25,24 0,0 25</inkml:trace>
  <inkml:trace contextRef="#ctx0" brushRef="#br0" timeOffset="26984.5434">9104 13891,'-25'0,"0"0,25 0,-25 0,0 0,25 0,-24 0,24 0,0 0,0 0,0 24,0-24,0 25,0 0,0-25,24 25,-24 0,25-1,0 1,0 0,0 0,-1 0,1-1,0 1,0 0,-25 0,25 0,-1-1,-24-24,25 25,-25 0,0-25,0 25,0-25,0 25,-25-25,1 0,-1 25,0-25,0 0,0 0,1 0,-1 0,0-25,25 25,-25 0,0-25,25 0,0 25,0-25,0 0,0 25,25-24,-25-1,25 25,0-25,0 0,-1 0,1 25,0-24,0-1,0 0,-1 25,1-25,0 0,0 1,0 24,0-25,-25 0,24 0,-24 25,0-25,0 1,0 24,-24-25,-1 25,25-25,-25 25,0 0,-25 0,26 0,-1 0,-25 0,1 25</inkml:trace>
  <inkml:trace contextRef="#ctx0" brushRef="#br0" timeOffset="27304.5618">8087 14709,'0'0,"0"0,0 0,0 0,24 0,1 0,0 0,0 0,25 0,-1-25,1 25,24 0,1-24,-1 24,0 0,1-25,24 25,-25-25,26 25,-1 0,-25 0,25-25,1 25,-26 0,25 0,-24 0,-1-25,1 25,-26 0,1 0,-1 0,-24 0,0 25,0-25</inkml:trace>
  <inkml:trace contextRef="#ctx0" brushRef="#br0" timeOffset="27551.5759">8756 15106,'0'25,"0"-25,-24 25,24-1,0-24,0 25,0 0,0 0,0 0,0-1,0 1,0 0,0 25,0-25,0-1,0 1,-25 0,25 0,0 0,0-1,0 1,0 0,0 0,0 0,0-1,0 1,0-25,0 25</inkml:trace>
  <inkml:trace contextRef="#ctx0" brushRef="#br0" timeOffset="27897.5957">9302 15156,'0'-25,"0"25,0 0,0-25,0 25,0 0,0-25,0 25,25 0,-25 0,0 0,25-25,-25 25,25 0,-25 0,24 0,1 0,-25 0,25 0,0 0,0 0,-1 0,1 0,0 0,0 0,-25 0,25 0,-1 25,-24-25,25 25,-25 0,0 0,0-1,0 1,0 0,0 0,0 0,0 24,0-24,-25 0,25 0,0 0,-24 24,24-24,0 0,-25 0,25-1,0-24,0 25,-25 0,25 0,0-25,0 25,0-25,0 24</inkml:trace>
  <inkml:trace contextRef="#ctx0" brushRef="#br0" timeOffset="28043.604">9377 15553,'-25'0,"25"-25,0 25,0 0,0-25,0 25,25-25,-25 25,24 0,1-25,0 25,0-24,24 24,-24-25,25 25,-1-25,-24 25,25-25</inkml:trace>
  <inkml:trace contextRef="#ctx0" brushRef="#br0" timeOffset="28263.6166">10245 14486,'0'0,"-25"0,25 0,0 0,0 0,0 0,25 0,-25 0,24 0,1 0,0 0,25 0,-25 0,24-25,-24 25,0 0</inkml:trace>
  <inkml:trace contextRef="#ctx0" brushRef="#br0" timeOffset="28419.6255">10269 14635,'0'0,"0"0,0 0,0 25,0-25,25 0,-25 0,25 0,0 0,0 0,0 0,-1 0,26 0,-25 0,24-25,-24 25,25 0</inkml:trace>
  <inkml:trace contextRef="#ctx0" brushRef="#br0" timeOffset="28879.6518">11311 13940,'0'0,"0"-25,0 25,-25 0,25 0,0-24,0 24,0 0,0 24,0-24,-24 0,24 25,-25-25,25 25,-25 0,0 0,25 24,-25-24,1 0,-1 24,0-24,0 0,0 25,1-26,24 1,-25 0,25 0,0 0,0-25,0 25,0-1,25-24,-25 25,24-25,1 0,0 25,0-25,0 0,24 0,-24 0,25 0,-26-25,1 25,25 0,-25-25,24 25,-24-24,0-1,0 0,0 25,-1-25,-24 0,25 0,-25 1,0-1,0 0,0 25,0-25,-25 25,25 0,-24 0,-1 0,25 0,-25 25,0-25,25 25,-25 24,25-24,-24 0,-1 25,25-1,0-24,-25 25,25-25,0-1,0 26,0-25,0 0,0-1,0 26,0-25,0 0,25-1,-25 1,25 0</inkml:trace>
  <inkml:trace contextRef="#ctx0" brushRef="#br0" timeOffset="29819.7056">11931 14511,'25'0,"-25"0,25 0,-25-25,25 25,-25-25,25 25,-25-25,24 25,1-24,0-1,-25 25,25-25,0 25,-25-25,24 0,-24 0,25 1,-25 24,0-25,0 0,0 0,0 0,0-24,0 24,0 0,0 0,-25 1,25 24,-24-25,24 25,-25-25,25 25,0 0,-25 25,25-25,-25 25,25-25,-25 24,25 26,-24-25,24 24,-25-24,25 25,0-1,-25 1,25 0,0-1,0 1,-25-25,25 24,0 1,0 0,-25-26,25 26,0-25,0 24,0-24,0 0,0 0,0 0,0-1,0 1,0 0,0-25,0 25,0-25,25 0,-25 0,0 0,25-25,-25 25,25-25,-25 25,25-25,-1 1,-24-1,25 0,0 0,0 25,0-25,-1 25,-24-24,25 24,0 0,-25 0,25 0,0 0,-1 0,-24 0,25 0,0 0,0 24,-25-24,25 0,-1 25,1-25,0 0,0 0,0 0,0 0,-1 25,1-25,0 0,0 0,24 0,-24-25,0 25,-25 0,25 0,0 0,-25-25,24 25,-24-24,0 24,0-25,0 25,0-25,0 0,0 25,0-25,-24 1,24 24,-25-25,25 25,0-25,0 25,0 0,-25 0,25 0,0 0,0 0,0 0,0 0,0 0,0 0,25 0,-25 0,0 25,25-25,-25 0,24 0,-24 25,25-25,0 0,-25 0,25 0,0 0,-1 0,1 24,0-24,0 0,-25 0,25 0,-1 0,1 0,0 0,-25-24,25 24,0 0,-25 0,24-25,-24 25,0 0,0-25,0 25,0 0,0-25,0 25,0-25,0 25,0 0,-24-24,24 24,0 0,0 0,0 0,0 0,0 0,0 0,0 0,0 0,0 24,0-24,0 25,0-25,0 25,24 0,1 0,-25-1,25 1,0 0,0 0,-25 0,24-1,1 1,0 0,-25 0,25 0,-25-1,0 1,0-25,0 25,0 0,-25-25,0 25</inkml:trace>
  <inkml:trace contextRef="#ctx0" brushRef="#br0" timeOffset="30160.7251">11212 15453,'-25'25,"0"0,25-25,0 0,0 25,25-25,0 0,0 0,0 25,24-25,1 0,24 0,-24 0,49 0,-24 0,24 0,0 0,0 0,0 0,25 0,-24 0,24 24,0-24,0 0,-25 0,25 0,0 0,-25 0,0 0,25 0,-24 0,-26 0,25 0,-24 0,-1 0,-24 0,24 0,-24 0,-25 0,24-24,-24 24,0 0,0 0,-25 0,0 0,0 0,0 0,0 0,0 0,0 0,0 0,-25 0,25 0,-25 0,0 0</inkml:trace>
  <inkml:trace contextRef="#ctx0" brushRef="#br0" timeOffset="31172.783">14437 7615,'-25'0,"25"-25,-25 25,0 0,25 0,-25 0,25 0,0 0,-24 0,24 25,0-25,0 25,-25 0,25-1,0 1,0 25,0-25,0-1,0 1,0 0,0 0,25 0,-25-25,24 24,1-24,0 0,25 0,-26-24,26 24,25-25,-26-25,26 25,24-24,-25-1,25 1,25-26,-24 26,24-26,0 26,0-26,25 1,-25 24,24-24,-24-1,0 1,0 0,0 24,-24-25,-1 26,-25-1,26 1,-51-1,26 25,-26-24,-24 49,25-25,-26 0,-24 25,25 0,-25 0,0 0,0 0,0 0,0 0,0 0,0 25,0-25,-25 25,1-1</inkml:trace>
  <inkml:trace contextRef="#ctx0" brushRef="#br0" timeOffset="52320.9926">17959 9550,'0'-25,"0"25,0-25,0 0,0 25,0-24,0 24,0-25,0 25,0 0,0 0,0 0,0 0,0 0,0 0,0 0,0 0,0 0,0 0,0 25,-25-25,25 24,-25 1,1 0,-1 0,0 0,-25 24,26 1,-26-25,0 49,1-24,-26-1,26 26,-26-1,1-24,-1 49,1-25,0 1,-26 24,26-25,-25 26,24-1,-24 0,0-25,0 50,24-24,-24-1,0 0,0 0,-1 25,26-24,-25-26,24 25,1-24,-1 24,1-50,24 26,1-26,-1 1,1 0,24-1,0-24,0-25</inkml:trace>
  <inkml:trace contextRef="#ctx0" brushRef="#br0" timeOffset="53158.0405">18009 9500,'0'-25,"-25"25,25-24,-25-1,25 25,0-25,0 25,0 0,0-25,0 25,0 0,0 0,0 0,0 0,0 0,0 0,0 0,25 25,0-25,-25 25,24 0,1-1,25 1,-25 0,-1 25,26-26,0 26,-26 0,26-1,0 1,24 24,-24-24,-1 24,26 1,-1-1,-24 1,24-1,1 0,-26 26,26-1,-1-25,0 25,-24 1,24-1,1 0,-26-25,26 26,-1-26,-24 25,24-24,1-1,-26 1,26-1,-26-24,26-1,-26 26,1-51,0 26,-1 0,1-26,-1 1,1 0,-25 0,0 0,-1-25,1 24,0-24,0 25,0-25,-25 0,0 0,24 0,-24 0</inkml:trace>
  <inkml:trace contextRef="#ctx0" brushRef="#br0" timeOffset="55046.1485">14610 11658,'0'0,"-24"0,24 0,0 0,0 0,0 0,0 0,0 0,0-25,0 25,24-24,1-1,0 0,0 0,0 0,24-24,-24 24,25-25,24 1,-24 24,-1-25,26 1,-26-1,26 25,-26-24,26 24,-26-25,1 25,-1 1,-24-26,0 25,25 0,-50 1,24-1</inkml:trace>
  <inkml:trace contextRef="#ctx0" brushRef="#br0" timeOffset="55286.1622">15181 10765,'0'0,"0"0,0 0,0 0,0 0,0 0,25 25,-25-25,0 0,24 0,1 0,-25 0,25 0,0 0,-25 0,25 0,-1 25,1-25,0 0,0 0,0 25,-1-25,1 0,0 24,-25 1,25 0,0-25,-25 25,24 0,-24-1,0 1,0 0,0 0,-24 0,24-1,-25 1,25 0,-25 0</inkml:trace>
  <inkml:trace contextRef="#ctx0" brushRef="#br0" timeOffset="55641.1825">14586 10418,'0'-25,"0"25,0-25,0 25,0 0,-25 0,25 0,0 0,0 0,0 25,0-25,0 25,25 0,-25 0,24-1,-24 1,25 0,-25 0,25 0,-25-25,25 24,0-24,-1 25,-24-25,25 0,0 0,0 0,0-25,-1 25,1-24,0 24,0-25,-25 0,25 0,-1 0,-24 1,25-26,-25 25,0 0,0 1,0-1,-25 0,1-25,-1 26,0-1,0 0,0 25,1-25</inkml:trace>
  <inkml:trace contextRef="#ctx0" brushRef="#br0" timeOffset="56078.2075">14982 10120,'0'25,"25"-25,-25 25,0-25,25 25,-25 0,25-1,-25 26,25-25,-25 0,24 24,-24-24,25 25,-25-26,25 26,-25-25,25 24,-25-24,0 0,25 0,-25 0,0-25,24 24,-24 1,0-25,0 25,0-25,0 0,0 0,0 0,0 0,0 0,0-25,0 25,0-25,0 1,-24-1,24 0,0 0,-25 0,0-24,25-1,-25 25,25-24,-25-1,1 25,24-24,0-1,0 25,0 1,0-1,0 0,24 0,1 0,0 1,0 24,0-25,-1 25,1 0,0 0,0 0,0 0,-1 0,1 25,0-25,-25 24,25-24,-25 25,0 0,0 0,-25 0,0-1,25 1,-25 0,-24 0,24 0,0-1,0-24,1 25,-1-25</inkml:trace>
  <inkml:trace contextRef="#ctx0" brushRef="#br0" timeOffset="56557.2349">15181 9699,'25'-25,"-1"25,-24-25,25 25,-25 0,25 0,-25 0,25 0,0 25,-25-25,24 25,1-1,0 1,0 0,-25 0,25 0,-1 24,-24-24,25 0,-25 0,25-1,-25 1,0 0,0 0,0 0,0 0,25-25,-25 24,0-24,0 0,0 25,0-25,0 0,0-25,0 25,0 0,0-24,0 24,25-25,-25 25,0-25,24 25,-24-25,0 25,25-25,-25 25,0-25,25 25,-25 0,25-24,-25 24,0 0,25 0,-25-25,25 25,-25 0,24 0,-24-25,0 25,25 0,-25 0,0-25,0 25,25 0,-25 0,0-25,0 25,0 0,0-24,0 24,0 0,0 0,0-25,0 25,0 0,0 0,0 0,25 0,-25 0,0 0,25 0,-25 0,24 25,-24-25,25 0,-25 0,25 0,-25 24,25-24,-25 0,25 0,-25 0</inkml:trace>
  <inkml:trace contextRef="#ctx0" brushRef="#br0" timeOffset="56689.2425">15727 9401,'0'0,"-25"-25,25 25,0-25,0 25,0 0,0 0,0 0,0 0,0 0</inkml:trace>
  <inkml:trace contextRef="#ctx0" brushRef="#br0" timeOffset="56869.2528">16049 9401,'0'0,"0"25,0-25,25 25,-25-1,25 1,-25 0,0 0,24 0,-24-1,0 1,25 0,-25 0,0 0,25-1,-25-24,25 25,-25 0</inkml:trace>
  <inkml:trace contextRef="#ctx0" brushRef="#br0" timeOffset="57050.2631">16272 9351,'-25'-49,"25"24,0 0,-24 0,24 25,0 0,0 0,0 0,0 0,0 25,24 0,1 0,-25 0,25 24,0-24,-25 25,25-26,-1 26,-24 0,25-26,-25 26,25-25,-25 24,25-24</inkml:trace>
  <inkml:trace contextRef="#ctx0" brushRef="#br0" timeOffset="57761.3038">18281 9351,'0'-49,"0"24,0 0,0 25,0-25,0 25,0-24,0 24,0 0,0 0,0 0,0 24,0-24,0 25,0 0,25 0,0 24,0 1,0 0,-1-1,26 1,-25 24,24-24,1 24,-25-24,24-1,1 26,0-26,-1 1,1 0,-25-1,24-24,-24 25,0-25,0-1,0 1,-1 0,1 0,-25-25,25 25,-25-25,25 0,-25 0,0 0,0 0,0-25,0 25,0-25,0 0,0 25,0-25,-25 1,0-26,25 25,0 0,-25 1,25-26,-24 25,24-25,-25 26,25-1,0 0,0 0,0 0,0 1,0-1,0 25,0-25,0 25,0 0,0 0,0 0,0 0,0 0,0 25,0-25,0 0,0 25,0-25,25 24,-25 1,24 0,-24 0,25 0,0-1,-25 1,25 0,0 0,-1 0,-24 0,25-1,-25 1,25 0,-25 0,0 0,0-1,0-24,0 25,-25-25,0 25,25-25,-24 0,-26 0,25 0,0 0,-24 0,24-25,-25 25,1 0</inkml:trace>
  <inkml:trace contextRef="#ctx0" brushRef="#br0" timeOffset="58061.3209">19695 9823,'0'-25,"0"25,0 0,0-25,0 25,0 0,0 0,0 0,0 0,0 0,0 25,0-25,0 25,0-1,0 1,0 0,0 25,0-26,0 1,0 25,0-25,0 0,0-1,0 26,0-25,0 0,0-1,0 1,0 0,-25-25,25 25</inkml:trace>
  <inkml:trace contextRef="#ctx0" brushRef="#br0" timeOffset="58342.337">19571 9847,'0'0,"0"-24,0 24,0-25,25 25,-25-25,25 25,0 0,-1 0,1 0,0 0,0 0,0 0,24 25,-24 0,25-25,-1 24,1 26,-25-25,24 0,1-1,-25 26,0-25,-1 25,1-26,0 1,-25 25,0-25,0-1,0 1,-25 0,0 0,25-25,-49 25,24-25,0 24,-24-24,-1 0,25 0,-24 0,-1 0,0 0,1-24,-1 24,25-25</inkml:trace>
  <inkml:trace contextRef="#ctx0" brushRef="#br0" timeOffset="58964.3726">20836 10046,'25'0,"0"0,0 0,-25 0,0 0,0 0,-25 25,0-25,0 0,0 25,-24-25,24 24,0 1,0-25,1 25,-1 0,0 0,25-1,-25-24,25 25,0 0,0-25,0 25,0-25,0 0,0 25,0-25,0 0,0 0,25 0,-25 0,0 0,25 0,-25-25,25 25,-1 0,-24-25,25 25,0-25,0 25,-25-25,25 1,-1 24,1-25,0 25,0-25,0 25,0-25,-1 25,1 0,0 0,0 0,0 0,-25 0,24 0,1 0,-25 0,0 0,0 0,0 25,0-25,0 0,0 25,0-25,0 25,0-25,0 24,0-24,0 0,0 0,0 25,0-25,0 0,0 0,25 25,-25-25,0 0,25 0,-25 0,25 0,-25 0,24 0,1 25,-25-25,25 0,0 0,-25 0,25 0,-1 0,-24 0,25 0,0 0,-25 25,25-25,0 0,-25 0,24 24,1-24,0 0,-25 0,25 0,0 0,-1 0,1 0,-25 0,25 0,0 0,-25-24,0 24,0 0,0-25,0 25,0-25,0 25,0-25,0 0,0 25,-25-24,0-1,0 25,1-25,-1 0</inkml:trace>
  <inkml:trace contextRef="#ctx0" brushRef="#br0" timeOffset="59315.3927">21878 10145,'0'0,"0"0,0 25,0-25,0 25,0-25,0 25,0-1,0-24,0 25,0 0,0-25,0 25,0 0,0-25,0 24,0-24,0 25,0-25,0 25,-25-25,25 0,0 0,0 0,0 0,0 0,0 0,0-25,25 25,-25-25,25 25,-25-24,25-1,-1 0,-24 25,25-25,0 0,0 1,0 24,0 0,-1-25,-24 25,25 0,0 25,0-25,0 24,-25-24,24 25,1 0,-25 0,0-25,25 25,-25-1,0-24,0 25</inkml:trace>
  <inkml:trace contextRef="#ctx0" brushRef="#br0" timeOffset="59937.4282">22498 9996,'0'-25,"0"1,0-1,0 0,0 0,0 25,25-25,0 1,-25 24,25-25,-1 0,1 25,0-25,0 0,-25 25,25-24,-1-1,1 0,0 0,0 0,0 1,-25-1,24-25,1 25,-25 1,0-1,0 25,0-25,0 25,0 0,0 0,-25 25,25 0,-24-1,-1 1,0 0,0 25,0-1,1 1,24-1,-25 1,0 24,25-24,0 0,0-1,0 1,0 0,-25-1,25-24,0 25,0-26,0 1,0 25,0-50,0 25,0-1,0-24,0 25,0-25,0 0,0 0,0 0,0 0,25-25,-25 25,25-24,-25-1,25 25,-1-25,-24 0,25 25,0-25,-25 1,25 24,-25 0,0-25,25 25,-25 0,24 0,-24-25,0 25,25 0,-25 0,0 0,0 0,25 25,-25-25,25 0,-25 0,0 0,25 0,-25 25,24-25,-24 0,25 0,-25 0,25 0,-25 0,25-25,-25 25,0 0,0 0,0 0,0 0,25 0,-25 0,0 25,0-25,0 24,0-24,0 25,0-25,0 25,0-25,0 25,0 0,0-25,0 24,25-24,-25 25,0-25,0 0</inkml:trace>
  <inkml:trace contextRef="#ctx0" brushRef="#br0" timeOffset="60077.4363">23118 9922,'0'0,"0"0,0-25,0 25,0 0,0 0,0 0,0-25,0 25</inkml:trace>
  <inkml:trace contextRef="#ctx0" brushRef="#br0" timeOffset="60286.4482">23416 9773,'0'0,"0"-25,0 25,0 25,0-25,0 25,0-25,0 25,0-1,0 26,0-25,-25 0,25 24,0-24,0 25,0-1,-25-24,25 0,-24 25,24-26,0 1,0 0,-25 0,25 0,0-1,0 1,0-25</inkml:trace>
  <inkml:trace contextRef="#ctx0" brushRef="#br0" timeOffset="60453.4578">23590 9897,'0'-25,"0"0,0 25,0 0,0 0,0 0,0 25,0 0,-25 0,25 0,-25 24,25 1,-25-25,0 49,25-24,-24-1,24 1,0 24,0-24,0 0,-25-1</inkml:trace>
  <inkml:trace contextRef="#ctx0" brushRef="#br0" timeOffset="66113.7815">18455 9277,'-25'0,"25"-25,-25 25,1-25,24 25,-25-24,25 24,-25 0,25-25,0 25,-25 0,25-25,0 25,0 0,0 0,0 0,0 25,0-25,0 0,25 25,0-1,0 1,-1 0,1 25,25-1,-1 1,1-1,0 1,-1 0,26-1,-26 1,1-1,24 1,-24-25,0 24,-1-24,-24 25,25-25,-26-1,26 1,-25-25,0 25,-25-25,24 25,-24-25,0 0,0 0,0 0,0 0,0 0,0 0,0 0,0-25,0 25,0-25,0 25,0-25,0 25,0-24,0 24,0-25,-24 0,24 0,0 0,0 1,-25-1,25 0,0 0,-25-24,25 24,-25-25,25 25,-25-24,25 24,0-25,0 26,-24-1,24 25,0-25,0 25,0 0,0 0,0 0,0 0,0 25,0-25,0 25,0-1,24 26,1-25,-25 0,25 24,0 1,-25-25,25 24,-1-24,1 0,-25 24,25-24,0 0,-25 25,25-26,-1 1,-24 0,0 0,0 0,0 0,0-1,0-24,0 25,0-25,-24 25,-26-25,25 0,-24 25,-1-25,-24 0,-1 0,1-25</inkml:trace>
  <inkml:trace contextRef="#ctx0" brushRef="#br0" timeOffset="70158.0128">20340 10716,'50'0,"-25"0,24 0,1 0,-1 0,26 0,-1 0,1 0,24 0,-25 0,26 0,-1 0,25 24,-25-24,0 0,25 0,-25 0,1 25,-1-25,-25 0,26 0,-26 0,-24 0,24 0,-24-25,24 25,-24 0,-26 0,26 0,0 0,-26 0,1 0,0 0,0 0,-25 0,25-24,-25 24,0 0,0 0,0 0,0 0,0 0,0 0,0 0,0 0,24 0,-24 0</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4:40:47.266"/>
    </inkml:context>
    <inkml:brush xml:id="br0">
      <inkml:brushProperty name="width" value="0.05292" units="cm"/>
      <inkml:brushProperty name="height" value="0.05292" units="cm"/>
      <inkml:brushProperty name="color" value="#FF0000"/>
    </inkml:brush>
  </inkml:definitions>
  <inkml:trace contextRef="#ctx0" brushRef="#br0">5209 14064,'0'0,"25"0,0-25,-25 25,25 0,0 0,-1 0,1 0,25-24,-25 24,-1 0,1 0,0 0,0-25,0 25,-1 0,-24 0,0 0</inkml:trace>
  <inkml:trace contextRef="#ctx0" brushRef="#br0" timeOffset="523.03">5234 14064,'-25'0,"25"0,0 0,0 0,0 0,0 0,0 0,0 0,0 0,0 0,0 0,0 0,0 0,0 25,0-25,0 25,0-25,0 25,0-1,0 1,0 0,0 0,0 24,0-24,0 0,0 0,0 0,-24 0,24-1,0 1,0-25,0 25,0-25,0 25,0-25,0 0,0 25,0-25,-25 0,25 0,0 0,0 0,0 0,0 0,0 0,0-25,0 25,25 0,-25-25,0 25,24-25,-24 25,25-25,-25 25,25 0,-25-24,25 24,0 0,-25 0,24 0,1 0,0 0,-25 0,25 0,0 24,-1-24,1 25,0-25,-25 25,25-25,0 25,-25 0,0-25,24 24,-24 1,0 0,0-25,0 25,0 0,0-25,-24 24,24-24,-25 25,0-25,25 25,-25-25,0 0,1 25,-26-25,25 0,0 25,-24-25,24 0,-25 0,26 0,-1 0,-25 0,25 0,1 0,-1 0,0 0</inkml:trace>
  <inkml:trace contextRef="#ctx0" brushRef="#br0" timeOffset="819.0469">5780 14163,'0'0,"0"0,0 0,0 0,0 25,0-25,0 0,0 25,0 0,0 0,0-1,0 1,0 0,0 25,0-25,0-1,0 1,0 25,0-25,0-1,0 1,0-25,0 25,0 0,0 0</inkml:trace>
  <inkml:trace contextRef="#ctx0" brushRef="#br0" timeOffset="1546.0885">6053 14362,'0'0,"0"-25,0 25,0 0,-25 0,25 0,-25 0,25 25,-25-25,25 0,-25 25,25-25,-24 25,-1-1,25-24,0 25,-25 0,25 0,0-25,0 25,0-1,0-24,0 25,0-25,0 25,0-25,25 0,-25 25,25-25,-25 0,24 0,1 0,-25 0,25 0,0 0,0-25,-1 25,-24 0,25-25,0 25,-25-25,25 25,-25-24,0-1,0 0,0 25,0-25,0 0,0 25,0-24,0 24,0 0,0-25,0 25,0 0,0 0,0 0,0 0,25 25,-25-25,0 0,0 24,0-24,0 25,0-25,0 25,0 0,0-25,0 25,0-25,0 24,0-24,0 25,0-25,0 25,0-25,0 0,0 25,0-25,0 0,0 0,0 0,0 0,0 0,0 0,0 0,25-25,-25 25,0 0,0 0,24-25,-24 25,0-25,25 25,-25-24,25 24,-25-25,25 25,0 0,-25-25,24 25,1 0,-25 0,25 0,-25 0,0 0,25 25,-25-25,0 0,0 25,0-25,0 0,0 24,0-24,0 0,0 25,0-25,0 0,0 0,0 0,0 25,0-25,0 0,0-25,0 25,0 0,0 0,0-25,0 25,25-24,-25 24,0-25,24 25,-24-25,25 25,-25-25,25 25,-25 0,25-25,-25 25,25 0,-25 25,24-25,1 0,-25 25,25-25,-25 25,25-25,-25 25,0-1,0-24,0 25,0 0,0-25,0 25,0 0</inkml:trace>
  <inkml:trace contextRef="#ctx0" brushRef="#br0" timeOffset="1808.1035">6871 13990,'25'-25,"-25"25,0 0,25-25,-25 25,0 0,0 0,0 0,0 25,25 0,-25 0,0-1,0 1,0 25,0-1,0 1,0 0,-25-1,25 26,-25-26,25 1,-25 0,25-1,-25 1,25-25,0 24,-24-24,24 0,0 0,0-1,0 1,0 0,0-25,0 25</inkml:trace>
  <inkml:trace contextRef="#ctx0" brushRef="#br0" timeOffset="2354.1347">7169 14412,'25'0,"0"-25,-1 25,1-25,0 25,0-25,0 0,-1 0,1 1,0 24,0-25,0 0,-1 0,1 0,-25 1,25 24,-25-25,25 0,-25 0,0 0,0 1,0-1,0 0,0 0,-25 25,0-25,25 1,-25-1,1 25,-1 0,25-25,-25 25,0 0,0 25,25-25,-24 25,-1-25,0 24,25 26,-25-25,25 24,-25 1,25 0,0-1,0 1,0-1,0 1,0 0,0-1,0 1,25-25,-25 0,25 24,-25-24,25-25,-25 25,25 0,-1-25,-24 24,25-24,0 0,-25 0,25 0,0-24,-1 24,1-25,0 25,0-25,0 0,-25 0,24 25,1-24,0-1,0 25,-25 0,25 0,-25 0,24 0,-24 0,0 0,25 25,-25-25,0 24,0 1,0-25,0 25,25 0,-25-25,0 25,0-25,25 0,-25 24,25-24,-25 0,24 0,-24 0,25 0,0 0,0 0,0 0,-1 0,26 0,-25-24,0 24,24 0,-24 0,0-25,25 25,-26 0,1 0,0 0,0 0,0 0,-1 0,-24 0</inkml:trace>
  <inkml:trace contextRef="#ctx0" brushRef="#br0" timeOffset="2715.1553">6698 15304,'-25'25,"0"-25,0 25,25-25,25 0,0 0,0 0,-1 0,26 0,0-25,24 25,0-25,1 25,-1-24,26 24,-26-25,25 0,0 25,1-25,-1 0,0 25,0-24,-24 24,24-25,-25 25,1-25,-26 25,1 0,0 0,-1-25,-24 25,0 0,0 0,-25-25,0 25,0 0,0 0,0 0,0 0,0 0,0 0,-25 0,25 0,0 0,0 0,0 0,-25 0,25 0</inkml:trace>
  <inkml:trace contextRef="#ctx0" brushRef="#br0" timeOffset="16004.9155">5259 15280,'-25'0,"25"0,0 0,0 0,0 0,0 0,0 0,0 0,0 0,0 0,25 0,0-25,0 25,-1 0,26 0,-25 0,24 0,1-25,0 25,24 0,-24 0,-1 0,1-25,-1 25,1 0,0 0,-26 0,26 0,-25 0,0 0,-25-25,24 25</inkml:trace>
  <inkml:trace contextRef="#ctx0" brushRef="#br0" timeOffset="16208.9271">5507 15180,'-50'0,"26"0,-1 0,0 25,0-25,25 0,-25 0,25 0,0 0,0 0,25 0,-25 0,25-25,0 25,0 0,24 0,1 0,-1-24,1 24,0 0,24 0,-24-25,24 25,0-25,1 25,-1 0,-24-25,0 25,-1-25,1 25</inkml:trace>
  <inkml:trace contextRef="#ctx0" brushRef="#br0" timeOffset="24838.4207">7169 16371,'0'25,"0"-25,0 0,0 0,0 0,0 25,0-25,0 0,-25 25,25-25,-25 24,25-24,0 25,-25-25,25 0,-24 25,24-25,-25 0,25 0,-25 0,25 0,-25 0,25 0,0 0,-25 0,25 0,0-25,-24 25,24 0,0-25,0 25,0-24,-25 24,25-25,0 25,0-25,0 25,25-25,-25 25,0-25,24 25,-24 0,25-25,-25 25,25 0,0 0,-25 0,25 0,-25 0,24 0,1 0,-25 0,25 25,0-25,-25 25,25 0,0 0,-25 0,0-1,0 1,0 0,0 0,0 0,0 24,0-24,-25 0,0 0,25-1,-25 26,0-25,0 0,1-1,-1-24,25 25,-25 0,0-25,0 0,25 0,-24 0,24 0,-25 0,25-25,0 25,-25-25,25 1,0 24,0-25,0 0,0 0,0 0,0 1,25 24,-25-25,0 25,25-25,-25 25,24 0,-24 0,25 0,0 0,-25 25,25-25,0 25,-1-25,1 24,0 1,0-25,-25 25,25 0,0 0,-1-25,1 24,0 1,-25-25,25 25,0-25,-25 25,24-25,-24 0</inkml:trace>
  <inkml:trace contextRef="#ctx0" brushRef="#br0" timeOffset="25071.434">7591 16371,'0'0,"0"0,0 0,0 0,0 0,0 0,0 0,0 25,-25-25,25 25,0 0,0-1,0 1,0 0,-25 25,25-26,0 1,0 25,0-25,0-1,-25 1,25 0,0 0,0 0,0-25,0 24,0 1,0-25,0 25,0-25</inkml:trace>
  <inkml:trace contextRef="#ctx0" brushRef="#br0" timeOffset="25844.4783">7764 16619,'0'0,"0"0,0-25,0 25,-25 0,25 0,-24 0,-1 0,25 0,-25 0,0 0,0 25,1-25,-1 25,0-25,25 25,-25 0,0-1,25-24,0 25,-24 0,24-25,0 25,0 0,0-25,24 24,-24-24,25 25,-25-25,25 0,-25 0,25 25,0-25,-1 0,1 0,0-25,0 25,-25 0,25 0,-1-25,1 25,0-24,-25 24,25-25,-25 25,0-25,25 0,-25 0,0 1,0 24,0-25,0 0,0 25,0-25,0 25,0 0,0 0,0 0,0 0,0 0,0 0,0 0,0 0,0 25,0-25,0 25,0-25,0 25,0-1,0-24,0 25,0 0,0-25,0 25,0-25,24 25,-24-25,0 24,0-24,0 0,0 0,0 25,25-25,-25 0,0 0,0 0,0 0,0 0,0-25,0 25,0 0,0-24,0 24,25-25,-25 0,0 25,0-25,25 25,-25-25,0 1,25 24,-25 0,24-25,-24 25,25 0,-25 0,0 0,25 0,-25 0,0 0,25 25,-25-25,0 0,0 24,0-24,0 25,0-25,0 25,0-25,0 25,0-25,0 25,0-25,0 0,0 0,0 24,0-24,0 0,0 0,0 0,0 0,0 0,0-24,0 24,0 0,25-25,-25 25,0-25,0 0,0 0,24 1,-24-1,0 0,25 0,0 0,-25 25,25-24,-25-1,25 25,0 0,-25 0,24 0,-24 0,25 25,-25-25,25 24,-25 1,25 0,-25 0,0 0,0-1,0 1,0 0,0 0,0 0,0-1,0 1,0 0,0-25,0 25,-25 0,25-25</inkml:trace>
  <inkml:trace contextRef="#ctx0" brushRef="#br0" timeOffset="26078.4916">8484 16272,'24'0,"-24"-25,25 25,-25 0,0 0,0 0,0 0,0 25,0-25,0 25,0-1,0 26,0 0,-25-25,25 24,-24 1,24 24,-25-24,25-1,-25 1,25 0,-25-1,25 1,-25-1,25-24,-24 25,24-25,0 24,-25-24,25 0,0 0,0-1,0 1</inkml:trace>
  <inkml:trace contextRef="#ctx0" brushRef="#br0" timeOffset="26650.5244">8781 16694,'25'0,"0"0,-25-25,25 25,-1-25,1 0,0 0,0 1,0-1,-1 0,1 0,-25 0,25 1,0-1,0 0,-25 0,24 0,-24 25,25-25,-25 1,0-1,0 0,0 0,0 0,-25 1,25 24,-24-25,24 0,-25 25,25 0,-25-25,0 25,25 25,-25-25,1 25,24-25,-25 25,0-1,25 1,-25 25,25-25,0 24,-25 1,25 0,0-1,0 1,0-1,0 1,0 0,0-26,25 26,-25-25,0 24,25-24,-25 0,25-25,-25 25,25 0,-25-25,24 24,1-24,-25 0,25 0,-25 0,25 0,-25-24,25 24,-1-25,1 25,-25-25,25 25,0-25,0 0,-25 25,24-24,1 24,-25-25,25 25,-25 0,25 0,-25 0,0 0,0 0,25 0,-25 0,0 25,25-25,-25 24,0-24,24 0,-24 25,25-25,-25 0,25 25,-25-25,25 0,0 0,-1 0,-24 0,25 0,0 0,0 0,0-25,-1 25,1 0,25 0,-25-25,-1 25,1 0,0-24,0 24,0 0,-25 0,24 0,-24 0</inkml:trace>
  <inkml:trace contextRef="#ctx0" brushRef="#br0" timeOffset="27053.5474">7442 17537,'-99'25,"24"0,1-1,-1 1,26-25,-1 25,0-25,50 0,-24 0,24 25,0-25,0 0,24 0,1-25,25 25,-1 0,1 0,25-25,-1 25,25-25,0 25,1-24,-1-1,25 25,0-25,0 0,0 0,0 25,25-25,-25 1,25-1,-25 0,0 25,24-25,-48 0,24 1,-25 24,0-25,-24 25,-1-25,0 25,-24-25,0 25,-26-25,1 25,0 0,-25 0,0-24,0 24,0 0,0 0,0 0,0 0,0 0,0 0,0-25,0 25,0 0,-25 0,25 0,0 0</inkml:trace>
  <inkml:trace contextRef="#ctx0" brushRef="#br0" timeOffset="28495.6299">7020 17338,'25'0,"0"0,24 0,-24 25,25-25,-1 0,1 0,0 0,-1 0,26 0,-26 0,26 0,-26 0,26 0,-1 0,-24 0,-1 0,26 0,-26 0,1 0,-1 0,1 0,-25 0,25 0,-26 0,1 0,-25 0</inkml:trace>
  <inkml:trace contextRef="#ctx0" brushRef="#br0" timeOffset="28714.6424">7144 17289,'-25'0,"0"25,25-25,0 0,0 0,0 24,0-24,25 0,0 0,25 25,-25-25,24 0,1 0,-1 0,26 0,-1 0,1 0,-1 0,0-25,1 25,-1 0,1 0,-1-24,0 24,-24 0</inkml:trace>
  <inkml:trace contextRef="#ctx0" brushRef="#br0" timeOffset="29630.6948">2183 17115,'0'-25,"0"1,0 24,0-25,0 0,0 25,0-25,0 25,0 0,0 0,0 0,0 0,0 0,0 25,0 0,-25-25,25 25,0-1,0 26,0-25,0 0,0 24,0-24,25 25,-25-26,0 1,25 0,-25 0,0 0,25-1,0-24,-25 25,24-25,-24 0,25 0,0 0,-25 0,25 0,0 0,-1-25,-24 25,25-24,-25 24,25-25,-25 0,25 25,-25-25,0 0,25 25,-25-24,0 24,0 0,0-25,0 25,0 0,0 0,0 25,0-25,0 24,0-24,0 25,0-25,24 25,-24 0,25-25,-25 25,25-25,-25 24,25-24,0 0,-1 0,1 0,0 0,0-24,0 24,-1-25,1 25,0-25,25 0,-26 0,1 1,0 24,-25-25,25 0,-25 0,25 0,-25 1,0-1,0 25,-25-25,25 0,-25 25,0-25,0 1,25 24,-24 0,-1 0</inkml:trace>
  <inkml:trace contextRef="#ctx0" brushRef="#br0" timeOffset="30214.7282">3473 17239,'25'-25,"0"25,-1 0,1-24,-25 24,0-25,0 25,0 0,0 0,0-25,-25 25,1 0,24 0,-25 0,0 0,0 0,0 25,1-25,24 25,-25-25,0 24,25-24,-25 25,25 0,0 0,-25-25,25 25,0-1,0-24,25 25,-25-25,0 0,25 0,-25 25,25-25,0 0,-25 0,24 0,-24 0,25-25,-25 25,25 0,0-25,-25 25,25-24,-25-1,24 25,-24-25,25 0,-25 25,0 0,25-25,-25 25,0 0,25 0,-25 0,0 0,25 0,-25 25,0-25,24 25,-24 0,25-25,-25 25,25-25,-25 24,25 1,0-25,-25 0,24 0,1 25,-25-25,25 0,0-25,0 25,-1 0,1-25,-25 1,25 24,0-25,-25 0,25 0,-25 25,0-25,25 1,-25-1,0 0,0-25,0 26,-25-1,25 0,-25-25,25 26,0-1,-25 0,25 0,-25 25,25-25,0 25,0 0,0 0,0 25,0 0,0 0,0 0,0-1,0 26,25-25,-25 24,0 1,25-25,-25 24,25-24,-25 0,25 25,-25-26,24 1,-24 0</inkml:trace>
  <inkml:trace contextRef="#ctx0" brushRef="#br0" timeOffset="30634.7523">3895 17165,'0'-25,"0"25,0 0,0 0,0 0,24 25,1-25,-25 0,25 0,0 0,0 0,0 0,-1 0,1 0,25 0,-25 0,-1 0,1-25,0 25,0 0,0-25,-1 25,1 0,-25-25,25 25,-25 0,0-24,25 24,-25 0,0 0,0 0,0-25,0 25,0 0,0 0,-25 0,25 0,0 25,0-25,0 24,-25-24,25 25,0 0,0 0,0 0,0-1,0-24,0 25,25 0,-25-25,25 25,-25-25,25 25,-25-25,24 0,1 0,-25 0,25 0,0 0,0-25,-1 25,1 0,0-25,0 25,-25 0,25 0,-1 0,1 0,-25 0,25 0,0 0,-25 25,25-25,-25 0,24 25,-24-25,0 0,25 24,-25-24</inkml:trace>
  <inkml:trace contextRef="#ctx0" brushRef="#br0" timeOffset="30858.7651">5234 16966,'0'0,"0"0,0 0,0 0,0 0,0 0,0 0,0 0,0 0,0 0,25 0,0 0,0 0,-1 0,1 0,0 0,0 0,0-24,24 24,-24 0,0 0,24 0</inkml:trace>
  <inkml:trace contextRef="#ctx0" brushRef="#br0" timeOffset="31014.774">5333 17090,'-24'0,"24"0,-25 25,25-25,0 0,0 0,0 0,0 0,25 0,-25 0,24 0,1 0,0 0,0-25,0 25,24 0,1 0</inkml:trace>
  <inkml:trace contextRef="#ctx0" brushRef="#br0" timeOffset="31870.8229">12254 12378,'0'-25,"-25"25,25-25,-25 25,25-25,0 25,-25 0,25 0,0 0,0 25,0-25,0 25,0 0,0-1,0 1,0 25,0-25,0 24,25-24,-25 25,0-26,0 1,0 0,0 0,0 0,0-1</inkml:trace>
  <inkml:trace contextRef="#ctx0" brushRef="#br0" timeOffset="32182.8408">12006 12502,'0'-25,"0"0,0 0,0 0,0 25,25-24,-1-1,-24 0,25 25,0-25,0 25,0 0,24 0,-24 0,0 0,24 0,-24 25,25-25,-25 25,24 0,1-1,-25 1,24 0,-24 0,0 0,0-1,0 1,-25 25,24-25,-24-1,0 1,0 0,0 0,0 0,-24-1,24 1,-25 0,0 0,0 0,0-1,1-24,-1 25,0-25,-25 25,25-25,-24 0,24 25,0-25,-24 0,24 0</inkml:trace>
  <inkml:trace contextRef="#ctx0" brushRef="#br0" timeOffset="32341.8499">12998 12700,'0'0,"25"25,-25-25,0 0,0 0,0 0,0 0,0 0</inkml:trace>
  <inkml:trace contextRef="#ctx0" brushRef="#br0" timeOffset="32698.8703">13668 12278,'0'-24,"0"24,0 0,0-25,-25 25,0-25,0 25,1 0,-1 0,0 0,0 0,-25 0,26 0,-1 25,0-25,0 0,25 25,-25-25,25 0,0 24,0-24,0 25,0-25,25 25,0 0,0-25,0 25,-1-1,1 1,25 0,-25 0,0 0,24-1,-24 1,0-25,0 25,-1 0,1 0,-25-25,25 24,-25 1,0-25,0 25,0-25,0 25,0-25,0 0,-25 25,0-25,25 0,-24 0,-1 0,0 0,0 0,0 0,-24 0,24-25,0 25</inkml:trace>
  <inkml:trace contextRef="#ctx0" brushRef="#br0" timeOffset="32838.8783">14164 12626,'49'0,"-24"0,0 0,0 0,0 0,-1 0,-24 0,0 0,0 0,0 0</inkml:trace>
  <inkml:trace contextRef="#ctx0" brushRef="#br0" timeOffset="38994.2304">5408 12700,'25'-25,"-1"25,1-25,-25 1,25-1,0 25,-25-25,25 0,-25 0,24 1,-24 24,0-25,0 0,0 25,0-25,0 25,0-25,-24 25,-1-24,25 24,-25 0,0 0,0 0,1 0,-1 24,0-24,25 0,-25 25,0 0,1-25,-1 25,25 0,-25-1,25-24,0 25,0 0,25-25,0 25,-25 0,24-25,26 24,-25 1,24-25,-24 25,25 0,-1-25,1 25,0-1,-26 1,26-25,-25 25,0 0,-1-25,1 25,-25-1,25-24,-25 25,0-25,0 25,0-25,-25 25,25-25,-25 25,1-25,-1 0,25 0,-25 0,0 24,0-24,1 0,-1 0,0-24,0 24,0 0,1-25,-1 25,0-25</inkml:trace>
  <inkml:trace contextRef="#ctx0" brushRef="#br0" timeOffset="39198.2421">5829 12402,'25'0,"0"0,-25 0,25 0,-25 0,0 0,0 25,25-25,-25 25,0 0,0 0,24 24,-24-24,0 0,0 24,0-24,25 25,-25-25,0 24,25-24,-25 0,0 0,25-1,-25-24,0 25,0 0,25-25</inkml:trace>
  <inkml:trace contextRef="#ctx0" brushRef="#br0" timeOffset="39436.2557">5854 12774,'0'0,"0"0,0-24,0 24,0 0,25-25,0 25,0 0,-1-25,1 25,0 0,0 0,24-25,-24 25,0 0,0 25,25-25,-26 0,1 25,0-25,-25 25,25-1,0-24,-25 25,24 0,-24 0,0-25,0 25,0-1,0-24,0 25,0-25,0 25</inkml:trace>
  <inkml:trace contextRef="#ctx0" brushRef="#br0" timeOffset="39578.2638">6276 12502,'0'-25,"0"25,0-25,-25 25,25-25,0 25,0 0,0-25,0 25</inkml:trace>
  <inkml:trace contextRef="#ctx0" brushRef="#br0" timeOffset="39842.2789">6549 12278,'0'-24,"0"24,0 0,0 0,0 0,0 24,0-24,0 0,0 25,0 0,0-25,0 50,0-26,0 1,0 25,0-1,0-24,25 25,-25-1,0-24,0 25,0-25,0-1,0 1,24 0,-24 0,0 0,25-1,-25-24,0 25,25-25,-25 0,0 0,25 0,-25 0,0 0,25-25,-25 25,24-24</inkml:trace>
  <inkml:trace contextRef="#ctx0" brushRef="#br0" timeOffset="40067.2918">6822 12378,'0'-25,"0"0,0 0,0 0,0 25,0-24,0 24,0 0,0-25,0 25,0 0,0 25,0-25,0 0,-25 24,25 1,0 0,0 0,0 0,0-1,0 26,0-25,0 24,0-24,0 25,0-25,0 24,25-24,-25 0,24 0,1-1,-25 1,25 0,0 0,0-25,-1 25,1-25,0 0,-25 0,25 0,0 0,-1 0</inkml:trace>
  <inkml:trace contextRef="#ctx0" brushRef="#br0" timeOffset="40442.3132">5557 13171,'-75'25,"1"0,-1 25,26-26,-1 1,25-25,-24 25,49-25,-25 0,25 25,0-25,0 0,25 0,0 0,24 0,1 0,-1-25,26 25,-1-25,1 25,24-25,25 1,-25 24,25-25,0 0,0 0,0 25,25-25,-25 0,0 25,0-24,0 24,-25-25,25 25,-24-25,-26 25,25 0,-24-25,-26 25,1 0,-1 0,1-25,-25 25,-25 0,25 0,-25 0,0 0,0 0,0 0,-25 0,25 0,-25 0,25 0,-25 0,0 0,25 0,-24 25,24-25</inkml:trace>
  <inkml:trace contextRef="#ctx0" brushRef="#br0" timeOffset="41579.3782">11882 13692,'0'0,"-25"0,25 0,0 0,0 0,0 0,0 0,25 0,0 0,-25 0,24 0,1 0,25 0,-25 0,24 0,-24 0,25 0,-26 0,26 0,0 0,-26-25,1 25,0 0,0 0,0 0,-25 0,0 0,0 0,0 0,0 0,0 25,0 0,-25 0,25 0,-25-1,0 26,25-25,-25 24,25 1,-24 0,24-1,-25 1,25-1,0 1,0 0,0-26,0 26,0-25,0 25,0-26,0 1,25 0,-25 0,0 0,0-25,0 24</inkml:trace>
  <inkml:trace contextRef="#ctx0" brushRef="#br0" timeOffset="41758.3885">12055 14287,'0'-24,"-24"24,24 0,0-25,0 25,0 0,24-25,1 25,0 0,0-25,0 25,-1 0,26-25,-25 25,24 0,1-24,0 24,-1 0,1 0,0-25,-1 25,1 0,-25 0</inkml:trace>
  <inkml:trace contextRef="#ctx0" brushRef="#br0" timeOffset="41958.3999">12800 13915,'0'0,"-25"-24,25-1,0 0,0 0,0 25,-25-25,25 25,0 0,0 0,0 0,0 25,0-25,0 25,0 0,0 24,0-24,0 25,0-25,0 24,25 1,-25-25,0 24,0-24,0 0,0 24,0-24,0 0,0 0,0 0,25-25,-25 25</inkml:trace>
  <inkml:trace contextRef="#ctx0" brushRef="#br0" timeOffset="42662.4402">12973 14139,'0'-25,"0"0,0 25,0-25,0 25,0-25,0 25,0-24,0 24,0 0,-25 0,25 24,-24-24,24 0,0 25,-25 0,25-25,0 25,0 0,-25-1,25 1,0 0,0-25,0 25,25 0,-25-25,25 24,-1-24,-24 25,25-25,0 0,-25 0,25 0,0 0,-25 0,24 0,1 0,-25-25,25 25,-25 0,0-24,25-1,-25 0,0 0,0 25,0-25,0 1,0-1,0 0,0 0,0 25,0-25,25 25,-25 0,0 0,0 0,0 0,0 25,0-25,0 0,0 25,24 0,-24-25,0 25,0-1,0-24,0 25,0 0,0-25,0 25,0-25,0 0,0 25,0-25,0 0,25 24,-25-24,0 0,0 0,0 0,0 0,0 0,0-24,0 24,25 0,-25-25,0 0,0 0,0 25,25-25,-25 1,0-1,0 0,25 0,-25 0,24 1,-24 24,0 0,25 0,-25 0,25 0,-25 0,25 24,-25-24,0 25,25 0,-25-25,0 25,0 0,0-25,0 24,24 1,-24-25,0 0,0 25,0-25,0 0,0 0,0 0,25 0,-25-25,25 25,-25-25,25 25,-25-24,25 24,0-25,-1 0,1 0,-25 25,25-25,0 1,0 24,-25-25,24 25,1 0,-25 0,25 0,-25 0,0 25,25-25,-25 24,0 1,0 0,0 25,0-26,0 1,0 0,0 25,0-26,0 1,0 0,0 0,0 0,0-25,0 25</inkml:trace>
  <inkml:trace contextRef="#ctx0" brushRef="#br0" timeOffset="42882.4528">14139 13891,'0'-50,"0"0,25 26,-25-1,0 0,0 0,0 25,0 25,0-25,0 25,0 24,0-24,0 25,0-1,0 26,0-26,0 1,0 24,0-24,0 0,0-1,-25 1,25 0,0-1,-25-24,25 25,0-26,-25 1,25 0,0 0,0 0</inkml:trace>
  <inkml:trace contextRef="#ctx0" brushRef="#br0" timeOffset="43294.4763">14238 14412,'0'-25,"25"25,0-25,0 0,-25 0,49 0,-24 1,0-1,0 0,24 0,-24 0,0-24,25 24,-26 0,26 0,-25-24,0 24,-1 0,1-24,-25 24,25-25,-25 25,0 1,-25-1,25 0,-25 0,1 0,-1 25,0-24,0 24,0 24,1-24,-1 25,0 0,0 0,0 24,0-24,1 25,24-1,-25 1,25 0,0-1,0-24,0 25,0-1,0 1,0-25,0-1,0 1,0 0,0 0,25 0,-25 0,24-25,-24 24,25-24,-25 0,25 25,-25-25,25 0,0 0,-25 0,25 0,-25 0,24-25,1 25,-25 0,25 0,-25 25,25-25,-25 0,25 25,-25-25,24 0,-24 25,25-25,0 25,-25-25,25 0,-25 24,25-24,-25 0,24 25,1-25</inkml:trace>
  <inkml:trace contextRef="#ctx0" brushRef="#br0" timeOffset="43410.483">15404 14660,'0'0,"-25"0,0-25,25 25,-24-25,-1 25,25 0</inkml:trace>
  <inkml:trace contextRef="#ctx0" brushRef="#br0" timeOffset="50331.8789">397 12774,'0'-24,"0"-1,0 25,0-25,0 0,0 25,0-25,0 25,0 0,0 0,0 0,0 0,0 0,0 0,0 25,0 0,0 0,0 0,0-1,0 26,0-25,0 24,0-24,0 25,0-25,0 24,25-24,-25 0,25-25,-25 25,25-1,-1-24,1 0,0 0,25 0,-26 0,1 0,25-24,-25 24,24-25,-24 25,25-25,-25 0,-1 0,1 1,25-1,-50 0,25 0,-1-24,1 24,-25 0,0 0,0-24,0 24,0 0,0 0,0-24,0 24,-25 0,25 0,0 0,-24 1,24 24,0 0,-25-25,25 25,0 0,0 0</inkml:trace>
  <inkml:trace contextRef="#ctx0" brushRef="#br0" timeOffset="50819.9068">1836 12675,'0'-25,"25"1,-25-1,0 25,0-25,0 0,0 0,-25 25,25 0,-25 0,25 0,-25 0,0 0,1 25,-1-25,0 25,0 0,0 0,25-1,-24 1,24 0,0 0,0-25,0 25,24-1,-24 1,25 0,0-25,25 25,-26 0,1-1,0-24,0 25,25-25,-26 25,-24-25,25 25,0-25,-25 25,25-25,-25 0,0 24,0-24,0 0,0 25,0-25,0 0,-25 0,25 0,-25 0,0 0,1 25,-1-25,0 0,-25 0,25-25</inkml:trace>
  <inkml:trace contextRef="#ctx0" brushRef="#br0" timeOffset="50979.9159">2406 12874,'25'0,"0"0,0 24,0-24,-25 0,0 0,0-24,0 24,0 0,0 0,0 0,0 0</inkml:trace>
  <inkml:trace contextRef="#ctx0" brushRef="#br0" timeOffset="51272.9327">1464 13072,'0'0,"0"0,0 0,0-25,0 25,0 0,25 0,-25-25,0 25,24-24,-24 24,0 0,0 0,0-25,0 25,0 0,25 0,-25 0,0 25,0-25</inkml:trace>
  <inkml:trace contextRef="#ctx0" brushRef="#br0" timeOffset="52131.9818">1042 14263,'0'0,"0"0,0-25,0 0,0 25,0-25,25 0,-25 1,25-1,0 25,-1-25,1 0,0 0,0 25,0-24,24 24,-24 0,0-25,0 25,-1 25,1-25,-25 24,0-24,0 25,0 0,0 0,0 0,0-1,0 26,-25-25,1 0,-1 24,0-24,0 0,0 25,1-26,-1 1,0-25,0 25,0-25,25 25,-24-25,24 0,0 0,0 0,0 0,0-25,24 25,-24 0,25 0,-25-25,25 25,0 0,0-25,24 25,-24 0,0 0,24 0,-24 25,25-25,-25 25,-1-25,1 25,25 0,-50-1,25-24,-1 25,-24 0,25 0,-25 0,0-1,0 1,0 0,0 0,-25 0,25-1,-24-24,-1 25,0 0,0 0,0-25,1 0,-26 25,25-25,-24 0,-1 0,0 0,1 0,-1 0,1 0,-1-25,0 25,26-25,-26 0,0 25,26-25,-26 25</inkml:trace>
  <inkml:trace contextRef="#ctx0" brushRef="#br0" timeOffset="56314.221">5135 15056,'0'0,"0"25,0-25,0 0,0 0,0 0,0 0,0 0,25 0,-25 0,25 0,-1 0,1 0,0 0,25 0,-26 25,26-25,0 0,-1 0,1 0,-1 0,1 0,0 0,-1 0,1 0,-1 0,1 0,-25 0,24 0,-24 0,0 0,0 0,0 0,-25 0,24 0,-24 0,0 0,0 0,0-25,0 25,0 0,0 0,-24 0,-1 0,25 0,-25 0,0 0,0 0,-24 0,24-25,-25 25,1 0,24 0,-25 0,1 0,-1 25,1-25,24 0,-25 0,25 0,-24 0,24 25,25-25,-25 0,0 0,25 0,0 0,0 0,0 0,0 0,25 0,-25 0,25 0,-25 0,25 0,0 0,24 0,-24 25,0-25,24 0,1 0,-25 0,24-25,1 25,-25 0,24 0,-24 0,0 0,0-25,0 25,-25 0,0 0,0 0,0 0,0 0,-25 0,0 0,0 0,0 0,1 25,-1-25,0 0,-25 0,50 0,-24 0,-1 0,0 0,25 0,0 0,0 0,0 0,0 0,25 0,-25 0,25 0,24 0,-24 0</inkml:trace>
  <inkml:trace contextRef="#ctx0" brushRef="#br0" timeOffset="57674.2988">8781 14362,'25'0,"-25"0,0 0,0 0,25 0,-25 0,25 25,-25-25,24 0,1 0,0 0,-25 0,25 0,0 0,-1 0,1 0,0 0,0 0,0 0,-1 0,26 0,-25 0,0-25,24 25,-24 0,0 0,25 0,-26 0,26 0,0 0,-26-25,26 25,0 0,-1 0,1 0,-1 0,1 0,0-25,-1 25,1 0,24 0,-24 0,-1 0,1 0,24 0,-24 0,0-25,-1 25,1 0,24 0,-24 0,0 0,-1 0,1 0,-1 0,1 0,-25 0,24 0,1-24,-25 24,24 0,-24 0,0 0,0 0,0 0,-1 0,1 0,0 0,-25 0,25 0,-25 0,25 0,-25 0,0 0,0 0,0 0,0-25,0 25,0 0,0 0,0 0,0 0,0 0,0 0,0 0,0 0,0 0,0 0,0 0,0 0,0 0,0 0,0 0,0 0,0 0</inkml:trace>
  <inkml:trace contextRef="#ctx0" brushRef="#br0" timeOffset="58027.319">11138 13990,'0'0,"0"0,0 25,0-25,0 0,0 0,0 24,0-24,0 0,24 0,-24 25,25-25,-25 25,25-25,-25 0,25 25,0-25,-25 25,24-25,1 24,-25-24,25 25,0-25,-25 25,25-25,0 25,-25-25,24 0,-24 25,0-25,25 24,-25-24,0 25,0-25,0 25,0-25,0 25,0-25,-25 0,25 25,-24-25,-1 25,0-25,0 24,0-24,0 0,1 25,-1-25,0 25</inkml:trace>
  <inkml:trace contextRef="#ctx0" brushRef="#br0" timeOffset="59602.4091">7020 17090,'0'0,"0"0,0 0,-25 0,25 0,0 0,0 0,0 0,25 0,-25 0,25 0,-25 0,25 0,-1 0,1-24,0 24,0 0,0-25,0 25,-1 0,26-25,-50 25,25-25,0 25,-1 0,-24 0,0 0,0 0,0 0,-24 0,-1 0,0 0,0 0,0 0,-24 0,24 0,-25 25,25-25,1 0,-26 25,25-25,0 0,1 0,24 0,-25 0,25 0,0 0,0 0,0 0,25 0,-25 0,24-25,1 25,25-25,-25 25,24-25,1 1,0-1</inkml:trace>
  <inkml:trace contextRef="#ctx0" brushRef="#br0" timeOffset="60139.4398">9203 13767,'-25'0,"25"0,0 0,0 0,0 0,0 0,0 0,25 0,-25 0,25 0,-1 0,1 0,0 0,25 0,-25 0,24 0,-24 0,25 0,-1-25,-24 25,0 0,0 0,-1 0</inkml:trace>
  <inkml:trace contextRef="#ctx0" brushRef="#br0" timeOffset="60370.453">9327 13593,'0'0,"0"0,0 0,0 0,0 0,0 0,0 0,0 0,0 25,0-25,0 25,0-1,0-24,0 25,25 25,-25-25,0-1,25 1,-25 0,0 0,0 0,0-1,24 1,-24 0,0 0,0 0,0-1,25 1,-25 0,0-25,0 25,0 0,0-25</inkml:trace>
  <inkml:trace contextRef="#ctx0" brushRef="#br0" timeOffset="60966.4871">10195 13593,'25'25,"-25"-25,0 0,0 0,0 0,0 0,0 0,0 0,0 0,-25 0,0 0,0 0,1 25,-1-25,0 0,0 0,0 0,1 0,-1 0,0 0,0 0,0-25,25 25,-24 0,24 0,0-25,0 25,0-25,0 25,0-25,0 25,0-24,0 24,0-25,24 25,-24-25,25 25,0 0,0-25,0 25,-25 0,49 0,-24 0,0 0,0 0,-1 0,1 0,0 0,0 0,0 25,-1-25,-24 25,25 0,0-1,-25 1,25 0,-25 0,0 0,0-1,0 1,0 0,-25 0,25 0,-25-1,0 1,1 0,-1 0,-25 0,25-1,-24 1,-1 0,25 0,-24-25,-1 25,1-1,24-24,-25 25,25-25,1 0,-1-25,0 25,25 0,0-24,0 24,0-25,0 0,0 0,0 25,0-25,25 1,0 24,-1-25,1 25,0 0,0-25,0 25,-1 0,26 25,-25-25,0 0,24 25,-24-25,0 24,24 1,-24-25,0 25,25 0,-26-25,1 25,0-1,0 1</inkml:trace>
  <inkml:trace contextRef="#ctx0" brushRef="#br0" timeOffset="62526.5764">2754 14436,'0'0,"0"0,0 0,-25 0,25 0,0 0,0 0,0 0,0 0,0 0,0 0,25 0,-25 0,0 0,24 0,1 0,-25 0,25 0,0 0,24 0,-24 0,0 0,25 0,-25 0,24 0,-24 0,25 0,-1 0,1 0,-1 0,1 0,0 0,-1 0,1 0,-1 0,1 0,0 0,-1 0,1 0,-1 0,1 0,0 0,-1 0,1 0,0 0,-1-24,1 24,-1 0,-24 0,25 0,-25 0,24-25,-24 25,0 0,0 0,-25 0,24 0,-24 0,25-25,-25 25,0 0,0 0,0 0,0 0,0 0,-25 0,25 0</inkml:trace>
  <inkml:trace contextRef="#ctx0" brushRef="#br0" timeOffset="63138.6114">2630 14139,'0'0,"0"0,0 0,0-25,0 25,0 0,0 0,0 0,0 0,0 0,0 0,0 0,0 0,0 0,0 0,0 0,0 0,0 25,0-25,-25 24,25-24,-25 25,25 0,-25 0,0 0,1-1,-1 1,0 25,0-25,0 0,1 24,-1-24,0 0,25 0,-25-1,25 1,0 0,0-25,0 25,0 0,0-25,25 0,0 0,0 24,-1-24,1 0,25 0,-25 0,24 0,1-24,-1 24,1 0,-25 0,24 0</inkml:trace>
  <inkml:trace contextRef="#ctx0" brushRef="#br0" timeOffset="63626.6393">2729 13866,'-25'0,"25"25,0-25,0 0,0 0,0 0,0 0,0 0,25 0,-25 0,25 0,-1 0,1 0,0 0,25 0,-26 0,1 0,25 0,-25 0,0 0,24 0,-24 0,0 0,0-25,-25 25,24 0</inkml:trace>
  <inkml:trace contextRef="#ctx0" brushRef="#br0" timeOffset="64090.6658">3423 13618,'0'0,"0"0,0 0,0 0,0-25,0 25,0 0,0 0,0 0,25 0,-25-25,0 25,25 0,-25 0,0 0,25 0,-25 0,25 0,-1 0,-24 0,25 0,-25 0,25 0,-25 25,25-25,-25 25,25-25,-25 25,0-1,0-24,0 25,0 0,0 0,0 0,-25-1,25 1,-25 0,0 0,25 0,-25-1,1 1,-1 25,0-25,0-1,0-24,1 25,24 0,-25-25,25 25,-25-25,25 0,0 25,0-25,0 0,0 0,0 0,25 0,0-25,-25 25,24 0,1 0,25 0,-25-25,24 25,-24 0,25-25,-1 25,-24 0,25-25,-1 25,-24 0,25 0,-26 0,1 0,0 0,0 0</inkml:trace>
  <inkml:trace contextRef="#ctx0" brushRef="#br0" timeOffset="68421.9136">10592 6697,'0'0,"0"-25,0 25,0 0,0 0,0-24,0 24,0 0,0-25,0 25,0 0,0 0,0-25,25 25,-25 0,25-25,-25 25,24 0,-24 0,25-25,0 25,-25 0,25 0,0 0,-1 0,1 0,0 0,0 0,0 0,-1 0,-24 0,25 25,0-25,0 0,-25 25,25 0,-25-25,0 25,0-25,0 24,0 1,0-25,0 25,0 0,-25 0,0-25,25 24,-25-24,0 25,25 0,-24-25,-1 0,25 25,-25-25,25 0,-25 0,25 0,0 0,0 0,0 0,0 0,0 0,0 0,0 0,0 0,0 0,25 0,-25 0,25 0,-25 0,0-25,25 25,-1 0,-24 0,25 0,0 25,-25-25,25 0,0 25,-1-25,1 25,-25-25,25 24,0 1,0 0,-25-25,24 25,-24 0,0-1,0 1,0-25,0 25,0 0,0-25,0 25,0-25,0 24,0-24,-24 25,24-25,-25 0,0 25,0-25,0 0,-24 0,24 0,0 0,-24 0,24 0,0 0,-25 0,26 0,-1-25,0 25,0 0,0 0,25-25,-24 25,24-24</inkml:trace>
  <inkml:trace contextRef="#ctx0" brushRef="#br0" timeOffset="69053.9497">13072 6524,'0'0,"-24"-25,24 25,0 0,0 0,0 0,0 0,0 0,0 0,24 0,-24 0,25 0,0 0,0 0,0 0,-1-25,26 25,-25 0,0 0,24 0,-24-25,0 25,24 0,-49 0,25 0,0 0,-25-25,0 25,0 0,0 0,0 0</inkml:trace>
  <inkml:trace contextRef="#ctx0" brushRef="#br0" timeOffset="69518.9763">13097 6474,'0'0,"0"0,0 0,0 0,0 0,0 0,0 0,0 0,0 0,0 25,0-25,-25 0,25 25,0-25,0 24,0-24,0 25,-24-25,24 25,0 0,-25-25,25 25,0-25,0 24,0-24,0 0,0 0,0 25,0-25,0 0,0 0,0 0,0 0,0 0,0 0,0 0,0 0,0 0,0 0,0 0,0 0,25 0,-25-25,0 25,24 0,-24 0,25 0,0 0,-25 0,25 0,0 0,-1 0,1 0,0 0,0 25,0-25,-1 0,-24 25,25-25,0 25,0-25,0 25,-1-1,1-24,-25 25,25 0,-25 0,0-25,0 25,0 0,0-25,0 24,0 1,0-25,-25 25,25-25,-25 25,1-25,24 25,-25-25,0 0,-25 24,26-24,-1 0,0 0,-25 0,26 0,-1 0,0 0,-25 0,26 0,-1-24,0 24,0-25,0 25,25-25</inkml:trace>
  <inkml:trace contextRef="#ctx0" brushRef="#br0" timeOffset="70247.0179">15751 6226,'0'0,"0"0,0 0,0 0,0 0,0 0,0 0,0 0,0 0,0 0,0 0,25 0,0 0,-25 0,25 0,0 0,-1 0,1 0,0 0,25 0,-26 0,1 0,0 0,0 0,0 0,-1 0,1 0,0 25,-25-25,25 0,-25 0,0 0,0 0,0 0,0 0,0 25,0-25,0 0,0 24,0-24,0 25,0-25,0 25,0 0,0 0,-25-1,25 26,0-25,0 0,-25-1,25 26,0-25,-25 0,25-1,0 26,0-25,-24 0,24-1,0 1,0 0,0-25,0 25,0 0,0 0,0-25,-25 24,25-24,0 0,0 25,0-25,0 0,0 0,0 0,0 0</inkml:trace>
  <inkml:trace contextRef="#ctx0" brushRef="#br0" timeOffset="70427.0282">15875 6648,'0'0,"0"0,-24 0,24 0,0 0,0 0,0 0,0 0,24 0,1 0,-25 0,50 0,-25-25,24 25,1 0,-1 0,1 0,24 0,1 0,-26 0,26 25,-1-25,-24 0,24 0</inkml:trace>
  <inkml:trace contextRef="#ctx0" brushRef="#br0" timeOffset="71714.1019">11187 7590,'0'0,"0"0,0 0,0 0,0 0,0 0,0 0,0 0,0 0,0 0,0 0,0 0,0 0,0 25,0-25,0 0,25 25,-25-25,25 25,0-1,-25-24,24 25,1 0,0 0,0 0,0-25,0 24,-1 1,1 0,0-25,0 25,24 0,-24-25,0 24,0-24,24 25,-24-25,0 25,25-25,-26 25,1-25,25 0,-25 25,-1-25,26 0,-25 25,24-25,-24 0,0 0,25 0,-1 0,-24 0,0 0,24 0,-24 0,25 0,-25 0,24 0,-24 0,0 0,25 0,-26 0,1 0,0 0,25 0,-26-25,1 25,0 0,25 0,-26 0,1-25,0 25,0 0,0 0,-1-25,1 25,0 0,0-25,0 25,-1 0,1-25,0 25,-25-24,25 24,0 0,-1-25,1 25,0-25,-25 25,25-25,0 25,-1-25,-24 1,25 24,0-25,-25 0,25 25,0-25,-25 0,24 25,-24-24,25-1,0 25,-25-25,25 25,-25-25,0 25,25 0,-25-25,0 25,0 0,0 0,25-24,-25 24,0 0,0 0,0 0,0 0,0 0,0 0,0 0,0 0,0 0,0 0,0 0</inkml:trace>
  <inkml:trace contextRef="#ctx0" brushRef="#br0" timeOffset="72675.1568">13370 7516,'0'0,"0"0,0 0,0 0,0 0,0 0,0 0,0 0,0 0,0 0,0 0,0 0,0 0,0 25,0-25,0 0,25 24,-25-24,25 25,-25-25,24 25,-24-25,25 25,-25 0,25-25,0 24,-25 1,25-25,0 25,-1-25,1 25,0 0,0-25,0 24,-1 1,1-25,0 25,0-25,0 25,-1-25,1 0,0 25,0-25,0 24,-1-24,1 0,0 25,0-25,0 0,-1 25,1-25,0 0,0 0,0 25,24-25,-24 0,0 0,0 0,24 25,-24-25,0 0,24 0,-24 0,25 0,-25 0,24 0,-24 0,25 0,-25 0,24 0,-24-25,25 25,-26 0,26 0,-25 0,24 0,-24-25,0 25,25 0,-26 0,1-25,25 25,-25 0,-1-25,1 25,0-24,25 24,-26-25,1 25,0-25,0 25,0-25,-1 0,1 25,0-24,0-1,0 0,-25 25,24-25,1 0,0 25,0-24,0-1,0 25,-1-25,-24 0,25 25,0-25,0 25,0-24,-1 24,1-25,0 25,0-25,0 25,-25-25,24 25,1 0,-25-25,25 25,-25 0,25-24,-25 24,25 0,-25-25,24 25,-24 0,0 0,0 0,25-25,-25 25,0 0,0 0,0 0,0 0,0 0</inkml:trace>
  <inkml:trace contextRef="#ctx0" brushRef="#br0" timeOffset="73342.195">11758 7392,'0'0,"0"0,0 25,0-25,0 0,25 0,-25 0,24 0,-24 0,25-25,0 25,0 0,0 0,-1 0,1 0,0 0,0 0,0 0,-1 0,1 0</inkml:trace>
  <inkml:trace contextRef="#ctx0" brushRef="#br0" timeOffset="73734.2174">12254 7268,'25'0,"-25"0,0-25,24 25,-24 0,25 0,-25 0,25 0,-25 0,25 0,-25 0,25 0,-1 0,-24 0,25 0,-25 0,25 25,-25-25,25 25,-25-25,0 24,0-24,0 25,0 0,0-25,0 25,0 0,0-1,0-24,-25 25,0 0,25 0,-25-25,1 25,24-25,-25 24,25-24,0 0,0 0,0 25,0-25,0 0,0 0,0 0,0 0,0 0,25 0,-25 0,24-25,-24 25,25 0,0 0,0 0,0 0,0 0,-1-24,26 24,-25 0,0 0,24 0</inkml:trace>
  <inkml:trace contextRef="#ctx0" brushRef="#br0" timeOffset="74159.2417">14412 7392,'0'0,"0"0,0 0,0 0,0 0,0 0,0 0,25 0,-1 0,-24 0,25-25,0 25,0 0,25 0,-26 0,1 0,25 0,-25 0,24-25,-24 25,0 0,0 0</inkml:trace>
  <inkml:trace contextRef="#ctx0" brushRef="#br0" timeOffset="74474.2597">15057 7169,'0'0,"25"0,-25 0,24 0,-24 0,25 0,-25 0,25 0,0 0,-25 0,25 0,-1 24,1-24,-25 25,25-25,-25 25,25-25,-25 25,0 0,0-1,0-24,0 25,-25 0,0 0,0 0,25-1,-24 1,-1-25,0 25,0-25,25 25,0-25,0 0,0 25,0-25,0 0,0 0,25 0,-25 0,25 0,0-25,-1 25,26 0,-25 0,24 0,1 0,0 0,-1 0,-24-25</inkml:trace>
  <inkml:trace contextRef="#ctx0" brushRef="#br0" timeOffset="81488.6609">10766 1290,'0'0,"-25"0,0-25,0 25,0-25,-24 25,24 0,0 0,-24 0,24 0,-25 0,25 0,-24 0,24 0,-25 0,1 0,24 25,-25-25,25 0,-24 25,-1-25,25 0,1 25,-26-1,25-24,-24 25,24 0,0 0,-25 0,26-1,-26 1,25 0,0 25,1-26,-1 26,-25-25,25 25,1-26,24 26,-25 0,0-26,0 26,0 0,25-1,-24-24,-1 25,25-1,-25 1,25-25,0 24,0 1,0-25,0 24,0-24,0 25,25-26,-25 26,25-25,-1 0,-24-1,25 1,0 0,25 0,-26 0,1 0,25-1,-25 1,24-25,-24 25,25-25,-1 25,1-25,-1 0,1 25,-25-25,24 0,1 0,0 0,-1 0,1 0,-1-25,1 25,0 0,-1-25,1 25,0-25,-1 25,-24-25,25 1,-1 24,-24-25,25 0,-26 0,1 0,0 25,0-49,24 24,-24 0,0 0,-25 0,25-24,0 24,-1-25,1 26,-25-26,25 25,-25-24,25 24,0-25,-25 25,0-24,24 24,-24-25,0 26,0-26,0 0,0 26,0-26,-24 0,-1 1,25-1,-25 0,0 1,0-1,-24 1,24-1,0 25,-24-24,-1 24,25 0,-24 0,-1 25,0-25,-24 25,24 0,1 0,-26 0,1 0</inkml:trace>
  <inkml:trace contextRef="#ctx0" brushRef="#br0" timeOffset="89742.133">21035 8533,'0'0,"0"0,0-25,0 25,0 0,0 0,0 0,0 0,0 0,0 0,0 0,0 25,0 0,0-1,0 1,25 25,-25-25,0 24,0 1,0-25,24 24,-24 1,0-25,0 24,0-24,0 0,0 0,0 24,0-24,0-25,0 25,0 0,0 0</inkml:trace>
  <inkml:trace contextRef="#ctx0" brushRef="#br0" timeOffset="90067.1516">20787 8682,'0'-25,"0"0,0 0,0 0,0 25,24-24,1-1,0 25,0-25,0 25,24 0,-24-25,25 25,-1 0,1 0,0 0,-1 0,1 25,-1-25,1 25,0 0,-1-1,1 1,-1 25,-24-25,25 24,-25-24,-1 25,1-26,0 26,-25 0,0-26,0 1,0 25,0-25,-25 0,0-1,1 1,-1 0,-25 0,1 0,-1-1,-24-24,24 25,-24 0,-1-25,1 0,-1 25,1-25,0 0</inkml:trace>
  <inkml:trace contextRef="#ctx0" brushRef="#br0" timeOffset="91011.2056">11038 15106,'-24'0,"24"-25,0 25,0-25,0 25,-25-24,25 24,0 0,0-25,0 25,0 0,0 0,0 0,0 0,0 25,0-25,25 24,-25 1,24 0,1 25,-25-1,25 1,0-1,0 1,24 25,-24-26,0 26,0-26,24 26,-24-26,0 26,0-26,24 1,-24-1,0 1,25-25,-26 24,1-24,0 25,0-25,-25-1,25 1,-25-25,24 25,-24 0,0-25,0 25</inkml:trace>
  <inkml:trace contextRef="#ctx0" brushRef="#br0" timeOffset="91462.2314">11063 15329,'0'0,"-25"-25,25 1,0 24,0 0,0-25,0 25,0 0,0 0,0 0,0 0,0 0,0 0,-24 25,24-25,0 24,-25 1,0 0,25 0,-25 0,0 24,1-24,-1 0,0 0,0 0,25 24,-25-24,1-25,24 25,-25 0,25-25,-25 0,25 24,0-24,0 0,0 0,0-24,0 24,0-25,0 25,0-25,0 0,0 0,0 1,0-26,0 25,0-24,25 24,-25-25,25 25,-1-24,-24 24,25-25,0 25,0 1,49-26,-49 50,25 0,-26 0,26 0,-25 0,24 25,1 0,-25-1,24-24,-24 25,25 25,0-25,-26-1,26 1,0 0,-26 0,26 0,-25 0</inkml:trace>
  <inkml:trace contextRef="#ctx0" brushRef="#br0" timeOffset="92750.3051">22101 9227,'0'0,"0"0,0 0,0 0,0 0,0 0,0 0,0-24,25 24,-25 0,0 0,25-25,-25 25,0 0,0 0,0 0,0 0,0 0,0 0,0 0,0 0</inkml:trace>
  <inkml:trace contextRef="#ctx0" brushRef="#br0" timeOffset="93234.3327">22746 8731,'0'-25,"25"1,-25-1,0 0,0 0,0 25,0-25,0 1,0 24,-25 0,25 0,-25 0,25 0,-24 0,24 0,-25 24,0-24,25 0,-25 25,25 0,0-25,-25 0,25 25,0-25,0 25,0-25,0 24,0-24,0 25,0-25,25 25,0-25,-25 25,25-25,0 25,-1-25,26 24,-25 1,0-25,24 25,-24 0,25-25,-26 25,26-1,-25 1,25-25,-26 25,1 0,25 0,-25 0,-1-1,1-24,-25 25,25 0,-25-25,0 25,0-25,0 25,0-25,0 24,0-24,-25 0,0 0,1 0,-1 0,0 0,0 0,-24 0,24-24,-25 24,25 0,-24-25,24 25,-25-25,25 25,-24-25,24 25,0-25</inkml:trace>
  <inkml:trace contextRef="#ctx0" brushRef="#br0" timeOffset="94684.4157">21779 10120,'0'-24,"0"24,0 0,0 0,0-25,0 25,0 0,0 0,0 0,0 0,0 0,0 25,0-25,0 24,0 1,0 0,0 0,0 24,0 1,0-25,-25 24,25 1,0-25,-25 24,25 1,0-25,0 0,0-1,0 1,-25 0,25 0,0 0,0-1,0-24,0 25,0-25,0 25,0-25,0 0</inkml:trace>
  <inkml:trace contextRef="#ctx0" brushRef="#br0" timeOffset="95044.4363">22126 10269,'0'-25,"0"25,0 0,0-24,0 24,0-25,0 25,0 0,0 0,-25 0,1 0,24 0,-25 0,0 25,25-25,-25 24,0-24,25 25,0-25,0 25,0 0,0-25,0 25,0-1,0 1,0 0,25 0,0-25,0 25,-25-1,25 1,-1 0,1 0,0-25,0 25,0-1,-1 1,1-25,0 25,-25-25,25 25,-25-25,25 25,-25-25,0 24,0-24,0 0,0 25,0-25,0 0,0 0,0 0,-25 0,0 25,25-25,-25 0,0-25,-24 25,24 0,0-25,-24 25</inkml:trace>
  <inkml:trace contextRef="#ctx0" brushRef="#br0" timeOffset="95229.4469">21952 10269,'25'-25,"0"25,25-24,-25 24,-1-25,26 0,0 25,-1-25,1 25,-1-25,1 25,24-24,-24 24,0 0,-1 0,-24-25,25 25,-26 0,1 0,0 0,-25 0</inkml:trace>
  <inkml:trace contextRef="#ctx0" brushRef="#br0" timeOffset="98060.6088">16793 8657,'25'0,"-25"-25,25 25,-25-25,0 25,0-25,0 1,0-1,-25 25,0-25,25 25,-25 0,1-25,-1 25,25 0,-25 0,0 25,0-25,0 0,1 25,-1-25,25 25,-25-1,0-24,25 25,-25 0,25-25,0 25,0 0,0-25,0 24,25 1,-25 0,25-25,0 25,0 0,-1-1,26-24,-25 25,25 0,-1 0,1-25,-1 25,-24-1,25-24,-1 25,-24 0,25-25,-25 25,-1-25,-24 25,25-25,-25 0,0 25,0-25,0 0,0 24,0-24,-25 0,25 0,-24 0,-1 0,0 0,0 0,0 0,1 0,-26 0,25 0,0 0,-24-24,24 24,0-25,0 25,1-25,-1 0</inkml:trace>
  <inkml:trace contextRef="#ctx0" brushRef="#br0" timeOffset="98267.6206">17116 8508,'24'0,"1"0,0 0,0 0,0 0,-1 0,1 0,-25 0,25 25,0 0,-25-1,25 26,-25-25,24 24,-24-24,0 25,0-25,25 24,-25-24,0 25,0-26,0 1,0 0,0 0,0 0,0 0,0-1,0-24</inkml:trace>
  <inkml:trace contextRef="#ctx0" brushRef="#br0" timeOffset="98496.6337">17215 8855,'25'0,"-1"-25,-24 25,25-24,0 24,0 0,0 0,-1-25,1 25,0 0,25 25,-26-25,1 0,25 24,-25-24,-1 25,1-25,0 25,0 0,-25-25,25 25,-25-1,0-24,0 25,0-25,0 25,0-25,0 25</inkml:trace>
  <inkml:trace contextRef="#ctx0" brushRef="#br0" timeOffset="98623.641">17612 8607,'0'0,"0"-25,0 25,0 0,0-24,0 24</inkml:trace>
  <inkml:trace contextRef="#ctx0" brushRef="#br0" timeOffset="98871.6552">17909 8434,'0'0,"0"0,0 0,0 0,0 0,0 0,0 0,0 24,0 1,0 0,0 0,0 0,25 24,-25 1,0-1,0-24,0 25,0-1,25 1,-25-25,0 0,0 24,0-24,0 0,0 0,0 0,0-25,0 24,0-24,0 25,0-25,0 0,0 25</inkml:trace>
  <inkml:trace contextRef="#ctx0" brushRef="#br0" timeOffset="99091.6678">18257 8458,'0'-24,"24"-1,-24 0,25 0,-25 25,0 0,25 0,-25 0,0 0,0 0,0 25,0 0,0 0,0 24,0-24,25 25,-25 24,0-24,0-1,0 1,0-1,25 1,-25 0,24-26,-24 26,0-25,25 25,-25-26,0 1,0 0,25 0,-25 0</inkml:trace>
  <inkml:trace contextRef="#ctx0" brushRef="#br0" timeOffset="99976.7184">12824 8781,'0'-25,"0"25,0-25,0 25,0-25,0 25,0 0,0-24,0 24,0 0,0 0,0 0,0 24,0-24,0 25,0 0,0 0,0 0,0-1,0 26,0-25,0 0,0-1,0 1,25 0,-25-25,25 25,-25-25,25 25,0-25,-25 0,24 0,1 0,0 0,25-25,-26 25,1-25,0 25,0-25,24 0,-24 1,0-1,-25 0,25 0,0 0,-1-24,-24 24,0 0,25-24,-25 24,0-25,0 25,0 1,0-1,0 0,0 0,0 0,0 25,-25-24,1 24</inkml:trace>
  <inkml:trace contextRef="#ctx0" brushRef="#br0" timeOffset="100171.7295">13569 8979,'24'0,"-24"0,25 0,-25-25,25 25,-25 0,0 0,0 0,0-24,25 24,-25 0,0 0,0-25,0 25,0 0,0 0,0 0,0 0</inkml:trace>
  <inkml:trace contextRef="#ctx0" brushRef="#br0" timeOffset="100492.7479">14015 8458,'25'0,"-25"0,0-24,0 24,0 0,0 0,0 0,0 0,-25 0,0 0,0 0,1 24,-1-24,0 25,25 0,-25 0,0 0,25-1,0 1,0 0,0 0,0 0,0-1,0 1,25 0,0 0,0-25,0 25,-1-1,1 1,0 0,0 0,0-25,-1 25,-24-25,25 24,-25 1,25-25,-25 0,0 25,0-25,0 0,0 25,0-25,0 0,0 0,0 0,-25 0,25 0,-25 0,25 0,-24 0,-1 0,0 0,0 0,-24-25,24 25</inkml:trace>
  <inkml:trace contextRef="#ctx0" brushRef="#br0" timeOffset="100655.7572">14486 9079,'50'24,"-50"-24,25 25,0-25,-1 0,-24 0,0-25,0 25,25 0,-25 0,0 0,0 0,0 0</inkml:trace>
  <inkml:trace contextRef="#ctx0" brushRef="#br0" timeOffset="104136.9563">17909 2629,'-24'0,"24"-25,-25 25,0-24,0 24,0 0,1 0,-26-25,25 25,-25 0,26 0,-26 25,0-25,1 0,24 0,-25 24,1-24,-1 25,1-25,24 25,-25-25,1 25,-1 0,25 0,-24-1,24 1,-25 0,25 0,1 24,-1-24,0 25,0-1,0-24,1 25,24-1,-25 1,25 0,0-1,0 1,0-1,0 1,0 0,0-1,0-24,0 25,25-1,-1-24,1 25,0-25,0 24,0-24,-1 25,26-26,-25 1,24 0,-24 0,0 0,25-1,-26-24,26 25,-25-25,24 0,1 25,-25-25,24 0,-24-25,25 25,-25 0,24-25,1 1,-25 24,24-25,-24 0,25 0,-25 0,24 1,-24-1,25 0,-26 0,26-24,-25 24,24 0,-24-25,25 1,-25 24,-1-25,1 1,0-1,0 0,0 1,-25-1,24-24,-24 24,0 1,0-1,0 0,0 1,0-1,0 1,-24 24,-1-25,25 25,-25-24,0 24,0 0,1 0,-26-24,25 24,-24 0,-1 25,0-25,-24 0,24 25,-24 0,-1 0,1 0,0 0</inkml:trace>
  <inkml:trace contextRef="#ctx0" brushRef="#br0" timeOffset="105792.051">19422 10567,'0'0,"0"0,0 0,25 0,-25 0,25 0,0 0,-25 0,25 0,-1 0,26 0,-25 0,0 0,24 0,-24 0,25 0,-26 0,26 0,0 0,-1 0,1 0,0 0,-1 0,1 0,-1 0,-24 0,25 0,-1 0,1 0,0 0,-1 0,-24 0,25 0,-26 0,26 0,-25 0,24 0,-24 0,0-25,0 25,0 0,-1 0,1 0,0 0,-25 0,25 0,-25-25,0 25,25 0,-25 0,0 0,0-25,0 25,0 0,25 0</inkml:trace>
  <inkml:trace contextRef="#ctx0" brushRef="#br0" timeOffset="106008.0634">20836 10294,'0'-25,"-25"25,25 0,-24 0,24 0,0 0,0 0,0 0,0 0,0 0,0 0,0 25,0-25,0 25,24-25,-24 25,25-25,0 24,-25 1,25 0,0 0,0 0,-25-1,24-24,1 25,0 0,-25 0,25 0,-25-1,0-24,0 25,0 0,0-25,-25 25,0 0,-24-25,-1 24</inkml:trace>
  <inkml:trace contextRef="#ctx0" brushRef="#br0" timeOffset="107976.1759">19695 9872,'0'0,"0"25,0-25,0 0,0 0,0 0,0 0,0 25,0-25,-25 0,25 0,-24 0,24 0,-25 25,25-25,-25 0,25 0,-25 0,25 0,-25 0,25 0,-24-25,24 25,0 0,-25 0,25 0,0 0,0-25,0 25,0 0,0-25,0 25,0 0,0-25,0 25,0 0,0-24,0 24,25-25,-25 25,24 0,-24 0,0 0,25-25,-25 25,25 0,-25 0,25 0,0 25,-25-25,24 0,-24 25,25-25,-25 24,25 1,-25-25,25 25,-25 0,0 0,0-25,0 24,0 1,0 0,0 0,-25 0,0 0,25-1,-25 1,1 0,-26 0,25 0,0-1,-24-24,24 25,0 0,-24-25,24 0,0 25,0-25,0 0,1 0,24-25,-25 25,25 0,0-25,0 25,0-25,0 1,0 24,0-25,0 25,25-25,-1 25,1 0,-25 0,25-25,0 25,0 0,-1 0,1 25,0-25,0 0,0 25,-1-25,1 25,0-25,0 24,0-24,-25 25,24 0,1-25,-25 25,25-25,-25 25,25-25,-25 0,0 24,0-24</inkml:trace>
  <inkml:trace contextRef="#ctx0" brushRef="#br0" timeOffset="108124.1844">19993 10195,'0'0,"0"0,0-25,0 25,0 0,0 0,0 0,0-25,0 25,0 0</inkml:trace>
  <inkml:trace contextRef="#ctx0" brushRef="#br0" timeOffset="108460.2036">20216 9847,'0'0,"0"0,0-24,0 24,0 0,0-25,0 25,-25 0,25 0,0 0,-24 0,24 0,-25 0,25 0,-25 25,25-25,0 0,0 24,0-24,0 25,0 0,0-25,0 25,0-25,0 25,25-1,0 1,-25-25,24 25,1 0,0 0,0-25,0 25,-25-1,24-24,1 25,-25 0,25-25,-25 25,0 0,0-25,0 0,0 24,0-24,0 0,0 25,0-25,0 0,0 0,-25 0,25 0,-25 0,1 0,24 0,-25 0,-25 0</inkml:trace>
  <inkml:trace contextRef="#ctx0" brushRef="#br0" timeOffset="108620.2128">20117 9823,'50'-25,"-26"25,26-25,0 25,-26-25,51 25,-26-25,1 25,0-24,24 24,-24-25,-1 25,1 0,-1 0,-24 0,0 0,0 0</inkml:trace>
  <inkml:trace contextRef="#ctx0" brushRef="#br0" timeOffset="110222.3044">16892 11038,'0'0,"25"0,-25 0,25 25,0-25,24 0,-24 0,25 0,-1 0,1 0,24 0,-24 0,24 0,1 0,24 0,-25 0,1 0,-1 0,26 0,-26 0,0 0,1 25,-26-25,1 0,0 0,-1 0,-24 0,-25 0,25 0,-25 0,0 0,-25 0</inkml:trace>
  <inkml:trace contextRef="#ctx0" brushRef="#br0" timeOffset="110408.315">17116 11063,'0'25,"24"-25,1 0,0 0,25 0,-26 0,26 0,24 0,-24 0,24 0,1 0,-1 0,1 0,-1 0,1-25,24 25,-25 0,-24 0,24 0</inkml:trace>
  <inkml:trace contextRef="#ctx0" brushRef="#br0" timeOffset="119239.8202">16694 10195,'0'-25,"25"0,0 0,-25 1,24-1,-24 25,0-25,0 0,25 25,-25 0,0 0,0-25,0 25,0 0,0 25,0-25,0 0,25 25,-25 0,0 0,25 24,-25-24,0 0,0 24,0 1,25-25,-25 24,0-24,0 0,0 25,24-26,-24 1,0 0,0 0,0-25,25 25,-25-1</inkml:trace>
  <inkml:trace contextRef="#ctx0" brushRef="#br0" timeOffset="119635.8428">17041 10170,'0'-25,"25"25,-25-25,0 1,25 24,0-25,-25 25,24-25,1 25,0 0,25 0,-26 0,1 0,25 0,-25 0,24 25,-24 0,25-25,-26 24,1 1,0 0,-25 0,25 0,-25-1,0 26,0-25,0 0,0-1,-25 1,0 0,0 0,-24 0,24-1,-25 1,26 0,-26-25,0 25,26-25,-26 0,25 0,0 0,1 0,-1 0,0 0,25-25,0 25,0-25,0 25,0-25,0 25,25-24,0 24,-25-25,24 25,1 0,0 0,0 25,0-25,-1 0,1 24,25-24,-25 25,-1-25,1 25,0-25,0 25,0-25,-25 25,24-25,-24 0,25 24,-25-24</inkml:trace>
  <inkml:trace contextRef="#ctx0" brushRef="#br0" timeOffset="119780.8511">17885 10368,'0'0,"0"0,0 0,24-24,-24 24,0 0,0 0,0 0,0-25,0 25</inkml:trace>
  <inkml:trace contextRef="#ctx0" brushRef="#br0" timeOffset="120048.8664">18405 10145,'0'0,"0"-25,0 25,0-24,0 24,0 0,-24 0,-1 0,25 0,-25 0,0 0,0 0,25 24,-24 1,24-25,-25 25,25 0,0 0,0-1,0 1,25 0,-1 25,1-26,0 1,0 0,-25 0,25 0,-1-1,1-24,0 25,0 0,-25-25,0 25,0-25,0 25,0-25,0 0,0 24,0-24,-50 0,50 0,-25 0</inkml:trace>
  <inkml:trace contextRef="#ctx0" brushRef="#br0" timeOffset="120192.8747">18257 10071,'49'0,"-24"-25,25 0,-1 0,1 25,-1-25,26 25,-26 0,1 0,0-24,-1 24,1 0,0 0,-1 0,-24 0</inkml:trace>
  <inkml:trace contextRef="#ctx0" brushRef="#br0" timeOffset="121215.9332">16198 10393,'25'0,"-25"0,0 0,0 0,0 0,0 0,0 0,0-25,0 25,0 0,0 0,0 0,0 0,0 0,0 0,-25 0,25 0,-25 0,0 0,-24 0,24 0,-25 0,1 25,-1-25,0 0,1 0,-26 25,26-25,-1 0,-24 0,24 0,-24 0,24 25,0-25,1 0,-1 0,25 0,-24 0,24 0,-25 0,26 0,-1 0,25 0,-25 0,0 0,25 0,0 0,0 0,0 0,0 0,-25 0,25 0,0 0,0 0,0 0,-24 0,24 0,0 0,0 0</inkml:trace>
  <inkml:trace contextRef="#ctx0" brushRef="#br0" timeOffset="121539.9517">15106 10071,'0'0,"0"0,0 0,0 0,0 0,0 0,0 0,0 0,25 0,-25 0,0 0,0 0,0 25,0-25,0 24,-25-24,25 25,-24 0,24 0,-25 0,0 24,0-24,0 25,-24-26,24 1,0 25,0-25,1-1,-1 1,0 0,25 0,0 0,0-25,0 24,0 1,0-25,25 25,0-25,-1 0,1 25,25-25,-25 0,24 0,-24 0,25 25,-1-25,1 0,-1 0,1 0,0 0</inkml:trace>
  <inkml:trace contextRef="#ctx0" brushRef="#br0" timeOffset="122560.0101">15206 10021,'0'0,"0"0,0 0,0-25,0 25,0 0,24 0,-24 0,0 0,25-25,-25 25,0 0,25 0,-25 0,0 0,0 0,25 0,-25 0,0 0,0 0,0 0,0 0,0 0,0 0,0 0,0 0,0 0,0 0,0-24,0 24,0 0,0 0,0 0,0 0,0 0,0-25,0 25,0 0,0 0,0 0,0 0,0 0,0 0,0 0,0-25,0 25,0 0,0 0,-25 0,25 0,-25 0,25 0,-25 0,25 0,-24 0,24 0,-25 0,25 0,-25 0,25 0,0 0,0 0,0 0,-25 0,25-25,0 25,0 0,0 0,0-25,0 25,0 0,0-24,25 24,-25-25,25 25,-25-25,25 25,-25-25,24 25,1-25,0 25,-25 0,25-24,0 24,-1 0,1 0,0 0,-25 0,25 0,0 0,-25 0,24 24,-24 1,25-25,-25 25,0 0,25 0,-25-1,0 1,0 0,0 0,-25 0,25-1,-25 1,1-25,-1 25,25 0,-25 0,0 0,0-25,1 24,-1-24,0 25,0-25,0 0,25 0,-24 0,24 0,0 0,0 0,0 0,0-25,0 25,0-24,0 24,0-25,0 25,0 0,24-25,-24 25,25 0,0 0,0 0,-25 0,25 0,-1 0,1 0,0 25,0-25,0 0,-1 25,1-25,-25 24,25-24,0 0,-25 25,25-25,-25 0,24 25,-24-25</inkml:trace>
  <inkml:trace contextRef="#ctx0" brushRef="#br0" timeOffset="122708.0185">15826 9947,'0'-25,"0"25,0 0,0-25,0 25,25 0,-25-25,0 25,0 0,0 0,24-25,-24 25,0 0,0 0</inkml:trace>
  <inkml:trace contextRef="#ctx0" brushRef="#br0" timeOffset="122980.0341">16024 9674,'0'0,"0"-25,0 25,0 0,-25 0,25 0,0 0,0 0,0 0,-24 25,24-25,0 0,0 25,0-1,0-24,0 25,0 0,0 0,24-25,-24 25,25-1,-25 1,25 0,0-25,0 25,-1 0,-24-1,25-24,0 25,0-25,-25 25,0-25,25 25,-25-25,0 0,0 25,0-25,0 0,0 0,-25 25,0-25,0 0,0 0,1 0,-1 0,0 0</inkml:trace>
  <inkml:trace contextRef="#ctx0" brushRef="#br0" timeOffset="123133.0429">15900 9723,'25'-24,"25"24,-26-25,26 0,-25 25,24-25,1 0,0 25,-1-24,1-1,-1 25,-24 0,25-25,-1 25,-24 0,0-25,0 25,-25 0,25 0</inkml:trace>
  <inkml:trace contextRef="#ctx0" brushRef="#br0" timeOffset="127848.3125">12576 10716,'0'0,"-24"-25,-1 0,25 0,-25 25,25-25,0 25,0 0,-25-24,25 24,0 0,0 0,0 24,0-24,0 25,0-25,0 25,0 25,0-26,0 26,0-25,25 24,-25 1,0 0,0-1,0-24,0 25,0-26,0 1,0 0,-25 0,25 0,0 0,-25-1</inkml:trace>
  <inkml:trace contextRef="#ctx0" brushRef="#br0" timeOffset="128224.3341">12800 10740,'0'-24,"0"24,0 0,0-25,0 25,0 0,0 0,0 0,0 0,0 0,-25 0,25 0,0 25,-25-25,25 24,-25 1,25 0,-25 0,25 0,0-1,0 26,-24-25,24 0,0-1,0-24,0 25,0 0,24-25,-24 25,25-25,-25 0,25 25,0-25,-25 0,25 0,-1-25,1 25,0 0,0-25,24 25,-24-25,0 25,0-25,-25 1,25-1,-1 0,-24 25,0-25,0 0,0 1,0-1,0 0,0 0,-24 0,-1 25,0-24,0 24,0-25,-24 25,24 0,-25 0</inkml:trace>
  <inkml:trace contextRef="#ctx0" brushRef="#br0" timeOffset="128436.3462">13395 10815,'0'0,"0"0,25 0,-25 0,0 0,24-25,-24 25,0 0,25-25,-25 25,0 0,0-25,0 25,0 0,25 0,-25 0,0 0</inkml:trace>
  <inkml:trace contextRef="#ctx0" brushRef="#br0" timeOffset="129456.4045">12155 11733,'0'0,"0"0,0 0,0 0,24-25,1 25,0-25,0 25,24-25,1 0,0 1,-1-1,26 0,-1 0,-24 0,24 1,1-1,-1 0,0-25,1 26,-1-1,1 0,-26 0,26 0,-26 25,1-24,-1-1,-24 0,25 0,-25 25,-25-25,25 25,-25-25,24 25,-24-24,0 24,0-25,0 25,0-25,25 25,-25-25,0 0,0 25,0-24,0-1,0 0,0 0,0 0,0 1,0-26,0 25,0 0,0-24,-25 24,25-25,-24 1,24 24,-25-25,25 1,-25 24,0-25,25 26,-25-1,25 0,-25 0,25 0,0 1,0-1,-24 25,24-25,0 25,-25 0,25-25,-25 25,25 0,-25 0,25 0,-25 0,1 0,-1 25,-25-25,25 0,-24 25,-1-25,1 25,-26-1,26-24,-26 25,1 0,24 0,-24 0,-1-1,1 1,-1 0,26 0,-26 0,26-25,-1 24,25 1,-24-25,24 0,0 25,0-25,25 0,0 0,0 0,0 0,0 0,0 0,0 0,0 0,0 0,0 0,0 0,0 0,0 0,0-25,0 25,0 0,0 0,0 0,0 0,0 0,0 0,0 0,0 0,0 0,0 0,0 0,0 0,0 0,0 0,0 0,0 0,0 0,0 0,0 0,0 0,0 25,0-25,0 25,0 0,0-1,0 26,0-25,0 24,0 1,0 0,25 24,-25-24,0-1,25 26,-25-26,0 1,25 0,-25-1,25 1,-25-25,24 24,1-24,-25 0,25 0,0-1,-25 1,25 0,-1 0,1-25,0 25,-25-25,25 24,0-24,-25 25,0-25,0 0,24 25,-24-25</inkml:trace>
  <inkml:trace contextRef="#ctx0" brushRef="#br0" timeOffset="131663.5308">21184 9599,'24'25,"-24"-25,25 0,0 0,0 0,0 0,24 0,-24 0,25 0,-1 0,1 0,24 25,-24-25,24 0,1 0,-1 0,0 0,26 0,-26 0,1 0,-1 0,0 0,1 0,-1 0,1 0,-1 0,-24 0,-1 0,1 0,-1-25,-24 25,25 0,-25 0,-1 0,1-25,-25 25,25 0,-25 0,25 0,-25 0,25 0,-25 0,0 0,0 0,0-24,0 24,0 0,0 0,0 0,0 0,0 0,0 0,0 0</inkml:trace>
  <inkml:trace contextRef="#ctx0" brushRef="#br0" timeOffset="132620.5855">12378 9376,'49'0,"-24"0,0 0,25 0,-1 0,1 0,0-25,-1 25,1 0,-1 0,26 0,-26 0,26-24,-26 24,26 0,-26 0,26 0,-26 0,26 0,-26 0,1 0,0-25,-25 25,24 0,1 0,-25 0,24 0,-24 0,0-25,24 25,-24 0,-25 0,25 0,0 0,-25 0,25 0,-25 0,0 0,24 0,-24 0,0 0,0 0,0 0,0 0,25 0</inkml:trace>
  <inkml:trace contextRef="#ctx0" brushRef="#br0" timeOffset="138900.9447">15950 8979,'-25'0,"0"0,0 25,1-25,-26 0,25 25,0-25,1 0,-1 25,0 0,0-25,0 24,0 1,1 0,-1 0,0 0,-25-1,26 1,-1 0,0 25,0-26,0 1,1 25,-1-25,0 24,0 1,0-25,1 24,-1-24,25 25,-25-1,0-24,0 25,25-1,-24-24,-1 25,25-26,0 1,-25 25,25-25,0 24,0-24,25 25,-25-25,25-1,-25 26,24-25,1 0,0-1,0 1,0 0,-1 0,26 0,-25-1,24 1,-24-25,25 25,-25-25,24 25,1-25,-1 0,1 0,0 0,-1 0,1 0,0 0,24-25,-24 25,-1-25,26 25,-26-25,1 25,-1-24,1 24,0-25,-1 0,-24 25,25-25,-26 0,1 1,0-1,0 0,0 0,-25 0,24 1,1-26,-25 25,25-24,-25 24,25-25,-25 25,25-24,-25-1,0 0,25 1,-25-1,0 1,0-1,24 0,-24 1,0-1,0 1,0-1,0 0,-24 1,24-1,-25 1,0 24,0-25,0 25,0-24,1 24,-1 0,-25 0,1 0,24 1,-25-1,1 25,-26 0,26 0,-1 0,-24 0</inkml:trace>
  <inkml:trace contextRef="#ctx0" brushRef="#br0" timeOffset="139872.0003">20266 9699,'25'-50,"-1"25,1 0,-25 1,25-1,0-25,-25 25,25 1,-25-1,0-25,0 25,0 1,0-1,0 0,0 25,-25-25,25 0,-25 25,0-24,0-1,1 25,-26 0,25-25,-24 25,-1 0,0 0,1 0,-1 0,1 0,-26 25,25-25,1 25,-1-1,-24 1,24 0,-24 0,24 24,-24 1,24-25,1 24,-1 1,0 0,1-1,-1 1,1-1,24 26,0-26,0 1,0 0,1-1,24 1,0 0,0 24,0-24,0-1,24 1,-24-1,25 1,0 0,0-1,0-24,24 25,-24-26,25 1,-26 0,26 0,0 0,24-25,-24 24,-1-24,26 25,-26-25,1 0,24 0,-24 0,24-25,-24 25,24-24,-24 24,24-25,-24 0,0 0,-1 0,1 1,-1-1,1-25,0 1,-26 24,26-25,-25-24,24 24,-24 1,0-26,0 1,0 24,-1-24,-24-1,0 26,0-26,0 26,0-26,-24 26,24-1,-50-24,25 24,0 0,-24 1,-1-1,-24 1,24-1,-24 0,-1 26,-24-1,25 0,-25 0,-1 25,1-25</inkml:trace>
  <inkml:trace contextRef="#ctx0" brushRef="#br0" timeOffset="143065.1829">11113 6251,'0'-25,"0"25,0 0,0 0,0-25,0 25,0 0,0-25,0 25,0 0,0-24,0 24,25-25,-25 25,0 0,24-25,-24 25,25-25,-25 25,25-25,-25 25,25-24,0 24,-1-25,-24 25,25-25,0 25,0-25,0 25,0-25,-1 25,1 0,0-24,25 24,-26 0,1-25,0 25,25 0,-26 0,1-25,25 25,-25 0,-1 0,26 0,-25 0,0-25,24 25,-24 0,25 0,-26 0,26 0,-25 0,24 0,-24 0,25 0,-25 0,-1 25,26-25,-25 0,0 25,-1-25,1 0,0 25,0-25,0 24,0-24,-1 25,-24-25,25 25,0-25,0 25,0-25,-1 25,-24-25,25 24,0 1,0-25,0 25,-25-25,24 0,1 25,-25-25,25 25,-25-25,25 0</inkml:trace>
  <inkml:trace contextRef="#ctx0" brushRef="#br0" timeOffset="143612.2142">12824 5978,'0'-25,"0"25,0 0,0-25,0 25,25-24,-25-1,25 25,0-25,-25 0,25 0,-1 25,1-25,0 1,25-1,-26 0,1 0,25 0,-1 1,-24-1,25 25,-1-25,1 0,0 25,-26-25,26 25,25 0,-26-24,1 24,-1 0,26-25,-26 25,26 0,-1 0,-24 0,24 0,1 0,-1 0,0 0,1 0,24 0,-24 0,-1 25,0-25,1 0,24 24,-25-24,1 25,-26 0,26 0,-1-25,-24 25,24-1,-24 1,-1 0,1 0,0 0,-1-1,1 1,0 0,-1 0,1-25,-25 25,24 0,-24-1,0 1,0 0,-1-25,1 25,0-25,-25 25,25-25</inkml:trace>
  <inkml:trace contextRef="#ctx0" brushRef="#br0" timeOffset="146493.379">10939 6970,'0'0,"0"0,0 0,0 0,0 0,-25 0,25 0,0 0,0 0,0 0,0 0,0 0</inkml:trace>
  <inkml:trace contextRef="#ctx0" brushRef="#br0" timeOffset="146786.3957">13866 6821,'0'0,"0"0,0 0,0 0,0 0,0 0,0 0,0 0,0 0,0 0,0 0</inkml:trace>
  <inkml:trace contextRef="#ctx0" brushRef="#br0" timeOffset="155165.875">10741 7367,'-25'0,"0"0,0 0,1 0,24 0,-25 0,25 0,0 0,0 0,0 0,0 0,0 0,0 0,0 0,0 0,25 0,-25 0,24 25,1-25,0 0,0 0,0 0,-1 25,1-25,0 0,0 0,24 0,-24 24,25-24,-25 0,24 0,-24 0,0 0,24 0,-24 0,0 0,0 0,0 0,-25 0,24 0,-24 0,25 0,-25 0,0 0,0 0,0 0,0 0,0 0,0 0,0 0,0 0,0 0,0 0,0 0,0 0,0 0,0 0,0 0,0 0,0 0,0 0,0 0,0 0,0 0,0 0,0 0</inkml:trace>
  <inkml:trace contextRef="#ctx0" brushRef="#br0" timeOffset="156045.9254">13048 7268,'-25'0,"25"0,0 0,-25 0,25 0,0 0,0 0,0 0,0 0,0 0,0 0,0 0,0 0,25 0,0 0,-1 0,1 0,0 0,0 0,24 0,-24-25,25 25,-1 0,1 0,0 0,-1 0,1 0,0 0,-1 0,-24 0,25 0,-1 0,-24 0,0 0,0 0,-1 0,1 0,0 0,-25 0,0 0,0 0,0 0,0 0,0 0,0 0,0 0,0 0,0 0,0 0,0 0,0 0,0 0,0 0,0 0,0 0,0 0,0 0,0 0,0 0,0 0,0 0,0 0,0 0,0 0,0 0,0 0,0-25,0 25,0 0</inkml:trace>
  <inkml:trace contextRef="#ctx0" brushRef="#br0" timeOffset="157117.9867">15801 7268,'-25'0,"25"0,-25 0,1 0,-1 0,25 0,0 0,0 0,0 0,0 0,0 0,0 0,0 0,0 0,25 0,24 0,-24 0,25 0,-1 0,1 0,24 0,1 0,-1 0,0 0,1 0,-1-25,25 25,-24 0,-1 0,1 0,-1 0,1 0,-1-25,0 25,-24 0,0 0,-1 0,1 0,-25 0,-1-25,1 25,0 0,-25 0,0 0,0 0,0 0,0 0,0 0,0 0,0 0,0 0,0 0,0 0,0 0,0 0,0 0,0 0,0 0,0 0,0 0,0 0,0 0</inkml:trace>
  <inkml:trace contextRef="#ctx0" brushRef="#br0" timeOffset="159155.1032">12130 7169,'0'-25,"0"25,0 0,0-25,0 25,0-25,0 25,0-25,0 25,0-24,-25 24,25-25,0 25,-25-25,25 25,-25-25,25 25,-24-25,24 25,-25 0,0 0,0 0,25 0,-25 0,1 0,-1 25,0-25,-25 25,26-25,-1 25,0 0,0-1,0 1,1 0,-1 0,0 0,0-1,0 1,1 25,24-25,-25-1,25 26,-25-25,25 24,0-24,0 25,0-25,0-1,0 26,25-25,-25 0,25 24,-1-24,1 0,0 0,0 24,0-24,-1 0,26 0,-25-1,24 1,-24-25,25 25,-1 0,-24-25,25 25,-1-25,-24 0,25 0,-1 0,-24 0,25 0,-25 0,24-25,-24 25,25-25,-26 0,1 25,25-25,-25 1,0-1,-1 0,1 0,0 0,0 1,0-1,-1 0,-24 0,25-24,-25 24,0 0,0 0,25 0,-25-24,0 24,0 0,0 0,0 1,0-26,0 25,0 0,0 1,0-26,0 25,-25 0,25 1,-25-1,1 0,-1-25,0 26,0-1,0 0,1 0,-1 25,-25-25,25 1,-24 24,-1 0,25 0,-24 0,-1 0,0 0,1 0,-1 24,25-24</inkml:trace>
  <inkml:trace contextRef="#ctx0" brushRef="#br0" timeOffset="160082.1562">15206 6921,'-25'0,"0"-25,-25 25,26-25,-1 25,-25 0,25 0,1 0,-26 0,25 0,-24 0,24 0,-25 0,25 0,1 25,-26-25,25 25,-24-25,24 24,0 1,-25 0,25 0,1 24,-1-24,-25 0,50 25,-25-26,1 26,-1-25,25 24,-25-24,25 25,0-25,0 24,0-24,0 25,0-26,0 26,25-25,-25 24,25-24,-25 0,24 25,1-26,0 1,0 0,0 0,-1 0,1-1,25 1,-25-25,24 25,-24-25,25 25,-1-25,-24 0,25 0,-1 0,1 0,-25 0,24 0,1-25,-25 25,24-25,-24 0,25 1,-25 24,-1-25,26 0,-25 0,0 0,-1 1,1-26,25 25,-25 0,-1 1,-24-26,25 25,0-24,0 24,-25-25,0 1,0 24,0-25,0 1,-25 24,25-25,-25 25,0-24,1 24,-26 0,25 0,-24 1,-1-1,0 25,1-25,-1 25,-24 0,-1 0</inkml:trace>
  <inkml:trace contextRef="#ctx0" brushRef="#br0" timeOffset="169125.6735">16694 12675,'0'0,"0"-25,0 25,0-24,0 24,0-25,0 25,0-25,0 25,0-25,0 25,0 0,0 0,0-25,0 25,0 0,0 0,0 25,0-25,0 0,0 25,0 0,0-25,0 25,0 24,0-24,0 0,0 24,0-24,0 0,0 0,25 0,-25-1,0 1,25 0,-1-25,-24 25,25-25,0 0,0 0,0 0,-1 0,1 0,0 0,0-25,0 0,24 25,-24-25,0 1,0-1,-1 0,1 0,0 0,-25 1,25-26,-25 25,25 0,-25-24,0 24,0-25,0 26,0-1,0 0,0 0,-25 0,25 1,0 24,-25-25,25 25,0 0,-25 0,25 0</inkml:trace>
  <inkml:trace contextRef="#ctx0" brushRef="#br0" timeOffset="169301.6835">17562 12700,'25'0,"-25"0,25 0,-25 0,0 0,0 0,0 0,0 0,0 0,0 0,0 0,0-25,0 25,0 0,0 0,0 0</inkml:trace>
  <inkml:trace contextRef="#ctx0" brushRef="#br0" timeOffset="169589.7">17934 12477,'0'0,"25"-25,-25 25,25 0,-25 0,0 0,0 0,0 0,0 0,-25 0,25 0,-25 0,25 0,-25 25,25-25,-24 25,24-25,-25 24,25 1,0 0,0-25,0 25,0 0,25-1,-25-24,24 25,1 0,-25-25,25 25,0 0,0-25,-25 24,24-24,-24 25,25-25,-25 25,0-25,0 0,0 25,0-25,0 0,-25 25,25-25,-24 0,24 0,-25 0,0 0,0 24,0-24,-24 0,24 0</inkml:trace>
  <inkml:trace contextRef="#ctx0" brushRef="#br0" timeOffset="169761.7099">18381 12774,'24'0,"1"0,-25 25,0-25,0 0,0 0,0 0,0 0,0 0,0 0,0 0,0 0,0 0,0 0</inkml:trace>
  <inkml:trace contextRef="#ctx0" brushRef="#br0" timeOffset="170453.7494">22374 12229,'0'0,"0"25,25-25,-25 0,0 0,0 0,0 0,0 0,0 24,0 1,0-25,0 25,0 0,25 0,-25-1,0 1,0 0,0 0,0 0,0-1,0 1,0 0,0 0,0-25,0 25,0-25,0 24</inkml:trace>
  <inkml:trace contextRef="#ctx0" brushRef="#br0" timeOffset="170733.7655">22201 12278,'0'0,"0"-24,0-1,0 25,24 0,1-25,-25 25,25 0,0-25,0 25,-1 0,26 0,-25 0,0 25,24-25,1 25,-25-25,24 25,1-1,-1-24,-24 25,25 0,-25 0,-1 0,1-25,-25 24,25 1,-25 0,0 0,0 0,0-1,0 1,-25 0,25-25,-25 25,1 0,24-25,-25 24,0-24,-25 25,26-25,-1 0,0 0,-25 25,26-25,-1 0</inkml:trace>
  <inkml:trace contextRef="#ctx0" brushRef="#br0" timeOffset="170898.7749">23218 12650,'0'25,"0"-25,24 0,-24 0,0 0,0 0,0 0,0 0,0 0,0 0,0 0</inkml:trace>
  <inkml:trace contextRef="#ctx0" brushRef="#br0" timeOffset="171229.7938">23763 12204,'0'0,"0"0,-25 0,25 0,-24 0,-1 0,0 0,0 0,0 0,1 0,-1 25,0-25,25 0,-25 25,25-1,-25-24,25 25,0-25,0 25,0 0,0-25,25 25,-25-1,25 1,0-25,-25 25,25 0,-1 0,1-1,0-24,0 25,0 0,-1 0,1-25,-25 25,25-1,-25-24,0 25,0-25,0 25,0-25,0 0,0 25,0-25,0 0,-25 0,25 0,-25 0,1 0,-1 0,-25 0,25 0,-24 0</inkml:trace>
  <inkml:trace contextRef="#ctx0" brushRef="#br0" timeOffset="171389.803">24185 12526,'50'25,"-26"-25,1 0,0 25,-25-25,25 0,-25 0,25-25,-25 25,0 0,0 0,0 0,0 0</inkml:trace>
  <inkml:trace contextRef="#ctx0" brushRef="#br0" timeOffset="172519.8676">20216 12402,'0'0,"0"-24,0 24,0-25,0 25,-25-25,25 0,-24 25,24 0,-25-25,0 25,0 0,0 0,25 25,-24-25,-1 0,0 25,0-25,0 25,25-25,-24 25,24-1,0-24,0 25,0 0,0 0,0-25,24 25,1-1,0 1,0 0,0 0,-1-25,1 25,0-1,25 1,-26-25,1 25,0-25,0 25,0-25,-25 25,24-25,-24 24,0-24,0 0,0 0,0 25,-24-25,24 0,-25 0,25 25,-25-25,0 0,0 0,1 0,-1-25,0 25,0 0</inkml:trace>
  <inkml:trace contextRef="#ctx0" brushRef="#br0" timeOffset="172703.8781">20191 12378,'25'0,"-25"0,25 0,-25 0,25 0,-25 0,25 24,-25-24,0 25,24 0,-24 0,0 0,25-1,-25 1,0 0,25 0,-25 0,0-1,0 1,0 0,0 0,0 0,0-1</inkml:trace>
  <inkml:trace contextRef="#ctx0" brushRef="#br0" timeOffset="172903.8896">20241 12576,'0'0,"0"0,0 0,0 0,25 25,0-25,-25 0,24 0,1 0,-25 25,25-25,0 0,0 24,-25-24,24 0,-24 25,25-25,-25 0,0 25,0-25,0 25,0-25</inkml:trace>
  <inkml:trace contextRef="#ctx0" brushRef="#br0" timeOffset="173035.8971">20390 12402,'0'-24,"0"24,0 0</inkml:trace>
  <inkml:trace contextRef="#ctx0" brushRef="#br0" timeOffset="173275.9109">20439 12254,'0'0,"0"0,0 0,0 0,0 0,0 24,0-24,25 0,-25 25,0 0,25-25,-25 25,0 0,25-1,-25 26,0-25,25 0,-25-1,0 26,0-25,0 0,24-1,-24 1,0 0,0 0,25 0,-25-25,0 24,0-24,0 25,0-25</inkml:trace>
  <inkml:trace contextRef="#ctx0" brushRef="#br0" timeOffset="173495.9234">20613 12254,'0'0,"0"0,0-25,0 25,0 0,25 0,-25 0,0 0,25 0,-25 0,24 25,-24-1,25 1,-25 0,25 0,-25 0,25-1,-25 26,0-25,0 0,0 24,25-24,-25 0,0 0,0 24,0-24,0 0,0 0</inkml:trace>
  <inkml:trace contextRef="#ctx0" brushRef="#br0" timeOffset="175504.0383">17240 13692,'0'0,"0"0,0 0,0 0,0-25,0 25,24 0,-24 0,25-24,-25 24,25 0,0-25,0 25,-1 0,1 0,0-25,0 25,0 0,-1 0,1 0,0 0,0 25,0-25,-1 0,-24 25,0-25,0 24,0-24,0 25,0 0,-24 0,-1-25,25 25,-25-1,0 1,0-25,1 25,-1 0,0-25,0 25,0-25,1 0,24 24,-25-24,25 0,0 0,0 0,0 0,0 0,0 0,0 0,0 0,25 0,-25-24,24 24,1 0,-25 0,25 0,0 0,0 0,-1 0,1 0,0 0,0 24,0-24,-1 25,1-25,0 25,0 0,0 0,0-1,-1 1,-24 0,25 0,-25 0,0-25,0 24,0 1,0 0,-25 0,25 0,-24-1,-1-24,0 25,0-25,0 25,-24-25,24 25,0-25,-25 0,26 0,-26 0,25 0,-24 0,24-25,-25 25,25-25,1 25,-1-25,0 25,0-24,25 24</inkml:trace>
  <inkml:trace contextRef="#ctx0" brushRef="#br0" timeOffset="176324.0852">22771 13469,'-25'0,"0"0,25 0,-24 25,24-25,0 0,0 0,0 0,0 0,0 0,0 0,24 0,1 0,0 0,25 0,-26-25,26 25,0 0,-1 0,1 0,0 0,-1 0,1 0,-25 0,-1 0,1 0,0 0,-25 0,0 0,0 0,0 0,0 25,0-25,0 25,0-1,0 1,-25 0,25 0,-25 0,25 24,0-24,-24 0,24 24,0-24,-25 0,25 25,0-26,0 1,0 0,-25 25,25-26,0 1,0 0,0 0,0-25,0 25,0-1</inkml:trace>
  <inkml:trace contextRef="#ctx0" brushRef="#br0" timeOffset="176507.0957">22870 13990,'0'0,"0"0,0-25,0 25,25 0,0-25,0 25,-1 0,1 0,25-25,-25 25,24 0,1 0,0-24,-1 24,1 0,-1 0,26 0,-26-25,1 25</inkml:trace>
  <inkml:trace contextRef="#ctx0" brushRef="#br0" timeOffset="177477.1512">20266 13643,'0'-25,"0"25,0-25,0 25,0-25,25 0,-1 25,-24-24,25 24,0-25,0 25,0 0,-1-25,1 25,0 0,0 0,0 0,-1 0,-24 25,0-25,25 25,-25-1,0-24,0 25,0 0,-25 25,25-26,-24 1,24 0,-25 25,25-26,-25 1,0 0,25 0,-25 0,25-1,0 1,0 0,0 0,0 0,0-25,0 24,0 1,0-25,0 25,25 0,-25-25,0 25,25-25,-25 24,25 1,-25-25,25 25,-25 0</inkml:trace>
  <inkml:trace contextRef="#ctx0" brushRef="#br0" timeOffset="177743.1664">20539 14709,'0'0,"0"0,0 0,0 0,0 0,0 0,0 0,0 0,0 0,24 0,-24 0,25 0,-25-25,25 25,0 0,-25 0,25 0,-25 0,24 0,-24 0,0-24,0 24,0 0,0 0,0 24,0-24,0 0,0 0,0 0,0 0,0 25,0-25,0 0,0 0,25 0,-25 0,25 0,-25-25,25 25,-25 0,0 0,0 0,0 0</inkml:trace>
  <inkml:trace contextRef="#ctx0" brushRef="#br0" timeOffset="180222.3082">15875 11460,'-24'0,"24"-25,0 0,-25 25,25-25,0 1,0 24,0 0,0 0,0 0,0 0,0 0,0 0,0 0,0 24,0-24,25 25,-25 25,24-25,-24 24,25 1,-25 24,0 1,0-1,25 25,-25-24,0 24,0 25,0-25,0 25,0 0,0 0,0 0,0 0,0 25,0-25,0 25,0 0,0 0,-25-1,25 1,0 25,0-25,0 0,0-1,0 26,0-25,0 0,0-1,25 1,-25 0,0 0,25 0,-25 0,25-1,-25 1,24-25,-24 25,25-25,-25 0,25 0,-25 0,0-25,0 25,25-24,-25-1,0-25,25 26,-25-26,0-24,0 24,0-24,0 24,0-49,0 24,0 1,0-25</inkml:trace>
  <inkml:trace contextRef="#ctx0" brushRef="#br0" timeOffset="181189.3635">16173 11683,'0'0,"0"0,0 0,0 0,0 0,0 0,25-25,0 25,-1 0,1 0,25-25,-1 25,1-24,24 24,26-25,-26 0,50 25,-25-25,25 0,0 1,25 24,0-25,0 0,25 0,-1 0,1 1,-1-1,26 0,-1 0,1 0,-1 1,1-1,24 25,-25-25,26 0,-26 0,25 0,-24 1,24-1,-25 25,1-25,24 0,-25 25,1-25,-1 1,-24 24,24-25,-24 0,24 25,-24-25,0 25,-25-25,24 1,-24-1,25 25,-50-25,24 0,1 0,-25 25,0-24,-24-1,-1 0,0 25,0-25,0 0,-24 1,-1-1,1 25,-26-25,26 0,-26 25,1-25,0 25,-1-24,-24 24,25-25,-26 25,1 0,0-25,-25 25,25 0,-25 0,0 0,0 0,0 0,0 0,0 0</inkml:trace>
  <inkml:trace contextRef="#ctx0" brushRef="#br0" timeOffset="186163.648">17314 14560,'-25'0,"25"0,-25 0,1 0,24 0,-25 0,25 0,0 0,0 0,0 0,0 0,0 0,0 0,0 0,25 0,-1 0,-24 0,25 25,0-25,0 0,24 0,-24 0,0 0,25 0,-26 0,26 0,0 25,-26-25,26 0,-25 0,25 0,-26 0,26 0,-25 0,-25 0,25 0,-1 0,-24 0,0 0,0 0,0 0,-24 0,24 0,-25 0,0 0,0 0,-24 0,24 0,-25 0,0 0,1 0,-1 0,25 0,-24 0,24 0,0 0,0 0,1 0,24 0,0 0,0 0,0 0,0 0,24 0,1-25,0 25,25 0,-26-25,26 25,24 0,-24 0</inkml:trace>
  <inkml:trace contextRef="#ctx0" brushRef="#br0" timeOffset="186911.6908">22697 14287,'-25'25,"25"-25,0 0,0 0,0 0,0 0,25 0,-1 0,1 0,0 0,0 0,24 0,-24 0,25 0,-1 0,1 0,-25 0,25 0,-1 0,-24 0,25 0,-1 0,-24 0,0 0,0 0,-1 0,1 0,-25 0,25 0,-25 0,0 0,0 0,0 0,0 0,0 0,0 0,0 0,0 0,0 0,0 0,0 0,0 0,0 0,25 0,0 0,-1 0</inkml:trace>
  <inkml:trace contextRef="#ctx0" brushRef="#br0" timeOffset="188330.7719">17364 14585,'-25'25,"25"-25,-25 0,0 0,25 0,0 0,-25 25,25-25,0 0,0 0,0 0,25 0,-25 0,25 0,0 0,0 0,24 0,-24 0,25 0,-26 0,26 0,0 0,24 0,-24 0,-1-25,26 25,-26 0,1 0,0 0,-1-25,1 25,-25 0,24 0,-24 0,-25 0,25 0,-25-25,0 25,0 0,-25 0,0 0,0 0,-24 0,24 0,-25 0,-24 0,24 25,-24-25,24 0,-24 25,-1-25,26 0,-26 0,26 25,-1-25,25 0,1 0,-1 0,0 0,25 0,0 0,0 0,25 0,0 0,-1 0,1 0,25 0,-25 0,24 0,1 0,-1 0,1 0,25-25,-26 25,1 0,-1 0,26 0,-26 0,-24-25,25 25,-1 0,-24 0,0 0,0 0,-25 0,25 0,-25 0,0 0,0-25,0 25,0 0,0 0,0 0,0 0,0 0,0 0,24 0,-24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89418.8342">22225 14486,'0'0,"0"-25,25 25,0 0,-25-25,25 25,0 0,-1-24,26 24,-25 0,24-25,1 25,0 0,-1-25,26 25,-26 0,26 0,-1 0,0 0,1 0,-1 0,1 0,-26 0,26 0,-26 0,26 0,-50 0,24 25,-24-25,0 0,0 0,-25 0,0 0,0 0,0 0,-25 0,25 0,-25 0,0 0,-24 0,24 0,-25 0,1 0,-1 0,0 0,1 0,-26 0,26 0,24 0,-25 0,1 0,24 0,0 0,25 0,-25 0,25 0,0 0,0 0,25 0,-25 0,25 0,0 0,24 0,-24 0,25 0,-1 0,1 0,0 0,24 0,0 0,-24 0,24 0,1 0,-26 0,1 0,0 0,-1 0,-24 0,0 0,0 0,-25 0</inkml:trace>
  <inkml:trace contextRef="#ctx0" brushRef="#br0" timeOffset="191290.9413">16818 15701,'0'0,"0"-24,0 24,0-25,0 25,0-25,0 25,0-25,0 0,25 25,-25 0,25-24,-25 24,0-25,24 25,1 0,-25 0,25-25,-25 25,25 0,0 0,-25 0,24 0,-24 25,25-25,-25 0,25 0,-25 25,0-25,0 0,0 0,0 24,0-24,0 25,0-25,0 0,0 25,0-25,0 0,0 25,0-25,0 0,0 0,0 0,0 0,0 0,0 0,0 0,0 0,0 0,0 0,0 0,0 0,0 0,0 0,0 0,0 0,0 0,0 0,0 0,0 0</inkml:trace>
  <inkml:trace contextRef="#ctx0" brushRef="#br0" timeOffset="191843.9729">17116 15627,'0'0,"0"-25,0 25,0-25,0 25,0-24,0 24,0 0,0 0,0 0,0 0,0 0,0 0,0 0,0 0,0 24,-25-24,25 25,0 0,0 0,-25 0,25-1,0 1,0 25,0-25,0-1,0 26,0-25,0 0,0-1,25 1,-25 0,25 0,-1 0,-24-25,25 24,0-24,0 0,0 0,24 0,-24 0,0 0,24-24,-24 24,25-25,-25 0,24 0,-24 0,0 1,0 24,-1-50,-24 25,25 0,0 1,-25-1,0 0,0-25,0 26,0-1,0 0,0 0,0 0,-25 1,25-1,0 25,-25-25,25 25,0 0,-24 0</inkml:trace>
  <inkml:trace contextRef="#ctx0" brushRef="#br0" timeOffset="192051.9848">18157 15850,'0'0,"0"0,25-25,-25 25,0 0,25-24,-25 24,0 0,0-25,25 25,-25 0,0-25,0 25,0 0,0 0,0 0,0 0,0 0,0 0,25 0</inkml:trace>
  <inkml:trace contextRef="#ctx0" brushRef="#br0" timeOffset="192372.0031">18480 15602,'25'0,"-1"0,-24-25,0 25,0-24,0 24,0 0,0 0,0 0,-24-25,-1 25,25 0,-25 0,0 0,25 25,-25-25,25 0,-24 0,24 24,0-24,0 25,0-25,0 25,24 0,-24-25,25 25,0-1,0 1,0 0,-1 0,1-25,0 25,0-1,0 1,-1-25,1 25,-25-25,25 25,-25 0,25-25,-25 24,0-24,0 0,0 25,0-25,-25 0,25 0,-25 0,25 25,-25-25,1 0,-1 0,-25-25,25 25,1 0,-26 0,25 0,-24-25,24 25,0-24</inkml:trace>
  <inkml:trace contextRef="#ctx0" brushRef="#br0" timeOffset="192536.0125">19075 15875,'25'25,"0"-25,-25 0,0 0,0 0,0 0,0 0,0 0,0 0,0 0,0 0,0 0,0 0,0 0,0 0,0 0</inkml:trace>
  <inkml:trace contextRef="#ctx0" brushRef="#br0" timeOffset="192753.0249">19373 15602,'0'0,"-25"0,25 0,0 0,0 0,0 0,25 0,0-25,-1 25,1 0,0 0,0 0,24-24,-24 24,25 0,-25 0,24 0,-24 0,0 0,0-25,-1 25,1 0</inkml:trace>
  <inkml:trace contextRef="#ctx0" brushRef="#br0" timeOffset="192936.0354">19546 15404,'0'0,"0"0,0 0,-24 0,24 0,0 0,0 0,0 0,0 0,0 0,0 25,0-25,0 24,0 1,24 0,-24 25,0-26,0 1,25 0,-25 0,0 24,0-24,25 0,-25 0,0 0,0-25,0 24,0 1,0-25</inkml:trace>
  <inkml:trace contextRef="#ctx0" brushRef="#br0" timeOffset="193160.0482">20092 15478,'0'0,"0"0,0 0,0 0,0 0,0 25,0-25,0 0,0 25,0 0,25-1,-25-24,0 25,0 0,0 0,0 0,0-1,0-24,0 25,0 0,0-25,0 25,0 0,0-25</inkml:trace>
  <inkml:trace contextRef="#ctx0" brushRef="#br0" timeOffset="193436.064">19993 15429,'0'0,"0"-25,0 0,0 0,25 25,-25-25,25 25,-1 0,1-25,0 25,0 0,24 0,-24 0,25 25,-1-25,-24 25,25-25,-25 25,24 0,-24 0,0-1,0 1,-1 0,1 0,-25 0,0-1,0 1,0 0,-25 0,25 0,-24-1,-1 1,25-25,-25 25,0 0,-24 0,24-25,0 24,-25-24,26 0,-1 25,-25-25,1 0,24 0</inkml:trace>
  <inkml:trace contextRef="#ctx0" brushRef="#br0" timeOffset="193595.073">20787 15751,'0'0,"0"0,0 0,0 0,0 0,0 0,0 0,0 0</inkml:trace>
  <inkml:trace contextRef="#ctx0" brushRef="#br0" timeOffset="193912.0912">21357 15304,'0'-24,"0"24,0 0,0-25,-25 25,25 0,-24 0,-1 0,0 0,0 0,0 0,1 25,-1-25,25 24,-25-24,0 25,25 0,0 0,0-25,0 25,0 0,25-1,-25 1,25 0,0 0,24 0,-24-1,0 1,0 0,-1 0,1 0,0-1,0 1,-25-25,25 25,-25 0,0-25,0 25,0-25,0 0,-25 24,25-24,-25 0,0 0,0 0,-24 0,-1 0,1 0</inkml:trace>
  <inkml:trace contextRef="#ctx0" brushRef="#br0" timeOffset="194310.1139">17463 16694,'-25'24,"25"-24,-25 0,25 0,0 0,25 0,0 0,24 0,-24 0,25 0,24 0,1-24,-1 24,25 0,1-25,-1 25,25-25,0 0,0 25,25-25,-25 25,25-24,-1-1,1 25,0-25,0 25,0-25,24 25,-24-25,-25 25,25-24,-25 24,-25-25,0 25,1-25,-26 25,-24 0,-1-25,1 25,-25-25,-25 25,25 0,-25 0,0-25,0 25,-25 0,0 0,0 0</inkml:trace>
  <inkml:trace contextRef="#ctx0" brushRef="#br0" timeOffset="194656.1337">19249 16842,'0'0,"0"0,0 0,25 0,-1 0,1 0,0-24,0 24,24 0,-24 0,25 0,-1 0,1 0,0 24,-26-24,26 25,-25-25,0 25,-1-25,-24 25,0 0,-24-1,-1 1,0 0,0 0,0 0,-24 24,24-24,-25 0,1 0,24-1,0 1,0 0,1 0,24-25,0 25,0-25,0 0,0 0,24 0,-24 24,25-24,0 0,25 0,-26-24,26 24,0 0,-1-25,1 25,-1-25,26 25,-25-25</inkml:trace>
  <inkml:trace contextRef="#ctx0" brushRef="#br0" timeOffset="195096.1589">22101 15999,'-24'0,"24"25,0-25,0 0,0 0,0 0,0 0,24 0,1 0,0 0,0 0,0-25,24 25,-24 0,0 0,24 0,-24 0</inkml:trace>
  <inkml:trace contextRef="#ctx0" brushRef="#br0" timeOffset="195260.1683">22027 16272,'-25'25,"0"-25,0 24,1 1,-1-25,25 0,0 0,0 0,0 0,0 25,25-25,-25 0,24 0,1 0,0 0,0 0,0 0,0 0,24 0,-24-25,25 25,-1 0</inkml:trace>
  <inkml:trace contextRef="#ctx0" brushRef="#br0" timeOffset="195595.1874">23094 15652,'0'-25,"0"0,0 25,0-25,0 1,-25 24,25-25,-25 25,0 0,0 0,0 0,1 0,-1 25,0-25,0 24,0 1,1 0,-1 0,0 0,25-1,0 1,0 0,0 0,0 0,25-1,-25 1,25 0,-1 0,1 0,25-1,-25 1,-1 0,1 0,0 0,0-25,0 24,0 1,-25 0,24-25,-24 25,25 0,-25-25,0 24,0-24,0 25,-25-25,25 0,-24 25,24-25,-25 0,0 0,0 0,0 0,0 0,1 0,-26 0,25-25,0 25</inkml:trace>
  <inkml:trace contextRef="#ctx0" brushRef="#br0" timeOffset="195788.1985">23069 15627,'25'0,"-1"0,1 0,0 0,25 25,-26-25,1 25,0-1,0 1,0 0,-1 0,-24 0,25 24,0-24,-25 0,0 24,25-24,-25 25,0-25,0-1,0 1,0 0,-25 0,25 0,0-25,-25 24</inkml:trace>
  <inkml:trace contextRef="#ctx0" brushRef="#br0" timeOffset="195992.2102">23193 15974,'0'0,"0"0,0-25,0 25,25 0,-25-24,24 24,1 0,0-25,0 25,0 0,24 0,-24-25,25 25,-26 0,26 0,-25 0,24 0,-24 0,25 0,-25 0,-1 0,1 0,0 0,0 25,-25-25,0 0</inkml:trace>
  <inkml:trace contextRef="#ctx0" brushRef="#br0" timeOffset="196415.2344">23788 15875,'0'0,"0"0,0 0,0 0,0 0,0 25,0-25,0 25,0-25,0 24,0 1,25 0,-25-25,0 25,0 0,0-1,0-24,0 25,0-25,0 0,0 25</inkml:trace>
  <inkml:trace contextRef="#ctx0" brushRef="#br0" timeOffset="196587.2442">23763 15602,'-25'-25,"25"1,-24 24,24-25,0 25,-25-25,25 25,0-25,0 25,0 0,0 0,25 0,-25 0,0 0,0 0</inkml:trace>
  <inkml:trace contextRef="#ctx0" brushRef="#br0" timeOffset="196795.2561">23962 15404,'0'0,"0"-25,0 25,0 0,0 0,0 0,0 0,0 0,0 25,0 0,24-1,-24 1,0 25,0-25,0 24,0 1,25-25,-25 24,0-24,0 0,0 0,0-1,0 1,0 0,0 0</inkml:trace>
  <inkml:trace contextRef="#ctx0" brushRef="#br0" timeOffset="196988.2671">24210 15577,'0'-24,"0"-1,0 0,0 0,25 0,-25 1,0 24,0 0,0 0,0 24,0-24,0 25,24 0,-24 25,0-1,0 1,25-1,-25 1,25 0,-25-1,0 1,0-1,25 1,-25-25,0 24</inkml:trace>
  <inkml:trace contextRef="#ctx0" brushRef="#br0" timeOffset="197311.2856">22325 17363,'-25'25,"25"-25,-25 0,25 0,25 0,0-25,-1 25,26-25,0 25,-1-24,26-1,-1 0,0 0,26 0,-1 1,0-1,0 0,1 0,-1 0,25 1,-25-1,0 0,-24 0,24 25,-25-25,-24 25,24-24,-24 24,0-25,-26 25,1 0,0 0,-25-25,25 25</inkml:trace>
  <inkml:trace contextRef="#ctx0" brushRef="#br0" timeOffset="201649.5337">22796 16669,'49'0,"-24"25,25-25,-25 0,24 0,1 0,0 0,-1 0,1 0,-1 0,1 0,0 0,-1 0,1 0,-25 0,-1 0,1 0,0-25,-25 25,0 0,0 0,-25 0,25 0,-25 0,-24 0,24-25,-25 25,26 0,-26 0,0 0,26 0,-1 0,0 0,0 0,25 0,0 25,25-25,-25 0,25 0,24 0,-24 0,25 0,24 0,-24 25,24-25,1 0,-1 0,0 0,1 0</inkml:trace>
  <inkml:trace contextRef="#ctx0" brushRef="#br0" timeOffset="203301.6282">20241 16173,'25'0,"-25"0,0 0,0 0,0 0,0 0,0 0,0 0,0 0,0 0,0 0,0 0,0 0</inkml:trace>
  <inkml:trace contextRef="#ctx0" brushRef="#br0" timeOffset="205695.7652">21109 13667,'50'0,"-25"0,-25-24,24 24,1 0,-25-25,25 25,-25 0,0 0,0 0,0-25,0 25,-25 0,0 0,25 0,-24 0,-1 0,0 0,0 0,0-25,-24 25,24 0,0 0,25 0,-25 0,1 0,24 0,-25 0,25 0,0-25,0 25,0 0,0 0,0 0,0 0,0 0,0 0,0 0,0 0,0 0,0 0,0 0,0 25,0-25,0 0,0 25,0-25,0 25,25-25,-25 25,0-1,24 1,-24 0,25 0,-25 0,0-1,25 1,-25 0,0 0,0 24,25-24,-25 0,0-25,0 25,0 0,0-1,25-24,-25 25,0-25,0 25,0-25,0 0,0 0,0 0,0 0,0 0,0 0,24 0,-24 0,0 0,0 0,25-25,-25 25,0 0,25-25,-25 25,25 0,-25 0,25-24,-25 24,24 0,1 0,0 0,-25 0,25 0,0 24,-1-24,1 0,0 25,-25-25,25 25,0 0,-25-25,24 25,-24-1,25 1,-25 0,0 0,0-25,0 25,-25-1,25 1,-24-25,-1 25,25 0,-25-25,0 0,0 25,-24-25,24 0,0 0,-24 0,-1 0,25 0,-24 0,24 0,0 0,0 0,0-25,1 25,-1 0,25-25,0 25</inkml:trace>
  <inkml:trace contextRef="#ctx0" brushRef="#br0" timeOffset="206478.81">21754 13816,'0'0,"25"0,-25 0,25 0,-25 0,0 0,0 0,24 0,-24 0,0 0,0 0,0 0,0 0,0 0,0 0,0 0,-24 25,24-25,-25 0,0 25,25-25,-25 25,0-25,1 24,-1-24,0 25,25-25,-25 25,0-25,25 0,0 25,0-25,0 0,0 0,0 25,0-25,0 0,0 24,25-24,-25 0,25 0,-25 0,25 25,0-25,-1 0,1 0,-25 0,25 0,0 0,0 0,-1 25,1-25,0 0,-25 0</inkml:trace>
  <inkml:trace contextRef="#ctx0" brushRef="#br0" timeOffset="206906.8344">21828 13990,'0'-25,"0"25,-24 0,24 0,0 0,0 0,0 0,0 0,0 0,0 0,0 0,0 0,0 0,24 0,1 0,0 0,0 0,0 0,24 0,-24 0,25 25,-1-25,1 0,-25 0,24 0,1 0,0 0,-1 0,1 0,-25-25,24 25,-24 0,25 0,-26 0,1 0,-25 0,25 0,-25-25,0 25,0 0,0 0,0-25,0 25,0-24,0 24,-25-25,25 25,0 0,-25-25,25 25,-24 0,24-25,0 25,0 0,0 0,0 0,0 0,0-25,0 25,0 0,0 0,0 0,0 0,0 0,0 0,0 25,0-25,0 0,0 0,24 25,-24-25,25 0,-25 25,25-25,-25 25,25-25,-25 24,25 1,-25-25,24 25,-24-25,0 25,0 0,0-25,0 24,-24-24,-1 25,0-25,-25 25</inkml:trace>
  <inkml:trace contextRef="#ctx0" brushRef="#br0" timeOffset="207643.8766">18926 13791,'25'0,"0"0,0 0,0 0,-25 0,24 0,-24 0,0 0,0 0,0 0,0 0,-24 0,-1 0,25 25,-25-25,0 25,0-25,1 25,-26-25,25 25,0-25,0 24,25-24,-24 25,24-25,0 0,0 25,0-25,0 0,0 25,0-25,0 0,24 0,-24 0,25 25,0-25,0 0,0 0,-25 0,25 0,-1 0,26 0,-25 0,0 0,-1 0</inkml:trace>
  <inkml:trace contextRef="#ctx0" brushRef="#br0" timeOffset="208126.9042">19050 13940,'-24'0,"24"0,0 0,0 0,0 0,0-25,0 25,0 0,0 0,0 0,24 0,-24 0,25 25,0-25,25 0,-26 0,26 0,0 0,-1 0,26 0,-1 0,0 0,1 25,-1-25,1 0,24 0,-25 0,26 0,-26 0,0 0,1 25,-1-25,-24 0,-1 0,1 0,0 0,-26 0,1 0,0 0,0 0,-25 0,0-25,0 25,0 0,0 0,-25-25,25 25,-25 0,25-25,0 25,-25-24,25 24,0 0,0-25,-24 25,24 0,0-25,0 25,0 0,0 0,0-25,0 25,0 0,0 0,0 0,0 0,0 0,-25 0,25 0,0 0,0 0,0 0,0 0,-25 0,25 0,0 0,0 25,0-25,0 0,0 0,0 25,0-25,0 25,25-25,-25 24,25-24,-25 25,0-25,24 25,-24 0,25-25,-25 25,0-25,0 24,0 1,-25-25,1 25,-1 0,-25 0</inkml:trace>
  <inkml:trace contextRef="#ctx0" brushRef="#br0" timeOffset="211739.1108">21804 13419,'-25'-24,"-25"-1,1 25,24-25,-25 0,1 0,-1 1,25-1,-24 25,-1-25,0 25,1 0,-1-25,25 25,-24 0,-1 25,25-25,-24 0,-1 25,25 0,1-1,-26 1,25 0,-25 0,26 24,-1 1,-25-25,25 24,1 1,-26 0,25 24,0-24,1-1,-26 26,25-26,0 1,25 24,-24 1,-1-26,25 1,-25 24,25-24,0 0,0-1,25 1,-25-25,25 24,-1-24,1 0,0 0,25-1,-26 1,26 0,0-25,-1 25,26-25,-26 25,26-25,-26 0,26 0,-26 0,1 0,24 0,-24-25,24 25,-24 0,0-25,-1 0,1 25,-1-25,1 1,-25-1,24 0,-24 0,0-24,0 24,0-25,-1 1,-24-1,0 0,0-24,0 24,-24 1,-1-26,0 1,0 24,-24-24,-1 24,0-24,-24 24,0 1,-1-1,1 0,-25 1</inkml:trace>
  <inkml:trace contextRef="#ctx0" brushRef="#br0" timeOffset="229729.1398">20787 12005,'0'0,"0"0,0-24,0 24,0-25,0 0,0 0,0 25,0-25,-25 1,25-1,-25 0,0 0,0 0,1 25,-1-24,0-1,-25 0,26 25,-26-25,0 25,1 0,-1 0,1 0,-1 0,0 25,-24-25,24 25,-24 0,24-1,-24 1,24 0,-24 25,24-1,1 1,-1-1,0 26,1-26,-1 1,1 25,24-26,0 26,0-26,0 1,25 24,-24-24,24 24,0-24,0-1,0 1,0 0,24-1,1 1,0-25,0 24,0-24,24 0,1 0,-1-1,1 1,24 0,-24 0,24-25,1 25,-1-25,1 0,-1 0,25 0,-24 0,-1 0,1-25,24 25,-25-25,1 0,-1 0,0 1,1-1,-25 0,24-25,-24 26,-1-26,1 0,-25 1,24-1,-24 1,-25-1,25 0,0 1,-25-1,0-24,0 24,0-24,-25 24,0 1,0-26,-24 25,-1-24,0 24,1-24,-26 24,1 1,-1-1,1 1,-25-1,24 0,-24 26,-25-1</inkml:trace>
  <inkml:trace contextRef="#ctx0" brushRef="#br0" timeOffset="230481.1828">17537 14734,'-25'0,"25"0,0 25,0-25</inkml:trace>
  <inkml:trace contextRef="#ctx0" brushRef="#br0" timeOffset="238669.6512">19298 5184,'0'0,"0"-25,0 25,0-24,0 24,0-25,0 25,0 0,0-25,0 25,0-25,25 25,-25 0,25 0,0 0,0-25,-1 25,1 0,0 0,0 25,0-25,-1 0,1 0,0 25,-25-25,25 25,-25 0,25-25,-25 24,0 1,0 0,0-25,0 25,-25 0,25-1,-25-24,25 25,-25-25,25 25,0-25,0 0,0 0,0 0,0 0,0 0,0 0,0 0,0 0,0-25,0 25,25-25,-25 25,25-24,-25-1,25 25,-1-25,1 0,0 0,0 1,0-1,-1 0,-24 0,25 0,0 1,0-1,-25 0,25 25,-25-25,0 25,0 0,0 0,0 0,0 0,0 0,0 0,-25 25,25-25,-25 25,25 0,-25-1,25 1,-25 0,25 0,0 0,0-1,0 1,0 0,0-25,25 25,0 0,-25-25,25 24,0 1,-25-25,25 25,-1-25,1 0</inkml:trace>
  <inkml:trace contextRef="#ctx0" brushRef="#br0" timeOffset="238857.6619">20439 5110,'0'0,"0"0,0 0,0 0,0 0,0 0,0 0,0 0,0 0,25 0,0-25,0 25,0 0,-1 0,1 0,0 0,0 0,0 0,-1 0,1 0</inkml:trace>
  <inkml:trace contextRef="#ctx0" brushRef="#br0" timeOffset="239325.6887">20936 4936,'0'0,"0"-25,0 25,0-24,0 24,0 0,0 0,0 0,0 0,0 0,0 0,0 24,0-24,0 25,0 0,0-25,0 25,0 0,0-25,0 24,0 1,24-25,1 25,-25-25,25 25,0-25,-25 25,25-25,-1 0,-24 0,25 0,0 0,-25 0,25 0,0 0,-25 0,24-25,-24 25,0-25,25 25,-25-25,0 25,0-25,0 25,0-24,0 24,0 0,0-25,0 25,0 0,0 0,-25 0,25 25,0-25,0 24,0 1,0 0,0 25,0-26,0 26,0 0,0-1,0 1,-24-1,24 1,0 24,0-24,-25 0,25-1,-25 1,25-25,-25 24,0-24,1 0,-1 25,0-26,0-24,0 25,25-25,-24 25,-1-25,0 0,0-25,0 0,0 25,1-24,-1-1,25-25,-25 25,25 0,0-24,0 24,0 0,0-24,25 24,0 0,-1 0,1 0,25 1,-25-1,24 0,1 0</inkml:trace>
  <inkml:trace contextRef="#ctx0" brushRef="#br0" timeOffset="239517.6997">21853 4986,'0'0,"0"0,0 25,25-25,-25 0,25 0,-25 0,25 0,-1 0,-24 0,25 0,0 0,0 0,0 0,0 24,-1-24</inkml:trace>
  <inkml:trace contextRef="#ctx0" brushRef="#br0" timeOffset="239665.7081">21903 5184,'0'0,"0"0,0 0,25 0,-25 0,24 0,1 0,0 0,0 0,0 25,0-25,24 0,-24 0,25 0,-26 0</inkml:trace>
  <inkml:trace contextRef="#ctx0" brushRef="#br0" timeOffset="240313.7452">19794 5978,'0'0,"0"-25,0 0,0 25,25-24,-25 24,25-25,0 25,0-25,0 25,24 0,-24 0,0 0,24 0,-24 25,0-25,0 25,0-25,-25 24,24 1,-24 0,0 0,0 0,-24-1,-1 1,0 0,0 0,0 0,1-1,-1 1,0 0,25 0,-25-25,0 25,25-25,0 0,0 0,0 0,0 0,0 0,0-25,25 25,-25-25,25 0,0 25,0-25,-25 1,24-1,1 0,0 0,0 0,0 1,-1-1,1 0,-25 0,25 25,-25-25,0 25,0 0,0 0,0 0,0 0,0 0,0 25,0-25,-25 25,25-25,-25 25,25 0,-24-1,24 1,0 0,0 0,0-25,0 25,0-1,0-24,24 25,-24 0,25-25,0 25,-25-25</inkml:trace>
  <inkml:trace contextRef="#ctx0" brushRef="#br0" timeOffset="240486.7551">20663 6077,'0'0,"24"0,-24 0,0 0,25 0,0 0,0-25,0 25,-1 0,1 0,25 0,-25 0,24 0,-24 0,25-24,-25 24,-1 0</inkml:trace>
  <inkml:trace contextRef="#ctx0" brushRef="#br0" timeOffset="240657.7649">20836 5879,'0'0,"-25"25,25-25,0 0,0 24,0-24,-24 25,24-25,0 25,0 0,0 0,0-1,0-24,0 25,24 0,-24 0,0 0,0-1,0-24,25 25,-25 0</inkml:trace>
  <inkml:trace contextRef="#ctx0" brushRef="#br0" timeOffset="241115.7911">21283 5978,'0'0,"0"25,0-25,-25 25,25-1,0-24,0 25,0 0,0 0,25 0,-25-1,25-24,-1 25,1 0,0-25,0 25,0-25,-25 0,24 0,1 25,0-25,0 0,0-25,-1 25,-24-25,25 25,-25-25,25 25,-25-25,0 1,0 24,0-25,0 0,0 25,0 0,0 0,0 0,0 0,0 0,0 25,0-25,0 25,0 24,0-24,0 25,0-1,0 1,0-1,0 1,0 0,0-1,-25 1,25-1,-25 1,1-25,24 24,-25 1,0-25,0 0,25 0,-25-1,1 1,24-25,-25 0,25 0,-25 0,0-25,25 1,-25-1,25 0,-24-25,-1 25,25-24,-25 24,25-25,0 26,0-26,25 25,0-24,-25 24,49 0,-24 0,0 0,24 1</inkml:trace>
  <inkml:trace contextRef="#ctx0" brushRef="#br0" timeOffset="241353.8047">22672 6052,'0'0,"-25"0,0 0,25 0,0-24,-25 24,25 0,0 0,0 0,0 0,0 0,0 0,25 0,-25 0,25 0,0 0,0 0,-25 24,24-24,1 0,0 0</inkml:trace>
  <inkml:trace contextRef="#ctx0" brushRef="#br0" timeOffset="241502.8132">22597 6201,'0'0,"0"0,0 25,25-25,-25 0,25 0,0 0,-25 0,25-25,-1 25,26 0,-25 0,0 0,24 0,-24 0,25-25</inkml:trace>
  <inkml:trace contextRef="#ctx0" brushRef="#br0" timeOffset="242632.8778">22920 4812,'0'0,"0"0,0 0,0 0,-25 25,25 0,0 0,0-1,0 1,0 0,0 0,0 0,0-1,0 1,0 0,0 0,25 0,0-25,-25 24,24-24,-24 0,25 25,0-25,-25 0,25 0,0 0,0 0,-1-25,-24 25,25 0,0-24,0 24,0-25,-1 0,1 25,-25-25,25 0,0 1,-25-1,25 0,-25 0,0 0,0 1,0-1,0 0,0 0,0 0</inkml:trace>
  <inkml:trace contextRef="#ctx0" brushRef="#br0" timeOffset="242793.8871">23813 4986,'0'0,"0"0,0 0,0 0,0 0,0 0,0 0,0 0,0 0,0 0,0 0</inkml:trace>
  <inkml:trace contextRef="#ctx0" brushRef="#br0" timeOffset="243056.9021">24284 4787,'0'0,"-25"0,25 0,-24 0,-1 0,25 0,-25 25,0-25,0 25,25-25,0 25,0-25,0 25,0-1,0 1,0 0,25 0,0 0,0-1,-25 1,25 0,-1 0,1 0,0-25,0 24,-25 1,25-25,-25 25,0-25,0 0,0 0,0 25,0-25,0 0,-25 0,0 0,0 0,0-25,1 25,-26 0,25-25,-24 25,24-25,-25 25</inkml:trace>
  <inkml:trace contextRef="#ctx0" brushRef="#br0" timeOffset="243148.9074">24284 5085,'25'0,"0"25,0-25,-25 0,24 0,-24 0,25 25</inkml:trace>
  <inkml:trace contextRef="#ctx0" brushRef="#br0" timeOffset="243705.9392">23242 6127,'0'-25,"0"0,0 25,0-25,0 1,0 24,0 0,0 0,0 0,0 0,0 0,0 0,0 24,0-24,0 25,0 0,0-25,0 25,0 0,0-25,0 0,0 24,0-24,0 0,0 0,0 0,0 0,0 0,0-24,0 24,0-25,0 25,0-25,0 25,0-25,0 0,0 1,0-1,25 0,-25 25,25-25,-25 0,25 1,-25-1,25 0,-1 0,1 0,0 25,0-25,0 25,-1 0,26 0,-25 0,0 25,24 0,-24-25,0 25,0 0,-25 0,24-1,1 1,-25 0,0 25,0-26,0 1,0 0,-25 0,1 0,-1-1,25 1,-50 0,25-25,1 25,-1 0,-25-25,25 0</inkml:trace>
  <inkml:trace contextRef="#ctx0" brushRef="#br0" timeOffset="243848.9474">24135 6251,'25'0,"0"0,-25 0,25 25,-25-25,0 0,0-25,0 25</inkml:trace>
  <inkml:trace contextRef="#ctx0" brushRef="#br0" timeOffset="244113.9626">24557 5953,'0'0,"0"25,0-25,0 25,0-25,0 25,25-1,0 1,-25-25,24 25,1 0,0 0,0-1,0 1,-1 0,1 0,-25-25,25 25,0-1,-25-24,0 25,0-25,0 25,0-25,-25 0,25 25</inkml:trace>
  <inkml:trace contextRef="#ctx0" brushRef="#br0" timeOffset="244418.98">20613 6648,'25'0,"0"24,-1-24,26 0,24 0,1 0,24 0,0 0,25 0,0-24,0 24,25 0,25-25,-25 25,24 0,1-25,0 25,-1 0,26 0,-26-25,1 25,-25 0,24 0,-24 0,-25 0,0 0,-25-25,1 25,-51 0</inkml:trace>
  <inkml:trace contextRef="#ctx0" brushRef="#br0" timeOffset="244708.9966">21531 4812,'0'-25,"0"25,0 0,0 0,0 0,0 25,0-25,0 25,25 0,-25 0,24 24,1-24,0 25,0 24,0-24,-1 24,26 0,-25 1,0 24,24-25,-24 26,25-1,-26-25,26 26,-25-1,25-25,-26 25,1-24,0-1,0 1</inkml:trace>
  <inkml:trace contextRef="#ctx0" brushRef="#br0" timeOffset="250287.3157">12849 15726,'25'50,"25"-1,-26 1,1 0,25-1,-25 26,-1-26,26 1,-25-1,24 26,1-26,-25 1,24 25,1-26,-25 1,24 24,1-49,-25 25,25-1,-26-24,26 25,-25-26</inkml:trace>
  <inkml:trace contextRef="#ctx0" brushRef="#br0" timeOffset="250817.346">12651 15801,'0'0,"0"0,0 0,0 24,0-24,0 0,-25 25,25 0,0 0,-25 0,25-1,-25 1,25 0,-24 0,24 0,-25 24,25-24,-25 0,25 0,-25-25,25 24,0 1,-25-25,25 0,0 25,0-25,0 0,0 0,0-25,0 25,0-25,0 25,0-24,0-1,25 0,-25 0,25 0,0-24,-25 24,25-25,-1 26,1-26,0 0,0 26,0-26,-1 0,1 26,25-26,-25 0,-1 26,1-1,0 0,0 0,0 25,-1 0,1 0,0 0,0 0,0 25,-1 0,26 0,-25-1,0 1,-1 25,26-1,0-24,-26 25,26-1,0 1,-1-25,1 24,24 1</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4:47:24.710"/>
    </inkml:context>
    <inkml:brush xml:id="br0">
      <inkml:brushProperty name="width" value="0.05292" units="cm"/>
      <inkml:brushProperty name="height" value="0.05292" units="cm"/>
      <inkml:brushProperty name="color" value="#FF0000"/>
    </inkml:brush>
  </inkml:definitions>
  <inkml:trace contextRef="#ctx0" brushRef="#br0">9724 6921,'-25'-25,"25"25,0-25,0 0,-25 0,25 25,0 0,-25-25,25 25,0 0,0 0,0 0,0 25,0-25,0 25,0 0,0 0,25 0,-25-1,25 26,-25-25,0 24,0-24,0 25,25-25,-25 24,0-24,0 0,0 0,0-1,0-24,0 25,0 0,0-25,0 0,0 0,0 0</inkml:trace>
  <inkml:trace contextRef="#ctx0" brushRef="#br0" timeOffset="276.0158">9401 6945,'-24'-24,"-1"-26,25 25,-25 0,25 0,0 1,0-1,0 0,25 25,0-25,-1 25,1 0,0-25,25 25,-26 0,26 25,0-25,-1 0,1 25,-1-25,26 25,-26 0,1-1,0 1,-26 0,26 0,-25 0,24 24,-49-24,25 25,0-25,-25 24,0-24,0 0,0 24,-25-24,0 0,1 0,-1 0,0-1,0 1,0 0,-24-25,24 25,-25-25,26 25,-26-25,0 0,26 0,-26 0,0 0</inkml:trace>
  <inkml:trace contextRef="#ctx0" brushRef="#br0" timeOffset="439.0251">10294 7218,'25'0,"0"25,-25-25,0 0,0 0,0 0,0 0,0 0,-25 0,25 0,0 0,0 0</inkml:trace>
  <inkml:trace contextRef="#ctx0" brushRef="#br0" timeOffset="792.0453">10815 6747,'25'-25,"-25"25,0-25,0 25,0 0,0-25,0 25,-25 0,0 0,25 0,-24 25,-1-25,0 0,0 25,0-25,1 25,-1 0,25-1,-25-24,25 25,0 0,0 0,0 0,25 0,-25-1,25 1,-1 0,26 0,-25 0,0-1,24 1,1 0,-25-25,24 25,-24 0,25-1,-26-24,1 25,0 0,-25-25,25 25,-25-25,0 25,0-25,0 0,0 24,0-24,-25 0,25 25,-25-25,0 0,-24 0,24 0,0 0,-24 0,-1 0,25 0,-24 0,-1-25,25 25,-24-24</inkml:trace>
  <inkml:trace contextRef="#ctx0" brushRef="#br0" timeOffset="976.0559">11361 7020,'50'0,"-26"25,1-25,0 0,0 0,-25 0,0 0,0 0,0 0,0 0,0 24,0-24,0 0,0 0,0 0,0 0,0 0,0 0,0 0</inkml:trace>
  <inkml:trace contextRef="#ctx0" brushRef="#br0" timeOffset="1420.0812">12527 6821,'-25'25,"0"-25,0 0,25 0,0 0,0 0,0 0,0 0,25 0,0 0,0 0,0 0,-1 0,26 0,-25 0,24 0,1 0,-25 0</inkml:trace>
  <inkml:trace contextRef="#ctx0" brushRef="#br0" timeOffset="1572.0899">12452 7069,'0'0,"-25"0,25 25,0-25,0 0,0 0,25 0,0 0,0 0,0 0,0 0,-1 0,26 0,-25 0,24 0,1 0,0 0,-1 0</inkml:trace>
  <inkml:trace contextRef="#ctx0" brushRef="#br0" timeOffset="7244.4144">13891 6722,'0'0,"25"0,-25 0,0 0,0 0,0 0,0 0,0 0,0 0,0 0,0 0,0 0,-25 0,25 0,-25 25,25-25,-25 0,1 0,24 0,-25 0,0 0,25 25,-25-25,0 0,25-25,-24 25,24 0,0 0,0-25,-25 25,25 0,0-25,0 0,0 25,0-24,0-1,0 25,0-25,25 0,-25 0,24 25,-24-24,25-1,-25 25,25-25,-25 25,25 0,-25 0,25 0,-25 0,24 0,1 0,-25 0,25 0,0 25,-25-25,25 25,-1-1,-24 1,25 0,0 0,-25 0,25-1,-25 1,0 25,0-25,0-1,0 1,0 25,0-25,-25 24,0-24,0 25,1-25,-1 24,0-24,-25 0,26 0,-1-1,0 1,0 0,0 0,1-25,-1 25,0-25,25 0,-25 0,25 0,0-25,0 25,0-25,0 25,0 0,0-25,0 25,25-25,-25 25,25 0,-25 0,25-24,-1 24,1 0,0 0,0 24,0-24,-1 0,1 0,0 0,25 25,-26-25,1 0,0 0,0 0,0 0</inkml:trace>
  <inkml:trace contextRef="#ctx0" brushRef="#br0" timeOffset="7768.4444">14536 6722,'0'0,"0"0,-25-25,25 25,0 0,0-25,0 25,-25 0,25 0,0 0,0 0,0-24,0 24,0 0,0 0,0 0,0 0,0 0,0 0,0-25,0 25,-25 0,25 0,0-25,0 25,0-25,0 25,0-25,0 25,0-24,0 24,0-25,0 25,0 0,0-25,0 25,0-25,25 25,-25 0,25 0,-25 0,25 0,0 0,0 0,-1 0,-24 0,50 25,-25 0,0-25,-1 25,1-1,-25 1,25 0,0 25,-25-26,25 1,-25 0,0 25,0-26,0 26,-25-25,25 25,-25-26,0 26,0-25,-24 24,24-24,0 0,-24 25,24-50,0 24,0 1,0 0,0-25,1 0,-1 0,25 0,0 0,0 0,0 0,0 0,0-25,0 25,0 0,0-25,25 25,-25 0,24-24,1 24,0 0,0 0,0-25,0 25,24 0,-24 0,0 0,24-25,-24 25</inkml:trace>
  <inkml:trace contextRef="#ctx0" brushRef="#br0" timeOffset="7968.4558">15280 6821,'-25'0,"25"0,0 0,0 0,0 0,0 0,25-25,0 25,0 0,-1 0,1 0,0 0,0-24,0 24,24 0,-24 0,0 0</inkml:trace>
  <inkml:trace contextRef="#ctx0" brushRef="#br0" timeOffset="8161.4668">15330 6573,'0'0,"-25"0,25 25,0-25,0 0,0 25,0 0,0-25,0 24,0 26,0-25,0 0,0-1,25 1,-25 0,0 25,24-25,-24-1,0 1,0 0,25 0,-25-25,0 25,0-1</inkml:trace>
  <inkml:trace contextRef="#ctx0" brushRef="#br0" timeOffset="8584.491">16123 6400,'25'0,"-25"0,0 0,0 0,0 0,0 0,0 24,-25-24,25 25,-24-25,24 25,-25 0,0-25,0 25,0-1,1 26,-1-25,25-25,-25 25,25-1,0 1,0 0,0-25,0 25,0-25,0 25,25-25,0 0,-25 0,24 24,1-24,0 0,0 0,0 0,24 0,-24-24,0 24,24 0,-24-25,25 25,-25-25,-1 0,26 0,-25 25,-25-24,25-1,-1 25,-24-25,25 25,-25 0,0 0,0 0,0 0,0 25,0-25,0 25,0-1,0 1,0 0,0 25,0-26,0 1,0 0,0 0,0 0,0 0,0-1,0 1,0 0,25 0,-25 0,0-25</inkml:trace>
  <inkml:trace contextRef="#ctx0" brushRef="#br0" timeOffset="8769.5016">17165 6722,'0'0,"25"0,-25 0,25 0,-25 0,0 0,25 0,-1-25,1 25,-25 0,25 0,25 0,-26 0,1 0,0 0,0 0,0 0</inkml:trace>
  <inkml:trace contextRef="#ctx0" brushRef="#br0" timeOffset="8914.5099">17215 6846,'0'0,"0"0,0 0,0 25,0-25,0 0,0 0,25 0,-1 0,-24 0,50 0,-25 0,0 0,24-25,1 25</inkml:trace>
  <inkml:trace contextRef="#ctx0" brushRef="#br0" timeOffset="9376.5363">18257 6598,'-25'0,"25"0,-25-25,25 25,0-25,0 25,0-24,0 24,0-25,25 25,0 0,-1-25,1 25,0 0,0 0,0 0,24 0,-24 0,25 0,-26 25,26-25,-25 25,0-1,-1 1,1 0,-25-25,25 25,-25 0,0-1,0 1,0 0,-25 0,0 0,1-1,-26 1,25 0,-24 0,24 0,-25 0,1-25,-1 24,25-24,0 0,1 25,-1-25,0 0,25 0,0 0,0 0,0 0,0-25,0 25,0 0,25 0,0 0,-1 0,-24 0,25 0,25 25,-25-25,-1 0,26 0,-25 0,24 0,1 25,-25-25,24 0,1 0,0 0,-1 0</inkml:trace>
  <inkml:trace contextRef="#ctx0" brushRef="#br0" timeOffset="9724.5562">19373 6424,'0'-24,"0"24,-25-25,25 25,-25 0,25 0,-25 0,1 0,24 0,-25 25,0-25,0 24,0 1,1 25,-1-25,-25-1,25 26,1-25,-1 24,0-24,0 0,25 25,-25-26,25 26,0-25,0 0,0 0,0-1,0 1,25 0,-25 0,25 0,0-25,-25 24,25 1,-1-25,1 0,25 0,-25 25,-1-25,1 0,0 0,25-25,-26 25,-24 0,25-25,0 1,0 24,-25-25,0 0,0 0,0 0,-25 1,0-1,0 25,1-25,-26 25,0-25,1 25,-26 0</inkml:trace>
  <inkml:trace contextRef="#ctx0" brushRef="#br0" timeOffset="10992.6288">10344 8954,'0'0,"0"0,0-24,-25 24,25 0,0 0,0 0,0 0,0 0,0 0,0 0,0 24,0 1,0 0,0 0,0 25,0-26,0 26,0-25,0 24,25 1,-25-25,0 24,0-24,0 0,0 25,0-26,0 1,0 0,0-25,0 25,0-25,0 25,0-25,0 0,0 0,0 0</inkml:trace>
  <inkml:trace contextRef="#ctx0" brushRef="#br0" timeOffset="11304.6466">10021 9103,'0'-24,"0"-1,0 25,0-25,0 0,0 25,25-25,-25 25,25-25,0 25,0 0,-1 0,26 0,-25 0,24 0,1 0,0 0,-25 25,49 0,-24-25,-1 25,1 0,-1 0,1-1,0 1,-26 0,26 0,-25 0,0-1,-1 1,-24 0,25 25,-25-26,0 1,0 0,0 0,-25 24,1-24,-1 0,0 0,0-25,-24 25,24-1,-25-24,1 25,-1 0,0-25,1 0,-1 25,-24-25,49 0,-25 0,1 25,-1-25,25 0,0-25,1 25</inkml:trace>
  <inkml:trace contextRef="#ctx0" brushRef="#br0" timeOffset="11520.659">11559 9153,'0'0,"25"0,-25 0,25 0,-25 0,25 0,0 0,-1 0,1 0,25 0,-25 0,-1-25,26 25,-25 0</inkml:trace>
  <inkml:trace contextRef="#ctx0" brushRef="#br0" timeOffset="11680.6681">11584 9327,'0'0,"0"24,0-24,0 0,0 0,0 0,0 0,0 0,0 0,25 0,0 0,0 0,-1 0,1 0,0 0,25-24,-26 24,26 0</inkml:trace>
  <inkml:trace contextRef="#ctx0" brushRef="#br0" timeOffset="12224.6992">13296 8806,'0'-25,"0"25,0-25,0 25,0-25,-25 25,0-25,25 25,-25 0,0 0,1 0,-1 0,25 0,-25 25,0-25,0 25,25 0,-24-25,24 25,0-1,0-24,0 25,0 0,0 0,24-25,1 25,-25-1,25 1,25 0,-26 0,1 0,25-25,-25 25,24-1,-24 1,25 0,-1-25,-24 25,25 0,-25-25,-1 24,1-24,0 25,-25 0,0-25,0 0,0 25,0-25,0 25,0-25,-25 0,0 0,1 0,-1 0,0 0,0 0,-25 0,26 0,-26 0,25-25,-24 25,24-25,-25 25</inkml:trace>
  <inkml:trace contextRef="#ctx0" brushRef="#br0" timeOffset="12428.7109">13742 8830,'25'0,"25"25,-26-25,26 0,-25 25,24-25,-24 25,25 0,-25-25,24 24,-24 1,25 0,-26-25,26 25,-25 0,24-25,-24 25,0-1,0-24,0 25,-1-25,1 25,0-25,-25 25</inkml:trace>
  <inkml:trace contextRef="#ctx0" brushRef="#br0" timeOffset="12627.7223">14164 8731,'0'0,"0"0,0 0,-25 25,25-25,-25 25,25 0,-25-1,25 1,-24 25,24-25,-25-1,0 26,25-25,-25 25,0-26,25 1,-24 0,24 0,0 0,0-1,0 1,0 0,-25 0,25-25</inkml:trace>
  <inkml:trace contextRef="#ctx0" brushRef="#br0" timeOffset="12979.7424">14982 8607,'25'0,"0"0,0 0,0 0,-1 0,1 0,0 0,0 0,0 0,-1-25,26 25,0 0,-26 0,26 0,-25-24,24 24,-24 0,0 0,0 0,0-25,-25 25,0 0,0 0,0 0,0 0,-25-25,25 25,-25 0,0 0,0 0,1 0,-1 0,25 25,-25-25,25 25,0-25,-25 24,25 1,0 25,0-25,0 24,0 1,0-25,0 24,25 1,-25-1,0 1,0 0,25-25,-25 24,0 1,0-1,0-24</inkml:trace>
  <inkml:trace contextRef="#ctx0" brushRef="#br0" timeOffset="13472.7706">11485 10964,'0'0,"0"0,0 0,0 0,0 0,0 0,0 0,25 0,0-25,-1 25,1 0,0 0,0 0,0 0,-1 0,26 0,-25 0,0 0,-1 0</inkml:trace>
  <inkml:trace contextRef="#ctx0" brushRef="#br0" timeOffset="13612.7786">11535 11212,'0'25,"-25"-25,25 0,0 24,0-24,0 0,0 0,25 0,-1 0,1 0,0 0,0 0,24-24,-24 24,25 0,-1-25,26 25,-26-25</inkml:trace>
  <inkml:trace contextRef="#ctx0" brushRef="#br0" timeOffset="14624.8365">13072 10666,'0'0,"0"0,0-25,0 25,25-25,-25 25,25-24,0 24,0 0,-1 0,1 0,0 0,25 0,-26 24,1-24,0 25,0 0,-25-25,25 25,-25 0,0-1,0 26,0-25,-25 0,0-1,0 1,0 25,1-25,-26-1,25 1,0 0,1 0,-1-25,0 25,0-25,0 0,25 0,-24 0,24 0,0-25,0 25,0-25,0 25,0-25,24 25,-24-25,25 1,0 24,0-25,0 25,-1 0,1 0,0 0,25 0,-26 0,1 0,25 0,-25 0,-1 25,1-25,25 24,-25-24,0 25,-1-25,-24 0,25 25,0-25,-25 0</inkml:trace>
  <inkml:trace contextRef="#ctx0" brushRef="#br0" timeOffset="15008.8585">14139 10418,'25'-25,"-25"25,0-25,0 25,0-24,0 24,0 0,0 0,0 0,0 0,-25 24,0-24,0 25,25 0,-24 0,-1 24,0-24,0 25,0-1,1-24,-1 25,25-1,-25 1,25-25,0 24,0 1,0-25,0 0,0 24,0-24,0 0,25-25,0 25,-1-1,1-24,0 0,0 0,0 0,-1 0,26 0,-25 0,24-24,-24 24,0-25,0 25,0-25,-25 0,0 0,0 1,0 24,0-25,-25 0,0 0,0 0,-24 25,24-24,-25 24,1 0,-1 0,25 0,-24 0,-1 24,25-24</inkml:trace>
  <inkml:trace contextRef="#ctx0" brushRef="#br0" timeOffset="15952.9125">19844 6548,'0'-24,"0"24,0-25,25 0,-25 25,0-25,0 25,0-25,0 25,0 0,0 0,0 0,0 25,0-25,0 25,0 0,0 0,25-1,-25 1,0 0,0 25,0-26,0 1,0 0,0 0,0 0,0-1,0 1,0 0,0-25,25 25,-25 0,0-25</inkml:trace>
  <inkml:trace contextRef="#ctx0" brushRef="#br0" timeOffset="16491.9433">19943 6672,'0'0,"-24"-24,24 24,0 0,0 0,0 0,-25 0,25 0,0 24,-25-24,25 25,0-25,0 25,0-25,0 25,0-25,0 25,0-25,0 24,0-24,25 0,-25 25,25-25,-25 0,24 0,-24 0,25 25,0-25,-25 0,25-25,-25 25,25 0,-1 0,-24-25,25 25,-25 0,25-24,-25 24,25-25,-25 0,25 25,-25-25,24 25,-24-25,0 25,0 0,25-24,-25 24,0 0,0 0,0 0,0 0,0 24,0-24,25 0,-25 25,0-25,0 25,0-25,25 25,-25 0,0-25,0 24,0-24,0 25,25-25,-25 0,0 25,0-25,0 0,0 0,0 0,0 25,0-25,0 0,0 0,0 0,0 0,0-25,24 25,-24 0,0-25,0 25,25 0,-25-25,25 25,-25-24,25 24,-25-25,25 25,-1-25,-24 25,25 0,0-25,0 25,0 0,-1 0,1 0,0 0,-25 0,25 0,0 0,-1 0,1 25,-25-25,25 25,0-25,-25 25,25-25,-25 24,0 1,24-25,-24 25,0-25,0 25</inkml:trace>
  <inkml:trace contextRef="#ctx0" brushRef="#br0" timeOffset="17239.9861">15354 10616,'0'0,"-24"-24,24 24,-25 0,25 0,0 0,0 0,0 0,0 24,0-24,0 25,25 0,-25 0,24 0,1-1,0 26,0-25,24 0,-24-1,0 26,0-25,0 0,-1-1,1 1,0-25,0 25,0 0,-25-25,25 25,-25-25,0 0,24 0</inkml:trace>
  <inkml:trace contextRef="#ctx0" brushRef="#br0" timeOffset="17415.9962">15652 10666,'-25'-25,"25"25,-25 0,25 0,-24 0,24 0,-25 0,25 25,-25-25,25 25,-25 0,0-1,1 26,-1-25,0 24,0-24,0 25,1-25,-1 24,0 1,0-25,0-1,1 26,-1-25,0 0</inkml:trace>
  <inkml:trace contextRef="#ctx0" brushRef="#br0" timeOffset="18240.0433">12973 5854,'-49'25,"24"-25,0 0,0 0,0 25,1-25,24 0,0 0,0 0,0 0,24 0,1 0,0 24,25-24,-1 0,1 0,24-24,1 24,-1 0,0-25,1 25,24 0,-24-25,24 25,-25-25,25 25,-24 0,-26-25,1 25,0 0,-1-25,-24 25,-25 0,0 0,0 0</inkml:trace>
  <inkml:trace contextRef="#ctx0" brushRef="#br0" timeOffset="18408.0529">13097 5904,'-49'0,"-1"24,25-24,0 0,1 0,-1 0,25 25,0-25,25 0,-1-25,1 25,0 0,25 0,-1 0,26-24,-1 24,0 0,1-25,24 25,-24 0,24-25,0 25,0-25,0 25,1 0,-26 0,0-25</inkml:trace>
  <inkml:trace contextRef="#ctx0" brushRef="#br0" timeOffset="19444.1122">16297 10517,'0'-25,"0"25,0 0,0-24,0 24,0-25,0 25,0-25,25 25,0-25,-1 25,1-25,25 25,-25 0,24-24,1 24,-25 0,24 24,1-24,0 0,-26 25,26 0,-25 0,0-25,-1 25,-24-1,25 1,-25 25,0-25,0-1,0 1,-25 0,1 0,-1 0,0-1,0 1,0 25,1-25,-26-1,25 1,0-25,-24 25,24 0,0-25,0 25,0-25,1 0,-1 0,0 0,25-25,-25 25,25-25,0 0,0 0,0 25,0-24,0-1,0 25,0-25,25 25,0 0,0 0,-25 0,24 0,1 0,25 0,-25 0,-1 0,1 25,0-25,0 25,0-25,0 0,-1 24,1-24,0 0,0 25,0-25,-1 0,-24 25,25-25</inkml:trace>
  <inkml:trace contextRef="#ctx0" brushRef="#br0" timeOffset="19856.1357">17215 10244,'25'-24,"-25"24,24-25,-24 25,0-25,0 25,0 0,0 0,0 0,0 0,0 25,0-25,-24 25,-1-1,25 1,-25 0,0 25,0-26,25 26,-24-25,-1 0,25 24,-25-24,25 0,0 0,0-1,0 1,25 0,0-25,-25 25,24-25,1 0,0 0,0 25,24-25,-24 0,0 0,25-25,-26 25,26 0,-25-25,0 25,24-25,-24 25,0-25,0 1,-1-1,-24 0,25 25,-25-25,0 0,0 1,0 24,-25-25,25 25,-24 0,-1 0,25 0,-25 0,25 25,-25-1,25 1,-25 0,25 0,0 24,0 1,0 0,0-1,0 1,0-1,0 26,0-26,25 1,0 24</inkml:trace>
  <inkml:trace contextRef="#ctx0" brushRef="#br0" timeOffset="24518.4024">14486 4688,'-25'0,"25"0,0 0,0 0,-24 0,24 0,0 25,-25-25,25 0,0 25,-25-25,25 24,-25-24,25 25,-25 0,25 0,-24 0,24 0,-25 24,25-24,0 0,-25 24,25-24,-25 25,0-1,25-24,0 25,0-1,0 1,0-25,0 24,0 1,0-25,0 24,25-24,-25 25,25-25,0-1,0 1,-1 0,1 0,0 0,25-1,-26 1,1-25,25 25,-25-25,24 25,-24-25,25 0,-1 0,1 25,0-25,-26 0,51-25,-26 25,1 0,0 0,-1-25,26 25,-26-25,26 25,-26-25,26 25,-1-24,-24 24,24-25,-24 0,24 25,-24-25,24 0,-24 25,24-24,-24-1,-1 0,26 25,-26-25,1 0,0 1,-1-1,1 25,-1-25,1 0,0 0,-1 25,1-24,0-1,-1 25,-24-25,25 0,-1 25,1-25,-25 25,24-24,1 24,-25-25,24 25,1-25,-25 25,24-25,-24 25,0-25,24 25,-24 0,0-24,0 24,0-25,-1 25,1-25,0 25,0 0,0-25,-1 25,1-25,-25 25,25-24,0 24,0-25,0 25,-25-25,24 25,1-25,0 25,-25 0,25-25,-25 25,25-24,-25 24,24-25,-24 25,25 0,-25-25,0 25,25-25,-25 25,25-25,-25 25,0 0,0-25,25 25,-25-24,0 24,24 0,-24-25,0 25,0 0,0 0,0-25,0 25,0 0,0 0,0 0,0-25,0 25,0 0,0 0,0-25,0 25,0 0,0-24,0 24,-24 0,24-25,0 25,-25-25,25 25,-25 0,25-25,-25 25,0-25,25 25,-24-24,-1 24,25-25,-25 25,0-25,0 25,1-25,-1 25,0-25,0 25,-25-24,26 24,-26-25,25 25,-24-25,-1 25,0 0,1-25,-1 25,1-25,-1 25,0 0,1 0,24 0,-25-24,1 24,-1 0,1 0,24 0,-25 0,1 0,24 0,-25 0,0 24,1-24,-1 0,25 0,-24 0,-1 0,-24 25,24-25,1 0,-1 0,0 0,1 25,-1-25,1 0,-1 25,-24-25,24 0,0 0,1 25,-1-25,0 0,1 24,-26-24,26 25,-1-25,1 0,-1 25,-24-25,24 0,0 25,1-25,-1 0,1 25,-1-25,0 24,1-24,-1 25,1-25,24 25,-25 0,1 0,24-25,-25 24,25 1,-24 0,24 0,-25 0,25-1,1 1,-26 25,25-25,0 24,1-24,-1 25,0-25,25 24,-25 1,25-1,0 1,0 0,0-1,0 1,25-1,0 1,0 0,-1-1,1 1,25-1,-1 1,1-25,24 24</inkml:trace>
  <inkml:trace contextRef="#ctx0" brushRef="#br0" timeOffset="29889.7096">16099 11832,'-25'-25,"0"25,25 0,-25 0,0 0,25 0,0 0,0 0,0 0,0-25,0 25,25 0,0 0,25-25,-26 25,26-24,24 24,-24-25,24 25,26-25,-1 0,0 25,25-25,-25 1,25-1,0 25,0-25,-24 0,24 25,-25-25,0 1,0 24,-24-25,-26 25,1-25,0 25</inkml:trace>
  <inkml:trace contextRef="#ctx0" brushRef="#br0" timeOffset="30257.7307">16843 11906,'-25'25,"0"-25,0 25,1 0,-1 24,0-24,0 0,0 24,0 1,1-25,-26 25,25-1,0 1,1-1,-1 1,0 0,0-1,0 1,25-25,-24 24,24-24,0 25,0-26,24 1,1 0,-25-25,25 25,0-25,24 25,-24-25,25 0,-25 0,24 0,-24 0,25-25,-25 25,24-25,-24 0,25 25,-26-25,1 1,-25-1,25 0,-25 25,0-25,0 0,0 1,-25 24,0-25,1 25,-1 0,-25 0,25 0,-24 25,-1-25,0 24,26-24,-26 25,0 0,26 0,-26-25</inkml:trace>
  <inkml:trace contextRef="#ctx0" brushRef="#br0" timeOffset="30593.7499">17463 12303,'25'-25,"-1"1,-24-1,0 25,-24 0,-1-25,0 25,0 0,0 25,1-25,-26 25,25-1,-24 1,24 0,0 0,0 0,0 24,1-24,24 0,0 24,0-24,0 0,0 0,24 0,1-1,-25-24,50 25,-25-25,-1 0,1 0,25 0,-25 0,24 0,-24 0,25 0,-26-25,26 25,-25-24,0-1,-1 0,1 0,-25 0,0 1,0-1,0-25,-25 25,1 1,-26-1,0 0,1 0,-1 0,-24 1</inkml:trace>
  <inkml:trace contextRef="#ctx0" brushRef="#br0" timeOffset="31289.7897">16347 10220,'-25'0,"25"0,-25 0,25 0,0 0,0 0,25 24,0-24,-1 0,1 25,0-25,25 25,-1 0,1 0,24-25,1 24,-1 1,1 0,-1 0,25 0,0-1,-24 1,24-25,-25 25,26 0,-26 0,0-1,1 1,-1-25</inkml:trace>
  <inkml:trace contextRef="#ctx0" brushRef="#br0" timeOffset="31685.8123">16173 12229,'0'0,"0"0,0 25,25-25,0 0,-1 24,1-24,0 0,25 0,-1 25,26-25,-26 0,26 25,-1-25,25 0,-24 25,24-25,0 0,-24 25,24-25,0 0,0 24,-24-24,24 25,-25-25,1 0,-1 25,-24-25,24 25,-24-25,-25 25</inkml:trace>
  <inkml:trace contextRef="#ctx0" brushRef="#br0" timeOffset="31973.8288">18480 12055,'0'-25,"0"25,0 0,0 0,0-25,0 25,0 0,0 25,0-25,25 25,-25-25,0 25,24 0,-24-1,25 1,-25 0,25 0,-25 0,25 0,-25-1,0 1,25-25,-25 25,0 0,0 0,0-25,0 24</inkml:trace>
  <inkml:trace contextRef="#ctx0" brushRef="#br0" timeOffset="32289.8469">18827 12154,'0'0,"0"0,0 0,0 0,0 25,0-25,0 25,0-25,-25 25,25 0,0-25,-25 24,25 1,0 0,0 0,0 0,0-25,0 24,0 1,25-25,-25 25,25-25,0 0,0 25,0-25,-1 0,1 0,25 0,-25 0,24-25,-24 25,25-25,-26 25,1-25,0 25,0-24,0-1,-1 0,-24 0,0 0,0 1,-24-1,-1 0,0 0,-25 0,1 0,-1 1,1-1</inkml:trace>
  <inkml:trace contextRef="#ctx0" brushRef="#br0" timeOffset="32968.8857">17909 9550,'25'0,"-25"0,25-25,-25 25,25 0,-25 0,0 0,0 0,0 0,25 0,-25 25,0-25,0 25,0-1,0 1,0 0,0 25,0-26,0 1,0 0,0 0,0 0,0-1,0-24,24 25,-24-25,25 25,0-25,0 25,-25-25,25 0,-1 0,1 0,0 0,0-25,0 25,-1-25,1 25,-25-25,25 25,0-24,-25-1,0 0,0 0,25 0,-25 25,0-24,0 24,0-25,0 25,0 0,0 25,0-25,0 24,0 1,0 0,0 0,0 24,0-24,0 25,0-25,0 24,0 1</inkml:trace>
  <inkml:trace contextRef="#ctx0" brushRef="#br0" timeOffset="33501.9162">12427 14511,'25'0,"-25"25,25-25,0 0,0-25,0 25,-1 0,1-25,0 25,25 0,-26-25,26 25,-25 0,0 0,-1 0</inkml:trace>
  <inkml:trace contextRef="#ctx0" brushRef="#br0" timeOffset="33638.9241">12601 14734,'-25'0,"25"25,0-25,25 0,-25 0,25 0,0 0,0 0,-1 0,1 0,0 0,25-25,-1 25,1 0</inkml:trace>
  <inkml:trace contextRef="#ctx0" brushRef="#br0" timeOffset="34982.0009">14734 13990,'0'-25,"0"0,0 0,0 25,-24-24,24 24,0-25,0 25,0 0,0 0,0 0,0 0,0 25,0-25,0 24,24 1,-24 25,0-25,25 24,-25 1,25-25,-25 24,25 1,-25-25,0 24,25-24,-25 25,0-25,24-1,-24 1,0 0,0-25,0 25,0-25</inkml:trace>
  <inkml:trace contextRef="#ctx0" brushRef="#br0" timeOffset="35643.0387">15255 13915,'0'0,"0"-24,0 24,0 0,0 0,0-25,0 25,0 0,0 0,0 0,0 0,0 0,-25 25,25-25,0 24,-24-24,24 25,0 0,-25 25,25-26,0 1,0 25,0-25,0-1,0 26,0-25,25 0,-25-1,24-24,-24 25,25 0,0-25,0 0,0 25,-1-25,1 0,0 0,0-25,0 25,24 0,-24-25,0 0,0 25,-1-24,1-1,0 0,0 0,0 0,-25 1,0-1,0 0,0 0,-25 0,25-24,-25 24,0 0,-24 0,24 1,0-1,-25 25,26-25,-26 25,25 0,-24 0,24 0,-25 25</inkml:trace>
  <inkml:trace contextRef="#ctx0" brushRef="#br0" timeOffset="36114.0656">16099 13717,'0'0,"24"-25,-24 25,0 0,25-25,-25 25,0 0,0-24,0 24,0 0,0 0,0 0,0 0,0 24,-25-24,25 25,0 0,-24 0,24 0,0-1,-25 1,25 0,-25 0,25 0,0-1,0 1,0 0,0 0,0 0,0-1,25-24,0 25,-25-25,24 0,1 25,0-25,0 0,0 0,-1-25,1 25,0 0,0-25,24 25,-24-24,0-1,0 25,-25-25,25 0,-1 0,-24 1,25 24,-25-25,0 0,0 25,0-25,0 25,0 0,0 0,0 0,0 0,0 25,-25-25,25 25,0 0,-24-1,24 1,-25 25,25-25,0-1,0 26,0-25,0 24,0-24,0 25,0-25,0-1,-25 1</inkml:trace>
  <inkml:trace contextRef="#ctx0" brushRef="#br0" timeOffset="36738.1013">15950 14188,'0'0,"0"0,0 0,0 0,0 0,-25 0,25 0,-25 25,25-25,-25 0,1 25,24-25,-25 0,25 25,-25-25,25 0,0 0,0 0,0 0,0 0,0 0,0 0,0 0,0 0,0 0,25 0,-25-25,25 25,-25 0,24-25,-24 25,0 0,0 0</inkml:trace>
  <inkml:trace contextRef="#ctx0" brushRef="#br0" timeOffset="37850.1649">17364 13965,'0'-25,"0"0,0 25,0-24,0-1,-25 25,25 0,0 0,0 0,0 0,0 25,0-1,0 1,0 0,0 0,0 0,0 24,-25-24,25 25,0-26,0 1,0 0,0 0,0 0,0-1,0 1</inkml:trace>
  <inkml:trace contextRef="#ctx0" brushRef="#br0" timeOffset="38510.2027">17537 14039,'0'-24,"-25"-1,25 25,-24-25,-1 25,25 0,-25 0,0 0,25 0,-25 0,1 0,24 25,-25 0,0-25,25 24,0 1,0 0,0-25,0 25,0 0,0-1,0-24,25 25,-25 0,25-25,-25 0,24 25,1-25,0 0,0 0,0 0,-1 0,1 0,0 0,0 0,-25 0,25-25,-1 25,-24-25,25 25,-25-25,0 1,25 24,-25-25,0 0,0 0,25 25,-25-25,0 25,0 0,25-24,-25 24,0 0,0 0,25 0,-25 0,0 0,24 24,-24-24,25 25,-25-25,0 0,25 25,-25 0,0-25,25 25,-25-1,0-24,25 25,-25-25,0 25,24 0,-24-25,0 0,25 25,-25-25,0 0,0 24,0-24,25 0,-25 0,0 0,0 0,0 0,25 0,-25-24,0 24,0 0,25-25,-25 25,0 0,0-25,24 25,-24-25,25 25,-25 0,0-25,25 25,-25 0,25 0,-25 0,25 0,-25 0,0 0,24 0,-24 0,0 0,0 0,25 25,-25-25,0 0,0 25,0-25,0 0,25 0,-25 0,0 0,0 0,25 0,-25 0,25 0,-1-25,-24 25,25-25,0 25,0-24,0 24,-1-25,26 25,-25-25,0 25,24-25,-24 25,0 0,24 0,-24 0,0 0,0 0,0 25,-1-25,-24 0,0 25</inkml:trace>
  <inkml:trace contextRef="#ctx0" brushRef="#br0" timeOffset="38922.2262">16049 15577,'-99'25,"24"25,-24-25,25-1,24-24,0 25,1-25,24 0,0 25,0-25,25 0,0 0,25-25,0 25,0-25,24 25,1-24,0-1,24 0,1 0,-1 0,25 1,0-1,25 0,0 0,0 0,0 1,25-26,-25 25,50 0,-25-24,0 24,-1 0,1-25,25 26,-25-1,0 0,-1 0,1 0,0 1,-25-1,0 0,0 25,0-25,0 25,-25 0,1-25,-1 25,-25 0,1 0,-26 0,26 0,-51 0,26 0,-25 0,0 0,-25 0,0 0,0 0,0 0,0 0,0 0,-25 0</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4:50:33.529"/>
    </inkml:context>
    <inkml:brush xml:id="br0">
      <inkml:brushProperty name="width" value="0.05292" units="cm"/>
      <inkml:brushProperty name="height" value="0.05292" units="cm"/>
      <inkml:brushProperty name="color" value="#FF0000"/>
    </inkml:brush>
  </inkml:definitions>
  <inkml:trace contextRef="#ctx0" brushRef="#br0">1414 9624,'0'0,"0"0,0 0,0 0,0 0,0 0,0 0,0 0,0 0,0 0,0 0,0 25,0-25,0 25,25 0,-25-1,0 1,25 0,-25 0,0 0,25-1,-25 1,24 0,-24 0,25 0,-25-1,25 1,0 0,-25-25,25 25,-25-25,24 0,-24 25,25-25,0 0,-25 0,25 0,0 0,-25-25,24 25,1-25,0 25,0-25,-25 0,25 1,0-1,-1 0,-24 0,25 0,0 1,-25-1,0 0,0 0,0 0,0 1,0-1,0 0,0 0,0-24,-25 24,25 0,-25 0,25 25,0-25,-24 1,24 24,-25-25,25 25,0 0,0 0,0 0,0 0,0 0,0 0,0 0</inkml:trace>
  <inkml:trace contextRef="#ctx0" brushRef="#br0" timeOffset="204.0117">2282 9723,'0'0,"0"25,0-25,0 0,0 0,0 0,0 0,0 0,0 0,0 0,0 0,0 0,0 0,0 0,0 0,0 0,0 0,0 0,0 0,0 0,0 0,0 0</inkml:trace>
  <inkml:trace contextRef="#ctx0" brushRef="#br0" timeOffset="540.0309">2580 9376,'0'-25,"0"25,0 0,0 0,0 0,0 0,0 0,-25 0,0 0,25 0,-24 25,-1-25,25 25,-25-25,25 25,-25 0,25-25,0 24,0-24,0 25,0-25,25 25,-25-25,25 25,0 0,-1-25,1 24,0-24,0 25,0-25,-1 25,26-25,-25 25,0-25,-1 25,1-25,0 0,0 0,-25 24,25-24,-25 0,0 0,24 0,-24 25,0-25,0 0,0 0,0 0,0 0,-24 25,-1-25,25 0,-25 0,0 0,0 0,1 0,-1 0,0 0,0 0,0 0,1 0,-1 0,0-25</inkml:trace>
  <inkml:trace contextRef="#ctx0" brushRef="#br0" timeOffset="705.0404">3101 9649,'25'0,"-25"0,25 0,-25 0,0 0,0 0,0 0,0 0,0 0,0 0,0 0,0 0,0 0,0 0,0 0,0 0</inkml:trace>
  <inkml:trace contextRef="#ctx0" brushRef="#br0" timeOffset="932.0534">3547 9401,'0'0,"0"0,0 0,0 0,0 0,0 0,0 0,0 0,0 0,25 0,0 0,0 0,0-25,-1 25,26 0,-25 0,0-25,24 25,-24 0,0 0</inkml:trace>
  <inkml:trace contextRef="#ctx0" brushRef="#br0" timeOffset="1096.0627">3622 9525,'0'0,"-25"0,25 25,0-25,0 0,0 0,0 0,0 0,0 0,0 0,25 0,0 0,-1 0,1 0,0 0,0 0,24-25,-24 25,25 0,-1-25,1 25,0 0</inkml:trace>
  <inkml:trace contextRef="#ctx0" brushRef="#br0" timeOffset="2732.1563">12750 2084,'-25'0,"25"0,0 0,-25 0,25 0,0 0,0 0,0 0,0 0,0 24,0-24,0 0,0 0,0 0,25 0,-25 0,25 25,-25-25,25 0,0 0,-1 0,26 25,0-25,-1 0,1 0,-1 0,26 0,-1-25,1 25,-1 0,0 0,26 0,-1-25,-25 25,26 0,-1 0,0 0,-25 0,26-24,-1 24,-25 0,1 0,-1 0,1 0,-26 0,1 0,-1 0,1 0,-25 0,0 0,-1-25,1 25,0 0,-25 0,0 0,0 0,0 0,0 0,0 0,-25 0,25 0</inkml:trace>
  <inkml:trace contextRef="#ctx0" brushRef="#br0" timeOffset="3144.1799">12800 2332,'0'0,"24"0,1 0,0 0,0 0,24-25,-24 25,25 0,24 0,-24 0,24-25,1 25,-1 0,25 0,1-25,-26 25,25-25,0 25,25 0,-24 0,-1-24,0 24,0 0,0 0,26-25,-26 25,-25 0,25 0,1 0,-1 0,-25 0,25 0,-24 0,-1 0,1 0,-1 0,-24 0,-1 0,1-25,0 25,-1 0,-24 0,0 0,0 0,-25 0,24 0,-24 0,0 0,0 0,0 0,0 0,0 0,0 0,0 0,0 0,0 0,0 0,0 0</inkml:trace>
  <inkml:trace contextRef="#ctx0" brushRef="#br0" timeOffset="5270.3015">10617 2232,'0'0,"-25"0,25 0,-25 0,25 0,-25 0,25 0,0 0,0 0,0 0,0 0,0 0,0 0,0 0,0 25,0-25,25 0,-25 0,25 0,-25 25,25-25,0 25,-1-25,26 0,-25 0,24 25,1-25,0 0,-1 0,26 0,-26 0,26-25,-1 25,0 0,-24-25,25 25,-1 0,0-25,-24 25,24 0,-24-25,0 25,-1 0,-24 0,25 0,-26 0,-24 0,25 0,-25-24,0 24,0 0,0 0,0 0,0 24,0-24</inkml:trace>
  <inkml:trace contextRef="#ctx0" brushRef="#br0" timeOffset="5969.3415">9426 3770,'-25'25,"1"-25,-1 0,0 0,0 0,0 0,25 0,-25 0,25 0,-24 0,24 0,0 0,0 0,0 0,0 0,0 0,0 25,0-25,24 0,-24 0,25 0,0 0,0 25,0-25,0 0,24 0,1 0,-1-25,1 25,0 0,24-25,0 25,1 0,-1-25,1 25,-1-24,25 24,-24 0,-1-25,1 25,24-25,-25 25,1 0,-26-25,26 25,-26 0,1-25,-1 25,1 0,-25 0,0-25,-1 25,-24 0,25 0,-25 0,0 0,0 0,0 0,0 0,0 0,0 0,0 0,0 0,0 0,0 0,0 0,0 0</inkml:trace>
  <inkml:trace contextRef="#ctx0" brushRef="#br0" timeOffset="10819.6189">4862 9054,'0'0,"0"0,0 0,0 0,0-25,0 25,0 0,0 0,0 0,0 0,0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25,25-25,-25 24,25 1,-25-25,0 25,0-25,25 25,-25 0,24-25,-24 24,0 1,0-25,0 25,0-25,25 0,-25 25,0-25,0 0,0 25,0-25,0 0,25 0,-25 0,0 0</inkml:trace>
  <inkml:trace contextRef="#ctx0" brushRef="#br0" timeOffset="11143.6374">4713 8979,'0'0,"0"-25,0 25,0 0,25-24,-25 24,25 0,-25-25,25 25,-1-25,1 25,0 0,0-25,0 25,24 0,-24 0,25 0,-25 0,24 25,-24-25,25 25,-26-25,26 25,-25-25,0 24,-1 1,1 0,-25 0,25-25,-25 25,0 0,0-1,0-24,0 25,0 0,0-25,-25 25,0 0,1-1,-1-24,0 25,-25-25,26 25,-26-25,25 25,0-25,-24 0,24 25,-25-25,25 0,1 0</inkml:trace>
  <inkml:trace contextRef="#ctx0" brushRef="#br0" timeOffset="11507.6582">4515 9624,'0'25,"-25"-25,25 0,0 0,-25 0,25 0,0 25,0-25,0 0,0 0,25 0,0 0,-25 0,49-25,-24 25,0 0,25 0,-1-25,1 25,-1-25,26 25,-26 0,26-24,-25 24,24-25,0 0,1 25,-26-25,26 25,-1-25,-24 25,-1 0,1-24,0 24,-26 0,26-25,-25 25,0 0,-25 0,24 0,-24 0,0 0,0 0,0 0,0 0,-24 0</inkml:trace>
  <inkml:trace contextRef="#ctx0" brushRef="#br0" timeOffset="11903.6809">4961 9798,'-25'0,"25"25,-24-25,24 0,0 0,0 0,0 0,0 0,0 0,0 0,24 0,1 0,0 0,0 0,0 0,0 0,-1 0,26 0,-25 0,0-25,-1 25,1 0,0 0,0 0,-25 0,0 0,0 0,0 0,0 0,0 0,0 0,0 0,0 0,0 0,0 0,0 0,0 0,-25 0,25 0,-25 0,25 0,0 0,0 0,-25 25,25-25,0 0,0 24,0-24,0 25,0-25,0 25,0 0,0 0,0-1,0 1,0 0,0 0,0 0,0 0,25-1,-25 1,0 0,0 0,25 0,-25-1,0-24,25 25,-25-25,0 25,0-25,0 0,0 25</inkml:trace>
  <inkml:trace contextRef="#ctx0" brushRef="#br0" timeOffset="12210.6985">6028 9302,'0'0,"0"-25,25 25,-25 0,24 0,-24 0,25-25,-25 25,25 0,0 0,0 0,0-25,-1 25,1 0,0 0,0 0,0 0,-1 0,-24 0,25 0</inkml:trace>
  <inkml:trace contextRef="#ctx0" brushRef="#br0" timeOffset="12348.7063">6202 9451,'0'0,"0"0,0 0,0 24,0-24,0 0,24 0,-24 0,25 0,0 0,-25 0,25 0,0-24,-1 24,1 0,0 0</inkml:trace>
  <inkml:trace contextRef="#ctx0" brushRef="#br0" timeOffset="12885.7371">7144 9004,'0'-25,"0"25,0-25,0 25,0-24,25 24,-25-25,25 25,0-25,-1 25,1 0,0-25,0 25,0 0,-25 0,24 0,1 0,-25 25,0-25,0 25,0-25,0 25,0-1,0 1,-25 0,1 0,-1 0,0 24,0-24,0 0,1 0,-1 0,25-1,-25-24,25 25,0-25,0 25,0-25,0 0,0 0,0 0,25 0,0 0,-1 0,1 0,25 0,-25 0,24-25,-24 25,25 0,-1-25,1 25,-1-24,1 24,0-25,-1 25,1 0,-25-25,24 25,-24 0,0-25,-25 25,0 0</inkml:trace>
  <inkml:trace contextRef="#ctx0" brushRef="#br0" timeOffset="13109.7499">7020 9525,'-25'0,"25"25,-25-25,25 0,0 25,0-25,0 0,25 0,0 0,-25 0,25-25,24 25,-24 0,25 0,0-25,-1 25,1-25,24 25,-24-25,24 25,1-24,-1 24,-24-25,24 25,-24-25,-1 25,1-25,-25 25,-1 0,1 0,0 0</inkml:trace>
  <inkml:trace contextRef="#ctx0" brushRef="#br0" timeOffset="13461.77">7318 9748,'0'0,"0"0,-25 0,25 0,0 0,0 0,0 0,0 0,25 0,0 0,-25 0,24 0,1 0,25 0,-25 0,-1 0,1 0,0 0,25 0,-26 0,-24 25,25-25,-25 0,0 25,0-25,0 25,0-1,0-24,-25 25,1 0,-1 0,0 0,0-1,0 1,1 0,-1 0,0-25,0 25,0-25,25 25,0-25,0 24,0-24,0 0,0 0,0 0,0 0,25 0,0 0,0 0,0 0,-1-24,1 24,25 0,-1-25,-24 25,25-25,-25 25,24-25,-24 0,0 25</inkml:trace>
  <inkml:trace contextRef="#ctx0" brushRef="#br0" timeOffset="13721.7849">8384 9302,'0'0,"-24"0,24 0,0 0,0 0,0 0,0 0,0-25,24 25,1 0,0-25,0 25,0 0,24 0,-24 0,25-25,-26 25,1 0,25 0</inkml:trace>
  <inkml:trace contextRef="#ctx0" brushRef="#br0" timeOffset="13861.7929">8583 9401,'-25'0,"25"0,0 0,0 25,0-25,0 0,0 0,0 0,25 0,-25 0,25 0,-1 0,1 0,0 0,0 0,0-25,-1 25,26 0</inkml:trace>
  <inkml:trace contextRef="#ctx0" brushRef="#br0" timeOffset="14215.8131">9153 8781,'0'0,"-25"0,25 0,0 0,0 0,0 0,0 0,0 25,0-25,0 24,0-24,0 25,25 0,-25 25,25-26,-25 1,0 0,25 0,-25 25,0-26,0 1,25 0,-25 0,0 0,0-1,24-24,-24 25,0 0,0 0,0-25,0 25,0-25</inkml:trace>
  <inkml:trace contextRef="#ctx0" brushRef="#br0" timeOffset="14485.8286">9302 8880,'0'0,"0"0,0 0,0 0,25 0,-25 25,25-25,-25 25,0-25,25 24,-25 1,0 0,24 0,-24 0,25 0,-25-1,0 1,0 0,0 0,25 0,-25-1,0-24,0 25,0 0,0-25,0 0,25 25,-25-25</inkml:trace>
  <inkml:trace contextRef="#ctx0" brushRef="#br0" timeOffset="15197.8693">9674 8979,'0'0,"0"0,0-25,0 25,0 0,0 0,0 0,-25 0,25 0,-24 25,24-25,-25 25,25-25,-25 25,25-25,0 25,0 0,0-25,0 24,0 1,0-25,0 25,0-25,0 25,0-25,0 0,0 25,25-25,-25 0,25 0,-25 0,24 0,-24 0,25 0,-25 0,25 0,-25 0,25-25,-25 25,25-25,-25 25,24-25,-24 25,0-25,25 25,-25-24,0 24,0-25,0 25,0 0,0-25,0 25,0 0,25 0,-25 0,0 0,0 0,0 0,25 25,-25-25,0 25,0-25,25 24,-25-24,0 25,0-25,0 25,24-25,-24 25,0-25,0 25,0-25,0 24,0-24,0 0,0 0,0 25,0-25,0 0,0 0,0 0,0 0,0 0,0 0,0 0,0 0,25-25,-25 25,0 0,0-24,0 24,25-25,-25 25,25-25,-25 25,0 0,25-25,-25 25,24 0,1 0,-25 0,25 0,-25 0,25 0,-25 0,0 0,0 0,25 0,-25 0,0 25,0-25,0 0,0 0,0 0,0 0,0 0,0 25,0-25,0 0,0 0,0 0,0-25,24 25,-24 0,0 0,25-25,-25 25,25-25,-25 25,25 0,-25-24,25 24,-1-25,-24 25,25 0,0-25,-25 25,25 0,0 0,-25 25,25-25,-25 25,24-25,-24 24,25-24,-25 25,0 0,0-25,0 25,0 0,0-25,0 24,0 1,0-25,0 25</inkml:trace>
  <inkml:trace contextRef="#ctx0" brushRef="#br0" timeOffset="15445.8835">10567 8682,'0'-25,"0"0,25 0,-25 0,25 25,-25 0,0 25,0-25,25 25,-25 25,0-26,24 26,-24 0,0-26,0 26,0 0,0-1,0 1,0 0,0-1,0-24,0 25,0-26,0 1,0 25,0-25,0-1,0 1,0 0,0 0,0-25,0 25,0-25</inkml:trace>
  <inkml:trace contextRef="#ctx0" brushRef="#br0" timeOffset="15905.9098">10989 8979,'0'-25,"25"25,-1-24,1 24,-25-25,25 0,0 25,-25-25,25 0,-1 1,-24-1,25 0,-25 0,0 0,0 1,0-1,0-25,0 25,0 1,0-1,0 0,0 0,-25 0,1 1,24 24,-25 0,25 0,-25 0,0 24,25-24,-25 25,1 25,24-25,-25 24,25-24,0 25,0-1,0 1,0-1,0-24,0 25,25-1,-25-24,24 0,1 0,-25 0,25 0,0-1,-25 1,25-25,-1 25,1-25,-25 0,25 25,0-25,0 0,-1 0,-24-25,25 25,0 0,0 0,0 0,0-25,-25 25,24 0,-24 0,25 0,0 0,-25 0,0 25,25-25,-25 0,25 25,-25-25,24 0,1 25,-25-25,25 24,0-24,0 0,-1 25,-24-25,25 0,0 25,0-25,0 0,-1 0</inkml:trace>
  <inkml:trace contextRef="#ctx0" brushRef="#br0" timeOffset="16309.9329">9352 9897,'-25'0,"25"25,0-25,0 0,25 0,0-25,-1 25,1 0,25 0,-1 0,1-25,0 25,24 0,0 0,1-25,-1 25,25 0,-24-24,24 24,0-25,1 25,-1 0,0-25,25 25,-25-25,0 25,1-25,-1 25,0-24,0 24,1 0,-1-25,-25 25,25-25,-24 25,-1-25,1 25,-26 0,1-25,-1 25,-24 0,25 0,-25 0,-25 0,24-24,-24 24,0 0,0 0,0 0,0 0,0 0,0 0,0 0</inkml:trace>
  <inkml:trace contextRef="#ctx0" brushRef="#br0" timeOffset="20730.1857">1563 11981,'-25'0,"25"-25,0 25,0 0,0 0,0 25,0-25,0 24,0 1,25 0,-25 0,25 0,-25 24,25-24,-1 25,-24-25,25-1,-25 26,0-25,25 0,-25-1,0 1,0 0,25 0,-25 0,0-25</inkml:trace>
  <inkml:trace contextRef="#ctx0" brushRef="#br0" timeOffset="21042.2036">1216 12129,'0'-24,"0"-1,0 25,25-25,-25 0,24 25,1-25,0 25,0-24,24 24,-24 0,25 0,-1 0,1 0,0 0,-1 24,1-24,-1 25,1-25,0 25,-25 0,-1-25,26 25,-25-1,-25 1,25 0,-25 0,0 0,0 0,0-25,0 24,0 1,0 0,-25 0,25-25,-25 25,0-1,0 1,1-25,-1 25,0 0,-25-25,25 25,1-1,-26-24,25 0</inkml:trace>
  <inkml:trace contextRef="#ctx0" brushRef="#br0" timeOffset="21218.2137">2158 12402,'25'25,"0"-25,-25 0,0 0,0 0,0 0,0 0,0 0,0 0,0 0,0 0,0 0</inkml:trace>
  <inkml:trace contextRef="#ctx0" brushRef="#br0" timeOffset="21606.2358">2481 11931,'0'0,"0"-25,0 25,-25-25,25 25,-25 0,0 0,25 0,-24 0,-1 0,25 25,-25-25,0 25,25-25,-25 25,25-25,0 25,0-1,0-24,0 25,25 0,-25 0,25 0,0-25,24 24,-24 1,0 0,25-25,-26 25,1 0,25-25,-25 25,-1-25,26 24,-25-24,-25 25,25-25,-1 0,-24 25,0-25,0 0,0 25,0-25,0 0,0 25,0-25,0 0,-24 24,24-24,-25 0,0 0,25 25,-25-25,-24 0,24 0,0 25,0-25,-24 0,24 0,-25 0,25-25,1 25</inkml:trace>
  <inkml:trace contextRef="#ctx0" brushRef="#br0" timeOffset="21794.2466">3027 12179,'49'0,"-24"0,0 25,0-25,-1 0,-24 0,25 0,-25 0,0 0,0 0,0 0,0 0,0 0,0 0,0 0,0 0,0 0,0 0</inkml:trace>
  <inkml:trace contextRef="#ctx0" brushRef="#br0" timeOffset="22050.2612">3820 11857,'0'0,"0"24,0-24,0 0,0 0,25 0,-25 0,25 0,0 0,-1-24,26 24,-25 0,25 0,-26-25,26 25,-25 0,24-25,-24 25,25 0,-25 0</inkml:trace>
  <inkml:trace contextRef="#ctx0" brushRef="#br0" timeOffset="22214.2706">3870 12055,'0'25,"0"-25,0 0,25 0,-25 0,24 0,1 0,0 0,0 0,0 0,0-25,24 25,-24-25,25 25,-1 0,1-25,-1 25</inkml:trace>
  <inkml:trace contextRef="#ctx0" brushRef="#br0" timeOffset="24636.4092">16495 3770,'0'0,"0"0,0 0,0-24,-24 24,24 0,0 0,0 0,0 0,0 0,0 0,0 0,0 0,0 0,0 0,24 0,-24 0,25 0,0-25,0 25,0 0,-1 0,26 0,0 0,-1 0,26 0,-26 0,26 0,-1 0,1 0,-1 0,0 0,26 0,-26 0,0 0,26 0,-26 0,25 0,-24 0,-1 0,1 0,-1 0,0 0,-24 0,0 0,-1 0,1 0,-25 0,-1 0,1 0,0 0,0 0,-25 0,0 0,0 0,0 0,0 0,0 0,0 0,0 0,0 0,0 0,0 0,0 0,0 0,0 0,0 0,0 0</inkml:trace>
  <inkml:trace contextRef="#ctx0" brushRef="#br0" timeOffset="26007.4876">3200 5085,'0'0,"0"0,0 0,0 0,0 0,0 0,0 0,0 0,0 0,0 0,0 0,0 0,0 0,0 0,25 0,0-25,0 25,-1 0,1 0,0 0,0 0,24 0,-24 0,25 0,-1 0,1 0,0 0,-1 0,26-25,-1 25,-24 0,24 0,1-24,-1 24,25 0,-24-25,-1 25,0 0,1-25,-1 25,1 0,-1-25,0 25,1 0,-26 0,1 0,0-25,-1 25,1 0,-25 0,0 0,-1 0,1 0,-25 0,0 0,0 0,0 0,0 0,0 0</inkml:trace>
  <inkml:trace contextRef="#ctx0" brushRef="#br0" timeOffset="26759.5306">7119 4961,'-25'0,"1"0,-1 0,0 0,0 0,0 0,25 0,-24 0,24 0,0 0,0 0,0 0,0 0,0 0,0 25,24-25,26 0,-25 0,24 0,1 0,0 0,-1 0,26 0,-1 0,25 0,-24 0,-1 0,25 0,1 0,-1 0,25-25,-25 25,25 0,-25 0,25 0,0 0,0-25,0 25,0 0,0 0,0 0,1 0,-1 0,0 0,0 0,0 0,-25 0,0 0,0 0,0 0,1 0,-1 0,-25 0,1 0,-1 0,1 0,-1 0,-24 0,-1 0,26 0,-51 0,26 0,0 0,-26 0,1 0,0 0,0-25,-25 25,25 0,-25 0,24 0,-24 0,0 0,0-24,0 24,0 0,0 0,0 0,0-25,0 25,0 0,0 0,0 0,0-25,0 25</inkml:trace>
  <inkml:trace contextRef="#ctx0" brushRef="#br0" timeOffset="28112.608">5110 11658,'0'0,"0"0,0 0,0 0,0 0,0 0,0 0,0 0,25 25,-25-25,25 25,-25 0,25-1,-25 1,0 0,24 0,-24 0,25-1,-25 1,0-25,25 25,-25 0,0 0</inkml:trace>
  <inkml:trace contextRef="#ctx0" brushRef="#br0" timeOffset="28404.6247">4961 11633,'0'-24,"0"-1,0 0,25 25,0-25,-25 25,25-25,0 25,-1-24,26 24,-25 0,0 0,24 0,-24 0,25 0,-26 24,26-24,-25 25,24-25,-24 25,0 0,0 0,0-1,-1 1,-24 0,25 0,-25 0,0-1,0 1,0-25,0 25,-25 0,25 0,-24-1,-1 1,0-25,0 25,0-25,1 25,-1 0,-25-25,25 0,1 24</inkml:trace>
  <inkml:trace contextRef="#ctx0" brushRef="#br0" timeOffset="28716.6425">4614 12328,'0'25,"0"-25,0 0,0 0,0 0,25 0,0 0,-1 0,26 0,-25 0,24-25,1 25,24 0,-24-25,25 25,-1-25,0 1,1 24,-1-25,1 0,-1 0,0 25,1-25,-1 0,-24 25,24-24,-24 24,-25-25,24 25,-24 0,-25 0,25 0</inkml:trace>
  <inkml:trace contextRef="#ctx0" brushRef="#br0" timeOffset="29119.6656">5160 12551,'0'0,"0"0,0 0,25 0,-25 25,24-25,1 0,0 0,0 0,24 0,-24 0,0-25,25 25,-26 0,26-25,-25 25,24 0,-24 0,-25 0,25-24,-25 24,0 0,0 0,0 0,0 0,0 0,0 24,-25-24,0 0,25 0,-24 0,-1 25,0-25,0 0,25 25,-25-25,1 25,24-25,0 0,0 25,0-25,0 24,0 1,0-25,0 25,0 0,0 0,0-1,0 26,24-25,-24 0,25-1,-25 1,25 0,-25 0,25 0,-25-1,25 1,-25 0,0-25,24 25,-24 0,0-25,25 0,-25 24</inkml:trace>
  <inkml:trace contextRef="#ctx0" brushRef="#br0" timeOffset="29427.6832">6400 11931,'25'-25,"-25"25,0 0,25 0,-25 0,24 0,-24 0,25 0,-25-25,25 25,0 0,-25 0,25 0,-1 0,-24 0,25 0,-25 0,25 25,-25-25,0 0</inkml:trace>
  <inkml:trace contextRef="#ctx0" brushRef="#br0" timeOffset="29572.6915">6450 12129,'0'0,"0"0,24 0,-24 25,25-25,0 0,-25 0,25 0,0-25,-1 25,1 0,0 0,0 0,24-24,-24 24,0 0,25-25</inkml:trace>
  <inkml:trace contextRef="#ctx0" brushRef="#br0" timeOffset="30844.7643">7665 11361,'0'0,"0"0,0 0,0 0,0 0,25 0,-25 0,0-25,25 25,-25-25,0 25,24-25,-24 25,0-25,0 25,0-24,0 24,0-25,0 25,0-25,0 25,0-25,0 25,0-25,0 25,0 0,0 0,0 0,0 0,-24 0,24 0,0 0,0 0,0 25,0-25,-25 25,25 0,0 0,0-1,0 1,0 0,0 0,0 0,0-1,0 26,25-25,-25 0,0-1,24 1,-24 0,0 0,0 0,25-25,-25 24,0 1,0-25,0 25,25 0,-25-25,0 25,0-25,0 0</inkml:trace>
  <inkml:trace contextRef="#ctx0" brushRef="#br0" timeOffset="31072.7773">7541 11832,'-25'0,"25"25,0-25,0 0,0 0,0 0,0 0,0 0,0 0,0 0,25 0,0 0,0 0,-1 0,1 0,0-25,25 25,-1 0,-24 0,25-25,-1 25,1-25,-1 25,1 0,0-25,-26 25,26 0,-25-24,0 24,0 0,-25 0,24 0</inkml:trace>
  <inkml:trace contextRef="#ctx0" brushRef="#br0" timeOffset="31639.8097">7318 12154,'-25'0,"25"0,-25 0,25 0,-25 0,25 0,0 0,0 0,0 0,0 0,0 0,25-25,-25 25,25 0,0 0,0-24,24 24,1-25,-1 25,1-25,0 25,-1-25,26 25,-1-25,0 25,1-24,-1-1,1 0,-1 25,25-25,-24 0,-1 25,25-24,-24-1,-1 25,1-25,-1 25,0-25,1 0,-1 25,-24-24,24 24,-24 0,-1-25,1 25,-25 0,25-25,-26 25,1 0,-25 0,25 0,-25 0,0 0,0-25,0 25,0 0,0 0,0 0,0 0,0 0,0 0,0 0,0 0,0 0,0 0,0 0,0 0,0 0</inkml:trace>
  <inkml:trace contextRef="#ctx0" brushRef="#br0" timeOffset="32495.8587">7318 12626,'0'0,"0"0,0-25,0 25,0 0,0-25,0 25,25-25,-25 25,24-25,-24 25,25 0,0-24,0 24,0 0,-1 0,1 0,0 24,0-24,0 25,-1-25,1 25,0 0,-25 0,25-1,-25 1,0 0,0 0,0 0,0-1,-25 1,25 0,-25 0,0 0,1-1,-1 1,0 0,0-25,0 25,1 0,-1-25,0 0,0 0,25 0,-25 0,1 0,24 0,-25-25,25 25,0-25,0 25,0-25,0 25,0-25,0 25,0-24,25 24,-25-25,24 25,1 0,0 0,-25-25,25 25,0 0,-1 25,26-25,-25 0,0 0,-1 25,1-25,-25 0,25 0,0 24,0-24,-25 0,24 0,-24 0,25 25,-25-25</inkml:trace>
  <inkml:trace contextRef="#ctx0" brushRef="#br0" timeOffset="32827.8777">7963 12502,'0'0,"0"-25,0 25,-25 0,25-25,0 25,-25 0,25 0,0 0,-25 0,25 0,-25 0,25 25,0-25,-24 25,24-1,0 1,0 0,0 0,0 0,0-1,0 1,0 0,0 0,24-25,-24 25,25-1,-25-24,25 25,0-25,-25 25,25-25,-1 0,1 0,0 0,0 0,0-25,-1 25,-24 0,25-25,0 25,0-24,-25-1,25 25,-25-25,0 0,0 0,0 1,0-1,-25 25,0-25,0 0,0 0,1 1,-1 24,0-25,0 25,0 0,-24 0,24 0</inkml:trace>
  <inkml:trace contextRef="#ctx0" brushRef="#br0" timeOffset="35412.0255">8211 11361,'0'0,"0"0,0 0,0 0,0 0,0 0,0 0,0 0,0 0,25 24,-25-24,24 0,1 25,0-25,-25 25,25-25,0 25,-1 0,1-25,0 24,0-24,-25 25,25-25,-25 25,24-25,-24 0</inkml:trace>
  <inkml:trace contextRef="#ctx0" brushRef="#br0" timeOffset="35665.04">8384 11286,'0'0,"0"0,0 0,0 0,0 0,0 0,0 0,0 0,0 25,0-25,-24 25,24 0,0-1,0 1,0 0,-25-25,25 25,-25 0,25-1,0 1,-25 0,25 0,-25 0,25-25,0 24,-24 1,24-25,0 25,0-25,0 25,0-25,0 0,-25 0</inkml:trace>
  <inkml:trace contextRef="#ctx0" brushRef="#br0" timeOffset="36096.0646">8583 11088,'0'0,"25"0,-25 0,0-25,0 25,0 0,0 0,0 0,0 0,0 0,0 0,0 25,0-25,0 24,0 1,0 0,0 0,0 0,0 0,0-1,0 1,0 25,0-25,0-1,0 1,0 0,24 0,-24 0,25-1,-25 1,25 0,0-25,-25 25,25-25,-1 25,-24-25,25 0,0 0,0 0,0 0,-25 0,24 0,1 0,0 0,0-25,-25 25,25 0,-25-25,24 25,-24-25,0 25,0-25,0 25,0 0,0-24,-24 24,-1-25,25 25,-25 0,0-25,0 25,1 0,-1 0,25 0,-25 0,0 0,0 25,1-25,24 0,-25 0,25 25,0-25</inkml:trace>
  <inkml:trace contextRef="#ctx0" brushRef="#br0" timeOffset="36460.0854">9302 11212,'0'0,"25"-25,-25 25,0-25,0 25,0-25,0 25,0 0,0 0,-25 0,25 0,-25 0,25 0,-25 0,25 25,0-25,0 25,-24-25,24 25,0 0,0-1,0 1,0 0,0-25,0 25,0 0,0-1,24 1,-24-25,25 25,-25-25,25 25,-25-25,25 0,0 0,0 0,-1 0,1 0,-25 0,50 0,-25-25,-1 25,1-25,0 25,-25-25,25 1,0 24,-25-25,24 0,-24 0,0 0,0 1,0 24,-24-25,-1 0,0 0,0 25,0-25,1 25,-1 0,0 0,-25 0</inkml:trace>
  <inkml:trace contextRef="#ctx0" brushRef="#br0" timeOffset="38720.2147">10021 11633,'0'0,"0"0,0 0,0-24,25 24,-25 0,25 0,0 0,0 0,-1-25,1 25,0 0,25 0,-26 0,1 0,0 0,0 0</inkml:trace>
  <inkml:trace contextRef="#ctx0" brushRef="#br0" timeOffset="38888.2243">10071 11881,'0'0,"0"0,0 25,0-25,0 0,0 0,0 0,25 0,0 0,-25 0,24 0,1 0,0 0,0 0,0-25,-1 25,26 0,-25-24,25 24,-26 0</inkml:trace>
  <inkml:trace contextRef="#ctx0" brushRef="#br0" timeOffset="39691.2703">11212 11112,'-25'-24,"25"24,0 0,0-25,0 25,0-25,25 25,0-25,-25 0,25 25,-1-24,1 24,25-25,-25 25,0 0,-1 0,1 0,0 0,0 0,0 0,-25 25,24-25,-24 24,0-24,0 25,0 0,0-25,0 25,0 0,-24-1,24 1,-25 0,0-25,25 25,-25 0,25 0,-25-25,25 24,-24-24,24 0,0 25,0-25,0 0,0 0,0 0,0 0,24 0,-24 0,25 0,0 0,-25 25,25-25,0 0,-1 0,1 0,0 25,0-25,24 0,-49 25,25-25,0 24,0 1,0-25,-25 25,0-25,0 25,0-25,0 25,0-25,0 24,0-24,0 25,-25-25,25 25,-25-25,25 0,-25 25,0-25,1 0,-1 0,0 0,0 0,0 0,1 0,-1 0,0 0,0 0,0 0,1-25,24 25,-25-25</inkml:trace>
  <inkml:trace contextRef="#ctx0" brushRef="#br0" timeOffset="39932.284">11931 10964,'0'0,"0"0,0 0,0 0,0 0,0 0,0 24,0-24,25 25,-25 0,0 0,0 0,0-1,25 26,-25-25,0 0,0 0,0-1,0 1,25 0,-25-25,0 25,0 0,0-25,0 0</inkml:trace>
  <inkml:trace contextRef="#ctx0" brushRef="#br0" timeOffset="40695.3277">12254 11038,'0'0,"0"-25,0 25,-25 0,25-25,-25 25,25 0,-25 0,25 25,-24-25,24 25,-25-25,25 25,-25 0,25-1,0 1,0 0,0-25,0 25,0 0,0 0,0-25,0 24,0 1,25-25,-25 25,0-25,25 0,-25 25,24-25,-24 0,25 0,-25 0,25 0,0-25,-25 25,25 0,-25-25,24 25,-24-25,0 25,25-24,-25 24,0-25,0 0,25 0,-25 25,0-25,0 0,0 25,0-24,0 24,0 0,0 0,0-25,0 25,25 0,-25 25,0-25,0 0,0 24,25-24,-25 25,0-25,24 25,-24 0,0-25,0 25,0-25,25 25,-25-25,0 24,0-24,0 0,25 25,-25-25,0 0,0 0,0 25,0-25,0 0,0 0,0 0,0 0,0 0,0 0,25-25,-25 25,0 0,0-25,0 25,0-24,0 24,25-25,-25 25,0-25,0 25,25 0,-25-25,0 25,0 0,24 0,-24 0,0 0,25 0,-25 25,0-25,0 0,0 25,25-25,-25 25,0-25,0 0,0 24,0-24,0 25,0-25,0 0,0 0,0 25,0-25,0 0,0 0,0 0,0 0,0 0,25 0,-25 0,0 0,0-25,0 25,25-25,-25 25,24-24,-24-1,25 25,-25-25,25 0,0 0,-25 25,25-25,-1 25,1-24,-25 24,25 0,0 0,0 0,-25 24,24-24,-24 0,25 25,-25 0,25-25,-25 25,0-25,0 25,0 0,0-25,0 24,0 1,0-25,0 25,0-25,0 0,0 25</inkml:trace>
  <inkml:trace contextRef="#ctx0" brushRef="#br0" timeOffset="40955.3426">13345 10889,'0'-49,"25"24,0-25,-25 25,25 1,-1-1,-24 0,25 0,-25 25,0 0,0 0,0 0,0 0,25 25,-25 0,0 0,0-1,0 26,0-25,0 24,0 1,0 0,0 24,0-24,-25-1,25 1,0 0,0-1,-25-24,25 25,0-26,0 1,0 0,-24 0,24 0,0-1,0 1,0-25,0 25,0-25,0 0,0 0</inkml:trace>
  <inkml:trace contextRef="#ctx0" brushRef="#br0" timeOffset="41395.3677">13668 11038,'25'0,"-25"0,24-25,1 25,0-25,-25 1,25 24,0-25,-1 0,1 0,0 25,0-25,0 1,-25-1,24 25,1-25,-25 0,0 0,0 1,0 24,0-25,0 0,0 0,0 25,0-25,-25 1,25 24,-24-25,24 25,-25 0,25 0,-25 0,0 25,25-25,-25 24,25 1,-24-25,24 25,-25 25,25-26,0 1,0 25,0-25,0 24,0-24,0 25,0-26,0 1,0 0,25 25,-25-26,24-24,-24 25,25 0,-25-25,25 25,0-25,0 25,-25-25,24 0,1 0,0 0,0-25,0 25,-1 0,1 0,0 0,0 0,0-25,-25 25,24 0,1 25,-25-25,25 0,-25 25,25-25,0 25,-25-25,24 24,1-24,0 25,-25-25,25 25,0-25,-1 25,-24-25</inkml:trace>
  <inkml:trace contextRef="#ctx0" brushRef="#br0" timeOffset="41728.3868">12254 11956,'-75'25,"26"-25,24 0,0 24,0-24,25 0,0 0,0 0,25 0,0-24,0 24,24 0,1-25,24 25,1-25,-1 25,1-25,24 0,0 25,0-24,1-1,-1 25,0-25,0 0,0 25,1-25,-26 25,25-24,-49 24,24-25,-24 25,-25 0,24-25,-24 25,-25 0,25 0,-25 0,0-25</inkml:trace>
  <inkml:trace contextRef="#ctx0" brushRef="#br0" timeOffset="46603.6656">9252 9847,'-24'-24,"24"24,-25 0,0 0,25 0,0 0,0 0,0 0,0 0,0 0,0 0,0 0,0 0,25 0,-25 0,25 0,24 0,-24 0,0-25,25 25,-1 0,1 0,24-25,-24 25,-1 0,26-25,-1 25,1-25,-26 25,26 0,-26-24</inkml:trace>
  <inkml:trace contextRef="#ctx0" brushRef="#br0" timeOffset="47437.7133">11857 11981,'-25'0,"25"0,0 24,0-24,0 0,0 0,0 0,0 0,0 0,0 0,25 0,0 0,0 0,-1-24,26 24,0 0,-1-25,1 25,-1-25,26 0,-26 25,26-25,-26 25,26-24,-25 24</inkml:trace>
  <inkml:trace contextRef="#ctx0" brushRef="#br0" timeOffset="55126.1531">16024 8682,'0'0,"0"0,0 0,0 0,0-25,0 25,0 0,0 0,0 0,0 0,0 0,0 0,0 0,0 25,0-25,0 0,0 24,0 1,0 0,0 0,0 0,0-1,0 26,0-25,25 0,-25 24,25-24,0 0,-25 0,24-25,1 25,-25-1,25-24,0 25,0-25,-1 0,1 0,0 0,0 0,0 0,-1 0,1 0,0-25,0 25,0-24,-1-1,1 25,0-25,0 0,0 0,-1 0,-24 1,25-1,-25 0,0 0,0 0,0 1,0-1,0-25,0 25,0 1,0-1,-25 0,25 0,0 0,-24 1,24 24,-25 0,25-25,0 25,0 0,-25 0,25 0,0 0,-25 0,25 0,0 25,0-25</inkml:trace>
  <inkml:trace contextRef="#ctx0" brushRef="#br0" timeOffset="55321.1642">16992 8930,'0'0,"0"0,0 0,0 0,0 0,0 0,0 0,0 0,0 0,0 0,0 0,0 0,24 0,-24 0,0 0</inkml:trace>
  <inkml:trace contextRef="#ctx0" brushRef="#br0" timeOffset="55670.1842">17116 8632,'0'-25,"0"25,0-25,0 25,0-24,-25 24,25 0,0 0,-25 0,25 0,-25 0,25 0,-25 0,1 24,24-24,0 0,-25 25,25 0,0-25,0 25,0-25,0 25,0-1,0-24,25 25,-25 0,24-25,1 25,0 0,0-25,0 24,-1-24,1 25,0-25,0 25,0-25,-25 25,24-25,1 0,-25 25,25-25,-25 0,0 0,0 0,0 24,0-24,0 0,0 0,0 0,-25 0,25 0,-25 0,1 0,-1 25,25-25,-25 0,0 0,0 0,1 0</inkml:trace>
  <inkml:trace contextRef="#ctx0" brushRef="#br0" timeOffset="55862.1952">17612 8930,'0'0,"0"24,0-24,0 0,0 0,0 0,0 0,0 0,0 0,0 0,0 0,0 0,0 0,0 0,0 0</inkml:trace>
  <inkml:trace contextRef="#ctx0" brushRef="#br0" timeOffset="57294.2771">16297 9351,'0'0,"0"0,0 0,0 0,0 0,0 0,25 0,0 0,-25-24,24 24,26 0,-25 0,0 0,24 0,1-25,-1 25,1 0,25 0,-26-25,1 25,24 0,1 0,-26-25,26 25,-26 0,26 0,-26 0,1-25,-1 25,1 0,-25 0,24 0,-24 0,0 0,0 0,-25 0,25 0,-25 0,0 0,0 0,0 0,0 0,0 0,0 0,0 0,0 0,0 0,0 0,0 0,0 0,0 0,0 0,0 0,0 0,0 0,0 0,0 0,0 0</inkml:trace>
  <inkml:trace contextRef="#ctx0" brushRef="#br0" timeOffset="58261.3324">19546 8434,'0'-25,"0"25,0-25,-24 0,24 0,-25 25,25-24,0-1,-25 25,25-25,-25 25,0 0,25 0,-24 0,24 0,-25 0,0 0,0 0,25 25,-25-25,1 25,24-25,-25 24,25 1,-25-25,25 25,0-25,0 25,0 0,0-25,0 24,0-24,25 25,-25-25,25 25,-1-25,1 25,0-25,0 25,0-25,24 0,-24 24,25-24,-26 25,1-25,25 0,-25 25,-1-25,1 25,0-25,0 0,-25 25,25-25,-25 0,0 0,0 24,0-24,0 0,0 0,0 25,0-25,-25 0,25 0,-25 0,0 25,0-25,1 0,-1 0,0 0,0 0,-24 0,24 0,0-25,0 25</inkml:trace>
  <inkml:trace contextRef="#ctx0" brushRef="#br0" timeOffset="58466.3441">19720 8334,'25'0,"0"0,-1 0,-24 0,25 0,-25 0,25 0,-25 25,0-25,0 25,0 0,25 0,-25-1,0 1,0 0,0 0,25 0,-25-1,0 1,0 0,25 0,-25 0,0-1,0-24,0 25,0 0</inkml:trace>
  <inkml:trace contextRef="#ctx0" brushRef="#br0" timeOffset="58702.3576">19869 8558,'25'0,"-25"0,25-25,-25 25,24 0,-24-25,25 25,0 0,0 0,0-25,24 25,-24 0,0 25,0-25,-1 0,1 25,0-25,0 25,-25-1,25-24,-25 25,24 0,-24 0,0-25,0 25,0-1,0-24,0 25,0-25,0 25,0-25</inkml:trace>
  <inkml:trace contextRef="#ctx0" brushRef="#br0" timeOffset="58853.3663">20241 8384,'0'0,"0"0,0-25,0 25,-25 0,25-25,0 25,0 0,0 0,0 0,0 0,0 0</inkml:trace>
  <inkml:trace contextRef="#ctx0" brushRef="#br0" timeOffset="59096.3802">20514 8161,'0'0,"0"0,0 0,0 25,0-25,0 0,0 24,0 1,0 0,25 0,-25 0,0-1,24 1,-24 25,0-25,0-1,25 26,-25-25,0 0,0-1,0 1,25 0,-25 0,0 0,0-1,0-24,0 25,0-25,0 25,0-25</inkml:trace>
  <inkml:trace contextRef="#ctx0" brushRef="#br0" timeOffset="59305.3921">20638 8260,'0'-25,"25"0,-25 25,0-24,0 24,0 0,24 0,-24 0,0 0,0 0,0 24,25-24,-25 25,0 0,25 25,-25-26,25 1,-25 25,0-25,25 24,-25-24,0 25,0-26,0 1,24 0,-24 0,0 0,25-1,-25 1,25-25,-25 25</inkml:trace>
  <inkml:trace contextRef="#ctx0" brushRef="#br0" timeOffset="60081.4365">22746 8086,'0'-24,"0"24,0-25,0 25,0-25,0 25,0-25,0 25,0 0,0 0,0 0,0 0,0 0,0 25,0 0,0-25,0 49,0-24,0 0,0 0,0 24,0-24,0 0,0 25,0-26,0 1,0 0,0 0,0-25,0 25,0-1,0 1,0-25,0 25,0-25</inkml:trace>
  <inkml:trace contextRef="#ctx0" brushRef="#br0" timeOffset="60377.4534">22449 8062,'0'-25,"24"0,-24 25,25-25,0 25,0-25,0 25,-1 0,1-25,0 25,0 0,24 25,1-25,-25 25,24-25,1 25,-25 0,24 0,1-1,-25 1,25 0,-26 0,1 0,0-1,-25 1,25 0,-25 0,0 0,0-1,0 1,0 0,0 0,-25 0,25-1,-25 1,0-25,1 25,-1 0,0-25,0 25,0-25,0 0,1 0,-1 0,-25 0,25 0,-24 0</inkml:trace>
  <inkml:trace contextRef="#ctx0" brushRef="#br0" timeOffset="60561.464">23218 8359,'49'0,"-24"0,-25 25,25-25,0 0,-25 0,0 0,0 0,0 0,0 0,0 0,0-25,0 25,0 0,0 0,0 0</inkml:trace>
  <inkml:trace contextRef="#ctx0" brushRef="#br0" timeOffset="60946.486">24011 7937,'0'0,"0"-24,-25 24,25-25,-24 25,-1 0,0-25,0 25,-24 0,24 0,0 25,0-25,-24 0,24 25,0-25,0 24,25-24,-25 25,25 0,0 0,0 0,0-25,0 25,25-1,0 1,0 0,0 0,-1 0,1-1,0 1,25-25,-26 25,26 0,-25-25,0 25,24-1,-24-24,0 25,0-25,-25 0,25 25,-25-25,0 25,24-25,-24 0,0 0,0 0,0 0,0 0,-24 25,24-25,-25 0,0 0,0 0,0 0,0 0,1 0,-1-25,-25 25</inkml:trace>
  <inkml:trace contextRef="#ctx0" brushRef="#br0" timeOffset="61125.4962">24656 8384,'25'0,"0"25,0-25,-1 0,-24 0,0 0,0 0,0 0,0 0,0 0,0 0,0 0,0 0,0 0</inkml:trace>
  <inkml:trace contextRef="#ctx0" brushRef="#br0" timeOffset="63173.6134">16719 9971,'-25'0,"25"0,0 0,0 25,0-25,0 0,0 0,0-25,0 25,0 0,0 0,25 0,-25-24,0 24,25-25,-25 0,24 25,1-25,-25 25,25-25,-25 1,0 24,25-25,-25 25,0-25,0 25,0 0,0-25,0 25,0 0,0 0,0 0,0 0,0 0,0 0,0 0,0 0,0 0,0 25,0-25,0 25,0 0,0-1,-25 1,25 0,0 0,0 24,0-24,0 0,0 25,0-25,0-1,0 26,0-25,0 0,0-1,0 26,0-50,25 25,-25 0,0-1,0 1,0-25,0 25,0-25,0 25,0-25,0 0,0 0,0 0</inkml:trace>
  <inkml:trace contextRef="#ctx0" brushRef="#br0" timeOffset="63461.6298">16669 10492,'0'0,"0"0,-25 0,25 0,0 25,0-25,0 0,-25 0,25 0,0 0,0 0,0 0,25 0,-25 0,25 0,0-25,0 25,0 0,-1 0,26-24,-25 24,24 0,-24-25,25 25,-1 0,-24 0,0-25,25 25,-26 0,1 0,0 0,0 0,-25 0,25 0,-25 0,0 0,0 0,0 0,0 0,0 0,0 0,0 0,0 0,0 0,0 0,0 0,0 0</inkml:trace>
  <inkml:trace contextRef="#ctx0" brushRef="#br0" timeOffset="65354.7381">23317 9327,'-25'0,"25"-25,0 25,0 0,0-25,0 25,0-25,25 25,0-25,-1 25,-24-24,50 24,-25 0,0-25,-1 25,26 0,0-25,-26 25,26 0,-25 0,0 25,-1-25,1 0,0 25,0-25,-25 24,0-24,0 25,0 0,0 0,-25 0,0-1,0 1,1 0,-1 0,0 0,0-1,0-24,1 25,-1 0,0-25,0 0,25 25,0-25,0 0,0 0,0 0,0 0,0 0,0 0,0 0,25 0,-25 0,25 0,0 0,-1 0,1 0,0 0,25 0,-26 0,1 0,0 0,25 25,-26-25,1 24,25-24,-25 25,-25 0,24 0,1-25,-25 25,0-1,0-24,0 25,0-25,-25 25,25-25,-24 25,-1-25,0 25,0-25,0 0,-24 0,24 0,-25 0,1 0,24 0,-25 0,1 0,-1 0,25 0,-24-25</inkml:trace>
  <inkml:trace contextRef="#ctx0" brushRef="#br0" timeOffset="66225.7879">19894 9550,'0'-25,"25"25,-25-25,24 25,1-25,-25 25,25 0,0-24,-25 24,25 0,-1 0,1-25,-25 25,25 0,-25 0,25 0,-25 25,0-25,0 24,0-24,0 25,0 0,0 0,0 0,0-1,-25 1,25 0,-25 0,25 0,-25-1,25 1,-24 0,24-25,0 25,0 0,0-1,0-24,0 25,0-25,0 25,0-25,24 0,-24 25,0-25,25 0,-25 25,0-25,25 0,-25 0,25 24,-25-24,0 0</inkml:trace>
  <inkml:trace contextRef="#ctx0" brushRef="#br0" timeOffset="66357.7955">20241 10244,'25'0,"-25"0,0 25,0-25,0 0,0 0,0-25,0 25,0 0,0 0,0 0,0 0,0 0</inkml:trace>
  <inkml:trace contextRef="#ctx0" brushRef="#br0" timeOffset="74025.234">20861 9550,'0'0,"25"0,-25 0,0 0,0 0,0 0,0 0,0 0,0 0,0 0,0 0,0 0,-25 0,25 0,-25 0,0 0,25 0,-24 0,24 0,-25 0,25 0,-25 0,25 0,-25-25,25 25,0 0,0-25,0 25,0 0,0-25,0 25,0-24,0 24,0-25,25 0,0 25,-25-25,25 0,-25 25,24-24,1 24,0 0,-25-25,25 25,0 0,0 0,-25 0,24 0,1 0,0 25,0-25,0 24,-1 1,1 0,0 0,0 0,0-1,-25 1,0 25,0-25,0-1,0 26,0-25,0 0,-25 24,25-24,-25 0,0 0,0-1,1 1,-1 0,-25 0,25-25,1 25,-26-1,25-24,0 25,0-25,-24 0,24 0,0 0,25 0,-25 0,1 0,24-25,0 1,0 24,-25-25,25 0,0 25,0-25,0 25,0-25,25 25,-25-24,24 24,-24 0,25 0,0 0,-25 0,25 0,0 24,-1-24,1 0,0 25,25-25,-25 25,-1-25,26 25,-25-25,0 25,24-25,-24 24,0-24,24 25,-24-25,0 0,0 25</inkml:trace>
  <inkml:trace contextRef="#ctx0" brushRef="#br0" timeOffset="74707.2731">24086 9798,'0'0,"0"0,0 0,0 0,0 0</inkml:trace>
  <inkml:trace contextRef="#ctx0" brushRef="#br0" timeOffset="75387.3119">17215 10344,'0'0,"0"0,0 0,0 0,0 0,0 0,0 0,0 0,0 0,25 0,-25 0,0 0,0 0,0 0,0 0,0 0,0 0,0 0,0 0,24 0,-24 0,0 0,0 0,0 0,0 0,0 0,0 0,0 0,0 0,0 0,0 0,0 0,0 0,0 0,0 0,0 0,0 0,0 0,0 0,0 0,0 0,0 0,0 0,0 0,0 0,0 0,0 0,0 0,0 0,0 0,0 0,0 0,0 0,0 0,0 0,0 0,0 0,0 0,0 0</inkml:trace>
  <inkml:trace contextRef="#ctx0" brushRef="#br0" timeOffset="77195.4154">20439 9674,'0'0,"0"-25,0 25,0 0,0 0,0 0,0 0,0 0,0 0,0 0,0 0,0 0,0 0,0 0,0 0,25 0,-25 0,25 0,-25 0,25 25,-25-25,0 0,0 0</inkml:trace>
  <inkml:trace contextRef="#ctx0" brushRef="#br0" timeOffset="77337.4235">20340 9798,'0'0,"0"0,0 0,0 0,0 0,0 0,25 0,-25 0,25 0,0 0,-1 0,-24 0,25 0,0 25</inkml:trace>
  <inkml:trace contextRef="#ctx0" brushRef="#br0" timeOffset="78777.5059">20861 10269,'-25'0,"0"0,25 0,0 0,0 0,-24 0,24 0,0 0,0 0,0 0,0 0,24 0,-24 0,25 0,0 0,0 0,0 0,24 0,-24 0,25 0,-1 0,-24 0,25 0,-25 0,-1 0,1 0,0 0,0-25,-25 25,0 0,0 0,0 0,-25 0,0 0,0 25,1-25,-26 0,25 0,-24 0,-1 25,0-25,26 0,-26 0,25 25,0-25,0 0,1 0,24 0,0 25,0-25,0 0,0 0,0 0,24 0,1 0,0 0,25 0,-1 0,-24 0,25 0,-1 0,26 0,-26 0,1 0</inkml:trace>
  <inkml:trace contextRef="#ctx0" brushRef="#br0" timeOffset="80582.6091">21184 9079,'-25'0,"25"0,-25 0,0 0,0 0,1 0,-1 0,25 0,-25 0,0 0,0 0,1 0,-1 0,-25 0,25 0,0 0,1 0,-1 0,0 24,0-24,0 0,1 0,-1 0,0 25,25-25,-25 25,0-25,1 0,-1 25,0 0,0-25,0 24,1 1,-1 0,0 0,0 0,0-1,1 1,-1 25,0-25,0 24,0-24,1 25,-1-1,0-24,25 25,-25-26,25 1,0 25,0-25,-25-1,25 26,0-25,0 0,0-1,0 1,0 0,0 0,25 0,-25 0,25-1,-25 1,25 0,-25 0,25 0,-1-1,1 1,-25 0,25 0,0 0,0-25,-1 24,1 1,25-25,-25 25,-1-25,1 25,0-25,25 25,-26-25,1 0,25 0,-25 0,24 0,-24 0,0 0,24 0,-24 0,25 0,-25-25,24 25,-24 0,25-25,-25 25,24-25,-24 0,25 25,-26-24,26-1,-25 25,0-25,24 0,-24 0,0 1,0-1,-1 0,1 0,25 0,-25 1,-25-1,24 0,1-25,0 25,0 1,-25-1,25 0,-25 0,24 0,-24-24,0 24,0 0,0-24,0 24,0-25,0 25,0-24,0-1,-24 25,24-24,-25-1,0 25,25-24,-25-1,0 25,1-24,-1 24,-25-25,25 26,1-1,-26 0,0 0,26 0,-26 25,0 0,1 0,-1 0,1 0,-26 0</inkml:trace>
  <inkml:trace contextRef="#ctx0" brushRef="#br0" timeOffset="82613.7253">3721 6400,'0'0,"0"0,0-25,0 25,0 0,0 0,0-25,0 25,0 0,0 0,0 0,25 0,-25 0,25 0,-25 0,24 25,-24-25,25 25,0-25,-25 24,25-24,-25 25,25-25,-25 0,24 25,-24-25,25 25,-25-25,0 0,0 0,25 25,-25-25,0 0,0 0,0 0,25 0,-25 0,0 0,0 0,0-25,25 25,-25 0,0 0,25-25,-25 25,0-25,24 25,-24-25,25 25,-25-24,25 24,-25-25,25 25,-25-25,25 25,-25 0,24 0,-24 0,25 0,-25 0,25 0,-25 0,25 0,-25 0,25 25,-1-25,-24 25,25-25,0 0,-25 24,25-24,-25 25,25-25,-1 0,-24 25,25-25,-25 0,25 0,-25 0,25 0,-25 0,25 0,-25 0,24 0,1 0,-25-25,25 25,-25 0,25-25,0 25,-25-24,24 24,-24 0,25-25,-25 25,25 0,-25-25,25 25,-25 0,25 0,-25-25,24 25,-24 0,0 0,25 0,-25 0,0 0,25 25,-25-25,25 0,-25 0,25 25,-25-25,24 0,1 0,-25 25,25-25,0 0,-25 0,25 0,-25 24,25-24,-1 0,-24 0,25 0,0 0,-25 0,25 0,0 0,-25 0,24 0,1 0,0 0,-25 0,25 0,0 0,-1-24,1 24,-25 0,25 0,0-25,-25 25,25 0,-25 0,0-25,0 25,24 0,-24 0,0 0,0 0,0 0,0 0,0 0,0 0,0 0,0 0</inkml:trace>
  <inkml:trace contextRef="#ctx0" brushRef="#br0" timeOffset="84327.8233">16917 12650,'0'0,"0"0,0 0,0 0,0 0,0 0,0 0,0 0,25 0,-25 0,25-24,0 24,24 0,-24 0,0 0,24 0,1-25,0 25,-1 0,1-25,-1 25,-24 0,25-25,-25 25,24 0,-49 0,25 0,0-25,-25 25,0 0,0 0,0 0,0 0,0 25,-25-25,25 0,-25 0,0 0,25 0,-24 25,-1-25,25 0,-25 0,0 0,25 0,0 0,0 0,-25 0,25 25,0-25,0 0,0 0,0 0,0 0,0 25,0-25,0 24,0-24,0 25,0 0,0 0,0 24,0-24,0 0,0 25,0-26,0 1,0 25,0-25,0-1,0 26,0-25,0 0,0-1,0 1,0 0,0 0,0 0,0 0,0-1</inkml:trace>
  <inkml:trace contextRef="#ctx0" brushRef="#br0" timeOffset="84599.8389">17885 12898,'0'0,"24"0,-24 0,0 0,0-24,0 24,25 0,-25 0,25 0,-25 0,25 0,0 0,-1-25,1 25,0 0,0 0,24 0,-24 0,0-25,0 25,0 0,-1 0,1 0</inkml:trace>
  <inkml:trace contextRef="#ctx0" brushRef="#br0" timeOffset="84774.8489">17984 13047,'0'0,"0"0,25 0,-25 0,24 0,-24 0,25 0,0 0,0 0,0 0,-1-25,1 25,25 0,-25 0,24-24,1 24,-25 0,24-25</inkml:trace>
  <inkml:trace contextRef="#ctx0" brushRef="#br0" timeOffset="85163.8711">19497 12601,'25'0,"-25"0,0-25,0 25,0 0,0-25,0 25,0 0,0 0,0 0,0 0,0 0,0 25,0 0,0-25,0 25,0-1,24 1,-24 0,0 0,0 0,0-1,0 1,0 0,0 0,0-25,0 25,0-1,0-24,0 25</inkml:trace>
  <inkml:trace contextRef="#ctx0" brushRef="#br0" timeOffset="85455.8878">19274 12601,'-25'-25,"25"0,0 0,0 1,0-1,0 0,0 0,0 25,0-25,25 1,-1 24,1-25,0 25,25 0,-26 0,1 0,25 0,-1 0,1 0,-25 25,24-25,1 24,0 1,-26 0,26 0,-25 0,0-1,0 1,-1 0,-24 0,25 0,-25-1,0 1,0 0,0-25,-25 25,25 0,-24-1,-1-24,0 25,0-25,-25 25,26-25,-26 25,25-25,-24 0,-1 0</inkml:trace>
  <inkml:trace contextRef="#ctx0" brushRef="#br0" timeOffset="85803.9077">18976 13122,'0'0,"0"0,-25 0,25 24,0-24,0 0,0 0,0 0,25 0,-25 0,25 0,0 0,-1 0,1 0,25 0,-1 0,1 0,0 0,-1-24,1 24,24 0,1 0,-1-25,0 25,1 0,-1-25,1 25,-1 0,1-25,-1 25,0 0,-24 0,24-25,-24 25,-25 0,24 0,-24 0,0 0,-25 0,0-24,0 24,0 0</inkml:trace>
  <inkml:trace contextRef="#ctx0" brushRef="#br0" timeOffset="86339.9384">19646 13667,'0'-24,"24"-1,-24 0,0 0,0 0,0 25,0-24,-24-1,24 0,-25 25,0 0,0-25,0 25,25 0,-24 25,-26-25,25 0,0 25,1-25,-1 25,0-1,0 1,0-25,25 25,-24 0,24 0,0-1,0-24,0 25,0 0,0-25,24 25,1 0,0-25,25 24,-26 1,1-25,25 25,-25-25,24 25,-24-25,0 25,24-25,-24 24,0-24,0 25,0-25,-25 0,24 25,-24-25,0 25,0-25,0 0,0 0,0 25,-24-25,24 0,-25 0,0 24,0-24,0 0,1 0,-1 0,-25 0,25 0,-24 0,-1 0,1 0,24 0,-25 0,25 0,-24 0,24 0</inkml:trace>
  <inkml:trace contextRef="#ctx0" brushRef="#br0" timeOffset="86843.9672">20960 12824,'0'0,"0"0,0 0,0 0,0 0,0 0,0 0,25 0,0-25,0 25,0 0,-1 0,1 0,0 0,0 0,0 0,-1 0,1 0,-25 0,25 0</inkml:trace>
  <inkml:trace contextRef="#ctx0" brushRef="#br0" timeOffset="86999.9762">20960 12998,'0'24,"0"-24,0 0,0 0,0 0,25 0,-25 0,25 0,-25 0,25 0,0 0,-1 0,1 0,0 0,0 0,24 0,-24 0,0 0,0-24</inkml:trace>
  <inkml:trace contextRef="#ctx0" brushRef="#br0" timeOffset="87640.0128">22201 12254,'24'-25,"1"25,-25 0,0 0,0-25,0 25,0 0,0 0,0 0,0 0,-25 0,25 0,-24 0,-1 0,0 0,0 0,0 0,1 25,-1-25,0 0,25 0,-25 25,0-25,25 0,0 0,0 0,0 0,0 0,0 0,0 0,0 0,0 0,0 0,0 0,0 0,0 0,0 0,0 24,0-24,0 0,0 25,0-25,0 25,0-25,0 25,0 0,25-25,-25 24,0 1,0-25,0 25,0 0,0-25,25 25,-25-25,0 24,25-24,-25 0,0 0,0 25,0-25,0 0,25 0,-25 0,0 0,0-25,24 25,-24 0,0 0,25 0,0-24,-25 24,25 0,0 0,-25-25,24 25,1 0,0 0,0 0,0 0,-1 0,1 0,0 25,0-25,-25 0,25 0,-1 24,-24-24,25 0,-25 25,25-25,-25 0,0 25,0-25,0 25,0-25,-25 0,0 25,25-25,-24 0,-1 24,-25-24,25 25,1-25,-26 0,0 0,1 25,24-25</inkml:trace>
  <inkml:trace contextRef="#ctx0" brushRef="#br0" timeOffset="87857.0252">21754 12874,'0'0,"0"0,25 0,-25 0,25 0,-1 0,1 0,0 0,0 0,0 0,24 0,1 0,-25 0,24 0,1 0,0 0,-1-25,1 25,-1 0,1 0,0 0,-1 0,-24 0,0 0,0 0,-1 0</inkml:trace>
  <inkml:trace contextRef="#ctx0" brushRef="#br0" timeOffset="88207.0452">22101 13146,'0'0,"0"0,0 0,0 0,0 0,0 0,0 0,25 0,-25 0,25 0,-25 0,25 0,0 0,-1 0,1 25,0-25,25 0,-26 0,1 25,0-25,0 0,0 25,-1-25,1 25,0 0,-25-25,0 24,0 1,-25 0,25 0,-25 0,1-1,-26 1,25 0,0 0,-24 24,24-49,0 25,0 0,1-25,-1 25,25-25,0 0,0 0,0 0,0 0,0 0,25 0,-25 0,24 0,1-25,0 25,25 0,-26-25,26 25,0-25,-26 25,26 0,0-24,-26 24,26 0</inkml:trace>
  <inkml:trace contextRef="#ctx0" brushRef="#br0" timeOffset="91513.2343">17686 15577,'0'0,"0"0,0 0,0 0,0 0,0 0,25 0,0-24,-25 24,25 0,-1 0,1 0,25 0,-25 0,-1 0,1 0,0 0,0 0,0 0,-1 0,-24 0</inkml:trace>
  <inkml:trace contextRef="#ctx0" brushRef="#br0" timeOffset="91682.244">17810 15850,'0'25,"0"-25,0 0,25 0,-25 0,25 0,0 0,-25 0,24 0,1 0,25 0,-25 0,24 0,1-25,-25 25,24 0,1 0,-1-25,1 25</inkml:trace>
  <inkml:trace contextRef="#ctx0" brushRef="#br0" timeOffset="93513.3487">19621 15156,'0'0,"0"0,0 0,0 0,0 0,0 0,0 0,0 0,0 0,0 24,0-24,0 0,-25 0,25 0,0 0,-25 25,25-25,-25 0,1 0,24 0,-25 25,0-25,0 0,0 0,25 0,-24 0,-1 0,25 0,-25 0,25-25,-25 25,25 0,0-25,-25 25,25 0,0-24,0 24,0-25,0 25,0 0,25-25,-25 25,0-25,25 25,-25-25,25 25,0 0,-25-24,24 24,1 0,-25 0,25 0,0 0,0 24,-25-24,24 25,1 0,0-25,0 25,-25 0,25-1,-25 1,24 0,-24 0,25 24,-25-24,0 0,0 0,0 0,-25 0,1-1,24 1,-25 25,0-25,0-1,-24 1,24 0,0 0,-25 0,26-1,-26 1,25-25,0 25,1-25,-1 0,0 0,0 0,25-25,0 25,-25-25,25 1,0 24,0-25,0 0,25 0,-25 25,25-25,0 25,-25-24,25 24,-1 0,1-25,0 25,0 0,24 0,-24 25,0-25,0 0,0 24,-1-24,1 0,0 25,-25-25,25 25,-25-25,0 25,0 0,25-25,-25 24,0-24</inkml:trace>
  <inkml:trace contextRef="#ctx0" brushRef="#br0" timeOffset="93714.3602">20067 15528,'0'-25,"25"25,-25-25,0 25,0 0,25-25,-25 25,0-24,0 24,0 0,0 0,0-25,0 25,0 0,0 0,0 0,0 0,0 0,0 0,0 0</inkml:trace>
  <inkml:trace contextRef="#ctx0" brushRef="#br0" timeOffset="94005.3768">20167 15205,'0'0,"0"-25,-25 25,25 0,0 0,-25-24,25 24,-25 0,25 0,-25 24,25-24,0 0,-24 0,24 25,0-25,0 25,0 0,0-25,0 25,0-1,24 1,1 0,0-25,0 25,0 0,-1 0,1-1,0-24,0 25,0 0,-1-25,1 25,0 0,-25-25,25 24,-25-24,0 25,0-25,0 0,0 25,0-25,0 25,0-25,0 0,-25 25,25-25,-25 0,0 24,1-24,-1 0,0 0,0 0</inkml:trace>
  <inkml:trace contextRef="#ctx0" brushRef="#br0" timeOffset="94165.386">20117 15205,'25'-25,"0"25,-1-24,26-1,-25 0,0 25,24-25,-24 0,0 25,24-24,-24 24,0 0,0 0,0-25,-1 25</inkml:trace>
  <inkml:trace contextRef="#ctx0" brushRef="#br0" timeOffset="95343.4534">21109 15230,'0'25,"0"-25,0 0,0-25,0 25,0 0,25-25,-25 25,25-25,0 1,-25-1,24 25,1-25,-25 0,25 0,0 1,-25-1,25 0,-25 25,0-25,0 0,0 1,0-1,0 0,0 25,-25-25,0 0,25 25,-25-24,0 24,1-25,24 25,-25 0,0 25,0-25,0 24,25-24,-24 25,-1 0,25 0,-25 24,25-24,0 25,0-25,0 24,25 1,-25-1,25-24,-25 25,24-1,-24 1,25-25,-25 25,25-26,-25 26,0-25,25 0,-25 24,0-24,0 0,0 0,0-1,0-24,0 25,0-25,0 25,0-25,25 0,-25 0,0 0,0-25,0 25,0-25,0 1,24-1,-24 0,0 0,25 0,-25 1,0 24,25-25,-25 0,25 25,-25 0,25 0,-25-25,24 25,1 0,-25 25,25-25,-25 0,25 25,-25-25,25 0,-25 25,24-25,1 24,-25-24,25 0,0 0,-25 0,25 25,-1-25,1 0,-25 0,25-25,0 25,0 0,-1 0,1-24,-25 24,25-25,0 25,0-25,-25 25,24-25,-24 25,25-25,-25 1,0-1,0 0,0 0,0 0,0 0,-25 1,25-1,-24 0,24 25,-25 0,25-25,-25 25,25 0,-25 0,25 0,0 0,0 25,0-25,0 0,0 0,0 0,0 25,0-25,25 0,0 0,-25 0,25 0,-1 25,1-25,0 0,0 0,-25 0,25 0,-1 0,-24 0,25 24,-25-24,25 0,-25 25,0-25,0 25,0-25,25 25,-25-25,0 25,0 0,0-25,0 24,0 1,0-25,25 25,-25-25,0 0,25 25,-25-25,24 0,-24 25,25-25,-25 0,25 0,-25 0,25 0,-25 0,25-25,-25 25,24 0,-24-25,25 25,0 0,-25-25,25 25,0-25,-25 1,24 24,1-25,-25 25,25-25,-25 25,25 0,-25-25,0 25,25 0,-25 0,0 0,0 0,0 0,0 0,0 25,0-25,0 0,0 25,0-25,0 25,0-1,0-24,0 25,0 0,0-25,0 25,0 0</inkml:trace>
  <inkml:trace contextRef="#ctx0" brushRef="#br0" timeOffset="95753.4768">21184 16148,'24'0,"1"-25,0 25,25-25,-1 25,1-25,-1 25,26-24,-1 24,-24-25,49 25,-25-25,1 25,-1-25,1 25,-1-25,1 25,-1 0,0-24,-24 24,0 0,-1 0,-24 0,0 0,0-25,-25 25,0 0,0 0,0 0</inkml:trace>
  <inkml:trace contextRef="#ctx0" brushRef="#br0" timeOffset="99081.6672">19993 15577,'25'0,"-25"0,0 0,0 0,0 0,0 0,0 0,0 0,0 0,0 0,0 0,0 0,0 0,0 0,0 0,0 0,0 0,0 0,0 0,0 0,0 0,0 0,0 0,0 0,0 0,0 0,0 0,0 0,0 0,0 0,0 0,0 0,0 0,0 0,0 0,0 0,0 0</inkml:trace>
  <inkml:trace contextRef="#ctx0" brushRef="#br0" timeOffset="102408.8575">5482 8012,'0'0,"-25"0,1 0,-1-25,25 25,-25 0,25-25,0 25,-25 0,25-25,0 25,0 0,0 0,0 0,0 0,0 0,0 0,0 25,0-25,0 25,0 0,0 0,25 24,-25-24,0 0,25 25,-25-26,25 1,-1 0,-24-25,25 25,0-25,0 0,24 0,-24-25,25 25,-1-25,26-24,-26 24,26-25,-26 1,26-1,-1 0,1-24,-1 24,1-24,-1 24,-24 1,24-1,0-24,1 24,-26 25,26-24,-26-1,1 25,-25-24,24 24,-24 0,0 0,-25 25,25-25,-25 25,0 0,0 0,0 0,0 0,0 0,0 0,0 25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2:27:40.169"/>
    </inkml:context>
    <inkml:brush xml:id="br0">
      <inkml:brushProperty name="width" value="0.05292" units="cm"/>
      <inkml:brushProperty name="height" value="0.05292" units="cm"/>
      <inkml:brushProperty name="color" value="#FF0000"/>
    </inkml:brush>
  </inkml:definitions>
  <inkml:trace contextRef="#ctx0" brushRef="#br0">10394 7169,'0'0,"0"0,-25 0,25 0,0-25,0 25,0 0,0 0,0 0,0 0,25-25,-25 25,24 0,1 0,0 0,25-25,-26 25,26 0,0 0,24-25,-24 25,-1 0,1-24,24 24,-24 0,-1-25,-24 25,0 0,0 0,0 0,-1 0,-24 0,0 0,0 0,0 0,-24 0,24 25,-25-25,25 0,-25 0,0 24,0-24,1 0,-1 0,0 0,25 25,-25-25,25 0,0 0,-25 0,25 0,0 0,0 0,0 0,0 0,0 0,0 0,0 0,0 0,0 0,0 0,0 0,0 0,0 0,0 25,0-25,0 25,25 0,-25-1,0 1,0 25,0-25,0 24,0-24,0 0,0 24,0-24,0 0,0 25,0-26,0 1,0 0,0 0,0 0,0-25,0 24,0 1,0 0,0-25</inkml:trace>
  <inkml:trace contextRef="#ctx0" brushRef="#br0" timeOffset="177.0102">11286 7764,'0'0,"25"0,-25 0,25 0,-25 25,0-25,0 0,0 24,0-24,0 25,0 0,0 0,0 0,0-25,-25 24,25 1,0 0,0 0,0 0,0 0,-25-1,25-24</inkml:trace>
  <inkml:trace contextRef="#ctx0" brushRef="#br0" timeOffset="820.0469">12676 6896,'-25'-25,"25"25,-25 0,25 0,0 0,0 0,0 0,0 0,0 0,0 0,25 0,0 0,-1 0,26 0,-25 0,24-25,1 25,0 0,-1 0,26-25,-26 25,1 0,-1-25,1 25,0 0,-26 0,1-24,-25 24,0 0,0 0,0 0,0 0,0 24,-25-24,-24 0,24 0,0 25,0-25,1 0,-1 0,0 25,0-25,25 0,-25 0,25 0,0 0,0 0,0 25,0-25,0 0,0 25,0-25,0 25,0-1,0 1,0 25,0-25,0-1,0 1,0 25,0-25,0-1,25 1,-25 0,0 0,0 0,0-1,0 1,0 0,0 0</inkml:trace>
  <inkml:trace contextRef="#ctx0" brushRef="#br0" timeOffset="1184.0678">13668 7441,'0'0,"0"0,0-24,0 24,0 0,0-25,0 25,25 0,-25 0,24 0,-24 0,25 0,0 0,-25 0,25 0,0 0,-25 25,24-25,-24 24,0-24,0 25,0 0,0 0,0 0,-24-1,-1 1,0 0,25 25,-25-26,-24 1,49 25,-25-25,0-1,25-24,-25 25,25 0,0-25,0 0,25 25,-25-25,25 0,0 0,-1-25,1 25,25-25,-25 25,24-25,1 1,-1-1,1 25,0-25,-1 0,-24 0,25 1</inkml:trace>
  <inkml:trace contextRef="#ctx0" brushRef="#br0" timeOffset="1604.0918">12031 7342,'24'0,"-24"0,0-25,0 25,0 0,0-24,0 24,0 0,0 0,0 0,0 0,0 0,0 0,0 0</inkml:trace>
  <inkml:trace contextRef="#ctx0" brushRef="#br0" timeOffset="1756.1005">12031 7640,'24'25,"-24"-1,0-24,0 0,25 25,-25-25,0 0,0 0,0 0,0 0,0 0,25 0,-25 0,0 0,0 0,0 0,0 0,0 0,0-25,0 25</inkml:trace>
  <inkml:trace contextRef="#ctx0" brushRef="#br0" timeOffset="2837.1623">12427 3721,'0'0,"-24"0,24 0,0 0,0 0,0 0,0 0,0 0,24 0,1 0,0 0,0 0,25 0,-26 0,26 0,24 0,-24-25,24 25,-24 0,24-25,-24 25,24 0,-24 0,0-25,-1 25,-24 0,25 0,-26 0,-24 0,25 0,-25 0,0 25,0-25,0 0,-25 25,1-25,-26 0,25 25,-24-25,-1 25,-24-25,24 24,0-24,-24 25,24-25,1 25,-1-25,1 0,-1 0,25 0,0 0,1 25,24-25,0 0,0-25,0 25,24 0,1 0,0-25,25 25,-1-25,1 25,-1-24,26 24,-1-25,1 25,-1 0,25-25,-24 25,-1-25</inkml:trace>
  <inkml:trace contextRef="#ctx0" brushRef="#br0" timeOffset="3976.2275">10617 5159,'-25'25,"25"-25,0 0,0 0,0 0,0 0,0 0,0 25,25-25,0 0,-1 0,1 0,0 0,25 0,-1 0,26 0,-26 0,26 0,-1 0,0 0,1-25,-1 25,1 0,-1-25,-24 25,24 0,-24-24,-1 24,-24 0,25 0,-25 0,-1-25,-24 25</inkml:trace>
  <inkml:trace contextRef="#ctx0" brushRef="#br0" timeOffset="4160.238">10642 5159,'-50'0,"0"0,26 0,-26 0,50 0,-25 0,0 0,25 0,0 0,25 0,0-24,0 24,0 0,24 0,1-25,24 25,-24 0,49-25,-25 25,1 0,-1-25,25 25,-24 0,-1-25</inkml:trace>
  <inkml:trace contextRef="#ctx0" brushRef="#br0" timeOffset="5773.3303">11237 8632,'25'0,"-1"-25,-24 25,0-25,0 25,0 0,0-24,0 24,0 0,0 0,-24 0,-1 0,0 0,0 0,0 0,-24 24,24-24,-25 0,1 0,24 25,-25-25,1 25,24-25,0 0,0 0,1 25,24-25,-25 0,25 0,0 0,0 0,0 0,0 0,0 0,0 0,0 0,0 0,0 0,0 25,0-25,0 0,0 24,0-24,0 25,25-25,-25 25,0 0,0 0,0-25,0 24,0 1,0-25,0 25,0 0,0-25,0 25,0-25,0 24,24-24,-24 0,0 25,0-25,0 0,0 0,0 0,0 0,0 0,0 0,0 0,25 0,-25 0,0 0,25-25,-25 25,0 0,25-24,-25 24,25 0,-1-25,-24 25,25 0,0 0,0 0,0 0,-1 0,1 0,0 25,0-25,0 24,24-24,-49 25,25 0,0 0,0 0,-25 0,24-1,-24 1,0 0,0 0,0-25,-24 25,-1-1,25 1,-25 0,0 0,0-25,1 25,-1-25,0 24,0-24,0 0,1 0,-26 0,25 0,0 0,1 0,-26 0,25-24,0 24,1 0,-1-25,0 25,25-25</inkml:trace>
  <inkml:trace contextRef="#ctx0" brushRef="#br0" timeOffset="6152.3519">12353 8657,'0'0,"0"0,0 0,0 0,0 0,0 0,0 0,0 0,0 0,0 0,0 0,-25 0,25 25,0-25,0 0,0 0,-25 0,25 0,0 0,0 24,0-24,0 0,0 0,0 0,0 0,0-24,0 24,0 0,0 0,0 0,0 0,0 0,0 0,0 0</inkml:trace>
  <inkml:trace contextRef="#ctx0" brushRef="#br0" timeOffset="6373.3646">12477 9128,'25'25,"-25"-25,25 25,0-25,-1 0,-24 0,25 0,0 0,-25 0,25 0,-25-25,25 25,-25 0,24-25,-24 25,0 0,0-25,0 25,0 0,0 0,0-24,0 24,0 0,0 0,0 0</inkml:trace>
  <inkml:trace contextRef="#ctx0" brushRef="#br0" timeOffset="7065.4042">13618 8682,'25'0,"-25"0,0 0,0 0,0 0,0 0,25 0,-25-25,0 25,25-25,-25 0,24 25,-24-25,25 1,-25-1,25 0,-25 0,25 0,-25 1,25-1,-25 25,0-25,0 0,0 25,24-25,-24 25,0 0,0 0,0-24,0 24,0 0,0 24,0-24,0 25,-24 0,24 0,0 0,0-1,-25 26,25 0,0-1,0-24,0 25,0-1,0 1,0-25,0 24,0-24,0 0,0 24,0-24,0 0,0 0,0 0,0 0,25-1,-25-24,0 25,0 0,0-25,0 25,0-25,0 25,0-25,-25 24,25-24,-25 0,0 25,0-25,25 0,-24 0,-1 0,0 0,0 0,25 0,-25 0,1 0,24 0,-25 0,25 0,0 0,0-25,0 25,0 0,0 0,25-24,-25 24,24 0,1-25,0 25,25-25,-26 25,51-25,-26 25,26-25,-1 25,1 0,-1-24,0 24</inkml:trace>
  <inkml:trace contextRef="#ctx0" brushRef="#br0" timeOffset="9916.5672">11088 10939,'0'-25,"25"25,-25-25,0 25,0-25,0 1,0 24,0-25,-25 0,25 25,-25 0,25-25,-25 25,1 0,24 0,-25 25,0-25,0 25,0-25,-24 25,24-1,0 1,0 0,1 0,-1 0,0-1,0 1,25 0,-25 0,25 0,0-25,0 24,0 1,25-25,0 25,0-25,0 25,-1-25,1 25,0-25,25 25,-26-25,1 24,0-24,25 25,-26-25,1 25,-25-25,25 25,0-25,-25 25,25-25,-25 24,0-24,0 25,0-25,0 25,-25-25,25 25,-25-25,25 0,-25 25,0-25,1 0,-1 0,0 24,0-24,0 0,1 0,-1 0,-25-24,25 24,1 0,-1 0,25-25</inkml:trace>
  <inkml:trace contextRef="#ctx0" brushRef="#br0" timeOffset="10123.5791">11510 11410,'25'25,"-1"0,1 0,0-1,0 1,0 0,-25 0,24 0,-24-1,25 1,-25 0,0 0,0 0,0-1,0 1,0-25,0 25,0 0,0-25,0 25,0-25,0 0</inkml:trace>
  <inkml:trace contextRef="#ctx0" brushRef="#br0" timeOffset="10311.5898">12031 11013,'0'-25,"24"25,-24-24,0-1,25 25,-25-25,0 25,0-25,0 25,0 0,0 0,0 0,0 0</inkml:trace>
  <inkml:trace contextRef="#ctx0" brushRef="#br0" timeOffset="10472.599">12254 11336,'0'0,"25"0,-25 25,0-25,0 0,0 0,0 0,0 0,0 0,0 0,0 0,0 0,0 0,0 0,0 0,0 0</inkml:trace>
  <inkml:trace contextRef="#ctx0" brushRef="#br0" timeOffset="10891.623">13569 10815,'24'-25,"-24"0,0 25,0-25,0 1,-24-1,24 25,-25 0,0-25,0 25,0 0,-24 25,24-25,0 0,0 25,0-25,1 24,-1 1,0 0,0 0,25 0,0-25,0 24,0 1,0 0,25 0,0 0,0-1,-1 1,1 0,0 0,25 0,-26-1,26-24,-25 25,25-25,-26 25,1 0,25-25,-25 25,-1-25,1 25,-25-25,25 0,-25 24,0-24,0 25,0-25,0 0,0 0,0 25,-25-25,25 0,-25 0,1 25,24-25,-25 0,0 0,-25 0,26 0,-1 0,0 0,0 0,-25 0,26 0,-1 0</inkml:trace>
  <inkml:trace contextRef="#ctx0" brushRef="#br0" timeOffset="11211.6413">13817 11261,'24'0,"-24"0,25 0,0 0,-25 0,25 0,-25 0,25 0,-25 0,24 0,-24-24,25 24,-25 0,25 0,-25 24,25-24,-25 0,25 25,-25-25,0 25,0-25,0 25,0 0,0-25,0 24,-25 1,0 0,25 0,-25 0,25-1,-25-24,1 25,24-25,0 25,0-25,0 0,0 0,0 0,0 0,24 0,-24 0,25 0,0 0,0-25,24 25,-24-25,0 25,25 0,-26-24,26 24,-25-25,24 25,-24-25</inkml:trace>
  <inkml:trace contextRef="#ctx0" brushRef="#br0" timeOffset="16567.9477">9947 9376,'0'0,"0"-25,0 25,0-24,0 24,0-25,0 25,0 0,-25-25,25 25,-25 0,25 0,-24 0,24-25,-25 25,0 0,25 0,-25 25,0-25,1 0,-1 25,0 0,0-25,0 49,-24-24,24 0,-25 24,26-24,-26 25,0-1,1 1,-1 0,25-1,-24 1,-1 24,0-24,26 24,-26 1,25-1,0 1,-24-1,24 0,0 26,0-26,1 25,-1-24,0 24,0 0,25 0,-25 0,25 1,-24-1,24 25,0-25,0 0,0 1,0-26,0 25,24 0,-24-24,25 24,0-24,0-1,0 0,24 1,-24-26,25 26,-26-26,26 1,0 0,-1-1,1-24,-1 0,1 0,0-1,-1-24,-24 25,25-25,-1 0,1 0,-25 0,24-25,-24 25,0-24,0 24,0-25,-1 25,-24-25,25 0,-25 0,0 1,0 24,0-25,-25 0,25 0,-24 0,24 1,-25 24,25-25,-25 0,25 25,-25-25,0 25,25-25,-24 25,24 0,0 0,-25-24,25 24,0 0,0 24,0-24,0 0,0 0,0 25,0-25,0 25,0-25,0 25,25 0,-25-25,24 24,-24 1,25 0,-25-25,25 25,0 0,-25-25,25 24,-1 1,-24-25,25 25,-25 0,25-25,-25 25,0-1,0-24,25 25,-25 0,0-25,0 25,-25-25,0 25,25-1,-25-24,1 25,-1 0,0-25,0 25,0 0,1-1,-1-24,0 25,0 0,0-25,1 25,-1 0</inkml:trace>
  <inkml:trace contextRef="#ctx0" brushRef="#br0" timeOffset="17180.9827">11212 12328,'0'25,"0"-25,-25 0,25 0,0-25,0 25,0 0,0-25,0 25,0-25,0 1,25 24,-25-25,25 0,-25 0,0 0,25 0,-25 1,24 24,-24-25,0 0,0 25,0 0,0-25,0 25,0 0,0 0,0 0,0 25,0-25,0 25,-24 0,24-1,0 1,0 0,0 25,0-25,0 24,0 1,0-1,0 1,0 0,0-1,0 1,0-1,-25 1,25 0,0-1,0-24,0 25,0-26,0 1,0 0,0 0,0 0</inkml:trace>
  <inkml:trace contextRef="#ctx0" brushRef="#br0" timeOffset="17364.9933">11014 13047,'0'0,"0"0,0 0,0 0,0 0,0 0,0 0,24 0,-24-25,25 25,0 0,0 0,0-24,-1 24,26-25,-25 25,24-25,1 25,-25-25,25 0,-1 25,1-24,-1 24,-24-25</inkml:trace>
  <inkml:trace contextRef="#ctx0" brushRef="#br0" timeOffset="17569.0049">12477 12278,'0'-24,"-25"24,25-25,0 25,0 0,0-25,0 25,0-25,0 25,0 0,0 0,0 0,0 0,0 0,0 0</inkml:trace>
  <inkml:trace contextRef="#ctx0" brushRef="#br0" timeOffset="17724.0138">12427 12551,'25'25,"-25"-25,0 25,0-25,0 0,0 0,0 25,0-25,0 0,0 0,0 0,0 0,0 0,0 0,25-25,-25 25,25 0,-25 0,0-25</inkml:trace>
  <inkml:trace contextRef="#ctx0" brushRef="#br0" timeOffset="18080.0342">13370 12229,'25'-25,"-25"25,25-25,-25 25,0 0,0-25,0 25,-25 0,0 0,0 0,25 0,-25 0,1 0,-1 25,0-25,0 25,25-25,-25 25,1-25,24 25,0-1,0 1,0-25,0 25,24 0,1 0,-25-1,50 1,-25-25,-1 25,1 0,25 0,-25-1,-1-24,26 25,-25 0,0-25,0 25,-1 0,1-25,0 24,-25-24,25 25,-25-25,0 25,0-25,0 25,-25-25,25 25,-25-25,0 24,1-24,-26 25,25-25,-25 0,1 25</inkml:trace>
  <inkml:trace contextRef="#ctx0" brushRef="#br0" timeOffset="18264.0447">13444 12204,'25'0,"25"-25,-25 25,0-25,-1 0,1 1,0 24,0-25,24 0,-24 0,0 25,0-25,24 1,-24 24,0-25,0 25,24 0,-24-25,0 25,0 0</inkml:trace>
  <inkml:trace contextRef="#ctx0" brushRef="#br0" timeOffset="19884.1373">12651 3770,'0'0,"0"25,0-25,0 0,0 0,0 0,0 0,0 0,0 0,25 0,-1 0,1 0,0-25,0 25,24 0,-24 0,25-24,-1 24,1-25,0 25,-1 0,1-25,-1 25,1-25,-25 25,24 0,-24 0,0 0,0 0,-25 0,0 0,0 0,0 0,0 0,-25 0,0 0,0 0,1 25,-26-25,0 0,1 25,-1-25,-24 25,24-25,1 24,-1-24,0 25,1-25,-1 0,25 25,1-25,-1 0,0 0,0 0,25 25,0-25,0 0,0 0,25 0,0-25,0 25,-1 0,1 0,25 0,-1 0,-24-25,25 25,-1 0,26-25,-26 25,1 0,0-24,-1 24,1 0,-25 0,-1 0,26 0</inkml:trace>
  <inkml:trace contextRef="#ctx0" brushRef="#br0" timeOffset="21409.2246">6574 3646,'0'0,"0"0,0 0,0-25,24 25,-24 0,0 0,25 0,-25-24,25 24,-25 0,25 0,-25 0,25 24,-25-24,24 0,-24 25,25-25,-25 25,25-25,-25 25,25-25,0 25,-25-25,24 0,-24 25,25-25,-25 0,25 0,0 0,-25 0,25 0,-1 0,1 0,0-25,0 25,0 0,-1-25,1 0,0 25,0-25,0 25,0-25,-1 1,1 24,0-25,25 25,-26 0,1-25,-25 25,25 0,0 0,0 0,-1 0,-24 0,25 25,0-25,-25 0,25 25,0-25,-25 24,24-24,-24 25,25-25,0 25,-25-25,25 25,0-25,-25 0,24 25,-24-25,25 0,0 0,0 0,-25 25,25-25,-1 0,1-25,0 25,0 0,0 0,-1-25,1 25,0-25,0 25,24-25,-24 25,0-25,0 25,0-24,0 24,-1-25,1 25,0-25,0 25,0 0,-25 0,24 0,1 0,-25 0,0 0,25 0,-25 0,0 0,0 0,25 0,-25 25,0-25,0 0,0 0,0 0,0 0,25 25,-25-25,0 0,0 0,0 0,24 0,-24 0,0-25,25 25,-25 0,25 0,0-25,-25 25,25 0,-1 0,-24-25,25 25,-25 0</inkml:trace>
  <inkml:trace contextRef="#ctx0" brushRef="#br0" timeOffset="22947.3125">11237 13395,'-25'-25,"25"25,0 0,0 0,0-25,0 25,0 0,0 0,0 0,0 0,0 0,0 0,25 25,-25-25,0 0,25 25,-25-1,0 1,24 0,-24 25,0-26,25 26,-25 0,0-1,25 1,-25-1,0 1,0 0,0-1,25-24,-25 25,0-26,0 26,0-25,0 0,0-1,0 1,0 0,0 0,0-25,0 0,0 25,0-25,0 0,0 0,-25 0,25 0,0 0,-25-25,25 25,-25 0,1 0,-1-25,25 25,-25-25,0 25,0-25,1 25,-1-24,25 24,-25-25,25 25,-25 0,25-25,0 25,0 0,-25 0,25-25,0 25,0 0,0 0,0 0,0 0,0 0,0 25,0-25,25 0,-25 25,0-25,25 25,-25-1,25 1,-25 0,25 0,-25 0,24-1,-24 1,25 0,-25 0,25 0,-25-25,25 25,0-25,-1 0,1 0,0 0,0-25,0 25,0-25,-1 25,1-25,25 0,-25 0,-1 1,1-1,0-25,0 25,0 1,-25-26,24 25,-24 0,0 1,0 24,0-25,0 25,0 0</inkml:trace>
  <inkml:trace contextRef="#ctx0" brushRef="#br0" timeOffset="23872.3655">10766 15304,'0'0,"0"0,24 0,-24-24,0 24,25 0,-25 0,0 0,0 0,0 0,0 0,0 0,0 0,0 24,0-24,0 0,-25 25,25-25,0 0,-24 25,24-25,0 0,-25 25,25-25,-25 0,25 0,-25 0,25 0,-25 0,25 0,0 0,-24 0,24-25,-25 25,25 0,0-25,0 25,0-25,0 25,0-24,0 24,0-25,0 25,0-25,0 25,25-25,-25 25,24 0,-24 0,0-25,25 25,0 0,-25 0,25 0,-25 0,25 0,-1 25,-24-25,25 0,0 25,0 0,-25 0,25-1,-1 1,-24 0,0 0,25 0,-25 24,0-24,0 0,0 0,-25 0,25 24,-24-24,-1 0,25 0,-25-1,0 26,0-25,1 0,-1-1,0 1,0-25,0 25,1-25,-1 25,0-25,0 0,0 0,1 0,24-25,-25 0,25 25,-25-25,25 1,0-1,0 0,0 0,0 0,0 25,0-24,0-1,25 25,-25 0,25-25,-1 25,-24 0,25 25,0-25,0 0,0 25,-1-25,1 24,0 1,0 0,0-25,-1 25,1-25,0 25,0-25,0 24,-25-24,24 25,1-25,-25 0,25 25,-25-25,25 0,-25 0</inkml:trace>
  <inkml:trace contextRef="#ctx0" brushRef="#br0" timeOffset="24367.3938">11138 15255,'0'0,"0"-25,24 25,-24-25,0 25,25-25,-25 25,0-24,25-1,-25 25,25 0,-25-25,0 25,25 0,-25 0,0 0,0 0,0 25,0-25,0 25,-25-1,25 1,-25 0,25 0,0 0,-25-1,25 1,-25 0,25 0,0 0,0 0,0-1,0 1,0 0,0-25,25 25,-25-25,0 0,25 25,-25-25,25 0,0 0,-25 0,24 0,1-25,-25 25,25 0,0-25,0 25,0-25,-1 25,1-25,-25 1,25 24,0-25,-25 25,25-25,-25 25,0-25,0 25,0-25,0 25,0 0,0-25,0 25,0 0,-25 0,25 0,0 0,0 0,0 25,-25-25,25 0,0 25,0 0,0 0,0-25,0 25,0 24,0-24,0 0,0 0,25-1,-25 1,0 0,0 0,0 24,0-24,25-25,-25 25,0 0,0 0,0-25,0 24</inkml:trace>
  <inkml:trace contextRef="#ctx0" brushRef="#br0" timeOffset="24699.4128">11807 15379,'0'0,"0"-25,25 25,-25 0,0 0,0 0,0 0,0 0,0 0,0 0,0 0,0 25,0-25,0 25,-25-25,25 25,0-1,-24 1,24 0,0 0,0 24,0-24,0 0,0 0,0 0,0-1,0-24,0 25,24 0,-24-25,25 0,-25 0,25 0,0 0,0 0,-1-25,1 25,-25-25,25 1,0-1,0 0,-1 0,1 0,0 1,0-1,-25 0,0 0,0 0,0 1,0-1,-25 0,0 0,-24 0,24 25,-25-25,1 25,-1 25,0-25</inkml:trace>
  <inkml:trace contextRef="#ctx0" brushRef="#br0" timeOffset="25627.4658">11336 12626,'0'0,"0"0,25 0,-25-25,0 25,0 0,0 0</inkml:trace>
  <inkml:trace contextRef="#ctx0" brushRef="#br0" timeOffset="25895.4812">11783 15478,'0'0,"0"0</inkml:trace>
  <inkml:trace contextRef="#ctx0" brushRef="#br0" timeOffset="26596.5213">10369 12005,'0'-24,"25"24,-1 0,-24-25,25 0,0 25,-25-25,25 25,-25 0,0-25,25 25,-25 0,0 0,0 0,0 0,0 0,0 0,0 0,0 0,0 0,-25 25,25 0,-25-25,25 25,-25 24,0-24,1 25,-1-1,0 1,0 0,0 24,0-24,25 24,-24 1,-1-26,25 26,-25-1,25-24,0 24,25-24,-25-1,25 1,-1-1,1-24,25 0,-25 25,24-26,1 1,24-25,1 25,-26-25,51 25,-26-25</inkml:trace>
  <inkml:trace contextRef="#ctx0" brushRef="#br0" timeOffset="27176.5544">13990 11559,'25'0,"-25"0,25 0,-25 25,25-25,-1 0,1 25,0-1,0 1,0 0,24 0,-24 24,0 1,24 0,-24-1,25 1,-25 24,-1-24,26-1,-50 26,25-25,0 24,-25-24,0 24,0 0,0 1,0-26,-25 26,0-1,0-24,0 24,1-24,-26-1,0 1,26 0,-26-26</inkml:trace>
  <inkml:trace contextRef="#ctx0" brushRef="#br0" timeOffset="27495.5727">14685 12005,'0'0,"0"-24,25 24,-25 0,0 0,0 0,0 0,24 0,1 0,-25 24,25-24,0 25,0 0,24 0,-24 0,0-1,24 26,1-25,0 25,-26-1,26-24,0 25,-1-26,-24 26,25-25,-26 24,1-24,25 0,-50 0,25-25</inkml:trace>
  <inkml:trace contextRef="#ctx0" brushRef="#br0" timeOffset="27739.5866">15082 12030,'0'0,"0"0,0 0,0 0,24 25,-24-25,0 25,0-25,0 25,0-1,0 26,0-25,0 0,0 24,-24 1,24 0,-25-26,0 26,25 0,-25-26,0 26,25 0,-24-26,24 1,-25 0,25 0,-25 0,25-1</inkml:trace>
  <inkml:trace contextRef="#ctx0" brushRef="#br0" timeOffset="33959.9424">16148 11981,'0'0,"25"24,-25-24,0 0,0 0,0 0,0 0,-25 0,25 0,-25 0,1 25,-1-25,0 0,0 25,0-25,-24 0,24 25,-25-25,26 0,-1 0,-25 0,25 0,1 0,-1 0,0 0,0 0,25 0,-25-25,25 25,0 0,0-25,0 25,0-25,0 25,25-24,-25-1,25 25,0-25,0 0,-1 0,1 25,0-24,0 24,24 0,-24-25,25 25,-25 0,-1 0,26 0,-25 25,0-1,-1-24,26 25,-25 25,0-25,-1 24,-24-24,25 25,-25-1,0 1,0-25,0 24,-25 1,-49 99,49-100,0-24,-24 25,24-1,0-24,-24 0,24 0,0 0,0-25,0 24,1-24,24 0,-25 0,25 0,0 0,0-24,0-1,0 25,0-25,0 0,0 0,25 1,-25-1,24 0,1 0,-25 0,25 25,0 0,0 0,-1 0,1 0,0 0,0 0,0 25,-1 0,1-25,0 25,0-25,0 25,-1-25,-24 24,25-24,0 25,-25-25,25 0,0 25,-25-25</inkml:trace>
  <inkml:trace contextRef="#ctx0" brushRef="#br0" timeOffset="34439.9699">16694 12005,'25'-24,"-25"-1,25 0,-25 25,24-25,-24 25,25-25,-25 25,0 0,25 0,-25 0,0 0,0 0,0 25,0-25,-25 25,25 0,-25 0,1 24,-1-24,0 25,0-26,-25 26,26-25,-1 25,0-26,-25 1,50 25,-24-25,-1-1,25 1,0 0,0-25,25 25,-1-25,1 25,0-25,0 0,0 0,24 0,1 0,0-25,-1 25,1 0,24-25,-24 25,-1-25,26 0,-26 25,1-24,0-1,-26 25,1-25,0 0,0 25,0-25,-25 1,0 24,0-25,0 25,0-25,-25 25,25 0,0 0,-25-25,25 25,0 0,-25 25,25-25,-25 25,25-25,-24 25,24-1,0 1,-25 25,25-25,0-1,0 26,0-25,0 0,0-1,0 26,0-25,0 0,0-1,0 1,0-25,0 25,0 0,0-25,0 25,0-25</inkml:trace>
  <inkml:trace contextRef="#ctx0" brushRef="#br0" timeOffset="34763.9884">17661 12229,'0'-25,"25"25,-25-25,0 25,0 0,0 0,0-25,0 25,0 0,0 0,0 25,0-25,-25 25,0-25,25 25,-24 0,24-1,-25 1,0 0,25 25,-25-26,25 1,0 0,0 25,0-26,0 1,0 0,25-25,0 25,-25 0,25-25,-1 0,26 24,-25-24,0 0,24 0,-24-24,0 24,25 0,-26-25,26 25,-25-25,0 0,-1 0,1 1,0-1,-25 0,0 0,0 0,-25-24,0 24,1 0,-26 0,0 1,1-1,-1 0,-24 25,-1 0</inkml:trace>
  <inkml:trace contextRef="#ctx0" brushRef="#br0" timeOffset="35652.0392">13767 13568,'0'0,"-25"0,25 0,0 0,25 0,-25 0,0 0,25 25,0-25,-1 25,1-25,0 25,25-1,-26 1,26 0,0-25,-1 25,1 0,-1-1,-24 1,25-25,-1 25,1 0,-25-25,24 25,-24-25,0 0,0 24</inkml:trace>
  <inkml:trace contextRef="#ctx0" brushRef="#br0" timeOffset="35888.0527">14213 13444,'0'0,"0"-25,0 25,0 0,0 0,0 0,0 25,25-25,-25 0,25 25,0-25,0 25,-1 0,1-1,0 1,0 0,0 0,-1 0,26-1,-25 1,0 0,24-25,-24 25,0 0,25-25,-26 24,26-24,-25 25,0-25</inkml:trace>
  <inkml:trace contextRef="#ctx0" brushRef="#br0" timeOffset="36803.1051">15181 14734,'0'0,"0"-25,0 0,0 1,0-1,0 25,0-25,0 0,0 0,0 25,0-24,0 24,0 0,0 0,25 0,-25 0,0 24,24-24,1 25,-25 0,25 25,0-26,-25 1,25 25,-1-25,-24-1,25 26,-25-25,25 0,-25-1,25 1,-25 0,0 0,0 0,25-25,-25 24,0-24,0 0,0 25</inkml:trace>
  <inkml:trace contextRef="#ctx0" brushRef="#br0" timeOffset="37147.1247">15478 14585,'0'0,"0"-25,0 25,25-24,-25 24,25 0,-25-25,25 25,0 0,-1-25,1 25,0 0,0 0,0 0,0 0,-1 0,26 25,-25-25,0 25,-1-1,1-24,-25 25,25 0,0 0,-25 0,0-1,0 1,0 25,-25-25,25-1,-25 1,0 0,1 0,-1 0,0-1,25 1,-25-25,0 25,25-25,-24 0,24 0,0 0,0 0,0 0,0 0,0 0,24-25,-24 25,25 0,0-25,0 25,0-24,-1 24,1 0,0-25,25 25,-26-25,26 25,-25-25,24 25</inkml:trace>
  <inkml:trace contextRef="#ctx0" brushRef="#br0" timeOffset="37676.155">17016 14511,'0'-25,"0"25,0-25,0 0,-24 25,24-24,-25 24,0-25,0 25,0 0,1 0,-1 0,0 0,0 25,-24-25,24 24,0 1,0 0,0 0,0 0,25-1,-24 1,-1 0,25 0,0 0,0-25,0 24,0-24,25 25,-25-25,24 25,-24-25,25 0,0 0,-25 0,25 0,0 0,0-25,-25 25,24-25,1 25,0-24,0-1,-25 0,25 25,-1-25,1 0,-25 1,25-1,0 0,-25 25,25-25,-1 0,-24 25,25-24,0 24,-25 0,25 0,-25 0,0 24,25-24,-25 25,0-25,0 25,0 0,0 0,0-25,24 24,-24 1,0-25,0 25,25-25,-25 0,25 25,-25-25,25 0,0 0,-25 0,24 0,1 0,0 0,0-25,0 25,-1 0,1-25,0 25,0-25,-25 25,25-24,-25 24,24-25,-24 25,0-25,-24 0,-1 0,25 25,-50-24,25-1,1 25,-26 0,0-25,26 25,-26 0,0 25,1-25</inkml:trace>
  <inkml:trace contextRef="#ctx0" brushRef="#br0" timeOffset="38076.1779">18207 14784,'50'24,"-26"-24,1 0,0 0,0 0,0 0,-25 0,0 0,0 0,0 0,-25 0,25 25,-25-25,-25 0,26 25,-26 0,0-25,1 25,-1-1,-24 1,-1 0,1 25,-25-26,-1 1,1 25,-25-1,25-24,-25 25,0-1,0-24,0 25,-25 0,25-26,25 26,-25 0,0-26,25 1,-25 25,24-25,26-1,-25 26,24-25,1-25,-1 25,26-1,-1-24,25 25,1-25,-1 0,0 0,25 0,0 0,0 0,25 0,-25 0,25-25,-25 25,24 0,1 0,0-24,0 24,0 0</inkml:trace>
  <inkml:trace contextRef="#ctx0" brushRef="#br0" timeOffset="39304.2481">1315 12204,'0'0,"25"0,-25 0,0 0,0 25,25-25,-25 0,24 25,-24-1,25 1,-25 0,25 0,0 0,-25-1,25 1,-1 25,1-25,0-1,0 1,0 0,-1 0,1-25,0 25,0-25,24 0,-24-25,25 0,0 25,-1-50,1 26,24-26,-24 25,24-24,1-1,-1 0,0-24,26 24,-26-24,25 24,-24-24,-1 24,25-24,-24 24,-1 1,-24-1,24 25,-24 0,-25 1,-1-1,1 25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2:32:07.207"/>
    </inkml:context>
    <inkml:brush xml:id="br0">
      <inkml:brushProperty name="width" value="0.05292" units="cm"/>
      <inkml:brushProperty name="height" value="0.05292" units="cm"/>
      <inkml:brushProperty name="color" value="#FF0000"/>
    </inkml:brush>
  </inkml:definitions>
  <inkml:trace contextRef="#ctx0" brushRef="#br0">9401 5308,'0'-25,"25"25,-25-24,0 24,0-25,0 0,0 0,0 25,0-25,0 25,-25-24,25 24,-24 0,24-25,-25 25,0 0,25 0,-25 0,0 0,0 25,1-25,-1 24,0 1,0 0,0-25,1 25,24 0,-25-1,25 1,0 0,0 0,25 0,-1-1,1-24,0 25,0 0,24 0,-24 0,25-1,0-24,-26 25,26 0,-25 0,24-25,-24 25,0-1,-25-24,25 25,-25-25,0 25,0-25,0 25,0-25,0 25,0-25,-25 24,0-24,0 0,1 25,-1-25,0 0,0 0,0 0,-24 0,24 0,0 0,0 0,-24 0,24-25</inkml:trace>
  <inkml:trace contextRef="#ctx0" brushRef="#br0" timeOffset="192.0109">9749 5432,'0'0,"24"25,-24-25,0 0,25-25,0 25,-25 0,25 0,0 0,-1-25,1 25,25 0,-25 0,24 0,-24-24,0 24,0 0</inkml:trace>
  <inkml:trace contextRef="#ctx0" brushRef="#br0" timeOffset="356.0203">9897 5581,'0'0,"0"25,0-25,0 0,0 0,0 0,0 0,0 0,0 0,0 0,0 0,25 0,0-25,0 25,0 0,-1 0,1-25,0 25,25 0</inkml:trace>
  <inkml:trace contextRef="#ctx0" brushRef="#br0" timeOffset="849.0485">10815 4986,'-25'-25,"25"25,0-25,0 25,0 0,0-25,0 25,0 0,0 0,-24 0,24 25,0-25,0 25,0-25,0 25,0 0,0 24,24-24,1 0,-25 24,25-24,-25 0,25 0,-25 24,25-24,-25 0,24 0,-24 0,25-1,-25 1,0-25,25 25,-25 0,0-25,0 25,0-25,25 0</inkml:trace>
  <inkml:trace contextRef="#ctx0" brushRef="#br0" timeOffset="1344.0768">11212 4887,'25'0,"-25"-25,25 25,-25-25,0 25,24 0,-24-25,0 25,0 0,0 0,0 0,0 0,0 0,0 25,0-25,-24 25,24-25,-25 25,0-1,25 26,-25-25,0 0,1-1,-1 26,0-25,25 0,-25-1,25-24,0 25,0 0,0-25,0 0,0 25,0-25,25 0,0 0,-25 0,25 0,-1 0,1 0,25 0,-25-25,24 25,-24 0,25-25,-25 25,-1-25,26 25,-25-24,0 24,-25 0,24-25,-24 25,0-25,0 25,0-25,0 25,0 0,0-25,-24 25,24 0,-25 0,25 0,0-24,-25 24,25 0,0 24,0-24,0 0,0 25,0-25,0 25,0-25,0 25,0 0,0-1,0 1,0-25,0 25,25 0,-25-25,0 25,25-1,-25-24,0 25,24 0,-24-25,0 25,25-25,-25 0</inkml:trace>
  <inkml:trace contextRef="#ctx0" brushRef="#br0" timeOffset="1800.1029">11931 4911,'0'-24,"25"24,-25 0,0-25,0 25,0-25,0 25,0 0,0 0,0 0,0 0,0 0,0 0,0 0,0 25,0 0,-25-25,25 24,-24 1,-1 25,25-25,-25-1,0 1,0 0,25 0,-24 0,24-25,0 24,0 1,0-25,0 25,0-25,0 0,0 0,24 25,-24-25,25 0,0 0,-25 0,25 0,0 0,-1-25,1 25,25 0,-25-25,-1 25,1-25,0 25,0-24,0-1,-1 25,-24-25,25 0,-25 0,0 25,0-24,0-1,0 25,0-25,0 25,0 0,0 0,-25 0,25 0,-24 0,24 25,0-25,0 25,0-25,0 24,0 1,0 0,0 0,0 0,0-1,0 1,24 0,-24 0,0 0,25-1,-25 1,0 0,25 0</inkml:trace>
  <inkml:trace contextRef="#ctx0" brushRef="#br0" timeOffset="2904.1661">12899 4936,'0'0,"0"0,0 0,-25 0,25 0,0 0,0 25,-25-25,25 25,0 0,0-1,0 1,0 0,0 0,0 0,0-1,0 1,0 0,0 0,0 0,0-25,0 24,25 1,-25-25</inkml:trace>
  <inkml:trace contextRef="#ctx0" brushRef="#br0" timeOffset="3636.2079">13097 4986,'0'0,"0"-25,0 25,0 0,0 0,0-25,-25 25,25 0,-24 25,24-25,-25 0,25 25,-25-25,0 25,25-1,-25 1,25-25,0 25,0 0,0 0,0-25,0 24,0 1,0-25,0 0,0 25,25-25,-25 0,25 25,0-25,-25 0,25 0,-1 0,-24 0,25-25,0 25,0 0,0-25,-25 25,24-25,1 25,-25-24,25 24,-25-25,25 25,-25-25,0 25,0-25,0 25,0-25,0 25,0 0,0 0,0-24,0 24,0 0,0 0,0 24,0-24,0 0,0 0,0 25,25-25,-25 0,0 25,24-25,-24 25,0-25,0 25,0-25,25 0,-25 24,0-24,0 0,0 25,25-25,-25 0,0 0,0 25,0-25,0 0,0 0,0 0,0 0,0 0,0 0,25-25,-25 25,0 0,0-25,0 25,0 0,0-24,25 24,-25-25,24 25,-24 0,0-25,25 25,-25 0,25 0,-25 0,25 0,-25 0,25 0,-25 0,25 25,-25-25,0 0,24 0,-24 25,0-25,0 0,0 0,0 0,0 24,0-24,0 0,0 0,0 0,0 0,0 0,0 0,25 0,-25-24,0 24,0 0,0-25,0 25,25-25,-25 0,0 25,25-25,-25 1,25 24,-25-25,24 25,1 0,-25-25,25 25,-25 0,25 25,-25-25,25 0,-25 25,24-1,-24-24,0 25,0 0,0 0,0 0,0-25,0 24,0 1,0-25,0 25,0 0</inkml:trace>
  <inkml:trace contextRef="#ctx0" brushRef="#br0" timeOffset="3888.2223">14139 4514,'25'0,"-25"0,0 0,0 0,0 0,0 25,0-25,0 25,0 0,0 24,0-24,0 25,0-1,0 1,0 0,0-1,0 1,0 0,0-1,0-24,0 25,0-26,0 26,0-25,0 0,0-1,0 1,0-25,0 25,0 0,0-25,0 0</inkml:trace>
  <inkml:trace contextRef="#ctx0" brushRef="#br0" timeOffset="4580.2619">14561 4887,'0'0,"25"-25,-1 25,-24 0,25-25,-25 25,25-25,-25 0,25 0,0 25,-25-24,24-1,-24 0,0 0,25 0,-25 1,0-1,0 0,0 0,0 0,0 1,-25-1,25 25,-24-25,24 25,-25-25,25 25,-25 0,0 25,25-25,-25 0,1 25,-1 0,25 24,-25-24,25 25,-25-26,25 26,0 0,0-1,0 1,0 0,0-26,0 26,25 0,-25-26,0 1,25 0,-25 0,25 0,-25-1,0-24,24 25,-24-25,0 25,25-25,-25 0,0 0,0 0,25 0,-25 0,0 0,0-25,0 25,25-25,-25 25,0-24,25-1,-25 25,0-25,24 0,-24 25,25-25,-25 25,0-24,25 24,-25-25,25 25,-25 0,25 0,-25 0,0 0,24 0,-24 0,0 0,25 0,-25 0,25 0,-25 25,0-25,25 0,-25 24,25-24,-25 0,0 0,24 25,-24-25,0 0,25 0,-25 0,0 25,25-25,-25 0,0 0,25 0,-25 0,25 0,-25 0,0-25,24 25,-24 0,0 0,0-25,0 25,0 0,0-24,0 24,0 0,0 0,0-25,0 25,0 0,0 0,0 0,0 0,0 0,25 0,-25 0,0 0,0 0,0 0,25 0,-25 0,0 0,25 0,-25 25,0-25,25 0,-25 24,0-24,24 0,-24 25,25-25,-25 0,0 25</inkml:trace>
  <inkml:trace contextRef="#ctx0" brushRef="#br0" timeOffset="4695.2685">15578 5110,'0'0,"0"0,24 0,-24 0,0 0,0 0,0 0,0 0</inkml:trace>
  <inkml:trace contextRef="#ctx0" brushRef="#br0" timeOffset="5452.3118">18653 4043,'0'0,"0"0,0-25,-24 25,24 0,0 0,0 25,0-25,-25 25,25 0,0 0,0-1,0 26,0 0,0-1,0 1,0-1,0 1,25 24,-25-24,24 0,-24-1,25 1,-25-25,25-1,-25 26,25-25,-25-25,25 25,-25-25,0 25,24-25,-24 0</inkml:trace>
  <inkml:trace contextRef="#ctx0" brushRef="#br0" timeOffset="5671.3243">19001 4316,'0'-25,"0"25,0 0,0 0,0-25,0 25,0 0,0 25,0-25,0 25,0-25,0 25,0 0,0 24,0-24,0 0,0 24,0-24,25 0,-25 25,0-26,0 1,0 0,0 0,24-25,-24 25,0-25,25 24</inkml:trace>
  <inkml:trace contextRef="#ctx0" brushRef="#br0" timeOffset="6365.364">19249 4415,'0'0,"0"0,0-25,0 25,0 0,0 0,0 0,0 0,0 25,-25-25,25 0,0 25,-25-25,25 25,0 0,0-1,0-24,0 25,0 0,0 0,0 0,0-25,0 24,0-24,25 25,-25-25,25 0,-25 25,25-25,-25 0,24 0,-24 0,25 0,-25 0,25-25,0 25,-25-25,25 25,-25-24,24 24,-24-25,25 0,-25 0,0 25,0-25,0 1,0 24,0 0,0-25,0 25,0 0,0 0,0 0,0 0,0 0,0 0,0 0,0 25,0-25,0 0,25 24,-25-24,0 25,0-25,0 25,0 0,25-25,-25 25,0-1,0-24,25 25,-25-25,0 0,0 25,0-25,24 0,-24 0,0 0,0 0,0 0,25 0,-25 0,0 0,25-25,-25 25,0 0,0-25,25 25,-25-24,0 24,25-25,-25 25,0-25,24 25,-24 0,0 0,25-25,-25 25,25 0,-25 0,0 25,25-25,-25 0,0 0,0 25,0-25,25 25,-25-25,0 24,0-24,0 25,0-25,0 25,0-25,0 25,0-25,0 0,0 0,0 0,0 0,0 0,0 0,0 0,0 0,0 0,24 0,-24-25,0 25,0-25,25 0,-25 25,25-24,-25-1,25 0,0 25,0-25,-25 25,24 0,1 0,0 0,0 0,-25 0,25 0,-25 25,24-25,-24 25,0-25,0 25,0-25,0 24,0-24</inkml:trace>
  <inkml:trace contextRef="#ctx0" brushRef="#br0" timeOffset="6535.3738">20415 4366,'0'0,"24"0,-24 0,0 0,25 0,-25 0,25 0,0 0,0 0,-25 0,24 0</inkml:trace>
  <inkml:trace contextRef="#ctx0" brushRef="#br0" timeOffset="6683.3822">20415 4564,'-25'0,"25"25,0-25,0 0,0 0,0 0,0 0,0 0,0 0,0 0,25 0,-25 0,24 0,-24 0,25 0,0 0,0-25</inkml:trace>
  <inkml:trace contextRef="#ctx0" brushRef="#br0" timeOffset="7384.4223">20142 4142,'0'0,"0"0,0 0,0 0,0 0,0 0,0 0,0 0,0 0,0 0,0 0,0 25,0-25,0 25,0 0,0 24,0-24,0 25,25-1,-25 1,0 24,0-24,0 0,0 24,24-24,-24-1,0 1,0 0,0-1,0-24,0 25,25-26,-25 1,0 0,0 0,0-25,0 25</inkml:trace>
  <inkml:trace contextRef="#ctx0" brushRef="#br0" timeOffset="7991.457">19546 5507,'0'0,"0"0,-24 0,24 0,0 0,0 0,0-25,0 25,24 0,-24-25,25 25,-25-25,25 25,0-25,0 1,-25 24,24-25,1 0,-25 25,0-25,0 25,0-25,0 25,0 0,0-24,0 24,-25 0,1 0,24 0,-25 0,25 0,-25 0,25 24,-25-24,25 25,-25 0,25 0,0 0,0-1,0 1,0 0,0 25,0-26,0 1,25 0,-25 0,0-25,25 25,-25-1,0-24,25 25,-25-25,0 0,25 0,-25 0,0 0,24 0,-24 0,25 0,-25-25,25 25,0-24,-25-1,25 25,-1-25,-24 25,25-25,-25 25,25 0,-25 0,0 0,25 0,-25 0,0 25,25-25,-25 25,0-25,25 25,-25-25,24 24,-24-24,0 25,25-25,-25 0,25 25,-25-25,25 0,0 0,-25 0,24 0</inkml:trace>
  <inkml:trace contextRef="#ctx0" brushRef="#br0" timeOffset="8527.4877">21481 4043,'0'-25,"-25"1,25-1,-24 25,-1-25,25 25,-25 0,0 0,25 0,-25 25,1-25,24 25,0-1,0 1,0 25,0-25,0-1,0 26,24-25,1 0,0-1,0 26,0-25,-1 0,26-1,-25 1,0 0,-1 0,1-25,0 25,0-1,0-24,-25 25,24-25,-24 25,0-25,0 25,-24-25,-1 0,0 0,0 25,0-25,-24 0,-1 0,1-25</inkml:trace>
  <inkml:trace contextRef="#ctx0" brushRef="#br0" timeOffset="8676.4962">21233 4192,'25'-25,"0"0,24 25,-24-24,25-1,-1 0,1 25,0-25,-1 0,26 1,-26 24,26-25,-1 0,-24 25,-1-25,1 25,0 0,-1-25,-24 25,0 0</inkml:trace>
  <inkml:trace contextRef="#ctx0" brushRef="#br0" timeOffset="8915.5099">21258 4638,'0'25,"0"-25,0 25,0-25,25 25,0-25,-1 0,1 0,25 0,-1 0,26 0,-26 0,26 0,-1 0,-24 0,24 0,1 0,-26 0,1-25,0 25,-1 0,-24 0,0-25</inkml:trace>
  <inkml:trace contextRef="#ctx0" brushRef="#br0" timeOffset="9079.5193">21704 4862,'-24'25,"24"-25,-25 24,25 1,0 0,0-25,0 25,0 0,0-25,0 24,0 1,25 0,-25-25,0 25,0 0,0-25,24 24,-24-24,0 25,0-25,25 25</inkml:trace>
  <inkml:trace contextRef="#ctx0" brushRef="#br0" timeOffset="9475.5419">21878 4936,'0'0,"0"25,0-25,0 0,0 0,25 0,-25 25,0-25,25 25,-25-25,24 24,-24 1,25 0,0-25,-25 25,25 0,0-1,-25-24,25 25,-25-25,0 25,0-25,24 25,-24-25,0 0,0 25,-24-25,24 0,-25 0,25 0,-25 0,0 0,0 0,0 0,25 0,-24-25,24 25,-25-25,25 25,0-25,0 25,0-25,0 25,25-24,-1-1,-24 25,25-25,0 25,0-25,0 0,0 25,-1-24,-24 24,25-25,0 0,-25 25,25-25,-25 0,0 25,0-24,0-1,0 0,-25 25,0-25,0 25,1-25,-1 25,0 0,-25 0,1 0,24 25,-25-25,25 25</inkml:trace>
  <inkml:trace contextRef="#ctx0" brushRef="#br0" timeOffset="10103.5778">22498 4341,'0'0,"0"0,0 0,0 0,0 25,25-25,-25 0,25 24,-25-24,25 25,-25 0,24 0,-24 0,25-1,-25 1,0 0,0 0,0 0,0-25,0 24,0-24,0 25,0-25,0 0,0 25,0-25,0 0,0 0,0 0,0 0,0-25,0 25,0 0,0-25,0 25,0-24,25-1,-25 0,0 0,25 0,-25 25,25-24,-25-1,24 0,-24 0,25 25,0-25,0 25,-25-24,25 24,-1 0,1 0,0 0,0 24,-25-24,25 0,-1 25,-24-25,0 25,25-25,-25 25,0-25,0 25,0-25,0 24,0-24,0 25,0-25,0 25,0-25,0 0,0 0,0 0,0 0,0 0,0 0,0-25,0 25,25-25,-25 1,0 24,25-25,-25 0,25 0,0 0,-1 25,-24-24,25 24,0 0,0 0,0 0,-25 0,24 0,1 24,-25-24,25 25,-25 0,25 0,-25-25,0 25,0-1,0 1,0 0,0 0,0 0,-25-25</inkml:trace>
  <inkml:trace contextRef="#ctx0" brushRef="#br0" timeOffset="10355.5923">23639 3919,'25'-49,"0"-1,-25 25,0 25,0-25,0 25,25 0,-25 0,0 25,0 0,0 25,0-1,0 1,0-1,0 1,0 24,0-24,0 24,0-24,0 24,0-24,0 0,-25-1,25 1,0-1,0 1,0-25,-25 24,25-24,0 0,0 0,0-25,0 25,0-25,0 25,0-25,0 0</inkml:trace>
  <inkml:trace contextRef="#ctx0" brushRef="#br0" timeOffset="10819.6188">24111 4192,'0'0,"24"0,-24 0,0 0,0 0,0 0,0 25,0-25,0 25,0-1,0 1,0 0,0 0,0 0,-24-1,24 26,0-25,0 0,0-1,0 1,0 0,-25 0,25 0,0-1,0 1,-25-25,25 25,0-25,-25 25,25-25,-25 0,25 0,-25 0,1 0,24 0,-25 0,25 0,0 0,0-25,0 25,0-25,0 25,0-25,25 25,-1-24,1 24,0-25,0 0,0 25,24 0,-24-25,25 25,-25-25,24 25,1-24,-25 24,24-25,1 25,-25-25,-1 0,26 25,-25-25,0 1,-25 24,24-25,1 0,-25 0,0 25,0-25,0 1,0 24,0 0,0 0,-25 0,25 0,-24 0,-1 24,0-24,25 25,-25 0,0 0,25-25,-24 25,24-1,-25 1,25 0,0-25,0 25,0 0,0-25</inkml:trace>
  <inkml:trace contextRef="#ctx0" brushRef="#br0" timeOffset="11011.6298">24830 4465,'0'0,"25"-25,-25 25,24-25,-24 25,0-25,0 25,0 0,0 0,0 0,-24 0,24 0,-25 0,25 0,-25 25,25-25,-25 0,25 25,0-25,0 25,0 0,0-25,0 24,25-24,0 25,0 0,-1-25,26 25,-25-25,24 25,1-25</inkml:trace>
  <inkml:trace contextRef="#ctx0" brushRef="#br0" timeOffset="11947.6833">10493 6648,'0'0,"0"0,-25 0,25 0,0 0,0 0,0 0,0 0,0 0,25-25,0 25,-1 0,1 0,0 0,0-25,24 25,1 0,-25 0,24-25,-24 25,0 0</inkml:trace>
  <inkml:trace contextRef="#ctx0" brushRef="#br0" timeOffset="12087.6913">10518 6846,'0'25,"0"-25,0 25,0-25,0 0,24 0,-24 0,25 0,0-25,25 25,-26 0,26 0,0-25,-1 25,1-25</inkml:trace>
  <inkml:trace contextRef="#ctx0" brushRef="#br0" timeOffset="12653.7237">11286 6350,'0'0,"25"-25,-25 0,0 1,25 24,-25-25,0 25,0 0,0 0,0 0,0 0,25 25,-25-1,0 1,25 0,-25 0,0 24,0 1,25-25,-25 24,0 1,0 0,0-1,24-24,-24 25,0-26,0 26,0-25,0 0,0 0,0-1,0 1,0 0,0-25,0 25,0-25,0 25,0-25,0 0,0 0</inkml:trace>
  <inkml:trace contextRef="#ctx0" brushRef="#br0" timeOffset="13151.7522">11683 6325,'25'0,"0"-25,-25 25,25-24,0 24,-25 0,24 0,-24-25,25 25,-25 0,0 25,0-25,0 0,0 24,0 1,0-25,0 25,-25 0,1 24,-1-24,25 0,-25 0,0 0,0-1,25 1,-24 0,24 0,0-25,0 25,0-25,0 0,0 0,0 24,0-24,24 0,-24 0,25 0,-25 0,25 0,0 0,0 0,-1 0,26 0,-25-24,0 24,-1 0,1-25,25 25,-50 0,25-25,-1 25,-24 0,25-25,-25 25,0 0,0-25,0 25,0 0,0 0,-25 0,25-24,0 24,-24 0,24 0,0 0,0 0,-25 24,25-24,0 0,0 25,0 0,0-25,-25 25,25 0,0-1,0 1,0 0,0 0,0 0,0-1,0-24,0 25,25 0,-25-25,0 25,0 0,0-25,0 25,0-25,0 0,0 24,0-24</inkml:trace>
  <inkml:trace contextRef="#ctx0" brushRef="#br0" timeOffset="13615.7787">12427 6325,'0'0,"25"0,-25-25,25 25,-25 0,0 0,0 0,0 0,0 0,0 0,0 0,0 0,0 25,0 0,0-25,-25 25,25 0,-25-1,1 26,-1-25,0 0,25-1,-25 1,25 0,-25-25,25 25,0-25,0 25,0-25,0 24,25-24,-25 0,0 25,25-25,0 0,-25 0,25 0,-1 0,1 0,25 0,-25 0,0-25,-1 25,26 0,-25-24,0 24,24-25,-24 25,-25 0,25-25,0 25,-25-25,0 25,0-25,0 25,0 0,0-24,0 24,0 0,0 0,-25 0,25 0,0 0,0 0,0 24,0-24,0 25,0 0,0 0,0-25,0 25,0-1,0 1,0 0,0 0,0 0,0-1,0 1,0 0,0-25,0 25,25 0,-25-25,0 25,0-25</inkml:trace>
  <inkml:trace contextRef="#ctx0" brushRef="#br0" timeOffset="13832.7911">13023 6424,'0'0,"0"0,0 0,25 0,-25 0,24 25,1 0,0-25,0 25,0 0,-1-1,1 1,0 0,25 0,-26 0,1-1,0-24,0 25,0 0,-1-25,1 25,-25-25,25 0</inkml:trace>
  <inkml:trace contextRef="#ctx0" brushRef="#br0" timeOffset="14039.803">13395 6424,'0'0,"0"0,0 0,0 0,0 0,0 25,-25-25,25 25,0-25,-25 25,25 0,0-1,-25 1,25 25,-24-25,-1-1,25 1,-25 0,0 25,0-26,25 1,-24 0,-1-25,25 25,-25 0,25 0</inkml:trace>
  <inkml:trace contextRef="#ctx0" brushRef="#br0" timeOffset="14671.8391">14114 6325,'0'0,"25"0,-25 0,0 0,0 0,0 0,0 0,0 0,0 0,0 0,-25 0,25 0,-25 0,1 0,-1 25,0-25,0 0,0 25,1-25,-1 0,0 25,25-25,-25 0,25 0,0 0,0 0,0 0,0 0,0 0,0 0,0 0,0 0,0 0,0 0,0 0,0 0,0 0,0 0,0 24,0-24,0 0,0 25,0-25,0 25,0-25,0 25,0-25,0 25,0-25,0 24,0-24,0 25,0-25,0 0,25 0,-25 25,0-25,0 0,0 0,0 0,0 0,0 0,0 0,25 0,-25 0,0 0,0-25,25 25,-25 0,24 0,-24 0,25-25,-25 25,25 0,0 0,0 0,-1-24,1 24,0 0,0 0,0 24,-1-24,1 0,0 0,0 25,0-25,-1 25,-24 0,25-25,-25 25,0-25,0 24,0 1,0 0,0-25,-25 25,1-25,-1 25,0-1,0-24,-24 25,24-25,-25 25,1-25,-1 0,25 0,-24 25,-1-25,25 0</inkml:trace>
  <inkml:trace contextRef="#ctx0" brushRef="#br0" timeOffset="14947.8549">13395 7020,'0'25,"0"-25,25 24,-1-24,1 0,0 25,25-25,-25 0,24 0,1 0,-1 0,1-25,0 25,24 0,-24-24,24 24,0-25,1 25,-1-25,25 25,-24-25,-1 25,1-25,-26 25,26-24,-26 24,1 0,0 0,-1 0,-24-25,0 25,0 0,-1 0</inkml:trace>
  <inkml:trace contextRef="#ctx0" brushRef="#br0" timeOffset="15227.8709">13891 7367,'0'25,"-25"-25,25 0,0 0,0 0,0 25,0-25,-25 0,25 24,0-24,0 25,0 0,0 0,0 0,-24-1,24 1,0 0,0 0,0 24,0-24,0 0,0 25,0-26,0 1,0 25,0-25,0-1,0 1,0 0,0 0,0 0,0-25,24 25,-24-25,0 24,0-24</inkml:trace>
  <inkml:trace contextRef="#ctx0" brushRef="#br0" timeOffset="15663.8959">14089 7441,'0'0,"0"-24,0 24,0 0,0 0,0 0,0 0,0 0,0 24,0-24,0 0,25 25,0 0,-25 0,25-25,0 25,-1-1,1 1,0 0,0 0,24 0,-24-25,0 24,0 1,0-25,-25 25,24-25,-24 25,25-25,-25 25,0-25,0 24,0-24,-25 25,25-25,-24 0,-26 25,25-25,-24 0,24 0,-25 0,1 0,24 0,0 0,0 0,0-25,1 25,24-25,0 25,0-24,0-1,0 25,24-25,1 0,0 0,25 25,-26-24,1-1,25 0,-25 25,24-25,-24 0,0 1,24 24,-24-25,-25 25,25-25,0 25,-25-25,0 25,0-25,0 25,0-24,0-1,-25 25,0-25,25 25,-49 0,24-25,0 25,-25 0,26 0,-26 25,0-25,1 25</inkml:trace>
  <inkml:trace contextRef="#ctx0" brushRef="#br0" timeOffset="16575.948">15206 6598,'-25'-25,"25"0,0 25,0 0,0-24,0 24,0 0,0 0,0 0,0 0,0 24,0-24,0 25,0-25,25 25,-25 0,24 0,-24-1,25 1,-25 0,0-25,25 25,-25 0,0-1,0-24,0 25,0-25,0 0,0 0,0 25,0-25,0 0,0 0,0 0,0 0,0 0,0 0,0-25,0 25,0 0,0-25,0 25,0 0,0-24,0 24,0-25,0 0,0 25,0-25,25 25,-25-25,25 25,-25-24,0 24,24-25,-24 25,25 0,0 0,-25 0,25 0,-25 0,25 0,-25 25,24-25,-24 0,25 24,-25-24,0 25,0-25,0 25,0-25,0 0,0 25,0-25,0 25,0-25,0 0,0 0,0 24,0-24,0 0,0 0,0 0,0 0,0 0,0-24,0 24,0-25,0 25,0-25,0 25,0-25,25 0,-25 1,0 24,25-25,-25 0,25 0,-25 25,24-25,1 25,-25 0,25 0,0 0,-25 0,25 25,0-25,-25 25,24 0,-24 0,25-1,-25-24,0 25,0 0,0 0,0-25,0 25,0-1,0-24</inkml:trace>
  <inkml:trace contextRef="#ctx0" brushRef="#br0" timeOffset="16899.9666">15900 6028,'25'-25,"-25"25,25-25,-25 25,0 0,0-25,0 25,0 0,0 25,0-25,25 25,-25 0,0-1,0 1,24 25,-24-25,0 24,0 1,0-1,0 26,0-26,0 1,0 24,0-24,0 0,0-1,0 26,0-26,0 1,0-25,0 24,0 1,0-25,0 0,0-1,0 1,0 0,0 0,0-25,0 25,0-25,0 0,-24 0,24 0,0 0,0 0</inkml:trace>
  <inkml:trace contextRef="#ctx0" brushRef="#br0" timeOffset="17472.9993">16347 6226,'0'0,"24"0,-24-25,0 25,0 0,0 0,0 0,0 0,0 0,0 0,0 25,-24 0,24-25,0 25,0-1,0 1,0 0,0 0,24 0,-24-1,25 1,0 0,-25 0,25 0,0-1,-25 1,24-25,1 25,-25-25,0 25,25-25,-25 25,0-25,0 24,0-24,0 0,0 25,-25-25,25 25,-25-25,25 0,-24 0,-1 25,0-25,25 0,-25 0,0 0,25-25,-24 25,24 0,0 0,0 0,0 0,0-25,0 25,0 0,0 0,0 0,0-25,24 25,1 0,-25 0,25-24,0 24,0 0,-1-25,1 25,25-25,-25 25,-1-25,26 25,-25-25,0 25,24-24,-24-1,0 25,0-25,0 0,-1 25,1-25,-25 25,25-24,-25-1,0 25,0-25,0 25,0-25,0 25,0-25,0 25,-25 0,25 0,-25 0,25 0,-24 0,24 0,-25 25,0 0,25-25,-25 25,25 0,0-1,0-24,0 25,0 0,0 0,0-25,0 25,25-25,0 24,-25-24,25 25,-1-25,1 0</inkml:trace>
  <inkml:trace contextRef="#ctx0" brushRef="#br0" timeOffset="17693.0119">17488 6325,'0'0,"0"0,0 0,0 0,-25 0,0 0,25 0,-25 0,25 0,-25 25,1-25,24 25,-25 0,25-1,0-24,0 25,0 0,0-25,0 25,0 0,0-25,0 24,0-24,25 0,-25 25,24-25,1 0,0 0,0 25,0-25,-1 0,1 0</inkml:trace>
  <inkml:trace contextRef="#ctx0" brushRef="#br0" timeOffset="21912.2533">13023 6375,'0'0,"0"0,0 0,0 0,0 0,0 0,0 0,0 0,0 0,0 0,-25 0,25 0,-99 49,74-24,-25-25,1 25,24 0,-49 0,24 24,0-24,-24 25,-1-26,1 26,-25 0,24-1,1 1,-25 0,24-1,1 1,0-1,-1-24,1 25,24-25,1-1,-1 1,25 0,0 0,1-25,-1 0,25 25,-25-25,25 0,0 0,0 0,0 0,0 0,0 0,0 0,0 0,0 0,0 0,25 0,-25 0,0 0,0 0,25 0,-25-25</inkml:trace>
  <inkml:trace contextRef="#ctx0" brushRef="#br0" timeOffset="22711.299">15007 7367,'0'0,"0"-25,0 25,0 0,0-25,0 25,0 0,0 0,0 0,0-24,0 24,0 0,0 0,-25 24,25-24,-24 25,-1-25,-25 25,25 0,-24-25,-1 49,-24-24,24 0,-24 25,-1-26,1 26,-1-25,1 24,0-24,-1 25,26-25,-26 24,26-24,-1 0,0 0,1-1,24 1,0-25,0 25,1-25,24 0,0 0,0 0,0 0,0 0,0 0,0 0,0 0,0 0,0 0,0 0,0 0,0 0,0 0</inkml:trace>
  <inkml:trace contextRef="#ctx0" brushRef="#br0" timeOffset="24207.3845">14486 8384,'0'0,"0"0,0-25,0 25,0-25,25 25,-25-24,25 24,0-25,0 25,-1-25,1 25,0 0,0 0,0 0,-1 0,1 0,0 0,0 0,0 25,-1-25,-24 25,0-25,0 24,0 1,0-25,0 25,0 0,-24 0,-1-25,25 24,-25 1,25-25,-25 25,25-25,-25 25,25-25,0 0,0 0,0 0,0 0,0 0,0 0,0 0,0 0,0 0,0 0,0 0,0 0,0 0,25 0,-25 0,25-25,0 25,-25 0,25 25,-1-25,1 0,-25 25,25-25,0 24,-25-24,25 25,-25 0,0-25,0 25,0 0,0-25,0 24,0-24,-25 25,25-25,0 25,-25-25,25 0,-25 0,0 25,25-25,-24 0,-1 0,0 0,0-25,0 25,1 0,-1 0,0-25,0 25,0 0,-24-25,24 25</inkml:trace>
  <inkml:trace contextRef="#ctx0" brushRef="#br0" timeOffset="25931.4831">11758 5879,'0'0,"0"0,0-25,0 25,0 0,0 0,0-25,0 25,25 0,-25-25,24 25,1 0,0 0,0 0,0 0,-1 0,1 0,-25 0,25 25,0-25,0 25,-25-25,24 25,-24 0,0-25,0 24,0 1,0 0,-24 25,-1-26,0 1,0 25,0-25,-24 24,24-24,-25 0,26 0,-1-1,0 1,0-25,25 25,-25-25,25 0,0 0,0 0,25 0,0-25,-25 25,25 0,0-25,-1 25,1-24,25 24,-25-25,-1 25,26-25,-25 0,0 25,-1-25,1 25,0 0,0-24,0 24,-25 0,0 0,24 0,-24 0,0 0,0 0</inkml:trace>
  <inkml:trace contextRef="#ctx0" brushRef="#br0" timeOffset="27221.5569">12477 5631,'0'0,"0"0,0 0,0 0,0-25,0 25,0 0,0 0,0 0,0 0,0 0,0 0,0 0,0 0,0 0,0 0,0 0,0 0,0 0,0 0,0 25,0-25,0 24,-25 1,25-25,-25 25,25 0,-24 0,-1-1,25 1,-25 0,0 0,0-25,25 25,-24 0,24-25,0 24,0-24,0 0,0 0,0 0,0 25,0-25,0 0,0 0,0 0,0 0,24 0,-24 0,25 0,0 0,-25 0,25-25,0 25,-25 0,24 0,-24 0,25 0,-25 0,0 0,0-24,0 24,0 0,25 0,-25 0,0 0,0 0,0 0,0 0,0 0,0 0,0 0,0 0,0 0,0 0,0 0,0 0,0 0,0 0,0 0,0 0,0 0,0 0,0 0,0 0,0 0,0 0,0 0,0 0,0 0,0 0,0 0,25 0,-25 0,25 0,-25 0,25-25,-1 25,1 0,0 0,0-25,0 25,-1 0,1 0,-25-25,25 25,0 0,-25 0,25-25,-25 25,0 0,24 0,-24 0,0 0,0 0,0 0,0 0,0 0,0 0,0 0,-24 0,24-25,0 25,0 0,0 0,-25 0,25 0,0-24,0 24,-25 0,25 0,0 0,0 0,-25-25,25 25,0 0,0 0,0 0,-25 0,25 0,0 0,0 0,0 0,0 0,0-25,0 25,0 0,0 0,0 0,0 0,0 0,0 0,0 0,0 0,0 25,0-25,0 0,0 0,0 25,0-25,25 24,-25 1,0 0,25 0,-25 0,25 0,0-1,-25 1,24 25</inkml:trace>
  <inkml:trace contextRef="#ctx0" brushRef="#br0" timeOffset="28036.6036">15007 8235,'0'0,"0"0,0 0,0 0,0 0,0 0,0 0,0 0,0 0,0 0,0 0,0 0,0 25,0-25,-25 25,1 0,24-1,-50 1,25 0,0 25,-24-1,-1 1,1-1,-1 1,-24 0,24-1,0 1,1-25</inkml:trace>
  <inkml:trace contextRef="#ctx0" brushRef="#br0" timeOffset="28755.6447">12775 5779,'25'-24,"-25"24,0 0,0 0,24-25,-24 25,0 0,0-25,0 25,0 0,0 0,0 0,0 0,0 0,0 0,0 0,0 0,0 0,-24 0,-1 0,25 25,-50-25,25 25,-24-1,-1 1,1 0,-1 25,-25-25,26 24,-26 1,1-25,0 24,24 1,0-1,-24-24,24 0,26 25,-26-26,25-24,0 25,1-25,24 25</inkml:trace>
  <inkml:trace contextRef="#ctx0" brushRef="#br0" timeOffset="29480.6861">13221 5680,'0'-25,"25"25,-25 0,0 0,0 0,0 0,0 0,0 0,-25 0,25 0,-25 0,25 0,0 25,-24-25,24 25,-25-25,25 25,-25 0,25-25,0 24,0 1,0 0,0-25,0 25,0-25,0 25,25 0,-25-25,25 0,-1 24,-24-24,25 0,0 0,0 0,0 0,-1 0,1 0,-25 0,25-24,0 24,0 0,-1-25,-24 25,25 0,-25-25,25 25,-25 0,0-25,0 25,0 0,0-25,-25 25,25-25,-25 1,1 24,24-25,-25 0,0 25,0-25,0 25,1-25,-1 25,0-24,0 24,25-25,-25 25,25 0,-24-25,24 25,0 0,-25-25,25 25,0-25,0 25,0 0,0-24,0 24,0-25,25 25,-1-25,-24 25,25 0,-25-25,25 25,0-25,0 25,-1 0,-24-24,25 24,0 0,0 0,0 0,-1 0,1 24,-25-24,25 25,0-25,-25 25,0 0,0 0,0-1,0 1,0 0,-25 0,0 24</inkml:trace>
  <inkml:trace contextRef="#ctx0" brushRef="#br0" timeOffset="30635.7522">10741 10294,'-25'0,"25"0,0 0,0 0,0 0,0 0,25 0,0-25,-25 25,24 0,1 0,0-25,0 25,24 0,-24 0,0 0,0 0,0 0,-1 0,1 0</inkml:trace>
  <inkml:trace contextRef="#ctx0" brushRef="#br0" timeOffset="30771.76">10790 10567,'0'0,"0"0,0 25,25-25,-25 0,25 0,0-25,0 25,-1 0,26 0,-25-25,24 25,-24 0</inkml:trace>
  <inkml:trace contextRef="#ctx0" brushRef="#br0" timeOffset="35344.0215">12502 9773,'0'-25,"0"-24,0 24,0 0,0 25,0-25,0 0,0 25,0-24,0 24,0 0,0-25,0 25,0 0,0 0,0 0,0 25,0-25,0 0,0 24,0-24,0 25,0 0,0 0,-25 0,25 24,-25-24,0 0,25 24,-24-24,-1 25,0-25,0-1,0 26,1-25,24 0,-25 24,25-24,0 0,0 0,0-25,0 25,0-25,0 24,25-24,-1 0,-24 0,25 25,0-25,0 0,24-25,-24 25,0 0,25-24,-25 24,24-25,-24 25,0-25,24 25,-24-25,0 25,-25-25,25 25,0-24,-25 24,0-25,0 25,0 0,0-25,0 25,0 0,-25-25,25 25,-25 0,0 0,25-25,-25 25,1 0,24 0,0 0,-25 0,25 0,0 0,0 25,0-25,0 25,0-25,0 25,0 0,0-1,0 26,0-25,0 0,0-1,25 1,-25 25,0-25,0-1,0 1,0 0,0 0,0 0,0-1,0-24,0 25,0 0,0-25,0 25</inkml:trace>
  <inkml:trace contextRef="#ctx0" brushRef="#br0" timeOffset="35704.0421">13072 9996,'0'0,"0"-25,0 25,0 0,0 0,0-24,0 24,0 0,-24 0,24 0,-25 24,25-24,0 0,-25 25,25 0,-25 0,25 0,0 0,0-1,-25 1,25 0,0 0,0 0,0-1,25 1,-25 0,25 0,-25 0,25-25,-25 24,25-24,-25 0,24 0,1 0,0 0,-25 0,25 0,0 0,-1-24,1 24,0-25,-25 0,25 25,-25-25,0 0,0 25,0-24,0-1,0 0,0 0,-25 25,0-25,0 1,1 24,-1-25,-25 25,25-25,1 25,-1 0</inkml:trace>
  <inkml:trace contextRef="#ctx0" brushRef="#br0" timeOffset="36402.082">13668 10145,'0'0,"0"0,0 0,0 0,0-25,0 25,25 0,-25 0,0 0,24-24,-24 24,0 0,25 0,-25 24,0-24,25 0,-25 25,0-25,25 25,-25-25,0 25,0 0,0-1,0-24,0 25,0 0,0-25,0 25,0-25,0 25,0-25,0 0,0 0,0 0,0 0,0 0,0 0,0 0,0 0,0-25,0 25,0-25,0 25,0-25,25 0,-25 25,0-24,0-1,0 0,0 25,24-25,-24 0,0 25,25-24,-25 24,0-25,25 25,-25 0,25 0,-25 0,25 0,-25 0,24 0,-24 0,25 0,0 25,-25-25,25 24,-25-24,25 25,-25-25,0 25,0-25,0 25,0-25,0 25,0-25,0 0,0 24,0-24,0 0,0 0,0 0,0 0,0 0,0 0,0-24,0 24,24-25,-24 0,0 25,25-25,-25 0,25 1,-25-1,25 0,-25 25,25-25,-1 25,-24-25,25 25,0 0,0 0,0 0,-25 0,24 25,1-25,-25 25,0 0,0 0,25-25,-25 24,0 1,0 0,0 0,0 0,0-25</inkml:trace>
  <inkml:trace contextRef="#ctx0" brushRef="#br0" timeOffset="36692.0986">14685 9674,'25'-25,"-25"0,0 0,0 25,0-24,24 24,-24 0,0 0,0 0,0 0,0 0,0 24,0-24,0 25,0 0,0 0,0 24,0-24,0 25,0-25,0 24,0 1,0-25,0 24,-24 1,24 0,0-1,-25-24,25 25,0-1,0-24,0 0,0 24,0-24,-25 0,25 0,0-25,0 25,0-1,0-24,0 0</inkml:trace>
  <inkml:trace contextRef="#ctx0" brushRef="#br0" timeOffset="37272.1318">15082 9897,'0'-25,"24"25,-24-25,0 25,0-24,0 24,-24 0,-1 0,25 0,-25 0,25 0,-25 24,0-24,25 25,-24-25,24 25,0 0,0 0,0-25,0 24,0 1,0 0,24 0,1 0,-25-25,25 25,0-1,0 1,-1 0,1-25,0 25,0 0,-25-25,25 24,-25-24,24 0,-24 25,0-25,0 0,0 0,0 25,-24-25,-1 0,0 0,0 0,0 25,1-25,-1 0,0 0,0 0,0-25,25 25,-24 0,24 0,0 0,0 0,0 0,0-25,0 25,24 0,-24 0,25 0,0 0,-25-25,25 25,0 0,-1 0,-24-24,25 24,0 0,0-25,0 25,-1-25,1 25,0-25,0 0,0 25,-1-24,1 24,0-25,0 0,-25 0,0 25,0-25,0 0,0 25,0-24,0 24,0-25,-25 25,25 0,-25 0,25 0,-25 0,25 0,-24 0,24 25,-25-1,25-24,-25 25,25-25,0 25,0 0,0 0,0-25,0 25,0-1,0-24,25 25,-25 0,25-25,-25 25,24-25,1 0,-25 0,25 0,0 0,24 0</inkml:trace>
  <inkml:trace contextRef="#ctx0" brushRef="#br0" timeOffset="37488.1441">15975 9947,'0'0,"24"-25,-24 25,0-25,0 25,0 0,0 0,0 0,0 0,0 0,0 0,-24 0,-1 25,25-25,-25 25,0-1,25 1,-25-25,25 25,0 0,0 0,0 0,0-1,0-24,0 25,25 0,-25-25,25 25,0-25,0 25,-1-25,26 0,-25 24,0-24,24 0,-24-24,0 24</inkml:trace>
  <inkml:trace contextRef="#ctx0" brushRef="#br0" timeOffset="37575.1491">16495 10120,'0'0,"0"0,0 0,0 0,0 0,0 0</inkml:trace>
  <inkml:trace contextRef="#ctx0" brushRef="#br0" timeOffset="40759.3313">8161 11881,'0'0,"-25"0,25 25,-25-25,25 0,0 0,0 0,0 0,0 0,0 0,25 0,0-25,0 25,0 0,0 0,24 0,-24-24,25 24,-1 0,26-25,-26 25,1-25,24 25,-24-25,-1 25,1 0,-25-25,24 25,-24 0,0 0,0 0,-25 0</inkml:trace>
  <inkml:trace contextRef="#ctx0" brushRef="#br0" timeOffset="40999.345">8583 11881,'-25'0,"25"0,0 0,0 0,-25 25,25-25,0 0,0 0,0 0,0 0,0 0,0 25,25-25,-25 0,0 25,25 0,-25-1,25 1,-25 0,24 0,-24 0,0-1,25 1,-25 0,0 25,0-25,25 24,-25-24,0 0,0 24,0-24,0 25,0-25,0-1,0 26,0-25,0 0,0-1,0 1,0-25</inkml:trace>
  <inkml:trace contextRef="#ctx0" brushRef="#br0" timeOffset="41295.3619">9525 12154,'-24'0,"24"0,0 0,0 0,0 0,0 0,24 0,-24 0,25-25,0 25,-25 0,25 0,0 0,-1-24,1 24,0 0,25 0,-50 0</inkml:trace>
  <inkml:trace contextRef="#ctx0" brushRef="#br0" timeOffset="41451.3708">9550 12378,'0'0,"25"24,-25-24,25 0,-25 0,25 0,-1-24,1 24,0 0,0 0,24-25,-24 25</inkml:trace>
  <inkml:trace contextRef="#ctx0" brushRef="#br0" timeOffset="42259.4171">11162 11609,'0'0,"0"0,0-25,0 25,0 0,0 0,0 0,0 0,0 0,0 0,0 0,0 25,0-25,0 24,25 1,-25 0,25 0,-25 24,0-24,25 0,-25 25,0-26,25 1,-25 0,0 0,0 0,0-1,0 1,0 0,0 0,0-25,0 25</inkml:trace>
  <inkml:trace contextRef="#ctx0" brushRef="#br0" timeOffset="42619.4376">10815 11757,'-25'-24,"25"24,-24-25,24 0,0 25,0-25,0 0,0 25,0-24,24 24,1-25,-25 0,25 25,25-25,-26 25,1 0,25 0,-25-25,24 25,1 0,-1 25,1-25,0 25,-26-25,26 25,0 0,-25-1,24 1,-24 0,0 0,0 24,-1-24,-24 0,0 25,0-26,0 1,-24 0,24 0,-25 0,0-1,0 1,0 0,-24 0,24 0,-25-25,25 24,-24 1,-1-25,25 25,-24-25,24 0,-25 0,26 0,-1 0</inkml:trace>
  <inkml:trace contextRef="#ctx0" brushRef="#br0" timeOffset="42959.4571">10518 12601,'0'0,"0"25,0-25,0 0,0 0,0 0,0 0,24 0,1 0,0 0,0 0,0 0,-1 0,26 0,0 0,-26 0,26 0,24-25,-24 25,0 0,-1-25,26 25,-26 0,26-25,-1 25,-24 0,24-25,1 25,-26-24,26 24,-1 0,-24-25,-1 25,1 0,-1 0,-24-25,0 25,0 0,0 0</inkml:trace>
  <inkml:trace contextRef="#ctx0" brushRef="#br0" timeOffset="43527.4896">11262 13171,'0'-25,"0"1,0 24,0-25,0 0,0 0,0 25,0-25,-25 1,25 24,0 0,-25-25,25 25,-25 0,25 0,-25 0,25 25,-24-25,-1 0,25 24,-25 1,25-25,-25 25,25 0,-25-25,25 25,0-1,0 1,0 0,0-25,0 25,0 0,0-25,25 25,0-25,-25 24,25-24,0 25,-1-25,1 0,0 25,0-25,0 0,24 0,-24 25,0-25,0 0,0 25,-1-25,-24 0,25 24,0-24,-25 25,0-25,0 0,0 25,0-25,0 0,0 25,-25-25,25 0,-25 0,1 25,-1-25,0 0,0 0,0 0,0 0,1 0,-1 0,-25 0,25-25,1 25,-1 0,0 0,0-25</inkml:trace>
  <inkml:trace contextRef="#ctx0" brushRef="#br0" timeOffset="45064.5775">12750 12030,'-25'25,"25"-25,-25 0,1 25,24-25,0 0,0 0,0 0,0 0,0 0,0 0,0 0,0 0,0 25,24-25,1 0,0 0,0 0,0 0,-1 0,1 0,0 0,0 0,24 0,-24 0,0 0</inkml:trace>
  <inkml:trace contextRef="#ctx0" brushRef="#br0" timeOffset="45212.586">12849 12278,'0'25,"0"-25,0 0,25 0,-25 0,0 0,25 0,0 0,-25 0,24 0,1 0,25-25,-25 25</inkml:trace>
  <inkml:trace contextRef="#ctx0" brushRef="#br0" timeOffset="46367.652">7343 2629,'-25'0,"0"0,0 0,0 0,25 0,-24 25,24-25,-25 0,25 0,0 0,0 0,0 0,0 0,0 0,25 0,-1-25,1 25,0 0,0 0,24-25,1 25,0 0,24-24,0 24,1 0,-1-25,1 25,-1-25,25 0,-24 25,24-25,-25 25,1-24,-1-1,1 25,-26 0,1-25,-1 25</inkml:trace>
  <inkml:trace contextRef="#ctx0" brushRef="#br0" timeOffset="46571.6637">7715 2604,'-50'0,"25"0,-24 25,24-25,25 0,-25 0,25 0,0 0,25-25,-25 25,25 0,24 0,-24 0,25-24,-1 24,26-25,-1 25,0-25,1 25,-1-25,26 0,-26 25,0-24,1 24,-1-25</inkml:trace>
  <inkml:trace contextRef="#ctx0" brushRef="#br0" timeOffset="47559.7202">14561 11658,'-25'-25,"25"1,0 24,-25-25,25 25,-25 0,25-25,0 25,0 0,0 0,0 25,0-25,0 25,0-25,0 24,0 1,0 0,0 0,25 24,-25-24,0 0,0 25,25-26,-25 1,0 0,25 0,-25 0,0-1,0 1,0 0,0 0,0-25,0 25,0-25,25 24</inkml:trace>
  <inkml:trace contextRef="#ctx0" brushRef="#br0" timeOffset="48088.7505">15106 11782,'0'-25,"0"1,0-1,0 25,0-25,-24 0,-1 0,0 1,0 24,0-25,1 25,-1 0,0 0,0 25,0-25,1 24,-1 1,0 0,0 0,0 0,25-1,0 1,0 0,0 0,0-25,0 25,0-1,25-24,-25 25,25-25,0 0,0 0,-1 0,-24 0,25 0,0-25,0 25,0-24,-1 24,1-25,0 25,0-25,0 0,-1 0,1 25,-25-24,25-1,0 0,0 25,-1-25,1 0,0 25,0 0,0-24,-1 24,-24 0,25 0,0 24,-25-24,25 25,-25-25,0 25,25 0,-25 0,0-1,24-24,-24 25,0 0,25-25,-25 25,25-25,-25 0,25 0,0 25,-25-25,24 0,1-25,0 25,0 0,0-25,0 25,-1-25,1 0,0 25,-25-24,25-1,-25 0,0 0,0 25,0-25,0 1,0-1,-25 25,25-25,-25 0,-24 25,24-25,-25 25,25-24,-24 24,-1 0,25 24</inkml:trace>
  <inkml:trace contextRef="#ctx0" brushRef="#br0" timeOffset="48423.7696">14288 12477,'0'25,"-25"-25,25 24,-25-24,25 0,0 25,0-25,0 0,25 0,0 0,0 0,-1 0,1-25,25 25,-1 0,1-24,0 24,-1-25,26 25,-1-25,1 0,-1 25,0-25,26 1,-1 24,-25-25,25 0,1 25,-1-25,0 0,0 25,-24-24,24-1,-25 25,1-25,-1 25,-24-25,-1 25,1-25,0 25,-26 0,-24 0,25 0</inkml:trace>
  <inkml:trace contextRef="#ctx0" brushRef="#br0" timeOffset="49055.8058">14982 12849,'0'-25,"0"25,0-25,25 0,-25 25,0-24,0 24,0 0,0-25,0 25,0 0,0 0,0 0,0 0,0 0,0 0,0 0,0 25,-25-25,25 0,-24 24,24 1,-25-25,25 25,-25 0,0 0,25-1,-25 1,1 0,24 0,-25 0,25-1,0 1,-25 0,25-25,0 25,0 0,0-25,25 0,0 24,-25-24,24 0,1 0,0 0,0 0,0-24,-1 24,1 0,25-25,-25 25,-1-25,1 25,0-25,0 25,0-25,-1 1,1 24,0-25,-25 25,25-25,-25 0,25 25,-25-25,0 25,0 0,0-24,0 24,-25 0,25 0,0 0,-25 0,25 0,-25 0,25 24,0-24,-25 0,25 25,0-25,-24 25,24 0,0 0,0-25,0 24,0 1,0 0,0 0,0 0,0-25,0 24,0 1,0 0,0-25,0 25,0 0,0-25,0 25,0-25,0 24,0-24</inkml:trace>
  <inkml:trace contextRef="#ctx0" brushRef="#br0" timeOffset="49402.8256">15454 12849,'0'-25,"0"25,24 0,-24 0,0 0,0-25,0 25,0 0,0 0,0 25,0-25,0 0,0 25,-24 0,24-25,0 24,-25 1,25 0,0 0,0 0,0-1,0 1,0 0,0-25,0 25,25 0,-25-25,24 24,-24-24,25 0,-25 0,25 0,0 0,0 0,-1 0,1-24,25 24,-25 0,0-25,-1 0,1 25,0-25,0 25,0-25,-25 1,0-1,0 25,0-25,0 0,0 25,-25-25,0 1,0 24,-24-25,24 25,-25-25,25 25,-24 0,-1 0</inkml:trace>
  <inkml:trace contextRef="#ctx0" brushRef="#br0" timeOffset="49620.8381">15528 12650,'0'0,"25"0,-25 0,0 0,0 0,0 0,0 0,0 0,0 25,0-25,0 25,0 0,0 0,0-1,0 26,0-25,0 24,0-24,0 25,0-25,-25 24,25-24,0 0,0 24,0-24,-25 0,25-25,0 25,0 0</inkml:trace>
  <inkml:trace contextRef="#ctx0" brushRef="#br0" timeOffset="50042.8622">15454 11038,'24'-25,"-24"25,0 0,0-25,0 25,0 0,0-24,0 24,0 0,0 0,0-25,0 25,0 0,0 25,0-25,25 24,-25 1,0 0,0 25,25-1,-25 26,0-26,0 26,0-26,0 26,0-1,0 1,0-1,0-24,0 24</inkml:trace>
  <inkml:trace contextRef="#ctx0" brushRef="#br0" timeOffset="50647.8968">15032 11584,'0'0,"0"-25,0 25,0 0,0 0,0 0,25 0,-25 0,0 0,0 0,0 0,0 0,0 0,0 25,0-25,-25 25,25-1,-25 26,0-25,1 24,-1 1,-25 0,1-1,24 1,-25 24,-24-24,24-1</inkml:trace>
  <inkml:trace contextRef="#ctx0" brushRef="#br0" timeOffset="51011.9177">15280 13122,'0'0,"0"0,0 0,0 0,0 0,0 0,0 0,-25 0,25 0,-25 0,1 24,-1-24,-25 25,1 0,-1 0,0 0,1 24,-1-24,1 25,-26-25,26 24</inkml:trace>
  <inkml:trace contextRef="#ctx0" brushRef="#br0" timeOffset="51916.9694">13767 11559,'25'0,"0"0,-25-25,0 25,0 0,0 0,0 0,0 0,0 0,0 0,-25 0,25 0,-25 25,0-25,25 25,-25-25,1 25,-1-25,0 24,0-24,25 0,-25 25,25-25,0 0,0 0,-24 0,24 25,0-25,0 0,0 0,0 0,0 0,0 0,0 25,0-25,0 0,0 25,0-25,0 0,0 24,0-24,0 25,0-25,0 25,0-25,0 25,0-25,0 25,0-25,0 0,24 24,-24-24,0 0,25 0,-25 0,0 0,0 0,25 0,-25 0,0 0,25 0,-25 0,0 0,25-24,-25 24,24 0,-24 0,25-25,0 25,0-25,-25 25,25 0,-1-25,1 25,0 0,0 0,0 0,-1 0,1 25,-25-25,25 0,0 25,-25-25,25 25,-25-25,0 24,0 1,0-25,-25 25,25-25,-25 25,0 0,0-25,1 24,-1-24,-25 25,25-25,-24 25,24-25,0 0,-24 0,24 0,0 25,0-25,0 0</inkml:trace>
  <inkml:trace contextRef="#ctx0" brushRef="#br0" timeOffset="52444.9996">14213 13271,'0'0,"0"0,0-25,0 25,0 0,0-25,0 25,0-25,25 25,-25 0,25-25,0 25,0 0,-25 0,24 0,1 0,-25 0,25 0,-25 25,25-25,-25 25,0 0,-25 24,25-24,-25 25,0-25,1 24,-1 1,0-25,0 24,-24-24,24 0,25 0,-25-1,25-24,-25 25,25-25,0 0,0 0,0 0,25 0,-25-25,25 25,0-24,-1 24,1-25,0 0,25 0,-26 0,26 1,0-1</inkml:trace>
  <inkml:trace contextRef="#ctx0" brushRef="#br0" timeOffset="52956.0289">16570 11683,'0'0,"0"0,0 25,0-25,0 0,0 0,0 0,0 0,0 0,25 0,-1 0,1-25,-25 25,50 0,-25 0,0 0,-1 0,1 0,0-25,0 25</inkml:trace>
  <inkml:trace contextRef="#ctx0" brushRef="#br0" timeOffset="53108.0376">16644 11981,'0'0,"0"24,0-24,0 0,0 0,0 0,0 0,25 0,-25 0,25 0,0 0,0 0,-1 0,1 0</inkml:trace>
  <inkml:trace contextRef="#ctx0" brushRef="#br0" timeOffset="53735.0734">17736 11361,'0'0,"0"0,0 0,0 24,0-24,-25 0,0 0,0 25,0-25,1 0,-1 25,0-25,0 25,0-25,1 0,-1 25,25-25,-25 0,25 0,-25 0,25 0,0-25,0 25,0 0,0 0,0-25,0 25,0-25,0 25,0-25,0 1,0 24,25-25,-25 25,25-25,-25 25,25-25,-1 25,-24-25,25 25,-25 0,25 0,0 0,0 25,-25-25,24 0,1 25,0 0,-25 0,25-1,0 1,-25 0,25 0,-25 0,0 24,0-24,0 25,0-26,0 26,-25 0,25-26,-25 26,0 0,0-26,0 26,1-25,-26 24,25-24,0 0,1 0,-1-25,0 25,0-25,0 0,25 0,-24 0,24 0,0-25,-25 0,25 25,0-25,0 0,0 1,0-26,0 25,25 25,-25-25,24 1,1-1,-25 25,25-25,0 25,-25 0,25-25,-1 25,1 0,-25 25,25-25,0 25,0-25,-25 25,24-25,1 24,0-24,-25 25,25-25,-25 25,25-25,-25 25,25-25,-25 25,0-25</inkml:trace>
  <inkml:trace contextRef="#ctx0" brushRef="#br0" timeOffset="53899.0828">17984 11757,'0'-24,"25"24,-25 0,0 0,0 0,0-25,0 25,0 0,0 0,0 0</inkml:trace>
  <inkml:trace contextRef="#ctx0" brushRef="#br0" timeOffset="54244.1025">18207 11336,'0'0,"0"-25,0 25,0 0,0 0,-25 0,25 0,-25 0,25 0,-24 0,-1 0,25 25,-25-25,0 25,25-25,-25 24,25 1,0-25,0 25,0 0,0-25,0 25,0-25,25 24,-25 1,25-25,0 25,0 0,-1-25,-24 25,25-1,0-24,0 25,0-25,-1 25,1-25,0 25,-25-25,25 25,-25-25,0 0,0 24,0-24,0 0,0 25,0-25,0 25,-25-25,0 0,25 25,-25-25,1 0,-26 0,25 0,0 0,-24 0</inkml:trace>
  <inkml:trace contextRef="#ctx0" brushRef="#br0" timeOffset="54400.1115">18058 11361,'0'-25,"25"25,0-25,-25 25,25-25,-1 25,-24-25,25 25,0-24,0 24,0-25,-1 25,1 0,0-25,-25 25,25 0</inkml:trace>
  <inkml:trace contextRef="#ctx0" brushRef="#br0" timeOffset="55047.1485">18703 11336,'0'25,"0"-25,0 0,0 0,-25 0,0 0,25 24,-24-24,24 0,-25 25,25-25,-25 25,25-25,0 25,0 0,0-25,0 24,0-24,25 25,-25 0,25-25,-1 25,-24-25,25 25,0-1,0-24,0 25,-25-25,24 25,-24 0,25-25,-25 25,0-25,0 0,0 24,0-24,0 25,0-25,0 0,0 0,-25 25,25-25,-24 0,24 0,-25 0,0 0,25 0,-25 0,0 0,25 0,-24 0,24-25,-25 25,25 0,0 0,0 0,0-25,0 25,0 0,0 0,0 0,0 0,25 0,-25 0,0 0,24 0,-24 0,25 0,-25 0,0 0,25 0,-25 0,25 0,-25 0,25-24,-1 24,-24 0,25 0,0 0,-25-25,25 25,0 0,0-25,-1 25,1 0,0-25,0 25,0-25,-1 25,1-24,0-1,0 25,0-25,-1 25,1-25,0 0,-25 25,0-24,0-1,0 25,0-25,0 25,0-25,0 25,0 0,0 0,-25 0,0 0,25 0,-24 0,24 0,-25 25,0-25,25 25,-25-25,25 25,0-25,0 24,0-24,0 25,0 0,0-25,0 25,25-25,-25 0,25 25,-25-25,25 24,-1-24,-24 0,25 0,0 0</inkml:trace>
  <inkml:trace contextRef="#ctx0" brushRef="#br0" timeOffset="55295.1627">19720 11361,'0'0,"0"0,0-25,-25 25,0 0,25 25,-24-25,-1 0,0 24,25-24,-25 25,0 0,1-25,-1 25,0 0,25-1,-25 1,25-25,0 25,0 0,0-25,25 25,-25-1,25-24,0 0,-1 25,1-25,25 0,-25 0,24 0,1 0,-25 0,24 0,1 0,0-25,-1 25,-24 0,25-24,-26 24</inkml:trace>
  <inkml:trace contextRef="#ctx0" brushRef="#br0" timeOffset="55691.1853">17736 12799,'-50'25,"0"0,1 0,24-1,0-24,0 25,1-25,24 0,0 0,0 0,24-25,1 25,0 0,25-24,-1-1,1 25,24-25,1 0,-1 0,25 1,-24-1,24 0,25-25,-25 26,25-1,-25 0,25-25,-24 26,24-1,0-25,-25 25,0 1,0-1,1 0,-1 0,-25-24,1 24,-1 0,-24 25,-1-25,1 0,0 0,-26 25,1-24,-25 24,25-25,-25 25,0 0,0 0,0-25,0 25,0 0,0 0,0 0,0 0,-25 0,25 25,0-25,-25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2:35:30.918"/>
    </inkml:context>
    <inkml:brush xml:id="br0">
      <inkml:brushProperty name="width" value="0.05292" units="cm"/>
      <inkml:brushProperty name="height" value="0.05292" units="cm"/>
      <inkml:brushProperty name="color" value="#FF0000"/>
    </inkml:brush>
  </inkml:definitions>
  <inkml:trace contextRef="#ctx0" brushRef="#br0">4168 7665,'0'-25,"0"0,-25 0,0 25,25-25,-25 1,-24 24,24-25,0 25,0-25,0 25,0 0,1 0,-1 25,0-25,0 25,0-25,1 24,-1 1,0 0,25 0,-25 0,25-1,0 1,0-25,0 25,25 0,-25 0,25-25,0 24,-1-24,1 0,0 25,25-25,-1 0,1 0,0 0,-1 0,1 0,-1 0,1 0,0-25,-1 25,-24 0,25 0,-26 25,1-25,-25 0,25 25,-25-25,0 25,0-25,0 0,0 25,-25-25,25 0,-25 24,1-24,-1 25,0-25,0 25,-24-25,24 0,-25 0,25 25,1-25,-26 0,0 0,26 0,-26 0,25-25,0 25,-24 0,24-25,0 25,25-25,-25 25,25 0,0-24</inkml:trace>
  <inkml:trace contextRef="#ctx0" brushRef="#br0" timeOffset="244.014">5209 7516,'25'0,"-25"0,0 0,25 0,-25 0,0 0,25 0,-25 0,25 0,-25 0,24 0,-24 0,25 0</inkml:trace>
  <inkml:trace contextRef="#ctx0" brushRef="#br0" timeOffset="408.0234">5135 7764,'0'0,"0"25,0-25,0 0,0 0,0 0,0 0,25 0,0 0,-25 0,24 0,1-25,0 25,0 0,0-25,24 25,-24-25,0 25</inkml:trace>
  <inkml:trace contextRef="#ctx0" brushRef="#br0" timeOffset="836.0479">6598 7342,'0'-25,"0"25,0-24,-24-1,24 25,-25-25,25 25,0 0,0-25,0 25,0 0,0 25,0-25,0 25,0-25,25 25,-25-1,24 26,-24-25,25 0,-25-1,25 26,-25-25,25 0,-25-1,25 1,-25-25,0 25,0 0,24-25,-24 25,0-25</inkml:trace>
  <inkml:trace contextRef="#ctx0" brushRef="#br0" timeOffset="1124.0643">6375 7268,'-25'-25,"25"25,0-25,0 25,0-25,0 1,0 24,25-25,0 25,0-25,0 25,-1 0,26 0,0-25,-26 25,26 0,0 0,-1 25,1-25,-1 25,1-25,0 25,-26-1,26 1,-25 0,0 0,-1 0,-24-1,0 1,0 0,0 0,0 0,-24-1,-1 1,0 0,0 0,0 0,1-1,-26 1,0 0,26 0,-26-25,25 25,-24-25,-1 24,25-24,-24 0</inkml:trace>
  <inkml:trace contextRef="#ctx0" brushRef="#br0" timeOffset="1653.0946">6276 8062,'0'0,"-25"0,25 24,0-24,0 0,0 0,0 0,0-24,0 24,25 0,0 0,0 0,24-25,1 25,-1-25,1 25,24-25,1 0,-1 0,1 1,24-1,-25 0,25 0,1 0,-1 1,-25 24,26-25,-26 0,25 0,-24 0,-26 25,1-24,24 24,-49 0,25 0,-26-25,1 25,-25 0,0 0,0 0</inkml:trace>
  <inkml:trace contextRef="#ctx0" brushRef="#br0" timeOffset="2141.1225">6822 8434,'0'24,"0"-24,0 0,0 0,0 0,0 0,0 0,24 0,-24-24,25 24,0 0,25-25,-26 25,26-25,0 25,-1-25,26 0,-26 25,1-24,0-1,-1 25,1-25,-1 25,-24 0,-25-25,25 25,-25 0,0 0,0 0,0 0,-25 25,25-25,-25 0,1 25,-26-25,25 25,0-25,1 24,-1-24,0 0,0 25,25-25,-25 0,25 0,0 0,0 25,0-25,0 0,0 25,0 0,0-1,0 26,0-25,0 24,25-24,-25 25,25-1,-25 1,0 0,0-1,25 1,-25-1,0 1,0 25,0-26</inkml:trace>
  <inkml:trace contextRef="#ctx0" brushRef="#br0" timeOffset="2956.1691">8756 7367,'0'0,"0"0,0 25,0-25,0 0,0 0,25-25,-25 25,0 0,25 0,0 0,-25 0,25 0,-1 0,1 0,0 0,0 0,0 0,-1 0,-24 0</inkml:trace>
  <inkml:trace contextRef="#ctx0" brushRef="#br0" timeOffset="3120.1785">8756 7615,'0'25,"0"-25,0 0,0 0,0 0,0 0,0 0,0 0,25 0,-25 0,25 0,0 0,0 0,-1 0,1 0,0 0,25-25,-26 25,26 0,0-25</inkml:trace>
  <inkml:trace contextRef="#ctx0" brushRef="#br0" timeOffset="4012.2295">10493 6623,'0'0,"0"0,0-25,0 25,0 0,0 0,0 0,0 0,-25 0,25 0,0 0,-25 0,25 0,0 25,-25-25,25 25,-24-1,24 1,-25 0,0 25,25-26,-25 26,25 0,0-1,-25 1,25 0,0-26,0 26,0 0,0-26,0 26,0-25,25 0,-25-1,25-24,-25 25,25 0,0-25,-25 0,24 25,1-25,0 0,-25 0,25 0,0-25,-1 25,1-25,0 25,0-25,0 1,-1-1,1 0,-25 25,0-25,0 0,0 1,0-1,-25 0,1 25,-1-25,0 25,0 0,-24 0,24 0,0 0,-25 0,26 0,-1 25,-25-25,25 25</inkml:trace>
  <inkml:trace contextRef="#ctx0" brushRef="#br0" timeOffset="4420.2529">11286 6896,'25'0,"-25"-25,0 25,0 0,0-25,-25 25,25 0,-24-25,-1 25,0 0,0 0,0 0,1 25,-1-25,-25 25,25-25,1 25,-1 0,0-1,0 1,25 0,-25 0,25 0,0-1,0 26,0-25,0 0,0-25,25 24,-25 1,25-25,0 25,0-25,-1 25,1-25,0 0,25 0,-26-25,1 25,25 0,-25-25,-1 25,1-25,0 1,0 24,0-25,-25 0,0 0,0 0,0 25,0-24,0-1,-25 0,0 0,-25 0,26 1,-1 24,-25-25,25 25,-24-25,24 25,0 0,-24 0,24 25</inkml:trace>
  <inkml:trace contextRef="#ctx0" brushRef="#br0" timeOffset="4775.2732">11783 6821,'24'0,"1"0,0 0,-25 0,0 0,0 0,0 0,-25 0,25 0,-25 0,25 0,-24 25,-1-25,0 25,0-25,0 25,25 0,-24-1,-1 1,25 0,-25 0,25 0,0-1,0 1,0 0,0 0,0 0,25-1,0 1,-1-25,1 25,0-25,0 0,24 0,-24 0,0 0,25 0,-1 0,-24 0,0-25,24 25,-24-25,0 1,-25 24,25-25,-25 0,0 0,0 0,0 1,0-1,-25 0,0 0,0 0,1 1,-1-1,0 25,-25-25,26 25,-26-25,0 25,26 25</inkml:trace>
  <inkml:trace contextRef="#ctx0" brushRef="#br0" timeOffset="5256.3007">10468 7838,'-25'25,"0"-25,25 0,-24 0,24 0,0 0,0 0,0 0,0 0,24 0,-24 0,25 0,0-25,0 25,24 0,-24-25,25 25,-1 0,1-24,24 24,1-25,-1 25,1-25,-1 25,25-25,-24 0,24 25,0-24,0-1,1 25,24-25,-25 0,0 0,-25 25,26-24,-1-1,-25 25,1-25,-26 25,1 0,0-25,-1 25,-24 0,0 0,0-25,-25 25,0 0,0 0,0 0</inkml:trace>
  <inkml:trace contextRef="#ctx0" brushRef="#br0" timeOffset="6555.375">3399 4291,'-50'0,"25"0,0-25,1 25,-26 0,25 0,25-24,-25 24,1 0,24 0,0 0,0-25,0 25,0 0,0 0,24 0,1 0,0 0,25 0,-1 0,1 0,-1 0,26-25,-1 25,1 0,-1 0,25-25,-24 25,24 0,25-25,-25 25,0-24,25-1,-24 25,24-25,-25 25,0-25,0 0,1 25,-26-24,25 24,-24-25,-26 25,1 0,-1-25,1 25,-25 0,0 0,-1 0,-24 0,0 0</inkml:trace>
  <inkml:trace contextRef="#ctx0" brushRef="#br0" timeOffset="6891.3942">3399 4366,'-50'24,"25"-24,0 0,1 0,-1 0,25 0,0 0,25 0,-1 0,1-24,25 24,-25 0,49-25,-24 25,24-25,25 0,-24 25,24-25,0 1,0 24,1-25,-1 0,25 0,-25 25,25-25,-25 1,0 24,1-25,-1 25,0-25,0 25,-24-25,-1 25,1 0,-26 0,1 0,-1 0,1 0,-25 0,0 0,-1 0,1 0,-25 0,25 0,-25 0,0 0,0 0,0 0,0 0,0 0,-25 25,0-25,25 0,-24 0</inkml:trace>
  <inkml:trace contextRef="#ctx0" brushRef="#br0" timeOffset="7895.4516">10245 8310,'0'0,"-25"0,25 0,0 0,0 0,0 0,0 0,25 0,-25 0,24 0,1 0,0-25,0 25,0 0,0 0,24-25,-24 25,25-25,-26 25,26 0,-25-25,24 25,-24 0,0-24,-25 24,25 0</inkml:trace>
  <inkml:trace contextRef="#ctx0" brushRef="#br0" timeOffset="8379.4793">10294 8260,'0'0,"0"0,0 0,0 0,0 0,0 0,0 25,0-25,0 0,0 25,-25-25,25 24,0 1,0-25,0 25,-24 0,24-25,-25 25,25-25,0 24,0-24,0 25,0-25,0 0,0 0,0 0,0 0,0 0,0 0,0 0,0 0,0 0,0 0,0 0,0 0,0 0,0 0,25-25,-25 25,24 0,-24 0,25-24,-25 24,25 0,-25 0,25-25,0 25,0 0,-25 0,24 0,1 0,0 25,0-25,0 0,-25 24,24 1,1-25,0 25,0 0,-25 0,25-1,-1 1,-24-25,0 25,0 0,0 0,0-1,0 1,0 0,0 0,-24 0,24-25,-25 24,0 1,0-25,0 0,25 25,-24-25,-1 0,0 0,0 25,-24-25,24 0,0 0,0 0,0-25,0 25,1 0,24-25,-25 25</inkml:trace>
  <inkml:trace contextRef="#ctx0" brushRef="#br0" timeOffset="8627.4935">11038 8210,'25'0,"-25"0,0 0,25 0,-25 25,0-25,0 0,25 25,-25 0,25-25,-25 25,24-1,1 1,-25-25,25 25,0 0,-25 0,25-1,-1-24,-24 25,25 0,0-25,-25 25,0-25,25 0</inkml:trace>
  <inkml:trace contextRef="#ctx0" brushRef="#br0" timeOffset="8883.5081">11262 8136,'0'0,"0"0,0 0,0 0,0 0,0 25,0-25,0 0,0 25,0-25,0 24,-25 1,25 0,-25 0,25 24,-25-24,25 0,-25 25,25-26,-24 1,-1 25,25-25,-25-1,0 1,25 0,-25 0,25 0,-24-25,24 24,0-24,0 25,0-25,0 0,-25 0</inkml:trace>
  <inkml:trace contextRef="#ctx0" brushRef="#br0" timeOffset="9279.5308">11807 7937,'25'0,"0"0,-25-24,25 24,-25 0,0 0,0 24,0-24,0 0,0 25,-25 0,25 0,-25 0,25 0,-25-1,25 1,-24 25,24-25,-25-1,25 26,0-25,0 0,0 24,0-24,0 0,0 0,0-1,0-24,25 25,-25 0,0-25,24 0,1 25,-25-25,25 0,-25 0,25 0,0 0,-25 0,24 0,1-25,0 25,-25 0,25-25,-25 25,0-25,0 25,0-24,0-1,0 25,0-25,-25 25,0-25,0 25,1 0,-1-25,0 25,-25 0,26 0,-1 25,0-25,-25 0,26 0</inkml:trace>
  <inkml:trace contextRef="#ctx0" brushRef="#br0" timeOffset="9655.5523">12303 8111,'25'0,"0"0,-25 0,25-25,-25 25,0 0,0 0,0 0,-25 0,0 0,25 0,-25 25,25-25,-24 0,-1 25,25 0,-25-25,25 25,-25-1,25 1,0-25,0 25,0 0,0 0,0-1,0-24,0 25,0 0,0-25,25 25,0-25,0 25,-1-25,1 0,0 0,0 0,0 0,-1-25,26 25,-25 0,0-25,0 0,-1 25,1-25,-25 25,25-24,-25-1,0 0,0 25,0-25,-25 0,25 1,-25-1,1 0,-1 0,0 0,-25 1,25 24,-24-25,24 25,-25 0,26 0</inkml:trace>
  <inkml:trace contextRef="#ctx0" brushRef="#br0" timeOffset="11219.6418">13395 7169,'0'0,"-25"-25,25 25,0 0,0 0,0 0,0 0,0 0,0 0,0 0,0 0,0 0,0 25,0-25,25 24,-25-24,0 25,25 0,-25 0,0-25,0 25,0-1,0 1,0-25,0 25,0-25,0 25,0-25,0 0,0 25,0-25,0 0,0 0,0 0,0 0,0-25,0 25,0 0,0 0,0-25,0 25,0-25,0 25,0-25,0 1,0-1,0 25,0-25,0 0,24 25,-24-25,0 1,25 24,-25-25,25 25,-25 0,25-25,-25 25,25 0,-25 0,25 0,-25 0,24 25,1-25,-25 25,25-25,-25 24,25 1,0-25,-25 25,0 0,24 0,-24-25,25 24,-25 1,0-25,0 25,0-25,0 25,25-25,-25 25,0-25,0 0,0 0,0 0,0 0,0 0,0 0,0 0,0-25,0 25,0 0,0-25,0 0,0 0,0 1,0-1,0 0,0 0,25 0,-25 25,0-24,25-1,-25 0,24 25,1 0,-25-25,25 25,-25 0,25 0,0 25,-25-25,24 25,-24-25,25 25,0-1,-25 1,25 0,-25 0,0 0,25-1,-25 1,0 0,0-25,0 25,0 0,0-25,0 24,0-24,0 25</inkml:trace>
  <inkml:trace contextRef="#ctx0" brushRef="#br0" timeOffset="11551.6608">14561 6672,'0'-24,"0"24,0 0,0-25,0 25,0 0,0 0,0 0,0 0,0 0,-25 0,25 25,0-1,0-24,-25 25,25 25,0-25,0 24,0 1,-25 0,25-1,-25 1,25-1,0 1,0 0,-24 24,24-24,0-1,0-24,-25 25,25-1,0-24,0 25,-25-26,25 1,0 0,0 0,0 0,-25-25,25 24,0-24</inkml:trace>
  <inkml:trace contextRef="#ctx0" brushRef="#br0" timeOffset="12103.6923">14982 7045,'25'-25,"-25"25,25-25,-25 25,0-25,0 25,0-25,0 25,0 0,0 0,0 0,-25 0,25 0,-25 25,1-25,24 25,-25-25,25 25,-25-25,25 25,0-1,0 1,0 0,0-25,0 25,0 0,25-1,-25 1,25 0,-1-25,1 25,0 0,-25-1,25-24,0 25,-25 0,24-25,-24 25,0-25,25 25,-25-25,0 0,0 24,-25-24,25 25,-24-25,-1 0,0 25,0-25,0 0,-24 0,24 0,0 0,0-25,1 25,24 0,-25-25,25 25,0 0,0 0,0 0,0-24,0 24,0 0,0 0,25 0,-1 0,1 0,-25 0,25 0,0 0,0 0,-1 0,1 0,0 0,0 0,-25-25,25 25,-1 0,1 0,0 0,0-25,-25 25,25 0,-1 0,-24-25,25 25,-25 0,25-25,-25 25,0 0,25-24,-25 24,0-25,0 25,25-25,-25 25,0 0,0-25,24 25,-24-25,0 25</inkml:trace>
  <inkml:trace contextRef="#ctx0" brushRef="#br0" timeOffset="12799.7321">15528 7045,'0'-25,"0"25,0 0,0-25,0 25,0 0,0 0,0-25,0 25,0 0,0 0,-25 0,25 25,-25-25,25 25,-24-25,-1 25,25-1,-25 1,25 0,-25 0,25-25,0 25,0-1,0 1,0 0,0-25,0 25,0 0,25-25,-25 0,25 24,0-24,-25 0,24 0,1 0,0 0,0 0,0 0,-25-24,24 24,1 0,0-25,0 25,0-25,-25 25,25 0,-25-25,0 25,0-25,0 25,0-24,0 24,0 0,-25-25,25 25,-25-25,25 25,-25 0,25 0,-25-25,25 25,-25 0,25 0,-24 0,24 0,0 0,-25 0,25 0,-25 0,25 0,-25 0,25 0,-25 25,25-25,-24 0,24 25,-25 0,25-25,0 24,-25 1,25 0,-25 0,25-25,0 25,0-1,0 1,0-25,0 25,0 0,0-25,25 25,-25-25,25 0,-25 24,25-24,-1 0,1 0,0 0,0 0,0 0,24 0,-24 0,25-24,-25 24</inkml:trace>
  <inkml:trace contextRef="#ctx0" brushRef="#br0" timeOffset="13095.7491">16099 7045,'0'0,"0"0,-25 0,25 0,-25 0,25 0,0 0,-25 0,0 0,25 0,-24 0,-1 0,0 24,25-24,-25 25,0-25,1 25,24 0,-25 0,0-1,25 1,0 0,0 0,0 0,0-1,25-24,-25 25,25 0,-1-25,1 25,25-25,-1 0,-24 25,50-25,-26 0,1 0,-1 0,26 0</inkml:trace>
  <inkml:trace contextRef="#ctx0" brushRef="#br0" timeOffset="15379.8797">11783 6623,'0'-25,"0"25,0 0,0 0,0 0,-25 0,25 0,0 0,0 0,0 0,0 0,0 0,0 0,0 25,0 0,0-1,0 1,0 0,0 25,0-1,0 1,0 0,0 24,0-24,-25 24,25-24,-25 24,25-24,-25 24,25-24,-24-1,24 26,0-26</inkml:trace>
  <inkml:trace contextRef="#ctx0" brushRef="#br0" timeOffset="15992.9148">12502 7789,'25'0,"-25"0,0-25,0 25,0 0,0 0,0 0,0 0,0 0,0 0,0 0,0 25,0-25,-25 24,25 26,0-25,-25 24,25 26,0-25,-25 24,25 25,-25-24,1-1,24 25,-25-24,0 24,0-25,0 1,1-1,-1 0</inkml:trace>
  <inkml:trace contextRef="#ctx0" brushRef="#br0" timeOffset="17508.0014">12179 7888,'0'0,"0"0,0 0,0 0,0 0,0 25,0-25,-24 24,-1 1,0 0,0 25,0-1,-24 1,-1 0,1-1,-1 26,0-26,-24 26,24-1,1 0,-26-24,26 24,-1-24,1 0,-1-1,25-24,-25 0</inkml:trace>
  <inkml:trace contextRef="#ctx0" brushRef="#br0" timeOffset="17928.0255">11063 6722,'0'0,"25"0,-25 0,0 0,0 0,0 0,0 0,0 0,0 0,0 25,0-25,0 0,-25 25,25-25,-25 24,1-24,-1 25,0 0,0 0,-24 25,24-26,-25 26,25-25,-24 24,-1 1,1-25,-1 24,25 1,-24 0,24-26,-25 1,25 25,1-25,-1-1,0 1,25-25,-25 25,25-25</inkml:trace>
  <inkml:trace contextRef="#ctx0" brushRef="#br0" timeOffset="18312.0474">10542 6226,'0'0,"0"0,0 0,0 0,0 0,0 0,0 0,0 0,0 0,0 0,0 25,0-25,0 25,0-25,25 24,-25 1,25 0,-25 0,25 0,-25-1,25 1,-25 0,0-25,24 25,-24 0,0-25,0 24,0-24,0 25,0-25,25 0,-25 0</inkml:trace>
  <inkml:trace contextRef="#ctx0" brushRef="#br0" timeOffset="18643.0664">10815 6176,'0'-24,"0"24,0 0,0 0,0 0,0 0,0 0,0 0,0 0,0 24,0-24,0 25,0-25,0 25,0 0,0-25,0 25,25-1,-25 1,25 0,-25-25,0 25,25 0,-25-25,24 24,-24-24,25 25,0-25,0 0,-25 0,25 0,-1 0,1 0,0-25,0 25,0 0,-1-24,1-1,0 25,0-25,-25 25,25-25,-25 0,0 25,0-24,0-1,0 25,0-25,-25 0,0 25,0-25,0 25,-24 0,24 0,-25 25,1-25,-1 25</inkml:trace>
  <inkml:trace contextRef="#ctx0" brushRef="#br0" timeOffset="19116.0934">11336 8310,'0'-25,"25"25,-25-25,0 25,0-25,0 25,0-25,-25 25,0 0,25 25,-25-25,1 25,-26-25,25 50,-24-26,24 1,-25 25,1-1,-1-24,0 25,1-1,-26 1,26 0,-1-1,1 1,-1-25,0 24,1-24,-1 0,25 0,-24-25</inkml:trace>
  <inkml:trace contextRef="#ctx0" brushRef="#br0" timeOffset="19631.1229">10914 6028,'0'0,"25"-25,0 25,-25-25,0 25,25 0,-25-25,0 25,0 0,0 0,0 0,0 0,0 0,0 0,0 0,0 0,0 0,0 25,-25-25,25 25,-25 0,0-1,1 1,-1 0,-25 25,25-1,-24 1,24-1,-25 1,26 0,-26-1,25-24,-24 25,24-26,0 26</inkml:trace>
  <inkml:trace contextRef="#ctx0" brushRef="#br0" timeOffset="20035.146">11857 5978,'0'-25,"0"25,0 0,0 0,0-25,0 25,25 0,-25 0,0-24,25 24,-25 0,24 0,-24 0,25 0,-25 0,25 0,0 0,-25 24,25-24,-25 25,0 0,0-25,0 25,0 24,0-24,-25 0,0 25,0-26,25 1,-25 25,1-25,-1-1,0 1,25 0,-25-25,25 0,0 25,0-25,0 0,0 0,0 0,0 0,25 0,-25-25,25 25,-25 0,25 0,-1-25,26 25,-25-25,24 25,1-24,-25 24</inkml:trace>
  <inkml:trace contextRef="#ctx0" brushRef="#br0" timeOffset="20769.188">16818 6772,'0'0,"0"0,0 0,0 24,0-24,0 0,0 0,25 0,-25-24,25 24,-1 0,1 0,0 0,0-25,24 25,-24 0,0 0</inkml:trace>
  <inkml:trace contextRef="#ctx0" brushRef="#br0" timeOffset="20940.1977">16992 6995,'0'0,"0"0,0 0,0 0,0 0,24 0,-24 0,0 0,25 0,0 0,0-25,0 25,-1 0,1-25,0 25,25 0</inkml:trace>
  <inkml:trace contextRef="#ctx0" brushRef="#br0" timeOffset="21522.231">18480 6400,'0'0,"0"0,0 0,-25 0,25 0,-25 0,25 0,-25 0,1 0,-1 0,0 24,0-24,0 0,1 0,-1 0,0 0,0 0,0 0,25 0,-24 0,24 0,0-24,0 24,0 0,0-25,0 25,0-25,0 25,0-25,24 25,-24-25,25 25,-25-24,25 24,-25-25,25 25,0-25,-1 25,-24 0,25-25,0 25,0 0,0 0,-1 0,1 25,0-25,-25 25,25-25,0 25,-1-1,-24 1,25 0,-25 25,0-26,0 26,0-25,-25 24,1-24,-1 25,0-1,0-24,-24 25,-1-25,25 24,-24-24,-1 25,25-25,-24-1,24 1,0 0,0-25,0 0,1 0,-1 0,25 0,0 0,0-25,0 0,0 1,0-1,0 0,0 0,25 0,-1 0,1 1,0-1,0 25,0-25,-1 25,1 0,25 0,-25 0,-1 0,1 0,25 25,-25-25,-1 0,26 25,-25-25,0 24,-1-24,1 25,0-25,-25 0,25 25,0-25</inkml:trace>
  <inkml:trace contextRef="#ctx0" brushRef="#br0" timeOffset="22075.2627">18753 6524,'-25'-25,"25"25,0-25,0 25,0 0,0-25,0 25,0 0,0 0,0 0,0 25,0-25,0 0,25 25,-25 0,0-25,24 24,-24 1,0 0,0-25,0 25,0-25,0 25,0-25,0 24,0-24,0 25,0-25,0 0,0 0,0 0,0 0,0 0,0 0,0 0,0 0,0-25,0 25,0 0,0-24,0-1,0 25,0-25,0 0,0 25,0-25,25 25,-25-24,0 24,25 0,-25-25,25 25,-25 0,25 0,-25 0,25 0,-1 25,-24-25,25 0,0 24,-25-24,25 25,-25 0,25-25,-25 25,0-25,0 25,0-25,0 24,0-24,0 25,0-25,0 25,0-25,0 0,0 0,0 0,0 0,0 0,0 0,0 0,0 0,0 0,0-25,0 25,24-25,-24 1,25-1,-25 0,0 0,25 0,0 1,0-1,-1 0,-24 25,25-25,0 25,0 0,0 0,-1 0,1 0,0 25,0 0,0-25,-25 25,24-1,-24 1,25-25,-25 25,0 0,0-25,0 25,0-25,0 24,0-24</inkml:trace>
  <inkml:trace contextRef="#ctx0" brushRef="#br0" timeOffset="22356.2787">19695 6028,'0'-50,"25"25,-25-24,25 24,-25 0,25 25,-25-25,0 25,24 0,-24 0,0 25,0-25,0 25,0 0,0-1,0 26,0-25,0 24,0 1,0 0,0 24,0-24,0 24,0-24,0 24,0 0,0-24,0 0,0 24,-24-24,24-1,0 1,0-25,0 24,0-24,0 0,0 25,-25-50,25 24,0 1,0-25,0 25,0-25</inkml:trace>
  <inkml:trace contextRef="#ctx0" brushRef="#br0" timeOffset="22963.3135">20067 6226,'0'-25,"0"25,0-25,0 25,0 0,0-24,0 24,0 0,0 0,0 0,-24 0,24 0,-25 24,25-24,0 25,0 0,-25 0,25 0,0-1,0 1,0 0,25 0,0 0,-25-1,24 1,1 0,0 0,0 0,0-1,-1 1,1 0,0 0,-25-25,25 25,0-1,-25-24,24 25,-24-25,0 25,0-25,0 0,0 25,0-25,-24 0,-1 25,0-25,0 0,0 0,1 0,-26 0,25-25,0 25,1 0,-1 0,0 0,25-25,-25 25,25 0,0 0,0 0,0 0,25 0,-25 0,25 0,0 0,-1 0,1-25,0 25,0 0,0 0,24 0,-24 0,25-25,-26 25,26 0,-25-24,24 24,-24-25,25 25,-25-25,24 25,-24-25,0 25,0-25,-1 1,1 24,-25-25,25 0,-25 25,0-25,0 25,0-25,0 25,0-24,-25 24,25 0,0 0,-25 0,25 0,-24 24,-1-24,25 25,-25 0,0 0,25 0,-25-1,25-24,0 25,0 0,0 0,0-25,0 25,0-25,0 24,25-24,-25 25,25-25,0 0,0 25,-1-25,26 0,-25 0,0 0</inkml:trace>
  <inkml:trace contextRef="#ctx0" brushRef="#br0" timeOffset="23192.3266">21382 6424,'25'0,"-25"-24,0 24,0-25,0 25,0 0,-25-25,25 25,-25 0,25 25,-25-25,1 25,-1-25,0 24,0 1,0 0,1 0,-1 0,0 24,0-24,25 0,-25 0,25-1,0-24,0 25,25 0,0-25,0 25,0-25,24 25,-24-25,25 24,-1-24,-24 0,25 0,-1 0,1 0,-25 0,24 0,-24 0</inkml:trace>
  <inkml:trace contextRef="#ctx0" brushRef="#br0" timeOffset="24575.4057">4812 10815,'0'-25,"0"25,0-25,0 25,0-25,0 25,-24 0,24-24,-25 24,0 0,25 0,-25 0,0 0,1 0,24 24,-25-24,0 25,0 0,25-25,-25 25,25 0,0-1,0 1,0-25,0 25,0 0,0 0,25-1,-25-24,25 25,0 0,0-25,-1 25,1 0,0-25,25 24,-26-24,1 25,0-25,0 25,0-25,-25 25,24-25,-24 25,25-25,-25 0,0 25,0-25,0 0,0 24,-25-24,25 0,-24 25,-1-25,25 0,-25 0,0 25,0-25,1 0,-26 0,25 0,0 0,1 0,-1 0,0 0,0 0,0-25,1 25,24 0,-25 0</inkml:trace>
  <inkml:trace contextRef="#ctx0" brushRef="#br0" timeOffset="24811.4192">5681 10840,'0'0,"24"0,-24 0,25 0,-25 0,25 0,-25 0,25 0,0 0,-25 0,24 0,1 0,0 0,0 0,-25 0,25 0,-1 0</inkml:trace>
  <inkml:trace contextRef="#ctx0" brushRef="#br0" timeOffset="24973.4284">5730 11137,'0'0,"0"0,0 0,25 0,-25 0,25 0,-25 0,25 0,-1 0,1-25,0 25,0 0,24-24,-24 24,25 0</inkml:trace>
  <inkml:trace contextRef="#ctx0" brushRef="#br0" timeOffset="26065.4909">7318 10418,'25'0,"-25"0,0 0,0 0,0 0,0 0,0 0,0 0,0 0,0 0,0 0,0 25,0-25,0 25,-25-25,25 0,-25 24,0-24,0 25,25-25,-24 0,-1 25,25-25,-25 0,25 0,-25 0,25 0,-25 0,25 0,0 0,0 0,0-25,0 25,0 0,0-25,0 25,0-24,0-1,0 25,0-25,25 25,-25-25,25 0,-25 25,25-24,0 24,-25 0,24-25,1 25,0 0,-25 25,25-25,0 24,-25-24,24 25,1 25,-25-25,25-1,-25 1,0 25,0-25,0 24,0-24,-25 25,0-1,25 1,-24-25,-1 24,-25 1,25-1,1 1,-26-25,25 24,0-24,-24 0,24 0,0-25,0 25,0-25,25 0,-24 0,24-25,-25 0,25 25,0-25,0-24,0 24,0 0,0-25,25 26,-25-26,24 25,1 0,-25 1,25-1,0 0,-25 25,25 0,-1 0,1 0,-25 0,25 25,0-25,0 25,0-1,-1 1,1 0,0 0,0 0,-25-1,25 1,-1 0,1-25,0 25,0 0,-25-25,25 24,-1-24,1 25</inkml:trace>
  <inkml:trace contextRef="#ctx0" brushRef="#br0" timeOffset="26279.5031">7839 10542,'24'0,"-24"0,0-25,25 25,-25 0,25 0,0 0,0 25,-1-25,1 25,0 0,0-25,0 24,24 1,-24 0,0 0,0 0,24-1,-24-24,0 25,0 0,0 0,-25-25,24 25,1-25,-25 24,0-24</inkml:trace>
  <inkml:trace contextRef="#ctx0" brushRef="#br0" timeOffset="26487.515">8236 10468,'0'0,"0"0,0 0,0 0,0 0,-25 0,25 24,0-24,0 25,-25 0,25 0,-25 0,0-1,0 1,1 25,-1-25,25 24,-25-24,0 25,0-1,1-24,-1 25,25-26,-25 1</inkml:trace>
  <inkml:trace contextRef="#ctx0" brushRef="#br0" timeOffset="30165.7254">16347 4366,'0'-25,"-25"0,25 25,-25-25,25 25,0 0,0-25,0 25,0 0,0 0,0-24,0 24,0 0,0 0,25-25,0 25,-25 0,24 0,26-25,-25 25,0 0,24-25,1 25,-1-25,26 25,-25 0,24-24,0 24,1-25,-1 25,25-25,-24 0,24 25,0-25,0 1,1 24,-1-25,25 0,-25 25,0-25,25 0,-24 25,-1-24,25-1,-25 25,0-25,25 0,-24 25,-1-25,0 25,0-24,-24 24,24-25,-25 25,25-25,-24 25,-26-25,26 25,-26-25,26 25,-50-25,24 25,-24-24,0 24,0 0,0 0,-25-25,0 25,0 0,0 0</inkml:trace>
  <inkml:trace contextRef="#ctx0" brushRef="#br0" timeOffset="30631.7521">16967 4093,'-50'0,"1"25,-1-25,25 0,0 0,1 0,-1 24,25-24,0 0,0 0,0 0,0 0,0 0,25 0,-1 0,1-24,25 24,-1 0,1 0,0 0,-1-25,26 25,-1 0,0 0,26-25,-26 25,25-25,0 25,1 0,-1-25,0 25,25 0,-25-24,25 24,-24-25,24 25,0 0,0-25,-25 25,25 0,0-25,0 25,0 0,0-25,0 25,-25 0,25-24,0 24,-24-25,-1 25,0 0,0-25,0 25,-24 0,-1-25,1 25,-1 0,0 0,1-25,-25 25,-1 0,26 0,-51-24,26 24,0 0,-26 0,1-25,0 25,0 0,-25 0,25 0,-25 0,0-25,0 25,0 0</inkml:trace>
  <inkml:trace contextRef="#ctx0" brushRef="#br0" timeOffset="31026.7747">17661 4018,'-74'0,"-1"25,26-25,-1 0,1 0,-1 0,25 0,25 0,-25 0,25 0,0 0,0 0,25 0,0 0,0 0,24 0,1 0,24 0,-24 0,49 0,-24 0,24-25,0 25,0 0,25 0,-24 0,24-24,0 24,0 0,0 0,25 0,-25 0,24-25,-24 25,25 0,0 0,-25 0,25 0,-25 0,0 0,0 0,0 0,0 0,-25 0,0 0,-24 0,-1 0,1 0,-1 0,-24 0,-1 0,-24 0,0 0</inkml:trace>
  <inkml:trace contextRef="#ctx0" brushRef="#br0" timeOffset="32627.8662">8484 10269,'0'0,"-25"0,25 0,0-25,0 25,0 0,0 0,0 0,0 0,0 0,0 0,0 0,0 0,0 0,0 0,0 0,0 0,0 0,0 0,0 0,0 0,0 0,0 0,0 25,0-25,0 25,25-25,-25 25,0 0,24-1,-24 26,25-25,-25 0,25 24,-25-24,0 25,25-26,-25 1,25 0,-25 25,0-26,0 1,0 0,0-25,24 25,-24 0,0-25,0 0,0 24,0-24,0 0,0 0,0 0,0 0,0 0,0 0,0 0</inkml:trace>
  <inkml:trace contextRef="#ctx0" brushRef="#br0" timeOffset="33323.9061">8980 10319,'0'-25,"0"25,24-25,-24 25,0-25,0 25,0 0,0-24,0 24,0 0,0 0,0 0,0 0,0 24,-24-24,24 0,0 25,-25 0,25-25,0 25,-25-25,25 25,0-1,0 1,0 0,0-25,0 25,25 0,-25-1,25 1,-1 0,-24-25,25 25,0 0,0-1,0-24,-1 25,1 0,-25-25,25 25,0-25,0 25,-1-25,-24 24,25-24,-25 25,25-25,-25 0,25 25,-25-25,0 25,0-25,0 0,0 25,0-25,0 0,-25 24,25-24,-25 0,25 25,-25-25,1 0,-1 0,0 0,0 0,0 0,1 0,-1-25,25 25,-25 0,25 0,0-24,-25 24,25 0,0-25,0 25,0 0,0-25,0 25,0 0,0-25,25 25,-25 0,25-25,-25 25,25 0,-25-24,24 24,-24-25,25 25,0-25,-25 25,25 0,0-25,-25 25,24-25,-24 25,25-24,-25-1,25 25,-25-25,0 25,0-25,0 25,0-25,0 25,0-24,0-1,0 25,0-25,0 0,0 25,-25-25,25 1,-25 24,1-25,24 25,-25-25,0 25,0 0,0 0,1 0,-1 25,25-25,-25 25</inkml:trace>
  <inkml:trace contextRef="#ctx0" brushRef="#br0" timeOffset="33699.9276">8583 11311,'-25'0,"25"25,-25-25,0 0,25 0,0 0,0 0,0 0,0 0,0 0,25 0,0 0,0 0,0-25,-1 25,26 0,0-25,-1 25,26-25,-26 25,26-24,-1-1,0 25,1-25,-1 0,1 25,24-25,-25 0,1 25,-26-24,26 24,-1-25,-24 25,-1 0,1 0,-25 0,0 0,-1 0,1 0,-25 0,0 0,0 0,0 0</inkml:trace>
  <inkml:trace contextRef="#ctx0" brushRef="#br0" timeOffset="34387.9669">9252 11559,'25'0,"-25"-25,0 25,25-25,-25 25,0-24,0 24,0 0,0-25,0 25,0 0,0 0,0 0,-25 0,25 0,-25 0,1 0,-1 0,0 25,0-25,0 0,25 24,-24-24,-1 25,0-25,0 0,25 25,-25-25,25 0,0 0,0 0,0 25,0-25,0 0,0 0,0 0,0 0,0 0,0 0,0 25,0-25,0 0,0 0,0 24,0-24,0 25,0-25,25 25,-25-25,0 25,0-25,0 0,0 25,25-25,-25 0,0 24,0-24,0 0,0 0,0 0,0 0,0 0,0 0,0 0,0 0,25 0,-25 0,0 0,0 0,0 0,0 0,0 0,0-24,25 24,-25 0,0 0,24-25,-24 25,25 0,-25 0,25-25,-25 25,25 0,0 0,-25 0,24 0,1 0,0 25,-25-25,25 0,0 25,0-25,-25 24,24-24,-24 25,25 0,-25-25,0 25,0 0,0-25,0 24,0 1,0 0,0-25,0 25,-25 0,25-25,-24 24,-1-24,25 25,-25-25,0 0,0 25,0-25,-24 0,24 0,0 0,0 0,1 0,-1 0,-25-25,25 25,1 0</inkml:trace>
  <inkml:trace contextRef="#ctx0" brushRef="#br0" timeOffset="38451.1993">9625 10468,'0'-25,"0"25,0-25,0 25,-25-25,25 25,0-25,0 25,0 0,0-24,0 24,0 0,0 0,0 24,0-24,0 0,25 25,-25 0,24-25,-24 25,25 0,-25-1,25 1,0 0,-25 0,25-25,-25 25,24-1,-24 1,25-25,-25 25,0-25,25 0,-25 25</inkml:trace>
  <inkml:trace contextRef="#ctx0" brushRef="#br0" timeOffset="38704.2138">9749 10319,'0'0,"0"0,0 0,0 0,0 0,0 0,0 0,0 0,0 25,0-25,0 0,0 24,0 1,0 0,-25 0,25 0,0-1,-25 1,25 0,-25 0,25 0,0-1,-25 1,25 0,-24 0,24 0,-25-1,25-24,0 25,0-25,-25 25</inkml:trace>
  <inkml:trace contextRef="#ctx0" brushRef="#br0" timeOffset="39088.2358">10170 10368,'25'0,"-25"-24,0 24,0-25,0 25,25 0,-25-25,0 25,25 0,-25-25,0 25,24 0,-24 0,25 0,-25 0,25 25,-25-25,0 25,25-25,-25 25,0-1,0 1,0 0,0 0,0 0,-25-1,25 26,-25-25,0 0,25-1,-24 1,-1 0,25 0,-25 0,25-25,0 24,0-24,0 0,0 0,0 0,0 0,0 0,0 0,25 0,-25 0,25-24,-1 24,1 0,0-25,0 0,0 25,24-25,-24 25,0-25,25 25,-26-24,1 24</inkml:trace>
  <inkml:trace contextRef="#ctx0" brushRef="#br0" timeOffset="39539.2615">10021 11609,'0'0,"0"0,0 0,0 0,0 0,0 0,0 0,0 0,0 0,25 0,-25 24,0-24,25 25,-25-25,25 25,0 0,-25 0,24-25,-24 24,25 1,-25 0,25 0,-25-25,25 25,-25-25,0 24,0-24,25 25,-25-25,0 0</inkml:trace>
  <inkml:trace contextRef="#ctx0" brushRef="#br0" timeOffset="39755.2739">10195 11609,'0'0,"-25"-25,25 25,0 0,0 0,0-25,0 25,0 0,-25 0,25 0,0 0,0 25,0-25,-24 25,24-25,0 24,-25 1,25 0,-25 0,0 0,25-1,-25 1,1 0,-1 25,25-26,-25 1,25 0,-25 0,25-25,0 25,-25-1,25-24</inkml:trace>
  <inkml:trace contextRef="#ctx0" brushRef="#br0" timeOffset="40092.2932">10269 11708,'0'-25,"25"25,-25 0,0-25,25 25,-25-25,25 25,-25 0,25-24,-25 24,25 0,-25-25,24 25,-24 0,25 0,-25 0,25 25,-25-25,25 24,-25 1,0-25,0 25,0 25,0-26,0 1,-25 0,25 25,-25-26,25 1,-25 0,1 0,24 0,0-1,-25 1,25-25,0 25,0-25,0 0,0 0,25 0,-25 0,24 0,1-25,-25 25,25 0,25-25,-26 1,1 24,25-25,-25 0,24 0,-24 0,0 1,24 24,-24-25,0 0</inkml:trace>
  <inkml:trace contextRef="#ctx0" brushRef="#br0" timeOffset="40767.3318">9674 11286,'0'-25,"0"25,0 0,-25 0,25-24,0 24,0 0,0 0,0 0,0 0,0-25,0 25,25 0,-25 0,0 0,25 0,0 0,0 0,-1-25,1 25,0 0,25 0,-1-25,1 25,-1 0,1-25,24 25,-24-25,0 25,24 0,-24-24,24 24,-24-25,24 25,-24 0,-1-25,1 25,0 0,-1 0,1-25,-25 25,-1 0,1 0,0 0,0 0,-25 0,0 0,0 0,0 0,0 0,0 0,0 0,0 0,-25 0,25 0</inkml:trace>
  <inkml:trace contextRef="#ctx0" brushRef="#br0" timeOffset="41603.3796">11336 10641,'0'25,"-25"-25,25 0,0 0,0 0,0 0,0 0,0 0,0 0,25 0,-25 0,25 0,0 0,0 0,-1-25,26 25,-25 0,24 0,-24 0,0 0,0 0</inkml:trace>
  <inkml:trace contextRef="#ctx0" brushRef="#br0" timeOffset="41771.3892">11435 10889,'0'25,"0"-25,25 0,-25 25,25-25,-25 0,25 0,0 0,-1 0,1 0,0 0,0-25,24 25</inkml:trace>
  <inkml:trace contextRef="#ctx0" brushRef="#br0" timeOffset="42592.4362">13048 9897,'-25'0,"25"0,0 0,0 0,0-25,0 25,0 0,0 0,0 0,0 0,0 0,25 0,-25 0,24 0,1 0,0 0,0-25,-25 25,25 0,-1 0,1 0,0 0,-25 0,25 0,-25 0,25 0,-25 0,0 0,0 0,0 0,0 0,0 0,0 0,0 25,0-25,0 25,0-25,0 25,0 0,0-25,0 24,0 26,0-25,0 0,0 24,0-24,0 0,0 25,0-26,0 26,0-25,0 0,0-1,0 26,0-25,0-25,0 25,0-1,0-24,-25 25,25-25,0 25</inkml:trace>
  <inkml:trace contextRef="#ctx0" brushRef="#br0" timeOffset="43031.4613">13544 9922,'25'-25,"-25"25,0 0,0 0,24 0,-24-25,25 25,-25 0,25 0,0 0,0-25,-1 25,1 0,0 0,0 0,-25 25,25-25,-1 0,1 25,-25-25,0 25,0-25,0 25,0-1,0 1,-25 0,1 25,-1-25,0-1,0 26,-24-25,24 0,0-1,0 1,0 0,1 0,24 0,-25-25,25 24,0-24,0 0,0 0,0 0,25 0,-25 0,24 0,1 0,0 0,0 0,0 0,-1 0,1-24,25 24,-25 0,24-25,-24 25,25 0,-1-25,-24 25,25 0,-26-25,26 25,-25 0,0 0,-1 0,1 0,-25 0,25 0</inkml:trace>
  <inkml:trace contextRef="#ctx0" brushRef="#br0" timeOffset="43435.4844">12601 10964,'-25'24,"25"-24,-24 0,24 0,0 0,0 0,0 0,0-24,0 24,0 0,0 0,24 0,-24-25,25 25,0 0,25-25,-26 25,1 0,25-25,-25 25,24 0,1-25,-1 25,1-24,0 24,24-25,-24 25,24-25,0 25,1-25,-1 25,1-25,-26 1,26 24,-1-25,1 25,-1-25,-24 25,24-25,-24 25,-1 0,1-25,-1 25,1 0,-25-24,0 24,-1 0,1 0,-25 0,0 0,0 0</inkml:trace>
  <inkml:trace contextRef="#ctx0" brushRef="#br0" timeOffset="43743.502">13296 11088,'0'24,"0"-24,0 0,0 25,0-25,0 25,0-25,0 25,0 0,0 0,0-1,0 1,0 0,0 0,0 0,0 24,0-24,0 0,0 0,0-1,-25 1,25 0,0 0,0 0,-25-1,25 1,0-25,0 25,0-25,0 0,0 0,0 0</inkml:trace>
  <inkml:trace contextRef="#ctx0" brushRef="#br0" timeOffset="44091.5219">13593 11137,'0'0,"0"-25,0 25,0 0,0 0,0 0,0 0,-24 0,24 0,0 0,-25 0,25 25,-25 0,25-25,0 25,-25 0,25 0,-25-1,25 1,0 0,0 0,0 0,0-1,0 1,0 0,25 0,0 0,-25-25,25 24,0-24,-1 25,1-25,0 0,0 0,0 0,-1-25,1 25,25 0,-25-24,-1-1,1 25,0-25,0 0,0 0,-1 25,1-24,-25-1,0 0,0 0,0 0,0 1,0-1,-25 0,1 0,-1 0,0 0,-25 1,26 24,-26-25,0 25,1 0</inkml:trace>
  <inkml:trace contextRef="#ctx0" brushRef="#br0" timeOffset="46977.687">14834 10220,'0'0,"0"0,24 0,-24 0,25 0,0 0,-25 0,25 0,0-25,-1 25,1 0,25 0</inkml:trace>
  <inkml:trace contextRef="#ctx0" brushRef="#br0" timeOffset="47153.6971">14908 10492,'0'0,"0"0,0 0,25 0,-25 0,0 0,25 0,-1 0,-24 0,25 0,0 0,0 0,0-24,-1 24,1 0</inkml:trace>
  <inkml:trace contextRef="#ctx0" brushRef="#br0" timeOffset="47590.7221">15776 9699,'-25'0,"1"0,-1 0,25 24,0-24,0 0,0 0,0 0,0 0,0 0,25 0,-1 0,1 0,0 0,25-24,-26 24,26 0,-25 0,24 0,1 0,-25 0,24-25,-24 25,0 0,0 0,0 25,-25-25,24 0,-24 0,0 24,0-24,0 0,0 25,0 0,0-25,0 25,0 0,0-1,0 1,-24 0,24 0,0 0,-25-1,25 26,0-25,0 0,0 0,-25-1,25 1,0 0,0 0,0 0,-25-1,25-24,0 25</inkml:trace>
  <inkml:trace contextRef="#ctx0" brushRef="#br0" timeOffset="47752.7313">16396 9922,'0'0,"0"0,0 0,0 0,0 0,0 0,25 0,-25 0</inkml:trace>
  <inkml:trace contextRef="#ctx0" brushRef="#br0" timeOffset="48369.7666">16992 9798,'0'0,"0"0,0 0,0 0,0 0,0 0,0 0,0 0,0 0,0 0,0 0,0 25,0-25,0 0,-25 0,25 0,0 0,-25 0,25 0,-25 0,25 0,-25 0,25 0,-24 0,24 0,0 0,0 0,0 0,0-25,0 25,0 0,0-25,0 25,0 0,0-25,0 25,0 0,0-25,0 25,24-24,-24 24,0 0,25 0,-25-25,25 25,-25 0,25 0,-25 0,25 0,-25 0,24 25,1-25,-25 0,25 24,0-24,-25 25,25 0,-25 0,0 0,0-1,0 1,0 0,0 0,0 0,-25 24,0-24,25 0,-50 25,26-26,-1 1,0 25,-25-25,26-1,-1-24,-25 25,25 0,1-25,24 0,-25 0,25 0,-25 0,25 0,0-25,0 25,0-25,0 1,0-1,0 25,0-25,25 0,-25 0,25 1,-1 24,1-25,-25 25,25-25,0 25,0 0,-25 0,24 0,1 25,-25-25,25 0,0 25,-25-25,25 24,-25-24,24 25,1-25,-25 25,25-25,-25 25,25-25,0 25,-25-25</inkml:trace>
  <inkml:trace contextRef="#ctx0" brushRef="#br0" timeOffset="48593.7794">17413 9823,'0'-25,"0"25,0-25,0 25,0 0,0 0,0 0,25 25,-25-25,0 25,25-25,-25 24,0 1,0 0,25 0,-25-25,0 25,0-1,0 1,0 0,0 0,0-25,0 25,0 0,0-25,0 24,0-24</inkml:trace>
  <inkml:trace contextRef="#ctx0" brushRef="#br0" timeOffset="49325.8213">17612 9773,'0'-25,"0"25,0 0,0 0,0 0,0 0,0 0,0 25,0-25,-25 0,25 25,0 0,-25-25,25 24,0 1,0-25,0 25,0 0,0-25,0 25,0-1,0-24,0 0,0 25,0-25,0 25,0-25,0 0,25 0,-25 0,0 0,25 0,-25 0,24 0,-24 0,0 0,25-25,-25 25,25-25,-25 25,25-24,-25 24,0-25,25 0,-25 25,0-25,0 25,25-25,-25 25,0 0,0 0,0 0,24 0,-24 0,0 0,0 0,0 0,0 25,25-25,-25 25,0-25,0 25,0-25,0 25,0-25,0 24,0 1,0-25,0 25,0-25,0 25,0-25,0 25,0-25,0 25,25-25,-25 0,0 0,0 0,0 24,0-24,0 0,0 0,25 0,-25-24,0 24,25 0,-25 0,0-25,0 25,24-25,-24 25,25-25,-25 25,0-25,25 25,-25 0,0-25,25 25,-25 0,0 0,25 0,-25 0,0 0,24 0,-24 0,0 0,0 0,0 25,0-25,0 0,0 25,0-25,0 0,0 0,0 25,0-25,0 0,0 0,0 0,0 0,0 0,25 0,-25 0,0 0,0 0,0 0,25-25,-25 25,0 0,25-25,-25 25,0-25,25 25,-1-24,-24 24,25-25,-25 25,25 0,-25 0,25 0,-25 0,25 0,-25 0,0 0,24 0,-24 25,0-1,0-24,0 25,0-25,0 25,0-25,0 25,0 0,0-25,0 25,0-25</inkml:trace>
  <inkml:trace contextRef="#ctx0" brushRef="#br0" timeOffset="49605.8373">18703 9575,'25'-25,"-25"0,0 0,25 0,-25 25,0 0,0 0,0 0,0 0,0 25,0 0,0 0,0 0,0 24,0-24,0 25,0-1,-25 1,25-1,-25 1,25 0,0-1,-25 26,25-26,-25 1,25 0,0-1,0 1,-24-25,24 24,0-24,0 25,0-26,0 1,0 0,0 0,0-25,0 25,0-25</inkml:trace>
  <inkml:trace contextRef="#ctx0" brushRef="#br0" timeOffset="50224.8727">18877 9996,'25'0,"-25"0,24-25,1 25,0-24,0 24,0-25,-1 25,26-25,-25 0,0 0,-1 1,1 24,0-25,0 0,0 0,-1 0,-24 1,25-1,-25 0,0-25,0 26,0-1,0 0,0 0,0 0,-25 1,1 24,24 0,-25 0,0 0,0 0,25 0,-25 24,1 1,-1 0,25 0,-25 24,0-24,25 25,0-25,-25 24,25 1,0-1,-24-24,24 25,0-25,0 24,0-24,0 25,0-25,0-1,0 26,0-25,0 0,0-25,0 24,24 1,-24-25,0 25,25-25,-25 0,25 0,-25 0,25 0,0 0,-25 0,24-25,1 25,0 0,-25-25,25 25,0-24,-25 24,24-25,1 25,-25 0,25 0,-25 0,0 0,0 0,25 0,-25 25,0-25,0 0,25 24,-25-24,0 25,0-25,0 25,24-25,-24 25,0-25,25 0,-25 25,0-25,25 0,-25 0,25 0,-25 0,25 0,-25 0,24 0,1 0,-25-25,25 25,0-25,0 25,-25 0,24-25,1 25,0 0,0-25,-25 25,25 0,-1 0,1-24,-25 24,25 0,-25 0,25 0,-25 0,25 0,-25 24</inkml:trace>
  <inkml:trace contextRef="#ctx0" brushRef="#br0" timeOffset="50653.8973">17612 11212,'-75'49,"1"-24,24 0,1 0,-1 0,0-25,26 24,-1-24,0 0,0 25,25-25,0 0,0 0,0 0,25 0,0 0,0-25,24 25,-24 0,49-24,-24 24,24-25,1 25,24-25,-24 0,24 0,0 25,25-24,-25-1,25 0,0 0,0 25,0-25,0 0,0 1,0 24,0-25,0 0,-24 25,-1-25,0 25,0 0,-24-25,-1 25,1 0,-26-24,1 24,-1 0,1 0,-25-25,0 25,-25 0,24 0,-24 0,0 0,0 0,0 0,0 0,-24 0,24 0,-25 0,25 0,-25 0,0 0,0 0,1 0,-1 0,-25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2:38:15.893"/>
    </inkml:context>
    <inkml:brush xml:id="br0">
      <inkml:brushProperty name="width" value="0.05292" units="cm"/>
      <inkml:brushProperty name="height" value="0.05292" units="cm"/>
      <inkml:brushProperty name="color" value="#FF0000"/>
    </inkml:brush>
  </inkml:definitions>
  <inkml:trace contextRef="#ctx0" brushRef="#br0">9203 4341,'0'0,"0"0,0 0,0 0,25 0,-1 0,1 0,0 0,25 0,-1-25,26 25,-26 0,26-25,-1 25,1-25,-1 1,0 24,-24-25,24 25,-24-25,0 25,-26 0,1 0</inkml:trace>
  <inkml:trace contextRef="#ctx0" brushRef="#br0" timeOffset="186.0107">9773 4316,'-24'25,"-1"-25,0 0,0 0,25 25,-25-25,25 0,0 0,0 0,0 0,0 24,0-24,25 25,-25 0,25 0,-25 0,25-1,-25 1,0 25,25-25,-25 24,0-24,0 25,0-26,0 1,24 25,-24-25,0 0,0 24,0-24,0 0,0 0,0-1</inkml:trace>
  <inkml:trace contextRef="#ctx0" brushRef="#br0" timeOffset="390.0223">10518 4762,'24'0,"1"0,0 25,-25-25,25 0,0 0,-25 0,24-25,1 25,0 0,0 0,0 0,-1 0,1-24,25 24,-25 0,24 0,-24 0,0 0,0 0</inkml:trace>
  <inkml:trace contextRef="#ctx0" brushRef="#br0" timeOffset="534.0306">10666 4936,'-24'0,"-1"25,25-25,0 0,0 0,0 0,0 0,0 0,0 0,25 0,-1 0,1-25,0 25,25 0,-26-25,26 25,0 0,24-24</inkml:trace>
  <inkml:trace contextRef="#ctx0" brushRef="#br0" timeOffset="1910.1093">5581 4242,'0'0,"0"-25,0 25,0-25,0 0,0 25,25-25,-25 25,25 0,0-24,0 24,-1 0,1 0,0 0,25 24,-26-24,1 25,0 0,25 25,-26-26,1 26,0 24,0-24,-25 24,25 1,-25-1,0 25,0-24,0 24,0 0,0 1,0-1,-25 0,25-25,0 26,0-1,-25-25,25 1,0-1,0 1,0-1,25-24,0-1,-25 26,24-26,1 1,0-1,0 1,0-25,24 24,-24-24,25 0,-25 0,24 0,1-25,-1 24,-24-24,25 0,-25 0,-1 25,1-25,0 0,0 0,-25 0,0 0,0 0,0 0,0 0,0 0,-25 0,25 0,-25 25,0 0,-24 0,24-1,0 1,-24 0,24 25,-25-1,25 1,-24 0,24-1,0 1,0-1,25 26,0-26,0 26,0-26,0 26,0-1,25-24,0 24,0 1,24-1,-24 0,25 26,-25-26,24 1,1 24,-25-25,24 1,-24 24,25-25,-26 1,1-1,-25 0,25 1,-25-1,0-24,0 24,-25 1,0-26,1 1,-26 0,0-1,1 1,-1-1</inkml:trace>
  <inkml:trace contextRef="#ctx0" brushRef="#br0" timeOffset="4347.2487">2952 3894,'-25'0,"25"0,0 25,0-25,0 0,25 0,-25 0,25 0,0 0,24 0,-24 0,25 0,24-25,-24 25,24 0,1 0,24-24,-25-1,25 25,1-25,-1 0,0 25,25-25,-25 1,25-1,-24 25,-1-25,25 0,-25 0,0 25,0-25,1 1,-26 24,1-25,-1 25,-24-25,-1 25</inkml:trace>
  <inkml:trace contextRef="#ctx0" brushRef="#br0" timeOffset="4654.2662">3498 3944,'-75'25,"1"0,0-25,24 24,0-24,1 25,-1-25,25 0,1 0,24 0,0 0,0 0,0 0,24 0,1 0,0 0,25-25,-1 25,1-24,24 24,1-25,-1 0,25 25,-24-25,24 0,0 1,-25-1,26 0,-1 0,-25 0,26 1,-26-1,0 0,-24 25,24-25,-24 25,0-25,-26 25,1 0,0-25,0 25,0 0,-25 0,0 0,0 0,0 0</inkml:trace>
  <inkml:trace contextRef="#ctx0" brushRef="#br0" timeOffset="6049.346">11857 4043,'0'0,"-25"0,0 0,1 0,24 0,-25 0,0 25,0-25,0 25,1 0,-1-1,0 26,0-25,0 24,25-24,-24 25,24-1,0-24,0 25,0-1,0-24,0 25,0-25,24-1,-24 26,25-25,0 0,0-25,0 24,-1-24,1 25,0-25,0 0,0 0,24 0,-24 0,0 0,0 0,-1-25,-24 25,25 0,-25-24,25 24,-25-25,0 25,0 0,0-25,-25 25,25-25,-25 0,1 25,-1 0,0-24,0 24,0 0,-24 0,24 0,0 0,0 24,1-24,-1 0,25 25,-25-25,25 25,0-25</inkml:trace>
  <inkml:trace contextRef="#ctx0" brushRef="#br0" timeOffset="6534.3738">12279 4217,'0'0,"0"-25,0 25,0-25,0 25,0-25,0 1,0 24,24-25,1 0,0 25,0-25,24 25,-24-25,25 25,-25 0,0 0,-1 0,26 0,-50 0,25 0,-25 25,25 0,-25-25,0 25,0 0,0-1,-25 1,25 0,-25 0,0-25,25 25,-25-1,25 1,-24-25,24 25,-25-25,25 0,0 0,0 0,0 0,0 0,0 0,0 0,25 0,-25 0,24 25,1-25,0 0,0 0,0 0,-1 25,1-25,0 24,0-24,0 25,-1-25,-24 25,25-25,-25 25,0 0,0-25,0 24,0-24,0 25,0 0,-25-25,25 25,-24-25,-1 25,0-25,0 0,0 24,1-24,-1 0,0 0,0-24,0 24,1 0,-1-25,25 25</inkml:trace>
  <inkml:trace contextRef="#ctx0" brushRef="#br0" timeOffset="6746.3859">13172 4167,'24'0,"1"25,0-25,-25 0,25 25,0-25,-25 25,24-1,1 1,-25 0,25 0,0 0,0-1,-25 1,24 0,1 0,0-25,-25 25,25-1,0 1,-25-25,25 25,-25-25,0 25</inkml:trace>
  <inkml:trace contextRef="#ctx0" brushRef="#br0" timeOffset="6970.3987">13544 4167,'25'0,"-25"0,0 0,0 25,0-25,0 25,0-25,0 25,0-1,-25 1,25 0,-25 0,25 24,-25-24,0 0,25 0,-25 0,1 24,-1-24,25 0,-25 0,0-1,25-24,0 25,-25 0,25-25,0 25</inkml:trace>
  <inkml:trace contextRef="#ctx0" brushRef="#br0" timeOffset="7607.4352">14437 4018,'0'0,"24"0,-24 0,0 0,0 0,0 0,0 0,0 0,0 0,-24 0,24 25,-25-25,0 0,-25 0,26 25,-1-25,0 0,-25 25,26-25,-1 0,25 0,-25 0,25 0,0 0,0 0,0 0,0 0,0 0,0 0,0 25,0-25,0 0,0 0,0 0,0 0,0 0,0 24,0-24,0 0,0 25,0-25,0 25,0 0,0-25,0 25,0-25,0 24,0-24,0 25,0 0,0-25,0 0,0 25,0-25,0 0,0 0,0 25,0-25,0 0,0 0,0 0,0 0,25 0,-25-25,0 25,25 0,-25 0,24 0,-24-25,25 25,0 0,-25 0,25 0,0 0,-1 0,1 0,0 0,0 25,0-25,-1 25,1-25,0 24,-25-24,25 25,0-25,-25 25,0-25,0 25,0 0,0-25,-25 24,25-24,-25 0,25 25,-25-25,0 25,1-25,-26 25,25-25,-24 0,24 0,-25 0,25 0</inkml:trace>
  <inkml:trace contextRef="#ctx0" brushRef="#br0" timeOffset="7926.4534">13593 4837,'0'0,"0"0,25 0,0 0,0 0,0 0,-1 0,26 0,-25 0,24 0,1 0,24 0,-24 0,24-25,1 25,-1 0,25 0,-24-25,24 25,-24 0,24-25,-25 25,25 0,-24 0,-1 0,1-24,-26 24,1 0,-1 0,1 0,-25 0</inkml:trace>
  <inkml:trace contextRef="#ctx0" brushRef="#br0" timeOffset="8282.4738">13792 5234,'0'0,"0"0,0 0,-25 0,25 0,0 0,0 0,0 0,0 25,0-25,0 24,-25-24,25 25,0 0,0 0,0 0,0-1,0 26,0-25,0 0,0-1,0-24,0 25,0 0,0 0,0 0,0-25,0 24,0-24,0 25,0-25,25 0</inkml:trace>
  <inkml:trace contextRef="#ctx0" brushRef="#br0" timeOffset="8726.4992">14189 5159,'0'0,"0"0,0 0,-25 0,25 0,0 0,0 0,0 0,0 25,0-25,0 25,0-25,0 25,0-25,0 25,25-1,-25 1,24 0,1 0,0-25,0 25,0-1,-25 1,24 0,1-25,0 25,-25-25,25 25,-25-25,0 0,0 24,0-24,0 0,0 0,0 25,0-25,-25 0,25 0,-25 0,0 25,1-25,-1 0,-25 0,25-25,1 25,-1 0,0 0,0-25,25 25,-25 0,25 0,0-24,0 24,0 0,0-25,25 25,0-25,0 25,-25-25,49 0,-24 25,0-24,0-1,24 25,-24-25,0 0,0 25,0-25,-1 1,1 24,-25-25,0 25,0-25,0 25,-25 0,1-25,-1 25,0 0,-25-25,1 25,-1 25,-24-25</inkml:trace>
  <inkml:trace contextRef="#ctx0" brushRef="#br0" timeOffset="10818.6188">14858 5333,'0'0,"0"0,0 0,0 0,0 0,0 0,0 0,0 25,0-25,25 0,-25 25,25-1,0 1,0-25,-1 25,-24 0,25 0,0-1,-25 1,25-25,0 25,-25-25,0 25,24-25</inkml:trace>
  <inkml:trace contextRef="#ctx0" brushRef="#br0" timeOffset="11054.6323">15131 5283,'0'0,"0"0,0 0,-25 0,25 0,0 0,-24 0,24 25,0-25,-25 25,0 0,25 0,-25-1,0 1,1 0,-1 25,0-26,0 26,0-25,1 24,-1-24,25 0,-25 0,0 0,25-1,-25 1,25 0,0 0,0 0,0-25,-24 0</inkml:trace>
  <inkml:trace contextRef="#ctx0" brushRef="#br0" timeOffset="11449.6549">15429 5333,'0'-25,"0"25,0 0,0-25,25 25,-25-24,0 24,24 0,1 0,0-25,-25 25,25 0,0 25,-1-25,26 24,-25-24,-25 25,25-25,0 25,-25 0,0 0,0-1,0 1,0 0,-25 0,0 0,0-1,0 1,0 0,1 0,-1 0,0-1,0-24,0 25,1-25,24 0,0 0,0 0,0 0,0 0,0 0,0 0,0 0,24 0,-24 0,25 0,0 25,0-25,0 0,-1 0,1 0,25 0,-25 0,0 0,-1 0,1 0</inkml:trace>
  <inkml:trace contextRef="#ctx0" brushRef="#br0" timeOffset="11921.6819">16099 5209,'0'0,"-25"-25,0 25,25 0,0 0,-25 0,25 0,0 0,0 0,0 25,0-25,0 25,0 0,0-1,0 1,25 0,-25 25,25-26,0 1,-1 0,1 25,-25-26,25 1,0 0,0 0,-1 0,-24-1,25 1,-25-25,0 25,0-25,0 25,0-25,0 25,0-25,0 0,0 24,-25-24,1 0,-1 0,0 0,0 0,0 0,1-24,-1 24,0-25,0 0,0 25,1-25,24 0,0 25,0-24,0-1,0 0,24 25,-24-25,25 25,0-25,25 25,-26-24,1 24,25-25,-25 25,24-25,-24 25,25 0,-26-25,1 25,0-25,0 25,0 0,-25-24,24 24,-24 0,0-25,0 25,-24 0,24-25,-25 25,0-25,0 25,0 0,-24 0,24 0,-25 0,1 0,-1 0,1 25,-1-25,25 25,-24-25</inkml:trace>
  <inkml:trace contextRef="#ctx0" brushRef="#br0" timeOffset="12294.7032">17041 5283,'25'-24,"0"24,-25 0,0 0,0 0,0 0,0 0,0 0,-25 0,0 24,25-24,-25 0,1 25,-1 0,25-25,-25 25,0 0,25-1,-25 1,25 0,0 0,0 0,0-1,0 1,25 0,-25 0,25 0,0-1,0-24,-1 25,1-25,0 25,0-25,0 0,-1 0,1 0,0 0,25 0,-26 0,1 0,0-25,0 25,0-25,-25 1,24-1,-24 0,25 0,-25 0,0 1,0-1,0-25,-25 25,25 1,-24-26,-26 25,25 0,-24 1,24-1,-25 0</inkml:trace>
  <inkml:trace contextRef="#ctx0" brushRef="#br0" timeOffset="14549.8322">9625 4341,'-25'0,"25"-25,-25 25,0 0,0 0,25 0,-24-25,-1 25,25 0,0 0,0 0,0 0,0 0,25 25,-1-25,1 25,25 0,24-1,-24 1,49 0,-25 0,26 24,24-24,0 0,0 25,0-26,0 1,0 25,25-25,-25-1,24 1,1 0,-25 0,25 0,0 0,-25-1,25 1,-25 0,0-25,0 25,0 0,-25-1,0-24,1 25</inkml:trace>
  <inkml:trace contextRef="#ctx0" brushRef="#br0" timeOffset="14813.8473">12924 4217,'24'0,"1"0,0 0,0 0,24 0,-24 0,25 0,-1 25,1-1,0-24,24 25,-24 0,24 0,-24 24,24-24,-24 0,-1 0,26 0,-26 24,26-24,-26 0,1 24,24-24,-24 0,24 0,-24 0,0-1,24 1,-24-25</inkml:trace>
  <inkml:trace contextRef="#ctx0" brushRef="#br0" timeOffset="14994.8577">15106 4688,'0'25,"25"-25,0 0,0 25,0-25,-1 24,1-24,0 25,25 0,-26 0,26 0,0 0,-1-1,1 1,24 0,-24 0,0 0,24-1,-24 1,-1 0,1 0,-1 0</inkml:trace>
  <inkml:trace contextRef="#ctx0" brushRef="#br0" timeOffset="15765.9018">9377 7293,'0'0,"0"0,-25 0,25 0,0 0,0 0,25 0,-25 0,24 0,1 0,0-25,0 25,24 0,1 0,0 0,-1-25,26 25,-26 0,26-25,-26 25,1 0,24-25,-49 25,25 0,-26 0,1 0,0 0</inkml:trace>
  <inkml:trace contextRef="#ctx0" brushRef="#br0" timeOffset="15961.913">9724 7342,'-25'25,"25"-25,-25 0,25 0,0 25,0-25,0 25,0-25,0 24,25 1,-25 0,25 25,-25-26,0 1,25 25,-25-1,0-24,24 25,-24-1,0 1,25 0,-25-1,0-24,0 25,25-1,-25 1,0 0,25-26,-25 26,25-25,-25 0,24-1</inkml:trace>
  <inkml:trace contextRef="#ctx0" brushRef="#br0" timeOffset="16161.9244">10890 7838,'24'0,"-24"0,25 0,0 0,-25 0,25 0,-25 0,25 0,-25 0,24 0,1 0,0 0,-25 0,25 0,0 0</inkml:trace>
  <inkml:trace contextRef="#ctx0" brushRef="#br0" timeOffset="16314.9332">10964 8037,'-25'25,"25"-1,-25-24,25 25,0-25,0 0,0 25,0-25,0 0,25 0,-25 0,25 25,-25-25,25 0,24 0,-24 0,0 0,25-25,-1 25,1 0,-1-25</inkml:trace>
  <inkml:trace contextRef="#ctx0" brushRef="#br0" timeOffset="17113.9789">13296 7243,'0'0,"0"0,0 0,0 0,0 0,0 0,0 25,-25-25,0 0,0 25,0-25,1 24,-1-24,0 25,-25-25,26 25,-1-25,0 0,0 25,0-25,1 0,-1 0,25-25,-25 25,25 0,-25 0,25-25,0 25,0-25,0 25,0-24,0 24,25-25,0 25,-25-25,25 25,-1-25,1 25,0-25,0 25,24 0,-24 0,0 0,25 25,-26-25,1 25,0-25,0 25,0 0,-1-1,1 1,-25 0,0 0,0 0,0-1,0 1,0 0,-25 0,1 24,-1-24,-25 0,25 0,1 0,-26-1,25 1,-24 0,24 0,0-25,0 25,0-25,1 0,24 0,-25 0,25-25,0 0,0 25,0-25,0 0,0 1,0 24,0-25,25 25,-25-25,24 25,1-25,-25 25,25 0,0 0,0 25,-1-25,1 0,0 25,0-25,24 25,-24-25,0 24,0-24,0 25,-1-25,1 25,0-25,-25 0</inkml:trace>
  <inkml:trace contextRef="#ctx0" brushRef="#br0" timeOffset="17594.0064">13841 7417,'0'-25,"0"25,-24 0,24 0,-25 0,25 0,-25 0,0 25,25-25,-25 24,1 1,24 0,-25-25,25 25,0 0,0-1,0 1,0 0,0 0,0 0,25-1,-1-24,-24 25,25-25,0 25,0-25,0 0,-1 0,1 0,25 0,-25 0,-1 0,1-25,0 25,0-25,0 25,-25-24,24 24,-24-25,0 25,0-25,0 0,0 25,0-25,-24 1,-1-1,0 0,-25 0,26 0,-26 1,25 24,-24-25,24 0,-25 25,25-25,1 25,-26-25,50 25,-25-24,0 24,25-25,0 25,0-25,0 25,0-25,0 25,25-25,0 25,0-24,0 24,-1 0,1 0,25-25,-25 25,24 0,-24 25,25-25,-26 0,1 24,0 1,0-25,0 25,-1 0,-24 0,0-1,0 1,0 0,0 0,0 0,0-1,-24 1,-1 0,25 0,-25 0</inkml:trace>
  <inkml:trace contextRef="#ctx0" brushRef="#br0" timeOffset="17930.0256">14486 7293,'25'0,"0"0,0 0,-25 0,0 0,0 0,0 0,0 0,0 24,0 1,0-25,-25 25,25 0,0 0,-25-1,25 1,0 0,0 0,0 0,0-1,25 1,-25 0,25 0,0-25,-1 25,1-25,0 0,0 24,24-24,-24 0,25 0,-1-24,-24 24,25 0,-1-25,-24 25,0-25,25 0,-50 25,24-25,1 1,-25-1,0 0,0 0,0 0,0 1,-25-1,1 0,-1 0,0 0,-25 1,26-1,-26 25,0 0,26 0,-26 0</inkml:trace>
  <inkml:trace contextRef="#ctx0" brushRef="#br0" timeOffset="18367.0506">12403 8607,'-50'25,"25"-25,0 0,1 0,24 0,-25 0,25 0,0 0,0 0,0 0,0 0,0 0,25 0,-1 0,1-25,0 25,25-25,24 25,-24-24,24-1,25 0,-24 0,24 25,0-25,25 1,0-1,-25-25,50 25,-25 1,25-1,0 0,0 0,0 0,24 1,-24-1,25 0,-1 0,-24 0,25 1,-25-1,-1 0,1 0,0 0,-25 0,0 1,0 24,-25-25,-24 25,24-25,-25 25,-24 0,0 0,-1-25,-24 25,0 0,0 0,-25 0,0 0</inkml:trace>
  <inkml:trace contextRef="#ctx0" brushRef="#br0" timeOffset="19634.123">13271 8855,'0'0,"0"-25,0 1,0 24,0-25,0 25,0-25,0 25,0 0,0 0,0 0,-25 0,25 0,-25 0,25 25,-25 0,1-1,24 1,-25 0,0 25,25-26,-25 26,0 0,25-1,-24 1,24 0,0-1,0 1,0-1,0-24,0 25,0-25,24-1,1 1,-25-25,25 25,0-25,0 25,-1-25,1 0,0 0,0-25,0 25,-1-25,1 25,0-25,0 25,0-24,-1-1,-24 25,25-25,-25 0,0 25,0-25,0 25,-25-24,1 24,-1 0,0-25,0 25,0 0,1 0,-1 0,-25 0,25 25,1-25,-1 24,0-24</inkml:trace>
  <inkml:trace contextRef="#ctx0" brushRef="#br0" timeOffset="20090.1491">13668 8954,'0'-24,"0"24,0-25,25 0,-25 25,24-25,1 0,-25 25,25-24,0 24,0 0,-1-25,1 25,0 0,0 0,0 0,-25 25,24-25,-24 24,0-24,0 25,0 0,0 0,0-25,0 25,-24-1,-1 1,25 0,-25 0,25 0,-25-25,0 25,25-25,0 0,0 24,0-24,0 0,0 0,0 0,0 0,0 0,0 0,25 0,0 0,0 0,0 0,-1 0,26 0,-25 25,0-25,24 0,-24 25,0-25,0 25,-1-25,1 25,-25-1,25-24,-25 25,0-25,0 25,0 0,0-25,-25 25,25-25,-25 24,1-24,-1 25,0-25,-25 25,26-25,-1 0,-25 25,25-25,-24 0,24 0,0 0,0 0,1 0,-1-25</inkml:trace>
  <inkml:trace contextRef="#ctx0" brushRef="#br0" timeOffset="20322.1624">14536 8806,'25'0,"0"0,-1 0,1 24,-25-24,25 0,0 25,0 0,-1 0,1 0,25-1,-25 1,-1 0,26-25,-25 25,0 0,-1 0,1-25,0 24,0-24,-25 25,25-25,-25 25,24-25,-24 0</inkml:trace>
  <inkml:trace contextRef="#ctx0" brushRef="#br0" timeOffset="20522.1738">14933 8781,'0'-25,"0"25,0 0,0 0,0 25,0-25,0 25,0-1,-25 1,25 0,0 0,-25 24,25-24,-25 25,25-25,-24 24,-1-24,0 0,25 25,-25-26,0 1,1 0,24 0,-25 0,25-1,-25-24</inkml:trace>
  <inkml:trace contextRef="#ctx0" brushRef="#br0" timeOffset="21222.2139">15925 8483,'25'0,"-25"0,0 0,0-25,0 25,0 0,0 0,-25 0,25 0,-25 0,0 0,1 0,24 0,-50 0,25 25,0-25,1 25,-1-25,0 0,0 25,25-25,-25 0,25 25,-25-25,25 0,0 0,0 0,0 0,0 0,0 24,0-24,0 0,0 0,0 0,0 25,0-25,0 25,0-25,0 25,0-25,0 25,0-25,0 24,0-24,25 25,-25-25,0 0,0 25,0-25,0 0,0 25,25-25,-25 0,0 0,0 0,0 0,25 0,-25 0,0 0,25-25,-25 25,0 0,25 0,-1-25,-24 25,25 0,0 0,0-25,0 25,-1 0,1 0,0 25,25-25,-26 0,1 25,0-25,25 25,-26 0,1-25,0 24,0 1,0 0,-25 0,0 0,0-25,0 24,0 1,0-25,0 25,-25 0,0-25,0 25,0-25,-24 0,24 25,-25-25,1 0,-1 0,1 24,-1-24,0 0,26-24,-26 24,0-25</inkml:trace>
  <inkml:trace contextRef="#ctx0" brushRef="#br0" timeOffset="21686.2404">15652 7342,'0'0,"0"-25,0 25,0 0,25 0,-25 0,25 0,0 0,-25 0,24 25,1-25,0 25,25 0,-26-25,1 25,0-1,25 1,-26 0,1 0,0-25,0 25,0-1,-1-24,1 25,-25-25,25 25</inkml:trace>
  <inkml:trace contextRef="#ctx0" brushRef="#br0" timeOffset="21906.253">15999 7293,'-24'0,"24"0,0 0,0 0,0 0,0 0,-25 24,25-24,0 25,-25 0,25 0,-25 0,25-1,-25 26,25-25,0 0,-24-1,24 1,-25 0,25 25,0-50,-25 24,25 1,0 0,0-25,-25 25,25 0,0-25,0 0</inkml:trace>
  <inkml:trace contextRef="#ctx0" brushRef="#br0" timeOffset="22138.2663">16148 7144,'0'0,"25"0,-25 0,25 0,-25 0,25 25,-25-25,0 24,24 1,-24 0,25 25,-25-26,25 1,-25 25,25-25,-25-1,25 1,-25 0,0 0,0 0,0-1,24 1,-24 0,0-25,0 25,0-25,0 25,0-25,0 0,0 0,0 0</inkml:trace>
  <inkml:trace contextRef="#ctx0" brushRef="#br0" timeOffset="22574.2912">16570 7144,'0'-25,"25"0,-25 25,0-25,0 25,0 0,0 0,0 0,0 0,24 0,-24 0,0 25,25-25,-25 25,25 0,0 0,0-1,0 1,24 0,-24-25,0 25,24 0,-24-1,25 1,-25 0,-1 0,1-25,0 25,0-1,0-24,-25 25,24-25,-24 25,0-25,0 0,0 25,-24-25,-1 25,0-25,0 0,0 0,1 0,-26 0,25 0,0 0,1-25,-1 25,0-25,25 0,-25 25,25-25,0 1,0 24,0-25,0 25,25-25,0 0,0 25,-1-25,1 1,0 24,0-25,24 0,-24 25,0-25,25 0,-26 1,1 24,0-25,0 0,0 25,-1-25,-24 0,0 25,0-24,0-1,0 0,-24 25,-1-25,0 0,0 25,-24 0,24-24,-25 24,1 0,-1 24,0-24,-24 25</inkml:trace>
  <inkml:trace contextRef="#ctx0" brushRef="#br0" timeOffset="23134.3232">16173 7913,'0'0,"0"0,0 0,0 0,0 0,0 0,0 0,0 0,0 0,0 0,25 0,0 0,-1 0,1 0,25 0,-25-25,24 25,26 0,-26-25,26 25,-1-25,25 0,-24 25,24-24,0-1,0 0,1 25,-1-25,0 0,0 1,0 24,1-25,-1 0,0 25,0-25,1 0,-26 25,0-24,1 24,-1 0,-24-25,-25 25,24 0,-24 0,-25 0,25-25,-25 25,0 0,0 0</inkml:trace>
  <inkml:trace contextRef="#ctx0" brushRef="#br0" timeOffset="29127.666">14908 7243,'0'0,"0"-25,0 25,0-25,0 25,0 0,0-24,0 24,0 0,0 0,0-25,0 25,0 0,-25 0,0 0,1 25,-1-25,0 0,-25 24,1 1,-1 0,-24 0,-1 0,1-1,-1 26,-24-25,0 24,0 1,0-25,24 24,-24 1,0-25,24 24,-24-24,25 0,24 25,-24-26,24 1,0-25,1 25,24-25,0 25,0-25,1 0,-1 0,25 0,0 0,0 0,0 0,0 0,0 0,25 0,-25 0,0 0,24 0</inkml:trace>
  <inkml:trace contextRef="#ctx0" brushRef="#br0" timeOffset="29608.6936">14387 8979,'25'-25,"0"25,-1-24,1-1,0 25,0-25,-25 25,25-25,-25 25,0 0,0 0,0 0,0 0,0 0,0 0,-25 0,25 0,-25 25,0 0,0-25,-24 25,24-1,-25 1,1 25,-26-25,26 24,-26-24,26 25,-26-1,1 1,24-25,-24 24,24 1,-24-25,24 24,1-24,-1 0,0 0,1 0,-1-1,25 1,1 0,-1-25,0 25,0-25</inkml:trace>
  <inkml:trace contextRef="#ctx0" brushRef="#br0" timeOffset="30815.7626">12279 6524,'0'0,"0"-25,24 25,-24 0,0-25,0 25,0 0,0-25,0 25,0 0,0 0,0 0,0 0,0 0,0 25,0-25,-24 25,24-25,-25 25,0-1,0 1,0 0,1 25,-1-26,0 26,25-25,-25 0,0 24,25-24,0 0,0-25,0 25,0 0,0-25,25 24,0-24,0 0,0 0,-1 0,26 0,-25 0,24 0,-24-24,25 24,-1-25,-24 25,25-25,-25 0,24 25,-24-25,0 0,0 25,-25 0,0-24,0 24,0 0,0-25,0 25,0 0,-25 0,25 0,-25-25,0 25,25 0,-24 0,24 25,-25-25,25 0,-25 25,25-25,0 0,0 24,0 1,0 0,0 0,0-25,0 25,0 0,0-1,0 1,25 0,-25 0,0 0,25-1,-25 1,24-25,-24 25,25-25,-25 25,0-25,25 0</inkml:trace>
  <inkml:trace contextRef="#ctx0" brushRef="#br0" timeOffset="31143.7814">12973 6548,'0'0,"0"-24,0 24,0 0,0 0,0 0,0 0,0 0,0 24,-25-24,25 25,0 0,-24-25,24 25,0 0,0 24,0-24,0 0,0 0,0-1,0 1,0 0,0 0,24-25,1 25,-25-25,25 25,0-25,0 0,-1 0,1 0,25 0,-25 0,-1-25,1 25,0-25,0 0,0 25,-1-25,1 0,-25 1,0-1,0 0,0 0,0 25,0-25,-25 1,-24-1,24 0,-25 25,26-25,-26 25,0 0,1 0,24 0</inkml:trace>
  <inkml:trace contextRef="#ctx0" brushRef="#br0" timeOffset="32191.8413">12055 10071,'0'-25,"25"25,-25-25,0 0,0 25,0-25,0 1,0 24,0-25,-25 0,25 25,-24-25,24 25,-25-25,0 25,0-24,0 24,1 0,-1 0,-25 0,25 0,1 0,-1 0,0 24,0 1,0-25,25 25,-24 0,24 0,0-1,0 1,0 0,0 0,0 0,24 0,1-1,0 1,0 0,0-25,-1 0,1 25,0-25,0 0,0 0,24 0,-24-25,0 25,-25 0,25-25,-1 25,-24-25,25 1,-25 24,25-25,-25 0,0 0,0 25,0-25,0 0,0 25,0-24,0-1,0 25,0 0,0 0,0 0,0 0,0 0,0 25,0-1,0 1,25 0,-25 25,0 24,25-24,-25 24,0-24,24 24,-24-24,25 24,-25-24,0 24,25-24,-25-1,25-24</inkml:trace>
  <inkml:trace contextRef="#ctx0" brushRef="#br0" timeOffset="32780.875">12328 9500,'25'0,"0"-25,-25 25,0 0,0 0,0-24,0 24,0 0,0 24,0-24,0 25,-25-25,25 25,-25 25,0-26,1 26,-1 0,0-1,-25 1,1-1,24 26,-25-1,1-24,-1 24,1 1,-1-1,0-24,26 24,-26-24,25-1,-24 1</inkml:trace>
  <inkml:trace contextRef="#ctx0" brushRef="#br0" timeOffset="33547.9189">17388 6871,'25'0,"-25"-25,0 25,0 0,0 0,0 0,0 0,0 0,-25 0,25 0,-24 0,-1 25,0-25,0 25,0 0,-24-1,24 1,-25 25,1-25,-26 24,26 1,-26 24,1-24,0-1,-1 26,1-26,24 26,-24-26,-1 1,26 0,-1-1,0-24,26 25,-1-26</inkml:trace>
  <inkml:trace contextRef="#ctx0" brushRef="#br0" timeOffset="33971.9431">18554 6375,'0'0,"0"-25,25 25,-25-25,0 25,0 0,0-25,0 25,0 0,0 0,25 0,-25 0,0 0,25 0,-25 0,24 0,1 0,-25 25,25 0,0-25,-25 25,25 0,-25 24,0-24,0 0,0 24,0-24,-25 25,0-25,0 24,0-24,1 25,-1-26,-25 1,25 0,1 0,24 0,-25-25,25 0,0 25,0-25,25 0,-25-25,24 25,26 0,-25-25,24 25,-24-25,50 0,-26 25,1-25,24 1,-24-1,24 0,1 25,-26-25,26 0,-26 25</inkml:trace>
  <inkml:trace contextRef="#ctx0" brushRef="#br0" timeOffset="34568.9773">16322 8830,'25'-24,"-1"-26,-24 25,25-24,-25 24,0-25,0 25,0 1,25 24,-25-25,0 0,0 25,0 0,0 0,0 0,0 0,0 0,-25 0,25 25,-25-25,25 25,-24 24,-1-24,-25 25,1-1,-1 1,0 24,-24-24,0 24,-26 1,26-1,-25-24,-1 24,26 1,-25-26,24 1,-24-1,25-24</inkml:trace>
  <inkml:trace contextRef="#ctx0" brushRef="#br0" timeOffset="35084.0067">13196 6548,'0'-24,"0"24,0 0,0 0,0 0,0 0,0 0,-24 0,24 24,-25-24,0 25,0 0,0 0,-24 0,24-1,-25 26,1 0,-1-1,1 1,-1 0,-24 24,24-24,0-1,1 1,-1-1</inkml:trace>
  <inkml:trace contextRef="#ctx0" brushRef="#br0" timeOffset="35629.0379">14362 6400,'0'-25,"0"25,0 0,0 0,0 0,0 0,-25 25,25-25,-24 0,-1 24,0-24,25 25,-25 0,25-25,-25 25,25-25,0 25,0-1,25-24,-25 25,25 0,0-25,0 25,-1 0,26-25,-25 24,24-24,-24 25,0 0,25-25,-25 25,-1-25,1 25,0-25,0 24,-25-24,0 0,0 25,0-25,0 25,0-25,-25 25,0-25,0 25,1-25,-26 25,25-25,0 0,-24 0,24 0,0 0,0 0,25 0,-25-25,25 25,0-25,0 25,0-25,0 0,25 25,0-25,-25 1,25-1,0 0,-1 25,1-25,0 0,25 1,-25-1,-1 0,1 0,0 0,0 1,0-1,-25 25,0-25,0 0,0 25,0-25,0 25,-25-24,0 24,-25 0,26 0,-26 24,0-24</inkml:trace>
  <inkml:trace contextRef="#ctx0" brushRef="#br0" timeOffset="36054.0622">12998 11832,'-25'0,"25"0,0 0,0 0,0 0,0-25,0 25,0 0,25-25,0 0,0 25,-1-24,1-1,0 25,25-25,-26 25,26-25,-25 25,24 0,-24 0</inkml:trace>
  <inkml:trace contextRef="#ctx0" brushRef="#br0" timeOffset="36188.0699">13122 12005,'0'0,"0"25,0-25,25 0,0 0,-25 0,24-25,1 25,0 0,0-24,24 24,-24-25,25 0,-1 0</inkml:trace>
  <inkml:trace contextRef="#ctx0" brushRef="#br0" timeOffset="36440.0843">14610 11038,'0'0,"0"0,0 0,25 0,-25 25,0-25,0 25,25-1,-25 1,0 0,0 25,25-1,-25 1,0-25,0 24,0 1,0 0,0-1,0 1,0-1,0-24,0 25,-25-25,25 24,0-24,0 0,0-25</inkml:trace>
  <inkml:trace contextRef="#ctx0" brushRef="#br0" timeOffset="36828.1065">15106 10864,'25'-24,"0"24,0 0,-25 0,25-25,-25 25,0 25,0-25,0 24,0 1,0 0,0 0,-25 24,25 1,-25 0,0-1,25 26,-25-26,1 26,-1-26,25 26,-25-26,25 1,0 24,0-24,0-25,0 24,25-24,-25 0,25 0,-1-25,1 25,0-25,0 0,24 0,-24 0,0-25,25 25,-26 0,1-25,0 0,25 0,-26 1,1-1,-25 0,25 0,-25 0,0 1,0-1,0 0,-25 0,0 0,1 25,-1-24,-25 24,1 0,-1 0,0 0,26 24,-26-24,0 25,1 0,-1 0,25 0</inkml:trace>
  <inkml:trace contextRef="#ctx0" brushRef="#br0" timeOffset="37388.1385">16049 11311,'50'-25,"-26"0,26 1,-25-1,0 0,-25 0,0 25,0 0,0 0,-25 0,25 0,-25 0,0 25,0-25,1 25,24 0,-25-1,0 1,25 0,-25 0,25 0,0-1,0 1,25 0,0 0,0 0,-1-1,1 1,0 0,0 0,-25 0,25-1,-1 1,1-25,0 25,-25 0,0-25,25 25,-25-1,0-24,0 25,-25-25,25 25,-25-25,0 0,1 0,-1 0,0 0,0 0,0 0,1 0,-1-25,0 25,25 0,0-25,0 25,0-24,0 24,0 0,25-25,0 0,-1 25,1-25,0 0,0 25,24-24,-24-1,25 0,-25 0,24 0,1 1,-25-1,24 0,1 0,-1 0,-24 1,25-1,-25 0,0 0,-1 0,-24 1,0-1,0 0,0 25,0-25,-24 0,-1 25,0 0,0 0,0 0,0 25,-24 0,24 0,0 0,0-1,1 1,-1 25,0-25,25-1,0 1,0 0,0 0,25 0,-25-1,25-24,-25 25,24-25,1 25,0-25,25 0</inkml:trace>
  <inkml:trace contextRef="#ctx0" brushRef="#br0" timeOffset="37624.152">17562 11187,'0'-25,"0"25,0-25,0 25,0 0,0 0,-25 0,0 0,25 25,-24-25,-26 25,25 0,0 0,1-1,-1 1,25 0,-25 25,25-50,0 24,0 1,0 0,25 0,0-25,-1 25,1-25,0 24,25-24,-1 0,1 0,-1 0,1 25,0-25,-1 0,-24 0,25 0,-25 0,-1 0</inkml:trace>
  <inkml:trace contextRef="#ctx0" brushRef="#br0" timeOffset="37900.1678">15727 12601,'0'0,"0"25,0-25,24 0,26 0,0-25,24 25,0-25,26 0,24 0,-25 1,50-1,-25-25,25 25,24 1,-24-1,25-25,-1 25,-24 1,0-1,0 25,0-25,-25 0,-25 25,25-25,-50 25,25-25,-49 25,24 0,-49-24,0 24,0 0,-25-25,-25 25,0 0,-24 0,-1-25</inkml:trace>
  <inkml:trace contextRef="#ctx0" brushRef="#br0" timeOffset="39071.2348">1042 5978,'-25'0,"25"25,0-25,0 0,0 0,0 0,0 0,0 0,0 25,0-25,0 24,25 1,0 0,-25 25,25-26,0 26,-25 0,24-26,1 26,0-25,0 0,0-1,24 1,-24-25,0 25,24-25,1 0,-25-25,24 25,26-49,-26 24,26-25,-1 1,1-1,-1-24,25 24,1-24,24-1,-25-24,25 24,0 1,0 0,0-1,0 1,0 24,-25-24,25 49,-49-25,24 26,-25 24</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2:40:25.664"/>
    </inkml:context>
    <inkml:brush xml:id="br0">
      <inkml:brushProperty name="width" value="0.05292" units="cm"/>
      <inkml:brushProperty name="height" value="0.05292" units="cm"/>
      <inkml:brushProperty name="color" value="#FF0000"/>
    </inkml:brush>
  </inkml:definitions>
  <inkml:trace contextRef="#ctx0" brushRef="#br0">9128 7491,'-24'-25,"24"25,-25 0,-25 0,25 0,1 0,-1 0,-25 0,25 25,-24-25,24 0,0 25,0 0,1-25,-1 24,0 1,0-25,25 25,-25 0,25-25,0 25,0-1,0-24,0 25,0 0,25-25,-25 25,25 0,0-25,0 24,-1 1,-24-25,50 25,-25-25,0 25,-1-25,1 0,0 25,25-25,-50 24,24 1,1-25,0 25,-25 0,0-25,0 25,0-25,0 25,0-25,0 24,0 1,0-25,0 25,0-25,0 0,0 25,-25-25,0 0,25 0,-24 0,-1 25,0-25,25 0,-25 0,0-25,1 25,-1 0,25-25,-25 25,0 0,25-25,-25 25,1-25,24 25</inkml:trace>
  <inkml:trace contextRef="#ctx0" brushRef="#br0" timeOffset="312.0179">9674 7987,'0'-25,"0"25,0 0,0 0,0-25,0 25,0 0,-25 0,1-24,24 24,-25 0,25 24,-25-24,0 0,0 25,1 0,24-25,-25 25,0 0,25 0,-25-1,25 1,-25 0,25 0,0 0,0-1,0 1,25-25,-25 25,25-25,0 0,0 25,-1-25,1 0,25 0,-25 0,24-25,1 25,-1-25</inkml:trace>
  <inkml:trace contextRef="#ctx0" brushRef="#br0" timeOffset="877.0502">10766 7565,'24'0,"-24"0,0-24,25 24,-25 0,0-25,0 25,0-25,0 25,25 0,-25 0,0 0,0-25,0 25,0 0,0 25</inkml:trace>
  <inkml:trace contextRef="#ctx0" brushRef="#br0" timeOffset="1056.0604">10890 7987,'24'0,"-24"25,0-25,0 0,25 0,-25 0,0 0,0-25,0 25,25 0,-25 0,0-25,25 25,-25 0,0-25,0 25,0 0,0 0,0-24,0 24</inkml:trace>
  <inkml:trace contextRef="#ctx0" brushRef="#br0" timeOffset="1532.0877">12378 7317,'-25'0,"0"-24,0 24,25-25,-24 25,-1-25,0 25,0 0,0 0,1 0,-26 0,25 0,0 25,25-25,-24 25,-1-25,0 24,25 1,0-25,0 25,0 0,0 0,0-25,0 24,25 1,0 0,-1-25,1 25,0 0,0-25,24 24,-24-24,25 25,-1-25,-24 25,25-25,-25 25,24 0,-24-25,0 24,-25-24,25 25,0-25,-25 25,0-25,0 25,0-25,0 25,0-25,-25 0,25 24,-25-24,0 0,0 25,0-25,-24 0,24 0,0 0,-24 25,-1-25,25 0,-24 0,-1-25,25 25,-24 0,24 0,0-25</inkml:trace>
  <inkml:trace contextRef="#ctx0" brushRef="#br0" timeOffset="2124.1215">12899 7838,'25'25,"-25"0,24 0,-24-1,0 1,0-25,0 25,0 0,0 0,0 0,0 24,0-24,-24 0,24 0,0-1,-25-24,25 25,0 0,0-25,-25 25,25-25,0 0,0 0,0 0,0 0,0 0,0 0,0 0,0 0,0 0,0-25,0 0,0 25,0-25,0-24,0 24,0 0,0-24,0-1,0 25,0-25,0 1,0 24,25-25,-25 26,25-1,-25 0,24 0,1 0,-25 1,25-1,0 25,0-25,-1 25,1 0,-25 0,25 0,-25 0,25 0,-25 0,0 25,0-25,0 25,0-1,0 1,0 0,-25 0,0 0,0 24,1-24,-1 25,0-26,0 1,0 0,1 0,24-25,-25 25,25-25,0 0,0 25,0-25,0 0,0 0,0 0,25-25,-25 25,24 0,1 0,0 0,0 0,0 0,24 0,-24 0,0 0,0 25,-1-25,1 24,0-24,-25 25,25-25,-25 25,0-25,0 25,0-25,0 25,0-1,-25-24,25 25,-25-25,0 25,-24-25,24 25,-25-25,1 25,24-25,-25 0,1 24,-1-24,1 0</inkml:trace>
  <inkml:trace contextRef="#ctx0" brushRef="#br0" timeOffset="3708.2121">9352 8979,'0'-25,"0"25,0 0,0-24,0 24,0 0,0-25,-25 25,25 0,-25 0,0 0,25 0,-25 0,1 25,24-25,-25 24,0-24,0 25,0 0,1 0,-1 25,0-26,0 26,0-25,25 24,-24-24,24 25,-25-1,25-24,0 25,0-25,0 24,0-24,25 0,-25 0,24-1,-24-24,25 25,0-25,0 25,-25-25,25 0,-1 0,1 0,0-25,0 25,0 0,-1-25,1 25,0-24,0-1,0 25,-25-25,25 0,-25 25,0-25,0 1,0 24,-25-25,0 0,0 25,0-25,0 25,1-25,-1 25,0 0,-25-24,26 24,-1 0,0 24,0-24,25 0,-25 25</inkml:trace>
  <inkml:trace contextRef="#ctx0" brushRef="#br0" timeOffset="4080.2334">9798 9103,'25'0,"0"0,-25 0,0 0,0 0,0 0,-25 0,25 0,-25 0,0 0,1 0,-1 25,0 0,0-25,0 25,1 0,-1-1,0 1,0 0,25 25,-25-26,25 1,0 0,0 0,0 0,0-1,0 1,0 0,25-25,0 25,0-25,0 25,-1-25,1 0,0 0,25 0,-26 0,26-25,0 25,-1-25,-24 25,25-25,-26 0,26 25,-25-24,0-1,-25 0,24 0,-24 0,0 1,0-1,-24 0,-1 0,0 0,0 1,0-1,1 0,-26 0,25 0,-24 25,24 0,-25-24,25 24,1 0,-1 24</inkml:trace>
  <inkml:trace contextRef="#ctx0" brushRef="#br0" timeOffset="4316.2469">10815 8905,'25'0,"-25"0,0 0,0 0,0 0,0-25,0 25,0 0,0 0,0 0,0 0,0 0,0 0,0 0,0 0</inkml:trace>
  <inkml:trace contextRef="#ctx0" brushRef="#br0" timeOffset="4463.2553">10939 9128,'0'25,"0"-25,0 25,0-25,0 25,0-25,0 0,0 0,25 0,-25 0,0 0,0 0,0 0,0 0,0 0,0 0,0 0,0 0,0-25,0 25</inkml:trace>
  <inkml:trace contextRef="#ctx0" brushRef="#br0" timeOffset="5460.3123">12105 9004,'0'0,"0"0,0 0,0 0,0-25,25 25,0-25,-1 25,1-24,0 24,25-25,-26 25,26-25,-25 25,0 0,24-25,-24 25,0 0,0-25,-25 25,0 0</inkml:trace>
  <inkml:trace contextRef="#ctx0" brushRef="#br0" timeOffset="5899.3375">12155 8979,'0'0,"0"0,0 0,0 0,0 0,0 0,0 0,0 0,0 0,0 25,0-25,0 25,0-25,0 0,0 25,0 0,0-25,0 24,0-24,0 25,0-25,0 25,0-25,0 0,0 25,0-25,0 0,0 0,0 0,0 0,0 0,0 0,0 0,0 0,0 0,0 0,0 0,0 0,24-25,-24 25,0 0,25 0,-25 0,25-25,-25 25,25 0,-25 0,25 0,-1 0,1 0,0 0,0 0,0 0,-1 25,1-25,0 25,0-25,0 25,0-1,-25-24,24 25,-24 0,25 0,-25 0,0-25,0 24,0 1,0 0,0 0,-25-25,25 25,-24-25,-1 24,0-24,25 0,-25 25,0-25,0 0,1 0,-26 0,25 0,0 0,1 0,-1 0,0-25,0 25,0-24</inkml:trace>
  <inkml:trace contextRef="#ctx0" brushRef="#br0" timeOffset="6240.357">13023 8979,'0'25,"0"-25,0 0,0 25,0-25,-25 0,25 25,-25 0,0-25,25 24,-24 1,-1 0,25 0,-25 0,25-1,0 1,0-25,0 25,0 0,0 0,0-1,25-24,-25 25,25-25,-1 25,1-25,0 0,0 0,0 0,24 0,-24 0,0 0,0-25,24 25,-24 0,0-25,-25 1,25 24,-25-25,0 0,0 25,0-25,0 0,-25 1,0-1,0 0,-24 0,24 0,-25 1,25-1,-24 25,-1-25,25 0</inkml:trace>
  <inkml:trace contextRef="#ctx0" brushRef="#br0" timeOffset="6471.3702">13122 8806,'0'0,"0"0,0 0,0 0,0 0,0-25,0 25,0 0,0 0,-25 25,25-25,0 0,-25 24,25 1,0 0,-24 25,24-26,-25 26,25 0,-25-1,0 1,25 0,-25 24,1-24,-1 24,0-24,25-1,-25 1,0-1,1 1,-1 0,25-1</inkml:trace>
  <inkml:trace contextRef="#ctx0" brushRef="#br0" timeOffset="7184.411">10096 8930,'-25'-25,"25"25,0-25,-25 25,25-25,0 25,-25 0,25-25,0 25,0 0,0 0,0 25,0-25,0 25,0-25,0 25,0 24,-24 1,24 0,-25-1,25 1,-25 24,0 1,25-1,-25 1,1-1,-1 0,-25-24,25 24,1-24,-1 24,0-24,0 0,25-26,-25 26,1 0,24-25</inkml:trace>
  <inkml:trace contextRef="#ctx0" brushRef="#br0" timeOffset="8384.4796">7566 9525,'-25'0,"0"25,0-25,25 0,-24 0,24 0,0 0,0 0,0 0,0 0,0 0,0 0,24 0,-24 0,25 0,0 0,0 0,24 0,-24 0,25-25,-25 25,24 0,1 0,-25-25,24 25,1-25,-25 25,24 0,-24-24,0 24,0-25,-1 25,1 0,0-25,-25 25,25 0,-25-25,0 25,0 0,0 0,0 0,0 0,0-25,-25 25,25 0,-25 0,0 0,25 0,-24-24,-1 24,25 0,-25 0,0 0,25 0,0 0,0 0,0 0,0 0,0 0,0 0,0 0,0 0,0 0,0 0,0 0,25 0,-25 0,25 0,-25 0,25 0,-25 0,24 0,-24 24,25-24,-25 0,0 25,0-25,0 25,0 0,0-25,0 25,0-1,-25-24,1 25,-1 0,0 0,0 0</inkml:trace>
  <inkml:trace contextRef="#ctx0" brushRef="#br0" timeOffset="11666.6673">8434 11187,'0'0,"0"0,25 0,0 0,-1-25,1 25,0-25,0 25,24-25,1 25,0-24,-26-1,51 0,-26 25,1-25,0 0,-26 25,26-24,-25 24,0-25,-1 25,1 0,-25 0</inkml:trace>
  <inkml:trace contextRef="#ctx0" brushRef="#br0" timeOffset="11885.6799">8856 11063,'0'0,"0"0,0 0,0 0,0 0,0 0,0 0,0 0,0 0,0 0,0 25,0-25,0 0,24 24,-24 1,0 0,0 0,25 0,-25 0,0-1,0 26,0-25,0 0,0 24,0-24,0 0,0 0,0-1,0 1,0 0,0 0,0 0,0-1,0-24,0 25,0-25,0 25,0-25</inkml:trace>
  <inkml:trace contextRef="#ctx0" brushRef="#br0" timeOffset="12201.6979">9377 11534,'0'0,"0"-25,0 25,0 0,0 0,-25-24,25 24,-25 0,25 0,-25 0,0 0,0 0,1 0,-1 0,0 24,0-24,0 25,1 0,-1-25,0 25,0 0,25-1,-25 1,25 0,0 0,0 0,0-1,0 1,0 0,25-25,-25 25,25-25,-25 0,25 0,0 0,-1 0,1 0,0 0,0 0,0-25,24 25,-24-25,0 0,25 25</inkml:trace>
  <inkml:trace contextRef="#ctx0" brushRef="#br0" timeOffset="12433.7112">10468 11187,'0'0,"0"-25,0 25,0 0,0 0,0-25,0 25,0 0,0 0,0 0,0 0,0 0,0 0</inkml:trace>
  <inkml:trace contextRef="#ctx0" brushRef="#br0" timeOffset="12595.7205">10418 11485,'0'0,"25"24,-25-24,0 0,0 0,0 0,0 0,0 0,0 0,0 0,0 0,25 0,-25 0,0 0,0 0,0-24,0 24</inkml:trace>
  <inkml:trace contextRef="#ctx0" brushRef="#br0" timeOffset="12978.7424">11411 10889,'-25'-25,"25"25,0 0,0 0,0 0,0 0,0 0,0 0,25-24,-25 24,24 0,1 0,0 0,0 0,0-25,24 25,1 0,-1-25,1 25,0 0,-1-25,-24 25,25 0,-1-25,-24 25,0 0,-25 0,25 0</inkml:trace>
  <inkml:trace contextRef="#ctx0" brushRef="#br0" timeOffset="13165.7531">11708 10840,'0'0,"0"24,0-24,0 0,0 25,0-25,0 25,0 0,0 0,0 24,0-24,0 25,0-1,0-24,0 25,0-1,0-24,0 25,0-25,0 24,0-24,0 0,0 0,0 24,0-24,0 0,0 0,0-25</inkml:trace>
  <inkml:trace contextRef="#ctx0" brushRef="#br0" timeOffset="13739.7859">12031 11460,'0'0,"0"25,0-25,0 0,0 0,0 24,0-24,0 25,0 0,0-25,0 25,0 0,0-1,0-24,0 25,0 0,0 0,0-25,-25 25,25-25,0 24,0-24,0 0,0 0,0 0,0 0,0 0,0 0,0 0,0 0,0-24,0 24,0-25,0 0,0 0,25 0,-25 1,0-1,0 0,0 0,0 0,24-24,-24 24,0 0,25 0,-25 1,25-1,-25 0,25 0,-25 25,25-25,-25 25,24 0,1 0,-25 0,25 0,0 0,-25 0,25 25,-25-25,0 25,0 0,0 0,0-25,0 49,0-24,-25 0,0 0,0-1,25 1,-25 0,1-25,24 25,-25 0,25-25,-25 0,25 24,0-24,0 0,0 0,0 0,0 0,25 0,-25 0,25 0,-1 0,1 0,0 0,0 0,0 0,-1 0,1 25,0-25,-25 0,25 25,0 0,-1-25,-24 25,0-25,0 24,0 1,0-25,0 25,-24-25,-1 25,0-25,0 25,0-25,-24 24,-1-24,1 0,24 25,-25-25,1 0</inkml:trace>
  <inkml:trace contextRef="#ctx0" brushRef="#br0" timeOffset="19181.0971">9054 12526,'-25'0,"25"0,0 0,0 0,0 0,0 0,0 0,0 0,0 0,0 0,0 0,0 0,0 0,0 0,0 0,0 0,0 0,0 0,0 0,0 0,0 0,0 0,0 0,0 0,0 0,0 0,0 0,0 0,0 0,0 0,0 0,0 0,0 0,0 0,0 0,0 0,0 0,0 0,0 0,0 0,0 0,0 0,0 0,0 0,0 0,0 0,0 0,0 0,0 0,0 0,0 0,0 0,0 0,0 0,0 0,0 0,0 0,0 0,0 0,0 0,0 0,0 0,0 0,0 0,0 0,0 0,0 0</inkml:trace>
  <inkml:trace contextRef="#ctx0" brushRef="#br0" timeOffset="19654.1242">9029 12576,'0'0,"0"0,0 0,0 0,0 0,0 0,0 0,0 0,0 0,0 0,0-25,25 25,-25 0,25 0,0-25,-1 25,1 0,0-24,25 24,-26-25,26 25,-25-25,0 25,24 0,-24-25,0 25,0-25,0 25,-1 0,-24 0,0 0</inkml:trace>
  <inkml:trace contextRef="#ctx0" brushRef="#br0" timeOffset="20150.1526">9079 12601,'0'0,"0"-25,0 25,0 0,0 0,0 0,0 0,0 0,0 0,0 0,0 0,0 0,0 25,-25-25,25 0,0 25,-25-1,25-24,0 25,-25 0,25 0,-24 0,24-1,0-24,-25 25,25 0,0-25,-25 25,25-25,0 25,0-25,0 0,0 0,0 24,0-24,0 0,0 0,0 0,0 0,0-24,0 24,0 0,25 0,-25-25,0 25,25 0,-1-25,-24 25,25-25,-25 25,25 0,0 0,0-25,-1 25,1 0,0 0,0 25,0-25,24 0,-24 25,0 0,0 0,0-25,-1 24,-24 1,25 0,-25 0,25 0,-25-1,0 1,0-25,0 25,-25 0,25 0,-25-25,1 24,24 1,-25-25,0 25,0-25,0 25,0-25,1 0,-1 0,0 25,0-25,0 0,1 0,-1 0,0 0,0-25</inkml:trace>
  <inkml:trace contextRef="#ctx0" brushRef="#br0" timeOffset="20482.1715">10493 12551,'25'-25,"-25"25,24 0,-24-24,25 24,-25-25,25 25,-25-25,0 25,25 0,-25-25,0 25,0 0,0 0,0 0,0 0,0 0,0 0,0 0,0 0,0 0,-25 25</inkml:trace>
  <inkml:trace contextRef="#ctx0" brushRef="#br0" timeOffset="20657.1816">10617 12799,'0'0,"25"0,-25 25,24-25,-24 0,25 0,-25-25,0 25,25 0,-25 0,0-25,0 25,25 0,-25-24,0 24,0 0,0 0,0 0,0-25,0 25,0 0</inkml:trace>
  <inkml:trace contextRef="#ctx0" brushRef="#br0" timeOffset="21058.2045">11460 12427,'25'-25,"25"1,-1-1,-24 25,0-25,0 25,-25-25,24 25,-24 0,0 0,0 0,0 0,-24 0,24 25,-25-25,0 25,0 0,0-1,1 1,-26 25,25-25,0 24,1 1,-1-1,0 1,0 0,25-26,-25 26,25 0,0-26,0 1,0 0,25 0,0-25,-25 25,25-25,24 24,-24-24,0 0,0 0,24 0,-24 0,25-24,-25 24,24 0,-24-25,0 25,0-25,-1 0,1 0,-25 25,0-24,0-1,-25 0,1 0,-26 25,25-25,-24 1,-1 24,-24-25,24 25,0 0,-24 0,24 25</inkml:trace>
  <inkml:trace contextRef="#ctx0" brushRef="#br0" timeOffset="23714.3564">17661 3969,'-25'0,"1"0,-1 0,25-25,0 25,0 0,0-25,0 25,0 0,0 0,25-25,24 25,-24-24,25 24,-1 0,26-25,-26 25,26-25,24 25,-25-25,26 25,-1 0,0-25,0 25,0-24,-24 24,24 0,0 0,-24-25,-1 25,1 0,-26 0,1 0,-1 0,-24 0,0 0,0 0,-25 0,0 25,0-25,-25 0,0 0,0 24,1-24,-26 0,25 25,-49-25,24 0,-24 25,-1-25,1 0,-25 25,24-25,-24 0,0 25,24-25,-24 0,0 0,25 24,-1-24,26 0,-26 0,26 25,24-25,-25 0,25 0,25 0,-24 0,24 0,0 0,0 0,0 0,24 0,1 0,0-25,0 25,24 0,-24 0,25 0,-1 0,26 0,-26 0,26-24,-26 24,26 0,-26 0,26-25,-26 25,1 0,0 0,-26-25,26 25,-25 0,-25 0,0 0,0 0,0 0,0 0,-25 0,0 0,-24 25,-1-25,0 0,1 25,-26-25,26 24,-26-24,1 0,24 25,1-25,-1 0,25 0,1 25,-1-25,25 0,0 0,0 0,0-25,25 25,24 0,-24 0,25 0,-1-25,1 25,24 0,1-24,-1 24,0 0,1 0,-1 0,1 0</inkml:trace>
  <inkml:trace contextRef="#ctx0" brushRef="#br0" timeOffset="27479.5718">11510 13295,'-25'0,"25"0,0-24,0 24,0 0,0 0,0 0,0 0,0 0,0 24,0-24,0 25,0-25,0 25,0 0,25 24,-25-24,0 25,0-1,0-24,0 25,0-1,0-24,0 25,0-25,0-1,0 1,0 0,0-25,0 25,0 0</inkml:trace>
  <inkml:trace contextRef="#ctx0" brushRef="#br0" timeOffset="27731.5862">11783 13345,'0'-25,"0"25,0 0,0-25,0 25,0 0,0-24,0 24,0 0,0 0,0 24,0-24,0 25,0-25,0 25,0 0,0 24,24-24,-24 25,0-1,0-24,0 25,0-1,0-24,0 25,0-25,0-1,0 1,0 25,-24-25,24-1,0-24,0 25,0 0</inkml:trace>
  <inkml:trace contextRef="#ctx0" brushRef="#br0" timeOffset="28631.6377">11386 14635,'0'0,"0"-25,0 25,0-25,0 25,0-25,0 1,25 24,-25-25,24 0,-24 25,25-25,0 25,0-25,0 25,-25 0,24-24,1 24,0 0,0 0,-25 0,25 24,-25-24,24 25,-24-25,0 25,0 0,0 0,0-1,0 1,0 0,-24-25,24 25,-25 0,25-1,-25 1,25 0,-25-25,25 25,0-25,0 0,0 0,-25 0,25 25,0-25,0 0,0 0,0 0,0-25,25 25,-25 0,0 0,25 0,-25 0,25 0,0 0,-25 0,24 0,-24 0,25 0,0 25,-25-25,25 24,-25-24,0 25,25 0,-25-25,0 25,0 0,0-1,0 1,-25 0,25-25,-25 25,25 0,-25-25,25 0,-25 24,25-24,-24 0,24 25,-25-25,0 0,25 0,-25-25,0 25,25 0,-24-24,-1 24,25-25,-25 0,0 0</inkml:trace>
  <inkml:trace contextRef="#ctx0" brushRef="#br0" timeOffset="28980.6576">11907 14560,'0'0,"0"0,24 0,-24 0,0 25,0-25,0 0,0 25,0-25,25 25,-25-25,0 25,0-1,0 1,0 0,25-25,-25 25,0 0,0-1,25-24,-25 25,0 0,25-25,-25 0,24 25,-24-25,25 0,-25 0,25 0,-25 0,25 0,0 0,-25 0,24-25,1 25,0-25,-25 25,25-25,0 1,-25-1,24 25,-24-25,0 0,0 0,0 1,-24 24,24-25,-25 0,0 25,-25-25,26 25,-26 0,25 0,-24 0</inkml:trace>
  <inkml:trace contextRef="#ctx0" brushRef="#br0" timeOffset="30223.7287">8632 12526,'0'0,"0"-24,0 24,0 0,0 0,-24-25,24 25,0 0,-25 0,25 25,-25-25,0 24,25-24,-25 25,1 25,-1-25,0 24,0-24,25 25,-25-1,25 26,-24-26,24 1,0-1,0 26,24-26,-24 1,25 0,0-1,0 1,0 0,-1-1,1-24,25 25,-1-26,1 1,0 0,-1-25,26 25</inkml:trace>
  <inkml:trace contextRef="#ctx0" brushRef="#br0" timeOffset="30772.7601">11956 12229,'0'0,"0"0,0 0,0 0,0 0,0 0,25 0,-25 0,25 25,0-25,-1 0,1 24,0 1,25 0,-26 0,26 0,0-1,-26 26,26 0,0-26,-26 26,1 0,0-1,0 1,-25-1,0 1,0 0,0-1,0 1,-25-1,0-24,0 25,1-1,-1-24,0 0,-25 0,26 0</inkml:trace>
  <inkml:trace contextRef="#ctx0" brushRef="#br0" timeOffset="31055.7763">12750 12353,'25'-25,"0"25,-1 0,1 0,-25 0,25 0,0 0,0 25,-1-25,1 25,25-1,-25 1,-1 0,26 0,-25 24,24-24,-24 0,0 0,25 24,-26-24,26 0,-25 0,0-25,-1 25,1-1,0-24,0 25,-25-25</inkml:trace>
  <inkml:trace contextRef="#ctx0" brushRef="#br0" timeOffset="31255.7878">13320 12254,'0'0,"0"-25,0 25,0 0,0 0,0 0,0 25,0-25,0 24,0-24,-24 25,24 0,-25 25,25-26,-25 26,25 0,-25-26,0 26,1 0,-1-1,0 1,0-1,0 1</inkml:trace>
  <inkml:trace contextRef="#ctx0" brushRef="#br0" timeOffset="34455.9708">13965 12229,'0'0,"-24"25,24-25,0 0,0 0,-25 0,25 0,0 0,0 0,0-25,0 25,25 0,-25 0,24 0,1 0,0-25,0 25,0 0,24-25,-24 25,25 0,-26 0,26-25,-25 25,0 0,-1 0,1 0,-25 0</inkml:trace>
  <inkml:trace contextRef="#ctx0" brushRef="#br0" timeOffset="34863.9941">13941 12254,'-25'24,"0"-24,0 0,25 0,-25 0,25 0,-24 0,24 0,0 0,0 0,0 0,0 0,0 25,0-25,0 0,24 25,-24 0,0-25,0 25,25-1,-25-24,0 25,0 0,0 0,0-25,0 25,0-1,0-24,0 25,0-25,0 25,0-25,0 25,0-25,0 0,0 0,0 0,0 0,0 0,0 0,0 0,0 0,25-25,-25 25,0 0,25 0,-25-25,25 25,-25 0,24-25,1 25,0 0,0-24,0 24,24 0,-24 0,25 0,-26 0,1 24,25 1,-25-25,24 25,-24 0,0 0,-25-1,25 1,-25-25,24 25,-24 0,0 0,-24-1,-1 1,25 0,-25 0,-25-25,26 25,-26-1,0 1,1-25,-1 25,-24-25,24 25,-24-25,-1 25,26-25</inkml:trace>
  <inkml:trace contextRef="#ctx0" brushRef="#br0" timeOffset="35679.0408">8880 13643,'0'0,"0"-25,0 25,0 0,0 0,0 0,0 0,0 0,0 0,0 0,0 0,0 0,0 0,-24 25,24-25,0 24,0 1,-25 0,25 0,0 24,-25-24,25 25,-25-1,0-24,25 25,-24-1,-1 1,0-25,25 24,-25-24,25 0,-25 0,25 0,-24-25,24 24</inkml:trace>
  <inkml:trace contextRef="#ctx0" brushRef="#br0" timeOffset="35936.0555">9228 13767,'24'0,"-24"-25,25 25,-25 0,0 0,0 0,0 0,0 0,0 25,0-25,-25 24,25-24,0 25,-24 0,24 25,-25-26,0 1,0 25,0-1,25 1,-24-25,-1 24,0 1,25-25,-25 24,0-24,25 0,-24 0,24 0,0 0,-25-25</inkml:trace>
  <inkml:trace contextRef="#ctx0" brushRef="#br0" timeOffset="37228.1294">8186 14932,'0'0,"25"0,-25 0,0-24,0 24,0 0,0 0,0 0,0 0,0 0,0 24,0-24,0 0,0 0,-25 0,25 25,-25-25,25 0,-25 25,0-25,25 0,-24 25,24-25,-25 0,0 0,25 0,-25 0,0 0,25 0,-24 0,24 0,0 0,-25 0,25 0,0-25,-25 25,25 0,0-25,0 25,0-25,0 1,0 24,0-25,25 25,-25-25,0 0,25 25,-25-25,0 25,24 0,-24-24,25 24,-25 0,25 0,-25 0,0 0,25 24,0-24,-25 25,24-25,-24 25,25 25,0-26,-25 26,0-25,0 24,0 1,0 0,0-1,-25 26,0-26,1 1,-1 0,0-1,0 1,0-1,-24-24,24 25,0-25,0 24,1-24,-1 0,0 0,0-25,0 24,1-24,-1 0,25 0,-25-24,25 24,0-25,-25 0,25 0,0-24,0 24,25-25,-25 25,25-24,-25 24,25 0,-1 0,-24 1,25-1,0 25,0-25,24 25,-24 0,0 0,0 25,0-25,-1 0,26 25,-25-25,0 24,-1-24,1 25,0 0,0-25,-25 25,25-25,0 25,-25-25,24 24,-24-24,25 0</inkml:trace>
  <inkml:trace contextRef="#ctx0" brushRef="#br0" timeOffset="37825.1635">8682 14982,'0'0,"25"-25,-25 25,0-25,0 25,0 0,0-24,0 24,0 0,0 0,0 0,0 0,-25 0,25 0,-25 24,25-24,-25 25,1-25,-1 0,0 25,25-25,-25 25,0-25,25 0,-24 0,24 25,-25-25,25 0,0 0,0 0,0 0,0 0,0 0,0 0,0 0,0 0,0 0,0 0,0 0,0 0,0 24,25-24,-25 0,0 0,0 25,0-25,0 25,24-25,-24 0,0 25,0-25,0 0,0 25,0-25,0 0,0 24,25-24,-25 0,0 0,0 0,0 0,0 0,0 0,0 0,0 0,0 0,0 0,0 0,0 0,25 0,-25 0,0 0,0-24,25 24,-25 0,25-25,-25 25,24 0,-24 0,25 0,0 0,-25 0,25 0,0 0,-1 25,1-1,0-24,0 25,-25 0,25 0,-25 0,24-1,-24 1,0 0,0-25,0 25,-24 0,24 0,-25-1,0 1,0 0,0 0,25 0,-49-25,24 24,0 1,0-25,1 25,-26-25,25 25,0-25,-24 0,24 25,0-25,0 0</inkml:trace>
  <inkml:trace contextRef="#ctx0" brushRef="#br0" timeOffset="38252.1879">7591 16396,'-25'25,"0"-25,-25 25,50-1,-24-24,-1 0,0 0,25 0,0 0,0 0,0 0,25 0,-25 0,25-24,-1 24,26 0,-25-25,24 0,1 0,0 25,24-25,-24 0,24 1,0-26,1 25,24 0,-24 1,24-1,-25 0,25 0,-24 0,24-24,-25 24,1 25,24-25,-25 0,1 1,-1-1,-24 0,24 25,-24-25,-25 25,24-25,-24 25,0-24,0 24,-25 0,25 0,-25 0,0 0,0-25,-25 25,25 0,-25 0,0-25,25 25,-25 0,1 0,-1-25,0 25,0 0,0-25,0 25</inkml:trace>
  <inkml:trace contextRef="#ctx0" brushRef="#br0" timeOffset="39371.2519">769 8558,'-25'-25,"1"0,24 0,-25 25,0-25,25 1,0 24,-25 0,25-25,0 25,0 0,0 0,0 0,0 0,0 0,0 25,0-25,25 24,0 1,-25 0,25 0,-1 24,-24 1,25 0,0-1,0 1,-25-1,25 26,0-26,-25 1,24 0,1-25,-25-1,25 1,0 0,0 0,-1-25,1 25,0-25,0 0,24-25,-24 25,25-25,-1 0,1 0,24-24,-24-1,24 0,1-24,24 0,-25-1,26 1,-1-25,0 24,25-24,-25 0,25 0,-24-1,-1 1,0 25,0-1,-24 1,-1 24,1 1,-1-1,-24 25,-1 0,-24 1,25 24,-26 0,-24-25,25 25,-25 0,0 25,0-25,0 0,0 24,-25 1,1-25,24 25,-25 0</inkml:trace>
  <inkml:trace contextRef="#ctx0" brushRef="#br0" timeOffset="42347.4222">15255 6970,'25'-25,"25"-24,-1 24,1 0,-1 0,26 0,-26 1,1-1,0 25,24-25,-24 25,-1 0,1 0,0 0,-1 25,1-25,-1 25,-24-1,25 26,-1-25,1 25,-25-1,24 26,-24-1,25 0,-25 26,-1-1,1 0,25 0,-25 25,-1 0,1 25,25 0,-25 0,0 24,24-24,-24 25,25-25,-26 24,26 1,-25-25,0 24,-1-24,1 25,0-25,0 24,0-24,-25 25,24-25,-24 24,0 1,25-25,-25 24,0 1,25 0,-25-26,0 26,0-25,0 25,0-26,0 1,0 0,0-25,0 25,0-25,0 25,0-25,0 0,0 0,0 0,0 0,0 0,0-25,0 25,0-25,0 1,0-1,0 0,0-25,0 26,0-1,0-25,-25 1,25-1,-25 0,25 1,-24-25,24 24,-25-24,0-1,25 1,-25-1,0-24,1 25,-1-25,-25 24,25-24,-24 0,-1 0,1-1,-26-24,1 25,-1-25,1 25,-25-25,-25 25,24-25,-24 0,-24 0,-1 0,0 0,-25 0,1 0,-26 0,1 0,-25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5-01-02T12:42:20.066"/>
    </inkml:context>
    <inkml:brush xml:id="br0">
      <inkml:brushProperty name="width" value="0.05292" units="cm"/>
      <inkml:brushProperty name="height" value="0.05292" units="cm"/>
      <inkml:brushProperty name="color" value="#FF0000"/>
    </inkml:brush>
  </inkml:definitions>
  <inkml:trace contextRef="#ctx0" brushRef="#br0">17388 3721,'-49'0,"49"-25,-25 25,0 0,25 0,0 0,0 0,0 0,0 0,25 0,0 0,0 0,24 0,1 0,-1 0,1 0,24 0,1 0,-1 0,26 0,-1 0,0 0,0 0,0-25,1 25,24 0,-25 0,-25 0,25 0,-24 0,-1 0,1 0,-1 0,1 0,-26 0,1 25,-1-25,1 0,-25 0,0 0,-1 0,1 0,0 0,-25 0,0 0,0 0,0 0,-25 0,25 0,-25-25,1 25,-26 0,25 0,-24 0,-1 0,-24 0,24 0,-24 0,-1 0,1-25,-1 25,1 0,-25 0,24 25,1-25,-1 0,1 0,0 0,24 0,0 25,1-25,-1 0,1 0,24 0,0 0,25 0,-25 0,25-25,0 25,0 0,0 0,0 0,25 0,0 0,0 0,24-25,1 25,-1 0,1 0,24 0,26 0,-26-25,25 25,0 0,1 0,-1 0,0 0,0-24,-24 24,24 0,-25 0,1 0,-26-25,1 25,0 0,-26 0,1 0,-25 0,0 0,-25 0,1 25</inkml:trace>
  <inkml:trace contextRef="#ctx0" brushRef="#br0" timeOffset="103.0059">18877 3646,'-75'25,"1"-25,-1 0,26 0,24 0,-25 0,50 0,-24 0,24 0,0-25,24 25,1 0,0 0,0-25,24 25,-24 0,25 0</inkml:trace>
  <inkml:trace contextRef="#ctx0" brushRef="#br0" timeOffset="2571.1471">9178 8186,'0'0,"0"0,0-25,0 25,0-25,0 25,0 0,0-25,0 25,0-25,0 25,0 0,-25-24,25 24,-25 0,25 0,-24 0,24 0,-25 0,25 0,-25 0,0 24,0-24,25 25,-24 0,-1-25,0 25,0 0,25-25,-25 24,25 1,0 0,0-25,0 25,0 0,0-25,0 24,0-24,25 25,-25-25,25 25,0-25,0 25,-1-25,1 25,0-25,0 24,0-24,-1 25,26-25,-25 25,0-25,-25 25,24-25,1 25,-25-25,25 24,-25-24,0 25,0-25,0 25,0-25,-25 25,25-25,-25 0,1 25,24-25,-25 0,0 0,0 24,0-24,1 0,-1 0,0 0,25 0,-25 0,0 0,1-24,-1 24,0 0,25 0,-25 0</inkml:trace>
  <inkml:trace contextRef="#ctx0" brushRef="#br0" timeOffset="2870.1642">9798 8582,'25'0,"0"0,-25 0,0-24,0 24,0 0,0 0,0 0,-25 0,25 0,-25 0,0 24,1-24,24 0,-25 25,0-25,0 25,0 0,25-25,-24 25,-1-1,25 1,0-25,0 25,0 0,0-25,0 25,0-25,25 0,-25 24,24-24,1 0,0 0,0 0,0 0,-1-24,1 24,25 0,-25-25,24 25</inkml:trace>
  <inkml:trace contextRef="#ctx0" brushRef="#br0" timeOffset="3307.1892">11733 8310,'0'0,"0"0,-25 0,25 0,0-25,0 25,0 0,0-25,0 25,0 0,0 0,0 0,0 0,0 0,0 0,0 0,0 0</inkml:trace>
  <inkml:trace contextRef="#ctx0" brushRef="#br0" timeOffset="3463.1981">11683 8582,'0'0,"0"25,0-25,0 0,0 0,0 25,0-25,0 0,0 0,0 0,0 0,0 0,0 0,0 0,0 0,0 0,0 0,0 0,0-25</inkml:trace>
  <inkml:trace contextRef="#ctx0" brushRef="#br0" timeOffset="3931.2249">13048 7888,'24'-25,"-24"0,0 25,0-25,0 1,0-1,0 25,0 0,-24-25,-1 25,25 0,-25 0,0 25,0-25,25 0,-24 25,-1-1,0-24,25 25,-25 0,25 0,0 0,0-1,0 1,0 0,0 0,0 0,25-25,0 25,0-1,-1 1,26 0,-25 0,24-25,1 25,-25-1,24-24,1 25,0 0,-1-25,1 25,-1-25,-24 25,0-1,25-24,-50 25,25-25,-1 25,-24-25,0 25,0-25,0 0,0 25,0-25,0 0,-24 24,-1-24,0 0,0 0,0 0,0 0,-24 0,24 0,-25 0,26 0,-1 0,-25-24,25 24,1 0</inkml:trace>
  <inkml:trace contextRef="#ctx0" brushRef="#br0" timeOffset="4500.2574">13941 8582,'24'25,"1"0,0 0,-25 0,25-1,-25 1,25 0,-25 0,0-25,0 25,0-1,0 1,0-25,0 25,0-25,-25 0,25 25,0-25,0 0,0 0,0 0,0 0,0 0,0 0,0 0,0-25,0 25,0 0,0-25,0 0,-25 1,25-1,0 0,0 0,0 0,0 1,0-26,0 25,0-24,0 24,25-25,-25 25,25 1,-25-1,24 0,-24 0,25 0,0 25,0-24,0 24,-1 0,1 0,0 0,-25 0,25 0,0 0,-25 24,24-24,-24 25,0 0,0 0,0 0,-24-1,24 1,-25 0,0 0,25 0,-25-1,0 1,1 0,24 0,-25-25,25 0,0 25,0-25,0 0,0 0,0 0,0 0,0 0,25 0,-25 0,24 0,1-25,0 25,0 0,0 0,-1 25,26-25,-25 0,0 0,-1 24,1-24,-25 25,25-25,0 25,-25 0,0-25,0 25,0-1,0-24,-25 25,25-25,-25 25,-24 0,24-25,-25 25,1-25,-1 24,0-24,-24 0,24 25</inkml:trace>
  <inkml:trace contextRef="#ctx0" brushRef="#br0" timeOffset="5675.3246">10046 9550,'0'-25,"0"25,0 0,0 0,0 0,0-25,0 25,0 0,0 0,0 0,0 0,0 0,0 0,0 0,0 0,-25 0,25 0,0 0,-24 25,24-25,-25 25,0-25,0 25,25-1,-25 1,1 0,-1 0,0 24,25-24,-25 0,25 25,-25-26,25 26,0-25,0 24,0-24,0 0,0 0,0 0,25 0,-25-1,25 1,0-25,0 25,-1-25,-24 0,25 0,0 0,0 0,0 0,-1-25,1 25,0-25,-25 25,25-24,0 24,-25-25,0 0,0 25,0-25,0 0,0 25,-25-25,0 25,25-24,-25-1,-24 25,24 0,0 0,0 0,-24 0,24 0,0 0,0 0,-24 25</inkml:trace>
  <inkml:trace contextRef="#ctx0" brushRef="#br0" timeOffset="6071.3473">10592 9773,'25'0,"0"-25,-25 25,0 0,0-25,0 25,0 0,-25-24,25 24,-25 0,25 24,-25-24,0 0,1 25,-1-25,25 25,-25 0,0 0,25-1,-25 1,25-25,0 25,-24 0,24 0,0-1,0-24,0 25,24 0,1-25,-25 0,25 25,-25-25,25 0,0 0,-1 0,1 0,0-25,0 25,0-25,-1 25,26-25,-25 25,0-24,-1-1,-24 25,25-25,0 0,-25 0,0 1,0 24,0-25,0 0,-25 0,25 0,-25 25,1-24,-26-1,25 25,0 0,1-25,-1 25</inkml:trace>
  <inkml:trace contextRef="#ctx0" brushRef="#br0" timeOffset="6259.358">11435 9649,'50'0,"-25"0,0 25,-1-25,1 0,0 0,-25 0,0 0,0 0,0 0,0 0,0 0,0 0</inkml:trace>
  <inkml:trace contextRef="#ctx0" brushRef="#br0" timeOffset="6415.367">11733 9947,'25'24,"-25"-24,0 0,0 25,0-25,25 0,-25 0,0 0,0 0,0 0,0 0,0 0,0 0,0 0</inkml:trace>
  <inkml:trace contextRef="#ctx0" brushRef="#br0" timeOffset="6763.3869">12700 9401,'0'0,"0"-25,0 25,0 0,0 0,0 0,0 0,-24 0,24 25,-25-25,25 25,-25-25,0 25,25-1,-25 1,25 0,0 0,0-25,0 25,0-1,0 1,0 0,25 0,0 0,-25-1,25 1,0-25,-1 25,1 0,0-25,-25 25,25-1,0-24,-25 25,24-25,-24 0,0 25,0-25,0 0,0 25,0-25,0 0,-24 25,-1-25,0 0,0 0,0 24,1-24,-1 0</inkml:trace>
  <inkml:trace contextRef="#ctx0" brushRef="#br0" timeOffset="6923.396">12576 9500,'25'-25,"25"1,-25 24,24-25,-24 0,25 0,-26 25,1-25,25 1,-25-1,-1 25,1-25,0 25,0 0,0-25,-25 25,24 0,-24 0</inkml:trace>
  <inkml:trace contextRef="#ctx0" brushRef="#br0" timeOffset="7411.4239">13296 9500,'0'0,"0"0,0-25,0 25,0 0,0 0,0 0,0 0,0 0,0 0,0 0,0 0,0 25,-25-25,25 25,-25 0,0 0,25-1,-25 26,25-25,-24 0,24-1,0 1,0 0,0 0,0 0,0-1,24 1,-24-25,25 25,0-25,0 0,0 0,-1 0,26 0,-25 0,0 0,24-25,-24 25,25 0,-25-25,24 1,-24 24,25-25,-26 0,1 0,-25 0,25 1,-25-1,0 0,-25-25,0 26,1-1,-1 0,0 0,-25 0,26 1</inkml:trace>
  <inkml:trace contextRef="#ctx0" brushRef="#br0" timeOffset="8391.48">17761 3621,'0'0,"0"0,0 0,0 0,0 0,0 0,0 0,0 0,0 25,24-25,-24 0,25 0,0 0,-25 0,50 0,-26 0,1 25,25-25,-1 0,1 0,0 0,24 0,0-25,1 25,-1 0,1 0,24 0,-25-25,25 25,-24 0,24-24,-24 24,24 0,-25 0,-24 0,-1 0,1 0,0 0,-26 0,1 0,0 0,-25 0,0 0,0 0</inkml:trace>
  <inkml:trace contextRef="#ctx0" brushRef="#br0" timeOffset="8591.4914">17636 3795,'-24'0,"-26"0,25 0,0 0,25 25,0-25,25 0,-25 0,25-25,25 25,-1 0,1 0,0 0,24-25,0 25,1 0,-1-24,25 24,1 0,-26-25,25 25,0 0,-24-25</inkml:trace>
  <inkml:trace contextRef="#ctx0" brushRef="#br0" timeOffset="14762.8444">10592 9227,'0'0,"0"-24,0 24,0 0,0 0,0-25,0 25,0 0,0 0,0 0,0 0,0 0,0 25,0-25,0 24,0 26,0-25,0 49,0-24,0 24,0-24,0 24,25 25,-25-24,0-1,0 1,0-1,0 1,0 24,0-25,0-24,0 24</inkml:trace>
  <inkml:trace contextRef="#ctx0" brushRef="#br0" timeOffset="15453.8839">13420 9426,'0'0,"0"-25,0 0,0 25,0-25,0 1,0 24,0-25,0 25,0-25,0 25,0 0,24 0,-24 25,0-25,0 25,0-1,0 1,0 25,0-1,0 1,0 24,0-24,0 24,0 1,-24-26,-1 26,25-1,-25-24,0 24,0-24,25 0,-24-1,24 1</inkml:trace>
  <inkml:trace contextRef="#ctx0" brushRef="#br0" timeOffset="16501.9439">17761 3770,'0'25,"0"-25,0 0,0 0,0 0,24 0,-24 0,25 0,0 0,0 0,0 0,-1-25,1 25,0 0,0 0,0 0,-1 0,1-24,0 24,-25 0,0 0,0 0,0 0,0 0,-25 0,0 0,1 0,-26 0,25 0,-24 24,-1-24,0 0,26 0,-26 0,25 0,0 0,0 0,25 0,0 0,0 0,0 0,0 0,25 0,0-24</inkml:trace>
  <inkml:trace contextRef="#ctx0" brushRef="#br0" timeOffset="20761.1875">8732 11733,'0'0,"0"0,0 0,0 0,24 0,1 0,-25 0,25 0,25-25,-26 25,1 0,25-25,-1 25,1-25,0 25,-1-25,1 25,-1-24,1 24,-25-25,25 25,-26-25,1 25,0 0,-25 0</inkml:trace>
  <inkml:trace contextRef="#ctx0" brushRef="#br0" timeOffset="20970.1995">9252 11658,'-24'0,"24"0,0 25,-25-25,25 0,0 25,0-25,-25 0,25 25,0-25,0 24,0-24,0 25,25 0,-25 0,25 0,-25-1,0 26,0-25,24 24,-24-24,0 25,0-25,0-1,0 26,0-25,0 0,0 0,0 24,0-24,0 0,0 0,0-1,0 1,0 0,0-25,0 25</inkml:trace>
  <inkml:trace contextRef="#ctx0" brushRef="#br0" timeOffset="21302.2184">9699 12526,'25'0,"-25"-24,0 24,0 0,0-25,0 25,0-25,-25 25,25-25,0 25,-25 0,0 0,25 0,-24 0,-1 0,0 0,0 0,0 25,25 0,-24 0,-1-1,0 1,25 0,-25 0,25 0,0-1,0 1,0 0,0 0,0 0,0-1,25 1,-25-25,25 25,0-25,-1 0,1 25,0-25,0 0,0 0,-1 0,1-25,25 25,-25 0,-1-25,26 0,-25 25,24-24</inkml:trace>
  <inkml:trace contextRef="#ctx0" brushRef="#br0" timeOffset="21481.2287">10890 12129,'24'0,"1"-24,-25 24,25 0,-25 0,0-25,0 25,25 0,-25 0,0-25,0 25,0 0,0 0,0 0</inkml:trace>
  <inkml:trace contextRef="#ctx0" brushRef="#br0" timeOffset="21625.2369">11063 12378,'0'24,"25"1,-25-25,25 25,-25-25,25 25,-25-25,0 0,24 0,-24 0,0 0,0 0,0 0,0 0,0 0,0 0</inkml:trace>
  <inkml:trace contextRef="#ctx0" brushRef="#br0" timeOffset="22370.2795">12080 11584,'-25'0,"1"0,-1 0,25 0,-25 0,25 0,0 0,0 0,0 0,0 0,25 0,0 0,-1 0,1 0,0 0,25 0,-1 0,26-25,-26 25,26 0,-1-25,1 25,-26 0,26-25,-26 25,1 0,-25 0,-1 0,1 0,-25 0</inkml:trace>
  <inkml:trace contextRef="#ctx0" brushRef="#br0" timeOffset="22552.2899">12651 11584,'-25'0,"0"0,0 25,1-25,-1 0,25 0,-25 0,25 0,0 0,0 24,0-24,0 25,0-25,0 25,0 0,0 0,0-1,25 26,-25-25,25 24,-25 1,24-25,-24 24,25 1,-25-25,25 24,-25-24,0 25,0-25,0 24,25-24,-25 0,0 0,0 0,25-1</inkml:trace>
  <inkml:trace contextRef="#ctx0" brushRef="#br0" timeOffset="23110.3219">12948 12328,'0'0,"0"0,0 0,0 0,0 0,0 0,0 0,0 25,0-25,0 25,0-1,0-24,0 25,0 0,0 0,0 0,0-1,0 1,0-25,0 25,0 0,0-25,0 25,0-25,0 24,0-24,0 0,0 0,0 0,0 0,0 0,0 0,0 0,0-24,0 24,0-25,0 0,0 25,0-25,0 0,0 1,0-26,0 25,25 0,-25 1,0-26,25 25,-25 0,0 1,25-1,-25 0,25 0,-25 0,24 25,1-25,-25 25,25 0,0 0,-25 0,25 0,-25 0,0 0,24 25,-24-25,0 25,0 0,0-25,0 25,0 0,0-25,-24 24,24 1,0-25,0 25,0 0,0-25,0 0,0 25,0-25,0 0,0 0,0 24,0-24,24 0,1 0,-25 25,25-25,0 0,-25 0,25 25,-1-25,1 25,0-25,-25 25,25-25,0 24,-25-24,0 25,0-25,24 25,-24-25,0 25,0-25,-24 25,-1-25,25 24,-25-24,-25 25,26-25,-26 0,25 25,-24-25,-1 0,0 0,1 25,-1-25,1 0</inkml:trace>
  <inkml:trace contextRef="#ctx0" brushRef="#br0" timeOffset="23977.3715">9674 13915,'0'0,"-25"0,25 0,0 0,0 0,0 0,0 0,0 0,0-24,25 24,-25 0,25-25,0 25,0 0,24-25,-24 25,25-25,-26 25,26-25,0 25,-26-24,1 24,25 0,-50 0,25 0</inkml:trace>
  <inkml:trace contextRef="#ctx0" brushRef="#br0" timeOffset="24429.3973">9649 13915,'0'0,"0"0,0 0,0 0,0 0,0 0,0 0,0 0,0 25,0-25,0 0,0 25,0 0,0-25,0 25,0-1,0 1,0 0,0 0,0 0,-24-1,24 1,0 0,-25 0,25-25,0 25,0-1,0-24,0 0,0 0,0 25,0-25,0 0,0 0,0 0,0 0,0 0,0-25,0 25,25 0,-25-24,0 24,24-25,-24 25,25-25,0 25,0-25,0 25,-1 0,1-25,0 25,25 0,-26 0,26 0,-25 0,24 25,-24-25,0 0,0 25,24 0,-24 0,-25-25,25 24,-25 1,25 0,-25 0,0 0,0 0,0-1,-25 1,25-25,-25 25,0 0,1 0,-1-25,0 24,0-24,0 25,-24-25,24 25,-25-25,26 0,-1 0,-25 0,25 0,1 0,-26 0,25 0</inkml:trace>
  <inkml:trace contextRef="#ctx0" brushRef="#br0" timeOffset="24693.4124">11262 13940,'0'0,"0"0,0 0,0 0,0 0,0 0,0 0,0 0,0-25,0 25,0 0,0 0,0 0,0 0,0 0,24-24,-24 24,0 0</inkml:trace>
  <inkml:trace contextRef="#ctx0" brushRef="#br0" timeOffset="24866.4223">11237 14188,'0'25,"0"0,25-25,-25 25,0-25,0 0,24 0,-24-25,0 25,0 0,25 0,-25 0,0-25,25 25,-25 0,0-25,0 25,0 0,25-25,-25 25</inkml:trace>
  <inkml:trace contextRef="#ctx0" brushRef="#br0" timeOffset="25397.4527">12552 13593,'0'-25,"24"25,-24-25,25 25,-25 0,0-24,0 24,0 0,0 0,0 24,-25-24,25 25,-24 0,-1 0,25 0,-25-1,0 26,-25 0,26-1,-1 1,-25-1,25 26,1-26,-1 26,0-1,0-24,0-1,25 1,0 0,0-25,0-1,25 1,0 0,0 0,0-25,-1 0,1 0,25 0,-25 0,24 0,1 0,0-25,-26 25,26-25,0 0,-26 1,26-1,-25 0,0 0,-1 0,-24 0,0 1,0-1,0 0,-24 0,-1 0,-25 1,1 24,-1 0,0 0,1 0,-1 0,0 0,-24 24,24 1</inkml:trace>
  <inkml:trace contextRef="#ctx0" brushRef="#br0" timeOffset="27808.5906">17537 3696,'0'0,"0"0,0 0,0 25,25-25,0 0,0 0,-1 0,26-25,0 25,-1 0,1 0,0 0,24-25,-24 25,24 0,0 0,1-25,24 25,-25 0,1 0,24-25,-25 25,1 0,-1-24,-24 24,24 0,-24 0,0 0,-1 0,1 0,-25 0,-1 0,-24-25</inkml:trace>
  <inkml:trace contextRef="#ctx0" brushRef="#br0" timeOffset="28061.6051">17934 3671,'0'0,"-25"0,25 0,0 0,0 25,0-25,0 0,25 0,-25 0,25 0,0 0,0 0,-1 0,1 0,25 0,-25 0,24 0,1-25,-1 25,1 0,0 0,-1-25,1 25,-1 0,1 0,0-25,-26 25,26 0,-25 0,-25-24,25 24,-25 0,0 0</inkml:trace>
  <inkml:trace contextRef="#ctx0" brushRef="#br0" timeOffset="28204.6132">18529 3646,'25'0,"25"0,-25 0,24-25,1 25,-25 0,24 0,1 0,-25 0,24-24,-24 24,0 0,0 0,0 0,-1 0</inkml:trace>
  <inkml:trace contextRef="#ctx0" brushRef="#br0" timeOffset="29241.6726">22126 2679,'0'-25,"-25"25,25-25,-24 25,24-25,-25 1,0 24,0-25,0 0,0 0,-24 0,24 1,-25-1,1 25,-1-25,1 0,24 25,-25-25,-24 25,24-24,1 24,-1 0,0 0,1 0,-1 0,-24 0,24 0,-24 24,24-24,-24 25,24-25,-24 25,24 0,-24 0,24-1,-24 1,24 0,0 0,-24 0,24 24,1-24,-1 0,1 25,24-26,-25 26,1 0,24-26,0 26,0 0,0-1,1 26,-1-26,25 1,-25-1,25 1,0 0,0 24,25-24,-25-1,25 1,-1-25,1 24,0 1,0 0,0-1,24 1,-24-25,25 24,-1-24,1 25,24-26,-24 1,24 0,1 0,-1 0,0-1,1 1,-1-25,1 0,24 25,-25-25,1 0,-1-25,1 25,-1 0,0-25,1 1,-26 24,26-25,-1 0,-24-25,-1 26,26-26,-26 25,1-24,0-1,-1 0,1 1,0-1,-1-24,1 24,-25 0,-1-24,1 24,0-24,0 24,0-24,-25 24,0-24,0 24,0 1,0-26,-25 26,0-1,0 1,0-1,-24 0,-1 1,1-1,-1 0,-24 26,-1-26,1 25,-26 0,1 1,0 24,0-25,-25 25,25 0</inkml:trace>
  <inkml:trace contextRef="#ctx0" brushRef="#br0" timeOffset="30246.73">4341 5209,'0'0,"0"0,0 0,0 0,0 0,0 0,0 0,0 0,25 0,-25 0,25 0,0 0,24-25,-24 25,25 0,-1 0,1 0,-1 0,26-25,-26 25,26 0,-1 0,1-24,-26 24,26 0,-1 0,1 0,-1 0,-24 0,24-25,0 25,-24 0,24 0,-24 0,24 0,-24-25,0 25,-1 0,-24 0,25 0</inkml:trace>
  <inkml:trace contextRef="#ctx0" brushRef="#br0" timeOffset="30431.7406">5309 5259,'24'0,"1"0,25 0,-25 0,49 0,-24 0,-1-25,26 25,-1-25,0 25,26-25,-26 0,0 25,26-24,-26-1,25 25,1-25</inkml:trace>
  <inkml:trace contextRef="#ctx0" brushRef="#br0" timeOffset="32598.8646">10071 14610,'0'0,"0"25,0-25,0 0</inkml:trace>
  <inkml:trace contextRef="#ctx0" brushRef="#br0" timeOffset="34660.9825">10121 14808,'0'25,"0"-25,0 0,0 0,0 0,0 0,0 0,0 25,0-25,0 0,0 25,0-25,24 25,-24-25,0 24,25 1,-25 0,25-25,-25 25,25 0,0-1,-25-24,24 25,1 0,-25 0,25 0,0-25,0 24,-25 1,25-25,-1 25,1-25,0 25,0-25,0 25,-1-25,1 0,0 0,0 0,24 0,-24 0,25 0,-25 0,24 0,1 0,-25 0,24-25,1 25,-1 0,-24-25,25 25,-1 0,-24-25,25 25,-25-25,24 25,-24 0,25-24,-1 24,-24-25,0 0,25 25,-26-25,1 0,0 25,0-24,0-1,-1 0,1 25,0-25,0 0,0 1,-25-1,24 0,1 0,-25 0,0 1,25 24,-25-25,0 0,0 25,0-25,0 25,0-25,0 25,0 0,0 0,0 0,0 0,0 0</inkml:trace>
  <inkml:trace contextRef="#ctx0" brushRef="#br0" timeOffset="35155.0108">11014 15553,'0'-25,"0"25,0-25,24 25,-24-25,0 25,0 0,0 0,0 0,0 0,0 0,0 0,0 0,0 0,0 0,0 0,0 25,0-25,0 25,0 0,0-1,0 1,0 25,25-25,-25-1,0 26,0-25,0 24,0-24,0 0,25 0,-25 0,0-1,0 1,0 0,0 0,0-25,0 25,0-25,0 0,25 0,-25 24</inkml:trace>
  <inkml:trace contextRef="#ctx0" brushRef="#br0" timeOffset="35350.0219">10790 15900,'0'0,"0"0,0 0,0 0,0 0,0 25,0-25,25 0,-25 24,25 1,0-25,-25 25,25 0,-1-25,-24 25,25-1,0-24,0 25,0 0,-25-25,24 25,1-25,0 0,-25 0,25 25,0-25</inkml:trace>
  <inkml:trace contextRef="#ctx0" brushRef="#br0" timeOffset="35570.0345">11286 15875,'0'0,"0"0,0 0,0 0,0 0,0-25,0 25,0 0,0 0,0 0,0 0,0 25,0-25,0 0,0 0,0 25,0 0,0-25,-24 24,24 1,-25 0,0 25,0-26,25 1,-25 0,1 25,-1-26,0 1,0 0,0 0</inkml:trace>
  <inkml:trace contextRef="#ctx0" brushRef="#br0" timeOffset="45348.5938">8980 13395,'0'0,"0"-25,0 25,0 0,0-25,0 25,0 0,0 0,0 0,-25 0,25 0,-25 0,25 25,-25 0,0-1,-24 1,24 25,0-1,0 26,1-26,-1 51,0-26,0 25,0-24,1 49,24-25,0 0,0 0,0 1,0-26,24 0,1 1,25-1,-1 1,1-26,0 1,24-25,0 24,26-24,-26 0</inkml:trace>
  <inkml:trace contextRef="#ctx0" brushRef="#br0" timeOffset="46087.6361">13097 13444,'0'0,"0"-25,0 25,0 0,0 0,0 0,25 0,-25 0,25 0,-25 0,25 25,-1-25,1 25,0-25,0 50,0-26,24 1,-24 25,0-1,24 1,-24 24,0-24,0 24,-25 1,25-1,-25 1,0-1,0 0,-25 1,25-1,-25 1,0-1,0-24,-24 24,24-24,-25-1,26 1,-26 0,0-1,26-24,-26 0,25 0,0-1,-24 1,24-25</inkml:trace>
  <inkml:trace contextRef="#ctx0" brushRef="#br0" timeOffset="46338.6504">13965 13742,'25'0,"-25"0,25 0,0 0,-25 0,25 25,-1-25,-24 24,25 1,0 0,0 0,24 0,-24 24,0-24,25 25,-26-26,26 26,0-25,-26 0,1-1,25 1,-25 0,0 0,-1 0,-24-25,25 24,-25-24</inkml:trace>
  <inkml:trace contextRef="#ctx0" brushRef="#br0" timeOffset="46526.6612">14486 13767,'-25'-25,"25"0,-24 25,24 0,-25 0,25 0,-25 0,25 0,-25 25,0 0,1-1,24 1,-25 25,0-25,0 24,0 26,1-26,-1 1,-25 24,25-24,1 24,-1 1,-25-26,25 1</inkml:trace>
  <inkml:trace contextRef="#ctx0" brushRef="#br0" timeOffset="48891.7965">14809 13965,'-25'0,"25"0,0-25,0 25,-25-25,25 25,0-24,0 24,0-25,0 0,25 25,-25-25,25 0,-25 25,25-24,-1-1,1 25,25-25,-25 25,-1-25,26 25,-25 0,0-25,24 25,-24 0,0 0,0 0,-25 0,24 25,-24-25,25 0,-25 25,0 0,0-25,-25 25,25-1,-24 1,-1 0,0 0,25 0,-25-1,0-24,1 25,-1 0,25 0,-25-25,25 0,-25 25,25-25,0 0,0 0,0 0,0 0,0 0,0 0,25 0,-25 0,25 0,-25 0,25 0,-1 0,1 0,0 0,0 0,0 24,-1-24,1 0,0 25,0 0,0-25,-1 25,1 0,-25-1,25 1,-25-25,0 25,0 0,0 0,0-25,-25 24,25-24,-25 25,1-25,24 25,-50-25,25 0,0 0,1 25,-26-25,0 0,1 0,-1 0,1 0</inkml:trace>
  <inkml:trace contextRef="#ctx0" brushRef="#br0" timeOffset="51686.9564">19894 4837,'-25'0,"25"0,-25 0,25 25,-25-25,25 0,-25 0,25 25,0-25,0 0,0 24,-24-24,24 0,0 0,0 25,0-25,0 0,0 0,0 25,24-25,1 0,-25 0,25 0,25 25,-25-25,24 0,1 0,-1 0,26-25,-1 25,-24 0,24 0,1 0,-1 0,0-25,-24 25,24 0,-24 0,-25 0,24 0,-24 0,-25 0,25 0,-25 0,0 0,-25 0,0 0,1 0,-1 0,-25 0,1 0,-1 25,-24-25,-1 0,1 25,-25-25,24 25,-24-25,25 24,-1-24,1 0,-1 25,1-25,24 25,25-25,1 0,-1 0,0 25,0-25,25 0,0 0,0 0,25 0,0 0,0 0,-1 0,1 0,25 0,-1 0,26 0,-25 0,24 0,-24 0,24 0,-24 0,-1 0,-24 0,25-25,-26 25,-24 0,25 0,-25 0,0 0,0 0,-25 0,1 0,-1 0,0 0,0 0,0 25,1-25,-1 0,0 0,0 0,25 0,0 0,0 0</inkml:trace>
  <inkml:trace contextRef="#ctx0" brushRef="#br0" timeOffset="53201.043">9352 15056,'0'-24,"0"24,0-25,0 0,0 25,0-25,0 0,0 1,0 24,0-25,0 25,0-25,0 25,0 0,0-25,25 25,-25 0,0 0,0 0,0 0,0 0,0 25,0-25,0 0,-25 25,25 0,0-1,-25 26,25-25,-25 24,0 1,0 0,1 24,-1-24,0 24,0-24,-24-1,24 26,0-26,0 1,0 0,1-26,-1 26,25-25,-25 0,25-25,-25 24,25-24,0 0,0 0</inkml:trace>
  <inkml:trace contextRef="#ctx0" brushRef="#br0" timeOffset="53517.061">9600 15180,'0'0,"0"-24,25 24,-25-25,0 25,0 0,0-25,0 25,0 0,0 0,0 0,0 0,0 0,0 0,0 0,0 0,0 0,0 0,0 25,0-25,0 25,0-1,-25 1,25 25,-25-25,25 24,-25 1,0 0,1 24,-1-24,25 24,-25-24,0 24,0-24,1 24,-1-24,0-26,25 26,-25 0,0-26,25 1,0 0,-25-25,25 25</inkml:trace>
  <inkml:trace contextRef="#ctx0" brushRef="#br0" timeOffset="58592.3513">8062 16421,'0'0,"0"0,0 0,0 0,0-25,0 25,0 0,0 0,0 0,0 0,0 0,0 0,0 0,25 25,-25 0,0-1,24 1,-24 0,25 25,-25-1,25 1,-25-1,25 1,-25 0,0-1,0-24,0 25,0-26,0 1,0 25,0-50,0 25,0-1,0-24</inkml:trace>
  <inkml:trace contextRef="#ctx0" brushRef="#br0" timeOffset="58929.3706">8434 16371,'0'0,"0"0,0 0,-25 0,25 0,0 0,-25 0,25 25,-24-25,24 25,0 0,-25-25,25 24,0 1,0 0,0 0,0 0,0-1,0 1,25 0,-1-25,1 25,-25 0,50-25,-25 24,-1-24,1 25,0-25,25 25,-26-25,1 25,0-25,0 25,0-25,-1 0,1 24,-25-24,25 0,-25 25,0-25,0 25,0-25,0 25,0-25,0 0,-25 25,25-25,-25 24,1-24,-1 25,0-25,-25 0</inkml:trace>
  <inkml:trace contextRef="#ctx0" brushRef="#br0" timeOffset="59085.3795">8459 16545,'25'-25,"24"0,1-24,-25 24,24 0,-24-25,25 25,-26-24,26 24,0 0,-26-24,26 24,-25 0,24 0,-24 0,0 1,0-1,0 0</inkml:trace>
  <inkml:trace contextRef="#ctx0" brushRef="#br0" timeOffset="60173.4418">893 10220,'-24'0,"24"-25,-25 0,25 0,-25 0,25 25,-25-24,0-1,25 25,-25-25,25 0,-24 25,24-25,0 25,-25 0,25 0,0 0,0 0,0 0,0 0,0 0,25 25,-25 0,24 0,1 0,0 24,0-24,25 25,-26-26,1 26,0 0,0-26,0 1,-1 0,1 0,0-25,25 0,-26 0,1 0,25 0,-25-25,24 0,1 0,24 1,-24-26,24 0,25-24,-24 24,24-24,0-1,1 1,-1-25,0 24,25 1,-25 0,-24-1,24 26,-25-26,1 26,-26 24,1 0,-1 0,-24 0,0 25</inkml:trace>
  <inkml:trace contextRef="#ctx0" brushRef="#br0" timeOffset="68280.9055">15999 6028,'-24'0,"-1"0,25 0,-25 0,25 0,0 0,0 0,0 24,0 1,-25 0,25 0,0 0,0 24,0 1,0 24,0 1,0-1,0 0,0 26,0-1,25 0,-25 0,25 1,-25 24,0 0,25 0,-25 0,24 24,1 1,-25 0,25 0,0 0,0 24,-25 1,24 0,1-1,0 1,0 0,0-1,-1 1,1-1,0 1,0 25,-25-26,25 26,-1-1,-24 0,25 1,-25 24,0-24,0 24,0 0,0-24,0 24,25 0,-25-25,25 26,-25-26,25 1,-1 24,1-25,0 1,25-1,-26-24,26 24,-25 1,25-26,-26 1,26 0,-25 24,24-49,1 24,-25 1,24-25,-24 25,0-26,25 1,-26 0,1-25,25 0,-25 0,-1-25,1 0,0 1,-25-26,25 1,-25-1,0 0,0-24,0 24,0-49,-25 25,25-25,-25-1,0 1,1 0,-1-25</inkml:trace>
  <inkml:trace contextRef="#ctx0" brushRef="#br0" timeOffset="68408.9128">16868 17562,'24'-25,"-24"25,25 0,-25 0,0 0,25 0</inkml:trace>
  <inkml:trace contextRef="#ctx0" brushRef="#br0" timeOffset="74882.283">16545 6152,'0'0,"0"0,0 0,0-25,0 25,0 0,0 0,25 0,0-25,-1 25,1 0,25-25,0 25,-26 0,26-25,0 25,-1 0,1-24,-1 24,-24 0,25-25,-25 25,-1 0,-24 0,25 0,-25 0,0 0,0 0,-25 0,25 0,-24 0,-1 25,0-25,0 0,0 24,1-24,-1 0,25 25,-25-25,0 0,25 0,-25 0,25 0,0 0,0 0,0 0,0 25,0-25,0 0,0 0,0 0,0 0,0 25,0 0,0-1,0 1,0 0,0 0,0 0,0 24,0-24,0 25,0-26,0 1,0 25,0-25,0-1,0 1,0 0,0 0,0 0,0-1,0 1,0-25</inkml:trace>
  <inkml:trace contextRef="#ctx0" brushRef="#br0" timeOffset="75317.3079">17388 6722,'0'-25,"0"25,0 0,25 0,-25-25,0 25,0 0,0-24,0 24,-25 0,25-25,-24 25,-1 0,25 0,-25 0,0 0,0 25,1-25,-1 24,0 1,0-25,25 25,-25 0,1 0,24-1,0 1,0 0,0 0,0-25,0 25,24 0,-24-1,25-24,0 25,0-25,24 0,-24 0,0 0,25 0,-1 0</inkml:trace>
  <inkml:trace contextRef="#ctx0" brushRef="#br0" timeOffset="75587.3234">17860 6300,'0'0,"0"0,0 0,0 0,0 0,25 0,-25 0,24 0,1 0,0 0,0 0,0 0,-1 0,26 0,-25 0,0 0,24-24,-24 24</inkml:trace>
  <inkml:trace contextRef="#ctx0" brushRef="#br0" timeOffset="75723.3312">17909 6449,'0'0,"0"0,0 25,0-25,0 0,25 0,0 0,-25-25,25 25,0 0,24 0,-24 0,0-25,24 25</inkml:trace>
  <inkml:trace contextRef="#ctx0" brushRef="#br0" timeOffset="76923.3998">19348 5978,'0'0,"0"0,0 0,0 0,0 0,0 25,25-25,-25 25,0-25,25 24,-25 1,0 0,24-25,-24 25,0 0,0-1,0 1,0 0,0 0,0 0,0-25,0 24,0 1,0-25,0 25,0-25,0 25</inkml:trace>
  <inkml:trace contextRef="#ctx0" brushRef="#br0" timeOffset="77223.417">19224 6028,'-25'-25,"25"25,0-25,0 25,0 0,0-25,25 25,-25-25,25 25,0 0,-25-24,24 24,26 0,-25 0,0 0,24 0,-24 0,25 24,-1-24,-24 25,25-25,-1 25,-24 0,0 0,24-1,-24 1,0 0,0 0,-25 0,25-1,-25 1,0 0,0 0,-25 0,0-1,0-24,0 25,1 0,-1 0,0-25,-25 25,26-25,-26 0,25 24,-24-24,-1 0,25 0</inkml:trace>
  <inkml:trace contextRef="#ctx0" brushRef="#br0" timeOffset="77914.4565">18902 6548,'0'0,"0"0,0 25,0-25,0 0,0 0,0 0,0 0,0 0,0 0,24 0,1 0,0 0,0 0,0 0,24 0,1-25,-1 25,26 0,-1 0,1-24,-1 24,0 0,26-25,-1 25,0 0,-24-25,24 25,0 0,0 0,-24-25,24 25,-25 0,1 0,-1 0,-24 0,-1-25,1 25,-1 0,1 0,-25 0,-25 0,25-24,-25 24,0 0,0 0,0 0,0 0,0 0,-25 0,25 0</inkml:trace>
  <inkml:trace contextRef="#ctx0" brushRef="#br0" timeOffset="80042.5782">19398 6796,'0'0,"0"0,-25 0,0 0,0 0,25 0,-25 0,1 0,-1 0,0 0,0 25,0-25,1 25,24 0,-25-25,25 25,0 0,0-1,0-24,0 25,25 0,-1-25,-24 25,25 0,0-25,0 24,24 1,-24-25,0 25,0-25,0 25,-1-25,1 25,0-1,0-24,-25 25,25-25,-25 0,0 25,0-25,0 0,0 0,0 25,0-25,0 0,-25 0,25 25,-25-25,25 0,-25 0,0 0,1 0,-1 0,0 0,25 0,-25 0,0 0,1-25,-1 25,25 0</inkml:trace>
  <inkml:trace contextRef="#ctx0" brushRef="#br0" timeOffset="80343.5954">19943 7268,'0'0,"0"0,0 0,0 0,0 0,0 0,0 0,0 0,-24 0,24 0,-25 0,25 0,-25 0,25 0,-25 25,0-25,0 24,25-24,-24 25,24-25,-25 25,25 0,0-25,0 25,0-25,25 24,-25-24,24 0,1 25,0-25,0 0,25 0,-26 0,26 0</inkml:trace>
  <inkml:trace contextRef="#ctx0" brushRef="#br0" timeOffset="80852.6245">20936 6176,'0'0,"0"0,0 0,0 0,24 0,-24 0,25 0,0 0,-25 0,25 0,0-24,-1 24,1 0,0 0,0 0</inkml:trace>
  <inkml:trace contextRef="#ctx0" brushRef="#br0" timeOffset="80986.6322">21010 6400,'0'24,"0"-24,0 0,0 25,0-25,25 0,-25 0,25 0,-1 0,1 0,0 0,0 0,0 0,24 0,-24-25</inkml:trace>
  <inkml:trace contextRef="#ctx0" brushRef="#br0" timeOffset="81211.6451">22126 5755,'0'0,"-25"0,25 0,0 0,0 0,0 0,0 24,0-24,0 25,25 0,-25 0,25 0,-25 0,0-1,25 1,-25 0,0 0,25 0,-25-1,0-24,0 25,0-25</inkml:trace>
  <inkml:trace contextRef="#ctx0" brushRef="#br0" timeOffset="81458.6592">22052 5755,'0'-25,"0"25,0-25,25 25,-25-25,24 25,1-25,0 25,25 0,-26 0,26 0,-25 0,24 0,1 25,24-25,-24 25,0-25,-1 25,-24 0,25-1,-26 1,1 0,0-25,-25 25,0 0,0 0,0-1,-25 1,0 0,1 0,-26-25,0 25,1-1,-1 1,1-25,-26 25,26-25</inkml:trace>
  <inkml:trace contextRef="#ctx0" brushRef="#br0" timeOffset="81707.6734">21729 6350,'-25'0,"25"0,0 25,0-25,0 0,25 0,0 0,0 0,24 0,-24 0,25 0,24 0,-24 0,24-25,26 25,-26-25,25 25,0-25,25 25,-24-24,-1 24,25-25,-25 25,0-25,1 25,-26-25,0 25,1 0,-26-25,1 25,0 0</inkml:trace>
  <inkml:trace contextRef="#ctx0" brushRef="#br0" timeOffset="82118.6969">22300 6623,'0'0,"25"-25,-25 25,24 0,-24 0,0 0,0-25,0 25,0 0,0 25,-24-25,24 0,-25 25,25 0,-25-1,0 1,0 0,1 0,-1 0,0 24,25-24,-25 25,0-25,25 24,0-24,0 0,0 0,0-1,25 1,-25 0,25-25,0 25,0-25,-1 25,26-25,-25 0,24 0,-24 0,0 0,25 0,-26 0,1-25,0 25,0 0,-25-25,0 25,0 0,0-25,0 25,-25 0,0-25,0 25,1 0,-26-24,25 24,-24 0,24 0,-25 24,1-24,24 0,0 0</inkml:trace>
  <inkml:trace contextRef="#ctx0" brushRef="#br0" timeOffset="82442.7155">22945 6846,'24'0,"1"0,0 0,-25 0,0-25,0 25,0 0,0 0,-25 0,25 0,-25 25,1-25,-1 25,25 0,-25-25,0 25,25-1,-25 1,25 0,0 0,0 0,0-1,0 1,25 0,-25 0,25 0,0-25,0 24,24 1,-24-25,25 0,-1 0,1 0,0 0,-1 0,-24 0,25 0,-1-25,-24 1,0 24,0-25,-25 0,0 0,0 0,0 1,-25-1,0 0,0 0,0-24,-24 24,-1 0,1 25,-1-25,0 25</inkml:trace>
  <inkml:trace contextRef="#ctx0" brushRef="#br0" timeOffset="83463.7739">16322 8533,'0'25,"0"-25,0 0,0 0,0 0,0 0,25 24,-1-24,1 0,0 0,25 0,-1-24,1 24,-1 0,1 0,25-25,-26 25,26 0,-26-25,1 25,-1-25,1 25,-25 0,0-25,-25 25,24 0,-24 0,0 0,-24 0,24 0,-25 0,0 0,0 0,0 25,1-25,-1 0,0 0,-25 0,26 25,24-25,-25 0,0 0,25 0,-25 25,25-25,0 25,-25-25,25 24,0 1,0 0,0 25,0-26,0 26,0 0,0-26,0 26,0 0,0-1,0-24,0 25,0-25,0 24,0-24,0 25,0-26,0 1,0 0</inkml:trace>
  <inkml:trace contextRef="#ctx0" brushRef="#br0" timeOffset="84018.8056">17041 9203,'0'0,"0"0,0 24,0-24,0 25,0-25,0 25,0 0,0 0,0-25,0 24,0 1,0 0,0 0,0 0,0-25,0 24,0-24,0 25,0-25,0 0,0 25,0-25,0 0,0 0,0 0,0 0,0 0,0-25,0 25,0-25,0 25,0-24,0-1,0 0,0 0,0 0,25 1,-25-26,0 25,25 0,-25 1,0-1,25 0,-25 25,24-25,-24 0,25 25,0 0,-25 0,25 0,-25 0,0 0,25 0,-25 0,0 0,0 25,0-25,0 25,0-25,0 25,0-25,0 25,0-1,-25-24,25 25,0 0,0 0,0-25,0 25,0-25,0 24,0-24,0 25,0-25,25 25,-1-25,-24 25,25-25,0 0,0 25,-25-25,25 24,-1-24,1 0,-25 25,25-25,-25 25,25-25,-25 0,0 25,0-25,0 25,0-25,-25 0,0 24,0-24,1 0,-1 25,0-25,-25 0,26 0,-26 0,25 25,-24-25,24 0,-25-25,25 25,-24-25,24 25</inkml:trace>
  <inkml:trace contextRef="#ctx0" brushRef="#br0" timeOffset="84230.8178">17959 8930,'25'0,"0"0,-1 0,-24 0,25-25,0 25,-25 0,25 0,-25 0,25 0,-1 0,-24 0,25 0,0 0,-25 25,0-25,25 0,-25 0,0 0</inkml:trace>
  <inkml:trace contextRef="#ctx0" brushRef="#br0" timeOffset="84347.8244">18108 9029,'-25'0,"0"25,0-25,25 0,-24 25,24-25,0 0,0 0,0 0,0 0,0 0,24 24,-24-24,25 0,0 0,-25 0,25 0,24 0,-24-24,0 24,0 0,24 0</inkml:trace>
  <inkml:trace contextRef="#ctx0" brushRef="#br0" timeOffset="84754.8477">19298 8483,'0'-25,"0"1,0 24,-24-25,24 0,0 0,0 0,0 1,0 24,0-25,0 25,0 0,0 0,0 0,0 25,0-25,0 24,0 1,0 0,24 0,-24 24,25-24,-25 25,25-25,-25-1,0 1,0 0,0 0,25 0,-25-1</inkml:trace>
  <inkml:trace contextRef="#ctx0" brushRef="#br0" timeOffset="85016.8627">19075 8359,'0'-25,"0"25,0-24,0-1,25 0,0 0,0 25,-1-25,26 25,-25-24,24 24,1 0,0 0,-1 0,26 24,-26-24,1 25,-1 0,1 0,-25 0,24-1,-24 1,0 0,0 0,-25 0,0-1,0 1,0 0,0 0,-25 0,0-1,0 1,-24 0,24-25,-25 25,26 0,-26-25,0 24,1-24,24 0</inkml:trace>
  <inkml:trace contextRef="#ctx0" brushRef="#br0" timeOffset="85370.883">18852 9029,'0'0,"0"0,0 0,0 0,0 0,25 0,0 0,-1 0,1 0,25 0,-1-25,1 25,0 0,-1 0,26-25,-1 25,0 0,26-25,-1 25,-25 0,25-24,1 24,-1 0,-25-25,26 25,-26 0,0-25,1 25,-26 0,1-25,0 25,-1 0,-24 0,0-25,-25 25,25 0,-25 0</inkml:trace>
  <inkml:trace contextRef="#ctx0" brushRef="#br0" timeOffset="86442.9443">19546 9351,'0'0,"0"-24,-24-1,24 25,-25-25,25 0,-25 25,0 0,0-25,1 25,-1 0,0 25,0-25,0 25,1-25,-1 25,0 0,0-1,25 1,0 0,0 0,0 0,0-1,25 1,0 0,0 0,-1 0,1-25,25 24,-25-24,24 25,-24 0,25-25,-26 0,1 25,0-25,0 0,0 25,-1-25,-24 0,25 24,-25-24,0 0,0 25,0-25,-25 0,1 25,24-25,-25 0,0 0,25 25,-25-25,0 0,1 0,-1 0,0 0,0 0,0 0</inkml:trace>
  <inkml:trace contextRef="#ctx0" brushRef="#br0" timeOffset="86958.9738">19819 9699,'25'0,"0"24,-25-24,0 25,25-25,-25 25,0-25,0 25,0 0,0-25,0 24,0-24,0 25,0 0,0-25,0 25,0-25,0 0,0 25,0-25,0 0,0 0,0 0,0 0,0 0,0 0,0 0,0 0,0-25,0 25,0-25,0 25,0-25,0 25,0-25,0 1,-25-1,25 0,0 0,0 0,0 1,0-1,0 0,0 25,25-25,-25 0,0 25,25 0,-25-24,24 24,-24 0,25 0,-25 24,25-24,-25 0,25 25,-25-25,0 25,0 0,0-25,25 25,-25-1,0 1,0-25,0 25,0-25,0 25,0-25,0 25,0-25,0 24,0-24,0 0,0 0,24 0,-24 25,25-25,0 0,-25 0,25 25,0-25,-1 0,1 0,0 25,-25-25,25 0,-25 25,0-25,0 0,0 24,0-24,-25 0,0 0,0 25,1-25,-1 0,-25 0,25 25,-24-25,24 0,-25 0,26 0,-26 0,25-25,0 25</inkml:trace>
  <inkml:trace contextRef="#ctx0" brushRef="#br0" timeOffset="87423.0003">20985 8607,'0'0,"0"0,0 0,0 0,25-25,0 25,-25 0,49 0,-24-24,0 24,25 0,-1 0,-24 0,25 0,-26 0,26 0,-25 0,0 0</inkml:trace>
  <inkml:trace contextRef="#ctx0" brushRef="#br0" timeOffset="87564.0084">21060 8880,'-25'25,"0"0,25-25,0 0,0 24,0-24,25 0,0 0,-25 0,24 0,1 0,25 0,-25-24,24 24,1 0,-25-25,24 25,1 0</inkml:trace>
  <inkml:trace contextRef="#ctx0" brushRef="#br0" timeOffset="88175.0434">22597 7888,'25'0,"-25"0,0-25,0 25,0 0,0 0,0 0,0 0,0 0,0 25,0-25,0 25,0 24,0-24,0 25,0-25,25 24,-25 1,0-25,25-1,-25 26,0-25,0 0,0-25,25 24,-25 1,0-25,0 0,0 0</inkml:trace>
  <inkml:trace contextRef="#ctx0" brushRef="#br0" timeOffset="88407.0566">22597 8210,'-24'0,"24"-24,-25-1,25 0,-25 0,25 0,0-24,0 49,0-25,0 0,25 0,-25 0,25 25,-1-24,26 24,-25 0,24-25,-24 25,25 0,-1 25,1-25,0 24,-1-24,1 25,0 0,-26 0,1 0,0 0,-25-1,0 1,0-25,0 25,0 0,-25 0,0-1,1-24,-26 25,25 0,-25-25,1 25,-1-25,-24 25,24-25,1 0</inkml:trace>
  <inkml:trace contextRef="#ctx0" brushRef="#br0" timeOffset="88723.0747">21903 8657,'-25'25,"0"-25,25 0,-25 0,25 24,0-24,0 0,0 0,0 0,25 0,0 0,0 0,0 0,24 0,26 0,-26 0,26-24,-1 24,25 0,1 0,-1-25,25 25,-25-25,25 25,-25-25,25 25,0-25,-24 25,-1-24,0 24,0-25,-24 25,-1-25,0 25,-24-25,0 25,-26 0,1 0,0-25,-25 25,0 0,0 0,0 0,-25-24</inkml:trace>
  <inkml:trace contextRef="#ctx0" brushRef="#br0" timeOffset="89439.1157">22746 8979,'50'0,"-25"-25,-1 25,1-24,0 24,-25 0,0-25,0 25,0 0,0 0,-25 0,25 0,-25 0,-24 0,24 25,-25-25,1 0,-1 24,1-24,24 0,-25 25,1-25,24 0,-25 25,25-25,25 0,-24 0,24 0,0 0,0 0,0 0,0 25,0-25,0 0,0 0,0 0,0 25,24-25,-24 0,0 25,0-25,0 24,25-24,-25 0,0 25,0-25,0 25,0-25,0 0,25 25,-25-25,0 0,0 0,0 0,0 0,0 0,0 25,0-25,0 0,25 0,-25 0,0-25,25 25,-25 0,0 0,24 0,1-25,-25 25,25 0,0 0,0 0,-1 0,1 0,0 0,0 0,0 0,24 0,-24 0,0 25,0-25,-1 25,1-1,0-24,-25 25,0 0,0 0,0-25,0 25,0-1,0 1,-25-25,25 25,-25 0,1-25,-26 25,25-25,0 24,1-24,-26 0,25 0,0 0,-24 25,24-25,0 0,-24-25,24 25,0 0</inkml:trace>
  <inkml:trace contextRef="#ctx0" brushRef="#br0" timeOffset="89759.134">23193 8979,'25'0,"-25"0,24 0,-24 25,0-25,0 0,0 25,-24 0,24-25,-25 25,25-1,-25 1,25 0,-25 0,25 0,0-1,0 1,0 0,0 0,0 0,0-1,25 1,-25 0,25 0,0-25,-25 25,24-25,26 0,-25 24,0-24,-1 0,26 0,-25 0,0-24,24 24,-24 0,0-25,0 25,-1-25,1 0,-25 0,25 1,-25-1,0 0,0 0,-25 0,0 1,-24-1,24 0,-25 0</inkml:trace>
  <inkml:trace contextRef="#ctx0" brushRef="#br0" timeOffset="94738.4188">16892 10964,'-24'0,"-1"0,0 24,0-24,0 0,1 0,24 0,0 0,0 0,0 0,0 0,0-24,24 24,-24 0,25 0,0 0,0-25,24 25,-24-25,25 25,-1-25,1 25,0-25,-26 25,26-24,0 24,-26-25,26 25,-25 0,0 0,-25-25,0 25</inkml:trace>
  <inkml:trace contextRef="#ctx0" brushRef="#br0" timeOffset="94927.4296">17116 10889,'0'25,"0"-25,0 0,0 0,0 0,0 25,24-25,-24 0,0 25,0-1,25-24,-25 25,0 25,25-25,-25-1,0 26,0-25,0 0,0 24,25-24,-25 25,0-25,0-1,0 1,0 0,25 0,-25 0,0-1,0 1</inkml:trace>
  <inkml:trace contextRef="#ctx0" brushRef="#br0" timeOffset="95478.4611">17537 11584,'0'0,"0"25,0-25,0 0,0 24,0-24,0 25,0 0,0-25,-25 25,25 0,0-1,0 1,0 0,0 0,0 0,0-25,0 24,0-24,0 25,0-25,0 0,0 0,0 25,0-25,0 0,0 0,0-25,0 25,0 0,0-25,0 25,0-24,0-1,0 0,0 25,0-25,0 0,25 1,-25-26,0 25,0 0,0 1,25-1,-25 0,0 25,25-25,-25 25,25-25,-25 25,24 0,-24 0,0 0,25 0,-25 0,0 0,0 25,0-25,0 25,0-25,0 25,0-25,0 25,0-1,0 1,-25-25,25 25,0-25,0 25,0-25,0 25,0-25,0 0,0 24,0-24,0 0,25 0,-25 0,25 25,-25-25,25 0,0 0,0 0,-25 25,24-25,1 0,-25 25,25-25,-25 25,25-25,-25 0,0 24,0-24,0 25,0-25,-25 0,0 25,25-25,-25 25,1-25,-1 0,-25 0,25 25,0-25,1 0,-26 0,25 0,0 0,1-25</inkml:trace>
  <inkml:trace contextRef="#ctx0" brushRef="#br0" timeOffset="95699.4737">18157 11286,'0'25,"0"-25,0 0,0 0,25 0,-25 0,25-25,0 25,0 0,-1 0,1-25,0 25,25 0,-26 0,1-24,25 24,-25 0,-1 0</inkml:trace>
  <inkml:trace contextRef="#ctx0" brushRef="#br0" timeOffset="95923.4865">19075 10740,'0'0,"0"0,0 0,0 0,0 0,25 0,0-24,-25 24,49 0,-24 0,0 0,25-25,-1 25,-24 0,25 0,-1 0,-24-25,0 25,0 0,-1 0</inkml:trace>
  <inkml:trace contextRef="#ctx0" brushRef="#br0" timeOffset="96102.4968">19274 10716,'0'0,"0"0,0 0,0 24,0-24,24 25,-24-25,0 25,25-25,-25 25,25 0,0-1,-25 26,0-25,25 0,-25 24,24-24,-24 0,0 24,0-24,0 0,0 25,0-25,0-1,0 1,0 0,0 0,0 0</inkml:trace>
  <inkml:trace contextRef="#ctx0" brushRef="#br0" timeOffset="96395.5135">20018 11261,'25'0,"-25"-24,0 24,0 0,0 0,0 0,0-25,-25 25,25 0,-25 0,0 0,0 25,1-25,-1 24,0-24,0 25,0 0,0 0,1 0,-1-1,25 1,-25 0,25 0,0 0,0-25,0 24,0 1,0-25,25 25,0 0,-25-25,24 0,1 25,25-25,-25 0,24 0,-24 0,25 0,-1-25,1 25</inkml:trace>
  <inkml:trace contextRef="#ctx0" brushRef="#br0" timeOffset="96646.5279">20737 11013,'0'0,"0"0,0 0,0 0,25 0,-25 0,25 0,-1 0,1-25,0 25,0 0,25 0,-26 0,1 0,25-24,-25 24</inkml:trace>
  <inkml:trace contextRef="#ctx0" brushRef="#br0" timeOffset="96787.536">20811 11137,'0'25,"0"-25,0 0,0 0,25 25,-25-25,25 0,0 0,0 0,0 0,-1 0,26 0</inkml:trace>
  <inkml:trace contextRef="#ctx0" brushRef="#br0" timeOffset="97295.565">22002 10616,'-25'-24,"0"24,25 0,-24 0,-1 0,25 0,0-25,0 25,0 0,0 0,0 0,0-25,25 25,-1 0,-24-25,25 25,0 0,25-25,-25 25,-1 0,26-24,-25 24,0 0,-1 0,26 0,-25 0,0 0,-25 24,24-24,-24 0,25 25,-25-25,0 25,0 0,0-25,-25 25,25-25,-24 24,-1 1,0-25,25 25,-25-25,25 25,-25-25,25 0,0 0,0 0,0 0,0 0,0 0,25 25,-25-25,25 0,0 0,0 0,-1 0,1 24,25-24,-25 25,-1 0,1-25,0 25,25 0,-50-1,24 26,1-25,0 0,-25-25,0 24,0 1,0 0,0-25,0 25,-25-25,-24 25,24-25,-25 24,1-24,-26 0,26 0,-26 0,1 0</inkml:trace>
  <inkml:trace contextRef="#ctx0" brushRef="#br0" timeOffset="99149.6711">17364 12725,'0'0,"0"0,-25-25,25 25,0 0,0 0,0 0,0-25,0 25,0 0,0 0,0-25,0 25,0 0,0 0,0 0,0 0,0 0,0 0,0 0,0 0,0 25,25 0,-25-25,0 25,24 0,-24 24,25-24,-25 0,0 0,25 24,-25-24,0 0,0 0,0-1,0 1,0-25,25 25,-25 0,0-25,0 25</inkml:trace>
  <inkml:trace contextRef="#ctx0" brushRef="#br0" timeOffset="99545.6937">17215 12650,'0'0,"0"0,0-24,25 24,-25-25,0 25,24-25,-24 25,25-25,0 25,0 0,0-25,-1 25,1 0,0 0,25 0,-26 0,1 25,25-25,-1 25,-24-25,25 25,-25 0,24-1,-24 1,25 0,-25 0,-1 0,1-1,-25 1,25 0,-25 0,0 0,0-1,-25 1,25 0,-25-25,1 25,-1 0,0-25,-25 24,26-24,-26 25,0-25,25 0,-24 0,-1 0,1 0,24 0,-25 0,25 0,1 0</inkml:trace>
  <inkml:trace contextRef="#ctx0" brushRef="#br0" timeOffset="99892.7136">16793 13419,'0'0,"-25"0,1 0,24 0,0 0,0 0,24 0,-24 0,25 0,0 0,25 0,-1 0,1-24,24 24,-24 0,24-25,25 25,-24-25,24 25,-25-25,26 25,-1 0,-25-25,1 25,24-24,-49 24,24 0,-24 0,-26 0,26-25</inkml:trace>
  <inkml:trace contextRef="#ctx0" brushRef="#br0" timeOffset="100476.747">17512 13618,'0'0,"25"0,-25 0,0 0,0 0,0 0,0 0,0 0,-25 0,25 0,-24 0,-1 0,25 25,-25-25,0 0,0 0,1 0,-26 24,25-24,25 0,-25 0,1 0,-1 25,25-25,-25 0,25 0,0 0,0 0,0 0,0 0,0 0,0 0,0 0,0 0,0 0,0 0,0 0,0 25,0-25,0 25,0-25,0 25,0-25,0 0,25 24,-25-24,0 0,0 25,0-25,0 0,0 0,0 25,0-25,0 0,0 0,0 0,0 0,25 0,-25 0,0 0,0 0,0 0,24 0,-24 0,0-25,25 25,-25 0,25-25,0 25,0 0,-1 0,1-24,0 24,0 0,0 0,-1 0,1 0,0 24,0-24,0 0,-25 25,24-25,1 25,-25-25,0 25,0-25,0 25,0-1,0-24,0 25,-25-25,1 25,24-25,-25 25,0-25,0 25,-24-25,24 24,0-24,0 0,-24 25,24-25,0 0</inkml:trace>
  <inkml:trace contextRef="#ctx0" brushRef="#br0" timeOffset="100812.7662">18033 13692,'50'0,"-25"0,0 0,-25 0,24 0,-24 0,0 0,-24 25,24-25,-25 25,0-25,25 25,-25-1,0 1,1 0,-1-25,25 25,-25 0,25-1,0 1,0-25,0 25,0-25,25 25,-25-25,25 25,-1-25,1 0,0 0,25 0,-26 0,26-25,-25 25,24-25,-24 25,25-25,-25 25,-1-25,1 1,0 24,-25-25,0 0,0 0,0 0,0 1,-25 24,-24-25,24 0,-25 0,1 0,-1 25,0-24,1 24,-1-25,25 25,-24 0</inkml:trace>
  <inkml:trace contextRef="#ctx0" brushRef="#br0" timeOffset="101052.7799">18604 13146,'-25'0,"25"0,0 0,0 0,25 0,0 0,-1 0,26 0,-25 0,24-24,1 24,0 0,-1 0,1-25</inkml:trace>
  <inkml:trace contextRef="#ctx0" brushRef="#br0" timeOffset="101297.7939">19720 12650,'0'0,"0"0,0-24,0 24,0 0,0 0,0 0,0 24,0-24,0 25,0 0,0 0,0 0,25-1,-25 1,0 0,0 25,25-26,-25 1,0 0,24-25,-24 25,0 0,0-25,25 24,-25-24,0 0,0 0,0 0</inkml:trace>
  <inkml:trace contextRef="#ctx0" brushRef="#br0" timeOffset="101548.8083">19720 12725,'0'-25,"-25"0,25 0,0 1,0-1,0 0,0 25,0-25,0 25,0-25,25 25,-25 0,25 0,0-24,-1 24,26 0,-25 0,25 24,-1-24,1 0,-1 25,1 0,0-25,-1 25,1 0,-1-1,-24 1,0 0,0-25,0 25,-25 0,0-1,0 1,-25-25,0 25,0 0,0 0,-24-25,-1 24,1-24,-1 25,-24-25,24 25</inkml:trace>
  <inkml:trace contextRef="#ctx0" brushRef="#br0" timeOffset="101756.8202">19571 13072,'25'0,"-25"0,25 25,-25-25,25 0,-1 0,1 0,25 0,-1 0,1-25,0 25,-1 0,26 0,-1-25,-24 25,24 0,1-25,-26 25,26 0,-26-24,-24 24,25 0</inkml:trace>
  <inkml:trace contextRef="#ctx0" brushRef="#br0" timeOffset="102076.8385">20167 13146,'-25'0,"0"25,25 0,-25-25,0 25,25 0,-24-25,-1 25,25-1,-25 1,0 0,0 0,1 24,-1-24,0 0,0 25,0-26,25 26,-25-25,25 24,-24-24,24 0,0 0,0 0,0-1,24 1,-24 0,25-25,0 25,-25-25,25 25,25-25,-26 0,1 0,0 0,0 0,24-25,-24 25,0 0,0-25,-25 25,25-25,-25 25,0-25,0 25,0-24,0-1,-50 25,25-25,0 25,-24-25,-1 25,1 0,-1-25,25 25,-25 0,1 0,-1 25</inkml:trace>
  <inkml:trace contextRef="#ctx0" brushRef="#br0" timeOffset="102396.8568">20415 13469,'24'0,"1"0,0 0,0 0,-25-25,0 25,0 0,0 25,0-25,-25 0,0 25,25 0,-25-1,1-24,-1 25,0 0,25 25,-25-26,0 1,25 0,0-25,0 25,0 0,25-25,-25 24,25-24,0 25,0-25,-1 0,1 0,0 0,0 0,0-25,24 25,-24 0,0-24,0 24,24-25,-24 0,-25 0,25 25,-25-25,0 1,0-1,0 0,0-25,-25 26,0-1,0 0,-24 0,24 0,-25 1</inkml:trace>
  <inkml:trace contextRef="#ctx0" brushRef="#br0" timeOffset="102616.8694">21283 12799,'0'0,"0"0,25 0,-25-25,24 25,1 0,0 0,0 0,0-24,-1 24,1 0,25 0,-25 0,-1 24</inkml:trace>
  <inkml:trace contextRef="#ctx0" brushRef="#br0" timeOffset="102760.8776">21332 12948,'0'25,"0"-25,0 0,0 0,25 25,-25-25,25 0,0 0,0 0,-1 0,1 0,25 0,-25 0,24 0,1-25</inkml:trace>
  <inkml:trace contextRef="#ctx0" brushRef="#br0" timeOffset="103160.9005">22473 12427,'-24'0,"24"-25,0 1,0-1,0 25,0-25,24 0,1 25,-25 0,25-25,25 25,-26 0,1 0,25 0,-1-24,1 24,-25 0,24 24,1-24,-25 0,0 0,-1 25,1-25,-25 0,0 25,0-25,0 25,-25-25,25 25,-24-1,-1-24,0 25,0-25,0 25,25-25,-24 25,24-25,0 0,0 25,0-25,0 0,24 24,-24-24,25 25,0-25,0 25,24 0,-24-25,0 25,25-1,-25 1,-1-25,1 25,0 0,0 0,0-25,-25 24,0 1,0-25,0 25,0-25,0 25,0-25,-25 25,0-25,0 0,0 24,-24-24,-1 0,0 0,1 0</inkml:trace>
  <inkml:trace contextRef="#ctx0" brushRef="#br0" timeOffset="103756.9346">19323 15553,'0'-25,"0"25,0-25,0 25,0 0,0 0,0 0,0 0,25 25,-25 0,0-1,25 1,-25 25,25-25,-25 24,0 1,0-25,0 24,24-24,-24 25,0-26,0 1,0 0,0-25</inkml:trace>
  <inkml:trace contextRef="#ctx0" brushRef="#br0" timeOffset="104028.9501">19150 15801,'-25'-25,"25"0,0 0,0 0,0 1,0-1,0 0,25 0,-25 0,24 25,1-24,25-1,-25 0,24 25,1-25,-1 25,1 0,0 0,24 0,-24 0,-1 0,26 25,-26-25,1 25,-25 0,24-1,-24 1,0 25,0-25,-25-1,0 1,0 25,-25-25,0-1,0 1,-24 0,24 0,-25 0,25-1,-24 1,-1 0,1 0,-1-25,0 25,1-25,-1 0,1 24,24-24,-25 0</inkml:trace>
  <inkml:trace contextRef="#ctx0" brushRef="#br0" timeOffset="104216.9609">20439 15577,'25'0,"0"0,0 0,0 0,-1-24,1 24,-25 0,25-25,0 25,0 0,-1-25,1 25,25 0,-25-25,24 25,-24 0</inkml:trace>
  <inkml:trace contextRef="#ctx0" brushRef="#br0" timeOffset="104392.971">21506 15379,'25'0,"0"0,-1 0,1 0,0 0,0 0,24 0,-24 0,25-25,-1 25,1 0,0 0,-1 0,1-25,24 25,-24 0,24-25,1 25,-1 0,1-24,-1 24,0 0,1-25</inkml:trace>
  <inkml:trace contextRef="#ctx0" brushRef="#br0" timeOffset="106782.1076">17339 14709,'25'0,"-1"0,1-25,0 25,0 0,24 0,1-24,0 24,24-25,1 25,-1-25,0 25,26-25,-1 25,0-25,25 1,0 24,-25-25,50 0,-25 0,25 25,-25-25,25 1,0-1,-1 0,1 0,0 25,-25-25,25 0,25-24,-26 24,1 0,0 0,0-24,0 24,0-25,-1 1,1 24,0-25,-25 26,25-26,-25 25,0-24,0 24,0-25,-25 25,25 1,-25-1,-24 0,24 0,-25 25,-24-25,25 25,-26-24,1 24,-1-25,-24 25,25 0,-25 0,-1-25,-24 25,25 0,-25 0,0 0,0 0,0 0,0 0,0 0,0 0,0 0,-25 25</inkml:trace>
  <inkml:trace contextRef="#ctx0" brushRef="#br0" timeOffset="108216.1896">19001 16321,'25'0,"-1"0,26 0,-25-24,24 24,26 0,-1 0,1-25,24 25,-25-25,50 25,-25-25,26 0,-1 25,24-24,1 24,-25-25,25 0,0 25,0-25,-25 0,25 25,-25-24,0-1,0 25,0-25,-25 0,0 25,0-25,1 1,-26-1,0 0,-24 25,24-25,-24 0,0 1,-26 24,26-25,-25 0,0 25,-1-25,1 25,-25-25,0 25,25 0,-25-24,0 24,0 0,0 0,0 0,0 0,0 0,0 0,0 0,0 0,0 0,0 0,25 0,-25 0,0 0,0 0,25 24,-25-24,0 0,0 0,0 0,24 0,-24 0,0 0,0 0,0 0,0 0,0 0,0 0,0 0,0 0,0 0,0 0,0 0,0 0,0 0</inkml:trace>
  <inkml:trace contextRef="#ctx0" brushRef="#br0" timeOffset="108928.2304">18009 17388,'-25'-25,"25"0,-25 1,25 24,-25-25,25 0,0 0,-25 25,25-25,-24 25,24 0,0-24,0 24,-25 0,25 0,0 0,0 0,0 24,0-24,-25 25,25 0,0 0,0 0,0 24,-25-24,25 25,0-1,0 1,0-25,0 24,0-24,0 0,25 0,0 0,-25-1,25-24,-1 25,26-25,-25 0,0 0,24 0,1 0,-1 0,1-25,0 25,-1-24,1 24,-1-25,26 0,-26 25,1-25,-25 0,24 25,-24-24,25 24,-25 0,-25-25,24 25</inkml:trace>
  <inkml:trace contextRef="#ctx0" brushRef="#br0" timeOffset="109197.2458">18480 17388,'0'0,"0"0,0 0,0 0,0 0,0 0,0 0,25 0,-25 25,24-25,-24 0,25 25,-25-25,25 24,-25 1,25-25,-25 25,25 0,-25-25,24 25,-24 0,0-1,25 1,-25 0,0 0,0 0,0-1,-25 1,25 0,-24 0,-1 0,0-1,0-24,0 25,1 0,-1 0,-25 0,25-1</inkml:trace>
  <inkml:trace contextRef="#ctx0" brushRef="#br0" timeOffset="109604.269">19274 17066,'0'0,"0"0,0 0,0 0,0 0,0 0,0-25,24 25,1 0,0 0,0-25,0 25,24 0,1 0,-25-25,24 25,1 0,-1 0,1-25,-25 25,24 0,-24 0,0 0,0 0,-25 0,0 0,0 0,0 0,0 0,-25 0,0 0,0 0,25 25,-24-25,-1 0,0 25,0 0,0 0,1-25,24 49,-25-24,0 0,25 24,0 1,-25-25,25 24,0 1,0 0,0-1,0 1,0-25,-25 24,25 1,0-25,0 24,0-24,0 0,0 0</inkml:trace>
  <inkml:trace contextRef="#ctx0" brushRef="#br0" timeOffset="110069.2956">19001 18331,'-25'24,"25"-24,0 0,0 0,0 0,0 0,0 0,25-24,0 24,-1 0,1-25,0 0,25 25,-1-25,26 25,-26-25,26 1,-1-1,0 0,1 0,-1 0,1 1,24-1,-25 0,1 0,-1 0,1 1,-1-1,0 25,-24-25,0 0,-1 25,-24 0,0-25,0 25,-25 0,24 0,-24 0,0 0,0 0,0 0,0 0,0 0,0 0,0 0,-24 0,24 0,0 0,0 0,0 0,0 0,0 0,-25 0,25 0,0 0,0 0,0 0,0 0,-25 0</inkml:trace>
  <inkml:trace contextRef="#ctx0" brushRef="#br0" timeOffset="111904.4006">23168 4266,'25'-24,"0"24,-1-25,1 25,0-25,0 0,24 25,-24-25,25 25,-1-24,1 24,0 0,-1-25,1 25,-1 0,1-25,0 25,24 0,-24 0,-1 0,1 0,0 0,-1 25,1-25,-25 25,24-25,-24 24,0 1,0 0,-1 25,1-26,-25 26,25 0,0-1,-25 1,25 24,-25-24,0 24,24 1,-24-1,0 1,0-1,25 25,-25-24,0-1,0 25,0-24,0 24,0 0,0 0,0 0,0 1,0-1,0 0,0 25,25-25,-25 25,0-24,0 24,25 0,-25 0,25 0,-25-25,24 25,1 25,-25-25,25 0,0 25,0-25,-1 25,1-1,0-24,0 25,0 0,-1 0,1 0,0 0,-25-1,25 1,0 0,-1 0,1 0,-25-1,25 1,0 25,0-25,-25 24,24-24,1 25,0-25,0 24,0-24,0 0,24 0,-24 0,25-1,-26 1,26 0,-25 0,0 0,24-25,-24 25,0-25,0 0,-1 25,-24-25,25 0,-25 0,25 0,-25 0,0 0,0-25,0 25,0 0,-25-25,25 25,-25-25,25 1,-24-1,24 0,-25 0,25-24,-25 24,25-25,-25 26,0-26,25-24,-24 24,-1 0,0-24,0 24,25-24,-25 24,1-24,-1 24,0-24,0 0,0-1,1 26,-1-26,0 1,0 24,25-24,-25 24,25-24,-25 24,25 1,-24-26,24 26,0-26,0 26,0-26,0 26,0-26,0 26,0-26,0 26,0-26,0 1,0 25,0-26,0 1,0-1,0 1,-25-25,25 24,-25 1,25-25,-25 24,25-24,0 25,-25-25,25-1,-24 26,24-25,-25 0,25-1,0 1,-25 0,25 0,-25 0,25-1,0 1,-25 0,25 0,0 0,-24-25,24 24,0-24,0 25,-25-25,25 25,0-25,0 25,-25-25,25 0,0 25,0-25,-25 0,25 0,-25 25,25-25,-24 0,-1 0,0 0,0 0,0 0,-24 0,-1-25,-24 25,24 0,-24-25,-25 25,24 0,-24-25,0 25,-1 0,-24 0,25 0,-25 0,25 0,0 0,-25 25,25-25,-26 25,26 0,0-25,-25 24</inkml:trace>
  <inkml:trace contextRef="#ctx0" brushRef="#br0" timeOffset="114028.5221">7739 7441,'50'-24,"-50"24,25-25,-25 0,0 0,0 0,0 1,-25 24,0 0,0 0,1 0,-26 0,0 0,1 24,-1 1,-24 0,-1 25,1-26,0 26,-1 0,1-1,-1 26,1-1,-25 0,24 1,1-1,24 26,-24-26,-1 25,26-24,24 24,-25-25,26 1,24-1,0 0,0 1,0-1,24-24,26-1,0 26,-1-25,1-1,24 1,-24-1,24 1,1 0,-1-1,0 1,1-1,-1 1,1 0,-1 24,-24-24,-1-1,1 1,0 24,-26 1,1-1,-25 1,0-1,-25 25,1 0,-26 1,0-1,-24 0,24 25,-24-25,-25 25,24-25,1 1,-25-1,24 25,1-25,-25-24,24 24,26 0,-26-25,1 1,24 24,25-25,-24-24,24 25,0-26,25 26,0-26,25 1,0-25,0 24,24 1,1-25,-1 24,26-24,-1 0,1 0,-1-1,0 26,1-25,-1 0,1-1,-26 26,26 0,-26-26,1 26,0 0,-26 24,1 1,0-1,0 0,-25 1,0-1,-25 25,25 1,-25-1,0 0,1 0,-1 0,-25 25,25 1,-24-26,24 25,-25 0,1 25,-1-25,25 0,-24 24,24-23,0 23,0-24,25 0,0 25,25-25,0 25,24-25,1 0,24 0,1 0,24 0,0 0,25-25</inkml:trace>
  <inkml:trace contextRef="#ctx0" brushRef="#br0" timeOffset="120678.9025">17339 14759,'74'0,"1"-25,24 25,0-25,0 25,1-25,-1 1,25 24,0-25,0 25,0-25,0 25,0-25,0 25,0-25,0 25,-25 0,25-24,-25 24,1 0,-1 0,0-25,-49 25,24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30.xml"/><Relationship Id="rId1" Type="http://schemas.openxmlformats.org/officeDocument/2006/relationships/slideLayout" Target="../slideLayouts/slideLayout7.xml"/><Relationship Id="rId5" Type="http://schemas.openxmlformats.org/officeDocument/2006/relationships/image" Target="../media/image33.emf"/><Relationship Id="rId4" Type="http://schemas.openxmlformats.org/officeDocument/2006/relationships/customXml" Target="../ink/ink31.xml"/></Relationships>
</file>

<file path=ppt/slides/_rels/slide3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customXml" Target="../ink/ink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8.emf"/><Relationship Id="rId4" Type="http://schemas.openxmlformats.org/officeDocument/2006/relationships/customXml" Target="../ink/ink34.xml"/></Relationships>
</file>

<file path=ppt/slides/_rels/slide4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customXml" Target="../ink/ink3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customXml" Target="../ink/ink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customXml" Target="../ink/ink3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customXml" Target="../ink/ink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006" y="2515869"/>
            <a:ext cx="7172325" cy="636270"/>
          </a:xfrm>
          <a:prstGeom prst="rect">
            <a:avLst/>
          </a:prstGeom>
        </p:spPr>
        <p:txBody>
          <a:bodyPr vert="horz" wrap="square" lIns="0" tIns="13335" rIns="0" bIns="0" rtlCol="0">
            <a:spAutoFit/>
          </a:bodyPr>
          <a:lstStyle/>
          <a:p>
            <a:pPr marL="12700">
              <a:lnSpc>
                <a:spcPct val="100000"/>
              </a:lnSpc>
              <a:spcBef>
                <a:spcPts val="105"/>
              </a:spcBef>
            </a:pPr>
            <a:r>
              <a:rPr sz="4000" spc="5" dirty="0">
                <a:solidFill>
                  <a:srgbClr val="00AFEF"/>
                </a:solidFill>
                <a:latin typeface="Arial Black"/>
                <a:cs typeface="Arial Black"/>
              </a:rPr>
              <a:t>Time </a:t>
            </a:r>
            <a:r>
              <a:rPr sz="4000" dirty="0">
                <a:solidFill>
                  <a:srgbClr val="00AFEF"/>
                </a:solidFill>
                <a:latin typeface="Arial Black"/>
                <a:cs typeface="Arial Black"/>
              </a:rPr>
              <a:t>Speed </a:t>
            </a:r>
            <a:r>
              <a:rPr sz="4000" spc="5" dirty="0">
                <a:solidFill>
                  <a:srgbClr val="00AFEF"/>
                </a:solidFill>
                <a:latin typeface="Arial Black"/>
                <a:cs typeface="Arial Black"/>
              </a:rPr>
              <a:t>And</a:t>
            </a:r>
            <a:r>
              <a:rPr sz="4000" spc="-125" dirty="0">
                <a:solidFill>
                  <a:srgbClr val="00AFEF"/>
                </a:solidFill>
                <a:latin typeface="Arial Black"/>
                <a:cs typeface="Arial Black"/>
              </a:rPr>
              <a:t> </a:t>
            </a:r>
            <a:r>
              <a:rPr sz="4000" dirty="0">
                <a:solidFill>
                  <a:srgbClr val="00AFEF"/>
                </a:solidFill>
                <a:latin typeface="Arial Black"/>
                <a:cs typeface="Arial Black"/>
              </a:rPr>
              <a:t>Distance</a:t>
            </a:r>
            <a:endParaRPr sz="4000">
              <a:latin typeface="Arial Black"/>
              <a:cs typeface="Arial Black"/>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94840" y="500040"/>
              <a:ext cx="8965800" cy="5188680"/>
            </p14:xfrm>
          </p:contentPart>
        </mc:Choice>
        <mc:Fallback>
          <p:pic>
            <p:nvPicPr>
              <p:cNvPr id="3" name="Ink 2"/>
              <p:cNvPicPr/>
              <p:nvPr/>
            </p:nvPicPr>
            <p:blipFill>
              <a:blip r:embed="rId3"/>
              <a:stretch>
                <a:fillRect/>
              </a:stretch>
            </p:blipFill>
            <p:spPr>
              <a:xfrm>
                <a:off x="285480" y="490680"/>
                <a:ext cx="8984520" cy="5207400"/>
              </a:xfrm>
              <a:prstGeom prst="rect">
                <a:avLst/>
              </a:prstGeom>
            </p:spPr>
          </p:pic>
        </mc:Fallback>
      </mc:AlternateContent>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508838"/>
            <a:ext cx="7503795" cy="1586230"/>
          </a:xfrm>
          <a:prstGeom prst="rect">
            <a:avLst/>
          </a:prstGeom>
        </p:spPr>
        <p:txBody>
          <a:bodyPr vert="horz" wrap="square" lIns="0" tIns="12065" rIns="0" bIns="0" rtlCol="0">
            <a:spAutoFit/>
          </a:bodyPr>
          <a:lstStyle/>
          <a:p>
            <a:pPr marL="356870" marR="5080" indent="-344805">
              <a:lnSpc>
                <a:spcPct val="100000"/>
              </a:lnSpc>
              <a:spcBef>
                <a:spcPts val="95"/>
              </a:spcBef>
              <a:buFont typeface="Arial"/>
              <a:buChar char="•"/>
              <a:tabLst>
                <a:tab pos="356870" algn="l"/>
                <a:tab pos="357505" algn="l"/>
              </a:tabLst>
            </a:pPr>
            <a:r>
              <a:rPr sz="3200" spc="-5" dirty="0">
                <a:latin typeface="Calibri"/>
                <a:cs typeface="Calibri"/>
              </a:rPr>
              <a:t>A </a:t>
            </a:r>
            <a:r>
              <a:rPr sz="3200" spc="-20" dirty="0">
                <a:latin typeface="Calibri"/>
                <a:cs typeface="Calibri"/>
              </a:rPr>
              <a:t>person crosses </a:t>
            </a:r>
            <a:r>
              <a:rPr sz="3200" spc="-5" dirty="0">
                <a:latin typeface="Calibri"/>
                <a:cs typeface="Calibri"/>
              </a:rPr>
              <a:t>a </a:t>
            </a:r>
            <a:r>
              <a:rPr sz="3200" spc="-10" dirty="0">
                <a:latin typeface="Calibri"/>
                <a:cs typeface="Calibri"/>
              </a:rPr>
              <a:t>600 </a:t>
            </a:r>
            <a:r>
              <a:rPr sz="3200" spc="-5" dirty="0">
                <a:latin typeface="Calibri"/>
                <a:cs typeface="Calibri"/>
              </a:rPr>
              <a:t>m long </a:t>
            </a:r>
            <a:r>
              <a:rPr sz="3200" spc="-30" dirty="0">
                <a:latin typeface="Calibri"/>
                <a:cs typeface="Calibri"/>
              </a:rPr>
              <a:t>street </a:t>
            </a:r>
            <a:r>
              <a:rPr sz="3200" spc="-5" dirty="0">
                <a:latin typeface="Calibri"/>
                <a:cs typeface="Calibri"/>
              </a:rPr>
              <a:t>in 5  minutes. </a:t>
            </a:r>
            <a:r>
              <a:rPr sz="3200" spc="-15" dirty="0">
                <a:latin typeface="Calibri"/>
                <a:cs typeface="Calibri"/>
              </a:rPr>
              <a:t>What </a:t>
            </a:r>
            <a:r>
              <a:rPr sz="3200" dirty="0">
                <a:latin typeface="Calibri"/>
                <a:cs typeface="Calibri"/>
              </a:rPr>
              <a:t>is </a:t>
            </a:r>
            <a:r>
              <a:rPr sz="3200" spc="-5" dirty="0">
                <a:latin typeface="Calibri"/>
                <a:cs typeface="Calibri"/>
              </a:rPr>
              <a:t>his </a:t>
            </a:r>
            <a:r>
              <a:rPr sz="3200" spc="-10" dirty="0">
                <a:latin typeface="Calibri"/>
                <a:cs typeface="Calibri"/>
              </a:rPr>
              <a:t>speed </a:t>
            </a:r>
            <a:r>
              <a:rPr sz="3200" spc="-5" dirty="0">
                <a:latin typeface="Calibri"/>
                <a:cs typeface="Calibri"/>
              </a:rPr>
              <a:t>in km </a:t>
            </a:r>
            <a:r>
              <a:rPr sz="3200" spc="-10" dirty="0">
                <a:latin typeface="Calibri"/>
                <a:cs typeface="Calibri"/>
              </a:rPr>
              <a:t>per</a:t>
            </a:r>
            <a:r>
              <a:rPr sz="3200" spc="70" dirty="0">
                <a:latin typeface="Calibri"/>
                <a:cs typeface="Calibri"/>
              </a:rPr>
              <a:t> </a:t>
            </a:r>
            <a:r>
              <a:rPr sz="3200" spc="-10" dirty="0">
                <a:latin typeface="Calibri"/>
                <a:cs typeface="Calibri"/>
              </a:rPr>
              <a:t>hour?</a:t>
            </a:r>
            <a:endParaRPr sz="3200">
              <a:latin typeface="Calibri"/>
              <a:cs typeface="Calibri"/>
            </a:endParaRPr>
          </a:p>
          <a:p>
            <a:pPr marL="356870" indent="-344805">
              <a:lnSpc>
                <a:spcPct val="100000"/>
              </a:lnSpc>
              <a:spcBef>
                <a:spcPts val="770"/>
              </a:spcBef>
              <a:buFont typeface="Arial"/>
              <a:buChar char="•"/>
              <a:tabLst>
                <a:tab pos="356870" algn="l"/>
                <a:tab pos="357505" algn="l"/>
                <a:tab pos="1841500" algn="l"/>
                <a:tab pos="3670935" algn="l"/>
                <a:tab pos="5500370" algn="l"/>
              </a:tabLst>
            </a:pPr>
            <a:r>
              <a:rPr sz="3200" b="1" dirty="0">
                <a:latin typeface="Calibri"/>
                <a:cs typeface="Calibri"/>
              </a:rPr>
              <a:t>A.</a:t>
            </a:r>
            <a:r>
              <a:rPr sz="3200" dirty="0">
                <a:latin typeface="Calibri"/>
                <a:cs typeface="Calibri"/>
              </a:rPr>
              <a:t>3.6	</a:t>
            </a:r>
            <a:r>
              <a:rPr sz="3200" b="1" spc="-5" dirty="0">
                <a:latin typeface="Calibri"/>
                <a:cs typeface="Calibri"/>
              </a:rPr>
              <a:t>B.</a:t>
            </a:r>
            <a:r>
              <a:rPr sz="3200" spc="-5" dirty="0">
                <a:latin typeface="Calibri"/>
                <a:cs typeface="Calibri"/>
              </a:rPr>
              <a:t>7.2	</a:t>
            </a:r>
            <a:r>
              <a:rPr sz="3200" b="1" spc="-5" dirty="0">
                <a:latin typeface="Calibri"/>
                <a:cs typeface="Calibri"/>
              </a:rPr>
              <a:t>C.</a:t>
            </a:r>
            <a:r>
              <a:rPr sz="3200" spc="-5" dirty="0">
                <a:latin typeface="Calibri"/>
                <a:cs typeface="Calibri"/>
              </a:rPr>
              <a:t>8.4	</a:t>
            </a:r>
            <a:r>
              <a:rPr sz="3200" b="1" spc="-25" dirty="0">
                <a:latin typeface="Calibri"/>
                <a:cs typeface="Calibri"/>
              </a:rPr>
              <a:t>D.</a:t>
            </a:r>
            <a:r>
              <a:rPr sz="3200" spc="-25" dirty="0">
                <a:latin typeface="Calibri"/>
                <a:cs typeface="Calibri"/>
              </a:rPr>
              <a:t>10</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134360" y="1285920"/>
              <a:ext cx="6652800" cy="3054240"/>
            </p14:xfrm>
          </p:contentPart>
        </mc:Choice>
        <mc:Fallback>
          <p:pic>
            <p:nvPicPr>
              <p:cNvPr id="3" name="Ink 2"/>
              <p:cNvPicPr/>
              <p:nvPr/>
            </p:nvPicPr>
            <p:blipFill>
              <a:blip r:embed="rId3"/>
              <a:stretch>
                <a:fillRect/>
              </a:stretch>
            </p:blipFill>
            <p:spPr>
              <a:xfrm>
                <a:off x="1125000" y="1276560"/>
                <a:ext cx="6671520" cy="307296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381000"/>
            <a:ext cx="7926705" cy="3018134"/>
          </a:xfrm>
          <a:prstGeom prst="rect">
            <a:avLst/>
          </a:prstGeom>
        </p:spPr>
        <p:txBody>
          <a:bodyPr vert="horz" wrap="square" lIns="0" tIns="12065" rIns="0" bIns="0" rtlCol="0">
            <a:spAutoFit/>
          </a:bodyPr>
          <a:lstStyle/>
          <a:p>
            <a:pPr marL="12700" marR="59690">
              <a:lnSpc>
                <a:spcPct val="100000"/>
              </a:lnSpc>
              <a:spcBef>
                <a:spcPts val="95"/>
              </a:spcBef>
            </a:pPr>
            <a:r>
              <a:rPr lang="en-US" sz="3200" spc="-20" dirty="0" smtClean="0">
                <a:latin typeface="Calibri"/>
                <a:cs typeface="Calibri"/>
              </a:rPr>
              <a:t>A car crosses 280 m by running with a speed of 63 km/hr in:</a:t>
            </a:r>
          </a:p>
          <a:p>
            <a:pPr marL="12700" marR="59690">
              <a:lnSpc>
                <a:spcPct val="100000"/>
              </a:lnSpc>
              <a:spcBef>
                <a:spcPts val="95"/>
              </a:spcBef>
            </a:pPr>
            <a:r>
              <a:rPr lang="en-US" sz="3200" spc="-20" dirty="0" smtClean="0">
                <a:latin typeface="Calibri"/>
                <a:cs typeface="Calibri"/>
              </a:rPr>
              <a:t>a) 15 sec</a:t>
            </a:r>
          </a:p>
          <a:p>
            <a:pPr marL="12700" marR="59690">
              <a:lnSpc>
                <a:spcPct val="100000"/>
              </a:lnSpc>
              <a:spcBef>
                <a:spcPts val="95"/>
              </a:spcBef>
            </a:pPr>
            <a:r>
              <a:rPr lang="en-US" sz="3200" spc="-20" dirty="0" smtClean="0">
                <a:latin typeface="Calibri"/>
                <a:cs typeface="Calibri"/>
              </a:rPr>
              <a:t>b) 16 sec</a:t>
            </a:r>
          </a:p>
          <a:p>
            <a:pPr marL="12700" marR="59690">
              <a:lnSpc>
                <a:spcPct val="100000"/>
              </a:lnSpc>
              <a:spcBef>
                <a:spcPts val="95"/>
              </a:spcBef>
            </a:pPr>
            <a:r>
              <a:rPr lang="en-US" sz="3200" spc="-20" dirty="0" smtClean="0">
                <a:latin typeface="Calibri"/>
                <a:cs typeface="Calibri"/>
              </a:rPr>
              <a:t>c) 18 sec</a:t>
            </a:r>
          </a:p>
          <a:p>
            <a:pPr marL="12700" marR="59690">
              <a:lnSpc>
                <a:spcPct val="100000"/>
              </a:lnSpc>
              <a:spcBef>
                <a:spcPts val="95"/>
              </a:spcBef>
            </a:pPr>
            <a:r>
              <a:rPr lang="en-US" sz="3200" spc="-20" dirty="0" smtClean="0">
                <a:latin typeface="Calibri"/>
                <a:cs typeface="Calibri"/>
              </a:rPr>
              <a:t>d) 20 sec</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366120" y="1276920"/>
              <a:ext cx="6581520" cy="3268800"/>
            </p14:xfrm>
          </p:contentPart>
        </mc:Choice>
        <mc:Fallback>
          <p:pic>
            <p:nvPicPr>
              <p:cNvPr id="3" name="Ink 2"/>
              <p:cNvPicPr/>
              <p:nvPr/>
            </p:nvPicPr>
            <p:blipFill>
              <a:blip r:embed="rId3"/>
              <a:stretch>
                <a:fillRect/>
              </a:stretch>
            </p:blipFill>
            <p:spPr>
              <a:xfrm>
                <a:off x="356760" y="1267560"/>
                <a:ext cx="6600240" cy="3287520"/>
              </a:xfrm>
              <a:prstGeom prst="rect">
                <a:avLst/>
              </a:prstGeom>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381000"/>
            <a:ext cx="7926705" cy="4508285"/>
          </a:xfrm>
          <a:prstGeom prst="rect">
            <a:avLst/>
          </a:prstGeom>
        </p:spPr>
        <p:txBody>
          <a:bodyPr vert="horz" wrap="square" lIns="0" tIns="12065" rIns="0" bIns="0" rtlCol="0">
            <a:spAutoFit/>
          </a:bodyPr>
          <a:lstStyle/>
          <a:p>
            <a:pPr marL="12700" marR="59690">
              <a:lnSpc>
                <a:spcPct val="100000"/>
              </a:lnSpc>
              <a:spcBef>
                <a:spcPts val="95"/>
              </a:spcBef>
            </a:pPr>
            <a:r>
              <a:rPr lang="en-US" sz="3200" spc="-20" dirty="0" smtClean="0">
                <a:latin typeface="Calibri"/>
                <a:cs typeface="Calibri"/>
              </a:rPr>
              <a:t>Speed of car and bike are 60km/hr and 50km/hr. If the time taken by bike is 30hrs then find the time travel by the car to cover the same distance:</a:t>
            </a:r>
          </a:p>
          <a:p>
            <a:pPr marL="12700" marR="59690">
              <a:lnSpc>
                <a:spcPct val="100000"/>
              </a:lnSpc>
              <a:spcBef>
                <a:spcPts val="95"/>
              </a:spcBef>
            </a:pPr>
            <a:endParaRPr lang="en-US" sz="3200" spc="-20" dirty="0" smtClean="0">
              <a:latin typeface="Calibri"/>
              <a:cs typeface="Calibri"/>
            </a:endParaRPr>
          </a:p>
          <a:p>
            <a:pPr marL="12700" marR="59690">
              <a:lnSpc>
                <a:spcPct val="100000"/>
              </a:lnSpc>
              <a:spcBef>
                <a:spcPts val="95"/>
              </a:spcBef>
            </a:pPr>
            <a:r>
              <a:rPr lang="en-US" sz="3200" spc="-20" dirty="0" smtClean="0">
                <a:latin typeface="Calibri"/>
                <a:cs typeface="Calibri"/>
              </a:rPr>
              <a:t>a) 25 hrs</a:t>
            </a:r>
          </a:p>
          <a:p>
            <a:pPr marL="12700" marR="59690">
              <a:lnSpc>
                <a:spcPct val="100000"/>
              </a:lnSpc>
              <a:spcBef>
                <a:spcPts val="95"/>
              </a:spcBef>
            </a:pPr>
            <a:r>
              <a:rPr lang="en-US" sz="3200" spc="-20" dirty="0" smtClean="0">
                <a:latin typeface="Calibri"/>
                <a:cs typeface="Calibri"/>
              </a:rPr>
              <a:t>b) 16 hrs</a:t>
            </a:r>
          </a:p>
          <a:p>
            <a:pPr marL="12700" marR="59690">
              <a:lnSpc>
                <a:spcPct val="100000"/>
              </a:lnSpc>
              <a:spcBef>
                <a:spcPts val="95"/>
              </a:spcBef>
            </a:pPr>
            <a:r>
              <a:rPr lang="en-US" sz="3200" spc="-20" dirty="0" smtClean="0">
                <a:latin typeface="Calibri"/>
                <a:cs typeface="Calibri"/>
              </a:rPr>
              <a:t>c) 18 hrs</a:t>
            </a:r>
          </a:p>
          <a:p>
            <a:pPr marL="12700" marR="59690">
              <a:lnSpc>
                <a:spcPct val="100000"/>
              </a:lnSpc>
              <a:spcBef>
                <a:spcPts val="95"/>
              </a:spcBef>
            </a:pPr>
            <a:r>
              <a:rPr lang="en-US" sz="3200" spc="-20" dirty="0" smtClean="0">
                <a:latin typeface="Calibri"/>
                <a:cs typeface="Calibri"/>
              </a:rPr>
              <a:t>d) 20 hrs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32200" y="1339560"/>
              <a:ext cx="6742440" cy="4590000"/>
            </p14:xfrm>
          </p:contentPart>
        </mc:Choice>
        <mc:Fallback>
          <p:pic>
            <p:nvPicPr>
              <p:cNvPr id="3" name="Ink 2"/>
              <p:cNvPicPr/>
              <p:nvPr/>
            </p:nvPicPr>
            <p:blipFill>
              <a:blip r:embed="rId3"/>
              <a:stretch>
                <a:fillRect/>
              </a:stretch>
            </p:blipFill>
            <p:spPr>
              <a:xfrm>
                <a:off x="222840" y="1330200"/>
                <a:ext cx="6761160" cy="4608720"/>
              </a:xfrm>
              <a:prstGeom prst="rect">
                <a:avLst/>
              </a:prstGeom>
            </p:spPr>
          </p:pic>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381000"/>
            <a:ext cx="7926705" cy="4508285"/>
          </a:xfrm>
          <a:prstGeom prst="rect">
            <a:avLst/>
          </a:prstGeom>
        </p:spPr>
        <p:txBody>
          <a:bodyPr vert="horz" wrap="square" lIns="0" tIns="12065" rIns="0" bIns="0" rtlCol="0">
            <a:spAutoFit/>
          </a:bodyPr>
          <a:lstStyle/>
          <a:p>
            <a:pPr marL="12700" marR="59690">
              <a:lnSpc>
                <a:spcPct val="100000"/>
              </a:lnSpc>
              <a:spcBef>
                <a:spcPts val="95"/>
              </a:spcBef>
            </a:pPr>
            <a:r>
              <a:rPr lang="en-US" sz="3200" spc="-20" dirty="0" smtClean="0">
                <a:latin typeface="Calibri"/>
                <a:cs typeface="Calibri"/>
              </a:rPr>
              <a:t>Speed of car and bike are 60km/hr and 50km/hr. If the time taken by bike is 3 hrs more than the car, then find the time taken by car to cover the same distance:</a:t>
            </a:r>
          </a:p>
          <a:p>
            <a:pPr marL="12700" marR="59690">
              <a:lnSpc>
                <a:spcPct val="100000"/>
              </a:lnSpc>
              <a:spcBef>
                <a:spcPts val="95"/>
              </a:spcBef>
            </a:pPr>
            <a:endParaRPr lang="en-US" sz="3200" spc="-20" dirty="0" smtClean="0">
              <a:latin typeface="Calibri"/>
              <a:cs typeface="Calibri"/>
            </a:endParaRPr>
          </a:p>
          <a:p>
            <a:pPr marL="12700" marR="59690">
              <a:lnSpc>
                <a:spcPct val="100000"/>
              </a:lnSpc>
              <a:spcBef>
                <a:spcPts val="95"/>
              </a:spcBef>
            </a:pPr>
            <a:r>
              <a:rPr lang="en-US" sz="3200" spc="-20" dirty="0" smtClean="0">
                <a:latin typeface="Calibri"/>
                <a:cs typeface="Calibri"/>
              </a:rPr>
              <a:t>a) 25 hrs</a:t>
            </a:r>
          </a:p>
          <a:p>
            <a:pPr marL="12700" marR="59690">
              <a:lnSpc>
                <a:spcPct val="100000"/>
              </a:lnSpc>
              <a:spcBef>
                <a:spcPts val="95"/>
              </a:spcBef>
            </a:pPr>
            <a:r>
              <a:rPr lang="en-US" sz="3200" spc="-20" dirty="0" smtClean="0">
                <a:latin typeface="Calibri"/>
                <a:cs typeface="Calibri"/>
              </a:rPr>
              <a:t>b) 15 hrs</a:t>
            </a:r>
          </a:p>
          <a:p>
            <a:pPr marL="12700" marR="59690">
              <a:lnSpc>
                <a:spcPct val="100000"/>
              </a:lnSpc>
              <a:spcBef>
                <a:spcPts val="95"/>
              </a:spcBef>
            </a:pPr>
            <a:r>
              <a:rPr lang="en-US" sz="3200" spc="-20" dirty="0" smtClean="0">
                <a:latin typeface="Calibri"/>
                <a:cs typeface="Calibri"/>
              </a:rPr>
              <a:t>c) 18 hrs</a:t>
            </a:r>
          </a:p>
          <a:p>
            <a:pPr marL="12700" marR="59690">
              <a:lnSpc>
                <a:spcPct val="100000"/>
              </a:lnSpc>
              <a:spcBef>
                <a:spcPts val="95"/>
              </a:spcBef>
            </a:pPr>
            <a:r>
              <a:rPr lang="en-US" sz="3200" spc="-20" dirty="0" smtClean="0">
                <a:latin typeface="Calibri"/>
                <a:cs typeface="Calibri"/>
              </a:rPr>
              <a:t>d) 20 hrs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50200" y="830520"/>
              <a:ext cx="9001440" cy="5875920"/>
            </p14:xfrm>
          </p:contentPart>
        </mc:Choice>
        <mc:Fallback>
          <p:pic>
            <p:nvPicPr>
              <p:cNvPr id="3" name="Ink 2"/>
              <p:cNvPicPr/>
              <p:nvPr/>
            </p:nvPicPr>
            <p:blipFill>
              <a:blip r:embed="rId3"/>
              <a:stretch>
                <a:fillRect/>
              </a:stretch>
            </p:blipFill>
            <p:spPr>
              <a:xfrm>
                <a:off x="240840" y="821160"/>
                <a:ext cx="9020160" cy="5894640"/>
              </a:xfrm>
              <a:prstGeom prst="rect">
                <a:avLst/>
              </a:prstGeom>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381000"/>
            <a:ext cx="7926705" cy="1489510"/>
          </a:xfrm>
          <a:prstGeom prst="rect">
            <a:avLst/>
          </a:prstGeom>
        </p:spPr>
        <p:txBody>
          <a:bodyPr vert="horz" wrap="square" lIns="0" tIns="12065" rIns="0" bIns="0" rtlCol="0">
            <a:spAutoFit/>
          </a:bodyPr>
          <a:lstStyle/>
          <a:p>
            <a:pPr marL="12700" marR="59690">
              <a:lnSpc>
                <a:spcPct val="100000"/>
              </a:lnSpc>
              <a:spcBef>
                <a:spcPts val="95"/>
              </a:spcBef>
            </a:pPr>
            <a:r>
              <a:rPr lang="en-US" sz="3200" spc="-20" dirty="0" smtClean="0">
                <a:latin typeface="Calibri"/>
                <a:cs typeface="Calibri"/>
              </a:rPr>
              <a:t>Speed of car and bike are 60km/hr and 50km/hr. If the time taken by bike is 2 hrs more than the car, then find the distance:</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312840" y="2232360"/>
              <a:ext cx="3223800" cy="3598920"/>
            </p14:xfrm>
          </p:contentPart>
        </mc:Choice>
        <mc:Fallback>
          <p:pic>
            <p:nvPicPr>
              <p:cNvPr id="3" name="Ink 2"/>
              <p:cNvPicPr/>
              <p:nvPr/>
            </p:nvPicPr>
            <p:blipFill>
              <a:blip r:embed="rId3"/>
              <a:stretch>
                <a:fillRect/>
              </a:stretch>
            </p:blipFill>
            <p:spPr>
              <a:xfrm>
                <a:off x="303480" y="2223000"/>
                <a:ext cx="3242520" cy="3617640"/>
              </a:xfrm>
              <a:prstGeom prst="rect">
                <a:avLst/>
              </a:prstGeom>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381000"/>
            <a:ext cx="7926705" cy="1994777"/>
          </a:xfrm>
          <a:prstGeom prst="rect">
            <a:avLst/>
          </a:prstGeom>
        </p:spPr>
        <p:txBody>
          <a:bodyPr vert="horz" wrap="square" lIns="0" tIns="12065" rIns="0" bIns="0" rtlCol="0">
            <a:spAutoFit/>
          </a:bodyPr>
          <a:lstStyle/>
          <a:p>
            <a:pPr marL="12700" marR="59690">
              <a:lnSpc>
                <a:spcPct val="100000"/>
              </a:lnSpc>
              <a:spcBef>
                <a:spcPts val="95"/>
              </a:spcBef>
            </a:pPr>
            <a:r>
              <a:rPr lang="en-US" sz="3200" spc="-20" dirty="0" smtClean="0">
                <a:latin typeface="Calibri"/>
                <a:cs typeface="Calibri"/>
              </a:rPr>
              <a:t>Time taken by car and bike are 5hr and 7hr to cover the same distance. Find the speed of the bike if car’s speed is 35km/hr:</a:t>
            </a:r>
          </a:p>
          <a:p>
            <a:pPr marL="12700" marR="59690">
              <a:lnSpc>
                <a:spcPct val="100000"/>
              </a:lnSpc>
              <a:spcBef>
                <a:spcPts val="95"/>
              </a:spcBef>
            </a:pPr>
            <a:endParaRPr lang="en-US" sz="3200" spc="-20" dirty="0" smtClean="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036080" y="1794960"/>
              <a:ext cx="3402360" cy="3491640"/>
            </p14:xfrm>
          </p:contentPart>
        </mc:Choice>
        <mc:Fallback>
          <p:pic>
            <p:nvPicPr>
              <p:cNvPr id="3" name="Ink 2"/>
              <p:cNvPicPr/>
              <p:nvPr/>
            </p:nvPicPr>
            <p:blipFill>
              <a:blip r:embed="rId3"/>
              <a:stretch>
                <a:fillRect/>
              </a:stretch>
            </p:blipFill>
            <p:spPr>
              <a:xfrm>
                <a:off x="1026720" y="1785600"/>
                <a:ext cx="3421080" cy="3510360"/>
              </a:xfrm>
              <a:prstGeom prst="rect">
                <a:avLst/>
              </a:prstGeom>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381000"/>
            <a:ext cx="7926705" cy="1994777"/>
          </a:xfrm>
          <a:prstGeom prst="rect">
            <a:avLst/>
          </a:prstGeom>
        </p:spPr>
        <p:txBody>
          <a:bodyPr vert="horz" wrap="square" lIns="0" tIns="12065" rIns="0" bIns="0" rtlCol="0">
            <a:spAutoFit/>
          </a:bodyPr>
          <a:lstStyle/>
          <a:p>
            <a:pPr marL="12700" marR="59690">
              <a:lnSpc>
                <a:spcPct val="100000"/>
              </a:lnSpc>
              <a:spcBef>
                <a:spcPts val="95"/>
              </a:spcBef>
            </a:pPr>
            <a:r>
              <a:rPr lang="en-US" sz="3200" spc="-20" dirty="0" smtClean="0">
                <a:latin typeface="Calibri"/>
                <a:cs typeface="Calibri"/>
              </a:rPr>
              <a:t>Time taken by car and bike are 9hr and 10hr to cover the same distance. Find the speed of the bike if difference in their speed is 10km/hr:</a:t>
            </a:r>
          </a:p>
          <a:p>
            <a:pPr marL="12700" marR="59690">
              <a:lnSpc>
                <a:spcPct val="100000"/>
              </a:lnSpc>
              <a:spcBef>
                <a:spcPts val="95"/>
              </a:spcBef>
            </a:pPr>
            <a:endParaRPr lang="en-US" sz="3200" spc="-20" dirty="0" smtClean="0">
              <a:latin typeface="Calibri"/>
              <a:cs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2971800"/>
            <a:ext cx="7926705" cy="689291"/>
          </a:xfrm>
          <a:prstGeom prst="rect">
            <a:avLst/>
          </a:prstGeom>
        </p:spPr>
        <p:txBody>
          <a:bodyPr vert="horz" wrap="square" lIns="0" tIns="12065" rIns="0" bIns="0" rtlCol="0">
            <a:spAutoFit/>
          </a:bodyPr>
          <a:lstStyle/>
          <a:p>
            <a:pPr marL="12700" marR="59690" algn="ctr">
              <a:lnSpc>
                <a:spcPct val="100000"/>
              </a:lnSpc>
              <a:spcBef>
                <a:spcPts val="95"/>
              </a:spcBef>
            </a:pPr>
            <a:r>
              <a:rPr lang="en-US" sz="4400" spc="-20" dirty="0" smtClean="0">
                <a:latin typeface="Calibri"/>
                <a:cs typeface="Calibri"/>
              </a:rPr>
              <a:t> EARLY LATE</a:t>
            </a:r>
            <a:endParaRPr sz="440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z="2800" dirty="0" smtClean="0"/>
              <a:t>If I travelled at 3/4th of my average speed and reached 25 minutes late, what is the time that I usually take to reach my destination?</a:t>
            </a:r>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71680" y="214200"/>
              <a:ext cx="8715600" cy="6376320"/>
            </p14:xfrm>
          </p:contentPart>
        </mc:Choice>
        <mc:Fallback>
          <p:pic>
            <p:nvPicPr>
              <p:cNvPr id="2" name="Ink 1"/>
              <p:cNvPicPr/>
              <p:nvPr/>
            </p:nvPicPr>
            <p:blipFill>
              <a:blip r:embed="rId3"/>
              <a:stretch>
                <a:fillRect/>
              </a:stretch>
            </p:blipFill>
            <p:spPr>
              <a:xfrm>
                <a:off x="562320" y="204840"/>
                <a:ext cx="8734320" cy="639504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z="2800" dirty="0" smtClean="0"/>
              <a:t>Walking at 4/5 of his normal speed, </a:t>
            </a:r>
            <a:r>
              <a:rPr lang="en-US" sz="2800" dirty="0" err="1" smtClean="0"/>
              <a:t>Dewang</a:t>
            </a:r>
            <a:r>
              <a:rPr lang="en-US" sz="2800" dirty="0" smtClean="0"/>
              <a:t> is 15 minutes late in reaching his club. What is the usual time taken by him to cover the distance?</a:t>
            </a:r>
            <a:endParaRPr lang="en-US" dirty="0" smtClean="0"/>
          </a:p>
          <a:p>
            <a:pPr marL="514350" indent="-514350">
              <a:buFont typeface="+mj-lt"/>
              <a:buAutoNum type="alphaUcPeriod"/>
            </a:pPr>
            <a:r>
              <a:rPr lang="en-US" dirty="0" smtClean="0"/>
              <a:t>1.2 Hour</a:t>
            </a:r>
          </a:p>
          <a:p>
            <a:pPr marL="514350" indent="-514350">
              <a:buFont typeface="+mj-lt"/>
              <a:buAutoNum type="alphaUcPeriod"/>
            </a:pPr>
            <a:r>
              <a:rPr lang="en-US" dirty="0" smtClean="0"/>
              <a:t>1 Hour</a:t>
            </a:r>
          </a:p>
          <a:p>
            <a:pPr marL="514350" indent="-514350">
              <a:buFont typeface="+mj-lt"/>
              <a:buAutoNum type="alphaUcPeriod"/>
            </a:pPr>
            <a:r>
              <a:rPr lang="en-US" dirty="0" smtClean="0"/>
              <a:t>2 Hour</a:t>
            </a:r>
          </a:p>
          <a:p>
            <a:pPr marL="514350" indent="-514350">
              <a:buFont typeface="+mj-lt"/>
              <a:buAutoNum type="alphaUcPeriod"/>
            </a:pPr>
            <a:r>
              <a:rPr lang="en-US" dirty="0" smtClean="0"/>
              <a:t>2.5 Hour</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42920" y="1955520"/>
              <a:ext cx="5751000" cy="3286440"/>
            </p14:xfrm>
          </p:contentPart>
        </mc:Choice>
        <mc:Fallback>
          <p:pic>
            <p:nvPicPr>
              <p:cNvPr id="2" name="Ink 1"/>
              <p:cNvPicPr/>
              <p:nvPr/>
            </p:nvPicPr>
            <p:blipFill>
              <a:blip r:embed="rId3"/>
              <a:stretch>
                <a:fillRect/>
              </a:stretch>
            </p:blipFill>
            <p:spPr>
              <a:xfrm>
                <a:off x="133560" y="1946160"/>
                <a:ext cx="5769720" cy="330516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p:nvPr/>
        </p:nvSpPr>
        <p:spPr>
          <a:xfrm>
            <a:off x="536244" y="443214"/>
            <a:ext cx="8010525" cy="5782945"/>
          </a:xfrm>
          <a:prstGeom prst="rect">
            <a:avLst/>
          </a:prstGeom>
        </p:spPr>
        <p:txBody>
          <a:bodyPr vert="horz" wrap="square" lIns="0" tIns="110489" rIns="0" bIns="0" rtlCol="0">
            <a:spAutoFit/>
          </a:bodyPr>
          <a:lstStyle/>
          <a:p>
            <a:pPr marL="12700">
              <a:lnSpc>
                <a:spcPct val="100000"/>
              </a:lnSpc>
              <a:spcBef>
                <a:spcPts val="869"/>
              </a:spcBef>
            </a:pPr>
            <a:r>
              <a:rPr sz="3200" b="1" spc="-10" dirty="0">
                <a:latin typeface="Calibri"/>
                <a:cs typeface="Calibri"/>
              </a:rPr>
              <a:t>BASIC </a:t>
            </a:r>
            <a:r>
              <a:rPr sz="3200" b="1" spc="-35" dirty="0">
                <a:latin typeface="Calibri"/>
                <a:cs typeface="Calibri"/>
              </a:rPr>
              <a:t>RELATIONS</a:t>
            </a:r>
            <a:r>
              <a:rPr sz="3200" b="1" spc="5" dirty="0">
                <a:latin typeface="Calibri"/>
                <a:cs typeface="Calibri"/>
              </a:rPr>
              <a:t> </a:t>
            </a:r>
            <a:r>
              <a:rPr sz="3200" b="1" spc="-5" dirty="0">
                <a:latin typeface="Calibri"/>
                <a:cs typeface="Calibri"/>
              </a:rPr>
              <a:t>:</a:t>
            </a:r>
            <a:endParaRPr sz="3200">
              <a:latin typeface="Calibri"/>
              <a:cs typeface="Calibri"/>
            </a:endParaRPr>
          </a:p>
          <a:p>
            <a:pPr marL="12700" marR="481965">
              <a:lnSpc>
                <a:spcPct val="100000"/>
              </a:lnSpc>
              <a:spcBef>
                <a:spcPts val="770"/>
              </a:spcBef>
            </a:pPr>
            <a:r>
              <a:rPr sz="3200" spc="-15" dirty="0">
                <a:latin typeface="Calibri"/>
                <a:cs typeface="Calibri"/>
              </a:rPr>
              <a:t>Let's </a:t>
            </a:r>
            <a:r>
              <a:rPr sz="3200" spc="-30" dirty="0">
                <a:latin typeface="Calibri"/>
                <a:cs typeface="Calibri"/>
              </a:rPr>
              <a:t>foremost </a:t>
            </a:r>
            <a:r>
              <a:rPr sz="3200" spc="-5" dirty="0">
                <a:latin typeface="Calibri"/>
                <a:cs typeface="Calibri"/>
              </a:rPr>
              <a:t>learn the definition of </a:t>
            </a:r>
            <a:r>
              <a:rPr sz="3200" spc="-15" dirty="0">
                <a:latin typeface="Calibri"/>
                <a:cs typeface="Calibri"/>
              </a:rPr>
              <a:t>distance  </a:t>
            </a:r>
            <a:r>
              <a:rPr sz="3200" spc="-5" dirty="0">
                <a:latin typeface="Calibri"/>
                <a:cs typeface="Calibri"/>
              </a:rPr>
              <a:t>and</a:t>
            </a:r>
            <a:r>
              <a:rPr sz="3200" spc="20" dirty="0">
                <a:latin typeface="Calibri"/>
                <a:cs typeface="Calibri"/>
              </a:rPr>
              <a:t> </a:t>
            </a:r>
            <a:r>
              <a:rPr sz="3200" spc="-5" dirty="0">
                <a:latin typeface="Calibri"/>
                <a:cs typeface="Calibri"/>
              </a:rPr>
              <a:t>time.</a:t>
            </a:r>
            <a:endParaRPr sz="3200">
              <a:latin typeface="Calibri"/>
              <a:cs typeface="Calibri"/>
            </a:endParaRPr>
          </a:p>
          <a:p>
            <a:pPr marL="12700" marR="5080">
              <a:lnSpc>
                <a:spcPct val="100000"/>
              </a:lnSpc>
              <a:spcBef>
                <a:spcPts val="775"/>
              </a:spcBef>
            </a:pPr>
            <a:r>
              <a:rPr sz="3200" b="1" spc="-15" dirty="0">
                <a:latin typeface="Calibri"/>
                <a:cs typeface="Calibri"/>
              </a:rPr>
              <a:t>Distance: </a:t>
            </a:r>
            <a:r>
              <a:rPr sz="3200" spc="-10" dirty="0">
                <a:latin typeface="Calibri"/>
                <a:cs typeface="Calibri"/>
              </a:rPr>
              <a:t>The </a:t>
            </a:r>
            <a:r>
              <a:rPr sz="3200" spc="-15" dirty="0">
                <a:latin typeface="Calibri"/>
                <a:cs typeface="Calibri"/>
              </a:rPr>
              <a:t>numerical </a:t>
            </a:r>
            <a:r>
              <a:rPr sz="3200" spc="-10" dirty="0">
                <a:latin typeface="Calibri"/>
                <a:cs typeface="Calibri"/>
              </a:rPr>
              <a:t>description </a:t>
            </a:r>
            <a:r>
              <a:rPr sz="3200" spc="-5" dirty="0">
                <a:latin typeface="Calibri"/>
                <a:cs typeface="Calibri"/>
              </a:rPr>
              <a:t>of </a:t>
            </a:r>
            <a:r>
              <a:rPr sz="3200" b="1" spc="-5" dirty="0">
                <a:latin typeface="Calibri"/>
                <a:cs typeface="Calibri"/>
              </a:rPr>
              <a:t>“How </a:t>
            </a:r>
            <a:r>
              <a:rPr sz="3200" b="1" spc="-20" dirty="0">
                <a:latin typeface="Calibri"/>
                <a:cs typeface="Calibri"/>
              </a:rPr>
              <a:t>far  </a:t>
            </a:r>
            <a:r>
              <a:rPr sz="3200" b="1" spc="-15" dirty="0">
                <a:latin typeface="Calibri"/>
                <a:cs typeface="Calibri"/>
              </a:rPr>
              <a:t>two </a:t>
            </a:r>
            <a:r>
              <a:rPr sz="3200" b="1" spc="-5" dirty="0">
                <a:latin typeface="Calibri"/>
                <a:cs typeface="Calibri"/>
              </a:rPr>
              <a:t>objects” </a:t>
            </a:r>
            <a:r>
              <a:rPr sz="3200" dirty="0">
                <a:latin typeface="Calibri"/>
                <a:cs typeface="Calibri"/>
              </a:rPr>
              <a:t>is </a:t>
            </a:r>
            <a:r>
              <a:rPr sz="3200" spc="-10" dirty="0">
                <a:latin typeface="Calibri"/>
                <a:cs typeface="Calibri"/>
              </a:rPr>
              <a:t>called </a:t>
            </a:r>
            <a:r>
              <a:rPr sz="3200" spc="-15" dirty="0">
                <a:latin typeface="Calibri"/>
                <a:cs typeface="Calibri"/>
              </a:rPr>
              <a:t>distance. </a:t>
            </a:r>
            <a:r>
              <a:rPr sz="3200" dirty="0">
                <a:latin typeface="Calibri"/>
                <a:cs typeface="Calibri"/>
              </a:rPr>
              <a:t>It </a:t>
            </a:r>
            <a:r>
              <a:rPr sz="3200" spc="-25" dirty="0">
                <a:latin typeface="Calibri"/>
                <a:cs typeface="Calibri"/>
              </a:rPr>
              <a:t>may </a:t>
            </a:r>
            <a:r>
              <a:rPr sz="3200" spc="-5" dirty="0">
                <a:latin typeface="Calibri"/>
                <a:cs typeface="Calibri"/>
              </a:rPr>
              <a:t>also </a:t>
            </a:r>
            <a:r>
              <a:rPr sz="3200" spc="-35" dirty="0">
                <a:latin typeface="Calibri"/>
                <a:cs typeface="Calibri"/>
              </a:rPr>
              <a:t>refer  </a:t>
            </a:r>
            <a:r>
              <a:rPr sz="3200" spc="-10" dirty="0">
                <a:latin typeface="Calibri"/>
                <a:cs typeface="Calibri"/>
              </a:rPr>
              <a:t>to </a:t>
            </a:r>
            <a:r>
              <a:rPr sz="3200" spc="-5" dirty="0">
                <a:latin typeface="Calibri"/>
                <a:cs typeface="Calibri"/>
              </a:rPr>
              <a:t>the </a:t>
            </a:r>
            <a:r>
              <a:rPr sz="3200" spc="-10" dirty="0">
                <a:latin typeface="Calibri"/>
                <a:cs typeface="Calibri"/>
              </a:rPr>
              <a:t>length </a:t>
            </a:r>
            <a:r>
              <a:rPr sz="3200" spc="-15" dirty="0">
                <a:latin typeface="Calibri"/>
                <a:cs typeface="Calibri"/>
              </a:rPr>
              <a:t>between two </a:t>
            </a:r>
            <a:r>
              <a:rPr sz="3200" spc="-10" dirty="0">
                <a:latin typeface="Calibri"/>
                <a:cs typeface="Calibri"/>
              </a:rPr>
              <a:t>points that </a:t>
            </a:r>
            <a:r>
              <a:rPr sz="3200" spc="-25" dirty="0">
                <a:latin typeface="Calibri"/>
                <a:cs typeface="Calibri"/>
              </a:rPr>
              <a:t>may </a:t>
            </a:r>
            <a:r>
              <a:rPr sz="3200" spc="-10" dirty="0">
                <a:latin typeface="Calibri"/>
                <a:cs typeface="Calibri"/>
              </a:rPr>
              <a:t>be  </a:t>
            </a:r>
            <a:r>
              <a:rPr sz="3200" spc="-20" dirty="0">
                <a:latin typeface="Calibri"/>
                <a:cs typeface="Calibri"/>
              </a:rPr>
              <a:t>present </a:t>
            </a:r>
            <a:r>
              <a:rPr sz="3200" spc="-5" dirty="0">
                <a:latin typeface="Calibri"/>
                <a:cs typeface="Calibri"/>
              </a:rPr>
              <a:t>or </a:t>
            </a:r>
            <a:r>
              <a:rPr sz="3200" spc="-25" dirty="0">
                <a:latin typeface="Calibri"/>
                <a:cs typeface="Calibri"/>
              </a:rPr>
              <a:t>may </a:t>
            </a:r>
            <a:r>
              <a:rPr sz="3200" spc="-20" dirty="0">
                <a:latin typeface="Calibri"/>
                <a:cs typeface="Calibri"/>
              </a:rPr>
              <a:t>get</a:t>
            </a:r>
            <a:r>
              <a:rPr sz="3200" spc="95" dirty="0">
                <a:latin typeface="Calibri"/>
                <a:cs typeface="Calibri"/>
              </a:rPr>
              <a:t> </a:t>
            </a:r>
            <a:r>
              <a:rPr sz="3200" spc="-20" dirty="0">
                <a:latin typeface="Calibri"/>
                <a:cs typeface="Calibri"/>
              </a:rPr>
              <a:t>created.</a:t>
            </a:r>
            <a:endParaRPr sz="3200">
              <a:latin typeface="Calibri"/>
              <a:cs typeface="Calibri"/>
            </a:endParaRPr>
          </a:p>
          <a:p>
            <a:pPr marL="12700" marR="426720">
              <a:lnSpc>
                <a:spcPct val="100000"/>
              </a:lnSpc>
              <a:spcBef>
                <a:spcPts val="775"/>
              </a:spcBef>
            </a:pPr>
            <a:r>
              <a:rPr sz="3200" b="1" spc="-10" dirty="0">
                <a:latin typeface="Calibri"/>
                <a:cs typeface="Calibri"/>
              </a:rPr>
              <a:t>Time: </a:t>
            </a:r>
            <a:r>
              <a:rPr sz="3200" dirty="0">
                <a:latin typeface="Calibri"/>
                <a:cs typeface="Calibri"/>
              </a:rPr>
              <a:t>It </a:t>
            </a:r>
            <a:r>
              <a:rPr sz="3200" spc="-5" dirty="0">
                <a:latin typeface="Calibri"/>
                <a:cs typeface="Calibri"/>
              </a:rPr>
              <a:t>is a </a:t>
            </a:r>
            <a:r>
              <a:rPr sz="3200" spc="-15" dirty="0">
                <a:latin typeface="Calibri"/>
                <a:cs typeface="Calibri"/>
              </a:rPr>
              <a:t>component </a:t>
            </a:r>
            <a:r>
              <a:rPr sz="3200" spc="-10" dirty="0">
                <a:latin typeface="Calibri"/>
                <a:cs typeface="Calibri"/>
              </a:rPr>
              <a:t>to </a:t>
            </a:r>
            <a:r>
              <a:rPr sz="3200" spc="-20" dirty="0">
                <a:latin typeface="Calibri"/>
                <a:cs typeface="Calibri"/>
              </a:rPr>
              <a:t>compare </a:t>
            </a:r>
            <a:r>
              <a:rPr sz="3200" spc="-5" dirty="0">
                <a:latin typeface="Calibri"/>
                <a:cs typeface="Calibri"/>
              </a:rPr>
              <a:t>the  </a:t>
            </a:r>
            <a:r>
              <a:rPr sz="3200" b="1" spc="-30" dirty="0">
                <a:latin typeface="Calibri"/>
                <a:cs typeface="Calibri"/>
              </a:rPr>
              <a:t>“durations </a:t>
            </a:r>
            <a:r>
              <a:rPr sz="3200" b="1" spc="-5" dirty="0">
                <a:latin typeface="Calibri"/>
                <a:cs typeface="Calibri"/>
              </a:rPr>
              <a:t>of </a:t>
            </a:r>
            <a:r>
              <a:rPr sz="3200" b="1" spc="-20" dirty="0">
                <a:latin typeface="Calibri"/>
                <a:cs typeface="Calibri"/>
              </a:rPr>
              <a:t>events” </a:t>
            </a:r>
            <a:r>
              <a:rPr sz="3200" spc="-5" dirty="0">
                <a:latin typeface="Calibri"/>
                <a:cs typeface="Calibri"/>
              </a:rPr>
              <a:t>and the </a:t>
            </a:r>
            <a:r>
              <a:rPr sz="3200" b="1" spc="-15" dirty="0">
                <a:latin typeface="Calibri"/>
                <a:cs typeface="Calibri"/>
              </a:rPr>
              <a:t>“intervals”  </a:t>
            </a:r>
            <a:r>
              <a:rPr sz="3200" spc="-15" dirty="0">
                <a:latin typeface="Calibri"/>
                <a:cs typeface="Calibri"/>
              </a:rPr>
              <a:t>between </a:t>
            </a:r>
            <a:r>
              <a:rPr sz="3200" spc="-10" dirty="0">
                <a:latin typeface="Calibri"/>
                <a:cs typeface="Calibri"/>
              </a:rPr>
              <a:t>them </a:t>
            </a:r>
            <a:r>
              <a:rPr sz="3200" spc="-5" dirty="0">
                <a:latin typeface="Calibri"/>
                <a:cs typeface="Calibri"/>
              </a:rPr>
              <a:t>and </a:t>
            </a:r>
            <a:r>
              <a:rPr sz="3200" spc="-15" dirty="0">
                <a:latin typeface="Calibri"/>
                <a:cs typeface="Calibri"/>
              </a:rPr>
              <a:t>to </a:t>
            </a:r>
            <a:r>
              <a:rPr sz="3200" spc="-5" dirty="0">
                <a:latin typeface="Calibri"/>
                <a:cs typeface="Calibri"/>
              </a:rPr>
              <a:t>quantify the motions </a:t>
            </a:r>
            <a:r>
              <a:rPr sz="3200" spc="-10" dirty="0">
                <a:latin typeface="Calibri"/>
                <a:cs typeface="Calibri"/>
              </a:rPr>
              <a:t>of  objects.</a:t>
            </a:r>
            <a:endParaRPr sz="3200">
              <a:latin typeface="Calibri"/>
              <a:cs typeface="Calibri"/>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z="2800" dirty="0" smtClean="0"/>
              <a:t>By walking at 3/4th of his usual speed, a man reaches office 20 minutes later than usual.</a:t>
            </a:r>
          </a:p>
          <a:p>
            <a:r>
              <a:rPr lang="en-US" sz="2800" dirty="0" smtClean="0"/>
              <a:t>What is his usual time?</a:t>
            </a:r>
          </a:p>
          <a:p>
            <a:r>
              <a:rPr lang="en-US" sz="2800" dirty="0" smtClean="0"/>
              <a:t>A. 30 min</a:t>
            </a:r>
          </a:p>
          <a:p>
            <a:r>
              <a:rPr lang="en-US" sz="2800" dirty="0" smtClean="0"/>
              <a:t>B. 60 min</a:t>
            </a:r>
          </a:p>
          <a:p>
            <a:r>
              <a:rPr lang="en-US" sz="2800" dirty="0" smtClean="0"/>
              <a:t>C. 70 min</a:t>
            </a:r>
          </a:p>
          <a:p>
            <a:r>
              <a:rPr lang="en-US" sz="2800" dirty="0" smtClean="0"/>
              <a:t>D. 50 min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z="2800" dirty="0" err="1" smtClean="0"/>
              <a:t>Shweta</a:t>
            </a:r>
            <a:r>
              <a:rPr lang="en-US" sz="2800" dirty="0" smtClean="0"/>
              <a:t> when increases her speed from 24km/h to 30 km/h she takes one hour less than the usual time to cover a certain distance. What is the distance usually covered by </a:t>
            </a:r>
            <a:r>
              <a:rPr lang="en-US" sz="2800" dirty="0" err="1" smtClean="0"/>
              <a:t>shweta</a:t>
            </a:r>
            <a:r>
              <a:rPr lang="en-US" sz="2800" dirty="0" smtClean="0"/>
              <a:t>?</a:t>
            </a:r>
          </a:p>
          <a:p>
            <a:pPr marL="514350" indent="-514350">
              <a:buFont typeface="+mj-lt"/>
              <a:buAutoNum type="alphaUcPeriod"/>
            </a:pPr>
            <a:r>
              <a:rPr lang="en-US" sz="2800" dirty="0" smtClean="0"/>
              <a:t>160 KM</a:t>
            </a:r>
          </a:p>
          <a:p>
            <a:pPr marL="514350" indent="-514350">
              <a:buFont typeface="+mj-lt"/>
              <a:buAutoNum type="alphaUcPeriod"/>
            </a:pPr>
            <a:r>
              <a:rPr lang="en-US" sz="2800" dirty="0" smtClean="0"/>
              <a:t>240 KM</a:t>
            </a:r>
          </a:p>
          <a:p>
            <a:pPr marL="514350" indent="-514350">
              <a:buFont typeface="+mj-lt"/>
              <a:buAutoNum type="alphaUcPeriod"/>
            </a:pPr>
            <a:r>
              <a:rPr lang="en-US" sz="2800" dirty="0" smtClean="0"/>
              <a:t>120 KM</a:t>
            </a:r>
          </a:p>
          <a:p>
            <a:pPr marL="514350" indent="-514350">
              <a:buFont typeface="+mj-lt"/>
              <a:buAutoNum type="alphaUcPeriod"/>
            </a:pPr>
            <a:r>
              <a:rPr lang="en-US" sz="2800" dirty="0" smtClean="0"/>
              <a:t>90 KM</a:t>
            </a:r>
          </a:p>
          <a:p>
            <a:endParaRPr lang="en-US" sz="2800" dirty="0" smtClean="0"/>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232720" y="598320"/>
              <a:ext cx="6277680" cy="4581360"/>
            </p14:xfrm>
          </p:contentPart>
        </mc:Choice>
        <mc:Fallback>
          <p:pic>
            <p:nvPicPr>
              <p:cNvPr id="2" name="Ink 1"/>
              <p:cNvPicPr/>
              <p:nvPr/>
            </p:nvPicPr>
            <p:blipFill>
              <a:blip r:embed="rId3"/>
              <a:stretch>
                <a:fillRect/>
              </a:stretch>
            </p:blipFill>
            <p:spPr>
              <a:xfrm>
                <a:off x="2223360" y="588960"/>
                <a:ext cx="6296400" cy="460008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z="2800" dirty="0" err="1" smtClean="0"/>
              <a:t>Kriplani</a:t>
            </a:r>
            <a:r>
              <a:rPr lang="en-US" sz="2800" dirty="0" smtClean="0"/>
              <a:t> goes to school at 20 km/hr and reaches the school 40 minutes late. Next time, she goes at 25 km/hr and reaches the school 20 minutes earlier than the scheduled time. What is the distance of her school?</a:t>
            </a:r>
          </a:p>
          <a:p>
            <a:pPr marL="514350" indent="-514350">
              <a:buFont typeface="+mj-lt"/>
              <a:buAutoNum type="alphaUcPeriod"/>
            </a:pPr>
            <a:r>
              <a:rPr lang="en-US" dirty="0" smtClean="0"/>
              <a:t>100 KM</a:t>
            </a:r>
          </a:p>
          <a:p>
            <a:pPr marL="514350" indent="-514350">
              <a:buFont typeface="+mj-lt"/>
              <a:buAutoNum type="alphaUcPeriod"/>
            </a:pPr>
            <a:r>
              <a:rPr lang="en-US" dirty="0" smtClean="0"/>
              <a:t>120 KM</a:t>
            </a:r>
          </a:p>
          <a:p>
            <a:pPr marL="514350" indent="-514350">
              <a:buFont typeface="+mj-lt"/>
              <a:buAutoNum type="alphaUcPeriod"/>
            </a:pPr>
            <a:r>
              <a:rPr lang="en-US" dirty="0" smtClean="0"/>
              <a:t>240 KM</a:t>
            </a:r>
          </a:p>
          <a:p>
            <a:pPr marL="514350" indent="-514350">
              <a:buFont typeface="+mj-lt"/>
              <a:buAutoNum type="alphaUcPeriod"/>
            </a:pPr>
            <a:r>
              <a:rPr lang="en-US" dirty="0" smtClean="0"/>
              <a:t>90 KM</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830600" y="1027080"/>
              <a:ext cx="7403040" cy="4920480"/>
            </p14:xfrm>
          </p:contentPart>
        </mc:Choice>
        <mc:Fallback>
          <p:pic>
            <p:nvPicPr>
              <p:cNvPr id="2" name="Ink 1"/>
              <p:cNvPicPr/>
              <p:nvPr/>
            </p:nvPicPr>
            <p:blipFill>
              <a:blip r:embed="rId3"/>
              <a:stretch>
                <a:fillRect/>
              </a:stretch>
            </p:blipFill>
            <p:spPr>
              <a:xfrm>
                <a:off x="1821240" y="1017720"/>
                <a:ext cx="7421760" cy="493920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800" dirty="0" smtClean="0"/>
              <a:t>Robert is travelling on his cycle and has calculated to reach point A at 2 P.M. if he travels at 10 </a:t>
            </a:r>
            <a:r>
              <a:rPr lang="en-US" sz="2800" dirty="0" err="1" smtClean="0"/>
              <a:t>kmph</a:t>
            </a:r>
            <a:r>
              <a:rPr lang="en-US" sz="2800" dirty="0"/>
              <a:t>.</a:t>
            </a:r>
            <a:r>
              <a:rPr lang="en-US" sz="2800" dirty="0" smtClean="0"/>
              <a:t> </a:t>
            </a:r>
            <a:r>
              <a:rPr lang="en-US" sz="2800" dirty="0"/>
              <a:t>H</a:t>
            </a:r>
            <a:r>
              <a:rPr lang="en-US" sz="2800" dirty="0" smtClean="0"/>
              <a:t>e </a:t>
            </a:r>
            <a:r>
              <a:rPr lang="en-US" sz="2800" dirty="0" smtClean="0"/>
              <a:t>will reach there at 12 noon if he travels at 15 </a:t>
            </a:r>
            <a:r>
              <a:rPr lang="en-US" sz="2800" dirty="0" err="1" smtClean="0"/>
              <a:t>kmph</a:t>
            </a:r>
            <a:r>
              <a:rPr lang="en-US" sz="2800" dirty="0" smtClean="0"/>
              <a:t>. At what speed must he travel to reach A at 1 P.M.?</a:t>
            </a:r>
          </a:p>
          <a:p>
            <a:r>
              <a:rPr lang="en-US" sz="2800" dirty="0" smtClean="0"/>
              <a:t>A. 8 </a:t>
            </a:r>
            <a:r>
              <a:rPr lang="en-US" sz="2800" dirty="0" err="1" smtClean="0"/>
              <a:t>kmph</a:t>
            </a:r>
            <a:endParaRPr lang="en-US" sz="2800" dirty="0" smtClean="0"/>
          </a:p>
          <a:p>
            <a:r>
              <a:rPr lang="en-US" sz="2800" dirty="0" smtClean="0"/>
              <a:t>B. 11 </a:t>
            </a:r>
            <a:r>
              <a:rPr lang="en-US" sz="2800" dirty="0" err="1" smtClean="0"/>
              <a:t>kmph</a:t>
            </a:r>
            <a:endParaRPr lang="en-US" sz="2800" dirty="0" smtClean="0"/>
          </a:p>
          <a:p>
            <a:r>
              <a:rPr lang="en-US" sz="2800" dirty="0" smtClean="0"/>
              <a:t>C. 12 </a:t>
            </a:r>
            <a:r>
              <a:rPr lang="en-US" sz="2800" dirty="0" err="1" smtClean="0"/>
              <a:t>kmph</a:t>
            </a:r>
            <a:endParaRPr lang="en-US" sz="2800" dirty="0" smtClean="0"/>
          </a:p>
          <a:p>
            <a:r>
              <a:rPr lang="en-US" sz="2800" dirty="0" smtClean="0"/>
              <a:t>D. 14 </a:t>
            </a:r>
            <a:r>
              <a:rPr lang="en-US" sz="2800" dirty="0" err="1" smtClean="0"/>
              <a:t>kmph</a:t>
            </a:r>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295000" y="1509120"/>
              <a:ext cx="6679800" cy="4617000"/>
            </p14:xfrm>
          </p:contentPart>
        </mc:Choice>
        <mc:Fallback>
          <p:pic>
            <p:nvPicPr>
              <p:cNvPr id="2" name="Ink 1"/>
              <p:cNvPicPr/>
              <p:nvPr/>
            </p:nvPicPr>
            <p:blipFill>
              <a:blip r:embed="rId3"/>
              <a:stretch>
                <a:fillRect/>
              </a:stretch>
            </p:blipFill>
            <p:spPr>
              <a:xfrm>
                <a:off x="2285640" y="1499760"/>
                <a:ext cx="6698520" cy="463572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1127582"/>
            <a:ext cx="2767330" cy="512445"/>
          </a:xfrm>
          <a:prstGeom prst="rect">
            <a:avLst/>
          </a:prstGeom>
        </p:spPr>
        <p:txBody>
          <a:bodyPr vert="horz" wrap="square" lIns="0" tIns="12065" rIns="0" bIns="0" rtlCol="0">
            <a:spAutoFit/>
          </a:bodyPr>
          <a:lstStyle/>
          <a:p>
            <a:pPr marL="12700">
              <a:lnSpc>
                <a:spcPct val="100000"/>
              </a:lnSpc>
              <a:spcBef>
                <a:spcPts val="95"/>
              </a:spcBef>
            </a:pPr>
            <a:r>
              <a:rPr sz="3200" b="1" spc="-35" dirty="0">
                <a:latin typeface="Calibri"/>
                <a:cs typeface="Calibri"/>
              </a:rPr>
              <a:t>AVERAGE</a:t>
            </a:r>
            <a:r>
              <a:rPr sz="3200" b="1" spc="-70" dirty="0">
                <a:latin typeface="Calibri"/>
                <a:cs typeface="Calibri"/>
              </a:rPr>
              <a:t> </a:t>
            </a:r>
            <a:r>
              <a:rPr sz="3200" b="1" spc="-5" dirty="0">
                <a:latin typeface="Calibri"/>
                <a:cs typeface="Calibri"/>
              </a:rPr>
              <a:t>SPEED</a:t>
            </a:r>
            <a:endParaRPr sz="3200">
              <a:latin typeface="Calibri"/>
              <a:cs typeface="Calibri"/>
            </a:endParaRPr>
          </a:p>
        </p:txBody>
      </p:sp>
      <p:sp>
        <p:nvSpPr>
          <p:cNvPr id="3" name="object 3"/>
          <p:cNvSpPr txBox="1"/>
          <p:nvPr/>
        </p:nvSpPr>
        <p:spPr>
          <a:xfrm>
            <a:off x="536244" y="2298649"/>
            <a:ext cx="2459990" cy="512445"/>
          </a:xfrm>
          <a:prstGeom prst="rect">
            <a:avLst/>
          </a:prstGeom>
        </p:spPr>
        <p:txBody>
          <a:bodyPr vert="horz" wrap="square" lIns="0" tIns="12065" rIns="0" bIns="0" rtlCol="0">
            <a:spAutoFit/>
          </a:bodyPr>
          <a:lstStyle/>
          <a:p>
            <a:pPr marL="12700">
              <a:lnSpc>
                <a:spcPct val="100000"/>
              </a:lnSpc>
              <a:spcBef>
                <a:spcPts val="95"/>
              </a:spcBef>
            </a:pPr>
            <a:r>
              <a:rPr sz="3200" spc="-30" dirty="0">
                <a:latin typeface="Calibri"/>
                <a:cs typeface="Calibri"/>
              </a:rPr>
              <a:t>Average</a:t>
            </a:r>
            <a:r>
              <a:rPr sz="3200" spc="-65" dirty="0">
                <a:latin typeface="Calibri"/>
                <a:cs typeface="Calibri"/>
              </a:rPr>
              <a:t> </a:t>
            </a:r>
            <a:r>
              <a:rPr sz="3200" spc="-10" dirty="0">
                <a:latin typeface="Calibri"/>
                <a:cs typeface="Calibri"/>
              </a:rPr>
              <a:t>Speed</a:t>
            </a:r>
            <a:endParaRPr sz="3200">
              <a:latin typeface="Calibri"/>
              <a:cs typeface="Calibri"/>
            </a:endParaRPr>
          </a:p>
        </p:txBody>
      </p:sp>
      <p:sp>
        <p:nvSpPr>
          <p:cNvPr id="4" name="object 4"/>
          <p:cNvSpPr txBox="1"/>
          <p:nvPr/>
        </p:nvSpPr>
        <p:spPr>
          <a:xfrm>
            <a:off x="3371850" y="2200004"/>
            <a:ext cx="4547235" cy="1194686"/>
          </a:xfrm>
          <a:prstGeom prst="rect">
            <a:avLst/>
          </a:prstGeom>
        </p:spPr>
        <p:txBody>
          <a:bodyPr vert="horz" wrap="square" lIns="0" tIns="12700" rIns="0" bIns="0" rtlCol="0">
            <a:spAutoFit/>
          </a:bodyPr>
          <a:lstStyle/>
          <a:p>
            <a:pPr marL="472440" marR="5080" indent="-460375">
              <a:lnSpc>
                <a:spcPct val="120100"/>
              </a:lnSpc>
              <a:spcBef>
                <a:spcPts val="100"/>
              </a:spcBef>
              <a:tabLst>
                <a:tab pos="835660" algn="l"/>
              </a:tabLst>
            </a:pPr>
            <a:r>
              <a:rPr sz="3200" spc="-5" dirty="0">
                <a:latin typeface="Calibri"/>
                <a:cs typeface="Calibri"/>
              </a:rPr>
              <a:t>=		</a:t>
            </a:r>
            <a:r>
              <a:rPr sz="3200" spc="-75" dirty="0">
                <a:uFill>
                  <a:solidFill>
                    <a:srgbClr val="000000"/>
                  </a:solidFill>
                </a:uFill>
                <a:latin typeface="Calibri"/>
                <a:cs typeface="Calibri"/>
              </a:rPr>
              <a:t>Total </a:t>
            </a:r>
            <a:r>
              <a:rPr sz="3200" spc="-15" dirty="0">
                <a:uFill>
                  <a:solidFill>
                    <a:srgbClr val="000000"/>
                  </a:solidFill>
                </a:uFill>
                <a:latin typeface="Calibri"/>
                <a:cs typeface="Calibri"/>
              </a:rPr>
              <a:t>Distance </a:t>
            </a:r>
            <a:r>
              <a:rPr sz="3200" spc="-30" dirty="0">
                <a:uFill>
                  <a:solidFill>
                    <a:srgbClr val="000000"/>
                  </a:solidFill>
                </a:uFill>
                <a:latin typeface="Calibri"/>
                <a:cs typeface="Calibri"/>
              </a:rPr>
              <a:t>covered </a:t>
            </a:r>
            <a:r>
              <a:rPr sz="3200" spc="-30" dirty="0">
                <a:latin typeface="Calibri"/>
                <a:cs typeface="Calibri"/>
              </a:rPr>
              <a:t> </a:t>
            </a:r>
            <a:r>
              <a:rPr sz="3200" spc="-70" dirty="0">
                <a:latin typeface="Calibri"/>
                <a:cs typeface="Calibri"/>
              </a:rPr>
              <a:t>Total </a:t>
            </a:r>
            <a:r>
              <a:rPr sz="3200" dirty="0">
                <a:latin typeface="Calibri"/>
                <a:cs typeface="Calibri"/>
              </a:rPr>
              <a:t>time</a:t>
            </a:r>
            <a:r>
              <a:rPr sz="3200" spc="105" dirty="0">
                <a:latin typeface="Calibri"/>
                <a:cs typeface="Calibri"/>
              </a:rPr>
              <a:t> </a:t>
            </a:r>
            <a:r>
              <a:rPr sz="3200" spc="-30" dirty="0">
                <a:latin typeface="Calibri"/>
                <a:cs typeface="Calibri"/>
              </a:rPr>
              <a:t>taken</a:t>
            </a:r>
            <a:endParaRPr sz="3200">
              <a:latin typeface="Calibri"/>
              <a:cs typeface="Calibri"/>
            </a:endParaRPr>
          </a:p>
        </p:txBody>
      </p:sp>
      <p:cxnSp>
        <p:nvCxnSpPr>
          <p:cNvPr id="6" name="Straight Connector 5"/>
          <p:cNvCxnSpPr>
            <a:endCxn id="4" idx="3"/>
          </p:cNvCxnSpPr>
          <p:nvPr/>
        </p:nvCxnSpPr>
        <p:spPr>
          <a:xfrm flipV="1">
            <a:off x="3810000" y="2797347"/>
            <a:ext cx="4109085" cy="2205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506" name="AutoShape 2" descr="Average speed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07" name="Picture 3"/>
          <p:cNvPicPr>
            <a:picLocks noChangeAspect="1" noChangeArrowheads="1"/>
          </p:cNvPicPr>
          <p:nvPr/>
        </p:nvPicPr>
        <p:blipFill>
          <a:blip r:embed="rId2"/>
          <a:srcRect/>
          <a:stretch>
            <a:fillRect/>
          </a:stretch>
        </p:blipFill>
        <p:spPr bwMode="auto">
          <a:xfrm>
            <a:off x="1447800" y="3733800"/>
            <a:ext cx="5791200" cy="2057400"/>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321480" y="115920"/>
              <a:ext cx="8876520" cy="6215760"/>
            </p14:xfrm>
          </p:contentPart>
        </mc:Choice>
        <mc:Fallback>
          <p:pic>
            <p:nvPicPr>
              <p:cNvPr id="5" name="Ink 4"/>
              <p:cNvPicPr/>
              <p:nvPr/>
            </p:nvPicPr>
            <p:blipFill>
              <a:blip r:embed="rId4"/>
              <a:stretch>
                <a:fillRect/>
              </a:stretch>
            </p:blipFill>
            <p:spPr>
              <a:xfrm>
                <a:off x="312120" y="106560"/>
                <a:ext cx="8895240" cy="623448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222961"/>
            <a:ext cx="7771765" cy="4444165"/>
          </a:xfrm>
          <a:prstGeom prst="rect">
            <a:avLst/>
          </a:prstGeom>
        </p:spPr>
        <p:txBody>
          <a:bodyPr vert="horz" wrap="square" lIns="0" tIns="12065" rIns="0" bIns="0" rtlCol="0">
            <a:spAutoFit/>
          </a:bodyPr>
          <a:lstStyle/>
          <a:p>
            <a:pPr marL="356870" marR="5080" indent="-344805">
              <a:lnSpc>
                <a:spcPct val="100000"/>
              </a:lnSpc>
              <a:spcBef>
                <a:spcPts val="95"/>
              </a:spcBef>
            </a:pPr>
            <a:r>
              <a:rPr sz="3200" spc="-10" dirty="0"/>
              <a:t>Udai </a:t>
            </a:r>
            <a:r>
              <a:rPr sz="3200" spc="-25" dirty="0"/>
              <a:t>travels </a:t>
            </a:r>
            <a:r>
              <a:rPr sz="3200" spc="-5" dirty="0"/>
              <a:t>half of his </a:t>
            </a:r>
            <a:r>
              <a:rPr sz="3200" spc="-15" dirty="0"/>
              <a:t>journey </a:t>
            </a:r>
            <a:r>
              <a:rPr sz="3200" spc="-20" dirty="0"/>
              <a:t>by train </a:t>
            </a:r>
            <a:r>
              <a:rPr sz="3200" spc="-15" dirty="0"/>
              <a:t>at </a:t>
            </a:r>
            <a:r>
              <a:rPr sz="3200" spc="-5" dirty="0"/>
              <a:t>the  </a:t>
            </a:r>
            <a:r>
              <a:rPr sz="3200" spc="-10" dirty="0"/>
              <a:t>speed of 120 </a:t>
            </a:r>
            <a:r>
              <a:rPr sz="3200" spc="-15" dirty="0"/>
              <a:t>km/hr </a:t>
            </a:r>
            <a:r>
              <a:rPr sz="3200" spc="-5" dirty="0"/>
              <a:t>and </a:t>
            </a:r>
            <a:r>
              <a:rPr sz="3200" spc="-35" dirty="0"/>
              <a:t>rest </a:t>
            </a:r>
            <a:r>
              <a:rPr sz="3200" spc="-5" dirty="0"/>
              <a:t>half </a:t>
            </a:r>
            <a:r>
              <a:rPr sz="3200" spc="-20" dirty="0"/>
              <a:t>by </a:t>
            </a:r>
            <a:r>
              <a:rPr sz="3200" spc="-15" dirty="0"/>
              <a:t>car at </a:t>
            </a:r>
            <a:r>
              <a:rPr sz="3200" spc="-10" dirty="0"/>
              <a:t>80  </a:t>
            </a:r>
            <a:r>
              <a:rPr sz="3200" spc="-65" dirty="0"/>
              <a:t>km/hr. </a:t>
            </a:r>
            <a:r>
              <a:rPr sz="3200" spc="-15" dirty="0"/>
              <a:t>What </a:t>
            </a:r>
            <a:r>
              <a:rPr sz="3200" dirty="0"/>
              <a:t>is </a:t>
            </a:r>
            <a:r>
              <a:rPr sz="3200" spc="-5" dirty="0"/>
              <a:t>the </a:t>
            </a:r>
            <a:r>
              <a:rPr sz="3200" spc="-30" dirty="0"/>
              <a:t>average</a:t>
            </a:r>
            <a:r>
              <a:rPr sz="3200" spc="165" dirty="0"/>
              <a:t> </a:t>
            </a:r>
            <a:r>
              <a:rPr sz="3200" spc="-10"/>
              <a:t>speed</a:t>
            </a:r>
            <a:r>
              <a:rPr sz="3200" spc="-10" smtClean="0"/>
              <a:t>?</a:t>
            </a:r>
            <a:r>
              <a:rPr lang="en-US" sz="3200" spc="-10" dirty="0" smtClean="0"/>
              <a:t/>
            </a:r>
            <a:br>
              <a:rPr lang="en-US" sz="3200" spc="-10" dirty="0" smtClean="0"/>
            </a:br>
            <a:r>
              <a:rPr lang="en-US" sz="3200" spc="-10" dirty="0" smtClean="0"/>
              <a:t>A) 100 km/hr</a:t>
            </a:r>
            <a:br>
              <a:rPr lang="en-US" sz="3200" spc="-10" dirty="0" smtClean="0"/>
            </a:br>
            <a:r>
              <a:rPr lang="en-US" sz="3200" spc="-10" dirty="0" smtClean="0"/>
              <a:t>B) 96 km/hr </a:t>
            </a:r>
            <a:br>
              <a:rPr lang="en-US" sz="3200" spc="-10" dirty="0" smtClean="0"/>
            </a:br>
            <a:r>
              <a:rPr lang="en-US" sz="3200" spc="-10" dirty="0" smtClean="0"/>
              <a:t>C) 110 km/hr</a:t>
            </a:r>
            <a:br>
              <a:rPr lang="en-US" sz="3200" spc="-10" dirty="0" smtClean="0"/>
            </a:br>
            <a:r>
              <a:rPr lang="en-US" sz="3200" spc="-10" dirty="0" smtClean="0"/>
              <a:t>D) 90 km/hr</a:t>
            </a:r>
            <a:br>
              <a:rPr lang="en-US" sz="3200" spc="-10" dirty="0" smtClean="0"/>
            </a:br>
            <a:endParaRPr sz="320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9000" y="928800"/>
              <a:ext cx="8760600" cy="5250960"/>
            </p14:xfrm>
          </p:contentPart>
        </mc:Choice>
        <mc:Fallback>
          <p:pic>
            <p:nvPicPr>
              <p:cNvPr id="3" name="Ink 2"/>
              <p:cNvPicPr/>
              <p:nvPr/>
            </p:nvPicPr>
            <p:blipFill>
              <a:blip r:embed="rId3"/>
              <a:stretch>
                <a:fillRect/>
              </a:stretch>
            </p:blipFill>
            <p:spPr>
              <a:xfrm>
                <a:off x="-360" y="919440"/>
                <a:ext cx="8779320" cy="526968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437769"/>
            <a:ext cx="7879080" cy="4903470"/>
          </a:xfrm>
          <a:prstGeom prst="rect">
            <a:avLst/>
          </a:prstGeom>
        </p:spPr>
        <p:txBody>
          <a:bodyPr vert="horz" wrap="square" lIns="0" tIns="11430" rIns="0" bIns="0" rtlCol="0">
            <a:spAutoFit/>
          </a:bodyPr>
          <a:lstStyle/>
          <a:p>
            <a:pPr marL="356870" marR="5080" indent="-344805">
              <a:lnSpc>
                <a:spcPct val="100000"/>
              </a:lnSpc>
              <a:spcBef>
                <a:spcPts val="90"/>
              </a:spcBef>
              <a:buFont typeface="Arial"/>
              <a:buChar char="•"/>
              <a:tabLst>
                <a:tab pos="356870" algn="l"/>
                <a:tab pos="357505" algn="l"/>
              </a:tabLst>
            </a:pPr>
            <a:r>
              <a:rPr sz="3200" spc="-5" dirty="0">
                <a:latin typeface="Calibri"/>
                <a:cs typeface="Calibri"/>
              </a:rPr>
              <a:t>A man </a:t>
            </a:r>
            <a:r>
              <a:rPr sz="3200" spc="-10" dirty="0">
                <a:latin typeface="Calibri"/>
                <a:cs typeface="Calibri"/>
              </a:rPr>
              <a:t>goes </a:t>
            </a:r>
            <a:r>
              <a:rPr sz="3200" spc="-5" dirty="0">
                <a:latin typeface="Calibri"/>
                <a:cs typeface="Calibri"/>
              </a:rPr>
              <a:t>uphill with an </a:t>
            </a:r>
            <a:r>
              <a:rPr sz="3200" spc="-10" dirty="0">
                <a:latin typeface="Calibri"/>
                <a:cs typeface="Calibri"/>
              </a:rPr>
              <a:t>speed of </a:t>
            </a:r>
            <a:r>
              <a:rPr sz="3200" spc="-5" dirty="0">
                <a:latin typeface="Calibri"/>
                <a:cs typeface="Calibri"/>
              </a:rPr>
              <a:t>24 </a:t>
            </a:r>
            <a:r>
              <a:rPr sz="3200" spc="-10" dirty="0">
                <a:latin typeface="Calibri"/>
                <a:cs typeface="Calibri"/>
              </a:rPr>
              <a:t>kmph  </a:t>
            </a:r>
            <a:r>
              <a:rPr sz="3200" spc="-5" dirty="0">
                <a:latin typeface="Calibri"/>
                <a:cs typeface="Calibri"/>
              </a:rPr>
              <a:t>and </a:t>
            </a:r>
            <a:r>
              <a:rPr sz="3200" spc="-15" dirty="0">
                <a:latin typeface="Calibri"/>
                <a:cs typeface="Calibri"/>
              </a:rPr>
              <a:t>comes down </a:t>
            </a:r>
            <a:r>
              <a:rPr sz="3200" dirty="0">
                <a:latin typeface="Calibri"/>
                <a:cs typeface="Calibri"/>
              </a:rPr>
              <a:t>with </a:t>
            </a:r>
            <a:r>
              <a:rPr sz="3200" spc="-5" dirty="0">
                <a:latin typeface="Calibri"/>
                <a:cs typeface="Calibri"/>
              </a:rPr>
              <a:t>an </a:t>
            </a:r>
            <a:r>
              <a:rPr sz="3200" spc="-10" dirty="0">
                <a:latin typeface="Calibri"/>
                <a:cs typeface="Calibri"/>
              </a:rPr>
              <a:t>speed </a:t>
            </a:r>
            <a:r>
              <a:rPr sz="3200" spc="-5" dirty="0">
                <a:latin typeface="Calibri"/>
                <a:cs typeface="Calibri"/>
              </a:rPr>
              <a:t>of 36 </a:t>
            </a:r>
            <a:r>
              <a:rPr sz="3200" spc="-10" dirty="0">
                <a:latin typeface="Calibri"/>
                <a:cs typeface="Calibri"/>
              </a:rPr>
              <a:t>kmph.  The </a:t>
            </a:r>
            <a:r>
              <a:rPr sz="3200" spc="-15" dirty="0">
                <a:latin typeface="Calibri"/>
                <a:cs typeface="Calibri"/>
              </a:rPr>
              <a:t>distance </a:t>
            </a:r>
            <a:r>
              <a:rPr sz="3200" spc="-20" dirty="0">
                <a:latin typeface="Calibri"/>
                <a:cs typeface="Calibri"/>
              </a:rPr>
              <a:t>travelled </a:t>
            </a:r>
            <a:r>
              <a:rPr sz="3200" spc="-5" dirty="0">
                <a:latin typeface="Calibri"/>
                <a:cs typeface="Calibri"/>
              </a:rPr>
              <a:t>in both the </a:t>
            </a:r>
            <a:r>
              <a:rPr sz="3200" spc="-10" dirty="0">
                <a:latin typeface="Calibri"/>
                <a:cs typeface="Calibri"/>
              </a:rPr>
              <a:t>cases being  </a:t>
            </a:r>
            <a:r>
              <a:rPr sz="3200" spc="-5" dirty="0">
                <a:latin typeface="Calibri"/>
                <a:cs typeface="Calibri"/>
              </a:rPr>
              <a:t>the </a:t>
            </a:r>
            <a:r>
              <a:rPr sz="3200" spc="-10" dirty="0">
                <a:latin typeface="Calibri"/>
                <a:cs typeface="Calibri"/>
              </a:rPr>
              <a:t>same, </a:t>
            </a:r>
            <a:r>
              <a:rPr sz="3200" spc="-5" dirty="0">
                <a:latin typeface="Calibri"/>
                <a:cs typeface="Calibri"/>
              </a:rPr>
              <a:t>the </a:t>
            </a:r>
            <a:r>
              <a:rPr sz="3200" spc="-30" dirty="0">
                <a:latin typeface="Calibri"/>
                <a:cs typeface="Calibri"/>
              </a:rPr>
              <a:t>average </a:t>
            </a:r>
            <a:r>
              <a:rPr sz="3200" spc="-10" dirty="0">
                <a:latin typeface="Calibri"/>
                <a:cs typeface="Calibri"/>
              </a:rPr>
              <a:t>speed </a:t>
            </a:r>
            <a:r>
              <a:rPr sz="3200" spc="-30" dirty="0">
                <a:latin typeface="Calibri"/>
                <a:cs typeface="Calibri"/>
              </a:rPr>
              <a:t>for </a:t>
            </a:r>
            <a:r>
              <a:rPr sz="3200" spc="-5" dirty="0">
                <a:latin typeface="Calibri"/>
                <a:cs typeface="Calibri"/>
              </a:rPr>
              <a:t>the </a:t>
            </a:r>
            <a:r>
              <a:rPr sz="3200" spc="-20" dirty="0">
                <a:latin typeface="Calibri"/>
                <a:cs typeface="Calibri"/>
              </a:rPr>
              <a:t>entire  </a:t>
            </a:r>
            <a:r>
              <a:rPr sz="3200" spc="-15" dirty="0">
                <a:latin typeface="Calibri"/>
                <a:cs typeface="Calibri"/>
              </a:rPr>
              <a:t>journey</a:t>
            </a:r>
            <a:r>
              <a:rPr sz="3200" spc="30" dirty="0">
                <a:latin typeface="Calibri"/>
                <a:cs typeface="Calibri"/>
              </a:rPr>
              <a:t> </a:t>
            </a:r>
            <a:r>
              <a:rPr sz="3200" spc="-5" dirty="0">
                <a:latin typeface="Calibri"/>
                <a:cs typeface="Calibri"/>
              </a:rPr>
              <a:t>is:</a:t>
            </a:r>
            <a:endParaRPr sz="3200">
              <a:latin typeface="Calibri"/>
              <a:cs typeface="Calibri"/>
            </a:endParaRPr>
          </a:p>
          <a:p>
            <a:pPr marL="892810" lvl="1" indent="-536575">
              <a:lnSpc>
                <a:spcPct val="100000"/>
              </a:lnSpc>
              <a:spcBef>
                <a:spcPts val="5"/>
              </a:spcBef>
              <a:buAutoNum type="alphaLcParenBoth"/>
              <a:tabLst>
                <a:tab pos="893444" algn="l"/>
              </a:tabLst>
            </a:pPr>
            <a:r>
              <a:rPr sz="3200" spc="-15" dirty="0">
                <a:latin typeface="Calibri"/>
                <a:cs typeface="Calibri"/>
              </a:rPr>
              <a:t>30</a:t>
            </a:r>
            <a:r>
              <a:rPr sz="3200" spc="10" dirty="0">
                <a:latin typeface="Calibri"/>
                <a:cs typeface="Calibri"/>
              </a:rPr>
              <a:t> </a:t>
            </a:r>
            <a:r>
              <a:rPr sz="3200" spc="-10" dirty="0">
                <a:latin typeface="Calibri"/>
                <a:cs typeface="Calibri"/>
              </a:rPr>
              <a:t>kmph</a:t>
            </a:r>
            <a:endParaRPr sz="3200">
              <a:latin typeface="Calibri"/>
              <a:cs typeface="Calibri"/>
            </a:endParaRPr>
          </a:p>
          <a:p>
            <a:pPr marL="911225" lvl="1" indent="-554990">
              <a:lnSpc>
                <a:spcPct val="100000"/>
              </a:lnSpc>
              <a:spcBef>
                <a:spcPts val="5"/>
              </a:spcBef>
              <a:buAutoNum type="alphaLcParenBoth"/>
              <a:tabLst>
                <a:tab pos="911860" algn="l"/>
              </a:tabLst>
            </a:pPr>
            <a:r>
              <a:rPr sz="3200" spc="-10" dirty="0">
                <a:latin typeface="Calibri"/>
                <a:cs typeface="Calibri"/>
              </a:rPr>
              <a:t>28.8</a:t>
            </a:r>
            <a:r>
              <a:rPr sz="3200" spc="40" dirty="0">
                <a:latin typeface="Calibri"/>
                <a:cs typeface="Calibri"/>
              </a:rPr>
              <a:t> </a:t>
            </a:r>
            <a:r>
              <a:rPr sz="3200" spc="-10" dirty="0">
                <a:latin typeface="Calibri"/>
                <a:cs typeface="Calibri"/>
              </a:rPr>
              <a:t>kmph</a:t>
            </a:r>
            <a:endParaRPr sz="3200">
              <a:latin typeface="Calibri"/>
              <a:cs typeface="Calibri"/>
            </a:endParaRPr>
          </a:p>
          <a:p>
            <a:pPr marL="868044" lvl="1" indent="-511809">
              <a:lnSpc>
                <a:spcPct val="100000"/>
              </a:lnSpc>
              <a:buAutoNum type="alphaLcParenBoth"/>
              <a:tabLst>
                <a:tab pos="868680" algn="l"/>
              </a:tabLst>
            </a:pPr>
            <a:r>
              <a:rPr sz="3200" spc="-10" dirty="0">
                <a:latin typeface="Calibri"/>
                <a:cs typeface="Calibri"/>
              </a:rPr>
              <a:t>32.6</a:t>
            </a:r>
            <a:r>
              <a:rPr sz="3200" spc="40" dirty="0">
                <a:latin typeface="Calibri"/>
                <a:cs typeface="Calibri"/>
              </a:rPr>
              <a:t> </a:t>
            </a:r>
            <a:r>
              <a:rPr sz="3200" spc="-10" dirty="0">
                <a:latin typeface="Calibri"/>
                <a:cs typeface="Calibri"/>
              </a:rPr>
              <a:t>kmph</a:t>
            </a:r>
            <a:endParaRPr sz="3200">
              <a:latin typeface="Calibri"/>
              <a:cs typeface="Calibri"/>
            </a:endParaRPr>
          </a:p>
          <a:p>
            <a:pPr marL="911225" lvl="1" indent="-554990">
              <a:lnSpc>
                <a:spcPct val="100000"/>
              </a:lnSpc>
              <a:buAutoNum type="alphaLcParenBoth"/>
              <a:tabLst>
                <a:tab pos="911860" algn="l"/>
              </a:tabLst>
            </a:pPr>
            <a:r>
              <a:rPr sz="3200" spc="-15" dirty="0">
                <a:latin typeface="Calibri"/>
                <a:cs typeface="Calibri"/>
              </a:rPr>
              <a:t>42</a:t>
            </a:r>
            <a:r>
              <a:rPr sz="3200" spc="-65" dirty="0">
                <a:latin typeface="Calibri"/>
                <a:cs typeface="Calibri"/>
              </a:rPr>
              <a:t> </a:t>
            </a:r>
            <a:r>
              <a:rPr sz="3200" spc="-10" dirty="0">
                <a:latin typeface="Calibri"/>
                <a:cs typeface="Calibri"/>
              </a:rPr>
              <a:t>kmph</a:t>
            </a:r>
            <a:endParaRPr sz="3200">
              <a:latin typeface="Calibri"/>
              <a:cs typeface="Calibri"/>
            </a:endParaRPr>
          </a:p>
          <a:p>
            <a:pPr marL="898525" lvl="1" indent="-542290">
              <a:lnSpc>
                <a:spcPct val="100000"/>
              </a:lnSpc>
              <a:spcBef>
                <a:spcPts val="5"/>
              </a:spcBef>
              <a:buAutoNum type="alphaLcParenBoth"/>
              <a:tabLst>
                <a:tab pos="899160" algn="l"/>
              </a:tabLst>
            </a:pPr>
            <a:r>
              <a:rPr sz="3200" spc="-15" dirty="0">
                <a:latin typeface="Calibri"/>
                <a:cs typeface="Calibri"/>
              </a:rPr>
              <a:t>45</a:t>
            </a:r>
            <a:r>
              <a:rPr sz="3200" spc="-60" dirty="0">
                <a:latin typeface="Calibri"/>
                <a:cs typeface="Calibri"/>
              </a:rPr>
              <a:t> </a:t>
            </a:r>
            <a:r>
              <a:rPr sz="3200" spc="-10" dirty="0">
                <a:latin typeface="Calibri"/>
                <a:cs typeface="Calibri"/>
              </a:rPr>
              <a:t>kmph</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616320" y="821520"/>
              <a:ext cx="8144280" cy="5733360"/>
            </p14:xfrm>
          </p:contentPart>
        </mc:Choice>
        <mc:Fallback>
          <p:pic>
            <p:nvPicPr>
              <p:cNvPr id="3" name="Ink 2"/>
              <p:cNvPicPr/>
              <p:nvPr/>
            </p:nvPicPr>
            <p:blipFill>
              <a:blip r:embed="rId3"/>
              <a:stretch>
                <a:fillRect/>
              </a:stretch>
            </p:blipFill>
            <p:spPr>
              <a:xfrm>
                <a:off x="606960" y="812160"/>
                <a:ext cx="8163000" cy="575208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z="2800" dirty="0" smtClean="0"/>
              <a:t>A truck goes from Haryana to Bangalore with an speed of 60 km/hr. The journey takes 30 hours. It returns from Bangalore to Haryana on the same road with an average speed of 40 km/hr. What was the average speed of the truck during the roundtrip?</a:t>
            </a:r>
          </a:p>
          <a:p>
            <a:r>
              <a:rPr lang="en-US" sz="2800" dirty="0" smtClean="0"/>
              <a:t>A) 50 km/hr              B) 55 km/hr            C) 48 km/hr              D) 52 km/hr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4813" y="3393389"/>
            <a:ext cx="3753485" cy="695325"/>
          </a:xfrm>
          <a:prstGeom prst="rect">
            <a:avLst/>
          </a:prstGeom>
        </p:spPr>
        <p:txBody>
          <a:bodyPr vert="horz" wrap="square" lIns="0" tIns="12065" rIns="0" bIns="0" rtlCol="0">
            <a:spAutoFit/>
          </a:bodyPr>
          <a:lstStyle/>
          <a:p>
            <a:pPr marL="12700">
              <a:lnSpc>
                <a:spcPct val="100000"/>
              </a:lnSpc>
              <a:spcBef>
                <a:spcPts val="95"/>
              </a:spcBef>
            </a:pPr>
            <a:r>
              <a:rPr sz="4400" b="1" spc="-50" dirty="0">
                <a:latin typeface="Calibri"/>
                <a:cs typeface="Calibri"/>
              </a:rPr>
              <a:t>RELATIVE </a:t>
            </a:r>
            <a:r>
              <a:rPr sz="4400" b="1" spc="-10" dirty="0">
                <a:latin typeface="Calibri"/>
                <a:cs typeface="Calibri"/>
              </a:rPr>
              <a:t>SPEED</a:t>
            </a:r>
            <a:endParaRPr sz="44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776880" y="223200"/>
              <a:ext cx="8153280" cy="4804560"/>
            </p14:xfrm>
          </p:contentPart>
        </mc:Choice>
        <mc:Fallback>
          <p:pic>
            <p:nvPicPr>
              <p:cNvPr id="3" name="Ink 2"/>
              <p:cNvPicPr/>
              <p:nvPr/>
            </p:nvPicPr>
            <p:blipFill>
              <a:blip r:embed="rId3"/>
              <a:stretch>
                <a:fillRect/>
              </a:stretch>
            </p:blipFill>
            <p:spPr>
              <a:xfrm>
                <a:off x="767520" y="213840"/>
                <a:ext cx="8172000" cy="4823280"/>
              </a:xfrm>
              <a:prstGeom prst="rect">
                <a:avLst/>
              </a:prstGeom>
            </p:spPr>
          </p:pic>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618870"/>
            <a:ext cx="7914640" cy="503984"/>
          </a:xfrm>
          <a:prstGeom prst="rect">
            <a:avLst/>
          </a:prstGeom>
        </p:spPr>
        <p:txBody>
          <a:bodyPr vert="horz" wrap="square" lIns="0" tIns="11430" rIns="0" bIns="0" rtlCol="0">
            <a:spAutoFit/>
          </a:bodyPr>
          <a:lstStyle/>
          <a:p>
            <a:pPr marL="12700" marR="5080">
              <a:lnSpc>
                <a:spcPct val="100000"/>
              </a:lnSpc>
              <a:spcBef>
                <a:spcPts val="90"/>
              </a:spcBef>
            </a:pPr>
            <a:r>
              <a:rPr sz="3200" b="1" spc="-5">
                <a:latin typeface="Calibri"/>
                <a:cs typeface="Calibri"/>
              </a:rPr>
              <a:t>Summary</a:t>
            </a:r>
            <a:r>
              <a:rPr sz="3200" b="1" spc="-5" smtClean="0">
                <a:latin typeface="Calibri"/>
                <a:cs typeface="Calibri"/>
              </a:rPr>
              <a:t>:</a:t>
            </a:r>
            <a:endParaRPr sz="3200">
              <a:latin typeface="Calibri"/>
              <a:cs typeface="Calibri"/>
            </a:endParaRPr>
          </a:p>
        </p:txBody>
      </p:sp>
      <p:pic>
        <p:nvPicPr>
          <p:cNvPr id="1026" name="Picture 2"/>
          <p:cNvPicPr>
            <a:picLocks noChangeAspect="1" noChangeArrowheads="1"/>
          </p:cNvPicPr>
          <p:nvPr/>
        </p:nvPicPr>
        <p:blipFill>
          <a:blip r:embed="rId2"/>
          <a:srcRect/>
          <a:stretch>
            <a:fillRect/>
          </a:stretch>
        </p:blipFill>
        <p:spPr bwMode="auto">
          <a:xfrm>
            <a:off x="762000" y="1143000"/>
            <a:ext cx="7391400" cy="5410200"/>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89280" y="669600"/>
              <a:ext cx="8805240" cy="6019200"/>
            </p14:xfrm>
          </p:contentPart>
        </mc:Choice>
        <mc:Fallback>
          <p:pic>
            <p:nvPicPr>
              <p:cNvPr id="3" name="Ink 2"/>
              <p:cNvPicPr/>
              <p:nvPr/>
            </p:nvPicPr>
            <p:blipFill>
              <a:blip r:embed="rId4"/>
              <a:stretch>
                <a:fillRect/>
              </a:stretch>
            </p:blipFill>
            <p:spPr>
              <a:xfrm>
                <a:off x="79920" y="660240"/>
                <a:ext cx="8823960" cy="603792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p:nvPr/>
        </p:nvSpPr>
        <p:spPr>
          <a:xfrm>
            <a:off x="536244" y="443214"/>
            <a:ext cx="8075295" cy="5100320"/>
          </a:xfrm>
          <a:prstGeom prst="rect">
            <a:avLst/>
          </a:prstGeom>
        </p:spPr>
        <p:txBody>
          <a:bodyPr vert="horz" wrap="square" lIns="0" tIns="110489" rIns="0" bIns="0" rtlCol="0">
            <a:spAutoFit/>
          </a:bodyPr>
          <a:lstStyle/>
          <a:p>
            <a:pPr marL="12700" algn="just">
              <a:lnSpc>
                <a:spcPct val="100000"/>
              </a:lnSpc>
              <a:spcBef>
                <a:spcPts val="869"/>
              </a:spcBef>
            </a:pPr>
            <a:r>
              <a:rPr sz="3200" b="1" spc="-20" dirty="0">
                <a:latin typeface="Calibri"/>
                <a:cs typeface="Calibri"/>
              </a:rPr>
              <a:t>So, </a:t>
            </a:r>
            <a:r>
              <a:rPr sz="3200" b="1" spc="-15" dirty="0">
                <a:latin typeface="Calibri"/>
                <a:cs typeface="Calibri"/>
              </a:rPr>
              <a:t>what </a:t>
            </a:r>
            <a:r>
              <a:rPr sz="3200" b="1" spc="-5" dirty="0">
                <a:latin typeface="Calibri"/>
                <a:cs typeface="Calibri"/>
              </a:rPr>
              <a:t>is</a:t>
            </a:r>
            <a:r>
              <a:rPr sz="3200" b="1" spc="35" dirty="0">
                <a:latin typeface="Calibri"/>
                <a:cs typeface="Calibri"/>
              </a:rPr>
              <a:t> </a:t>
            </a:r>
            <a:r>
              <a:rPr sz="3200" b="1" spc="-10" dirty="0">
                <a:latin typeface="Calibri"/>
                <a:cs typeface="Calibri"/>
              </a:rPr>
              <a:t>speed?</a:t>
            </a:r>
            <a:endParaRPr sz="3200">
              <a:latin typeface="Calibri"/>
              <a:cs typeface="Calibri"/>
            </a:endParaRPr>
          </a:p>
          <a:p>
            <a:pPr marL="12700" marR="5080" indent="914400" algn="just">
              <a:lnSpc>
                <a:spcPct val="100000"/>
              </a:lnSpc>
              <a:spcBef>
                <a:spcPts val="770"/>
              </a:spcBef>
            </a:pPr>
            <a:r>
              <a:rPr sz="3200" spc="-5" dirty="0">
                <a:latin typeface="Calibri"/>
                <a:cs typeface="Calibri"/>
              </a:rPr>
              <a:t>Suppose a man </a:t>
            </a:r>
            <a:r>
              <a:rPr sz="3200" spc="-20" dirty="0">
                <a:latin typeface="Calibri"/>
                <a:cs typeface="Calibri"/>
              </a:rPr>
              <a:t>walks </a:t>
            </a:r>
            <a:r>
              <a:rPr sz="3200" spc="-5" dirty="0">
                <a:latin typeface="Calibri"/>
                <a:cs typeface="Calibri"/>
              </a:rPr>
              <a:t>a </a:t>
            </a:r>
            <a:r>
              <a:rPr sz="3200" spc="-10" dirty="0">
                <a:latin typeface="Calibri"/>
                <a:cs typeface="Calibri"/>
              </a:rPr>
              <a:t>distance </a:t>
            </a:r>
            <a:r>
              <a:rPr sz="3200" spc="-5" dirty="0">
                <a:latin typeface="Calibri"/>
                <a:cs typeface="Calibri"/>
              </a:rPr>
              <a:t>of </a:t>
            </a:r>
            <a:r>
              <a:rPr sz="3200" spc="10" dirty="0">
                <a:latin typeface="Calibri"/>
                <a:cs typeface="Calibri"/>
              </a:rPr>
              <a:t>10  </a:t>
            </a:r>
            <a:r>
              <a:rPr sz="3200" spc="-15" dirty="0">
                <a:latin typeface="Calibri"/>
                <a:cs typeface="Calibri"/>
              </a:rPr>
              <a:t>kilometres </a:t>
            </a:r>
            <a:r>
              <a:rPr sz="3200" spc="-5" dirty="0">
                <a:latin typeface="Calibri"/>
                <a:cs typeface="Calibri"/>
              </a:rPr>
              <a:t>and </a:t>
            </a:r>
            <a:r>
              <a:rPr sz="3200" spc="5" dirty="0">
                <a:latin typeface="Calibri"/>
                <a:cs typeface="Calibri"/>
              </a:rPr>
              <a:t>he </a:t>
            </a:r>
            <a:r>
              <a:rPr sz="3200" spc="-30" dirty="0">
                <a:latin typeface="Calibri"/>
                <a:cs typeface="Calibri"/>
              </a:rPr>
              <a:t>takes </a:t>
            </a:r>
            <a:r>
              <a:rPr sz="3200" spc="-5" dirty="0">
                <a:latin typeface="Calibri"/>
                <a:cs typeface="Calibri"/>
              </a:rPr>
              <a:t>2 </a:t>
            </a:r>
            <a:r>
              <a:rPr sz="3200" spc="-15" dirty="0">
                <a:latin typeface="Calibri"/>
                <a:cs typeface="Calibri"/>
              </a:rPr>
              <a:t>hours </a:t>
            </a:r>
            <a:r>
              <a:rPr sz="3200" spc="-10" dirty="0">
                <a:latin typeface="Calibri"/>
                <a:cs typeface="Calibri"/>
              </a:rPr>
              <a:t>to </a:t>
            </a:r>
            <a:r>
              <a:rPr sz="3200" spc="-15" dirty="0">
                <a:latin typeface="Calibri"/>
                <a:cs typeface="Calibri"/>
              </a:rPr>
              <a:t>walk </a:t>
            </a:r>
            <a:r>
              <a:rPr sz="3200" spc="-5" dirty="0">
                <a:latin typeface="Calibri"/>
                <a:cs typeface="Calibri"/>
              </a:rPr>
              <a:t>the  </a:t>
            </a:r>
            <a:r>
              <a:rPr sz="3200" spc="-15" dirty="0">
                <a:latin typeface="Calibri"/>
                <a:cs typeface="Calibri"/>
              </a:rPr>
              <a:t>distance, </a:t>
            </a:r>
            <a:r>
              <a:rPr sz="3200" spc="-5" dirty="0">
                <a:latin typeface="Calibri"/>
                <a:cs typeface="Calibri"/>
              </a:rPr>
              <a:t>the speed </a:t>
            </a:r>
            <a:r>
              <a:rPr sz="3200" spc="-10" dirty="0">
                <a:latin typeface="Calibri"/>
                <a:cs typeface="Calibri"/>
              </a:rPr>
              <a:t>of </a:t>
            </a:r>
            <a:r>
              <a:rPr sz="3200" spc="-5" dirty="0">
                <a:latin typeface="Calibri"/>
                <a:cs typeface="Calibri"/>
              </a:rPr>
              <a:t>the man </a:t>
            </a:r>
            <a:r>
              <a:rPr sz="3200" dirty="0">
                <a:latin typeface="Calibri"/>
                <a:cs typeface="Calibri"/>
              </a:rPr>
              <a:t>is </a:t>
            </a:r>
            <a:r>
              <a:rPr sz="3200" spc="-10" dirty="0">
                <a:latin typeface="Calibri"/>
                <a:cs typeface="Calibri"/>
              </a:rPr>
              <a:t>defined </a:t>
            </a:r>
            <a:r>
              <a:rPr sz="3200" spc="-5" dirty="0">
                <a:latin typeface="Calibri"/>
                <a:cs typeface="Calibri"/>
              </a:rPr>
              <a:t>as </a:t>
            </a:r>
            <a:r>
              <a:rPr sz="3200" spc="-10" dirty="0">
                <a:latin typeface="Calibri"/>
                <a:cs typeface="Calibri"/>
              </a:rPr>
              <a:t>the  </a:t>
            </a:r>
            <a:r>
              <a:rPr sz="3200" spc="-15" dirty="0">
                <a:latin typeface="Calibri"/>
                <a:cs typeface="Calibri"/>
              </a:rPr>
              <a:t>distance </a:t>
            </a:r>
            <a:r>
              <a:rPr sz="3200" spc="-20" dirty="0">
                <a:latin typeface="Calibri"/>
                <a:cs typeface="Calibri"/>
              </a:rPr>
              <a:t>travelled by </a:t>
            </a:r>
            <a:r>
              <a:rPr sz="3200" spc="-5" dirty="0">
                <a:latin typeface="Calibri"/>
                <a:cs typeface="Calibri"/>
              </a:rPr>
              <a:t>him </a:t>
            </a:r>
            <a:r>
              <a:rPr sz="3200" dirty="0">
                <a:latin typeface="Calibri"/>
                <a:cs typeface="Calibri"/>
              </a:rPr>
              <a:t>in </a:t>
            </a:r>
            <a:r>
              <a:rPr sz="3200" spc="-5" dirty="0">
                <a:latin typeface="Calibri"/>
                <a:cs typeface="Calibri"/>
              </a:rPr>
              <a:t>unit </a:t>
            </a:r>
            <a:r>
              <a:rPr sz="3200" dirty="0">
                <a:latin typeface="Calibri"/>
                <a:cs typeface="Calibri"/>
              </a:rPr>
              <a:t>time. </a:t>
            </a:r>
            <a:r>
              <a:rPr sz="3200" spc="-15" dirty="0">
                <a:latin typeface="Calibri"/>
                <a:cs typeface="Calibri"/>
              </a:rPr>
              <a:t>Here, </a:t>
            </a:r>
            <a:r>
              <a:rPr sz="3200" spc="-30" dirty="0">
                <a:latin typeface="Calibri"/>
                <a:cs typeface="Calibri"/>
              </a:rPr>
              <a:t>we  </a:t>
            </a:r>
            <a:r>
              <a:rPr sz="3200" spc="-15" dirty="0">
                <a:latin typeface="Calibri"/>
                <a:cs typeface="Calibri"/>
              </a:rPr>
              <a:t>can </a:t>
            </a:r>
            <a:r>
              <a:rPr sz="3200" spc="-25" dirty="0">
                <a:latin typeface="Calibri"/>
                <a:cs typeface="Calibri"/>
              </a:rPr>
              <a:t>say </a:t>
            </a:r>
            <a:r>
              <a:rPr sz="3200" spc="-10" dirty="0">
                <a:latin typeface="Calibri"/>
                <a:cs typeface="Calibri"/>
              </a:rPr>
              <a:t>that </a:t>
            </a:r>
            <a:r>
              <a:rPr sz="3200" spc="-5" dirty="0">
                <a:latin typeface="Calibri"/>
                <a:cs typeface="Calibri"/>
              </a:rPr>
              <a:t>the man </a:t>
            </a:r>
            <a:r>
              <a:rPr sz="3200" spc="-25" dirty="0">
                <a:latin typeface="Calibri"/>
                <a:cs typeface="Calibri"/>
              </a:rPr>
              <a:t>travels </a:t>
            </a:r>
            <a:r>
              <a:rPr sz="3200" spc="-5" dirty="0">
                <a:latin typeface="Calibri"/>
                <a:cs typeface="Calibri"/>
              </a:rPr>
              <a:t>5 </a:t>
            </a:r>
            <a:r>
              <a:rPr sz="3200" spc="-15" dirty="0">
                <a:latin typeface="Calibri"/>
                <a:cs typeface="Calibri"/>
              </a:rPr>
              <a:t>kilometres </a:t>
            </a:r>
            <a:r>
              <a:rPr sz="3200" spc="-30" dirty="0">
                <a:latin typeface="Calibri"/>
                <a:cs typeface="Calibri"/>
              </a:rPr>
              <a:t>for  </a:t>
            </a:r>
            <a:r>
              <a:rPr sz="3200" spc="-20" dirty="0">
                <a:latin typeface="Calibri"/>
                <a:cs typeface="Calibri"/>
              </a:rPr>
              <a:t>every </a:t>
            </a:r>
            <a:r>
              <a:rPr sz="3200" spc="-5" dirty="0">
                <a:latin typeface="Calibri"/>
                <a:cs typeface="Calibri"/>
              </a:rPr>
              <a:t>hour </a:t>
            </a:r>
            <a:r>
              <a:rPr sz="3200" spc="-10" dirty="0">
                <a:latin typeface="Calibri"/>
                <a:cs typeface="Calibri"/>
              </a:rPr>
              <a:t>thereby </a:t>
            </a:r>
            <a:r>
              <a:rPr sz="3200" spc="-5" dirty="0">
                <a:latin typeface="Calibri"/>
                <a:cs typeface="Calibri"/>
              </a:rPr>
              <a:t>completing the journey of </a:t>
            </a:r>
            <a:r>
              <a:rPr sz="3200" spc="10" dirty="0">
                <a:latin typeface="Calibri"/>
                <a:cs typeface="Calibri"/>
              </a:rPr>
              <a:t>10  </a:t>
            </a:r>
            <a:r>
              <a:rPr sz="3200" spc="-15" dirty="0">
                <a:latin typeface="Calibri"/>
                <a:cs typeface="Calibri"/>
              </a:rPr>
              <a:t>kilometres </a:t>
            </a:r>
            <a:r>
              <a:rPr sz="3200" dirty="0">
                <a:latin typeface="Calibri"/>
                <a:cs typeface="Calibri"/>
              </a:rPr>
              <a:t>in </a:t>
            </a:r>
            <a:r>
              <a:rPr sz="3200" spc="-5" dirty="0">
                <a:latin typeface="Calibri"/>
                <a:cs typeface="Calibri"/>
              </a:rPr>
              <a:t>2 </a:t>
            </a:r>
            <a:r>
              <a:rPr sz="3200" spc="-10" dirty="0">
                <a:latin typeface="Calibri"/>
                <a:cs typeface="Calibri"/>
              </a:rPr>
              <a:t>hours. </a:t>
            </a:r>
            <a:r>
              <a:rPr sz="3200" spc="-5" dirty="0">
                <a:latin typeface="Calibri"/>
                <a:cs typeface="Calibri"/>
              </a:rPr>
              <a:t>The speed </a:t>
            </a:r>
            <a:r>
              <a:rPr sz="3200" spc="-10" dirty="0">
                <a:latin typeface="Calibri"/>
                <a:cs typeface="Calibri"/>
              </a:rPr>
              <a:t>of </a:t>
            </a:r>
            <a:r>
              <a:rPr sz="3200" spc="-5" dirty="0">
                <a:latin typeface="Calibri"/>
                <a:cs typeface="Calibri"/>
              </a:rPr>
              <a:t>the </a:t>
            </a:r>
            <a:r>
              <a:rPr sz="3200" dirty="0">
                <a:latin typeface="Calibri"/>
                <a:cs typeface="Calibri"/>
              </a:rPr>
              <a:t>man </a:t>
            </a:r>
            <a:r>
              <a:rPr sz="3200" spc="5" dirty="0">
                <a:latin typeface="Calibri"/>
                <a:cs typeface="Calibri"/>
              </a:rPr>
              <a:t>is  </a:t>
            </a:r>
            <a:r>
              <a:rPr sz="3200" spc="-5" dirty="0">
                <a:latin typeface="Calibri"/>
                <a:cs typeface="Calibri"/>
              </a:rPr>
              <a:t>the </a:t>
            </a:r>
            <a:r>
              <a:rPr sz="3200" spc="-35" dirty="0">
                <a:latin typeface="Calibri"/>
                <a:cs typeface="Calibri"/>
              </a:rPr>
              <a:t>rate </a:t>
            </a:r>
            <a:r>
              <a:rPr sz="3200" spc="-15" dirty="0">
                <a:latin typeface="Calibri"/>
                <a:cs typeface="Calibri"/>
              </a:rPr>
              <a:t>at  </a:t>
            </a:r>
            <a:r>
              <a:rPr sz="3200" dirty="0">
                <a:latin typeface="Calibri"/>
                <a:cs typeface="Calibri"/>
              </a:rPr>
              <a:t>which </a:t>
            </a:r>
            <a:r>
              <a:rPr sz="3200" spc="-5" dirty="0">
                <a:latin typeface="Calibri"/>
                <a:cs typeface="Calibri"/>
              </a:rPr>
              <a:t>he </a:t>
            </a:r>
            <a:r>
              <a:rPr sz="3200" spc="-25" dirty="0">
                <a:latin typeface="Calibri"/>
                <a:cs typeface="Calibri"/>
              </a:rPr>
              <a:t>travels </a:t>
            </a:r>
            <a:r>
              <a:rPr sz="3200" spc="5" dirty="0">
                <a:latin typeface="Calibri"/>
                <a:cs typeface="Calibri"/>
              </a:rPr>
              <a:t>the </a:t>
            </a:r>
            <a:r>
              <a:rPr sz="3200" spc="-5" dirty="0">
                <a:latin typeface="Calibri"/>
                <a:cs typeface="Calibri"/>
              </a:rPr>
              <a:t>specified  </a:t>
            </a:r>
            <a:r>
              <a:rPr sz="3200" spc="-15" dirty="0">
                <a:latin typeface="Calibri"/>
                <a:cs typeface="Calibri"/>
              </a:rPr>
              <a:t>distance.</a:t>
            </a:r>
            <a:endParaRPr sz="3200">
              <a:latin typeface="Calibri"/>
              <a:cs typeface="Calibri"/>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964170" cy="5428409"/>
          </a:xfrm>
          <a:prstGeom prst="rect">
            <a:avLst/>
          </a:prstGeom>
        </p:spPr>
        <p:txBody>
          <a:bodyPr vert="horz" wrap="square" lIns="0" tIns="11430" rIns="0" bIns="0" rtlCol="0">
            <a:spAutoFit/>
          </a:bodyPr>
          <a:lstStyle/>
          <a:p>
            <a:r>
              <a:rPr lang="en-US" sz="3200" dirty="0" err="1" smtClean="0"/>
              <a:t>Jethalal</a:t>
            </a:r>
            <a:r>
              <a:rPr lang="en-US" sz="3200" dirty="0" smtClean="0"/>
              <a:t> starts from </a:t>
            </a:r>
            <a:r>
              <a:rPr lang="en-US" sz="3200" dirty="0" err="1" smtClean="0"/>
              <a:t>Pune</a:t>
            </a:r>
            <a:r>
              <a:rPr lang="en-US" sz="3200" dirty="0" smtClean="0"/>
              <a:t> to Mumbai and at the same time </a:t>
            </a:r>
            <a:r>
              <a:rPr lang="en-US" sz="3200" dirty="0" err="1" smtClean="0"/>
              <a:t>Roshansingh</a:t>
            </a:r>
            <a:r>
              <a:rPr lang="en-US" sz="3200" dirty="0" smtClean="0"/>
              <a:t> </a:t>
            </a:r>
            <a:r>
              <a:rPr lang="en-US" sz="3200" dirty="0" err="1" smtClean="0"/>
              <a:t>Sodhi</a:t>
            </a:r>
            <a:r>
              <a:rPr lang="en-US" sz="3200" dirty="0" smtClean="0"/>
              <a:t> starts from Mumbai to </a:t>
            </a:r>
            <a:r>
              <a:rPr lang="en-US" sz="3200" dirty="0" err="1" smtClean="0"/>
              <a:t>Pune</a:t>
            </a:r>
            <a:r>
              <a:rPr lang="en-US" sz="3200" dirty="0" smtClean="0"/>
              <a:t>.</a:t>
            </a:r>
          </a:p>
          <a:p>
            <a:r>
              <a:rPr lang="en-US" sz="3200" dirty="0" smtClean="0"/>
              <a:t>Their speed is 25kmph and 35 </a:t>
            </a:r>
            <a:r>
              <a:rPr lang="en-US" sz="3200" dirty="0" err="1" smtClean="0"/>
              <a:t>kmph</a:t>
            </a:r>
            <a:r>
              <a:rPr lang="en-US" sz="3200" dirty="0" smtClean="0"/>
              <a:t> respectively. If the distance between </a:t>
            </a:r>
            <a:r>
              <a:rPr lang="en-US" sz="3200" dirty="0" err="1" smtClean="0"/>
              <a:t>Pune</a:t>
            </a:r>
            <a:r>
              <a:rPr lang="en-US" sz="3200" dirty="0" smtClean="0"/>
              <a:t> and Mumbai is 120 </a:t>
            </a:r>
            <a:r>
              <a:rPr lang="en-US" sz="3200" dirty="0" err="1" smtClean="0"/>
              <a:t>kms</a:t>
            </a:r>
            <a:r>
              <a:rPr lang="en-US" sz="3200" dirty="0" smtClean="0"/>
              <a:t>.</a:t>
            </a:r>
          </a:p>
          <a:p>
            <a:pPr marL="514350" indent="-514350">
              <a:buAutoNum type="arabicPeriod"/>
            </a:pPr>
            <a:r>
              <a:rPr lang="en-US" sz="3200" dirty="0" smtClean="0"/>
              <a:t>When will these two gentlemen meet?</a:t>
            </a:r>
          </a:p>
          <a:p>
            <a:pPr marL="514350" indent="-514350">
              <a:buAutoNum type="arabicPeriod"/>
            </a:pPr>
            <a:r>
              <a:rPr lang="en-US" sz="3200" dirty="0" smtClean="0"/>
              <a:t>The place where they meet, has a hotel. How far is this hotel from </a:t>
            </a:r>
            <a:r>
              <a:rPr lang="en-US" sz="3200" dirty="0" err="1" smtClean="0"/>
              <a:t>Pune</a:t>
            </a:r>
            <a:r>
              <a:rPr lang="en-US" sz="3200" dirty="0" smtClean="0"/>
              <a:t>?</a:t>
            </a:r>
          </a:p>
          <a:p>
            <a:endParaRPr lang="en-US" sz="3200" dirty="0" smtClean="0">
              <a:latin typeface="Calibri"/>
              <a:cs typeface="Calibri"/>
            </a:endParaRPr>
          </a:p>
          <a:p>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375120" y="660960"/>
              <a:ext cx="8153280" cy="5751000"/>
            </p14:xfrm>
          </p:contentPart>
        </mc:Choice>
        <mc:Fallback>
          <p:pic>
            <p:nvPicPr>
              <p:cNvPr id="3" name="Ink 2"/>
              <p:cNvPicPr/>
              <p:nvPr/>
            </p:nvPicPr>
            <p:blipFill>
              <a:blip r:embed="rId3"/>
              <a:stretch>
                <a:fillRect/>
              </a:stretch>
            </p:blipFill>
            <p:spPr>
              <a:xfrm>
                <a:off x="365760" y="651600"/>
                <a:ext cx="8172000" cy="5769720"/>
              </a:xfrm>
              <a:prstGeom prst="rect">
                <a:avLst/>
              </a:prstGeom>
            </p:spPr>
          </p:pic>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964170" cy="4512945"/>
          </a:xfrm>
          <a:prstGeom prst="rect">
            <a:avLst/>
          </a:prstGeom>
        </p:spPr>
        <p:txBody>
          <a:bodyPr vert="horz" wrap="square" lIns="0" tIns="11430" rIns="0" bIns="0" rtlCol="0">
            <a:spAutoFit/>
          </a:bodyPr>
          <a:lstStyle/>
          <a:p>
            <a:pPr marL="356870" marR="5080" indent="-344805">
              <a:lnSpc>
                <a:spcPct val="100000"/>
              </a:lnSpc>
              <a:spcBef>
                <a:spcPts val="90"/>
              </a:spcBef>
            </a:pPr>
            <a:r>
              <a:rPr sz="3200" spc="-10" dirty="0">
                <a:latin typeface="Calibri"/>
                <a:cs typeface="Calibri"/>
              </a:rPr>
              <a:t>Anita </a:t>
            </a:r>
            <a:r>
              <a:rPr sz="3200" spc="-20" dirty="0">
                <a:latin typeface="Calibri"/>
                <a:cs typeface="Calibri"/>
              </a:rPr>
              <a:t>starts from </a:t>
            </a:r>
            <a:r>
              <a:rPr sz="3200" spc="-5" dirty="0">
                <a:latin typeface="Calibri"/>
                <a:cs typeface="Calibri"/>
              </a:rPr>
              <a:t>R </a:t>
            </a:r>
            <a:r>
              <a:rPr sz="3200" dirty="0">
                <a:latin typeface="Calibri"/>
                <a:cs typeface="Calibri"/>
              </a:rPr>
              <a:t>with </a:t>
            </a:r>
            <a:r>
              <a:rPr sz="3200" spc="-5" dirty="0">
                <a:latin typeface="Calibri"/>
                <a:cs typeface="Calibri"/>
              </a:rPr>
              <a:t>a </a:t>
            </a:r>
            <a:r>
              <a:rPr sz="3200" spc="-20" dirty="0">
                <a:latin typeface="Calibri"/>
                <a:cs typeface="Calibri"/>
              </a:rPr>
              <a:t>uniform </a:t>
            </a:r>
            <a:r>
              <a:rPr sz="3200" spc="-10" dirty="0">
                <a:latin typeface="Calibri"/>
                <a:cs typeface="Calibri"/>
              </a:rPr>
              <a:t>speed of </a:t>
            </a:r>
            <a:r>
              <a:rPr sz="3200" spc="-5" dirty="0">
                <a:latin typeface="Calibri"/>
                <a:cs typeface="Calibri"/>
              </a:rPr>
              <a:t>4  </a:t>
            </a:r>
            <a:r>
              <a:rPr sz="3200" spc="-15" dirty="0">
                <a:latin typeface="Calibri"/>
                <a:cs typeface="Calibri"/>
              </a:rPr>
              <a:t>km/hr </a:t>
            </a:r>
            <a:r>
              <a:rPr sz="3200" spc="-30" dirty="0">
                <a:latin typeface="Calibri"/>
                <a:cs typeface="Calibri"/>
              </a:rPr>
              <a:t>towards </a:t>
            </a:r>
            <a:r>
              <a:rPr sz="3200" spc="-5" dirty="0">
                <a:latin typeface="Calibri"/>
                <a:cs typeface="Calibri"/>
              </a:rPr>
              <a:t>S and </a:t>
            </a:r>
            <a:r>
              <a:rPr sz="3200" spc="-15" dirty="0">
                <a:latin typeface="Calibri"/>
                <a:cs typeface="Calibri"/>
              </a:rPr>
              <a:t>at </a:t>
            </a:r>
            <a:r>
              <a:rPr sz="3200" spc="-5" dirty="0">
                <a:latin typeface="Calibri"/>
                <a:cs typeface="Calibri"/>
              </a:rPr>
              <a:t>the </a:t>
            </a:r>
            <a:r>
              <a:rPr sz="3200" spc="-10" dirty="0">
                <a:latin typeface="Calibri"/>
                <a:cs typeface="Calibri"/>
              </a:rPr>
              <a:t>same </a:t>
            </a:r>
            <a:r>
              <a:rPr sz="3200" spc="-5" dirty="0">
                <a:latin typeface="Calibri"/>
                <a:cs typeface="Calibri"/>
              </a:rPr>
              <a:t>time </a:t>
            </a:r>
            <a:r>
              <a:rPr sz="3200" spc="-30" dirty="0">
                <a:latin typeface="Calibri"/>
                <a:cs typeface="Calibri"/>
              </a:rPr>
              <a:t>Romita  </a:t>
            </a:r>
            <a:r>
              <a:rPr sz="3200" spc="-20" dirty="0">
                <a:latin typeface="Calibri"/>
                <a:cs typeface="Calibri"/>
              </a:rPr>
              <a:t>starts from </a:t>
            </a:r>
            <a:r>
              <a:rPr sz="3200" spc="-5" dirty="0">
                <a:latin typeface="Calibri"/>
                <a:cs typeface="Calibri"/>
              </a:rPr>
              <a:t>S </a:t>
            </a:r>
            <a:r>
              <a:rPr sz="3200" spc="-30" dirty="0">
                <a:latin typeface="Calibri"/>
                <a:cs typeface="Calibri"/>
              </a:rPr>
              <a:t>towards </a:t>
            </a:r>
            <a:r>
              <a:rPr sz="3200" spc="-5" dirty="0">
                <a:latin typeface="Calibri"/>
                <a:cs typeface="Calibri"/>
              </a:rPr>
              <a:t>R also with </a:t>
            </a:r>
            <a:r>
              <a:rPr sz="3200" spc="-15" dirty="0">
                <a:latin typeface="Calibri"/>
                <a:cs typeface="Calibri"/>
              </a:rPr>
              <a:t>uniform  </a:t>
            </a:r>
            <a:r>
              <a:rPr sz="3200" spc="-10" dirty="0">
                <a:latin typeface="Calibri"/>
                <a:cs typeface="Calibri"/>
              </a:rPr>
              <a:t>speed of </a:t>
            </a:r>
            <a:r>
              <a:rPr sz="3200" spc="-5" dirty="0">
                <a:latin typeface="Calibri"/>
                <a:cs typeface="Calibri"/>
              </a:rPr>
              <a:t>3 </a:t>
            </a:r>
            <a:r>
              <a:rPr sz="3200" spc="-65" dirty="0">
                <a:latin typeface="Calibri"/>
                <a:cs typeface="Calibri"/>
              </a:rPr>
              <a:t>km/hr. </a:t>
            </a:r>
            <a:r>
              <a:rPr sz="3200" spc="-15" dirty="0">
                <a:latin typeface="Calibri"/>
                <a:cs typeface="Calibri"/>
              </a:rPr>
              <a:t>They meet </a:t>
            </a:r>
            <a:r>
              <a:rPr sz="3200" spc="-5" dirty="0">
                <a:latin typeface="Calibri"/>
                <a:cs typeface="Calibri"/>
              </a:rPr>
              <a:t>each </a:t>
            </a:r>
            <a:r>
              <a:rPr sz="3200" spc="-10" dirty="0">
                <a:latin typeface="Calibri"/>
                <a:cs typeface="Calibri"/>
              </a:rPr>
              <a:t>other after  </a:t>
            </a:r>
            <a:r>
              <a:rPr sz="3200" spc="-5" dirty="0">
                <a:latin typeface="Calibri"/>
                <a:cs typeface="Calibri"/>
              </a:rPr>
              <a:t>6 </a:t>
            </a:r>
            <a:r>
              <a:rPr sz="3200" spc="-20" dirty="0">
                <a:latin typeface="Calibri"/>
                <a:cs typeface="Calibri"/>
              </a:rPr>
              <a:t>hours. </a:t>
            </a:r>
            <a:r>
              <a:rPr sz="3200" spc="-5" dirty="0">
                <a:latin typeface="Calibri"/>
                <a:cs typeface="Calibri"/>
              </a:rPr>
              <a:t>Find the </a:t>
            </a:r>
            <a:r>
              <a:rPr sz="3200" spc="-15" dirty="0">
                <a:latin typeface="Calibri"/>
                <a:cs typeface="Calibri"/>
              </a:rPr>
              <a:t>distance between </a:t>
            </a:r>
            <a:r>
              <a:rPr sz="3200" spc="-5" dirty="0">
                <a:latin typeface="Calibri"/>
                <a:cs typeface="Calibri"/>
              </a:rPr>
              <a:t>R and</a:t>
            </a:r>
            <a:r>
              <a:rPr sz="3200" spc="185" dirty="0">
                <a:latin typeface="Calibri"/>
                <a:cs typeface="Calibri"/>
              </a:rPr>
              <a:t> </a:t>
            </a:r>
            <a:r>
              <a:rPr sz="3200" spc="-10" dirty="0">
                <a:latin typeface="Calibri"/>
                <a:cs typeface="Calibri"/>
              </a:rPr>
              <a:t>S.</a:t>
            </a:r>
            <a:endParaRPr sz="3200">
              <a:latin typeface="Calibri"/>
              <a:cs typeface="Calibri"/>
            </a:endParaRPr>
          </a:p>
          <a:p>
            <a:pPr marL="892810" indent="-536575">
              <a:lnSpc>
                <a:spcPct val="100000"/>
              </a:lnSpc>
              <a:spcBef>
                <a:spcPts val="775"/>
              </a:spcBef>
              <a:buAutoNum type="alphaLcParenBoth"/>
              <a:tabLst>
                <a:tab pos="893444" algn="l"/>
              </a:tabLst>
            </a:pPr>
            <a:r>
              <a:rPr sz="3200" spc="-15" dirty="0">
                <a:latin typeface="Calibri"/>
                <a:cs typeface="Calibri"/>
              </a:rPr>
              <a:t>30</a:t>
            </a:r>
            <a:r>
              <a:rPr sz="3200" dirty="0">
                <a:latin typeface="Calibri"/>
                <a:cs typeface="Calibri"/>
              </a:rPr>
              <a:t> </a:t>
            </a:r>
            <a:r>
              <a:rPr sz="3200" spc="-15" dirty="0">
                <a:latin typeface="Calibri"/>
                <a:cs typeface="Calibri"/>
              </a:rPr>
              <a:t>km</a:t>
            </a:r>
            <a:endParaRPr sz="3200">
              <a:latin typeface="Calibri"/>
              <a:cs typeface="Calibri"/>
            </a:endParaRPr>
          </a:p>
          <a:p>
            <a:pPr marL="911225" indent="-554990">
              <a:lnSpc>
                <a:spcPct val="100000"/>
              </a:lnSpc>
              <a:buAutoNum type="alphaLcParenBoth"/>
              <a:tabLst>
                <a:tab pos="911860" algn="l"/>
              </a:tabLst>
            </a:pPr>
            <a:r>
              <a:rPr sz="3200" spc="-10" dirty="0">
                <a:latin typeface="Calibri"/>
                <a:cs typeface="Calibri"/>
              </a:rPr>
              <a:t>28.8</a:t>
            </a:r>
            <a:r>
              <a:rPr sz="3200" spc="20" dirty="0">
                <a:latin typeface="Calibri"/>
                <a:cs typeface="Calibri"/>
              </a:rPr>
              <a:t> </a:t>
            </a:r>
            <a:r>
              <a:rPr sz="3200" spc="-15" dirty="0">
                <a:latin typeface="Calibri"/>
                <a:cs typeface="Calibri"/>
              </a:rPr>
              <a:t>km</a:t>
            </a:r>
            <a:endParaRPr sz="3200">
              <a:latin typeface="Calibri"/>
              <a:cs typeface="Calibri"/>
            </a:endParaRPr>
          </a:p>
          <a:p>
            <a:pPr marL="868044" indent="-511809">
              <a:lnSpc>
                <a:spcPct val="100000"/>
              </a:lnSpc>
              <a:spcBef>
                <a:spcPts val="5"/>
              </a:spcBef>
              <a:buAutoNum type="alphaLcParenBoth"/>
              <a:tabLst>
                <a:tab pos="868680" algn="l"/>
              </a:tabLst>
            </a:pPr>
            <a:r>
              <a:rPr sz="3200" spc="-10" dirty="0">
                <a:latin typeface="Calibri"/>
                <a:cs typeface="Calibri"/>
              </a:rPr>
              <a:t>32.6</a:t>
            </a:r>
            <a:r>
              <a:rPr sz="3200" spc="25" dirty="0">
                <a:latin typeface="Calibri"/>
                <a:cs typeface="Calibri"/>
              </a:rPr>
              <a:t> </a:t>
            </a:r>
            <a:r>
              <a:rPr sz="3200" spc="-15" dirty="0">
                <a:latin typeface="Calibri"/>
                <a:cs typeface="Calibri"/>
              </a:rPr>
              <a:t>km</a:t>
            </a:r>
            <a:endParaRPr sz="3200">
              <a:latin typeface="Calibri"/>
              <a:cs typeface="Calibri"/>
            </a:endParaRPr>
          </a:p>
          <a:p>
            <a:pPr marL="911225" indent="-554990">
              <a:lnSpc>
                <a:spcPct val="100000"/>
              </a:lnSpc>
              <a:buAutoNum type="alphaLcParenBoth"/>
              <a:tabLst>
                <a:tab pos="911860" algn="l"/>
              </a:tabLst>
            </a:pPr>
            <a:r>
              <a:rPr sz="3200" spc="-10" dirty="0">
                <a:latin typeface="Calibri"/>
                <a:cs typeface="Calibri"/>
              </a:rPr>
              <a:t>42</a:t>
            </a:r>
            <a:r>
              <a:rPr sz="3200" dirty="0">
                <a:latin typeface="Calibri"/>
                <a:cs typeface="Calibri"/>
              </a:rPr>
              <a:t> </a:t>
            </a:r>
            <a:r>
              <a:rPr sz="3200" spc="-15" dirty="0">
                <a:latin typeface="Calibri"/>
                <a:cs typeface="Calibri"/>
              </a:rPr>
              <a:t>km</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8000" y="723240"/>
              <a:ext cx="8831880" cy="5340240"/>
            </p14:xfrm>
          </p:contentPart>
        </mc:Choice>
        <mc:Fallback>
          <p:pic>
            <p:nvPicPr>
              <p:cNvPr id="3" name="Ink 2"/>
              <p:cNvPicPr/>
              <p:nvPr/>
            </p:nvPicPr>
            <p:blipFill>
              <a:blip r:embed="rId3"/>
              <a:stretch>
                <a:fillRect/>
              </a:stretch>
            </p:blipFill>
            <p:spPr>
              <a:xfrm>
                <a:off x="8640" y="713880"/>
                <a:ext cx="8850600" cy="5358960"/>
              </a:xfrm>
              <a:prstGeom prst="rect">
                <a:avLst/>
              </a:prstGeom>
            </p:spPr>
          </p:pic>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365836"/>
            <a:ext cx="7854315" cy="5099050"/>
          </a:xfrm>
          <a:prstGeom prst="rect">
            <a:avLst/>
          </a:prstGeom>
        </p:spPr>
        <p:txBody>
          <a:bodyPr vert="horz" wrap="square" lIns="0" tIns="12065" rIns="0" bIns="0" rtlCol="0">
            <a:spAutoFit/>
          </a:bodyPr>
          <a:lstStyle/>
          <a:p>
            <a:pPr marL="356870" marR="5080" indent="-344805">
              <a:lnSpc>
                <a:spcPct val="100000"/>
              </a:lnSpc>
              <a:spcBef>
                <a:spcPts val="95"/>
              </a:spcBef>
            </a:pPr>
            <a:r>
              <a:rPr sz="3200" spc="-5" dirty="0">
                <a:latin typeface="Calibri"/>
                <a:cs typeface="Calibri"/>
              </a:rPr>
              <a:t>A </a:t>
            </a:r>
            <a:r>
              <a:rPr sz="3200" spc="-10" dirty="0">
                <a:latin typeface="Calibri"/>
                <a:cs typeface="Calibri"/>
              </a:rPr>
              <a:t>thief </a:t>
            </a:r>
            <a:r>
              <a:rPr sz="3200" spc="-5" dirty="0">
                <a:latin typeface="Calibri"/>
                <a:cs typeface="Calibri"/>
              </a:rPr>
              <a:t>Bhagu Ram is </a:t>
            </a:r>
            <a:r>
              <a:rPr sz="3200" spc="-15" dirty="0">
                <a:latin typeface="Calibri"/>
                <a:cs typeface="Calibri"/>
              </a:rPr>
              <a:t>spotted </a:t>
            </a:r>
            <a:r>
              <a:rPr sz="3200" spc="-20" dirty="0">
                <a:latin typeface="Calibri"/>
                <a:cs typeface="Calibri"/>
              </a:rPr>
              <a:t>by </a:t>
            </a:r>
            <a:r>
              <a:rPr sz="3200" spc="-5" dirty="0">
                <a:latin typeface="Calibri"/>
                <a:cs typeface="Calibri"/>
              </a:rPr>
              <a:t>the policeman  </a:t>
            </a:r>
            <a:r>
              <a:rPr sz="3200" spc="-30" dirty="0">
                <a:latin typeface="Calibri"/>
                <a:cs typeface="Calibri"/>
              </a:rPr>
              <a:t>Pakad </a:t>
            </a:r>
            <a:r>
              <a:rPr sz="3200" spc="-5" dirty="0">
                <a:latin typeface="Calibri"/>
                <a:cs typeface="Calibri"/>
              </a:rPr>
              <a:t>Singh </a:t>
            </a:r>
            <a:r>
              <a:rPr sz="3200" spc="-20" dirty="0">
                <a:latin typeface="Calibri"/>
                <a:cs typeface="Calibri"/>
              </a:rPr>
              <a:t>from </a:t>
            </a:r>
            <a:r>
              <a:rPr sz="3200" spc="-5" dirty="0">
                <a:latin typeface="Calibri"/>
                <a:cs typeface="Calibri"/>
              </a:rPr>
              <a:t>a </a:t>
            </a:r>
            <a:r>
              <a:rPr sz="3200" spc="-15" dirty="0">
                <a:latin typeface="Calibri"/>
                <a:cs typeface="Calibri"/>
              </a:rPr>
              <a:t>distance </a:t>
            </a:r>
            <a:r>
              <a:rPr sz="3200" spc="-10" dirty="0">
                <a:latin typeface="Calibri"/>
                <a:cs typeface="Calibri"/>
              </a:rPr>
              <a:t>of </a:t>
            </a:r>
            <a:r>
              <a:rPr sz="3200" spc="-15" dirty="0">
                <a:latin typeface="Calibri"/>
                <a:cs typeface="Calibri"/>
              </a:rPr>
              <a:t>200m. </a:t>
            </a:r>
            <a:r>
              <a:rPr sz="3200" spc="-10" dirty="0">
                <a:latin typeface="Calibri"/>
                <a:cs typeface="Calibri"/>
              </a:rPr>
              <a:t>Once  they see </a:t>
            </a:r>
            <a:r>
              <a:rPr sz="3200" spc="-5" dirty="0">
                <a:latin typeface="Calibri"/>
                <a:cs typeface="Calibri"/>
              </a:rPr>
              <a:t>each </a:t>
            </a:r>
            <a:r>
              <a:rPr sz="3200" spc="-10" dirty="0">
                <a:latin typeface="Calibri"/>
                <a:cs typeface="Calibri"/>
              </a:rPr>
              <a:t>other they </a:t>
            </a:r>
            <a:r>
              <a:rPr sz="3200" spc="-25" dirty="0">
                <a:latin typeface="Calibri"/>
                <a:cs typeface="Calibri"/>
              </a:rPr>
              <a:t>start </a:t>
            </a:r>
            <a:r>
              <a:rPr sz="3200" spc="-5" dirty="0">
                <a:latin typeface="Calibri"/>
                <a:cs typeface="Calibri"/>
              </a:rPr>
              <a:t>Running. </a:t>
            </a:r>
            <a:r>
              <a:rPr sz="3200" spc="-15" dirty="0">
                <a:latin typeface="Calibri"/>
                <a:cs typeface="Calibri"/>
              </a:rPr>
              <a:t>What  </a:t>
            </a:r>
            <a:r>
              <a:rPr sz="3200" spc="-5" dirty="0">
                <a:latin typeface="Calibri"/>
                <a:cs typeface="Calibri"/>
              </a:rPr>
              <a:t>is the time </a:t>
            </a:r>
            <a:r>
              <a:rPr sz="3200" spc="-10" dirty="0">
                <a:latin typeface="Calibri"/>
                <a:cs typeface="Calibri"/>
              </a:rPr>
              <a:t>after </a:t>
            </a:r>
            <a:r>
              <a:rPr sz="3200" spc="-5" dirty="0">
                <a:latin typeface="Calibri"/>
                <a:cs typeface="Calibri"/>
              </a:rPr>
              <a:t>which Bhagu Ram, who is  </a:t>
            </a:r>
            <a:r>
              <a:rPr sz="3200" spc="-10" dirty="0">
                <a:latin typeface="Calibri"/>
                <a:cs typeface="Calibri"/>
              </a:rPr>
              <a:t>running </a:t>
            </a:r>
            <a:r>
              <a:rPr sz="3200" spc="-15" dirty="0">
                <a:latin typeface="Calibri"/>
                <a:cs typeface="Calibri"/>
              </a:rPr>
              <a:t>at </a:t>
            </a:r>
            <a:r>
              <a:rPr sz="3200" spc="-5" dirty="0">
                <a:latin typeface="Calibri"/>
                <a:cs typeface="Calibri"/>
              </a:rPr>
              <a:t>5 </a:t>
            </a:r>
            <a:r>
              <a:rPr sz="3200" spc="-15" dirty="0">
                <a:latin typeface="Calibri"/>
                <a:cs typeface="Calibri"/>
              </a:rPr>
              <a:t>km/hr </a:t>
            </a:r>
            <a:r>
              <a:rPr sz="3200" spc="-10" dirty="0">
                <a:latin typeface="Calibri"/>
                <a:cs typeface="Calibri"/>
              </a:rPr>
              <a:t>being </a:t>
            </a:r>
            <a:r>
              <a:rPr sz="3200" spc="-15" dirty="0">
                <a:latin typeface="Calibri"/>
                <a:cs typeface="Calibri"/>
              </a:rPr>
              <a:t>caught </a:t>
            </a:r>
            <a:r>
              <a:rPr sz="3200" spc="-20" dirty="0">
                <a:latin typeface="Calibri"/>
                <a:cs typeface="Calibri"/>
              </a:rPr>
              <a:t>by </a:t>
            </a:r>
            <a:r>
              <a:rPr sz="3200" spc="-30" dirty="0">
                <a:latin typeface="Calibri"/>
                <a:cs typeface="Calibri"/>
              </a:rPr>
              <a:t>Pakad  </a:t>
            </a:r>
            <a:r>
              <a:rPr sz="3200" spc="-5" dirty="0">
                <a:latin typeface="Calibri"/>
                <a:cs typeface="Calibri"/>
              </a:rPr>
              <a:t>Singh </a:t>
            </a:r>
            <a:r>
              <a:rPr sz="3200" spc="-10" dirty="0">
                <a:latin typeface="Calibri"/>
                <a:cs typeface="Calibri"/>
              </a:rPr>
              <a:t>running </a:t>
            </a:r>
            <a:r>
              <a:rPr sz="3200" spc="-15" dirty="0">
                <a:latin typeface="Calibri"/>
                <a:cs typeface="Calibri"/>
              </a:rPr>
              <a:t>at </a:t>
            </a:r>
            <a:r>
              <a:rPr sz="3200" spc="-5" dirty="0">
                <a:latin typeface="Calibri"/>
                <a:cs typeface="Calibri"/>
              </a:rPr>
              <a:t>7</a:t>
            </a:r>
            <a:r>
              <a:rPr sz="3200" spc="75" dirty="0">
                <a:latin typeface="Calibri"/>
                <a:cs typeface="Calibri"/>
              </a:rPr>
              <a:t> </a:t>
            </a:r>
            <a:r>
              <a:rPr sz="3200" spc="-5" dirty="0">
                <a:latin typeface="Calibri"/>
                <a:cs typeface="Calibri"/>
              </a:rPr>
              <a:t>km/hr?</a:t>
            </a:r>
            <a:endParaRPr sz="3200">
              <a:latin typeface="Calibri"/>
              <a:cs typeface="Calibri"/>
            </a:endParaRPr>
          </a:p>
          <a:p>
            <a:pPr marL="892175" indent="-535940">
              <a:lnSpc>
                <a:spcPct val="100000"/>
              </a:lnSpc>
              <a:spcBef>
                <a:spcPts val="780"/>
              </a:spcBef>
              <a:buAutoNum type="alphaLcParenBoth"/>
              <a:tabLst>
                <a:tab pos="892810" algn="l"/>
              </a:tabLst>
            </a:pPr>
            <a:r>
              <a:rPr sz="3200" spc="-5" dirty="0">
                <a:latin typeface="Calibri"/>
                <a:cs typeface="Calibri"/>
              </a:rPr>
              <a:t>6</a:t>
            </a:r>
            <a:r>
              <a:rPr sz="3200" spc="-20" dirty="0">
                <a:latin typeface="Calibri"/>
                <a:cs typeface="Calibri"/>
              </a:rPr>
              <a:t> </a:t>
            </a:r>
            <a:r>
              <a:rPr sz="3200" spc="-5" dirty="0">
                <a:latin typeface="Calibri"/>
                <a:cs typeface="Calibri"/>
              </a:rPr>
              <a:t>min</a:t>
            </a:r>
            <a:endParaRPr sz="3200">
              <a:latin typeface="Calibri"/>
              <a:cs typeface="Calibri"/>
            </a:endParaRPr>
          </a:p>
          <a:p>
            <a:pPr marL="911225" indent="-554990">
              <a:lnSpc>
                <a:spcPct val="100000"/>
              </a:lnSpc>
              <a:buAutoNum type="alphaLcParenBoth"/>
              <a:tabLst>
                <a:tab pos="911860" algn="l"/>
              </a:tabLst>
            </a:pPr>
            <a:r>
              <a:rPr sz="3200" spc="-5" dirty="0">
                <a:latin typeface="Calibri"/>
                <a:cs typeface="Calibri"/>
              </a:rPr>
              <a:t>7</a:t>
            </a:r>
            <a:r>
              <a:rPr sz="3200" dirty="0">
                <a:latin typeface="Calibri"/>
                <a:cs typeface="Calibri"/>
              </a:rPr>
              <a:t> </a:t>
            </a:r>
            <a:r>
              <a:rPr sz="3200" spc="-5" dirty="0">
                <a:latin typeface="Calibri"/>
                <a:cs typeface="Calibri"/>
              </a:rPr>
              <a:t>min</a:t>
            </a:r>
            <a:endParaRPr sz="3200">
              <a:latin typeface="Calibri"/>
              <a:cs typeface="Calibri"/>
            </a:endParaRPr>
          </a:p>
          <a:p>
            <a:pPr marL="868044" indent="-511809">
              <a:lnSpc>
                <a:spcPct val="100000"/>
              </a:lnSpc>
              <a:buAutoNum type="alphaLcParenBoth"/>
              <a:tabLst>
                <a:tab pos="868680" algn="l"/>
              </a:tabLst>
            </a:pPr>
            <a:r>
              <a:rPr sz="3200" spc="-5" dirty="0">
                <a:latin typeface="Calibri"/>
                <a:cs typeface="Calibri"/>
              </a:rPr>
              <a:t>8</a:t>
            </a:r>
            <a:r>
              <a:rPr sz="3200" dirty="0">
                <a:latin typeface="Calibri"/>
                <a:cs typeface="Calibri"/>
              </a:rPr>
              <a:t> </a:t>
            </a:r>
            <a:r>
              <a:rPr sz="3200" spc="-5" dirty="0">
                <a:latin typeface="Calibri"/>
                <a:cs typeface="Calibri"/>
              </a:rPr>
              <a:t>min</a:t>
            </a:r>
            <a:endParaRPr sz="3200">
              <a:latin typeface="Calibri"/>
              <a:cs typeface="Calibri"/>
            </a:endParaRPr>
          </a:p>
          <a:p>
            <a:pPr marL="911225" indent="-554990">
              <a:lnSpc>
                <a:spcPct val="100000"/>
              </a:lnSpc>
              <a:spcBef>
                <a:spcPts val="770"/>
              </a:spcBef>
              <a:buAutoNum type="alphaLcParenBoth"/>
              <a:tabLst>
                <a:tab pos="911860" algn="l"/>
              </a:tabLst>
            </a:pPr>
            <a:r>
              <a:rPr sz="3200" spc="-5" dirty="0">
                <a:latin typeface="Calibri"/>
                <a:cs typeface="Calibri"/>
              </a:rPr>
              <a:t>None of</a:t>
            </a:r>
            <a:r>
              <a:rPr sz="3200" spc="5" dirty="0">
                <a:latin typeface="Calibri"/>
                <a:cs typeface="Calibri"/>
              </a:rPr>
              <a:t> </a:t>
            </a:r>
            <a:r>
              <a:rPr sz="3200" spc="-10" dirty="0">
                <a:latin typeface="Calibri"/>
                <a:cs typeface="Calibri"/>
              </a:rPr>
              <a:t>these</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651960" y="3313080"/>
              <a:ext cx="7706880" cy="2009520"/>
            </p14:xfrm>
          </p:contentPart>
        </mc:Choice>
        <mc:Fallback>
          <p:pic>
            <p:nvPicPr>
              <p:cNvPr id="3" name="Ink 2"/>
              <p:cNvPicPr/>
              <p:nvPr/>
            </p:nvPicPr>
            <p:blipFill>
              <a:blip r:embed="rId3"/>
              <a:stretch>
                <a:fillRect/>
              </a:stretch>
            </p:blipFill>
            <p:spPr>
              <a:xfrm>
                <a:off x="642600" y="3303720"/>
                <a:ext cx="7725600" cy="2028240"/>
              </a:xfrm>
              <a:prstGeom prst="rect">
                <a:avLst/>
              </a:prstGeom>
            </p:spPr>
          </p:pic>
        </mc:Fallback>
      </mc:AlternateContent>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365836"/>
            <a:ext cx="7854315" cy="5493170"/>
          </a:xfrm>
          <a:prstGeom prst="rect">
            <a:avLst/>
          </a:prstGeom>
        </p:spPr>
        <p:txBody>
          <a:bodyPr vert="horz" wrap="square" lIns="0" tIns="12065" rIns="0" bIns="0" rtlCol="0">
            <a:spAutoFit/>
          </a:bodyPr>
          <a:lstStyle/>
          <a:p>
            <a:pPr marL="356870" marR="5080" indent="-344805">
              <a:lnSpc>
                <a:spcPct val="100000"/>
              </a:lnSpc>
              <a:spcBef>
                <a:spcPts val="95"/>
              </a:spcBef>
            </a:pPr>
            <a:r>
              <a:rPr lang="en-US" sz="3200" dirty="0" smtClean="0"/>
              <a:t>The distance between two cities A and B is 80 km. A motorcycle rider starts from A towards B at 7 am at a speed of 10 km/hr. Another motorcyclist starts from B towards A at 8 am at a speed of 25 km/hr. At what time will they cross each other?</a:t>
            </a:r>
          </a:p>
          <a:p>
            <a:pPr marL="526415" marR="5080" indent="-514350">
              <a:lnSpc>
                <a:spcPct val="100000"/>
              </a:lnSpc>
              <a:spcBef>
                <a:spcPts val="95"/>
              </a:spcBef>
              <a:buFont typeface="+mj-lt"/>
              <a:buAutoNum type="alphaLcParenR"/>
            </a:pPr>
            <a:r>
              <a:rPr lang="en-US" sz="3200" dirty="0" smtClean="0"/>
              <a:t>9 am</a:t>
            </a:r>
          </a:p>
          <a:p>
            <a:pPr marL="526415" marR="5080" indent="-514350">
              <a:lnSpc>
                <a:spcPct val="100000"/>
              </a:lnSpc>
              <a:spcBef>
                <a:spcPts val="95"/>
              </a:spcBef>
              <a:buFont typeface="+mj-lt"/>
              <a:buAutoNum type="alphaLcParenR"/>
            </a:pPr>
            <a:r>
              <a:rPr lang="en-US" sz="3200" dirty="0" smtClean="0"/>
              <a:t>9:30 am</a:t>
            </a:r>
          </a:p>
          <a:p>
            <a:pPr marL="526415" marR="5080" indent="-514350">
              <a:lnSpc>
                <a:spcPct val="100000"/>
              </a:lnSpc>
              <a:spcBef>
                <a:spcPts val="95"/>
              </a:spcBef>
              <a:buFont typeface="+mj-lt"/>
              <a:buAutoNum type="alphaLcParenR"/>
            </a:pPr>
            <a:r>
              <a:rPr lang="en-US" sz="3200" dirty="0" smtClean="0"/>
              <a:t>10 am</a:t>
            </a:r>
          </a:p>
          <a:p>
            <a:pPr marL="526415" marR="5080" indent="-514350">
              <a:lnSpc>
                <a:spcPct val="100000"/>
              </a:lnSpc>
              <a:spcBef>
                <a:spcPts val="95"/>
              </a:spcBef>
              <a:buFont typeface="+mj-lt"/>
              <a:buAutoNum type="alphaLcParenR"/>
            </a:pPr>
            <a:r>
              <a:rPr lang="en-US" sz="3200" dirty="0" smtClean="0"/>
              <a:t>10:30 am</a:t>
            </a:r>
          </a:p>
          <a:p>
            <a:pPr marL="356870" marR="5080" indent="-344805">
              <a:lnSpc>
                <a:spcPct val="100000"/>
              </a:lnSpc>
              <a:spcBef>
                <a:spcPts val="95"/>
              </a:spcBef>
            </a:pPr>
            <a:endParaRPr lang="en-US" sz="3200" dirty="0" smtClean="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410760" y="366120"/>
              <a:ext cx="7813800" cy="6090480"/>
            </p14:xfrm>
          </p:contentPart>
        </mc:Choice>
        <mc:Fallback>
          <p:pic>
            <p:nvPicPr>
              <p:cNvPr id="3" name="Ink 2"/>
              <p:cNvPicPr/>
              <p:nvPr/>
            </p:nvPicPr>
            <p:blipFill>
              <a:blip r:embed="rId3"/>
              <a:stretch>
                <a:fillRect/>
              </a:stretch>
            </p:blipFill>
            <p:spPr>
              <a:xfrm>
                <a:off x="401400" y="356760"/>
                <a:ext cx="7832520" cy="6109200"/>
              </a:xfrm>
              <a:prstGeom prst="rect">
                <a:avLst/>
              </a:prstGeom>
            </p:spPr>
          </p:pic>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8144" y="443214"/>
            <a:ext cx="7484109" cy="5685790"/>
          </a:xfrm>
          <a:prstGeom prst="rect">
            <a:avLst/>
          </a:prstGeom>
        </p:spPr>
        <p:txBody>
          <a:bodyPr vert="horz" wrap="square" lIns="0" tIns="110489" rIns="0" bIns="0" rtlCol="0">
            <a:spAutoFit/>
          </a:bodyPr>
          <a:lstStyle/>
          <a:p>
            <a:pPr marR="4370705" algn="ctr">
              <a:lnSpc>
                <a:spcPct val="100000"/>
              </a:lnSpc>
              <a:spcBef>
                <a:spcPts val="869"/>
              </a:spcBef>
            </a:pPr>
            <a:r>
              <a:rPr sz="3200" b="1" spc="-10" dirty="0">
                <a:latin typeface="Calibri"/>
                <a:cs typeface="Calibri"/>
              </a:rPr>
              <a:t>TRAIN</a:t>
            </a:r>
            <a:r>
              <a:rPr sz="3200" b="1" spc="-5" dirty="0">
                <a:latin typeface="Calibri"/>
                <a:cs typeface="Calibri"/>
              </a:rPr>
              <a:t> </a:t>
            </a:r>
            <a:r>
              <a:rPr sz="3200" b="1" spc="-15" dirty="0">
                <a:latin typeface="Calibri"/>
                <a:cs typeface="Calibri"/>
              </a:rPr>
              <a:t>PROBLEMS</a:t>
            </a:r>
            <a:endParaRPr sz="3200">
              <a:latin typeface="Calibri"/>
              <a:cs typeface="Calibri"/>
            </a:endParaRPr>
          </a:p>
          <a:p>
            <a:pPr marL="50800" marR="559435" algn="just">
              <a:lnSpc>
                <a:spcPct val="100000"/>
              </a:lnSpc>
              <a:spcBef>
                <a:spcPts val="770"/>
              </a:spcBef>
            </a:pPr>
            <a:r>
              <a:rPr sz="3200" spc="-60" dirty="0">
                <a:latin typeface="Calibri"/>
                <a:cs typeface="Calibri"/>
              </a:rPr>
              <a:t>Train </a:t>
            </a:r>
            <a:r>
              <a:rPr sz="3200" spc="-15" dirty="0">
                <a:latin typeface="Calibri"/>
                <a:cs typeface="Calibri"/>
              </a:rPr>
              <a:t>problems broadly </a:t>
            </a:r>
            <a:r>
              <a:rPr sz="3200" spc="-20" dirty="0">
                <a:latin typeface="Calibri"/>
                <a:cs typeface="Calibri"/>
              </a:rPr>
              <a:t>centre </a:t>
            </a:r>
            <a:r>
              <a:rPr sz="3200" spc="-15" dirty="0">
                <a:latin typeface="Calibri"/>
                <a:cs typeface="Calibri"/>
              </a:rPr>
              <a:t>around </a:t>
            </a:r>
            <a:r>
              <a:rPr sz="3200" spc="-5" dirty="0">
                <a:latin typeface="Calibri"/>
                <a:cs typeface="Calibri"/>
              </a:rPr>
              <a:t>the  </a:t>
            </a:r>
            <a:r>
              <a:rPr sz="3200" spc="-15" dirty="0">
                <a:latin typeface="Calibri"/>
                <a:cs typeface="Calibri"/>
              </a:rPr>
              <a:t>following three</a:t>
            </a:r>
            <a:r>
              <a:rPr sz="3200" spc="45" dirty="0">
                <a:latin typeface="Calibri"/>
                <a:cs typeface="Calibri"/>
              </a:rPr>
              <a:t> </a:t>
            </a:r>
            <a:r>
              <a:rPr sz="3200" spc="-5" dirty="0">
                <a:latin typeface="Calibri"/>
                <a:cs typeface="Calibri"/>
              </a:rPr>
              <a:t>types.</a:t>
            </a:r>
            <a:endParaRPr sz="3200">
              <a:latin typeface="Calibri"/>
              <a:cs typeface="Calibri"/>
            </a:endParaRPr>
          </a:p>
          <a:p>
            <a:pPr marL="50800" marR="3895725" algn="just">
              <a:lnSpc>
                <a:spcPct val="120100"/>
              </a:lnSpc>
              <a:spcBef>
                <a:spcPts val="5"/>
              </a:spcBef>
            </a:pPr>
            <a:r>
              <a:rPr sz="3200" spc="-15" dirty="0">
                <a:latin typeface="Calibri"/>
                <a:cs typeface="Calibri"/>
              </a:rPr>
              <a:t>L</a:t>
            </a:r>
            <a:r>
              <a:rPr sz="3150" spc="-22" baseline="-19841" dirty="0">
                <a:latin typeface="Calibri"/>
                <a:cs typeface="Calibri"/>
              </a:rPr>
              <a:t>t</a:t>
            </a:r>
            <a:r>
              <a:rPr sz="3200" spc="-15" dirty="0">
                <a:latin typeface="Calibri"/>
                <a:cs typeface="Calibri"/>
              </a:rPr>
              <a:t>= </a:t>
            </a:r>
            <a:r>
              <a:rPr sz="3200" spc="-10" dirty="0">
                <a:latin typeface="Calibri"/>
                <a:cs typeface="Calibri"/>
              </a:rPr>
              <a:t>length </a:t>
            </a:r>
            <a:r>
              <a:rPr sz="3200" spc="-5" dirty="0">
                <a:latin typeface="Calibri"/>
                <a:cs typeface="Calibri"/>
              </a:rPr>
              <a:t>of the </a:t>
            </a:r>
            <a:r>
              <a:rPr sz="3200" spc="-20" dirty="0">
                <a:latin typeface="Calibri"/>
                <a:cs typeface="Calibri"/>
              </a:rPr>
              <a:t>train  </a:t>
            </a:r>
            <a:r>
              <a:rPr sz="3200" spc="-5" dirty="0">
                <a:latin typeface="Calibri"/>
                <a:cs typeface="Calibri"/>
              </a:rPr>
              <a:t>S = </a:t>
            </a:r>
            <a:r>
              <a:rPr sz="3200" spc="-10" dirty="0">
                <a:latin typeface="Calibri"/>
                <a:cs typeface="Calibri"/>
              </a:rPr>
              <a:t>Speed of </a:t>
            </a:r>
            <a:r>
              <a:rPr sz="3200" spc="-5" dirty="0">
                <a:latin typeface="Calibri"/>
                <a:cs typeface="Calibri"/>
              </a:rPr>
              <a:t>the </a:t>
            </a:r>
            <a:r>
              <a:rPr sz="3200" spc="-20" dirty="0">
                <a:latin typeface="Calibri"/>
                <a:cs typeface="Calibri"/>
              </a:rPr>
              <a:t>train  </a:t>
            </a:r>
            <a:r>
              <a:rPr sz="3200" spc="-5" dirty="0">
                <a:latin typeface="Calibri"/>
                <a:cs typeface="Calibri"/>
              </a:rPr>
              <a:t>T = time</a:t>
            </a:r>
            <a:r>
              <a:rPr sz="3200" spc="5" dirty="0">
                <a:latin typeface="Calibri"/>
                <a:cs typeface="Calibri"/>
              </a:rPr>
              <a:t> </a:t>
            </a:r>
            <a:r>
              <a:rPr sz="3200" spc="-35" dirty="0">
                <a:latin typeface="Calibri"/>
                <a:cs typeface="Calibri"/>
              </a:rPr>
              <a:t>taken</a:t>
            </a:r>
            <a:endParaRPr sz="3200">
              <a:latin typeface="Calibri"/>
              <a:cs typeface="Calibri"/>
            </a:endParaRPr>
          </a:p>
          <a:p>
            <a:pPr>
              <a:lnSpc>
                <a:spcPct val="100000"/>
              </a:lnSpc>
              <a:spcBef>
                <a:spcPts val="5"/>
              </a:spcBef>
            </a:pPr>
            <a:endParaRPr sz="4400">
              <a:latin typeface="Calibri"/>
              <a:cs typeface="Calibri"/>
            </a:endParaRPr>
          </a:p>
          <a:p>
            <a:pPr marL="565785" marR="43180" indent="-515620">
              <a:lnSpc>
                <a:spcPct val="100000"/>
              </a:lnSpc>
              <a:tabLst>
                <a:tab pos="565785" algn="l"/>
              </a:tabLst>
            </a:pPr>
            <a:r>
              <a:rPr sz="3200" spc="-10" dirty="0">
                <a:latin typeface="Calibri"/>
                <a:cs typeface="Calibri"/>
              </a:rPr>
              <a:t>1.	</a:t>
            </a:r>
            <a:r>
              <a:rPr sz="3200" spc="-5" dirty="0">
                <a:latin typeface="Calibri"/>
                <a:cs typeface="Calibri"/>
              </a:rPr>
              <a:t>Time </a:t>
            </a:r>
            <a:r>
              <a:rPr sz="3200" spc="-35" dirty="0">
                <a:latin typeface="Calibri"/>
                <a:cs typeface="Calibri"/>
              </a:rPr>
              <a:t>taken </a:t>
            </a:r>
            <a:r>
              <a:rPr sz="3200" spc="-20" dirty="0">
                <a:latin typeface="Calibri"/>
                <a:cs typeface="Calibri"/>
              </a:rPr>
              <a:t>by </a:t>
            </a:r>
            <a:r>
              <a:rPr sz="3200" spc="-5" dirty="0">
                <a:latin typeface="Calibri"/>
                <a:cs typeface="Calibri"/>
              </a:rPr>
              <a:t>a </a:t>
            </a:r>
            <a:r>
              <a:rPr sz="3200" spc="-20" dirty="0">
                <a:latin typeface="Calibri"/>
                <a:cs typeface="Calibri"/>
              </a:rPr>
              <a:t>train </a:t>
            </a:r>
            <a:r>
              <a:rPr sz="3200" spc="-10" dirty="0">
                <a:latin typeface="Calibri"/>
                <a:cs typeface="Calibri"/>
              </a:rPr>
              <a:t>to </a:t>
            </a:r>
            <a:r>
              <a:rPr sz="3200" spc="-20" dirty="0">
                <a:latin typeface="Calibri"/>
                <a:cs typeface="Calibri"/>
              </a:rPr>
              <a:t>cross </a:t>
            </a:r>
            <a:r>
              <a:rPr sz="3200" spc="-5" dirty="0">
                <a:latin typeface="Calibri"/>
                <a:cs typeface="Calibri"/>
              </a:rPr>
              <a:t>a </a:t>
            </a:r>
            <a:r>
              <a:rPr sz="3200" spc="-15" dirty="0">
                <a:latin typeface="Calibri"/>
                <a:cs typeface="Calibri"/>
              </a:rPr>
              <a:t>stationary  </a:t>
            </a:r>
            <a:r>
              <a:rPr sz="3200" spc="-10" dirty="0">
                <a:latin typeface="Calibri"/>
                <a:cs typeface="Calibri"/>
              </a:rPr>
              <a:t>point.</a:t>
            </a:r>
            <a:endParaRPr sz="3200">
              <a:latin typeface="Calibri"/>
              <a:cs typeface="Calibri"/>
            </a:endParaRPr>
          </a:p>
          <a:p>
            <a:pPr marR="4362450" algn="ctr">
              <a:lnSpc>
                <a:spcPct val="100000"/>
              </a:lnSpc>
              <a:spcBef>
                <a:spcPts val="775"/>
              </a:spcBef>
            </a:pPr>
            <a:r>
              <a:rPr sz="3200" spc="-5" dirty="0">
                <a:latin typeface="Calibri"/>
                <a:cs typeface="Calibri"/>
              </a:rPr>
              <a:t>T =</a:t>
            </a:r>
            <a:r>
              <a:rPr sz="3200" spc="-10" dirty="0">
                <a:latin typeface="Calibri"/>
                <a:cs typeface="Calibri"/>
              </a:rPr>
              <a:t> </a:t>
            </a:r>
            <a:r>
              <a:rPr sz="3200" spc="-15" dirty="0">
                <a:latin typeface="Calibri"/>
                <a:cs typeface="Calibri"/>
              </a:rPr>
              <a:t>L</a:t>
            </a:r>
            <a:r>
              <a:rPr sz="3150" spc="-22" baseline="-19841" dirty="0">
                <a:latin typeface="Calibri"/>
                <a:cs typeface="Calibri"/>
              </a:rPr>
              <a:t>t</a:t>
            </a:r>
            <a:r>
              <a:rPr sz="3200" spc="-15" dirty="0">
                <a:latin typeface="Calibri"/>
                <a:cs typeface="Calibri"/>
              </a:rPr>
              <a:t>/S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3848760" y="2223360"/>
              <a:ext cx="4635000" cy="4340160"/>
            </p14:xfrm>
          </p:contentPart>
        </mc:Choice>
        <mc:Fallback>
          <p:pic>
            <p:nvPicPr>
              <p:cNvPr id="3" name="Ink 2"/>
              <p:cNvPicPr/>
              <p:nvPr/>
            </p:nvPicPr>
            <p:blipFill>
              <a:blip r:embed="rId3"/>
              <a:stretch>
                <a:fillRect/>
              </a:stretch>
            </p:blipFill>
            <p:spPr>
              <a:xfrm>
                <a:off x="3839400" y="2214000"/>
                <a:ext cx="4653720" cy="4358880"/>
              </a:xfrm>
              <a:prstGeom prst="rect">
                <a:avLst/>
              </a:prstGeom>
            </p:spPr>
          </p:pic>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8144" y="618870"/>
            <a:ext cx="7364730" cy="3829685"/>
          </a:xfrm>
          <a:prstGeom prst="rect">
            <a:avLst/>
          </a:prstGeom>
        </p:spPr>
        <p:txBody>
          <a:bodyPr vert="horz" wrap="square" lIns="0" tIns="11430" rIns="0" bIns="0" rtlCol="0">
            <a:spAutoFit/>
          </a:bodyPr>
          <a:lstStyle/>
          <a:p>
            <a:pPr marL="50800" marR="43180">
              <a:lnSpc>
                <a:spcPct val="100000"/>
              </a:lnSpc>
              <a:spcBef>
                <a:spcPts val="90"/>
              </a:spcBef>
              <a:buAutoNum type="arabicPeriod" startAt="2"/>
              <a:tabLst>
                <a:tab pos="452755" algn="l"/>
              </a:tabLst>
            </a:pPr>
            <a:r>
              <a:rPr sz="3200" spc="-5" dirty="0">
                <a:latin typeface="Calibri"/>
                <a:cs typeface="Calibri"/>
              </a:rPr>
              <a:t>Time </a:t>
            </a:r>
            <a:r>
              <a:rPr sz="3200" spc="-35" dirty="0">
                <a:latin typeface="Calibri"/>
                <a:cs typeface="Calibri"/>
              </a:rPr>
              <a:t>taken </a:t>
            </a:r>
            <a:r>
              <a:rPr sz="3200" spc="-20" dirty="0">
                <a:latin typeface="Calibri"/>
                <a:cs typeface="Calibri"/>
              </a:rPr>
              <a:t>by </a:t>
            </a:r>
            <a:r>
              <a:rPr sz="3200" spc="-5" dirty="0">
                <a:latin typeface="Calibri"/>
                <a:cs typeface="Calibri"/>
              </a:rPr>
              <a:t>a </a:t>
            </a:r>
            <a:r>
              <a:rPr sz="3200" spc="-20" dirty="0">
                <a:latin typeface="Calibri"/>
                <a:cs typeface="Calibri"/>
              </a:rPr>
              <a:t>train </a:t>
            </a:r>
            <a:r>
              <a:rPr sz="3200" spc="-15" dirty="0">
                <a:latin typeface="Calibri"/>
                <a:cs typeface="Calibri"/>
              </a:rPr>
              <a:t>to </a:t>
            </a:r>
            <a:r>
              <a:rPr sz="3200" spc="-20" dirty="0">
                <a:latin typeface="Calibri"/>
                <a:cs typeface="Calibri"/>
              </a:rPr>
              <a:t>cross </a:t>
            </a:r>
            <a:r>
              <a:rPr sz="3200" spc="-5" dirty="0">
                <a:latin typeface="Calibri"/>
                <a:cs typeface="Calibri"/>
              </a:rPr>
              <a:t>a </a:t>
            </a:r>
            <a:r>
              <a:rPr sz="3200" spc="-15" dirty="0">
                <a:latin typeface="Calibri"/>
                <a:cs typeface="Calibri"/>
              </a:rPr>
              <a:t>stationary  </a:t>
            </a:r>
            <a:r>
              <a:rPr sz="3200" spc="-10" dirty="0">
                <a:latin typeface="Calibri"/>
                <a:cs typeface="Calibri"/>
              </a:rPr>
              <a:t>length.</a:t>
            </a:r>
            <a:endParaRPr sz="3200">
              <a:latin typeface="Calibri"/>
              <a:cs typeface="Calibri"/>
            </a:endParaRPr>
          </a:p>
          <a:p>
            <a:pPr marL="965200">
              <a:lnSpc>
                <a:spcPct val="100000"/>
              </a:lnSpc>
              <a:spcBef>
                <a:spcPts val="770"/>
              </a:spcBef>
              <a:tabLst>
                <a:tab pos="1348740" algn="l"/>
                <a:tab pos="1735455" algn="l"/>
              </a:tabLst>
            </a:pPr>
            <a:r>
              <a:rPr sz="3200" spc="-5" dirty="0">
                <a:latin typeface="Calibri"/>
                <a:cs typeface="Calibri"/>
              </a:rPr>
              <a:t>T	=	</a:t>
            </a:r>
            <a:r>
              <a:rPr sz="3200" spc="-15" dirty="0">
                <a:latin typeface="Calibri"/>
                <a:cs typeface="Calibri"/>
              </a:rPr>
              <a:t>L</a:t>
            </a:r>
            <a:r>
              <a:rPr sz="3150" spc="-22" baseline="-19841" dirty="0">
                <a:latin typeface="Calibri"/>
                <a:cs typeface="Calibri"/>
              </a:rPr>
              <a:t>t </a:t>
            </a:r>
            <a:r>
              <a:rPr sz="3200" spc="-5" dirty="0">
                <a:latin typeface="Calibri"/>
                <a:cs typeface="Calibri"/>
              </a:rPr>
              <a:t>+ </a:t>
            </a:r>
            <a:r>
              <a:rPr sz="3200" spc="-10" dirty="0">
                <a:latin typeface="Calibri"/>
                <a:cs typeface="Calibri"/>
              </a:rPr>
              <a:t>SL/</a:t>
            </a:r>
            <a:r>
              <a:rPr sz="3200" spc="-180" dirty="0">
                <a:latin typeface="Calibri"/>
                <a:cs typeface="Calibri"/>
              </a:rPr>
              <a:t> </a:t>
            </a:r>
            <a:r>
              <a:rPr sz="3200" spc="-5" dirty="0">
                <a:latin typeface="Calibri"/>
                <a:cs typeface="Calibri"/>
              </a:rPr>
              <a:t>S</a:t>
            </a:r>
            <a:endParaRPr sz="3200">
              <a:latin typeface="Calibri"/>
              <a:cs typeface="Calibri"/>
            </a:endParaRPr>
          </a:p>
          <a:p>
            <a:pPr>
              <a:lnSpc>
                <a:spcPct val="100000"/>
              </a:lnSpc>
              <a:spcBef>
                <a:spcPts val="10"/>
              </a:spcBef>
            </a:pPr>
            <a:endParaRPr sz="4400">
              <a:latin typeface="Calibri"/>
              <a:cs typeface="Calibri"/>
            </a:endParaRPr>
          </a:p>
          <a:p>
            <a:pPr marL="50800" marR="481965">
              <a:lnSpc>
                <a:spcPct val="100000"/>
              </a:lnSpc>
              <a:buAutoNum type="arabicPeriod" startAt="3"/>
              <a:tabLst>
                <a:tab pos="452120" algn="l"/>
              </a:tabLst>
            </a:pPr>
            <a:r>
              <a:rPr sz="3200" spc="-5" dirty="0">
                <a:latin typeface="Calibri"/>
                <a:cs typeface="Calibri"/>
              </a:rPr>
              <a:t>Time </a:t>
            </a:r>
            <a:r>
              <a:rPr sz="3200" spc="-35" dirty="0">
                <a:latin typeface="Calibri"/>
                <a:cs typeface="Calibri"/>
              </a:rPr>
              <a:t>taken </a:t>
            </a:r>
            <a:r>
              <a:rPr sz="3200" spc="-20" dirty="0">
                <a:latin typeface="Calibri"/>
                <a:cs typeface="Calibri"/>
              </a:rPr>
              <a:t>by </a:t>
            </a:r>
            <a:r>
              <a:rPr sz="3200" spc="-5" dirty="0">
                <a:latin typeface="Calibri"/>
                <a:cs typeface="Calibri"/>
              </a:rPr>
              <a:t>a </a:t>
            </a:r>
            <a:r>
              <a:rPr sz="3200" spc="-20" dirty="0">
                <a:latin typeface="Calibri"/>
                <a:cs typeface="Calibri"/>
              </a:rPr>
              <a:t>train </a:t>
            </a:r>
            <a:r>
              <a:rPr sz="3200" spc="-10" dirty="0">
                <a:latin typeface="Calibri"/>
                <a:cs typeface="Calibri"/>
              </a:rPr>
              <a:t>to </a:t>
            </a:r>
            <a:r>
              <a:rPr sz="3200" spc="-20" dirty="0">
                <a:latin typeface="Calibri"/>
                <a:cs typeface="Calibri"/>
              </a:rPr>
              <a:t>cross </a:t>
            </a:r>
            <a:r>
              <a:rPr sz="3200" spc="-5" dirty="0">
                <a:latin typeface="Calibri"/>
                <a:cs typeface="Calibri"/>
              </a:rPr>
              <a:t>a </a:t>
            </a:r>
            <a:r>
              <a:rPr sz="3200" spc="-10" dirty="0">
                <a:latin typeface="Calibri"/>
                <a:cs typeface="Calibri"/>
              </a:rPr>
              <a:t>moving  length.</a:t>
            </a:r>
            <a:endParaRPr sz="3200">
              <a:latin typeface="Calibri"/>
              <a:cs typeface="Calibri"/>
            </a:endParaRPr>
          </a:p>
          <a:p>
            <a:pPr marL="1056640">
              <a:lnSpc>
                <a:spcPct val="100000"/>
              </a:lnSpc>
              <a:spcBef>
                <a:spcPts val="775"/>
              </a:spcBef>
              <a:tabLst>
                <a:tab pos="1826895" algn="l"/>
              </a:tabLst>
            </a:pPr>
            <a:r>
              <a:rPr sz="3200" spc="-5" dirty="0">
                <a:latin typeface="Calibri"/>
                <a:cs typeface="Calibri"/>
              </a:rPr>
              <a:t>T</a:t>
            </a:r>
            <a:r>
              <a:rPr sz="3200" spc="20" dirty="0">
                <a:latin typeface="Calibri"/>
                <a:cs typeface="Calibri"/>
              </a:rPr>
              <a:t> </a:t>
            </a:r>
            <a:r>
              <a:rPr sz="3200" spc="-5" dirty="0">
                <a:latin typeface="Calibri"/>
                <a:cs typeface="Calibri"/>
              </a:rPr>
              <a:t>=	L</a:t>
            </a:r>
            <a:r>
              <a:rPr sz="3150" spc="-7" baseline="-19841" dirty="0">
                <a:latin typeface="Calibri"/>
                <a:cs typeface="Calibri"/>
              </a:rPr>
              <a:t>t1 </a:t>
            </a:r>
            <a:r>
              <a:rPr sz="3200" spc="-5" dirty="0">
                <a:latin typeface="Calibri"/>
                <a:cs typeface="Calibri"/>
              </a:rPr>
              <a:t>+ L</a:t>
            </a:r>
            <a:r>
              <a:rPr sz="3150" spc="-7" baseline="-19841" dirty="0">
                <a:latin typeface="Calibri"/>
                <a:cs typeface="Calibri"/>
              </a:rPr>
              <a:t>t2 </a:t>
            </a:r>
            <a:r>
              <a:rPr sz="3200" spc="-5" dirty="0">
                <a:latin typeface="Calibri"/>
                <a:cs typeface="Calibri"/>
              </a:rPr>
              <a:t>/S</a:t>
            </a:r>
            <a:r>
              <a:rPr sz="3150" spc="-7" baseline="-19841" dirty="0">
                <a:latin typeface="Calibri"/>
                <a:cs typeface="Calibri"/>
              </a:rPr>
              <a:t>1 </a:t>
            </a:r>
            <a:r>
              <a:rPr sz="3200" spc="-5" dirty="0">
                <a:latin typeface="Calibri"/>
                <a:cs typeface="Calibri"/>
              </a:rPr>
              <a:t>+</a:t>
            </a:r>
            <a:r>
              <a:rPr sz="3200" spc="300" dirty="0">
                <a:latin typeface="Calibri"/>
                <a:cs typeface="Calibri"/>
              </a:rPr>
              <a:t> </a:t>
            </a:r>
            <a:r>
              <a:rPr sz="3200" spc="5" dirty="0">
                <a:latin typeface="Calibri"/>
                <a:cs typeface="Calibri"/>
              </a:rPr>
              <a:t>S</a:t>
            </a:r>
            <a:r>
              <a:rPr sz="3150" spc="7" baseline="-19841" dirty="0">
                <a:latin typeface="Calibri"/>
                <a:cs typeface="Calibri"/>
              </a:rPr>
              <a:t>2</a:t>
            </a:r>
            <a:endParaRPr sz="3150" baseline="-19841">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937800" y="1035720"/>
              <a:ext cx="8135280" cy="5581440"/>
            </p14:xfrm>
          </p:contentPart>
        </mc:Choice>
        <mc:Fallback>
          <p:pic>
            <p:nvPicPr>
              <p:cNvPr id="3" name="Ink 2"/>
              <p:cNvPicPr/>
              <p:nvPr/>
            </p:nvPicPr>
            <p:blipFill>
              <a:blip r:embed="rId3"/>
              <a:stretch>
                <a:fillRect/>
              </a:stretch>
            </p:blipFill>
            <p:spPr>
              <a:xfrm>
                <a:off x="928440" y="1026360"/>
                <a:ext cx="8154000" cy="5600160"/>
              </a:xfrm>
              <a:prstGeom prst="rect">
                <a:avLst/>
              </a:prstGeom>
            </p:spPr>
          </p:pic>
        </mc:Fallback>
      </mc:AlternateContent>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365836"/>
            <a:ext cx="7901940" cy="2073910"/>
          </a:xfrm>
          <a:prstGeom prst="rect">
            <a:avLst/>
          </a:prstGeom>
        </p:spPr>
        <p:txBody>
          <a:bodyPr vert="horz" wrap="square" lIns="0" tIns="12065" rIns="0" bIns="0" rtlCol="0">
            <a:spAutoFit/>
          </a:bodyPr>
          <a:lstStyle/>
          <a:p>
            <a:pPr marL="356870" marR="69215" indent="-344805">
              <a:lnSpc>
                <a:spcPct val="100000"/>
              </a:lnSpc>
              <a:spcBef>
                <a:spcPts val="95"/>
              </a:spcBef>
              <a:buFont typeface="Arial"/>
              <a:buChar char="•"/>
              <a:tabLst>
                <a:tab pos="448309" algn="l"/>
                <a:tab pos="448945" algn="l"/>
              </a:tabLst>
            </a:pPr>
            <a:r>
              <a:rPr dirty="0"/>
              <a:t>	</a:t>
            </a:r>
            <a:r>
              <a:rPr sz="3200" spc="-5" dirty="0">
                <a:latin typeface="Calibri"/>
                <a:cs typeface="Calibri"/>
              </a:rPr>
              <a:t>A </a:t>
            </a:r>
            <a:r>
              <a:rPr sz="3200" spc="-20" dirty="0">
                <a:latin typeface="Calibri"/>
                <a:cs typeface="Calibri"/>
              </a:rPr>
              <a:t>train </a:t>
            </a:r>
            <a:r>
              <a:rPr sz="3200" dirty="0">
                <a:latin typeface="Calibri"/>
                <a:cs typeface="Calibri"/>
              </a:rPr>
              <a:t>is </a:t>
            </a:r>
            <a:r>
              <a:rPr sz="3200" spc="-10" dirty="0">
                <a:latin typeface="Calibri"/>
                <a:cs typeface="Calibri"/>
              </a:rPr>
              <a:t>running </a:t>
            </a:r>
            <a:r>
              <a:rPr sz="3200" spc="-15" dirty="0">
                <a:latin typeface="Calibri"/>
                <a:cs typeface="Calibri"/>
              </a:rPr>
              <a:t>at </a:t>
            </a:r>
            <a:r>
              <a:rPr sz="3200" spc="-5" dirty="0">
                <a:latin typeface="Calibri"/>
                <a:cs typeface="Calibri"/>
              </a:rPr>
              <a:t>a </a:t>
            </a:r>
            <a:r>
              <a:rPr sz="3200" spc="-10" dirty="0">
                <a:latin typeface="Calibri"/>
                <a:cs typeface="Calibri"/>
              </a:rPr>
              <a:t>speed </a:t>
            </a:r>
            <a:r>
              <a:rPr sz="3200" spc="-5" dirty="0">
                <a:latin typeface="Calibri"/>
                <a:cs typeface="Calibri"/>
              </a:rPr>
              <a:t>of </a:t>
            </a:r>
            <a:r>
              <a:rPr sz="3200" spc="-15" dirty="0">
                <a:latin typeface="Calibri"/>
                <a:cs typeface="Calibri"/>
              </a:rPr>
              <a:t>40 km/hr </a:t>
            </a:r>
            <a:r>
              <a:rPr sz="3200" spc="-5" dirty="0">
                <a:latin typeface="Calibri"/>
                <a:cs typeface="Calibri"/>
              </a:rPr>
              <a:t>and  </a:t>
            </a:r>
            <a:r>
              <a:rPr sz="3200" dirty="0">
                <a:latin typeface="Calibri"/>
                <a:cs typeface="Calibri"/>
              </a:rPr>
              <a:t>it </a:t>
            </a:r>
            <a:r>
              <a:rPr sz="3200" spc="-20" dirty="0">
                <a:latin typeface="Calibri"/>
                <a:cs typeface="Calibri"/>
              </a:rPr>
              <a:t>crosses </a:t>
            </a:r>
            <a:r>
              <a:rPr sz="3200" spc="-5" dirty="0">
                <a:latin typeface="Calibri"/>
                <a:cs typeface="Calibri"/>
              </a:rPr>
              <a:t>a pole in </a:t>
            </a:r>
            <a:r>
              <a:rPr sz="3200" spc="-10" dirty="0">
                <a:latin typeface="Calibri"/>
                <a:cs typeface="Calibri"/>
              </a:rPr>
              <a:t>18 </a:t>
            </a:r>
            <a:r>
              <a:rPr sz="3200" spc="-15" dirty="0">
                <a:latin typeface="Calibri"/>
                <a:cs typeface="Calibri"/>
              </a:rPr>
              <a:t>seconds. </a:t>
            </a:r>
            <a:r>
              <a:rPr sz="3200" spc="-10" dirty="0">
                <a:latin typeface="Calibri"/>
                <a:cs typeface="Calibri"/>
              </a:rPr>
              <a:t>What </a:t>
            </a:r>
            <a:r>
              <a:rPr sz="3200" dirty="0">
                <a:latin typeface="Calibri"/>
                <a:cs typeface="Calibri"/>
              </a:rPr>
              <a:t>is </a:t>
            </a:r>
            <a:r>
              <a:rPr sz="3200" spc="-5" dirty="0">
                <a:latin typeface="Calibri"/>
                <a:cs typeface="Calibri"/>
              </a:rPr>
              <a:t>the  </a:t>
            </a:r>
            <a:r>
              <a:rPr sz="3200" spc="-10" dirty="0">
                <a:latin typeface="Calibri"/>
                <a:cs typeface="Calibri"/>
              </a:rPr>
              <a:t>length </a:t>
            </a:r>
            <a:r>
              <a:rPr sz="3200" spc="-5" dirty="0">
                <a:latin typeface="Calibri"/>
                <a:cs typeface="Calibri"/>
              </a:rPr>
              <a:t>of the</a:t>
            </a:r>
            <a:r>
              <a:rPr sz="3200" spc="15" dirty="0">
                <a:latin typeface="Calibri"/>
                <a:cs typeface="Calibri"/>
              </a:rPr>
              <a:t> </a:t>
            </a:r>
            <a:r>
              <a:rPr sz="3200" spc="-20" dirty="0">
                <a:latin typeface="Calibri"/>
                <a:cs typeface="Calibri"/>
              </a:rPr>
              <a:t>train?</a:t>
            </a:r>
            <a:endParaRPr sz="3200">
              <a:latin typeface="Calibri"/>
              <a:cs typeface="Calibri"/>
            </a:endParaRPr>
          </a:p>
          <a:p>
            <a:pPr marL="356870" indent="-344805">
              <a:lnSpc>
                <a:spcPct val="100000"/>
              </a:lnSpc>
              <a:spcBef>
                <a:spcPts val="770"/>
              </a:spcBef>
              <a:buFont typeface="Arial"/>
              <a:buChar char="•"/>
              <a:tabLst>
                <a:tab pos="356870" algn="l"/>
                <a:tab pos="357505" algn="l"/>
                <a:tab pos="2756535" algn="l"/>
                <a:tab pos="4585970" algn="l"/>
                <a:tab pos="6415405" algn="l"/>
              </a:tabLst>
            </a:pPr>
            <a:r>
              <a:rPr sz="3200" spc="5" dirty="0">
                <a:latin typeface="Calibri"/>
                <a:cs typeface="Calibri"/>
              </a:rPr>
              <a:t>A.</a:t>
            </a:r>
            <a:r>
              <a:rPr sz="3200" spc="10" dirty="0">
                <a:latin typeface="Calibri"/>
                <a:cs typeface="Calibri"/>
              </a:rPr>
              <a:t> </a:t>
            </a:r>
            <a:r>
              <a:rPr sz="3200" spc="-15" dirty="0">
                <a:latin typeface="Calibri"/>
                <a:cs typeface="Calibri"/>
              </a:rPr>
              <a:t>200</a:t>
            </a:r>
            <a:r>
              <a:rPr sz="3200" spc="35" dirty="0">
                <a:latin typeface="Calibri"/>
                <a:cs typeface="Calibri"/>
              </a:rPr>
              <a:t> </a:t>
            </a:r>
            <a:r>
              <a:rPr sz="3200" spc="-5" dirty="0">
                <a:latin typeface="Calibri"/>
                <a:cs typeface="Calibri"/>
              </a:rPr>
              <a:t>m	</a:t>
            </a:r>
            <a:r>
              <a:rPr sz="3200" spc="-10" dirty="0">
                <a:latin typeface="Calibri"/>
                <a:cs typeface="Calibri"/>
              </a:rPr>
              <a:t>B.</a:t>
            </a:r>
            <a:r>
              <a:rPr sz="3200" spc="10" dirty="0">
                <a:latin typeface="Calibri"/>
                <a:cs typeface="Calibri"/>
              </a:rPr>
              <a:t> </a:t>
            </a:r>
            <a:r>
              <a:rPr sz="3200" spc="-15" dirty="0">
                <a:latin typeface="Calibri"/>
                <a:cs typeface="Calibri"/>
              </a:rPr>
              <a:t>160</a:t>
            </a:r>
            <a:r>
              <a:rPr sz="3200" spc="55" dirty="0">
                <a:latin typeface="Calibri"/>
                <a:cs typeface="Calibri"/>
              </a:rPr>
              <a:t> </a:t>
            </a:r>
            <a:r>
              <a:rPr sz="3200" spc="-5" dirty="0">
                <a:latin typeface="Calibri"/>
                <a:cs typeface="Calibri"/>
              </a:rPr>
              <a:t>m	C.</a:t>
            </a:r>
            <a:r>
              <a:rPr sz="3200" spc="5" dirty="0">
                <a:latin typeface="Calibri"/>
                <a:cs typeface="Calibri"/>
              </a:rPr>
              <a:t> </a:t>
            </a:r>
            <a:r>
              <a:rPr sz="3200" spc="-10" dirty="0">
                <a:latin typeface="Calibri"/>
                <a:cs typeface="Calibri"/>
              </a:rPr>
              <a:t>190</a:t>
            </a:r>
            <a:r>
              <a:rPr sz="3200" spc="60" dirty="0">
                <a:latin typeface="Calibri"/>
                <a:cs typeface="Calibri"/>
              </a:rPr>
              <a:t> </a:t>
            </a:r>
            <a:r>
              <a:rPr sz="3200" spc="-5" dirty="0">
                <a:latin typeface="Calibri"/>
                <a:cs typeface="Calibri"/>
              </a:rPr>
              <a:t>m	</a:t>
            </a:r>
            <a:r>
              <a:rPr sz="3200" spc="-40" dirty="0">
                <a:latin typeface="Calibri"/>
                <a:cs typeface="Calibri"/>
              </a:rPr>
              <a:t>D. </a:t>
            </a:r>
            <a:r>
              <a:rPr sz="3200" spc="-10" dirty="0">
                <a:latin typeface="Calibri"/>
                <a:cs typeface="Calibri"/>
              </a:rPr>
              <a:t>120</a:t>
            </a:r>
            <a:r>
              <a:rPr sz="3200" spc="10" dirty="0">
                <a:latin typeface="Calibri"/>
                <a:cs typeface="Calibri"/>
              </a:rPr>
              <a:t> </a:t>
            </a:r>
            <a:r>
              <a:rPr sz="3200" spc="-5" dirty="0">
                <a:latin typeface="Calibri"/>
                <a:cs typeface="Calibri"/>
              </a:rPr>
              <a:t>m</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812880" y="2187720"/>
              <a:ext cx="2786400" cy="2822040"/>
            </p14:xfrm>
          </p:contentPart>
        </mc:Choice>
        <mc:Fallback>
          <p:pic>
            <p:nvPicPr>
              <p:cNvPr id="3" name="Ink 2"/>
              <p:cNvPicPr/>
              <p:nvPr/>
            </p:nvPicPr>
            <p:blipFill>
              <a:blip r:embed="rId3"/>
              <a:stretch>
                <a:fillRect/>
              </a:stretch>
            </p:blipFill>
            <p:spPr>
              <a:xfrm>
                <a:off x="803520" y="2178360"/>
                <a:ext cx="2805120" cy="2840760"/>
              </a:xfrm>
              <a:prstGeom prst="rect">
                <a:avLst/>
              </a:prstGeom>
            </p:spPr>
          </p:pic>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365836"/>
            <a:ext cx="8011159" cy="2073910"/>
          </a:xfrm>
          <a:prstGeom prst="rect">
            <a:avLst/>
          </a:prstGeom>
        </p:spPr>
        <p:txBody>
          <a:bodyPr vert="horz" wrap="square" lIns="0" tIns="12065" rIns="0" bIns="0" rtlCol="0">
            <a:spAutoFit/>
          </a:bodyPr>
          <a:lstStyle/>
          <a:p>
            <a:pPr marL="356870" marR="5080" indent="-344805">
              <a:lnSpc>
                <a:spcPct val="100000"/>
              </a:lnSpc>
              <a:spcBef>
                <a:spcPts val="95"/>
              </a:spcBef>
              <a:buFont typeface="Arial"/>
              <a:buChar char="•"/>
              <a:tabLst>
                <a:tab pos="356870" algn="l"/>
                <a:tab pos="357505" algn="l"/>
              </a:tabLst>
            </a:pPr>
            <a:r>
              <a:rPr sz="3200" spc="-5" dirty="0">
                <a:latin typeface="Calibri"/>
                <a:cs typeface="Calibri"/>
              </a:rPr>
              <a:t>A </a:t>
            </a:r>
            <a:r>
              <a:rPr sz="3200" spc="-20" dirty="0">
                <a:latin typeface="Calibri"/>
                <a:cs typeface="Calibri"/>
              </a:rPr>
              <a:t>train </a:t>
            </a:r>
            <a:r>
              <a:rPr sz="3200" spc="-10" dirty="0">
                <a:latin typeface="Calibri"/>
                <a:cs typeface="Calibri"/>
              </a:rPr>
              <a:t>running </a:t>
            </a:r>
            <a:r>
              <a:rPr sz="3200" spc="-15" dirty="0">
                <a:latin typeface="Calibri"/>
                <a:cs typeface="Calibri"/>
              </a:rPr>
              <a:t>at </a:t>
            </a:r>
            <a:r>
              <a:rPr sz="3200" spc="-5" dirty="0">
                <a:latin typeface="Calibri"/>
                <a:cs typeface="Calibri"/>
              </a:rPr>
              <a:t>the </a:t>
            </a:r>
            <a:r>
              <a:rPr sz="3200" spc="-10" dirty="0">
                <a:latin typeface="Calibri"/>
                <a:cs typeface="Calibri"/>
              </a:rPr>
              <a:t>speed </a:t>
            </a:r>
            <a:r>
              <a:rPr sz="3200" spc="-5" dirty="0">
                <a:latin typeface="Calibri"/>
                <a:cs typeface="Calibri"/>
              </a:rPr>
              <a:t>of 60 </a:t>
            </a:r>
            <a:r>
              <a:rPr sz="3200" spc="-15" dirty="0">
                <a:latin typeface="Calibri"/>
                <a:cs typeface="Calibri"/>
              </a:rPr>
              <a:t>km/hr  </a:t>
            </a:r>
            <a:r>
              <a:rPr sz="3200" spc="-20" dirty="0">
                <a:latin typeface="Calibri"/>
                <a:cs typeface="Calibri"/>
              </a:rPr>
              <a:t>crosses </a:t>
            </a:r>
            <a:r>
              <a:rPr sz="3200" spc="-5" dirty="0">
                <a:latin typeface="Calibri"/>
                <a:cs typeface="Calibri"/>
              </a:rPr>
              <a:t>a </a:t>
            </a:r>
            <a:r>
              <a:rPr sz="3200" spc="-20" dirty="0">
                <a:latin typeface="Calibri"/>
                <a:cs typeface="Calibri"/>
              </a:rPr>
              <a:t>post </a:t>
            </a:r>
            <a:r>
              <a:rPr sz="3200" spc="-5" dirty="0">
                <a:latin typeface="Calibri"/>
                <a:cs typeface="Calibri"/>
              </a:rPr>
              <a:t>in 9 </a:t>
            </a:r>
            <a:r>
              <a:rPr sz="3200" spc="-15" dirty="0">
                <a:latin typeface="Calibri"/>
                <a:cs typeface="Calibri"/>
              </a:rPr>
              <a:t>seconds. What </a:t>
            </a:r>
            <a:r>
              <a:rPr sz="3200" dirty="0">
                <a:latin typeface="Calibri"/>
                <a:cs typeface="Calibri"/>
              </a:rPr>
              <a:t>is </a:t>
            </a:r>
            <a:r>
              <a:rPr sz="3200" spc="-5" dirty="0">
                <a:latin typeface="Calibri"/>
                <a:cs typeface="Calibri"/>
              </a:rPr>
              <a:t>the </a:t>
            </a:r>
            <a:r>
              <a:rPr sz="3200" spc="-10" dirty="0">
                <a:latin typeface="Calibri"/>
                <a:cs typeface="Calibri"/>
              </a:rPr>
              <a:t>length  </a:t>
            </a:r>
            <a:r>
              <a:rPr sz="3200" spc="-5" dirty="0">
                <a:latin typeface="Calibri"/>
                <a:cs typeface="Calibri"/>
              </a:rPr>
              <a:t>of the</a:t>
            </a:r>
            <a:r>
              <a:rPr sz="3200" spc="5" dirty="0">
                <a:latin typeface="Calibri"/>
                <a:cs typeface="Calibri"/>
              </a:rPr>
              <a:t> </a:t>
            </a:r>
            <a:r>
              <a:rPr sz="3200" spc="-20" dirty="0">
                <a:latin typeface="Calibri"/>
                <a:cs typeface="Calibri"/>
              </a:rPr>
              <a:t>train?</a:t>
            </a:r>
            <a:endParaRPr sz="3200">
              <a:latin typeface="Calibri"/>
              <a:cs typeface="Calibri"/>
            </a:endParaRPr>
          </a:p>
          <a:p>
            <a:pPr marL="356870" indent="-344805">
              <a:lnSpc>
                <a:spcPct val="100000"/>
              </a:lnSpc>
              <a:spcBef>
                <a:spcPts val="770"/>
              </a:spcBef>
              <a:buFont typeface="Arial"/>
              <a:buChar char="•"/>
              <a:tabLst>
                <a:tab pos="356870" algn="l"/>
                <a:tab pos="357505" algn="l"/>
                <a:tab pos="3670935" algn="l"/>
                <a:tab pos="5500370" algn="l"/>
              </a:tabLst>
            </a:pPr>
            <a:r>
              <a:rPr sz="3200" b="1" dirty="0">
                <a:latin typeface="Calibri"/>
                <a:cs typeface="Calibri"/>
              </a:rPr>
              <a:t>A.</a:t>
            </a:r>
            <a:r>
              <a:rPr sz="3200" dirty="0">
                <a:latin typeface="Calibri"/>
                <a:cs typeface="Calibri"/>
              </a:rPr>
              <a:t>120 </a:t>
            </a:r>
            <a:r>
              <a:rPr sz="3200" spc="-5" dirty="0">
                <a:latin typeface="Calibri"/>
                <a:cs typeface="Calibri"/>
              </a:rPr>
              <a:t>m</a:t>
            </a:r>
            <a:r>
              <a:rPr sz="3200" spc="25" dirty="0">
                <a:latin typeface="Calibri"/>
                <a:cs typeface="Calibri"/>
              </a:rPr>
              <a:t> </a:t>
            </a:r>
            <a:r>
              <a:rPr sz="3200" b="1" spc="-10" dirty="0">
                <a:latin typeface="Calibri"/>
                <a:cs typeface="Calibri"/>
              </a:rPr>
              <a:t>B.</a:t>
            </a:r>
            <a:r>
              <a:rPr sz="3200" spc="-10" dirty="0">
                <a:latin typeface="Calibri"/>
                <a:cs typeface="Calibri"/>
              </a:rPr>
              <a:t>180</a:t>
            </a:r>
            <a:r>
              <a:rPr sz="3200" spc="30" dirty="0">
                <a:latin typeface="Calibri"/>
                <a:cs typeface="Calibri"/>
              </a:rPr>
              <a:t> </a:t>
            </a:r>
            <a:r>
              <a:rPr sz="3200" spc="-5" dirty="0">
                <a:latin typeface="Calibri"/>
                <a:cs typeface="Calibri"/>
              </a:rPr>
              <a:t>m	</a:t>
            </a:r>
            <a:r>
              <a:rPr sz="3200" b="1" spc="-10" dirty="0">
                <a:latin typeface="Calibri"/>
                <a:cs typeface="Calibri"/>
              </a:rPr>
              <a:t>C.</a:t>
            </a:r>
            <a:r>
              <a:rPr sz="3200" spc="-10" dirty="0">
                <a:latin typeface="Calibri"/>
                <a:cs typeface="Calibri"/>
              </a:rPr>
              <a:t>324</a:t>
            </a:r>
            <a:r>
              <a:rPr sz="3200" spc="50" dirty="0">
                <a:latin typeface="Calibri"/>
                <a:cs typeface="Calibri"/>
              </a:rPr>
              <a:t> </a:t>
            </a:r>
            <a:r>
              <a:rPr sz="3200" spc="-5" dirty="0">
                <a:latin typeface="Calibri"/>
                <a:cs typeface="Calibri"/>
              </a:rPr>
              <a:t>m	</a:t>
            </a:r>
            <a:r>
              <a:rPr sz="3200" b="1" spc="-20" dirty="0">
                <a:latin typeface="Calibri"/>
                <a:cs typeface="Calibri"/>
              </a:rPr>
              <a:t>D.</a:t>
            </a:r>
            <a:r>
              <a:rPr sz="3200" spc="-20" dirty="0">
                <a:latin typeface="Calibri"/>
                <a:cs typeface="Calibri"/>
              </a:rPr>
              <a:t>150</a:t>
            </a:r>
            <a:r>
              <a:rPr sz="3200" spc="20" dirty="0">
                <a:latin typeface="Calibri"/>
                <a:cs typeface="Calibri"/>
              </a:rPr>
              <a:t> </a:t>
            </a:r>
            <a:r>
              <a:rPr sz="3200" spc="-5" dirty="0">
                <a:latin typeface="Calibri"/>
                <a:cs typeface="Calibri"/>
              </a:rPr>
              <a:t>m</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259360" y="1937880"/>
              <a:ext cx="4831200" cy="3411360"/>
            </p14:xfrm>
          </p:contentPart>
        </mc:Choice>
        <mc:Fallback>
          <p:pic>
            <p:nvPicPr>
              <p:cNvPr id="3" name="Ink 2"/>
              <p:cNvPicPr/>
              <p:nvPr/>
            </p:nvPicPr>
            <p:blipFill>
              <a:blip r:embed="rId3"/>
              <a:stretch>
                <a:fillRect/>
              </a:stretch>
            </p:blipFill>
            <p:spPr>
              <a:xfrm>
                <a:off x="2250000" y="1928520"/>
                <a:ext cx="4849920" cy="3430080"/>
              </a:xfrm>
              <a:prstGeom prst="rect">
                <a:avLst/>
              </a:prstGeom>
            </p:spPr>
          </p:pic>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365836"/>
            <a:ext cx="7816215" cy="2073910"/>
          </a:xfrm>
          <a:prstGeom prst="rect">
            <a:avLst/>
          </a:prstGeom>
        </p:spPr>
        <p:txBody>
          <a:bodyPr vert="horz" wrap="square" lIns="0" tIns="12065" rIns="0" bIns="0" rtlCol="0">
            <a:spAutoFit/>
          </a:bodyPr>
          <a:lstStyle/>
          <a:p>
            <a:pPr marL="356870" marR="341630" indent="-344805" algn="just">
              <a:lnSpc>
                <a:spcPct val="100000"/>
              </a:lnSpc>
              <a:spcBef>
                <a:spcPts val="95"/>
              </a:spcBef>
              <a:buFont typeface="Arial"/>
              <a:buChar char="•"/>
              <a:tabLst>
                <a:tab pos="448945" algn="l"/>
              </a:tabLst>
            </a:pPr>
            <a:r>
              <a:rPr dirty="0"/>
              <a:t>	</a:t>
            </a:r>
            <a:r>
              <a:rPr sz="3200" spc="-5" dirty="0">
                <a:latin typeface="Calibri"/>
                <a:cs typeface="Calibri"/>
              </a:rPr>
              <a:t>A </a:t>
            </a:r>
            <a:r>
              <a:rPr sz="3200" spc="-15" dirty="0">
                <a:latin typeface="Calibri"/>
                <a:cs typeface="Calibri"/>
              </a:rPr>
              <a:t>train, 130 </a:t>
            </a:r>
            <a:r>
              <a:rPr sz="3200" spc="-20" dirty="0">
                <a:latin typeface="Calibri"/>
                <a:cs typeface="Calibri"/>
              </a:rPr>
              <a:t>metres </a:t>
            </a:r>
            <a:r>
              <a:rPr sz="3200" spc="-5" dirty="0">
                <a:latin typeface="Calibri"/>
                <a:cs typeface="Calibri"/>
              </a:rPr>
              <a:t>long </a:t>
            </a:r>
            <a:r>
              <a:rPr sz="3200" spc="-25" dirty="0">
                <a:latin typeface="Calibri"/>
                <a:cs typeface="Calibri"/>
              </a:rPr>
              <a:t>travels </a:t>
            </a:r>
            <a:r>
              <a:rPr sz="3200" spc="-5" dirty="0">
                <a:latin typeface="Calibri"/>
                <a:cs typeface="Calibri"/>
              </a:rPr>
              <a:t>at a </a:t>
            </a:r>
            <a:r>
              <a:rPr sz="3200" spc="-10" dirty="0">
                <a:latin typeface="Calibri"/>
                <a:cs typeface="Calibri"/>
              </a:rPr>
              <a:t>speed  of 45 </a:t>
            </a:r>
            <a:r>
              <a:rPr sz="3200" spc="-15" dirty="0">
                <a:latin typeface="Calibri"/>
                <a:cs typeface="Calibri"/>
              </a:rPr>
              <a:t>km/hr </a:t>
            </a:r>
            <a:r>
              <a:rPr sz="3200" spc="-20" dirty="0">
                <a:latin typeface="Calibri"/>
                <a:cs typeface="Calibri"/>
              </a:rPr>
              <a:t>crosses </a:t>
            </a:r>
            <a:r>
              <a:rPr sz="3200" spc="-5" dirty="0">
                <a:latin typeface="Calibri"/>
                <a:cs typeface="Calibri"/>
              </a:rPr>
              <a:t>a </a:t>
            </a:r>
            <a:r>
              <a:rPr sz="3200" spc="-10" dirty="0">
                <a:latin typeface="Calibri"/>
                <a:cs typeface="Calibri"/>
              </a:rPr>
              <a:t>bridge </a:t>
            </a:r>
            <a:r>
              <a:rPr sz="3200" spc="-5" dirty="0">
                <a:latin typeface="Calibri"/>
                <a:cs typeface="Calibri"/>
              </a:rPr>
              <a:t>in </a:t>
            </a:r>
            <a:r>
              <a:rPr sz="3200" spc="-10" dirty="0">
                <a:latin typeface="Calibri"/>
                <a:cs typeface="Calibri"/>
              </a:rPr>
              <a:t>30 </a:t>
            </a:r>
            <a:r>
              <a:rPr sz="3200" spc="-15" dirty="0">
                <a:latin typeface="Calibri"/>
                <a:cs typeface="Calibri"/>
              </a:rPr>
              <a:t>seconds.  </a:t>
            </a:r>
            <a:r>
              <a:rPr sz="3200" spc="-10" dirty="0">
                <a:latin typeface="Calibri"/>
                <a:cs typeface="Calibri"/>
              </a:rPr>
              <a:t>The length </a:t>
            </a:r>
            <a:r>
              <a:rPr sz="3200" spc="-5" dirty="0">
                <a:latin typeface="Calibri"/>
                <a:cs typeface="Calibri"/>
              </a:rPr>
              <a:t>of the </a:t>
            </a:r>
            <a:r>
              <a:rPr sz="3200" spc="-10" dirty="0">
                <a:latin typeface="Calibri"/>
                <a:cs typeface="Calibri"/>
              </a:rPr>
              <a:t>bridge</a:t>
            </a:r>
            <a:r>
              <a:rPr sz="3200" spc="45" dirty="0">
                <a:latin typeface="Calibri"/>
                <a:cs typeface="Calibri"/>
              </a:rPr>
              <a:t> </a:t>
            </a:r>
            <a:r>
              <a:rPr sz="3200" spc="-5" dirty="0">
                <a:latin typeface="Calibri"/>
                <a:cs typeface="Calibri"/>
              </a:rPr>
              <a:t>is</a:t>
            </a:r>
            <a:endParaRPr sz="3200">
              <a:latin typeface="Calibri"/>
              <a:cs typeface="Calibri"/>
            </a:endParaRPr>
          </a:p>
          <a:p>
            <a:pPr marL="356870" indent="-344805" algn="just">
              <a:lnSpc>
                <a:spcPct val="100000"/>
              </a:lnSpc>
              <a:spcBef>
                <a:spcPts val="770"/>
              </a:spcBef>
              <a:buFont typeface="Arial"/>
              <a:buChar char="•"/>
              <a:tabLst>
                <a:tab pos="357505" algn="l"/>
              </a:tabLst>
            </a:pPr>
            <a:r>
              <a:rPr sz="3200" spc="5" dirty="0">
                <a:latin typeface="Calibri"/>
                <a:cs typeface="Calibri"/>
              </a:rPr>
              <a:t>A. </a:t>
            </a:r>
            <a:r>
              <a:rPr sz="3200" spc="-15" dirty="0">
                <a:latin typeface="Calibri"/>
                <a:cs typeface="Calibri"/>
              </a:rPr>
              <a:t>235 </a:t>
            </a:r>
            <a:r>
              <a:rPr sz="3200" spc="35" dirty="0">
                <a:latin typeface="Calibri"/>
                <a:cs typeface="Calibri"/>
              </a:rPr>
              <a:t>mB. </a:t>
            </a:r>
            <a:r>
              <a:rPr sz="3200" spc="-15" dirty="0">
                <a:latin typeface="Calibri"/>
                <a:cs typeface="Calibri"/>
              </a:rPr>
              <a:t>245 </a:t>
            </a:r>
            <a:r>
              <a:rPr sz="3200" spc="-5" dirty="0">
                <a:latin typeface="Calibri"/>
                <a:cs typeface="Calibri"/>
              </a:rPr>
              <a:t>m C. </a:t>
            </a:r>
            <a:r>
              <a:rPr sz="3200" spc="-10" dirty="0">
                <a:latin typeface="Calibri"/>
                <a:cs typeface="Calibri"/>
              </a:rPr>
              <a:t>270 </a:t>
            </a:r>
            <a:r>
              <a:rPr sz="3200" spc="-5" dirty="0">
                <a:latin typeface="Calibri"/>
                <a:cs typeface="Calibri"/>
              </a:rPr>
              <a:t>m </a:t>
            </a:r>
            <a:r>
              <a:rPr sz="3200" spc="-40" dirty="0">
                <a:latin typeface="Calibri"/>
                <a:cs typeface="Calibri"/>
              </a:rPr>
              <a:t>D. </a:t>
            </a:r>
            <a:r>
              <a:rPr sz="3200" spc="-10" dirty="0">
                <a:latin typeface="Calibri"/>
                <a:cs typeface="Calibri"/>
              </a:rPr>
              <a:t>220</a:t>
            </a:r>
            <a:r>
              <a:rPr sz="3200" spc="420" dirty="0">
                <a:latin typeface="Calibri"/>
                <a:cs typeface="Calibri"/>
              </a:rPr>
              <a:t> </a:t>
            </a:r>
            <a:r>
              <a:rPr sz="3200" spc="-20" dirty="0">
                <a:latin typeface="Calibri"/>
                <a:cs typeface="Calibri"/>
              </a:rPr>
              <a:t>metres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616320" y="803520"/>
              <a:ext cx="6322680" cy="5510160"/>
            </p14:xfrm>
          </p:contentPart>
        </mc:Choice>
        <mc:Fallback>
          <p:pic>
            <p:nvPicPr>
              <p:cNvPr id="3" name="Ink 2"/>
              <p:cNvPicPr/>
              <p:nvPr/>
            </p:nvPicPr>
            <p:blipFill>
              <a:blip r:embed="rId3"/>
              <a:stretch>
                <a:fillRect/>
              </a:stretch>
            </p:blipFill>
            <p:spPr>
              <a:xfrm>
                <a:off x="606960" y="794160"/>
                <a:ext cx="6341400" cy="5528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393200" y="767880"/>
              <a:ext cx="5322240" cy="5072400"/>
            </p14:xfrm>
          </p:contentPart>
        </mc:Choice>
        <mc:Fallback>
          <p:pic>
            <p:nvPicPr>
              <p:cNvPr id="4" name="Ink 3"/>
              <p:cNvPicPr/>
              <p:nvPr/>
            </p:nvPicPr>
            <p:blipFill>
              <a:blip r:embed="rId5"/>
              <a:stretch>
                <a:fillRect/>
              </a:stretch>
            </p:blipFill>
            <p:spPr>
              <a:xfrm>
                <a:off x="1383840" y="758520"/>
                <a:ext cx="5340960" cy="5091120"/>
              </a:xfrm>
              <a:prstGeom prst="rect">
                <a:avLst/>
              </a:prstGeom>
            </p:spPr>
          </p:pic>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365836"/>
            <a:ext cx="7827645" cy="4318000"/>
          </a:xfrm>
          <a:prstGeom prst="rect">
            <a:avLst/>
          </a:prstGeom>
        </p:spPr>
        <p:txBody>
          <a:bodyPr vert="horz" wrap="square" lIns="0" tIns="12065" rIns="0" bIns="0" rtlCol="0">
            <a:spAutoFit/>
          </a:bodyPr>
          <a:lstStyle/>
          <a:p>
            <a:pPr marL="12700" marR="5080">
              <a:lnSpc>
                <a:spcPct val="100000"/>
              </a:lnSpc>
              <a:spcBef>
                <a:spcPts val="95"/>
              </a:spcBef>
            </a:pPr>
            <a:r>
              <a:rPr sz="3200" spc="-65" dirty="0">
                <a:latin typeface="Calibri"/>
                <a:cs typeface="Calibri"/>
              </a:rPr>
              <a:t>Two </a:t>
            </a:r>
            <a:r>
              <a:rPr sz="3200" spc="-15" dirty="0">
                <a:latin typeface="Calibri"/>
                <a:cs typeface="Calibri"/>
              </a:rPr>
              <a:t>trains </a:t>
            </a:r>
            <a:r>
              <a:rPr sz="3200" spc="-25" dirty="0">
                <a:latin typeface="Calibri"/>
                <a:cs typeface="Calibri"/>
              </a:rPr>
              <a:t>are </a:t>
            </a:r>
            <a:r>
              <a:rPr sz="3200" spc="-10" dirty="0">
                <a:latin typeface="Calibri"/>
                <a:cs typeface="Calibri"/>
              </a:rPr>
              <a:t>running </a:t>
            </a:r>
            <a:r>
              <a:rPr sz="3200" dirty="0">
                <a:latin typeface="Calibri"/>
                <a:cs typeface="Calibri"/>
              </a:rPr>
              <a:t>In </a:t>
            </a:r>
            <a:r>
              <a:rPr sz="3200" spc="-10" dirty="0">
                <a:latin typeface="Calibri"/>
                <a:cs typeface="Calibri"/>
              </a:rPr>
              <a:t>opposite direction  </a:t>
            </a:r>
            <a:r>
              <a:rPr sz="3200" dirty="0">
                <a:latin typeface="Calibri"/>
                <a:cs typeface="Calibri"/>
              </a:rPr>
              <a:t>with </a:t>
            </a:r>
            <a:r>
              <a:rPr sz="3200" spc="-5" dirty="0">
                <a:latin typeface="Calibri"/>
                <a:cs typeface="Calibri"/>
              </a:rPr>
              <a:t>the </a:t>
            </a:r>
            <a:r>
              <a:rPr sz="3200" spc="-10" dirty="0">
                <a:latin typeface="Calibri"/>
                <a:cs typeface="Calibri"/>
              </a:rPr>
              <a:t>same speed. </a:t>
            </a:r>
            <a:r>
              <a:rPr sz="3200" dirty="0">
                <a:latin typeface="Calibri"/>
                <a:cs typeface="Calibri"/>
              </a:rPr>
              <a:t>If </a:t>
            </a:r>
            <a:r>
              <a:rPr sz="3200" spc="-5" dirty="0">
                <a:latin typeface="Calibri"/>
                <a:cs typeface="Calibri"/>
              </a:rPr>
              <a:t>the </a:t>
            </a:r>
            <a:r>
              <a:rPr sz="3200" spc="-10" dirty="0">
                <a:latin typeface="Calibri"/>
                <a:cs typeface="Calibri"/>
              </a:rPr>
              <a:t>length of </a:t>
            </a:r>
            <a:r>
              <a:rPr sz="3200" spc="-5" dirty="0">
                <a:latin typeface="Calibri"/>
                <a:cs typeface="Calibri"/>
              </a:rPr>
              <a:t>each </a:t>
            </a:r>
            <a:r>
              <a:rPr sz="3200" spc="-20" dirty="0">
                <a:latin typeface="Calibri"/>
                <a:cs typeface="Calibri"/>
              </a:rPr>
              <a:t>train  </a:t>
            </a:r>
            <a:r>
              <a:rPr sz="3200" spc="-5" dirty="0">
                <a:latin typeface="Calibri"/>
                <a:cs typeface="Calibri"/>
              </a:rPr>
              <a:t>is </a:t>
            </a:r>
            <a:r>
              <a:rPr sz="3200" spc="-10" dirty="0">
                <a:latin typeface="Calibri"/>
                <a:cs typeface="Calibri"/>
              </a:rPr>
              <a:t>135 </a:t>
            </a:r>
            <a:r>
              <a:rPr sz="3200" spc="-25" dirty="0">
                <a:latin typeface="Calibri"/>
                <a:cs typeface="Calibri"/>
              </a:rPr>
              <a:t>meters </a:t>
            </a:r>
            <a:r>
              <a:rPr sz="3200" spc="-5" dirty="0">
                <a:latin typeface="Calibri"/>
                <a:cs typeface="Calibri"/>
              </a:rPr>
              <a:t>and </a:t>
            </a:r>
            <a:r>
              <a:rPr sz="3200" spc="-10" dirty="0">
                <a:latin typeface="Calibri"/>
                <a:cs typeface="Calibri"/>
              </a:rPr>
              <a:t>they </a:t>
            </a:r>
            <a:r>
              <a:rPr sz="3200" spc="-20" dirty="0">
                <a:latin typeface="Calibri"/>
                <a:cs typeface="Calibri"/>
              </a:rPr>
              <a:t>cross </a:t>
            </a:r>
            <a:r>
              <a:rPr sz="3200" spc="-5" dirty="0">
                <a:latin typeface="Calibri"/>
                <a:cs typeface="Calibri"/>
              </a:rPr>
              <a:t>each </a:t>
            </a:r>
            <a:r>
              <a:rPr sz="3200" spc="-10" dirty="0">
                <a:latin typeface="Calibri"/>
                <a:cs typeface="Calibri"/>
              </a:rPr>
              <a:t>other </a:t>
            </a:r>
            <a:r>
              <a:rPr sz="3200" spc="-5" dirty="0">
                <a:latin typeface="Calibri"/>
                <a:cs typeface="Calibri"/>
              </a:rPr>
              <a:t>in </a:t>
            </a:r>
            <a:r>
              <a:rPr sz="3200" spc="-15" dirty="0">
                <a:latin typeface="Calibri"/>
                <a:cs typeface="Calibri"/>
              </a:rPr>
              <a:t>18  seconds, </a:t>
            </a:r>
            <a:r>
              <a:rPr sz="3200" spc="-5" dirty="0">
                <a:latin typeface="Calibri"/>
                <a:cs typeface="Calibri"/>
              </a:rPr>
              <a:t>the </a:t>
            </a:r>
            <a:r>
              <a:rPr sz="3200" spc="-10" dirty="0">
                <a:latin typeface="Calibri"/>
                <a:cs typeface="Calibri"/>
              </a:rPr>
              <a:t>speed </a:t>
            </a:r>
            <a:r>
              <a:rPr sz="3200" spc="-5" dirty="0">
                <a:latin typeface="Calibri"/>
                <a:cs typeface="Calibri"/>
              </a:rPr>
              <a:t>of each </a:t>
            </a:r>
            <a:r>
              <a:rPr sz="3200" spc="-20" dirty="0">
                <a:latin typeface="Calibri"/>
                <a:cs typeface="Calibri"/>
              </a:rPr>
              <a:t>train</a:t>
            </a:r>
            <a:r>
              <a:rPr sz="3200" spc="105" dirty="0">
                <a:latin typeface="Calibri"/>
                <a:cs typeface="Calibri"/>
              </a:rPr>
              <a:t> </a:t>
            </a:r>
            <a:r>
              <a:rPr sz="3200" dirty="0">
                <a:latin typeface="Calibri"/>
                <a:cs typeface="Calibri"/>
              </a:rPr>
              <a:t>is</a:t>
            </a:r>
            <a:endParaRPr sz="3200">
              <a:latin typeface="Calibri"/>
              <a:cs typeface="Calibri"/>
            </a:endParaRPr>
          </a:p>
          <a:p>
            <a:pPr marL="527685" indent="-515620">
              <a:lnSpc>
                <a:spcPct val="100000"/>
              </a:lnSpc>
              <a:spcBef>
                <a:spcPts val="775"/>
              </a:spcBef>
              <a:buAutoNum type="alphaLcParenR"/>
              <a:tabLst>
                <a:tab pos="527685" algn="l"/>
                <a:tab pos="528320" algn="l"/>
              </a:tabLst>
            </a:pPr>
            <a:r>
              <a:rPr sz="3200" spc="-15" dirty="0">
                <a:latin typeface="Calibri"/>
                <a:cs typeface="Calibri"/>
              </a:rPr>
              <a:t>29</a:t>
            </a:r>
            <a:r>
              <a:rPr sz="3200" spc="-50" dirty="0">
                <a:latin typeface="Calibri"/>
                <a:cs typeface="Calibri"/>
              </a:rPr>
              <a:t> </a:t>
            </a:r>
            <a:r>
              <a:rPr sz="3200" spc="-15" dirty="0">
                <a:latin typeface="Calibri"/>
                <a:cs typeface="Calibri"/>
              </a:rPr>
              <a:t>km/hr</a:t>
            </a:r>
            <a:endParaRPr sz="3200">
              <a:latin typeface="Calibri"/>
              <a:cs typeface="Calibri"/>
            </a:endParaRPr>
          </a:p>
          <a:p>
            <a:pPr marL="527685" indent="-515620">
              <a:lnSpc>
                <a:spcPct val="100000"/>
              </a:lnSpc>
              <a:spcBef>
                <a:spcPts val="770"/>
              </a:spcBef>
              <a:buAutoNum type="alphaLcParenR"/>
              <a:tabLst>
                <a:tab pos="527685" algn="l"/>
                <a:tab pos="528320" algn="l"/>
              </a:tabLst>
            </a:pPr>
            <a:r>
              <a:rPr sz="3200" spc="-15" dirty="0">
                <a:latin typeface="Calibri"/>
                <a:cs typeface="Calibri"/>
              </a:rPr>
              <a:t>35</a:t>
            </a:r>
            <a:r>
              <a:rPr sz="3200" spc="-50" dirty="0">
                <a:latin typeface="Calibri"/>
                <a:cs typeface="Calibri"/>
              </a:rPr>
              <a:t> </a:t>
            </a:r>
            <a:r>
              <a:rPr sz="3200" spc="-15" dirty="0">
                <a:latin typeface="Calibri"/>
                <a:cs typeface="Calibri"/>
              </a:rPr>
              <a:t>km/hr</a:t>
            </a:r>
            <a:endParaRPr sz="3200">
              <a:latin typeface="Calibri"/>
              <a:cs typeface="Calibri"/>
            </a:endParaRPr>
          </a:p>
          <a:p>
            <a:pPr marL="527685" indent="-515620">
              <a:lnSpc>
                <a:spcPct val="100000"/>
              </a:lnSpc>
              <a:spcBef>
                <a:spcPts val="770"/>
              </a:spcBef>
              <a:buAutoNum type="alphaLcParenR"/>
              <a:tabLst>
                <a:tab pos="527685" algn="l"/>
                <a:tab pos="528320" algn="l"/>
              </a:tabLst>
            </a:pPr>
            <a:r>
              <a:rPr sz="3200" spc="-10" dirty="0">
                <a:latin typeface="Calibri"/>
                <a:cs typeface="Calibri"/>
              </a:rPr>
              <a:t>27</a:t>
            </a:r>
            <a:r>
              <a:rPr sz="3200" spc="-55" dirty="0">
                <a:latin typeface="Calibri"/>
                <a:cs typeface="Calibri"/>
              </a:rPr>
              <a:t> </a:t>
            </a:r>
            <a:r>
              <a:rPr sz="3200" spc="-15" dirty="0">
                <a:latin typeface="Calibri"/>
                <a:cs typeface="Calibri"/>
              </a:rPr>
              <a:t>km/hr</a:t>
            </a:r>
            <a:endParaRPr sz="3200">
              <a:latin typeface="Calibri"/>
              <a:cs typeface="Calibri"/>
            </a:endParaRPr>
          </a:p>
          <a:p>
            <a:pPr marL="527685" indent="-515620">
              <a:lnSpc>
                <a:spcPct val="100000"/>
              </a:lnSpc>
              <a:spcBef>
                <a:spcPts val="770"/>
              </a:spcBef>
              <a:buAutoNum type="alphaLcParenR"/>
              <a:tabLst>
                <a:tab pos="527685" algn="l"/>
                <a:tab pos="528320" algn="l"/>
              </a:tabLst>
            </a:pPr>
            <a:r>
              <a:rPr sz="3200" spc="-10" dirty="0">
                <a:latin typeface="Calibri"/>
                <a:cs typeface="Calibri"/>
              </a:rPr>
              <a:t>54</a:t>
            </a:r>
            <a:r>
              <a:rPr sz="3200" spc="-55" dirty="0">
                <a:latin typeface="Calibri"/>
                <a:cs typeface="Calibri"/>
              </a:rPr>
              <a:t> </a:t>
            </a:r>
            <a:r>
              <a:rPr sz="3200" spc="-15" dirty="0">
                <a:latin typeface="Calibri"/>
                <a:cs typeface="Calibri"/>
              </a:rPr>
              <a:t>km/hr</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500040" y="839520"/>
              <a:ext cx="8501400" cy="5286600"/>
            </p14:xfrm>
          </p:contentPart>
        </mc:Choice>
        <mc:Fallback>
          <p:pic>
            <p:nvPicPr>
              <p:cNvPr id="3" name="Ink 2"/>
              <p:cNvPicPr/>
              <p:nvPr/>
            </p:nvPicPr>
            <p:blipFill>
              <a:blip r:embed="rId3"/>
              <a:stretch>
                <a:fillRect/>
              </a:stretch>
            </p:blipFill>
            <p:spPr>
              <a:xfrm>
                <a:off x="490680" y="830160"/>
                <a:ext cx="8520120" cy="5305320"/>
              </a:xfrm>
              <a:prstGeom prst="rect">
                <a:avLst/>
              </a:prstGeom>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p:nvPr/>
        </p:nvSpPr>
        <p:spPr>
          <a:xfrm>
            <a:off x="536244" y="520494"/>
            <a:ext cx="8039100" cy="4611370"/>
          </a:xfrm>
          <a:prstGeom prst="rect">
            <a:avLst/>
          </a:prstGeom>
        </p:spPr>
        <p:txBody>
          <a:bodyPr vert="horz" wrap="square" lIns="0" tIns="109855" rIns="0" bIns="0" rtlCol="0">
            <a:spAutoFit/>
          </a:bodyPr>
          <a:lstStyle/>
          <a:p>
            <a:pPr marL="12700">
              <a:lnSpc>
                <a:spcPct val="100000"/>
              </a:lnSpc>
              <a:spcBef>
                <a:spcPts val="865"/>
              </a:spcBef>
            </a:pPr>
            <a:r>
              <a:rPr sz="3200" spc="-10" dirty="0">
                <a:latin typeface="Calibri"/>
                <a:cs typeface="Calibri"/>
              </a:rPr>
              <a:t>Formulating </a:t>
            </a:r>
            <a:r>
              <a:rPr sz="3200" spc="-5" dirty="0">
                <a:latin typeface="Calibri"/>
                <a:cs typeface="Calibri"/>
              </a:rPr>
              <a:t>the </a:t>
            </a:r>
            <a:r>
              <a:rPr sz="3200" spc="-15" dirty="0">
                <a:latin typeface="Calibri"/>
                <a:cs typeface="Calibri"/>
              </a:rPr>
              <a:t>above, </a:t>
            </a:r>
            <a:r>
              <a:rPr sz="3200" spc="-20" dirty="0">
                <a:latin typeface="Calibri"/>
                <a:cs typeface="Calibri"/>
              </a:rPr>
              <a:t>we</a:t>
            </a:r>
            <a:r>
              <a:rPr sz="3200" spc="105" dirty="0">
                <a:latin typeface="Calibri"/>
                <a:cs typeface="Calibri"/>
              </a:rPr>
              <a:t> </a:t>
            </a:r>
            <a:r>
              <a:rPr sz="3200" spc="-20" dirty="0">
                <a:latin typeface="Calibri"/>
                <a:cs typeface="Calibri"/>
              </a:rPr>
              <a:t>get</a:t>
            </a:r>
            <a:endParaRPr sz="3200">
              <a:latin typeface="Calibri"/>
              <a:cs typeface="Calibri"/>
            </a:endParaRPr>
          </a:p>
          <a:p>
            <a:pPr marL="356870" indent="-344805">
              <a:lnSpc>
                <a:spcPct val="100000"/>
              </a:lnSpc>
              <a:spcBef>
                <a:spcPts val="770"/>
              </a:spcBef>
              <a:buFont typeface="Arial"/>
              <a:buChar char="•"/>
              <a:tabLst>
                <a:tab pos="356870" algn="l"/>
                <a:tab pos="357505" algn="l"/>
              </a:tabLst>
            </a:pPr>
            <a:r>
              <a:rPr sz="3200" spc="-10" dirty="0">
                <a:latin typeface="Calibri"/>
                <a:cs typeface="Calibri"/>
              </a:rPr>
              <a:t>Speed</a:t>
            </a:r>
            <a:r>
              <a:rPr sz="3200" spc="35" dirty="0">
                <a:latin typeface="Calibri"/>
                <a:cs typeface="Calibri"/>
              </a:rPr>
              <a:t> </a:t>
            </a:r>
            <a:r>
              <a:rPr sz="3200" spc="-15" dirty="0">
                <a:latin typeface="Calibri"/>
                <a:cs typeface="Calibri"/>
              </a:rPr>
              <a:t>=Distance/Time</a:t>
            </a:r>
            <a:endParaRPr sz="3200">
              <a:latin typeface="Calibri"/>
              <a:cs typeface="Calibri"/>
            </a:endParaRPr>
          </a:p>
          <a:p>
            <a:pPr marL="12700" marR="5080">
              <a:lnSpc>
                <a:spcPct val="100000"/>
              </a:lnSpc>
              <a:spcBef>
                <a:spcPts val="770"/>
              </a:spcBef>
            </a:pPr>
            <a:r>
              <a:rPr sz="3200" spc="-10" dirty="0">
                <a:latin typeface="Calibri"/>
                <a:cs typeface="Calibri"/>
              </a:rPr>
              <a:t>Hence, speed </a:t>
            </a:r>
            <a:r>
              <a:rPr sz="3200" spc="-5" dirty="0">
                <a:latin typeface="Calibri"/>
                <a:cs typeface="Calibri"/>
              </a:rPr>
              <a:t>is defined as the </a:t>
            </a:r>
            <a:r>
              <a:rPr sz="3200" spc="-15" dirty="0">
                <a:latin typeface="Calibri"/>
                <a:cs typeface="Calibri"/>
              </a:rPr>
              <a:t>distance </a:t>
            </a:r>
            <a:r>
              <a:rPr sz="3200" spc="-20" dirty="0">
                <a:latin typeface="Calibri"/>
                <a:cs typeface="Calibri"/>
              </a:rPr>
              <a:t>travelled  by </a:t>
            </a:r>
            <a:r>
              <a:rPr sz="3200" spc="-5" dirty="0">
                <a:latin typeface="Calibri"/>
                <a:cs typeface="Calibri"/>
              </a:rPr>
              <a:t>a particle in unit</a:t>
            </a:r>
            <a:r>
              <a:rPr sz="3200" spc="75" dirty="0">
                <a:latin typeface="Calibri"/>
                <a:cs typeface="Calibri"/>
              </a:rPr>
              <a:t> </a:t>
            </a:r>
            <a:r>
              <a:rPr sz="3200" spc="-5" dirty="0">
                <a:latin typeface="Calibri"/>
                <a:cs typeface="Calibri"/>
              </a:rPr>
              <a:t>time.</a:t>
            </a:r>
            <a:endParaRPr sz="3200">
              <a:latin typeface="Calibri"/>
              <a:cs typeface="Calibri"/>
            </a:endParaRPr>
          </a:p>
          <a:p>
            <a:pPr>
              <a:lnSpc>
                <a:spcPct val="100000"/>
              </a:lnSpc>
              <a:spcBef>
                <a:spcPts val="10"/>
              </a:spcBef>
            </a:pPr>
            <a:endParaRPr sz="4400">
              <a:latin typeface="Calibri"/>
              <a:cs typeface="Calibri"/>
            </a:endParaRPr>
          </a:p>
          <a:p>
            <a:pPr marL="356870" indent="-344805">
              <a:lnSpc>
                <a:spcPct val="100000"/>
              </a:lnSpc>
              <a:buFont typeface="Arial"/>
              <a:buChar char="•"/>
              <a:tabLst>
                <a:tab pos="356870" algn="l"/>
                <a:tab pos="357505" algn="l"/>
              </a:tabLst>
            </a:pPr>
            <a:r>
              <a:rPr sz="3200" spc="-5" dirty="0">
                <a:latin typeface="Calibri"/>
                <a:cs typeface="Calibri"/>
              </a:rPr>
              <a:t>Time </a:t>
            </a:r>
            <a:r>
              <a:rPr sz="3200" spc="-15" dirty="0">
                <a:latin typeface="Calibri"/>
                <a:cs typeface="Calibri"/>
              </a:rPr>
              <a:t>=Distance/Speed</a:t>
            </a:r>
            <a:endParaRPr sz="3200">
              <a:latin typeface="Calibri"/>
              <a:cs typeface="Calibri"/>
            </a:endParaRPr>
          </a:p>
          <a:p>
            <a:pPr>
              <a:lnSpc>
                <a:spcPct val="100000"/>
              </a:lnSpc>
              <a:spcBef>
                <a:spcPts val="10"/>
              </a:spcBef>
              <a:buFont typeface="Arial"/>
              <a:buChar char="•"/>
            </a:pPr>
            <a:endParaRPr sz="4400">
              <a:latin typeface="Calibri"/>
              <a:cs typeface="Calibri"/>
            </a:endParaRPr>
          </a:p>
          <a:p>
            <a:pPr marL="356870" indent="-344805">
              <a:lnSpc>
                <a:spcPct val="100000"/>
              </a:lnSpc>
              <a:buFont typeface="Arial"/>
              <a:buChar char="•"/>
              <a:tabLst>
                <a:tab pos="356870" algn="l"/>
                <a:tab pos="357505" algn="l"/>
              </a:tabLst>
            </a:pPr>
            <a:r>
              <a:rPr sz="3200" spc="-15" dirty="0">
                <a:latin typeface="Calibri"/>
                <a:cs typeface="Calibri"/>
              </a:rPr>
              <a:t>Distance </a:t>
            </a:r>
            <a:r>
              <a:rPr sz="3200" spc="-5" dirty="0">
                <a:latin typeface="Calibri"/>
                <a:cs typeface="Calibri"/>
              </a:rPr>
              <a:t>= </a:t>
            </a:r>
            <a:r>
              <a:rPr sz="3200" spc="-10" dirty="0">
                <a:latin typeface="Calibri"/>
                <a:cs typeface="Calibri"/>
              </a:rPr>
              <a:t>Speed </a:t>
            </a:r>
            <a:r>
              <a:rPr sz="3200" spc="-5" dirty="0">
                <a:latin typeface="Calibri"/>
                <a:cs typeface="Calibri"/>
              </a:rPr>
              <a:t>x</a:t>
            </a:r>
            <a:r>
              <a:rPr sz="3200" spc="70" dirty="0">
                <a:latin typeface="Calibri"/>
                <a:cs typeface="Calibri"/>
              </a:rPr>
              <a:t> </a:t>
            </a:r>
            <a:r>
              <a:rPr sz="3200" spc="-5" dirty="0">
                <a:latin typeface="Calibri"/>
                <a:cs typeface="Calibri"/>
              </a:rPr>
              <a:t>Time</a:t>
            </a:r>
            <a:endParaRPr sz="3200">
              <a:latin typeface="Calibri"/>
              <a:cs typeface="Calibri"/>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365836"/>
            <a:ext cx="8023225" cy="4318000"/>
          </a:xfrm>
          <a:prstGeom prst="rect">
            <a:avLst/>
          </a:prstGeom>
        </p:spPr>
        <p:txBody>
          <a:bodyPr vert="horz" wrap="square" lIns="0" tIns="12065" rIns="0" bIns="0" rtlCol="0">
            <a:spAutoFit/>
          </a:bodyPr>
          <a:lstStyle/>
          <a:p>
            <a:pPr marL="12700" marR="5080">
              <a:lnSpc>
                <a:spcPct val="100000"/>
              </a:lnSpc>
              <a:spcBef>
                <a:spcPts val="95"/>
              </a:spcBef>
            </a:pPr>
            <a:r>
              <a:rPr sz="3200" spc="-5" dirty="0">
                <a:latin typeface="Calibri"/>
                <a:cs typeface="Calibri"/>
              </a:rPr>
              <a:t>A </a:t>
            </a:r>
            <a:r>
              <a:rPr sz="3200" spc="-20" dirty="0">
                <a:latin typeface="Calibri"/>
                <a:cs typeface="Calibri"/>
              </a:rPr>
              <a:t>train travelling </a:t>
            </a:r>
            <a:r>
              <a:rPr sz="3200" spc="-10" dirty="0">
                <a:latin typeface="Calibri"/>
                <a:cs typeface="Calibri"/>
              </a:rPr>
              <a:t>at </a:t>
            </a:r>
            <a:r>
              <a:rPr sz="3200" spc="-15" dirty="0">
                <a:latin typeface="Calibri"/>
                <a:cs typeface="Calibri"/>
              </a:rPr>
              <a:t>42 km/h </a:t>
            </a:r>
            <a:r>
              <a:rPr sz="3200" spc="-10" dirty="0">
                <a:latin typeface="Calibri"/>
                <a:cs typeface="Calibri"/>
              </a:rPr>
              <a:t>passes </a:t>
            </a:r>
            <a:r>
              <a:rPr sz="3200" spc="-5" dirty="0">
                <a:latin typeface="Calibri"/>
                <a:cs typeface="Calibri"/>
              </a:rPr>
              <a:t>a runner in 9  </a:t>
            </a:r>
            <a:r>
              <a:rPr sz="3200" spc="-15" dirty="0">
                <a:latin typeface="Calibri"/>
                <a:cs typeface="Calibri"/>
              </a:rPr>
              <a:t>seconds </a:t>
            </a:r>
            <a:r>
              <a:rPr sz="3200" spc="-10" dirty="0">
                <a:latin typeface="Calibri"/>
                <a:cs typeface="Calibri"/>
              </a:rPr>
              <a:t>running </a:t>
            </a:r>
            <a:r>
              <a:rPr sz="3200" spc="-5" dirty="0">
                <a:latin typeface="Calibri"/>
                <a:cs typeface="Calibri"/>
              </a:rPr>
              <a:t>in same </a:t>
            </a:r>
            <a:r>
              <a:rPr sz="3200" spc="-15" dirty="0">
                <a:latin typeface="Calibri"/>
                <a:cs typeface="Calibri"/>
              </a:rPr>
              <a:t>direction </a:t>
            </a:r>
            <a:r>
              <a:rPr sz="3200" spc="-5" dirty="0">
                <a:latin typeface="Calibri"/>
                <a:cs typeface="Calibri"/>
              </a:rPr>
              <a:t>and </a:t>
            </a:r>
            <a:r>
              <a:rPr sz="3200" spc="-10" dirty="0">
                <a:latin typeface="Calibri"/>
                <a:cs typeface="Calibri"/>
              </a:rPr>
              <a:t>took </a:t>
            </a:r>
            <a:r>
              <a:rPr sz="3200" spc="-5" dirty="0">
                <a:latin typeface="Calibri"/>
                <a:cs typeface="Calibri"/>
              </a:rPr>
              <a:t>5  </a:t>
            </a:r>
            <a:r>
              <a:rPr sz="3200" spc="-15" dirty="0">
                <a:latin typeface="Calibri"/>
                <a:cs typeface="Calibri"/>
              </a:rPr>
              <a:t>seconds </a:t>
            </a:r>
            <a:r>
              <a:rPr sz="3200" spc="-5" dirty="0">
                <a:latin typeface="Calibri"/>
                <a:cs typeface="Calibri"/>
              </a:rPr>
              <a:t>in the </a:t>
            </a:r>
            <a:r>
              <a:rPr sz="3200" spc="-10" dirty="0">
                <a:latin typeface="Calibri"/>
                <a:cs typeface="Calibri"/>
              </a:rPr>
              <a:t>opposite direction. </a:t>
            </a:r>
            <a:r>
              <a:rPr sz="3200" spc="-5" dirty="0">
                <a:latin typeface="Calibri"/>
                <a:cs typeface="Calibri"/>
              </a:rPr>
              <a:t>Find the  </a:t>
            </a:r>
            <a:r>
              <a:rPr sz="3200" spc="-10" dirty="0">
                <a:latin typeface="Calibri"/>
                <a:cs typeface="Calibri"/>
              </a:rPr>
              <a:t>length </a:t>
            </a:r>
            <a:r>
              <a:rPr sz="3200" spc="-5" dirty="0">
                <a:latin typeface="Calibri"/>
                <a:cs typeface="Calibri"/>
              </a:rPr>
              <a:t>of the</a:t>
            </a:r>
            <a:r>
              <a:rPr sz="3200" spc="15" dirty="0">
                <a:latin typeface="Calibri"/>
                <a:cs typeface="Calibri"/>
              </a:rPr>
              <a:t> </a:t>
            </a:r>
            <a:r>
              <a:rPr sz="3200" spc="-20" dirty="0">
                <a:latin typeface="Calibri"/>
                <a:cs typeface="Calibri"/>
              </a:rPr>
              <a:t>train.</a:t>
            </a:r>
            <a:endParaRPr sz="3200">
              <a:latin typeface="Calibri"/>
              <a:cs typeface="Calibri"/>
            </a:endParaRPr>
          </a:p>
          <a:p>
            <a:pPr marL="527685" indent="-515620">
              <a:lnSpc>
                <a:spcPct val="100000"/>
              </a:lnSpc>
              <a:spcBef>
                <a:spcPts val="775"/>
              </a:spcBef>
              <a:buAutoNum type="alphaLcParenR"/>
              <a:tabLst>
                <a:tab pos="527685" algn="l"/>
                <a:tab pos="528320" algn="l"/>
              </a:tabLst>
            </a:pPr>
            <a:r>
              <a:rPr sz="3200" spc="-15" dirty="0">
                <a:latin typeface="Calibri"/>
                <a:cs typeface="Calibri"/>
              </a:rPr>
              <a:t>75</a:t>
            </a:r>
            <a:r>
              <a:rPr sz="3200" spc="20" dirty="0">
                <a:latin typeface="Calibri"/>
                <a:cs typeface="Calibri"/>
              </a:rPr>
              <a:t> </a:t>
            </a:r>
            <a:r>
              <a:rPr sz="3200" spc="-5" dirty="0">
                <a:latin typeface="Calibri"/>
                <a:cs typeface="Calibri"/>
              </a:rPr>
              <a:t>m</a:t>
            </a:r>
            <a:endParaRPr sz="3200">
              <a:latin typeface="Calibri"/>
              <a:cs typeface="Calibri"/>
            </a:endParaRPr>
          </a:p>
          <a:p>
            <a:pPr marL="527685" indent="-515620">
              <a:lnSpc>
                <a:spcPct val="100000"/>
              </a:lnSpc>
              <a:spcBef>
                <a:spcPts val="770"/>
              </a:spcBef>
              <a:buAutoNum type="alphaLcParenR"/>
              <a:tabLst>
                <a:tab pos="527685" algn="l"/>
                <a:tab pos="528320" algn="l"/>
              </a:tabLst>
            </a:pPr>
            <a:r>
              <a:rPr sz="3200" spc="-15" dirty="0">
                <a:latin typeface="Calibri"/>
                <a:cs typeface="Calibri"/>
              </a:rPr>
              <a:t>100</a:t>
            </a:r>
            <a:r>
              <a:rPr sz="3200" spc="20" dirty="0">
                <a:latin typeface="Calibri"/>
                <a:cs typeface="Calibri"/>
              </a:rPr>
              <a:t> </a:t>
            </a:r>
            <a:r>
              <a:rPr sz="3200" spc="-5" dirty="0">
                <a:latin typeface="Calibri"/>
                <a:cs typeface="Calibri"/>
              </a:rPr>
              <a:t>m</a:t>
            </a:r>
            <a:endParaRPr sz="3200">
              <a:latin typeface="Calibri"/>
              <a:cs typeface="Calibri"/>
            </a:endParaRPr>
          </a:p>
          <a:p>
            <a:pPr marL="527685" indent="-515620">
              <a:lnSpc>
                <a:spcPct val="100000"/>
              </a:lnSpc>
              <a:spcBef>
                <a:spcPts val="770"/>
              </a:spcBef>
              <a:buAutoNum type="alphaLcParenR"/>
              <a:tabLst>
                <a:tab pos="527685" algn="l"/>
                <a:tab pos="528320" algn="l"/>
              </a:tabLst>
            </a:pPr>
            <a:r>
              <a:rPr sz="3200" spc="-10" dirty="0">
                <a:latin typeface="Calibri"/>
                <a:cs typeface="Calibri"/>
              </a:rPr>
              <a:t>84</a:t>
            </a:r>
            <a:r>
              <a:rPr sz="3200" spc="-65" dirty="0">
                <a:latin typeface="Calibri"/>
                <a:cs typeface="Calibri"/>
              </a:rPr>
              <a:t> </a:t>
            </a:r>
            <a:r>
              <a:rPr sz="3200" spc="-10" dirty="0">
                <a:latin typeface="Calibri"/>
                <a:cs typeface="Calibri"/>
              </a:rPr>
              <a:t>m</a:t>
            </a:r>
            <a:endParaRPr sz="3200">
              <a:latin typeface="Calibri"/>
              <a:cs typeface="Calibri"/>
            </a:endParaRPr>
          </a:p>
          <a:p>
            <a:pPr marL="527685" indent="-515620">
              <a:lnSpc>
                <a:spcPct val="100000"/>
              </a:lnSpc>
              <a:spcBef>
                <a:spcPts val="770"/>
              </a:spcBef>
              <a:buAutoNum type="alphaLcParenR"/>
              <a:tabLst>
                <a:tab pos="527685" algn="l"/>
                <a:tab pos="528320" algn="l"/>
              </a:tabLst>
            </a:pPr>
            <a:r>
              <a:rPr sz="3200" spc="-10" dirty="0">
                <a:latin typeface="Calibri"/>
                <a:cs typeface="Calibri"/>
              </a:rPr>
              <a:t>90</a:t>
            </a:r>
            <a:r>
              <a:rPr sz="3200" spc="-65" dirty="0">
                <a:latin typeface="Calibri"/>
                <a:cs typeface="Calibri"/>
              </a:rPr>
              <a:t> </a:t>
            </a:r>
            <a:r>
              <a:rPr sz="3200" spc="-10" dirty="0">
                <a:latin typeface="Calibri"/>
                <a:cs typeface="Calibri"/>
              </a:rPr>
              <a:t>m</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339480" y="366120"/>
              <a:ext cx="8519400" cy="6269040"/>
            </p14:xfrm>
          </p:contentPart>
        </mc:Choice>
        <mc:Fallback>
          <p:pic>
            <p:nvPicPr>
              <p:cNvPr id="3" name="Ink 2"/>
              <p:cNvPicPr/>
              <p:nvPr/>
            </p:nvPicPr>
            <p:blipFill>
              <a:blip r:embed="rId3"/>
              <a:stretch>
                <a:fillRect/>
              </a:stretch>
            </p:blipFill>
            <p:spPr>
              <a:xfrm>
                <a:off x="330120" y="356760"/>
                <a:ext cx="8538120" cy="6287760"/>
              </a:xfrm>
              <a:prstGeom prst="rect">
                <a:avLst/>
              </a:prstGeom>
            </p:spPr>
          </p:pic>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7392" y="2821635"/>
            <a:ext cx="4801235" cy="757555"/>
          </a:xfrm>
          <a:prstGeom prst="rect">
            <a:avLst/>
          </a:prstGeom>
        </p:spPr>
        <p:txBody>
          <a:bodyPr vert="horz" wrap="square" lIns="0" tIns="12700" rIns="0" bIns="0" rtlCol="0">
            <a:spAutoFit/>
          </a:bodyPr>
          <a:lstStyle/>
          <a:p>
            <a:pPr marL="12700">
              <a:lnSpc>
                <a:spcPct val="100000"/>
              </a:lnSpc>
              <a:spcBef>
                <a:spcPts val="100"/>
              </a:spcBef>
            </a:pPr>
            <a:r>
              <a:rPr sz="4800" b="1" spc="-100" dirty="0">
                <a:solidFill>
                  <a:srgbClr val="00AFEF"/>
                </a:solidFill>
                <a:latin typeface="Calibri"/>
                <a:cs typeface="Calibri"/>
              </a:rPr>
              <a:t>BOATS </a:t>
            </a:r>
            <a:r>
              <a:rPr sz="4800" b="1" dirty="0">
                <a:solidFill>
                  <a:srgbClr val="00AFEF"/>
                </a:solidFill>
                <a:latin typeface="Calibri"/>
                <a:cs typeface="Calibri"/>
              </a:rPr>
              <a:t>&amp;</a:t>
            </a:r>
            <a:r>
              <a:rPr sz="4800" b="1" spc="80" dirty="0">
                <a:solidFill>
                  <a:srgbClr val="00AFEF"/>
                </a:solidFill>
                <a:latin typeface="Calibri"/>
                <a:cs typeface="Calibri"/>
              </a:rPr>
              <a:t> </a:t>
            </a:r>
            <a:r>
              <a:rPr sz="4800" b="1" spc="-15" dirty="0">
                <a:solidFill>
                  <a:srgbClr val="00AFEF"/>
                </a:solidFill>
                <a:latin typeface="Calibri"/>
                <a:cs typeface="Calibri"/>
              </a:rPr>
              <a:t>STREAMS</a:t>
            </a:r>
            <a:endParaRPr sz="4800">
              <a:latin typeface="Calibri"/>
              <a:cs typeface="Calibri"/>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014" y="762000"/>
            <a:ext cx="8513445" cy="4740272"/>
          </a:xfrm>
          <a:prstGeom prst="rect">
            <a:avLst/>
          </a:prstGeom>
        </p:spPr>
        <p:txBody>
          <a:bodyPr vert="horz" wrap="square" lIns="0" tIns="12700" rIns="0" bIns="0" rtlCol="0">
            <a:spAutoFit/>
          </a:bodyPr>
          <a:lstStyle/>
          <a:p>
            <a:pPr marL="12700" marR="5080">
              <a:lnSpc>
                <a:spcPct val="120100"/>
              </a:lnSpc>
              <a:spcBef>
                <a:spcPts val="100"/>
              </a:spcBef>
            </a:pPr>
            <a:r>
              <a:rPr lang="en-US" sz="3200" spc="-20" dirty="0" smtClean="0"/>
              <a:t/>
            </a:r>
            <a:br>
              <a:rPr lang="en-US" sz="3200" spc="-20" dirty="0" smtClean="0"/>
            </a:br>
            <a:r>
              <a:rPr lang="en-US" sz="3200" spc="-20" dirty="0"/>
              <a:t/>
            </a:r>
            <a:br>
              <a:rPr lang="en-US" sz="3200" spc="-20" dirty="0"/>
            </a:br>
            <a:r>
              <a:rPr lang="en-US" sz="3200" spc="-20" dirty="0" smtClean="0"/>
              <a:t/>
            </a:r>
            <a:br>
              <a:rPr lang="en-US" sz="3200" spc="-20" dirty="0" smtClean="0"/>
            </a:br>
            <a:r>
              <a:rPr lang="en-US" sz="3200" spc="-20" dirty="0"/>
              <a:t/>
            </a:r>
            <a:br>
              <a:rPr lang="en-US" sz="3200" spc="-20" dirty="0"/>
            </a:br>
            <a:r>
              <a:rPr lang="en-US" sz="3200" spc="-20" dirty="0" smtClean="0"/>
              <a:t/>
            </a:r>
            <a:br>
              <a:rPr lang="en-US" sz="3200" spc="-20" dirty="0" smtClean="0"/>
            </a:br>
            <a:r>
              <a:rPr lang="en-US" sz="3200" spc="-20" dirty="0"/>
              <a:t/>
            </a:r>
            <a:br>
              <a:rPr lang="en-US" sz="3200" spc="-20" dirty="0"/>
            </a:br>
            <a:r>
              <a:rPr sz="3200" spc="-20" smtClean="0"/>
              <a:t>Downstream </a:t>
            </a:r>
            <a:r>
              <a:rPr sz="3200" spc="-5" dirty="0"/>
              <a:t>= </a:t>
            </a:r>
            <a:r>
              <a:rPr sz="3200" spc="-10" dirty="0"/>
              <a:t>Speed </a:t>
            </a:r>
            <a:r>
              <a:rPr sz="3200" dirty="0"/>
              <a:t>in </a:t>
            </a:r>
            <a:r>
              <a:rPr sz="3200" spc="-10" dirty="0"/>
              <a:t>still </a:t>
            </a:r>
            <a:r>
              <a:rPr sz="3200" spc="-25" dirty="0"/>
              <a:t>water </a:t>
            </a:r>
            <a:r>
              <a:rPr sz="3200" spc="-5" dirty="0"/>
              <a:t>+ </a:t>
            </a:r>
            <a:r>
              <a:rPr sz="3200" spc="-10" dirty="0"/>
              <a:t>speed </a:t>
            </a:r>
            <a:r>
              <a:rPr sz="3200" spc="-5" dirty="0"/>
              <a:t>of </a:t>
            </a:r>
            <a:r>
              <a:rPr sz="3200" spc="-25" dirty="0"/>
              <a:t>water  </a:t>
            </a:r>
            <a:r>
              <a:rPr sz="3200" spc="-20" dirty="0"/>
              <a:t>Upstream </a:t>
            </a:r>
            <a:r>
              <a:rPr sz="3200" spc="-5" dirty="0"/>
              <a:t>= </a:t>
            </a:r>
            <a:r>
              <a:rPr sz="3200" spc="-10" dirty="0"/>
              <a:t>Speed </a:t>
            </a:r>
            <a:r>
              <a:rPr sz="3200" dirty="0"/>
              <a:t>in </a:t>
            </a:r>
            <a:r>
              <a:rPr sz="3200" spc="-10" dirty="0"/>
              <a:t>still </a:t>
            </a:r>
            <a:r>
              <a:rPr sz="3200" spc="-25" dirty="0"/>
              <a:t>water </a:t>
            </a:r>
            <a:r>
              <a:rPr sz="3200" spc="-5" dirty="0"/>
              <a:t>- </a:t>
            </a:r>
            <a:r>
              <a:rPr sz="3200" spc="-10" dirty="0"/>
              <a:t>speed </a:t>
            </a:r>
            <a:r>
              <a:rPr sz="3200" spc="-5" dirty="0"/>
              <a:t>of</a:t>
            </a:r>
            <a:r>
              <a:rPr sz="3200" spc="229" dirty="0"/>
              <a:t> </a:t>
            </a:r>
            <a:r>
              <a:rPr sz="3200" spc="-25" dirty="0"/>
              <a:t>water</a:t>
            </a:r>
            <a:endParaRPr sz="3200"/>
          </a:p>
        </p:txBody>
      </p:sp>
      <p:pic>
        <p:nvPicPr>
          <p:cNvPr id="2051" name="Picture 3"/>
          <p:cNvPicPr>
            <a:picLocks noChangeAspect="1" noChangeArrowheads="1"/>
          </p:cNvPicPr>
          <p:nvPr/>
        </p:nvPicPr>
        <p:blipFill>
          <a:blip r:embed="rId2"/>
          <a:srcRect/>
          <a:stretch>
            <a:fillRect/>
          </a:stretch>
        </p:blipFill>
        <p:spPr bwMode="auto">
          <a:xfrm>
            <a:off x="685800" y="533400"/>
            <a:ext cx="4114800" cy="3276600"/>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5410200" y="609600"/>
            <a:ext cx="3124200" cy="3124200"/>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241200" y="4732560"/>
              <a:ext cx="8028000" cy="1733040"/>
            </p14:xfrm>
          </p:contentPart>
        </mc:Choice>
        <mc:Fallback>
          <p:pic>
            <p:nvPicPr>
              <p:cNvPr id="3" name="Ink 2"/>
              <p:cNvPicPr/>
              <p:nvPr/>
            </p:nvPicPr>
            <p:blipFill>
              <a:blip r:embed="rId5"/>
              <a:stretch>
                <a:fillRect/>
              </a:stretch>
            </p:blipFill>
            <p:spPr>
              <a:xfrm>
                <a:off x="231840" y="4723200"/>
                <a:ext cx="8046720" cy="1751760"/>
              </a:xfrm>
              <a:prstGeom prst="rect">
                <a:avLst/>
              </a:prstGeom>
            </p:spPr>
          </p:pic>
        </mc:Fallback>
      </mc:AlternateContent>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437769"/>
            <a:ext cx="8013700" cy="2561590"/>
          </a:xfrm>
          <a:prstGeom prst="rect">
            <a:avLst/>
          </a:prstGeom>
        </p:spPr>
        <p:txBody>
          <a:bodyPr vert="horz" wrap="square" lIns="0" tIns="11430" rIns="0" bIns="0" rtlCol="0">
            <a:spAutoFit/>
          </a:bodyPr>
          <a:lstStyle/>
          <a:p>
            <a:pPr marL="356870" marR="229235" indent="-344805">
              <a:lnSpc>
                <a:spcPct val="100000"/>
              </a:lnSpc>
              <a:spcBef>
                <a:spcPts val="90"/>
              </a:spcBef>
              <a:buFont typeface="Arial"/>
              <a:buChar char="•"/>
              <a:tabLst>
                <a:tab pos="356870" algn="l"/>
                <a:tab pos="357505" algn="l"/>
              </a:tabLst>
            </a:pPr>
            <a:r>
              <a:rPr sz="3200" spc="-5" dirty="0">
                <a:latin typeface="Calibri"/>
                <a:cs typeface="Calibri"/>
              </a:rPr>
              <a:t>A </a:t>
            </a:r>
            <a:r>
              <a:rPr sz="3200" spc="-15" dirty="0">
                <a:latin typeface="Calibri"/>
                <a:cs typeface="Calibri"/>
              </a:rPr>
              <a:t>boat can </a:t>
            </a:r>
            <a:r>
              <a:rPr sz="3200" spc="-30" dirty="0">
                <a:latin typeface="Calibri"/>
                <a:cs typeface="Calibri"/>
              </a:rPr>
              <a:t>travel </a:t>
            </a:r>
            <a:r>
              <a:rPr sz="3200" dirty="0">
                <a:latin typeface="Calibri"/>
                <a:cs typeface="Calibri"/>
              </a:rPr>
              <a:t>with </a:t>
            </a:r>
            <a:r>
              <a:rPr sz="3200" spc="-5" dirty="0">
                <a:latin typeface="Calibri"/>
                <a:cs typeface="Calibri"/>
              </a:rPr>
              <a:t>a </a:t>
            </a:r>
            <a:r>
              <a:rPr sz="3200" spc="-10" dirty="0">
                <a:latin typeface="Calibri"/>
                <a:cs typeface="Calibri"/>
              </a:rPr>
              <a:t>speed of </a:t>
            </a:r>
            <a:r>
              <a:rPr sz="3200" spc="-5" dirty="0">
                <a:latin typeface="Calibri"/>
                <a:cs typeface="Calibri"/>
              </a:rPr>
              <a:t>13 </a:t>
            </a:r>
            <a:r>
              <a:rPr sz="3200" spc="-15" dirty="0">
                <a:latin typeface="Calibri"/>
                <a:cs typeface="Calibri"/>
              </a:rPr>
              <a:t>km/hr </a:t>
            </a:r>
            <a:r>
              <a:rPr sz="3200" spc="-5" dirty="0">
                <a:latin typeface="Calibri"/>
                <a:cs typeface="Calibri"/>
              </a:rPr>
              <a:t>in  </a:t>
            </a:r>
            <a:r>
              <a:rPr sz="3200" spc="-10" dirty="0">
                <a:latin typeface="Calibri"/>
                <a:cs typeface="Calibri"/>
              </a:rPr>
              <a:t>still </a:t>
            </a:r>
            <a:r>
              <a:rPr sz="3200" spc="-75" dirty="0">
                <a:latin typeface="Calibri"/>
                <a:cs typeface="Calibri"/>
              </a:rPr>
              <a:t>water. </a:t>
            </a:r>
            <a:r>
              <a:rPr sz="3200" spc="-5" dirty="0">
                <a:latin typeface="Calibri"/>
                <a:cs typeface="Calibri"/>
              </a:rPr>
              <a:t>If the </a:t>
            </a:r>
            <a:r>
              <a:rPr sz="3200" spc="-10" dirty="0">
                <a:latin typeface="Calibri"/>
                <a:cs typeface="Calibri"/>
              </a:rPr>
              <a:t>speed </a:t>
            </a:r>
            <a:r>
              <a:rPr sz="3200" spc="-5" dirty="0">
                <a:latin typeface="Calibri"/>
                <a:cs typeface="Calibri"/>
              </a:rPr>
              <a:t>of the </a:t>
            </a:r>
            <a:r>
              <a:rPr sz="3200" spc="-25" dirty="0">
                <a:latin typeface="Calibri"/>
                <a:cs typeface="Calibri"/>
              </a:rPr>
              <a:t>stream </a:t>
            </a:r>
            <a:r>
              <a:rPr sz="3200" spc="-5" dirty="0">
                <a:latin typeface="Calibri"/>
                <a:cs typeface="Calibri"/>
              </a:rPr>
              <a:t>is 4  </a:t>
            </a:r>
            <a:r>
              <a:rPr sz="3200" spc="-60" dirty="0">
                <a:latin typeface="Calibri"/>
                <a:cs typeface="Calibri"/>
              </a:rPr>
              <a:t>km/hr, </a:t>
            </a:r>
            <a:r>
              <a:rPr sz="3200" dirty="0">
                <a:latin typeface="Calibri"/>
                <a:cs typeface="Calibri"/>
              </a:rPr>
              <a:t>find </a:t>
            </a:r>
            <a:r>
              <a:rPr sz="3200" spc="-5" dirty="0">
                <a:latin typeface="Calibri"/>
                <a:cs typeface="Calibri"/>
              </a:rPr>
              <a:t>the time </a:t>
            </a:r>
            <a:r>
              <a:rPr sz="3200" spc="-35" dirty="0">
                <a:latin typeface="Calibri"/>
                <a:cs typeface="Calibri"/>
              </a:rPr>
              <a:t>taken </a:t>
            </a:r>
            <a:r>
              <a:rPr sz="3200" spc="-20" dirty="0">
                <a:latin typeface="Calibri"/>
                <a:cs typeface="Calibri"/>
              </a:rPr>
              <a:t>by </a:t>
            </a:r>
            <a:r>
              <a:rPr sz="3200" spc="-5" dirty="0">
                <a:latin typeface="Calibri"/>
                <a:cs typeface="Calibri"/>
              </a:rPr>
              <a:t>the </a:t>
            </a:r>
            <a:r>
              <a:rPr sz="3200" spc="-15" dirty="0">
                <a:latin typeface="Calibri"/>
                <a:cs typeface="Calibri"/>
              </a:rPr>
              <a:t>boat to </a:t>
            </a:r>
            <a:r>
              <a:rPr sz="3200" spc="-20" dirty="0">
                <a:latin typeface="Calibri"/>
                <a:cs typeface="Calibri"/>
              </a:rPr>
              <a:t>go  </a:t>
            </a:r>
            <a:r>
              <a:rPr sz="3200" spc="-10" dirty="0">
                <a:latin typeface="Calibri"/>
                <a:cs typeface="Calibri"/>
              </a:rPr>
              <a:t>68 </a:t>
            </a:r>
            <a:r>
              <a:rPr sz="3200" spc="-15" dirty="0">
                <a:latin typeface="Calibri"/>
                <a:cs typeface="Calibri"/>
              </a:rPr>
              <a:t>km</a:t>
            </a:r>
            <a:r>
              <a:rPr sz="3200" spc="45" dirty="0">
                <a:latin typeface="Calibri"/>
                <a:cs typeface="Calibri"/>
              </a:rPr>
              <a:t> </a:t>
            </a:r>
            <a:r>
              <a:rPr sz="3200" spc="-20" dirty="0">
                <a:latin typeface="Calibri"/>
                <a:cs typeface="Calibri"/>
              </a:rPr>
              <a:t>downstream.</a:t>
            </a:r>
            <a:endParaRPr sz="3200">
              <a:latin typeface="Calibri"/>
              <a:cs typeface="Calibri"/>
            </a:endParaRPr>
          </a:p>
          <a:p>
            <a:pPr marL="356870" indent="-344805">
              <a:lnSpc>
                <a:spcPct val="100000"/>
              </a:lnSpc>
              <a:spcBef>
                <a:spcPts val="775"/>
              </a:spcBef>
              <a:buFont typeface="Arial"/>
              <a:buChar char="•"/>
              <a:tabLst>
                <a:tab pos="356870" algn="l"/>
                <a:tab pos="357505" algn="l"/>
                <a:tab pos="2756535" algn="l"/>
                <a:tab pos="4585970" algn="l"/>
                <a:tab pos="6415405" algn="l"/>
              </a:tabLst>
            </a:pPr>
            <a:r>
              <a:rPr sz="3200" b="1" spc="5" dirty="0">
                <a:latin typeface="Calibri"/>
                <a:cs typeface="Calibri"/>
              </a:rPr>
              <a:t>A.</a:t>
            </a:r>
            <a:r>
              <a:rPr sz="3200" spc="5" dirty="0">
                <a:latin typeface="Calibri"/>
                <a:cs typeface="Calibri"/>
              </a:rPr>
              <a:t>2</a:t>
            </a:r>
            <a:r>
              <a:rPr sz="3200" spc="-5" dirty="0">
                <a:latin typeface="Calibri"/>
                <a:cs typeface="Calibri"/>
              </a:rPr>
              <a:t> </a:t>
            </a:r>
            <a:r>
              <a:rPr sz="3200" spc="-20" dirty="0">
                <a:latin typeface="Calibri"/>
                <a:cs typeface="Calibri"/>
              </a:rPr>
              <a:t>hours	</a:t>
            </a:r>
            <a:r>
              <a:rPr sz="3200" b="1" dirty="0">
                <a:latin typeface="Calibri"/>
                <a:cs typeface="Calibri"/>
              </a:rPr>
              <a:t>B.</a:t>
            </a:r>
            <a:r>
              <a:rPr sz="3200" dirty="0">
                <a:latin typeface="Calibri"/>
                <a:cs typeface="Calibri"/>
              </a:rPr>
              <a:t>3</a:t>
            </a:r>
            <a:r>
              <a:rPr sz="3200" spc="-10" dirty="0">
                <a:latin typeface="Calibri"/>
                <a:cs typeface="Calibri"/>
              </a:rPr>
              <a:t> </a:t>
            </a:r>
            <a:r>
              <a:rPr sz="3200" spc="-20" dirty="0">
                <a:latin typeface="Calibri"/>
                <a:cs typeface="Calibri"/>
              </a:rPr>
              <a:t>hours	</a:t>
            </a:r>
            <a:r>
              <a:rPr sz="3200" b="1" spc="-5" dirty="0">
                <a:latin typeface="Calibri"/>
                <a:cs typeface="Calibri"/>
              </a:rPr>
              <a:t>C.</a:t>
            </a:r>
            <a:r>
              <a:rPr sz="3200" spc="-5" dirty="0">
                <a:latin typeface="Calibri"/>
                <a:cs typeface="Calibri"/>
              </a:rPr>
              <a:t>4</a:t>
            </a:r>
            <a:r>
              <a:rPr sz="3200" spc="10" dirty="0">
                <a:latin typeface="Calibri"/>
                <a:cs typeface="Calibri"/>
              </a:rPr>
              <a:t> </a:t>
            </a:r>
            <a:r>
              <a:rPr sz="3200" spc="-20" dirty="0">
                <a:latin typeface="Calibri"/>
                <a:cs typeface="Calibri"/>
              </a:rPr>
              <a:t>hours	</a:t>
            </a:r>
            <a:r>
              <a:rPr sz="3200" b="1" spc="-25" dirty="0">
                <a:latin typeface="Calibri"/>
                <a:cs typeface="Calibri"/>
              </a:rPr>
              <a:t>D.</a:t>
            </a:r>
            <a:r>
              <a:rPr sz="3200" spc="-25" dirty="0">
                <a:latin typeface="Calibri"/>
                <a:cs typeface="Calibri"/>
              </a:rPr>
              <a:t>5</a:t>
            </a:r>
            <a:r>
              <a:rPr sz="3200" spc="-85" dirty="0">
                <a:latin typeface="Calibri"/>
                <a:cs typeface="Calibri"/>
              </a:rPr>
              <a:t> </a:t>
            </a:r>
            <a:r>
              <a:rPr sz="3200" spc="-20" dirty="0">
                <a:latin typeface="Calibri"/>
                <a:cs typeface="Calibri"/>
              </a:rPr>
              <a:t>hours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857520" y="348120"/>
              <a:ext cx="7635240" cy="5322600"/>
            </p14:xfrm>
          </p:contentPart>
        </mc:Choice>
        <mc:Fallback>
          <p:pic>
            <p:nvPicPr>
              <p:cNvPr id="3" name="Ink 2"/>
              <p:cNvPicPr/>
              <p:nvPr/>
            </p:nvPicPr>
            <p:blipFill>
              <a:blip r:embed="rId3"/>
              <a:stretch>
                <a:fillRect/>
              </a:stretch>
            </p:blipFill>
            <p:spPr>
              <a:xfrm>
                <a:off x="848160" y="338760"/>
                <a:ext cx="7653960" cy="5341320"/>
              </a:xfrm>
              <a:prstGeom prst="rect">
                <a:avLst/>
              </a:prstGeom>
            </p:spPr>
          </p:pic>
        </mc:Fallback>
      </mc:AlternateContent>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508838"/>
            <a:ext cx="7925434" cy="3830320"/>
          </a:xfrm>
          <a:prstGeom prst="rect">
            <a:avLst/>
          </a:prstGeom>
        </p:spPr>
        <p:txBody>
          <a:bodyPr vert="horz" wrap="square" lIns="0" tIns="12065" rIns="0" bIns="0" rtlCol="0">
            <a:spAutoFit/>
          </a:bodyPr>
          <a:lstStyle/>
          <a:p>
            <a:pPr marL="356870" marR="5080" indent="-344805">
              <a:lnSpc>
                <a:spcPct val="100000"/>
              </a:lnSpc>
              <a:spcBef>
                <a:spcPts val="95"/>
              </a:spcBef>
              <a:buFont typeface="Arial"/>
              <a:buChar char="•"/>
              <a:tabLst>
                <a:tab pos="356870" algn="l"/>
                <a:tab pos="357505" algn="l"/>
              </a:tabLst>
            </a:pPr>
            <a:r>
              <a:rPr sz="3200" spc="-5" dirty="0">
                <a:latin typeface="Calibri"/>
                <a:cs typeface="Calibri"/>
              </a:rPr>
              <a:t>A </a:t>
            </a:r>
            <a:r>
              <a:rPr sz="3200" spc="-10" dirty="0">
                <a:latin typeface="Calibri"/>
                <a:cs typeface="Calibri"/>
              </a:rPr>
              <a:t>man's speed </a:t>
            </a:r>
            <a:r>
              <a:rPr sz="3200" dirty="0">
                <a:latin typeface="Calibri"/>
                <a:cs typeface="Calibri"/>
              </a:rPr>
              <a:t>with </a:t>
            </a:r>
            <a:r>
              <a:rPr sz="3200" spc="-5" dirty="0">
                <a:latin typeface="Calibri"/>
                <a:cs typeface="Calibri"/>
              </a:rPr>
              <a:t>the </a:t>
            </a:r>
            <a:r>
              <a:rPr sz="3200" spc="-25" dirty="0">
                <a:latin typeface="Calibri"/>
                <a:cs typeface="Calibri"/>
              </a:rPr>
              <a:t>current </a:t>
            </a:r>
            <a:r>
              <a:rPr sz="3200" spc="-5" dirty="0">
                <a:latin typeface="Calibri"/>
                <a:cs typeface="Calibri"/>
              </a:rPr>
              <a:t>is 15 </a:t>
            </a:r>
            <a:r>
              <a:rPr sz="3200" spc="-15" dirty="0">
                <a:latin typeface="Calibri"/>
                <a:cs typeface="Calibri"/>
              </a:rPr>
              <a:t>km/hr  </a:t>
            </a:r>
            <a:r>
              <a:rPr sz="3200" spc="-5" dirty="0">
                <a:latin typeface="Calibri"/>
                <a:cs typeface="Calibri"/>
              </a:rPr>
              <a:t>and the </a:t>
            </a:r>
            <a:r>
              <a:rPr sz="3200" spc="-10" dirty="0">
                <a:latin typeface="Calibri"/>
                <a:cs typeface="Calibri"/>
              </a:rPr>
              <a:t>speed of </a:t>
            </a:r>
            <a:r>
              <a:rPr sz="3200" spc="-5" dirty="0">
                <a:latin typeface="Calibri"/>
                <a:cs typeface="Calibri"/>
              </a:rPr>
              <a:t>the </a:t>
            </a:r>
            <a:r>
              <a:rPr sz="3200" spc="-20" dirty="0">
                <a:latin typeface="Calibri"/>
                <a:cs typeface="Calibri"/>
              </a:rPr>
              <a:t>current </a:t>
            </a:r>
            <a:r>
              <a:rPr sz="3200" dirty="0">
                <a:latin typeface="Calibri"/>
                <a:cs typeface="Calibri"/>
              </a:rPr>
              <a:t>is </a:t>
            </a:r>
            <a:r>
              <a:rPr sz="3200" spc="-10" dirty="0">
                <a:latin typeface="Calibri"/>
                <a:cs typeface="Calibri"/>
              </a:rPr>
              <a:t>2.5 </a:t>
            </a:r>
            <a:r>
              <a:rPr sz="3200" spc="-65" dirty="0">
                <a:latin typeface="Calibri"/>
                <a:cs typeface="Calibri"/>
              </a:rPr>
              <a:t>km/hr. </a:t>
            </a:r>
            <a:r>
              <a:rPr sz="3200" spc="-5" dirty="0">
                <a:latin typeface="Calibri"/>
                <a:cs typeface="Calibri"/>
              </a:rPr>
              <a:t>The  man's </a:t>
            </a:r>
            <a:r>
              <a:rPr sz="3200" spc="-10" dirty="0">
                <a:latin typeface="Calibri"/>
                <a:cs typeface="Calibri"/>
              </a:rPr>
              <a:t>speed </a:t>
            </a:r>
            <a:r>
              <a:rPr sz="3200" spc="-15" dirty="0">
                <a:latin typeface="Calibri"/>
                <a:cs typeface="Calibri"/>
              </a:rPr>
              <a:t>against </a:t>
            </a:r>
            <a:r>
              <a:rPr sz="3200" spc="-5" dirty="0">
                <a:latin typeface="Calibri"/>
                <a:cs typeface="Calibri"/>
              </a:rPr>
              <a:t>the </a:t>
            </a:r>
            <a:r>
              <a:rPr sz="3200" spc="-25" dirty="0">
                <a:latin typeface="Calibri"/>
                <a:cs typeface="Calibri"/>
              </a:rPr>
              <a:t>current</a:t>
            </a:r>
            <a:r>
              <a:rPr sz="3200" spc="130" dirty="0">
                <a:latin typeface="Calibri"/>
                <a:cs typeface="Calibri"/>
              </a:rPr>
              <a:t> </a:t>
            </a:r>
            <a:r>
              <a:rPr sz="3200" spc="-5" dirty="0">
                <a:latin typeface="Calibri"/>
                <a:cs typeface="Calibri"/>
              </a:rPr>
              <a:t>is:</a:t>
            </a:r>
            <a:endParaRPr sz="3200">
              <a:latin typeface="Calibri"/>
              <a:cs typeface="Calibri"/>
            </a:endParaRPr>
          </a:p>
          <a:p>
            <a:pPr marL="356870" indent="-344805">
              <a:lnSpc>
                <a:spcPct val="100000"/>
              </a:lnSpc>
              <a:spcBef>
                <a:spcPts val="770"/>
              </a:spcBef>
              <a:buFont typeface="Arial"/>
              <a:buChar char="•"/>
              <a:tabLst>
                <a:tab pos="356870" algn="l"/>
                <a:tab pos="357505" algn="l"/>
              </a:tabLst>
            </a:pPr>
            <a:r>
              <a:rPr sz="3200" spc="5" dirty="0">
                <a:latin typeface="Calibri"/>
                <a:cs typeface="Calibri"/>
              </a:rPr>
              <a:t>A. </a:t>
            </a:r>
            <a:r>
              <a:rPr sz="3200" spc="-5" dirty="0">
                <a:latin typeface="Calibri"/>
                <a:cs typeface="Calibri"/>
              </a:rPr>
              <a:t>9 </a:t>
            </a:r>
            <a:r>
              <a:rPr sz="3200" spc="-15" dirty="0">
                <a:latin typeface="Calibri"/>
                <a:cs typeface="Calibri"/>
              </a:rPr>
              <a:t>km/hr</a:t>
            </a:r>
            <a:endParaRPr sz="3200">
              <a:latin typeface="Calibri"/>
              <a:cs typeface="Calibri"/>
            </a:endParaRPr>
          </a:p>
          <a:p>
            <a:pPr marL="356870" indent="-344805">
              <a:lnSpc>
                <a:spcPct val="100000"/>
              </a:lnSpc>
              <a:spcBef>
                <a:spcPts val="770"/>
              </a:spcBef>
              <a:buFont typeface="Arial"/>
              <a:buChar char="•"/>
              <a:tabLst>
                <a:tab pos="356870" algn="l"/>
                <a:tab pos="357505" algn="l"/>
              </a:tabLst>
            </a:pPr>
            <a:r>
              <a:rPr sz="3200" spc="-10" dirty="0">
                <a:latin typeface="Calibri"/>
                <a:cs typeface="Calibri"/>
              </a:rPr>
              <a:t>B. 12.5</a:t>
            </a:r>
            <a:r>
              <a:rPr sz="3200" spc="55" dirty="0">
                <a:latin typeface="Calibri"/>
                <a:cs typeface="Calibri"/>
              </a:rPr>
              <a:t> </a:t>
            </a:r>
            <a:r>
              <a:rPr sz="3200" spc="-15" dirty="0">
                <a:latin typeface="Calibri"/>
                <a:cs typeface="Calibri"/>
              </a:rPr>
              <a:t>km/hr</a:t>
            </a:r>
            <a:endParaRPr sz="3200">
              <a:latin typeface="Calibri"/>
              <a:cs typeface="Calibri"/>
            </a:endParaRPr>
          </a:p>
          <a:p>
            <a:pPr marL="356870" indent="-344805">
              <a:lnSpc>
                <a:spcPct val="100000"/>
              </a:lnSpc>
              <a:spcBef>
                <a:spcPts val="770"/>
              </a:spcBef>
              <a:buFont typeface="Arial"/>
              <a:buChar char="•"/>
              <a:tabLst>
                <a:tab pos="356870" algn="l"/>
                <a:tab pos="357505" algn="l"/>
              </a:tabLst>
            </a:pPr>
            <a:r>
              <a:rPr sz="3200" spc="-5" dirty="0">
                <a:latin typeface="Calibri"/>
                <a:cs typeface="Calibri"/>
              </a:rPr>
              <a:t>C. </a:t>
            </a:r>
            <a:r>
              <a:rPr sz="3200" spc="-10" dirty="0">
                <a:latin typeface="Calibri"/>
                <a:cs typeface="Calibri"/>
              </a:rPr>
              <a:t>8.5</a:t>
            </a:r>
            <a:r>
              <a:rPr sz="3200" spc="-40" dirty="0">
                <a:latin typeface="Calibri"/>
                <a:cs typeface="Calibri"/>
              </a:rPr>
              <a:t> </a:t>
            </a:r>
            <a:r>
              <a:rPr sz="3200" spc="-15" dirty="0">
                <a:latin typeface="Calibri"/>
                <a:cs typeface="Calibri"/>
              </a:rPr>
              <a:t>km/hr</a:t>
            </a:r>
            <a:endParaRPr sz="3200">
              <a:latin typeface="Calibri"/>
              <a:cs typeface="Calibri"/>
            </a:endParaRPr>
          </a:p>
          <a:p>
            <a:pPr marL="356870" indent="-344805">
              <a:lnSpc>
                <a:spcPct val="100000"/>
              </a:lnSpc>
              <a:spcBef>
                <a:spcPts val="770"/>
              </a:spcBef>
              <a:buFont typeface="Arial"/>
              <a:buChar char="•"/>
              <a:tabLst>
                <a:tab pos="356870" algn="l"/>
                <a:tab pos="357505" algn="l"/>
              </a:tabLst>
            </a:pPr>
            <a:r>
              <a:rPr sz="3200" spc="-40" dirty="0">
                <a:latin typeface="Calibri"/>
                <a:cs typeface="Calibri"/>
              </a:rPr>
              <a:t>D. </a:t>
            </a:r>
            <a:r>
              <a:rPr sz="3200" spc="-15" dirty="0">
                <a:latin typeface="Calibri"/>
                <a:cs typeface="Calibri"/>
              </a:rPr>
              <a:t>10 </a:t>
            </a:r>
            <a:r>
              <a:rPr sz="3200" spc="-65" dirty="0">
                <a:latin typeface="Calibri"/>
                <a:cs typeface="Calibri"/>
              </a:rPr>
              <a:t>km/hr.</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42920" y="437400"/>
              <a:ext cx="9073080" cy="6063840"/>
            </p14:xfrm>
          </p:contentPart>
        </mc:Choice>
        <mc:Fallback>
          <p:pic>
            <p:nvPicPr>
              <p:cNvPr id="3" name="Ink 2"/>
              <p:cNvPicPr/>
              <p:nvPr/>
            </p:nvPicPr>
            <p:blipFill>
              <a:blip r:embed="rId3"/>
              <a:stretch>
                <a:fillRect/>
              </a:stretch>
            </p:blipFill>
            <p:spPr>
              <a:xfrm>
                <a:off x="133560" y="428040"/>
                <a:ext cx="9091800" cy="6082560"/>
              </a:xfrm>
              <a:prstGeom prst="rect">
                <a:avLst/>
              </a:prstGeom>
            </p:spPr>
          </p:pic>
        </mc:Fallback>
      </mc:AlternateContent>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3014" y="580085"/>
            <a:ext cx="8108315" cy="3830320"/>
          </a:xfrm>
          <a:prstGeom prst="rect">
            <a:avLst/>
          </a:prstGeom>
        </p:spPr>
        <p:txBody>
          <a:bodyPr vert="horz" wrap="square" lIns="0" tIns="12065" rIns="0" bIns="0" rtlCol="0">
            <a:spAutoFit/>
          </a:bodyPr>
          <a:lstStyle/>
          <a:p>
            <a:pPr marL="356870" marR="5080" indent="-344805">
              <a:lnSpc>
                <a:spcPct val="100000"/>
              </a:lnSpc>
              <a:spcBef>
                <a:spcPts val="95"/>
              </a:spcBef>
              <a:buFont typeface="Arial"/>
              <a:buChar char="•"/>
              <a:tabLst>
                <a:tab pos="356870" algn="l"/>
                <a:tab pos="357505" algn="l"/>
              </a:tabLst>
            </a:pPr>
            <a:r>
              <a:rPr sz="3200" spc="-10" dirty="0">
                <a:latin typeface="Calibri"/>
                <a:cs typeface="Calibri"/>
              </a:rPr>
              <a:t>The speed </a:t>
            </a:r>
            <a:r>
              <a:rPr sz="3200" spc="-5" dirty="0">
                <a:latin typeface="Calibri"/>
                <a:cs typeface="Calibri"/>
              </a:rPr>
              <a:t>of a </a:t>
            </a:r>
            <a:r>
              <a:rPr sz="3200" spc="-15" dirty="0">
                <a:latin typeface="Calibri"/>
                <a:cs typeface="Calibri"/>
              </a:rPr>
              <a:t>boat </a:t>
            </a:r>
            <a:r>
              <a:rPr sz="3200" spc="-5" dirty="0">
                <a:latin typeface="Calibri"/>
                <a:cs typeface="Calibri"/>
              </a:rPr>
              <a:t>in </a:t>
            </a:r>
            <a:r>
              <a:rPr sz="3200" spc="-10" dirty="0">
                <a:latin typeface="Calibri"/>
                <a:cs typeface="Calibri"/>
              </a:rPr>
              <a:t>still </a:t>
            </a:r>
            <a:r>
              <a:rPr sz="3200" spc="-20" dirty="0">
                <a:latin typeface="Calibri"/>
                <a:cs typeface="Calibri"/>
              </a:rPr>
              <a:t>water </a:t>
            </a:r>
            <a:r>
              <a:rPr sz="3200" spc="-5" dirty="0">
                <a:latin typeface="Calibri"/>
                <a:cs typeface="Calibri"/>
              </a:rPr>
              <a:t>in </a:t>
            </a:r>
            <a:r>
              <a:rPr sz="3200" spc="-15" dirty="0">
                <a:latin typeface="Calibri"/>
                <a:cs typeface="Calibri"/>
              </a:rPr>
              <a:t>22 km/hr  </a:t>
            </a:r>
            <a:r>
              <a:rPr sz="3200" spc="-5" dirty="0">
                <a:latin typeface="Calibri"/>
                <a:cs typeface="Calibri"/>
              </a:rPr>
              <a:t>and the </a:t>
            </a:r>
            <a:r>
              <a:rPr sz="3200" spc="-35" dirty="0">
                <a:latin typeface="Calibri"/>
                <a:cs typeface="Calibri"/>
              </a:rPr>
              <a:t>rate </a:t>
            </a:r>
            <a:r>
              <a:rPr sz="3200" spc="-5" dirty="0">
                <a:latin typeface="Calibri"/>
                <a:cs typeface="Calibri"/>
              </a:rPr>
              <a:t>of </a:t>
            </a:r>
            <a:r>
              <a:rPr sz="3200" spc="-20" dirty="0">
                <a:latin typeface="Calibri"/>
                <a:cs typeface="Calibri"/>
              </a:rPr>
              <a:t>current </a:t>
            </a:r>
            <a:r>
              <a:rPr sz="3200" spc="-5" dirty="0">
                <a:latin typeface="Calibri"/>
                <a:cs typeface="Calibri"/>
              </a:rPr>
              <a:t>is 4 </a:t>
            </a:r>
            <a:r>
              <a:rPr sz="3200" spc="-65" dirty="0">
                <a:latin typeface="Calibri"/>
                <a:cs typeface="Calibri"/>
              </a:rPr>
              <a:t>km/hr. </a:t>
            </a:r>
            <a:r>
              <a:rPr sz="3200" spc="-10" dirty="0">
                <a:latin typeface="Calibri"/>
                <a:cs typeface="Calibri"/>
              </a:rPr>
              <a:t>The </a:t>
            </a:r>
            <a:r>
              <a:rPr sz="3200" spc="-15" dirty="0">
                <a:latin typeface="Calibri"/>
                <a:cs typeface="Calibri"/>
              </a:rPr>
              <a:t>distance  </a:t>
            </a:r>
            <a:r>
              <a:rPr sz="3200" spc="-20" dirty="0">
                <a:latin typeface="Calibri"/>
                <a:cs typeface="Calibri"/>
              </a:rPr>
              <a:t>travelled downstream </a:t>
            </a:r>
            <a:r>
              <a:rPr sz="3200" spc="-5" dirty="0">
                <a:latin typeface="Calibri"/>
                <a:cs typeface="Calibri"/>
              </a:rPr>
              <a:t>in </a:t>
            </a:r>
            <a:r>
              <a:rPr sz="3200" spc="-15" dirty="0">
                <a:latin typeface="Calibri"/>
                <a:cs typeface="Calibri"/>
              </a:rPr>
              <a:t>24 </a:t>
            </a:r>
            <a:r>
              <a:rPr sz="3200" spc="-5" dirty="0">
                <a:latin typeface="Calibri"/>
                <a:cs typeface="Calibri"/>
              </a:rPr>
              <a:t>minutes</a:t>
            </a:r>
            <a:r>
              <a:rPr sz="3200" spc="170" dirty="0">
                <a:latin typeface="Calibri"/>
                <a:cs typeface="Calibri"/>
              </a:rPr>
              <a:t> </a:t>
            </a:r>
            <a:r>
              <a:rPr sz="3200" spc="-5" dirty="0">
                <a:latin typeface="Calibri"/>
                <a:cs typeface="Calibri"/>
              </a:rPr>
              <a:t>is:</a:t>
            </a:r>
            <a:endParaRPr sz="3200">
              <a:latin typeface="Calibri"/>
              <a:cs typeface="Calibri"/>
            </a:endParaRPr>
          </a:p>
          <a:p>
            <a:pPr marL="356870" indent="-344805">
              <a:lnSpc>
                <a:spcPct val="100000"/>
              </a:lnSpc>
              <a:spcBef>
                <a:spcPts val="775"/>
              </a:spcBef>
              <a:buFont typeface="Arial"/>
              <a:buChar char="•"/>
              <a:tabLst>
                <a:tab pos="356870" algn="l"/>
                <a:tab pos="357505" algn="l"/>
              </a:tabLst>
            </a:pPr>
            <a:r>
              <a:rPr sz="3200" spc="5" dirty="0">
                <a:latin typeface="Calibri"/>
                <a:cs typeface="Calibri"/>
              </a:rPr>
              <a:t>A. </a:t>
            </a:r>
            <a:r>
              <a:rPr sz="3200" spc="-10" dirty="0">
                <a:latin typeface="Calibri"/>
                <a:cs typeface="Calibri"/>
              </a:rPr>
              <a:t>10.4</a:t>
            </a:r>
            <a:r>
              <a:rPr sz="3200" spc="25" dirty="0">
                <a:latin typeface="Calibri"/>
                <a:cs typeface="Calibri"/>
              </a:rPr>
              <a:t> </a:t>
            </a:r>
            <a:r>
              <a:rPr sz="3200" spc="-15" dirty="0">
                <a:latin typeface="Calibri"/>
                <a:cs typeface="Calibri"/>
              </a:rPr>
              <a:t>km</a:t>
            </a:r>
            <a:endParaRPr sz="3200">
              <a:latin typeface="Calibri"/>
              <a:cs typeface="Calibri"/>
            </a:endParaRPr>
          </a:p>
          <a:p>
            <a:pPr marL="356870" indent="-344805">
              <a:lnSpc>
                <a:spcPct val="100000"/>
              </a:lnSpc>
              <a:spcBef>
                <a:spcPts val="770"/>
              </a:spcBef>
              <a:buFont typeface="Arial"/>
              <a:buChar char="•"/>
              <a:tabLst>
                <a:tab pos="356870" algn="l"/>
                <a:tab pos="357505" algn="l"/>
              </a:tabLst>
            </a:pPr>
            <a:r>
              <a:rPr sz="3200" spc="-5" dirty="0">
                <a:latin typeface="Calibri"/>
                <a:cs typeface="Calibri"/>
              </a:rPr>
              <a:t>B. 9.4</a:t>
            </a:r>
            <a:r>
              <a:rPr sz="3200" spc="25" dirty="0">
                <a:latin typeface="Calibri"/>
                <a:cs typeface="Calibri"/>
              </a:rPr>
              <a:t> </a:t>
            </a:r>
            <a:r>
              <a:rPr sz="3200" spc="-15" dirty="0">
                <a:latin typeface="Calibri"/>
                <a:cs typeface="Calibri"/>
              </a:rPr>
              <a:t>km</a:t>
            </a:r>
            <a:endParaRPr sz="3200">
              <a:latin typeface="Calibri"/>
              <a:cs typeface="Calibri"/>
            </a:endParaRPr>
          </a:p>
          <a:p>
            <a:pPr marL="356870" indent="-344805">
              <a:lnSpc>
                <a:spcPct val="100000"/>
              </a:lnSpc>
              <a:spcBef>
                <a:spcPts val="770"/>
              </a:spcBef>
              <a:buFont typeface="Arial"/>
              <a:buChar char="•"/>
              <a:tabLst>
                <a:tab pos="356870" algn="l"/>
                <a:tab pos="357505" algn="l"/>
              </a:tabLst>
            </a:pPr>
            <a:r>
              <a:rPr sz="3200" spc="-10" dirty="0">
                <a:latin typeface="Calibri"/>
                <a:cs typeface="Calibri"/>
              </a:rPr>
              <a:t>C. 10.2</a:t>
            </a:r>
            <a:r>
              <a:rPr sz="3200" spc="65" dirty="0">
                <a:latin typeface="Calibri"/>
                <a:cs typeface="Calibri"/>
              </a:rPr>
              <a:t> </a:t>
            </a:r>
            <a:r>
              <a:rPr sz="3200" spc="-15" dirty="0">
                <a:latin typeface="Calibri"/>
                <a:cs typeface="Calibri"/>
              </a:rPr>
              <a:t>km</a:t>
            </a:r>
            <a:endParaRPr sz="3200">
              <a:latin typeface="Calibri"/>
              <a:cs typeface="Calibri"/>
            </a:endParaRPr>
          </a:p>
          <a:p>
            <a:pPr marL="356870" indent="-344805">
              <a:lnSpc>
                <a:spcPct val="100000"/>
              </a:lnSpc>
              <a:spcBef>
                <a:spcPts val="765"/>
              </a:spcBef>
              <a:buFont typeface="Arial"/>
              <a:buChar char="•"/>
              <a:tabLst>
                <a:tab pos="356870" algn="l"/>
                <a:tab pos="357505" algn="l"/>
              </a:tabLst>
            </a:pPr>
            <a:r>
              <a:rPr sz="3200" spc="-40" dirty="0">
                <a:latin typeface="Calibri"/>
                <a:cs typeface="Calibri"/>
              </a:rPr>
              <a:t>D. </a:t>
            </a:r>
            <a:r>
              <a:rPr sz="3200" spc="-10" dirty="0">
                <a:latin typeface="Calibri"/>
                <a:cs typeface="Calibri"/>
              </a:rPr>
              <a:t>9.2</a:t>
            </a:r>
            <a:r>
              <a:rPr sz="3200" spc="60" dirty="0">
                <a:latin typeface="Calibri"/>
                <a:cs typeface="Calibri"/>
              </a:rPr>
              <a:t> </a:t>
            </a:r>
            <a:r>
              <a:rPr sz="3200" spc="-15" dirty="0">
                <a:latin typeface="Calibri"/>
                <a:cs typeface="Calibri"/>
              </a:rPr>
              <a:t>km</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3357720" y="1527120"/>
              <a:ext cx="4134600" cy="4143600"/>
            </p14:xfrm>
          </p:contentPart>
        </mc:Choice>
        <mc:Fallback>
          <p:pic>
            <p:nvPicPr>
              <p:cNvPr id="3" name="Ink 2"/>
              <p:cNvPicPr/>
              <p:nvPr/>
            </p:nvPicPr>
            <p:blipFill>
              <a:blip r:embed="rId3"/>
              <a:stretch>
                <a:fillRect/>
              </a:stretch>
            </p:blipFill>
            <p:spPr>
              <a:xfrm>
                <a:off x="3348360" y="1517760"/>
                <a:ext cx="4153320" cy="4162320"/>
              </a:xfrm>
              <a:prstGeom prst="rect">
                <a:avLst/>
              </a:prstGeom>
            </p:spPr>
          </p:pic>
        </mc:Fallback>
      </mc:AlternateContent>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365836"/>
            <a:ext cx="7894320" cy="2561590"/>
          </a:xfrm>
          <a:prstGeom prst="rect">
            <a:avLst/>
          </a:prstGeom>
        </p:spPr>
        <p:txBody>
          <a:bodyPr vert="horz" wrap="square" lIns="0" tIns="12065" rIns="0" bIns="0" rtlCol="0">
            <a:spAutoFit/>
          </a:bodyPr>
          <a:lstStyle/>
          <a:p>
            <a:pPr marL="356870" marR="5080" indent="-344805">
              <a:lnSpc>
                <a:spcPct val="100000"/>
              </a:lnSpc>
              <a:spcBef>
                <a:spcPts val="95"/>
              </a:spcBef>
              <a:buFont typeface="Arial"/>
              <a:buChar char="•"/>
              <a:tabLst>
                <a:tab pos="356870" algn="l"/>
                <a:tab pos="357505" algn="l"/>
              </a:tabLst>
            </a:pPr>
            <a:r>
              <a:rPr sz="3200" spc="-5" dirty="0">
                <a:latin typeface="Calibri"/>
                <a:cs typeface="Calibri"/>
              </a:rPr>
              <a:t>A </a:t>
            </a:r>
            <a:r>
              <a:rPr sz="3200" spc="-10" dirty="0">
                <a:latin typeface="Calibri"/>
                <a:cs typeface="Calibri"/>
              </a:rPr>
              <a:t>boatman </a:t>
            </a:r>
            <a:r>
              <a:rPr sz="3200" spc="-15" dirty="0">
                <a:latin typeface="Calibri"/>
                <a:cs typeface="Calibri"/>
              </a:rPr>
              <a:t>goes </a:t>
            </a:r>
            <a:r>
              <a:rPr sz="3200" spc="-5" dirty="0">
                <a:latin typeface="Calibri"/>
                <a:cs typeface="Calibri"/>
              </a:rPr>
              <a:t>2 </a:t>
            </a:r>
            <a:r>
              <a:rPr sz="3200" spc="-15" dirty="0">
                <a:latin typeface="Calibri"/>
                <a:cs typeface="Calibri"/>
              </a:rPr>
              <a:t>km against </a:t>
            </a:r>
            <a:r>
              <a:rPr sz="3200" spc="-5" dirty="0">
                <a:latin typeface="Calibri"/>
                <a:cs typeface="Calibri"/>
              </a:rPr>
              <a:t>the </a:t>
            </a:r>
            <a:r>
              <a:rPr sz="3200" spc="-20" dirty="0">
                <a:latin typeface="Calibri"/>
                <a:cs typeface="Calibri"/>
              </a:rPr>
              <a:t>current </a:t>
            </a:r>
            <a:r>
              <a:rPr sz="3200" spc="-10" dirty="0">
                <a:latin typeface="Calibri"/>
                <a:cs typeface="Calibri"/>
              </a:rPr>
              <a:t>of  </a:t>
            </a:r>
            <a:r>
              <a:rPr sz="3200" spc="-5" dirty="0">
                <a:latin typeface="Calibri"/>
                <a:cs typeface="Calibri"/>
              </a:rPr>
              <a:t>the </a:t>
            </a:r>
            <a:r>
              <a:rPr sz="3200" spc="-25" dirty="0">
                <a:latin typeface="Calibri"/>
                <a:cs typeface="Calibri"/>
              </a:rPr>
              <a:t>stream </a:t>
            </a:r>
            <a:r>
              <a:rPr sz="3200" spc="-5" dirty="0">
                <a:latin typeface="Calibri"/>
                <a:cs typeface="Calibri"/>
              </a:rPr>
              <a:t>in 2 </a:t>
            </a:r>
            <a:r>
              <a:rPr sz="3200" spc="-10" dirty="0">
                <a:latin typeface="Calibri"/>
                <a:cs typeface="Calibri"/>
              </a:rPr>
              <a:t>hour </a:t>
            </a:r>
            <a:r>
              <a:rPr sz="3200" spc="-5" dirty="0">
                <a:latin typeface="Calibri"/>
                <a:cs typeface="Calibri"/>
              </a:rPr>
              <a:t>and </a:t>
            </a:r>
            <a:r>
              <a:rPr sz="3200" spc="-10" dirty="0">
                <a:latin typeface="Calibri"/>
                <a:cs typeface="Calibri"/>
              </a:rPr>
              <a:t>goes </a:t>
            </a:r>
            <a:r>
              <a:rPr sz="3200" spc="-5" dirty="0">
                <a:latin typeface="Calibri"/>
                <a:cs typeface="Calibri"/>
              </a:rPr>
              <a:t>1 </a:t>
            </a:r>
            <a:r>
              <a:rPr sz="3200" spc="-15" dirty="0">
                <a:latin typeface="Calibri"/>
                <a:cs typeface="Calibri"/>
              </a:rPr>
              <a:t>km </a:t>
            </a:r>
            <a:r>
              <a:rPr sz="3200" spc="-5" dirty="0">
                <a:latin typeface="Calibri"/>
                <a:cs typeface="Calibri"/>
              </a:rPr>
              <a:t>along </a:t>
            </a:r>
            <a:r>
              <a:rPr sz="3200" spc="-10" dirty="0">
                <a:latin typeface="Calibri"/>
                <a:cs typeface="Calibri"/>
              </a:rPr>
              <a:t>the  </a:t>
            </a:r>
            <a:r>
              <a:rPr sz="3200" spc="-20" dirty="0">
                <a:latin typeface="Calibri"/>
                <a:cs typeface="Calibri"/>
              </a:rPr>
              <a:t>current </a:t>
            </a:r>
            <a:r>
              <a:rPr sz="3200" spc="-5" dirty="0">
                <a:latin typeface="Calibri"/>
                <a:cs typeface="Calibri"/>
              </a:rPr>
              <a:t>in </a:t>
            </a:r>
            <a:r>
              <a:rPr sz="3200" spc="-15" dirty="0">
                <a:latin typeface="Calibri"/>
                <a:cs typeface="Calibri"/>
              </a:rPr>
              <a:t>20 </a:t>
            </a:r>
            <a:r>
              <a:rPr sz="3200" spc="-5" dirty="0">
                <a:latin typeface="Calibri"/>
                <a:cs typeface="Calibri"/>
              </a:rPr>
              <a:t>minutes. </a:t>
            </a:r>
            <a:r>
              <a:rPr sz="3200" spc="-20" dirty="0">
                <a:latin typeface="Calibri"/>
                <a:cs typeface="Calibri"/>
              </a:rPr>
              <a:t>How </a:t>
            </a:r>
            <a:r>
              <a:rPr sz="3200" spc="-5" dirty="0">
                <a:latin typeface="Calibri"/>
                <a:cs typeface="Calibri"/>
              </a:rPr>
              <a:t>long </a:t>
            </a:r>
            <a:r>
              <a:rPr sz="3200" dirty="0">
                <a:latin typeface="Calibri"/>
                <a:cs typeface="Calibri"/>
              </a:rPr>
              <a:t>will </a:t>
            </a:r>
            <a:r>
              <a:rPr sz="3200" spc="-5" dirty="0">
                <a:latin typeface="Calibri"/>
                <a:cs typeface="Calibri"/>
              </a:rPr>
              <a:t>it </a:t>
            </a:r>
            <a:r>
              <a:rPr sz="3200" spc="-40" dirty="0">
                <a:latin typeface="Calibri"/>
                <a:cs typeface="Calibri"/>
              </a:rPr>
              <a:t>take </a:t>
            </a:r>
            <a:r>
              <a:rPr sz="3200" spc="-10" dirty="0">
                <a:latin typeface="Calibri"/>
                <a:cs typeface="Calibri"/>
              </a:rPr>
              <a:t>to  </a:t>
            </a:r>
            <a:r>
              <a:rPr sz="3200" spc="-15" dirty="0">
                <a:latin typeface="Calibri"/>
                <a:cs typeface="Calibri"/>
              </a:rPr>
              <a:t>go </a:t>
            </a:r>
            <a:r>
              <a:rPr sz="3200" spc="-5" dirty="0">
                <a:latin typeface="Calibri"/>
                <a:cs typeface="Calibri"/>
              </a:rPr>
              <a:t>5 </a:t>
            </a:r>
            <a:r>
              <a:rPr sz="3200" spc="-15" dirty="0">
                <a:latin typeface="Calibri"/>
                <a:cs typeface="Calibri"/>
              </a:rPr>
              <a:t>km </a:t>
            </a:r>
            <a:r>
              <a:rPr sz="3200" spc="-5" dirty="0">
                <a:latin typeface="Calibri"/>
                <a:cs typeface="Calibri"/>
              </a:rPr>
              <a:t>in </a:t>
            </a:r>
            <a:r>
              <a:rPr sz="3200" spc="-15" dirty="0">
                <a:latin typeface="Calibri"/>
                <a:cs typeface="Calibri"/>
              </a:rPr>
              <a:t>stationary</a:t>
            </a:r>
            <a:r>
              <a:rPr sz="3200" spc="95" dirty="0">
                <a:latin typeface="Calibri"/>
                <a:cs typeface="Calibri"/>
              </a:rPr>
              <a:t> </a:t>
            </a:r>
            <a:r>
              <a:rPr sz="3200" spc="-25" dirty="0">
                <a:latin typeface="Calibri"/>
                <a:cs typeface="Calibri"/>
              </a:rPr>
              <a:t>water?</a:t>
            </a:r>
            <a:endParaRPr sz="3200">
              <a:latin typeface="Calibri"/>
              <a:cs typeface="Calibri"/>
            </a:endParaRPr>
          </a:p>
          <a:p>
            <a:pPr marL="356870" indent="-344805">
              <a:lnSpc>
                <a:spcPct val="100000"/>
              </a:lnSpc>
              <a:spcBef>
                <a:spcPts val="775"/>
              </a:spcBef>
              <a:buFont typeface="Arial"/>
              <a:buChar char="•"/>
              <a:tabLst>
                <a:tab pos="356870" algn="l"/>
                <a:tab pos="357505" algn="l"/>
              </a:tabLst>
            </a:pPr>
            <a:r>
              <a:rPr sz="3200" spc="5" dirty="0">
                <a:latin typeface="Calibri"/>
                <a:cs typeface="Calibri"/>
              </a:rPr>
              <a:t>A. </a:t>
            </a:r>
            <a:r>
              <a:rPr sz="3200" spc="-5" dirty="0">
                <a:latin typeface="Calibri"/>
                <a:cs typeface="Calibri"/>
              </a:rPr>
              <a:t>4 </a:t>
            </a:r>
            <a:r>
              <a:rPr sz="3200" spc="-10" dirty="0">
                <a:latin typeface="Calibri"/>
                <a:cs typeface="Calibri"/>
              </a:rPr>
              <a:t>hrB. </a:t>
            </a:r>
            <a:r>
              <a:rPr sz="3200" spc="-5" dirty="0">
                <a:latin typeface="Calibri"/>
                <a:cs typeface="Calibri"/>
              </a:rPr>
              <a:t>2 hr </a:t>
            </a:r>
            <a:r>
              <a:rPr sz="3200" spc="-15" dirty="0">
                <a:latin typeface="Calibri"/>
                <a:cs typeface="Calibri"/>
              </a:rPr>
              <a:t>30 </a:t>
            </a:r>
            <a:r>
              <a:rPr sz="3200" spc="-5" dirty="0">
                <a:latin typeface="Calibri"/>
                <a:cs typeface="Calibri"/>
              </a:rPr>
              <a:t>minC. 2 </a:t>
            </a:r>
            <a:r>
              <a:rPr sz="3200" spc="-25" dirty="0">
                <a:latin typeface="Calibri"/>
                <a:cs typeface="Calibri"/>
              </a:rPr>
              <a:t>hrD. </a:t>
            </a:r>
            <a:r>
              <a:rPr sz="3200" spc="-5" dirty="0">
                <a:latin typeface="Calibri"/>
                <a:cs typeface="Calibri"/>
              </a:rPr>
              <a:t>1 hr 15</a:t>
            </a:r>
            <a:r>
              <a:rPr sz="3200" spc="229" dirty="0">
                <a:latin typeface="Calibri"/>
                <a:cs typeface="Calibri"/>
              </a:rPr>
              <a:t> </a:t>
            </a:r>
            <a:r>
              <a:rPr sz="3200" spc="-5" dirty="0">
                <a:latin typeface="Calibri"/>
                <a:cs typeface="Calibri"/>
              </a:rPr>
              <a:t>min</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437760" y="741240"/>
              <a:ext cx="8474400" cy="5072400"/>
            </p14:xfrm>
          </p:contentPart>
        </mc:Choice>
        <mc:Fallback>
          <p:pic>
            <p:nvPicPr>
              <p:cNvPr id="3" name="Ink 2"/>
              <p:cNvPicPr/>
              <p:nvPr/>
            </p:nvPicPr>
            <p:blipFill>
              <a:blip r:embed="rId3"/>
              <a:stretch>
                <a:fillRect/>
              </a:stretch>
            </p:blipFill>
            <p:spPr>
              <a:xfrm>
                <a:off x="428400" y="731880"/>
                <a:ext cx="8493120" cy="5091120"/>
              </a:xfrm>
              <a:prstGeom prst="rect">
                <a:avLst/>
              </a:prstGeom>
            </p:spPr>
          </p:pic>
        </mc:Fallback>
      </mc:AlternateContent>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365836"/>
            <a:ext cx="7894320" cy="3951723"/>
          </a:xfrm>
          <a:prstGeom prst="rect">
            <a:avLst/>
          </a:prstGeom>
        </p:spPr>
        <p:txBody>
          <a:bodyPr vert="horz" wrap="square" lIns="0" tIns="12065" rIns="0" bIns="0" rtlCol="0">
            <a:spAutoFit/>
          </a:bodyPr>
          <a:lstStyle/>
          <a:p>
            <a:r>
              <a:rPr lang="en-US" sz="3200" dirty="0" smtClean="0"/>
              <a:t>If the sum of the upstream and downstream speed of a fish is 82 mph , and it travels 105 m upstream in 3hr. Find the time taken </a:t>
            </a:r>
            <a:r>
              <a:rPr lang="en-US" sz="3200" smtClean="0"/>
              <a:t>by fish </a:t>
            </a:r>
            <a:r>
              <a:rPr lang="en-US" sz="3200" dirty="0" smtClean="0"/>
              <a:t>to cover 126 m downstream</a:t>
            </a:r>
            <a:br>
              <a:rPr lang="en-US" sz="3200" dirty="0" smtClean="0"/>
            </a:br>
            <a:r>
              <a:rPr lang="en-US" sz="3200" dirty="0" smtClean="0"/>
              <a:t>2.4 hrs</a:t>
            </a:r>
          </a:p>
          <a:p>
            <a:r>
              <a:rPr lang="en-US" sz="3200" dirty="0" smtClean="0"/>
              <a:t>2.8 hrs</a:t>
            </a:r>
          </a:p>
          <a:p>
            <a:r>
              <a:rPr lang="en-US" sz="3200" dirty="0" smtClean="0"/>
              <a:t>2.5 hrs</a:t>
            </a:r>
          </a:p>
          <a:p>
            <a:r>
              <a:rPr lang="en-US" sz="3200" dirty="0" smtClean="0"/>
              <a:t>2 </a:t>
            </a:r>
            <a:r>
              <a:rPr lang="en-US" sz="3200" dirty="0" err="1" smtClean="0"/>
              <a:t>hrs</a:t>
            </a:r>
            <a:endParaRPr lang="en-US" sz="32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idx="1"/>
          </p:nvPr>
        </p:nvSpPr>
        <p:spPr>
          <a:xfrm>
            <a:off x="457200" y="533400"/>
            <a:ext cx="8229600" cy="5592763"/>
          </a:xfrm>
        </p:spPr>
        <p:txBody>
          <a:bodyPr/>
          <a:lstStyle/>
          <a:p>
            <a:pPr marL="0" indent="0" eaLnBrk="1" hangingPunct="1">
              <a:buFont typeface="Arial" charset="0"/>
              <a:buNone/>
            </a:pPr>
            <a:r>
              <a:rPr lang="en-US" smtClean="0"/>
              <a:t> </a:t>
            </a:r>
          </a:p>
        </p:txBody>
      </p:sp>
      <p:pic>
        <p:nvPicPr>
          <p:cNvPr id="62467" name="Picture 2"/>
          <p:cNvPicPr>
            <a:picLocks noChangeAspect="1" noChangeArrowheads="1"/>
          </p:cNvPicPr>
          <p:nvPr/>
        </p:nvPicPr>
        <p:blipFill>
          <a:blip r:embed="rId2"/>
          <a:srcRect/>
          <a:stretch>
            <a:fillRect/>
          </a:stretch>
        </p:blipFill>
        <p:spPr bwMode="auto">
          <a:xfrm>
            <a:off x="762000" y="990600"/>
            <a:ext cx="7696200" cy="5148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374330"/>
            <a:ext cx="6616700" cy="1672589"/>
          </a:xfrm>
          <a:prstGeom prst="rect">
            <a:avLst/>
          </a:prstGeom>
        </p:spPr>
        <p:txBody>
          <a:bodyPr vert="horz" wrap="square" lIns="0" tIns="104139" rIns="0" bIns="0" rtlCol="0">
            <a:spAutoFit/>
          </a:bodyPr>
          <a:lstStyle/>
          <a:p>
            <a:pPr marL="12700">
              <a:lnSpc>
                <a:spcPct val="100000"/>
              </a:lnSpc>
              <a:spcBef>
                <a:spcPts val="819"/>
              </a:spcBef>
            </a:pPr>
            <a:r>
              <a:rPr sz="3000" b="1" spc="-10" dirty="0">
                <a:latin typeface="Calibri"/>
                <a:cs typeface="Calibri"/>
              </a:rPr>
              <a:t>UNITS </a:t>
            </a:r>
            <a:r>
              <a:rPr sz="3000" b="1" dirty="0">
                <a:latin typeface="Calibri"/>
                <a:cs typeface="Calibri"/>
              </a:rPr>
              <a:t>OF </a:t>
            </a:r>
            <a:r>
              <a:rPr sz="3000" b="1" spc="-5" dirty="0">
                <a:latin typeface="Calibri"/>
                <a:cs typeface="Calibri"/>
              </a:rPr>
              <a:t>SPEED </a:t>
            </a:r>
            <a:r>
              <a:rPr sz="3000" b="1" dirty="0">
                <a:latin typeface="Calibri"/>
                <a:cs typeface="Calibri"/>
              </a:rPr>
              <a:t>AND </a:t>
            </a:r>
            <a:r>
              <a:rPr sz="3000" b="1" spc="-5" dirty="0">
                <a:latin typeface="Calibri"/>
                <a:cs typeface="Calibri"/>
              </a:rPr>
              <a:t>THEIR</a:t>
            </a:r>
            <a:r>
              <a:rPr sz="3000" b="1" spc="-80" dirty="0">
                <a:latin typeface="Calibri"/>
                <a:cs typeface="Calibri"/>
              </a:rPr>
              <a:t> </a:t>
            </a:r>
            <a:r>
              <a:rPr sz="3000" b="1" spc="-10" dirty="0">
                <a:latin typeface="Calibri"/>
                <a:cs typeface="Calibri"/>
              </a:rPr>
              <a:t>CONVERSION</a:t>
            </a:r>
            <a:endParaRPr sz="3000">
              <a:latin typeface="Calibri"/>
              <a:cs typeface="Calibri"/>
            </a:endParaRPr>
          </a:p>
          <a:p>
            <a:pPr marL="12700">
              <a:lnSpc>
                <a:spcPct val="100000"/>
              </a:lnSpc>
              <a:spcBef>
                <a:spcPts val="725"/>
              </a:spcBef>
            </a:pPr>
            <a:r>
              <a:rPr sz="3000" b="1" spc="-15" dirty="0">
                <a:latin typeface="Calibri"/>
                <a:cs typeface="Calibri"/>
              </a:rPr>
              <a:t>Standard </a:t>
            </a:r>
            <a:r>
              <a:rPr sz="3000" b="1" dirty="0">
                <a:latin typeface="Calibri"/>
                <a:cs typeface="Calibri"/>
              </a:rPr>
              <a:t>Units</a:t>
            </a:r>
            <a:endParaRPr sz="3000">
              <a:latin typeface="Calibri"/>
              <a:cs typeface="Calibri"/>
            </a:endParaRPr>
          </a:p>
          <a:p>
            <a:pPr marL="12700">
              <a:lnSpc>
                <a:spcPct val="100000"/>
              </a:lnSpc>
              <a:spcBef>
                <a:spcPts val="720"/>
              </a:spcBef>
            </a:pPr>
            <a:r>
              <a:rPr sz="3000" dirty="0">
                <a:latin typeface="Calibri"/>
                <a:cs typeface="Calibri"/>
              </a:rPr>
              <a:t>The </a:t>
            </a:r>
            <a:r>
              <a:rPr sz="3000" spc="-15" dirty="0">
                <a:latin typeface="Calibri"/>
                <a:cs typeface="Calibri"/>
              </a:rPr>
              <a:t>standard </a:t>
            </a:r>
            <a:r>
              <a:rPr sz="3000" dirty="0">
                <a:latin typeface="Calibri"/>
                <a:cs typeface="Calibri"/>
              </a:rPr>
              <a:t>units </a:t>
            </a:r>
            <a:r>
              <a:rPr sz="3000" spc="-5" dirty="0">
                <a:latin typeface="Calibri"/>
                <a:cs typeface="Calibri"/>
              </a:rPr>
              <a:t>of speed </a:t>
            </a:r>
            <a:r>
              <a:rPr sz="3000" spc="-15" dirty="0">
                <a:latin typeface="Calibri"/>
                <a:cs typeface="Calibri"/>
              </a:rPr>
              <a:t>are </a:t>
            </a:r>
            <a:r>
              <a:rPr sz="3000" dirty="0">
                <a:latin typeface="Calibri"/>
                <a:cs typeface="Calibri"/>
              </a:rPr>
              <a:t>as</a:t>
            </a:r>
            <a:r>
              <a:rPr sz="3000" spc="-105" dirty="0">
                <a:latin typeface="Calibri"/>
                <a:cs typeface="Calibri"/>
              </a:rPr>
              <a:t> </a:t>
            </a:r>
            <a:r>
              <a:rPr sz="3000" spc="-20" dirty="0">
                <a:latin typeface="Calibri"/>
                <a:cs typeface="Calibri"/>
              </a:rPr>
              <a:t>follows.</a:t>
            </a:r>
            <a:endParaRPr sz="3000">
              <a:latin typeface="Calibri"/>
              <a:cs typeface="Calibri"/>
            </a:endParaRPr>
          </a:p>
        </p:txBody>
      </p:sp>
      <p:sp>
        <p:nvSpPr>
          <p:cNvPr id="3" name="object 3"/>
          <p:cNvSpPr txBox="1"/>
          <p:nvPr/>
        </p:nvSpPr>
        <p:spPr>
          <a:xfrm>
            <a:off x="536244" y="2021332"/>
            <a:ext cx="3088005" cy="2221230"/>
          </a:xfrm>
          <a:prstGeom prst="rect">
            <a:avLst/>
          </a:prstGeom>
        </p:spPr>
        <p:txBody>
          <a:bodyPr vert="horz" wrap="square" lIns="0" tIns="104139" rIns="0" bIns="0" rtlCol="0">
            <a:spAutoFit/>
          </a:bodyPr>
          <a:lstStyle/>
          <a:p>
            <a:pPr marL="698500">
              <a:lnSpc>
                <a:spcPct val="100000"/>
              </a:lnSpc>
              <a:spcBef>
                <a:spcPts val="819"/>
              </a:spcBef>
            </a:pPr>
            <a:r>
              <a:rPr sz="3000" b="1" dirty="0">
                <a:latin typeface="Calibri"/>
                <a:cs typeface="Calibri"/>
              </a:rPr>
              <a:t>Unit</a:t>
            </a:r>
            <a:endParaRPr sz="3000">
              <a:latin typeface="Calibri"/>
              <a:cs typeface="Calibri"/>
            </a:endParaRPr>
          </a:p>
          <a:p>
            <a:pPr marL="12700" marR="5080">
              <a:lnSpc>
                <a:spcPct val="120000"/>
              </a:lnSpc>
              <a:spcBef>
                <a:spcPts val="5"/>
              </a:spcBef>
            </a:pPr>
            <a:r>
              <a:rPr sz="3000" spc="-15" dirty="0">
                <a:latin typeface="Calibri"/>
                <a:cs typeface="Calibri"/>
              </a:rPr>
              <a:t>metres </a:t>
            </a:r>
            <a:r>
              <a:rPr sz="3000" dirty="0">
                <a:latin typeface="Calibri"/>
                <a:cs typeface="Calibri"/>
              </a:rPr>
              <a:t>per </a:t>
            </a:r>
            <a:r>
              <a:rPr sz="3000" spc="-10" dirty="0">
                <a:latin typeface="Calibri"/>
                <a:cs typeface="Calibri"/>
              </a:rPr>
              <a:t>second  kilometres </a:t>
            </a:r>
            <a:r>
              <a:rPr sz="3000" spc="-5" dirty="0">
                <a:latin typeface="Calibri"/>
                <a:cs typeface="Calibri"/>
              </a:rPr>
              <a:t>per</a:t>
            </a:r>
            <a:r>
              <a:rPr sz="3000" spc="-80" dirty="0">
                <a:latin typeface="Calibri"/>
                <a:cs typeface="Calibri"/>
              </a:rPr>
              <a:t> </a:t>
            </a:r>
            <a:r>
              <a:rPr sz="3000" dirty="0">
                <a:latin typeface="Calibri"/>
                <a:cs typeface="Calibri"/>
              </a:rPr>
              <a:t>hour  miles </a:t>
            </a:r>
            <a:r>
              <a:rPr sz="3000" spc="-5" dirty="0">
                <a:latin typeface="Calibri"/>
                <a:cs typeface="Calibri"/>
              </a:rPr>
              <a:t>per</a:t>
            </a:r>
            <a:r>
              <a:rPr sz="3000" spc="-55" dirty="0">
                <a:latin typeface="Calibri"/>
                <a:cs typeface="Calibri"/>
              </a:rPr>
              <a:t> </a:t>
            </a:r>
            <a:r>
              <a:rPr sz="3000" dirty="0">
                <a:latin typeface="Calibri"/>
                <a:cs typeface="Calibri"/>
              </a:rPr>
              <a:t>hour</a:t>
            </a:r>
            <a:endParaRPr sz="3000">
              <a:latin typeface="Calibri"/>
              <a:cs typeface="Calibri"/>
            </a:endParaRPr>
          </a:p>
        </p:txBody>
      </p:sp>
      <p:sp>
        <p:nvSpPr>
          <p:cNvPr id="4" name="object 4"/>
          <p:cNvSpPr txBox="1"/>
          <p:nvPr/>
        </p:nvSpPr>
        <p:spPr>
          <a:xfrm>
            <a:off x="5539485" y="2021332"/>
            <a:ext cx="1346835" cy="2221230"/>
          </a:xfrm>
          <a:prstGeom prst="rect">
            <a:avLst/>
          </a:prstGeom>
        </p:spPr>
        <p:txBody>
          <a:bodyPr vert="horz" wrap="square" lIns="0" tIns="104139" rIns="0" bIns="0" rtlCol="0">
            <a:spAutoFit/>
          </a:bodyPr>
          <a:lstStyle/>
          <a:p>
            <a:pPr marL="12700">
              <a:lnSpc>
                <a:spcPct val="100000"/>
              </a:lnSpc>
              <a:spcBef>
                <a:spcPts val="819"/>
              </a:spcBef>
            </a:pPr>
            <a:r>
              <a:rPr sz="3000" b="1" spc="-10" dirty="0">
                <a:latin typeface="Calibri"/>
                <a:cs typeface="Calibri"/>
              </a:rPr>
              <a:t>Symbols</a:t>
            </a:r>
            <a:endParaRPr sz="3000">
              <a:latin typeface="Calibri"/>
              <a:cs typeface="Calibri"/>
            </a:endParaRPr>
          </a:p>
          <a:p>
            <a:pPr marL="497205" marR="13970">
              <a:lnSpc>
                <a:spcPct val="120000"/>
              </a:lnSpc>
              <a:spcBef>
                <a:spcPts val="5"/>
              </a:spcBef>
            </a:pPr>
            <a:r>
              <a:rPr sz="3000" spc="-20" dirty="0">
                <a:latin typeface="Calibri"/>
                <a:cs typeface="Calibri"/>
              </a:rPr>
              <a:t>m/s  </a:t>
            </a:r>
            <a:r>
              <a:rPr sz="3000" dirty="0">
                <a:latin typeface="Calibri"/>
                <a:cs typeface="Calibri"/>
              </a:rPr>
              <a:t>km/h  m/h</a:t>
            </a:r>
            <a:endParaRPr sz="3000">
              <a:latin typeface="Calibri"/>
              <a:cs typeface="Calibri"/>
            </a:endParaRPr>
          </a:p>
        </p:txBody>
      </p:sp>
      <p:sp>
        <p:nvSpPr>
          <p:cNvPr id="5" name="object 5"/>
          <p:cNvSpPr txBox="1"/>
          <p:nvPr/>
        </p:nvSpPr>
        <p:spPr>
          <a:xfrm>
            <a:off x="536244" y="4765599"/>
            <a:ext cx="7024370" cy="1672589"/>
          </a:xfrm>
          <a:prstGeom prst="rect">
            <a:avLst/>
          </a:prstGeom>
        </p:spPr>
        <p:txBody>
          <a:bodyPr vert="horz" wrap="square" lIns="0" tIns="104139" rIns="0" bIns="0" rtlCol="0">
            <a:spAutoFit/>
          </a:bodyPr>
          <a:lstStyle/>
          <a:p>
            <a:pPr marL="12700">
              <a:lnSpc>
                <a:spcPct val="100000"/>
              </a:lnSpc>
              <a:spcBef>
                <a:spcPts val="819"/>
              </a:spcBef>
            </a:pPr>
            <a:r>
              <a:rPr sz="3000" dirty="0">
                <a:latin typeface="Calibri"/>
                <a:cs typeface="Calibri"/>
              </a:rPr>
              <a:t>1 </a:t>
            </a:r>
            <a:r>
              <a:rPr sz="3000" spc="-10" dirty="0">
                <a:latin typeface="Calibri"/>
                <a:cs typeface="Calibri"/>
              </a:rPr>
              <a:t>kilometre </a:t>
            </a:r>
            <a:r>
              <a:rPr sz="3000" dirty="0">
                <a:latin typeface="Calibri"/>
                <a:cs typeface="Calibri"/>
              </a:rPr>
              <a:t>= </a:t>
            </a:r>
            <a:r>
              <a:rPr sz="3000" spc="-10" dirty="0">
                <a:latin typeface="Calibri"/>
                <a:cs typeface="Calibri"/>
              </a:rPr>
              <a:t>1000</a:t>
            </a:r>
            <a:r>
              <a:rPr sz="3000" spc="10" dirty="0">
                <a:latin typeface="Calibri"/>
                <a:cs typeface="Calibri"/>
              </a:rPr>
              <a:t> </a:t>
            </a:r>
            <a:r>
              <a:rPr sz="3000" spc="-15" dirty="0">
                <a:latin typeface="Calibri"/>
                <a:cs typeface="Calibri"/>
              </a:rPr>
              <a:t>metres</a:t>
            </a:r>
            <a:endParaRPr sz="3000">
              <a:latin typeface="Calibri"/>
              <a:cs typeface="Calibri"/>
            </a:endParaRPr>
          </a:p>
          <a:p>
            <a:pPr marL="12700">
              <a:lnSpc>
                <a:spcPct val="100000"/>
              </a:lnSpc>
              <a:spcBef>
                <a:spcPts val="725"/>
              </a:spcBef>
            </a:pPr>
            <a:r>
              <a:rPr sz="3000" dirty="0">
                <a:latin typeface="Calibri"/>
                <a:cs typeface="Calibri"/>
              </a:rPr>
              <a:t>1 mile = </a:t>
            </a:r>
            <a:r>
              <a:rPr sz="3000" spc="-10" dirty="0">
                <a:latin typeface="Calibri"/>
                <a:cs typeface="Calibri"/>
              </a:rPr>
              <a:t>1.60934 kilometres </a:t>
            </a:r>
            <a:r>
              <a:rPr sz="3000" spc="-5" dirty="0">
                <a:latin typeface="Calibri"/>
                <a:cs typeface="Calibri"/>
              </a:rPr>
              <a:t>or 1.6</a:t>
            </a:r>
            <a:r>
              <a:rPr sz="3000" spc="55" dirty="0">
                <a:latin typeface="Calibri"/>
                <a:cs typeface="Calibri"/>
              </a:rPr>
              <a:t> </a:t>
            </a:r>
            <a:r>
              <a:rPr sz="3000" spc="-10" dirty="0">
                <a:latin typeface="Calibri"/>
                <a:cs typeface="Calibri"/>
              </a:rPr>
              <a:t>kilometres</a:t>
            </a:r>
            <a:endParaRPr sz="3000">
              <a:latin typeface="Calibri"/>
              <a:cs typeface="Calibri"/>
            </a:endParaRPr>
          </a:p>
          <a:p>
            <a:pPr marL="12700">
              <a:lnSpc>
                <a:spcPct val="100000"/>
              </a:lnSpc>
              <a:spcBef>
                <a:spcPts val="720"/>
              </a:spcBef>
            </a:pPr>
            <a:r>
              <a:rPr sz="3000" dirty="0">
                <a:latin typeface="Calibri"/>
                <a:cs typeface="Calibri"/>
              </a:rPr>
              <a:t>1 hour = </a:t>
            </a:r>
            <a:r>
              <a:rPr sz="3000" spc="-10" dirty="0">
                <a:latin typeface="Calibri"/>
                <a:cs typeface="Calibri"/>
              </a:rPr>
              <a:t>3600</a:t>
            </a:r>
            <a:r>
              <a:rPr sz="3000" spc="10" dirty="0">
                <a:latin typeface="Calibri"/>
                <a:cs typeface="Calibri"/>
              </a:rPr>
              <a:t> </a:t>
            </a:r>
            <a:r>
              <a:rPr sz="3000" spc="-5" dirty="0">
                <a:latin typeface="Calibri"/>
                <a:cs typeface="Calibri"/>
              </a:rPr>
              <a:t>seconds</a:t>
            </a:r>
            <a:endParaRPr sz="3000">
              <a:latin typeface="Calibri"/>
              <a:cs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127582"/>
            <a:ext cx="7926705" cy="3928110"/>
          </a:xfrm>
          <a:prstGeom prst="rect">
            <a:avLst/>
          </a:prstGeom>
        </p:spPr>
        <p:txBody>
          <a:bodyPr vert="horz" wrap="square" lIns="0" tIns="12065" rIns="0" bIns="0" rtlCol="0">
            <a:spAutoFit/>
          </a:bodyPr>
          <a:lstStyle/>
          <a:p>
            <a:pPr marL="12700" marR="59690">
              <a:lnSpc>
                <a:spcPct val="100000"/>
              </a:lnSpc>
              <a:spcBef>
                <a:spcPts val="95"/>
              </a:spcBef>
            </a:pPr>
            <a:r>
              <a:rPr sz="3200" b="1" spc="-20" dirty="0">
                <a:latin typeface="Calibri"/>
                <a:cs typeface="Calibri"/>
              </a:rPr>
              <a:t>Conversion </a:t>
            </a:r>
            <a:r>
              <a:rPr sz="3200" b="1" spc="-5" dirty="0">
                <a:latin typeface="Calibri"/>
                <a:cs typeface="Calibri"/>
              </a:rPr>
              <a:t>of </a:t>
            </a:r>
            <a:r>
              <a:rPr sz="3200" b="1" spc="-10" dirty="0">
                <a:latin typeface="Calibri"/>
                <a:cs typeface="Calibri"/>
              </a:rPr>
              <a:t>units </a:t>
            </a:r>
            <a:r>
              <a:rPr sz="3200" b="1" spc="-20" dirty="0">
                <a:latin typeface="Calibri"/>
                <a:cs typeface="Calibri"/>
              </a:rPr>
              <a:t>from </a:t>
            </a:r>
            <a:r>
              <a:rPr sz="3200" b="1" spc="-5" dirty="0">
                <a:latin typeface="Calibri"/>
                <a:cs typeface="Calibri"/>
              </a:rPr>
              <a:t>km/h </a:t>
            </a:r>
            <a:r>
              <a:rPr sz="3200" b="1" spc="-20" dirty="0">
                <a:latin typeface="Calibri"/>
                <a:cs typeface="Calibri"/>
              </a:rPr>
              <a:t>to </a:t>
            </a:r>
            <a:r>
              <a:rPr sz="3200" b="1" spc="-45" dirty="0">
                <a:latin typeface="Calibri"/>
                <a:cs typeface="Calibri"/>
              </a:rPr>
              <a:t>m/s </a:t>
            </a:r>
            <a:r>
              <a:rPr sz="3200" b="1" spc="-5" dirty="0">
                <a:latin typeface="Calibri"/>
                <a:cs typeface="Calibri"/>
              </a:rPr>
              <a:t>and vice  </a:t>
            </a:r>
            <a:r>
              <a:rPr sz="3200" b="1" spc="-25" dirty="0">
                <a:latin typeface="Calibri"/>
                <a:cs typeface="Calibri"/>
              </a:rPr>
              <a:t>versa</a:t>
            </a:r>
            <a:endParaRPr sz="3200">
              <a:latin typeface="Calibri"/>
              <a:cs typeface="Calibri"/>
            </a:endParaRPr>
          </a:p>
          <a:p>
            <a:pPr>
              <a:lnSpc>
                <a:spcPct val="100000"/>
              </a:lnSpc>
              <a:spcBef>
                <a:spcPts val="30"/>
              </a:spcBef>
            </a:pPr>
            <a:endParaRPr sz="3750">
              <a:latin typeface="Calibri"/>
              <a:cs typeface="Calibri"/>
            </a:endParaRPr>
          </a:p>
          <a:p>
            <a:pPr marL="12700" marR="2037714">
              <a:lnSpc>
                <a:spcPct val="120100"/>
              </a:lnSpc>
            </a:pPr>
            <a:r>
              <a:rPr sz="3200" spc="-5" dirty="0">
                <a:latin typeface="Calibri"/>
                <a:cs typeface="Calibri"/>
              </a:rPr>
              <a:t>1 </a:t>
            </a:r>
            <a:r>
              <a:rPr sz="3200" spc="-15" dirty="0">
                <a:latin typeface="Calibri"/>
                <a:cs typeface="Calibri"/>
              </a:rPr>
              <a:t>km/h </a:t>
            </a:r>
            <a:r>
              <a:rPr sz="3200" spc="-5" dirty="0">
                <a:latin typeface="Calibri"/>
                <a:cs typeface="Calibri"/>
              </a:rPr>
              <a:t>= </a:t>
            </a:r>
            <a:r>
              <a:rPr sz="3200" spc="-15" dirty="0">
                <a:latin typeface="Calibri"/>
                <a:cs typeface="Calibri"/>
              </a:rPr>
              <a:t>1000m </a:t>
            </a:r>
            <a:r>
              <a:rPr sz="3200" spc="-5" dirty="0">
                <a:latin typeface="Calibri"/>
                <a:cs typeface="Calibri"/>
              </a:rPr>
              <a:t>/ </a:t>
            </a:r>
            <a:r>
              <a:rPr sz="3200" spc="-15" dirty="0">
                <a:latin typeface="Calibri"/>
                <a:cs typeface="Calibri"/>
              </a:rPr>
              <a:t>3600s </a:t>
            </a:r>
            <a:r>
              <a:rPr sz="3200" spc="-5" dirty="0">
                <a:latin typeface="Calibri"/>
                <a:cs typeface="Calibri"/>
              </a:rPr>
              <a:t>= </a:t>
            </a:r>
            <a:r>
              <a:rPr sz="3200" spc="-15" dirty="0">
                <a:latin typeface="Calibri"/>
                <a:cs typeface="Calibri"/>
              </a:rPr>
              <a:t>5m </a:t>
            </a:r>
            <a:r>
              <a:rPr sz="3200" spc="-5" dirty="0">
                <a:latin typeface="Calibri"/>
                <a:cs typeface="Calibri"/>
              </a:rPr>
              <a:t>/ </a:t>
            </a:r>
            <a:r>
              <a:rPr sz="3200" spc="-15" dirty="0">
                <a:latin typeface="Calibri"/>
                <a:cs typeface="Calibri"/>
              </a:rPr>
              <a:t>18s  </a:t>
            </a:r>
            <a:r>
              <a:rPr sz="3200" spc="-25" dirty="0">
                <a:latin typeface="Calibri"/>
                <a:cs typeface="Calibri"/>
              </a:rPr>
              <a:t>So,</a:t>
            </a:r>
            <a:endParaRPr sz="3200">
              <a:latin typeface="Calibri"/>
              <a:cs typeface="Calibri"/>
            </a:endParaRPr>
          </a:p>
          <a:p>
            <a:pPr marL="12700">
              <a:lnSpc>
                <a:spcPct val="100000"/>
              </a:lnSpc>
              <a:spcBef>
                <a:spcPts val="770"/>
              </a:spcBef>
            </a:pPr>
            <a:r>
              <a:rPr sz="3200" spc="-5" dirty="0">
                <a:latin typeface="Calibri"/>
                <a:cs typeface="Calibri"/>
              </a:rPr>
              <a:t>1 </a:t>
            </a:r>
            <a:r>
              <a:rPr sz="3200" spc="-15" dirty="0">
                <a:latin typeface="Calibri"/>
                <a:cs typeface="Calibri"/>
              </a:rPr>
              <a:t>km/h </a:t>
            </a:r>
            <a:r>
              <a:rPr sz="3200" spc="-5" dirty="0">
                <a:latin typeface="Calibri"/>
                <a:cs typeface="Calibri"/>
              </a:rPr>
              <a:t>= </a:t>
            </a:r>
            <a:r>
              <a:rPr sz="3200" spc="-15" dirty="0">
                <a:latin typeface="Calibri"/>
                <a:cs typeface="Calibri"/>
              </a:rPr>
              <a:t>5/18 </a:t>
            </a:r>
            <a:r>
              <a:rPr sz="3200" spc="-35" dirty="0">
                <a:latin typeface="Calibri"/>
                <a:cs typeface="Calibri"/>
              </a:rPr>
              <a:t>m/s </a:t>
            </a:r>
            <a:r>
              <a:rPr sz="3200" spc="-5" dirty="0">
                <a:latin typeface="Calibri"/>
                <a:cs typeface="Calibri"/>
              </a:rPr>
              <a:t>and 1 </a:t>
            </a:r>
            <a:r>
              <a:rPr sz="3200" spc="-35" dirty="0">
                <a:latin typeface="Calibri"/>
                <a:cs typeface="Calibri"/>
              </a:rPr>
              <a:t>m/s </a:t>
            </a:r>
            <a:r>
              <a:rPr sz="3200" spc="-5" dirty="0">
                <a:latin typeface="Calibri"/>
                <a:cs typeface="Calibri"/>
              </a:rPr>
              <a:t>= </a:t>
            </a:r>
            <a:r>
              <a:rPr sz="3200" spc="-15" dirty="0">
                <a:latin typeface="Calibri"/>
                <a:cs typeface="Calibri"/>
              </a:rPr>
              <a:t>18/5</a:t>
            </a:r>
            <a:r>
              <a:rPr sz="3200" spc="370" dirty="0">
                <a:latin typeface="Calibri"/>
                <a:cs typeface="Calibri"/>
              </a:rPr>
              <a:t> </a:t>
            </a:r>
            <a:r>
              <a:rPr sz="3200" spc="-15" dirty="0">
                <a:latin typeface="Calibri"/>
                <a:cs typeface="Calibri"/>
              </a:rPr>
              <a:t>km/h</a:t>
            </a:r>
            <a:endParaRPr sz="3200">
              <a:latin typeface="Calibri"/>
              <a:cs typeface="Calibri"/>
            </a:endParaRPr>
          </a:p>
          <a:p>
            <a:pPr marL="12700">
              <a:lnSpc>
                <a:spcPct val="100000"/>
              </a:lnSpc>
              <a:spcBef>
                <a:spcPts val="770"/>
              </a:spcBef>
            </a:pPr>
            <a:r>
              <a:rPr sz="3200" spc="-5" dirty="0">
                <a:latin typeface="Calibri"/>
                <a:cs typeface="Calibri"/>
              </a:rPr>
              <a:t>1 </a:t>
            </a:r>
            <a:r>
              <a:rPr sz="3200" spc="-15" dirty="0">
                <a:latin typeface="Calibri"/>
                <a:cs typeface="Calibri"/>
              </a:rPr>
              <a:t>km/h </a:t>
            </a:r>
            <a:r>
              <a:rPr sz="3200" spc="-5" dirty="0">
                <a:latin typeface="Calibri"/>
                <a:cs typeface="Calibri"/>
              </a:rPr>
              <a:t>= </a:t>
            </a:r>
            <a:r>
              <a:rPr sz="3200" spc="-15" dirty="0">
                <a:latin typeface="Calibri"/>
                <a:cs typeface="Calibri"/>
              </a:rPr>
              <a:t>50/3 </a:t>
            </a:r>
            <a:r>
              <a:rPr sz="3200" spc="-10" dirty="0">
                <a:latin typeface="Calibri"/>
                <a:cs typeface="Calibri"/>
              </a:rPr>
              <a:t>m/min </a:t>
            </a:r>
            <a:r>
              <a:rPr sz="3200" spc="-5" dirty="0">
                <a:latin typeface="Calibri"/>
                <a:cs typeface="Calibri"/>
              </a:rPr>
              <a:t>and 1 </a:t>
            </a:r>
            <a:r>
              <a:rPr sz="3200" spc="-10" dirty="0">
                <a:latin typeface="Calibri"/>
                <a:cs typeface="Calibri"/>
              </a:rPr>
              <a:t>m/min </a:t>
            </a:r>
            <a:r>
              <a:rPr sz="3200" spc="-5" dirty="0">
                <a:latin typeface="Calibri"/>
                <a:cs typeface="Calibri"/>
              </a:rPr>
              <a:t>= </a:t>
            </a:r>
            <a:r>
              <a:rPr sz="3200" spc="-15" dirty="0">
                <a:latin typeface="Calibri"/>
                <a:cs typeface="Calibri"/>
              </a:rPr>
              <a:t>3/50</a:t>
            </a:r>
            <a:r>
              <a:rPr sz="3200" spc="345" dirty="0">
                <a:latin typeface="Calibri"/>
                <a:cs typeface="Calibri"/>
              </a:rPr>
              <a:t> </a:t>
            </a:r>
            <a:r>
              <a:rPr sz="3200" spc="-15" dirty="0">
                <a:latin typeface="Calibri"/>
                <a:cs typeface="Calibri"/>
              </a:rPr>
              <a:t>km/h</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625320" y="3214800"/>
              <a:ext cx="7322760" cy="3000600"/>
            </p14:xfrm>
          </p:contentPart>
        </mc:Choice>
        <mc:Fallback>
          <p:pic>
            <p:nvPicPr>
              <p:cNvPr id="3" name="Ink 2"/>
              <p:cNvPicPr/>
              <p:nvPr/>
            </p:nvPicPr>
            <p:blipFill>
              <a:blip r:embed="rId3"/>
              <a:stretch>
                <a:fillRect/>
              </a:stretch>
            </p:blipFill>
            <p:spPr>
              <a:xfrm>
                <a:off x="615960" y="3205440"/>
                <a:ext cx="7341480" cy="301932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520494"/>
            <a:ext cx="7566025" cy="4415790"/>
          </a:xfrm>
          <a:prstGeom prst="rect">
            <a:avLst/>
          </a:prstGeom>
        </p:spPr>
        <p:txBody>
          <a:bodyPr vert="horz" wrap="square" lIns="0" tIns="109855" rIns="0" bIns="0" rtlCol="0">
            <a:spAutoFit/>
          </a:bodyPr>
          <a:lstStyle/>
          <a:p>
            <a:pPr marL="12700">
              <a:lnSpc>
                <a:spcPct val="100000"/>
              </a:lnSpc>
              <a:spcBef>
                <a:spcPts val="865"/>
              </a:spcBef>
            </a:pPr>
            <a:r>
              <a:rPr sz="3200" b="1" spc="-15" dirty="0">
                <a:latin typeface="Calibri"/>
                <a:cs typeface="Calibri"/>
              </a:rPr>
              <a:t>PROPORTIONALITY</a:t>
            </a:r>
            <a:r>
              <a:rPr sz="3200" b="1" spc="10" dirty="0">
                <a:latin typeface="Calibri"/>
                <a:cs typeface="Calibri"/>
              </a:rPr>
              <a:t> </a:t>
            </a:r>
            <a:r>
              <a:rPr sz="3200" b="1" spc="-5" dirty="0">
                <a:latin typeface="Calibri"/>
                <a:cs typeface="Calibri"/>
              </a:rPr>
              <a:t>:</a:t>
            </a:r>
            <a:endParaRPr sz="3200">
              <a:latin typeface="Calibri"/>
              <a:cs typeface="Calibri"/>
            </a:endParaRPr>
          </a:p>
          <a:p>
            <a:pPr marL="12700">
              <a:lnSpc>
                <a:spcPct val="100000"/>
              </a:lnSpc>
              <a:spcBef>
                <a:spcPts val="770"/>
              </a:spcBef>
            </a:pPr>
            <a:r>
              <a:rPr sz="3200" spc="-25" dirty="0">
                <a:latin typeface="Calibri"/>
                <a:cs typeface="Calibri"/>
              </a:rPr>
              <a:t>From </a:t>
            </a:r>
            <a:r>
              <a:rPr sz="3200" spc="-5" dirty="0">
                <a:latin typeface="Calibri"/>
                <a:cs typeface="Calibri"/>
              </a:rPr>
              <a:t>the </a:t>
            </a:r>
            <a:r>
              <a:rPr sz="3200" spc="-15" dirty="0">
                <a:latin typeface="Calibri"/>
                <a:cs typeface="Calibri"/>
              </a:rPr>
              <a:t>relation </a:t>
            </a:r>
            <a:r>
              <a:rPr sz="3200" spc="-5" dirty="0">
                <a:latin typeface="Calibri"/>
                <a:cs typeface="Calibri"/>
              </a:rPr>
              <a:t>S </a:t>
            </a:r>
            <a:r>
              <a:rPr sz="3200" spc="-10" dirty="0">
                <a:latin typeface="Calibri"/>
                <a:cs typeface="Calibri"/>
              </a:rPr>
              <a:t>=D/T </a:t>
            </a:r>
            <a:r>
              <a:rPr sz="3200" spc="-5" dirty="0">
                <a:latin typeface="Calibri"/>
                <a:cs typeface="Calibri"/>
              </a:rPr>
              <a:t>, </a:t>
            </a:r>
            <a:r>
              <a:rPr sz="3200" spc="-25" dirty="0">
                <a:latin typeface="Calibri"/>
                <a:cs typeface="Calibri"/>
              </a:rPr>
              <a:t>we </a:t>
            </a:r>
            <a:r>
              <a:rPr sz="3200" dirty="0">
                <a:latin typeface="Calibri"/>
                <a:cs typeface="Calibri"/>
              </a:rPr>
              <a:t>find </a:t>
            </a:r>
            <a:r>
              <a:rPr sz="3200" spc="-10" dirty="0">
                <a:latin typeface="Calibri"/>
                <a:cs typeface="Calibri"/>
              </a:rPr>
              <a:t>that</a:t>
            </a:r>
            <a:r>
              <a:rPr sz="3200" spc="195" dirty="0">
                <a:latin typeface="Calibri"/>
                <a:cs typeface="Calibri"/>
              </a:rPr>
              <a:t> </a:t>
            </a:r>
            <a:r>
              <a:rPr sz="3200" spc="-10" dirty="0">
                <a:latin typeface="Calibri"/>
                <a:cs typeface="Calibri"/>
              </a:rPr>
              <a:t>when</a:t>
            </a:r>
            <a:endParaRPr sz="3200">
              <a:latin typeface="Calibri"/>
              <a:cs typeface="Calibri"/>
            </a:endParaRPr>
          </a:p>
          <a:p>
            <a:pPr marL="585470" marR="100965" indent="-573405">
              <a:lnSpc>
                <a:spcPct val="100000"/>
              </a:lnSpc>
              <a:spcBef>
                <a:spcPts val="770"/>
              </a:spcBef>
              <a:buAutoNum type="romanLcParenBoth"/>
              <a:tabLst>
                <a:tab pos="585470" algn="l"/>
                <a:tab pos="586105" algn="l"/>
              </a:tabLst>
            </a:pPr>
            <a:r>
              <a:rPr sz="3200" b="1" spc="-15" dirty="0">
                <a:latin typeface="Calibri"/>
                <a:cs typeface="Calibri"/>
              </a:rPr>
              <a:t>Distance </a:t>
            </a:r>
            <a:r>
              <a:rPr sz="3200" b="1" spc="-5" dirty="0">
                <a:latin typeface="Calibri"/>
                <a:cs typeface="Calibri"/>
              </a:rPr>
              <a:t>is </a:t>
            </a:r>
            <a:r>
              <a:rPr sz="3200" b="1" spc="-20" dirty="0">
                <a:latin typeface="Calibri"/>
                <a:cs typeface="Calibri"/>
              </a:rPr>
              <a:t>constant, </a:t>
            </a:r>
            <a:r>
              <a:rPr sz="3200" b="1" spc="-5" dirty="0">
                <a:latin typeface="Calibri"/>
                <a:cs typeface="Calibri"/>
              </a:rPr>
              <a:t>Speed and </a:t>
            </a:r>
            <a:r>
              <a:rPr sz="3200" b="1" spc="-10" dirty="0">
                <a:latin typeface="Calibri"/>
                <a:cs typeface="Calibri"/>
              </a:rPr>
              <a:t>Time </a:t>
            </a:r>
            <a:r>
              <a:rPr sz="3200" b="1" spc="-20" dirty="0">
                <a:latin typeface="Calibri"/>
                <a:cs typeface="Calibri"/>
              </a:rPr>
              <a:t>are  inversely</a:t>
            </a:r>
            <a:r>
              <a:rPr sz="3200" b="1" spc="15" dirty="0">
                <a:latin typeface="Calibri"/>
                <a:cs typeface="Calibri"/>
              </a:rPr>
              <a:t> </a:t>
            </a:r>
            <a:r>
              <a:rPr sz="3200" b="1" spc="-10" dirty="0">
                <a:latin typeface="Calibri"/>
                <a:cs typeface="Calibri"/>
              </a:rPr>
              <a:t>proportional</a:t>
            </a:r>
            <a:endParaRPr sz="3200">
              <a:latin typeface="Calibri"/>
              <a:cs typeface="Calibri"/>
            </a:endParaRPr>
          </a:p>
          <a:p>
            <a:pPr marL="585470" marR="101600" indent="-573405">
              <a:lnSpc>
                <a:spcPct val="100000"/>
              </a:lnSpc>
              <a:spcBef>
                <a:spcPts val="770"/>
              </a:spcBef>
              <a:buAutoNum type="romanLcParenBoth"/>
              <a:tabLst>
                <a:tab pos="586105" algn="l"/>
              </a:tabLst>
            </a:pPr>
            <a:r>
              <a:rPr sz="3200" b="1" spc="-5" dirty="0">
                <a:latin typeface="Calibri"/>
                <a:cs typeface="Calibri"/>
              </a:rPr>
              <a:t>Time is </a:t>
            </a:r>
            <a:r>
              <a:rPr sz="3200" b="1" spc="-20" dirty="0">
                <a:latin typeface="Calibri"/>
                <a:cs typeface="Calibri"/>
              </a:rPr>
              <a:t>constant, </a:t>
            </a:r>
            <a:r>
              <a:rPr sz="3200" b="1" spc="-5" dirty="0">
                <a:latin typeface="Calibri"/>
                <a:cs typeface="Calibri"/>
              </a:rPr>
              <a:t>Speed and </a:t>
            </a:r>
            <a:r>
              <a:rPr sz="3200" b="1" spc="-15" dirty="0">
                <a:latin typeface="Calibri"/>
                <a:cs typeface="Calibri"/>
              </a:rPr>
              <a:t>Distance </a:t>
            </a:r>
            <a:r>
              <a:rPr sz="3200" b="1" spc="-20" dirty="0">
                <a:latin typeface="Calibri"/>
                <a:cs typeface="Calibri"/>
              </a:rPr>
              <a:t>are  </a:t>
            </a:r>
            <a:r>
              <a:rPr sz="3200" b="1" spc="-10" dirty="0">
                <a:latin typeface="Calibri"/>
                <a:cs typeface="Calibri"/>
              </a:rPr>
              <a:t>directly</a:t>
            </a:r>
            <a:r>
              <a:rPr sz="3200" b="1" spc="15" dirty="0">
                <a:latin typeface="Calibri"/>
                <a:cs typeface="Calibri"/>
              </a:rPr>
              <a:t> </a:t>
            </a:r>
            <a:r>
              <a:rPr sz="3200" b="1" spc="-10" dirty="0">
                <a:latin typeface="Calibri"/>
                <a:cs typeface="Calibri"/>
              </a:rPr>
              <a:t>proportional</a:t>
            </a:r>
            <a:endParaRPr sz="3200">
              <a:latin typeface="Calibri"/>
              <a:cs typeface="Calibri"/>
            </a:endParaRPr>
          </a:p>
          <a:p>
            <a:pPr marL="585470" marR="5080" indent="-573405">
              <a:lnSpc>
                <a:spcPct val="100000"/>
              </a:lnSpc>
              <a:spcBef>
                <a:spcPts val="775"/>
              </a:spcBef>
              <a:buAutoNum type="romanLcParenBoth"/>
              <a:tabLst>
                <a:tab pos="677545" algn="l"/>
              </a:tabLst>
            </a:pPr>
            <a:r>
              <a:rPr sz="3200" b="1" spc="-5" dirty="0">
                <a:latin typeface="Calibri"/>
                <a:cs typeface="Calibri"/>
              </a:rPr>
              <a:t>Speed is </a:t>
            </a:r>
            <a:r>
              <a:rPr sz="3200" b="1" spc="-20" dirty="0">
                <a:latin typeface="Calibri"/>
                <a:cs typeface="Calibri"/>
              </a:rPr>
              <a:t>constant, </a:t>
            </a:r>
            <a:r>
              <a:rPr sz="3200" b="1" spc="-5" dirty="0">
                <a:latin typeface="Calibri"/>
                <a:cs typeface="Calibri"/>
              </a:rPr>
              <a:t>Time and </a:t>
            </a:r>
            <a:r>
              <a:rPr sz="3200" b="1" spc="-15" dirty="0">
                <a:latin typeface="Calibri"/>
                <a:cs typeface="Calibri"/>
              </a:rPr>
              <a:t>Distance </a:t>
            </a:r>
            <a:r>
              <a:rPr sz="3200" b="1" spc="-20" dirty="0">
                <a:latin typeface="Calibri"/>
                <a:cs typeface="Calibri"/>
              </a:rPr>
              <a:t>are  </a:t>
            </a:r>
            <a:r>
              <a:rPr sz="3200" b="1" spc="-10" dirty="0">
                <a:latin typeface="Calibri"/>
                <a:cs typeface="Calibri"/>
              </a:rPr>
              <a:t>directly</a:t>
            </a:r>
            <a:r>
              <a:rPr sz="3200" b="1" spc="10" dirty="0">
                <a:latin typeface="Calibri"/>
                <a:cs typeface="Calibri"/>
              </a:rPr>
              <a:t> </a:t>
            </a:r>
            <a:r>
              <a:rPr sz="3200" b="1" spc="-10" dirty="0">
                <a:latin typeface="Calibri"/>
                <a:cs typeface="Calibri"/>
              </a:rPr>
              <a:t>proportional</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96560" y="196560"/>
              <a:ext cx="8787240" cy="6501240"/>
            </p14:xfrm>
          </p:contentPart>
        </mc:Choice>
        <mc:Fallback>
          <p:pic>
            <p:nvPicPr>
              <p:cNvPr id="3" name="Ink 2"/>
              <p:cNvPicPr/>
              <p:nvPr/>
            </p:nvPicPr>
            <p:blipFill>
              <a:blip r:embed="rId3"/>
              <a:stretch>
                <a:fillRect/>
              </a:stretch>
            </p:blipFill>
            <p:spPr>
              <a:xfrm>
                <a:off x="187200" y="187200"/>
                <a:ext cx="8805960" cy="651996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365836"/>
            <a:ext cx="7524115" cy="4940712"/>
          </a:xfrm>
          <a:prstGeom prst="rect">
            <a:avLst/>
          </a:prstGeom>
        </p:spPr>
        <p:txBody>
          <a:bodyPr vert="horz" wrap="square" lIns="0" tIns="12065" rIns="0" bIns="0" rtlCol="0">
            <a:spAutoFit/>
          </a:bodyPr>
          <a:lstStyle/>
          <a:p>
            <a:pPr marL="356870" marR="5080" indent="-344805">
              <a:lnSpc>
                <a:spcPct val="100000"/>
              </a:lnSpc>
              <a:spcBef>
                <a:spcPts val="95"/>
              </a:spcBef>
            </a:pPr>
            <a:r>
              <a:rPr sz="3200" spc="-5" dirty="0">
                <a:latin typeface="Calibri"/>
                <a:cs typeface="Calibri"/>
              </a:rPr>
              <a:t>An </a:t>
            </a:r>
            <a:r>
              <a:rPr sz="3200" spc="-15" dirty="0">
                <a:latin typeface="Calibri"/>
                <a:cs typeface="Calibri"/>
              </a:rPr>
              <a:t>aeroplane </a:t>
            </a:r>
            <a:r>
              <a:rPr sz="3200" spc="-30" dirty="0">
                <a:latin typeface="Calibri"/>
                <a:cs typeface="Calibri"/>
              </a:rPr>
              <a:t>covers </a:t>
            </a:r>
            <a:r>
              <a:rPr sz="3200" spc="-5" dirty="0">
                <a:latin typeface="Calibri"/>
                <a:cs typeface="Calibri"/>
              </a:rPr>
              <a:t>a </a:t>
            </a:r>
            <a:r>
              <a:rPr sz="3200" spc="-10" dirty="0">
                <a:latin typeface="Calibri"/>
                <a:cs typeface="Calibri"/>
              </a:rPr>
              <a:t>certain </a:t>
            </a:r>
            <a:r>
              <a:rPr sz="3200" spc="-15" dirty="0">
                <a:latin typeface="Calibri"/>
                <a:cs typeface="Calibri"/>
              </a:rPr>
              <a:t>distance at </a:t>
            </a:r>
            <a:r>
              <a:rPr sz="3200" spc="-5" dirty="0">
                <a:latin typeface="Calibri"/>
                <a:cs typeface="Calibri"/>
              </a:rPr>
              <a:t>a  </a:t>
            </a:r>
            <a:r>
              <a:rPr sz="3200" spc="-10" dirty="0">
                <a:latin typeface="Calibri"/>
                <a:cs typeface="Calibri"/>
              </a:rPr>
              <a:t>speed of 240 kmph </a:t>
            </a:r>
            <a:r>
              <a:rPr sz="3200" spc="-5" dirty="0">
                <a:latin typeface="Calibri"/>
                <a:cs typeface="Calibri"/>
              </a:rPr>
              <a:t>in 5 </a:t>
            </a:r>
            <a:r>
              <a:rPr sz="3200" spc="-20" dirty="0">
                <a:latin typeface="Calibri"/>
                <a:cs typeface="Calibri"/>
              </a:rPr>
              <a:t>hours. </a:t>
            </a:r>
            <a:r>
              <a:rPr sz="3200" spc="-150" dirty="0">
                <a:latin typeface="Calibri"/>
                <a:cs typeface="Calibri"/>
              </a:rPr>
              <a:t>To </a:t>
            </a:r>
            <a:r>
              <a:rPr sz="3200" spc="-25" dirty="0">
                <a:latin typeface="Calibri"/>
                <a:cs typeface="Calibri"/>
              </a:rPr>
              <a:t>cover </a:t>
            </a:r>
            <a:r>
              <a:rPr sz="3200" spc="-10" dirty="0">
                <a:latin typeface="Calibri"/>
                <a:cs typeface="Calibri"/>
              </a:rPr>
              <a:t>the  same </a:t>
            </a:r>
            <a:r>
              <a:rPr sz="3200" spc="-15" dirty="0">
                <a:latin typeface="Calibri"/>
                <a:cs typeface="Calibri"/>
              </a:rPr>
              <a:t>distance </a:t>
            </a:r>
            <a:r>
              <a:rPr sz="3200" spc="-5" dirty="0">
                <a:latin typeface="Calibri"/>
                <a:cs typeface="Calibri"/>
              </a:rPr>
              <a:t>in 1 </a:t>
            </a:r>
            <a:r>
              <a:rPr sz="3200" spc="-20" dirty="0">
                <a:latin typeface="Calibri"/>
                <a:cs typeface="Calibri"/>
              </a:rPr>
              <a:t>hours, </a:t>
            </a:r>
            <a:r>
              <a:rPr sz="3200" spc="-5" dirty="0">
                <a:latin typeface="Calibri"/>
                <a:cs typeface="Calibri"/>
              </a:rPr>
              <a:t>it </a:t>
            </a:r>
            <a:r>
              <a:rPr sz="3200" spc="-20" dirty="0">
                <a:latin typeface="Calibri"/>
                <a:cs typeface="Calibri"/>
              </a:rPr>
              <a:t>must </a:t>
            </a:r>
            <a:r>
              <a:rPr sz="3200" spc="-30" dirty="0">
                <a:latin typeface="Calibri"/>
                <a:cs typeface="Calibri"/>
              </a:rPr>
              <a:t>travel </a:t>
            </a:r>
            <a:r>
              <a:rPr sz="3200" spc="-15" dirty="0">
                <a:latin typeface="Calibri"/>
                <a:cs typeface="Calibri"/>
              </a:rPr>
              <a:t>at </a:t>
            </a:r>
            <a:r>
              <a:rPr sz="3200" spc="-5" dirty="0">
                <a:latin typeface="Calibri"/>
                <a:cs typeface="Calibri"/>
              </a:rPr>
              <a:t>a  </a:t>
            </a:r>
            <a:r>
              <a:rPr sz="3200" spc="-10" dirty="0">
                <a:latin typeface="Calibri"/>
                <a:cs typeface="Calibri"/>
              </a:rPr>
              <a:t>speed</a:t>
            </a:r>
            <a:r>
              <a:rPr sz="3200" spc="10" dirty="0">
                <a:latin typeface="Calibri"/>
                <a:cs typeface="Calibri"/>
              </a:rPr>
              <a:t> </a:t>
            </a:r>
            <a:r>
              <a:rPr sz="3200" spc="-10" dirty="0">
                <a:latin typeface="Calibri"/>
                <a:cs typeface="Calibri"/>
              </a:rPr>
              <a:t>of:</a:t>
            </a:r>
            <a:endParaRPr sz="3200" dirty="0">
              <a:latin typeface="Calibri"/>
              <a:cs typeface="Calibri"/>
            </a:endParaRPr>
          </a:p>
          <a:p>
            <a:pPr marL="12700" algn="just">
              <a:lnSpc>
                <a:spcPct val="100000"/>
              </a:lnSpc>
              <a:spcBef>
                <a:spcPts val="775"/>
              </a:spcBef>
            </a:pPr>
            <a:r>
              <a:rPr sz="3200" b="1" spc="-5" dirty="0">
                <a:latin typeface="Calibri"/>
                <a:cs typeface="Calibri"/>
              </a:rPr>
              <a:t>A.</a:t>
            </a:r>
            <a:r>
              <a:rPr sz="3200" spc="-5" dirty="0">
                <a:latin typeface="Calibri"/>
                <a:cs typeface="Calibri"/>
              </a:rPr>
              <a:t>300</a:t>
            </a:r>
            <a:r>
              <a:rPr sz="3200" spc="-60" dirty="0">
                <a:latin typeface="Calibri"/>
                <a:cs typeface="Calibri"/>
              </a:rPr>
              <a:t> </a:t>
            </a:r>
            <a:r>
              <a:rPr sz="3200" spc="-10" dirty="0">
                <a:latin typeface="Calibri"/>
                <a:cs typeface="Calibri"/>
              </a:rPr>
              <a:t>kmph</a:t>
            </a:r>
            <a:endParaRPr sz="3200" dirty="0">
              <a:latin typeface="Calibri"/>
              <a:cs typeface="Calibri"/>
            </a:endParaRPr>
          </a:p>
          <a:p>
            <a:pPr marL="12700" marR="5503545" algn="just">
              <a:lnSpc>
                <a:spcPct val="120100"/>
              </a:lnSpc>
            </a:pPr>
            <a:r>
              <a:rPr sz="3200" b="1" spc="-10" dirty="0">
                <a:latin typeface="Calibri"/>
                <a:cs typeface="Calibri"/>
              </a:rPr>
              <a:t>B.</a:t>
            </a:r>
            <a:r>
              <a:rPr sz="3200" spc="-10" dirty="0">
                <a:latin typeface="Calibri"/>
                <a:cs typeface="Calibri"/>
              </a:rPr>
              <a:t>360 kmph  </a:t>
            </a:r>
            <a:r>
              <a:rPr sz="3200" b="1" spc="-10" dirty="0">
                <a:latin typeface="Calibri"/>
                <a:cs typeface="Calibri"/>
              </a:rPr>
              <a:t>C.</a:t>
            </a:r>
            <a:r>
              <a:rPr sz="3200" spc="-10" dirty="0">
                <a:latin typeface="Calibri"/>
                <a:cs typeface="Calibri"/>
              </a:rPr>
              <a:t>600 </a:t>
            </a:r>
            <a:r>
              <a:rPr sz="3200" spc="-10" dirty="0" err="1">
                <a:latin typeface="Calibri"/>
                <a:cs typeface="Calibri"/>
              </a:rPr>
              <a:t>kmph</a:t>
            </a:r>
            <a:r>
              <a:rPr sz="3200" spc="-10" dirty="0">
                <a:latin typeface="Calibri"/>
                <a:cs typeface="Calibri"/>
              </a:rPr>
              <a:t>  </a:t>
            </a:r>
            <a:r>
              <a:rPr sz="3200" b="1" spc="-20" dirty="0" smtClean="0">
                <a:latin typeface="Calibri"/>
                <a:cs typeface="Calibri"/>
              </a:rPr>
              <a:t>D.</a:t>
            </a:r>
            <a:r>
              <a:rPr lang="en-US" sz="3200" b="1" spc="-20" dirty="0" smtClean="0">
                <a:latin typeface="Calibri"/>
                <a:cs typeface="Calibri"/>
              </a:rPr>
              <a:t>1</a:t>
            </a:r>
            <a:r>
              <a:rPr sz="3200" spc="-20" dirty="0" smtClean="0">
                <a:latin typeface="Calibri"/>
                <a:cs typeface="Calibri"/>
              </a:rPr>
              <a:t>2</a:t>
            </a:r>
            <a:r>
              <a:rPr lang="en-US" sz="3200" spc="-20" dirty="0" smtClean="0">
                <a:latin typeface="Calibri"/>
                <a:cs typeface="Calibri"/>
              </a:rPr>
              <a:t>0</a:t>
            </a:r>
            <a:r>
              <a:rPr sz="3200" spc="-20" dirty="0" smtClean="0">
                <a:latin typeface="Calibri"/>
                <a:cs typeface="Calibri"/>
              </a:rPr>
              <a:t>0</a:t>
            </a:r>
            <a:r>
              <a:rPr sz="3200" spc="-60" dirty="0" smtClean="0">
                <a:latin typeface="Calibri"/>
                <a:cs typeface="Calibri"/>
              </a:rPr>
              <a:t> </a:t>
            </a:r>
            <a:r>
              <a:rPr lang="en-US" sz="3200" spc="-60" dirty="0" err="1" smtClean="0">
                <a:latin typeface="Calibri"/>
                <a:cs typeface="Calibri"/>
              </a:rPr>
              <a:t>k</a:t>
            </a:r>
            <a:r>
              <a:rPr sz="3200" spc="-10" dirty="0" err="1" smtClean="0">
                <a:latin typeface="Calibri"/>
                <a:cs typeface="Calibri"/>
              </a:rPr>
              <a:t>mph</a:t>
            </a:r>
            <a:endParaRPr sz="3200" dirty="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473400" y="1267920"/>
              <a:ext cx="6144120" cy="4456440"/>
            </p14:xfrm>
          </p:contentPart>
        </mc:Choice>
        <mc:Fallback>
          <p:pic>
            <p:nvPicPr>
              <p:cNvPr id="3" name="Ink 2"/>
              <p:cNvPicPr/>
              <p:nvPr/>
            </p:nvPicPr>
            <p:blipFill>
              <a:blip r:embed="rId3"/>
              <a:stretch>
                <a:fillRect/>
              </a:stretch>
            </p:blipFill>
            <p:spPr>
              <a:xfrm>
                <a:off x="464040" y="1258560"/>
                <a:ext cx="6162840" cy="447516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381000"/>
            <a:ext cx="7926705" cy="3018134"/>
          </a:xfrm>
          <a:prstGeom prst="rect">
            <a:avLst/>
          </a:prstGeom>
        </p:spPr>
        <p:txBody>
          <a:bodyPr vert="horz" wrap="square" lIns="0" tIns="12065" rIns="0" bIns="0" rtlCol="0">
            <a:spAutoFit/>
          </a:bodyPr>
          <a:lstStyle/>
          <a:p>
            <a:pPr marL="12700" marR="59690">
              <a:lnSpc>
                <a:spcPct val="100000"/>
              </a:lnSpc>
              <a:spcBef>
                <a:spcPts val="95"/>
              </a:spcBef>
            </a:pPr>
            <a:r>
              <a:rPr lang="en-US" sz="3200" spc="-20" dirty="0" smtClean="0">
                <a:latin typeface="Calibri"/>
                <a:cs typeface="Calibri"/>
              </a:rPr>
              <a:t>In what time 100 </a:t>
            </a:r>
            <a:r>
              <a:rPr lang="en-US" sz="3200" spc="-20" dirty="0" err="1" smtClean="0">
                <a:latin typeface="Calibri"/>
                <a:cs typeface="Calibri"/>
              </a:rPr>
              <a:t>metres</a:t>
            </a:r>
            <a:r>
              <a:rPr lang="en-US" sz="3200" spc="-20" dirty="0" smtClean="0">
                <a:latin typeface="Calibri"/>
                <a:cs typeface="Calibri"/>
              </a:rPr>
              <a:t> distance will be covered if speed be 144 km/hr?</a:t>
            </a:r>
          </a:p>
          <a:p>
            <a:pPr marL="12700" marR="59690">
              <a:lnSpc>
                <a:spcPct val="100000"/>
              </a:lnSpc>
              <a:spcBef>
                <a:spcPts val="95"/>
              </a:spcBef>
            </a:pPr>
            <a:r>
              <a:rPr lang="en-US" sz="3200" spc="-20" dirty="0" smtClean="0">
                <a:latin typeface="Calibri"/>
                <a:cs typeface="Calibri"/>
              </a:rPr>
              <a:t>a) 2.5 sec</a:t>
            </a:r>
          </a:p>
          <a:p>
            <a:pPr marL="12700" marR="59690">
              <a:lnSpc>
                <a:spcPct val="100000"/>
              </a:lnSpc>
              <a:spcBef>
                <a:spcPts val="95"/>
              </a:spcBef>
            </a:pPr>
            <a:r>
              <a:rPr lang="en-US" sz="3200" spc="-20" dirty="0" smtClean="0">
                <a:latin typeface="Calibri"/>
                <a:cs typeface="Calibri"/>
              </a:rPr>
              <a:t>b) 4.25 sec</a:t>
            </a:r>
          </a:p>
          <a:p>
            <a:pPr marL="12700" marR="59690">
              <a:lnSpc>
                <a:spcPct val="100000"/>
              </a:lnSpc>
              <a:spcBef>
                <a:spcPts val="95"/>
              </a:spcBef>
            </a:pPr>
            <a:r>
              <a:rPr lang="en-US" sz="3200" spc="-20" dirty="0" smtClean="0">
                <a:latin typeface="Calibri"/>
                <a:cs typeface="Calibri"/>
              </a:rPr>
              <a:t>c) 5 sec</a:t>
            </a:r>
          </a:p>
          <a:p>
            <a:pPr marL="12700" marR="59690">
              <a:lnSpc>
                <a:spcPct val="100000"/>
              </a:lnSpc>
              <a:spcBef>
                <a:spcPts val="95"/>
              </a:spcBef>
            </a:pPr>
            <a:r>
              <a:rPr lang="en-US" sz="3200" spc="-20" dirty="0" smtClean="0">
                <a:latin typeface="Calibri"/>
                <a:cs typeface="Calibri"/>
              </a:rPr>
              <a:t>d) 12.5 sec</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589840" y="866160"/>
              <a:ext cx="6429600" cy="4063320"/>
            </p14:xfrm>
          </p:contentPart>
        </mc:Choice>
        <mc:Fallback>
          <p:pic>
            <p:nvPicPr>
              <p:cNvPr id="3" name="Ink 2"/>
              <p:cNvPicPr/>
              <p:nvPr/>
            </p:nvPicPr>
            <p:blipFill>
              <a:blip r:embed="rId3"/>
              <a:stretch>
                <a:fillRect/>
              </a:stretch>
            </p:blipFill>
            <p:spPr>
              <a:xfrm>
                <a:off x="2580480" y="856800"/>
                <a:ext cx="6448320" cy="4082040"/>
              </a:xfrm>
              <a:prstGeom prst="rect">
                <a:avLst/>
              </a:prstGeom>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265E03CBA32D47A94E32B1A5044F52" ma:contentTypeVersion="8" ma:contentTypeDescription="Create a new document." ma:contentTypeScope="" ma:versionID="de00cce4c7f035961ea19b4fb705f094">
  <xsd:schema xmlns:xsd="http://www.w3.org/2001/XMLSchema" xmlns:xs="http://www.w3.org/2001/XMLSchema" xmlns:p="http://schemas.microsoft.com/office/2006/metadata/properties" xmlns:ns2="9fe5b37c-fa32-4028-92b1-0b83a3b5fe34" targetNamespace="http://schemas.microsoft.com/office/2006/metadata/properties" ma:root="true" ma:fieldsID="ff206d09f6aebb806965d892ce9770c1" ns2:_="">
    <xsd:import namespace="9fe5b37c-fa32-4028-92b1-0b83a3b5fe3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e5b37c-fa32-4028-92b1-0b83a3b5fe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F8C058-5BD6-4B2F-9A22-CA80D09CEA6C}"/>
</file>

<file path=customXml/itemProps2.xml><?xml version="1.0" encoding="utf-8"?>
<ds:datastoreItem xmlns:ds="http://schemas.openxmlformats.org/officeDocument/2006/customXml" ds:itemID="{99FCD4F1-9093-4F2A-9395-FD0B2FCD13D9}"/>
</file>

<file path=customXml/itemProps3.xml><?xml version="1.0" encoding="utf-8"?>
<ds:datastoreItem xmlns:ds="http://schemas.openxmlformats.org/officeDocument/2006/customXml" ds:itemID="{FA1A2F34-232C-486E-A6CD-90BC3F2F6AA3}"/>
</file>

<file path=docProps/app.xml><?xml version="1.0" encoding="utf-8"?>
<Properties xmlns="http://schemas.openxmlformats.org/officeDocument/2006/extended-properties" xmlns:vt="http://schemas.openxmlformats.org/officeDocument/2006/docPropsVTypes">
  <Template/>
  <TotalTime>551</TotalTime>
  <Words>1685</Words>
  <Application>Microsoft Office PowerPoint</Application>
  <PresentationFormat>On-screen Show (4:3)</PresentationFormat>
  <Paragraphs>173</Paragraphs>
  <Slides>48</Slides>
  <Notes>0</Notes>
  <HiddenSlides>3</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Time Speed And Distance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AVERAGE SPEED</vt:lpstr>
      <vt:lpstr>Udai travels half of his journey by train at the  speed of 120 km/hr and rest half by car at 80  km/hr. What is the average speed? A) 100 km/hr B) 96 km/hr  C) 110 km/hr D) 90 km/hr </vt:lpstr>
      <vt:lpstr>PowerPoint Presentation</vt:lpstr>
      <vt:lpstr>PowerPoint Presentation</vt:lpstr>
      <vt:lpstr>RELATIVE SPEED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BOATS &amp; STREAMS</vt:lpstr>
      <vt:lpstr>      Downstream = Speed in still water + speed of water  Upstream = Speed in still water - speed of water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Speed And Distance</dc:title>
  <dc:creator>GEU</dc:creator>
  <cp:lastModifiedBy>lenovo</cp:lastModifiedBy>
  <cp:revision>39</cp:revision>
  <dcterms:created xsi:type="dcterms:W3CDTF">2021-01-15T05:32:36Z</dcterms:created>
  <dcterms:modified xsi:type="dcterms:W3CDTF">2025-01-02T14:55:21Z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2020-09-27T00:00:00Z</vt:filetime>
  </property>
  <property fmtid="{D5CDD505-2E9C-101B-9397-08002B2CF9AE}" pid="3" name="Creator">
    <vt:lpwstr>Microsoft® PowerPoint® 2016</vt:lpwstr>
  </property>
  <property fmtid="{D5CDD505-2E9C-101B-9397-08002B2CF9AE}" pid="4" name="LastSaved">
    <vt:filetime>2021-01-15T00:00:00Z</vt:filetime>
  </property>
  <property fmtid="{D5CDD505-2E9C-101B-9397-08002B2CF9AE}" pid="5" name="ContentTypeId">
    <vt:lpwstr>0x01010097265E03CBA32D47A94E32B1A5044F52</vt:lpwstr>
  </property>
</Properties>
</file>