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7.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8.xml" ContentType="application/vnd.openxmlformats-officedocument.presentationml.slide+xml"/>
  <Override PartName="/ppt/slides/slide16.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17.xml" ContentType="application/vnd.openxmlformats-officedocument.presentationml.slide+xml"/>
  <Override PartName="/ppt/slides/slide25.xml" ContentType="application/vnd.openxmlformats-officedocument.presentationml.slide+xml"/>
  <Override PartName="/ppt/slides/slide23.xml" ContentType="application/vnd.openxmlformats-officedocument.presentationml.slide+xml"/>
  <Override PartName="/ppt/slides/slide19.xml" ContentType="application/vnd.openxmlformats-officedocument.presentationml.slide+xml"/>
  <Override PartName="/ppt/slides/slide24.xml" ContentType="application/vnd.openxmlformats-officedocument.presentationml.slide+xml"/>
  <Override PartName="/ppt/slides/slide20.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ink/ink26.xml" ContentType="application/inkml+xml"/>
  <Override PartName="/ppt/ink/ink25.xml" ContentType="application/inkml+xml"/>
  <Override PartName="/ppt/ink/ink27.xml" ContentType="application/inkml+xml"/>
  <Override PartName="/ppt/ink/ink24.xml" ContentType="application/inkml+xml"/>
  <Override PartName="/ppt/ink/ink8.xml" ContentType="application/inkml+xml"/>
  <Override PartName="/ppt/ink/ink9.xml" ContentType="application/inkml+xml"/>
  <Override PartName="/ppt/ink/ink10.xml" ContentType="application/inkml+xml"/>
  <Override PartName="/ppt/ink/ink12.xml" ContentType="application/inkml+xml"/>
  <Override PartName="/ppt/ink/ink11.xml" ContentType="application/inkml+xml"/>
  <Override PartName="/ppt/ink/ink7.xml" ContentType="application/inkml+xml"/>
  <Override PartName="/ppt/ink/ink6.xml" ContentType="application/inkml+xml"/>
  <Override PartName="/ppt/ink/ink2.xml" ContentType="application/inkml+xml"/>
  <Override PartName="/ppt/ink/ink1.xml" ContentType="application/inkml+xml"/>
  <Override PartName="/ppt/ink/ink3.xml" ContentType="application/inkml+xml"/>
  <Override PartName="/ppt/ink/ink4.xml" ContentType="application/inkml+xml"/>
  <Override PartName="/ppt/ink/ink5.xml" ContentType="application/inkml+xml"/>
  <Override PartName="/ppt/ink/ink13.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19.xml" ContentType="application/inkml+xml"/>
  <Override PartName="/ppt/ink/ink18.xml" ContentType="application/inkml+xml"/>
  <Override PartName="/ppt/ink/ink15.xml" ContentType="application/inkml+xml"/>
  <Override PartName="/ppt/ink/ink14.xml" ContentType="application/inkml+xml"/>
  <Override PartName="/ppt/ink/ink16.xml" ContentType="application/inkml+xml"/>
  <Override PartName="/ppt/ink/ink17.xml" ContentType="application/inkml+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9" r:id="rId2"/>
    <p:sldId id="290" r:id="rId3"/>
    <p:sldId id="291" r:id="rId4"/>
    <p:sldId id="292" r:id="rId5"/>
    <p:sldId id="293" r:id="rId6"/>
    <p:sldId id="294" r:id="rId7"/>
    <p:sldId id="295" r:id="rId8"/>
    <p:sldId id="296" r:id="rId9"/>
    <p:sldId id="297" r:id="rId10"/>
    <p:sldId id="257" r:id="rId11"/>
    <p:sldId id="259" r:id="rId12"/>
    <p:sldId id="260" r:id="rId13"/>
    <p:sldId id="261" r:id="rId14"/>
    <p:sldId id="263" r:id="rId15"/>
    <p:sldId id="268" r:id="rId16"/>
    <p:sldId id="269" r:id="rId17"/>
    <p:sldId id="264" r:id="rId18"/>
    <p:sldId id="266" r:id="rId19"/>
    <p:sldId id="262" r:id="rId20"/>
    <p:sldId id="270" r:id="rId21"/>
    <p:sldId id="302" r:id="rId22"/>
    <p:sldId id="301" r:id="rId23"/>
    <p:sldId id="273" r:id="rId24"/>
    <p:sldId id="275" r:id="rId25"/>
    <p:sldId id="277" r:id="rId26"/>
    <p:sldId id="278" r:id="rId27"/>
    <p:sldId id="279" r:id="rId28"/>
    <p:sldId id="280" r:id="rId29"/>
    <p:sldId id="281" r:id="rId30"/>
    <p:sldId id="265"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38"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9T12:24:04.784"/>
    </inkml:context>
    <inkml:brush xml:id="br0">
      <inkml:brushProperty name="width" value="0.05292" units="cm"/>
      <inkml:brushProperty name="height" value="0.05292" units="cm"/>
      <inkml:brushProperty name="color" value="#FF0000"/>
    </inkml:brush>
  </inkml:definitions>
  <inkml:trace contextRef="#ctx0" brushRef="#br0">1315 2034,'0'-25,"0"25,0-25,0 25,0 0,-25 0,25 0,0-24,0 24,0 0,0 0,0 0,0 0,0 24,0-24,0 0,0 25,0 0,0 0,25 0,-25 24,0-24,25 25,-25-1,0 1,0-1,0 1,0 0,0-26,0 26,0-25,0 0,0-1,0 1,25-25,-25 25,0-25,0 0,0 25,0-25,0 0</inkml:trace>
  <inkml:trace contextRef="#ctx0" brushRef="#br0" timeOffset="392.0224">1241 2158,'-25'-25,"25"0,0 1,0-1,0 0,-25 0,25-24,0 24,0 0,25 0,-25 0,25 25,-25-24,24-1,1 0,0 0,0 25,0-25,-1 25,26-24,-25 24,24 0,-24 0,25 0,-25 24,-1-24,1 25,0-25,-25 25,25 0,-25 0,0-1,0 1,0 0,-25 25,25-26,-25 26,0-25,1 0,-26 24,25-24,0 0,1 0,-1-1,0-24,0 25,0-25,25 0,-24 0,24-25,0 25,-25 0,25-24,0 24,0-25,0 25,0 0,25 0,-25 0,24 0,1 0,-25 25,25-25,0 24,0-24,-25 25,24 0,1 0,0 0,0-1,0 1,-1 0,1 0,0 0,0-1,0 1,-1 0</inkml:trace>
  <inkml:trace contextRef="#ctx0" brushRef="#br0" timeOffset="1348.0771">2134 2381,'0'0,"0"-25,0 1,0 24,0-25,-25 0,25 25,0-25,-25 0,25 25,0-24,-25 24,25-25,-25 25,25 0,-24-25,24 25,-25 0,0 0,25 0,-25 25,0-25,1 0,24 25,-25-1,25 1,-25 0,25 0,-25 0,25-1,0 1,0 0,0-25,0 25,0 0,0-1,25-24,-25 25,25-25,0 0,-25 25,24-25,1 0,-25 0,25 0,0-25,0 25,-25 0,24-25,1 25,-25-24,25 24,-25-25,25 0,-25 0,0 25,25-25,-25 1,0-1,0 25,0-25,0 25,0 0,0 0,0 0,0 0,0 0,0 0,0 25,0-25,0 25,0-1,0 1,0 0,0-25,0 25,0 0,24-25,-24 24,0-24,25 25,-25-25,0 25,25-25,0 0,-25 0,25 0,-25 0,24 0,1-25,-25 25,25 0,0-25,-25 25,25-24,-1-1,-24 25,0-25,25 0,-25 0,0 1,0-1,0 25,-25-25,25 0,0 0,-24 25,24-24,0 24,0 0,0 0,0 0,-25 0,25 0,0 0,0 24,0-24,0 25,0-25,0 25,0 0,0 0,0-25,0 24,0 1,0-25,25 25,-25-25,0 25,0-25,0 25,24-25,-24 0,0 0,0 0,0 0,0 0,0 0,0 0,0-25,0 25,25-25,-25 25,0-25,0 25,0-25,25 1,-25 24,0-25,25 0,-25 25,25-25,-1 25,-24-25,25 25,0 0,0-24,0 24,-25 0,24 0,1 24,0-24,-25 0,25 0,-25 25,25-25,-25 25,0-25,0 25,24-25,-24 25,0-25,0 24,0-24,0 25,0-25,0 0,0 25,0-25,0 0,0 0,0 25,0-25,0 0,0 0,0 0,0-25,0 25,0 0,0-25,0 25,0-25,0 25,0-24,0-1,0 0,25 0,-25 0,25 1,-25 24,25-25,0 0,-25 25,24-25,1 25,0 0,0 0,0 0,0 0,-1 25,1-25,-25 25,25-25,-25 25,25-1,-25 1,0 0</inkml:trace>
  <inkml:trace contextRef="#ctx0" brushRef="#br0" timeOffset="2136.1221">6722 1910,'25'-25,"-25"0,0 1,0-1,0 0,-25 0,1 0,24 1,-25 24,0-25,0 25,0 0,1 25,-26-25,25 0,0 24,1 1,24-25,-25 25,0 0,25 0,0-1,0 1,25-25,-25 25,25 0,24 0,-24-1,0 1,24 0,-24-25,25 25,-1 0,-24-25,0 24,25 1,-26-25,1 25,-25-25,25 25,-25-25,0 25,0-25,0 24,0-24,-25 0,25 25,-25-25,1 25,-26-25,25 25,0-25,-24 0,24 0,-25 0,26 0,-1 0,0-25,0 25,0-25</inkml:trace>
  <inkml:trace contextRef="#ctx0" brushRef="#br0" timeOffset="2481.1419">6896 1811,'25'0,"-25"-25,25 25,-25 0,0 0,24 0,-24 25,0-25,0 0,25 25,-25-1,0 1,25 0,-25 0,0 24,0-24,0 0,0 25,0-26,0 1,0 0,0 0,0 0,0-1,0 1,0 0,0-25,0 25,0-25,0 0,0 0,25 0,-25 0,0 0,0-25,0 25,0-25,25 25,-25-25,24 1,-24-1,25 0,0 25,-25-25,25 0,0 25,0-24,-1 24,1 0,-25 0,25 0,0 24,-25-24,25 25,-25 0,24-25,-24 25,0 0,0-1,25 1,-25 0,0 0,25-25,-25 25,0-1</inkml:trace>
  <inkml:trace contextRef="#ctx0" brushRef="#br0" timeOffset="2933.1677">7591 2084,'0'0,"0"-25,0 25,0 0,0 0,0 0,0 0,0 25,0-25,0 0,0 24,0-24,0 25,0 0,24-25,-24 0,25 25,-25-25,25 0,-25 0,25 25,0-25,-1 0,-24 0,25-25,0 25,0 0,-25-25,25 25,-25 0,0-25,24 25,-24-25,0 25,0-24,0 24,0 0,-24-25,24 25,0 0,-25 25,25-25,0 24,0 1,0 0,0 0,0 24,0 1,0 0,0-1,0 1,0-1,0 26,0-26,0 26,0-25,-25-1,25 26,-25-26,25 1,-25-1,25 1,0 0,-24-26,24 1,-25 0,25 0,-25-25,25 0,-25 0,0-25,25 25,-24-25,-1-24,0 24,0 0,0-25,1 1,24 24,-25-25,25 1,0 24,0-25,0 26,25-1,-1-25,1 25,0 0,0 1,24-1,1 0</inkml:trace>
  <inkml:trace contextRef="#ctx0" brushRef="#br0" timeOffset="3812.218">8285 2356,'25'-24,"-25"24,0-25,0 25,0-25,0 0,0 0,0 25,0-24,-25-1,25 25,-25-25,25 25,-24-25,-1 25,0 0,0 0,0 0,0 0,1 0,-1 0,25 25,-25 0,0-25,0 25,25-1,-24 1,24 25,-25-25,25-1,0 1,0 0,0-25,0 25,0 0,25-25,-25 24,24-24,-24 25,25-25,0 0,0 0,0 0,-1 0,1-25,0 25,0-24,0 24,0-25,-1 0,-24 25,25-25,0 0,-25 1,0-1,25 0,-25 0,0 0,0 25,0-24,0 24,0 0,0 0,0 0,0 24,-25-24,25 25,0-25,0 25,0 0,0 0,0-1,0-24,0 25,0 0,0 0,0-25,0 25,25-25,-25 0,25 24,-1-24,-24 0,25 0,0 0,0 0,0-24,-1 24,-24 0,25-25,0 25,-25-25,25 0,-25 0,0 25,25-49,-25 24,0 0,0 0,0 1,0-1,0 0,0 25,0-25,0 25,0 0,0 0,0 0,0 0,0 0,0 0,0 25,0-25,0 25,0-25,0 25,0-1,0-24,0 25,0-25,0 25,0-25,0 25,0-25,0 25,24-25,-24 0,0 0,0 0,0 0,0 0,0 0,0 0,0 0,25 0,-25-25,0 25,0 0,25-25,-25 0,0 25,25-25,-25 1,25 24,-1-25,1 25,-25 0,25-25,0 25,0 0,-25 0,24 0,1 25,-25-25,25 25,-25-25,0 24,25 1,-25 0,0-25,0 25,0 0,0-1,0-24,0 25,0-25,0 25,0-25,0 25,0-25,0 0,0 0,0 0,0 0,0 0,0 0,25-25,-25 25,24-25,-24 0,25 1,-25-1,25 0,0-25,0 26,-1-1,1 0,0 0,0 25,0-25,24 25,-24 0,-25 0,25 25,0-25,0 25,-25 0,0 0,24-1,-24 1,0 0</inkml:trace>
  <inkml:trace contextRef="#ctx0" brushRef="#br0" timeOffset="5895.3371">13147 1910,'0'-25,"0"0,0-24,0 24,0 0,-25-24,25 24,-25 0,25 25,-25-25,1 25,-1-25,0 25,0 25,0-25,1 25,-26 0,25 0,0 24,1-24,-1 25,0-1,0 1,25-1,-25 1,25 24,0-24,0 0,25-26,-25 26,25-25,0 24,0-24,-1 0,1 0,0-25,0 25,24-25,-24 0,25 0,-25 0,-1 0,26 0,-25-25,0 25,-1-25,1 0,0 0,-25 1,0-1,0 0,0 0,0-24,-25 24,-24 0,24 0,0 25,-25-25,26 25,-1 0,-25 0,25 0,25 0,-24 0,24 0,0 0,0 0,0 25,0-25,24 0,1 0,0 0,0 0,24 0,1 0,-25 0,24 0,1 0,0 0,-26 0,26 0,-25 0,0 25,-25-25,24 0,-24 0,0 25,0-25,0 25,0-1,0-24,-24 25,24 0,-25 0,25-25,-25 25,25-25,0 24,0-24,0 25,0-25,0 0,25 25,-25-25,25 0,-1 0,-24 0,25 0,0 0,0-25,25 25,-26 0,1-25,0 1,0 24,0-25,-1 0,1 0,0 0,0-24,-25 24,25-25,-25 26,0-26,0 0,0 26,0-26,0 0,0 26,-25-26,25 25,-25 0,25 25,-25-24,25 24,0 0,0 24,-25-24,25 25,0 0,0 25,0-26,0 26,0 0,0-1,0 1,0-1,0 1,0 0,0-1,0 1,0-25,0-1,25 26,-25-25,0 0,0-1,25-24,-25 25,0-25,25 0,-25 0,25 0,-25-25,24 25,-24-24,25 24,0-25,-25 0,25 0,0 25,-1-25,-24 1,25 24,-25-25,25 25,-25 0,0 25,25-25,-25 0,0 24,0-24,25 25,-25 0,0 0,24-25,-24 25,25-1,-25-24,25 25,0 0,0-25,-1 0,1 25,0-25,0 0,0 0,-1 0,26 0,-25-25,0 25,-1-25,26 25,-25-25,0 25,-25-24,25-1,-1 0,-24 0,25-24,-25 24,0 0,0-25,0 26,0-1,-25 0,1 0,-1 0,0 25,0 0,0-24,0 24,1 0,-26 24,25-24,0 25,1-25,-1 25,0 0,0 0,0-1,25 26,-24-25,24 0,0-1,0 1,0-25,0 25,24 0,-24 0,25-25,0 24,-25-24,25 0,0 0,-1 0,1 0,0 0,0 0,0 0,-1-24,1 24,0-25,0 25,0-25,0 0,-25 0,24 1,1-1,-25 0,0 0,25 25,-25-25,0 1,0 24,0 0,0 0,0 0,-25 24,25-24,-25 25,25 0,0 0,-24 0,24-1,0 1,0-25,0 25,0 0,0 0,0-25,0 24,0-24,24 25,-24-25,25 0,0 0,-25 25,25-25,0 0,-1 0,1-25,0 25,0 0,0-25,-1 25,-24-24,25-1,0 0,-25 25,25-25,0 0,-25 1,0 24,0-25,24 25,-24 0,0 0,0 0,0 0,0 0,0 25,0-25,0 24,0-24,0 25,-24 0,24 0,-25-25,25 25,0-25,0 24,0-24,0 0,0 25,0-25,0 0,0 0,25 0,-25-25,24 25,-24 0,25-24,0 24,25-25,-26 0,1 25,25-25,-25 0,24 25,-24-24,0 24,0 0,-1 0,1 0,0 0,-25 0,25 0,-25 24,0-24,0 0,0 25,0-25,0 25,0-25,25 25,-25-25,0 25,24-25,-24 0,25 24,-25-24,25 0,0 0,-25 0,25-24,-1 24,1 0,0-25,0 25,0-25,0 25,-1-25,1 0,0 1,-25-1,25 0,-25 0,0 0,0 1,0-1,0 25,0-25,0 25,0 0,0 0,0 0,0 0,0 0,0 25,25-25,-25 25,24-1,-24 1,25 0,-25 0,0 0,25-25,-25 24,0 1,0 0,0-25,0 25,0 0,-25-25,0 24,25-24,-24 0,-1 25,-25-25,25 0,1 0,-26-25,25 25,0 0,0-24,-24 24,24-25,0 0,0 0</inkml:trace>
  <inkml:trace contextRef="#ctx0" brushRef="#br0" timeOffset="6688.3825">15652 1662,'25'0,"0"-25,0 25,-1 0,-24 0,25 25,0-25,-25 25,25 0,0-1,-1 1,-24 0,25 25,0-26,-25 26,25 0,-25-1,0 1,0-25,0 24,0 1,0-1,0-24,0 0,0 25,0-26,0 1,0 0,0-25,0 25,0-25,0 0,0 0,0 0,0 0,0 0,0 0,0-25,25 25,-25-25,24 0,-24 1,25-1,-25 0,25 25,0-25,0 25,-1-25,-24 25,25 0,0 0,-25 0,25 25,-25-25,0 25,0-25,25 25,-25 0,0-25,0 24,0-24,0 0,0 25,0-25,0 0,0 0,0 0,24 0,-24 0,0 0,25 0,-25 0,25 0,-25-25,25 25,0-24,-25 24,24-25,-24 0,25 25,-25-25,25 0,-25 1,0-1,25 25,-25-25,0 25,0 0,0 0,0 0,0 0,0 0,0 25,0-25,0 0,0 25,0-1,0-24,0 25,0-25,0 25,25-25,-25 25,24-25,-24 0,25 0,0 25,-25-25,25 0,0-25,-1 25,-24 0,25-25,-25 25,25-25,-25 25,0 0,0-25,0 25,0-24,0 24,0 0,0 0,0 0,0 24,0-24,-25 25,25 0,-25 25,25-26,0 26,-24 0,24-1,0 1,-25-1,25 1,0 0,-25-1,25 26,-25-26,25 1,-25 0,25 24,-24-24,24-26,0 26,-25 0,25-26,0 1,-25-25,25 25,0-25,-25 0,0-25,25 25,-24-25,-1 1,0-26,0 25,25-24,-25-1,1 25,24-24,0-1,0 0,24 26,-24-26,25 25,0-24,25 24,-1 0,1 0,-1 0,1 0,0 25,24-24,-24 24,24-25,-24 0,-1 25</inkml:trace>
  <inkml:trace contextRef="#ctx0" brushRef="#br0" timeOffset="7488.4283">17264 2431,'50'-25,"-25"25,0-25,-1 0,1 1,-25-1,0 25,0-25,0 0,0 0,0 1,-25-1,1 0,-1 25,0-25,0 25,0 0,1-25,-26 25,25 0,-24 25,24-25,0 0,-25 25,26-25,-1 25,-25 0,25-1,1 1,24 0,-25 0,0 0,25-1,0 1,0 0,0 0,0 0,25-1,-25-24,25 25,-1-25,1 25,0-25,0 0,-25 0,25 0,-1 0,1 0,0 0,0 0,0-25,-25 0,24 25,1-24,-25-1,25 0,0 0,-25 0,0 1,25-1,-25 0,0 0,0 25,0-25,0 25,0 0,0 0,0 25,0-25,0 25,-25 0,25 0,0-1,-25-24,25 25,0 0,0 0,0 0,0-25,0 24,0 1,0-25,25 25,0-25,-25 0,24 0,1 0,-25 0,25 0,0 0,0 0,-1 0,-24 0,25-25,0 25,0-25,0 25,-25-24,24-1,1 0,-25 0,25 0,-25 1,0-1,0 25,0-25,25 25,-25-25,0 25,0 0,0 25,0-25,0 0,0 25,0 0,0-25,0 24,0 1,0 0,0 0,0-25,0 25,0-1,0-24,0 25,0-25,0 0,0 25,0-25,0 0,0 0,0 0,0 0,25 0,-25 0,0 0,0 0,24 0,-24-25,0 25,25 0,-25-25,25 25,-25-24,25 24,0 0,-25 0,25 0,-1 0,-24 0,25 24,0-24,-25 25,25-25,-25 25,25 0,-25-25,0 25,0-25,24 24,-24-24,0 25,0-25,0 25,0-25,25 0,-25 0,0 0,25 0,-25 0,25 0,0 0,-1-25,1 25,25-25,-25 25,24-24,1-1,-25 25,24-25,1 25,-25 0,-1 0,1 0,0 0,0 25,-25-25,25 25,-25 24,0-24,-25 0,0 25</inkml:trace>
  <inkml:trace contextRef="#ctx0" brushRef="#br0" timeOffset="8446.4831">1191 3473,'-25'0,"25"0,0-25,0 25,0 0,0 0,-25 0,25 0,0 0,0 25,0-25,0 24,0 1,0 25,25-25,-25 24,0-24,0 25,0-25,0 24,0 1,0-25,0 24,0-24,0 0,0 0,0-1,0 1,0-25</inkml:trace>
  <inkml:trace contextRef="#ctx0" brushRef="#br0" timeOffset="8750.5005">1513 3646,'0'-25,"0"25,0 0,0 0,0-24,0 24,0 0,0 24,-24-24,24 0,-25 25,25-25,-25 25,25 0,-25 0,25 0,-25-1,25 1,0 0,0 0,0 0,0-1,0 1,25 0,-25-25,0 25,25-25,0 0,-25 0,25 0,-1 0,-24 0,25 0,0-25,0 25,0-25,-1 0,1 1,0-1,-25 0,25 0,-25 0,0 25,0-24,0-1,0 0,0 0,-25 0,0 25,0-25,1 25,-1-24,0 24,0 0,0 0</inkml:trace>
  <inkml:trace contextRef="#ctx0" brushRef="#br0" timeOffset="8945.5116">1811 4018,'0'25,"25"-25,-25 25,0 0,0 0,0-1,0-24,0 25,0 0,0 0,-25 0,25-25,0 24,0 1,0-25,-25 25,25-25,0 0,0 25,0-25,0 0</inkml:trace>
  <inkml:trace contextRef="#ctx0" brushRef="#br0" timeOffset="9281.5308">2158 3597,'0'-25,"0"25,25-25,-25 25,0 0,0 0,-25 0,25 0,0 0,-24 25,24 0,-25-1,0 1,25 0,0 0,-25 0,25 24,0-24,0 0,0 0,0 0,0-1,25 1,-25 0,25-25,0 25,-25-25,24 0,1 0,0 0,0 0,0 0,-1-25,1 25,0-25,0 0,0 25,-25-24,24-1,1 0,-25 0,0 0,0 1,0 24,0-25,0 0,-25 0,1 25,-1-25,0 0,0 25,0 0,1-24,24 24,-25 0,0 0,0 24,25-24</inkml:trace>
  <inkml:trace contextRef="#ctx0" brushRef="#br0" timeOffset="9617.55">2654 3597,'25'-25,"-25"25,25 0,-25 0,0 0,0 0,0 0,0 0,0 25,0-25,-25 0,0 24,25-24,-24 25,24-25,-25 25,0 0,25 0,-25 24,25-24,0 0,0 0,0 0,0-1,0 1,25-25,-25 25,25 0,-25-25,25 0,-1 25,-24-25,25 0,0 0,0-25,0 25,-1 0,1-25,0 0,0 25,0-25,-1 1,1-1,-25 0,25 0,-25 0,0 1,0-1,0 0,0 0,0 0,-25 0,25 1,-25-1,1 0,-1 0,0 25,0-25,25 25,-25 0,1 0,24 0</inkml:trace>
  <inkml:trace contextRef="#ctx0" brushRef="#br0" timeOffset="9941.5686">3076 3572,'25'0,"0"0,-25 0,0 0,0 0,0 0,0 0,0 0,0 0,0 25,-25-25,25 24,-25-24,25 25,-25 0,25 0,-24 0,24 0,0-1,0 1,0 0,0 0,0 0,0-1,24-24,-24 25,25 0,0-25,0 0,0 0,-1 0,1 0,0 0,0 0,24-25,-24 25,25-25,-25 1,24-1,-24 0,0 0,0 0,-1 1,1-1,-25 0,0 0,0 0,0-24,0 49,-25-25,1 0,24 0,-25 0,-25 25,25-24,1 24,-1 0</inkml:trace>
  <inkml:trace contextRef="#ctx0" brushRef="#br0" timeOffset="10813.6185">6995 3448,'0'0,"0"0,0 0,0 0,0 0,0 0,25 0,-25 0,25 0,0 0,-1-25,1 25,0 0,25-25,-25 25,24 0,-24 0,0-25,0 25,-1 0,1 0,0-24,-25 24</inkml:trace>
  <inkml:trace contextRef="#ctx0" brushRef="#br0" timeOffset="11201.6406">7094 3398,'-24'0,"-1"0,0 0,25 0,-25 0,25 25,-25-25,25 0,0 0,-24 25,24-25,0 0,0 25,0-1,0-24,-25 25,25 0,0-25,0 25,0 0,0-25,0 24,0 1,0-25,0 25,0-25,0 0,0 0,0 25,0-25,0 0,0 0,0 0,0 0,25 0,-25-25,0 25,24 0,-24 0,25-25,-25 25,25 0,-25-25,25 25,0 0,-25 0,24-24,1 24,0 0,0 0,0 0,0 0,-1 24,-24-24,25 0,0 25,0 0,-25-25,0 25,0 0,0 0,0-1,0 1,0 0,-25 0,25 0,-25-1,0 1,25 0,-24-25,-1 25,0-25,25 25,-25-25,0 24,0-24,1 0,-1 0,25 0,-25 0,0-24,25 24</inkml:trace>
  <inkml:trace contextRef="#ctx0" brushRef="#br0" timeOffset="11401.6521">7665 3770,'25'0,"-25"25,25-25,-25 25,0 0,0-25,0 25,0-1,0-24,0 25,-25 0,25 0,-25-25,25 25,0-1,-25 1,25-25,0 25,0-25,0 0,0 25,0-25,0 0</inkml:trace>
  <inkml:trace contextRef="#ctx0" brushRef="#br0" timeOffset="11717.6702">8062 3572,'0'0,"0"-25,0 25,0 0,0 0,-25 25,25-25,-25 25,25-25,-25 24,1 1,24 0,-25-25,25 50,-25-50,25 25,0-1,0 1,0 0,0 0,25 0,-25-1,25-24,-1 25,-24-25,25 0,25 0,-25 0,-1 0,1 0,0-25,0 25,25-24,-26-1,1 25,0-25,0 0,0 0,-25 1,24 24,-24-25,0 0,0 0,-24 25,-1-25,25 0,-25 25,-25-24,26 24,-1-25,0 25,0 0,0 0,0 0,1 0</inkml:trace>
  <inkml:trace contextRef="#ctx0" brushRef="#br0" timeOffset="12051.6893">8608 3572,'24'0,"1"0,0 0,-25 0,0 0,0 0,0 0,0 0,0 25,-25-25,25 0,-25 24,1-24,-1 25,0 0,0-25,25 25,-25 0,1 0,24-1,-25 1,25 0,0 0,0 0,0-1,0-24,25 25,-25 0,24-25,1 0,0 0,-25 0,25 0,0 0,24 0,-24 0,0 0,0-25,24 25,-24-25,0 1,0-1,-1 25,-24-25,25 0,0 0,-25 1,0-1,0 0,0 0,0 25,-25-25,25 0,-25 1,1 24,-1-25,0 25,0 0,0 0,1 0</inkml:trace>
  <inkml:trace contextRef="#ctx0" brushRef="#br0" timeOffset="12393.7088">9327 3547,'25'0,"-25"0,0 0,0 0,0 0,0 0,0 0,-25 0,0 0,25 0,-25 25,-24-25,24 25,0-1,0-24,0 25,1 0,-1 0,0 0,0 0,25-1,0 1,0-25,0 25,0 0,0 0,25-25,-25 24,25-24,0 0,-1 0,1 0,0 0,0 0,0 0,24-24,-24 24,25-25,-25 25,-1-25,1 0,0 0,0 25,0-24,-25-1,24 0,-24 0,0 0,0 0,-24 25,-1-24,25-1,-25 0,-25 25,26-25,-1 25,-25 0</inkml:trace>
  <inkml:trace contextRef="#ctx0" brushRef="#br0" timeOffset="13048.7463">13544 3373,'0'-24,"0"-1,0 0,0 25,0-25,-25 25,25-25,0 25,0 0,0 0,0 0,0 25,0 0,0 0,0 0,0-1,0 26,0-25,0 24,0 1,0 0,0-26,0 26,-25-25,25 25,-25-26,25 1,0 0,0 0,-25 0,25-1,0 1</inkml:trace>
  <inkml:trace contextRef="#ctx0" brushRef="#br0" timeOffset="13341.7631">13866 3349,'0'-25,"0"25,0 0,0 0,0 0,-25 0,25 0,-24 25,24-25,0 24,0 1,0-25,0 25,0 0,0 0,0-1,24 1,-24 0,25 0,0-25,0 25,0-1,-1 1,26-25,-25 25,0 0,-25-25,24 25,1-25,-25 25,25-25,-25 24,0-24,0 25,0-25,0 0,-25 0,0 25,1-25,-1 0,0 0,0 25,0-25,-24 0</inkml:trace>
  <inkml:trace contextRef="#ctx0" brushRef="#br0" timeOffset="13462.77">13792 3448,'25'0,"-1"-25,1 0,0 0,0 25,0-24,24-1,-24 25,25-25,-1 25,-24-25,25 25,-1 0</inkml:trace>
  <inkml:trace contextRef="#ctx0" brushRef="#br0" timeOffset="13677.7823">14437 3696,'0'25,"0"0,0-1,0-24,0 25,0 0,-25 0,25-25,0 25,0-1,0 1,0 0,0-25,0 25,-25 0,25-25,0 24,0 1,0-25,0 25,0-25,0 0,0 25,0-25,0 0,0 0,0 0</inkml:trace>
  <inkml:trace contextRef="#ctx0" brushRef="#br0" timeOffset="14001.8008">14809 3473,'25'-25,"-25"25,0 0,0-25,0 25,0 0,-25 0,25 0,-25 0,0 25,25-25,-25 25,1-1,-1 1,0 0,25 0,-25 0,25-1,0 1,0 0,0 0,0 0,0 0,0-1,25 1,-25-25,25 25,0-25,-1 0,1 25,0-25,0 0,0-25,24 25,-24 0,0-25,0 25,-1-25,1 25,0-24,0-1,-25 25,25-25,-25 0,0 0,0 0,0 25,-25-24,25-1,-25 0,0 25,0-25,25 0,-24 25,-1 0,0 0</inkml:trace>
  <inkml:trace contextRef="#ctx0" brushRef="#br0" timeOffset="14333.8198">15454 3473,'24'0,"-24"0,0 0,0 0,0 0,0 24,-24-24,-1 0,0 25,25-25,-25 25,0-25,1 25,-1 0,0-1,0 1,25 0,-25 0,25 0,0 0,0-1,0-24,25 25,0 0,-25-25,25 25,0-25,-1 25,1-25,0 0,0 0,0 0,-1-25,1 25,0 0,0-25,0 25,-1-25,1 0,0 25,-25-24,0-1,0 0,0 0,0 0,0 0,0 1,-25-1,25 25,-25-25,1 0,-1 0,25 25,-25-24,0 24,0 0</inkml:trace>
  <inkml:trace contextRef="#ctx0" brushRef="#br0" timeOffset="14637.8372">16099 3547,'24'0,"-24"0,25 0,-25 0,0 25,0-25,0 0,-25 0,25 0,-24 0,-1 25,25-25,-25 24,0-24,0 25,1 0,-1-25,25 25,-25 0,25 0,0-1,0-24,0 25,25 0,-25 0,25-25,-1 25,1-25,0 24,0-24,0 0,-1 0,26 0,-25 0,0 0,24-24,-24 24,0-25,0 25,-1-25,1 0,0 0,-25 1,0-1,0 0,0 0,0 0,-25 0,0 1,-24-1,-1 0,1 0</inkml:trace>
  <inkml:trace contextRef="#ctx0" brushRef="#br0" timeOffset="17180.9826">13916 5978,'0'-25,"0"25,0-25,0 25,0-24,-25 24,25-25,0 25,0 0,0-25,0 25,0 0,0 0,0 0,0 25,0-25,0 0,0 25,0-1,0 1,0 0,0 25,0-26,0 26,25-25,-25 24,0-24,0 25,0-25,0-1,0 26,0-50,0 25,0 0,0-1,0-24,0 25,25-25,-25 0</inkml:trace>
  <inkml:trace contextRef="#ctx0" brushRef="#br0" timeOffset="17467.9991">13717 5904,'-24'-25,"-1"0,25 0,-25 0,25-24,0 24,0 0,0 0,0 0,0 25,0-24,25-1,-25 25,25-25,-1 25,26-25,-25 25,0 0,24 0,-24 0,25 0,-1 0,-24 25,25-25,-26 25,1 0,25-1,-25-24,-25 25,24 0,-24 0,0 0,0-1,0 1,0 0,0-25,-24 25,-1 0,0 0,0-25,0 24,-24 1,24-25,0 0,-24 25,24-25,0 0</inkml:trace>
  <inkml:trace contextRef="#ctx0" brushRef="#br0" timeOffset="17956.027">14238 6028,'0'24,"0"-24,0 0,0 25,25-25,-25 0,25 25,-25 0,25-25,-1 25,-24-1,25 1,0-25,-25 25,25 0,0 0,-25-25,24 24,-24 1,0-25,0 25,0-25,0 0,0 0,0 0,0 0,0 25,0-25,0 0,0-25,0 25,0 0,0-25,0 25,0-25,0 25,0-24,0-1,25 25,0-25,-25 0,25 25,-25-25,25 25,0-24,-25 24,24 0,-24 0,0 0,25 0,-25 24,0-24,0 25,0-25,0 25,0 0,0-25,0 25,0-1,25-24,-25 25,0-25,25 0,-25 25,25-25,-1 0,-24 0,25 0,0 0,0 0,0-25,-25 25,24 0,1-25,-25 25,25-24,0 24,-25-25,0 0,0 25,0-25,0 25,-25-25,25 1,-25 24,0-25,1 25,-26 0,25-25,0 25,1 0</inkml:trace>
  <inkml:trace contextRef="#ctx0" brushRef="#br0" timeOffset="18225.0424">15404 5755,'25'0,"0"-25,-25 25,0 0,0 0,0-25,0 25,0 0,-25 25,25-25,-25 25,0-25,25 24,-25 1,25 0,0 25,-24-25,24 24,0 1,0-25,0 24,0 1,24-1,-24 1,0 0,25-26,-25 26,25 0,-25-26,0 26,0-25,0 0,0-1,0 1,0 0,0 0,0 0,0-25,0 0,0 0</inkml:trace>
  <inkml:trace contextRef="#ctx0" brushRef="#br0" timeOffset="18409.0529">15305 6201,'25'-25,"-25"1,24-1,-24 25,25-25,0 25,0-25,0 25,-1 0,1 0,25 0,-25 0,-1 25,1-25,25 25,-25-25,0 25,-1-1,1 1,0-25,-25 25,25 0,-25 0,0-25,0 24,0-24,0 25</inkml:trace>
  <inkml:trace contextRef="#ctx0" brushRef="#br0" timeOffset="18540.0604">15826 6003,'0'-25,"0"25,0-25,0 25,0 0,0-25,0 25,0 0</inkml:trace>
  <inkml:trace contextRef="#ctx0" brushRef="#br0" timeOffset="18766.0733">16173 5705,'0'0,"25"0,-25 0,0-25,0 25,0 0,0 25,0-25,0 25,0-25,0 25,-25 24,25-24,0 25,-25-25,25 24,0 1,0-1,0 1,0-25,0 24,0-24,0 0,0 25,25-26,-25-24,25 25,-25 0,0-25,25 25,-25-25,24 0,-24 0,25 0</inkml:trace>
  <inkml:trace contextRef="#ctx0" brushRef="#br0" timeOffset="18920.0821">16123 6028,'0'-25,"-24"25,-1 0,25 0,0 0,0 0,0 0,0 0,0 0,0 0,0 0,0 0,25 0,-1 0,1 0,0 0,0 0,24 0,1 0</inkml:trace>
  <inkml:trace contextRef="#ctx0" brushRef="#br0" timeOffset="19356.1071">16669 6102,'0'0,"-25"0,0 0,25 0,0 0,0 0,0 0,0 0,25 0,0 25,0-25,0 0,0 0,-1 0,26 0,0 0,-26-25,26 25,0 0,-26 0,26 0,0-25,-26 25,1 0,25-25,-25 25,-1 0,-24-24,25 24,-25-25,0 25,0-25,0 25,-25-25,1 25,24-25,-25 25,0 0,0-24,25 24,-25 0,25 0,-24 0,24 0,0-25,0 25,0 0,24 0,-24 25,25-25,0 0,-25 24,25-24,0 25,-1-25,1 25,0 0,0 0,-25-25,25 24,-25 1,0 0,0 0,0 0,0-25,0 24,-25 1,0-25,25 25,-25 0,0-25,1 25</inkml:trace>
  <inkml:trace contextRef="#ctx0" brushRef="#br0" timeOffset="19792.132">17835 5804,'0'-25,"0"1,0 24,0-25,0 25,0-25,0 25,0 0,0-25,0 25,0 0,0 25,0-25,0 25,0 0,0-1,0 1,25 25,-25 0,0-26,25 26,-25 0,24-26,-24 26,0 0,0-26,25 26,-25-25,0 0,25-1,-25 1,0 0,0-25,0 25,0-25,25 0</inkml:trace>
  <inkml:trace contextRef="#ctx0" brushRef="#br0" timeOffset="20341.1634">18753 5879,'24'0,"1"0,-25 25,0-25,0 0,0 0,0 0,0 0,0 24,-25-24,25 0,-24 0,-1 0,0 0,0 0,0 0,1 0,-1 0,0 0,25 0,-25 0,25-24,0 24,0 0,0-25,0 25,0-25,0 25,0-25,25 25,-25-25,25 25,-25-25,25 25,-25-24,24 24,1 0,0-25,-25 25,25 0,0 0,-1 25,-24-25,25 0,0 24,0-24,0 25,0 0,-25 0,24 0,-24 24,25-24,-25 0,0 25,0-26,0 1,-25 0,25 25,-24-26,-1 1,0 0,0 0,0 24,0-49,-24 25,24 0,0 0,-24-25,24 0,0 25,25-25,-25 0,25-25,0 25,0-25,0 25,0-25,0 0,0 1,0-1,25 25,0-25,-25 0,25 0,-1 25,1-24,0 24,0 0,0 0,-25 0,24 24,1 1,-25-25,25 25,0 0,-25 0,25-1,-25 1,25 0,-25-25,0 25,24 0,-24-25,25 24,-25 1</inkml:trace>
  <inkml:trace contextRef="#ctx0" brushRef="#br0" timeOffset="20512.1732">19224 6350,'0'0,"0"0,0 0,0 0,0 0,0 0,0 0,0 0,0 25,0-25,0 25,0-25,-25 0,25 24,0-24,0 25,0-25,0 0,0 25,0-25,0 0,0 0</inkml:trace>
  <inkml:trace contextRef="#ctx0" brushRef="#br0" timeOffset="20844.1922">19571 6003,'0'-25,"0"25,0-25,-25 0,25 25,0-24,-24 24,24 0,-25 0,0 0,0 0,0 24,1-24,-1 25,0 0,0-25,25 25,-25 0,1 24,24-24,0 0,0-25,0 25,0-1,0 1,24 0,1-25,0 25,0-25,0 25,-1-25,1 0,0 0,0 0,0 0,24 0,-24-25,0 25,0 0,-1-25,1 25,0-25,-25 0,25 25,-25-24,0-1,0 0,0 25,0-25,0 0,0 1,-25-1,0 0,0 25,25-25,-24 0,-1 25,0 0</inkml:trace>
  <inkml:trace contextRef="#ctx0" brushRef="#br0" timeOffset="21175.2111">20092 5928,'0'0,"0"0,0 0,0 0,0 25,0-25,0 0,-25 0,25 25,-24-25,-1 25,0 0,0-25,0 24,1 1,24 0,-25 0,25 0,0-1,0 1,0 0,0-25,25 25,-1 0,1-25,0 24,-25-24,25 0,24 25,-24-25,0 0,0 0,0 0,24-25,-24 25,0 0,0-24,-1 24,1-25,0 0,-25 25,25-25,-25 0,25 1,-25-1,0 0,0 0,0 0,-25 1,0-1,25 0,-25 0,0 0,25 25,-24-24,-1 24,25 0</inkml:trace>
  <inkml:trace contextRef="#ctx0" brushRef="#br0" timeOffset="21493.2293">20787 5928,'0'0,"24"0,-24 25,0-25,0 0,0 0,0 0,0 0,-24 0,24 0,-25 25,0-25,0 25,25-25,-25 25,1-1,-1 1,25 0,-25-25,25 25,0 0,0-1,0 1,0 0,0-25,25 25,0 0,-1-25,1 0,0 24,0-24,24 0,-24 0,25 0,-25 0,24 0,-24 0,0-24,25 24,-26-25,1 25,0-25,0 0,-25 0,25 25,-25-24,0-1,0 0,0 0,-25 0,0 1,0-1,0 0,-24 25</inkml:trace>
  <inkml:trace contextRef="#ctx0" brushRef="#br0" timeOffset="21988.2576">18356 6896,'-25'0,"25"0,0 0,0 0,0 0,0 0,25-25,0 25,-1 0,26 0,0 0,-1 0,26 0,-1 0,0 0,26 0,-1-25,0 25,25 0,0 0,0 0,0 0,0-25,0 25,0 0,-24 0,24 0,-25-25,0 25,0 0,-24 0,-1-24,0 24,-24 0,-25 0,24-25,-24 25,-25 0,25 0,-25 0,0-25,0 25,0 0</inkml:trace>
  <inkml:trace contextRef="#ctx0" brushRef="#br0" timeOffset="27571.577">4688 3547,'0'0,"0"-25,0 25,0 0,0 0,0 0,0 0,0 0,0 0,0 0,0 25,0-25,0 0,0 0,0 0,0 0,0 0,0 0,0 25,0-25,0 0,0 0,0 0,0 25,0-25,0 0,0 0,0 0,25 0,-25 0,0 0,0 0,0 0,0 0,0 0,25 0,-25 0,0 0,25-25,-25 25,0 0,0 0,25-25,-25 25,0 0,0 0,0 0,0-25,0 25,0 0,0 0,-25 0,25 0,0 0,-25 0,25 0,0 0,0 0,-25 0,25 0,0 0,0 0</inkml:trace>
  <inkml:trace contextRef="#ctx0" brushRef="#br0" timeOffset="28135.6092">4788 3969,'0'0,"0"0,0 0,0 25,0-25,0 0,0 0,0 0,0 0,0 0,0 0,0 0,0 0,0 0,0 0,0 0,0 0,0 0,0 0,0 0,0 0,0 0,0 0,0 0,0 0,0 0,0 0,0 0,0 0,0 0,0 0,0 0,0 0,0 0,0 0,0-25,0 25,0 0,0 0,0 0,0 0,0 0,0-25,0 25,0 0,0 0,0 0,0 0,0 0,0 0,0 0,0 0,0 0,-25 0,25 0,0 25,-25-25,25 0,0 0,0 25,0-25,-25 0,25 0,0 0,0 24,0-24,0 0,0 0,0 0,25 0,-25 0,25-24,-25 24,25 0,-25 0,0-25,24 25,-24-25,0 25,0 0,0-25,0 25,0 0,0 0,0 0,0 0,0 0,0 0,0 0</inkml:trace>
  <inkml:trace contextRef="#ctx0" brushRef="#br0" timeOffset="29059.6621">11336 3473,'0'0,"0"0,0 0,0 0,0 0,0 0,0 0,0 0,0 0,0 0,0 24,0-24,0 0,0 25,25-25,-25 0,0 0,0 0,0 25,25-25,-25 0,0 0,0 0,0 0,0 0,25 0,-25 0,0 0,0-25,24 25,-24 0,0 0,0-25,0 25,0 0,0 0,0-24,0 24,0 0,0 0,0 0,0 0,0 0,0 0,0-25,0 25,0 0,-24 0,24 0,0 25,-25-25</inkml:trace>
  <inkml:trace contextRef="#ctx0" brushRef="#br0" timeOffset="29411.6822">11460 4167,'0'0,"0"0,0 0,0 0,0 0,0 0,0 0,0 25,0-25,0 0,0 0,-25 25,25-25,0 0,0 0,0 0,0 0,0 25,0-25,0 0,0 0,25 0,-25 0,0 0,25 0,-25-25,25 25,-25 0,25 0,-25-25,24 25,-24 0,0-25,0 25,0 0,0-25,0 25,0 0,-24 0,-1 0,0 0,0 0</inkml:trace>
  <inkml:trace contextRef="#ctx0" brushRef="#br0" timeOffset="34238.9583">7938 4266,'0'0,"25"0,-25 0,24 0,-24 0,25 0,0 0,25 0,-26 0,26 0,0 0,-1 0,1 0,24 0,-24 0,24 0,1 0,-26 0,26 0,-1 0,1-24,-26 24,26 0,-26 0,1 0,-1 0,1 0,0 0,-26 0,26 0,-25 0,-25-25,25 25,-25 0,0 0,0 0,0 0,0 0,0 0,0 0,0 0,0 0,-25 0,25 0</inkml:trace>
  <inkml:trace contextRef="#ctx0" brushRef="#br0" timeOffset="48393.7679">2109 3870,'0'0,"0"0,0 0,0 0,0 0,0 0,0 0,0 0,-25 0,25 0,0 0,0 0,0 0,0 0,0 0,0 0,0 0,0 0,0 0,0 0,0 0,0 0,0 0,0 0,0 0,0 0,0 0,0 0,0 0,0 0,0 0,25 0,-25 0,0 0,0 0,25 0,-25 0,24 0,-24-25,25 25,0 0,-25 0,25 0,0 0,-1 0,1 0,0 0,0 0,24 0,-24-25,0 25,25 0,-1 0,-24 0,25 0,-1 0,-24-25,25 25,-1 0,1 0,-1 0,-24-25,25 25,0 0,-1 0,1 0,-25 0,24 0,-24 0,25 0,-26 0,1 0,0 0,0 0,0 0,-25 0,24 0,-24 0,0 0,0 0,0 0,0 0,0 0,0 0,0 0,0 0,0 0,0 0,0 0,0 0,0 0,0 0,0 0,0 0,0 0,0 0,0-24,0 24,0 0,0 0,0 0,0 0,0 0,0 0,0 0,0 0,0 0,0 0,0 0,0 0,0 0,0 0,0 0,0 0,0 0,0 0,0 0,0 0,0 0,0 0,0 0,0 0,0 0,0 0</inkml:trace>
  <inkml:trace contextRef="#ctx0" brushRef="#br0" timeOffset="49569.8352">8111 3820,'0'0,"0"0,0 0,0 0,-24 0,24 0,0 0,0 0,0 0,0 0,0 0,0 0,0 0,0-25,0 25,0 0,0 0,0 0,0 0,0 0,0 0,24 0,-24 0,0 0,25 0,-25 0,25 0,0 0,0 0,0 0,-1 0,1 0,25 0,-25 0,24 0,1 0,-1 0,1 0,0 0,-1 0,1 0,24-25,-24 25,-1 0,26 0,-26 0,1 0,24 0,-24-24,0 24,-1 0,1 0,-25 0,24 0,-24 0,0 0,0 0,0-25,-1 25,-24 0,25 0,-25 0,0 0,0 0,0 0,0 0,0 0,0 0,0 0,0 0,0 0,0 0,0 0,0 0,0 0,0 0,0 0,0 0,0 0,0 0,0 0,0 0,0 0,0 0,0 0,0 0,0 0</inkml:trace>
  <inkml:trace contextRef="#ctx0" brushRef="#br0" timeOffset="50613.8949">14858 3671,'0'0,"0"0,0 0,0 0,0 0,0 0,0 0,0 0,0 0,0 0,0 0,0 0,0 0,0 0,25 0,0 0,0 0,0 0,24 0,1 0,-1 25,1-25,24 0,-24 0,24 0,1 0,-1 0,1 0,-1 0,1 0,24 0,-25 0,1 0,-1 25,0-25,1 0,-1 0,1 0,-26 0,1 0,-1-25,1 25,-25 0,0 0,-25 0,24 0,-24 0,0 0,0 0,0 0,0 0,0 0,0 0,0 0,0 0,0 0,0 0,-24 0</inkml:trace>
  <inkml:trace contextRef="#ctx0" brushRef="#br0" timeOffset="55726.1873">7541 3274,'0'0,"0"-25,0 25,0 0,0-24,0 24,0 0,0 0,0-25,0 25,0 0,0-25,0 25,0 0,0 0,0 0,0 0,0 0,0 0,0 0,0 0,0 0,0 0,0 0,0 25,-25-25,25 25,-25-1,25 1,-24 0,-1 0,0 0,0 24,-24-24,24 25,0-1,-25 1,26-25,-26 24,25 1,0 0,-24-26,24 26,0-25,0 0,0-1,25 1,-24 0,24-25,0 25,-25-25,25 25,0-25,0 0,0 0,0 0,0 0,0 0,0 0,0 0,0 0,0 24,0-24,0 0,0 0,0 0,0-24,0 24,0 0,0 0,0 0,0 0,0 0,0 0</inkml:trace>
  <inkml:trace contextRef="#ctx0" brushRef="#br0" timeOffset="56406.2262">6450 4291,'0'0,"0"-25,0 25,0 0,0 0,0 0,0-24,0 24,24-25,-24 25,0-25,25 25,-25-25,0 25,25-25,-25 25,0-24,0 24,0-25,0 25,0 0,0 0,0 0,0 0,0 0,0 0,0 0,0 0,0 0,0 0,0 25,0-1,0-24,0 25,0 0,0 0,0 24,-25-24,25 0,0 25,0-26,0 1,0 25,0-25,0-1,0 1,0 0,25 0,-25 0,0-25,0 24,0-24,0 25,0-25,0 0,0 0,0 0,0 0,0 0,0 0,0 0,0 0,0 0,0 0,-25 0,25 0,-25-25,25 25,0 0,0 0,0 0,0 0,0 0,0 0,0 0,0 25,0-25,0 0,25 0,0 0,-25 0,50 0,-26 0,1 0,0 0,0-25,24 25</inkml:trace>
  <inkml:trace contextRef="#ctx0" brushRef="#br0" timeOffset="57153.2689">1588 3547,'0'-25,"0"25,0 0,25 0,-25 0,0 0,0-25,0 25,0 0,0 0,0 25,-25-25,25 0,0 25,-25-25,0 25,25-25,-25 25,-24 24,24-24,0 25,-24-25,24 24,-25-24,1 25,24-1,0-24,-25 25,26-26,-1 1,0 0,0 0,25 0,-25-25</inkml:trace>
  <inkml:trace contextRef="#ctx0" brushRef="#br0" timeOffset="57617.2955">844 4713,'0'0,"0"0,0 0,0 0,0 0,0 0,0-25,0 25,0 0,0-25,25 25,-25-25,24 1,-24 24,25-25,0 0,0 25,0-25,-1 25,1 0,-25-25,25 25,0 0,0 0,-25 25,24-25,-24 0,25 25,-25 0,0 0,0-1,0 1,0 0,-25 0,25 0,-24 24,-1-24,25 0,-25 0,25 0,-25-1,25 1,-25 0,25-25,0 25,0-25,0 0,0 0,0 0,0 0,0 0,0 0,25 0,0-25,-25 25,25 0,24-25,-24 25,0-25,25 25,-26-24,1-1,25 25,-25-25,-1 25,1-25,0 25,0 0,0 0,-25-25</inkml:trace>
  <inkml:trace contextRef="#ctx0" brushRef="#br0" timeOffset="58685.3566">14362 3299,'25'0,"-25"0,0-25,0 25,0 0,0 0,0 0,0 0,0 0,0 0,0 0,0 25,-25-25,0 25,1 0,-1-1,-25 1,25 0,-24 25,-1-26,1 26,-1 0,0-26,1 26,-1-25,1 0,24 24,-25-24,25 0,1 0,-1-25,0 25,25-1,-25-24,25 25,0-25,0 0,0 0,0 0</inkml:trace>
  <inkml:trace contextRef="#ctx0" brushRef="#br0" timeOffset="59238.3882">13717 4192,'0'-25,"-24"25,24 0,0 0,0-25,0 25,0-24,0 24,24 0,-24-25,25 25,0 0,-25-25,25 25,0 0,-1 0,1 0,0-25,0 25,0 0,-1 25,-24-25,25 0,-25 25,25-25,-25 25,0-25,0 24,0 1,-25-25,25 25,-25 0,25-25,-24 25,-1-1,25-24,-25 25,0-25,25 25,-25-25,25 25,0-25,0 0,0 0,0 0,0 0,0 0,0 0,0 0,0 0,25 0,-25 0,25 0,0 0,0 0,-1 0,26 0,-25 0,0 0,-1 25,1-25,0 0,0 24,0 1,-1-25,-24 25,25 0,-25-25,0 25,0-1,0 1,0-25,0 25,-25 0,1-25,-1 25,0-25,0 24,-24-24,24 25,-25-25,1 0,-1 0,0 0,1 0,-1 0,1-25,-1 25,0-24,1 24</inkml:trace>
  <inkml:trace contextRef="#ctx0" brushRef="#br0" timeOffset="60621.4673">2109 6226,'-25'0,"25"0,-25 0,25 25,-25-25,25 0,-24 25,-1-25,25 24,-25-24,0 0,0 25,25-25,-24 0,24 0,-25 0,25 0,0 0,-25 0,25 0,0 0,0 0,0-25,0 25,0 0,0-24,0 24,0-25,0 25,0-25,25 25,-25-25,0 0,25 25,-1-24,-24 24,25-25,-25 25,25 0,0-25,-25 25,25 0,-1 0,1-25,-25 25,25 0,0 25,0-25,-1 0,1 25,0 0,0-1,-25 1,25 0,-25 0,24 0,-24-1,0 1,0 25,0-25,0 24,0-24,-24 25,-1-26,0 26,25-25,-25 0,0-1,1 26,-1-50,0 25,0 0,0-1,1-24,24 25,-25-25,0 0,25 0,-25 0,0 0,25 0,0 0,-24-25,24 25,0-24,-25-1,25 25,0-25,0 0,0 0,25 25,-25-24,0 24,24-25,-24 25,25 0,0 0,-25 0,25 25,0-25,-25 0,24 24,1-24,-25 25,25-25,0 25,-25-25,25 25,-1-25,-24 25,25-25,-25 0,25 24,-25-24,25 0,-25 0</inkml:trace>
  <inkml:trace contextRef="#ctx0" brushRef="#br0" timeOffset="60937.4854">2679 6276,'0'0,"0"-25,0 25,0 0,0 0,0 0,0 0,0 0,0 0,0 0,0 0,0 0,0 0,0 0,0 25,0-25,0 0,0 24,0-24,0 0,0 0,0 0,0 0,0 0,0 25,0-25,0 0,0 0,0 0,0-25,0 25,25 0,-25 0,0 0,0-24,0 24,25-25,-25 25,0 0,0-25,0 25,0 0,0 0,0 0</inkml:trace>
  <inkml:trace contextRef="#ctx0" brushRef="#br0" timeOffset="61233.5023">2729 6573,'0'0,"0"0,0 0,0 0,0 0,0 25,0-25,0 0,0 0,0 0,0 25,0-25,0 0,0 25,0-25,0 0,0 0,0 24,0-24,0 0,0 0,0 0,0 0,25 0,-25 0,0 0,0 0,0-24,0 24,0 0,0 0,0 0,0 0,0 0,0-25,0 25,0 0,0 0</inkml:trace>
  <inkml:trace contextRef="#ctx0" brushRef="#br0" timeOffset="61701.5291">3349 6251,'0'0,"0"0,0 0,0 0,0 0,0 0,25 0,-25-25,25 25,-25-25,24 25,-24-25,25 25,-25-24,25 24,-25-25,25 25,-25-25,25 25,-25-25,0 25,0-25,0 25,0-24,0 24,0 0,0 0,0 0,0 0,0 0,-25 0,25 0,0 0,0 0,-25 24,25-24,0 25,-25 0,25 0,0 0,0-1,0 1,0 0,0 25,0-26,0 26,0-25,0 24,0-24,0 0,0 0,0 24,0-49,0 25,0 0,0 0,0 0,25-25,-25 24,0-24,0 25,0-25,0 0,0 0</inkml:trace>
  <inkml:trace contextRef="#ctx0" brushRef="#br0" timeOffset="61889.5398">3275 6672,'0'0,"0"0,0 0,0 0,0 0,0 0,24 25,-24-25,25 0,0 0,-25 0,25 0,0 0,-1 0,1 0,0 0,0 0,24 0,-24-25,0 25,25 0,-26 0,26-24,-25 24,24 0</inkml:trace>
  <inkml:trace contextRef="#ctx0" brushRef="#br0" timeOffset="62221.5588">4068 6201,'0'0,"0"-25,0 25,0 0,0 0,0 0,0 0,0 0,0 0,0 0,0 25,0-25,0 0,0 25,0-25,0 25,0-25,0 25,0-25,0 0,0 0,0 24,0-24,0 0,0 0,0 0,0-24,0 24,0 0,0 0,0 0,25-25,-25 25,0 0,25-25,-25 25,0 0,0-25,0 25,0 0,0 0,25 0,-25 0,0 0</inkml:trace>
  <inkml:trace contextRef="#ctx0" brushRef="#br0" timeOffset="62429.5707">4068 6548,'-24'0,"24"25,0-25,0 0,0 0,0 0,0 0,0 0,24 0,-24 0,0 0,25 0,-25-25,0 25,25 0,-25 0,0 0,0 0,0 0,0 0,25-24,-25 24,0 0</inkml:trace>
  <inkml:trace contextRef="#ctx0" brushRef="#br0" timeOffset="62973.6018">4540 6102,'0'-25,"0"25,0-25,0 25,0 0,24-24,-24 24,0-25,25 25,-25-25,25 25,0 0,-25-25,25 25,-1 0,1 0,0 0,-25 0,25 0,0 0,-1 0,1 0,-25 25,25-25,0 25,-25-25,25 25,-25-25,0 24,0 1,0 0,0-25,0 25,0 0,-25-25,25 24,-25 1,0 0,25-25,-25 25,25-25,-24 25,24-25,0 0,0 0,0 0,0 0,0 0,0 0,0 0,0 0,0 0,0 0,24 0,-24-25,25 25,-25 0,25 25,0-25,0 0,-1 24,1-24,-25 25,25-25,0 25,-25 0,25-25,-25 25,0-1,0 1,0 0,0-25,0 25,0 0,-25-1,0-24,0 25,0-25,1 25,-1-25,-25 0,1 0,24 0,-25 0,1 0,-1 0,25-25,-24 25,24-25,0 1</inkml:trace>
  <inkml:trace contextRef="#ctx0" brushRef="#br0" timeOffset="67101.838">18182 6672,'75'0,"-26"0,26 0,-1 0,25 0,-24 0,24 0,0 0,0 0,1 0,-1 0,0-24,0 24,0 0,1 0,-1 0,-25-25,25 25,-49 0,25 0,-26 0,1 0</inkml:trace>
  <inkml:trace contextRef="#ctx0" brushRef="#br0" timeOffset="67364.853">18579 6672,'74'0,"1"0,24 0,-24 0,24 0,0 0,25 0,-25 0,25 0,-25 0,25 0,0 0,-24 0,-1-24,0 24,0 0,-24 0,-1 0,1 24,-26-24</inkml:trace>
  <inkml:trace contextRef="#ctx0" brushRef="#br0" timeOffset="69927.9996">2208 7218,'-25'0,"25"0,0 0,0 0,0 0,0 0,0 0,0 0,0 0,0 0,0 0,0 0,0 0,0 0,0 0,25 0,-25 0,0 0,25 25,0-25,-25 0,24 25,-24-25,25 0,0 25,0-25,-25 0,25 24,-1-24,1 0,-25 0,25 25,0-25,0 0,-1 0,-24-25,25 25,0 0,0-24,0 24,-1-25,1 0,0 0,0 25,0-25,-1 1,1-1,0 0,0 25,0-25,-1 0,1 1,-25 24,25-25,0 25,0-25,0 25,-25 0,24 0,1 0,-25 0,25 0,0 0,-25 25,25-25,-1 25,1-25,0 24,0-24,0 0,-25 25,24-25,1 25,0-25,0 0,0 0,-1 25,-24-25,25 0,0 0,0 0,0 0,-25-25,24 25,1 0,0 0,-25-25,25 25,0-25,-25 25,24 0,-24-24,25 24,-25-25,25 25,-25-25,25 25,-25 0,25-25,-25 25,24 0,-24 0,25 0,-25 0,25 0,0 0,-25 0,25 0,-1 0,-24 25,25-25,0 0,-25 25,25-25,0 0,0 25,-25-25,24 24,1-24,0 0,0 0,0 25,-1-25,1 0,0 0,0 0,0 0,-1-25,26 25,-25 0,0-24,-1 24,1-25,0 25,0-25,-25 0,25 25,-1-25,1 25,0-24,-25-1,25 25,-25 0,25 0,-25-25,0 25,0 0,0 0,0 25,24-25,-24 0,0 25,0-25,25 24,-25-24,25 0,-25 25,25-25,-25 0,25 25,-1-25,1 0,0 0,0-25,0 25,-1 0,1-25,0 25,0 0</inkml:trace>
  <inkml:trace contextRef="#ctx0" brushRef="#br0" timeOffset="74223.2453">4986 6573,'0'0,"0"0,0 0,0 0,0 0,0 0,0 0,0 0,0 0,0 0,0 0,0 0,0 0,0 0,0 0,0 0,0 0,0 0,0 25,0-25,0 0,0 0,0 0,0 0,0 0,0 0,0 0,0 0,0 0,0 0,0 0,0 0,0 0,0 0,0 0,0 0,0 0,0 0,0 0,0 0,0 0,0 0,0 0,0 0,0 0,0 0,0 0,0 0,0 0,0 0,0 0,0 0,0 0,0 0,0 0,0 25</inkml:trace>
  <inkml:trace contextRef="#ctx0" brushRef="#br0" timeOffset="77330.423">1563 5730,'0'-25,"0"0,25 0,-25 1,0-1,0 25,0-25,0 25,0 0,0-25,-25 25,25 0,0 25,0-25,0 25,-25-25,25 25,0 24,-25-24,1 49,24-24,-25 25,25-1,0 25,-25 0,25 1,0-1,0 0,25 0,-25 0,25 1,-1-26,1 25,0-24,25-26,-26 26,26-26,0-24,-1 25,26-25,-26-1,26 1,-1 0</inkml:trace>
  <inkml:trace contextRef="#ctx0" brushRef="#br0" timeOffset="77945.4582">5036 5507,'-25'0,"25"0,0 0,0 0,0 0,0 0,25 0,-25 24,0-24,25 25,-1-25,1 25,0 0,0 0,24-1,-24 26,25-25,-1 24,1 1,-25 0,24-1,1 1,-25 24,0 1,-1-26,-24 26,25-1,-25 1,0-1,0-24,-25 24,1 0,-1-24,0 0,0-1,0 1,1-25,-1 24,0-24,0 25,0-25,1-25,-1 24,0 1,0-25,0 0</inkml:trace>
  <inkml:trace contextRef="#ctx0" brushRef="#br0" timeOffset="78214.4736">6053 5879,'0'0,"0"0,24 0,-24 0,0 0,0 0,25 0,-25 25,0-25,25 24,0 1,-25 0,25 0,0 0,-1 24,26-24,-25 0,0 24,-1-24,1 0,0 0,0 0,0-1,-1 1,1 0,0-25,-25 0,25 25,-25-25</inkml:trace>
  <inkml:trace contextRef="#ctx0" brushRef="#br0" timeOffset="78401.4843">6450 5928,'0'0,"0"0,0 0,-25 0,25 0,-25 25,25-25,-25 25,0 25,1-26,-1 26,0-25,0 49,-24-24,24-1,0 26,-25-26,25 1,-24 24,24-24</inkml:trace>
  <inkml:trace contextRef="#ctx0" brushRef="#br0" timeOffset="90019.1488">3523 7218,'0'0,"0"-25,-25 25,25-24,0 24,0 0,0-25,0 25,-25 0,25-25,0 25,0 0,0 0,0 0,0 0,0 0,0 0,0 25,0-25,0 25,25-25,-25 24,0 1,25 0,-25 0,0 24,0-24,0 0,0 0,0 0,0 24,0-24,0-25,0 25,0 0,0-1,0-24,-25 25,25-25,0 25,0-25,-25 0,25 25,0-25,-25 0,25 0,0 0,-25 0,25 0,-24-25,24 25,-25 0,25 0,0 0,-25-25,25 25,-25 0,25-25,0 25,-25 0,25-24,0 24,0 0,0 0,0 0,0 0,0 0,0 0,0 0,0 0,0 0,0 0,25 24,-25-24,0 0,25 25,-25-25,25 0,-25 25,0-25,25 25,-25-25,24 25,-24-25,0 0,25 24,-25-24,0 0,25 0,-25 0,0 0,25 0,-25 0,0 0,25-24,-25 24,24 0,-24-25,25 0,-25 0,25 25,-25-25,25 1,-25-1,25 25,-25-25</inkml:trace>
  <inkml:trace contextRef="#ctx0" brushRef="#br0" timeOffset="92281.2781">2109 7317,'49'0,"-24"0,25 0,-1 0,1 0,24 0,1 0,-1-24,1 24,-1 0,25-25,-24 25,24 0,0-25,0 25,25-25,-24 0,-1 25,0-24,0 24,0-25,1 25,-1-25,0 25,-24 0,-1-25,0 25,-24 0,24 0,-24 0,0 0,-26 0,26 0,-25 0,-25 0,25 0,-25 0,0 0,0 0</inkml:trace>
  <inkml:trace contextRef="#ctx0" brushRef="#br0" timeOffset="92701.3022">2431 7169,'-25'0,"1"0,-1 0,25 0,-25-25,25 25,0 0,0 0,0-25,0 25,0 0,25 0,-25 0,25 0,-1 0,26 0,-25-25,24 25,1 0,0 0,24 0,0-25,1 25,-1 0,26 0,-26-24,25 24,25-25,-25 25,1 0,24 0,-25-25,25 25,-25 0,25 0,0-25,-25 25,25 0,-24 0,-1 0,0 0,0 0,0 0,-24 0,24 0,-49 0,24 0,-24 0,-1 0,1 0,0 0,-26 0,1 0,0 0,-25 0,25 0,-25 0,0 0,0 0</inkml:trace>
  <inkml:trace contextRef="#ctx0" brushRef="#br0" timeOffset="93066.323">3027 7094,'-25'0,"25"25,0-25,0 0,0 0,0 0,0 0,25 0,-25 0,24 0,1 0,0 0,0 0,24 0,1 0,-25 0,24 0,26 0,-26 0,26 0,-1 0,-24 0,49 0,-25 0,1 0,24 0,-24-25,24 25,-25 0,25 0,-24-25,-1 25,1 0,-26-24,26 24,-26 0,1 0,-25 0,24-25,-24 25,0 0,-25 0,25 0,-25 0</inkml:trace>
  <inkml:trace contextRef="#ctx0" brushRef="#br0" timeOffset="96585.5243">3746 8012,'25'0,"-25"-25,0 25,0 0,0-25,0 25,-25 0,25 0,0 0,-25 0,25 0,-25 0,25 0,-25 25,25-25,-24 25,-1 0,0 0,0-1,25 1,-25 25,1-25,24 24,-25-24,25 25,-25-26,25 26,0 0,0-26,0 26,0-25,0 24,0-24,25 0,-25 0,25-25,-25 25,24-1,1-24,0 0,0 0,0 0,-1 0,-24 0,25 0,0-24,0 24,0-25,-1 25,-24-25,25 0,-25 0,0 1,0 24,0-25,0 0,0 0,-25 0,1 25,-1-24,0 24,0-25,0 25,-24 0,24 0,0 0,0 25,-24-25,24 24,0 1,25 0,-25-25</inkml:trace>
  <inkml:trace contextRef="#ctx0" brushRef="#br0" timeOffset="97077.5525">4316 7937,'0'0,"0"0,-24 0,24 0,0 0,0 0,0 0,0 0,0 0,24 0,-24 0,25 0,0 0,0 0,0 0,-1 0,1 0,25 0,-25 0,24 0,-24-24,0 24,24 0,-24 0</inkml:trace>
  <inkml:trace contextRef="#ctx0" brushRef="#br0" timeOffset="97285.5644">4490 8086,'0'0,"0"0,0 0,25 0,-25 25,25-25,-25 0,24 0,1 0,-25 0,25 0,0 0,0 0,-1 0,1 0,0 0,0-25,0 25,-1 0,1 0,-25 0,0 0,0 0</inkml:trace>
  <inkml:trace contextRef="#ctx0" brushRef="#br0" timeOffset="97461.5744">4465 8384,'0'25,"-25"-25,25 0,0 25,0-25,0 0,0 0,25 0,-25 0,25 0,-25 0,25 0,0 0,-1 0,1 0,0 0,25-25,-26 25,26 0,-25-25,24 25,-24-25,25 25,-25 0</inkml:trace>
  <inkml:trace contextRef="#ctx0" brushRef="#br0" timeOffset="97777.5925">5309 7888,'0'0,"0"-25,0 0,0 0,0 25,0-24,-25 24,25-25,0 25,0 0,0 0,0 0,0 0,0 0,0 0,0 25,0-25,0 24,0 1,0 0,0 0,0 0,0 24,0-24,0 25,0-1,25-24,-25 25,0-25,0-1,0 26,0-25,0 0,0-1,0 1,24-25,-24 25,0-25,0 25,0-25</inkml:trace>
  <inkml:trace contextRef="#ctx0" brushRef="#br0" timeOffset="98319.6235">5929 7838,'0'0,"0"0,0 25,0-25,0 0,0 0,-25 0,25 25,-25-25,0 0,0 25,1-25,-1 0,-25 24,25-24,1 0,-1 0,0 0,25 0,-25 0,25 0,-25-24,25 24,-24 0,24-25,0 25,0-25,0 25,0-25,0 25,0-25,0 25,24-24,-24 24,25-25,-25 25,25 0,0-25,-25 25,25 0,-1 0,1 0,0 0,0 0,0 0,-1 25,1-25,-25 25,25-25,0 24,-25 1,25 0,-25 0,0 0,0-1,0 1,0 25,-25-25,0 24,0-24,0 0,1 25,-1-26,-25 26,25-25,1 0,-1-1,0 1,0 0,0-25,1 25,-1-25,25 0,-25-25,25 25,0-25,0 25,0-25,0 1,0 24,0-25,0 0,0 0,25 25,-25-25,25 25,-1-24,1 24,-25 0,25 0,0 0,0 24,-25-24,24 0,1 25,0-25,-25 25,25-25,0 25,-25 0,24-25,-24 24,25-24,0 25</inkml:trace>
  <inkml:trace contextRef="#ctx0" brushRef="#br0" timeOffset="98505.6342">6077 8235,'0'0,"0"0,0 0,0 0,0 25,0-25,0 25,0-25,0 25,0-1,0-24,0 25,0-25,0 25,0-25,0 25,0-25,0 0</inkml:trace>
  <inkml:trace contextRef="#ctx0" brushRef="#br0" timeOffset="98837.6531">6301 7962,'0'-25,"0"1,0 24,0-25,0 25,0 0,0 0,-25-25,25 25,-25 0,25 25,0-25,-25 25,25-25,0 24,0 1,-24 0,24 0,0 0,0 0,0-1,0 1,0 0,24-25,1 25,-25-25,25 25,-25-25,25 0,0 0,-1 0,-24 0,25 0,0 0,0 0,0-25,-25 25,24-25,1 25,-25-25,25 25,-25-25,0 1,0 24,0-25,0 0,0 25,-25-25,0 0,25 25,-24-25,-1 25,0-24,25 24,-25 0,0 0,25 0,-24 0,24 0</inkml:trace>
  <inkml:trace contextRef="#ctx0" brushRef="#br0" timeOffset="99176.6725">6772 7838,'25'0,"-25"0,25 0,-25 0,0 0,0 0,0 0,-25 0,25 25,-25-25,0 25,25-25,-25 25,1-1,24 1,-25 0,25 0,0 0,0 0,0-1,0 1,0 0,0 0,0-25,0 25,0-1,25-24,-1 0,-24 25,25-25,0 0,0 0,0 0,-25 0,24-25,1 25,0-24,0 24,0-25,-25 25,24-25,-24 0,25 0,-25 25,0-24,0-1,0 0,0 0,0 0,-25 0,1 1,24-1,-25 0,0 25,0-25,0 25,1-25,24 25,-25 0,0 0,25 0</inkml:trace>
  <inkml:trace contextRef="#ctx0" brushRef="#br0" timeOffset="99497.6909">7343 7714,'0'0,"24"0,-24 0,0 0,0 0,0 0,0 25,0-25,-24 0,24 0,-25 25,0-25,25 25,-25-25,0 24,1 1,-1 0,25 0,-25 0,25-1,0 1,0 0,0 0,0 0,0-25,0 25,25-1,0-24,-25 25,24-25,1 0,0 0,0 0,0 0,-1 0,1-25,0 25,0-24,0 24,-1-25,1 0,0 0,-25 25,0-25,0 0,0 1,0-1,0 0,0 0,-25 0,0 1,1-1,-1 25,-25-25,25 25,-24 0</inkml:trace>
  <inkml:trace contextRef="#ctx0" brushRef="#br0" timeOffset="104157.9574">7045 5928,'0'0,"0"0,0 0,0 0,0 0,0 0,0 0,0 25,-25-25,25 0,-25 25,0-25,1 0,-1 25,25-25,-25 0,0 0,0 0,1 0,-1 0,25 0,-25 0,25 0,-25-25,25 25,0-25,0 25,0-25,0 1,0-1,0 0,0 0,0 25,25-25,-25 0,25 1,0 24,-1-25,1 0,-25 25,25 0,0 0,0 0,-1 0,1 0,0 0,0 25,0-25,-1 25,1-1,-25 1,25 25,-25-25,0 0,0 24,0 1,0-1,-25-24,0 25,1-1,-1-24,0 25,25-25,-25 24,0-24,1 0,-1-25,25 25,-25-25,25 24,-25-24,25 0,0 0,0 0,0-24,0 24,-25-25,25 0,0 25,0-25,0 0,0 25,0-24,25-1,-25 25,25 0,-25 0,25 0,-25 0,25 0,-25 25,24-25,1 24,-25-24,25 25,0-25,-25 25,25 0,-1-25,-24 25,25-1,0-24,-25 25,25-25</inkml:trace>
  <inkml:trace contextRef="#ctx0" brushRef="#br0" timeOffset="104336.9677">7417 6300,'0'0,"0"0,0 0,0 0,0 0,0 0,0 0,-25 0,25 0,0 25,0-25,0 25,0-25,0 25,0-25,0 25,-25-25,25 24,0-24,0 0,0 25,0-25,0 0,0 0,0 0</inkml:trace>
  <inkml:trace contextRef="#ctx0" brushRef="#br0" timeOffset="104652.9858">7541 6152,'0'-25,"0"0,0 0,0 25,0-25,0 1,0 24,0 0,-25 0,25 0,-25 0,25 0,-24 0,-1 0,25 24,-25-24,25 25,-25 0,25 0,0 0,0-1,0 1,0 0,0 0,25-25,-25 25,25-1,0-24,-1 25,-24-25,25 0,0 0,0 0,0 0,-1 0,1 0,0-25,0 25,0-24,-1 24,1-25,-25 0,25 0,-25 25,0-25,0 1,0-1,0 25,0-25,-25 0,25 0,-25 25,1-24,24-1,-25 25,0-25,0 25,0-25,1 25,24 0,-25 0,25 0</inkml:trace>
  <inkml:trace contextRef="#ctx0" brushRef="#br0" timeOffset="104986.0048">8012 5904,'25'0,"-25"-25,25 25,-25 0,0 0,0 0,0 0,0 25,-25-25,0 0,25 0,-25 24,25 1,-24-25,-1 25,25 0,-25 0,25-1,0 1,0 0,0 0,0 0,0-1,0 1,25 0,-25-25,25 25,-1-25,1 25,0-25,0 0,0 0,-1 0,1 0,0-25,25 25,-25-25,-1 25,1-25,0 0,0 25,-25-24,25-1,-1 0,-24 0,0 25,0-25,0 1,0-1,0 0,0 0,-24 0,-1 25,25-24,-25-1,0 25,0 0,25 0,-24 0,-1 0,25 0,-25 0</inkml:trace>
  <inkml:trace contextRef="#ctx0" brushRef="#br0" timeOffset="105310.0233">8856 5829,'0'0,"0"0,0 0,0 0,0 0,0 0,0 0,-25 0,0 25,0-25,25 0,-25 25,1 0,-1-25,25 24,-25 1,0 0,25 0,0 0,0-1,0-24,0 25,0 0,25 0,-25 0,25-25,0 24,-1-24,1 25,0-25,0 0,0 0,-1 0,1 0,25 0,-25-25,-1 25,1-24,0 24,0-25,0 0,-1 0,1 25,-25-25,25 1,-25-1,0 0,0 0,0 0,-25 1,0-1,-24 0,24 0,-25 0,1 0,-1 1</inkml:trace>
  <inkml:trace contextRef="#ctx0" brushRef="#br0" timeOffset="107167.1296">2183 6548,'0'0,"0"0,0 0,0 0,0 0,0 0,0 0,0 0,0 0,0 0,0 0,0 0,0 0,0 0,0 0,0 0,0 0,0 0,0 0,0 0,0 0,0 0,0 0,0 0,0 0,0 0,0 0,0 0,0 0,0 0,0 0,0 0,0 0,0 0,0 0,0 0,0 0,0 0,0 0,0 0,0 0,0 0,0 0,0 0,0 0,0 0,0 0,0 0,0 0,0 0,0 0,0 0,0 0,0 0,0 0,0 0,0 0,0 0,0 0,0 0</inkml:trace>
  <inkml:trace contextRef="#ctx0" brushRef="#br0" timeOffset="108447.2028">3547 7045,'0'0,"0"0,0 0,0 0,0-25,0 25,0 0,0 0,0 0,0 0,0 0,0 0,0 0,0 0,0 0,0 0,0 0,0 0,0 0,0 0,0 25,0-25,0 0,0 0,0 0,0 0,0 0,0 0,0 0,0 0,0 0,0 0,0 0,0 0,0 0,0 0,0 0,0 0,0 0,0 0,0 0,0 0,0 0,0 0,0 0,0 0,0 0,0 0,0 0,0 0,0 0,0 0,0 0,0 0,0 0,0 0,0 0,0 0,0 0,0 0,0 0,0 0,0 0,0 0,0 0,0 0,0 0</inkml:trace>
  <inkml:trace contextRef="#ctx0" brushRef="#br0" timeOffset="115303.5949">19224 471,'0'0,"0"0,0 0,0-25,0 25,0 0,0 0,0 0,0 0,0 0,0 0,0 0,0 25,0-25,0 25,0 0,0 0,0 0,0-1,0 26,0 0,0-1,0 26,0-26,0 26,0-1,0 0,0 1,0 24,-25-25,25 26,-25-26,25 25,-24 1,24-26,-25 25,0-24,25 24,-25-25,25 25,-25-24,25-1,-24 1,24-1,0-24,0 24,0-24,0-1,-25 1,25 0,0-1,0 1,-25-1,25 1,0 0,0-1,0 1,0-1,-25 1,25 0,0-1,0-24,0 25,-25-26,25 1,0 0,0 0,0 0,0-1,0-24,0 25,0-25,25 25,-25-25,0 0,0 0,25 25,-25-25,0 0,25 0,-25 25,0-25,25 0,-25 0,24 0,-24 25,25-25,0 0,0 0,0 0,-1 0,26 0,0 0,-1 0,1 0,-1 0,26 0,-1 0,1 24,-1-24,25 0,-24 0,24 0,0 0,25 0,-25 0,25 25,0-25,0 0,0 0,1 25,23-25,1 0,-25 25,25-25,0 25,0-25,-1 0,1 24,0-24,0 25,-25-25,25 0,0 25,-25-25,25 0,-25 0,0 25,24-25,-24 0,-24 0,24 0,-25 0,25 0,-25 0,-24 25,24-25,-25 0,1 0,-1 0,0 0,-24 0,0 0,-1 0,1 0,-25 0,-1 0,1 0,0 0,-25 0,25 0,-25 0,0 0,0-25,0 25,0 0</inkml:trace>
  <inkml:trace contextRef="#ctx0" brushRef="#br0" timeOffset="116147.6432">20092 918,'0'0,"0"0,0 0,0 0,0 0,0-25,0 25,0 0,0 0,0 0,0 25,0-25,0 0,0 25,0-1,0 1,0 0,0 0,0 0,-25-1,25 26,0-25,0 0,-24-1,24-24,0 25,0 0,0 0,0-25,0 25,0-25,0 0,0 0,0 24</inkml:trace>
  <inkml:trace contextRef="#ctx0" brushRef="#br0" timeOffset="116467.6615">19968 868,'0'-25,"-25"1,25-1,0 0,-24 0,24 0,0 1,0 24,24-25,-24 25,0-25,25 25,0-25,-25 25,25 0,0-25,-1 25,1 0,0 0,0-24,0 24,-1 0,1 0,0 0,0 24,0-24,-1 0,1 0,0 25,-25-25,25 25,-25 0,0-25,0 25,0-1,0-24,0 25,-25 0,25-25,-25 25,0 0,25-25,-24 24,-1-24,0 25,0 0,0-25,1 0,-1 25,0-25,0 0,0 0,25 0</inkml:trace>
  <inkml:trace contextRef="#ctx0" brushRef="#br0" timeOffset="117020.6932">21159 595,'25'0,"-25"0,0 0,0 0,0 0,0 0,0 0,0 0,-25 0,25 25,0-25,0 0,-25 25,25-25,0 25,-25 0,0-25,1 24,24 26,-25-25,0 0,0-1,-24 1,24 25,0-25,0-1,0 1,-24 0,24 0,0 0,0-1,0-24,1 25,24-25,-25 25,25-25,-25 0,25 0,-25 0,25 0,0 0,0-25,0 25,0 0,0-25,0 25,0-24,0-1,0 25,0-25,0 0,0 0,0 1,25-1,-25 0,25 25,-25-25,25 0,-25 25,24-24,-24 24,25 0,-25 0,25-25,0 25,-25 0,25 25,-25-25,24 24,1-24,0 25,-25 0,25 0,0 0,-25-1,25 1,-25 0,24 0,-24 0,25-1,-25-24,25 25,-25 0,25-25,-25 25,25-25,-25 0,24 25,-24-25,25 0</inkml:trace>
  <inkml:trace contextRef="#ctx0" brushRef="#br0" timeOffset="117298.7091">21680 670,'0'0,"0"0,0 0,0 0,0 0,24 0,-24 0,25 0,0 0,-25 25,25-25,0 0,24 0,-24 0,0 0,0 0,24 0,-24 0,0 0,0 0,0 0,-1 0,1 0,-25 0,0 0,0 0,0 0,0 0</inkml:trace>
  <inkml:trace contextRef="#ctx0" brushRef="#br0" timeOffset="117466.7187">21977 670,'-25'0,"25"0,-24 0,24 0,0 0,-25 0,25 0,0 25,-25-25,25 24,0-24,0 25,0 0,0 0,0 0,0-1,0 1,-25 0,25 0,0 24,0-24,0 0,0 0,-25 0,25-1,0 1,0 0,0 0,0-25,0 25,0-1,0-24</inkml:trace>
  <inkml:trace contextRef="#ctx0" brushRef="#br0" timeOffset="117666.7301">21605 1215,'-25'0,"25"0,0 0,0 0,0 0,0 0,0 0,25 0,-25 0,25 0,0 0,0 0,24 0,-24 0,25 0,-1-24,-24 24,25 0,24 0,-24 0,-1 0,1-25</inkml:trace>
  <inkml:trace contextRef="#ctx0" brushRef="#br0" timeOffset="131455.5188">918 9823,'0'0,"0"0,0-25,0 25,-25 0,25 0,0 0,0 0,0 0,0 0,0 25,0-25,0 0,0 24,0-24,0 25,0 0,0 0,0 0,25 24,-25-24,0 25,0-25,0 24,0-24,0 0,0 24,0-24,0 0,0 0,0 0,0-25,0 24,0-24,0 0</inkml:trace>
  <inkml:trace contextRef="#ctx0" brushRef="#br0" timeOffset="131798.5384">1141 9847,'0'0,"0"0,-24 0,24 0,0 25,-25-25,25 0,-25 25,25-25,0 25,0-25,0 25,-25-1,25 1,0 0,0 0,0 0,25-25,-25 25,0-1,25 1,-25-25,25 25,-25-25,24 25,-24-25,25 0,-25 0,25 0,0 0,-25 0,25-25,-1 25,1-25,-25 0,25 25,0-24,-25-1,25 0,-25 0,0 0,0 25,0-25,0 1,0-1,0 25,-25-25,25 0,-25 0,0 25,0-24,25-1,-24 25,-1 0,25-25,-25 25,25 0</inkml:trace>
  <inkml:trace contextRef="#ctx0" brushRef="#br0" timeOffset="132007.5504">1637 10071,'0'0,"0"25,0-25,0 24,0-24,0 25,-24 0,24 0,0-25,0 25,0-1,0 1,-25 0,25-25,0 25,0 0,0-25,0 24,0-24,0 0,0 25,0-25</inkml:trace>
  <inkml:trace contextRef="#ctx0" brushRef="#br0" timeOffset="132355.5703">1761 9847,'0'0,"0"0,0 0,0 0,0 0,0 0,0 0,-24 25,24-25,0 25,-25-25,25 25,0 0,0-1,0 1,0 0,0 0,0 0,0 0,0-1,0-24,25 25,-25-25,24 25,-24-25,25 0,-25 0,25 0,-25 0,25 0,-25-25,25 25,0-25,-25 25,24-24,1-1,-25 0,25 25,-25-25,25 0,-25 0,0 1,0-1,0 25,0-25,0 0,0 0,-25 1,0 24,25-25,-25 25,1 0,-1-25,0 25,25 0,-25 25,0-25,0 0,25 25</inkml:trace>
  <inkml:trace contextRef="#ctx0" brushRef="#br0" timeOffset="132727.5915">2282 9823,'0'-25,"0"25,0 0,0 0,-24 0,24 0,-25 0,25 0,-25 25,0-25,25 0,-25 24,1 1,24-25,-25 25,25 0,0 0,0-1,0 1,0 0,0-25,0 25,0 0,25 0,-25-25,24 24,1-24,-25 0,25 25,0-25,0 0,-1 0,-24 0,25-25,0 25,0-24,0 24,-25-25,24 0,1 25,-25-25,25 0,-25 0,25 25,-25-24,0-1,0 0,0 0,0 25,-25-25,0 1,25-1,-25 25,1-25,-1 25,25-25,-25 25,0 0,25 0,-25 0,25 0,-24 0</inkml:trace>
  <inkml:trace contextRef="#ctx0" brushRef="#br0" timeOffset="133075.6114">2952 9723,'0'0,"0"0,0 0,0 0,-25 0,25 0,-25 0,1 0,24 25,-25-25,0 25,0-25,25 25,-25 0,1-25,24 24,-25 1,25 0,0 0,0 0,0-1,0 1,0-25,0 25,0 0,0 0,25-25,-25 25,24-25,1 24,-25-24,25 0,0 0,0 0,-1 0,1-24,0 24,0 0,0-25,0 0,-1 25,1-25,-25 0,25 0,0 1,-25-1,0 25,0-25,0 0,0 0,0 1,0-1,-25 0,0 0,25 25,-25-25,1 25,-26-24,25 24,0 0</inkml:trace>
  <inkml:trace contextRef="#ctx0" brushRef="#br0" timeOffset="134431.689">7417 9599,'0'0,"0"-24,0 24,0-25,0 25,-25 0,25-25,0 25,0 0,0 0,0 0,0 0,0 0,0 0,0 25,0-25,0 25,0-1,25 1,-25 0,0 0,0 0,0-1,0 26,0-25,0 0,0-1,0 1,25 0,-25-25,0 25,0 0,0-25,0 24,0-24</inkml:trace>
  <inkml:trace contextRef="#ctx0" brushRef="#br0" timeOffset="134754.7075">7715 9624,'0'0,"0"0,0 0,0 0,-25 0,25 0,-25 0,25 25,0-25,-25 25,25 0,-25-1,25-24,0 25,0 0,0 0,0 0,0-1,0 1,25-25,-25 25,25-25,-25 25,25-25,-25 0,25 0,-1 0,-24 0,25 0,0 0,0-25,0 25,-25-25,24 25,1-25,0 1,-25 24,25-25,-25 0,0 0,0 0,0 25,0-24,0-1,-25 0,0 25,25-25,-25 0,1 25,-1-24,0 24,0-25,0 25,25 0,-24 25,24-25</inkml:trace>
  <inkml:trace contextRef="#ctx0" brushRef="#br0" timeOffset="134946.7185">8062 9947,'0'0,"0"0,0 24,0-24,0 0,0 25,0-25,0 25,0-25,0 25,0 0,0-25,0 25,0-1,0-24,-25 25,25-25,0 25,0-25,0 25,0-25,0 0</inkml:trace>
  <inkml:trace contextRef="#ctx0" brushRef="#br0" timeOffset="135296.7385">8384 9649,'0'-25,"0"25,0 0,0 0,0-25,-24 25,24 0,-25 0,25 25,-25-25,25 25,-25-25,25 25,-25 0,25-1,-24 1,24 0,0 0,0 0,0-1,0 1,0 0,24 0,-24-25,25 25,-25-1,25-24,-25 0,25 0,0 0,-1 0,1 0,0 0,0-24,0 24,-25-25,24 25,1-25,0 25,0-25,-25 0,25 1,-25-1,0 25,0-25,0 0,0 0,0 1,-25 24,0-25,25 0,-25 0,0 25,1-25,-1 25,0 0,25 0,-25-24,0 24,25 0</inkml:trace>
  <inkml:trace contextRef="#ctx0" brushRef="#br0" timeOffset="135642.7583">8905 9575,'0'0,"0"0,0 0,0 0,0 0,-25 0,25 0,-24 0,-1 0,25 24,-25-24,25 25,-25-25,25 25,-25 0,25 0,0-1,0 1,0 0,0 0,0 0,0-25,0 24,25 1,-25-25,25 25,-25-25,25 0,0 0,-25 0,24 0,1 0,0 0,0 0,0 0,-1-25,1 25,0-25,-25 25,25-24,0-1,-25 25,24-25,-24 0,0 0,0 25,0-24,0-1,0 0,0 0,-24 0,-1 25,25-24,-25 24,0-25,0 25,25 0,-24 0,-1 0,25 0</inkml:trace>
  <inkml:trace contextRef="#ctx0" brushRef="#br0" timeOffset="135995.7785">9625 9500,'0'0,"0"0,0 0,0-25,0 25,-25 0,25 0,-25 25,25-25,-25 25,0-25,1 25,24 0,-25-1,0 1,25 0,-25 0,25 0,0-1,0 1,0 0,0 0,0 0,0-25,0 24,25-24,-25 25,25-25,0 0,-1 0,1 0,0 0,0 0,0-25,-1 25,26-24,-25 24,0-25,-1 0,1 25,25-25,-50 0,25 1,-1-1,-24 0,0 0,0 0,0 1,0-1,-24 0,-1 0,0 0,0 1,0-1,-24 0,24 25</inkml:trace>
  <inkml:trace contextRef="#ctx0" brushRef="#br0" timeOffset="136738.821">14337 9475,'0'-24,"0"-1,0 0,0 25,0-25,0 0,0 25,0 0,0 0,0 0,0 0,0 0,0 25,0-25,0 25,0 0,0 0,0 24,0-24,0 25,0-26,0 1,0 25,0-25,0-1,0 1,0 0,0 0,0 0,0-1,0-24</inkml:trace>
  <inkml:trace contextRef="#ctx0" brushRef="#br0" timeOffset="137039.8382">14610 9525,'0'-25,"0"25,0-25,0 25,0 0,0 0,0 0,0 0,-24 0,24 0,-25 25,25 0,0-25,-25 25,25 0,-25-1,25 26,0-25,0 0,0-25,0 24,25 1,-25 0,25-25,0 25,-25-25,24 0,1 0,0 25,0-25,0 0,-25-25,24 25,1 0,0-25,-25 25,25-25,0 25,-25-25,0 1,0 24,0-25,0 0,0 25,0-25,-25 0,0 25,0-24,0 24,1-25,-1 25,0 0,0-25</inkml:trace>
  <inkml:trace contextRef="#ctx0" brushRef="#br0" timeOffset="137226.8489">14982 9798,'0'0,"25"0,-25 25,0-25,0 24,0-24,0 25,0 0,0-25,0 25,-25-25,25 25,0-25,0 24,0-24,0 25,0-25,0 0</inkml:trace>
  <inkml:trace contextRef="#ctx0" brushRef="#br0" timeOffset="137574.8688">15379 9426,'0'-25,"0"25,0-25,0 25,0-25,0 25,0 0,-25 0,25 0,-24 25,24-25,-25 25,0 0,0 0,25 24,-25-24,1 0,24 0,0 24,0-24,0 0,0 0,24-1,-24 1,25-25,-25 25,25-25,0 25,0-25,-1 0,1 0,0 0,0 0,0 0,-1 0,1-25,0 25,0-25,0 25,-1-25,1 1,-25 24,25-25,-25 0,0 0,0 0,0 25,0-24,0-1,-25 0,0 0,1 25,-1-25,0 25,0 0,0 0,25 0,-24 0,-1 0</inkml:trace>
  <inkml:trace contextRef="#ctx0" brushRef="#br0" timeOffset="137931.8892">15999 9376,'0'0,"0"0,0-25,0 25,0 0,0 0,0 0,-24 0,24 0,-25 25,0-25,0 25,0 0,1 0,24-1,-25 1,0 0,25 0,0 0,0-1,0 1,0 0,0 0,0 0,0-1,25-24,-25 25,25-25,-1 25,1-25,0 0,0 0,0 0,-1 0,1 0,0 0,0-25,0 25,-1-25,1 25,0-24,-25 24,25-25,0 0,-25 0,0 0,0 1,0-1,0 0,0 0,0 0,-25 1,0-1,25 25,-25-25,0 0,1 25,24-25,-25 25,0 0</inkml:trace>
  <inkml:trace contextRef="#ctx0" brushRef="#br0" timeOffset="138267.9084">16669 9401,'0'0,"0"-25,0 25,0 0,0 0,0 0,-25 0,0 0,25 25,-24-25,-1 25,0-25,0 25,25-25,-25 24,1 1,24 0,-25 0,25 0,0-1,0-24,0 25,0 0,25 0,-25 0,24-25,-24 24,25 1,0-25,0 0,0 25,-1-25,1 0,0 0,25 0,-25 0,-1 0,1-25,0 25,25-25,-26 25,-24-24,25 24,0-25,-25 0,25 0,-25 0,0 25,0-49,-25 24,0 0,0 0,1 25,-26-24,0-1</inkml:trace>
  <inkml:trace contextRef="#ctx0" brushRef="#br0" timeOffset="140843.0557">2431 10517,'0'0,"0"0,0 0,0 0,0 0,0 0,0 0,0 25,0-25,0 0,-25 0,25 0,0 0,-24 0,24 25,0-25,-25 0,0 25,25-25,-25 0,25 0,-25 0,25 0,0 0,-24 0,24 0,0 0,-25 0,25 0,0-25,-25 25,25-25,0 25,0-25,0 25,0-25,0 1,0 24,0-25,0 25,0-25,25 0,-25 25,25-25,-1 25,-24-24,25 24,0 0,-25-25,25 25,0 0,-25 0,24 0,1 0,0 25,0-25,-25 24,25 1,-1 0,-24 0,25 0,-25-1,25 1,-25 25,0-25,0 24,-25-24,25 25,-25-1,1 1,24-25,-25 24,0 1,-25-1,26-24,-1 25,0-25,0-1,0 1,1 0,-1-25,25 25,-25-25,0 0,25 0,-25 0,25-25,-24 25,24-25,0 0,-25 1,25-1,0 0,0 0,0 0,0 1,25-1,-25 0,24 0,-24 0,25 25,0-24,-25 24,25 0,0 0,-1 0,1 0,0 0,0 24,0-24,-1 25,1-25,0 0,0 25,0 0,-25-25,24 25,1-25,-25 24,25-24</inkml:trace>
  <inkml:trace contextRef="#ctx0" brushRef="#br0" timeOffset="141735.1067">8682 10492,'0'0,"0"0,0 0,0 0,0 0,0 25,0-25,0 0,0 0,0 0,0 0,0 0,0-25,0 25,0 0,25 0,-25-24,0 24,25-25,-25 0,24 25,-24-25,25 0,-25 25,0-24,0-1,0 25,25-25,-25 25,0 0,0-25,0 25,0 0,0 0,0 0,0 0,0 0,0 0,0 0,0 25,0-25,0 25,0 0,0-1,0 1,0 0,0 25,0-26,0 26,0-25,-25 24,25 1,0-25,0 24,0-24,-25 0,25 25,0-26,0 1,0 0,0 0,0 0,0-1,-24 1,24-25,0 25,0-25</inkml:trace>
  <inkml:trace contextRef="#ctx0" brushRef="#br0" timeOffset="141931.1179">8409 11013,'0'0,"0"0,-25 0,25 0,0 0,0 0,0 0,0 0,0 0,25 0,-25 0,25 0,0-25,0 25,-1 0,1 0,25 0,-25-24,24 24,1 0,-1-25,1 25,0-25,24 25,-24-25,24 25,-24 0</inkml:trace>
  <inkml:trace contextRef="#ctx0" brushRef="#br0" timeOffset="142867.1715">15454 10344,'0'0,"0"0,0-25,0 25,0-25,24 25,-24-25,25 25,-25 0,25-25,0 25,0 0,-1 0,1 0,0 0,0 0,0 0,0 0,-1 25,1-25,0 0,-25 25,25-25,-25 25,0 0,0-25,0 24,0 1,-25 0,25-25,-25 25,0 0,1-25,24 24,-25-24,0 0,25 25,-25-25,25 0,-25 0,25 0,0 0,0 0,0 0,0 0,0 0,0 0,0 0,0 0,25 0,0 0,-25 0,25 0,0 0,-1 0,1 25,0-25,0 0,0 25,-25-25,24 25,1-1,-25-24,25 25,-25 0,0 0,0-25,0 25,0-1,0 1,0-25,0 25,-25-25,0 25,25-25,-24 0,-1 0,0 0,0 0,0 0,-24-25,24 25,-25-25,25 25,-24-25,-1 25,1-24,24-1</inkml:trace>
  <inkml:trace contextRef="#ctx0" brushRef="#br0" timeOffset="146331.3696">17091 8161,'0'-25,"0"25,0 0,0 0,0 0,0 0,0 25,0-25,0 25,0-1,0 1,0 0,0 0,0 0,0-1,0 1,0 0,0 0,0 0,0-1,0 1,0 0,0 0,0-25,-25 25,25-25,0 24,0-24,0 0,0 0,-25 0,25 0,0 0,0 0,0 0,-25 0,25-24,0 24,0 0,0-25,0 25,-24 0,24-25,0 25,0-25,0 25,0 0,0 0,0 0,0-25,0 25,0 0,0 0,0 25,0-25,0 0,0 0,0 25,0-25,0 25,0 0,0-25,0 24,0 1,0-25,0 25,0-25,0 0,0 25,0-25,24 0,-24 0,25 0,-25 0,25-25,-25 25,25-25,0 25,-1-25,1 25,0-24,-25 24,25-25,0 0,-1 25</inkml:trace>
  <inkml:trace contextRef="#ctx0" brushRef="#br0" timeOffset="147527.438">15652 10964,'0'0,"0"0,0 0,0 0,0 0,0 0,0 0,25 0,-25 24,25-24,-25 0,25 0,-1 0,1 0,25 0,-25 0,24 0,-24 0,25 0,-26 0,26-24,-25 24,24 0,-24 0,0 0,-25 0,25 0,-25 0,0 0,0 0,0 0,-25 0,0 0,0 0,1 0,-1 24,0-24,-25 0,26 0,-1 0,0 0,0 0,0 25,1-25,24 0,0 0,0 0,0 0,0 0,0 0,0 0,0 0,0 0,24 0,1 0,0-25,0 25,24 0,-24 0,25 0</inkml:trace>
  <inkml:trace contextRef="#ctx0" brushRef="#br0" timeOffset="148899.5165">2158 11559,'25'-25,"25"25,-1-25,1 25,0-24,-1-1,26 0,-1 0,0-24</inkml:trace>
  <inkml:trace contextRef="#ctx0" brushRef="#br0" timeOffset="153754.7942">18232 12005,'25'0,"-25"0,24-24,-24 24,0 0,0 0,0 0,0 0,0 24,0-24,25 25,-25 0,0 0,25 0,-25-1,0 1,25 0,-25 0,0 0,25 0,-25-1,0 1,0 0,24-25,-24 25,0-25,0 0,0 25,0-25,0 0,0 0,0-25,0 25,0-25,0 25,0-25,0 0,-24 1,24-1,-25 0,25 0,-25-25,25 26,-25-26,0 0,25-24,-24 24,-1 1,25-26,0 26,0-26,0 26,0-1,0 1,25 24,-1 0,1-25,0 50,0-24,24-1,-24 25,25 0,-1 0,-24 0,25 0,-25 0,24 25,-24-25,0 24,0 1,-25 0,24 0,-24 0,0-1,-24 1,-1 0,0 0,0 24,0-24,-24 0,-1 25</inkml:trace>
  <inkml:trace contextRef="#ctx0" brushRef="#br0" timeOffset="154199.8197">18629 11881,'24'25,"1"-25,0 0,0 25,0-25,-25 25,24 0,1-1,-25-24,0 25,25 0,-25 0,0 0,0-1,0 1,-25 0,25-25,-25 25,25 0,0-25,-24 25,24-25,0 0,-25 0,25 0,0 0,0 0,0-25,0 25,0-25,0 0,25 0,-25 25,24-25,-24 1,25-1,0 0,-25 0,25 25,0-25,0 25,-1 0,1 0,-25 0,25 0,-25 25,25-25,-25 25,0-25,0 25,0 0,25-1,-25-24,0 25,0-25,24 25,-24-25,25 0,-25 25,25-25,-25 0,25 0,0 0,-1-25,1 25,0 0,-25-25,25 25,0-25,-1 25,-24-24,25-1,-25 0,0 25,0-25,0 0,0 1,-25-1,25 0,-24 0,-26 0,25 25</inkml:trace>
  <inkml:trace contextRef="#ctx0" brushRef="#br0" timeOffset="154630.8443">19522 11460,'24'0,"1"0,-25 25,0-25,0 24,0-24,0 25,0 25,0-25,0 24,0 1,0-1,0 1,0 0,0-1,0 26,0-26,0 1,0-1,25 1,-25-25,0 25,0-26,0 26,25-25,-25 0,0-1,0 1,0 0,0 0,-25 0,25-25,-25 24,25-24,-25 0,25 0,-24 0,24 0,-25-24,25-1,-25 0,0 0,25 0,-25-24,1 24,24-25,-25 26,25-26,0 25,0 0,0-24,0 24,25 0,-1 0,1 0,0 1,0-1,24 25,-24-25,25 25,-25-25,24 25,-24 0,25 0,-1 0,-24 25,25-25,-25 25,-1-25,1 25,-25-1,25-24,-25 25,0 0,0 0,0-25,0 25,0-1,0-24,-25 25</inkml:trace>
  <inkml:trace contextRef="#ctx0" brushRef="#br0" timeOffset="154766.8521">19943 11658,'0'0,"0"-25,0 1,0 24,0-25,0 25,0-25,0 25,0 0,0 0</inkml:trace>
  <inkml:trace contextRef="#ctx0" brushRef="#br0" timeOffset="154966.8636">20340 11410,'0'0,"0"0,0 0,0 0,25 25,-25-25,0 25,0 0,0-1,0 1,0 25,0-25,0 24,0 1,0-25,0 24,0 1,0-25,0 24,-25-24,25 25,0-26,0 1,0 0,0-25</inkml:trace>
  <inkml:trace contextRef="#ctx0" brushRef="#br0" timeOffset="155090.8706">20291 11857,'0'0,"0"-25,0 0,0 25,0-25,0 25,24 0,-24-25,25 25,0 0,-25-24,25 24,24 0</inkml:trace>
  <inkml:trace contextRef="#ctx0" brushRef="#br0" timeOffset="155307.8831">20985 11757,'-25'0,"25"25,0-25,0 0,0 0,0 0,0 0,0 0,25 0,0 0,0 0,0 0,-1 0,1 0,25 0,-25 0,24 0,-24 0,25-25,-26 25,26 0</inkml:trace>
  <inkml:trace contextRef="#ctx0" brushRef="#br0" timeOffset="155594.8995">21184 11435,'-25'0,"25"0,0 0,-25 0,25 0,0 0,0 0,0 0,0 0,0 25,25-25,-25 25,25-25,-1 24,1-24,0 25,0 0,0 0,24-25,-24 25,0-1,0 1,24 0,-49 0,25 0,0-1,0 1,-25 0,0 0,0 0,0-1,-25 1,0-25,0 25,0 0,1 0,-1-25,0 24</inkml:trace>
  <inkml:trace contextRef="#ctx0" brushRef="#br0" timeOffset="155939.9192">22077 11460,'0'-25,"0"0,0 25,0 0,0-25,0 25,0 0,0 0,0 0,0 0,0 25,0-25,24 25,-24 25,0-26,25 1,-25 25,25-25,-25-1,0 26,0-25,0 24,0-24,0 0,0 0,0 0,0-1,0 1,0-25,0 25,-25-25</inkml:trace>
  <inkml:trace contextRef="#ctx0" brushRef="#br0" timeOffset="156451.9485">22449 11509,'24'0,"-24"25,0-25,0 0,0 0,0 0,0 0,0 25,0-25,-24 0,24 0,-25 25,0-25,0 0,0 0,1 0,-1 0,0 0,0 0,0 0,1 0,24-25,-25 25,25-25,-25 25,25-25,0 1,0 24,0-25,0 0,0 0,25 0,-25 25,25-24,-1 24,1-25,-25 25,25 0,25 0,-26 0,1 0,0 25,0-25,24 24,-24 1,0 0,0 0,0-25,-1 25,-24 24,25-24,-25 0,0 0,0-1,-25 1,1 0,24 0,-25 0,-25-1,25 26,1-25,-26 0,25-25,-24 24,24 1,-25 0,25-25,1 0,-1 0,0 0,25 0,0 0,0-25,0 25,0-25,0 1,0-1,25 0,-25 25,25-25,-1 25,1 0,0 0,0 0,0 0,-1 0,1 25,0-25,0 25,0 0,-1-1,-24 1,25 0,0 0,-25 0,0-1,25 1,-25 0,0 0,0 0</inkml:trace>
  <inkml:trace contextRef="#ctx0" brushRef="#br0" timeOffset="156638.9592">22821 11807,'24'0,"-24"0,0 0,0 0,0 0,0 25,0-25,0 25,0-25,0 24,0 1,0-25,-24 25,24 0,0 0,-25-1,25-24,0 25,-25-25,25 25</inkml:trace>
  <inkml:trace contextRef="#ctx0" brushRef="#br0" timeOffset="156950.977">23069 11534,'0'-25,"0"1,0 24,0-25,0 25,0-25,0 25,0 0,-25 0,25 25,-25-25,25 25,-25-1,0 1,25 0,-24 0,24 0,-25-1,25 26,0-25,0 0,0-1,25-24,-25 25,24 0,1-25,0 25,0-25,0 0,0 0,-1 0,1 0,0 0,0 0,0 0,-1-25,1 0,0 25,0-25,-25 1,25 24,-25-25,0 0,0 0,0 0,-25 1,25-1,-25 0,0 0,0 25,1-25,-26 1,25 24</inkml:trace>
  <inkml:trace contextRef="#ctx0" brushRef="#br0" timeOffset="157286.9963">23689 11435,'25'0,"-1"0,-24 0,0 0,0 0,0 0,0 0,-24 25,-1-25,0 25,0-25,0 24,-24 1,24 0,0 0,0 0,1-1,24 1,-25 0,25 0,0 0,0-1,0 1,0 0,25-25,-25 25,24-25,1 25,0-25,0 0,0 0,24 0,-24 0,0 0,0 0,-1-25,1 25,0-25,0 25,0-25,-1 0,-24 1,25-1,-25 0,0 0,0 0,0 1,-25-1,25-25,-24 25,-1 1,0-1,25 0,-25 25,0-25,1 25</inkml:trace>
  <inkml:trace contextRef="#ctx0" brushRef="#br0" timeOffset="157595.0139">24383 11410,'25'0,"-25"0,0 0,0 0,0 0,0 0,-25 0,1 25,24-25,-50 25,25-25,0 25,1-1,-1 1,0 0,0 0,0 0,1-1,24 1,0 0,0 0,0 0,0-25,24 24,-24 1,25-25,0 25,0-25,24 0,-24 0,0 0,25 0,-1 0,-24-25,25 25,-26-25,26 1,-25 24,0-25,-1 0,1 0,-25 0,25 1,-25-1,0-25,0 25,0 1,-25-1,0 0,1 0,-1 25,-25-25</inkml:trace>
  <inkml:trace contextRef="#ctx0" brushRef="#br0" timeOffset="157971.0354">21035 12774,'-25'0,"0"0,0 25,25-25,0 0,0 0,0-25,25 25,0 0,25-24,-1 24,26 0,-1-25,0 25,50-25,0 25,0-25,25 0,25 25,0-24,-1 24,26-25,-26 0,26 25,-26-25,26 0,-26 25,1-24,0 24,-1-25,-24 0,0 25,-25-25,0 25,-25-25,0 25,-24-24,-1-1,-24 25,-1 0,-24-25,0 25,-25-25,0 25,0 0,0-25,-25 25,0 0,1 0</inkml:trace>
  <inkml:trace contextRef="#ctx0" brushRef="#br0" timeOffset="167553.5835">3051 10765,'0'0,"-24"0,24-25,-25 25,25 0,0-24,0 24,0 0,0 0,0 0,0 0,0 0,-25 0,25 0,0 0,0 0,0 24,0-24,0 0,0 25,25 0,-25 0,0 0,25-1,-25 1,24 0,-24-25,25 25,0 0,-25-1,25-24,-25 25,25-25,-25 0,24 0,-24 0,25 0,-25 0,25 0,-25-25,25 25,-25-24,25 24,-25-25,24 0,-24 0,0 0,0 1,25 24,-25-25,0 0,0 25,0 0,0-25,0 25,0 0,0 0,0 0,0 0,0 25,0-25,0 25,0 0,0-1,25 1,-25 25,25-1,-25 1,0-25,0 24,25 1,-25 0,0-1,0-24,0 25,0-25,0 24,0-24,0 0,-25 0,25-1,0-24,0 25,0-25,-25 0,25 0,0 0,-25 0,25 0,0-25,-25 25,25-24,0 24,0-25,-24 0,24 0,0 0,0 1,0-1,24 0,-24 25,25-25,-25 0,25 1,0-26,-25 25,25 0,-1 0,-24 1,25-1,0 0,-25 0,25 0,-25 1,25-1,-25 0,0 0,0 25,0-25,0 1,0 24,0-25,0 25,-25-25,25 25,-25 0,25 0,-25 0,25 0,-25 0,25 0,0 0,-24 0,24 0,0 25,0-25,0 0,0 0,0 25,0-25,24 0,-24 0,25 24,0-24,-25 0,25 0,0 0,-1 0,-24 25,25-25,0 0,-25 0,25 0,-25 25,25-25,-25 0,0 25,0-25,0 0,0 25,0-25,0 24,0-24,0 0,0 25,0-25,0 0,0 0,0 0,0 0,0 0,0 0,24-25,-24 25,0 0,0-24,0-1,25 25,-25-25,25 0,-25 0,0 1,25-26,-25 25,0 0,25 25,-25-24,0-1,0 0,0 25,0 0,-25 0,25 0,0 0,-25 0,25 25,0-25,-25 25,25-1,0 1,0 0,0 0,25 24,-25-24,25 0,0-25,-1 25,-24 0,25-1,0-24,0 25,-25-25,25 0,-1 25,-24-25,0 0,0 0,0 25,0-25,0 0,0 0,-24 25,-1-25,0 0,0 24,0-24</inkml:trace>
  <inkml:trace contextRef="#ctx0" brushRef="#br0" timeOffset="169161.6754">9079 10641,'0'-25,"0"25,0 0,0 0,0 0,0 0,0 25,0-25,0 0,0 25,0 0,0-25,0 25,0-1,0 1,0 0,0-25,0 25,25-25,-25 25,24-25,-24 24,25-24,0 0,-25 0,25-24,0 24,-25 0,24-25,1 25,-25-25,25 25,-25-25,25 25,-25-25,0 1,0 24,0-25,0 25,0-25,0 25,0-25,0 25,-25 0,25 0,0 0,0 0,0 0,0 25,0 0,0 0,0-1,0 1,0 0,0 25,0-26,0 26,0 0,0-1,0 1,0-1,0 1,0 0,0-1,0 1,0 0,-25-1,25 1,0-25,-25 24,25-24,-24 0,24 0,-25-25,25 0,0 0,-25 0,25 0,0 0,-25-25,25 0,0 0,0 0,0 1,0-1,0-25,0 25,0-24,0-1,25 25,-25-24,25-1,0 0,-1 1,1-1,0 1,0-1,0 25,0-24,-25-1,24 0,1 26,0-26,-25 25,25-24,-25 24,0 0,0 0,0 0,0 25,0 0,0 0,-25 0,25 0,-25 0,25 25,-25-25,1 25,-1 0,25-25,-25 25,25-1,0 1,0-25,0 25,0-25,0 0,0 0,25 0,0 0,-1 0,1 0,0 0,0-25,24 25,-24-25,25 25,-25-24,24 24,-24-25,0 0,0 25,-1-25,-24 25,25 0,-25 0,0 0,25 0,-25 0,0 0,0 25,0 0,0-25,0 25,-25-1,25 1,0 0,0 0,0 0,-25-1,25 1,0-25,0 25,0-25,0 25,0-25,25 0,-25 0,25 0,-25 0,25 0,-25 0,25 0,-25-25,24 25,1-25,-25 25,25-25,0 1,-25-1,25 25,-25-25,24 0,-24 0,25 1,-25-1,0 0,0 0,0 0,0 1,0 24,-25-25,25 0,-24 25,24 0,-25 0,25 0,-25 0,25 25,0 0,0-25,0 24,0 1,0 0,0 0,25 0,-25-1,25 1,-1-25,1 25,0 0,0-25,0 25,-1-25,-24 24,25-24,-25 0,0 25,0-25,0 0,-25 25,25-25,-24 0,-26 0,25 25,0-25</inkml:trace>
  <inkml:trace contextRef="#ctx0" brushRef="#br0" timeOffset="170868.7731">16198 10517,'-25'0,"25"0,0 0,0-25,-25 25,25 0,0 0,0 25,0-25,0 0,0 25,0-25,0 25,25 0,-25-25,25 24,0-24,-25 25,24 0,1-25,-25 0,25 25,0-25,0 0,-1 0,1 0,0 0,25-25,-26 25,1 0,0-25,0 25,0-25,-25 1,24 24,1-25,-25 0,0 0,0 25,0-25,0 25,0-24,-25 24,1-25,24 25,-25 0,25 0,-25 0,0 25,25-25,-25 24,25 1,0 25,0-25,0 24,0 1,0-1,0 26,0-26,0 26,0-26,25 26,-25-1,0-24,0 24,0-24,0 0,0-1,0 1,0-1,-25 1,25-25,-24 0,24 24,-25-24,0-25,0 25,0-25,1 0,-1 0,0 0,0 0,0-25,1 0,-1 0,0 1,0-26,25 25,-25-24,25-1,0 0,0 1,0 24,0-25,25 1,0-1,0 25,0-24,24-1,-24 25,25-24,-1 24,1 0,-1-25,1 26,-25-1,24-25,1 25,0 1,-25-1,24-25,-24 25,0 1,0-1,-25 0,24-25,-24 26,0-1,0 0,0 0,-24 0,-1 1,0 24,25 0,-25 0,0 0,1 0,-1 0,25 0,-25 24,0-24,25 25,0 0,0-25,0 0,0 25,0-25,25 25,-25-25,25 0,0 24,-1-24,1 0,0 0,0 0,0 0,24 0,-24 0,0 25,0-25,-1 0,1 0,-25 0,25 0,-25 25,25-25,-25 0,0 25,0-25,0 25,0-1,0-24,0 25,0 0,0 0,0 0,0-25,0 24,0-24,0 25,0-25,0 25,0-25,25 0,-25 0,24 0,1 0,0 0,0 0,0 0,-1-25,1 25,0-25,0 25,0-24,-1-1,1 25,0-25,0 0,0 0,-25 1,24-1,-24 0,0 0,0 0,0 1,0-1,0 25,-24-25,-1 25,25-25,-25 25,0 0,0 0,25 25,-24-25,-1 25,25 0,0-25,0 24,0 1,25 0,-25-25,24 25,1 0,-25-1,25 1,0-25,0 25,-1 0,-24-25,25 25,-25-1,0-24,0 25,0-25,0 25,0-25,0 0,0 25,-25-25,1 0,24 0,-25 0,0 0,0 0,0 0</inkml:trace>
  <inkml:trace contextRef="#ctx0" brushRef="#br0" timeOffset="170993.7802">17959 10666,'25'25,"0"-25,-1 0,-24 0,0 0</inkml:trace>
  <inkml:trace contextRef="#ctx0" brushRef="#br0" timeOffset="175019.0105">15478 11112,'0'0,"-24"0,24 0,0 0,0 0,0 0,0 0,0 0,0 0,24 0,-24 0,25 0,0 0,-25 0,25 0,24 0,-24 0,0 0,25 0,-25-24,24 24,-24 0,25 0,-26-25,1 25,0 0,25 0,-50 0,24 0,1 0,-25-25,0 25,0 0,0 0,0 0,-25 0,25 0,-24 25,-1-25,0 0,0 0,-24 0,24 25,-25-25,25 24,-24-24,24 0,-25 0,25 25,1-25,-1 0,25 0,-25 0,25 0,0 0,0 0,0 0,25 0,-25 0,25 0,24-25,-24 25,25 0,-25 0,24 0,1-24,-1 24,1 0,24-25</inkml:trace>
  <inkml:trace contextRef="#ctx0" brushRef="#br0" timeOffset="178571.2136">15528 11088,'0'0,"-25"0,25 0,-25 0,25-25,0 25,0 0,0 0,0 0,0 0,0 0,0 0,0 0,0 0,0 0,25 0,-25 0,25 0,0 0,24 0,-24 0,0 0,25 0,-25 0,24-25,-24 25,25 0,-26 0,1-25,0 25,0 0,0 0,-25 0,0 0,0-25,0 25,0 0</inkml:trace>
  <inkml:trace contextRef="#ctx0" brushRef="#br0" timeOffset="178699.221">15503 11088,'-49'24,"24"-24,0 0,25 0,-25 0,25 0,0 0,0 0,0 0,25 0,-25 0,25-24,0 24,-1 0,26-25,-25 25,24 0,1-25,-25 25</inkml:trace>
  <inkml:trace contextRef="#ctx0" brushRef="#br0" timeOffset="186068.6425">15429 10939,'0'0,"0"0,0 0,0 0,0 0,0 0,0 0,0 0,25 0,-25 0,24 0,1 0,0-25,0 25,0 0,-1 0,1 0,25 0,-25 0,0 0,-1 0,1 0,0 0,0 0,0 0,-25 0,0 0,24 0,-24 0,0 0,0 0,0 0,0 0,0 0,0 0,0 0,-24 0,24 0,-25 25,0-25,25 0,-25 0,0 0,1 25,-1-25,0 0,0 0,0 0,0 24,1-24,24 0,-25 0,0 0,25 0,0 0,-25 0,25 0,0 0,0 0,0 0,0 0,0 0,25 0,0 0,-25 0,25 0,-1 0,1 0,0 0,0 0,0-24,0 24,24 0,-24 0,0 0,0 0,-1 0,1 0,-25-25,25 25,-25 0,0 0,0 0,0 0,0 0,0 0,0 0,0 0,0 0,0 0,0 0,0 0,0 0,0 0,0 0,0 0,0 0,0 0,0 0,0 0,0 0,0 0,0 0,0 0,0 0,0 0,0 0,0 0,0 0</inkml:trace>
  <inkml:trace contextRef="#ctx0" brushRef="#br0" timeOffset="189528.8404">2530 11435,'50'0,"-25"0,24-25,-24 25,25 0,-25 0,-1-25,1 25,25 0,-25 0,-1-24,-24 24,25 0,0 0,-25 0,25 0,-25 0,0 0,0 0,0 0,0 0,-25 0,25 0,-25 0,25 0,-25 0,1 0,-1 24,0-24,0 0,0 0,1 0,-1 0,-25 25,25-25,1 0,-1 0,0 0,0 25,0-25,25 0,-24 0,-1 0,25 0,0 0,0 0,-25 25,25-25,0 0,25 0,-25 0,0 0,0 0,25 0,-25 0,24 0,1 0,-25 0,25 0,0 0,-25 0,25 0,-1 0,-24 0,25 0,-25 0,0 0,25 0,-25 0,0 0,0 0,0 0,0-25,0 25,0 0,0 0,-25 0,25 0,-25 0,1 0,-1 0,0 0,0 0,-24 25,24-25,0 0,0 0,0 0,1 25,-1-25,25 0,-25 0,25 0,-25 0</inkml:trace>
  <inkml:trace contextRef="#ctx0" brushRef="#br0" timeOffset="190768.9113">8459 11311,'-25'0,"25"0,0 0,0 0,0 0,0 0,0 0,0 0,0 0,0 0,0 0,0 0,0 0,0 0,25 0,-25 0,25 0,-1 0,-24 0,25 0,0 0,0 0,0 0,-1 0,1 0,0 0,0 0,0 0,-1 0,1 0,-25 0,25 0,0 0,-25 0,0 0,25 0,-25 0,0 0,0 0,0 0,-25 0,25 0,-25 0,0 0,25 0,-25 0,-24 0,24 0,0 25,0-25,1 0,-26 0,25 0,0 0,25 25,-24-25,-1 0,25 0,-25 0,25 0,0 0,0 0,0 0,25 0,0 0,-25 0,49-25,-24 25,25 0,-26 0,51-25</inkml:trace>
  <inkml:trace contextRef="#ctx0" brushRef="#br0" timeOffset="194959.151">4589 12129,'25'0,"-25"0,0 0,0 0,0 0,0 0,0 0,0 0,0 0,0 0,-25 25,25-25,0 0,-25 25,25-25,-24 25,24-25,-25 0,25 25,-25-25,0 25,25-25,-25 0,1 0,24 24,-25-24,25 0,-25 0,25-24,0 24,-25 0,25-25,0 25,0-25,0 25,-25-25,25 25,0-25,0 0,0 25,25-24,-25-1,25 0,-25 25,0-25,25 0,0 25,-25-24,24 24,-24-25,25 25,0 0,-25 0,25 0,-25 0,25 0,-1 0,-24 0,25 25,-25-1,25-24,-25 25,25 0,-25 0,25 0,-25 24,0-24,0 0,0 25,0-1,-25-24,25 25,-25-26,0 26,0 0,1-26,24 26,-25-25,0 0,0-1,0 1,1 0,-1-25,0 25,25-25,-25 0,0 0,25 0,-24 0,24-25,0 25,-25-25,25 0,0 25,0-24,0-1,0 0,0 0,0 0,0 1,25 24,-25-25,24 25,1-25,-25 25,25 0,0 0,0 0,-1 0,1 0,0 0,0 25,0-25,-1 25,1-25,0 24,0-24,0 25,-1-25,-24 25,25-25,0 25</inkml:trace>
  <inkml:trace contextRef="#ctx0" brushRef="#br0" timeOffset="195335.1725">5160 11956,'0'0,"0"-25,0 25,0 0,0 0,0 0,0 0,0 0,0 0,0 0,0 0,0 25,0-25,0 0,0 25,-25-25,25 0,0 24,0-24,0 25,0-25,0 0,0 0,0 25,0-25,25 0,-25 0,0 0,0 0,0 0,0-25,25 25,-25 0,0-25,0 25,0 0,24-24,-24 24,0-25,0 25,0-25,0 25,0 0,0-25,-24 25,24 0,0 0,0 0,-25 0</inkml:trace>
  <inkml:trace contextRef="#ctx0" brushRef="#br0" timeOffset="195651.1906">5284 12229,'0'0,"0"25,-25-25,25 0,0 0,0 24,0-24,-25 25,25-25,0 25,-25-25,25 25,0 0,0-25,0 24,0-24,0 25,0-25,0 0,0 0,25 0,-25 0,0 0,25 0,-25 0,25-25,-25 25,0 0,25-24,-25 24,0-25,24 25,-24-25,0 25,0-25,0 25,0 0,-24 0,24-25,-25 25,25 0,-25 0,0 0</inkml:trace>
  <inkml:trace contextRef="#ctx0" brushRef="#br0" timeOffset="196190.2214">6102 12055,'0'0,"0"0,0 0,0 0,0 0,0 0,0 0,0 0,0 0,0 0,0 0,0 0,0 0,25 0,-25-25,0 25,25 0,-25-25,0 25,25-24,-25-1,0 25,25-25,-25 0,0 25,0-25,0 25,0 0,0-24,0 24,0 0,0 0,0 0,0 0,0 0,0 0,0 0,0 0,0 0,-25 24,25 1,0 0,0 0,0 0,0-1,0 26,0-25,0 24,0 1,-25-25,25 25,0-1,0 1,0-25,0 24,0-24,0 25,0-26,0 1,25 0,-25 0,0 0,0-1,25-24,-25 0,0 25,0-25,0 0,0 0,0 0,0 0,0 0</inkml:trace>
  <inkml:trace contextRef="#ctx0" brushRef="#br0" timeOffset="196367.2315">6028 12601,'-25'0,"25"0,0 0,0 0,0 0,0 0,0 0,0 0,0 0,25 0,-25 25,25-25,-25 0,24 0,1 0,-25 0,25 24,0-24,25 0,-26 0,1 0,0 0,25 0,-1 0,-24 0,25-24,-26 24,26 0</inkml:trace>
  <inkml:trace contextRef="#ctx0" brushRef="#br0" timeOffset="196756.2538">6846 12005,'0'-24,"0"24,0 0,0 0,0 0,0-25,0 25,0 0,0 0,-24 0,24 0,0 25,0-25,0 0,0 0,0 0,-25 24,25-24,0 0,0 0,0 0,0 0,0 0,0 0,0 0,25 0,-25 0,0 0,0 0,0-24,24 24,-24 0,0-25,0 25,0 0,0-25,0 25,0 0,0-25,0 25,0 0,0 0,0 0,-24 0,24 0,-25 25</inkml:trace>
  <inkml:trace contextRef="#ctx0" brushRef="#br0" timeOffset="197015.2686">6896 12303,'0'25,"25"-25,-25 0,0 0,0 25,0-25,0 0,0 0,0 0,0 0,0 0,0 0,0 0,0 0,0 0,0 0,0 0,0 0,25 0,-25 0,0-25,24 25,-24 0,0-25,0 25,25 0,-25 0,0-25,0 25,0 0,0 0,0 0,-25 0</inkml:trace>
  <inkml:trace contextRef="#ctx0" brushRef="#br0" timeOffset="197611.3027">7417 11981,'0'0,"0"-25,-25 25,25-25,0 0,0 25,0-25,0 1,0-1,25 25,-25-25,25 0,-25 25,25-25,-1 1,1 24,0-25,0 25,0-25,-1 25,1 0,0 0,0 0,-25 0,25 0,-1 25,-24-25,25 25,-25-1,0 1,0 0,0 0,0 0,0-1,-25 26,25-25,-24 0,-1-1,25 1,-25 0,0 0,25 0,-25-25,25 24,0-24,0 0,0 0,0 0,0 0,0 0,0 0,0 0,0-24,25 24,-25 0,25 0,-25-25,25 25,0 0,-1 0,1 0,0 0,0 0,0 0,-25 25,24-25,1 0,0 24,0 1,-25-25,25 25,-25 0,0-25,0 25,0 0,-25-1,25-24,-25 25,0 0,0-25,1 25,-1 0,-25-25,1 0,24 24,-25-24,1 0,-1 0,25 0,-24-24,24 24,-25 0,25-25,1 25,-26-25</inkml:trace>
  <inkml:trace contextRef="#ctx0" brushRef="#br0" timeOffset="198242.3388">4391 13122,'0'0,"0"0,0-25,0 25,0 0,0 0,0 0,25-25,-25 25,24 0,1 0,0-25,0 25,24 0,1-25,0 25,24 0,-24 0,24-24,25 24,-24 0,-1-25,25 25,1 0,-1-25,0 25,0 0,0 0,25 0,-24-25,-1 25,25 0,0 0,-25 0,25-25,-25 25,25 0,-24 0,-1 0,0 0,0-24,1 24,-26 0,0 0,1-25,-1 25,1 0,-26 0,26-25,-26 25,-24 0,25 0,-26-25,1 25,0 0,0 0,0 0,-25 0,0-25,0 25,24 0,-24 0,0 0,0 0,0 0,0 0,-24 0</inkml:trace>
  <inkml:trace contextRef="#ctx0" brushRef="#br0" timeOffset="200072.4434">993 12303,'-50'0,"25"25,-24-25,24 0,25 0,-25 0,25 0,-25 0,25 0,0 0,0-25,0 25,25 0,0 0,-25 0,25-25,24 25,-24-24,0 24,24-25,1 0,-25 25,24-25,1 25,-25-25,0 25,-1-25,1 25,0 0,0 0,-25 0,0 0</inkml:trace>
  <inkml:trace contextRef="#ctx0" brushRef="#br0" timeOffset="200244.4533">1141 12278,'0'0,"-24"0,-1 25,25-25,0 0,-25 0,25 0,0 25,0-25,0 0,0 25,0-25,25 25,-25-1,0 1,25 0,-25 0,0 0,24-1,-24 1,0 25,0-25,25-1,-25 1,0 0,0 0,0 0,0-1,0 1,0 0,0 0</inkml:trace>
  <inkml:trace contextRef="#ctx0" brushRef="#br0" timeOffset="200432.464">1439 12601,'0'0,"0"25,0-25,0 0,0 24,0-24,0 25,0 0,0 0,0 0,0-1,0 1,0 0,-25 0,25 0,0-1,0-24,0 25,0-25,0 25,0-25</inkml:trace>
  <inkml:trace contextRef="#ctx0" brushRef="#br0" timeOffset="200544.4704">1439 12427,'-25'-25,"25"25,0-24,-25 24</inkml:trace>
  <inkml:trace contextRef="#ctx0" brushRef="#br0" timeOffset="201277.5124">1637 12477,'25'0,"-25"25,0-25,0 0,0 24,0-24,0 25,0-25,25 25,-25 0,0-25,0 25,0-1,0 1,25-25,-25 25,0 0,0 0,0-25,0 24,0 1,0-25,0 0,0 25,0-25,0 0,0 0,0 0,0 0,0 0,0-25,0 25,0 0,0-25,0 25,-25-24,25 24,0-25,0 0,0 25,0-25,25 25,-25-25,0 1,25 24,-25 0,24-25,-24 25,25 0,-25 0,25 0,-25 0,25 0,0 0,-25 25,25-25,-25 24,24-24,-24 25,25-25,-25 25,0 0,0 0,0-25,0 24,0 1,0-25,0 25,0-25,0 0,0 25,0-25,0 0,0 0,0-25,0 25,0-25,0 25,25-25,-25 1,0-1,0 0,25 0,-25-24,25 24,-25 0,24 0,-24 25,25-25,0 1,-25 24,25 0,0 0,-25 0,24 24,-24-24,0 0,25 25,-25 0,0-25,25 25,-25 0,0-25,0 24,25 1,-25-25,0 25,25-25,-25 0,24 25,-24-25,25 0,-25 0,25 0,-25-25,25 25,0-25,-1 25,1-25,-25 1,25 24,0-25,-25 0,25 0,-1 0,-24 1,0-1,0 0,0 0,0 0,0 25,-24-24,24 24,-25 0,0 0,0 0,25 24,-25-24,1 25,24 0,-25 0,25 0,-25-1,25 26,0-25,0 0,0-1,25 1,-25 0,25 0,-25-25,24 25,1-1,0-24,0 0,0 0,-1 0</inkml:trace>
  <inkml:trace contextRef="#ctx0" brushRef="#br0" timeOffset="201676.5352">2927 12427,'0'0,"-25"0,25 0,0 0,0 25,0-25,0 0,0 0,0 0,25 0,-25 0,25 0,0-25,0 25,0 0,-1-25,1 25,0-24,25 24,-26-25,1 25,0-25,25 0,-26 25,1-25,0 25,-25-24,25-1,0 25,-25 0,0-25,0 25,0 0,-25 0,25-25,-25 25,0 0,0 0,1 0,-1 0,0 25,0-25,0 0,1 0,24 0,-25 25,25-25,0 0,0 0,0 0,0 0,0 0,0 25,25-25,-1 0,1 24,0-24,-25 0,25 25,0-25,-1 0,1 25,0-25,-25 25,0 0,0-25,0 24,0 1,-25 25,0-25,1 24,-26-24,25 25</inkml:trace>
  <inkml:trace contextRef="#ctx0" brushRef="#br0" timeOffset="204468.6949">19943 2108,'0'0,"0"-24,0-1,0 25,0-25,-24 25,24 0,0 0,0 0,0 0,0 0,0 0,0 0,0 25,0-25,0 25,24-1,-24 1,0 0,25 0,-25 0,0 24,0-24,0 0,0 0,0-1,0 1,0 0,0 0,0 0,0-1,0-24,0 25,0-25,0 0,0 0,0 0,0 0,0 0,0 0,0 0</inkml:trace>
  <inkml:trace contextRef="#ctx0" brushRef="#br0" timeOffset="204751.7111">19819 2034,'0'-25,"-25"0,25 1,0-1,0 0,0 0,0 0,0 1,0-1,0 0,25 0,0 25,-25-25,25 1,0 24,0 0,-1-25,1 25,25 0,-25 0,-1 0,1 0,25 0,-25 0,-1 0,1 0,0 25,0-25,0 24,-1-24,-24 25,25-25,-25 25,0 0,0 0,0-1,0 1,-25-25,25 25,-24 0,-1 0,-25-1,25-24,1 25,-1 0,-25-25,25 25,1-25,-1 0,0 25,0-25,0 0</inkml:trace>
  <inkml:trace contextRef="#ctx0" brushRef="#br0" timeOffset="205392.7477">20985 1860,'0'0,"0"0,0 0,0-24,25 24,-25 0,0 0,0 0,0 0,0 0,0 0,0 0,0 0,0 0,0 0,0 0,0 24,-25-24,25 0,0 25,-25 0,25 0,-24 0,-1-1,0 1,25 0,-25 0,-25 24,26-24,-1 0,0 0,0 0,0-1,-24 1,24 0,25 0,-25-25,0 25,1-25,24 0,0 24,-25-24,25 0,0-24,0 24,-25 0,25-25,0 0,0 25,0-25,0 0,0 1,0-1,0 0,25 0,-25 0,0 1,0-1,25 25,-25-25,24 0,-24 25,25 0,-25 0,25-25,-25 25,25 0,-25 25,25-25,-25 25,24-25,-24 25,25 0,-25-25,25 24,0 1,-25 0,25 0,-25 0,24-1,-24 1,25 0,-25 0,25-25,-25 25,25-1,0-24</inkml:trace>
  <inkml:trace contextRef="#ctx0" brushRef="#br0" timeOffset="205704.7656">21432 1811,'0'0,"0"0,0 0,24 0,-24 0,25 0,0 0,-25 0,25 0,24 0,-24 0,0 0,25 0,-1 0,-24 0,25 0,-26 0,1 0,25 0,-25 0,-1 0,-24 0,25 0,-25 0,0 0,0 0,0 0</inkml:trace>
  <inkml:trace contextRef="#ctx0" brushRef="#br0" timeOffset="205840.7734">21878 1811,'0'0,"-25"0,0 0,25 0,-24 0,24 0,0 0,0 0,0 25,0-25,-25 24,25-24,0 25,0 0,0 0,0 0,-25-1,25 1,0 25,0-25,0-1,0 26,-25-25,25 24,0 1,0-25,0 24,-25 1</inkml:trace>
  <inkml:trace contextRef="#ctx0" brushRef="#br0" timeOffset="221120.6473">1117 14188,'0'0,"0"0,0-25,0 25,-25-24,25 24,0 0,0 0,0 0,0-25,0 25,0 0,0 0,0 0,0 25,0-25,0 0,0 0,0 24,0 1,0 0,0 0,0 0,0-1,0 1,0 25,0-25,0 0,0-1,0 1,0 0,0 0,0 0,0-1,0-24</inkml:trace>
  <inkml:trace contextRef="#ctx0" brushRef="#br0" timeOffset="221464.667">1340 14213,'0'-25,"0"25,0-25,0 25,0 0,0 0,-25 0,25 25,0-25,-25 25,25 0,-25-25,25 49,0-24,-24 0,24 0,0 0,0 0,24-1,-24 1,25 0,-25 0,25 0,0-25,0 0,-1 24,1-24,0 0,0-24,0 24,-1 0,1-25,0 0,0 0,0 0,-1 1,1-1,0 0,-25 0,25 0,-25 0,0-24,0 49,0-25,0 0,-25 0,25 1,-25-1,0 25,1-25,-1 25,-25-25,25 25,1 0,-1 0,0 25,0-25,0 25,1 0</inkml:trace>
  <inkml:trace contextRef="#ctx0" brushRef="#br0" timeOffset="221664.6784">1861 14312,'25'0,"-25"0,24 0,-24 0,0 25,0-25,0 25,0-25,0 25,0 0,0-1,0 1,0 25,0-25,-24-1,24 1,0 0,0 0,0 0,0-1,0 1,0-25,0 25</inkml:trace>
  <inkml:trace contextRef="#ctx0" brushRef="#br0" timeOffset="222004.6979">2109 14163,'25'0,"-25"-24,0-1,0 25,0 0,0 0,0-25,-25 25,25 0,0 25,0-25,-25 0,25 25,0-1,0 1,-25-25,25 50,0-25,0-1,0 1,0 0,0-25,0 25,25 0,-25 0,0-25,25 0,-25 24,25-24,-25 0,24 0,-24 0,25-24,0 24,0-25,0 0,-25 25,24-25,1 0,-25 0,25 1,-25-1,0 25,0-25,0 0,0 25,0-25,-25 1,25 24,-25-25,1 25,-1 0,0 0,0 0,0 0,1 0,-1 0</inkml:trace>
  <inkml:trace contextRef="#ctx0" brushRef="#br0" timeOffset="222360.7183">2654 14114,'0'0,"0"0,0 0,0 0,0 0,0 0,-24 0,24 25,-25-25,25 24,-25-24,0 25,25-25,-25 25,25 0,0 0,0-1,0 1,0 0,0 0,0-25,25 74,-25-74,25 0,-25 25,25-25,0 0,-1 0,1 0,-25-25,25 25,0 0,0-24,-1-1,1 0,0 25,0-25,-25 0,25 0,-25 1,0-1,0 0,0 0,0 0,0 25,-25-24,25-1,-25 25,0-25,0 25,1-25,-1 25,0 0,0 0,0 25,1-25</inkml:trace>
  <inkml:trace contextRef="#ctx0" brushRef="#br0" timeOffset="222708.7382">3250 14039,'0'0,"25"-24,-25 24,24 0,-24 0,0 0,0 0,-24 0,24 0,-25 0,25 24,-25-24,25 25,-25-25,0 25,25 0,-24 0,24-1,0 1,-25 25,25-25,0-1,0 1,0 0,0 0,25 0,-25 0,24-25,-24 24,25-24,0 0,0 0,0 0,-1 0,1 0,25 0,-25-24,-1-1,1 25,25-25,-25 0,-1 0,1 0,-25 1,25-1,0 0,-25 0,0 0,0 1,0-1,0 0,-25 0,0 25,0-25,1 25,-26-24,0 24,26 24</inkml:trace>
  <inkml:trace contextRef="#ctx0" brushRef="#br0" timeOffset="223524.7848">2456 15032,'0'0,"0"24,0-24,0 25,0-25,-25 25,0 0,1 0,-1-1,0 26,0-25,0 0,-24-1,24 1,0 0,-24 0,24-25,0 25,0-25,0 25,1-25,-1 0,25 0,-25 0,25-25,-25 25,25-25,-25 25,25-25,0 0,0 0,0 1,0 24,0-25,0 0,25 0,0 0,-25 1,25-1,0 25,-1-25,1 0,0 25,0-25,0 25,-1 0,26 0,-25 0,0 0,-1 25,1 0,0-25,0 25,0 0,-25-1,24 26,-24-25,0 0,0 24,-24 1,24-25,-25 24,0 1,0 0,0 24,-24-24,24-1,0 1,-24-25,24 24,0-24,-25 0,26 0,-1-25,0 24,0-24,0 0,1-24,24 24,-25-25,0 0,25 25,-25-25,25 0,0 1,0-26,0 25,0 0,25 1,0-1,0 0,-1 25,26-25,-25 25,24 0,1-25,-25 25,24 0,1 25,0-25,-1 0,1 25,-1-25,1 25,0-25,-1 25</inkml:trace>
  <inkml:trace contextRef="#ctx0" brushRef="#br0" timeOffset="224604.8466">7888 13791,'0'0,"25"0,-25 0,25 0,-25-24,25 24,-1 0,1-25,25 25,-25 0,-1-25,26 25,-25 0,0-25,24 25,-49 0</inkml:trace>
  <inkml:trace contextRef="#ctx0" brushRef="#br0" timeOffset="225037.8714">7789 13841,'-25'25,"25"-25,-25 0,25 0,-24 0,24 0,0 0,0 0,0 0,0 0,0 0,0 0,0 0,0 25,0-1,0-24,0 25,0 0,0 0,0 0,0-1,0 1,0 0,-25 0,25 0,0-1,0 1,0 0,0-25,0 0,0 25,0-25,0 0,0 0,0 0,0 0,0 0,0 0,0-25,0 25,0 0,25-25,-25 25,0-25,0 25,24-24,-24 24,25-25,-25 25,25-25,0 25,0 0,-1 0,1-25,0 25,0 0,0 25,-1-25,1 0,0 25,0-25,0 25,-1-1,-24-24,25 25,-25 0,0 0,0 0,0-1,-25 1,25-25,-24 25,-1 0,25 0,-25 0,0-25,0 24,1-24,-26 25,25-25,0 0,1 0,24 0,-25 0,0 0,0-25</inkml:trace>
  <inkml:trace contextRef="#ctx0" brushRef="#br0" timeOffset="225228.8823">8384 14238,'25'25,"-25"-25,0 24,0 1,0-25,0 25,0 0,0-25,-25 25,25 0,0-25,0 24,0-24,0 25,0-25,0 25,0-25</inkml:trace>
  <inkml:trace contextRef="#ctx0" brushRef="#br0" timeOffset="225552.9008">8756 13940,'0'-25,"25"25,-25 0,0 0,0 0,0 0,0 0,-25 0,25 25,-24 0,24-25,-25 50,25-26,-25 1,25 0,-25 25,25-26,0 1,0 0,0 0,0 0,25-1,-25-24,25 25,-25-25,25 0,-1 0,1 0,0 0,0 0,24-25,-24 25,0-24,0-1,0 0,-1 0,1 0,0 1,0 24,-25-25,25 0,-25 0,0 0,0 1,0-1,-25 0,0 0,0 0,0 25,1-24,-26 24,25 0,-24 0,24 0,0 0</inkml:trace>
  <inkml:trace contextRef="#ctx0" brushRef="#br0" timeOffset="225892.9203">9252 13841,'0'0,"25"0,-25 0,0 0,0 0,-25 25,25-25,-24 0,24 25,-25-1,0 1,0 0,0 0,25 0,-24 24,-1-24,25 0,0 0,0-1,0 1,0 0,0 0,0 0,25-25,-25 0,24 24,1-24,0 0,0 0,0-24,24 24,-24-25,0 25,25-25,-26 0,26 0,-25 1,0 24,-1-25,-24 0,25 0,-25 0,0 1,0-1,0 0,-25 0,25 0,-24 25,-1-24,0-1,-25 25,26 0,-1 0,0 0,0 0,-25 0</inkml:trace>
  <inkml:trace contextRef="#ctx0" brushRef="#br0" timeOffset="226228.9395">9947 13791,'25'0,"0"0,-25 0,0 0,0 0,0 0,-25 0,25 25,-25-25,0 25,0-25,1 25,-1 0,25 24,-25-24,0 0,0 0,25 24,-24-24,24 0,0 0,0-1,0 1,0 0,24 0,1-25,-25 0,25 25,0-25,0 0,-1 0,26 0,-25-25,0 25,24-25,-24 0,25 0,-26 1,26-1,-25 0,0 0,-1 0,-24 1,0-1,0-25,0 25,0 1,0-1,-24 0,-1 0,0 0,-25 1,26 24,-26-25,0 25</inkml:trace>
  <inkml:trace contextRef="#ctx0" brushRef="#br0" timeOffset="226692.966">8856 14932,'0'0,"0"0,-25 0,25 0,0 0,0 0,0 0,0-24,0 24,0 0,0-25,0 0,25 25,-25-25,24 0,1 1,-25-1,25 0,0 0,0 0,-25 25,24-24,-24 24,0-25,0 25,0 0,0 0,0 0,0 0,0 0,0 0,0 25,0-25,0 24,-24 1,24 25,0-25,0 24,-25-24,25 25,0-1,0-24,0 25,-25-1,25-24,0 25,0-26,0 26,0-25,0 0,0-1,0 1,0-25</inkml:trace>
  <inkml:trace contextRef="#ctx0" brushRef="#br0" timeOffset="226868.9761">8682 15429,'-25'0,"25"0,-25 0,25-25,-24 25,24 0,0 0,0 0,0 0,0 0,24 0,-24 0,25 0,0 0,0-25,24 25,1 0,0 0,-1-25,1 25,24-25,1 25,-1 0,-24-25,24 25,1 0,-1 0</inkml:trace>
  <inkml:trace contextRef="#ctx0" brushRef="#br0" timeOffset="228428.0653">14387 13940,'0'0,"-25"-25,25 25,0 0,0 0,0 0,0 0,0 0,0 25,0-25,0 25,0 0,0 0,0-1,0 26,0-25,0 0,0 24,0-24,0 0,0 24,0-24,0-25,0 25,0 0,0 0,0-25,25 25,-25-25</inkml:trace>
  <inkml:trace contextRef="#ctx0" brushRef="#br0" timeOffset="228685.08">14660 13891,'0'-25,"0"25,0-25,0 0,0 25,-25 0,25 0,0 0,0 0,0 25,-25-25,25 25,0 0,0-1,0 1,0 0,25 0,-25 0,25-1,0 1,0 0,-1 0,1 0,0-1,0-24,0 25,-1 0,1-25,0 25,0-25,-25 0,25 25,-25-25,0 0,0 24,0-24,0 0,-25 0,0 25,0-25,0 0</inkml:trace>
  <inkml:trace contextRef="#ctx0" brushRef="#br0" timeOffset="228808.087">14586 13990,'24'-25,"-24"0,25 25,0-25,25 1,-26 24,1-25,25 25,-25-25,24 25,-24 0,25-25,-26 25</inkml:trace>
  <inkml:trace contextRef="#ctx0" brushRef="#br0" timeOffset="229016.0989">15280 14287,'0'0,"0"25,0-25,0 25,0 0,0-25,0 25,0 0,0-25,0 24,0 1,0 0,-25-25,25 25,0 0,0-25,0 24,-25 1,25-25,0 25,0-25,0 0,0 0</inkml:trace>
  <inkml:trace contextRef="#ctx0" brushRef="#br0" timeOffset="229332.117">15578 14039,'0'-24,"24"-1,-24 25,25-25,-25 25,0 0,0-25,0 25,-25 0,1 25,24-25,-25 25,25 0,-25-1,25 1,-25 0,25 0,-25 0,25-1,0 1,0 0,0 0,25-25,-25 25,25-1,-25-24,25 0,0 0,-1 0,1 0,25 0,-25 0,0 0,-1-24,26 24,-25-25,0 0,-1 0,1 0,0 25,0-24,-25-1,25 0,-25 0,0 0,0 1,0-1,-25 25,25-25,-25 0,0 25,0 0,1 0,-1 0,0 0</inkml:trace>
  <inkml:trace contextRef="#ctx0" brushRef="#br0" timeOffset="229665.136">16347 13915,'24'0,"-24"0,25 0,-25 0,0 0,0 0,0 0,0 0,-25 0,25 25,-24-25,24 25,-25 0,0-25,25 25,-25-1,0 1,25 0,0 0,0 0,0-1,0 1,0-25,25 25,-25-25,25 25,0-25,-25 0,25 0,-1 0,1 0,0 0,25 0,-26-25,1 25,0-25,0 25,0-25,-1 1,-24 24,25-25,-25 0,0 0,0 0,0 1,0 24,-25-25,1 0,-1 0,0 25,0-25,0 25,1 0,-26 0,25 0</inkml:trace>
  <inkml:trace contextRef="#ctx0" brushRef="#br0" timeOffset="230012.1559">17116 13940,'49'0,"-24"0,-25 0,25 0,-25 0,0-25,0 25,0 0,0 0,-25 0,25 0,-25 25,0-25,1 0,-1 25,0 0,25-25,-25 25,0-1,25 1,-24 0,24 0,0 0,0-1,0 1,24-25,-24 25,25 0,0-25,0 0,0 25,24-25,-24 0,0 0,24 0,-24-25,25 25,-25-25,24 25,-24-25,0 0,0 25,-1-24,1-1,0 0,-25 0,0 0,0 1,0-1,-25 0,25 0,-25 0,-24 1,24-1,-25 0,26 25,-26 0,0 0</inkml:trace>
  <inkml:trace contextRef="#ctx0" brushRef="#br0" timeOffset="230605.1898">15677 14808,'0'0,"0"-24,0 24,0-25,0 25,25-25,-25 25,25-25,-1 25,-24 0,25-25,0 25,0 0,24 0,-24 0,0 25,0-25,-25 0,25 25,-25-25,24 25,-24 0,0-25,0 24,-24 1,24-25,-25 25,25 0,-25 0,0-1,0-24,25 25,-24-25,24 25,-25-25,25 0,0 25,0-25,0 0,0 0,0 0,0 0,25 0,-1 0,1 25,0-25,0 0,0 0,-1 24,1-24,0 25,0 0,0-25,-1 25,-24 0,0-1,25-24,-25 25,0 0,0-25,-25 25,1-25,-1 25,0-25,0 0,-24 0,-1 0,0 0,1 0,-26 0,1 0,24-25,-24 25,-1-25</inkml:trace>
  <inkml:trace contextRef="#ctx0" brushRef="#br0" timeOffset="234901.4355">447 2480,'0'-24,"-25"-1,25 0,0 25,-25 0,25-25,0 25,0 0,0 0,0 0,0 0,0 25,0-25,0 25,25 0,-25-25,0 49,25-24,-25 0,25 0,-25-1,24 1,-24 0,0 0,25 0,-25 0,0-25,25 24,-25-24,0 0</inkml:trace>
  <inkml:trace contextRef="#ctx0" brushRef="#br0" timeOffset="235256.4559">596 2381,'0'-25,"-25"-24,0 24,25 0,-50 0,26 1,-1-1,0 0,0 25,0 0,1 0,-1 0,0 0,0 25,0 0,1 24,-1-24,25 25,-25-1,25 1,-25 24,25-24,0-1,0 1,0 0,0-1,25 1,-25 0,25-26,-25 1,25 25,-1-25,1-25,0 24,0-24,0 0,-1 0,1 0,25-24,-25 24,24-25,-24 0,25 0,-26 0,26-24,-25 24,24-25,-24 26,0-26,0 0,0 25,0-24,-25-1,0 1,0 24,0-25,-25 1,-25 24,25-25,-24 25,-26-24,1 24,24 25,-24-25,-1 25,26 0,-26 25,26 0,-1 0,-24 49</inkml:trace>
  <inkml:trace contextRef="#ctx0" brushRef="#br0" timeOffset="236540.5293">447 8706,'0'-24,"0"24,0 0,0-25,0 25,0 0,25 0,-1-25,1 25,0 0,0-25,0 25,-1 0,1 0,0 25,0-25,0 25,-1 0,-24-1,0 1,0 25,0-25,0 24,0 1,-24-1,-1 1,25-25,-25 25,0-26,25 1,-25-25,25 25,0-25,0 0,0 0,0 0,0 0,0 0,0 0,25-25,0 0,-25 25,25-24,0-1,-1-25,1 25,0 0,0-24,0 24,0-25,-1 1,-24 24,25-25,0 1,-25-1,25 1,-25-1,0 25,-25-24,0 24,0-25,1 25,-26 1,0-1,1 25,-1-25,0 25,1 0,-26 0,26 25,-1 0,1-1,-1 26,0-25,26 24,-26 1,25 0,0 24,1-24,-1 24,25 0,0-24,0 24,0-24,0 25,25-26,-1 1,-24-1,25 1,25-25,-25 0,-1-1,26 1,0 0,-26-25,26 0,0-25,24 25,-24-25,-1 1,26-1,-26-25,1 25,0-24,24-1,-24 1,-1-26,1 25,-25-24,24 0,-24 24,0-24,0-1,-25 1,0-1,0 1,-25 24,-25-24,25 0,-49 24,0 0,-1 1,1 24,-26 0,26 0,-25 25,24 25,-24 0,25 0,-1 24,1 1,24 24</inkml:trace>
  <inkml:trace contextRef="#ctx0" brushRef="#br0" timeOffset="237745.5982">224 13593,'0'0,"-25"-25,25 0,0 1,0-1,0 0,0 0,25 0,-25 1,24 24,1-25,-25 25,25-25,0 25,0 0,-1 0,1 0,0 0,-25 25,25 0,-25-1,0 1,0 0,0 25,0-26,0 26,-25 0,25-26,-25 26,25-25,-25 0,25-1,-24 1,24 0,0-25,0 25,0-25,0 0,0 0,0-25,0 25,24 0,-24-25,25 25,0-25,0 25,0-24,-1 24,1-25,0 25,0 0,0 0,-1 0,-24 0,25 0,0 25,-25-25,25 24,-25 1,0-25,0 25,0 0,-25 0,25-1,-25 1,0 0,25 0,-24-25,-1 25,-25-1,25 1,1-25,-26 25,25-25,-24 25,24-25,0 0,-25 0</inkml:trace>
  <inkml:trace contextRef="#ctx0" brushRef="#br0" timeOffset="238152.6215">397 13122,'-25'0,"25"-25,-24 25,-1 0,25 25,-25-25,0 24,-24 1,24 0,0 25,0-25,-24 24,24 1,0-1,0 26,0-26,25 26,-24-1,24 1,0-1,0 0,0-24,24 24,-24 1,25-1,-25-24,25 24,0-49,0 25,-1-1,1-24,0 0,0-25,24 25,-24-25,25 0,-25-25,24 0,1 0,-1 1,1-1,-25-25,24 0,1 1,0-26,-1 26,-24-26,25 26,-25-26,-1 1,1 0,0-1,0 1,-25-1,0 1,0 0,-25-1,25 1,-50 24,26 0,-51 1,25-1,-24 25,-25 1,24-1,-24 25,0 25,0-1,24 1,-24 25,25 24,-1 1,26-1,-26 25</inkml:trace>
  <inkml:trace contextRef="#ctx0" brushRef="#br0" timeOffset="243033.9007">1067 13667,'0'0,"25"0,-25 0,0 0,0 0,0 0,0 0,0 0,0 0,0 0,25 0,-25 0,0-24,24 24,-24 0,25 0,-25 0,0 0,25 0,0 0,-25 0,25 0,-25 0,24-25,-24 25,25 0,0 0,-25 0,25 0,0 0,-1 0,-24 0,25-25,0 25,0 0,0 0,-1-25,1 25,0 0,0 0,0-25,-1 25,1 0,0 0,0 0,0-24,-1 24,1 0,0-25,0 25,0 0,0 0,-1 0,1-25,0 25,0 0,0 0,-1 0,-24-25,25 25,0 0,0 0,0 0,-25 0,24 0,1 0,0 0,-25 0,25 0,0 0,-25 0,24 0,1 0,0-25,-25 25,25 0,0 0,-25 0,24 0,1 0,0 0,-25 0,25 0,0 0,-1 0,-24 0,25 0,0 0,0 0,-25 0,25 0,-1 0,1 0,-25 0,25 0,0 0,0 0,-25 0,24 0,1 0,-25 0,25 0,0 0,0 0,-25 0,24 0,1 0,0 0,0 0,-25 0,25 0,0 0,-1 0,1 0,0 0,0 0,0 0,-1 0,1 0,0 0,25 0,-26 0,1 0,0 0,0 0,0 0,-1 0,1 0,0 0,0 0,24 0,-24 0,0 0,0 0,0 0,-1-24,1 24,0 0,0 0,24 0,-24 0,0 0,0 0,0 0,-1 0,1-25,0 25,0 0,25 0,-26 0,1 0,0 0,0 0,0 0,-1 0,26 0,-25 0,0-25,-1 25,1 0,25 0,-25 0,-1 0,1 0,0-25,25 25,-26 0,1 0,0 0,0 0,0 0,24 0,-24 0,0 0,0 0,24 0,-24 0,0 0,0 0,24 0,-24-25,25 25,-25 0,-1 0,26 0,-25 0,24 0,-24 0,0 0,25 0,-26 0,1 0,0-24,25 24,-26 0,26 0,-25 0,0 0,24 0,-24 0,25-25,-26 25,26 0,-25 0,24 0,-24 0,25 0,-25 0,-1 0,26 0,-25 0,0 0,-1 0,26 0,-25 0,0 0,0 0,-1 0,1 0,0 0,25 0,-26 0,1 0,0 0,0 25,0-25,-1 0,1 0,0 0,0 0,0 0,-1 0,1 0,0 0,0 0,0 0,-1 0,1 0,0 24,25-24,-26 0,1 0,0 0,0 0,0 0,-1 0,26 0,-25 0,0 0,-1 0,1 0,25 0,-25 0,0 0,24-24,-24 24,25 0,-26 0,1 0,25 0,-25 0,24 0,-24 0,25 0,-26 0,1 0,25 0,-25 0,-1 0,1 0,0 0,25 0,-26 0,1 0,0 0,0 0,24 0,-24 0,0 0,0 0,24 0,-24 0,0 0,0 0,0 0,0 0,24-25,-24 25,0 0,0 0,-1 0,26 0,-25 0,0 0,-1 0,1 0,25 0,-25 0,-1 0,1 0,0 0,25 0,-26-25,1 25,25 0,-25 0,-1 0,26 0,-25 0,0 0,24-25,-24 25,25 0,-26 0,1 0,25 0,-25 0,-1 0,26 0,-25-25,0 25,0 0,-1 0,1 0,25 0,-25 0,-1 0,1 0,0 0,0 0,0 0,-1 0,1 0,25 0,-25 0,-1 0,1 0,0 0,0 0,0 0,-1 0,1 0,25 0,-25 0,-1 0,1 0,0-25,0 25,0 0,-1 0,1 0,0 0,25 0,-26 0,1 0,0 0,0 0,0 0,0 0,-1 0,1 0,25 0,-25 0,-1 0,26 0,-25 0,0 0,24 0,-24 0,25 0,-26 0,26 0,0 0,-26-24,26 24,0 0,-1 0,-24 0,25 0,-1 0,-24 0,25 0,-1 0,-24 0,25 0,-1 0,-24 0,25 0,-1 0,-24 0,25 0,-1 0,-24 0,25 0,-1 0,-24 0,25 0,-25 0,24-25,1 25,-25 0,-1 0,26 0,-25 0,24 0,-24 0,0 0,0 0,24 0,-24 0,0 0,0 0,0 0,-1 0,26 0,-25 0,0 0,0 0,-1 0,1 0,0 0,25 0,-26 0,1-25,0 25,0 0,0 0,-1 0,26 0,-25 0,0 0,-1 0,26 0,-25 0,0 0,24 0,-24 0,0 0,24 0,-24 0,25 0,-25 0,-1 0,26 0,-25 0,0 0,24 0,-24 0,25 0,-25 0,-1 25,26-25,-25 0,0 0,24 0,-24 0,0 0,0 0,24 0,-24 0,0 0,0 0,24 0,-24 0,0 0,0 0,-1 0,26 25,-25-25,0 0,-1 0,26 0,-25 0,0 0,-1 0,1 0,25 0,-25 0,-1 0,1 0,25 0,-25 0,0 0,-1 0,1 0,25 0,-25 0,-1 0,1 0,25 0,-25 0,24 0,-24 0,0 24,24-24,-24 0,25 0,-25 0,-1 0,26 0,-25 0,24 0,-24 0,25 0,-25 0,24 0,-24 0,25 0,-26 0,26 0,-25 0,24 0,-24 0,25 0,-25 0,24 0,1 0,-25 0,24 0,-24 0,25 0,-1 0,-24 0,25 0,-25 0,24 0,1 0,-25 0,24 0,1 0,-1 0,-24 0,25 0,-1 0,-24 0,25 0,-25 0,24 0,1 0,-25 0,24 0,-24 0,25 0,-25 0,24 0,-24 0,25 0,-26 0,1 0,25 0,-25-24,24 24,-24 0,25 0,-26 0,1 0,25 0,-25 0,24 0,-24 0,25 0,-26 0,26 0,-25 0,0 0,24 0,-24 0,25 0,-25 0,24 0,1 0,-25 0,24 0,-24 0,25 0,-1-25,-24 25,25 0,-1 0,1 0,-25 0,24 0,1 0,-1 0,1 0,0 0,-26 0,26 0,0 0,-1 0,1 0,-1 0,1 0,0 0,-1 0,1 0,24 0,-24 0,0 0,-1 0,1 0,24 0,-24-25,-1 25,1 0,0 0,-1 0,26 0,-26 0,1 0,-1 0,1 0,0 0,-1-25,1 25,24 0,-24 0,0 0,-1 0,1 0,24 0,-24 0,-1 0,26-25,-26 25,26 0,-26 0,1 0,24 0,-24 0,25 0,-26 0,26 0,-26 0,26 0,-26-24,26 24,-26 0,1 0,24 0,-24 0,-1 0,26 0,-26 0,26 0,-26 0,1 0,24 0,-24 0,25 0,-26 0,1 0,-1 0,26 0,-26 0,1 0,0 0,-1 0,1 0,-1 0,1 0,24 0,-24 0,0 0,-1 0,-24 24,25-24,-1 0,1 0,0 0,-1 0,-24 0,25 0,-1 0,1 25,-25-25,24 0,-24 0,25 0,-1 0,-24 0,25 0,-26 0,1 0,25 25,-25-25,24 0,-24 0,25 0,-26 0,26 0,-25 0,0 0,24 0,-24 0,25 0,-25 0,24 0,-24 25,25-25,-26 0,26 0,-25 0,24 0,-24 0,25 0,-25 0,24 0,-24 0,25 0,-26 0,26 0,-25 0,0-25,24 25,-24 0,25 0,-26 0,1 0,25 0,-25 0,24 0,-24 0,25 0,-26 0,26 0,-25 0,25 0,-26 0,26 0,0 0,-26 0,26 0,-25 0,24 0,-24 0,25 0,-25 0,24 0,-24 0,25 0,-26 0,1 0,25 0,-25 0,-1 0,1 0,0-25</inkml:trace>
  <inkml:trace contextRef="#ctx0" brushRef="#br0" timeOffset="268661.3665">3919 13841,'25'0,"0"0,0-25,-25 25,25-25,0 25,-1-24,-24 24,25-25</inkml:trace>
  <inkml:trace contextRef="#ctx0" brushRef="#br0" timeOffset="273920.6673">22647 1042,'0'0,"0"0,0 0,0 0,0 0,0 0,25 0,-25 0,25-25,24 25,-24 0,25-25,-1 25,1-25,24 25,1-24,-26-1</inkml:trace>
  <inkml:trace contextRef="#ctx0" brushRef="#br0" timeOffset="275418.753">22349 2456,'0'0,"0"-25,0 25,0-25,0 25,25-25,0 0,0 1,24-1,1 0,0 0,-1 0,26 1,-1-1</inkml:trace>
  <inkml:trace contextRef="#ctx0" brushRef="#br0" timeOffset="276500.8149">19869 2977,'0'0,"-25"-25,25 25,0-25,0 25,0-25,0 25,0 0,0-25,0 25,0 0,0 0,0 0,0 0,0 25,0-25,0 0,0 25,0 0,0 0,0-1,0 1,0 25,0-25,0-1,0 1,0 0,0 25,0-26,0 1,0 0,0-25,0 25,0 0,-25-25</inkml:trace>
  <inkml:trace contextRef="#ctx0" brushRef="#br0" timeOffset="276823.8334">19745 3051,'-25'-25,"25"0,0 1,-25-26,25 25,0 25,0-25,0 1,0-1,0 0,25 25,-25-25,25 0,0 25,-1-24,-24 24,50 0,-25-25,0 25,0 0,24 0,-24 0,0 0,24 0,-24 0,0 0,0 0,0 25,-1-25,-24 0,25 24,-25 1,25-25,-25 25,0-25,0 25,0 0,0-25,-25 24,25-24,-25 25,1-25,24 25,-25-25,0 0,0 25,0-25,1 0,24 0,-25 0,0 0,0 0,0 0,1 0,24 0,-25 0,25 0,0-25</inkml:trace>
  <inkml:trace contextRef="#ctx0" brushRef="#br0" timeOffset="277331.8624">21035 2803,'0'0,"0"0,0 0,0 0,0 0,0 0,0 0,0 0,0 0,0 0,0 0,0 0,0 0,-25 25,25-25,-25 0,0 25,25-1,-24 1,-1-25,0 25,0 25,0-26,-24 1,24 0,-25 0,25 0,-24-1,24 1,0 0,-24 0,24 0,0-25,0 24,0-24,1 25,24-25,-25 0,0 0,25 0,0 0,0 0,-25 0,25-25,0 25,0-24,0 24,0-25,0 0,25 25,-25-25,25 0,-25 1,0-1,25 0,-1 0,-24 0,25 25,-25-24,25 24,0 0,-25-25,25 25,-1 0,-24 25,25-25,0 0,-25 24,25-24,0 25,-1 0,-24 0,25-25,0 25,-25-1,25 1,0 0,-25 0,24-25,1 25,-25-1,25 1,0-25,-25 25,25-25,0 25,-25-25,24 0,1 0</inkml:trace>
  <inkml:trace contextRef="#ctx0" brushRef="#br0" timeOffset="277743.886">21531 2902,'0'-25,"0"25,-25 0,25 0,0-24,0 24,0 0,0 0,0 0,0 0,0 0,0 0,25 0,0 0,-1 0,1 0,25 0,-25 0,-1 0,26 0,-25 0,24 0,-24 0,0-25,25 25,-26 0,-24 0,25 0,-25 0,0 0,0 0,0 0,0 0,0 0,-25 0,1 0,-1 0,25 0,-25-25,0 25,0 0,25 0,-24 0,-1 0,25 25,0-25,0 0,-25 0,25 25,0-25,-25 24,25-24,0 25,0 0,0 0,0 0,0-1,0 1,0 0,0 0,25 0,-25-1,0 1,0 0,25 0,-25 0,0-25,0 24,0 1,0 0,0-25</inkml:trace>
  <inkml:trace contextRef="#ctx0" brushRef="#br0" timeOffset="277927.8965">21556 3324,'0'0,"0"0,0 0,0 0,0 0,0 0,0 0,0 0,0 0,0 0,24 0,-24 0,25 0,0 0,0-25,0 25,24 0,-24 0,25 0,-26 0,26 0,0-25,-1 25,-24 0</inkml:trace>
  <inkml:trace contextRef="#ctx0" brushRef="#br0" timeOffset="278303.918">22374 2902,'-25'-25,"25"25,-24 0,24 0,0 0,0 0,0 0,0 0,0 0,24 0,-24 0,0 0,25 0,0 0,0 0,0 0,-1 0,1 0,0-24,25 24,-26 0,1 0,-25 0,25 0,0 0,-25 0,0 0,0 0,0 0,0 0,0 0,-25 0,25 0,-25 0,25-25,-25 25,1 0,24 0,0 0,-25 0,25 0,0 25,-25-25,25 0,0 24,0 1,0-25,0 50,-25-25,25-1,0 1,0 25,0-25,0 24,0-24,0 25,0-26,0 1,0 25,0-25,0-1</inkml:trace>
  <inkml:trace contextRef="#ctx0" brushRef="#br0" timeOffset="278843.9489">21630 3522,'0'0,"-25"0,25 0,-25 0,25 0,0 0,0 0,0 0,0 0,0 0,0 0,0 0,0 0,25 0,25 0,-25 0,24 0,1 0,-1 0,26 0,-1 0,-24 0,24 0,1 0,-1 0,1 0,-1 0,0 0,-24 0,24 0,-24 0,0 0,-1 0,-24 0,0 0,0 0,-1 0,-24 0,0-25,0 25,-24 0,-1 0,0 0,-25 0,26 0,-26 0,0 0,-24 0</inkml:trace>
  <inkml:trace contextRef="#ctx0" brushRef="#br0" timeOffset="279023.9592">21655 3522,'-50'0,"25"0,1 0,-1 0,25 25,0-25,0 0,0 0,25 0,-1 0,26 0,-25 0,24 0,26 0,-26 0,26 25,-1-25,1 0,-1 0,1 0,24 0,-25 0,1 0,-1 0,0 0,1 25,-26-25,1 0,0 0,-26 0,1 0,0 0</inkml:trace>
  <inkml:trace contextRef="#ctx0" brushRef="#br0" timeOffset="285533.3315">1166 15304,'-25'-24,"1"-1,24 0,-25 0,0 25,25-25,0 1,-25 24,25 0,0 0,0 0,0 0,0 0,0 0,0 0,0 0,0 0,0 24,0-24,25 25,0 0,-25 0,25 0,-1-1,1 1,0 0,0 0,0 0,-1 0,1-1,-25 1,25 0,0-25,0 25,-25 0,24-25,-24 24,25-24,-25 0,25 0</inkml:trace>
  <inkml:trace contextRef="#ctx0" brushRef="#br0" timeOffset="285768.345">1389 15081,'0'0,"0"0,0 0,0 0,-24 0,24 25,0-25,-25 25,25 0,0-1,-25 26,25-25,-25 24,25-24,-25 25,1 0,24-26,-25 26,0 0,0-26,25 1,-25 25,25-25,-24-1,24 1,-25-25,25 25,0-25</inkml:trace>
  <inkml:trace contextRef="#ctx0" brushRef="#br0" timeOffset="286500.3868">4936 13915,'0'0,"0"0,0 25,0-25,-24 0,24 25,0-25,0 0,0 25,0-25,0 25,0-25,0 0,24 24,-24-24,0 0,25 0,-25 0,0 0,25 0,-25 0,25 0,-25 0,0-24,25 24,-25 0,0-25,0 25,0 0,25-25,-25 25,0 0,0-25,0 25,0 0,-25 0,25-25,0 25,-25 0,25 0,-25 0,25 0,-25 0,25 0,0 25,-25-25</inkml:trace>
  <inkml:trace contextRef="#ctx0" brushRef="#br0" timeOffset="286868.4079">5036 14585,'0'0,"0"0,0 0,0 0,0 0,0 0,0 0,0 0,0 0,0 0,0 25,0-25,0 0,0 0,0 0,0 25,0-25,-25 25,25-25,0 0,0 0,0 24,0-24,0 0,0 0,25 0,-25 25,0-25,25 0,-25 0,24-25,-24 25,25 0,-25-24,25 24,-25 0,25-25,-25 25,0-25,0 25,25-25,-25 25,0-25,0 25,-25 0,25-24,-25 24,25 0,-25 0,25 0,-25 0,25 0,-24 0</inkml:trace>
  <inkml:trace contextRef="#ctx0" brushRef="#br0" timeOffset="287764.4591">7814 14858,'0'-25,"0"25,-25 0,25-25,0 25,0 0,-25 0,25 0,0 0,0 0,0 25,25-25,-25 0,25 25,-25-25,25 25,-1 0,1-1,0 1,0-25,0 25,-25 0,24 0,1-25,0 24,0 1,-25-25,25 25,-25-25,24 0,-24 25</inkml:trace>
  <inkml:trace contextRef="#ctx0" brushRef="#br0" timeOffset="287980.4715">8037 14833,'0'0,"0"-25,0 25,0 0,0 0,0 0,0 0,0 0,-25 25,25-25,0 0,-25 25,25 0,-24-25,24 25,-25-1,0 26,25-25,-25 0,0 24,1-24,-1 25,0-26,25 1,-25 0,0 0,25 0,-24-1,24-24</inkml:trace>
  <inkml:trace contextRef="#ctx0" brushRef="#br0" timeOffset="288648.5097">11535 13965,'0'0,"0"0,0 0,0-25,0 25,0 0,-25 0,25 0,0 0,-25 25,25-25,-25 0,25 25,0-25,-25 25,25-25,0 24,-24-24,24 25,0-25,0 25,0-25,24 0,-24 25,25-25,-25 0,25 0,0 0,-25 0,25-25,-1 25,-24 0,25-25,0 25,-25-25,25 25,-25-24,0 24,0-25,0 25,0 0,0-25,0 25,0 0,-25-25,25 25,-25 0,0 0,25 0,-24 0</inkml:trace>
  <inkml:trace contextRef="#ctx0" brushRef="#br0" timeOffset="288948.5269">11559 14734,'0'25,"0"-25,0 0,0 0,0 25,0-25,0 0,0 0,0 24,0-24,0 0,0 25,0-25,0 0,0 25,0-25,0 0,0 0,25 25,-25-25,25 0,-25 0,25 0,-25 0,25 0,-25-25,0 25,24 0,-24-25,0 25,0 0,0-25,0 25,0-24,0 24,-24 0,-1-25,0 25,0 0,0-25,1 25,-1 0,0 25</inkml:trace>
  <inkml:trace contextRef="#ctx0" brushRef="#br0" timeOffset="291207.6561">14610 14833,'-24'0,"-1"-25,25 25,-25 0,25-24,-25 24,25 0,0-25,0 25,0 0,0 0,0 0,0 25,0-25,0 24,25-24,-25 25,25 25,0-25,-1-1,1 26,0 0,0-26,0 26,-1-25,1 0,0 24,0-24,0 0,-1 0,-24-1,25 1,-25 0,25-25,-25 25,0-25,25 0</inkml:trace>
  <inkml:trace contextRef="#ctx0" brushRef="#br0" timeOffset="291405.6674">14958 14833,'0'0,"-25"0,25 0,0 0,-25 25,25-25,-25 25,25-25,-25 25,1-1,-1 1,0 0,0 25,-24-26,24 26,0-25,-25 24,26-24,-26 25,25-25,-25 24</inkml:trace>
  <inkml:trace contextRef="#ctx0" brushRef="#br0" timeOffset="293835.8064">2084 14387,'0'0,"0"0,0-25,0 25,0 0,0 0,0 0,0 0,0 0,0 0,0 0,0 0,0 0,0 0,0 0,0 0,0 0,0 0,0 0,0 0,0 0,25 0,-25 0,25 0,-25 0,24 0,1 0,0-25,25 25,-26 0,26 0,0 0,-1 0,1 0,-1 0,1 0,0 0,24 0,-24 0,-1 0,1 0,24 0,-24-25,0 25,-1 0,26 0,-26 0,1 0,-1 0,1 0,0 0,-26 0,26 0,-25 0,0 0,-1 0,1 0,0 0,-25 0,25 0,-25 0,0 0,0 0,0 0,0 0,0 0,0 0,0 0,0 0,0 0,0 0,0 0,0 0,0 0,0 0,0 0</inkml:trace>
  <inkml:trace contextRef="#ctx0" brushRef="#br0" timeOffset="294743.8583">8905 14213,'-25'0,"25"0,-24 0,24 0,-25 0,25 0,0 0,0 0,0 0,0 0,0 0,0 0,0 0,0 0,0 0,25 0,-1 0,-24 0,25 0,25 0,-25 0,24 0,1 0,-1 0,1-25,0 25,24 0,-24-25,24 25,-24 0,24-24,-24 24,24-25,1 25,-1-25,0 25,-24 0,24-25,-24 25,0 0,-1-25,1 25,-25 0,24 0,-24-24,0 24,-25 0,25 0,-25 0,0 0,0 0,0 0,0 0,0 0,0 0,0 0,0 0,0 0,0 0</inkml:trace>
  <inkml:trace contextRef="#ctx0" brushRef="#br0" timeOffset="295687.9123">15776 14163,'-25'0,"25"0,0-24,0 24,0 0,-24 0,24 0,0 0,0 0,0 0,0-25,0 25,0 0,0 0,0 0,0 0,0 0,0 0,0 0,0 0,24 0,-24 0,25 0,0 0,0 0,24 0,-24 0,25-25,-1 25,26 0,-1 0,1 0,24 0,-25-25,50 25,-25 0,1 0,24 0,-25-25,25 25,0 0,-25 0,25 0,-25-24,1 24,-1 0,0 0,-24 0,-1 0,-24-25,-1 25,1 0,-25 0,-1 0,1 0,-25 0,0-25,0 25,0 0,0 0,0 0,0 0,-25 0,25-25,-24 25,-1 0,25 0,-25 0,0 0</inkml:trace>
  <inkml:trace contextRef="#ctx0" brushRef="#br0" timeOffset="297352.0075">8211 13791,'0'0,"0"0,0 0,0 0,0 0,0 0,0 0,0 0,-25 0,25 0,-25 25,25-25,-25 25,0-25,1 25,-1 0,0-1,0 26,-24-25,-1 24,25 1,-24-25,-1 24,0 1,1 0,-1-1,25-24,-24 25,-1-25,25 24,-24-24,24 0,0 0,0-25,25 24,-24-24</inkml:trace>
  <inkml:trace contextRef="#ctx0" brushRef="#br0" timeOffset="298560.0766">1588 14064,'0'0,"0"-25,0 25,0 0,0 0,0 0,0 0,0 0,0 0,0 0,0 0,0 25,-25-25,25 25,-25 0,25 0,-25-1,1 26,-1-25,-25 24,25 1,-24-25,24 25,0-1,-24-24,24 25,0-26,-25 1,26 0,24 0,-25 0,0-1,25-24,-25 25,25-25,0 0,0 0,0 0</inkml:trace>
  <inkml:trace contextRef="#ctx0" brushRef="#br0" timeOffset="298976.1004">1315 13618,'0'0,"0"-25,25 25,-25-25,0 0,25 25,-1-24,-24-1,25 25,0-25,0 0,0 25,-1-25,1 25,0 0,0-24,0 24,-1 0,1 0,0 24,-25-24,25 25,-25-25,25 25,-25 0,0 0,-25 24,25-24,-25 0,25 24,-25-24,0 0,25 0,-24 24,-1-49,25 25,-25 0,25-25,0 0,0 25,0-25,0 0,0 0,0 0,0 0,0-25,25 25,0 0,-25-25,24 25,1-25,0 25,0-24,0-1,24 25,-24-25,0 0,25 25,-26-25,26 25</inkml:trace>
  <inkml:trace contextRef="#ctx0" brushRef="#br0" timeOffset="299958.1566">15206 14139,'24'-25,"-24"25,0 0,0 0,0-25,0 25,0 0,0 0,0 0,0 0,0 0,-24 0,-1 25,25-25,-25 0,0 25,-24-25,24 24,0 1,-25 0,1-25,24 25,-25 0,1-1,-1 1,25 0,-24 0,24 0,-25 0,26-1,-1-24,0 25,0-25,0 0,0 0</inkml:trace>
  <inkml:trace contextRef="#ctx0" brushRef="#br0" timeOffset="300500.1876">14288 13146,'0'-24,"0"24,0 0,0 0,0-25,25 25,-25 0,24-25,-24 25,25 0,-25-25,25 25,0 0,0-25,-1 25,1 0,0 0,0-24,0 24,0 0,-1 0,1 0,0 0,-25 0,25 24,-25-24,0 0,0 25,0-25,0 25,0-25,0 25,-25 0,25-25,-25 24,0 1,25-25,-24 25,24-25,-25 0,25 25,0-25,-25 0,25 0,0 0,0 0,0 0,0 0,25 0,-25 0,25 0,-25 0,24 0,1 0,-25 25,25-25,0 0,0 0,-1 25,1-25,-25 24,25-24,-25 25,25 0,-25-25,0 25,0 0,0-25,0 24,0 1,-25-25,0 25,25-25,-25 0,1 25,-26-25,25 0,0 0,-24 0,-1 0,25 0,-24-25,-1 25,25 0,-24-25,-1 25,25-25,0 25</inkml:trace>
  <inkml:trace contextRef="#ctx0" brushRef="#br0" timeOffset="301799.2619">3126 16222,'0'0,"25"-25,-25 25,24 0,-24-24,0 24,0 0,0 0,0 0,0 0,0 0,0 0,0 0,0 0,0 24,0-24,0 0,0 25,0-25,-24 25,24 0,-25 0,0-1,25 26,-25-25,0 25,1-1,-26-24,50 25,-25-26,0 26,0-25,25 0,-24 24,24-24,0-25,0 25,0 0,0-25,24 0,-24 24,25-24,0 0,0 0,0 0,0 0,-1-24,26 24,-25-25,24 25,1-25,0 0,-1 0,1 25,-1-24,1-1,0 0,-1 0,-24 0,25 1,-26-1,1 0,0 25,-25-25,25 25,-25-25,0 25,0 0,0-24,0 24,0 0,-25 0,25 0,-25 0,25 0,0 0,-25 0,25 0,0 24,-24-24,24 25,0-25,0 25,-25 0,25 24,0-24,0 0,0 25,0-26,0 26,0 0,0-26,0 26,0 0,0-26,0 26,0-25,0 0,25-1,-25 1,0 0,0 0,0 0,0-1,0-24,0 25,0-25</inkml:trace>
  <inkml:trace contextRef="#ctx0" brushRef="#br0" timeOffset="302144.2816">4341 16495,'25'0,"-25"0,0 0,0 0,0 0,0 0,0 0,0 0,0 0,0 0,0 25,-25-25,25 25,0-25,0 25,0-25,0 0,0 24,0-24,0 0,0 0,0 0,0 0,0 0,0 0,0 0,0 0,25 0,-25-24,0 24,0 0,0-25,25 25,-25 0,0 0,0-25,0 25,0 0,-25 0,25-25,0 25,-25 0,25 0,-25 25</inkml:trace>
  <inkml:trace contextRef="#ctx0" brushRef="#br0" timeOffset="302392.2958">4465 16966,'25'25,"-25"-25,0 0,0 0,0 0,0 0,0 0,0 0,0 0,0 0,0 0,0 0,0 0,0-25,0 25,0 0,0 0,0-24,0 24,0 0,-25-25,25 25,0 0,-25 0,25 0,0 0,-24 0,24 0,-25 0,25 0</inkml:trace>
  <inkml:trace contextRef="#ctx0" brushRef="#br0" timeOffset="302964.3285">5581 16619,'0'0,"0"0,0 0,0 0,0 0,0 0,0 0,0 0,0 0,0 0,0 0,0 0,0 0,25 0,-25-25,0 25,25 0,-25 0,25 0,-25-24,25 24,-25-25,24 25,-24-25,25 25,-25-25,25 25,-25-25,0 25,0-24,0 24,0-25,0 25,0 0,0-25,0 25,0 0,0 0,-25 0,25 0,0 0,-25 0,25 0,0 0,-24 25,24-25,0 25,0-1,0-24,0 25,0 0,0 25,0-26,0 1,0 0,0 25,0-26,0 1,0 25,0-25,0-1,0 1,0 0,0 0,0 0,24-1,-24-24,0 25,0-25,0 25,0-25,0 25,25-25,-25 0</inkml:trace>
  <inkml:trace contextRef="#ctx0" brushRef="#br0" timeOffset="303151.3392">5457 17090,'0'0,"0"0,0 0,0 0,0 0,0 0,25 0,-25 0,25 25,0-25,0 0,-1 0,1 0,0 0,0 0,24 25,-24-25,0 0,25 0,-26 0,26-25,-25 25,24 0,-24 0,25 0,-25-25,-1 25</inkml:trace>
  <inkml:trace contextRef="#ctx0" brushRef="#br0" timeOffset="303499.3591">6499 16545,'0'0,"0"0,0-25,0 25,-25 0,25 0,0 0,0 0,0 0,0 0,0 0,0 25,0-25,-24 0,24 25,0-25,0 0,0 24,0-24,0 0,0 0,0 0,0 0,0 0,24 0,-24 0,0 0,0 0,25 0,-25-24,0 24,25 0,-25-25,0 25,0-25,0 25,0 0,0-25,0 25,0 0,0-25,0 25,-25 0,25 0,-25 0,25 0,-24 25,-1-25,25 25</inkml:trace>
  <inkml:trace contextRef="#ctx0" brushRef="#br0" timeOffset="303732.3725">6524 16966,'0'25,"25"-25,-25 0,0 0,0 0,25 0,-25 0,0-25,24 25,-24 0,0 0,0-24,25 24,-25 0,0-25,0 25,0 0,0-25,0 25,0 0,0 0,-25 0,25 0,-24 0,24 0,0 0,-25 0,25 0,-25 25,25-25,0 0</inkml:trace>
  <inkml:trace contextRef="#ctx0" brushRef="#br0" timeOffset="304219.4003">7144 16694,'50'-25,"-25"25,-1-50,1 50,0-25,0 1,-25-1,25 0,-25 0,0 0,0 1,0-1,-25 25,0-25,25 25,-25-25,0 25,1 0,-1 0,0 0,0 0,0 0,0 25,1-25,24 25,-25 0,0-25,25 24,0 1,-25 0,25 0,0 0,0-1,0 1,25-25,-25 25,25 0,-25-25,25 25,-1-25,-24 0,25 0,0 0,0 0,25 0,-26 0,1-25,0 25,0-25,0 25,-1-25,1 25,-25-25,25 1,-25 24,25-25,-25 0,0 0,0 0,0 25,0-24,0-1,0 25,-25-25,25 25,0 0,0 0,0 0,0 0,0 25,0 0,0-1,-25 1,25 25,0-1,0 1,0 0,0-1,0 1,0-1,0 26,0-26,0 1,0 0,0-1,0 1,0-25,0 24,0-24,0 25</inkml:trace>
  <inkml:trace contextRef="#ctx0" brushRef="#br0" timeOffset="304847.4362">3746 17835,'0'0,"-25"0,25 0,0 0,0 0,0 24,0-24,0 0,0 0,0 0,0 0,25 25,0-25,-1 0,1 25,0-25,25 0,-1 0,26 25,-1-25,1 0,-1-25,25 25,0 0,1 0,24-25,0 25,0 0,25-25,-1 25,1-24,0 24,0-25,0 25,24-25,1 25,-25 0,24-25,1 25,-25-25,24 25,-24 0,0 0,0 0,0 0,0 0,-25 0,0 0,0 0,-25 25,0-25,0 0,-24 0,-26 0,26 0,-26 0,-24 0,25 0,-50 0,25 0,-25 0,24 0,-24 0,0 0,0 0,-24 0,24 0,-25 0,25-25,-25 25,0 0,25-24,-25 24,1 0,24-25</inkml:trace>
  <inkml:trace contextRef="#ctx0" brushRef="#br0" timeOffset="308619.652">3076 16024,'0'-25,"0"25,25-25,-25 25,0 0,0 0,0 0,0-25,0 25,-25 0,25 0,0 0,-25 0,1 0,-1 0,0 25,0-25,-25 0,26 0,-26 25,0-25,1 25,24-25,-25 25,1-1,-1-24,25 25,-24-25,24 0,-25 25,26-25,-1 0,25 0,-25 25,25-25,-25 0,25 0,0 0,0 0,0 0,0 0,0 0,0 0,0 0,0 0,0 0,25 0,-25 0,25 0,-25 25,25-25,-25 24,24 1,1 0,0 0,-25 0,25-1,0 26,-25 0,24-1,1 1,-25 0,25-1,-25 26,0-26,25 26,-25-1,0 0,0 1,0-26,0 26,0-1,-25 1,25-1,0-24,-25 24,25 1,0-26,-25 1,25-1,0 1,-24 0,24-1,0-24,0 25,0-26,0 1,0 0,0 0,0-25,24 25,-24-25,25 0,-25 0,25 0,-25 0,25 0,0 0,-1 0,1 0,25-25,-25 25,24-25,1 25,-1-25,1 25,0-25</inkml:trace>
  <inkml:trace contextRef="#ctx0" brushRef="#br0" timeOffset="309551.7053">7690 15974,'-25'0,"0"-25,25 25,-25 0,1 0,24-24,0 24,0 0,-25 0,25 0,0 0,0 0,0 0,25-25,-25 25,24 0,1 0,0-25,0 25,24-25,-24 25,25-25,-1 25,1 0,0-24,-1 24,1 0,-1 24,1-24,0 25,-1 0,-24-25,0 50,0-26,0 1,-1 25,-24-1,25 1,-25 0,0-1,-25 1,25 24,-24-24,-1 24,0 1,25-1,-25 1,0-1,1-24,-1 24,25 0,-25 1,25-26,0 26,0-26,0 26,0-26,0 1,0 0,25-1,-25 1,25-25,-1 24,1-24,-25 25,25-25,0-1,0 1,-1 0,-24 0,25-25,-25 25,0-25,25 24,-25-24,0 0,-25 25,0-25,25 0,-24 0,-26 0,25 25,-24-25,-1 0,-25 0,26 0,-26 0,1 0,0 0,-1 0,1 0,-25 0,24 25</inkml:trace>
  <inkml:trace contextRef="#ctx0" brushRef="#br0" timeOffset="314525.9898">9178 16892,'0'0,"0"0,0 0,25 0,0 0,-25 0,24 0,26 0,-25 0,0 0,24 0,1 25,0-25,-1 0,1 0,24 0,-24 0,24 25,-24-25,-1 0,26 0,-26 0,1 0,0 0,-1 0,-24 0,25 0,-26 0,-24 0,25 0,-25 0</inkml:trace>
  <inkml:trace contextRef="#ctx0" brushRef="#br0" timeOffset="314878.0099">9153 16570,'0'0,"0"0,0 0,0 0,0 0,-25 0,25 0,0 0,0 0,0 0,-24 0,24 24,-25-24,0 25,25 0,-25 0,0 0,-24-1,24 26,0-25,-24 24,-1-24,25 25,0-25,-24 24,24-24,0 25,0-26,25 1,-24 0,24 0,24 0,-24-25,25 24,0-24,0 25,24-25,-24 25,25-25,24 0,-24 0,24 0,-24 0,24 0,1 0</inkml:trace>
  <inkml:trace contextRef="#ctx0" brushRef="#br0" timeOffset="315406.0401">11162 16818,'0'-25,"0"0,25 25,-25-25,0 25,0 0,0-25,0 25,0 25,0-25,25 0,-25 25,0 0,0 0,0-1,25 1,-25 0,0 25,0-26,0 1,25 25,-25-25,0-1,0 1,0 0,24 0,-24-25,0 25,0-25,0 24,0-24,0 0,0 0,0 0,0 0,0-24,0 24,0-25,-24 0,24 0,0 0,-25 1,25-1,-25-25,25 25,-25-24,25-1,-25-24,25 24,-24-24,24-1,-25 1,25 0,-25-1,25-24,0 24,0 1,0 0,25 24,-25 0,25 1,-1 24,1 0,0 25,25 0,-26 0,26 0,-25 25,0 0,24 0,-24 24,0-24,0 25,0-1,-1-24,-24 25,0-1,-24 1,-1-1,0 1,0-25,0 25,-24-1,-1 1,25-25,-24 24,-1-24</inkml:trace>
  <inkml:trace contextRef="#ctx0" brushRef="#br0" timeOffset="315870.0667">11559 16669,'25'25,"0"-25,0 0,0 24,-1-24,1 25,0 0,-25-25,25 25,0 0,-25-1,0-24,24 25,-24 0,0 0,0-25,-24 25,24-1,-25-24,25 25,-25-25,25 25,-25-25,25 0,0 0,-25 0,25 0,-24-25,24 25,0-25,0 25,0-24,0-1,0 0,24 0,-24 0,0 25,25-24,0-1,-25 25,25 0,0-25,-1 25,-24 0,25 0,0 25,-25-25,25 0,-25 25,25-1,-25-24,0 25,0 0,24-25,-24 25,0 0,25-25,-25 24,25-24,-25 25,25-25,-25 0,25 0,-1 0,1 0,0 0,-25-25,25 25,0-24,-1 24,1-25,0 0,0 0,0 25,-1-25,-24 1,25-1,-25 0,0 0,0 0,-25 1,1-1,-1 0,0 0,0 0,0 25,1-24,-1 24</inkml:trace>
  <inkml:trace contextRef="#ctx0" brushRef="#br0" timeOffset="316306.0916">12626 16222,'25'0,"0"-25,-1 25,1 0,-25 0,0 0,0 0,0 0,0 25,0 0,-25 0,25 0,-24 24,24 1,-25 0,0-1,25 1,-25-1,25 26,0-26,-25 26,25-26,0 1,0 24,0-24,0 0,0-1,0 1,0-25,0 24,0-24,0 25,0-26,0 1,0 0,0 0,0-25,0 0,0 25,0-25,-24 0,24-25,0 25,-25-25,25 25,0-25,-25 0,25-24,0 24,0-25,0 26,0-26,0 0,0 1,0 24,25-25,-25 26,25-26,-1 25,1 0,0 1,0-1,0 0,-1 25,1 0,0-25,0 25,0 0,-1 25,1-25,0 0,0 25,0 0,-1-25,-24 24,25 1,0 0,-25 0,0 0,25-1,-25-24,0 25,0 0,0-25,0 25</inkml:trace>
  <inkml:trace contextRef="#ctx0" brushRef="#br0" timeOffset="316446.0996">13097 16570,'0'-25,"0"25,0 0,0 0,25-25</inkml:trace>
  <inkml:trace contextRef="#ctx0" brushRef="#br0" timeOffset="316654.1115">13544 16272,'25'0,"-25"0,0 0,24 0,-24 25,0-25,0 24,0 1,0 25,0-25,0 24,0 1,0 0,-24-1,24 1,-25-25,25 24,0 1,-25-25,25 24,-25-24,25 0,-25 0,25-1,0 1</inkml:trace>
  <inkml:trace contextRef="#ctx0" brushRef="#br0" timeOffset="316811.1205">13569 16818,'0'-25,"24"0,1-25,25 26,-25-1,24 0,-24 0,25 0,24 25,-24-24,-1-1,26 0,-26 25,26-25,-26 25,1 0,-1-25,1 25,0 0,-26 0,1 25,0-25,0 0,-25 25</inkml:trace>
  <inkml:trace contextRef="#ctx0" brushRef="#br0" timeOffset="317174.1413">11783 17562,'-75'25,"26"-1,-1 1,0 0,26 0,-1-25,25 0,0 25,0-25,49 0,-24 0,50 0,-1 0,0 0,26-25,-1 25,25-25,25 0,-1 25,1-25,0 1,25-1,-1 0,-24 25,25-25,0 0,-1 25,1-25,-1 1,1 24,-25-25,0 25,0-25,-1 25,-24 0,0-25,-24 25,-1 0,0 0,-25-25,1 25,-26 0,1 0,-25 0,0 0,-25 0,0 0,0 0,0 0,0 0,-25 0,0 0,-25 0,26 25,-26-25,0 0,-24 0,24 0,-24 25</inkml:trace>
  <inkml:trace contextRef="#ctx0" brushRef="#br0" timeOffset="317513.1607">12080 17810,'-49'0,"-1"25,0-1,26-24,-1 0,25 0,0 25,0-25,25 0,-1 0,26 0,0 0,24 0,0 0,50 0,-24 0,24 0,25 0,-1-25,1 25,25 0,-25-24,24 24,1-25,0 25,-1-25,1 25,-25-25,-1 25,1 0,0-25,0 25,-25-24,-25 24,0-25,1 25,-26 0,0-25,1 25,-26 0,-24 0,0 0,0 0,0 0,-25 0,0 0,-25 0,0 0,0 0,0 0,1 0</inkml:trace>
</inkml:ink>
</file>

<file path=ppt/ink/ink1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9T13:00:02.883"/>
    </inkml:context>
    <inkml:brush xml:id="br0">
      <inkml:brushProperty name="width" value="0.05292" units="cm"/>
      <inkml:brushProperty name="height" value="0.05292" units="cm"/>
      <inkml:brushProperty name="color" value="#FF0000"/>
    </inkml:brush>
  </inkml:definitions>
  <inkml:trace contextRef="#ctx0" brushRef="#br0">12229 3547,'0'0,"0"-25,0 25,0 0,0 0,0 0,-25 0,25 0,-25 0,1 0,24 0,-25 0,25 0,-25 25,0-25,25 0,-25 25,25-25,0 25,0-25,0 24,0-24,0 0,0 25,0-25,25 25,-25-25,25 0,0 0,0 25,-1-25,1 0,0 25,0-25,-25 0,25 0,-1 25,1-25,0 0,-25 0,25 24,-25-24,0 0,0 0,0 0,0 0,0 0,0 0,0 0,0 25,0-25,-25 0,25 0,-25 0,0 0,25 0,-24 25,-1-25,0 0,0 0,25 0,-25 0,1 0,-1-25</inkml:trace>
  <inkml:trace contextRef="#ctx0" brushRef="#br0" timeOffset="457.0262">12353 3349,'-25'-25,"0"25,1-25,-1 25,0 0,0 0,0 0,1 0,-1 0,0 25,0-25,0 25,1-25,-1 24,0 1,0 0,0-25,25 50,-24-26,-1 1,25 0,0 25,0-26,-25 26,25-25,0 25,0-1,0-24,0 25,25-26,0 1,-25 0,24 25,1-26,0-24,0 25,0 0,24 0,-24-25,0 0,24 25,-24-25,25 0,-1 0,-24 0,25 0,-1-25,-24 25,25-25,0 0,-26 25,26-25,-25 1,24-26,-24 25,25 0,-25-24,-1-1,1 25,-25-24,0-1,0 0,0 1,0-1,-25 25,1-24,-1 24,-25 0,25 0,-24 1,-26 24,26-25,-26 25,1 25</inkml:trace>
  <inkml:trace contextRef="#ctx0" brushRef="#br0" timeOffset="3398.1944">3870 3547,'0'0,"0"0,0 0,0 0,0 0,-25 0,25 0,0 25,0-25,0 0,0 0,0 25,0-25,0 24,0 1,0 0,-25 0,25 0,0 0,-25-1,25 26,-24-25,24 0,0-1,-25 1,25 0,0 0,0-25,0 25,0-1,0-24,0 0,0 25,0-25,25 0,-25 0,24 0,1 0,-25 0,25 0,0 0,0 0,24-25,-24 25,0-24,25 24,-26-25,1 25,25-25,-25 25</inkml:trace>
  <inkml:trace contextRef="#ctx0" brushRef="#br0" timeOffset="3850.2202">4168 3572,'-25'0,"0"-25,25 25,-25-25,25 25,-25 0,1-25,24 25,-25-24,25 24,-25 0,0-25,25 25,-25 0,0 0,25 0,-24 0,-1 0,0 0,0 0,0 25,1-25,-1 24,0-24,0 25,0 0,1 0,-1 0,0-1,25 1,-25 25,0-25,25 0,-24 24,24-24,0 25,0-26,0 1,0 25,0-25,0-1,24 26,-24-25,25 0,0-25,0 24,0 1,-1-25,1 25,0-25,0 0,24 0,-24 0,25 0,-25 0,24-25,-24 25,25-25,-1 1,-24-1,25 0,-1 0,-24 0,25 1,-25-1,-1-25,26 25,-25-24,0 24,-25-25,24 1,1-1,-25 0,0 1,0-1,-25 25,1-24,-1-1,-25 25,25 1,-24-1,24 0,-25 25,1-25,-26 25,26 25</inkml:trace>
  <inkml:trace contextRef="#ctx0" brushRef="#br0" timeOffset="5928.3391">2406 3522,'0'0,"-24"25,24-25,0 0,0 0,0 0,0 0,24 0,-24 0,25 0,0 0,0 0,0 0,24 0,-24 0,25 0,24 0,-24 0,24 0,-24 0,24 0,1 0,-1 25,0-25,1 0,24 0,-25 25,1-25,24 0,-25 0,26 0,-26 0,25 0,-24 0,24 0,-25 0,1 0,-1 0,1 0,-1 0,0-25,-24 25,24 0,-49 0,25 0,-25 0,-1-25,1 25,0 0,-25 0,0 0,0 0,0 0,0 0,0 0,0 0,0 0,0 0,0 0,0 0,0 0</inkml:trace>
  <inkml:trace contextRef="#ctx0" brushRef="#br0" timeOffset="6928.3963">10865 3646,'0'0,"25"0,-1 0,1 0,0 0,0 0,24 0,1 0,0 0,-1 0,1 0,24 0,1-25,-1 25,1 0,24-24,-25 24,25 0,1-25,-1 25,0 0,0-25,-24 25,24-25,0 25,0 0,-24-25,-1 25,1 0,-1-24,-24 24,-1 0,1-25,-25 25,-1 0,1 0,0 0,-25-25,0 25,0 0,0 0,0 0,0 0,0 0,0 0,0 0,0 0,0 0,0 0</inkml:trace>
  <inkml:trace contextRef="#ctx0" brushRef="#br0" timeOffset="13248.7578">19100 6796,'0'0,"0"0,-25 0,25 0,0 0,0 25,0-25,0 25,0-25,0 25,0 0,0 24,0-24,0 25,-25-1,25 1,0-25,0 24,0 1,-24-25,24 0,0-1,0 26,0-25,-25-25,25 25,0-1,0-24,0 25,0-25,0 0,0 25,0-25</inkml:trace>
  <inkml:trace contextRef="#ctx0" brushRef="#br0" timeOffset="13608.7784">19422 6945,'25'-24,"0"24,-25-25,25 0,-25 25,0 0,0-25,0 25,0 0,0 0,0 0,0 0,0 25,-25-25,25 25,-25-25,25 25,-25 24,1-24,-1 25,25-26,-25 26,0-25,25 0,-25 24,25-24,0 0,0 0,0-1,0-24,0 25,25-25,-25 25,25-25,0 0,0 0,-25 0,24 0,26 0,-25 0,0-25,-1 25,1-25,25 25,-25-24,-1-1,1 0,0 0,0 0,0 1,-25-1,0 0,0-25,0 26,0-1,0-25,-25 25,25 1,-25-1,0 0,0 0,1 25,-1-25,25 25,-25 0,0 0</inkml:trace>
  <inkml:trace contextRef="#ctx0" brushRef="#br0" timeOffset="14089.8059">20216 6970,'25'0,"-25"0,25 0,-25 0,0 0,0 25,0-25,-25 0,25 25,-25 0,0-25,1 24,-1 1,25 0,-25 0,0 0,25-1,-25 1,25 0,0 0,0-25,0 25,0-1,0-24,25 25,0-25,-25 0,25 25,0-25,-1 0,1 0,0 0,0 0,0 0,-1 0,1-25,0 25,-25-25,25 25,-25-24,25-1,-25 0,0 0,0 0,0 1,-25-1,0 0,0-25,0 26,25-1,-24-25,-1 25,0 1,0-26,0 25,1 0,-1 0,25 1,-25-26,25 25,0 0,0 1,0-1,0 25,25-25,-25 0,25 25,-1-25,-24 25,25 0,0-24,0 24,0 0,-1 24,1-24,0 25,-25-25,25 25,0 0,-25 0,0-1,24 1,-24 0,0 25,0-26,-24 1,24 0,-25 0,0 25,25-26,-25 1,0 0,25 0,-24 0,-1-25</inkml:trace>
  <inkml:trace contextRef="#ctx0" brushRef="#br0" timeOffset="14456.8269">20712 6648,'25'-25,"-25"25,25 0,-25 0,0 0,0 25,0-25,0 0,0 24,0 1,-25 0,25-25,0 50,0-50,0 24,0 1,0 0,0 0,25 0,-25 0,25-25,-1 24,1-24,-25 25,25-25,0 0,0 0,0 0,-1 0,1 0,0-25,0 25,0-24,-1 24,1-25,0 0,-25 0,25 0,-25 0,25 1,-25 24,0-25,0 25,0-25,0 25,0 0,0 25,0-25,0 25,0-1,-25 1,25 25,-25 0,25-1,0 1,-25-1,25 1,-25 24,25-24,-24 0,24-1,0-24,-25 25,25-1</inkml:trace>
  <inkml:trace contextRef="#ctx0" brushRef="#br0" timeOffset="14833.8485">18629 7913,'-100'0,"51"0,-26 0,26 0,-1 0,25 0,1 0,-1 0,25 0,0 0,0-25,25 25,-1 0,26 0,0 0,24-25,0 25,1 0,24 0,25-25,-25 25,25 0,0 0,25-25,-25 25,25 0,0 0,0-24,0 24,-1 0,1-25,0 25,-25 0,25 0,-25-25,0 25,0 0,0 0,-25 0,0 0,-24-25,-1 25,1 0,-26 0,-24 0,0 0,0 0,-1 0,-24 0,0 0,0 0,0 0,-24 0,24 0</inkml:trace>
  <inkml:trace contextRef="#ctx0" brushRef="#br0" timeOffset="17218.9849">18629 6623,'0'0,"0"-25,0 25,0 0,0-25,0 25,0 0,0 0,0 25,0-25,0 25,0 0,0 24,0-24,0 25,0 24,0-24,0 24,0 1,0-1,-25 0,0 26,0-26,25-24,-25 24,1-24,24-1,-25 1,25-1,-25-24,25 0,0 0,0 0,0-25</inkml:trace>
  <inkml:trace contextRef="#ctx0" brushRef="#br0" timeOffset="17683.0114">18827 6325,'0'0,"0"0,0 0,25-25,0 25,0 0,-1 0,26-24,0 24,24 0,0-25,1 25,24 0,0-25,25 25,0-25,0 25,0 0,25-25,0 25,0 0,0 0,-1 0,1-24,0 24,0 0,-25 0,25 0,-25 0,-25 0,25 0,-50 24,26-24,-26 0,-24 0,-1 0,-24 0,0 0,0 0,-25 25,0-25,0 0,0 0,0 0,0 0,-25 0,25 0,-25 25,0-25,1 0,24 25,-25 0,0-25,0 24,25 26,-25-25,25 24,-25 1,25 0,-24 24,24 0,-25 26,25-26,0 25,0 1,0-1,-25-25,25 25,0 1,-25-26,25 25,-25-24,1-1,24 0,-25 1,0-1,25-24</inkml:trace>
  <inkml:trace contextRef="#ctx0" brushRef="#br0" timeOffset="20684.1831">15950 2232,'0'0,"49"0,-24 0,25 0,-25 0,49 0,-24 0,-1 0,26 0,-1 0,-24 0,24 25,0-25,-24 0,0 0,-1 0,1 0,-25 0,0 0,-1 0,1 0,-25 0,0 0</inkml:trace>
  <inkml:trace contextRef="#ctx0" brushRef="#br0" timeOffset="23068.3195">1141 7144,'-24'0,"-1"0,25 0,0 0,0 0,0 0,0 0,0 0,0 0,0 0,0 0,25 25,-1-25,-24 0,50 0,-25 0,0 0,-1 0,1 0,25 0,-25 0,-1-25,1 25,0 0,0 0,0 0,-25 0</inkml:trace>
  <inkml:trace contextRef="#ctx0" brushRef="#br0" timeOffset="23313.3335">1265 6921,'0'0,"-24"0,24-25,0 25,0 0,0 0,0 0,0 0,0 0,0 0,0 25,0-25,0 24,0-24,0 25,0 0,0 0,0 0,0 24,0-24,0 25,0-26,0 1,0 25,0-25,0-1,0 1,0 25,-25-50,25 25,0-1,0 1,0-25,0 25,0-25,0 25,0-25,0 0</inkml:trace>
  <inkml:trace contextRef="#ctx0" brushRef="#br0" timeOffset="23760.359">1687 6970,'0'0,"25"-25,-25 25,25-24,-25-1,24 25,-24-25,25 25,0 0,0-25,0 25,0 0,-1 0,1 0,0 25,0-25,0 0,-1 25,1-25,0 25,-25-25,0 24,0 1,0-25,0 25,0 0,0 0,0-25,-25 24,0 1,25-25,-24 25,24-25,-25 25,25-25,-25 0,25 25,0-25,0 0,0 0,0 0,0 0,0 0,0 0,0 0,25 0,-25 0,25 0,-1 0,1 24,-25-24,25 0,0 25,0-25,-25 25,24-25,-24 25,25 0,-25-25,0 24,0 1,0-25,0 25,0-25,-25 25,25-25,-24 0,-1 25,0-25,0 0,0 0,1 0,-26 0,25 0,0 0,-24-25,24 25,0-25,0 25,0-25,1 25,-1-25</inkml:trace>
  <inkml:trace contextRef="#ctx0" brushRef="#br0" timeOffset="26148.4956">2778 7193,'0'0,"-24"0,24 0,0 0,0-24,0 24,0 0,0 0,0 0,0 0,0 0,24 0,-24 0,25 0,-25 0,25 0,0 0,0 0,-25 0,24 0,1 0,0 0,0 0,-25-25,25 25,0 0,-25 0,24 0</inkml:trace>
  <inkml:trace contextRef="#ctx0" brushRef="#br0" timeOffset="26350.5072">2977 6995,'-25'0,"25"-25,-25 25,25 0,-25 0,25 0,0 0,0 0,0 0,0 0,0 0,0 0,0 25,0-25,0 25,0 0,0-1,-24 1,24 0,0 0,0 24,0-24,0 0,0 0,0 24,0-24,-25 0,25 0,0 0,0-25,0 24,0 1,0-25,0 0,0 25,0-25</inkml:trace>
  <inkml:trace contextRef="#ctx0" brushRef="#br0" timeOffset="26694.5269">3399 6970,'0'0,"0"-25,0 25,0 0,0 0,0 0,0 0,0 0,0 0,0 25,-25-25,25 25,-25 0,0-25,25 49,-25-24,25 0,-24 0,24 24,0-24,-25 0,25 0,0 24,0-24,0 0,0-25,0 25,25 0,-25-25,24 24,-24-24,25 25,-25-25,25 0,0 0,-25 0,25 0,-1 0,1-25,0 25,0-24,-25 24,25-25,-1 0,1 25,-25-25,25 0,-25 1,0-1,0 0,0 0,0 0,0 1,-25-26,25 25,-25 25,1-25,-1 1,0 24,0-25,-24 25</inkml:trace>
  <inkml:trace contextRef="#ctx0" brushRef="#br0" timeOffset="27940.5981">20985 2232,'-25'0,"25"0,0 0,0 0,0 0,0 0,0 0,0 0,0 0,0 0,25 0,0 0,25 0,-26-24,26 24,24 0,-24 0,24 0,1 0,24 0,-25 0,1 0,24 0,0 24,-24-24,24 0,0 0,-24 0,24 0,-25 25,1-25,-26 0,1 0,-1 0,1 0,-25 0,-25 0,25 25,-25-25</inkml:trace>
  <inkml:trace contextRef="#ctx0" brushRef="#br0" timeOffset="29894.7099">4044 7169,'24'0,"1"0,25 24,-25-24,-1 0,26 0,-25 0,24 0,-24 0,0 0</inkml:trace>
  <inkml:trace contextRef="#ctx0" brushRef="#br0" timeOffset="30153.7247">4168 6970,'-25'0,"0"0,25 0,-25 0,25 0,0 0,0 0,0 0,-25 0,25 25,-24 0,24-25,-25 25,25-1,0 1,0 0,-25 25,25-26,0 1,0 0,0 0,0 0,0-1,0 1,0 0,0 0,0 0,0-25,0 24,0-24,0 25,0-25,0 25,0-25,0 0,0 0</inkml:trace>
  <inkml:trace contextRef="#ctx0" brushRef="#br0" timeOffset="30517.7455">4515 7069,'25'-24,"-25"24,24 0,-24 0,0-25,25 25,0 0,0 0,0 0,-25 0,49 25,-24-25,0 24,0-24,-1 25,1-25,0 25,0 0,0-25,-1 25,-24-1,0 1,0 0,0 0,0 0,-24-1,24 1,-25 0,0 0,0 0,-24-1,24 1,0-25,0 25,0-25,25 25,-24-25,24 0,0 0,0 25,0-25,0 0,24 0,1-25,0 25,0 0,0 0,-1 0,26-25,0 25,-26 0,26 0,0-25,-25 25,-1 0,26 0,-25 0,0-25,-1 25,1 0,-25 0,25 0,-25 0</inkml:trace>
  <inkml:trace contextRef="#ctx0" brushRef="#br0" timeOffset="31450.7989">2902 3398,'-24'0,"-1"0,25 0,0 0,-25 0,25 0,0 0,0 0,0 0,0 0,0 0,0 0,0 0,25 0,-25 0,25 0,-1 0,26 0,-25 25,25-25,-1 0,1 0,24 0,-24 0,24 0,1-25,-1 25,25 0,-24 0,-1 0,25-25,-24 25,-1 0,25 0,-24-24,-1 24,1 0,-26 0,1-25,-1 25,1 0,0 0,-26 0,1-25,-25 25,25 0,-25 0,0 0,0 0,0 0,0 0,0 0,-25 0,25 0,0 0,-25 0,25 0</inkml:trace>
  <inkml:trace contextRef="#ctx0" brushRef="#br0" timeOffset="31818.82">2853 3522,'-25'25,"0"-25,0 0,25 0,0 0,0 0,0 0,0 0,25 0,0 0,0 0,0 0,24 0,1 0,0-25,24 25,0 0,1 0,-1 0,25-25,-24 25,24 0,0-24,0 24,1-25,-1 25,0 0,0-25,1 25,-26-25,25 25,-24 0,-1-25,-24 25,-1 0,1 0,-25-24,-1 24,1 0,0 0,-25 0,0 0,0 0,0 0,0 0,0 0,0 0</inkml:trace>
  <inkml:trace contextRef="#ctx0" brushRef="#br0" timeOffset="33811.934">6028 7144,'-25'0,"25"0,-25 0,0 0,25 0,-24 0,24 0,0 0,0 0,0 0,0 0,0 0,0 0,0 0,24 0,-24 0,25 0,0 0,0 0,0 0,24 0,-24 0,0 0,25 0,-26 0,26-25,-25 25,0 0</inkml:trace>
  <inkml:trace contextRef="#ctx0" brushRef="#br0" timeOffset="34068.9487">6102 6871,'0'0,"-25"0,25 0,0 0,0 0,0 0,0 0,0 0,0 0,0 0,0 0,0 25,0-25,0 25,0-1,0 1,0 0,25 0,-25 24,0-24,0 0,0 25,0-26,0 1,0 0,0 0,0 0,0-1,0 1,-25 0,25 0,0-25,0 25,0-25,0 0,0 0</inkml:trace>
  <inkml:trace contextRef="#ctx0" brushRef="#br0" timeOffset="34456.9708">6797 6697,'25'-25,"-1"25,-24 0,25 0,-25-24,0 24,0 0,0 0,0 0,0 24,0-24,0 25,-25-25,25 25,-24 0,24 0,-25-1,0 1,0 25,0-25,1 24,-1 1,25-25,-25 24,0 1,25-25,0 24,-25-24,25 0,0 0,0 0,0-1,25 1,0 0,-25-25,25 25,0-25,-1 25,1-25,0 0,0 0,0 0,-1 0,1 0,25 0,-25 0,-1-25,1 25,0-25,-25 25,25-25,-25 25,0-25,0 25,0-24,0-1,-25 0,0 25,0-25,1 0,-26 25,25 0,-24-24,-1 24,0 0</inkml:trace>
  <inkml:trace contextRef="#ctx0" brushRef="#br0" timeOffset="36256.0738">5557 3671,'0'0,"0"0,0 0,0 0,0 0,0 0,24 0,1 0,0 0,0 0,24 0,1 0,24 0,-24 0,24 0,26 0,-26 0,25 0,-24-25,24 25,0 0,0 0,1-25,-1 25,-25 0,25-24,-24 24,24 0,-24-25,-26 25,26 0,-26 0,-24-25,25 25,-26 0,-24 0,0 0,0 0,0 0,-24 0,-1 0,0 0</inkml:trace>
  <inkml:trace contextRef="#ctx0" brushRef="#br0" timeOffset="36453.085">6102 3597,'25'0,"0"0,25 0,-26 0,26 0,0 0,-1 0,26 0,-26 0,26-25,-1 25,0 0,1 0,-1 0,-24-25,24 25,1 0,-26 0,1 0,0-25,-1 25</inkml:trace>
  <inkml:trace contextRef="#ctx0" brushRef="#br0" timeOffset="39144.2389">7541 7020,'-25'0,"0"0,25 0,-24 0,24 0,-25 0,25 0,0 0,0 0,0 0,0-25,0 25,0 0,0 0,0 0,0 0,25 0,-1 25,1-25,0 0,0 0,24 0,-24 0,25 0,-1 0,1 0,-25 0,24 0,1 0,-25 0,24-25,-24 25</inkml:trace>
  <inkml:trace contextRef="#ctx0" brushRef="#br0" timeOffset="39541.2617">8285 6796,'-25'0,"25"-24,0-1,0 25,0-25,0 25,0 0,0-25,0 25,25 0,-25 0,25 0,0 0,0 0,-25 0,24 0,1 0,25 25,-25-25,-1 0,1 25,-25-25,25 25,0-1,-25-24,25 25,-25 0,0 0,0 0,0 0,-25-1,0 1,0 25,0-25,-24-1,-1 26,25-25,-24 0,24-1,-25 1,26 0,-1-25,0 25,25-25,-25 25,25-25,0 0,0 24,0-24,25 0,0 0,0 0,24 0,-24 0,25 0,-1 0,26 0,-26 0,26 0,-26 0,1 0,24 0,-24 0,-1 0,1 0,-25 0,0-24,-1 24,1 0,-25 0,0 0,0 0,0 0,0 0,0 0,0 0</inkml:trace>
  <inkml:trace contextRef="#ctx0" brushRef="#br0" timeOffset="43802.5054">9451 7094,'0'0,"0"0,25 0,-25 0,25 0,-1 0,1 0,0 0,0 0,24 0,-24 0,25 0,-25 0,24 0,1 0,-25 0,24 0,-24 0,0 0,0 0,-1-25,1 25,0 0,-25 0</inkml:trace>
  <inkml:trace contextRef="#ctx0" brushRef="#br0" timeOffset="44278.5326">9724 6796,'0'0,"0"0,0 0,0 0,0 0,0 0,0 0,0 0,0 0,0 0,0 0,0 0,0 0,0 0,0 0,0 0,0 0,0 0,0 0,0 0,0 0,0 0,0 0,0 0,0 0,0 0,0 0,0 0,0 0,0 0,0 0,0 0,0 0,0 0,0 0,0 0,0 0,0 0,0 0,0 0,0 25,0-25,0 25,0 0,0 0,0 0,0-1,25 1,-25 25,0-25,0-1,0 26,0-25,0 0,0-1,24 1,-24 0,0 0,0 0,0-1,0-24,25 25,-25-25,0 25,0-25,25 0,-25 0</inkml:trace>
  <inkml:trace contextRef="#ctx0" brushRef="#br0" timeOffset="46262.6461">9525 3597,'0'0,"0"0,0 0,0 0,0 0,-24 0,24 0,0 0,0 0,0 0,0 0,0 0,0 0,0 0,24 0,1 0,-25 0,50 0,-25 0,24 0,1 0,-1 0,26-25,-1 25,1 0,-1-25,0 25,1 0,-1 0,1-25,-26 25,1 0,0 0,-1 0,1 0,-25 0,-1 0,-24 0,0 0,0 0,-24 0,-1 0,-25 0,1 0,-1 0,0 0,-24 25,-1-25,1 0,24 0,-24 0,24 0,1 0,-1 0,1 0,24 0,0 0,25 0,0 0,0 0,25 25,24-25,1 0</inkml:trace>
  <inkml:trace contextRef="#ctx0" brushRef="#br0" timeOffset="47487.7162">21382 8136,'0'0,"0"0,25 0,-25 0,25 25,-25-25,24 0,1 0,25 0,-25 0,24 25,1-25,-1 0,1 0,0 0,24 0,0 0,-24 0,25 0,-1 0,25 0,-24 0,-1 0,0 0,26 0,-26 0,25 0,-24 0,-1 24,25-24,-24 0,-1 0,1 0,-1 0,0 0,1 25,-26-25,26 0,-26 0,1 0,0 0,-1 0,-24 0,25 0,-26 0,-24 0,25-25,-25 25,0 0,0 0,0 0,0-24,0 24,0 0,0-25,0 25,-25 0</inkml:trace>
  <inkml:trace contextRef="#ctx0" brushRef="#br0" timeOffset="47740.7306">23689 7987,'0'0,"0"25,0-25,25 0,-25 25,24-25,1 25,-25-25,25 24,0-24,0 25,-1 0,-24-25,25 25,0-25,-25 25,25-25,-25 24,0 1,0-25,0 25,0 0,-25-25,0 25,25-1,-25-24,1 25,-26-25,25 25,0 0,-24-25</inkml:trace>
  <inkml:trace contextRef="#ctx0" brushRef="#br0" timeOffset="48259.7603">23168 7094,'0'0,"0"-25,0 25,0 0,0 0,0 0,0 0,0 0,0 0,25 25,-25 0,0-25,0 50,0-26,0 1,0 0,0 25,0-26,0 1,0 25,0-25,0-1,0-24,0 25,0 0,0-25,0 25,0-25</inkml:trace>
  <inkml:trace contextRef="#ctx0" brushRef="#br0" timeOffset="48583.7789">23466 7169,'0'-25,"0"25,0 0,0 0,0 0,0 0,0 0,0 25,-25-25,25 24,0-24,-25 25,25 0,-25-25,25 25,-25 0,25-1,0-24,0 25,0 0,0-25,0 0,0 25,25-25,-25 0,25 25,-25-25,25 0,0 0,-25 0,24 0,1-25,0 25,0 0,0 0,-1-25,1 25,0 0,-25-25,25 25,-25-25,25 1,-25 24,0-25,0 0,0 25,-25-25,25 0,-25 1,0 24,0-25,25 25</inkml:trace>
  <inkml:trace contextRef="#ctx0" brushRef="#br0" timeOffset="48999.8027">23862 7069,'0'0,"0"0,0 0,0 25,0-25,0 25,25 0,-25-25,0 25,25-1,0 1,-25 25,25-25,-25-1,24 1,-24 0,25 0,-25 0,25-25,-25 24,0 1,0-25,0 25,0-25,0 25,0-25,0 0,0 0,-25 0,0 0,1 0,24 0,-25 0,0-25,0 25,25-25,-25 25,25-25,0 1,0-1,0 25,0-25,0 0,0 0,25 25,-25-24,25-1,0 0,0 25,-1-25,26 25,-25-25,0 1,24 24,-24-25,0 25,0-25,0 25,-1-25,1 25,-25 0,25-25,-25 25,0-24,0 24,-25-25,25 25,-25-25,1 25,-1 0,0-25,0 25,-24 0,24 0,0 0</inkml:trace>
  <inkml:trace contextRef="#ctx0" brushRef="#br0" timeOffset="49411.8262">24532 7045,'0'0,"25"0,-25 0,0 0,0 0,0 0,0 0,0 0,0 0,0 0,0 24,0-24,0 25,0 0,0 0,25 0,-25-1,25 26,-25-25,0 0,24-1,-24 1,25 0,-25 0,25 0,-25-1,0 1,0-25,0 25,0-25,0 25,0-25,0 0,0 0,-25 0,0 0,1 0,24 0,-25 0,0-25,25 25,-25-25,25 25,-25-25,25 1,0-1,0 0,0 25,0-25,25 0,-25 1,25 24,0-25,0 25,-1-25,1 25,0-25,0 25,0 0,-1-25,1 25,0 0,0-24,-25 24,25 0,-25-25,0 25,0 0,-25-25,25 25,-25-25,0 25,-24-25,-1 25,-24-24,-1 24,1 0</inkml:trace>
  <inkml:trace contextRef="#ctx0" brushRef="#br0" timeOffset="50559.8919">10716 6524,'0'0,"25"-25,-25 25,0-25,0 25,0-25,0 0,0 25,0 0,25-24,-25 24,0 0,0 0,0 0,0 0,0 24,0-24,0 25,0 0,0 0,24 0,-24 24,0 1,0-1,0-24,0 25,0-1,0 26,0-50,0 24,0 1,0 0,0-26,0 26,0-25,0 0,0-1,0 1,0-25,0 25,0-25,0 25,0-25</inkml:trace>
  <inkml:trace contextRef="#ctx0" brushRef="#br0" timeOffset="50924.9128">11088 6648,'0'0,"0"-25,0 25,0 0,0 0,0 0,0 0,0 0,0 0,0 0,0 25,-25-25,25 24,-25 1,25 0,-24 0,24 0,0-1,-25 1,25 0,0 0,-25 0,25 0,0-1,0 1,0 0,0-25,25 25,-25-25,25 25,-25-25,24 0,1 0,0 0,0 0,-25-25,25 25,-1-25,1 25,25-25,-50 0,25 1,-1-1,1 0,-25 0,25 25,-25-25,0 0,0 1,0-1,-25 0,0 0,1 0,-1 1,0-1,0 0,0 0,1 25,-1 0,-25 0,25 0,1 0,-1 0,-25 0</inkml:trace>
  <inkml:trace contextRef="#ctx0" brushRef="#br0" timeOffset="51536.9478">11683 6821,'0'0,"0"-25,25 25,-25 0,0-24,0 24,0 0,0 0,0 0,0 0,0 0,0 0,0 0,0 0,0 0,0 0,0 0,0 0,0 0,0 0,0 0,0 0,0 0,0 0,0 0,0 0,0 0,0 0,0 0,0 0,0 0,0 0,0 0,0 0,0 0,0 0,0 0,0 0,0 0,0 0,0 0,0 0,0 0,0 0,0 0,0 0,0 0,0 0,0 0,0 0,0 0,0 0,0 0,0 0,0 0,0 0,0 0,0 0,0 0,0 0,0 0,0 0,0 0,0 0,0 0,0 0,0 0,0 0,0 0,0 0,0 0,0 0,0 0,0 0,0 0,0 0,0 0</inkml:trace>
  <inkml:trace contextRef="#ctx0" brushRef="#br0" timeOffset="52112.9807">10666 6970,'0'0,"0"0,0 0,0 0,0 0,0-25,0 25,0 0,25 0,0 0,-25-24,50 24,-26 0,1-25,25 25,-25-25,24 25,1-25,-25 25,24-25,1 25,-25-25,-1 25,1-24,0 24,0 0,-25-25,0 25,0 0,0 0,0 0,0 0,-25 0,0 0,0 25,1-25,-1 0,-25 24,25-24,1 0,-26 25,25-25,-24 25,24-25,0 25,25-25,-25 25,25-25,0 0,0 0,0 25,0-25,0 0,25 0,-25 0,25 0,0 0,-1 0,26 0,-25-25,0 25,24 0,-24-25,25 25,-26-25,1 25,0 0,0-25,0 25,-25 0,24 0,-24 0,0 0,-24 0,-1 0,0 0,0 0</inkml:trace>
  <inkml:trace contextRef="#ctx0" brushRef="#br0" timeOffset="52625.01">11609 6325,'0'-25,"0"1,25 24,-25-25,0 25,0-25,0 25,0 0,0 0,0 0,0 0,0 0,0 25,0-25,0 25,0-1,0 1,0 0,0 25,0-26,0 1,0 25,-25-25,25 24,0-24,0 25,0-26,-25 1,25 0,0 0,0-25,0 25,25-1,-25-24,25 0,-25 25,25-25,-25 0,24 0,1 0,0 0,0-25,0 25,-1-24,1 24,0-25,0 0,0 25,-1-25,1 0,0 1,0-1,-25 0,25 0,-25 0,24 25,-24-24,0-1,0 25,0 0,0-25,0 25,0 0,0 25,0-25,0 25,0-1,0 1,0 25,0-1,-24-24,24 25,-25-1,25 1,-25 0,25-1,-25 26,0-26,25 1,-24 0,24-1,-25 1</inkml:trace>
  <inkml:trace contextRef="#ctx0" brushRef="#br0" timeOffset="54008.0891">12378 3522,'49'0,"26"0,-1-25,1 25,-26 0,26-24,-1 24,1 0,-26-25,1 25,-1 0,1 0,-25-25,0 25,-1 0,1 0,-25 0,0 0,0 0</inkml:trace>
  <inkml:trace contextRef="#ctx0" brushRef="#br0" timeOffset="56992.2598">11138 6672,'0'0,"0"0,0 0,0 0,0 0,0 0,-25 0,25 0,-25 0,0 0,25 25,-25-25,25 25,-24-25,-1 25,25-25,0 25,-25-25,25 24,0-24,0 25,0-25,0 25,0-25,0 0,0 0,0 25,25-25,-25 0,0 0,25 0,-25 0,24 0,-24-25,25 25,0 0,-25-25,25 25,0-25,-25 25,24-24,-24 24,0-25,25 0,-25 25,0-25,0 25,0-25,0 25,0-24,-25 24,25 0,-24-25,-1 25,0 0,0 0,0 0,1 25,-1-25,0 0,0 24,-24-24,24 25,0 0,0 0,0 0,25-25,-24 24,24 1,-25 0,25 0,0 0,0 0,0-25,0 24,0 1,0-25,25 25,-25-25,24 0,1 0,-25 25,25-25,0 0,0-25,-1 25,-24 0,25-25,0 25,-25-25,25 25,-25-24,25 24,-25-25,0 25,0-25,0 0,-25 25,0-25,25 25,-25 0,0-25,1 25,-1 0,0 0,0 0,0 25,1-25,-1 25,0-25,25 25,-25-25,25 25,0-25,0 0,0 25,0-25,0 0,0 24,25-24,-25 0</inkml:trace>
  <inkml:trace contextRef="#ctx0" brushRef="#br0" timeOffset="58120.3243">12626 6970,'-25'-25,"25"25,-25 0,25 0,-24 0,24 0,0-24,0 24,0 0,0 0,0 0,0 0,0 0,0 0,0 0,24 0,1 0,-25 0,25 0,0 0,24 0,-24 0,25 0,-25-25,24 25,-24 0,25 0,-26 0,1 0,0 0,0 0,0 0,-25 0,0 0,0 0,0 0,0 0,0 0,0 0,-25 0,25 0,-25 0,0 0,-24 0,24 0,0 0,-25 0,26 0,-1 0,0 0,-25 25,26-25,24 0,-25 0,0 0,25 0,0 0,0 0,0 0,0 0,0 0,0 0,25 0,-25 0,25 0,-25 0,24 0,1 0,0 0,0 0,0 0,-1-25,1 25,0 0,0 0,0 0,-25 0,24 0,-24 0,25 0,-25 0,0 0,0 0,0-25,0 25,-25 0,1 0,24 0,-25 0,0 0,0 25,25-25,-25 0,1 0,24 0,0 0,0 0,0 0,0 0,0 0,0 0,24 0,-24 0,25 0</inkml:trace>
  <inkml:trace contextRef="#ctx0" brushRef="#br0" timeOffset="62104.5522">13916 6524,'25'0,"-1"-25,1 25,0-25,-25 25,0 0,0-25,0 25,0 0,0 0,-25 25,25-25,-25 0,1 25,-26 0,25-1,0 1,-24 0,-1 25,25-1,-24 1,-1-1,25 1,-24 0,24-1,-25 1,25 0,1-1,24 1,-25-25,25 24,0-24,0 0,0-25,25 25,-25-25,24 24,1-24,0 0,0 0,0 0,0 0,-1 0,26-24,-25 24,0-25,24 25,-24-25,0 0,24 0,-49 25,25-24,0-1,-25 0,0 0,0 0,0 1,0-1,-25 25,0-25,-24 0,24 25,-25-25,1 25,-1 0,1 25,-26-25,25 25</inkml:trace>
  <inkml:trace contextRef="#ctx0" brushRef="#br0" timeOffset="64188.6714">1017 8161,'0'0,"0"0,0-25,0 25,0 0,0 0,0 0,0 0,0 0,0 0,0 0,0 0,0 0,25-25,-25 25,25 0,0 0,-25 0,25 0,-1 0,1 0,25 0,-25-25,-1 25,26 0,-25 0,24 0,-24 0,25 0,-1 0,1 0,0 0,-26 0,51 0,-26 0,1 0,0 0,-1 0,26 0,-26 0,1 0,24 0,1 0,-26 0,26 0,-1 0,-24 0,24 0,1-24,-26 24,26 0,-1 0,-24 0,24 0,1 0,-26 0,26 0,-1 0,-24 0,24 0,-24 0,24 0,-24 0,24 0,-24 0,24 0,-24 0,-1 0,26 0,-1 0,-24 0,24 0,-24 0,24 0,1 0,-26 0,26 0,-1-25,0 25,-24 0,24 0,1 0,-26 0,26 0,-1 0,1 0,-26-25,26 25,-1 0,-24 0,24 0,1 0,-26 0,26 0,-26-25,26 25,-1 0,-24 0,24 0,-24 0,24 0,-24 0,-1 25,26-25,-26 0,26 0,-26 0,26 0,-26 0,1 0,24 25,-24-25,24 0,-24 0,0 0,24 0,-24 0,24 0,-24 0,-1 0,26 0,-26 0,26 0,-26 25,26-25,-26 0,26 0,-26 0,26 0,-26 0,1 0,24 0,-24 0,24 0,-24 0,0 0,24 0,-24 0,24 0,-24 0,24 0,-24 0,24 0,-24 0,-1 0,26 0,-26 0,1 0,24 0,-24 0,24 0,-24 0,0 0,24 0,-24 0,24 0,-24 0,-1 0,26 0,-26 0,1 0,24 0,-24 0,0 0,-1 0,26 0,-26 0,1 0,-1 0,26 0,-26 0,1 0,0 0,-1 0,1 0,0 0,-1 0,1 0,-1 0,1 0,0 24,-1-24,1 0,-1 0,26 0,-26 0,1 0,0 0,-1 0,1 0,-1 0,1 0,0 0,-1 0,26 0,-26 0,1 0,0 0,-1 0,1 0,-1 0,1 0,24 0,-24 0,0 0,-1 0,1 0,-1 0,1 0,0 0,-1 0,1 0,-1 0,1 0,0 0,-1 0,1 0,0 0,-1 0,26 0,-26 0,1 25,-1-25,1 0,0 0,-1 0,1 0,-1 0,-24 0,25 0,-1 0,1 0,0 0,-1 0,1 25,-1-25,1 0,0 0,-25 0,24 0,1 0,-25 0,24 0,-24 0,25 0,-26 0,1 0,25 0,-25 0,-1 25,1-25,0 0,0 0,0 0,-1 0,1 0,0 0,0-25,-25 25,25 0,-25 0,0 0,0 0,24 0,-24 0,0 0,0 0,0 0,0 0,0 0,0 0,0 0,0-25,0 25,-24 0</inkml:trace>
  <inkml:trace contextRef="#ctx0" brushRef="#br0" timeOffset="65479.7452">13444 7218,'0'0,"0"0,0 0,0 0,0 0,0 0,0 0,0 0,0 0</inkml:trace>
  <inkml:trace contextRef="#ctx0" brushRef="#br0" timeOffset="65816.7645">11807 6722,'0'25,"0"-25,0 0,0 0,0 0,0 0,0 0,0 0,0 0,0 0,0 0,0 0</inkml:trace>
  <inkml:trace contextRef="#ctx0" brushRef="#br0" timeOffset="66288.7915">8632 7193,'0'0,"0"0,0 0,0 0,0 0,0 0,0 0,0 0,0 0,0 0,0 0,0 0,0 0,0 25</inkml:trace>
  <inkml:trace contextRef="#ctx0" brushRef="#br0" timeOffset="66711.8157">6623 7417,'0'24,"0"-24,0 0,0 0,0 0,0 0,0 0,0 0,0 0,0 0,0 0,0 0,0 0,0 0</inkml:trace>
  <inkml:trace contextRef="#ctx0" brushRef="#br0" timeOffset="67139.8402">4341 7565,'0'0,"0"0,0 0,0 0,0 0,0 0,0 0,0 0,0 0,0 0,0 0,0 0,0 0,0 0,0 0,0 0</inkml:trace>
  <inkml:trace contextRef="#ctx0" brushRef="#br0" timeOffset="67631.8683">1637 7466,'-24'0,"24"25,-25-25,25 0,0 0</inkml:trace>
  <inkml:trace contextRef="#ctx0" brushRef="#br0" timeOffset="68279.9054">5755 8310,'-25'0,"0"0,1 0,24 0,-25 0,25 0,0 0,0 0,0 0,0 0,25 0,-1 0,1 24,0-24,25 0,-1 0,1 0,-1 0,26-24,-26 24,26 0,-25-25,-1 25,26 0,-26-25,1 25,-25 0,-1 0,1 0,0 0,-25 0,0 0,0 0,0 0,0 0,0 25,0-25,0 25,-25-1,25 1,-25 0,1 25,-1-1,0 1,0-1,0 26,1-1,-1-24,0 24,0-24,25 24,-25-24,1 0,24-1,-25 1,25-1,0-24,-25 25,25-25,0 24,0-24,0 0,0 0,0-25,0 24,0-24,0 25,0-25,0 0,0 0</inkml:trace>
  <inkml:trace contextRef="#ctx0" brushRef="#br0" timeOffset="68475.9166">5879 8979,'-25'0,"25"0,0-25,-25 25,25 0,0 0,0 0,25-24,0 24,0 0,0 0,24-25,-24 25,49-25,-24 25,25-25,-26 25,26-25,24 25,-25-24,25-1,-24 25,24-25,-25 0,26 25,-26-25,25 25</inkml:trace>
  <inkml:trace contextRef="#ctx0" brushRef="#br0" timeOffset="71102.0668">7268 6598,'25'0,"0"-25,0 25,-25 0,24-25,-24 25,0 0,0 0,0 0,0 0,0 0,0 0,0 0,0 0,0 0,0 0,-24 0,-1 25,25-25,-25 25,0-25,0 25,-24 0,24-1,-25 1,-24 25,24-1,-24 1,-1 0,1-1,0 26,-1-26,1 26,-1-26,26 26,-26-26,26 1,-1 0,1-1,24 1,0-25,0-1,0 1,25 0,-25-25,25 25,0 0,0-25,0 0,-24 24,24-24,0 0,0 0</inkml:trace>
  <inkml:trace contextRef="#ctx0" brushRef="#br0" timeOffset="71934.1144">14412 6499,'-25'0,"25"-25,-25 25,25 0,-25 0,25 0,-24 0,-1 0,25 0,-25 0,0 0,0 25,1-25,-26 25,25-25,-24 24,-1 1,25 0,-24 25,-1-26,-24 26,24-25,-24 24,24 1,-49 0,24 24,1-24,-25-1,24 26,-24-26,25 1,-1 0,1-1,-1 1,26-25,-1-1,25 1,-24 0,24 0,25-25,-25 0,25 0,0 25,-25-25,25 0</inkml:trace>
  <inkml:trace contextRef="#ctx0" brushRef="#br0" timeOffset="73690.2149">8930 6499,'0'-25,"0"0,0 25,0-25,0 25,0-24,0 24,0-25,0 25,0 0,0 0,-25 0,25 0,0 0,-25 25,1-25,-1 24,0 1,0 0,-24 0,-1 24,0-24,1 25,-26-1,1 26,-25-26,24 26,-24-25,0 24,0 0,-1 1,1-26,25 26,-25-26,24 1,1 0,-1-1,26-24,-1 25,25-50,1 24,-1 1,0-25,25 0,0 0,0 0,0 0,0 0,0 0,0 0,0 0,25 0,-25 0</inkml:trace>
  <inkml:trace contextRef="#ctx0" brushRef="#br0" timeOffset="74422.2567">5507 6548,'25'-24,"-25"24,0 0,0 0,0 0,0 0,0 0,0 0,-25 24,25-24,-25 0,25 0,-25 0,1 25,-1-25,0 25,-25 0,26 0,-26 24,0-24,1 25,-26-1,26 1,-26 0,1 24,-1-24,1 24,0-24,-26 24,26 0,0-24,24 0,-24 24,-1-49,26 24,-1 1,0-25,1 0,24-1,0 1,0-25,25 25,0-25,0 0,0 0,0 0,0 0,0 0,0 0,0 0</inkml:trace>
  <inkml:trace contextRef="#ctx0" brushRef="#br0" timeOffset="79006.5189">1389 7739,'0'25,"25"-25,0 0,0 0,0 0,-1 0,26 0,-25 0,24 0,1 0,0 0,-26 0,26-25,0 25,-1 0,1 0,0-25,-1 25,1 0,-1-25,-24 25,25 0,-25 0,-1 0</inkml:trace>
  <inkml:trace contextRef="#ctx0" brushRef="#br0" timeOffset="79990.5752">11311 7541,'-25'24,"1"-24,-1 0,25 0,-25 0,25 0,0 0,0 0,0 0,0 0,0 0,25 0,-25 0,25 0,-1 0,1 0,0 0,0 0,25 0,-1 25,1-25,-1 0,1 0,0 0,-1 0,26 0,-26 0,1 0,-1 0,1 0,0 0,-26 0,1 0,0 0</inkml:trace>
  <inkml:trace contextRef="#ctx0" brushRef="#br0" timeOffset="83524.7774">3572 10740,'0'0,"25"0,-25 0,0 0,0 0,25-24,-25 24,25-25,-25 0,24 25,-24-25,25 0,-25 1,25 24,0-25,-25 0,25 0,-25 0,0 25,0-24,24-1,-24 0,0 25,0-25,0 25,0 0,0-25,0 25,0 0,0 25,0-25,0 25,0-25,0 25,0 0,0 24,0-24,-24 25,24-26,-25 26,25 0,0-26,0 26,-25 0,25-26,0 26,-25-25,25 0,0-1,-25 26,25-25,0 0,0-25,0 24,0 1,-24-25,24 25,0-25,0 25,0-25,-25 0,25 0</inkml:trace>
  <inkml:trace contextRef="#ctx0" brushRef="#br0" timeOffset="83711.7881">3473 11237,'-25'24,"0"-24,25 0,-24 0,24 0,-25 25,25-25,0 0,0 0,0 0,0 0,0 0,0 0,0 0,0 0,25 0,-25 0,24-25,1 25,0 0,25 0,-26 0,26-24,-25 24,24 0,-24-25,25 25,-1 0,1-25,-25 25,24 0,-24 0,25 0,-25-25,0 25,-1 0</inkml:trace>
  <inkml:trace contextRef="#ctx0" brushRef="#br0" timeOffset="83980.8034">2158 10765,'0'0,"-24"0,24 0,0 0,0 0,0 0,0 0,0 0,24 0,1 0,0 0,0-25,0 25,24 0,1 0,-25 0,24-24,1 24,-25 0,24 0,-24-25,0 25</inkml:trace>
  <inkml:trace contextRef="#ctx0" brushRef="#br0" timeOffset="84148.8131">2258 10964,'-25'24,"25"-24,0 0,0 0,0 0,0 0,0 0,25 0,-1 0,1 0,0 0,0-24,24 24,-24 0,25-25,-1 25,1-25,0 25,-1 0</inkml:trace>
  <inkml:trace contextRef="#ctx0" brushRef="#br0" timeOffset="84884.8552">2803 10716,'0'24,"0"-24,25 0,-25 0,0 0,25 0,0 0,-25 0,24 0,1 0,0 0,0 0,25-24,-26 24,1 0,25 0,-25-25,-1 25,1-25</inkml:trace>
  <inkml:trace contextRef="#ctx0" brushRef="#br0" timeOffset="85075.8661">3101 10492,'0'0,"0"-24,-25 24,25 0,0 0,0 0,0 0,0 0,0 0,0 0,0 0,0 24,0-24,0 25,0 0,0 0,25 0,-25 24,0 1,0-25,0 24,0 26,0-26,0 1,-25 24,25-24</inkml:trace>
  <inkml:trace contextRef="#ctx0" brushRef="#br0" timeOffset="88471.0603">21655 7045,'-25'0,"25"0,0 0,0 0,0 0,0 0,0 0,0 0,0 0,0 0,0 0,0 0,25 0,-25 0,0 24,25-24,-25 0,24 0,1 0,0 0,0 0,0-24,-1 24</inkml:trace>
  <inkml:trace contextRef="#ctx0" brushRef="#br0" timeOffset="88688.0727">21828 6896,'0'25,"0"-25,0 0,0 24,0-24,-24 25,24 0,0-25,0 25,0 0,0-1,-25 1,25 0,0 0,0 0,0-1,-25 1,25-25,0 25,-25 0,25-25,0 25,0-25</inkml:trace>
  <inkml:trace contextRef="#ctx0" brushRef="#br0" timeOffset="88900.0848">22275 6821,'0'-25,"0"25,0 0,0 25,0-25,0 25,0 0,0-25,0 50,0-26,-25 1,25 25,0-1,0-24,-25 25,25-1,-24 1,24 0</inkml:trace>
  <inkml:trace contextRef="#ctx0" brushRef="#br0" timeOffset="90064.1514">844 5234,'-25'0,"-25"-25,25 25,25 0,-24-25,-1 25,25 0,0 0,-25 0,25 0,0 0,0 0,0 0,0 0,0 25,25 0,-25-25,0 49,25-24,-25 0,24 25,-24-26,25 26,-25-25,25 0,0-1,0 1,0 0,-1-25,1 0,25 0,-1-25,1 0,0 1,24-26,0 0,1 1,24-1,0 1,0-1,1-24,24-1,0 26,0-26,0 1,0-1,0 1,-25 24,25-24,-25 24,0 25,-24-24,24 24</inkml:trace>
</inkml:ink>
</file>

<file path=ppt/ink/ink1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9T13:04:04.177"/>
    </inkml:context>
    <inkml:brush xml:id="br0">
      <inkml:brushProperty name="width" value="0.05292" units="cm"/>
      <inkml:brushProperty name="height" value="0.05292" units="cm"/>
      <inkml:brushProperty name="color" value="#FF0000"/>
    </inkml:brush>
  </inkml:definitions>
  <inkml:trace contextRef="#ctx0" brushRef="#br0">2679 719,'0'0,"-25"0,25-24,-24 24,24 0,-25 0,25 0,-25 0,0 0,0 24,25-24,-24 0,-1 25,0-25,0 25,0 0,-24-25,24 49,0-24,0 0,1 25,-1-1,0 1,0-1,0 1,1 0,-1 24,25 0,-25-24,0 24,25 1,0-1,-25 1,25-1,0-24,0 24,0-24,0-1,25 1,-25-25,25 24,0-24,0 0,24 25,-24-26,25 1,-1-25,1 25,24-25</inkml:trace>
  <inkml:trace contextRef="#ctx0" brushRef="#br0" timeOffset="788.0451">4837 2282,'25'0,"0"0,0 0,-1 25,1 0,0-25,0 24,25 1,-26 0,26 25,0-26,-1 26,-24-25,25 24,-26 1,26 0,-25-1,0 1,-1 0,-24-1,25 1,-25-1,0 26,0-26,-25 26,1-26,-1 26,0-26,-25 1,26 24,-26-24,0 0,1-1,-1 1,1-25,-1 24,0 1,-24-25</inkml:trace>
  <inkml:trace contextRef="#ctx0" brushRef="#br0" timeOffset="7753.4435">596 9029,'0'0,"0"0,0-25,0 25,0 0,0 0,24-25,-24 25,0 0,25-25,0 25,0 0,-25 0,25 0,-1 0,1 0,0 25,0-25,0 25,-25-25,25 25,-25 0,0-25,0 25,0-1,0 1,0 0,0 0,0 24,-25-24,0 0,25 0,-25 0,0-25,25 24,-25 1,25-25,0 0,0 0,0 25,0-25,0 0,0-25,0 25,0 0,0-25,25 25,-25-24,0 24,25-25,-25 0,25 0,-25 0,25 25,0-24,-25-1,24 0,1 0,-25 0,25 25,-25-24,25 24,-25-25,0 25,0 0,0-25,0 25,0 0,0 0,0 0,0 0,-25 25,25-25,0 0,-25 25,25-25,-25 24,25-24,-24 25,24 0,0 0,0 0,0-1,0 1,0-25,0 25,0 0,0 0,24-25,1 24,-25 1,25-25,0 25,-25-25,25 25,-1-25,1 0,0 25,0-25</inkml:trace>
  <inkml:trace contextRef="#ctx0" brushRef="#br0" timeOffset="7941.4543">1414 9327,'0'0,"0"0,0 0,0 24,0-24,0 0,0 25,0 0,0-25,-25 25,25 0,0-1,0-24,0 25,0 0,-24 0,24-25,0 25,0-1,0-24,0 25,0 0,0-25,0 0,0 25</inkml:trace>
  <inkml:trace contextRef="#ctx0" brushRef="#br0" timeOffset="8156.4666">1588 9227,'0'0,"0"0,0 0,0 0,25-24,-25 24,24 0,-24 0,25 0,0 0,0 0,0 0,-1 0,1 0,0 0,0 0,0 0,0 0,-1 0,1 0,-25-25,25 25</inkml:trace>
  <inkml:trace contextRef="#ctx0" brushRef="#br0" timeOffset="8360.4782">1811 8979,'0'0,"0"0,0 0,0 25,0-25,0 0,0 25,0-25,0 25,0 0,0-1,0 1,0 0,0 0,0 0,0-1,0 1,0 0,0 0,0 0,0-1,0 1,0 0,0 0,0 0,0-25,0 24</inkml:trace>
  <inkml:trace contextRef="#ctx0" brushRef="#br0" timeOffset="8829.5051">2233 9103,'0'-24,"25"24,-25 0,24-25,-24 25,25 0,0 0,0 0,0 0,-1 0,1 0,0 0,-25 25,25-25,0 24,-25-24,24 25,-24 0,0-25,0 25,0 0,0-1,0-24,-24 25,-1 0,25 0,-25-25,25 25,0-25,-25 0,25 24,0-24,0 0,0 0,0 0,0-24,0 24,0 0,0-25,0 25,25-25,-25 0,25 0,-25 1,25-1,-25 0,24 25,1-25,-25 0,25 1,0-1,-25 25,0-25,0 25,25 0,-25-25,0 25,0 0,0 0,0 25,-25-25,25 0,0 25,-25 0,25-25,0 24,-25 1,25 0,0 0,0 0,0-1,0 1,0 0,0 0,0 0,0-1,25 1,-25 0,25-25,0 25,-25 0,24-25,1 0,-25 24</inkml:trace>
  <inkml:trace contextRef="#ctx0" brushRef="#br0" timeOffset="9117.5215">3101 9351,'0'0,"0"0,0 0,25-24,-25 24,0 0,25 0,-1 0,-24 0,25 24,0-24,-25 0,25 25,-25-25,25 25,-25 0,0-25,0 25,0-1,0 1,-25 0,0 0,25 0,-25-25,0 24,1 1,24-25,-25 25,0-25,25 25,0-25,0 0,0 0,0 0,0 0,0 0,0 0,25 0,-25 0,25 0,-1 0,1 0,0-25,0 25,0-25,24 25</inkml:trace>
  <inkml:trace contextRef="#ctx0" brushRef="#br0" timeOffset="9357.5353">3671 9054,'0'0,"25"0,-25 0,25 0,0 0,-25 0,49 0,-24 0,0 25,0-25,24 0,-24 0,25 0,-25 0,0 0,-1-25,1 25,0 0,0 0,0 0</inkml:trace>
  <inkml:trace contextRef="#ctx0" brushRef="#br0" timeOffset="9537.5456">4019 8880,'0'-25,"-25"25,25 0,0 0,0 0,0 0,0 0,0 0,-25 0,25 0,0 25,0-25,0 25,0 0,-25-1,25 26,0-25,0 0,0 24,0-24,0 0,0 25,0-26,0 1,0 0,0 25,0-26,0 1</inkml:trace>
  <inkml:trace contextRef="#ctx0" brushRef="#br0" timeOffset="10012.5727">5135 9252,'-25'0,"25"0,0 0,0 0,0 0,0 0,0 0,0 0,0 0,0 0,0 0,0 0,25 0,0 0,-25 0,25-25,24 25,-24 0,25 0</inkml:trace>
  <inkml:trace contextRef="#ctx0" brushRef="#br0" timeOffset="10173.5819">6102 9227,'0'0,"0"0,0 0,0 0,0 0,25 0,-25 0,0 25,25-25,-25 0,25 0,-25 0,25 0,-1 0,1 0,0 0,25 0</inkml:trace>
  <inkml:trace contextRef="#ctx0" brushRef="#br0" timeOffset="10800.6178">7194 8954,'0'0,"0"0,0 0,0 0,0-24,0 24,25 0,-25 0,0 0,24 0,-24 0,25-25,-25 25,25 0,0 0,0 0,-1 25,1-25,0 0,0 0,0 24,-1-24,1 25,0 0,0-25,0 25,-25 0,24-25,-24 25,0-1,0 1,0 0,0-25,0 25,-24 0,24-25,-25 24,0 1,25-25,-25 25,0-25,25 25,-24-25,24 0,0 0,-25 0,25 0,0 0,0 0,0 0,0-25,0 25,25 0,-25-25,24 25,1-25,0 1,0 24,0-25,-1 0,1 0,0 0,0 1,24 24,-24-25,0 0,0 0,0 25,-25-25,24 25,-24-25,0 25,0 0,0 0,0 0,0 0,0 0,0 0,0 25,-24-25,-1 25,25 0,-25 0,0 0,0-1,25 1,-24 0,24 0,-25 0,25-1,0 1,0 0,0 0,0 0,25-1,-25 1,24-25,1 25,0 0,0-25,0 25</inkml:trace>
  <inkml:trace contextRef="#ctx0" brushRef="#br0" timeOffset="11108.6354">8111 9351,'0'0,"0"0,0 0,0-24,0 24,0 0,0 0,25 0,-25 0,25 0,0 0,-25 0,25 0,0 0,-1 24,1-24,-25 25,25-25,-25 25,25 0,-25-25,0 25,0-1,0 1,0-25,0 25,-25 0,25-25,-25 25,0-1,25-24,-24 25,24-25,-25 25,25-25,0 0,0 0,0 25,0-25,0 0,0 0,0 0,0 0,25 0,-1 0,1 0,0 0,0 0,0 0,24 0,-24-25,25 25,-26 0,26-25</inkml:trace>
  <inkml:trace contextRef="#ctx0" brushRef="#br0" timeOffset="11448.6549">8756 9327,'-24'0,"24"0,-25 0,25-25,-25 25,25 0,0 0,-25 0,25 0,0 25,0-25,-25 0,25 24,0 1,0-25,0 25,0 0,0 0,0-25,0 24,0 1,25-25,-25 25,0-25,25 25,0-25,0 25,-25-25,24 0,1 24,0-24,0 0,0 0,24-24,-24 24,0 0,0 0,-1-25,1 25,0-25,0 25,0-25,-1 0,-24 25,25 0,-25-24,25 24,-25 0,0 0,0 0,0 0,0 0,0 24,0-24,-25 25,25 0,-25 0,1 24,24-24,-25 0,0 0,25 24,-25-24,0 0,25 25,-24-26,24 1,-25 0</inkml:trace>
  <inkml:trace contextRef="#ctx0" brushRef="#br0" timeOffset="12872.7363">918 10071,'0'0,"0"0,0 0,0 0,0 0,0-25,0 25,0 0,0 0,25 0,-25 0,0 0,25 0,-25 0,25 0,-25 0,24 0,1 0,-25 0,25 25,0-25,0 0,-1 0,1 0,0 0,25 0,-26 0,26 0,-25 0,24 0,1 0,-25 0,24 0,1 0,0 0,-1 0,1-25,-1 25,1 0,25 0,-26 0,1 0,-1 0,1 0,24-25,-24 25,0 0,-1 0,26 0,-26 0,1 0,-1 0,1 0,0 0,-1 0,1 0,-1 0,1 0,0 0,-1 0,1 0,0 0,-1 0,1 0,-1 0,1 0,0 0,-26 0,26 0,0 0,-1 0,1 0,-1 0,1 0,-25 0,24 0,1 0,0 0,-1 0,1 0,-1 0,1 0,25 0,-26 0,1 0,-1 0,1 0,0 0,-1 0,1 0,-1 0,1 0,24 0,-24 0,0 0,-1 0,1 0,-1 0,1 0,0 0,-1 0,1 0,0 25,-1-25,1 0,-1 0,1 0,0 0,-1 0,1 0,-1 0,1 0,0 0,-1 0,1 0,-25 0,24 0,1 0,-1 0,-24 0,25 0,-1 0,1 0,-25 0,24 0,1 0,-25 0,25 0,-1 0,-24 0,25 0,-1 0,1 0,-1 0,-24 0,25 0,-1 0,1 0,0 0,-26 0,26 0,0 0,-1 0,-24 0,25 0,-1 0,-24 0,25 0,-1 0,-24 0,25 0,-1 0,1 0,-25 0,24 0,1 0,0 0,-26 0,26 0,0 0,-26 0,26 0,0 0,-26 0,26 0,-25 0,24 0,-24 0,25 0,-25 0,24 0,-24 0,0 0,0 0,-1 0,1 0,0 0,-25 0,0 0,0 0,0 0,0 0,0 0</inkml:trace>
  <inkml:trace contextRef="#ctx0" brushRef="#br0" timeOffset="13457.7698">4416 10468,'0'-25,"0"25,0 0,0 0,0-25,0 25,24-25,-24 25,25 0,-25-25,25 25,0 0,0-24,-1 24,1 0,25 0,-25 0,-1 0,26 0,-25 0,0 24,-1-24,1 25,-25 0,25-25,-25 25,0 0,0-1,0 1,0 0,-25 0,25 0,-25-25,1 24,-1 1,0 0,-25 0,26-25,-1 25,0-25,0 24,0-24,1 0,-1 25,25-25,-25 0,25-25,0 25,0 0,0-24,0 24,0 0,0-25,0 25,0 0,0-25,25 25,-25 0,25 0,-25 0,24 0,1 0,-25 0,25 0,0 25,0-25,-1 0,1 0,0 25,0-25,0 0,-1 24,1-24,0 0,0 0,0 25,-1-25,1 0</inkml:trace>
  <inkml:trace contextRef="#ctx0" brushRef="#br0" timeOffset="13810.79">5333 10418,'0'-25,"0"0,-24 25,24 0,0-24,0 24,0 0,0 0,0 0,0 24,0-24,0 25,0-25,0 25,0 0,24-25,-24 25,0-1,25 1,0-25,-25 25,25 0,0-25,-1 0,1 25,0-25,0 0,0 0,-1 0,26 0,-25 0,0 0,-1 0,1 0,0-25,-25 25,25-25,0 25,-25-25,24 0,-24 1,0 24,0-25,0 25,0-25,0 25,0 0,0 0,0 0,0 0,0 0,0 25,0 0,0-1,0 1,0 0,-24 25,24-26,0 1,-25 25,25-25,0 24,0-24,0 0,0 0,0-1,0 1</inkml:trace>
  <inkml:trace contextRef="#ctx0" brushRef="#br0" timeOffset="14409.8242">9972 9798,'-25'0,"0"0,25 0,0 0,-25 0,25 0,0 0,0 0,0 0,0 0,25 0,0 0,0 0,0 0,-1 0,26 0,0 0,-26 0,26 0,-25 0,24 0,-24 0,0 0</inkml:trace>
  <inkml:trace contextRef="#ctx0" brushRef="#br0" timeOffset="14577.8338">9848 10046,'0'0,"0"0,0 0,0 0,0 25,0-25,25 0,-25 0,24 0,1 0,0 0,0 0,0 25,24-25,-24 0,25 0,-26-25,26 25</inkml:trace>
  <inkml:trace contextRef="#ctx0" brushRef="#br0" timeOffset="15216.8704">11286 9426,'-24'-25,"24"0,-25 0,25 1,0-1,0 0,0 0,0 0,0 1,25-1,-1 25,-24-25,25 25,0 0,0 0,0 0,24 0,-24 0,0 0,0 0,24 25,-24-25,0 25,-25-1,25 1,-25-25,0 25,0 0,0 0,0-1,0 1,0 0,-25 0,0 0,25-1,-25 1,1-25,24 25,-25 0,25-25,-25 0,25 0,0 25,0-25,0 0,0 0,0 0,0 0,0 0,25 0,-25 0,25 0,-1 0,-24 0,25 24,0-24,0 0,-25 25,25-25,-1 25,1-25,0 25,-25-25,25 25,0-1,-25-24,0 25,0-25,0 25,0-25,0 25,0-25,0 25,0-25,0 0,-25 24,25-24,-25 0,25 25,-25-25,25 0,-25 0,1 0,24 0,-25 0,25 0,-25 0,25 0,0-25,-25 25,25 0,0 0,0 0,0 0,0 0,0 0,0 0,0 0,0 0,0 0</inkml:trace>
  <inkml:trace contextRef="#ctx0" brushRef="#br0" timeOffset="15852.9068">12626 9128,'0'-25,"0"25,0 0,0 0,0-24,0 24,0 0,0 0,0 0,0 0,0 24,0-24,-25 0,25 25,-25 0,1 0,24 0,-25-1,0 26,0-25,0 24,0-24,25 25,-24-1,-1 1,25-25,-25 24,25-24,0 0,0 0,0 0,0-1,0 1,25 0,-25-25,25 25,-1-25,-24 25,25-25,0 0,0 0,0 0,0 0,-1 0,26 0,-25-25,0 25,-1 0,1-25,-25 25,25 0,-25-25,0 25,0-25,0 1,0 24,0-25,-25 25,0-25,1 25,-1-25,-25 25,1 0</inkml:trace>
  <inkml:trace contextRef="#ctx0" brushRef="#br0" timeOffset="16969.9707">7888 9996,'0'0,"25"25,-25-25,25 0,-25 0,25 0,-1 0,1 0,0 0,0 0,24 0,1 0,0 0,-1 0,1 0,24 0,-24 0,24 0,-24 0,24 0,-24-25,0 25,24 0,-24 0,-1 0,1 0,-1 0,-24 0,25-25,-25 25,-1 0,1 0,-25 0,25 0,-25 0,0 0,0 0,0 0,0 0,0 0,0 0,0 0,0 0,0 0,0 0,0 0,0 0,0 0,0 0</inkml:trace>
  <inkml:trace contextRef="#ctx0" brushRef="#br0" timeOffset="22934.3118">2506 3795,'-25'0,"-25"0,25 0,1 0,-1 0,25 0,-25 0,25 0,0 0,0 0,0 0,0 0,0 0,25 0,0 0,-1 0,1 0,0 0,25 25,-1-25,1 0,-1 0,1 0,24 0,-24 0,0 0,24-25,-24 25,-1 0,1 0,0-25,-1 25,1 0,-25-24,24 24,-24 0,0 0,-25 0,25-25,-25 25,0 0,0 0,0 0,-25 0,0 0,0 0,0 0,1 0,-26 0,0 0,1 0,-1 0,1 0,-26 0,25 0,1 0,24 0,-25 0,26 0,-1 0,0 0,0 0,25 0,0 0,0 0,0 0,25 0,0 0,0 0,-1-25,26 25,0 0,-1 0,1 0,24 0,1-25,-1 25,1 0,-26-25,26 25,-1 0,0-25</inkml:trace>
  <inkml:trace contextRef="#ctx0" brushRef="#br0" timeOffset="25188.4407">720 11757,'-25'0,"25"0,0-24,0 24,0 0,0-25,0 25,0 0,0-25,0 25,25 0,-25 0,24-25,1 25,0 0,0 0,-25 0,25 0,0 0,-1 0,1 0,0 25,-25-25,25 25,-25 0,0-1,0 1,0 0,0 0,0 0,-25-1,25 1,-25-25,25 25,-25 0,25 0,-24-1,-1-24,25 25,0-25,-25 0,25 0,0 0,0 0,0 0,0 0,0 0,25 0,-25-25,0 25,25 0,-25-24,24-1,1 25,0-25,0 0,-25 0,25 1,-1-1,1 0,0 25,-25-25,25 0,-25 1,25 24,-25 0,0-25,0 25,0 0,0 0,0 0,0 0,0 0,0 0,0 25,0-1,-25-24,25 25,0 25,-25-25,25-1,0 1,0 0,0 0,0 24,0-24,0 0,0 0,25-25,-25 25,25-1,-25 1,24-25</inkml:trace>
  <inkml:trace contextRef="#ctx0" brushRef="#br0" timeOffset="25372.4513">1588 12080,'0'0,"0"0,0 25,-25-25,25 0,-25 0,25 0,0 24,-25-24,25 25,0-25,-24 25,24 0,0-25,0 25,-25-25,25 25,0-25,0 24,0 1,0-25,0 0</inkml:trace>
  <inkml:trace contextRef="#ctx0" brushRef="#br0" timeOffset="25577.463">1761 12030,'25'0,"0"0,-25 0,25-25,0 25,0 0,-1 0,1-24,0 24,0 0,24-25,-24 25,0 0,25 0,-26-25,26 25,-25 0,0 0,-1 0</inkml:trace>
  <inkml:trace contextRef="#ctx0" brushRef="#br0" timeOffset="25776.4744">2134 11782,'0'-25,"-25"25,25 0,0 0,0 0,0 0,0 0,0 0,0 25,-25-25,25 25,0 0,0 0,0-1,0 1,0 0,0 0,0 0,0-1,0 1,0 0,0 0,0 0,0-1,0 1,0 0,0-25,0 25,0-25</inkml:trace>
  <inkml:trace contextRef="#ctx0" brushRef="#br0" timeOffset="26180.4975">2406 11857,'25'0,"-25"-25,25 25,-25-25,25 25,0-25,-25 25,24 0,1-25,0 25,0 25,0-25,-25 0,24 25,1 0,-25-25,0 25,25-1,-25 1,0 0,0 0,0-25,0 25,0-1,-25 1,25-25,0 25,0-25,0 0,0 0,0 0,0 0,0 0,0 0,0 0,0-25,0 25,0-25,25 25,-25-24,25-1,-25 0,25 0,-25 0,24 1,1-1,-25 0,0 0,25 25,-25-25,0 1,0 24,0 0,0 0,0 0,0 0,0 0,0 24,-25-24,25 25,-25 0,25 0,-24 0,24-1,0 1,-25 0,25 25,0-26,0 1,0-25,25 25,-25 0,24 0,1-25,0 24,-25-24</inkml:trace>
  <inkml:trace contextRef="#ctx0" brushRef="#br0" timeOffset="26444.5126">3299 12030,'0'0,"0"0,0 0,0-25,0 25,25 0,-25 0,0 0,25 25,-25-25,0 0,25 0,-25 25,25-25,-25 25,0-25,0 25,0-1,0-24,0 25,0 0,0-25,-25 25,25-25,0 25,0-25,-25 25,25-25,0 0,0 0,0 24,0-24,0 0,25 0,-25 0,25 0,-25 0,24 0,1-24,25 24</inkml:trace>
  <inkml:trace contextRef="#ctx0" brushRef="#br0" timeOffset="26600.5215">4490 11981,'0'0,"0"0,0 0,25 0,-25 0,0 0,0 0,0 0,0 0,25 0,-25 0,24 0,-24 0,25 0,0 0</inkml:trace>
  <inkml:trace contextRef="#ctx0" brushRef="#br0" timeOffset="26776.5316">5829 11931,'25'0,"0"0,-25 25,25-25,-25 0,25 0,-25 25,24-25,1 0,-25 0,25 0,0 0,0 0,24 0,-24 0,25 0,-25 0,24 0,1 0</inkml:trace>
  <inkml:trace contextRef="#ctx0" brushRef="#br0" timeOffset="27320.5627">7367 11683,'0'0,"0"0,0-25,0 25,0 0,0 0,0 0,25 0,-25 0,0 0,25-25,0 25,-25 0,25 25,-1-25,1 0,0 25,-25-25,25 25,-25-25,25 25,-25-1,0 1,0-25,0 25,0 0,-25 0,25-1,-25 1,25-25,-25 25,0 0,1-25,-1 25,25-25,-25 24,0-24,25 0,0 0,0 0,0 0,0 0,0 0,0-24,0 24,0-25,25 25,0-25,0 25,-1-25,1 0,0 1,25-1,-26 0,26 0,0 0,-26 25,26-24,-25-1,0 0,-1 0,1 25,0-25,0 25,-25-24,25 24,-25 0,0 0,0 0,0 24,-25-24,0 0,0 25,25 0,-25 0,1 0,-1-1,0 1,25 0,-25 0,25 0,0-1,0 1,0 0,0 0,0-25,0 25,25-1,-25-24,25 25,0-25,-1 0,1 25,25-25</inkml:trace>
  <inkml:trace contextRef="#ctx0" brushRef="#br0" timeOffset="27647.5814">8335 11906,'0'-25,"0"25,0 0,0 0,0 0,0 0,0 0,0 0,0 0,0 0,25 0,-25 0,24 0,-24 0,25 25,-25-25,25 25,-25-25,0 25,0 0,0-1,0-24,0 25,0 0,-25 0,25-25,-25 25,1-1,24-24,-25 25,0 0,25-25,-25 0,0 25,25-25,0 0,0 25,0-25,0 0,0 0,0 0,0 0,25 0,0 0,0 0,0 0,-1 0,1 0,25-25,-25 25,24 0,-24-25,25 25,-26 0,26-25,-25 25,24-25,-24 25</inkml:trace>
  <inkml:trace contextRef="#ctx0" brushRef="#br0" timeOffset="27960.5993">8905 12030,'25'-25,"-25"1,0 24,0-25,0 0,0 25,0-25,0 25,-25-25,25 25,0 0,0 0,0 0,-25 0,25 25,0-25,-24 0,24 25,0 0,-25-25,25 25,0-1,0-24,0 25,0 0,0-25,0 25,0-25,25 0,-25 25,24-25,-24 0,25 0,0 24,0-24,0 0,-1 0,-24-24,25 24,0 0,0-25,0 25,-1-25,-24 25,25-25,0 25,0-25,-25 1,25 24,-25-25,0 25,0 0,0 0,0 0,0 0,0 25,0-1,-25-24,0 25,25 0,-25 0,25 0,-25-1,25 1,-24 0,24 0,0 0,0 0,0-25,0 24,0-24,0 25,0-25</inkml:trace>
  <inkml:trace contextRef="#ctx0" brushRef="#br0" timeOffset="28168.6112">9649 11708,'-24'0,"24"0,0 0,0 0,0 0,0-25,0 25,0 0,0 0,0 0,24 0,-24 0,25 0,0 0,0 0,0 0,24 0,-24 0,0 0,0-25,24 25</inkml:trace>
  <inkml:trace contextRef="#ctx0" brushRef="#br0" timeOffset="28309.6193">9724 11757,'-25'0,"0"25,0-25,25 0,0 25,0-25,0 0,0 0,0 0,0 0,0 25,25-25,0 0,0 0,0 0,24 0,1 0,-1 0</inkml:trace>
  <inkml:trace contextRef="#ctx0" brushRef="#br0" timeOffset="29106.6648">10493 11237,'0'0,"-25"0,25 0,0-25,0 25,0 0,0 0,0-25,0 25,0 0,25-25,-25 25,25 0,-25 0,24 0,1 0,0 0,0 0,0 0,-1 0,-24 0,25 25,-25-25,0 0,0 25,0-25,0 25,0-25,-25 24,1-24,24 25,-25 0,0-25,0 0,25 25,-25-25,1 25,24-25,-25 0,25 0,-25 0,25 24,0-24,0 0,0 0,25 0,-25 0,25 0,-1 0,1 25,0-25,0 0,0 25,-1-25,1 25,0-25,0 25,0-25,-25 24,24 1,-24-25,25 25,-25 0,0-25,0 25,0-1,0-24,-25 25,25-25,-24 25,24-25,-25 0,0 25,0-25,0 0,1 0,-1 0,0 0,0 0,0-25,1 25,24-25,-25 25,0-25,25 1,-25 24</inkml:trace>
  <inkml:trace contextRef="#ctx0" brushRef="#br0" timeOffset="29460.6851">11162 11063,'25'0,"-25"0,0 0,0 0,0 25,0-25,0 0,0 0,-25 24,1 1,-1-25,0 25,0 0,0 0,1 24,-1-24,0 0,0 0,0 24,1-24,24 0,0 0,0 0,0-25,0 24,0 1,0-25,24 25,-24-25,25 25,0-25,0 0,0 0,-1 0,1 0,0 0,0 0,-25 0,25 0,-1 0,1-25,-25 25,25 0,-25-25,0 25,0-25,0 1,0 24,0-25,-25 0,0 25,1-25,-1 0,0 25,0-24,25 24,-25 0,1-25,-1 25</inkml:trace>
  <inkml:trace contextRef="#ctx0" brushRef="#br0" timeOffset="29680.6977">11435 11162,'0'0,"25"0,0 0,-25 0,25 0,-25 0,25 25,-25-25,24 25,1-25,0 25,0-1,-25 1,25 0,-1 0,1 0,0-1,0 1,0 0,-1 0,-24 0,25-25,0 24,-25-24,25 25,-25-25,0 0,25 0,-25 0</inkml:trace>
  <inkml:trace contextRef="#ctx0" brushRef="#br0" timeOffset="29892.7098">11832 11187,'0'0,"-25"-25,25 25,0 0,0 0,0 0,-24 0,24 0,0 0,-25 25,25-25,-25 25,25 0,-25-1,25 1,-25 25,1-25,24-1,-25 26,25-25,-25 0,25-1,-25 1,25 0,0 0,0 0,-25-1,25-24,0 25,0 0,0-25,0 0,0 0</inkml:trace>
  <inkml:trace contextRef="#ctx0" brushRef="#br0" timeOffset="30284.7322">12179 11187,'0'0,"0"-25,25 25,-25 0,0 0,25 0,-25-25,25 25,0 0,-1 25,1-25,0 0,-25 25,25-25,0 25,-1 0,1-1,-25-24,25 25,-25 0,0 0,0 0,0-1,0-24,-25 25,0 0,1-25,-1 25,0 0,0-25,0 0,-24 24,24-24,0 0,0 0,1 0,-1 0,0 0,0 0,25 0,-25-24,25 24,0 0,0 0,0-25,0 25,0 0,25 0,-25 0,25 0,0 0,-25 25,25-25,-1 0,1 24,0-24,0 25,0-25,-1 0,1 25,0-25,25 25,-26-25,26 0,-25 25,25-25,-26 0,26 0,-25 0</inkml:trace>
  <inkml:trace contextRef="#ctx0" brushRef="#br0" timeOffset="30644.7528">12924 11063,'0'0,"0"-25,0 25,0 0,0 0,0 0,0 0,0 0,0 0,0 25,0-25,0 25,0-1,0 1,0 0,0 0,0 0,0 0,24-1,-24 1,25 0,0 0,-25 0,25-25,0 24,-1-24,1 25,0-25,25 0,-26 0,1 0,0 0,0 0,0 0,-1 0,-24-25,25 25,-25-24,25 24,-25-25,25 0,-25 25,0 0,0-25,0 25,0 0,0 0,0 0,0 25,-25 0,0 0,25-1,-25 1,25 25,-24-1,-1 26,25-26,-25 26,25-26,-25 26,25-1,-25-24,25 24,0-24,-24 24</inkml:trace>
  <inkml:trace contextRef="#ctx0" brushRef="#br0" timeOffset="35097.0075">397 13543,'0'-24,"0"24,0-25,0 25,0-25,25 25,-25-25,25 25,-25-25,25 25,-1 0,1 0,0 0,0 0,0 0,-1 25,1-25,-25 25,25-25,0 25,-25 0,0-1,0 1,0 0,0 0,0 0,-25-1,25 1,-25 0,0 0,25 0,-24-25,-1 24,25-24,0 25,-25-25,25 0,0 0,0 0,0 0,0 0,0 0,0-25,0 25,0-24,25 24,-25-25,25 0,-25 0,24 0,1 25,-25-24,25-1,0 0,-25 0,25 25,-25-25,0 1,24 24,-24 0,0-25,0 25,0 0,0 0,0 0,0 0,-24 25,24-25,0 24,-25-24,25 25,0 0,-25 0,25 0,0 24,0-24,0 0,0 0,0-1,0 1,25 0,-25 0,25 0,-25-25,24 24,1 1,0-25</inkml:trace>
  <inkml:trace contextRef="#ctx0" brushRef="#br0" timeOffset="35293.0187">1241 13791,'0'0,"0"0,0 0,0 0,-25 0,25 0,0 0,0 25,0-25,-25 25,25-25,0 25,0 0,0-1,0 1,-25 0,25 0,0 0,0-25,0 24,0 1,0 0,0-25,0 25,0-25</inkml:trace>
  <inkml:trace contextRef="#ctx0" brushRef="#br0" timeOffset="35485.0297">1588 13667,'0'-24,"0"24,0 0,0 0,0 0,25 0,-25 0,24 0,1 0,0 0,0 0,0 0,-1 0,1-25,0 25,0 0,0 0,0 0,-1-25</inkml:trace>
  <inkml:trace contextRef="#ctx0" brushRef="#br0" timeOffset="35681.0409">1786 13444,'-25'-25,"25"25,0 0,0 0,0 0,-24 0,24 25,0-25,0 25,0 0,0 0,0-1,0 1,0 0,0 0,0 0,0 24,0-24,0 0,0 0,0-1,24 1,-24 0,0-25,0 25,25 0,-25-25</inkml:trace>
  <inkml:trace contextRef="#ctx0" brushRef="#br0" timeOffset="36101.0649">2258 13519,'24'0,"-24"0,0 0,25-25,-25 25,25 0,-25 25,25-25,0 0,-1 24,-24 1,25-25,-25 25,25 0,-25 0,0-1,0 1,0 0,0 0,-25 0,25-1,-25-24,25 25,0 0,-24-25,24 0,0 0,0 0,0 0,0 0,0 0,0 0,0-25,0 25,0-25,24 25,-24-24,0-1,25 0,0 0,-25 0,25 1,0-26,-25 25,24 0,-24 1,25-1,-25 25,25-25,-25 0,0 25,0 0,0 0,0 0,0 0,0 0,0 25,0 0,0-25,-25 25,25-1,0 1,0 25,0-25,0-1,0 1,0 0,0 0,0 0,25-1,-25-24,25 25,-25 0,25-25</inkml:trace>
  <inkml:trace contextRef="#ctx0" brushRef="#br0" timeOffset="36385.0811">2952 13841,'0'0,"0"0,0 0,0 0,0 0,0 0,25 0,-25 0,25 0,0 0,-25 0,24 25,1-25,-25 0,25 25,-25-25,25 24,-25-24,0 25,0 0,-25 0,25-25,-25 25,25-1,-25 1,1-25,24 25,-25-25,25 25,0-25,0 0,0 25,0-25,0 0,0 0,0 0,0 0,25 0,-1-25,1 25,0 0,0 0,0-25,-1 0,26 25</inkml:trace>
  <inkml:trace contextRef="#ctx0" brushRef="#br0" timeOffset="36586.0926">4217 13692,'-25'0,"25"0,0 0,0 0,0 0,0 0,0 0,0 0,25 0,-25 0,25 0,0 0,0 0,-1 0,26 0,-25-25,24 25</inkml:trace>
  <inkml:trace contextRef="#ctx0" brushRef="#br0" timeOffset="36769.1031">5433 13643,'0'0,"24"0,-24 0,0 0,0 0,0 0,0 0,25 0,-25 24,25-24,-25 0,25 0,0 0,-25 0,49 0,-24 0,0 0,24 0,-24 0,25 0,-1 0</inkml:trace>
  <inkml:trace contextRef="#ctx0" brushRef="#br0" timeOffset="37277.1322">6400 13543,'0'0,"0"0,0 0,0 0,0 0,0-24,0 24,0 0,0 0,25 0,-25 0,25-25,-25 25,24 0,1 0,-25 0,25 0,0 0,0 0,-25 0,24 0,-24 0,25 25,-25-25,25 24,-25-24,0 25,0 0,0 0,0-25,0 25,0-1,-25 1,0 0,25 0,-24 0,-1-25,25 24,-25-24,25 25,-25-25,25 25,-25-25,25 0,0 0,0 0,0 0,0 0,0 0,0 0,25-25,-25 25,25-25,0 25,0-24,-25 24,24-25,26 0,-25 25,0-25,-1 0,1 1,0 24,0-25,0 0,-1 0,1 25,-25-25,0 25,25-24,-25 24,0 0,0 0,0 0,-25 0,25 24,-25-24,1 0,24 25,-25 0,0 0,0 0,25-25,-25 24,25 1,0 0,0 0,0 0,0-1,0 1,0-25,0 25,0 0,25-25,0 25,-25-25</inkml:trace>
  <inkml:trace contextRef="#ctx0" brushRef="#br0" timeOffset="37629.1523">7094 13791,'0'0,"0"0,-24 0,24 0,0 0,0 0,0 25,0-25,-25 0,25 25,0-25,0 25,0-25,0 0,0 25,0-25,0 24,0-24,25 0,-1 25,-24-25,25 0,0 0,0 0,0 0,0 0,-1 0,1 0,0 0,0-25,0 25,-25-24,24 24,1-25,-25 25,25-25,-25 25,0-25,0 25,0 0,0-25,0 25,0 0,0 0,0 25,0-25,-25 25,25-25,0 25,-25 0,25-1,-24 1,24 0,0 0,0 0,-25-1,25 1,0 0,0 0,0 0,0-1,0-24,0 25,25-25</inkml:trace>
  <inkml:trace contextRef="#ctx0" brushRef="#br0" timeOffset="37872.1662">7715 13667,'0'0,"0"0,0 0,0 0,0 0,24-24,-24 24,25 0,-25 0,25 0,0 0,0-25,-1 25,1 0,25 0,-25 0,-1 0,26-25,-25 25,0 0,-1 0,1-25</inkml:trace>
  <inkml:trace contextRef="#ctx0" brushRef="#br0" timeOffset="38073.1777">8037 13395,'0'0,"0"0,-25 0,25 0,0 0,0 0,0 0,0 0,0 24,0-24,-25 25,25 0,0 0,-24 0,24-1,0 26,-25-25,25 0,0 24,0-24,0 0,0 0,0-1,0 1,0 0,0 0,0-25,0 25,0-25,0 0</inkml:trace>
  <inkml:trace contextRef="#ctx0" brushRef="#br0" timeOffset="38457.1997">8484 13246,'0'0,"0"0,0 0,0 0,0 0,0 0,0 0,0 0,24 0,1 0,0 0,0 0,0 0,-1 0,26 0,-25 0,24 0,-24 0,25 0,-25-25,-1 25,1 0,0 0,-25 0,25 0,-25 0,0-25,0 25,0 0,0 0,-25 0,25 0,-25 0,0-25,1 25,24 0,-25 0,0 0,25 25,-25-25,25 0,-25 25,25 0,-24-25,24 49,0-24,0 25,0-25,-25 24,25 26,0-26,0 1,0 24,0-24,0 24,0 1,0-26,0 26,-25-26</inkml:trace>
  <inkml:trace contextRef="#ctx0" brushRef="#br0" timeOffset="40852.3367">224 14635,'0'0,"0"0,0 0,0 0,0 0,0 0,0 0,0 0,0 0,0 0,0 0,0 0,0 0,0 0,24 0,-24 0,0 0,25 0,-25 0,25 0,-25 0,25 0,-25 0,25 0,-1 0,1 0,-25 0,25 0,0 0,0 0,-1 0,1 0,0 0,0 0,0 0,-1 0,1 0,0 0,0 0,0 0,-1 0,1 0,0 0,0 0,25 0,-26 0,1 0,0 0,0 25,0-25,-1 0,26 0,-25 0,0 0,-1 0,1 0,25 0,-25 0,-1 0,26 0,-25 0,0 0,-1 0,26 0,-25 0,0 0,-1 0,26 0,-25 0,0 0,24 0,-24 0,0 0,24 0,-24 0,0 0,25 0,-25 0,-1 0,26 0,-25 0,0 0,24 0,-24 0,25 0,-26 0,26-25,-25 25,24 0,1 0,-25 0,24 0,1 0,-25 0,24 0,1 0,0-25,-26 25,26 0,0 0,-26 0,26 0,0 0,-26 0,26 0,-25-25,25 25,-1 0,-24 0,25 0,-26 0,26 0,-25 0,24 0,-24-25,25 25,-25 0,-1 0,26 0,-25 0,24 0,-24 0,25 0,-25 0,-1 0,26 0,-25 0,24 0,-24 0,25-24,-25 24,24 0,-24 0,25 0,-25 0,24 0,-24 0,25 0,-26 0,1 0,25 0,-25 0,24 0,-24 0,0 0,0 0,24 0,-24 0,0 0,24 0,-24 0,0 0,25 0,-26 0,26 0,-25 0,24 0,-24 0,25 0,-25 0,24-25,-24 25,25 0,-25 0,24 0,-24 0,25 0,-26 0,26-25,-25 25,24 0,-24 0,25 0,-25 0,24 0,-24 0,0 0,24-25,-24 25,25 0,-25 0,-1 0,26 0,-25 0,0 0,24 0,-24 0,25-25,-26 25,26 0,-25 0,24 0,-24 0,25 0,0 0,-26-24,26 24,0 0,-26 0,26 0,0 0,-26 0,26 0,0 0,-26 0,26 0,-25-25,24 25,-24 0,25 0,-25 0,24 0,-24 0,25 0,-26 0,26 0,-25 0,24 0,-24 0,25 0,0 0,-26 0,26 0,0 0,-1 0,-24 0,25 0,-1 0,1 0,-25 0,24 0,1 0,-25 0,24 0,1 0,-25 0,24 0,1 0,-25 0,24 0,1 0,-1 0,-24 0,25 0,0-25,-1 25,1 0,-25 0,24 0,1 0,-25 0,24 0,1 0,-25 0,24 0,1 0,-25 0,24 0,-24 0,25 0,-1 0,-24 0,25 0,-26 0,1 0,25 0,-25 0,-1 0,26 0,-25 0,0 0,-1-25,1 25,-25 0,25 0,0 0,-25 0,25 0,-25 0,0 0,25 0,-25 0,0 0,0 0,0 0,0 0,0 0</inkml:trace>
  <inkml:trace contextRef="#ctx0" brushRef="#br0" timeOffset="43647.4965">3795 15007,'-24'0,"24"-25,0 25,0 0,0-25,0 25,0-25,0 25,0 0,0-24,24 24,-24 0,0 0,25-25,0 25,0 0,-25 0,25 25,-1-25,1 0,0 24,0 1,-25-25,25 25,-25 0,25 0,-25-1,0 1,0 0,0 0,-25 0,25-1,-25-24,0 25,25 0,-25 0,0 0,1-25,-26 24,25 1,0-25,1 0,-1 25,0-25,0 0,0 0,25 0,-24 0,24-25,-25 25,25-25,0 25,0 0,0-24,25 24,-25-25,0 25,24 0,-24 0,25 0,-25 0,25 0,0 0,0 0,-25 0,24 0,1 25,0-25,0 0,0 0,-1 24,1-24</inkml:trace>
  <inkml:trace contextRef="#ctx0" brushRef="#br0" timeOffset="43924.5124">4564 15007,'0'-25,"0"0,-24 25,-1-25,0 25,25-24,-25 24,0 0,1 0,24 0,-25 24,25-24,-25 25,25-25,0 25,0-25,0 25,0 0,25-1,-25 1,25 0,-1 0,1 0,0-25,0 24,0 1,-1 0,1 0,0 0,0-25,0 24,-25 1,24-25,-24 25,0-25,0 25,0-25,0 0,0 25,0-25,-24 0,-1 0,0 25,0-25,0 0</inkml:trace>
  <inkml:trace contextRef="#ctx0" brushRef="#br0" timeOffset="44077.5211">4391 14982,'25'0,"-25"-25,24 25,26-25,-25 25,0-24,-1-1,26 25,0-25,-1 25,1-25,-1 25,1-25,0 25</inkml:trace>
  <inkml:trace contextRef="#ctx0" brushRef="#br0" timeOffset="45078.5784">3795 15280,'0'0,"0"0,0 0,0 0,0 0,0 0,0 0,0 0,0 0,0 0,0 0,0 0,25 0,-25 0,25 0,-25 0,25 24,0-24,-1 0,1 25,0-25,25 25,-25-25,24 25,1-25,-1 0,1 25,0-25,24 0</inkml:trace>
  <inkml:trace contextRef="#ctx0" brushRef="#br0" timeOffset="45873.6239">9997 14139,'0'0,"-25"0,25 0,0 0,0 0,0 0,0 0,0 0,0 0,0 0,0 0,0 0,25 0,-1 0,1 0,0 0,0 0,0-25,-1 25,1 0,0 0,0 0,0 0</inkml:trace>
  <inkml:trace contextRef="#ctx0" brushRef="#br0" timeOffset="46049.6339">9947 14412,'0'0,"0"24,0-24,0 0,25 0,-25 0,25 0,-25 0,24 0,1 0,0 0,0 0,24 0,-24 0,25 0,-1 0,-24-24,25 24</inkml:trace>
  <inkml:trace contextRef="#ctx0" brushRef="#br0" timeOffset="46648.6682">10865 13717,'-25'0,"25"-25,0 25,0-25,0 25,0-24,0-1,0 25,25-25,-25 25,25-25,-25 25,24 0,1-25,0 25,0 0,-25 0,25 0,-1 0,1 0,0 25,0-25,-25 25,25 0,-25-25,0 25,0-1,0 1,0 0,0 0,0-25,-25 25,25-1,-25-24,25 25,-25 0,25-25,-25 0,1 25,24-25,0 0,-25 0,25 0,0 0,0 0,0 0,0 0,0 0,0 0,25 0,-25 0,24 0,1 0,-25 0,25 0,0 25,0-25,-1 0,1 24,-25-24,25 25,0-25,0 25,-25-25,24 25,-24 0,0-1,25-24,-25 25,0 0,0 0,0-25,0 25,-25-1,25-24,-24 25,24-25,-25 25,0-25,0 0,0 0,1 25,-1-25,0 0,0 0,0 0,-24 0,24-25,25 25,-25-25,0 25,1-25</inkml:trace>
  <inkml:trace contextRef="#ctx0" brushRef="#br0" timeOffset="47020.6895">11535 13519,'0'0,"0"0,0 0,0 0,0 0,24 0,-24 0,25 0,-25 0,25 0,0 0,0 0,24-25,-24 25,25 0,-1 0,-24-25,25 25,-1 0,-24 0,25-25,-26 25,26 0,-25 0,0 0,-25 0,24 0,-24 0,0 0,0 0,0 0,0 25,0-25,0 25,0 0,0-1,-24 1,24 0,-25 25,25-26,-25 26,25-25,-25 24,25-24,-25 25,25-25,0 24,-24-24,24 25,0-26,0 1,0 0,0 0,0 0,0-1,24 1,-24-25,0 25,25-25,-25 0,0 0</inkml:trace>
  <inkml:trace contextRef="#ctx0" brushRef="#br0" timeOffset="47181.6987">11907 13965,'0'0,"0"0,0 0,0-25,24 25,-24 0,25 0,0 0,0 0,0-25,-1 25,26 0,0 0,-1-24,1 24,-1-25,26 25</inkml:trace>
  <inkml:trace contextRef="#ctx0" brushRef="#br0" timeOffset="50900.9114">22176 4812,'-25'0,"0"25,0-25,25 0,-24 0,24 0,0 0,0 0,0 0,0 0,0 25,0-25,24 0,-24 0,25 25,0-25,0 0,0 0,-1 24,1-24,25 0,-25 0,24 25,-24-25,25 0,-1 0,-24 0,25 25,-26-25,26 0,-25 0,0 0,-1 0,1 0,-25 0,0 0,0 0,0 0,0 0,0 0,0 0,-25 0,1 0,-1 0,0 25,-25-25,1 0,24 0,-25 0,1 0,-1 0,25 0,-24 0,24 0,0 0,0 0,25 25,-24-25,24 0,0 0,0 0,24 0,-24 0,25 24,0-24,0 0,24 0,-24 0,25 0,-1 25,1-25,0 0,-1 0,1 0,-1 0</inkml:trace>
  <inkml:trace contextRef="#ctx0" brushRef="#br0" timeOffset="51914.9694">2704 3448,'0'0,"-25"0,25 0,-25 0,25 0,0 0,0 0,0 0,0 0,0 0,0 0,25 0,0 0,-25 0,25 0,0 0,24 0,-24 0,25 0,-1 0,-24 0,25 0,-1 0,26-25,-26 25,1 0,0 0,24-25</inkml:trace>
  <inkml:trace contextRef="#ctx0" brushRef="#br0" timeOffset="53213.0437">22176 5135,'-25'0,"25"0,0 0,-25 0,25 0,0 0,0 0,0 0,25 0,-25 0,25 0,0 0,-1 0,26 0,0 0,-1 0,1 0,24 0,-24-25,24 25,1 0,-1 0,0 0</inkml:trace>
  <inkml:trace contextRef="#ctx0" brushRef="#br0" timeOffset="55389.1681">348 16346,'0'-25,"0"25,0 0,0 0,0-24,0 24,0 0,0-25,24 25,-24 0,0-25,25 25,0 0,0 0,0-25,-1 25,1 0,0 0,0 0,0 25,-25-25,24 0,-24 25,25 0,-25-25,0 24,0 1,-25 0,25 0,-24-25,24 25,-25 0,0-1,25 1,-25-25,0 25,25-25,0 0,-24 25,24-25,0 0,0 0,0 0,0-25,0 25,24 0,-24-25,25 0,-25 25,25-24,-25-1,25 0,-25 0,25 25,-1-25,-24 0,25 1,-25 24,25-25,-25 0,25 25,-25 0,0-25,0 25,0 0,0 0,0 0,0 0,-25 0,25 25,0-25,-25 25,25 0,0-1,-25-24,25 50,0-25,0 0,0 0,25-1,-25 1,25 0,-25 0,25 0,0-1,-1 1,1-25,-25 25,25-25,0 25</inkml:trace>
  <inkml:trace contextRef="#ctx0" brushRef="#br0" timeOffset="55580.179">1166 16495,'0'-25,"0"25,0 0,0 0,0 0,0 0,0 0,0 0,0 25,0-25,0 25,0-25,0 25,0 0,0-1,-25 1,25 0,0 0,0 0,0-1,0-24,0 25,0-25,0 25,25-25,-25 0</inkml:trace>
  <inkml:trace contextRef="#ctx0" brushRef="#br0" timeOffset="55757.1892">1464 16396,'0'0,"0"0,0 0,25-25,-25 25,0 0,24 0,-24 0,25 0,0-25,0 25,0 0,-1 0,1-25,0 25,0 0</inkml:trace>
  <inkml:trace contextRef="#ctx0" brushRef="#br0" timeOffset="55941.1997">1662 16148,'0'-25,"0"25,0 0,-25 0,25 0,0 0,0 0,0 25,0-25,0 25,0-1,0 1,0 0,0 0,0 0,0-1,0 1,0 0,0 0,0 0,25 0,-25-1,0 1,0-25,25 25</inkml:trace>
  <inkml:trace contextRef="#ctx0" brushRef="#br0" timeOffset="56360.2237">2010 16247,'24'-25,"-24"25,0 0,25 0,-25-25,25 25,-25 0,25 0,0 0,-1 0,1 0,0 25,0-25,0 0,-1 25,1 0,-25-25,25 25,-25-1,25-24,-25 25,0 0,0-25,0 25,-25-25,25 25,0-25,-25 0,25 25,0-25,0 0,-25 0,25-25,0 25,0 0,0-25,0 25,25-25,-25 25,0-25,25 0,-25 1,25 24,-25-25,0 0,25 0,-25 0,0 1,24 24,-24-25,0 0,0 25,0 0,0 0,0 0,0 0,-24 0,24 25,-25-25,25 25,-25-1,25 1,-25 25,25-25,0-1,0 26,0-25,0 0,0 0,0-1,25 1,-25 0,25 0,0 0,-25-25,24 24</inkml:trace>
  <inkml:trace contextRef="#ctx0" brushRef="#br0" timeOffset="56637.2395">2927 16446,'0'0,"0"0,25 0,-25 24,0-24,25 0,-25 0,0 25,0-25,25 25,-25-25,0 25,0 0,0-1,-25-24,25 25,0 0,-25 0,25-25,-25 25,25-25,0 24,0-24,-25 0,25 25,0-25,0 0,0 0,25 0,-25 0,0 0,25 0,0 0,0 0,0-25,-1 25,26-24,-25 24</inkml:trace>
  <inkml:trace contextRef="#ctx0" brushRef="#br0" timeOffset="56812.2495">4168 16396,'0'0,"0"0,0 0,24 0,-24 0,0 0,25 0,-25 0,25 0,0 0,0 0,-1 0,1-25,25 25</inkml:trace>
  <inkml:trace contextRef="#ctx0" brushRef="#br0" timeOffset="56953.2576">5036 16321,'25'0,"-1"0,-24 25,25-25,0 0,-25 0,25 0,0 0,-25 0,24 0,1 0,0 0,0 0</inkml:trace>
  <inkml:trace contextRef="#ctx0" brushRef="#br0" timeOffset="57421.2843">6028 16123,'0'0,"0"0,0 0,0 0,0 0,0-25,25 25,-25 0,24 0,-24 0,25 0,-25 0,25 0,0 0,-25 0,25 25,0-25,-25 0,24 25,-24-25,0 25,0-1,0-24,0 25,0 0,0-25,-24 25,24 0,-25-25,25 24,-25-24,0 25,25-25,0 0,-25 25,25-25,0 0,0 0,0 0,0 0,0 0,0-25,0 25,25 0,-25-25,25 25,0-24,-25-1,25 0,-1 25,1-25,0 0,0 1,0-1,-1 0,1 0,0 25,-25-25,25 1,-25 24,0 0,0 0,0 0,0 0,0 0,-25 0,25 24,-25-24,0 25,25 0,-24 0,-1 0,25-1,0 1,-25 0,25 0,0-25,0 25,0-1,25-24,-25 25,25-25,-25 25</inkml:trace>
  <inkml:trace contextRef="#ctx0" brushRef="#br0" timeOffset="57720.3015">6549 16297,'0'-25,"25"25,-25 0,24 0,1-25,-25 25,25 0,0 0,0 0,-25 0,24 0,1 0,-25 0,25 25,-25-25,25 25,-25-25,0 24,0-24,0 25,-25-25,25 25,-25 0,0-25,1 25,24-25,-25 25,0-1,0-24,25 25,-25-25,25 0,-24 25,24-25,0 0,0 0,0 0,0 0,24 0,-24 0,0 0,25 0,0 0,0-25,-25 25,25 0,-1-25,26 25</inkml:trace>
  <inkml:trace contextRef="#ctx0" brushRef="#br0" timeOffset="58028.3191">6970 16371,'0'-25,"25"25,-25-25,0 25,0-24,0 24,0 0,0 0,0-25,0 25,0 0,-25 0,25 0,0 0,0 0,0 0,0 25,0-25,0 0,0 24,0-24,0 25,0-25,0 25,0-25,0 25,0-25,0 0,0 0,25 25,-25-25,25 0,-25 0,25 0,0 0,-25 0,24 0,1-25,-25 25,25 0,0-25,-25 25,25-25,0 25,-25-25,24 25,-24 0,25-24,-25 24,0 0,0 0,0 0,0 0,0 0,0 24,0-24,0 25,0 0,0 0,-25 25,25-26,0 1,0 0,0 0,-24 0,24-1,0-24,0 25</inkml:trace>
  <inkml:trace contextRef="#ctx0" brushRef="#br0" timeOffset="58877.3676">6896 13891,'0'0,"0"0,0 0,-25 0,25 0,0 0,0 0,0 0,0 0,0-25,0 25,25 0,-25 0,0 0,25 0,0 0,-25 0,24-25,-24 25,25 0,0 25,-25-25,25 0,-25 25,0-25,0 24,0 1,0 0,0 0,-25 0,0-1,25 1,-25 0,1 0,-1 0,0-1,0 1,25 0,-25-25,25 25,0-25,0 0,0 0,0 0,0 0,25 0,0 0,0 0,0 0,-1 0,26 0,0 0,-26 0,26 0</inkml:trace>
  <inkml:trace contextRef="#ctx0" brushRef="#br0" timeOffset="59368.3957">7764 15925,'0'0,"25"0,-25 0,0 0,25 0,-25 0,25 0,-1 0,-24 0,25 0,0 0,25 0,-26 0,1 0,25 0,-25 0,-1 0,26 0,-25 0,0 0,-25 0,25 0</inkml:trace>
  <inkml:trace contextRef="#ctx0" brushRef="#br0" timeOffset="59560.4067">8012 15776,'0'0,"0"-25,0 25,0 0,0 0,0 0,0 0,0 0,0 0,0 25,0-25,0 25,0-25,0 24,0 1,0 0,0 25,0-26,0 1,0 0,0 25,0-26,25 1,-25 0,0 0,25 0,-25-25,0 24,0 1,25-25</inkml:trace>
  <inkml:trace contextRef="#ctx0" brushRef="#br0" timeOffset="59944.4287">8756 15801,'0'24,"0"-24,0 0,0 0,25 0,-25 0,25 0,0-24,0 24,-1 0,1 0,0 0,0 0,0 0,24 0,-24-25,0 25,24 0,-24 0,0 0,-25-25,25 25,-25 0,0 0,0 0,0 0,0 0,0 0,-25 0,25 0,-25 25,25-25,-25 0,1 25,24-1,-25 1,0-25,25 25,0 0,-25 24,25-24,0 0,0 0,0 24,0-24,0 0,0 0,0 0,0 24,0-24,25 0,-25-25,0 25,0-1,25 1,-25-25,0 25,0-25,25 0</inkml:trace>
  <inkml:trace contextRef="#ctx0" brushRef="#br0" timeOffset="60509.461">9798 16049,'0'0,"0"0,0 0,0 0,0 0,0 0,0 0,25 0,-25 0,25-25,-25 25,25 0,-1 0,26 0,-25 0,0-25</inkml:trace>
  <inkml:trace contextRef="#ctx0" brushRef="#br0" timeOffset="60681.4708">9848 16148,'0'25,"0"-25,0 0,0 24,0-24,0 0,0 25,25-25,-25 0,24 25,1-25,0 0,0 0,0 0,24 0,-24 0,25 0</inkml:trace>
  <inkml:trace contextRef="#ctx0" brushRef="#br0" timeOffset="61140.4971">10443 15726,'0'0,"0"0,0-25,25 25,-25 0,25-24,0 24,-25 0,24 0,1 0,0 0,0 0,0 0,-1 0,1 0,0 24,-25-24,25 25,-25-25,0 25,0-25,0 25,0-25,-25 25,0-25,0 24,25 1,-24-25,-1 25,0-25,0 25,0-25,25 0,0 25,-24-25,24 0,0 0,0 0,24 0,-24 24,25-24,0 0,0 0,0 25,-1-25,1 25,25-25,-25 25,-1-25,1 25,0-25,0 24,-25 1,25 0,-1-25,-24 25,0 0,0-1,0-24,0 25,0 0,0-25,-24 25,24-25,-25 25,0-25,25 0,-25 0,0 24,1-24,-1 0,25 0,-25 0,0-24,25 24,-25 0,25 0,-24-25,24 25</inkml:trace>
  <inkml:trace contextRef="#ctx0" brushRef="#br0" timeOffset="61460.5154">11187 15776,'0'0,"0"0,0 0,0 25,0-25,0 0,25 0,-25 0,25 0,-25 0,25 0,-1 0,1 0,25 0,-25 0,0 24,-1-24,1 0,25 0,-25 0,-25 0,24 0,-24 0,25 0,-25 0,0 0,0 0,0 25,0-25,-25 25,25 0,-24-25,24 25,-25 24,25-24,-25 0,0 24,25-24,-25 0,25 25,0-26,-24 1,24 0,0 25,0-26,0 1,0 0,24-25,-24 25,0 0,25-25,-25 0,0 25</inkml:trace>
  <inkml:trace contextRef="#ctx0" brushRef="#br0" timeOffset="61672.5275">11931 15900,'0'0,"0"25,0-25,0 24,0 1,25-25,-25 25,0 0,25 0,-25-1,25-24,-25 25,25 0,-1 0,-24-25,25 25,0-25,-25 0,25 24,-25-24,25 0</inkml:trace>
  <inkml:trace contextRef="#ctx0" brushRef="#br0" timeOffset="61852.5378">12105 15900,'-25'0,"25"0,-25 0,25 0,-24 0,-1 0,25 25,-25-1,0-24,25 25,-25 0,1 0,24 0,-25-1,25 1,-25 0,25 0,-25 0,25-1,0 1,0-25,-25 25,25-25,0 0</inkml:trace>
  <inkml:trace contextRef="#ctx0" brushRef="#br0" timeOffset="62205.558">12378 15801,'25'-25,"-1"25,-24-25,25 25,0 0,0 0,0 0,0 0,-1 25,-24-25,25 25,0-25,0 24,-25 1,25 0,-25 0,0 0,0-1,0 1,0 0,-25 0,0 0,0-25,0 24,-24 1,24-25,0 25,0-25,0 25,1-25,-1 25,25-25,-25 0,25 0,0 24,0-24,0 0,0 0,0 0,25 0,0 0,-25 0,24 0,1 0,25-24,-25 24,24 0,-24-25,25 25,-1 0,1-25,0 0,-1 25,1-25,-1 1,1 24</inkml:trace>
  <inkml:trace contextRef="#ctx0" brushRef="#br0" timeOffset="62420.5703">13320 15801,'0'-25,"0"0,0 0,-24 25,24-25,-25 25,0-24,0 24,0 0,1 0,-1 0,25 0,-25 24,0-24,25 25,-25 0,25 0,-24 0,24-1,0 1,0 25,0-25,0-1,0 1,0 0,0 0,0 24,24-24,-24-25,0 25,0 0,0 0,0-1,0-24,0 25,0-25,0 25,0-25,0 0,0 0,0 0,-24 0,24 0,0 0</inkml:trace>
  <inkml:trace contextRef="#ctx0" brushRef="#br0" timeOffset="62557.5781">13072 15776,'25'-25,"25"25,-25-25,24 25,1-25,-1 25,26 0,-26-24,1 24</inkml:trace>
  <inkml:trace contextRef="#ctx0" brushRef="#br0" timeOffset="68109.8957">422 16892,'0'0,"0"0,0 0,0 0,0 0,0 0,0 0,0 0,0 0,0 0,0 0,0 0,0 0,0 25,0-25,0 0,25 0,-25 25,0-25,0 24,25-24,-25 25,24-25,-24 25,25 0,-25-25,25 25,-25-25,25 24,-25-24,25 25,-25-25,24 0,1 25,-25-25,25 0,0 0,-25 0,25 0,-1 0,-24 0,25 0,0 0,-25 0,25 0,-25 0,25-25,0 25,-25 0,24-25,1 25,0-24,0 24,-25-25,25 25,-1-25,1 25,0-25,0 25,-25-25,25 25,-1 0,1-24,0 24,-25 0,25 0,0-25,-1 25,1 0,-25 0,25 0,0 25,0-25,-25 0,24 0,1 24,0-24,-25 0,25 25,0-25,-1 0,1 25,0-25,0 25,-25-25,25 0,-1 25,1-25,0 0,-25 24,25-24,0 0,-25 0,24 0,1 0,-25 0,25 0,-25 0,0 0,25 0,-25 0,25-24,-25 24,25 0,-1 0,-24-25,25 25,-25-25,25 25,0-25,0 25,-25-25,24 25,1 0,0-24,-25 24,25 0,0-25,-1 25,1 0,-25 0,25 0,0 0,-25 0,25 0,-1 0,-24 0,25 0,-25 0,25 0,0 0,-25 25,25-25,-25 0,24 24,1-24,-25 0,25 0,0 25,-25-25,25 0,-25 0,24 0,1 25,-25-25,25 0,-25 0,25 0,-25 0,25 0,-25-25,24 25,-24 0,25 0,0 0,-25-25,25 25,0 0,-1-24,1 24,-25 0,25-25,0 25,0 0,-1 0,1-25,0 25,0 0,0 0,0 0,-25 0,24 0,1 25,0-25,-25 0,25 0,0 0,-25 25,24-25,-24 24,25-24,0 0,-25 0,25 25,-25-25,25 0,-25 0,24 25,1-25,-25 0,25 0,-25 0,25 0,-25 0,25 0,-25 0,24 0,-24 0,25 0,0-25,-25 25,25 0,0 0,-25-25,24 25,1 0,0 0,0-24,-25 24,25 0,-1 0,1 0,-25 0,25 0,-25 0,25 0,0 0,-25 0,24 0,-24 0,25 0,-25 0,0 24,25-24,-25 0,25 0,-25 25,25-25,-25 0,24 0,-24 25,25-25,-25 0,25 0,-25 25,0-25,25 0,-25 0,25 0,-25 0,25 0,-1 0,-24 0,25 0,0 0,-25 0,25 0,0 0,-1 0,1 0,-25-25,25 25,0 0,0 0,-1 0,1 0,0-25,0 25,0 0,-1 0,1 0,0 0,0 0,-25 0,25 0,-1 0,1-25,0 25,-25 0,25 0,0 0,-25 25,24-25,-24 0,25 0,-25 0,25 0,-25 25,25-25,-25 0,25 0,-25 25,24-25,-24 0,25 0,-25 0,25 0,0 0,0 0,-25 0,24 0,1 0,0 0,0 0,0 0,0 0,-1 0,1-25,0 25,0 0,0 0,-1-25,1 25,0 0,0 0,0-25,-1 25,1 0,0 0,25 0,-26-24,1 24,0 0,0 0,0 0,-1 0,-24 0,25 0,0 0,0 0,-25 0,25 0,-1 0,-24 24,25-24,-25 0,0 0,25 0,-25 0,25 25,-25-25,25 0,-25 0,24 0,-24 0,25 0,-25 0,25 0,0 0,-25 0,25 0,-1 0,1 0,-25 0,25 0,0 0,0-25,24 25,-24 0,0 0,0 0,0 0,-1-24,1 24,0 0,25 0,-26-25,1 25,0 0,25 0,-26 0,1-25,0 25,0 0,0 0,24 0,-49 0,25 0,0 0,0 0,-25 0,24 0,-24 0,25 0,-25 0,25 0,-25 0,25 0,-25 0,0 0,25 0,-25 0,24 0,-24 0,25 0,0 0,-25 0,25 0,0 0,-25 0,24 0,1-25,-25 25,25 0,0 0,0 0,-25 0,24 0,1 0,0 0,0-25,-25 25,25 0,0 0,-1 0,1 0,0-24,0 24,0 0,-1 0,1 0,0 0,0 0,0-25,-1 25,1 0,-25 0,25 0,-25 0,25 0,-25 0,25 0,-25 0,0 0,0 0,24 0,-24 0,0 0,25 0,-25 0,0 0,25 0,-25 0,25 0,0 0,-25 0,24 0,1 0,-25 0,25 0,0 0,0 0,-25 0,24 0,-24 0,25-25,-25 25,0 0,0 0</inkml:trace>
  <inkml:trace contextRef="#ctx0" brushRef="#br0" timeOffset="72620.1537">8335 12477,'0'0,"-25"0,25 0,-25 0,25 0,0 0,0 0,0 0,0 0,0 0,0 0,0 0,0 0,0 0,25 0,-25 0,25-25,0 25,-1 0,1 0,0 0,25 0,-26 0,26 0,0 0,-1 0,1 0,24-25,-24 25,24 0,-24 0,24 0,-24 0,24-25,-24 25,-1 0,26 0,-50 0,24 0,1 0,-25 0,0 0,-1 0,-24 0,25 0,-25 25,0-25,0 0,-25 0</inkml:trace>
  <inkml:trace contextRef="#ctx0" brushRef="#br0" timeOffset="72968.1736">8384 12477,'-49'25,"24"-25,-25 0,26 0,-1 0,0 0,25 0,-25 0,25 0,0 0,0 0,0 0,0 0,0 0,25 0,-25 0,25 0,0 0,-1 0,26 0,0 0,-26 0,26 0,24 0,-24 0,24-25,1 25,-1 0,25-25,-24 25,24-25,0 25,0-25,-24 25,24-24,0 24,1 0,-1-25,0 25,0-25,-24 25,24 0,-25-25,25 25,-24 0,-1 0,26-25,-51 25,26 0,-1 0,-24 0,-1 0,1 0,-25-24,-1 24,1 0,-25 0,0 0,0 0,0 0</inkml:trace>
  <inkml:trace contextRef="#ctx0" brushRef="#br0" timeOffset="73685.2146">10542 12030,'-24'25,"24"-25,-25 0,25 0,-25 0,25 0,0 0,0 0,0 0,0 0,0 0,25 0,-25 0,25 0,-25 0,24 0,26 0,-25 0,24 0,1 0,0 0,-1 0,26 0,-1 0,0-25,1 25,-1 0,25 0,-24 0,24 0,-24-25,24 25,-25 0,1 0,24 0,-25 0,1-24,-1 24,-24 0,24 0,-24 0,-1 0,-24 0,0-25,0 25,-1 0,1 0,-25 0,0 0,0 0,-25 0,1-25,-1 25,0 0,0 0,0 0,-24 0,24 0,0 0,0 25</inkml:trace>
  <inkml:trace contextRef="#ctx0" brushRef="#br0" timeOffset="76340.3665">3299 17314,'0'0,"-24"0,24 0,0 0,0-25,0 25,-25 0,25 0,0 0,0 0,0 0,25-25,-25 25,0 0,24 0,-24-25,25 25,-25 0,25-25,0 25,0 0,-1-24,1 24,-25 0,25 0,0 0,0 0,-25 0,24 24,-24-24,0 25,25-25,-25 25,0-25,0 25,-25 0,25-1,0-24,-24 25,24 0,0-25,-25 25,25-25,-25 25,25-25,0 24,-25-24,25 0,0 0,0 0,0 0,0 0,0 0,0 0,0 0,0 0,0 0,25 0,-25 0,0 0,25 0,-25 0,25 0,-25 0,24 0,1 0,-25 0,25 0,0 25,-25-25,25 25,-25-25,24 25,-24-25,25 25,-25-25,0 25,0-1,0-24,0 25,0-25,0 25,0-25,-25 0,25 25,-24-25,24 0,-25 0,25 25,-25-25,25 0,-25 0,25 0,-25 0,25 0,-24-25,-1 25,25 0,-25 0,25-25,-25 25,25-25,-25 25,25 0</inkml:trace>
  <inkml:trace contextRef="#ctx0" brushRef="#br0" timeOffset="76728.3887">4044 17264,'24'0,"-24"0,25 0,-25 0,0 0,0 0,0 0,0 0,0 0,0 25,0-25,-25 25,25-1,0-24,-24 25,24 0,-25 0,25 0,-25-1,25 1,0 0,-25 0,25 0,0 0,0-1,0-24,0 25,0-25,0 25,25-25,-25 0,0 25,25-25,-25 0,25 0,-25 0,24 0,-24 0,25 0,-25-25,25 25,-25 0,25 0,-25-25,0 25,0 0,0 0,0-25,0 25,0 0,0-24,-25 24,0 0,25 0,-25-25,1 25,-1 0,25 0,-25 0,0 0,0 0,25 0,-25 0</inkml:trace>
  <inkml:trace contextRef="#ctx0" brushRef="#br0" timeOffset="76940.4008">4416 17314,'24'0,"-24"0,25 0,-25 24,0-24,25 0,-25 0,0 25,25-25,-25 25,0-25,25 25,-25-25,24 25,-24-1,25-24,-25 25,25-25,-25 25,25-25,-25 25,25-25,-25 0,0 25</inkml:trace>
  <inkml:trace contextRef="#ctx0" brushRef="#br0" timeOffset="77164.4136">4564 17289,'0'-25,"0"25,0 0,0 0,0 25,-24-25,24 0,0 25,0-25,0 24,-25 1,25-25,0 25,0 0,-25 0,25-1,0 1,-25 0,25 0,0-25,-25 25,25 0,0-25,0 24,0 1,0-25,0 0</inkml:trace>
  <inkml:trace contextRef="#ctx0" brushRef="#br0" timeOffset="77565.4365">4936 17363,'0'0,"25"0,-25 0,0-25,0 25,25 0,-25 0,25-24,-25 24,25 0,0 0,-25 0,24 0,1 0,0 24,-25-24,25 25,-25-25,25 25,-25-25,0 25,0 0,0-25,-25 24,25 1,-25 0,25 0,-25-25,0 25,1 0,-1-1,25-24,-25 0,0 25,25-25,-25 0,25 0,-25 0,25 0,0 0,0 0,0 0,0 0,0 0,25 0,-25 0,0 0,25 0,-25 0,25 0,0 0,-25 0,25 0,-1 0,1 0,0 0,0 0,0 0,-1 0,1 0,0 0,0 0,0 0,-1 0,1-25</inkml:trace>
  <inkml:trace contextRef="#ctx0" brushRef="#br0" timeOffset="77944.4582">5532 17214,'0'0,"0"0,0 0,0 0,0 0,0 25,0-25,0 0,0 25,0-25,0 25,0-25,0 25,0-1,0-24,25 25,-25-25,0 25,24-25,-24 0,25 25,-25-25,25 0,-25 0,25 0,-25 0,25 0,-25 0,24 0,-24 0,25-25,0 25,-25-25,25 25,-25-25,25 25,-25-24,24-1,-24 25,25-25,-25 0,0 25,0-25,0 25,0 0,0 0,0 0,0 0,0 25,0-25,0 25,0 0,0 0,0-1,0 1,0 0,0 0,0 24,0-24,0 0,0-25,0 25,0 0,0 0,0-25,0 24,0-24,0 0,0 25</inkml:trace>
  <inkml:trace contextRef="#ctx0" brushRef="#br0" timeOffset="78168.471">6474 17338,'0'0,"0"0,0 0,0 0,25 0,-25 0,0-24,25 24,-25 0,25 0,0 0,-1-25,1 25,25 0,-25 0,-1-25,26 25,-25 0,24-25,-24 25,0 0</inkml:trace>
  <inkml:trace contextRef="#ctx0" brushRef="#br0" timeOffset="78376.4829">6772 17115,'0'0,"0"0,0 0,-25 0,25 0,0 0,0 0,0 0,0 25,0-25,0 25,0-25,0 25,0-1,0 1,0 0,0 0,0 0,0 24,0-24,0 0,0 0,25-25,-25 24,0 1,0 0,0-25,0 25,0-25</inkml:trace>
  <inkml:trace contextRef="#ctx0" brushRef="#br0" timeOffset="78784.5063">7243 17165,'0'0,"0"25,0-25,0 0,0 0,0 0,0 0,0 0,25 0,-25 0,25-25,0 25,0 0,-1 0,1-25,0 25,25 0,-26-25,1 25,25 0,-25-25,-1 25,1 0,-25 0,25-24,-25 24,25 0,-25 0,0 0,0 0,0 0,0 0,0 0,0 24,-25-24,25 0,0 0,0 25,-25-25,25 25,0 0,-25-25,25 25,0-1,-24 1,24 0,0 0,0 24,-25-24,25 0,0 0,0 0,0-1,0 1,25 0,-25 0,0-25,0 25,24 0,-24-25,0 24,0-24,25 0,-25 0</inkml:trace>
  <inkml:trace contextRef="#ctx0" brushRef="#br0" timeOffset="79004.5188">8260 17190,'25'0,"-25"0,0 24,0-24,0 0,25 0,-25 0,25 0,-25 0,25 0,-1 0,1 0,0-24,0 24,0 0,24 0,-24 0,0 0,24-25,-24 25,0 0</inkml:trace>
  <inkml:trace contextRef="#ctx0" brushRef="#br0" timeOffset="79181.529">8508 17314,'0'0,"-24"0,24 24,0-24,0 0,0 0,24 0,-24 0,0 25,25-25,-25 0,25 0,0 0,-25 0,25 0,24-25,-24 25,0 0,24 0,-24-24</inkml:trace>
  <inkml:trace contextRef="#ctx0" brushRef="#br0" timeOffset="79616.5538">9277 17016,'0'0,"0"-25,0 25,0 0,0 0,0 0,0-25,25 25,-25 0,25 0,0-24,-25 24,25 0,-1 0,1 0,-25-25,25 25,0 0,-25 0,25 25,-1-25,-24 0,0 24,25-24,-25 0,0 25,0-25,0 25,0-25,0 25,-25-25,25 25,0-25,0 0,-24 24,24-24,0 25,0-25,0 0,0 0,0 25,0-25,0 0,24 0,1 0,-25 25,25-25,0 0,0 0,-1 25,1-25,0 0,0 24,0-24,-1 25,-24-25,25 25,-25-25,0 25,0-25,0 25,0-25,0 24,-25-24,25 0,-24 25,-1-25,25 0,-25 25,0-25,-24 0,24 0</inkml:trace>
  <inkml:trace contextRef="#ctx0" brushRef="#br0" timeOffset="80237.5894">7764 17115,'0'0,"25"0,-25 0,25-25,-25 25,0 0,25 0,-25 0,0 0,0 0,0-24,0 24,0 0,0 0,0 0,0 0,0 24,-25-24,25 0,-25 0,0 0,0 25,1-25,-26 0,25 25,-24-25,24 25,-25-25,25 25,-24-25,24 24</inkml:trace>
  <inkml:trace contextRef="#ctx0" brushRef="#br0" timeOffset="81168.6426">9798 17016,'0'0,"-25"0,25 0,-24-25,24 25,-25 0,25 0,0 0,-25 0,25 0,0 0,0 0,0 0,0 0,0 0,0 0,0 0,0 0,25 0,-25 0,25 0,-1 0,1 0,0-25,0 25,0 0,-1 0,1-24,0 24,0 0,0 0,-1 0,-24 0,25 0,-25 0,0 0,0 24,0-24,0 25,0-25,0 25,0 0,0 0,-25-1,25 1,0 0,0 0,-24 24,24-24,0 0,0 0,0 24,0-24,0 0,0 0,0 0,0-25,0 24,0 1,0-25</inkml:trace>
  <inkml:trace contextRef="#ctx0" brushRef="#br0" timeOffset="81412.6566">10418 16991,'25'0,"-25"0,0 0,0 0,0-25,0 25,25 0,-25 25,0-25,0 0,25 25,0-25,-25 25,24 0,1-1,-25-24,25 25,0 0,0 0,-25-25,24 25,1-1,-25-24,25 25,-25-25,0 0,25 25,-25-25</inkml:trace>
  <inkml:trace contextRef="#ctx0" brushRef="#br0" timeOffset="81628.6689">10642 17041,'0'-25,"-25"25,25-25,0 25,-25 0,25 0,0 0,0 0,-25 0,25 0,0 0,-25 25,25-25,-24 25,24 0,-25-1,25 1,-25 0,25 0,-25 0,25-1,-25 1,25 0,-24 0,24 0,0-1,-25-24,25 25,0 0,0-25,0 25,0-25</inkml:trace>
  <inkml:trace contextRef="#ctx0" brushRef="#br0" timeOffset="82045.6928">10939 16942,'0'-25,"25"25,-25 0,25 0,-25 0,25 0,-1 0,-24 0,25 25,0-25,0 24,0-24,-1 25,-24-25,25 25,0 0,-25 0,25-1,-25-24,0 25,0 0,0 0,0 0,-25-25,0 24,0-24,1 25,-1-25,0 25,0-25,0 0,1 25,-26-25,25 0,0 0,1 0,-1 0,25 0,-25-25,25 25,0 0,0-25,0 25,0 0,0-25,0 25,0 0,0 0,25 0,-25 0,25 25,-25-25,24 0,1 0,0 25,-25-25,25 25,0-25,-1 0,1 25,0-25,0 0,0 0,-1 0,1 0,0 0,0 0,0 0</inkml:trace>
  <inkml:trace contextRef="#ctx0" brushRef="#br0" timeOffset="82332.7092">11485 16892,'0'0,"-25"0,25 0,-25 25,25-25,-24 0,24 25,-25-25,25 24,0-24,0 25,0 0,0-25,0 25,0 0,25-1,-25-24,24 25,-24 0,25 0,-25 0,25-25,0 24,-25 1,25 0,-25-25,0 25,24 0,-24-25,0 24,25-24,-25 25,0-25,0 0,0 25,0-25,0 0,0 0,-25 0,25 0,-24 0,24 0,-25 0,0-25,0 25</inkml:trace>
  <inkml:trace contextRef="#ctx0" brushRef="#br0" timeOffset="82515.7197">11311 16966,'25'0,"0"-24,0 24,0-25,-1 0,1 25,25-25,-25 0,-1 25,26-24,0 24,-1-25,-24 0,25 25,-1 0,1-25,-25 25,24-25,-24 25,0 0,0 0,-1 0,-24 0,25 0,-25 0</inkml:trace>
  <inkml:trace contextRef="#ctx0" brushRef="#br0" timeOffset="83376.7689">7814 17909,'0'25,"0"-25,-25 0,25 0,0 0,0-25,0 25,0 0,0 0,25 0,-25 0,25-25,-1 25,-24 0,25-25,0 25,0 0,24-24,-24 24,0-25,0 25,0 0,-1 0,-24-25,25 25,-25 0,0 0,0 0,0 0,0 0,0 0,-25 0,1 0,24 0,-25 0,0 0,25 0,-25 0,0 0,25 0,0 0,-24 0,24 0,0 25,0-25,0 0,0 0,0 0,0 0,0 25,0-25,0 24,0 1,0-25,0 25,0 0,0 24,24-24,-24 0,0 0,0 0,0-1,0 1,0 0,25 0,-25-25,0 25,0-25,0 24,0-24</inkml:trace>
  <inkml:trace contextRef="#ctx0" brushRef="#br0" timeOffset="83608.7822">9004 17959,'0'0,"25"0,-25 0,0 0,25 0,-25 0,25-25,-25 25,25 0,-25 0,24 0,1-25,0 25,0 0,0-25,24 25,-24 0,-25 0,25 0</inkml:trace>
  <inkml:trace contextRef="#ctx0" brushRef="#br0" timeOffset="83780.792">9004 18058,'-24'0,"24"0,0 25,0-25,0 0,0 24,0-24,24 0,1 0,-25 0,25 0,0 0,0 0,-1 0,26 0,-25-24,24 24,1 0,-25-25,25 25,-1-25,1 25,-25 0</inkml:trace>
  <inkml:trace contextRef="#ctx0" brushRef="#br0" timeOffset="85040.8641">9749 17909,'0'-25,"0"25,0 0,0-25,24 25,-24 0,25-24,-25 24,25-25,-25 25,25 0,0-25,-1 25,1 0,0-25,0 25,0 0,-1 0,1 0,0 25,0-25,0 0,-25 25,24-25,-24 25,25-25,-25 24,0-24,0 25,0 0,-25-25,25 25,-24 0,-1-25,0 24,25-24,-25 25,0-25,1 25,24-25,-25 0,0 25,25-25,0 0,0 0,0 0,0 0,0 0,0 0,0 0,0-25,25 25,-25 0,25 0,-25 0,24-25,-24 25,25 0,0 0,0 0,0 0,-1 0,1 25,0-25,-25 0,25 25,0 0,-1-25,1 24,-25-24,25 25,-25 0,25-25,-25 25,0-25,0 25,0-25,-25 24,25-24,0 25,-25-25,0 0,25 25,-24-25,-1 0,0 0,0 0,0 25,1-25,-1 0,0-25,0 25,0 0,25 0,-24-25</inkml:trace>
  <inkml:trace contextRef="#ctx0" brushRef="#br0" timeOffset="85383.8837">10418 17810,'25'0,"-25"0,0 25,0-25,25 0,-25 0,25 0,0 0,-25 0,24 0,26-25,-25 25,0 0,-1 0,26 0,-25 0,0 0,-1-25,1 25,0 0,-25 0,25 0,-25 0,0 0,0 0,0 0,0 25,0-25,0 25,0-25,0 24,-25 1,25-25,0 25,-25 0,25 0,0 24,-25-24,25 0,0 0,0 24,0-24,-24 0,24 0,0-1,0 1,0 0,0 0,0-25,0 25,0-25,0 24,0-24</inkml:trace>
  <inkml:trace contextRef="#ctx0" brushRef="#br0" timeOffset="85603.8963">11138 17884,'0'0,"0"0,0 25,0-25,24 0,-24 25,0-25,25 25,-25-25,25 24,-25 1,25-25,-25 25,25 0,-25-25,24 25,1-25,-25 24,25-24,-25 25,0-25,25 0,-25 0,0 0,0 0</inkml:trace>
  <inkml:trace contextRef="#ctx0" brushRef="#br0" timeOffset="85799.9075">11336 17884,'0'-25,"-25"25,25-24,0 24,0-25,-25 25,25 0,0 0,-24 25,24-25,0 24,-25-24,25 25,-25 0,0 0,25 0,-25-1,25 1,-24 0,24 0,-25 0,25-1,0 1,-25 0,25-25,0 25,0-25,0 25,0-25,0 0</inkml:trace>
  <inkml:trace contextRef="#ctx0" brushRef="#br0" timeOffset="86211.9311">11535 17785,'0'0,"24"0,-24 0,25-25,-25 25,0 0,25 0,-25 0,25 0,0 0,-1 25,1-25,0 0,-25 25,25-25,0 25,-1-1,-24 1,25-25,-25 25,0 0,0 0,0-25,-25 24,25 1,-24-25,-1 25,0-25,0 25,25-25,-25 25,1-25,-1 0,0 0,25 0,-25 0,25 0,-25 0,25-25,0 25,0 0,0-25,0 25,0 0,0-25,0 25,25 0,-25 0,25 0,-25 0,25 0,-25 0,25 0,-1 0,-24 25,25-25,0 0,0 25,-25-25,25 0,-1 0,1 25,0-25,-25 0,25 0,0 0,-1 0</inkml:trace>
  <inkml:trace contextRef="#ctx0" brushRef="#br0" timeOffset="86495.9473">12204 17785,'-25'0,"1"0,24 0,-25 0,0 0,25 0,-25 0,0 0,25 25,-24-25,24 0,0 25,0-1,0-24,0 25,0-25,24 25,-24 0,0 0,25-25,0 24,-25 1,25-25,-25 25,25 0,-1-25,-24 25,25-1,-25-24,25 25,-25-25,0 25,0-25,0 25,0-25,0 0,0 0,0 25,-25-25,25 0,-25 0,25 0,-24 0,-1 0,25 0,-25-25</inkml:trace>
  <inkml:trace contextRef="#ctx0" brushRef="#br0" timeOffset="86656.9565">12155 17785,'0'0,"24"0,1-25,0 25,0 0,0-25,-1 25,1 0,0-24,0 24,24 0,-24-25,25 25,-25 0,24 0,-24-25,25 25</inkml:trace>
  <inkml:trace contextRef="#ctx0" brushRef="#br0" timeOffset="86884.9696">13023 18033,'0'0,"0"0,0 0,0 0,25 0,-25 0,24 0,1-25,-25 25,25 0,0 0,24 0,-24 0,0 0,25 0,-26-25,1 25</inkml:trace>
  <inkml:trace contextRef="#ctx0" brushRef="#br0" timeOffset="87809.0224">13693 17711,'0'-25,"0"25,24-25,-24 25,0 0,0-25,25 25,-25 0,25 0,-25 0,25 0,-25 0,25 0,-25 25,24-25,1 25,-25-25,0 25,25-25,-25 24,0 1,0 0,0-25,-25 25,25 0,-25-25,1 24,-1-24,25 25,-25 0,0-25,0 25,1-25,-1 0,25 25,-25-25,25 0,0 0,0 0,0 0,0 0,0 0,0 0,0 0,25 0,-25 0,25 0,-25 0,24 0,1 0,0 24,0-24,-25 25,25-25,-1 25,1-25,-25 25,25 0,-25-1,25-24,-25 25,0 0,0-25,0 25,0-25,0 25,0-25,0 0,-25 24,25-24,-25 0,25 0,-25 0,1 0,-1 0,25 0,-25 0,0 0,0 0,25 0,-24-24,-1 24,25 0,-25-25,0 25</inkml:trace>
  <inkml:trace contextRef="#ctx0" brushRef="#br0" timeOffset="88172.0432">14288 17686,'25'0,"-1"0,1 0,0 0,0 0,-25 0,0 0,0 0,0 25,-25-25,25 24,-25-24,0 25,1 0,-1 0,0 24,0-24,0 0,1 25,-1-26,25 1,-25 25,25-25,-25-1,25 1,0 0,0 0,0-25,25 25,-25-25,25 24,-25-24,25 0,-25 0,24 0,1 0,0 0,0 0,0 0,-25 0,24 0,1-24,-25 24,25 0,-25-25,0 25,0-25,0 25,0-25,-25 0,0 25,1-24,-1 24,0-25,0 25,0-25,25 25,-24 0,-1-25,0 25,0 0</inkml:trace>
  <inkml:trace contextRef="#ctx0" brushRef="#br0" timeOffset="88385.0554">14586 17859,'0'25,"24"-25,-24 25,25-25,-25 25,25-25,-25 25,25-25,0 24,-25 1,24-25,1 25,0-25,25 25,-26 0,1-25,0 24,0-24,-25 0,25 25,-1-25,-24 0,0 0</inkml:trace>
  <inkml:trace contextRef="#ctx0" brushRef="#br0" timeOffset="88600.0677">14834 17810,'0'0,"-25"0,25 0,-25 0,25 0,0 0,-25 0,25 25,-25-1,25-24,-24 25,24 0,-25 25,25-26,-25 1,25 0,-25 0,25 24,0-24,-25 0,25 0,0-25,0 25,0-1,0-24,0 0,0 25,0-25,0 0,0 25</inkml:trace>
  <inkml:trace contextRef="#ctx0" brushRef="#br0" timeOffset="88924.0862">15057 17735,'0'-24,"25"24,-25 0,24 0,-24-25,25 25,-25 0,25 0,-25 25,25-25,0 0,-1 24,-24 1,25-25,0 25,-25 0,25 0,-25-25,0 24,0 1,0 0,0 0,0-25,-25 25,25-1,-25-24,25 25,-25-25,25 25,0-25,0 25,0-25,0 0,0 0,0 25,0-25,25 0,0 0,-25 0,25 0,0-25,-1 25,26 0,-25-25,0 25,-1 0,26-25,-25 25,0 0,24-25</inkml:trace>
  <inkml:trace contextRef="#ctx0" brushRef="#br0" timeOffset="89242.1044">15751 17735,'0'0,"-24"0,24-24,0 24,0 0,0 0,0 0,0 0,0 0,0 24,0-24,0 25,0-25,0 25,0-25,0 25,0-25,0 25,0-25,0 24,0-24,0 0,0 25,24-25,-24 0,25 0,-25 0,25 0,0 0,0 0,-25-25,24 25,1 0,0 0,0-24,0 24,-1 0,-24-25,25 25,-25 0,0 0,0 0,0 0,0 0,0 0,0 25,0-1,-25 26,25-25,-24 24,24 1,-25 0,25 24,-25-24,25-1,-25 1,25-25,0 24,0 1,0-25</inkml:trace>
  <inkml:trace contextRef="#ctx0" brushRef="#br0" timeOffset="99638.699">7467 17884,'0'0,"0"0,0 0,0 0,0 0,0 0,0 0,0 0,0 0,0-25,24 25,-24 0,25 0,0 0,0 0,0 0,-1-24,1 24,0 0,0 0,24-25,-24 25,0-25,25 25,-26 0,26-25,-25 25,0-25,24 25,-24-24,25 24,-26-25,1 25,0-25,0 25,0 0</inkml:trace>
  <inkml:trace contextRef="#ctx0" brushRef="#br0" timeOffset="99985.7189">7863 17785,'0'0,"0"0,0 0,0 0,0 0,0 0,0 0,0 0,0 0,0 0,0 0,0 0,0 0,0 0,0 0,0 25,0-25,0 25,0-1,25 26,-25-25,0 24,0 1,0 0,0-26,25 26,-25 0,0-1,0 1,0-25,0 24,0-24,0 0,0 0,0-1,0 1,0-25,25 0,-25 25,0-25,0 0,0 0</inkml:trace>
  <inkml:trace contextRef="#ctx0" brushRef="#br0" timeOffset="100381.7415">7219 18058,'-25'0,"25"0,0 0,-25 0,25 0,0 0,0 0,0 0,0 0,0 0,0 0,0-25,25 25,-25 0,25 0,-1 0,1-25,0 25,0-25,24 25,-24-24,0 24,25-25,-1 25,-24-25,25 0,-1 0,1 25,-1-24,-24-1,25 0,-1 25,-24-25,25 0,-25 25,24 0</inkml:trace>
  <inkml:trace contextRef="#ctx0" brushRef="#br0" timeOffset="100682.7588">7640 17859,'0'0,"0"0,0 0,0 0,0 0,0 0,0 0,0 0,0 0,25 0,-25 25,0-25,0 25,0 0,0 24,25-24,-25 25,0-1,0-24,0 25,0-1,0 1,25 0,-25-26,0 26,0-25,0 0,0-1,0 1,24 0,-24 0,0-25</inkml:trace>
  <inkml:trace contextRef="#ctx0" brushRef="#br0" timeOffset="101577.81">7094 18008,'25'0,"0"0,25-25,-25 25,-1 0,26-24,0 24,-1 0,1-25,-1 25,1-25,0 25,24-25,-24 25,24-25,-24 25,-1-24,1 24,24-25,-24 25,-25-25,24 25,-24 0,25-25,-50 25,25 0</inkml:trace>
  <inkml:trace contextRef="#ctx0" brushRef="#br0" timeOffset="101805.823">7690 17859,'0'0,"0"0,0 0,0 0,0 0,0 0,0 0,0 25,0-25,0 0,0 25,0 0,0-25,0 25,25 24,-25-24,0 25,0-26,0 26,0 0,0-26,0 26,0 0,0-26,0 26,0-25,0 24,0-24</inkml:trace>
  <inkml:trace contextRef="#ctx0" brushRef="#br0" timeOffset="104521.9784">14238 8781,'0'0,"0"0,-25 0,25 0,0 0,0 0,0 0,0 0,0 0,0 0,0 0,0 0,0 25,0-25,0 24,0 1,0-25,0 50,0-25,0-1,0 26,0-25,0 25,0-1,0 26,0-26,0 26,0-1,0 0,0 1,0-1,0 1,0-1,0 25,0-24,0-1,-24 1,24 24,0-25,0 1,0 24,0-25,0 25,0-24,0 24,0-25,0 26,0-26,0 25,24 1,-24-1,0 0,0 0,0 0,0 1,0-1,-24 0,24 0,0-24,-25 24,25 0,0 0,0-24,0 24,0-25,0 26,0-26,0 25,0-24,0-1,-25 0,25 1,0-1,0 26,0-26,0 0,0 1,0-1,0 1,0-1,0 0,0 1,0-1,0 1,0-1,0-24,0 24,0 1,0-1,0-24,0 24,0 0,-25-24,25 24,0 1,0-26,-25 26,25-1,0-24,0 24,-24 1,24-26,0 26,-25-26,25 1,0 24,-25-24,25 0,0 24,-25-24,25-1,0 1,-25-1,25 1,0 0,0-1,0 1,-24-25,24 24,0 1,0-25,0-1,0 26,0-25,0 0,0 0,0-1,24 1,-24 0,0 0,0 0,25-25,-25 24,0-24</inkml:trace>
  <inkml:trace contextRef="#ctx0" brushRef="#br0" timeOffset="105178.0159">14040 16396,'0'0,"0"0,0 0,25 0,-25 0,0 0,24 0,-24 0,25 25,0-25,0 0,0 0,-1 25,26-25,0 0,-26 24,26-24,0 25,-1-25,26 25,-26-25,1 25,24-25,-24 25,24-25,-24 24,24 1,1 0,-26-25,26 25,-1 0,-24-1,24 1,-24 0,24 0,-24 0,24-1,-24 1,0 0,-1 0,1 0,-1-1,1 1,0 25,-1-25,-24-1,25 1,-26 25,26-25,-25-1,0 26,-1-25,26 0,-25 24,0-24,-1 0,1 0,-25-1,25 1,0 0,0 25,-25-25,24-1,-24 1,25 0,-25 0,25 24,-25-24,0 0,25 0,-25 0,0 24,0-24,25 0,-25 24,0-24,0 25,0-1,24-24,-24 25,0-1,0 1,0 0,0-1,0 1,0-1,0 1,-24 0,-1-1,25 1,-25 24,25 1,-25 24,25-99</inkml:trace>
  <inkml:trace contextRef="#ctx0" brushRef="#br0" timeOffset="109169.2442">7243 18033,'0'0,"0"0,0 0,0 0,0 0,0 0,0 0,25 0,-25 0,25 0,0 0,0-25,-1 25,1 0,0-25,0 25,24 0,1-24,-25 24,24-25,1 25,-25-25,24 25,1-25,0 25,-1-25,-24 25,25-24,-1 24,1-25,-25 25,-1-25,26 25,-25 0,-25 0</inkml:trace>
  <inkml:trace contextRef="#ctx0" brushRef="#br0" timeOffset="109484.2622">7839 17884,'0'0,"0"0,0 0,0 0,0 0,0 0,0 0,0 0,0 0,24 0,-24 25,0-25,0 25,0-25,0 25,0-1,0 1,25 25,-25-25,0-1,0 26,0-25,0 24,0-24,0 0,0 25,0-26,0 1,0 0,0 0,25 0,-25-1,0-24,0 25,0-25,0 25,0-25,0 0,0 0,0 0,25 0</inkml:trace>
  <inkml:trace contextRef="#ctx0" brushRef="#br0" timeOffset="109920.2871">7963 18132,'0'-25,"0"25,-25-24,25-1,0 25,-25 0,25-25,0 25,0 0,0 0,0 0,-25 0,25 0,0 0,0 0,0 25,0-25,0 25,0-1,0 1,0 0,-25 0,25 0,0-1,0 1,0 0,0 0,0 0,-24-1,24-24,0 25,0-25,0 25,0-25,0 0,0 25,0-25,0 0,0 0,0 0,0 0,0 0,0-25,0 25,-25 0,25-25,0 25,0-25,0 1,0-1,0 0,0-25,-25 26,25-1,-25 0,25-25,0 26,-25-1,25 25,0-25,0 25,0-25,0 25,0 0,0 0,0 25,0-25,0 25,0-25,0 25,0-1,0 1,25 0,-25 0,0 24,0-24,0 0,25-25,-25 25,0 0,0-1,0 1,0 0</inkml:trace>
  <inkml:trace contextRef="#ctx0" brushRef="#br0" timeOffset="129482.406">3647 8136,'-25'0,"25"0,0 25,0-25,0 0,0 0,0-25,0 25,25 0,-1 0,1 0,0 0,0 0,24-25,1 25,0 0,-1 0,1 0,0-25,24 25,-24 0,-1 0,26-24,-26 24,1 0,-1 0,1-25,0 25,-1 0,1 0,-1 0,-24 0,0 0,0 0,0 0,-1 0,-24 0,0 0,0 0,0 0,-24 0,24 0,-25 25,-25-25,25 0,-24 24,-1-24,1 0,-1 25,0-25,-24 25,24-25,1 0,-26 25,26-25,-1 0,-24 25,24-25,0 0,1 24,-1-24,25 0,-24 0,24 25,-25-25,26 0,24 0,-25 0,0 0,25 0,0 0,0 0,0 0,0 0,25 0,-25 0,25 0,-1 0,1 0,25 0,-25 0,24-25,1 25,-1 0,1-24,0 24</inkml:trace>
  <inkml:trace contextRef="#ctx0" brushRef="#br0" timeOffset="262943.0395">4242 3249,'-25'0,"25"25,-25-25,1 0,24 0,-25 0,25 0,-25 25,25-25,0 0,0 0,0 0,25-25,-25 25,25 0,-1 0,1-25,0 25,25-24,-1 24,1-25,-1 0,1 0,0 0,-1 1,1-1,-1 0,1 0,0 0,-1 1,-24-1,25 25,-26-25,1 25,-25-25,0 25,0 0,0 0,-25 0,25 0,-49 0</inkml:trace>
  <inkml:trace contextRef="#ctx0" brushRef="#br0" timeOffset="263119.0496">4490 3051,'-50'25,"-24"0,24-1,-24-24,24 25,1 0,-1 0,25 0,-24-25,24 24,0-24,25 0,-25 0,25 0,0 0,0 0,0 0,25 0,-25-24,25 24,25-25,-26 25,1-25,25 0,-1 0,1 1,0-1,-1 0,1 0,-1 0,1 1,-25 24,24-25,-24 0,25 0,-25 25</inkml:trace>
  <inkml:trace contextRef="#ctx0" brushRef="#br0" timeOffset="264284.1162">1365 2977,'0'-25,"0"25,0-25,-25 25,25 0,0 0,0 0,0 0,0 0,0 0,0 0,0 25,0-25,0 25,25 24,-25-24,24 0,-24 24,25 1,-25 0,25-26,-25 26,0-25,0 24,0-24,0 0,0 0,0 0,0-1,0-24,0 25,0-25,0 0,-25 0,25 0,0 0,0 0,0 0,-25-25,25 1,-24 24,24-25,-25-25,25 25,0-24,-25 24,25-49,-25 24,25 0,0 1,0-1,0 1,0-1,0 0,0 1,0 24,25 0,-25 0,25 25,-25-24,25 24,-25 0,24 24,1-24,-25 25,25-25,-25 25,0 0,25 24,-25-24,0 25,0-25,0 24,0 1,0-25,0 24,0-24,25 0,-25 0,0-1,24-24,-24 25,25-25,0 0,-25 0,25 0,0 0,-1 0,1-25,-25 25,25-24,0-1,0 25,-1-25,1 0,0-24,0 24,0 0,-25 0,25 0,-25 1,0-1,0 0,0 0,0 25,0-25,0 25,0 0,-25 0,25 0,-25 0,25 0,0 25,-25-25,25 25,0 0,0 0,0-1,25 26,0-25,-25 0,25-1,24 1,-24 0,0-25,24 25,-24 0,25-25,-25 24,-1-24,1 25,0-25,0 0,0 0,-25 25,0-25,0 0,-25 25,0-25,0 25,0-25,-24 24,-1-24,1 25</inkml:trace>
  <inkml:trace contextRef="#ctx0" brushRef="#br0" timeOffset="269900.4375">15206 8582,'-25'-24,"25"24,-25 0,25-25,-25 25,0 0,1 25,24-25,-25 0,0 24,0 1,0 0,1 0,-1 0,25-1,-25 1,25 0,-25 0,25 0,0-1,0 1,0 0,0 0,25 0,-25-25,25 24,0-24,-25 25,24-25,1 0,0 0,0 0,0 0,-1 0,1-25,25 25,-25-24,-1-1,1 25,0-25,0 0,0 0,-25 1,24-1,-24 0,0 0,0 25,0-25,-24 1,-1-1,25 0,-25 25,0-25,0 25,-24 0,24 0</inkml:trace>
  <inkml:trace contextRef="#ctx0" brushRef="#br0" timeOffset="270375.4646">15131 8979,'25'25,"-25"0,0-25,0 25,0 0,0-1,0-24,0 25,0 0,0 0,0 0,0-1,0 1,0 0,0 0,0 0,0-1,-25-24,25 25,0 0,0-25,0 25,0-25,0 25,0-25,0 0,0 0,0 0,0 0,0 0,0-25,0 25,0-25,0 25,0-25,0 0,-25 25,25-24,-24 24,24-25,0 25,-25 0,25 0,-25 0,25 0,0 0,-25 0,25 0,-25 25,25-25,-24 0,24 24,-25-24,25 0,0 25,0-25,0 0,0 0,0 0,0 0,0 0,0 0,0 0,0-25,25 25,-25 0,24-24,-24-1,25 25,0-25,-25 0,25 25,0-25,-1 25,-24-24,25 24,0 0,0 0,-25 0,25 0,-1 24,-24-24,25 25,-25 0,25 0,-25 0,25-1,-25 26,0-25,25 0,-25-1,24 1,-24 0</inkml:trace>
  <inkml:trace contextRef="#ctx0" brushRef="#br0" timeOffset="270771.4873">17612 8806,'0'0,"0"-25,0 0,0 25,0-25,-25 25,25-25,-25 25,0-24,25 24,-25 0,1 0,-1 0,0 0,0 24,0-24,1 25,-1-25,0 25,25 0,-25 0,0-1,25 1,0 0,0 0,0 0,0-25,25 24,-25-24,25 0,0 25,-25-25,25 0,-1 0,26 0,-25 0,0-25,-1 25,1-24,0 24,0-25,0 0,-1 0,-24 0,25 1,-25-1,0 0,0 0,-25 0,1 1,-1-1,-25 0,25 0,-24 25,24 0,-25 0</inkml:trace>
  <inkml:trace contextRef="#ctx0" brushRef="#br0" timeOffset="271223.5131">17388 9004,'0'25,"25"-25,-25 25,0-25,0 25,0-1,0-24,0 25,-25 0,25 0,-24 0,24-1,-25 1,25-25,-25 25,25 0,0-25,0 25,-25-25,25 0,0 24,0-24,0 0,0 0,0 0,0 0,0 0,0 0,0-24,0 24,0-25,0 25,0-25,0 25,0-25,-25 0,25 25,-24-24,24 24,-25 0,25 0,-25 0,25 0,-25 0,0 0,1 0,24 24,-25 1,0-25,25 25,-25-25,0 25,25-25,0 25,0-25,0 0,0 24,0-24,0 0,0 0,25-24,-25 24,25 0,0-25,0 25,-1-25,26 25,-25-25,24 25,-24 0,25-25,-1 25,-24 0,25 0,-25 0,24 25,-24-25,0 25,0-25,-1 25,1 0,0-25,0 24,0 1,0 0,24-25</inkml:trace>
  <inkml:trace contextRef="#ctx0" brushRef="#br0" timeOffset="271639.5369">19571 8756,'0'-25,"0"0,25 25,-25-24,0-1,0 25,0-25,0 25,-25 0,25 0,-25 0,25 25,-24-25,24 25,-25-1,0 1,25 0,-25 0,25 0,0-1,0 1,0 0,0 0,25 0,-25-25,25 24,0-24,-1 25,1-25,0 0,0 0,24 0,-24-25,25 25,-25 0,24-24,-24-1,0 25,0-25,0 0,-1 0,1 1,-25-1,0 0,0 0,0-24,-25 24,1 0,-1 0,0 0,-25 1</inkml:trace>
  <inkml:trace contextRef="#ctx0" brushRef="#br0" timeOffset="272104.5635">19621 8979,'25'25,"-25"-25,0 25,0 0,0 0,0-25,0 24,0 1,0 0,0 0,-25-25,25 25,-25-1,25-24,0 25,-25-25,25 0,0 0,0 25,0-25,0 0,0 0,0 0,0 0,0-25,0 25,0 0,0 0,0-25,0 25,0-24,0-1,-25 25,25-25,0 25,-24-25,24 25,-25 0,0 0,25 0,-25 0,0 25,1-25,24 0,-25 25,0-25,0 25,0-1,25-24,-24 0,24 25,0-25,-25 0,25 0,0 25,0-25,0 0,0 0,0-25,0 25,25 0,-25 0,24-25,1 25,-25 0,25-24,0-1,24 25,-24 0,0-25,0 25,0 0,-1 0,1 0,0 0,0 0,0 0,-1 25,-24-25,25 25,-25-1,25-24,-25 25,25 0,-25-25,25 25,-25 0,0-1</inkml:trace>
  <inkml:trace contextRef="#ctx0" brushRef="#br0" timeOffset="272707.598">21109 9079,'0'24,"0"-24,0 0,0 0,0 0,0 0,25 0,-25 0,25 0,0 0,24 0,-24 0,25 0,-26 0</inkml:trace>
  <inkml:trace contextRef="#ctx0" brushRef="#br0" timeOffset="272871.6074">22647 9103,'50'0,"-26"0,1 0,0 0,0-24,-25 24,25 0,-1 0,1 0,0 0,0 0,24-25,-24 25</inkml:trace>
  <inkml:trace contextRef="#ctx0" brushRef="#br0" timeOffset="273201.6263">23738 8458,'0'-24,"0"-1,0 0,0 0,-24 25,24-25,-25 25,25-24,-25 24,0 0,0 0,1 0,-1 0,0 24,0 1,-24 0,24 0,-25 0,25-1,-24 26,24-25,0 0,0 24,25-24,-24 0,24 0,0-1,0 1,0 0,24-25,1 25,0-25,0 25,0-25,-1 0,1 0,25 0,-25 0,-1-25,26 25,-25-25,0 25,24-25,-24 25,0-25,-25 1,25-1,-25 0,0 0,0 0,0 1,-25-1,25 0,-25 0,0 0</inkml:trace>
  <inkml:trace contextRef="#ctx0" brushRef="#br0" timeOffset="273598.649">23366 8930,'25'24,"-25"1,0 0,0 0,0 0,25 0,-25-1,0 1,0 0,0 0,0-25,0 25,0-1,0-24,0 25,0-25,0 0,0 0,0 0,0 0,0 0,0 0,0 0,0 0,-25 0,25 0,0-25,0 25,-25-24,25 24,0-25,-24 25,24-25,-25 25,25-25,-25 25,25 0,-25 0,25 0,-25 0,1 0,24 0,0 25,-25-25,25 0,-25 0,25 25,0-25,0 0,0 0,0 0,0 0,0 0,25 0,-25 0,25 0,-25 0,24 0,1-25,0 25,0 0,24 0,-24 0,0-25,0 25,0 0,-1 25,1-25,0 0,0 25,0-25,-25 25,24-25,-24 24</inkml:trace>
  <inkml:trace contextRef="#ctx0" brushRef="#br0" timeOffset="274426.6963">14908 9847,'-25'0,"25"0,-25 0,25-24,0 24,0 0,0 0,0 0,0-25,0 25,0 0,0 0,25 0,-25-25,25 25,0 0,0 0,-25 0,24 25,1-25,-25 0,0 0,0 25,0-25,0 24,0-24,0 25,0 0,0-25,-25 25,25-25,-24 25,24-25,-25 0,25 24,0-24,0 0,0 0,0 0,0 0,0 0,0 25,25-25,-25 0,24 0,1 25,0-25,0 0,0 25,-25-25,24 25,1-25,-25 25,25-25,-25 24,0-24,0 0,0 25,0-25,0 25,0-25,-25 0,0 25,25-25,-24 0,-1 0,0 0,0 0,0 0,1 0,-1 0,0 0,0 0,25-25</inkml:trace>
  <inkml:trace contextRef="#ctx0" brushRef="#br0" timeOffset="274727.7136">15528 9847,'0'0,"0"25,0 0,-25-25,0 25,1 0,-1-1,0 1,25 0,-25 0,25-25,-25 25,25 0,0-25,0 24,0-24,25 0,-25 25,25-25,-25 0,25 0,0 0,-1 0,1 0,0-25,-25 25,25-24,0 24,-1-25,-24 25,0-25,0 25,0-25,0 25,0-25,0 25,-24-25,-1 25,0-24,0 24,-24 0,24 0,0 0,0 0,-24 0</inkml:trace>
  <inkml:trace contextRef="#ctx0" brushRef="#br0" timeOffset="275207.741">16619 9996,'0'0,"0"0,0 0,0-25,0 25,0 0,25-24,0 24,0 0,0 0,0-25,-1 25,1 0,0 0,0 0,0 0,-1 0,-24 25,25-25,-25 0,0 24,0-24,0 25,0-25,-25 25,1-25,24 25,-25-25,0 25,0-25,25 25,-25-25,25 0,-24 0,24 24,0-24,0 0,0 0,0 0,24 0,1 0,-25 25,25-25,0 0,0 0,-1 25,1-25,0 0,0 25,-25-25,25 25,-25-25,24 24,-24-24,0 0,0 25,0-25,0 0,0 0,-24 25,24-25,-25 0,0 0,0 0,0 25,1-25,-1 0,0 0,0-25,0 25,1 0,-1 0,0-25,0 25</inkml:trace>
  <inkml:trace contextRef="#ctx0" brushRef="#br0" timeOffset="275539.76">17388 9847,'0'0,"25"25,-25-25,0 0,-25 25,25-25,-24 25,-1 0,0-1,0 1,0 0,1 0,-1 25,0-26,0 1,25 0,-25 0,25 0,0-1,0 1,25 0,0-25,-25 25,25 0,0-25,24 0,-24 0,0 0,24 0,-24 0,25 0,-1 0,-24 0,25-25,-25 25,-1-25,1 25,0-25,-25 25,0-25,0 1,0 24,0-25,-25 0,0 0,1 0,-1 25,-25-24,25 24,-24-25,24 25,-25 0,26 0</inkml:trace>
  <inkml:trace contextRef="#ctx0" brushRef="#br0" timeOffset="276086.7913">19249 9971,'-25'-24,"25"24,0 0,0 0,0-25,0 25,0 0,0 0,25 0,-25-25,25 25,-25 0,24 0,1 0,-25 0,25 0,0 0,0 0,-1 25,-24-25,25 0,-25 0,25 25,-25-25,25 24,-25-24,0 0,0 25,0-25,0 25,-25-25,0 25,25-25,-25 0,25 25,-24-25,24 25,0-25,0 0,0 0,0 24,0-24,0 0,0 25,24-25,1 0,-25 25,25-25,0 25,0-25,-1 25,1-25,-25 24,25-24,-25 25,0-25,0 25,0-25,0 0,0 25,0-25,0 0,0 0,-25 25,25-25,-25 0,1 0,24 0,-25 0,0 0,0-25,0 25,1 0,-1-25,0 25,0-25</inkml:trace>
  <inkml:trace contextRef="#ctx0" brushRef="#br0" timeOffset="276395.809">20043 9922,'0'25,"0"-25,-25 24,0 1,0-25,0 25,-24 0,24 0,0 0,0-1,0 26,1-25,-1 0,25-1,0-24,0 25,0 0,0 0,25-25,-1 25,-24-25,25 24,0-24,0 0,0 0,0 25,24-25,-24 0,0 0,0-25,-1 25,-24 0,25-24,-25 24,0-25,0 25,0-25,0 0,0 0,-25 25,1-24,-1-1,0 0,0 0,0 25,1-25</inkml:trace>
  <inkml:trace contextRef="#ctx0" brushRef="#br0" timeOffset="277422.8677">22201 9872,'0'-25,"0"25,0 0,0-24,0 24,0 0,0-25,24 25,-24 0,25 0,-25 0,25 0,0 0,-25 0,25 0,-25 0,24 0,-24 0,0 25,0-25,0 24,0-24,0 25,-24-25,24 25,-25-25,25 25,-25-25,0 25,25-25,-25 0,25 24,0-24,0 0,0 25,0-25,0 0,0 25,0-25,25 25,-25-25,25 25,0-25,-25 25,25-25,-25 24,24-24,-24 25,25-25,-25 25,0-25,0 25,0-25,0 25,0-25,0 0,-25 24,25-24,-24 0,24 0,-25 0,0 0,25 0,-25 0,0 0,1 0,24 0,-25-24,0 24,0-25,25 25,-25-25</inkml:trace>
  <inkml:trace contextRef="#ctx0" brushRef="#br0" timeOffset="277738.8858">22721 9748,'25'25,"0"-25,-25 0,0 25,0-25,0 25,0-25,0 24,-25 1,25 0,-25 0,1 0,-1 24,0-24,0 0,25 0,-25 24,25-24,-24 0,24 0,0 0,0-1,0 1,24-25,-24 25,25-25,0 25,-25-25,25 0,0 25,-1-25,1 0,0 0,0-25,0 25,-1 0,1-25,-25 0,25 25,-25-25,0 1,0-1,0 0,0 0,-25 0,0 1,1-1,-1 0,-25 25,25-25,-24 0,24 25,-25 0</inkml:trace>
  <inkml:trace contextRef="#ctx0" brushRef="#br0" timeOffset="279554.9897">24755 8086,'0'0,"0"-24,-24 24,24-25,-25 25,0-25,0 25,25 0,-25-25,1 25,-1 0,-25 25,25-25,1 0,-1 25,0 0,0-1,25-24,-25 25,25 0,-24 0,24 0,0-1,0 1,0 0,24 0,-24 0,25-25,-25 24,25 1,0-25,0 0,-1 25,1-25,0 0,0 0,24 0,-24-25,0 25,25 0,-26-25,26 25,-25-24,0-1,-1 0,1 25,0-25,0 0,-25 1,25-1,-25 0,0-25,-25 26,0-1,25 0,-25 0,-24 0,24 0,-25 25,25-24,-24 24,24 0,-25 0</inkml:trace>
  <inkml:trace contextRef="#ctx0" brushRef="#br0" timeOffset="279919.0105">24731 8657,'0'0,"24"-25,-24 25,0-25,25 25,-25-25,0 25,0 0,0-24,25 24,-25 0,0 0,0 0,0 0,0 0</inkml:trace>
  <inkml:trace contextRef="#ctx0" brushRef="#br0" timeOffset="280895.0663">24855 8359,'0'0,"0"-25,0 1,0 24,0-25,0 25,0 0,0-25,0 25,0 0,0 25,0-25,0 25,0-25,0 24,0 26,0-25,-25 24,25 1,0 24,0-24,0 0,0 24,0-24,0 24,0-24,0 24,0-24,0-1,0 26,25-26,-25 1,0 0,0-1,0 1,24-25,-24 24,0-24,25 0,-25 0,0-1,0-24,0 25,0-25,0 0,0 0,0 0,0 0,0 0,0 0,0-25,0 25,0-24,0-1,0 0,0 0,0 0,0 1,-25-1,25 0,0-25,-24 26,24-1,-25-25,25 25,0 1,-25 24,25-25,0 25,-25-25,25 25,-25 0,25 0,-24 0,24 0,-25 25,0-25,0 25,25-1,-25-24,1 25,-1 0,0 0,25 0,-25-1,25 1,-25-25,25 25,0 0,0-25,-24 25,24-25,0 0,0 24,0-24,0 0,0-24,0 24,24 0,-24-25,25 0,-25 25,25-25,0-24,0 24,-1 0,1 0,0 0,0-24,0 24,-1 0,26 0,-25 1,0 24,-1-25,1 25,0 0,0 0,0 0,-1 25,1-1,0 1,0 0,-25 0,25 0,-1 24,-24-24,25 25,-25-26,25 26,-25-25,25 24,-25-24,25 0,-25 25,25-26,-1 1</inkml:trace>
  <inkml:trace contextRef="#ctx0" brushRef="#br0" timeOffset="286127.3656">14734 11757,'-24'0,"24"0,0 0,-25-24,25 24,0-25,0 25,0-25,0 25,0-25,0 25,0-25,0 25,25-24,-25 24,24 0,-24-25,25 25,0 0,0 0,-25 0,25 0,-1 25,-24-25,25 24,-25-24,25 25,-25-25,0 25,0 0,0 0,-25-1,25-24,-25 25,1 0,24 0,-25-25,0 25,0-1,25-24,-25 0,1 25,24-25,0 0,-25 0,25 0,0 0,0 0,0 0,0 0,0 0,0 0,25 0,-25 0,24 0,-24 25,25-25,0 0,0 25,-25-25,25 25,-1-25,1 24,-25 1,25-25,-25 25,0 0,25 0,-25-25,0 24,0-24,0 25,0-25,-25 0,25 25,-25-25,25 0,-25 25,1-25,-1 0,0 0,0 0,0 0,1 0,-1-25,0 25,0 0,0-25,1 25,-1-25</inkml:trace>
  <inkml:trace contextRef="#ctx0" brushRef="#br0" timeOffset="286434.3831">15156 11584,'0'0,"0"0,0 25,0-25,0 0,0 0,0 0,0 0,0 0,0 0,0 0,0 0,0 0,25 0,-25 0,25 0,-25 0,24 0,1 0,-25 0,25 0,0 0,-25 0,25 0,-1 0,-24 24,25-24,-25 0,0 25,0 0,25 0,-25 0,0-1,0 26,0-25,-25 0,25 24,-25 1,25-25,-24 24,24-24,-25 25,25-26,0 1,-25 0,25 25,0-50</inkml:trace>
  <inkml:trace contextRef="#ctx0" brushRef="#br0" timeOffset="287135.4232">16644 11807,'0'0,"0"-25,0 25,0-25,0 1,0 24,0-25,0 25,0-25,0 25,0-25,25 25,0 0,0-25,-25 25,25 0,-1 0,26 0,-25 0,0 25,-1-25,-24 25,25-25,0 25,-25 0,25-1,-25 1,0 0,0 0,0 0,-25-25,25 24,-25 1,0 0,25 0,-24-25,-1 25,25-25,-25 24,25-24,0 0,0 0,0 0,0 0,0 0,0 0,25 0,-25 0,25 25,-25-25,24 0,1 0,0 25,0-25,0 25,-1-25,1 25,0-1,-25-24,25 25,-25 0,0 0,0-25,0 25,0-25,0 25,0-1,-25-24,25 25,-25-25,25 0,-25 25,1-25,-1 0,0 0,0 0,0 0,-24 0,24 0,0 0,0 0,1-25,-1 25,25-25</inkml:trace>
  <inkml:trace contextRef="#ctx0" brushRef="#br0" timeOffset="287447.4411">17190 11757,'0'0,"-25"25,25-25,0 0,-25 0,25 0,0 0,0 0,0 0,25 0,-25 0,25 0,0 0,-25 0,25 0,-1 0,1 0,25 0,-25 0,-1 0,1 0,0 0,0 0,0 0,-1 25,1-25,0 25,-25-25,0 25,25-1,-25 1,0 0,0 25,0-26,-25 1,25 25,-25-25,25-1,-25 26,25-25,-24 0,24 0,0-1,0 1,0 0,0 0,0 0</inkml:trace>
  <inkml:trace contextRef="#ctx0" brushRef="#br0" timeOffset="288118.4795">19026 11981,'0'0,"0"-25,0 25,0 0,0-25,0 25,0-25,0 25,24-25,1 25,0 0,0-24,0 24,-1 0,1 0,0 0,0 0,0 0,-1 0,1 24,0-24,-25 25,25-25,-25 25,0 0,0 0,0-25,0 24,0 1,-25-25,25 25,0-25,-25 25,25-25,0 0,0 25,-25-25,25 0,0 0,0 0,0 0,0 0,25 0,-25 0,25 24,-25-24,25 0,0 0,-1 25,1-25,0 25,-25-25,25 25,0 0,-25-25,24 25,-24-1,0-24,0 25,0-25,0 25,0-25,0 25,0-25,-24 25,24-25,-25 0,0 24,0-24,0 0,1 0,-1 0,0 0,0-24,0 24,1 0,-1-25</inkml:trace>
  <inkml:trace contextRef="#ctx0" brushRef="#br0" timeOffset="288426.4971">19695 11832,'0'0,"-25"0,25 25,0-25,0 0,0 0,0 0,0 0,25 0,-25 0,25 0,0 0,0 0,-1 0,1 0,0 0,0 0,0 0,0 0,-1 0,1 0,0 0,-25 0,25 0,-25 0,25 0,-25 24,0 1,0 0,0 0,0 0,0-1,-25 1,25 0,-25 25,25-26,-25 1,25 25,-25-25,25 0,0-1,0 1,0 0,0 0</inkml:trace>
  <inkml:trace contextRef="#ctx0" brushRef="#br0" timeOffset="289095.5354">21928 12055,'0'0,"0"-25,0 25,0-25,0 1,0 24,24-25,-24 25,25-25,-25 25,25 0,0 0,0 0,0 0,-1 0,1 0,0 0,0 25,-25-25,25 25,-1-25,-24 24,0-24,0 25,0 0,-24-25,24 25,-25 0,25-25,-25 24,25-24,-25 0,0 25,25-25,0 0,0 0,0 0,0 0,0 0,0 0,0 0,0 25,25-25,-25 0,25 0,0 25,0-25,-1 25,-24-25,25 25,0-25,0 24,-25 1,25-25,-25 25,24 0,-24-25,0 25,0-25,0 24,0-24,-24 25,24-25,-25 0,0 0,0 0,0 25,1-25,-1 0,0-25,0 25,0 0,1-25,-1 25,0-24,0-1</inkml:trace>
  <inkml:trace contextRef="#ctx0" brushRef="#br0" timeOffset="289379.5516">22449 11881,'0'0,"-25"0,25 0,0 0,0 0,0 0,0 0,25 0,-25 0,24-24,1 24,0 0,0 0,24 0,-24 0,25 0,-25 0,-1 0,26 0,-25 0,0 0,-1 0,1 0,-25 24,25-24,-25 25,0-25,0 25,0 0,0 0,0-1,0 1,-25 25,25-25,-25-1,25 26,-24-25,-1 0,25 24,-25-24,25 0</inkml:trace>
  <inkml:trace contextRef="#ctx0" brushRef="#br0" timeOffset="290542.6181">24408 12005,'-25'-24,"25"24,0 0,0 0,0-25,0 25,0-25,0 25,0 0,25-25,0 25,0 0,-25-25,25 25,24 0,-24 0,0-24,0 24,-1 0,1 24,-25-24,25 0,-25 25,25-25,-25 25,0-25,0 25,0-25,0 25,0-1,-25-24,0 25,25 0,-25-25,25 0,-24 25,24-25,0 25,0-25,-25 0,25 0,0 0,0 24,0-24,25 0,-25 0,24 25,1-25,-25 0,25 25,0-25,0 25,-1-25,1 25,-25 0,25-25,0 24,-25 1,0-25,25 25,-25 0,0-25,0 25,0-1,0-24,-25 25,0-25,25 0,-25 25,0-25,25 0,-24 0,-1 0,0 0,0 0,0 0,1-25,-1 25,0-25</inkml:trace>
  <inkml:trace contextRef="#ctx0" brushRef="#br0" timeOffset="290866.6367">24879 11807,'0'0,"-24"0,24 0,0 0,0 0,0 0,0 0,0 0,0-25,0 25,24 0,-24 0,25 0,0 0,0 0,0 0,-1 0,1 0,0 0,0 0,0 25,-25-25,24 0,-24 25,25-25,-25 25,0-1,0-24,0 25,0 25,0-25,0-1,0 26,0-25,-25 24,25-24,-24 25,24-25,-25 24,25-24,-25 0,25 0,0 0,0-1,-25 1,25 0,0-25,0 25,0-25</inkml:trace>
  <inkml:trace contextRef="#ctx0" brushRef="#br0" timeOffset="291006.6447">25003 12154,'0'-25,"0"25,0-24,0 24,0-25,25 25,-25-25,25 25,0-25,0 25,24 0,-24-25,25 25,-1 0</inkml:trace>
  <inkml:trace contextRef="#ctx0" brushRef="#br0" timeOffset="298043.0471">14958 10815,'24'-25,"1"0,-25 0,25 1,-25 24,25-25,0 0,-25 25,24 0,-24-25,0 25,0 0,0 0,0 0,0 0,0 0,0 0,0 0,0 0,0 25,-24-25,-1 25,0-25,0 25,-24-25,-1 24,0 1,26 0,-51 0,26 0,24-1,-25 1,1 0,24-25,0 25,0 0,25-1,0-24,0 25,0-25,0 25,25-25,0 25,0-25,-1 25,26-25,-25 0,24 24,1-24,0 0,-1 0,1 0,-1 0,1 0,0 0</inkml:trace>
  <inkml:trace contextRef="#ctx0" brushRef="#br0" timeOffset="298436.0696">14858 10964,'0'0,"0"0,0 0,0 0,0 0,0 0,0 0,0 0,0 0,0 0,25 0,0 0,0 0,0 24,24-24,1 0,-1 0,26 0,-1 0,1 0,-1 0,25 25,0-25,1 0,-1 0,0 0,25 0,-25 0,25 0,0 0,0 0,0 25,25-25,-25 0,0 0,25 0,-25 0,25 25,-25-25,0 0,0 0,-25 25,1-25,-1 0,0 0,-25 24,1-24,-26 0,1 0,-25 0,0 0,-1 25,-24-25,25 0,-25 0,0 0,0 0,0 0,0 0,0 0,-25 0</inkml:trace>
  <inkml:trace contextRef="#ctx0" brushRef="#br0" timeOffset="299087.1068">19125 11063,'0'0,"0"-25,0 25,0-25,0 25,0-25,0 25,0-24,0 24,25-25,-25 0,24 25,1-25,-25 25,25-25,0 25,0 0,-1 0,1 0,0 0,0 0,24 25,-24-25,0 25,0 0,0-25,-1 25,-24-1,25 1,-25 0,0 25,0-26,0 1,0 0,-25 0,1 0,-1 0,0-1,-25 1,26 0,-26-25,25 25,0-25,-24 0,24 0,0 0,0 0,1 0,24 0,-25-25,25 25,0 0,0-25,0 25,0-25,25 25,-1 0,-24-24,25 24,0 0,0 0,0 24,-25-24,24 0,1 25,0-25,25 25,-26-25,1 25,0-25,0 25,-25-25,25 0,-1 24,1-24,0 0</inkml:trace>
  <inkml:trace contextRef="#ctx0" brushRef="#br0" timeOffset="299435.1267">19943 10939,'0'-25,"0"0,0 25,-24 0,24 0,-25 0,25 0,0 0,0 0,-25 0,25 25,0-25,0 25,0 0,0-25,0 24,0-24,0 25,0-25,25 25,-25-25,25 0,-1 0,1 25,-25-25,25 0,0-25,0 25,-1 0,1-25,25 25,-25-25,-1 1,-24-1,25 0,0 25,0-25,-25 0,25 1,-25 24,24-25,-24 25,0 0,0 0,0 0,0 0,0 25,0-1,-24 1,24 0,-25 0,25 24,0-24,-25 25,25-25,-25 24,25-24,0 25,0-25,0-1,0 1,0 0,0-25</inkml:trace>
  <inkml:trace contextRef="#ctx0" brushRef="#br0" timeOffset="299955.1565">21060 11013,'-25'0,"0"0,0 0,0 0,1-25,24 25,0 0,0 0,0 0,0 0,0 0,24 0,1 0,0 0,25 0,-1 0,26 0,-26 0,26 0,24 25,-25-25,25 0,1 0,-1 0,-25 0,25 0,1 0,-1 0,-25 0,26 0,-26 0,-24-25,24 25,-24-24,-1 24,-24 0,0-25,-25 0,0 0,0 25,0-25,0 1,-25-1,0 0,0 0,1 0,-1 1,0 24,0-25,-24 0,24 25,0 0,25-25,-25 25,0 0,25 0,0 0,0 0,0 0,0 0,0 0,0 0,25 0,-25 0,25 0,-25 25,25-25,0 0,-1 25,1-25,0 25,0-25,0 24,-1-24,-24 25,25-25,-25 25,25-25,-25 25,0 0,0-1,0 1,0 0,0 0,-25 0,0 24,1-24,-1 0,0 0,-25 24,1-24,-1 0,1 0,-1 0</inkml:trace>
  <inkml:trace contextRef="#ctx0" brushRef="#br0" timeOffset="302698.3134">24805 12774,'-25'-24,"-24"24,24 0,0 0,0 0,0-25,1 25,-1 0,25 0,-25 0,25 0,0 0,25 0,0 0,-25 25,24-25,26 0,-25 0,24 0,-24 24,25-24,-1 0,-24 0,25 0,-25 25,-1-25,1 0,0 0,-25 0,0 0,0 0,0 0</inkml:trace>
  <inkml:trace contextRef="#ctx0" brushRef="#br0" timeOffset="304099.3935">25177 11410,'-25'-25,"25"25,-25-24,1 24,-1-25,0 25,0 0,0 0,-24 0,24 0,-25 0,26 0,-26 25,25-25,-24 24,-1 1,0 25,1-25,-1 24,1 1,-26-1,26 1,-1 24,0-24,1 24,-1-24,25 24,-24-24,24 24,0-24,0 0,25-1,0 1,0 0,0-26,0 26,25-25,0 24,0-24,0 0,24 0,-24 0,25-1,-1 1,1-25,-1 25,1-25,0 0,24 0,-24 0,-1 0,26 0,-26-25,1 25,-1-25,26 1,-26-1,1 0,0 0,-1 0,1 1,0-26,-1 25,-24-24,25-1,-1 25,-24-24,0-1,0 0,-1 1,1 24,0-25,-25 1,25-1,-25 25,0-24,0 24,0-25,0 25,0 1,-25-1,0-25,25 25,-25 1,1-1,-26 0,25 0,-24 0,-1 1,0-1,1 25,-26-25,26 25,-26-25,26 25,-1 0,-24 0,24 0,0 0,26 0,-26 0</inkml:trace>
  <inkml:trace contextRef="#ctx0" brushRef="#br0" timeOffset="310463.7575">14933 12626,'25'24,"-1"1,1-25,25 25,-1 0,-24 0,25 24,24-24,-24 0,-1 0,26-1,-26 1,26 0,-1 0,1 0,-1 24,25-24,-24 0,24 0,0-1,0 1,25 0,-24 0,24 0,-25 0,25-1,25-24,-25 25,0-25,25 0,-25 25,24-25,1 0,0 0,0 0,-25 0,25 0,0 0,-1 0,1 0,0 0,0 0,0 0,0 0,-1-25,-24 25,25 0,-25-25,0 1,0 24,0-25,0 0,0 0,-24 0,-1 0,25 1,-25-1,0 0,-24 0,-1 0,1 1,-1-1,-24 0,-1 0,-24 25,25-25,-26 25,1 0</inkml:trace>
  <inkml:trace contextRef="#ctx0" brushRef="#br0" timeOffset="311056.7915">16868 12700,'24'25,"1"0,25-25,-1 24,1 1,0 0,-1 0,26 0,-1-25,0 24,1 1,24 0,0 0,-24 0,49-25,-25 24,0-24,25 25,-25-25,25 25,0-25,0 0,0 25,1-25,-1 0,0 0,0 0,0 0,-25 0,0 0,0 0,0 0,-24 0,24 0,-49 0</inkml:trace>
  <inkml:trace contextRef="#ctx0" brushRef="#br0" timeOffset="311460.8146">19447 12551,'0'25,"25"0,-25 0,25-1,0 1,-1 0,26 0,-25 24,24-24,1 0,0 0,-1 0,1-1,24 1,-24 0,24-25,1 25,-1 0,1-25,-1 24,0-24,26 25,-26-25,0 0,1 25,-1-25,1 0,-1 0,1 0,-1 25,-24-25</inkml:trace>
  <inkml:trace contextRef="#ctx0" brushRef="#br0" timeOffset="311878.8385">21680 12601,'0'25,"24"-25,1 24,0 1,0-25,0 25,24 0,1 0,-25-1,49 1,-24-25,-1 25,26 0,-26-25,1 25,24-25,-24 24,24-24,-24 25,0-25,-1 0,1 25</inkml:trace>
  <inkml:trace contextRef="#ctx0" brushRef="#br0" timeOffset="312091.8507">22647 12601,'25'0,"-25"25,0-1,25-24,-1 25,1 0,0-25,0 25,0 0,-1-1,1 1,25 0,-1 0,1-25,0 25</inkml:trace>
  <inkml:trace contextRef="#ctx0" brushRef="#br0" timeOffset="316926.1272">18653 14312,'0'0,"-24"-25,-1 1,25 24,-25-25,25 0,0 25,-25-25,25 0,0 25,0-24,0-1,0 25,25-25,-25 25,25-25,0 25,-25-25,24 25,1 0,25-24,-25 24,-1 0,26 0,-25 0,25 0,-26 24,26-24,-25 0,0 25,-1 0,-24 0,25 0,-25-1,0 1,0 0,0 0,0 0,-25-1,1 26,-1-25,0 0,0-25,0 25,1-1,-1 1,0-25,0 25,25-25,-25 0,25 0,0 0,0 0,0 0,0 0,0 0,0 0,0 0,0 0,25-25,-25 25,25 0,0-25,0 25,-1 0,26 0,-25 0,0 0,24 0,1 0,-25 25,-1-25,26 25,-25-25,0 25,-25 0,24-25,-24 24,25-24,-25 25,0 0,0-25,-25 25,25-25,-24 25,-1-25,0 24,0-24,0 0,1 0,-1 25,-25-25,1 0,24 0,-25 0,25 0,-24 0,24 0,-25 0,25-25,1 25,-1 0,0-24,0 24,0-25,25 25</inkml:trace>
  <inkml:trace contextRef="#ctx0" brushRef="#br0" timeOffset="317295.1483">19646 13990,'0'0,"0"0,0 0,0 0,0 0,0 0,24 0,-24-25,25 25,-25 0,25 0,0-25,0 25,-1 0,1 0,0-25,0 25,0 0,0-24,-1 24,1 0,0 0,-25 0,0 0,25 0,-25 0,0 0,0 24,0-24,0 25,-25 0,25 0,0 0,-25 24,25 1,-25-1,25 1,-24 0,-1-1,25 1,-25 24,25-24,-25 0,25-1,-25 1,25-1,0-24,0 25,0-25,0-1,0 1,0 0,0 0,25 0,-25-25,0 0,0 24,25-24,-25 0,0-24</inkml:trace>
  <inkml:trace contextRef="#ctx0" brushRef="#br0" timeOffset="317459.1577">19745 14511,'0'0,"-25"-25,25 25,0 0,0 0,0 0,0-25,0 25,25 0,-25 0,25 0,-1-25,26 25,-25 0,25 0,-1 0,26-24,-26 24,26 0,-26-25,26 25</inkml:trace>
  <inkml:trace contextRef="#ctx0" brushRef="#br0" timeOffset="319489.2738">18728 15329,'0'0,"0"-25,0 25,0-24,0 24,0-25,0 0,0 25,0-25,25 25,-25 0,24-25,1 25,0 0,0 0,0 0,0 0,-1 0,1 25,25-25,-25 25,-1 0,1 0,0-1,0 1,0 0,-25 0,0 0,0 0,0 24,0-24,-25 0,25 0,-25-1,-25 1,26 0,-1 0,0 0,-25-1,26-24,-1 25,-25-25,25 0,0 0,25 0,-24 0,-1 0,25-25,0 25,0-24,0-1,0 0,0 25,0-25,25 0,-1 1,-24-1,25 25,0-25,0 25,0 0,0 0,-1 0,-24 0,25 25,0-25,0 25,0-1,-25 1,24-25,1 25,0 0,-25 0,25-25,0 24,-1 1,-24-25,25 0,0 25</inkml:trace>
  <inkml:trace contextRef="#ctx0" brushRef="#br0" timeOffset="319852.2945">19695 15255,'0'0,"0"0,-25 0,25 0,0 25,0-25,-24 24,24 1,0-25,0 25,0 0,0-25,0 25,24-25,-24 25,25-25,-25 24,25-24,0 0,-25 0,25 0,-1 0,1 0,0-24,0 24,0-25,0 25,-1-25,1 0,-25 25,25-25,-25 0,25 1,-25-1,0 0,0 0,0 25,0-25,0 25,0 0,0 0,-25 0,25 0,0 25,0 0,-25 0,25 0,0 24,-25-24,25 25,0-1,-24 1,24 0,0-1,-25 1,25-25,0 24,-25-24,25 25,0-26,-25 1,25 0,-25 0</inkml:trace>
  <inkml:trace contextRef="#ctx0" brushRef="#br0" timeOffset="320157.312">18554 16123,'-49'25,"-26"-25,26 0,-26 0,26 25,24-25,-25 0,25 0,25 0,0 0,0 0,0-25,25 25,0 0,25 0,-1 0,1-25,24 25,1-25,24 25,0-25,25 25,0-24,0 24,0-25,25 25,-25-25,25 25,0-25,-25 0,25 25,-25-24,0 24,0-25,-25 25,0-25,-25 25,1-25,-26 25,1 0,-25-25,0 25,-25 0,0 0,0 0,0 0,-25 0,0 0,0 0</inkml:trace>
  <inkml:trace contextRef="#ctx0" brushRef="#br0" timeOffset="323387.4967">19621 16297,'25'0,"-25"-25,0 25,0 0,0 0,0 0,-25 0,0 0,25 25,-25-25,0 0,1 24,-1 1,0 0,-25 0,26 25,-1-26,0 26,-25 0,26-1,-1 1,0-1,0 1,25 0,-25-1,25-24,0 25,0-26,0 1,0 0,0 0,25 0,-25-25,25 0,0 24,0-24,-25 0,24 0,1 0,0-24,0 24,24 0,-24-25,0 25,0-25,-25 0,25 25,-1-25,-24 1,0 24,0-25,0 0,0 25,-24-25,24 0,-25 25,0-24,0 24,-24 0,24-25,-25 25,1 0,24 0</inkml:trace>
  <inkml:trace contextRef="#ctx0" brushRef="#br0" timeOffset="323614.5097">19968 16371,'25'0,"0"-25,0 25,-25 0,24-25,-24 25,0 0,0 0,0 25,0 0,25 0,-25 0,0 24,0-24,0 25,0-1,0 1,0 0,0-1,0 1,0-1,0 1,-25-25,25 0,0 24,0-24,-24-25,24 25</inkml:trace>
  <inkml:trace contextRef="#ctx0" brushRef="#br0" timeOffset="324063.5354">20439 16073,'-24'-24,"-1"-1,-25 0,25 0,-24 25,-1-25,1 25,-26 0,26 0,-1 0,-24 0,-1 25,25 0,-24 0,0 0,-1-1,1 26,24 0,-24-1,-1 1,26 24,-26 1,26-1,-1 25,1-24,-1 24,25 0,0 0,1 1,-1-26,25 25,0-24,0-1,0-24,25-1,-1 1,1 0,25-26,-1 1,1 0,0-25,24 25,0-25,-24-25,24 25,1-25,-1 0,1 1,-1-26,0 25,1-25,24 1,-24-26,-1 26,0-26,1 1,-1 0,1-1,-26 1,1-1,-1 1,-24-25,0 24,-25-24,-25 25,0-1,1 1,-51-1,26 26,-26-1,-24 1,25 24,-26 0,-24 25,25 0,0 25,-25 0,25-1,-25 26,24 0,-24-1,25 1</inkml:trace>
  <inkml:trace contextRef="#ctx0" brushRef="#br0" timeOffset="324414.5555">18480 17909,'0'0,"0"0,25 0,-1 0,1-25,0 0,25 1,24-1,-24 0,49-25,-25 26,26-26,24 0,0 1,0-1,24 0,-24 1,50-1,-25 1,0-26,24 26,-24-1,0 25,0-24,-25 24,-25-25,0 25,-24 25,-1-24,-24 24,-25-25,-1 25,1 0,-25 0,0 0,0-25,0 25,-25 0</inkml:trace>
  <inkml:trace contextRef="#ctx0" brushRef="#br0" timeOffset="335668.1992">24582 12824,'0'0,"-25"0,25-25,0 25,0 0,25 0,-25 0,25 0,-25 0,24 0,1 0,0 0,0 0,0 0,24 0,-24 0,25 0,-26 0,26 0,-25 0,24 0,1 0,-25 0,24 0,-24 0,0 0,0 0,0 0,-25 0,25 0,-25 0,0 0,0 0,-25-25,25 25,-25 0,0 0,-25 0,1-24,24 24,-25 0,1 0,-1-25,1 25,-1 0,0 0,1 0,24 0,0 0,0 0,1 0,24 0,-25 0,25 0,0 0,0 0,0 0,25 0,-25 0,24 0,1 0,0 0,0 0,0 0,24 0,-24 0,0 25,24-25,-24 0,0 0,0 0,0 0,24 0,-49 0,25 0,0 0,0-25,-25 25,24 0,-24 0,25 0,-25 0,0 0,0 0,0 0,0 0,25 0,-25 0,0 0,0 0,0 0,0 0,0 0,0 0,0 0,0 0,0 0,0 0,0 0,0 0,0 0,0 0,0 0,0 0,0 0,0 0,0 0,0 0,0 0,0 0,0 0,0 0,0 0,0 0,0 0,0 0,0 0,0 0,0 0,0 0,0 0,0 0,0 0,0 0,0 0,0 0,0 0,0 0,0 0,0 0,0 0,0 0,0 0,0 0,0 0,0 0,0 0,0 0,0 0,0 0,0 0,0 0,0 0,0 0,0 0,0 0,0 0,0 0,0 0,0 0,0 0,0 0,0 0,0 0,0 0,0 0,0 0,0 0,0 0,0 0,0 0,0 0,0 0,0 0,0 0,0 0,0 0,0 0,0 0,0 0,0 0,0 0,0 0,0 0,0 0,0 0,0 0,0 0,0 0</inkml:trace>
  <inkml:trace contextRef="#ctx0" brushRef="#br0" timeOffset="341945.5582">20638 13841,'0'0,"0"-25,0 25,0-25,0 25,0-24,25 24,-25 0,24-25,1 25,0 0,0 0,24 0,-24 0,0 0,25 0,-25 0,-1 25,1-25,0 24,0 1,0 0,-25 0,0 0,0-1,0 26,-25 0,25-1,-25 1,-25-1,26 26,-1-26,0 1,-25-25,25 25,1-1,-1-24,0 0,0 0,25-1,0-24,0 25,0-25,0 25,0-25,0 0,25 25,-25-25,25 0,0 0,-1 0,26 0,-25 0,25 0,-1 0,1 0,-1 0,1-25,0 25,-1 0,-24 0,25-25,-26 25,1 0,0-25,0 25,-25 0,25 0,-25 0,0 0,0-24,-25 24,0 0,25 0,-25 0,-24 0,24 24,0-24,-25 25,1 0,24 0,-25 0,26-1,-26 1,25 25,0-25,1 24,24 1,0-1,0 1,0 0,24 24,-24-24,25-1,0 1,0 24,0-24,-1 0,1-1,0 1,0-1,0-24,-1 25,-24-1,25-24,-25 0,0 0,0 0,-25-25,25 24,-24-24,-1 25,-25-25,1 0,-1 25,0-25,1 0</inkml:trace>
  <inkml:trace contextRef="#ctx0" brushRef="#br0" timeOffset="344160.6849">16942 14387,'0'0,"0"0,25 0,-25 0,25 0,-1 0,1-25,0 25,25 0,-26 0,26-25,0 25,-1-25,1 25,-1-25,-24 25,25-24,-1 24,-24 0,0-25,0 25,0 0,-1-25,-24 25,0 0,0 0,0-25,0 25,0 0,-24-25,-1 25,25 0,-25 0,0 0,0-24,1 24,-1 0,0 0,25 0,-25 0,0 0,25 0,0 0,0 0,-24 0,24 0,0 0,0 0,24 24,-24-24,25 0,0 0,-25 25,25-25,0 0,-1 25,1-25,0 25,0-25,-25 25,25-25,-25 24,24 1,-24 0,0 0,-24-25,24 25,-25 0,0-1,0 1,0 0,1 0,-26 0,25-1</inkml:trace>
  <inkml:trace contextRef="#ctx0" brushRef="#br0" timeOffset="344784.7206">16843 15627,'0'0,"0"0,0 0,0 0,0 0,25-25,-25 25,24 0,1 0,0 0,25 0,-26-25,26 25,-25-24,24 24,-24-25,25 25,-1-25,-24 25,25-25,-25 25,-1-25,26 25,-25-24,-25 24,25-25,-25 25,0-25,0 25,0-25,0 25,-25 0,0-25,25 25,-25-25,0 25,1-24,-1 24,25 0,-25 0,0-25,25 25,0 0,0 0,0 0,0 25,0-25,0 0,0 0,25 24,-25-24,25 25,0-25,-1 25,1 0,-25-25,25 25,0-25,-25 25,25-1,-25-24,0 25,0 0,0 0,-25-25,25 25,-25-1,-25 1,26 0,-1 0,-25 0,25-1,-24-24,24 25,-25 0</inkml:trace>
  <inkml:trace contextRef="#ctx0" brushRef="#br0" timeOffset="345380.7547">17736 17165,'0'0,"-50"0,25 0,0 0,1 0,-1 0,0 0,0 0,0 0,25 0,-24 0,-1 0,25 0,-25 0,25 0,0 0,0 0,0 0,25 0,-25 0,25 0,-1 0,1 0,25 0,-25 0,24-25,1 25,0 0,-1-25,1 25,-1-25,1 25,0 0</inkml:trace>
  <inkml:trace contextRef="#ctx0" brushRef="#br0" timeOffset="345624.7686">17537 16768,'0'0,"0"0,0 0,0 0,0 0,0 0,0 25,0-25,0 25,0-1,0 1,0 0,0 0,0 0,0 24,0-24,0 25,0-26,0 1,0 25,0-25,0 24,0-24,0 0,-25 24,25-24,0 0,0 0,0 0</inkml:trace>
  <inkml:trace contextRef="#ctx0" brushRef="#br0" timeOffset="346083.7949">17885 17735,'-25'25,"25"-25,0 0,0 0,0 0,0 0,25 0,-1 0,1-25,25 25,-1 0,26-24,-1 24,1 0,-1-25,25 0,0 25,1-25,24 0,0 25,0-24,0 24,0-25,0 0,0 25,0-25,25 25,-25 0,-25-25,25 25,-25-25,0 25,-24 0,-1-24,1 24,-26 0,-24-25,0 25,0 0,-25 0,0-25,0 25</inkml:trace>
  <inkml:trace contextRef="#ctx0" brushRef="#br0" timeOffset="346392.8126">18257 17512,'-50'0,"0"0,1 25,24-25,0 0,0 25,25-25,0 0,25 0,0 0,0 0,24 0,1 0,24 0,1 0,-1-25,25 25,1-25,-1 25,0-25,25 0,-25 25,25-24,0-1,0 25,0-25,0 0,0 25,1-25,-26 1,25 24,-50-25,25 25,-24-25,-1 25,-24 0,-1-25,1 25,-25 0,0 0,-1-25,-24 25,0 0,0 0,0 0,0 0,0-24,-24 24,24 0,0 0,-25-25</inkml:trace>
</inkml:ink>
</file>

<file path=ppt/ink/ink1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9T13:11:19.971"/>
    </inkml:context>
    <inkml:brush xml:id="br0">
      <inkml:brushProperty name="width" value="0.05292" units="cm"/>
      <inkml:brushProperty name="height" value="0.05292" units="cm"/>
      <inkml:brushProperty name="color" value="#FF0000"/>
    </inkml:brush>
  </inkml:definitions>
  <inkml:trace contextRef="#ctx0" brushRef="#br0">11634 7813,'0'0,"0"0,0 0,0 0,0 0,25 0,-25 0,0 0,0 0,0 0,0 0,0 0,0 0,0 0,0 0,24 0,-24 25,0-25,0 0,0 0,0 0,0 0,0 25,0-25,0 0,0 0,25 0,-25 0,0 0,0 0,0 0</inkml:trace>
  <inkml:trace contextRef="#ctx0" brushRef="#br0" timeOffset="26193.4982">2406 9029,'-24'0,"24"-25,-25 25,25 0,-25-25,0 25,25 0,0 0,-25 0,25 0,-24 0,24 0,-25 0,25 25,-25-25,25 25,0 0,-25 0,25-1,0 1,0 25,0-25,0 24,0-24,0 0,25 0,-25 24,25-24,-25-25,25 25,-1 0,-24-25,25 24,0-24,0 0,-25 0,25 0,-1 0,1 0,0-24,0 24,0-25,-1 0,1 0,0 0,0 1,0-1,-1 0,-24-25,25 26,-25-1,0 0,0 0,0 0,-25 1,1-1,-1 0,0 0,0 0,-24 0,24 25,-25 0,25 0,1 0,-26 0</inkml:trace>
  <inkml:trace contextRef="#ctx0" brushRef="#br0" timeOffset="26729.5289">2183 9401,'0'0,"0"0,0 0,0 0,0 25,0-25,0 0,0 25,25-25,-25 24,0 1,0 0,0 0,0 24,0-24,0 0,0 25,0-26,0 26,0-25,0 0,0 24,0-24,0 0,0 24,0-24,0 0,0 0,0-25,0 25,0-25,0 25,0-25,0 0,0 0,0 0,0 0,0-25,0 25,0-25,0 25,0-25,0 0,-25 25,25-25,0 1,-25-1,25 25,-24-25,24 25,-25-25,25 25,-25 0,25 0,-25 0,0 0,25 0,-24 0,24 0,-25 25,25-25,0 0,-25 0,25 25,0-25,0 0,0 0,0 0,0 0,0 0,0 0,0 0,0 0,0-25,0 25,0 0,25-25,-25 25,25-25,-25 1,24 24,1-25,0 0,0 0,0 25,-1-25,1 25,0 0,0 0,0 0,-1 0,1 25,-25-25,25 25,0-25,-25 25,25 0,-1-25,-24 24,25 1,-25-25</inkml:trace>
  <inkml:trace contextRef="#ctx0" brushRef="#br0" timeOffset="27357.5648">4540 9079,'0'-25,"0"0,0 25,0-25,0 25,0-25,0 25,0 0,-25 0,25 0,0 0,-25 0,25 0,-25 25,25 0,0 0,-25 0,25-1,0 1,0 0,0 0,0 0,0-1,0 1,0 0,25 0,0 0,-25-25,25 24,0-24,-1 0,-24 0,25 0,0 0,25 0,-26 0,1-24,0 24,25-25,-26 0,1 0,25 0,-25 25,-1-24,1-1,0 0,0-25,-25 26,0-1,0 0,0 0,-25 0,0 0,0 1,1 24,-26-25,0 25,1 0,-1 0</inkml:trace>
  <inkml:trace contextRef="#ctx0" brushRef="#br0" timeOffset="27866.5939">4564 9475,'0'0,"25"0,-25 25,25-25,-25 0,0 25,25 0,-25-25,0 25,0-1,0 1,0 0,0 25,0-26,0 1,0 0,0-25,0 25,0 0,0-1,0 1,0-25,0 25,0-25,0 0,0 25,0-25,0 0,0 0,0 0,0 0,0 0,0 0,0 0,0 0,0 0,0-25,0 25,0-25,-25 25,25-25,-25 25,25-24,-25 24,25 0,-24-25,24 25,-25 0,25 0,-25 0,25 0,-25 25,25-25,-25 0,25 24,-24-24,24 25,-25-25,25 25,0-25,0 0,0 25,0-25,0 0,0 0,0 0,0 0,0 0,0-25,25 25,-25-25,24 25,1-25,0 1,-25 24,25-25,24 0,-24 0,0 0,0 25,0-24,-1 24,1-25,0 25,0 0,0 25,-1-25,1 24,-25-24,25 25,-25 0,25-25,0 25,-25 0,24-1</inkml:trace>
  <inkml:trace contextRef="#ctx0" brushRef="#br0" timeOffset="28417.6254">6722 9128,'0'-25,"0"25,0-24,0 24,0-25,0 25,-24-25,24 25,-25 0,25 0,0 0,-25 0,25 25,-25-25,25 25,0-1,0 1,0 0,0 0,0 0,0-1,0 1,25 0,-25 0,25 0,0-25,-1 0,1 24,0-24,0 0,24 0,-24-24,25 24,-25-25,24 25,-24-25,25 0,-26 25,1-25,25 1,-25-1,0 0,-1 0,-24 25,0-25,0 1,0-1,0 0,-24 0,-1 25,-25-25,25 25,-24-25,24 25,-25 0,1 25,-1 0</inkml:trace>
  <inkml:trace contextRef="#ctx0" brushRef="#br0" timeOffset="28909.6536">6970 9376,'25'0,"0"25,0-25,0 25,-25-25,24 25,-24-1,0 1,0 0,0 0,0 0,0 24,0-24,0 0,0 0,0-1,0 1,-24 0,24 0,0-25,0 25,0-25,0 24,0-24,0 25,0-25,0 0,0 0,0 0,0 0,24 0,-24 0,0 0,0-25,0 25,0-24,0 24,0-25,0 0,-24 0,24 25,-25-25,25 25,-25-24,0 24,25 0,-25 0,1 0,-1 0,25 0,-25 24,0 1,0-25,1 25,24 0,-25-25,0 25,25-1,-25-24,25 25,0-25,0 0,0 0,0 0,0 0,0 0,0 0,0 0,25 0,0-25,-25 25,25-24,-1-1,1 25,0-25,25 0,-26 0,1 1,25-1,-25 25,-1-25,26 25,-25-25,0 25,24 0,-24 25,0-25,0 25,0-25,-1 25,-24-1,25 1,0 0,-25-25,25 25,0 0</inkml:trace>
  <inkml:trace contextRef="#ctx0" brushRef="#br0" timeOffset="29401.6817">9277 9054,'0'-25,"-25"25,25-25,-24 25,24-25,-25 25,0 0,0 0,25 0,-25 0,1 0,-1 25,0 0,0 0,25 0,-25-1,25 1,0 0,0 0,0 0,0-1,25 1,0 0,-25 0,25 0,24-25,-24 0,0 24,0-24,24 0,-24 0,25-24,0 24,-26 0,26-25,0 0,-1 0,-24 25,25-25,-26 1,1-1,0 0,0-25,0 26,-25-1,0 0,0 0,0-25,-25 26,0-1,0 0,0 25,-24-25,-1 25,1 0,24 0,-25 25,1 0,-1 0</inkml:trace>
  <inkml:trace contextRef="#ctx0" brushRef="#br0" timeOffset="29637.6952">9525 9426,'0'0,"25"25,-25-1,25-24,-25 25,25 0,-25 0,0 0,0-1,25 1,-25 25,0-25,0-1,0 1,0 0,0 0,0 0,0-1,0-24,24 25,-24 0,0-25,0 25,0-25,25 25,-25-25,0 0,0 0,25 0,-25 0,0 0</inkml:trace>
  <inkml:trace contextRef="#ctx0" brushRef="#br0" timeOffset="29877.7089">9550 9847,'-25'0,"1"0,-1 0,25 25,-25-25,0 25,0-25,1 25,-1-25,25 25,-25-25,25 24,-25-24,25 0,0 25,0-25,0 0,0 0,0 0,0 0,0 0,25 0,-25-25,25 25,0 0,-25-24,24-1,1 0,0 25,0-25,0 0,-1 1,1-1,0 0,0 25,24-25,-24 25,0-25,0 25,0 0,-1 0,1 0,0 25,0-25,0 25,-25 0,24-25,1 25</inkml:trace>
  <inkml:trace contextRef="#ctx0" brushRef="#br0" timeOffset="31169.7828">11758 8806,'0'-25,"-25"25,0-25,0 0,25 0,-24 1,-26 24,25-25,0 25,1 0,-1 0,-25 0,25 0,1 0,-1 25,0-1,0 1,0 0,25 25,-25-26,25 1,0 25,0-25,0-1,25 26,0-50,0 25,0 0,0 0,-1-25,1 0,25 0,-25 0,24 0,-24 0,25 0,-26-25,26 25,-25-25,0 0,-1 25,1-25,0 0,-25 1,0-1,0 0,0 0,-25 0,0 1,1-1,-1 25,0-25,-25 0,1 25,24 0,-25 0</inkml:trace>
  <inkml:trace contextRef="#ctx0" brushRef="#br0" timeOffset="31617.8085">11609 9079,'0'24,"25"-24,-25 25,25 0,-25 0,24 0,-24-1,0 1,0 0,0 25,0-26,0 1,0 0,0 0,0-25,0 25,0-1,-24 1,24-25,0 25,0-25,0 0,0 25,-25-25,25 0,0 0,0-25,0 25,-25 0,25 0,0-25,-25 25,25-25,-25 1,25 24,-24-25,-1 25,25-25,-25 25,25 0,-25 0,25 0,-25 25,25-25,-24 25,-1-1,25-24,-25 25,0 0,25 0,-25 0,25-25,-25 24,25-24,0 25,0-25,0 0,0 0,0 0,0 0,0 0,25 0,0-25,-25 25,25-24,0-1,24 0,-24 0,0 0,0 1,24-1,-24 0,25 0,-25 0,24 1,-24 24,25-25,-26 25,1 0,0 0,0 25,0-25,-1 24,-24-24,25 25,-25 0,25 0</inkml:trace>
  <inkml:trace contextRef="#ctx0" brushRef="#br0" timeOffset="31998.8303">13370 8731,'0'0,"0"-25,0 25,-25 0,0 0,25 0,-24 0,-1 25,25 0,-25 0,0 0,25-1,-25 26,25-25,0 24,-24-24,24 0,0 0,0 0,24 0,-24-1,25 1,0-25,-25 25,25-25,0 0,-1 0,1 0,0 0,25 0,-26 0,1-25,0 25,0-25,25 25,-26-24,-24-1,25 0,0 0,-25 0,0-24,0 24,0 0,-25-25,0 26,1-1,-1 0,-25 0,0 0,1 25,-1 0,1 0,-1 0,0 25</inkml:trace>
  <inkml:trace contextRef="#ctx0" brushRef="#br0" timeOffset="32429.8549">13271 9277,'25'25,"-1"0,1-1,0 1,-25 0,25 0,-25 0,25-1,-25 1,24 25,-24-25,0-1,0 1,0-25,0 25,0 0,0 0,0-25,0 24,0-24,0 25,0-25,0 0,0 0,0 0,0 0,0 0,0 0,0 0,0-25,0 25,0-24,-24 24,24-25,0 25,-25-25,25 0,-25 25,0 0,25-25,-25 25,25 0,-24 0,24 0,-25 25,25-25,-25 25,25-25,-25 25,0-25,25 25,-24-1,24-24,0 0,0 25,0-25,0 0,0 0,0 0,0 0,0 0,24 0,-24 0,25-25,-25 25,25-24,0-1,0 25,-1-25,1 25,0-25,0 25,24-25,-24 25,0 0,0 0,0 0,24 0,-24 0,0 25,-25-25,25 25,0 0,-1-25,1 25,-25-1</inkml:trace>
  <inkml:trace contextRef="#ctx0" brushRef="#br0" timeOffset="33129.8949">16123 7392,'0'0,"-24"0,-1 0,0 25,0-25,0 24,1 1,-1 0,0 0,0 24,0 1,1 0,-1-1,0 1,0-1,25 26,0-26,0 26,0-25,0-1,25 1,-25-1,25 1,0-25,24 24,-24-24,25 0,-26-25,26 25,0 0,-1-25,26 0,-26 0,1 0,24 0,1 0,-26-25,26 0,-26 0,26 25,-26-49,1 24,0 0,-1 0,1-24,-25 24,24-25,-24 1,-25-1,25 0,-25 1,0-1,-25-24,0 24,0 0,-24-24,-1 24,1 1,-1-1,0 25,-24 1,24-1,-24 0,24 25,1 0,-1 0,0 25</inkml:trace>
  <inkml:trace contextRef="#ctx0" brushRef="#br0" timeOffset="33370.9087">16421 8632,'0'25,"0"0,0 24,0-24,0 25,0-1,0-24,0 25,0-1,0 1,0 24,-25-24,25 0,0-1,0-24,0 25,0-1,0 1,-25-25,25 24,0-24,0 0,0 0</inkml:trace>
  <inkml:trace contextRef="#ctx0" brushRef="#br0" timeOffset="33692.9272">16024 9426,'-25'25,"1"24,-26-24,25 0,0 24,1-24,-26 25,25-25,0-1,1 26,-1-25,0 0,0-1,25-24,0 25,0-25,0 25,0-25,0 0,0-25,25 25,-25-25,25 1,24-1,-24 0,0 0,25-24,-1 24,1-25,-1 1,1-1,0 0,-1 26,1-26,-1 25,26 0,-26 25,1-24,0 24,-1 0,1 24,-25 1,24 0,-24 0,0 0,25-1,-26 26,1-25,-25 0,25-1,0 1,0 0</inkml:trace>
  <inkml:trace contextRef="#ctx0" brushRef="#br0" timeOffset="34038.9469">16223 9847,'-25'0,"25"25,-25 0,0 0,0 0,1-1,-1 1,0 0,25 0,-25 0,0 0,25-1,-24 1,-1 0,25 0,0 0,0-25,0 24,0-24,0 0,0 0,0 0,0 0,0-24,25-1,-1 0,1 0,0 0,0 1,0-26,-1 25,26-25,-25 26,24-26,-24 25,25 0,-25 1,24-1,-24 25,25 0,-26 0,26 25,-25-1,0-24,-1 50,1-25,0 0,0 24,0-24,0 25,-1-1,1-24,0 25,0-1</inkml:trace>
  <inkml:trace contextRef="#ctx0" brushRef="#br0" timeOffset="36530.0894">8484 2381,'0'0,"0"-25,0 25,-25-24,25 24,0-25,-25 25,25-25,-25 25,0-25,25 25,-24-25,-1 25,0-24,0 24,0 0,1-25,-1 25,0 0,-25 0,25 25,-24-25,24 24,-25 1,26 0,-26 0,0 0,26 24,-26-24,0 25,26 24,-1-24,-25-1,25 26,1-1,-26 1,25-1,0 25,25-24,-24-1,24 0,0 1,0-1,0-24,0 24,24-24,1-25,0 24,0-24,24 0,-24 0,25 0,-25-1,24 1,1-25,-1 0,1 0,0 0,-1 0,1 0,24-25,-24 1,24-1,-24 0,0 0,24 0,-24-24,-1 24,1 0,-1-25,1 1,-25-1,24 25,-24-49,25 24,-25 1,-25-1,24-24,-24 24,0 1,0-26,-24 26,-1-1,0-24,0 24,-24 0,24 1,-25 24,1-25,-1 25,-24 1,24-1,-24 0,-1 25,1 0,-1 0,-24 25,25 0</inkml:trace>
  <inkml:trace contextRef="#ctx0" brushRef="#br0" timeOffset="38021.1747">1637 11137,'0'0,"-24"25,24-25,0 0,0 25,-25 0,25-25,0 49,0-24,0 0,0 25,-25-1,25 1,0-25,0 24,0 1,0-25,0 24,0-24,0 0,25 24,-25-24,0 0,0-25,25 25,-25 0</inkml:trace>
  <inkml:trace contextRef="#ctx0" brushRef="#br0" timeOffset="38352.1936">1985 11385,'0'0,"0"-24,25 24,-25-25,24 25,-24 0,25 0,0-25,-25 25,25 0,0 0,-1 25,1-25,0 0,0 25,-25-1,25-24,-25 25,0 0,0 0,0 0,0 24,0-24,-25 0,0 0,25-1,-25 1,0 25,1-25,-1-25,0 24,0 1,25-25,-25 25,25-25,0 0,0 0,0 0,0 0,0 0,0 0,25 0,-25 0,25 0,0 0,0 0,-1 0,26 0,-25 0,24-25,26 25,-26 0,26-25,-1 1,-24 24,24-25</inkml:trace>
  <inkml:trace contextRef="#ctx0" brushRef="#br0" timeOffset="38759.2169">4192 11137,'0'-25,"-24"25,24-24,-25 24,25-25,0 25,0 0,0 0,-25 0,25 0,0 25,0-25,0 24,0 1,0 0,0 25,0-25,25-1,-25 26,0-25,0 24,0-24,0 0,0 0,0 0,0-1,0 1,0 0,25-25,-25 25,0-25</inkml:trace>
  <inkml:trace contextRef="#ctx0" brushRef="#br0" timeOffset="39052.2337">4564 11187,'0'-25,"25"25,-25 0,0-25,0 25,25 0,-25 0,25 0,-25 0,25 0,-25 0,24 25,-24 0,0-25,0 25,0 0,0-1,0 1,0 25,0-25,-24-1,-1 1,0 0,0 0,0 24,1-24,-1-25,0 25,0 0,25-25,-25 25,25-25,0 0,0 0,0 0,0 0,0 0,25 0,0 0,-25 0,50 0,-26 0,1 0,25-25,-1 25,1 0,0-25,-1 25</inkml:trace>
  <inkml:trace contextRef="#ctx0" brushRef="#br0" timeOffset="39404.2538">6574 11088,'0'-25,"0"25,0-25,0 25,0 0,0-25,-25 25,25 0,0 25,0-25,0 25,0 0,0-1,0 1,0 25,0-25,0 0,0 24,0-24,0 25,0-26,0 1,0 0,0 0,0 0,25-1,-25-24,0 25</inkml:trace>
  <inkml:trace contextRef="#ctx0" brushRef="#br0" timeOffset="39696.2705">7020 11137,'25'0,"-25"-25,0 25,25 0,-25 0,24 0,-24 0,0 0,25 0,-25 0,25 0,-25 25,25 0,-25-25,0 25,0 0,0 0,0-1,-25 1,0 0,0 25,1-26,-1 1,0 0,0-25,0 25,1 0,-1-1,0-24,25 0,-25 25,25-25,0 0,0 0,0 0,25 25,0-25,0 0,-1 0,26 0,-25 0,24 0,1-25,25 25,-26 0,26-25</inkml:trace>
  <inkml:trace contextRef="#ctx0" brushRef="#br0" timeOffset="40164.2973">9426 10939,'0'-25,"0"0,0 0,0 25,0-24,0 24,0 0,0 0,0 0,0 0,0 0,0 24,0 1,0 0,0 25,0-26,0 26,0 0,0-26,0 26,0-25,0 25,0-26,0 1,0 25,0-25,0-25,0 24,0 1,0-25,25 25</inkml:trace>
  <inkml:trace contextRef="#ctx0" brushRef="#br0" timeOffset="40431.3126">9823 11038,'25'-25,"-25"0,25 25,-25-24,24 24,-24 0,25-25,-25 25,25 0,0 0,-25 25,25-25,-1 24,-24 1,25-25,-25 25,0 25,0-26,0 1,-25 0,1 25,24-25,-50-1,25 1,0 0,1 0,24 0,-25-25,0 24,25-24,0 25,0-25,0 0,25 0,-25 0,25 0,-1 0,1-25,25 25,-1 0,1-24,0 24,-1-25,1 0,24 25</inkml:trace>
  <inkml:trace contextRef="#ctx0" brushRef="#br0" timeOffset="40716.3289">11286 10864,'0'-24,"0"24,0 0,0 0,0 0,0 0,0 0,0 0,0 0,0 0,0 24,0 1,0 0,0 0,0 0,0-1,0 26,0-25,0 0,0 24,0-24,0 0,0 0,0 0,0-1,0-24,0 25</inkml:trace>
  <inkml:trace contextRef="#ctx0" brushRef="#br0" timeOffset="41016.346">11634 10914,'0'0,"25"-25,-25 25,0 0,24 0,-24-25,25 25,0 0,-25 25,25-25,0 0,-1 25,1 0,0-25,-25 25,25-1,-25 1,25 0,-25 25,0-26,0 1,-25 0,0 0,0 0,0 0,1-1,-26 1,25-25,0 25,1-25,-1 25,0-25,25 0,0 25,0-25,0 0,0 0,0 0,25 0,-25 0,49 0,-24 0,0 0,25-25,24 25,-24 0,24-25,0 25</inkml:trace>
  <inkml:trace contextRef="#ctx0" brushRef="#br0" timeOffset="41300.3623">13593 10740,'0'0,"-24"0,24-24,0 24,0 0,0 0,0 24,-25-24,25 25,0 0,0 0,0 0,-25-1,25 26,0-25,0 24,0-24,0 25,0-25,0-1,0 1,0 0,0 0,0 0,0-25,0 25,0-1</inkml:trace>
  <inkml:trace contextRef="#ctx0" brushRef="#br0" timeOffset="41581.3783">13941 10914,'0'-25,"24"0,-24 25,25-24,-25 24,25-25,0 25,0 0,-1 0,1 25,-25-25,25 0,0 24,-25 1,25 0,-25 0,0 0,0-1,0 1,0 0,-25 25,0-26,0 1,0 0,1 0,-1 0,0 0,0-25,25 24,-25-24,25 25,0-25,0 0,0 0,0 0,25 0,0 0,0 0,0 0,24 0,1 0,-1-25,1 25,24-24,1 24,-1-25,1 25</inkml:trace>
  <inkml:trace contextRef="#ctx0" brushRef="#br0" timeOffset="41867.3947">16272 10988,'0'0,"-25"25,25-25,0 0,0 0,0 0,-24 25,24-25,0 25,0 0,-25-1,25 1,0 25,0-25,0 24,0-24,0 0,0 0,0 24,0-24,0-25,0 25,0 0,0-25,0 25,0-25</inkml:trace>
  <inkml:trace contextRef="#ctx0" brushRef="#br0" timeOffset="42176.4124">16619 11088,'0'-25,"25"0,-25 0,0 0,0 1,25-1,-25 0,25 0,-25 25,25 0,-25-25,25 25,-1 0,1 25,-25-25,25 25,0 0,0 0,-1-1,1 1,0 25,-25-25,0 24,0-24,0 25,0-25,-25 24,-24-24,24 25,0-26,-25 1,26 0,-26 0,25 0,0-25,0 24,25-24,-24 25,24-25,0 0,24 0,1 0,0 0,25 0,-1-25,26 25,-1 0,1 0,-1-24,25 24,0 0,1 0,24-25</inkml:trace>
  <inkml:trace contextRef="#ctx0" brushRef="#br0" timeOffset="45299.591">15181 6350,'0'0,"0"-25,0 25,0 0,0-25,0 25,0 0,0 0,0 0,0 0,0 25,0-25,0 25,0 25,0-26,-25 26,25 0,0 24,0 0,0 1,-25-1,25 1,0 24,0 0,0-24,-25 24,25 0,0-25,0 26,0-26,0 25,0-24,-24-1,24 0,0 1,0-1,0-24</inkml:trace>
  <inkml:trace contextRef="#ctx0" brushRef="#br0" timeOffset="45459.6002">15280 8632,'0'25,"25"0,-25-1,0-24,0 25,0 0,0 0,0-25,0 25,0-1,0-24,0 25,0 0,0 0,0 0,0-1,0 1,0 0,0 0,0 0,0 0,0-1,0 1,0 0,0 0</inkml:trace>
  <inkml:trace contextRef="#ctx0" brushRef="#br0" timeOffset="45791.6192">15528 9847,'0'50,"25"-25,-25 24,0-24,0 25,0-25,0 24,-25 1,25-25,0 24,0 1,-25-25,25 24,0 1,-25-25,25 24,0 1,-24-25,24 24,0-24,-25 25,25-25,0 24,0 1,0-25,0 24,-25 1,25-1,0 1,0 0,0-26,0 26,0 0,0-1,0 1,0 0,0 24,0-24,0-1,0 1,0-1,0 1,0 0,0-1,0 1,0-1,0 1,0 0,0-1,0 1,0-1,-25 1,25 0,0-25,-25 24,25 1,-24-1,24 1,0 0,-25-1,25-24,0 25,-25-1</inkml:trace>
  <inkml:trace contextRef="#ctx0" brushRef="#br0" timeOffset="46000.6311">15206 13469,'0'50,"0"-1,-25 1,25-1,0 1,-25 0,25-1,-25 1,25-1,-25 1,25 0,-24-1,-1 1,25-1,-25 1,0 24,0-24,25 0,-24-1,-1 1,0 0,25-1,-25 1,0-1,1 1,-1 0,25-1,-25 1,0-1,25 1,-25 0,25-1,-24 1</inkml:trace>
  <inkml:trace contextRef="#ctx0" brushRef="#br0" timeOffset="46139.6391">14660 15528,'0'74,"0"1,0-1,0-24,0 24,-25 0,25-24,0 24,0 1,-25-26,25 26,0-1,-24-24,24 24,0 1,-25-1,25-24,-25 24,25 1,-25-1,25 0,-25-24,0 24,25 1,-24-26,24 26,-25-1,0-24</inkml:trace>
  <inkml:trace contextRef="#ctx0" brushRef="#br0" timeOffset="49195.8139">2332 12502,'0'0,"0"0,0 0,-25 0,25-25,0 25,0 0,0 0,0 0,0 0,0 0,0 25,25-25,-25 24,25-24,-25 25,25 0,-1 0,26 0,-25-1,24 26,1-25,0 24,-1 1,1 0,24-1,1 1,-1-1,-24 1,24 0,25-1,-24 1,-1 0,1-1,-1 1,25-1,0 26,1-26,-1 1,0 0,25-26,25 26,-25 0,25-26,0 26,24-25,1 0,0-1,-1 1,26 0,-26 0,26 0,-1-25,1 24,24-24,-25 25,1-25,-1 25,1-25,24 25,-25-25,1 25,24-25,-25 24,1-24,-1 0,1 25,-1-25,1 0,-26 25,26-25,-51 0,26 0,0 0,-25 0,-25 0,24 0,-48 0,24-25,-25 25,0 0</inkml:trace>
  <inkml:trace contextRef="#ctx0" brushRef="#br0" timeOffset="49847.8512">4341 12601,'0'25,"25"-25,-25 24,25 1,0 0,-1 0,26 0,0-1,-1 1,1 25,24-1,-24-24,49 25,-25-1,26 1,-1 0,0-1,0 1,1 24,24-24,0 0,-25 24,25-24,0-1,0 1,0-1,25-24,-25 25,25-25,-1-1,-24 1,25 0,0-25,0 25,0-25,0 0,-25 0,24 0,-24 0,1 0,-1-25,-25 25,25 0,-25 0,-25-25,26 25,-26 0,-24-25,24 25,-24 0,-1-24,1 24,-25 0</inkml:trace>
  <inkml:trace contextRef="#ctx0" brushRef="#br0" timeOffset="50283.8761">6846 11981,'25'24,"0"26,0-25,24 24,1-24,0 25,-1 24,1-24,24 24,1 1,-1-1,1 1,-1 24,0-25,1 1,-1-1,1 0,-1 1,25-26,-24 26,24-25,-25 24,26-24,-1-1,0 1,25-1,-25 1,0-25,25 0,0-1,-24 1,24-25,-25 25,0-25,25 0,-49 0,24 0,0 0,-25-25,1 25,-1 0,-24-25,-1 25</inkml:trace>
  <inkml:trace contextRef="#ctx0" brushRef="#br0" timeOffset="50671.8983">9277 11633,'0'0,"0"0,0 0,0 0,0 0,0 0,0 0,0 25,0-25,25 25,0 25,0-26,0 26,-1 0,26 24,-25-24,24 24,26-24,-26 24,26 1,-1-1,1 0,-1 1,0-1,1 1,24-1,-25 0,1-24,24 24,-24-24,24 0,-25-1,1 1,24-25,-25 24,1-24,-1 0,0 0,1 0,-26-1,26 1,-25-25,-1 25,26-25,-51 0,26 0</inkml:trace>
  <inkml:trace contextRef="#ctx0" brushRef="#br0" timeOffset="51139.9251">12055 11559,'-24'0,"-1"0,25 0,-25 0,0 0,25 0,-25 0,25 0,-24 0,24 0,0 0,0 0,-25 0,25 0,0 0,-25 0,25 0,0 0,0 0,0 25,0-25,0 0,0 0,-25 25,25-1,0 1,0 0,-25 25,25-1,-24 26,24-26,-25 26,25 24,-25-25,25 26,-25-1,0 0,1 0,24 0,-25 1,0-1,0 0,0 0,1-24,-26 24,25-25,0 1,1-1,-1 1,25-1,-25-24,0-1,25 1</inkml:trace>
  <inkml:trace contextRef="#ctx0" brushRef="#br0" timeOffset="51535.9477">13866 11410,'25'0,"-25"-25,0 25,25 0,-25-24,0 24,0 0,0 0,0 0,0 0,0 24,0-24,-25 25,25 0,-25 25,25-26,-25 26,1 24,-1-24,0 24,0 1,-24-1,-1 1,25-1,-24 25,-1-24,-25 24,26-25,-1 1,-24 24,24-25,-24 1,24-1,-24 1,24-26,1 26,-1-26,0 1,1-1</inkml:trace>
  <inkml:trace contextRef="#ctx0" brushRef="#br0" timeOffset="52155.9832">10269 13841,'-24'0,"-1"0,25-25,-25 25,25 0,0 0,0 0,0 0,0 0,0 25,25-25,-25 25,25-25,-1 25,1-1,0 1,25-25,-25 25,24 0,1 0,24-25,1 24,-1-24,0 0,26 25,-26-25,25 0,25-25,-25 25,26 0,-1-24,0 24,24-25,-24 0,25 0,0 25,0-25,0 1,24-1,-24-25,25 25,-25 1,24-26,1 25,-25-24,24-1,1 0,0 26,-26-26,26 0,-25 1,0 24,0-25,-1 26,-24-1,0-25,-24 25,-1 0,0 1,-24-1,-1 0,0 0,-24 0,0 1,-1-1,-24 0,0 0,0 0,-1 1,-24-1,25 25,-25-25,0 0</inkml:trace>
  <inkml:trace contextRef="#ctx0" brushRef="#br0" timeOffset="52468.001">15379 12799,'0'0,"0"0,0 0,0 0,0 0,25 0,-25 0,25 0,-25 0,25 0,-1 0,1 0,0 0,0 0,0 0,-1 0,1 25,0-25,0 0,0 25,0 0,-1-25,-24 24,25 1,-25 0,25 0,-25 24,0-24,0 25,0-1,-25-24,0 25,25 24,-24-24,-26 0,25 24,0-24,-24 24,-1-24,0 24</inkml:trace>
  <inkml:trace contextRef="#ctx0" brushRef="#br0" timeOffset="56291.2197">13196 3671,'0'0,"0"0,25 0,-25 0,25 0,0 0,-25 0,25 0,24 25,-24-25,0 0,24 25,1-25,-25 0,25 0,24 25,-24-25,24 0,-24 0,24 0,0 0,1 0,24 24,-25-24,1 0,-1 0,25 0,-24 0,-1 0,1 0,24 0,-25 0,1 0,-1 0,1 0,-1 0,0 0,1 0,-1 0,1 0,-1 0,0 0,1 0,-25 0,24 25,0-25,-24 0,0 0,-1 0,1 0,-25 0,-1 0,1 25,0-25,-25 0,0 0</inkml:trace>
  <inkml:trace contextRef="#ctx0" brushRef="#br0" timeOffset="56675.2417">13370 3646,'-50'0,"26"0,24 0,-25 0,25 0,0 0,0 0,0 0,25 0,-1 0,-24-25,50 25,-25 0,24 0,1 0,0 0,-1-24,26 24,-1 0,1 0,-1-25,25 25,-24 0,24-25,25 25,-25 0,0-25,25 25,0 0,0 0,-24-25,24 25,0 0,-25 0,25 0,-25-24,0 24,1 0,-1 0,-25 0,1 0,-1 0,0-25,-24 25,0 0,-1 0,-24 0,0 0,0 0,-25 0,0 0,0 0,0 0,-25 0,0 0</inkml:trace>
  <inkml:trace contextRef="#ctx0" brushRef="#br0" timeOffset="56971.2586">14337 3621,'124'0,"1"0,-1 0,0 0,24 0,-24-24,25 24,0 0,0 0,-25 0,25 0,-25 0,0 0,0 0,0 0,-25 0,0 24,-24-24,-1 0,1 0,-26 0,1 0,-25 0,-1 0,1 0,-25 0,0 0,0 0</inkml:trace>
  <inkml:trace contextRef="#ctx0" brushRef="#br0" timeOffset="58469.3443">2134 12551,'-25'0,"25"0,0 0,0 0,0 0,0 0,0 0,0 0,0 0,25 0,-25 25,24-25,1 25,25-25,-25 25,24-1,1 1,24 25,-24-25,24 24,1-24,24 25,-25-1,25 1,-24-1,24 26,0-26,1 1,-1 25,0-26,-25 1,26 24,-26-24,0-1,26 1,-26-25,1 24,-1-24,-24 0,24 0,-24 0,24-25,-24 24,-1-24,1 0,-25 25,24-25,-24 0,0 0,0 0,-1 0,1 0,-25 0,25 0,-25 0,25 0</inkml:trace>
  <inkml:trace contextRef="#ctx0" brushRef="#br0" timeOffset="59299.3918">4267 12105,'-25'0,"0"0,25 0,-25 0,25 0,0 0,0 0,0 0,0 0,0 24,25-24,0 25,0 0,0-25,24 50,1-25,-1-1,1 26,24 0,-24-1,24 1,1-1,-1 26,1-26,-1 1,1 24,-1-24,0 0,-24-1,24 1,1-1,-26 1,26-25,-26 24,26-24,-26 25,1-25,0 0,24-1,-24 1,-1 0,-24-25,25 25,-26 0,26-25,-25 0,0 24,0-24,-1 0,1 0,-25 0</inkml:trace>
  <inkml:trace contextRef="#ctx0" brushRef="#br0" timeOffset="59983.4309">6648 11832,'0'0,"0"0,0 0,0 0,0 0,0 0,0 0,0 0,0 0,0 0,0 25,0-25,0 0,25 24,0-24,-25 25,24 0,1 0,25 0,-25 24,24-24,-24 25,25-26,-1 26,26 0,-26-1,26 26,-1-26,1 26,-1-26,0 26,1-1,-1-24,1 24,-1-24,-24 24,24-24,0-1,-24 1,24 0,1-1,-25 1,24-25,-24 24,24-24,-24 25,-1-25,26-1,-26 1,1-25,-1 25,-24 0,25-25,-1 0,-24 25,25-25,-25 0,-1 0,1 0,25 0,-25 0,-25 0,24 0,1 0,-25 0,25 0</inkml:trace>
  <inkml:trace contextRef="#ctx0" brushRef="#br0" timeOffset="60699.4718">9426 11782,'0'0,"0"0,0 0,0 0,0 0,0 0,0 0,0 0,0 0,0 25,0-25,25 25,-25-25,25 25,0-1,-1 1,1 25,0-1,25-24,-1 50,1-26,-1 1,1 24,0 1,-1-1,1 1,24-1,-24 0,-1 1,1-1,0 1,-1-1,-24 0,25-24,-1 24,-24-24,25 25,-1-26,-24 1,25-1,-1 1,-24-25,0 24,25-24,-26 0,1 0,0 0,0-1,0-24,-1 0,1 0,-25 0,25 0,-25 0</inkml:trace>
  <inkml:trace contextRef="#ctx0" brushRef="#br0" timeOffset="61244.503">11311 11708,'25'-25,"-25"25,0 0,0-25,0 25,0 0,0 0,0 0,0 0,0 0,0 0,0 0,0 25,0-25,0 25,0 24,0-24,0 25,0-1,0 1,0 24,0 1,-25-1,25 1,-25-1,25 25,-24-24,-1-1,25 25,-25-24,0 24,0-25,1 1,24-1,-25 1,0-26,0 26,25-26,-25 26,25-26,-24 1,24 0,-25-1,25-24,0 0,0 24,0-49,25 25</inkml:trace>
  <inkml:trace contextRef="#ctx0" brushRef="#br0" timeOffset="61651.5263">14189 11708,'-25'0,"25"0,-25 0,25 0,-25 0,25 25,-25-25,1 24,-1 1,0 0,0 25,0-1,-24 1,24-1,-25 1,-24 24,24 1,-24-1,0 26,-1-26,1 25,-26 0,1-24,0 24,-25 0,25 0,-25-24,25 24,-25-24,-1 24,26-25,-25 1,25-1,0 0</inkml:trace>
  <inkml:trace contextRef="#ctx0" brushRef="#br0" timeOffset="68839.9374">17215 10542,'-50'-25,"1"25,-1-25,0 25,-24 0,24-24,-24 24,24 0,-24-25,24 25,-24 0,24 0,-24 0,24 25,-24-25,24 24,-24 1,24 0,1 0,-26 0,26 24,-1-24,0 25,1 24,-1-24,1 24,24-24,-25 24,25 0,25 1,-25-1,25 26,0-26,0 0,0 1,0-1,25 1,0-26,25 26,-25-26,24 26,-24-51,25 26,24 0,-24-26,-1 1,26 0,-1-25,0 25,1-25,24 0,-25 0,1 0,24 0,-24-25,24 0,0 0,-25 1,26-26,-26 25,0-24,26 24,-26-25,-24 1,24-1,-24-24,-1 24,1-24,-25 24,0-24,-1-1,-24 1,0-1,0-24,-24 25,24-1,-50 1,25-1,-25 1,1 24,-26 1,1-1,0 25,-1 1,-24-1,0 0,-25 25,25 0</inkml:trace>
  <inkml:trace contextRef="#ctx0" brushRef="#br0" timeOffset="71971.1165">18207 11063,'0'0,"-25"25,25-25,0 0,0 0,0 0,0 0,25 0,-25 0,25 0,24 0,-24 24,25-24,-1 0,26 0,-26 0,26 0,-1 0,1 0,-1 0,1 0,-1 0</inkml:trace>
  <inkml:trace contextRef="#ctx0" brushRef="#br0" timeOffset="72215.1305">18678 10815,'-25'-25,"25"25,-24 0,24 0,0 0,0-25,0 25,0 0,0 0,0 25,0-25,0 25,0 0,0-1,0 1,0 25,0-25,0 24,0 1,0-1,0 26,0-50,-25 24,25 1,0 0,0-26,0 26,-25-25,25 0,0-1,0 1,0 0,0 0,0-25</inkml:trace>
  <inkml:trace contextRef="#ctx0" brushRef="#br0" timeOffset="72689.1576">19224 10864,'25'-24,"-25"-1,0 0,25 0,-25 0,24 25,-24-24,25 24,0-25,0 25,0 0,-1 0,26 0,-25 25,0-25,-1 24,26-24,-25 25,0 0,-1-25,1 25,-25 0,25-1,-25 1,0 0,0 0,0-25,0 25,0-1,-25 1,25 0,-25-25,1 25,24 0,-25-25,0 0,25 24,-25-24,25 0,0 0,0 0,0 0,0 0,0 0,0 0,0 0,25-24,0 24,0 0,-1 0,1 0,0 0,0 24,0-24,-1 25,26-25,-25 25,0 0,0 0,-1 0,-24-1,25 1,0 0,-25 0,0 0,0-25,0 24,0 1,-25 0,0-25,25 25,-24 0,-1-25,0 0,0 24,-25-24,26 0,-26 0,25 0,-24 0,24 0,-25-24,25 24,-24 0,24-25,0 0,0 0,1 0</inkml:trace>
  <inkml:trace contextRef="#ctx0" brushRef="#br0" timeOffset="73033.1773">20315 10914,'0'0,"25"0,-25 0,0 0,0 0,0 0,0 0,0 0,0 25,-25-25,1 25,24-1,-25-24,-25 50,25-25,1 0,-1-1,25 26,-25-25,0 25,25-26,0 1,0 0,0 0,0 0,0-1,25-24,-25 25,25-25,0 25,-1-25,1 0,0 0,25 0,-26 0,26 0,-25 0,24-25,1 25,-25-25,24 1,1 24,-25-25,0 0,-1 0,1-24,0 24,-25 0,0-25,-25 1,0 24,1-25,-1 25,-25-24,-24 24,24 0,-24 0,-25 1</inkml:trace>
  <inkml:trace contextRef="#ctx0" brushRef="#br0" timeOffset="74557.2645">17736 12502,'0'0,"0"0,0 0,-25 0,25 0,0 0,0 0,0 0,0 0,0 0,25 0,-25 24,25-24,-1 0,1 0,0 25,25-25,-1 0,1 0,-1 0,1 0,0 0,-1 0,1 0,-1 0</inkml:trace>
  <inkml:trace contextRef="#ctx0" brushRef="#br0" timeOffset="74734.2746">17984 12675,'-25'0,"0"25,-24-25,49 0,-25 25,0-25,25 0,0 0,0 0,0 0,0 0,0 0,0 0,25 25,-25-25,25 0,-1 0,26 0,-25 0,24 0,26 0,-26 0,26 0,-26 0</inkml:trace>
  <inkml:trace contextRef="#ctx0" brushRef="#br0" timeOffset="75570.3224">19274 12105,'0'0,"0"0,0 0,0-25,0 25,0 0,0 0,0 0,0 0,0 0,0 0,0 0,0 25,0-25,-25 0,25 24,-25-24,0 25,0 0,1 0,-1 0,-25 0,25-1,-24 26,24-25,0 0,-24 24,49-24,-25 0,0 0,25-1,0 1,0 0,25 0,0 0,-1-25,1 24,0-24,0 25,24-25,1 0,-25 0,24 0,1 0,0 0,-1 0,1-25,-1 25,-24 0,25-24,-25-1,24 25,-24-25,-25 0,25 25,-25-25,25 1,-25-1,0 25,0-25,-25 0,0 0,25 25,-25-24,25-1,-25 25,1 0,24-25,-25 25,0 25,25-25,-25 25,25-25,0 24,-25 1,25 25,0-25,0 24,-24-24,24 25,0-1,0 1,0-25,0 24,0-24,0 25,0-26,0 1,0 25,0-25,0-1,0 1,0-25,0 25,0 0,0 0,-25-25</inkml:trace>
  <inkml:trace contextRef="#ctx0" brushRef="#br0" timeOffset="76141.3551">20241 12477,'0'0,"25"25,-25-25,0 0,0 0,0 0,0 0,0 0,-25 0,25 0,-25 0,0 0,25 0,-24 0,-1 0,0 0,0 0,0 0,1 0,24 0,-25 0,25 0,0-25,0 25,-25-25,25 25,0-25,0 25,0-25,25 1,-25-1,25 25,-1-25,-24 0,25 25,0-25,-25 25,25 0,0-24,-1 24,1 0,0 0,0 24,0-24,-1 0,-24 25,25 0,0 0,0 0,-25-1,25 26,-25-25,0 24,0 1,0-25,0 24,0 1,-25-25,0 24,0-24,-24 25,24-25,-25 24,25-24,-24 0,-1 0,1-1,-1 1,0 0,1-25,24 0,-25 25,25-25,1 0,24-25,-25 25,25-25,0 0,0 25,0-24,25-26,-1 25,-24 0,25 1,25-1,-25 0,0 0,-1 0,26 25,-25 0,0 0,24 0,-24 0,0 25,0-25,-1 25,26 0,-25 0,0-1,-1 1,26 0,-25 0,0-25,-1 25,1-1,0 1</inkml:trace>
  <inkml:trace contextRef="#ctx0" brushRef="#br0" timeOffset="76433.3718">19075 13543,'-25'0,"1"25,-1-25,0 0,25 0,0 0,0 0,25 0,0 0,-1-25,26 25,0 0,-1 0,26-24,-1 24,0 0,26-25,-1 25,0 0,0-25,1 25,-1 0,0-25,0 25,0 0,1-25,-26 25,0 0,1 0,-26-24,1 24,0 0,-26 0,1 0,0 0</inkml:trace>
</inkml:ink>
</file>

<file path=ppt/ink/ink1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9T13:14:23.148"/>
    </inkml:context>
    <inkml:brush xml:id="br0">
      <inkml:brushProperty name="width" value="0.05292" units="cm"/>
      <inkml:brushProperty name="height" value="0.05292" units="cm"/>
      <inkml:brushProperty name="color" value="#FF0000"/>
    </inkml:brush>
  </inkml:definitions>
  <inkml:trace contextRef="#ctx0" brushRef="#br0">2034 9922,'-24'0,"24"-25,-25 25,25-25,0 25,0 0,0-25,0 25,0 0,0-24,0 24,0 0,0 0,25-25,-25 25,24 0,-24 0,25 0,0 0,0 0,-25 0,25 25,-1-25,-24 24,25-24,-25 25,25-25,-25 25,0 0,0 0,0-1,0 1,0 0,-25-25,25 25,-25 0,25 0,0-25,-24 24,24-24,0 0,0 0,0 0,0 0,0 0,0 0,0 0,0 0,24 0,-24 0,25 0,-25-24,25 24,0 0,0 0,-25 0,24 0,1 0,0 24,0-24,-25 0,25 25,-25-25,24 25,-24-25,0 25,0 0,0-25,0 24,0-24,0 25,-24-25,24 25,-25-25,25 0,-25 25,0-25,0 0,25 0,-24 0,-1 0,0 0,0 0,0 0,1 0,-1-25,0 25,25-25,-25 0,25 25</inkml:trace>
  <inkml:trace contextRef="#ctx0" brushRef="#br0" timeOffset="323.0185">2828 9897,'0'0,"0"25,-25 0,25-1,-25-24,25 50,-24-25,24 0,-25 0,25-1,-25 1,25 0,0 0,0 0,0-1,0-24,0 25,25-25,-25 25,25-25,-1 0,-24 0,25 0,0 0,0-25,0 25,-1-25,26 25,-25-24,0-1,0 25,24-25,-24 0,0 0,0 1,-1-1,-24 0,0 0,0 0,0 0,0 25,-24-24,-1-1,0 25,0-25,0 25,-24-25,24 25,-25 0</inkml:trace>
  <inkml:trace contextRef="#ctx0" brushRef="#br0" timeOffset="969.0554">5160 9823,'0'-25,"0"25,0 0,25 0,-25-25,0 25,24 0,1-25,-25 25,25 0,0 0,0 0,-1 0,1 0,0 0,0 0,-25 25,25-25,-1 25,-24-25,25 25,-25-25,0 24,0 1,0-25,0 25,0-25,0 25,0-25,0 25,0-25,0 24,0-24,0 0,0 0,0 0,0 0,0 0,0 0,0 0,0 0,0 0,25 25,-25-25,25 0,-25 0,25 0,-1 25,1-25,-25 0,25 25,-25-25,25 0,-25 25,0-25,0 25,0-25,0 0,0 24,0-24,0 0,0 25,0-25,-25 0,25 25,-25-25,0 0,1 0,-1 0,25 0,-25 0,0 0,0 0,1 0,24-25,-25 25,0-25,25 1,-25 24</inkml:trace>
  <inkml:trace contextRef="#ctx0" brushRef="#br0" timeOffset="1280.0732">5879 9773,'25'0,"0"25,-25-25,24 0,-24 25,0-25,0 24,0 1,-24 0,24-25,-25 25,25 0,-25-1,25 1,0 0,0 0,0 0,0 0,0-1,0-24,0 25,25 0,-25-25,25 25,-1-25,1 0,0 0,0 0,0 0,-1 0,1 0,0-25,25 25,-25-25,-1 25,1-25,25 25,-25-24,-1-1,1 0,0 0,-25 0,0 0,0 25,0-24,0-1,-25 0,0 0,1 0,-1 1,0-1,-25 25,26-25,-1 25,0 0</inkml:trace>
  <inkml:trace contextRef="#ctx0" brushRef="#br0" timeOffset="1980.1132">9699 9748,'-25'0,"25"0,-25-25,25 25,-24-24,24 24,0-25,0 25,0 0,0-25,24 25,-24 0,25 0,0-25,-25 25,25 0,0 0,-1 0,1 25,0-25,0 0,0 25,-1-25,-24 0,0 25,0-1,0-24,0 25,0 0,0-25,0 25,-24 0,-1-25,25 24,-25 1,0-25,25 25,-25-25,25 0,0 25,0-25,0 0,0 0,0 25,25-25,-25 0,25 24,-25-24,25 0,0 25,-1-25,1 25,0-25,-25 0,25 25,0-25,-25 25,24-25,-24 25,0-25,0 0,0 24,0-24,0 0,0 25,-24-25,24 0,-25 0,0 0,0 0,0 0,1 0,-1 0,0 0,0 0,0 0,1-25,-1 25,25-24</inkml:trace>
  <inkml:trace contextRef="#ctx0" brushRef="#br0" timeOffset="2287.1308">10418 9748,'0'0,"0"25,0-25,0 0,-24 25,24-25,-25 25,0-25,0 24,0 1,0 0,25-25,-24 25,-1 0,25-1,0-24,0 25,0-25,0 25,0-25,0 25,25-25,-1 0,-24 25,25-25,0 0,0 0,0-25,0 25,-1 0,26 0,-25-25,0 25,-1-25,1 25,0-25,-25 1,25 24,-25-25,0 0,0 25,-25-25,0 0,0 1,1 24,-1-25,0 25,0-25</inkml:trace>
  <inkml:trace contextRef="#ctx0" brushRef="#br0" timeOffset="2871.1642">12477 9723,'-25'-24,"25"-1,0 25,0-25,0 25,0-25,0 25,0-25,25 25,0-24,0 24,0 0,-1 0,1 0,0 0,0 24,-25-24,25 0,-1 25,-24-25,25 25,-25-25,0 25,0-25,0 25,0-1,0-24,0 25,0-25,0 25,0-25,0 0,0 25,0-25,0 0,0 25,0-25,25 0,-25 24,25-24,0 0,-25 0,24 25,1-25,-25 0,25 25,-25-25,25 25,-25-25,25 0,-25 25,0-25,0 24,0-24,0 0,0 25,0-25,0 0,-25 25,25-25,-25 0,0 0,0 0,25 25,-24-25,-26 0,25 0,0 0,1-25,-1 25,0 0,0-25</inkml:trace>
  <inkml:trace contextRef="#ctx0" brushRef="#br0" timeOffset="3200.183">13246 9624,'25'0,"-25"0,25 0,-25 0,0 0,0 25,0-25,-25 0,25 25,-25-25,0 25,0-25,25 24,-24 1,-1 0,0 0,25 0,-25-25,25 24,0 1,0 0,0-25,0 25,25-25,-25 25,25-25,0 24,-1-24,1 0,0 0,0 0,24 0,-24 0,0 0,25-24,-26 24,26 0,-25-25,0 25,24-25,-24 0,-25 25,25-25,-25 1,0-1,0 0,0 0,-25-24,-24 24,24 0,-25 0,0 0,-24 25,24-24,-24 24</inkml:trace>
  <inkml:trace contextRef="#ctx0" brushRef="#br0" timeOffset="6347.363">11584 3721,'25'0,"25"25,-1-25,26 0,-26 24,26-24,24 0,-25 0,25 0,1 25,24-25,-25 0,0 0,25 0,0 0,0 0,-25 0,25 0,0 0,0 0,1 0,-26 0,25-25,-25 25,25 0,-25 0,0 0,1 0,-26 0,25 0,-49 0,24 0,-24 0,0 0,-1-24,-24 24,0 0,-25 0,0 0</inkml:trace>
  <inkml:trace contextRef="#ctx0" brushRef="#br0" timeOffset="6687.3825">11088 3721,'50'0,"24"0,0 0,1-25,24 25,25 0,0-25,0 25,0-25,25 25,0 0,0-25,0 25,-1 0,1 0,0-24,0 24,0 0,-25 0,25 0,-25 0,24 0,-24 0,-24 0,24 0,-25 0,0 0,-25 24,26-24,-51 0,26 0,-50 0,24 0,-24 0,0 0</inkml:trace>
  <inkml:trace contextRef="#ctx0" brushRef="#br0" timeOffset="7665.4384">21853 3621,'0'0,"25"0,0 0,0 0,-1 0,26 0,0 0,-1 0,1 0,24 0,1 0,-1 0,1 0,-1 0,0 0,1 0,24 0,-25 0,26 0,-26 0,25 0,-24 0,-1 0,1 25,-26-25,26 0,-26 0,-24 0,0 0,0 0,-1 0,-24 0,0 0,-24 0,-1 0,0 0,-25-25,1 25,-1 0,-24 0,-25 0,24 0,-24 0,24 0,-24 0,25 0,-1 0,26 0,-1 0,1 0,24 0,0 0,25 0,0 0,0 0,0 0,50 0,-26 0,26 0,0 0,24 25,0-25,26 0,-26 0,25 0,1 25,-1-25,0 0,25 25,-25-25,0 25,25-25,-24 25</inkml:trace>
  <inkml:trace contextRef="#ctx0" brushRef="#br0" timeOffset="10628.6079">769 8384,'0'0,"-25"0,25 0,-24-25,24 25,0 0,0 0,0 0,0 0,0 0,0 25,-25-25,25 25,0-25,0 25,0-1,0 26,0-25,0 0,0 24,-25-24,25 25,0-26,0 1,0 25,-25-50,25 25,0-1,0-24,0 25,0-25,0 0,0 0,0 0,0-25,0 25,0 0,0-24,0-1,0 0,0 0,0 0,0 1,0-1,0-25,25 1,-25 24,0-25,0 25,0-24,0 24,25 0,-25 0,0 1,0 24,25 0,-25 0,0 0,0 0,0 0,24 24,-24-24,25 25,0 0,-25 25,25-26,0 1,-25 25,25-25,-1 24,-24-24,25 0,-25 24,25-24,-25 0,25 0,-25 0,0-25,0 24,0 1,25-25,-25 25</inkml:trace>
  <inkml:trace contextRef="#ctx0" brushRef="#br0" timeOffset="11458.6554">645 8756,'25'0,"-25"0,25-25,0 25,-1 0,1-25,0 25,0-24,25 24,-26-25,1 25,0-25,0 0,24 25,-24-25,0 1,-25 24,25-25,0 0,-1 25,-24-25,25 25,-25 0,0-25,0 25,0 0,0 0,0 0,0-24,0 24,0 0,0 0,0 0,0 0,0 24,0-24,0 0,0 0,0 0,0 25,25-25,-25 0,0 25,25-25,-25 25,0-25,25 25,-25-25,24 0,-24 24,0-24,25 0,-25 0,0 0,0 0,25 0,-25 0,0 0,25 0,-25 0,0 0,25-24,-25 24,0 0,24-25,-24 25,0 0,25 0,-25-25,0 25,0 0,25 0,-25 0,0 0,25 0,-25 0,0 0,25 0,-25 25,24-25,-24 0,0 0,25 0,-25 0,25 0,-25 0,25-25,-25 25,0 0,25-25,-25 25,24-25,-24 25,25-24,-25 24,0-25,25 0,-25 25,0-25,0 0,0 1,0-1,0 0,0 25,0-25,0 0,0 1,-25 24,25 0,0-25,0 25,0 0,0 0,-25 25,25-25,0 24,0-24,0 25,0 0,0 0,0 0,0-1,0 1,0 0,25 0,0-25,-25 25,25-1,0 1,-1 0,-24-25,25 25,0 0,0-1,0 1,0 0,-25 0,24 24,1-24,-25 0,0 0,0 24,25-24,-25 0,0 0,0 24,-25-24,25 0,-25 0,25 0,-24 0,-1-1,25 1,-25-25,0 0,25 0,-25 0,0 0,25-25,-24 25,24-24,0-1,0 0,0-25,0 25,0 1,0-26,24 25,-24 0,25 1,0-1,0 0,0 0,0 0,-1 1,-24 24,25 0,-25-25</inkml:trace>
  <inkml:trace contextRef="#ctx0" brushRef="#br0" timeOffset="11760.6726">620 9699,'0'0,"-24"24,24-24,0 0,0-24,0 24,24-25,1 25,25-25,-1 0,1-24,0 24,24-25,1 25,-1-24,25-1,-24 1,24-1,-25 0,25 26,-24-26,-1 0,1 26,-1-1,-24-25,24 25,-24 0,-25 1,24-1,-24 25,0-25,0 25,-25-25,0 25,0 0,0 0,0 0,0 0,0 0,0 0,-25 0,25 0,0 0</inkml:trace>
  <inkml:trace contextRef="#ctx0" brushRef="#br0" timeOffset="18305.047">23565 2307,'-50'0,"25"-25,-24 25,24-25,-25 25,26-25,-26 25,0-24,1 24,24 0,-25-25,1 25,24 0,-25 0,1 0,-1 0,0 0,1 0,-1 0,1 0,24 0,-25 25,1-25,-1 24,0 1,26-25,-26 25,25 0,-24 24,24-24,0 0,-25 25,26-26,-1 26,0 0,0-1,0 1,1 24,24-24,-25 0,0-1,25 26,-25-26,25 1,0-1,0 26,0-26,0-24,0 25,25-1,-25 1,25-25,0 0,-1 24,1-24,0 0,0 0,0-1,24-24,-24 25,25-25,-1 25,1-25,-1 0,26 25,-26-25,26 0,-1 0,1-25,-1 25,0 0,1-25,-1 25,1-25,-1 25,1-24,24 24,-25-25,1 25,-26-25,26 25,-1-25,-24 0,24 1,-24-1,-1 0,1 0,-25 0,24 1,-24-1,25-25,-25 1,-25 24,24-25,1 1,-25-1,0 0,0 1,0-1,-25 1,25-1,-24 25,-1-24,-25-1,25 0,-24 25,-1-24,0-1,1 25,-26-24,26 24,-26 0,1 0,0 1,-26-1,1 0,0 25,0 0,0 0,-1 0,-24 0</inkml:trace>
  <inkml:trace contextRef="#ctx0" brushRef="#br0" timeOffset="20125.1511">17661 12576,'0'-25,"0"25,0-25,0 25,0-24,0 24,0 0,0 0,0 0,0 0,0 24,0-24,0 25,0 0,0 0,0 0,0 24,0-24,0 25,0-26,-25 26,25-25,0 24,0-24,0 25,-24-25,24-1,0 1,0 0,-25 0,25 0,0-25</inkml:trace>
  <inkml:trace contextRef="#ctx0" brushRef="#br0" timeOffset="20709.1845">18505 12675,'0'-25,"0"25,0-24,0-1,-25 0,0 25,0-25,0 25,1-25,-1 25,0 0,0 0,0 0,-24 25,24-25,0 25,0 0,1 0,-1-1,0 1,0 0,25 0,0 0,0-1,0-24,0 25,0 0,0-25,0 0,25 25,-25-25,25 0,0 0,-1 0,1 0,0 0,0 0,0-25,-1 25,1-25,0 25,-25-25,25 25,0-24,-1-1,1 25,0-25,-25 0,25 25,0 0,-25-25,24 25,-24 0,25 0,-25 0,0 0,25 0,-25 0,0 0,25 25,-25-25,0 25,0-25,0 25,0 0,0-1,0 1,0 0,0 0,0 0,0-1,25-24,-25 25,0 0,24-25,-24 25,0-25,25 0,0 0,-25 0,25 0,0 0,-1 0,-24-25,25 25,0 0,0-25,0 0,0 25,-1-24,1-1,0 0,0 0,-25 0,0 1,0-1,0 0,0 0,-25 0,0 1,0-26,-24 25,24 0,-25 1,1 24,-1-25,0 25,1-25,-1 25,1 0</inkml:trace>
  <inkml:trace contextRef="#ctx0" brushRef="#br0" timeOffset="21653.2385">18009 9599,'0'-24,"0"24,0-25,0 25,0-25,24 25,-24-25,25 25,0 0,0-25,0 25,-1 0,1 0,25 0,-25 0,-1 0,26 0,-25 0,0 25,-1-25,1 25,0 0,-25-25,0 25,0-1,0-24,0 25,0 0,-25 0,0-25,25 25,-24-1,-1 1,0-25,0 25,0-25,1 25,-1-25,0 0,25 25,-25-25,25 0,0 0,0 0,0 0,0 0,0 0,0 0,25 0,0 0,-25-25,25 25,-1 0,1 0,0 0,25 25,-26-25,1 0,0 24,0-24,0 0,-1 25,1 0,-25-25,25 25,-25-25,0 25,0-1,0-24,0 25,-25-25,0 25,25-25,-24 25,-1-25,0 25,0-25,-24 0,24 0,0 0,0 0,-24 0,24 0,0-25,0 25,-24 0,24-25,0 25,25-25,-25 25,0-25,25 1,-24 24,24-25</inkml:trace>
  <inkml:trace contextRef="#ctx0" brushRef="#br0" timeOffset="21981.2572">18827 9599,'0'0,"-25"25,0 0,1-25,-1 25,25 0,-25-1,25-24,-25 25,25 0,0 0,0 0,0-1,0-24,0 25,0-25,25 25,-25-25,25 25,0-25,-25 0,24 0,1 25,0-25,0 0,0 0,0-25,-1 25,26 0,-25-25,0 25,-1 0,1-25,0 25,0-25,-25 1,25 24,-25-25,0 0,0 25,0-25,-25 0,0 1,0-1,0 0,-24 25,24-25,-49 25,24-25,-25 25</inkml:trace>
  <inkml:trace contextRef="#ctx0" brushRef="#br0" timeOffset="23987.372">2580 10988,'0'0,"0"-24,0 24,0 0,0 0,0 0,0 0,0 0,0 0,0 0,0 0,-25 24,25-24,-25 25,1-25,-1 25,0 0,0 0,0-1,1 1,-1 0,0-25,0 25,0 0,1 0,24-25,-25 24,25-24,0 25,0-25,0 0,25 25,-25-25,24 0,1 25,0-25,0 0,0 0,-1 25,1-25,25 0,-25 0,24 0,-24 0,0 0,24 0,-24 0,0 0,25 0,-26 0,1 0,-25 0</inkml:trace>
  <inkml:trace contextRef="#ctx0" brushRef="#br0" timeOffset="24587.4063">2406 11261,'0'0,"0"0,0 0,0 0,0 0,0 0,0 0,0-24,0 24,0 0,25 0,-25 0,0 0,25 0,0 0,-25 0,25 0,-1 0,1 0,0 0,25 0,-26 0,26 0,0 0,-26 0,26 24,0-24,24 0,-24 0,-1 0,1 0,24 0,-24 0,24 0,-24 0,24 25,-24-25,24 0,1 0,-26 0,26 0,-1 25,1-25,-1 0,1 0,-1 0,0 0,1 0,-1 0,1 25,-1-25,0 0,26 0,-26 0,25 0,-24 0,24 0,-25 25,26-25,-26 0,25 0,-24 0,24 24,0-24,-25 0,26 0,-1 0,-25 0,25 25,-24-25,24 0,0 0,-24 0,24 0,0 0,-24 0,24 0,0 25,-25-25,26 0,-26 0,25 0,1 0,-1 0,-25 0,25 0,1 0,-26 0,25 0,0 0,-24 0,24 0,0 0,-24 0,-1 0,25 0,-24-25,-1 25,1 0,-1 0,0 0,1 0,-1 0,-24-25,-1 25,26 0,-26 0,-24 0,25 0,-25-24,24 24,-24 0,0 0,-25 0,25-25</inkml:trace>
  <inkml:trace contextRef="#ctx0" brushRef="#br0" timeOffset="25555.4617">14040 11212,'-25'0,"0"0,0 0,1 0,-1 0,25-25,-25 25,25 0,0 0,0 0,0 0,0 0,0 0,0 0,25 0,-25 0,25 0,-1 0,1 0,0 0,25 0,-26 0,26 25,0-25,24 0,-24 0,24 0,0 0,1 0,-1 0,26 0,-1 0,0 0,0 0,25 0,-25 0,25 0,-24 0,24 0,0 0,-25 0,25 0,0 0,0 0,-25 0,25 0,0 0,-25 0,26-25,-26 25,0 0,25 0,-25 0,0 0,1-25,-1 25,0 0,0 0,1 0,-26-25,0 25,26 0,-26 0,0-25,-24 25,24 0,1 0,-26-24,1 24,0 0,-26 0,26-25,-25 25,0 0,-1 0,-24 0,25-25,-25 25,25 0,-25 0,0 0,0 0,0 0,0-25,0 25,0 0,0 0,0 0,0 0,0 0,0 0,0-25</inkml:trace>
  <inkml:trace contextRef="#ctx0" brushRef="#br0" timeOffset="25912.4821">18455 10716,'0'0,"-25"0,0 0,25 0,-24 0,24 0,-25 0,25 0,0 0,0 24,0-24,0 0,0 0,25 25,-25-25,24 25,1-25,-25 25,25-25,0 0,0 25,-1-25,26 24,-25 1,0-25,-1 25,26-25,-25 25,0 0,-1-25,1 24,0 1,0-25,0 25,0-25,-25 25,0 0,0-1,0-24,0 25,0 0,-25-25,0 25,0 0,-25 0,1-1,-1 1,1 0,-1 0,-24 0,24-1,-24 1</inkml:trace>
  <inkml:trace contextRef="#ctx0" brushRef="#br0" timeOffset="27698.5842">18381 8483,'0'-25,"0"1,0-1,0 25,-25-25,25 25,-25-25,0 25,0 0,1 0,-1 25,0-25,-25 25,26-25,-1 25,-25-1,25 1,1 0,-1 25,0-26,0 1,25 0,-25 0,25 0,0-1,0 1,0 0,25-25,-25 25,25-25,0 0,-25 25,25-25,-1 0,1-25,0 25,25 0,-26-25,1 25,25-25,-25 0,-1 1,26-1,-25 25,0-25,-25 0,24 0,-24 1,0-1,0 0,0-25,0 26,0-1,-24 0,-1 0,0 25,0-25,0 25,25-24,-24 24,-1 0,25 0,-25 0,25 0,0 0,0-25,0 25,0 0,0 0,0 0,25-25,-25 25,25 0,-1-25,1 0,0 25,0-24,0-1,-1 0,1 0,0 0,0 1,0-26,-1 25,-24-25,25 1,0 24,0-25,-25 1,25-1,-25 1,0-1,0 25,24 0,-24 1,0-1,0 0,0 25,0 0,0-25,0 25,0 0,0 0,0 0,0 25,0-25,0 25,0 0,0-1,0 1,0 25,0-25,0 24,0 1,0-1,0-24,0 25,0-1,0 1,0 0,-24-1,24-24,0 25,0-1,-25-24,25 0,0 0,0 0,0-1,0 1,0 0,-25-25,25 25,0-25,0 0,0 0,0 0,0 0,0 0,0 0,0 0,0 0,0-25,0 25,0-25,25 25,-25-25,0 25,0-24,25-1,-25 0,24 25,-24-25,25 0,-25 1,25 24,-25-25,25 25,0 0,-25 0,24 0,1 0,0 0,-25 0,25 25,0-25,0 24,-25 1,24 0,-24 0,25 0,-25-1,0 1,0 25,0-25,0-1,0 26,-25-25,25 0,-24-1,-1 1,0 0,0 0,25-25,-50 25,26-25,-1 0,0 0,0 0,25 0,-25 0,1-25,-1 25,25-25,0 0</inkml:trace>
  <inkml:trace contextRef="#ctx0" brushRef="#br0" timeOffset="28278.6174">19472 8186,'0'0,"-25"24,25-24,-25 0,1 0,-1 0,0 0,0 25,0-25,1 0,-1 25,0-25,25 25,-25 0,25-25,-25 24,25 1,0 0,0-25,0 25,25 0,-25-1,25 1,0-25,-25 25,25 0,-25 0,24-25,-24 24,25 1,-25-25,25 25,-25-25,0 25,0-25,0 0,-25 25,0-25,25 0,-24 0,-1 0,0 0,0 0,0-25,25 25,-24 0,-1-25,25 25,0-25,0 25,0-25,0 25,0-24,25 24,-1-25,1 25,0 0,25-25,-26 25,26-25,-25 25,24 0,1-25,0 25,-1 0,1-24,-1 24,1-25,0 25,-1 0,1-25,0 25,-1-25,-24 25,25-25,-26 25,1-24,0 24,-25-25,25 0,-25 25,0-25,0 0,0 1,0-1,0 0,-25 25,0-25,25 0,-25 25,1 0,-1 0,0 0,25 0,-25 25,0 0,1 0,-1 0,0-1,25 1,-25 0,25 0,0 24,0-24,0 0,0 0,25 24,0-24,0 0,-1 0,1 0,25-1,-25 1,24 0,-24 0,25-25</inkml:trace>
  <inkml:trace contextRef="#ctx0" brushRef="#br0" timeOffset="29282.6749">10964 10840,'-25'0,"0"-25,1 25,-1 0,0-25,0 25,25 0,0 0,0-25,0 25,0 0,0 0,0-25,25 25,0 0,-25 0,25 0,24 0,-24 0,0 0,24 0,-24 0,0 25,25-25,-26 25,1-25,0 25,-25 0,25-25,-25 24,0 1,0 0,0 0,-25 0,25-1,-25 1,25 0,-25 0,1 0,24-25,-25 24,25-24,-25 25,25-25,0 25,-25-25,25 0,0 0,0 0,0 0,0 0,0 0,0 0,25 0,-25 0,0 0,25 0,-25 0,25 0,-25 0,24 0,-24 0,0 0,25 0,-25 0,0 0,25 0,-25 0,0 0,0 0,0 0,0 0,0 0,0 0,0 0,0 0,0 0,0 0,0 0,0-25,0 25,0 0,0 0</inkml:trace>
  <inkml:trace contextRef="#ctx0" brushRef="#br0" timeOffset="29988.7152">11237 10790,'0'-25,"0"0,0 25,0-24,0 24,0-25,0 25,0 0,0-25,0 25,0 0,0 0,0 0,0 0,0 0,0 0,0 0,0 0,0 0,0 25,0 0,0-25,0 24,0 26,0-25,0 24,-25-24,25 25,-25-1,25-24,-25 25,1-1,24-24,-25 0,0 25,25-25,-25-1,25 1,0-25,0 25,0-25,0 25,0-25,0 0,0 0,0 0,25 0,-25 0,25 0,0 0,-1 0,1-25,25 25,-25 0,-1-25,26 25,-25-25,25 25,-26-24,26 24,0-25,-26 25,26-25,-25 25,24-25,-24 25,25-25,-25 25,-1-25,-24 25,25-24,0 24,-25 0,0-25,0 0,0 25,0-25,0 25,-25-25,25 1,-25 24,1-25,24 0,-25 25,0-25,25 25,-25 0,0-25,25 25,0 0,0 0,0 0,0 0,-24 0,24 25,0-25,0 25,0 0,0-25,0 49,0-24,24 0,-24 25,0-1,0-24,25 25,-25-1,0-24,0 25,0-1,0 1,0-25,0 24,0-24,0 25,0-25,0-1,0 1,0 0,0 0,0 0,0-1,0-24,0 25,0-25,0 0,25 0</inkml:trace>
  <inkml:trace contextRef="#ctx0" brushRef="#br0" timeOffset="30334.735">12378 11088,'0'0,"0"0,0-25,0 25,-25 0,25 0,-25 0,0 0,25 25,-24-25,-1 24,25-24,-25 25,0 25,0-25,1 0,24-1,-25 26,25-25,-25 0,25-1,0 1,0 0,0 0,25 0,-25-1,25-24,-1 25,-24-25,25 0,0 0,0 0,24 0,-24 0,0-25,25 25,-26-24,26 24,-25-25,25 0,-26 0,1 0,25 1,-25-1,-25 0,24-25,-24 26,0-1,0-25,-24 25,-1-24,0 24,0 0,-24 0,-1 0,0 1,1 24,-1-25,-24 25,24 0</inkml:trace>
  <inkml:trace contextRef="#ctx0" brushRef="#br0" timeOffset="33699.9275">18703 12080,'-50'-25,"1"0,-1 25,1-25,-1 1,0-1,-24 0,24 25,1-25,-26 25,1-25,0 25,-1 0,1 25,-1-25,1 0,-1 25,1 0,0 0,-1 24,1-24,-1 25,1-1,0 26,24-1,-24 1,24-1,0 0,1 26,-1-26,25 25,1-24,24 24,0-25,0 1,0-1,24 1,26-1,0 0,-1-24,1 24,-1-24,26 0,-1-1,1-24,24 25,-25-26,25 1,1-25,-26 25,50-25,-25 0,1 0,-1 0,0-25,25 25,-25-25,0 1,1-1,-1 0,0-25,0 26,1-26,-26 0,25 1,-24-26,-1 26,0-26,-24 1,24-1,-24 1,0 0,-26-1,26 1,-25-1,-25-24,0 25,0-1,0 26,-25-26,-25 1,1 24,-26 1,1-26,-25 26,0-1,-25 0,-25 26,0-26,-25 25,1 0</inkml:trace>
  <inkml:trace contextRef="#ctx0" brushRef="#br0" timeOffset="38691.213">10369 13146,'-25'0,"25"0,0 25,0-25,0 0,0 0,0 25,0-25,0 25,0 0,0 24,0-24,0 25,0-1,0-24,0 25,0-1,0 1,0-25,-25 24,25-24,0 25,0-25,0-1,0 1,0 0,0 0,0 0,0-1,0-24,0 25</inkml:trace>
  <inkml:trace contextRef="#ctx0" brushRef="#br0" timeOffset="39239.2443">11088 13494,'25'-25,"-25"0,0 0,0 1,0 24,0-25,-25 0,25 25,-25 0,0-25,1 25,-1 0,0 25,0-25,0 25,1 0,-26-1,25 1,0 0,1 0,-1 0,25 24,-25-24,25 0,0 0,0-1,0-24,0 25,25-25,-25 25,25-25,-25 0,24 0,1 0,0 0,0 0,0 0,-1 0,1-25,0 25,0-25,0 25,-1-24,1-1,0 25,0-25,-25 0,25 0,-1 25,1-24,0-1,0 25,0-25,-25 25,24 0,1 0,-25 0,25 0,-25 25,0-25,25 25,-25-1,0-24,0 25,0 0,0 0,0 0,0-1,0 1,0 0,0 0,25 0,-25-25,0 0,25 24,-1-24,-24 0,25 0,0 0,0-24,0 24,-1 0,1-25,0 0,0 25,24-25,-24 0,0 1,0-1,0 0,-1 0,1 0,0-24,-25 24,0 0,0 0,0 1,-25-1,25 25,-25-25,-24 0,24 25,-25 0,1 0,-1 0,1 0</inkml:trace>
  <inkml:trace contextRef="#ctx0" brushRef="#br0" timeOffset="39590.2644">9773 14337,'0'0,"0"0,0 0,0 0,25 0,-25-25,25 25,0 0,24 0,1-25,0 25,-1-24,1 24,24-25,25 25,-24-25,24 0,-24 25,24-25,0 1,25-1,-25 25,0-25,1 0,24 25,-25-25,0 25,-24-24,24 24,-25-25,1 25,-1-25,-24 25,-1 0,1 0,-25-25,-1 25,-24 0,0 0,0 0</inkml:trace>
  <inkml:trace contextRef="#ctx0" brushRef="#br0" timeOffset="40187.2986">10344 14536,'0'-25,"0"25,0-25,25 25,-25 0,0-25,0 25,0 0,0 0,0 0,0 0,0 0,0 0,0 0,0 25,-25-25,25 25,-25 0,0-25,0 49,1-24,-1 0,0 0,0 24,0-24,-24 25,24-26,0 26,0-25,25 0,-24-1,24 1,-25 0,25 0,0-25,25 25,-1-25,-24 24,25-24,0 0,25 0,-26 0,1 0,25-24,-1 24,-24 0,25-25,0 0,-1 0,1 0,-1 1,1-1,0 0,-26 0,26 0,-25 25,0-24,-1-1,1 0,-25 25,0-25,0 25,0-25,-25 25,25-24,-24 24,-1 0,25-25,-25 25,0 0,25 0,-25 0,25 0,-24 25,24-25,-25 0,25 24,0 1,0 0,0 0,0 0,0 24,0-24,0 25,0-26,0 26,0-25,0 24,0 1,0-25,0 24,0-24,0 0,0 0,0 24,0-24,0 0,25-25,-25 25,0 0,0-25,0 25</inkml:trace>
  <inkml:trace contextRef="#ctx0" brushRef="#br0" timeOffset="40527.318">11187 14784,'0'0,"0"0,-25 0,25 0,0 24,-24-24,24 25,-25 0,0-25,25 25,-25 24,0-24,25 0,-24 0,24 24,0-24,-25 0,25 0,0 0,0-1,25 1,-25 0,24-25,-24 25,25-25,0 0,0 0,0 0,-1 0,1 0,0 0,0-25,24 0,-24 25,0-25,0 1,0-1,0 0,-1 0,1 0,-25-24,0 24,0 0,0 0,0-24,-25 24,-24 0,24 0,-25 1,1 24,-1-25,0 25,-24 0,24 0,-24 0</inkml:trace>
  <inkml:trace contextRef="#ctx0" brushRef="#br0" timeOffset="48619.7809">1761 10443,'50'49,"-25"26,25-26,-26 1,26-25,0 24,-1-24,26 0,-26 0,1 0,24-1,1-24,-26 0,26 0,-1 0,0-24,1 24,-1-25,1 0,-26 0,26-24,-1 24,1-25,-1 25,-24-24,-1-1,26 1,-26-26,1 26,-25-1,24-24,-24 24,0 0,0-24,-25 24,0-24,0-1,-25 26,25-26,-25 1,-25 24,26-24,-26 24,0 1,1-1,-26 1,26-1,-26 25,-24 0,25 25,-1-24,-24 24,0 0,24 24,-24 1,-25 0,25 0,0 24,-25 1,25 24,-1-24,1 24,0 1,0-26,-1 51</inkml:trace>
  <inkml:trace contextRef="#ctx0" brushRef="#br0" timeOffset="52306.9918">8732 7813,'-25'-24,"25"-1,0 25,0-25,-25 25,25 0,0-25,0 25,0 0,0 0,0 0,0 0,0 0,0 25,0-25,0 25,25 0,-25-1,0 1,0 0,0 25,25-26,-25 26,0 0,0-25,24-1,-24 1,0 0,25 0,0-25,0 0,0 0,-1-25,26 0,0 0,-1 1,1-26,24 0,1 1,-1-1,25-24,-24-1,-1 26,25-26,1 1,-1-25,-25 24,25 1,1-1,-1-24,-25 25,26-1,-26 26,-24-1,24 0,-24 1,-1 24,-24 0,25 0,-26 1,1 24,-25-25,25 25,-25 0,25 0</inkml:trace>
  <inkml:trace contextRef="#ctx0" brushRef="#br0" timeOffset="66982.8312">22077 8682,'24'0,"-24"0,0 0,25 0,-25 0,0 0,0 0,0 24,0-24,0 25,0 0,0 0,0 0,0 24,-25-24,25 25,0-26,0 26,0 0,0-25,0-1,0 26,0-25,0 0,0-1,0 1,0 0,0 0,0-25,0 25,0-1</inkml:trace>
  <inkml:trace contextRef="#ctx0" brushRef="#br0" timeOffset="67484.8599">22796 8979,'0'-25,"0"1,0-1,0 0,0 25,0-25,-25 0,25 25,-25 0,25 0,-25 0,1 0,24 25,-25-25,0 25,0 0,0-25,25 25,-24-1,24 1,-25 0,25 0,0 0,0-25,0 25,0-25,25 24,-25-24,24 0,1 0,-25 0,25 0,0 0,0 0,-1 0,1-24,0 24,25 0,-26-25,1 25,0-25,0 0,0 25,-1-25,1 25,0 0,0-25,0 25,-25 0,25 0,-25 0,24 0,-24 0,0 25,0-25,0 25,0 0,0-25,0 25,0 0,0-1,0-24,0 25,0-25,0 25,0-25,25 25,-25-25,0 0,25 0,-25 0,25 0,0 0,-1 0,1 0,0 0,0-25,0 25,-1 0,26-25,-25 25,0-25,-1 25,1-24,-25 24,25-25,-25 0,0 25,0-25,0 0,0 25,-25-25,25 25,-49-24,24 24,-25-25,1 25,-1 0</inkml:trace>
  <inkml:trace contextRef="#ctx0" brushRef="#br0" timeOffset="67698.8721">22077 9351,'0'25,"-25"-25,25 25,0-25,0 25,25-25,-1 0,1 0,0 0,0 25,24-25,1 0,0-25,-1 25,26 0,-1 0,0 0,1-25,-1 25,25 0,-24 0,24 0,-24-25,-1 25,25 0,-24 0,-1 0,0 0,1 0,-26 0,-24 0</inkml:trace>
  <inkml:trace contextRef="#ctx0" brushRef="#br0" timeOffset="68161.8986">22573 9624,'-25'25,"25"-25,0 0,0 25,-25-25,25 25,0-25,0 24,-25-24,25 25,0 0,-25-25,25 25,-24 0,24-1,-25 1,25-25,0 25,-25 0,25-25,0 25,0-1,0-24,0 25,0 0,25-25,-25 0,25 25,-1-25,1 0,0 0,0 0,0 0,24 0,-24 0,25 0,-1 0,1 0,-1-25,1 25,-25-25,24 25,1 0,-25-25,0 25,0-24,-1 24,-24-25,0 25,0-25,0 25,0-25,0 25,0 0,0 0,0-25,-24 25,24 0,0 0,0 0,-25 0,25 25,0-25,-25 25,25-25,0 25,0 0,-25-1,25 1,0 0,0 0,0 0,0 0,0-1,0 1,0 0,0 0,0 0,0-1,0 1,0-25,0 25,0-25</inkml:trace>
  <inkml:trace contextRef="#ctx0" brushRef="#br0" timeOffset="68494.9177">23738 9971,'0'0,"25"0,-25 0,0 0,0 0,0 0,0 0,-25 0,1 0,24 25,-25-25,0 25,0-25,0 25,-24 0,49 0,-25-1,0 1,25 0,-25 0,25-25,0 25,0-1,0 1,25-25,-25 25,25-25,0 0,0 25,-1-25,1 0,0 0,0 0,0 0,-1-25,26 25,-25 0,0-25,-1 25,1-25,0 1,0 24,0-25,-25 0,0 0,0 0,0 1,-25-1,25 0,-25 0,-25 0,26 0,-1 1,-25 24,1-25,-1 25,0 0</inkml:trace>
  <inkml:trace contextRef="#ctx0" brushRef="#br0" timeOffset="69082.9513">23887 8607,'-25'-49,"1"-1,-26 0,25 1,-24-1,-1 25,0 1,1-1,-1 0,-24 0,-1 25,26 0,-26 0,-24 25,25-25,-1 50,1-26,-1 26,1 0,0-1,-1 26,1-1,24 25,1-24,-1 24,0 0,26 0,-26 1,25-1,25 25,-25-25,1-25,24 26,0-1,0-25,24 1,1-1,0 1,0-26,0 26,24-26,1 1,-1-1,26 1,-26-25,26 0,-1-1,1 1,-1 0,0-25,26 0,-1 0,-25 0,26-25,-1 0,0 25,0-49,0 24,1 0,-26-24,25-1,1 0,-26 1,0-1,1-24,-1 24,-24-24,-1-1,1 1,0-1,-26-24,1 25,-25-25,0 24,0-24,0 25,-25-26,1 26,-26-1,0 1,1 0,-26 24,1-24,-25 24,0 0,-26 1,1-1,0 25,0 1,-24-1,-1 25,0 0</inkml:trace>
  <inkml:trace contextRef="#ctx0" brushRef="#br0" timeOffset="69975.0023">21754 11609,'0'0,"0"-25,0 25,25-25,-25 25,25-25,-1 25,1-25,0 25,0 0,0 0,24 0,-24 0,0 0,0 25,0-25,-1 25,1-25,-25 25,25 0,-25-1,0 1,0 0,-25 0,0 0,1-1,-1 1,0 0,-25-25,25 25,-24 0,24-1,-25 1,26-25,-1 25,0-25,0 25,25-25,-25 0,25 25,0-25,0 0,25 0,0 0,0 0,0 0,-1 0,1 0,25 0,-25 0,24 0,1 0</inkml:trace>
  <inkml:trace contextRef="#ctx0" brushRef="#br0" timeOffset="70123.0108">22622 11683,'0'0,"0"0,0 0,0-25,0 25,-25 0,25 0,0-25,0 25,0 0,0 0,0 0,25 0,-25-24</inkml:trace>
  <inkml:trace contextRef="#ctx0" brushRef="#br0" timeOffset="70335.0229">22969 11509,'25'-24,"-25"24,25 0,-25 0,0 0,0 0,0 0,0 0,-25 24,25-24,0 25,-25-25,25 25,0 0,-24 0,24-1,0 1,0 0,0 0,0 24,0-24,0 0,24 0,-24 24,0-24,25 0,-25 0,0 0,0-1,0-24,0 25,0-25,0 25,0-25,0 0,0 0,-25 0</inkml:trace>
  <inkml:trace contextRef="#ctx0" brushRef="#br0" timeOffset="70479.0311">22821 11633,'24'-49,"-24"-1,50 25,-25 1,0-26,24 25,-24 0,25 1,-1 24,1-25,0 25,-1-25,1 25,-1 0,1-25,0 25,-1 0,-24 0,25 0,-26 0</inkml:trace>
  <inkml:trace contextRef="#ctx0" brushRef="#br0" timeOffset="71041.0633">21754 12105,'-25'0,"25"24,0 1,0 0,0-25,25 0,0 25,0-25,-1 25,26-25,0 0,-1 0,1 0,24 0,1 0,-1 0,1-25,24 25,-25 0,25 0,25-25,-24 25,-1-25,0 25,25 0,-25-25,1 1,-26 24,25-25,-24 0,-26 0,1 0,-1 1,1-26,-25 25,0-24,-1-1,1 25,0-24,0-1,-25 0,0 1,0-1,0 1,0-1,0 0,0-24,-25 24,0-24,0-1,-24 26,-1-26,1 1,-26 0,1-1,-25 26,24-1,-49 0,25 1,-25-1,25 25,-25 1,0 24,-25-25,25 25,0 25,0-1,0 1,0 0,0 25,24-1,1 1,0 24,0 1,24-1,1 0,24 26,1-26,-1 25,25-24,1 24,-1 0,25-24,0 24,25-25,-1 1,26-1,0 0,-1-24,1 24,24-24,1 0,-1-25,25 24,-24-24,49 0,-25 0,0-1,25-24,0 0,0 0,-25 0</inkml:trace>
  <inkml:trace contextRef="#ctx0" brushRef="#br0" timeOffset="72147.1266">7243 4043,'25'-25,"0"25,25-24,-26 24,51-25</inkml:trace>
</inkml:ink>
</file>

<file path=ppt/ink/ink1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9T13:16:10.083"/>
    </inkml:context>
    <inkml:brush xml:id="br0">
      <inkml:brushProperty name="width" value="0.05292" units="cm"/>
      <inkml:brushProperty name="height" value="0.05292" units="cm"/>
      <inkml:brushProperty name="color" value="#FF0000"/>
    </inkml:brush>
  </inkml:definitions>
  <inkml:trace contextRef="#ctx0" brushRef="#br0">21655 843,'0'-24,"0"24,25-25,-25 25,0 0,0-25,0 25,0 0,0 0,0 0,-25 0,25 0,0 25,0-25,-25 25,25-25,-25 24,0 1,25 0,-24 25,-1-26,25 26,-25 0,0-1,25 1,0-25,-25 24,25 1,0-1,0 1,0-25,25 24,-25-24,25 25,0-25,0-1,-25 1,24-25,26 25,-25-25,0 25,-1-25,1 0,25 0,-25 0,-1 0,26-25,-25 25,0-25</inkml:trace>
  <inkml:trace contextRef="#ctx0" brushRef="#br0" timeOffset="241.0138">22101 943,'0'-25,"0"25,0 0,0-25,0 25,0 0,0 0,0 0,0 0,0 0,0 0,0 25,0-25,0 25,0-1,0 1,0 0,0 0,25 24,-25-24,0 0,0 25,0-26,0 1,0 0,0 0,0 0,0-1,0 1,0 0,0 0,0-25,0 25,0-25,0 0,0 0,0 0</inkml:trace>
  <inkml:trace contextRef="#ctx0" brushRef="#br0" timeOffset="569.0326">22126 1265,'0'0,"0"-25,0 25,0-25,0 25,0 0,0-24,0 24,25 0,-25 0,25 0,0 0,-1 0,-24-25,25 25,0 0,0 0,0 0,-1-25,-24 25,25 0,0-25,-25 25,25 0,-25-25,25 25,-25-24,24 24,-24-25,0 25,25-25,-25 25,0-25,0 25,0-25,0 25,0 0,0 0,0-24,0 24,0 0,0 24,0-24,0 0,0 25,0-25,-25 25,25 0,0 0,0-1,0 1,0 0,0 0,0 0,0-1,0 1,0 0,0 0,0 0,0-25,0 24,0 1,0-25,0 25,25-25,-25 25,0-25,25 0,-25 0,25 0</inkml:trace>
  <inkml:trace contextRef="#ctx0" brushRef="#br0" timeOffset="826.0473">23069 943,'0'-25,"0"25,0-25,0 0,-25 25,25 0,0-25,-25 25,25 0,-25 0,0 0,25 25,-24-25,-1 25,0 0,25 0,-25-1,0 1,25 0,0 0,-24 0,24 24,0-24,0 0,0 0,24-1,-24 1,25-25,-25 25,25 0,0-25,-25 25,25-25,-1 0,1 0,0 24,0-24,0 0,0-24,-1 24,26 0</inkml:trace>
  <inkml:trace contextRef="#ctx0" brushRef="#br0" timeOffset="1094.0626">23441 918,'0'-25,"0"25,0 0,0 0,0 0,0 0,0 0,0 0,0 25,25-25,-25 0,0 25,24-25,-24 24,0 1,25 0,-25 0,0 0,0 24,0-24,0 0,0 0,0 24,0-24,0 0,0 0,0-1,0 1,0 0,0-25,0 25,0-25,0 25,25-25,-25 0,25 0,-25 0,25 0,-1 0,1 0,0 0,0-25,0 25,-1-25,1 0</inkml:trace>
  <inkml:trace contextRef="#ctx0" brushRef="#br0" timeOffset="1333.0763">23738 670,'0'0,"0"0,0 0,0 0,0 0,0 0,25 25,-25-25,25 24,0-24,0 25,24 0,1 25,-25-26,24 26,1 0,0-1,-26 1,26 24,-25 1,0-26,-1 26,-24 24,0-25,-24 25,-1 1,0-1,-25 0,1 0</inkml:trace>
  <inkml:trace contextRef="#ctx0" brushRef="#br0" timeOffset="177230.137">2034 14287,'25'0,"0"0,-25 0,25-24,0 24,-1-25,1 25,25-25,-25 25,-1-25,1 25,0-25,0 25,0-24,-1 24,1 0,0-25,-25 25,0 0,25 0,-25 0,0 0,0 0,0 0,-25 0,25 0,0 0,-25 0,0 0,25 25,-24-25,-1 0,25 0,-25 0,25 24,-25-24,25 0,-25 0,25 0,0 0,0 0,0 0,0 0,0 0,0 0,0 0,0 0,0 0,0 0,0 25,0-25,0 0,25 25,-25-25,0 0,25 0,-25 25,0-25,25 25,-25-25,25 24,-25 1,24-25,-24 25,25 0,-25 0,25 0,-25-1,0 1,25 0,-25 0,0 0,0-1,0 1,0-25,0 25,0 0,0-25,0 25,0-25,0 24,0-24,-25 0,25 25,-25-25,25 0,-25 0,1 0,24 0,-25 0,0 0,0 0,25 0,-25-25,1 25,-1 0,0-24,0 24,0 0,25-25</inkml:trace>
  <inkml:trace contextRef="#ctx0" brushRef="#br0" timeOffset="178018.1821">2927 14461,'25'-25,"-25"25,25-24,-25 24,0-25,0 0,0 25,0-25,0 0,0 25,-25-25,25 25,-25-24,25 24,-25 0,1 0,24-25,-25 25,0 0,0 0,0 25,25-25,-24 0,-1 24,25 1,-25-25,25 25,-25 0,25 0,0 0,0-1,-25-24,25 25,0 0,0 0,25-25,-25 25,0-25,25 0,-25 24,25-24,-25 0,25 0,-25 0,24 0,-24-24,25 24,0 0,-25-25,25 25,0-25,-25 25,24-25,-24 25,25-25,-25 25,0-24,0 24,25-25,-25 25,0-25,0 25,0 0,0 0,0 0,0 0,0 0,0 0,0 0,0 0,0 25,0-25,0 25,0-25,0 24,25-24,-25 25,0-25,0 25,25-25,-25 0,25 0,-25 25,24-25,-24 0,25 0,-25 0,25 0,-25 0,25-25,-25 25,25 0,-25 0,24-25,-24 25,25-25,-25 25,0-24,25 24,-25-25,0 25,0-25,0 25,0-25,0 25,0 0,0 0,0-25,0 25,0 0,0 25,25-25,-25 0,0 25,0-25,25 25,-25-25,0 25,24-1,-24-24,0 25,0 0,0-25,0 25,25-25,-25 25,0-25,0 0,0 0,0 0,0 0,0 0,0 0,0 0,0 0,0 0,0-25,25 25,-25-25,0 0,0 25,25-25,-25 1,0-1,25 0,-25 0,24 25,-24-25,25 25,-25-25,25 25,-25 0,25 0,-25 0,25 25,-25-25,24 25,1-25,-25 25,25 0,-25-25</inkml:trace>
  <inkml:trace contextRef="#ctx0" brushRef="#br0" timeOffset="178434.2059">5259 13965,'0'0,"0"0,25 0,-25 0,0 0,0 0,0 25,0-25,0 25,0-1,0 1,0 0,-25 0,25 0,0-1,0 1,0 0,0 0,0-25,0 25,-25-1,25-24,0 25,0-25,0 0,0 0,0 25,0-25,0 0,0-25,0 25,0 0,0-25,-25 25,25-24,0-1,0 0,-24 0,24-24,-25 24,25-25,0 1,-25 24,25-25,0 1,0-1,0 25,0 0,0-24,0 24,25 0,-25 25,25-25,-1 25,1 0,0 0,0 0,24 0,-24 0,0 0,0 25,24-25,-24 25</inkml:trace>
  <inkml:trace contextRef="#ctx0" brushRef="#br0" timeOffset="179315.2563">5284 14114,'-25'25,"25"-25,-25 24,25-24,0 0,0 0,0 0,0 0,0 0,0-24,25 24,-25 0,25 0,0-25,-1 25,1 0,0-25,0 25,0 0,-1 0,1-25,0 25,0 0,0 0,-1 0,1 0,0 0,-25 0,25-25,-25 25,25 0,-25 0,0 0,0 0,0 0,0 0,0 0,0 25,0-25,0 0,24 0,-24 0,0-25,0 25,25 0,-25 0,0 0,25 0,-25-24,0 24,25 0,-25 0,0-25,0 25,0 0,0 0,0-25,0 25,0 0,0 0,0-25,-25 25,25 0,-25 0,25 0,-25 0,25 0,-24 0,-1 0,25 0,-25 25,25-25,-25 25,0 0,25-1,-24-24,24 25,0 0,0 0,0 0,0-1,0 1,0 0,24-25,1 25,-25-25,25 25,0-25,0 24,-1-24,26 0,-25 0,0 0,24-24,-24 24,25-25,-26 25,26-25,-25 25,24-25,-24 0,0 1,0-1,25 0,-50 0,24 0,1 1,0-1,-25-25,0 25,25 1,-25-1,0 0,0 0,-25 0,25 1,0-1,-25 25,25-25,0 25,0 0,0 0,0 0,0 25,0 0,0-25,0 24,0 1,0 0,0 0,0 0,0-1,0 1,0 25,25-50,-25 25,0-1,0 1,0 0,0 0,0-25,25 25,-25-25,0 0,0 24,0-24,0 0,0 0,25 0,-25 0,0 0,0-24,0 24,0 0,24-25,-24 0,0 0,25 25,-25-25,25 1,-25 24,25-25,0 0,-1 25,1 0,25-25,-25 25,-1 0,26 0,-25 25,0-25,-1 25,1-25,0 25,-25-1,25-24,-25 25,0 0,0 0,0 0,0-25,0 24,-25 1,0-25,0 25,1 0,-1-25,0 0,-25 25,26-25,-1 0,-25 24,25-24,-24 0,24-24,0 24</inkml:trace>
  <inkml:trace contextRef="#ctx0" brushRef="#br0" timeOffset="180004.2957">9029 14064,'-25'25,"25"-25,0 0,0 0,0 0,0 0,0 0,0 0,0 0,25 0,-25 0,25 0,0-25,0 25,24 0,-24-25,25 25,-1-24</inkml:trace>
  <inkml:trace contextRef="#ctx0" brushRef="#br0" timeOffset="180175.3055">10220 13866,'25'0,"-25"25,24-25,1 0,-25 0,0 0,25 0,-25 0,25 0,-25 0,0 0,25 0,0 0,-25 0,24 0,1 0,0 0,25-25,-26 25,1 0,25 0</inkml:trace>
  <inkml:trace contextRef="#ctx0" brushRef="#br0" timeOffset="180994.3523">12527 13643,'0'-25,"0"25,0 0,0-25,0 25,0 0,0 0,0 0,0 0,0 0,0 25,0-25,0 25,0-1,0 1,25 0,-25 0,0 24,0-24,24 0,-24 25,0-26,0 1,0 0,0 0,0 0,0-1,0 1,0 0,-24-25,24 25,0-25,0 25,0-25,0 0,-25 0,25 0,0-25,0 25,0-25,0 25,-25-25,25 0,0 1,0-26,0 25,0 0,0-24,0 24,0 0,0-24,25 24,-25 0,25 25,-25-25,24 25,-24 0,25 0,0 0,0 25,0-25,-1 25,1 0,0-1,0-24,0 25,-1 0,1 0,0 0,0-1,0-24,24 25,-24 0,0-25,0 0,-1 25,1-25,0 0,0 0,-25 0,25 0,-1 0,-24 0,0-25,25 25,-25-25,0 25,0-25,0 1,0-1,0 0,0 0,0 0,0-24,0 24,-25 0,1-24,24 24,0 0,-25 0,25 0,-25 1,25 24,0 0,0 0,0 0,0 0,0 24,0-24,0 50,0-25,0 0,25-1,-25 26,25-25,-25 24,0-24,24 25,-24-25,0-1,0 1,25 0,-25 0,0 0,25-1,-25-24,0 25,0-25,25 25,-25-25</inkml:trace>
  <inkml:trace contextRef="#ctx0" brushRef="#br0" timeOffset="181274.3683">13544 13791,'0'0,"0"0,0 0,0 0,0 0,-25 25,25 0,-25-25,25 25,-25 0,25-1,0-24,-25 25,25 0,0 0,0 0,0-1,0 1,25-25,-25 25,25-25,-25 25,25-25,0 0,0 0,-25 0,24 0,1 0,0 0,0 0,0-25,-1 25,1-25,-25 0,25 25,0-24,-25-1,25 25,-25-25,0 0,0 0,0 1,-25-1,0 25,25-25,-25 0,0 25,1-25,-1 25,0-24,0 24</inkml:trace>
  <inkml:trace contextRef="#ctx0" brushRef="#br0" timeOffset="181562.3848">13891 13791,'25'25,"0"-25,-1 25,1-25,0 25,0-25,0 25,-1-1,1 1,-25-25,25 25,0 0,-25 0,25-1,-25 1,24-25,-24 25,0 0,25-25,-25 25,0-25,0 0,0 24,25-24,-25 0,0 0,0-24,25 24,-25 0,0-25,25 0,-25 25,24-25,-24 0,25 1,-25-1,0 0,25-25,-25 26,0-1,0 0,25-25,-25 26,0-1,0 25,25-25,-25 0,24 25,-24 0</inkml:trace>
  <inkml:trace contextRef="#ctx0" brushRef="#br0" timeOffset="182018.4109">16967 13643,'-25'0,"25"0,0 0,0-25,0 25,0 0,-25 0,25 0,0 0,0 0,0 25,0-25,0 24,0 1,25 0,-25 25,0-26,25 1,-25 25,0-25,0 24,0-24,25 0,-25 0,0-1,0 1,0 0,0-25,0 25,0-25,0 0,0 25</inkml:trace>
  <inkml:trace contextRef="#ctx0" brushRef="#br0" timeOffset="182314.4278">16669 13692,'-25'-25,"25"-24,-25 24,25 0,0 25,0-25,25 25,0-24,0 24,0 0,0 0,24 0,-24 24,25-24,-1 25,1 0,-1 0,26-25,-26 49,1-24,0 0,24 0,-49 0,24-1,1 26,-25-25,0 0,-1-1,-24 1,25 0,-25 0,0 0,-25-1,1 1,24 0,-50 0,25-25,0 25,-24-1,24 1,-25-25,1 0,-1 25,25-25,-24 0,-1 0,25 0,1-25,-26 25,25 0,0-25</inkml:trace>
  <inkml:trace contextRef="#ctx0" brushRef="#br0" timeOffset="182710.4505">17885 13965,'0'0,"24"25,-24-25,25 0,-25 0,0 0,25 0,-25 0,0 0,25 0,-25 0,25-25,-1 25,-24 0,25 0,0-25,0 25,0-25,-1 25,1 0,0-24,0-1,0 25,-1-25,1 25,-25-25,25 25,-25-25,0 25,0-24,0-1,0 25,0 0,-25-25,0 25,1 0,-1 0,0 25,0-25,-24 25,24-1,0-24,0 25,0 0,1 0,-1 0,0-1,25 1,-25 0,25 0,0 0,0-1,0-24,0 25,25 0,-25-25,25 25,0-25,-1 0,1 25,0-25,0 0,24 0,-24 0,25-25,-1 25,-24 0</inkml:trace>
  <inkml:trace contextRef="#ctx0" brushRef="#br0" timeOffset="182938.4635">18753 13816,'0'0,"24"-25,-24 1,0 24,0 0,0-25,0 25,-24 0,24 0,-25 0,25 0,-25 25,0-25,0 24,1 1,-1-25,0 25,0 0,0 24,1-24,-1 0,0 0,25 0,-25-1,25 1,0 0,25 0,-25 0,25-25,0 24,-1 1,26-25,-25 25,24-25,1 0,24 0,-24 0,0 0,24 0,-24 0,24 0,-24-25,-1 25</inkml:trace>
  <inkml:trace contextRef="#ctx0" brushRef="#br0" timeOffset="185069.5854">1712 15478,'0'0,"0"-25,0 25,0-24,0 24,0-25,0 25,0 0,0-25,0 25,0 0,25 0,-25 0,0 0,0 0,0 0,0 0,0 0,0 0,0 0,-25 0,25 25,0-25,0 25,-25-1,25 1,-25 0,0 25,25-26,-24 26,-1 0,25-1,-25 1,0-1,25-24,-25 25,25-25,0-1,0 1,0 0,0-25,25 25,-25-25,25 25,-25-25,25 0,0 0,-1-25,1 25,0 0,0-25,0 0,-1 25,1-25,0 1,-25-1,25 0,0 0,0 0,-25 25,0-24,24-1,-24 0,0 25,0-25,0 25,0 0,0-25,-24 25,24 0,0 25,0-25,-25 0,25 25,0 0,0 0,-25-1,25 1,0 0,0 25,0-26,0 1,0 25,25-25,-25-1,0 1,0 0,25-25,-25 25,0 0,24-25,-24 24,0-24,25 0</inkml:trace>
  <inkml:trace contextRef="#ctx0" brushRef="#br0" timeOffset="185390.6038">2109 15776,'0'-25,"0"0,0 25,0-25,0 25,0-24,25 24,-25-25,24 25,-24-25,25 25,-25 0,25 0,0 0,-25 0,25 0,-25 25,24 0,-24-25,0 24,0 1,0 0,0 0,0 24,0-24,0 0,0 0,-24 0,24-1,-25 1,25 0,-25-25,25 25,0-25,-25 25,25-25,0 0,0 0,0 0,0 0,0 0,0 0,25 0,-25 0,0 0,25 0,-25 0,25 0,-1 0,1-25,-25 25,25 0,0-25,0 25,-1-25,1 25</inkml:trace>
  <inkml:trace contextRef="#ctx0" brushRef="#br0" timeOffset="185832.629">2704 15652,'0'-25,"-25"0,25 25,-25-25,25 25,-24-24,-1 24,0 0,0 0,25 24,-25-24,1 25,-1-25,25 25,-25 0,25 0,0-1,0 1,0 0,0 0,0-25,25 25,-25-1,0-24,25 0,-25 25,24-25,-24 0,25 0,0 0,-25 0,25 0,0-25,-25 25,24-24,1 24,-25-25,25 0,0 25,0-25,-25 0,24 25,1-24,0 24,-25-25,25 25,-25 0,25 0,-25 0,24 0,-24 0,25 25,-25-25,0 24,25 1,-25-25,0 25,0 0,25-25,-25 25,0-25,0 24,25-24,-25 0,0 0,25 0,-25 0,24 0,-24 0,25-24,0 24,0-25,-25 25,25-25,-1 0,1 0,-25 25,25-24,-25-1,25 0,-25 0,0 25,0-25,0 1,-25 24,25-25,-25 25,0 0,1 0,-1 0,25 0,-25 0,0 25,0-25</inkml:trace>
  <inkml:trace contextRef="#ctx0" brushRef="#br0" timeOffset="186437.6636">4589 15156,'0'0,"0"-25,0 25,0-25,0 25,0-25,0 25,0 0,0 0,0-25,0 25,0 0,0 0,0 0,0 0,0 25,0-25,0 0,0 25,0 0,-25 0,25-1,0 1,-24 0,24 25,-25-26,25 26,0-25,0 0,0 0,0-1,0 1,0 0,0-25,25 25,-1-25,-24 25,25-25,0 0,0 0,24 0,-24-25,0 25,0-25,24 25,-24-25,0 25,0-25,0 1,-1-1,1 0,0 0,-25 0,0 25,0-25,0 1,0-1,0 0,0 25,0-25,0 25,0 0,0 0,0 0,0 0,-25 25,25-25,0 25,0 0,0-1,0 1,0 0,0 25,0-25,0-1,0 1,0 0,25 0,-25 0,0-1,0 1,25 0,-25-25,0 25,0-25,0 25,25-25</inkml:trace>
  <inkml:trace contextRef="#ctx0" brushRef="#br0" timeOffset="186742.6811">5259 15280,'0'0,"0"-25,0 0,0 25,0-25,25 25,-25-25,0 25,25 0,-25-24,0 24,24 0,-24 0,25 0,-25 0,25 24,-25-24,25 0,-25 25,0 0,0 0,0 0,0-1,0 1,0 0,-25 0,25 0,-25-25,0 25,25-1,-24 1,24-25,0 25,-25-25,25 0,0 25,0-25,0 0,0 0,0 0,25 0,-25 0,0 0,24 0,-24-25,25 25,0 0,0 0,0-25,-1 25,26-25,-25 25,0-24,24-1,-24 25,0-25</inkml:trace>
  <inkml:trace contextRef="#ctx0" brushRef="#br0" timeOffset="187153.7046">5879 15280,'0'-25,"25"0,0 25,-25-25,0 0,0 1,0 24,-25-25,25 25,-25-25,25 25,-25 0,0 0,1 0,-1 0,25 0,-25 25,0 0,25-25,-25 24,25 1,-24 0,24-25,0 25,0 0,0-1,0-24,24 25,-24-25,25 0,-25 25,25-25,0 0,0 0,-1 0,1 0,0 0,0-25,0 25,24-25,-24 25,0-24,0 24,-1-25,26 25,-25-25,0 25,0-25,-1 25,1 0,-25 0,25 0,0 0,-25 0,25 0,-1 0,-24 0,0 25,25-25,-25 0,0 25,25-25,-25 0,25 0,-25 25,25-25,-1 0,-24 0,25 0,0-25,0 25,0 0,-1-25,1 25,0-25,0 25,0-25,-1 1,1 24,0-25,0 0,-25 0,25 0,-25 25,0-24,-25-1,25 25,-25-25,0 25,-24 0,24 0,-25 0,1 0,-1 25,0-25,-24 25</inkml:trace>
  <inkml:trace contextRef="#ctx0" brushRef="#br0" timeOffset="188201.7645">12601 14709,'0'-25,"25"25,-25 0,0-24,0 24,0 0,0 0,0 0,0 0,0 0,-25 0,25 0,-25 0,25 24,-24-24,-1 25,25 0,-25 0,0 0,0-1,25 1,-25 0,1 25,24-26,0 1,0 0,0 0,0 0,24-25,-24 24,25-24,0 25,0-25,-25 0,50 0,-26 0,1 0,0 0,25-25,-26 25,1-24,25 24,-25-25,-1 0,1 25,-25-25,25 0,-25 1,25 24,-25-25,0 0,0 25,-25-25,25 25,-25-25,25 25,-25 0,25-24,-24 24,24 0,0 24,-25-24,25 25,0-25,0 25,0 0,-25 24,25-24,0 0,0 25,0-26,0 1,0 0,25 0,-25 0,0-1,25 1,-25 0,24 0,-24-25,25 25,-25-25,0 0</inkml:trace>
  <inkml:trace contextRef="#ctx0" brushRef="#br0" timeOffset="188539.7839">13072 14858,'0'0,"0"-25,0 25,25-25,-25 25,25 0,-25-24,25 24,0 0,-1 0,1 24,0-24,0 0,0 25,-25 0,24 0,-24-25,0 25,0-1,0 1,0 0,0 25,-24-50,-1 24,25 1,-25 0,0 0,0 0,1-1,-1-24,0 25,0-25,25 0,-25 0,25 0,-24 0,24 0,0 0,0 0,0 0,0 0,0-25,0 25,24 0,-24 0,25 0,0 0,0 0,-25 0,25 0,24 0,-24 0,0 0,0 0,-1 0,1 0,0 0,25-24</inkml:trace>
  <inkml:trace contextRef="#ctx0" brushRef="#br0" timeOffset="188969.8085">13792 14858,'0'-25,"0"25,0-25,-25 25,0-24,25 24,-25 0,25 0,-24 0,-1 24,25 1,-25-25,0 25,25 0,-25 0,25-1,0 1,0 0,0-25,0 25,0-25,0 25,25-25,-25 0,0 0,25 0,0 0,-25 0,25 0,-1 0,-24-25,25 25,0-25,0 25,0-25,-1 25,1-25,0 25,0-24,-25 24,25 0,-1 0,1 0,-25 0,25 0,0 0,-25 0,0 24,25-24,-25 25,24-25,-24 25,0-25,25 0,-25 25,0-25,25 0,-25 0,25 0,-25 0,25 0,-25 0,24 0,1 0,-25 0,25 0,0 0,0-25,-1 25,1-25,0 25,0-25,-25 25,25-24,-25-1,0 25,0-25,0 0,0 25,-25-25,0 25,0-24,-24 24,-1 0,0 0,-24 0,24 24</inkml:trace>
  <inkml:trace contextRef="#ctx0" brushRef="#br0" timeOffset="190433.8922">1861 16892,'-25'0,"25"0,0-25,-25 25,25 0,0 0,0 0,0 0,0 0,0 0,0 0,0 0,0 0,0 0,0 0,25 0,-25 0,25-25,-25 25,25 0,-1-24,1 24,0 0,0-25,0 25,-25 0,24-25,1 25,-25 0,25 0,-25-25,0 25,0 0,0 0</inkml:trace>
  <inkml:trace contextRef="#ctx0" brushRef="#br0" timeOffset="190881.9178">1836 16917,'-25'0,"25"0,-25 0,25 0,-25 0,25 0,-24 0,24 0,0 0,0 0,0 0,0 25,0-25,0 0,0 0,0 0,0 0,0 0,0 24,0-24,0 25,0-25,0 25,0 0,0 0,0-25,0 24,0 1,0 0,0-25,24 25,-24 0,0-25,0 24,0-24,0 0,0 0,0 0,0 0,0 0,0 0,0 0,0 0,0 0,0 0,0 0,0 0,0 0,0-24,25 24,-25 0,0 0,0-25,0 25,25 0,-25-25,0 25,25 0,-25 0,25 0,0 0,-25 0,24 0,1 0,0 0,0 25,-25-25,25 25,-1-1,-24 1,25-25,-25 25,25 0,-25 0,0-1,0-24,0 25,0 0,0 0,-25-25,25 25,-25-1,25-24,-24 25,24-25,-25 25,0-25,0 0,25 25,-25-25,1 0,-1 0,0 0,25 0,-25-25,0 25,25 0</inkml:trace>
  <inkml:trace contextRef="#ctx0" brushRef="#br0" timeOffset="191209.9366">2307 16991,'0'-25,"25"25,-25 0,0 0,0 0,0 0,0 25,-25-25,25 25,0 0,-25 0,25-1,-24 1,24 0,-25 25,25-26,0 1,-25 0,25 0,0 0,25-1,-25 1,0-25,25 25,-25-25,0 0,24 0,-24 0,25 0,-25 0,25 0,-25 0,25-25,-25 25,25-25,-1 1,-24 24,25-25,-25 0,0 0,25 0,-25 1,0-1,0 0,-25 25,25-25,-25 25,1-25,24 25,-25-24,0 24,0 0,0 0,1-25,24 25</inkml:trace>
  <inkml:trace contextRef="#ctx0" brushRef="#br0" timeOffset="191547.9559">2481 16991,'0'0,"25"0,-25 0,0 0,0 25,0-25,0 0,0 25,0 0,0-25,0 24,0 1,0 0,0 0,0 24,0-24,0 0,0 0,24 0,-24-1,0 1,25 0,-25-25,0 25,25-25,-25 0,25 0,-25 0,25 0,-1 0,-24 0,25-25,-25 25,25-25,0 0,-25 1,25-1,-25 0,24 0,-24 0,0 1,0-1,0 0,0 0,0 0,-24 25,-1-24,25-1,-25 0,-25 25,26-25,-1 25,0 0,0 0,0 0,1 0,-1 0,25 0</inkml:trace>
  <inkml:trace contextRef="#ctx0" brushRef="#br0" timeOffset="191881.975">2977 16991,'0'0,"0"0,0 0,0 0,-25 0,25 0,0 0,-25 25,25-25,-25 25,25-25,-24 25,24-1,-25 1,25 0,0-25,0 25,-25 0,25-1,0 1,25 0,-25 0,0-25,25 25,-25-25,0 24,24-24,-24 0,25 0,0 0,-25 0,25-24,0 24,-25-25,25 25,-1-25,-24 0,25 0,0 1,-25-1,0 25,25-25,-25 0,0 0,-25 25,25-24,-25-1,25 25,-25-25,1 25,-1-25,0 25,0 0,0 0,25 0</inkml:trace>
  <inkml:trace contextRef="#ctx0" brushRef="#br0" timeOffset="192618.0171">4639 16768,'0'0,"0"0,0 0,0 0,0 0,0 0,25 0,-25 0,24-25,1 25,0 0,0-25,0 25,-1 0,1-24,25-1,-25 25,-1-25,26 25,-25-25,0 25,0 0,-25-25,24 25,-24 0,25 0,-25 0,0 0,-25 0,25 0,0 0,-24 0,-1 25,0-25,0 0,0 25,0-25,1 25,-1-25,0 0,25 25,-25-25,0 0,25 24,0-24,-24 0,24 0,0 0,0 25,0-25,0 0,0 0,0 25,0-25,0 25,0-25,0 0,0 25,0-25,0 24,0-24,0 25,0-25,0 0,0 25,0-25,0 0,0 25,0-25,0 0,0 0,0 0,24 0,-24 0,0 0,0 0,0 0,0 0,0 0,0 0,25 0,-25 0,0-25,25 25,-25 0,25 0,-25-25,25 25,-1 0,-24 0,25 0,0 0,0 0,-25 0,25 0,0 25,-25-25,24 0,-24 25,0-25,0 25,25-25,-25 24,0-24,0 25,0 0,-25-25,25 25,0-25,-24 25,24-25,-25 24,0-24,25 25,-25-25,0 0,0 0,1 25,24-25,-25 0,0 0,0 0</inkml:trace>
  <inkml:trace contextRef="#ctx0" brushRef="#br0" timeOffset="192959.0366">5358 16644,'25'0,"-25"0,0 0,25 0,-25 0,0 25,0-25,-25 25,25-1,-25 1,25 0,0 0,-25 0,25-1,0 1,-24 0,24 0,0 0,0-1,24 1,-24-25,0 0,25 25,-25-25,25 0,-25 0,25 0,0 0,-25-25,24 25,1 0,-25-25,25 25,0-24,-25 24,25-25,-25 0,24 25,-24-25,0 0,0 25,0-24,0 24,-24-25,-1 0,25 25,-25-25,0 25,0-25,1 25,-1 0,0-24,25 24,-25 0</inkml:trace>
  <inkml:trace contextRef="#ctx0" brushRef="#br0" timeOffset="193289.0555">5681 16669,'24'0,"-24"0,0 0,25 0,-25 0,0 0,0 25,0-25,0 24,-25-24,25 25,0 0,-24 0,24-25,0 25,0-1,0 1,0 0,0 0,0 0,0-25,0 24,24 1,-24-25,25 0,-25 25,25-25,0 0,0 0,-25 0,24 0,1-25,0 25,0-25,0 25,-1-24,-24 24,25-25,-25 25,25-25,-25 0,0 25,0-25,0 1,0 24,0-25,0 25,-25-25,25 25,-25-25,1 25,-1-25,25 25,-25 0,0 0,0 0,25 0,-24 0,-1 0,25 0</inkml:trace>
  <inkml:trace contextRef="#ctx0" brushRef="#br0" timeOffset="193623.0746">6251 16669,'0'-25,"25"25,-25 0,0 0,0 25,0-25,0 0,-25 25,25-1,-25-24,25 25,-24 0,24 0,-25 0,25-1,-25 1,25 0,0 0,0 0,0-25,0 24,25 1,-25-25,25 25,-1-25,-24 0,25 0,0 0,0 0,0 0,-1-25,1 25,0 0,0-25,0 25,-1-24,1-1,0 25,0-25,0 0,-25 0,0 25,0-24,0-1,0 25,0-25,-25 0,0 0,0 25,0-24,1-1,-26 25,25-25,0 25,-24-25,24 25</inkml:trace>
  <inkml:trace contextRef="#ctx0" brushRef="#br0" timeOffset="194458.1224">12899 16297,'0'0,"0"0,0 0,0 0,0-25,25 25,-25 0,24 0,-24-25,25 25,0 0,0-25,0 25,-1 0,1-25,25 25,-25 0,-1-24,-24 24,25 0,-25 0,0 0,0 0,0 0</inkml:trace>
  <inkml:trace contextRef="#ctx0" brushRef="#br0" timeOffset="194882.1466">12973 16247,'0'25,"-25"-25,1 0,-1 25,25-25,-25 0,25 24,0-24,-25 0,25 25,0-25,-25 0,25 25,0-25,0 0,0 25,0-25,0 25,0-25,0 25,0-25,0 24,0-24,0 0,0 25,0-25,0 25,0-25,0 0,0 0,0 25,0-25,0 0,0 0,0 0,0 0,0 25,0-25,0 0,0 0,0 0,25 0,-25-25,0 25,0 0,0 0,0 0,25-25,-25 25,0 0,25-25,-25 25,25 0,-25-25,24 25,-24 0,25 0,0 0,0 0,-25 0,25 0,-1 0,1 25,-25-25,25 25,0-25,-25 25,25 0,-25-1,0-24,0 25,0 0,0 0,0-25,0 25,-25-1,0 1,25 0,-25-25,0 25,25 0,-24-25,-1 24,0-24,0 0,0 25,1-25,24 0,-25 0,0 0,0 0,25-25,-25 25</inkml:trace>
  <inkml:trace contextRef="#ctx0" brushRef="#br0" timeOffset="195217.1658">13444 16421,'25'0,"0"0,-25 0,25 0,-25 0,0 0,0 25,0-25,0 24,-25 1,25 0,0-25,-25 25,25 0,-25-1,25 1,0 0,0 0,0 0,0-25,25 24,-25-24,0 25,25-25,-25 0,25 25,0-25,-25 0,25 0,-1-25,-24 25,25 0,0-25,-25 25,25 0,-25-24,25-1,-25 25,0-25,0 25,0-25,0 0,0 25,0-24,-25-1,25 25,-25-25,25 25,-25-25,0 25,25-25,-24 25,-1 0,25 0,-25-24,25 24,0 0</inkml:trace>
  <inkml:trace contextRef="#ctx0" brushRef="#br0" timeOffset="195538.1842">13891 16470,'25'0,"-25"0,0 0,0 25,-25-25,25 25,-25-25,25 25,-25-25,25 25,0-1,-24 1,24 0,0 0,0-25,0 25,0-1,0 1,0-25,24 25,-24-25,25 25,-25-25,25 0,0 0,0 0,-1 0,1 0,0-25,0 25,0-25,-1 25,1-25,-25 1,25 24,0-25,-25 0,0 25,25-25,-25 0,0 1,0 24,0-25,-25 0,25 25,-25-25,25 25,-25-25,0 25,1 0,24 0,-25-24,0 24,0 0,25 0</inkml:trace>
  <inkml:trace contextRef="#ctx0" brushRef="#br0" timeOffset="195874.2034">14461 16421,'25'25,"-25"-25,0 0,0 0,-25 24,25-24,0 0,-24 25,24 0,-25-25,25 25,0 0,-25-1,25 1,0 0,0 0,0-25,0 25,0-1,25-24,-25 25,25-25,-1 25,-24-25,25 0,0 0,0 0,0 0,0 0,-1-25,1 25,0 0,0-25,0 1,-1 24,1-25,0 0,-25 0,25 25,0-25,-25 1,0-1,0 25,0-25,0 0,-25 0,0 25,0-24,0-1,1 25,-26-25,25 25,0 0,1 0,-1 0</inkml:trace>
  <inkml:trace contextRef="#ctx0" brushRef="#br0" timeOffset="196674.2491">18455 16123,'0'0,"0"0,0 0,0 0,0 0,0 0,25 0,-25-25,25 25,-1 0,1 0,0 0,0-25,0 25,-1 0,1 0,0-24,0 24,0 0,-25 0,24-25,-24 25,0 0,0 0,0 0,0 0,-24 0,-1 0,25 0,-25 0,-25 25,26-25,-1 0,-25 0,25 24,1-24,-26 25,25-25,0 0,1 25,-1-25,25 25,-25-25,25 0,-25 25,25-25,-25 24,25-24,0 25,0-25,-24 25,24-25,0 25,0-25,0 25,0-25,-25 24,25-24,0 25,0-25,0 25,0-25,0 25,-25-25,25 25,0-25,0 0,0 0,0 25,0-25,0 0,0 0,0 0,25 0,-25 0,25 0,-25 0,24 0,-24 0,25 0,0 0,-25 0,25 0,0 0,-1 0,1 0,0 0,25 24,-26-24,1 0,0 25,0 0,-25-25,25 25,-25 0,24-25,-24 24,0 1,0 0,0-25,0 25,0 0,-24-1,-1-24,25 25,-25 0,0-25,25 0,-25 25,1-25,-1 0,0 0,0 0,0 0,1 0,-1 0,0 0,25-25,-25 25,0-25</inkml:trace>
  <inkml:trace contextRef="#ctx0" brushRef="#br0" timeOffset="197002.2679">18951 16272,'25'0,"0"0,0 0,-25 0,24 0,-24 0,0 0,0 25,-24-25,24 24,-25-24,0 25,0 0,0 0,25 0,-24 0,-1-1,25 1,-25 0,25 0,0 0,0-1,25 1,-25 0,0-25,25 25,-1-25,1 0,-25 0,25 0,0 0,0 0,24 0,-24 0,0-25,0 25,-25-25,24 25,1-25,0 1,-25-1,0 25,25-25,-25 0,0 0,0 25,0-24,-25-1,25 0,-25 25,0-25,1 0,-1 0,0 25,0-24,0 24,1-25</inkml:trace>
  <inkml:trace contextRef="#ctx0" brushRef="#br0" timeOffset="197326.2864">19497 16222,'0'0,"25"0,-25 0,0 0,0 25,-25-25,25 25,-25 0,0-25,0 24,1 1,-1 0,25 0,-25 0,0 0,25-1,-25-24,25 25,0 0,0-25,25 25,-25-25,25 25,0-25,0 0,-1 0,1 0,0 0,0 0,0 0,-1-25,1 25,0-25,0 25,0-25,-1 0,1 25,-25-24,25-1,-25 0,0 25,0-25,0 0,0 0,-25 1,0-1,25 25,-24-25,-1 0,0 25,0-25,0 25,25 0,-24-24,-1 24</inkml:trace>
  <inkml:trace contextRef="#ctx0" brushRef="#br0" timeOffset="197646.3047">20117 16222,'25'0,"0"0,-25 0,24 25,-24-25,0 0,0 0,-24 25,-1-25,25 25,-25-1,0-24,25 25,-25 0,25 0,-24 0,24 0,0-25,0 24,0 1,0 0,0 0,0-25,24 25,-24-25,25 24,0-24,0 0,0 0,-1 0,26 0,-25 0,0-24,-1 24,1-25,0 25,0-25,0 25,-1-25,-24 0,0 1,0-1,0 0,0 0,-24 0,-1 0,0 1,-25 24,1-25,-26 0,26 0,-50 25,-1-25</inkml:trace>
  <inkml:trace contextRef="#ctx0" brushRef="#br0" timeOffset="200572.4721">14164 15354,'0'0,"0"0,0 0,0 0,0 0,0 0,0 0,25 0,-25 0,24 0,-24 0,25 0,-25 0,25 0,-25 25,25-25,0 25,-25-25,24 25,-24-1,25 1,-25-25,0 25,0 0,0 0,0-1,-25 26,25-25,-24 0,24-1,-25 1,0 0,25 0,-25 0,0-1,1 1,24-25,-25 25,25-25,-25 25,25-25,0 0,0 0,0 0,0 0,0 0,0 0,0 0,0 0,0 0,-25 0,25-25,0 25,0 0,0 0,0-25,0 25,0 0,-25 0,25-25,0 25,-24 0,24 0,0-24,0 24,-25 0,25 0,0 0,0-25,0 25,0 0,0 0,0 0,0 0,0 0,0 0,0 0,0 0,0 0,0 25,0-25,0 24,0-24,0 25,0-25,0 25,0-25,0 25,0-25,0 0,0 25,0-25,0 0,25 0,-25 0,24 0,-24 0,25 0,-25 0,25 0,0-25,0 25,-25-25</inkml:trace>
  <inkml:trace contextRef="#ctx0" brushRef="#br0" timeOffset="200979.4954">14213 15329,'0'-25,"0"25,0 0,0 0,0 0,0 0,0 0,0 0,0 0,0 0,0 0,-24 0,24 0,0 0,0 0,0 0,0 0,-25 0,25 0,0 0,0 25,-25-25,25 0,0 0,0 0,-25 25,25-25,0 0,0 25,0-25,0 25,0 0,0-25,25 24,-25 1,25 0,-25-25,25 25,-1 0,1-25</inkml:trace>
  <inkml:trace contextRef="#ctx0" brushRef="#br0" timeOffset="202099.5595">5879 15801,'0'-25,"0"25,0-25,-25 25,25-25,0 25,0-25,0 25,0 0,0 0,0 0,0 0,0 0,0 0,0 0,0 0,0 0,0 25,0-25,0 25,0 0,0 0,0-1,-25 1,25 0,0 25,0-26,-24 1,24 25,0-25,-25-1,25 1,0-25,-25 25,25 0,0-25,0 25,0-25,0 0,0 0,0 0,0 0,0 0,-25 0,25 0,0 0,0 0,0 0,-25-25,25 25,0 0,0-25,0 25,0 0,-24 0,24-25,0 25,0 0,0 0,0 0,0 0,0 0,0 0,0 0,0 25,0-25,0 0,24 25,-24-25,0 0,0 25,25-25,-25 0,0 24,0-24,25 0,-25 0,0 0,0 0,25 0,-25 0,25-24,-25 24,0 0,24-25,1 25,-25-25</inkml:trace>
  <inkml:trace contextRef="#ctx0" brushRef="#br0" timeOffset="202456.5799">5755 15677,'0'0,"-25"0,25 0,0 0,-25-25,25 25,0 0,0 0,0 0,0 0,0 0,0 0,0 0,0 0,0 0,-24 0,24 0,0 25,0-25,-25 0,25 24,0-24,-25 25,25-25,0 0,0 25,-25-25,25 0,0 0,0 0,0 0,0 0,0 0,0 0,0 0,0 0,0-25,0 25,25-25,-25 25,0-24,0 24,25-25,-25 25,25 0,-25-25,24 25,-24 0,25 0,0 25,-25-25,25 0,0 25,-1-25,1 24,0 1,-25 0</inkml:trace>
  <inkml:trace contextRef="#ctx0" brushRef="#br0" timeOffset="203407.6343">2679 16222,'0'-25,"0"1,0 24,-25-25,25 0,0 25,0-25,0 25,0 0,0 0,0 0,0-25,0 25,0 0,0 0,0 0,0 25,0-25,0 0,0 0,0 25,-24 0,24-25,0 25,0-1,0 1,0 0,0 0,0 0,-25-1,25-24,0 25,0 0,0-25,-25 25,25-25,0 25,0-25,0 0,0 0,0 0,0 0,0 0,0 0,0 0,0 0,0 0,0-25,-25 25,25 0,0-25,0 25,0-25,-25 25,25-25,0 25,0 0,0-24,0 24,0 0,0 0,0 0,0 0,0 0,0 24,0-24,0 25,0-25,0 25,0 0,25 0,-25-25,0 25,0-1,0-24,25 25,-25-25,0 25,25-25,-25 0,0 0,0 0,25 0,-25 0,0 0,24 0,-24 0,0-25,25 25,-25-25,25 25,-25-24</inkml:trace>
  <inkml:trace contextRef="#ctx0" brushRef="#br0" timeOffset="203727.6526">2580 16073,'0'0,"-25"0,25-24,0 24,0 0,0 0,-25 0,25 0,0 0,0 24,0-24,-24 0,24 0,0 0,0 0,0 0,0 0,0 0,0 0,0 0,0 0,0 0,0 0,0 0,0 0,0 0,0 0,0-24,0 24,0 0,0 0,0-25,0 25,24 0,-24 0,0 0,0-25,0 25,25 0,-25 0,25 0,-25 25,25-25,0 0,-1 25,1-1,0-24,0 25</inkml:trace>
  <inkml:trace contextRef="#ctx0" brushRef="#br0" timeOffset="207251.8541">447 16396,'25'0,"-1"-25,1 25,0 0,0-25,0 25,24-25,-24 25,0-24,0 24,-1-25,1 25,0-25,0 25,0-25,0 25,-25-25,0 25,24 0,-24 0,0 0,0-24,0 24,0 0,0 0,-24 0,24 0,0 0,-25 0,25-25,-25 25,25 0,-25 0,25 0,-25 0,25 0,0-25,-25 25,25 0,0 0,-24 0,24 0,0 0,0 0,0 0,0 0,0 0,0-25,0 25,0 0,0 0,0 0,0 0,24 0,-24 0,0 0,0 0,25 0,-25 0,0 0,0 0,0 0,0 0,25 0,-25 0,0 0,0 0,0 0,25 25,-25-25,0 0,25 0,-25 25,0-25,0 25,25-25,-25 24,0-24,0 25,0 0,0 0,0 0</inkml:trace>
  <inkml:trace contextRef="#ctx0" brushRef="#br0" timeOffset="208151.9056">869 17636,'0'0,"-25"25,25-25,0 0,-25 0,25 0,0 0,0 0,0 0,25 0,-25 0,0 0,25 0,-25 0,24 0,1 0,0 0,0 0,0-25,-1 25,-24 0,25-25,0 1,0 24,0-25,-1 0,1 0,0 25,0-25,-25 0,25 1,-25 24,24-25,-24 25,0-25,0 25,0 0,0-25,0 25,0 0,-24 0,24 0,-25-25,25 25,-25 0,25 0,-25 0,25 0,-25 0,25 0,-24 25,24-25,0 0,0 0,0 0,0 0,0 0,0 0,0 25,24-25,-24 0,25 0,-25 0,25 0,0 0,0 0,-1 0,1 25,0-25,-25 0,25 0,0 25,-1-25,-24 24,25 1,-25-25,0 25,0 0,0 0,0 0,-25-1,25 26,-24-25,-1 0</inkml:trace>
  <inkml:trace contextRef="#ctx0" brushRef="#br0" timeOffset="217347.4316">18480 17165,'-25'0,"25"25,-25-25,0 0,25 0,0 0,-24 0,24 0,0 0,0 0,0 0,0 0,0 0,0 0,24 0,-24 0,25 0,0 0,0 0,24-25,1 25,0 0,-1-25,26 25,-1-25,25 25,-24-25,24 1,0 24,25-25,-25 0,25 0,0 25,0-25,-24 1,24 24,0-25,-25 25,0-25,0 0,1 25,-1-25,-25 25,1-24,-26 24,1-25,0 25,-1 0,-24-25,0 25,-25 0,0 0,0 0,0 0,0 0,-25 0,0 0</inkml:trace>
  <inkml:trace contextRef="#ctx0" brushRef="#br0" timeOffset="217731.4535">18455 17214,'-25'0,"0"25,25-25,0 0,0 0,0 0,25 0,0 0,0-25,0 25,24 0,1-24,-1 24,26-25,-26 0,26 25,24-25,-24 0,24 1,0 24,0-25,0 0,1 0,-1 0,0 25,0-24,1-1,-1 25,-25-25,1 25,-1-25,-24 25,-1 0,1-25,-1 25,-24 0,0 0,0-24,-25 24,25 0,-25 0,0 0,0 0,0 0,0 0,0 0,0 0,0 0,0 0,0 0,0 0,0 0,0 0,-25 0,25 0,0 0,0 0,0 0,0 0</inkml:trace>
  <inkml:trace contextRef="#ctx0" brushRef="#br0" timeOffset="219898.5775">20886 16346,'0'-25,"0"25,0 0,0 0,25 0,-25 0,0-24,25 24,-1 0,1 0,0 0,0-25,0 25,24 0,-24-25,25 25,-26 0,26-25,-25 25,24 0,-24-25,0 25,0 0</inkml:trace>
  <inkml:trace contextRef="#ctx0" brushRef="#br0" timeOffset="220105.5893">21109 16098,'0'0,"0"-25,0 25,0 0,0 0,0 0,0 0,0 0,0 25,0-25,0 25,0-25,0 25,25 0,-25-1,25 1,-25 0,25 0,-25 0,24-1,-24 1,0 0,25 0,-25 0,0 0,25-1</inkml:trace>
  <inkml:trace contextRef="#ctx0" brushRef="#br0" timeOffset="220725.6248">22126 16197,'0'0,"0"0,0-24,0 24,-25 0,25 0,-24 0,24 0,-25 0,0 24,25-24,-25 25,0-25,0 25,1 0,-1 0,0-1,0 26,0-25,25 0,0 0,-24-1,24 1,0 0,0-25,24 25,-24-25,25 25,0-25,-25 0,25 0,0 0,-1 0,1 0,0 0,0-25,0 25,0-25,-1 0,1 25,-25-25,25 1,0 24,-25-25,25 0,-25 25,0-25,0 0,0 0,0 25,-25-24,25-1,-25 25,0-25,0 25,1-25,-1 25,0-25,-25 25,25 0,-24-24,-1 24,25 0,-24-25,24 25,-25-25,26 25,-1-25,25 25,-25-25,0 1,25 24,0-25,0 0,0 25,25-25,-25 0,25 25,0-24,-1 24,1-25,0 0,0 25,0 0,-1-25,1 25,0 0,0 0,0 0,-1 0,26 25,-50-25,25 25,0 0,0-1,-25 1,24 0,-24 0,0 0,0-1,0 1,0 0,0 0,-24 0,24-1,0 1,0 0,-25 0,25 0,0-1</inkml:trace>
  <inkml:trace contextRef="#ctx0" brushRef="#br0" timeOffset="221237.6541">22597 16173,'25'0,"-25"-25,0 25,0 0,0 0,-25 0,25 0,-24 25,-1-25,0 0,0 24,25 1,-25-25,1 25,-1 0,25 0,-25-25,25 24,0 1,0 0,0-25,0 25,0 0,25-25,-25 0,25 25,-25-25,24 0,1 0,0 0,0 0,0 0,-1 0,1-25,0 25,0 0,0-25,-1 25,-24-25,25 25,0-25,-25 0,0 25,25-24,-25 24,0-25,-25 0,25 0,-25 25,25-25,-25 1,1-1,-1 25,0-25,0 25,0-25,1 0,-1 25,0-24,0 24,0-25,1 0,24 25,-25-25,25 0,0 25,0-24,0-1,0 25,0-25,0 0,0 25,25-25,-25 25,24-24,1 24,-25 0,25 0,-25 0,25 0,0 0,-25 0,24 24,-24 1,25-25,-25 25,0 0,25 0,-25 24,0-24,0 0,0 0,0-1,0 26,0-25,0 0,-25-1,25 1,0 0,0-25,-25 25,25 0</inkml:trace>
  <inkml:trace contextRef="#ctx0" brushRef="#br0" timeOffset="221753.6836">23094 16098,'24'0,"-24"-25,25 25,-25-24,0 24,0 0,0 0,-25 0,1 0,24 0,-25 0,0 24,0-24,25 25,-25-25,0 25,1 0,24 0,-25-1,25 1,0-25,0 25,0 0,0-25,0 25,25-25,-25 24,24-24,-24 0,25 0,0 0,-25 0,25 0,0 0,0-24,-1 24,1-25,0 25,0-25,0 25,-1-25,1 0,25 25,-25-24,-1-1,1 25,0-25,0 25,0 0,-1-25,1 25,0 0,0 0,-25 25,25-25,-1 0,-24 25,0-25,25 25,-25-25,0 24,0-24,0 25,0-25,25 25,-25 0,0-25,0 0,25 25,-25-25,25 0,-25 0,24 24,1-24,-25 0,25-24,0 24,0 0,-1 0,1-25,0 25,0 0,0-25,-25 25,24-25,1 0,0 25,-25-24,25 24,-25-25,0 0,0 25,-25-25,25 0,-25 25,-24-24,24 24,-25 0,1 0,-26 0,1 24</inkml:trace>
  <inkml:trace contextRef="#ctx0" brushRef="#br0" timeOffset="229126.1053">18678 17810,'0'0,"0"0,0 0,0 0,25 0,-25 0,25 0,-25 0,25-25,-1 25,1 0,0 0,0-25,0 25,0-25,-1 25,1-24,0 24,0-25,0 25,-1-25,1 25</inkml:trace>
  <inkml:trace contextRef="#ctx0" brushRef="#br0" timeOffset="229316.1161">19001 17859,'0'0,"25"0,-1-24,1 24,0 0,0-25,24 25,-24-25,25 25,-25-25,24 25</inkml:trace>
  <inkml:trace contextRef="#ctx0" brushRef="#br0" timeOffset="229620.1335">19919 17338,'0'-24,"0"24,0-25,0 0,0 25,0-25,-25 25,25 0,0-25,0 25,0 0,0 0,0 0,0 25,25-25,-25 25,0 0,24 0,1 24,-25-24,25 25,-25-26,25 26,-25-25,25 25,-25-26,0 1,0 0,24 0,-24 0,0-1,0-24,0 25,0-25,0 25,25-25,-25 0,0 0</inkml:trace>
  <inkml:trace contextRef="#ctx0" brushRef="#br0" timeOffset="230092.1605">20167 17314,'0'-25,"0"25,0-25,0 0,0 0,0 25,24-24,-24 24,25-25,0 0,0 25,0 0,24-25,-24 25,0 0,24 0,-24 0,0 0,0 0,0 0,-1 25,1-25,-25 25,25 0,-25-25,0 24,0 1,0-25,0 25,0 0,-25-25,25 25,-25-1,25-24,-24 25,24-25,-25 25,0-25,25 25,-25-25,25 0,0 0,-25 0,25 0,0 0,0 0,0 0,0 0,25 0,-25 0,25 0,-25-25,25 25,0 0,-1 0,-24 0,25 25,0-25,0 0,0 25,-25-25,24 24,1 1,-25 0,25-25,-25 25,0 0,25 0,-25-1,0-24,0 25,-25 0,25-25,0 25,-25-25,25 25,-25-25,1 0,24 24,-25-24,0 0,0 0,25 0,-25 0,1-24,-1 24,0 0,25-25,-25 25,0-25,25 25,-24-25</inkml:trace>
  <inkml:trace contextRef="#ctx0" brushRef="#br0" timeOffset="230312.1731">21060 17413,'24'0,"-24"25,25-25,-25 24,0 1,0 0,25 0,-25 0,0 0,0-1,0 1,0 0,0-25,25 25,-25 0,0-25,0 24,0-24,0 25,0-25,0 0,0 25,0-25,0 0,0 0</inkml:trace>
  <inkml:trace contextRef="#ctx0" brushRef="#br0" timeOffset="230831.2028">21456 17363,'0'0,"0"-25,0 25,0 0,0-24,-24 24,24 0,0 0,-25 24,25-24,-25 25,25-25,0 25,0 0,-25-25,25 25,0-1,0 1,25-25,-25 25,0 0,25-25,-25 25,25-25,-25 0,24 25,1-25,-25 0,25 0,0 0,0 0,-25 0,24-25,1 25,0 0,-25-25,25 25,-25-25,25 25,-25-25,0 0,0 25,0-24,0-1,0 25,0-25,0 0,-25 25,0-25,25 25,-25-24,0-1,1 25,-26 0,25-25,0 25,1 0,-26 0,25-25,0 25,1 0,-26 0,50 0,-25-25,0 25,1 0,24-24,0 24,0 0,0-25,0 25,0-25,0 25,0-25,24 25,-24-25,25 25,-25-24,25 24,0 0,-25 0,25-25,-1 25,-24 0,25 0,0 0,0 0,-25 25,25-25,-1 24,1 1,-25-25,25 25,-25 0,0 0,25-1,-25 1,0 0,0 0,0 0,0-1,0 1,-25-25,25 25,0 0,0-25,0 25</inkml:trace>
  <inkml:trace contextRef="#ctx0" brushRef="#br0" timeOffset="231312.2303">21928 17214,'24'0,"-24"-24,0 24,25-25,-25 25,0-25,0 25,0 0,-25 0,25 0,-24 0,24 25,-25-25,25 25,-25-25,25 24,-25 1,25 0,-25 0,25 0,0-1,0 1,0 0,0-25,0 25,25-25,-25 0,25 25,-25-25,25 0,-25 0,25 0,-25 0,24 0,1-25,-25 25,25 0,0-25,0 25,-25-25,25 0,-1 25,-24-24,25 24,0-25,-25 25,25-25,-25 25,25 0,-25-25,24 25,-24 0,0 0,25 25,-25-25,0 0,0 0,0 25,25-25,-25 25,0-25,0 24,0-24,25 0,-25 25,0-25,25 0,-25 0,24 0,-24 0,25 0,0 0,-25 0,25 0,0-25,-1 25,-24-24,25 24,0-25,-25 0,25 25,-25-25,0 0,0 25,0-24,0-1,0 25,-25-25,0 0,0 25,1 0,-1 0,-25 0</inkml:trace>
  <inkml:trace contextRef="#ctx0" brushRef="#br0" timeOffset="231707.2529">20439 18182,'0'0,"25"0,0 0,0 0,0-25,24 25,1-25,-1 25,26-25,-1 1,1-1,24 0,-25 0,26 0,-1 1,0-1,-25 0,26 0,-1 0,0 1,0-1,0 0,1 0,-26 0,1 1,24-1,-25 0,-24 0,24 0,-24 1,-1-1,1 25,0-25,-26 25,1-25,0 25,-25 0,25 0,-25 0,0 0,0-25,-25 25,25 0,0 0,-25 0,25 0,-25 25,1-25,24 0,-25 0,0 25,0-25</inkml:trace>
  <inkml:trace contextRef="#ctx0" brushRef="#br0" timeOffset="234295.4009">6623 13146,'25'0,"0"0,24 0,1-24,-25-1,49 0,-24 0,24-24,1-1,-1 0,1-24,24 24,-25-24,25 0,1-1,-1 1,0 24,0-24,0 24,1-24,-26 24,1 0,-1 26,0-26,-24 25,0 0,-1 1,-24-1,0 0,0 25,-25 0,24-25,-24 25,0 0,0 25,0-25,0 0</inkml:trace>
  <inkml:trace contextRef="#ctx0" brushRef="#br0" timeOffset="235769.4853">6474 12998,'0'-25,"-24"25,24-25,-25 25,25-25,-25 25,25-25,0 25,-25-24,25 24,0 0,0 0,0-25,-25 25,25 0,0 0,0 25,0-25,0 24,0-24,0 25,0 0,0 0,25 24,-25-24,0 0,25 25,-25-26,0 26,25-25,0 25</inkml:trace>
  <inkml:trace contextRef="#ctx0" brushRef="#br0" timeOffset="236901.55">6747 12849,'-25'-25,"25"0,-24 0,24 25,-25-24,25-1,0 25,-25-25,25 25,0-25,0 25,0 0,0 0,0 0,0 0,0 0,0 25,0-25,0 25,25 0,-25-1,0 1,25 0,-25 25,24-26,-24 26,0 0,25-26,-25 1,0 25,0-25,25-1,-25-24,0 25,25-25,-25 25,0-25,25 0,-1-25,-24 25,25 0,0-25,0 1,0-1,-1 0,26 0,-25 0,24-24,-24 24,25-25,0 1,-1-1,1 1,-1-1,1 0,0 1,-26 24,26-25,-25 1,0 24</inkml:trace>
  <inkml:trace contextRef="#ctx0" brushRef="#br0" timeOffset="237241.5695">6673 12799,'-25'0,"25"0,0 0,0 0,0 0,0-25,0 25,0 0,0 0,0 0,0 0,0 0,0 0,0 0,0 25,0-25,0 25,25-25,-25 25,0 0,25-1,-25 1,24 0,-24-25,0 25,25 0,-25-1,25-24,-25 0,25 25,0-25,-25 0,24 0,1-25,25 25,-25-24,-1-1,26 0,0 0,-1 0,1-24,0-1,24 1,0-1,-24 0,24 1,1-1,-1 1,-24-26,-1 26,1 24,0-25,-1 1,-24 24</inkml:trace>
</inkml:ink>
</file>

<file path=ppt/ink/ink1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9T13:23:40.006"/>
    </inkml:context>
    <inkml:brush xml:id="br0">
      <inkml:brushProperty name="width" value="0.05292" units="cm"/>
      <inkml:brushProperty name="height" value="0.05292" units="cm"/>
      <inkml:brushProperty name="color" value="#FF0000"/>
    </inkml:brush>
  </inkml:definitions>
  <inkml:trace contextRef="#ctx0" brushRef="#br0">2084 9971,'-25'0,"25"-24,0 24,0 0,0-25,0 25,0 0,0 0,0-25,25 25,-25 0,25-25,0 25,-1 0,1 0,0-25,0 25,24 0,-24 25,0-25,0 0,0 25,-1-25,1 25,-25 0,0-25,25 24,-25 1,0 0,0 0,0 0,-25-25,25 25,-25-1,25 1,-24-25,24 25,-25-25,25 25,0-25,0 0,0 0,0 0,0 0,0 0,0-25,0 25,0 0,0-25,25 25,-25-25,24 1,-24-1,25 25,0-25,0 0,-25 0,25 0,-1 1,1-1,0 0,0 0,0 25,-25-25,24 1,-24 24,0 0,0-25,0 25,0 0,0 0,0 0,0 25,-24-25,24 24,-25-24,25 25,-25 0,25 0,-25 0,25-1,0 26,-25-25,25 0,0 0,0-25,0 24,25 1,0-25,-25 25,25 0,0-25,-1 0,26 0,-25 25,24-25,-24 0</inkml:trace>
  <inkml:trace contextRef="#ctx0" brushRef="#br0" timeOffset="939.0537">4961 9922,'-25'0,"25"-25,0 25,0 0,0-25,0 25,0-25,0 25,0-24,0 24,0-25,0 25,0-25,25 25,0 0,0-25,-25 25,25 0,0-25,-1 25,1 0,0 0,0 0,0 25,-1-25,-24 25,25-25,0 25,-25-25,25 25,-25-1,0 1,0 0,0 0,0-25,0 25,0-1,-25 1,25-25,0 25,-25 0,25-25,0 0,0 25,0-25,0 0,0 0,0 0,0 0,0 0,0-25,0 25,0 0,25-25,-25 0,25 25,-25-25,25 1,-1-1,-24 25,25-25,0 0,0 0,0 1,-25-1,24 25,-24-25,25 25,-25-25,0 25,0 0,0 0,0 0,0 0,0 0,0 25,0-25,0 25,-25-25,25 25,-24-1,24 1,0 0,0 0,0-25,0 25,0-1,0 1,24-25,-24 25,25-25,0 25,0-25,0 25,24-25,-24 0,25 25,-1-25</inkml:trace>
  <inkml:trace contextRef="#ctx0" brushRef="#br0" timeOffset="1691.0968">7640 9723,'0'-24,"25"24,0 0,-25-25,25 25,-1 0,1 0,25 0,-25 0,-1 0,26 25,-25-25,0 24,24-24,-24 25,0 0,0 0,-1 0,1-1,-25 1,25 0,-25-25,0 25,0 0,0-1,-25 1,25 0,-25-25,1 25,24-25,-25 25,25-25,-25 0,25 25,0-25,-25 0,25 0,0-25,0 25,0 0,0-25,0 25,25-25,-25 0,25 0,-25 25,25-24,-1-1,1 0,0 0,0 0,0 1,0-1,-1 0,1 0,0 0,-25 25,25-24,0 24,-25-25,0 25,0 0,0 0,0 0,0 0,-25 25,25-25,-25 24,0-24,25 25,-25 0,25 0,-24 0,24-1,0 1,0-25,0 25,0 0,0-25,0 25,24-25,1 24,0-24,0 25,0-25,-1 0,26 0,0 0,-1 0</inkml:trace>
  <inkml:trace contextRef="#ctx0" brushRef="#br0" timeOffset="2463.1409">10890 9649,'0'0,"0"0,0-25,24 25,-24 0,25-25,0 25,-25 0,25 0,0-24,24 24,-24 0,0 24,0-24,-1 25,1-25,0 25,0 0,0-25,-25 25,24-1,-24 1,0 0,0 0,0 0,-24-1,-1 1,25 0,-25 0,0-25,0 25,1-1,-1-24,25 25,-25-25,25 0,-25 0,25 25,0-25,0 0,0-25,0 25,0 0,0-25,25 25,-25-24,25 24,0-25,-25 0,24 25,1-25,0 0,0 1,0-1,-1-25,1 25,0 1,0 24,0-25,-25 0,25 25,-25-25,0 25,0 0,0 0,0 0,0 0,-25 0,0 25,25 0,-25-25,0 25,25-1,-25 1,25 0,-24 0,24 0,0-1,0 1,0-25,24 25,-24 0,25-25,0 25,0-25,0 24,24-24,1 25,-25-25,24 0</inkml:trace>
  <inkml:trace contextRef="#ctx0" brushRef="#br0" timeOffset="3128.1789">13221 9575,'25'0,"-25"0,25-25,-25 25,25 0,-1-25,-24 25,25-25,25 25,-25 0,-1 0,1 0,25 0,-25 0,0 0,24 0,-24 25,0 0,0 0,-1-1,1 1,0 0,-25 0,25 0,-25-1,0 1,0 0,0 0,-25-25,0 25,0-1,1 1,24-25,-25 25,0-25,0 0,25 25,-25-25,25 0,0 0,0 0,0 0,0 0,0 0,0-25,0 25,0 0,25-25,-25 25,25-25,0 1,-25-1,25 25,-1-25,1 0,25 0,-25-24,-1 24,1 0,0 0,0 1,0-1,-1 0,1 0,0 0,-25 25,0 0,0 0,0 0,0 0,0 0,-25 0,25 25,-25-25,1 25,-1 0,0 0,0 24,25-24,-25 0,25 0,0-1,0 1,0 0,0 0,25 0,0-1,25-24,-1 25,1 0,-1-25,26 25,-1-25,1 0</inkml:trace>
  <inkml:trace contextRef="#ctx0" brushRef="#br0" timeOffset="6503.372">14288 8508,'0'0,"0"0,0 0,0 0,0 0,-25 0,25 0,0 0,0 0,-25 0,25 0,0 25,0-25,0 25,-25-25,25 24,0-24,0 25,0-25,0 25,0-25,0 25,25-25,-25 0,25 25,-25-25,25 0,0 0,-25 0,24 0,1 0,0 0,0 0,-25 0,25 0,-1-25,1 25,-25 0,25-25,-25 25,25 0,-25-25,0 25,0-25,0 25,0 0,-25-24,25 24,-25-25,0 25,25-25,-24 25,-1-25,0 25,0 0,0 0,1-25,-1 25,0 0,0 0,0-24,1 24,24 0,-25-25,25 25,0 0,0-25,0 25,0-25,25 25,-25-25,24 25,1-24,-25 24,25-25,0 25,0 0,-25-25,24 25,1 0,0 0,0 0,0 0,-25 25,24-25,1 25,-25-25,25 24,-25 1,0 0,0 0,0 0,0-1,0 1,0 0,-25 0,0 0,25-1,0 1,-24 0,24 0</inkml:trace>
  <inkml:trace contextRef="#ctx0" brushRef="#br0" timeOffset="6807.3894">14834 8409,'0'0,"0"0,0-25,0 25,0 0,0 0,-25 0,25 0,-25 0,25 0,-25 0,25 25,-25-25,25 25,0-1,0 1,0-25,0 25,0 0,0 0,0-25,0 24,0-24,25 25,-25-25,25 25,0-25,0 0,-25 0,24 0,1 0,0 0,0 0,0-25,-1 25,1-25,-25 25,25-24,0 24,-25-25,25 25,-25-25,0 0,0 0,0 25,-25-24,0-1,0 0,0 0,-24 25</inkml:trace>
  <inkml:trace contextRef="#ctx0" brushRef="#br0" timeOffset="7099.4061">13990 8210,'-25'25,"25"0,-24 25,24-26,-25 26,25 0,-25-26,25 26,0 0,0-1,0-24,0 25,25-26,0 1,-1 25,1-25,0-1,25-24,-26 25,26 0,0 0,-1-25,1 0,-1 25,26-25,-26 0</inkml:trace>
  <inkml:trace contextRef="#ctx0" brushRef="#br0" timeOffset="7357.4208">15156 7937,'0'0,"25"0,-25 0,25 0,-1 0,-24 0,50 25,-25-25,0 25,24 0,-24 25,25-26,-1 26,1-25,-25 24,24 1,-24-25,25 24,-25 1,-25 0,24-1,-24-24,0 25,-24-1,-1 1,-25-1,0 1</inkml:trace>
  <inkml:trace contextRef="#ctx0" brushRef="#br0" timeOffset="15040.8603">14486 9699,'0'0,"0"0,0 24,0-24,0 0,0 0,0 0,0 0,25 0,-25 0,0 0,25-24,0 24,-25 0,25 0,-25 0,24 0,1 0,-25-25,25 25,-25 0,0 0,0 0,0 0,0 0,0 0,0 0,0 0,0 0,-25 0,0 0,25 0,-24 0,-1 25,25-25,-25 0,0 0,25 24,-25-24,25 0,0 0,0 0,0 0,0 0,0 0,0 0,0 0,0 0,0 0,25 0,-25 0,0 0,25 0,-25 0,25-24,-25 24,25 0,-25 0,24 0,-24 0,0 0</inkml:trace>
  <inkml:trace contextRef="#ctx0" brushRef="#br0" timeOffset="17412.996">13320 9699,'0'0,"0"-25,0 25,25 0,-25 0,25-25,-25 25,25-25,0 25,-1 0,1-25,25 25,-25 0,0 0,-1 0,1 0,0 0,25 0,-26 0,1 25,-25-25,25 25,0 0,-25-25,0 25,25-1,-25 1,0-25,0 25,-25 0,25 0,-25-1,25 1,-25 0,0-25,25 25,-24-25,-1 25,25-25,-25 24,25-24,0 0,-25 0,25 0,0 0,0 0,0 0,0 0,0-24,25 24,-25-25,25 0,-25 25,25-25,-1 0,1 1,0-1,0-25,0 25,-1 1,1-26,25 25,-25 0,-1 1,1-26,0 50,0-25,-25 0,25 25,-25-24,24 24,-24 0,0-25,0 25,0 0,0 0,0 25,-24-25,24 0,-25 24,0 1,0 0,25 0,-25 0,1 24,-1-24,25 0,-25 0,25-1,0 1,0 0,0 0,0-25,25 25,-25-1,25-24,-1 0,-24 25,25-25,0 0,0 0,0 0,-1 0,1 0,0 0,0-25,0 25,-1 0,1 0</inkml:trace>
  <inkml:trace contextRef="#ctx0" brushRef="#br0" timeOffset="17927.0254">13345 9723,'0'0,"0"0,0-24,0 24,0-25,25 25,-25 0,25-25,0 25,-1 0,1 0,0-25,0 25,25 0,-26 0,26 25,-25-25,0 0,-1 25,1 0,0-25,0 24,-25 1,0-25,0 25,0 0,0 0,0-25,0 24,-25 1,0 0,25-25,-25 25,25-25,-24 25,-1-25,25 24,-25-24,25 0,0 0,0 0,0 0,0 0,0-24,0 24,0 0,0-25,25 0,-25 25,25-25,-1 0,-24-24,25 24,0 0,25 0,-26-24,1 24,0-25,0 1,0 24,24 0,-49-24,25 24,0 0,0 25,-25-25,0 25,0 0,0 0,0 0,-25 0,25 25,-25 0,0 0,25-1,-25 26,1-25,24 24,-25-24,25 25,0-25,0-1,0 26,25-25,-1-25,1 25,0-1,0-24,0 25,-1-25,26 0,-25 0,24 0</inkml:trace>
  <inkml:trace contextRef="#ctx0" brushRef="#br0" timeOffset="20317.1621">14536 8830,'25'0,"24"0,1 0,0-24,-1 24,1 0,-1 0,26-25,-26 25,1 0,0-25,-1 25,1 0,-1-25,1 25,-25 0,0 0,-1 0,-24-25,0 25,0 0,0 0,-24 0,-1 0,0 0,-25 0,1 25,-1-25,1 0,-26 25,1-25,24 0,-24 25,24-25,1 25,-1-25,25 0,0 24,1-24,-1 0,25 0,0 0,0 0,0 0,25-24,-1 24,1 0,25 0,-25-25,24 25,1 0,24-25,-24 25,-1 0,26-25,-26 25,1 0,0-25,-1 25,1 0</inkml:trace>
  <inkml:trace contextRef="#ctx0" brushRef="#br0" timeOffset="25670.4683">1290 13072,'0'-25,"0"25,25-25,-25 1,25 24,-25-25,25 0,-1 25,1-25,0 25,0-25,0 25,-1 0,1 0,0 0,0 0,0 0,-25 0,24 25,-24 0,0-25,0 25,0 0,0-1,0 1,-24-25,24 25,-25 0,25-25,0 25,-25-25,25 0,0 24,0-24,0 0,0-24,0 24,0 0,0-25,0 25,0-25,0 25,0-25,0 0,0 1,25-1,-25 25,0-25,0 0,0 0,0 1,25 24,-25 0,0-25,0 25,0 0,0 25,0-25,0 0,0 24,0 1,0 0,0 0,0 0,0-1,0 1,0 0,0 0,24 0,-24-1,0 1,25-25,-25 25,25 0,-25-25,25 0,0 0,-1 25,-24-25,25 0</inkml:trace>
  <inkml:trace contextRef="#ctx0" brushRef="#br0" timeOffset="25835.4777">1960 13047,'0'0,"0"0,0 0,0 0,0 0,0 0,25 0,-25-25,25 25,-1-24,1 24,-25 0</inkml:trace>
  <inkml:trace contextRef="#ctx0" brushRef="#br0" timeOffset="26330.506">2357 12675,'0'0,"0"-25,0 25,25-24,-25 24,0 0,24-25,-24 25,25 0,0 0,0 0,0 0,-1 0,-24 0,25 25,0-25,-25 24,25-24,-25 25,0 0,0 0,0 0,0-1,-25 1,25 0,-25 0,25 0,0-25,-25 24,25-24,0 25,-24-25,24 0,0 0,0 0,0 0,0 0,0 0,0 0,0 0,0 0,0 0,0-25,0 25,0 0,0 0,0-24,0 24,0 0,0 0,0 0,0 0,0 0,0 0,0 0,0 0,0 0,0 0,0 0,0 0,0 0,0 0,0 0,0 0,24 0,-24 0,0 0,0 24,0-24,25 0,-25 0,0 0,0 0,25 0,-25 25,0-25,0 0,25 0,-25 25,0-25,0 0,25 25,-25-25,0 0,0 25,0-25,0 24,0-24,0 25,0-25,-25 25,25-25,-25 25,0 0,0-1,1 1,-1-25,-25 25,25 0,1-25</inkml:trace>
  <inkml:trace contextRef="#ctx0" brushRef="#br0" timeOffset="26981.5433">4986 12650,'0'0,"0"-24,0 24,0-25,0 25,25-25,-25 0,25 25,0-25,-1 25,1 0,0 0,0 0,0 0,-25 25,24-25,1 25,-25-25,0 25,25 0,-25-1,0 1,0 0,-25 0,25 0,-25-1,25 1,-24 0,-1-25,25 25,0-25,-25 25,25-25,0 0,0 0,0 0,0 0,0-25,0 25,0-25,0 25,0-25,0 0,25 1,-25-1,0 0,0 0,0 0,0 1,0-1,0 0,0 25,0 0,25-25,-25 25,0 0,0 0,0 25,0-25,0 25,0 0,0-25,0 24,0 1,0 0,0 0,0 0,24-1,-24 1,0 0,25-25,-25 25,25-25,-25 25,25-25,-25 0,25 0</inkml:trace>
  <inkml:trace contextRef="#ctx0" brushRef="#br0" timeOffset="27145.5527">5730 12675,'0'0,"0"0,0 0,0 0,25 0,-25 0,25-25,-25 25,25 0,-1-24,1 24,-25 0</inkml:trace>
  <inkml:trace contextRef="#ctx0" brushRef="#br0" timeOffset="27478.5717">6077 12328,'0'0,"0"0,0-25,0 25,0 0,0-25,25 25,-25 0,25-24,-25 24,25 0,0 0,-25 0,25 24,-25-24,24 0,-24 25,25-25,-25 25,0 0,0 0,0-1,0 1,0-25,0 25,-25 0,25 0,0-1,0 1,0-25,0 25,25 0,-25-25,0 0,25 25,0-25,-25 0,25 24,-25-24,24 0,-24 0,25 25,-25-25,0 0,0 25,0-25,0 0,0 0,0 25,0-25,-25 0,25 25,-24-25,-1 0,0 24,-25-24,26 0,-1 25</inkml:trace>
  <inkml:trace contextRef="#ctx0" brushRef="#br0" timeOffset="28016.6025">7789 12402,'0'0,"25"-24,0 24,-25-25,24 25,1-25,0 25,0-25,0 25,-25 0,24 0,1 0,-25 25,25-25,-25 25,25-25,-25 25,0-1,0-24,0 25,0 0,-25 0,25 0,-25-1,25-24,0 25,-25-25,25 25,0-25,0 0,0 0,0 0,0-25,0 25,25-25,-25 25,0-24,25-1,-25 0,25 0,0 25,-25-25,24 1,1-1,-25 0,25 25,-25-25,0 25,0 0,0 0,0 0,0 0,0 0,0 25,0-25,0 25,0 0,0-1,0 1,0 0,0 0,0 0,0-1,0 1,25 0,-25 0,25-25,-25 25,0-25,25 0,-25 0</inkml:trace>
  <inkml:trace contextRef="#ctx0" brushRef="#br0" timeOffset="28185.6121">8657 12427,'0'0,"0"0,0 0,0 0,0-25,0 25,25 0,-25 0,25-24,0 24,-1 0,-24-25,25 25</inkml:trace>
  <inkml:trace contextRef="#ctx0" brushRef="#br0" timeOffset="28505.6305">8905 12080,'0'0,"0"-25,0 25,25 0,-25-25,25 25,0 0,-25 0,24 0,1 0,0 0,0 0,0 0,-1 25,1-25,0 25,-25-25,25 25,0-25,-25 24,0-24,0 25,0 0,0-25,0 25,0 0,0-25,0 25,0-25,0 24,0-24,24 0,-24 25,0-25,25 25,-25-25,25 0,-25 25,0-25,0 25,0-25,25 0,-25 24,0-24,0 0,0 25,-25-25,0 25,25-25,-25 25,1-25,-26 0,25 25,0-25,1 0</inkml:trace>
  <inkml:trace contextRef="#ctx0" brushRef="#br0" timeOffset="29025.6602">10716 12129,'25'-24,"-25"24,25 0,-25-25,24 25,1 0,0 0,-25-25,25 25,0 0,-1 25,-24-25,25 0,-25 25,25-25,-25 24,0-24,0 25,0-25,0 25,0-25,0 25,-25-25,25 25,0-25,0 0,-25 0,25 0,0 0,0 0,0 0,0 0,0-25,25 25,-25-25,25 25,-25-25,25 0,-25 1,25 24,-1-25,-24 0,25 0,-25 0,25 1,-25 24,25-25,-25 25,0 0,0 0,0 0,0 0,0 25,0-25,-25 24,25 1,0 0,0 0,0 0,0 24,0-24,0 0,0-25,0 25,0 0,0-1,25-24,-25 25,25-25,-25 0</inkml:trace>
  <inkml:trace contextRef="#ctx0" brushRef="#br0" timeOffset="29185.6693">11609 12154,'0'0,"0"0,0 0,25 0,-25 0,25 0,-25-25,24 25,1 0,0 0,0-24,0 24</inkml:trace>
  <inkml:trace contextRef="#ctx0" brushRef="#br0" timeOffset="29533.6893">12155 11832,'0'0,"0"-25,0 25,24 0,-24 0,25-25,0 25,0 0,-25 0,25 25,-1-25,1 0,0 25,0-25,-25 25,25-25,-25 24,0-24,0 25,0-25,0 25,0 0,-25-25,25 25,0-25,0 24,0-24,0 25,25-25,-25 25,24-25,1 0,-25 25,25-25,0 0,0 25,0-25,-1 0,1 24,0-24,-25 0,0 25,25-25,-25 25,0-25,0 25,-25-25,25 0,-25 25,0-25,1 0,-1 25,0-25,0 0,0 24,-24-24,24 0</inkml:trace>
  <inkml:trace contextRef="#ctx0" brushRef="#br0" timeOffset="30089.7211">13569 11906,'0'0,"24"-25,-24 25,25 0,0-24,0 24,0-25,-1 25,1 0,0 0,25 0,-26 0,1 25,0-25,0 24,-25 1,25-25,-25 25,24 0,-24 0,0-25,0 24,-24 1,24 0,-25-25,25 25,-25-25,25 25,-25-25,25 0,0 0,-25 0,25 0,0 0,0 0,0-25,0 25,0-25,0 0,25 25,-25-25,25 1,0-1,-25 0,25 0,-1 0,1 1,-25 24,25-25,-25 0,25 25,-25-25,25 25,-25 0,0 25,0-25,0 0,0 25,0 0,0-25,0 24,0 1,0 0,0 0,0 0,0-1,0 1,0 0,0-25,0 25,24-25,1 25,-25-25,25 0</inkml:trace>
  <inkml:trace contextRef="#ctx0" brushRef="#br0" timeOffset="30271.7315">14660 11906,'0'0,"0"0,0 0,0 0,25 0,0-25,-25 25,24 0,1 0,25-24,-25 24,-1 0,26 0</inkml:trace>
  <inkml:trace contextRef="#ctx0" brushRef="#br0" timeOffset="30585.7494">15131 11559,'0'0,"0"-25,25 25,-25 0,25-25,-25 25,25 0,-25 0,24 0,1 0,0 0,0 0,-25 25,25-25,-1 25,1-25,-25 25,25 0,-25-1,0-24,0 25,0 0,0 0,0 0,0-25,0 24,0 1,0 0,25-25,-25 25,25 0,-25-25,24 24,1-24,-25 25,25-25,0 25,0-25,-1 0,-24 25,25-25,-25 25,25-25,-25 0,0 24,0-24,0 0,-25 25,25-25,-25 0,-24 25,24-25,-25 25,26 0</inkml:trace>
  <inkml:trace contextRef="#ctx0" brushRef="#br0" timeOffset="32617.8657">14461 8905,'-24'25,"-26"-25,25 0,0 0,1 0,-1 0,25 0,-25 0,25 0,0 0,0 0,0 0,0 0,25 0,0 0,-1 0,1 0,25-25,-25 25,24 0,26-25,-26 25,1-25,24 25,-24-25,0 25,-1-24,1 24,-1-25,-24 25,0 0,0 0,-25 0,25-25,-25 25,0 0,-25 0,0 25,0-25,0 0,-24 25,-1-25,-24 24,24-24,-24 25,24-25,-24 25,24-25,0 25,1-25,24 0,0 0,0 0,1 0,24 0,0 0,24 0,1 0,0 0,25-25,-1 25,1-25,0 25,24-25,0 1,1 24,-1-25,1 25,-1-25,0 25</inkml:trace>
  <inkml:trace contextRef="#ctx0" brushRef="#br0" timeOffset="33557.9194">20514 11534,'0'-25,"-25"1,0-1,25 0,-25 0,1 25,-1-25,0 25,0-24,0 24,1 0,-1 24,0-24,0 0,-24 25,24 0,0 0,25 0,-25-1,0 1,25 0,-24 0,24 24,0-24,0 0,24 0,1-25,-25 25,25-1,0-24,0 25,24-25,-24 0,25 0,-26 0,26 0,0 0,-26-25,26 25,-25-24,0 24,-1-25,1 0,0 25,-25-25,25 0,-25 1,0-1,-25 25,25-25,-25 0,0-24,1 24,-26 0,0 0,26 0,-51-24,26 24,-1 0,0 0,26 1,-26-1,0 0,26 0,-1 0,0 0,25 1,0-1,0 0,0 25,0-25,25 0,0 25,-1-24,1 24,0-25,25 25,-26 0,1 0,25 0,-25 25,24-25,-24 24,0-24,0 25,-1 0,1 0,0 0,-25-1,0 1,0 0,0 0,0 0,0 0,0-1,-25 1,25 0,-25 0,25 0,-24-1,24 1,0 0</inkml:trace>
  <inkml:trace contextRef="#ctx0" brushRef="#br0" timeOffset="33864.937">20911 11261,'25'-24,"-1"-1,1 25,0-25,-25 25,0-25,0 25,0 0,0 0,0 25,-25-25,0 25,1 0,24-1,-25 1,0 0,0 0,25 0,-25-1,25 26,0-25,0 0,0-1,25 1,0 0,-25 0,25-25,24 25,-24-1,25-24,-25 0,24 0,1 0,-25 0,24 0,1 0,-1 0,1-24,0-1,-26 25,26-25,-25 0,0 0,-1 1,-24-1,0-25,0 25,-24 1,-1-26,0 25,-25-24,-24 24,24 0,-24 0,0 0,-26 0</inkml:trace>
  <inkml:trace contextRef="#ctx0" brushRef="#br0" timeOffset="36169.0688">19919 12229,'-25'0,"25"25,-25-25,25 0,0 0,0 0,0 24,0-24,0 0,25 0,0 0,-1 0,26 0,-25 0,24 0,1 0,0 0,-1-24,1 24,-1 0,1 0,0-25,-1 25,1 0</inkml:trace>
  <inkml:trace contextRef="#ctx0" brushRef="#br0" timeOffset="36385.0811">20960 12055,'0'0,"0"0,0 0,0 0,0 0,0 0,0 25,0-25,0 25,0-25,0 24,25 1,-25 0,0 0,0 0,25 0,-25-1,0 1,0 0,0 0,0 0,25-1,-25-24,0 25,0 0,0 0,0-25,0 25</inkml:trace>
  <inkml:trace contextRef="#ctx0" brushRef="#br0" timeOffset="36658.0967">21531 12179,'0'-25,"25"25,-25-25,0 1,0-1,0 25,0 0,-25 0,0 0,25 0,-25 0,25 25,-25-1,1 1,24-25,-25 25,25 25,0-25,0-1,25 1,-25 0,24 0,1 0,0-1,0 1,0 0,-1 0,1 0,0-1,0 1,0-25,-25 25,24 0,-24-25,25 0,-25 25,0-25,0 0,-25 24,1-24,-1 0,0 0,0 0,0 0,-24 0</inkml:trace>
  <inkml:trace contextRef="#ctx0" brushRef="#br0" timeOffset="36826.1064">21332 12204,'25'-25,"0"0,25 25,-1-25,-24 1,25-1,-1 0,26 0,-26 25,1-25,24 1,-24 24,-1-25,26 25,-25-25,-26 25,26 0,-25-25,0 25,-1 0,1 0</inkml:trace>
  <inkml:trace contextRef="#ctx0" brushRef="#br0" timeOffset="37181.1267">19844 13370,'-25'25,"0"-1,25-24,0 25,0-25,0 0,25 0,25 0,-25 0,24-25,1 25,0-24,24 24,0-25,26 0,-1 0,0 0,25 1,-25-1,25 0,25 0,-25 0,0 0,25 1,-25-1,25 0,-25 0,0 0,0 1,0 24,-25-25,0 0,1 25,-1-25,-25 25,-24-25,-1 25,1 0,-25-24,0 24,-25 0,0 0,0 0,0 0,-25 0,25 0</inkml:trace>
  <inkml:trace contextRef="#ctx0" brushRef="#br0" timeOffset="37641.153">21258 13320,'0'-25,"25"25,-25 0,0-24,0 24,0 0,0 0,-25 0,25 0,-25 24,0-24,1 25,-1 0,-25 0,25 24,-24-24,24 25,0-1,-24-24,24 25,0-1,0 1,0-25,25 24,-25-24,25 25,0-25,0-1,25 1,0-25,-25 25,25-25,25 25,-26-25,1 0,25 0,-25 0,24 0,-24 0,25 0,-1 0,-24-25,25 25,-26-25,26 25,-25-25,0 25,-25-24,24-1,-24 25,0-25,0 25,-24-25,24 25,-25-25,0 25,-25-24,26 24,-26 0,25 0,-24 0,-1 0,0 0,26 0</inkml:trace>
  <inkml:trace contextRef="#ctx0" brushRef="#br0" timeOffset="37917.1688">21531 13618,'49'-25,"26"0,-26 0,1 1,-25 24,0-25,-1 0,1 25,-25 0,0 0,0 0,0 0,-25 0,1 0,-1 25,0 0,25-1,-25 1,0 0,1 0,24 0,0-1,0 1,0 0,0 0,24 24,1-24,0 0,0 0,0-25,-1 25,1-1,0 1,0 0,0-25,-1 25,1-25,-25 25,25-25,-25 0,0 24,0-24,-25 0,25 0,-25 0,1 0,-26 0</inkml:trace>
  <inkml:trace contextRef="#ctx0" brushRef="#br0" timeOffset="38061.177">21556 13667,'24'-24,"1"-1,25 0,-25-25,24 26,1-1,-25 0,24 0,1 0,24 1,-24-1,0 25,24-25,-24 0,-1 25,1-25,-1 25,-24 0,25 0,-25 0</inkml:trace>
  <inkml:trace contextRef="#ctx0" brushRef="#br0" timeOffset="38717.2145">20439 14982,'0'50,"0"-26,25 1,0-25,0 25,0-25,24 0,26-25,-26 25,26 0,24-25,-25 1,26-1,-1 0,0 0,25 0,-25-24,25 24,0 0,0-24,-25 24,26 0,-26 0,0 0,0 1,-24-1,-1 0,-24 25,-1-25,1 0,-25 25,-1-24,1-1,0 25,-25-25,0 0,25 0,-25 1,0-1,0-25,25 25,-25-24,0-1,0 25,0-24,0-1,0-24,0 24,0 0,0-24,-25 0,0-1,0 1,-24-1,-1 1,0 0,-24-1,0 1,24 24,-49 0,24 1,-24 24,0 0,0 0,-25 25,0 0,0 0,0 0,-25 25,25 0,-25 0,25 24,-25 1,25 0,25 24,-25 1,25-1,-1 0,1 1,25 24,-1-25,26 26,-1-26,25 25,0-24,25-1,0 0,25 1,-25-1,50-24,0 0,-1-1,1-24,24 25,1-26,24 1,0 0,0-25,25 25,-25-25,25 0,1-25,-1 25,0-25,24 0,-24 1,0-1,0 0,25-25,-25 26,-24-26,24 0,-25 26,0-26,-25 0,1 1,-1-1,-49-24,25 24,-26 0,-24 1,0-1,-24 1,-1 24,0 0</inkml:trace>
  <inkml:trace contextRef="#ctx0" brushRef="#br0" timeOffset="40045.2905">20291 14436,'-25'25,"0"-25,0 0,25 0,0 0,25-25,0 25,24-24,-24 24,50-25,-26 25,26-25,-1 0,0 0,26 0,-1 1,-25-1,26 0,24 0,-25 0,0 1,0-1,0 0,1 0,-26 25,25-25,-24 1,-1-1,1 25,-26-25,1 25,-25 0,-1-25,1 25,-25 0,0 0,-25 0,1 0,-26 0,0 0,-24 0,-1 25,1-25,-25 25,0-25,-1 25,1-1,0 1,0 0,0 0,-1 0,1-1,25 1,24 0,0-25,1 25,24-25,25 0,0 0,25 0,0 0,-1 0,26 0,0 0,-1 0,26-25,-1 25,1 0,24-25,-25 25,25-25,-24 25,24-24,-25 24,26 0,-26-25,25 25,-24-25,-26 25,26 0,-26 0,1 0,-25-25,0 25,-1 0</inkml:trace>
  <inkml:trace contextRef="#ctx0" brushRef="#br0" timeOffset="43577.4925">6326 12973,'-25'0,"25"0,0 0,0 0,0 0,0 0,0 0,25 0,-25 0,0 0,24 0,1 0,0 0,0 0,0-25,-1 25,26 0,-25-25,24 25,1-25</inkml:trace>
  <inkml:trace contextRef="#ctx0" brushRef="#br0" timeOffset="43877.5097">8756 12774,'50'0,"-25"0,24 0,26-24</inkml:trace>
  <inkml:trace contextRef="#ctx0" brushRef="#br0" timeOffset="44359.5372">12601 12353,'25'0,"-25"0,0 0,25 0,-25 0,25 0,-25 0,24 0,1 0,0 0,0 0,24 0,-24 0</inkml:trace>
  <inkml:trace contextRef="#ctx0" brushRef="#br0" timeOffset="44505.5456">14437 12278,'49'0,"1"0,0 0,-1 0,1 25,-1-25,1 0,0 0,24 0,0 0</inkml:trace>
  <inkml:trace contextRef="#ctx0" brushRef="#br0" timeOffset="46152.6398">14313 8954,'-25'0,"25"0,-25 0,25 0,0 0,0 0,0 0,25 0,0 0,-1 0,1 0,0 0,25 0,-26 0,26 0,0 0,-1-24,1 24,0 0,-1 0,1 0,-1-25,1 25,-25 0,24-25,1 25,-25 0,0 0,-1-25,1 25,-25 0,0 0,0 0,0 0,0-25,-25 25,1 0,-26 0,25 25,-24-25,-1 0,0 0,26 0,-26 0,25 25,0-25,1 0,-1 0,25-25,0 25,0 0,25 0,-1 0,1 0,0-25,25 25,-26 0,26 0,0 0,-1-24</inkml:trace>
  <inkml:trace contextRef="#ctx0" brushRef="#br0" timeOffset="52285.9906">21134 11658,'-74'0,"-26"25,26-25,-1 25,-24 0,25-1,-1 1,1 25,0-25,-1-1,1 26,24 0,-24-26,24 26,1 0,-1-1,25 1,-24 24,24-24,0 0,25-1,-25 26,25-26,0 1,0 24,0-24,0-1,25 1,0 0,0-1,24-24,-24 25,25-26,-1 26,1-25,24 0,1-1,-26 1,26-25,-1 25,25 0,-24-25,24 0,-25 0,26 0,-1 0,0 0,0-25,0 25,25-25,-24 0,-1 1,25-1,-25 25,0-25,1 0,-1 0,0-24,-25 24,26 0,-26 0,0-24,-24 24,0-25,-1 1,1 24,-25-25,-1 1,1-1,-25-24,0 24,-25 1,1-26,-1 26,0-1,-25-25,1 26,-26-1,1 1,0-1,-26 0,1 1,0 24,-25-25,-25 26,25 24,-25-25,-24 25,24 0,-25 25</inkml:trace>
  <inkml:trace contextRef="#ctx0" brushRef="#br0" timeOffset="53694.0712">21084 14312,'75'0,"-26"0,26 0,-1 0,1 0,-1 0,-24 0,24-25,0 25,-24 0,0 0</inkml:trace>
  <inkml:trace contextRef="#ctx0" brushRef="#br0" timeOffset="54833.1363">14734 12502,'0'0,"0"-25,0 25,0-25,0 25,0 0,0 0,0 0,0 0,0 25,0-25,0 25,0-1,0 1,0 0,0 25,0-26,0 26,0-25,0 24,0-24,0 25,0-25,0-1,0 26,0-25,0 0,0-1,0 1,-24 0,24 0,0-25,0 25,0-25</inkml:trace>
  <inkml:trace contextRef="#ctx0" brushRef="#br0" timeOffset="55058.1492">15057 12626,'0'-25,"25"25,-25 0,0 0,0 0,0 0,0 25,0-25,0 24,0 26,0-25,0 0,0 24,0 1,-25-25,25 24,0-24,-25 25,25-26,0 1,0 25,0-25,0-1,0 1,0 0,-25 25,25-25,0-1</inkml:trace>
  <inkml:trace contextRef="#ctx0" brushRef="#br0" timeOffset="55569.1784">14784 13841,'0'-25,"0"25,0 0,0-25,0 25,-25 0,0 0,25 0,-24 0,-1 0,0 25,0 0,0 0,1 0,-1-1,0 26,0-25,0 24,25 1,-25 0,25-1,0 1,0-1,0-24,0 25,0-25,0 0,0-1,25 1,0 0,-25-25,25 25,0-25,0 25,-1-25,1 0,0 0,0 0,0 0,-1 0,1-25,0 25,0-25,0 25,-1-25,-24 25,25-25,-25 1,0 24,0-25,0 0,0 25,-25-25,1 25,-1-25,0 25,0-25,0 25,1 0,-26 0,25 0,0 0,1 0,-26 0,25 0,0 25,25-25</inkml:trace>
  <inkml:trace contextRef="#ctx0" brushRef="#br0" timeOffset="55882.1963">15156 14089,'50'0,"-26"-25,26 25,-25-25,0 25,-25-24,24 24,-24 0,0 0,0 0,-24 24,24-24,0 25,-25-25,25 25,-25 0,25-25,0 25,0-1,0 1,0 0,0 0,0 24,25-24,0 0,-1 0,1 0,-25 0,25-25,0 24,0 1,-1 0,1-25,-25 25,25-25,-25 25,0-25,0 0,0 24,0-24,0 0,-25 25,25-25,-25 0,1 0,-1 0,0 0,0 0,-24 0,24 0,0 0,0-25</inkml:trace>
  <inkml:trace contextRef="#ctx0" brushRef="#br0" timeOffset="56009.2036">15230 14089,'25'-25,"0"25,0-25,24 1,-24-1,25 25,-25-25,24 25,-24-25,25 25,-1-25,-24 25,25-24,-25 24,-1 0</inkml:trace>
  <inkml:trace contextRef="#ctx0" brushRef="#br0" timeOffset="56350.2231">14362 13667,'-25'25,"1"25,-1-25,0 24,0-24,0 49,1-24,-1 0,0 24,0 0,25 1,-25-1,25 1,0-1,0 1,0-1,0-24,0 24,25-24,0-1,0 1,24-1,-24 1,25-25,-1 0,26-1,-26 1,26 0,-25 0,24-25,0 0,26 0</inkml:trace>
  <inkml:trace contextRef="#ctx0" brushRef="#br0" timeOffset="56617.2383">16371 13767,'25'0,"-25"0,0 0,25 0,-25 0,25 0,-25 24,25 1,-1 0,1 0,0 0,0 24,0 1,-1-1,1 1,0 24,0 1,0-26,0 26,-25-1,24 1,-24-1,0 1,0-1,0 0,-24 1,-1 24,-25-25,25 1,-49 24,24-25</inkml:trace>
</inkml:ink>
</file>

<file path=ppt/ink/ink1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9T13:26:08.408"/>
    </inkml:context>
    <inkml:brush xml:id="br0">
      <inkml:brushProperty name="width" value="0.05292" units="cm"/>
      <inkml:brushProperty name="height" value="0.05292" units="cm"/>
      <inkml:brushProperty name="color" value="#FF0000"/>
    </inkml:brush>
  </inkml:definitions>
  <inkml:trace contextRef="#ctx0" brushRef="#br0">5507 10269,'0'-25,"0"25,0-24,0 24,0-25,0 25,0 0,0 0,0 0,0 0,0 25,0-1,0-24,25 25,-25 25,0-25,0-1,0 1,0 25,0-25,0-1,0 1,0 0,0 25,0-26,0 1,0-25,0 25,0 0</inkml:trace>
  <inkml:trace contextRef="#ctx0" brushRef="#br0" timeOffset="194.0111">5953 10294,'0'0,"0"0,0 0,25 0,-25 0,25 0,0-25,0 25,-25 0,24 0,1 0,0 0,0 0,0-25,0 25,-1 0,1 0,-25 0,25 0,-25 0</inkml:trace>
  <inkml:trace contextRef="#ctx0" brushRef="#br0" timeOffset="606.0346">5929 10244,'0'0,"-25"0,25 0,0 0,0 0,0 0,0 0,0 0,0 25,0-25,0 0,0 0,0 25,0-25,0 25,0 0,0-25,0 24,0 1,0 0,0-25,0 25,0-25,0 25,0-25,0 24,0-24,0 0,0 0,0 0,0 0,0 0,0 0,0 0,0 0,0 0,0 0,25 0,-25 0,0 0,0-24,24 24,-24 0,25-25,-25 25,25 0,0 0,-25 0,25-25,-1 25,1 0,0 25,0-25,0 0,0 25,-1-25,1 24,-25-24,25 25,0 0,-25-25,0 25,0 0,25-1,-25 1,0-25,0 25,-25 0,25-25,-25 25,0-1,0-24,1 25,-1-25,0 25,0-25,0 0,0 25,1-25,-26 0,25 0,0-25,1 25,-1 0</inkml:trace>
  <inkml:trace contextRef="#ctx0" brushRef="#br0" timeOffset="818.0468">6549 10170,'25'-25,"24"25,-24 0,0 25,24-25,-24 0,0 25,0-25,0 25,-1-25,1 24,-25 1,25 0,0-25,0 25,-1 0,-24-25,25 24,-25-24,25 25,0-25,-25 0,0 25,25-25,-25 0,0 0</inkml:trace>
  <inkml:trace contextRef="#ctx0" brushRef="#br0" timeOffset="1022.0584">6970 10071,'0'-25,"0"25,0-25,-24 25,24 0,0 25,0-25,0 0,0 25,0 0,0-1,-25 1,25 0,0 0,-25 24,25-24,-25 25,25-25,0 24,-25-24,25 0,-24 0,24-1,0 1,-25 0,25 0,0-25,0 25,0-25,0 24,0-24</inkml:trace>
  <inkml:trace contextRef="#ctx0" brushRef="#br0" timeOffset="1226.0701">7392 10021,'50'0,"-50"0,25 0,-1 0,1 0,-25 25,25-25,-25 25,25 0,-25-1,25 1,-25 0,0 25,24-26,-24 1,0 0,0-25,0 25,0 0,0-1,0 1,0-25,0 25,0-25,0 25,0-25</inkml:trace>
  <inkml:trace contextRef="#ctx0" brushRef="#br0" timeOffset="1358.0776">7814 10319,'25'0,"-25"0,24-25,-24 25,0 0,0-25,0 25,0 0,0 0,0 0,0 0,0-25,25 25,-25 0,0 0</inkml:trace>
  <inkml:trace contextRef="#ctx0" brushRef="#br0" timeOffset="1634.0934">8409 9897,'0'0,"0"0,0 0,0 0,0 0,-25 0,1 0,-1 25,25-25,-25 0,0 25,0-1,25-24,0 25,0 0,0 0,0 0,0 0,0-25,25 24,0 1,0 0,0 0,-1 0,26-1,-25-24,0 25,-1 0,-24 0,25-25,0 25,-25-1,0-24,0 25,0-25,0 25,0-25,0 25,-25-25,0 0,1 25,-1-25,0 0,0 0,-24 0,24 0</inkml:trace>
  <inkml:trace contextRef="#ctx0" brushRef="#br0" timeOffset="1774.1014">8211 9922,'25'-25,"-1"25,26-25,-25 25,24-25,-24 25,25 0,-1-24,1 24,0 0,-1-25,1 25,-1 0,1 0,0 0,-1 0</inkml:trace>
  <inkml:trace contextRef="#ctx0" brushRef="#br0" timeOffset="1959.112">9501 9897,'0'0,"0"0,0 25,0-25,24 0,-24 0,25 0,-25 0,25 0,0 0,0 0,-1 0,26 0,-25 0,0 0,24 0,-24 0,25 25</inkml:trace>
  <inkml:trace contextRef="#ctx0" brushRef="#br0" timeOffset="2110.1207">9649 10145,'-24'0,"24"0,0 25,-25-25,25 0,0 0,0 0,0 0,25 0,-1 0,1 0,0 0,0 0,24 0,-24 0,25 0,-1 0,26 0</inkml:trace>
  <inkml:trace contextRef="#ctx0" brushRef="#br0" timeOffset="2826.1616">11088 9798,'50'0,"-26"0,1-25,0 25,0 0,0 0,-25 0,0 0,0 0,0 25,0-25,0 0,-25 25,25-25,-25 24,0-24,0 0,-24 25,24-25,0 25,0-25,-24 0,24 0,0 0,0 0,25 0,-24 0,-1-25,25 25,0-25,0 25,0 0,0-24,0-1,0 25,0-25,25 25,-25-25,24 25,1 0,0-25,0 25,24 0,-24 0,0 0,25 0,-26 25,26-25,-25 25,24 0,-24-25,0 25,0-1,-25 1,25 0,-25 0,0 0,0-1,-25 1,25 0,-25 25,0-25,-24-1,24 1,0 0,-25 0,1 0,24-1,-25 1,26-25,-26 25,25-25,0 0,1 0,-1 0,0 0,25-25,0 25,0-25,0 1,0 24,0-25,0 0,0 0,25 0,0 25,-25-24,24 24,1 0,25-25,-25 25,-1 0,26 25,-25-25,24 0,-24 0,25 24,-25-24,-1 25,26-25,-25 0,0 25,0-25,-1 0</inkml:trace>
  <inkml:trace contextRef="#ctx0" brushRef="#br0" timeOffset="3370.1927">12105 9723,'0'0,"0"25,0-25,0 0,-25 0,25 0,-25 25,1-25,-1 0,0 25,-25-25,26 0,-26 0,25 25,0-25,1 0,-1 0,0 0,0-25,0 25,25 0,0-25,0 25,0-25,0 25,0-25,0 1,25 24,-25-25,25 25,0-25,0 25,-1-25,1 25,25 0,-25 0,-1 0,26 0,-25 0,24 0,-24 25,25-25,-25 25,-1 0,26-1,-25 1,0 0,-1 0,-24 0,25-1,-25 1,0 0,0 0,-25 0,25-1,-24 1,-1 0,0 0,-25 0,26 0,-26-1,0 1,26 0,-26 0,0 0,1-25,24 24,-25-24,26 0,-1 0,0 0,0-24,25 24,0-25,0 0,0 0,0 0,0 1,25-1,0 0,-25 25,25-25,-1 25,26 0,-25 0,0 0,-1 0,26 0,-25 25,0-25,-1 25,26 0,-25-25,0 24,-1-24,1 25,0 0,-25-25,25 25,0-25,-25 25,0-25,24 0</inkml:trace>
  <inkml:trace contextRef="#ctx0" brushRef="#br0" timeOffset="3514.201">12824 9922,'0'0,"0"0,0 0,0 0,0-25,0 25,0 0,0 0,0 0,0 0</inkml:trace>
  <inkml:trace contextRef="#ctx0" brushRef="#br0" timeOffset="3790.2167">13320 9599,'-24'0,"24"0,-25 0,0 0,0 25,0-25,-24 25,24 0,0 0,25-1,-25 1,25 0,0 0,0 0,0-1,25 26,0-25,0 0,0-1,-1 1,1 0,0 0,0 0,0-25,-1 25,1-1,-25 1,25-25,-25 25,0-25,0 25,0-25,0 0,0 25,0-25,-25 0,0 0,1 0,-1 0,0 0,-25 0,26 0,-26-25,0 25</inkml:trace>
  <inkml:trace contextRef="#ctx0" brushRef="#br0" timeOffset="3930.2248">12874 9748,'50'-25,"-26"1,26-1,0 0,-1-25,1 50,-1-24,26-1,-26 0,26 0,-1 25,1-25,-1 25,1-24,-1 24,0 0,1-25,-26 25,1 0,0 0,-26 25</inkml:trace>
  <inkml:trace contextRef="#ctx0" brushRef="#br0" timeOffset="4278.2447">11162 10840,'-24'24,"-1"1,0-25,25 0,0 25,25-25,0 0,24-25,1 25,-1 0,26-25,-1 25,26-24,-1-1,25 25,0-25,0 0,0 0,25 1,-25 24,25-25,-25 0,24 0,-24 0,25 1,-25-1,0 0,-25 0,1 25,-1-25,-25 1,1-1,-1 25,-24-25,-25 25,24 0,-24-25,-25 25,0 0,0 0,0 0,0 0,-25 0,0 0,1 0</inkml:trace>
  <inkml:trace contextRef="#ctx0" brushRef="#br0" timeOffset="5708.3265">6598 12402,'0'-24,"25"24,-25-25,0 25,25-25,-25 25,0 0,25-25,-25 25,0 0,0 0,0 0,0 0,0 0,0 0,0 25,0-25,0 25,-25 0,25-1,-25 1,0 0,1 25,-1-26,0 26,0 0,0-26,1 26,-1-25,0 0,0 24,25-24,0-25,0 25,0 0,0-25,0 24,25-24,0 0,-25 0,25 0,-1 0,26 0,-25-24,24 24,-24 0,25-25,-1 0,1 25,-25-25,24 0,1 1,0-1,-26 0,26 0,-25 25,0-25,-1 1,-24-1,25 0,-25 0,0 0,0 1,0 24,-25-25,25 25,0-25,-24 25,24 0,-25 0,25 0,0 0,-25 25,25 0,0-1,0 1,0 0,0 0,-25 24,25-24,0 25,0-25,0 24,0-24,0 25,0-26,0 1,0 0,25 0,-25 0,0-1,0-24,0 25,25-25,-25 25,0-25,0 0</inkml:trace>
  <inkml:trace contextRef="#ctx0" brushRef="#br0" timeOffset="6026.3446">7417 12502,'0'0,"0"0,0 0,0 0,-25 24,25-24,-25 25,25 0,0 0,-24 0,24-1,-25 26,25-25,0 24,0-24,0 0,0 0,0 0,25-1,-25 1,24 0,-24 0,25-25,0 25,0-25,0 0,-1 0,1 0,0 0,0 0,0 0,24-25,-24 25,0-25,0 0,-1 25,1-25,0 1,-25-1,25 0,-25 0,25 0,-25 1,0-1,-25 0,0 0,0 0,0 1,-24-1,24 25,-25-25,1 25,-1 0,1 0</inkml:trace>
  <inkml:trace contextRef="#ctx0" brushRef="#br0" timeOffset="6461.3695">5854 14213,'-25'25,"1"-25,24 0,-25 0,25 0,0 0,0 0,0 0,0 0,0 0,25 0,-1-25,-24 25,50 0,-25 0,0-25,24 25,-24 0,25-25,-1 25,-24-24,25 24,-1-25,-24 25</inkml:trace>
  <inkml:trace contextRef="#ctx0" brushRef="#br0" timeOffset="7342.4199">7318 13767,'0'0,"0"0,0 0,0 0,0 0,0 0,-25 0,25 0,0 24,-25-24,25 0,-25 0,1 25,-1-25,25 0,-25 0,0 0,0 25,0-25,25 0,-24 0,-1-25,25 25,-25 0,25-25,0 25,0 0,0-24,0-1,0 25,0-25,0 25,0-25,0 0,25 25,-25-24,25 24,-1 0,1-25,-25 25,25 0,0 0,0 0,24 0,-24 25,0-25,0 24,0-24,-1 25,-24 0,25 0,-25 0,25-1,-25 1,0 25,0-25,0-1,-25 1,0 0,1 25,-1-26,0 1,0 0,0 0,1 0,-1-1,0 1,0 0,25-25,-25 0,0 25,25-25,-24 0,24-25,0 25,0-25,0 25,0-25,0 1,0 24,0-25,0 0,24 0,-24 25,25-25,0 25,-25 0,25 0,25 0,-26 0,1 0,0 0,25 0,-26 25,1-25,0 0,0 25,0-25,-1 0,1 0,0 0,0 25,0-25</inkml:trace>
  <inkml:trace contextRef="#ctx0" brushRef="#br0" timeOffset="7847.4488">8211 13643,'0'0,"0"0,0 0,-25 0,0 0,25 0,-25 0,0 0,1 24,-1-24,0 0,-25 25,26-25,-1 0,0 0,0 0,0 0,1 0,24 0,-25 0,25 0,-25-25,25 25,0-24,0 24,0-25,0 0,0 0,0 25,0-25,25 1,-25-1,25 25,-1-25,1 25,0 0,0 0,0 0,-1 0,1 0,25 25,-25-25,-1 25,26-1,-25 1,0 0,0 0,-25 0,24-1,-24 26,0-25,0 0,0-1,0 1,0 0,-24 0,-1 24,0-24,0 0,0 0,0 0,1-1,-26 1,25 0,0 0,1 0,-1-25,0 24,0-24,0 0,1-24,24 24,0-25,-25 25,25-25,0 0,0 0,0 25,25-24,-25 24,0-25,24 25,1 0,0 0,0 0,0 0,-1 0,1 25,0-25,0 0,0 24,-1-24,1 0,0 25,0-25,0 0,0 25</inkml:trace>
  <inkml:trace contextRef="#ctx0" brushRef="#br0" timeOffset="7978.4563">8806 13742,'0'0,"0"-25,0 25,-25 0</inkml:trace>
  <inkml:trace contextRef="#ctx0" brushRef="#br0" timeOffset="8266.4728">9228 13271,'0'0,"0"0,0 0,0 24,-25-24,25 25,-25 0,25 0,-25 0,25-1,0 1,0 0,0 25,0-26,0 1,0 0,25 0,0 0,0-1,-1 1,1 0,0 0,0 0,0-1,0-24,-1 25,-24 0,25-25,0 25,-25-25,0 25,0-25,0 0,0 24,0-24,0 0,-25 0,0 25,25-25,-49 0,24 0,0 0</inkml:trace>
  <inkml:trace contextRef="#ctx0" brushRef="#br0" timeOffset="8417.4814">9054 13320,'25'-25,"24"1,-24-26,25 25,-1 0,1 0,25 1,-26-1,26 0,-26 0,26 25,-26-25,26 1,-26-1,1 25,-1-25,-24 25,25-25,-50 25</inkml:trace>
  <inkml:trace contextRef="#ctx0" brushRef="#br0" timeOffset="8650.4947">8360 12725,'0'0,"0"0,0 0,0-25,0 25,0-25,0 25,0 0,0 0,0 0,0 0,0 0,0 0,0 0</inkml:trace>
  <inkml:trace contextRef="#ctx0" brushRef="#br0" timeOffset="9005.515">9004 12378,'25'-25,"0"25,-25 0,0 0,0 0,0 0,0 0,0 25,-25-25,0 24,25-24,-24 25,24 25,-25-25,25-1,-25 1,25 0,0 0,0 0,0-1,25 1,0 0,-25-25,24 25,1-25,0 0,0 0,0 0,-1 0,1 0,0 0,25-25,-26 25,26-25,-25 0,0 25,0-24,-1-1,1 0,-25 0,25 0,-25 1,0-1,0 25,-25-25,0 0,1 0,-26 25,25-24,-25 24,-24 0,24 0,-24 24,24-24</inkml:trace>
  <inkml:trace contextRef="#ctx0" brushRef="#br0" timeOffset="9482.5423">6152 15354,'-25'25,"25"-25,0 0,0 0,0 0,25 0,25-25,-26 25,51-25,-1 0,1 1,24-1,25-25,0 25,0-24,25-1,0 1,24-1,1 0,-1 1,1-1,0 1,-1-1,26-24,-26 24,26 0,-26 1,1-1,25 1,-26-1,1-25,-1 26,1-1,-25 1,25-1,-26 0,1 1,0-1,-25 25,0-24,-25 24,25-25,-49 26,-1-1,1 0,-26 0,1 25,-1-25,-24 1,0 24,-25 0,25-25,-25 25,0 0,0 0</inkml:trace>
  <inkml:trace contextRef="#ctx0" brushRef="#br0" timeOffset="15595.892">5953 13866,'0'0,"0"-25,0 25,0 0,-24-25,24 25,0 0,0-25,0 25,0 0,0 0,0 25,0-25,0 25,0-25,0 25,24 0,-24 24,0-24,25 25,-25-1,25 1,-25 24,0-24,25-1,-25 26,0-25,0-1,0 1,0-1,25 1</inkml:trace>
  <inkml:trace contextRef="#ctx0" brushRef="#br0" timeOffset="16895.9664">7591 15528,'0'-25,"0"0,-25 0,25 1,0-1,-25 0,25 0,0 25,-25 0,25 0,-25 0,25 0,0 0,-24 0,-1 25,25-25,-25 25,0 24,25-24,-25 25,25-1,-24 1,24 0,-25-1,25 1,0-1,0 1,25 0,-25-26,24 26,-24-25,25 0,0-25,0 24,-25-24,25 25,24-25,-24 0,0 0,0 0,-1-25,1 25,0-24,0-1,0 25,-1-25,1 0,-25 0,25 25,-25-24,0-1,0 25,0-25,-25 25,0-25,25 25,-24 0,-1-25,0 25,0 0,0 25,-24-25,24 0,0 25,0-25</inkml:trace>
  <inkml:trace contextRef="#ctx0" brushRef="#br0" timeOffset="17327.9911">7789 15478,'0'0,"0"-25,25 1,-25 24,25-25,-25 0,24 25,1 0,0-25,0 25,24 0,-24 0,25 0,-25 25,24-25,-24 25,0 0,0-1,0 1,-1 25,-24-25,0 24,0-24,0 25,0-26,-24 26,-1 0,0-1,0-24,0 25,0-26,1 26,-26-25,25 0,0-1,1-24,-1 25,0-25,25 0,-25-25,0 25,25-24,0 24,-24-25,24 0,0 0,0 0,0 1,0-1,24 0,1 25,-25-25,25 25,0 0,0-25,-1 25,1 0,0 25,0-25,24 0,-24 25,0-25,0 0,0 25,-25-25,25 25,-1-25,1 0,0 24,-25-24,25 0,0 25,-25-25,24 0,-24 0,25 0</inkml:trace>
  <inkml:trace contextRef="#ctx0" brushRef="#br0" timeOffset="17439.9975">8707 15677,'0'-25,"25"0,-25 25,0-25,0 25,0 0,0-25,0 25,0 0,0 0,0 0,24-24</inkml:trace>
  <inkml:trace contextRef="#ctx0" brushRef="#br0" timeOffset="17732.0142">9079 15032,'0'0,"0"-25,0 25,-25 0,0 0,25 0,0 0,-25 25,25-1,-24-24,24 25,0 25,0-25,0-1,0 26,24-25,-24 0,25-1,0 1,0 0,0 0,-1 0,1 0,0-1,0-24,0 25,24 0,-24-25,-25 25,25-25,0 25,-25-25,25 24,-25-24,0 25,0-25,-25 25,25-25,-25 25,0-25,0 25,0-25,1 0,-26 24,25-24,0 0,1-24,-26 24</inkml:trace>
  <inkml:trace contextRef="#ctx0" brushRef="#br0" timeOffset="17869.022">8930 15478,'0'-49,"0"24,0-25,0 0,0 1,25-1,0 1,-1-26,1 26,0-1,25 0,-26 26,26-26,0 0,-1 1,1 24,0 0,-1-24,1 24,-1 25,1-25,-25 25,24-25,-24 25,0 0,0 0,-25 25,25-25</inkml:trace>
  <inkml:trace contextRef="#ctx0" brushRef="#br0" timeOffset="18228.0425">7367 17264,'-49'50,"24"-26,-25 1,26 0,24-25,-25 0,25 0,25 0,-1 0,1-25,25 25,-1-25,1-24,24 24,26-25,-26-24,50 24,-25 1,25-26,25 1,-25 0,25-1,0 1,0-1,24 1,-24 0,0-1,0 1,0 24,-25-24,0 24,0 0,0 1,-25-1,0 1,-25 24,-24-25,25 25,-51 1,26 24,-50-25,25 25,-25 0,0 0,0-25,0 25,0 0,-25 0,25 0,-25 0,0 0</inkml:trace>
  <inkml:trace contextRef="#ctx0" brushRef="#br0" timeOffset="19596.1208">13296 7466,'0'0,"0"0,0 0,0 0,0 0,0 0,0 25,0-25,0 0,24 25,-24-25,0 25,25-1,-25 1,25 0,0 0,-25 0,25 24,-25-24,24 0,1 0,0-1,0 1,0 0,0-25,-1 25,26-25,0-25,-1 25,1-25,24 0,-24 1,49-26,-25 0,26 1,-26-1,25-24,25 24,-24-24,-1 24,0-24,25-1,-50 26,26-1,-26 1,0-1,-24 0,0 26,-26-1,1 0,-25 25</inkml:trace>
  <inkml:trace contextRef="#ctx0" brushRef="#br0" timeOffset="21404.2242">2555 3944,'-25'-25,"1"0,-1 1,0-1,0 0,0 0,25 0,-24 1,-1-1,25 0,-25 25,25-25,0 25,0 0,0 0,0 0,0 0,0 25,0-25,25 25,-25 0,25-1,-1 1,1 0,0 0,0 0,0-1,-1 1,1-25,0 25,0-25,0 0,24 0,-24 0,0 0,0 0,24 0,-24-25,25 25,-26-25,1 1,25-1,-25 0,24 0,-24 0,25 1,-25-1,24 0,-24 0,25 0,-1 0,-24 1,0-1,24 0,-24 0,25 0,-25 25,-1-24,26 24,-25 0,0 0,-1 0,1 24,25-24,-25 0,-1 25,1 0,0-25,25 25,-26-25,1 25,0-25,25 24,-25-24,24 25,-24-25,25 0,-1 0,-24 0,25 0,-1 0,1 0,-25 0,24-25,1 25,-1 0,1-24,0 24,-1-25,26 0,-26 25,1-25,24 0,-24 1,0 24,-1-25,1 25,-1-25,1 25,0-25,-1 25,-24 0,25 0,-26 0,1 25,0-25,0 0,24 25,-49-25,25 25,0-1,0-24,0 25,-1-25,-24 25,25-25,0 25,0-25,0 0,-1 25,1-25,0 0,0 0,24 0,-24 0,0 0,0 0,24 0,-24 0,0-25,25 25,-25 0,24-25,1 25,-25-25,24 0,1 25,-25-24,24-1,1 25,-25-25,24 25,-24-25,25 25,-26 0,1-25,0 25,0 0,0 0,-1 0,1 25,0-25,0 0,0 25,-25-25,24 0,1 25,0-25,0 0,0 0,-1 0,1 0,0 0,0 0,25 0,-26-25,1 25,0 0</inkml:trace>
  <inkml:trace contextRef="#ctx0" brushRef="#br0" timeOffset="24220.3853">7144 16594,'50'-24,"-1"-1,26 0,-1 0,1 0,24 1,0-1,0 0,0 0,25-25,0 26,-24-1,24 0,25 0,-25-24,0 24,0 0,-25 0,25 0,-25 1,0 24,-24-25,-1 25,1-25,-26 25,1 0,-25 0,-25 0,24 0</inkml:trace>
  <inkml:trace contextRef="#ctx0" brushRef="#br0" timeOffset="24516.4022">7367 16718,'50'-24,"24"24,1-25,-1 0,25 0,-24 0,24-24,25 24,-25 0,25-24,-24 24,24 0,0-25,0 25,0 1,-25-1,25 0,-25 0,25 0,-25 1,1-1,-26 0,0 25,1-25,-26 0,1 25,0 0,-26-24,1 24,0 0,-25 0</inkml:trace>
</inkml:ink>
</file>

<file path=ppt/ink/ink1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9T13:28:06.204"/>
    </inkml:context>
    <inkml:brush xml:id="br0">
      <inkml:brushProperty name="width" value="0.05292" units="cm"/>
      <inkml:brushProperty name="height" value="0.05292" units="cm"/>
      <inkml:brushProperty name="color" value="#FF0000"/>
    </inkml:brush>
  </inkml:definitions>
  <inkml:trace contextRef="#ctx0" brushRef="#br0">1886 10269,'0'-25,"0"1,0-1,0 25,0-25,0 25,0-25,0 25,0 0,0 0,0 0,0 0,0 0,0 0,0 0,0 0,0 0,0 0,0 25,0-25,0 25,0-25,-25 25,25-1,-25 1,25 0,-25 0,0 0,25 24,-25-24,1 0,-1 0,25-1,-25 1,25 0,0 0,0 0,0-25,0 24,25-24,-25 0,25 25,-1-25,26 0,-25 0,25 0,-1 0,1 0,-1-25,1 25,0-24,-1 24,-24-25,25 25,-1-25,-24 25,0-25,0 0,-1 25,-24-24,0 24,0-25,0 25,0-25,0 0,-24 25,-1-25,25 25,-25 0,0-24,25 24,-25 0,25 0,-24 0,24 0,0 0,-25 24,25-24,0 25,0 0,0 0,0 0,0-1,0 1,-25 0,25 25,0-26,0 1,0 0,0 25,0-26,0 1,0 0,0 0,0-25,0 25,0-1,0 1,0-25,25 0</inkml:trace>
  <inkml:trace contextRef="#ctx0" brushRef="#br0" timeOffset="324.0185">2704 10443,'0'0,"0"0,0 0,0 0,0 25,0-25,0 0,-25 24,25-24,-25 25,25 0,0 0,-24 0,24-1,0 1,0-25,0 25,0 0,0 0,0-25,0 24,24 1,-24-25,25 25,-25-25,25 0,0 0,-25 0,25 0,-1 0,1 0,0 0,0-25,24 25,-24-25,0 25,25-24,-25-1,-1 0,1 25,0-25,-25 0,25 1,-25-1,0 0,-25 0,0 25,0-25,1 1,-1 24,-25-25,25 25,-24 0</inkml:trace>
  <inkml:trace contextRef="#ctx0" brushRef="#br0" timeOffset="1056.0604">4812 10344,'25'0,"0"-25,-25 0,25 25,-25-25,25 25,-25 0,0-25,0 25,0 0,0 0,0 0,0 0,0 0,0 25,0-25,0 25,0-25,-25 25,25 0,0-1,0 26,-25-25,25 0,0-1,0 1,0-25,0 25,0 0,0-25,25 25,-25-25,25 0,-25 0,24 0,1 0,-25 0,25 0,0 0,0 0,0-25,-1 25,1-25,0 25,0-25,-25 0,25 1,-1-1,-24 0,25 0,-25 0,25 1,-25 24,0-25,0 0,0 25,0 0,0 0,0 0,0 0,25 25,-25 0,0-1,0 1,0 0,0 0,0 0,0 24,0-24,0 0,0 24,0-24,0 0,0 0,0 0,0-1,0 1,0 0,0-25,0 25,0 0</inkml:trace>
  <inkml:trace contextRef="#ctx0" brushRef="#br0" timeOffset="1367.0782">5681 10393,'0'0,"24"0,-24-25,0 25,0 0,0 0,0 0,0 25,0-25,-24 25,24-25,-25 25,25 0,0-1,-25 1,25 0,0-25,0 25,0 0,0-1,0-24,25 25,-25-25,25 25,-1-25,1 0,-25 0,25 0,0 0,0 0,24 0,-24 0,0-25,0 25,-1-25,1 25,0-24,0 24,0-25,-1 0,-24 0,25 0,-25 1,0-1,-25 0,1 0,-1 25,0-25,0 1,-24 24,-1-25,25 25,-24 0,-1 0</inkml:trace>
  <inkml:trace contextRef="#ctx0" brushRef="#br0" timeOffset="2015.1153">7640 10071,'25'0,"-25"-25,0 25,0 0,0-25,0 25,0 0,0 0,0 25,0-25,0 25,0-25,0 25,0-1,0 1,0 0,0 0,0 0,0-1,25 1,-25 0,25 0,-25-25,24 25,-24-25,25 24,0-24,0 25,0-25,-1 0,1 0,0 0,0-25,0 25,-1 0,1-24,0 24,-25-25,25 0,0 0,-25 25,0-25,24 1,-24-1,0 25,0-25,0 25,0-25,0 25,0 0,0 0,0 25,0-25,0 25,0 0,0-1,0 1,0 0,0 0,-24 24,24-24,0 0,0 0,0 24,0-24,-25 0,25 0,0 0,0-25,0 24,0-24,0 25,0-25,0 0</inkml:trace>
  <inkml:trace contextRef="#ctx0" brushRef="#br0" timeOffset="2307.132">8533 10220,'25'-25,"-25"0,25 25,-25 0,0 0,0 0,0 0,0 0,0 25,-25-25,0 25,25-1,-25 1,1 0,24 25,-25-26,25 1,0 0,0 0,0 0,0-1,0 1,25 0,-25-25,24 25,1-25,0 0,0 25,0-25,24 0,-24 0,0-25,0 25,24 0,-24-25,0 0,0 25,-1-25,1 1,0-1,-25 0,0 0,0 0,0 1,0-26,-25 25,0 0,-24 1,24-1,0 25,-24-25,24 25</inkml:trace>
  <inkml:trace contextRef="#ctx0" brushRef="#br0" timeOffset="2924.1672">10716 9922,'50'0,"-26"-25,1 25,0 0,0-25,-25 25,25 0,-25 0,0 0,0 0,0 0,-25 0,0 25,25-25,-25 25,0 0,1-1,-1 1,0 0,0 0,0 0,1 0,-1-1,25 1,-25 0,25-25,0 25,0 0,0-25,25 0,0 24,-1-24,1 0,0 0,0 0,24 0,1 0,-25-24,24 24,1-25,0 25,-1-25,1 25,-25-25,-1 0,26 25,-25-24,-25-1,25 0,-25 0,24 25,-24-25,0 25,0-25,0 25,0 0,0 0,0 0,-24 25,24-25,-25 25,25 0,0 0,-25 0,25 24,0-24,0 0,0 24,0-24,0 0,0 25,0-26,0 1,0 0,0 0,0-25,0 25,25-1,-25-24</inkml:trace>
  <inkml:trace contextRef="#ctx0" brushRef="#br0" timeOffset="3228.1846">11634 10046,'0'-25,"0"25,0-25,0 25,0 0,-25 0,25 0,-25 25,25-25,-25 25,25-25,-24 25,24 0,-25-1,25 1,-25 0,25 0,0 0,0-1,0 1,25-25,0 25,-25 0,24-25,1 25,0-25,0 0,24 0,-24 0,0 0,25 0,-26 0,1 0,25-25,-25 25,-1-25,1 25,0-25,0 0,-25 1,0 24,0-25,0 0,-25 0,0 0,0 1,1-1,-26 0,0 25,1-25,-1 25,25 0</inkml:trace>
  <inkml:trace contextRef="#ctx0" brushRef="#br0" timeOffset="3867.2212">13544 9847,'25'-24,"-1"-1,26 25,-25-25,0 25,-1-25,-24 25,25 0,-25-25,0 25,0 0,0 0,0 25,0-25,0 0,-25 25,1-25,-1 25,0 0,0-1,0 1,1 0,-1 0,0 0,0-1,0 1,25-25,0 25,0 0,0-25,25 25,-25-25,25 25,0-25,0 0,24 0,-24 24,25-24,-1 0,1-24,-25 24,24 0,1 0,-1-25,1 25,0-25,-26 25,1-25,0 25,-25-25,0 25,0-25,0 1,0 24,0-25,0 25,-25-25,25 25,0 0,0 0,-25 0,25 0,0 0,0 25,0-25,0 25,-24-1,24 1,0 0,0 25,0-25,0-1,0 1,0 0,0 0,0 24,0-49,0 25,24 0,-24 0,0-25,0 25,25-25</inkml:trace>
  <inkml:trace contextRef="#ctx0" brushRef="#br0" timeOffset="4171.2386">14685 9897,'0'0,"0"-25,0 25,0 0,0-25,0 25,-25 0,25 25,-25-25,0 25,25 0,-24-25,-1 25,0 24,25-24,-25 0,25 0,-25 0,25-1,0 1,0 0,25 0,-25 0,25-1,0-24,0 25,-1-25,1 0,0 0,0 0,0 0,24 0,-24 0,0 0,24-25,-24 25,0-24,0 24,0-25,-1 0,1 0,-25 0,0 1,0-1,-25 0,25 0,-24 0,-26 0,25 1,0-1,-24 25,24 0</inkml:trace>
  <inkml:trace contextRef="#ctx0" brushRef="#br0" timeOffset="4791.274">16198 9872,'25'-25,"24"1,1 24,-25-25,24 0,-24 25,0-25,0 25,-1 0,1 0,-25-25,25 25,-25 0,0 0,0 25,0-25,0 0,-25 25,25 0,-25 0,1-1,-1 1,0 0,0 0,0-25,25 25,-24-1,24 1,0-25,0 25,0 0,0-25,0 0,24 25,-24-25,25 0,0 0,25 0,-26 0,26 0,-25 0,24 0,1-25,0 25,-1 0,1-25,0 25,-26-25,26 0,-25 25,0-24,-1-1,1 0,-25 25,25-25,-25 0,0 25,0-24,0 24,0 0,0 0,0 0,0 24,0-24,0 25,0 0,0 0,0 0,0-1,0 1,-25 0,25 0,0 25,0-26,0 1,0 0,0-25,0 25,0 0,0-1,0-24,0 0,25 25,-25-25,25 0</inkml:trace>
  <inkml:trace contextRef="#ctx0" brushRef="#br0" timeOffset="5068.2899">17463 10046,'25'-50,"-25"25,24 1,-24-1,0 0,0 0,0 0,0 25,0 0,0 0,0 0,0 0,0 0,-24 25,24 0,-25 0,25-25,-25 49,25-24,0 0,0 0,0 0,0 0,0-1,25 1,0 0,-1 0,1 0,0-25,0 24,0-24,-1 0,1 0,25 0,-25 0,0 0,24 0,-24-24,0 24,0-25,-25 0,24 0,-24 25,0-25,0 1,0-26,-24 25,-1 0,0 0,-25 1,26-1,-26 0,0 0</inkml:trace>
  <inkml:trace contextRef="#ctx0" brushRef="#br0" timeOffset="5616.3212">19174 9773,'0'-25,"25"25,-25-25,25 25,-25-24,0 24,0 0,0 0,0 0,0 0,0 0,0 24,0-24,0 25,0 0,0-25,25 25,-25 0,25-25,-25 24,24-24,-24 25,25-25,0 25,0-25,0 0,-1 0,1 0,25 0,-25 0,-1 0,26 0,-25 0,0-25,-1 25,1-25,0 1,0 24,0-25,-25 0,24 0,-24 0,25 1,-25 24,0-25,0 25,0-25,0 25,0 0,0 25,0-25,0 25,0-1,0 1,0 0,0 0,0 0,0-1,0 26,-25-25,25 0,0-1,0 1,0 0,0-25,0 25,0 0,0-25,0 25,25-25</inkml:trace>
  <inkml:trace contextRef="#ctx0" brushRef="#br0" timeOffset="5915.3383">20315 9798,'0'-25,"0"25,0-25,0 25,0 0,0 0,0 0,0 25,-24-25,24 25,-25 0,0-1,25 1,-25 0,0 0,25 0,-24-1,24 1,0 0,0 0,0 0,24 0,1-25,-25 24,25-24,0 25,0-25,-1 0,1 25,0-25,0 0,0 0,24-25,-24 25,0 0,0-25,-1 1,1 24,0-25,0 0,-25 0,0 0,0 0,0 1,-25-26,0 25,0 0,1 1,-1-1,0 25,-25-25,26 25,-26 0</inkml:trace>
  <inkml:trace contextRef="#ctx0" brushRef="#br0" timeOffset="6455.3692">22077 9575,'24'-25,"1"0,-25 25,25-25,-25 25,0-25,0 25,0 0,0 0,0 0,0 25,0 0,0-25,0 25,0 0,0-1,0 1,0 0,0 0,25 0,-25-1,25-24,-1 25,1 0,0-25,0 25,24-25,-24 25,25-25,-25 0,24 0,1 0,-25 0,-1-25,1 25,0-25,0 25,0-25,-1 0,-24 1,25 24,-25-25,25 0,-25 0,0 25,0-25,0 25,0 0,0 25,0-25,0 25,0 0,-25 0,25 24,0-24,-25 25,25-26,0 26,0-25,-24 0,24-1,0 26,0-25,0 0,0 0,0-25,0 24,0 1,0-25</inkml:trace>
  <inkml:trace contextRef="#ctx0" brushRef="#br0" timeOffset="6739.3855">23193 9872,'0'-25,"25"25,-25-24,24 24,-24-25,0 25,0 0,0 0,0 0,0 25,-24-25,24 24,-25 1,25 0,-25 0,25 0,0-1,0 1,0-25,0 25,0 0,0 0,0 0,25-25,0 24,-1 1,1-25,0 0,0 25,24-25,-24 0,25 0,-25 0,24 0,-24-25,25 25,-1 0,-24-25,25 1,-26 24,1-25,-25 0,0 0,0-25,0 26,-25-1,-24 0,-1 0,1 0,-26 1</inkml:trace>
  <inkml:trace contextRef="#ctx0" brushRef="#br0" timeOffset="9994.5716">18058 8161,'0'0,"25"0,-25 0,0-25,0 25,0 0,0 0,0 25,0-25,0 0,0 25,0-1,25 1,-25 0,25 0,-25 24,0-24,24 25,-24-25,0 24,25 1,-25-25,0 24,0 1,0-1,25-24,-25 25,0-1,0 1,0-25,0 24,0 1,0-25,0 25</inkml:trace>
  <inkml:trace contextRef="#ctx0" brushRef="#br0" timeOffset="10101.5778">18207 9277,'0'25,"0"0,0-25,0 24,0-24,0 25,0-25,0 25,0-25,0 0,25 25,-25-25,0 25,0-1,0-24,25 25,-25 0,0 0,24-25,-24 25</inkml:trace>
  <inkml:trace contextRef="#ctx0" brushRef="#br0" timeOffset="10260.5869">18381 9922,'0'25,"0"-1,0-24,0 25,0 0,0-25,0 25,0-25,0 25,0 0,0-25,0 24,0 1,0 0,0-25,0 25,0 0,0-1,0 1,0 0,24 0</inkml:trace>
  <inkml:trace contextRef="#ctx0" brushRef="#br0" timeOffset="10473.599">18529 10964,'0'24,"0"1,0 0,0 0,0 0,0-1,0 1,0 0,0-25,0 25,0 0,0 0,0-1,0 1,0 0,0 0,0 0,0-1,0 1,0 0,0 0,0 0,25-1,-25 1,0 0,0 25,0-26,25 1,-25 0,0 25,0-26</inkml:trace>
  <inkml:trace contextRef="#ctx0" brushRef="#br0" timeOffset="10597.6061">18629 12105,'0'24,"0"1,0 25,24-25,-24 0,0-1,0 1,0 0,0 25,0-26,0 1,0 0,0 0,0 0,0 24,0-24,0 0,0 0,0-1,0 1,0 25</inkml:trace>
  <inkml:trace contextRef="#ctx0" brushRef="#br0" timeOffset="10765.6158">18777 13444,'0'25,"0"25,0-26,0 26,0 0,0-26,0 1,-24 25,24-25,0-1,0 26,0-25,0 0,0-1,0 26,0-25,0 0,0 24,0-24,0 0,0 24</inkml:trace>
  <inkml:trace contextRef="#ctx0" brushRef="#br0" timeOffset="10905.6238">18827 14536,'0'49,"0"-24,0 25,0-26,0 26,0-25,0 0,0 24,0-24,0 25,0-26,0 1,0 0,0 25,0-26,0 1,0 25,0-25,0-1,0 26,0-25,0 0,0-1,0 26</inkml:trace>
  <inkml:trace contextRef="#ctx0" brushRef="#br0" timeOffset="12808.7326">1836 13097,'0'-25,"0"25,0-25,0 0,0 25,25-24,-25 24,25-25,-1 25,1-25,0 25,0-25,0 25,-1 0,1 0,0 0,0 0,0 25,-1-25,1 25,-25-25,0 25,25-1,-25-24,0 25,0 0,0-25,-25 25,25 0,-25-25,25 24,0 1,-24-25,24 25,-25-25,25 0,0 0,0 25,0-25,0 0,0 0,0 0,0 0,0 0,0 0,25 0,-1 0,1 0,0 25,0-25,0 0,-1 25,1-25,0 24,-25-24,25 25,0-25,-25 25,24 0,-24 0,0-25,0 24,0-24,0 25,0 0,-24-25,24 25,-25-25,25 25,-25-25,0 24,0-24,1 25,-26-25,25 0,0 0,1 0,-26 0,25 0,0 0,-24 0</inkml:trace>
  <inkml:trace contextRef="#ctx0" brushRef="#br0" timeOffset="13327.7623">3126 12874,'25'-25,"-1"25,-24 0,25 0,-25 0,0 0,-25 0,25 25,-24-25,-1 0,-25 24,25-24,1 25,-26-25,25 25,-25-25,26 25,-1-25,0 0,0 25,0-25,1 0,24 0,-25 0,25 0,0 0,0 24,0-24,0 0,0 0,0 0,0 0,0 0,0 0,25 0,-25 25,0-25,0 0,24 25,-24-25,0 25,0-25,25 25,-25-25,0 24,0-24,0 0,0 25,25-25,-25 0,0 25,0-25,0 0,0 0,0 0,0 0,0 0,25 0,-25 0,0-25,25 25,-25 0,24 0,1-25,-25 25,25 0,25 0,-25 0,-1 0,1 0,25 0,-25 0,-1 0,1 25,0-25,0 25,0-25,-1 25,-24-25,0 25,25 0,-25-1,0-24,0 25,-25 0,1 0,24-25,-25 25,0-1,0-24,-24 25,24-25,-25 25,25-25,-24 25,24-25,-25 0,25 0,1 0</inkml:trace>
  <inkml:trace contextRef="#ctx0" brushRef="#br0" timeOffset="14019.8019">5234 12948,'-25'-25,"25"25,-24-25,24 1,0-1,0 0,0 25,0-25,0 0,0 25,24-24,1 24,0-25,0 25,0 0,-1 0,1 0,0 0,25 0,-26 25,1-25,-25 24,25-24,-25 25,25 0,-25 0,0 0,0-1,0 1,-25 0,25 0,-25 0,25-25,-25 24,25 1,-24-25,24 25,0-25,0 0,0 0,0 0,0 0,0 0,0 0,0 0,0 0,24 25,1-25,0 0,-25 0,50 0,-26 0,1 25,0-25,0 0,0 24,-1-24,-24 25,25-25,-25 25,0-25,0 25,0-25,0 25,0-25,0 25,-25-25,25 24,-24-24,-1 25,0-25,0 0,0 25,1-25,-1 0,-25 0,25 0,1 0,-1 0,0 0</inkml:trace>
  <inkml:trace contextRef="#ctx0" brushRef="#br0" timeOffset="14278.8167">5879 12725,'25'0,"0"-25,-25 25,0 0,0 0,0 0,-25 0,25 25,-25 0,25-1,-25 1,0 0,25 0,0 0,0-1,0 1,0 0,0 0,25 0,-25-1,25 1,0-25,0 25,-1 0,1 0,0-25,-25 24,25-24,-25 25,25-25,-25 25,0-25,0 0,0 25,0-25,-25 0,0 25,0-25,0 0</inkml:trace>
  <inkml:trace contextRef="#ctx0" brushRef="#br0" timeOffset="14430.8254">5730 12774,'25'-24,"0"-1,0 0,-1 0,1 25,0-25,25 1,-26-1,26 0,0 0,-1 25,26-25,-26 1,26 24,-26-25,1 25</inkml:trace>
  <inkml:trace contextRef="#ctx0" brushRef="#br0" timeOffset="15006.8583">7392 12750,'-25'-25,"25"25,0-25,0 25,0-25,0 0,0 25,0-24,25-1,0 25,0-25,0 0,24 25,-24 0,25 0,-1 0,-24 0,25 0,-26 0,1 0,0 25,0 0,0-25,-25 25,0-1,0 1,0-25,0 25,0 0,0 0,-25-1,25 1,-25 0,25-25,-25 25,25 0,0-25,0 0,0 0,0 0,0 0,0 0,0 0,25 24,-25-24,25 0,0 0,-1 0,1 0,25 0,-25 0,-1 0,1 25,0-25,0 0,0 25,-25-25,24 25,-24-25,0 25,0-25,0 0,0 24,0-24,-24 25,-1-25,0 0,0 25,0-25,1 25,-1-25,-25 0,25 0,1 25,-1-25,0 0</inkml:trace>
  <inkml:trace contextRef="#ctx0" brushRef="#br0" timeOffset="15263.873">8211 12502,'49'-25,"-24"25,0 0,0 0,-25 0,0 0,0 0,-25 0,25 25,-25-1,25 1,-25 0,25 0,-24 0,24-1,0 26,0-25,0 0,24-1,-24 1,25 0,0 25,0-26,0 1,-1-25,1 25,0 0,0 0,0-25,-25 24,24 1,-24-25,0 0,0 25,0-25,0 25,0-25,-24 0,-1 0,0 0</inkml:trace>
  <inkml:trace contextRef="#ctx0" brushRef="#br0" timeOffset="15399.8808">8236 12675,'24'0,"1"-25,25 1,-25-1,24 0,1 0,-1 0,1 1,0-1,-1 25,1-25,-1 0,26 25</inkml:trace>
  <inkml:trace contextRef="#ctx0" brushRef="#br0" timeOffset="16059.9186">10766 12551,'0'-25,"0"1,0 24,24-25,1 0,0 0,0 25,24-25,-24 1,25 24,-1 0,-24-25,25 25,-1 0,-24 0,0 25,0-25,0 0,-1 24,-24 1,0 0,0-25,0 25,0 24,-24-24,24 0,-25 0,0 0,0-1,0 1,1 0,24 0,-25 0,0-25,25 0,0 24,0-24,0 0,0 0,0 0,25 0,-25 0,25 0,-1 25,1-25,0 0,25 0,-26 25,1-25,0 0,0 25,0-25,0 0,-1 25,-24-25,25 24,-25-24,0 0,0 25,-25-25,25 25,-24-25,-1 0,0 25,0-25,-25 25,26-25,-26 0,25 24,-24-24,24 0,0 0,-25 0</inkml:trace>
  <inkml:trace contextRef="#ctx0" brushRef="#br0" timeOffset="16310.9329">11535 12378,'24'-25,"26"25,-25 0,0 0,-25 0,0 0,0 0,0 0,0 25,0-1,0 1,-25 0,25 0,0 0,0-1,0 26,0-25,25 0,-1-1,1 1,0 25,0-25,0-1,-1 1,1 0,0-25,0 25,-25 0,25-25,-25 24,0-24,0 25,0-25,0 0,0 0,-25 25,25-25,-25 0</inkml:trace>
  <inkml:trace contextRef="#ctx0" brushRef="#br0" timeOffset="16456.9413">11634 12477,'25'0,"-1"-25,1 0,0 0,0 1,0-1,24 25,1-25,-25 0,24 25,1-25,-1 1,1 24,0-25</inkml:trace>
  <inkml:trace contextRef="#ctx0" brushRef="#br0" timeOffset="17086.9773">13668 12477,'-25'0,"25"-25,0 0,0 25,0-25,0 1,0 24,25-25,-25 25,25-25,-1 25,1 0,0 0,0 0,0 0,-1 0,1 0,0 0,-25 25,25-25,-25 25,0-25,0 24,0 1,0-25,-25 25,25 0,-25 0,25-1,-25-24,1 25,24 0,-25 0,25-25,0 25,0-25,0 0,0 0,25 24,-1-24,-24 0,25 0,25 0,-25 0,-1 25,26-25,-25 0,0 25,-1-25,26 25,-25-25,0 25,-25-25,24 0,-24 24,25-24,-25 25,0-25,0 25,0-25,0 0,-25 25,25-25,-24 0,-1 25,0-25,0 0,0 0,25 24,-24-24,-1 0,0 0,0-24,25 24</inkml:trace>
  <inkml:trace contextRef="#ctx0" brushRef="#br0" timeOffset="17314.9904">14213 12328,'25'-25,"25"0,-25 1,-1 24,-24-25,25 25,-25 0,0 0,0 25,0-1,0-24,0 25,0 0,0 25,0-26,0 1,0 25,0-25,0-1,25 26,0-25,-25 0,25-1,-1 1,1 25,0-25,0-1,0 1,-25-25,25 25,-25 0,24-25,-24 25,0-25,0 24,-24-24,24 0,-25 25</inkml:trace>
  <inkml:trace contextRef="#ctx0" brushRef="#br0" timeOffset="17460.9987">14213 12502,'25'-25,"0"25,0-25,24 0,-24 0,0 1,25-1,-1 25,1-25,0 0,-1 25,1 0,-1-25,26 25</inkml:trace>
  <inkml:trace contextRef="#ctx0" brushRef="#br0" timeOffset="18051.0325">16322 12303,'0'0,"0"-25,0 25,0-24,0-1,25 25,-1-25,-24 25,25 0,0-25,0 25,24 0,-24 0,0 0,0 0,0 0,-1 25,1-25,0 25,-25-25,0 25,0-1,0 1,-25-25,25 25,-25 0,1 0,24-1,-25-24,0 25,25 0,-25-25,25 25,0-25,0 0,0 25,25-25,0 0,-25 0,25 24,-1-24,1 0,0 25,0-25,0 0,0 25,-1-25,1 25,-25-25,25 0,-25 25,25-25,-25 0,0 24,0-24,0 0,0 0,0 25,0-25,-25 0,0 25,25-25,-25 0,1 0,-1 25,0-25,-25 0,25 0,1 0,-1 0</inkml:trace>
  <inkml:trace contextRef="#ctx0" brushRef="#br0" timeOffset="18323.048">17041 12204,'50'0,"-25"0,-25 0,24-25,-24 25,0 25,0-25,-24 25,24-25,-25 25,25-1,-25 1,0-25,25 50,-25-25,25-1,0 1,0 0,0 0,25 0,0 24,0-24,0 0,-1 0,1-1,25 1,-25 0,-1 0,1-25,-25 25,25-25,-25 24,0-24,0 25,0-25,0 0,0 0,-25 0,0 0,1 0,-1 0,-25 0,25 0,-24 0</inkml:trace>
  <inkml:trace contextRef="#ctx0" brushRef="#br0" timeOffset="18443.0549">16967 12278,'49'-24,"1"-1,24 0,-24 25,24-25,1 0,-26 0,26 25,-1-24</inkml:trace>
  <inkml:trace contextRef="#ctx0" brushRef="#br0" timeOffset="20281.16">19522 10542,'0'0,"0"0,0 0,0 0,0 0,0 0,0 0,0 25,0-25,0 25,24-25,-24 24,25 1,0-25,-25 25,25 0,0 0,-25-25,24 24,1-24,0 25,-25-25,25 25,0-25,-1 0,-24 0,25 0,0 0,0-25,0 25,0 0,-1-25,1 25,0-24,0 24,0-25,-1 0,1 0,0 0,0 25,0-24,-1-1,1 0,0 0,0 25,0-25,-1 25,1-24,0 24,-25 0,25 0,0 0,-1 0,1 24,0-24,-25 25,25 0,0-25,-1 25,-24 0,25-1,0 1,0 0,0 0,-25 0,24-25,1 24,0 1,0-25,0 25,-1-25,1 0,25 0,-25 0,0 0,-1 0,1 0,0 0,0-25,24 25,-24-25,0 25,0-24,0 24,-1-25,1 0,0 0,0 0,0 25,-1-24,1-1,0 25,0-25,0 25,-1 0,1 0,0 0,0 0,-25 0,25 0,-1 25,1-25,0 25,0-25,0 24,-1-24,1 25,0 0,0 0,0-25,-1 25,1-1,0-24,25 25,-26-25,1 25,0-25,0 25,25-25,-26 0,1 0,0 0,0 0,0 0,-1 0,1 0,25 0,-25-25,-1 25,1 0,0-25,0 25,0-25,-1 25,1-24,0 24,0 0,0-25,-1 25,1 0,0 0,-25 0,25 0,0 0,-1 0,-24 25,25-25,0 0,0 24,0-24,24 25,-24-25,0 25,0-25,24 0,-24 25,0-25,25 0,-1 0,-24 0,25 0,-1 0,1-25,-1 25,1 0,0-25,-1 0,-24 25,25-24,-1-1,1 0,-25 25,-1-25,1 0,0 1,0-1,-25 0,25 25,-25-25,0 0,0 25</inkml:trace>
  <inkml:trace contextRef="#ctx0" brushRef="#br0" timeOffset="21455.2272">21456 10046,'-24'-25,"-1"25,0 0,0-25,25 25,-25 0,25 0,0-25,0 25,0 0,0 0,0 0,25 25,0-25,0 0,0 0,-1 0,1 0,25 0,-1 25,1-25,-25 0,24 0,1 0,-25 0,24-25</inkml:trace>
  <inkml:trace contextRef="#ctx0" brushRef="#br0" timeOffset="21633.2373">21531 9847,'0'0,"0"0,0 0,0 0,0 0,0 0,0 0,0 25,0 0,0 0,0 0,0-1,0 26,25-25,-25 25,0-26,0 26,0 0,0-26,0 1,0 25,0-25</inkml:trace>
  <inkml:trace contextRef="#ctx0" brushRef="#br0" timeOffset="22141.2664">19720 10592,'0'0,"0"0,0 0,0 0,0 0,0 0,0 0,0 0,0 0,25 24,-25-24,25 0,-1 0,-24 25,50-25,-25 0,25 0,-26 0,26 0,24 0,-24 0,24 0,1 0,-1 0,25 0,-24-25,49 25,-25 0,0-24,25 24,0 0,0 0,25-25,0 25,-25 0,25 0,0 0,0 0,-1 0,-24 0,25 0,0 0,-25 0,25 0,-25 0,0 0,-25 0,0 0,1 0,-1 0,-25 0,1 0,-26 0,-24 0,25 0,-50 0,0 0,0 0</inkml:trace>
  <inkml:trace contextRef="#ctx0" brushRef="#br0" timeOffset="22528.2885">20315 10716,'-74'0,"24"24,-24-24,24 25,26-25,-1 0,0 25,25-25,0 0,0 0,0 0,25 0,24 0,1 0,0-25,24 25,25 0,-24-25,49 25,-25-24,25 24,25-25,-25 25,25-25,-1 25,1-25,0 25,0-25,0 25,0-24,-25 24,24-25,1 25,-25-25,0 25,0-25,-25 25,1 0,-1-25,-25 25,1 0,-26-24,1 24,-25 0,0 0,-1 0,-24 0,0 0,0 0,0 0,0 0,0 0,0 0,0 0,0 0,0 0,0 0,0 0,0 0,0 0,0 0,0 0,0 0</inkml:trace>
  <inkml:trace contextRef="#ctx0" brushRef="#br0" timeOffset="27363.5651">2729 14163,'0'0,"0"0,25 0,-25 0,0 0,24 0,-24 0,25 0,-25 0,25-24,0 24,0 0,24-25,-24 25,0-25,0 25,0-25,-1 25</inkml:trace>
  <inkml:trace contextRef="#ctx0" brushRef="#br0" timeOffset="27727.5859">2828 14188,'0'0,"0"0,0 0,0 25,-25-25,25 0,0 0,0 0,0 0,0 25,0-25,0 0,0 25,0-25,0 24,0-24,0 25,0 0,0-25,0 25,0-25,0 25,0 0,0-25,0 24,0-24,0 0,0 0,25 0,-25 25,0-25,0 0,0-25,25 25,-25 0,0 0,25-24,-25 24,24 0,-24-25,25 25,0 0,-25-25,25 25,0 0,0 0,-25 0,24 0,1 0,0 0,-25 0,25 25,-25-25,25 25,-25-25,0 0,0 24,0-24,0 25,0-25,0 25,0 0,-25-25,25 25,-25-25,0 0,25 24,-25-24,1 0</inkml:trace>
  <inkml:trace contextRef="#ctx0" brushRef="#br0" timeOffset="28103.6074">2729 13915,'0'25,"-25"-25,0 25,0 0,1 0,-1-1,0 1,0 0,0 25,1-1,24-24,-25 25,25-1,0 1,0 0,0-1,0 1,0-1,25-24,-25 25,24-25,1-1,0 1,0 0,0 0,-1-25,26 0,-25 25,24-25,-24-25,25 25,-25 0,24-25,1 0,0 0,-1 25,1-49,-1 24,-24 0,25-24,-1 24,1-25,-25 1,24-1,-24 0,0 1,-25 24,25-25,-25 1,0 24,-25-25,0 25,-24 1,24-1,-25 0,-24 0,24 25,1 0,-26 0,26 0,-1 0</inkml:trace>
  <inkml:trace contextRef="#ctx0" brushRef="#br0" timeOffset="28743.644">6053 13841,'0'0,"0"-25,24 25,-24-25,0 25,0 0,0 0,0-24,-24 24,24 0,0 0,-25 24,0-24,0 0,0 25,1-25,-1 25,0 0,0-25,-24 25,24-1,0-24,0 25,25-25,-25 25,25-25,-24 0,24 25,0-25,0 0,0 0,0 0,0 0,0 25,0-25,24 0,-24 0,25 0,-25 0,25 24,-25-24,25 0,-25 0,25 0,-25 0,0 0,24 25,-24-25,0 0,25 0,-25 0,0 0,25 0,-25 0,0 0,25 0,-25 0,0 0,25 0,-25 0,0 0,24 0,-24 0,25 0,-25 0,25 0,-25 0,25 0,-25 0,25 25,-25-25,0 0,24 25,-24-25,0 25,0-1,0-24,0 25,-24 0,24-25,-25 25,25 0,-25-25,0 24,0-24,1 25,-1-25,0 0,0 25,0-25,1 0,-1-25</inkml:trace>
  <inkml:trace contextRef="#ctx0" brushRef="#br0" timeOffset="29119.6655">5829 13593,'-24'0,"24"-25,-25 25,0 0,25 0,-25 0,0 0,1 25,-1 0,0-25,-25 25,26 24,-1-24,0 25,0-26,0 26,25 0,-24-1,24 1,-25-1,25 26,0-26,0 1,0 0,0-1,25 1,-25-25,24 24,1-24,0 0,0-25,0 25,24-25,-24 25,25-25,-26 0,26-25,0 25,-1-25,1 0,-25 25,24-25,1-24,-25 24,24 0,-24-25,25 26,-25-26,-1 0,1 1,0-1,-25 25,0-24,0-1,0 25,-25-24,0 24,1-25,-1 26,-25-1,0 0,1 0,-1 0,1 25,-1 0,0 0,1 0</inkml:trace>
  <inkml:trace contextRef="#ctx0" brushRef="#br0" timeOffset="29551.6903">7963 13643,'-25'0,"25"0,-25 0,25 24,-25-24,25 0,-25 25,25 0,0 0,0 0,0-1,0 1,25 0,-25 0,25 0,0-1,0-24,-1 25,1 0,0 0,0 0,0-25,-1 24,1-24,0 25,-25 0,25-25,-25 25,0-25,0 25,0-25,0 24,-25-24,0 25,0-25,1 25,-1-25</inkml:trace>
  <inkml:trace contextRef="#ctx0" brushRef="#br0" timeOffset="29999.7159">8136 13543,'50'-24,"-25"24,-25-25,25 0,-25 0,0 25,0-25,0 25,0-24,-25 24,25 0,-25 0,0-25,0 25,0 0,-24 25,24-25,0 24,-24 1,24 0,-25 0,1 0,24 24,-25-24,25 25,-24-1,24 1,0 24,0-24,1-1,-1 26,0-26,0 1,25 24,0-24,0 0,0-26,0 26,25-25,0 25,0-26,-1-24,1 25,25-25,-1 25,-24-25,25 0,-1 0,1 0,0-25,24 25,-24-25,-1 1,26-1,-26 0,1 0,0 0,24-24,-24 24,-1-25,-24 25,25-24,-26-1,1 1,0 24,0-25,-25 1,0 24,-25-25,25 1,-50 24,26-25,-26 25,0-24,1 24,-26 0,26 25,-26-25,26 25,-26 0,26 0,-1 0</inkml:trace>
  <inkml:trace contextRef="#ctx0" brushRef="#br0" timeOffset="30439.741">11212 13543,'0'0,"-25"0,25 0,0 0,-25 0,25 0,-24 25,24-25,-25 25,25 0,0 0,0-1,0 1,0 0,0 0,25 0,-25-1,24 1,1-25,0 25,0 0,0 0,-25-25,24 24,1-24,0 25,-25-25,25 25,-25-25,0 25,0-25,0 25,0-25,-25 0,0 24,0-24,1 0</inkml:trace>
  <inkml:trace contextRef="#ctx0" brushRef="#br0" timeOffset="30886.7666">11634 13196,'0'-25,"0"0,0 1,-25-1,0 25,0-25,1 25,-1 0,-25 0,1 25,-1-25,0 25,1-1,-1 1,0 25,-24 0,24-26,1 51,-1-26,1 1,24 24,-25-24,25 24,1-24,-1 24,0-24,25 0,-25 24,25-49,0 24,25 1,0-25,-25 0,49-1,-24 1,0 0,25 0,-1-25,1 0,-1 0,26 0,-26-25,26 25,-26-25,26 0,-25 1,24-1,0-25,-24 25,24-24,-24 24,0-25,-1 26,1-26,-1 0,-24 26,0-26,0 0,-25 1,0-1,-25 1,0-1,0 25,-24-24,-1 24,1 0,-26 0,1 0,24 25,-24 0,-1 0,26 0,-1 0</inkml:trace>
  <inkml:trace contextRef="#ctx0" brushRef="#br0" timeOffset="31294.79">13717 13469,'-24'0,"-1"0,25 0,-25-25,0 25,25 0,-25 25,25-25,0 0,0 25,0 0,0-1,25-24,-25 25,25 0,0 0,0 0,-1-1,26 1,-25 0,0-25,24 25,-24 0,0-1,0-24,-1 25,1 0,0-25,0 25,-25-25,0 25,0-1,0-24,0 25,-25-25,25 0,-25 25,-24-25,24 0,0 0,-25 0</inkml:trace>
  <inkml:trace contextRef="#ctx0" brushRef="#br0" timeOffset="31723.8145">13693 13568,'24'-25,"1"1,0-1,0 0,0 0,-1 0,1 25,0-24,25-1,-26 0,1 0,25 0,-25 1,-1-1,1 25,-25-25,0 25,0-25,0 25,0 0,-25 0,1-25,-1 25,0 25,0-25,-24 0,-1 25,0 0,26 0,-26-1,0 1,1 0,-1 25,1-26,-1 26,0 0,25-1,-24 1,24-1,0 1,0-25,1 24,24 1,-25 0,25-1,0-24,0 25,25-1,-1-24,1 0,0 24,0-24,24 0,-24-25,25 25,0-25,-1 25,26-25,-26 0,1 0,24 0,1-25,-26 25,26-25,-1 0,0 0,1 1,-1-1,-24 0,24-25,-24 26,0-26,-1 0,-24 1,25 24,-50-25,0 1,0-1,0-24,-25 24,-25 1,1-1,-26 0,25 1,-24 24,0-25,-26 50,51-24,-26 24</inkml:trace>
  <inkml:trace contextRef="#ctx0" brushRef="#br0" timeOffset="32114.8369">17165 13444,'-25'-25,"25"25,-24-24,-1 24,0 0,0-25,0 25,1 25,-1-25,0 24,0-24,0 25,1 0,-1 0,0 0,25-1,0 26,0-25,25 0,-25-1,25 1,-1 0,26 0,-25 0,0-1,24 1,-24 0,0 0,0 0,-1-1,1-24,0 25,-25 0,0-25,0 25,0-25,0 25,-25-25,0 24,1-24,-26 0,25 0,-24 0</inkml:trace>
  <inkml:trace contextRef="#ctx0" brushRef="#br0" timeOffset="32579.8635">17140 13395,'50'0,"-25"-25,24 0,-24 0,25 0,-1 25,-24-24,0-1,0 0,0 25,-1-25,1 0,-25 25,0-25,0 1,0 24,0-25,-25 0,1 25,-1-25,-25 0,25 25,-49 0,24 0,1 0,-26 0,1 0,0 25,-26-25,26 25,0 0,-26 24,1 1,25 0,-26-1,26 26,0-1,-1 1,1-1,-1 25,26-24,-1-1,1 0,24 1,25-1,0 1,0-1,0-24,49-1,-24 1,25-25,-1 24,26-24,-1 0,1-25,-1 25,25-25,0 25,1-25,-1 0,25-25,0 25,-25-25,25 0,0 0,-25 1,25-1,-24-25,-1 25,0-24,-24-1,-1-24,0 24,-24-24,-25-1,0 1,-25-1,-25 1,0 0,-25-1,-24 1,0-1,-26 26,1-1,-25 1,25 24,-50 0,25 25,-25 0,25 25,-25 0</inkml:trace>
  <inkml:trace contextRef="#ctx0" brushRef="#br0" timeOffset="36159.0682">20588 11609,'-25'0,"25"0,0 0,0 0,0 0,0 0,0 0,25-25,-25 25,25 0,0 0,0 0,-1 0,1 0,25 0,-25-25,-1 25,26 0,-25 0,25 0,-26-25,1 25,0 0,-25 0,25-25,-25 25</inkml:trace>
  <inkml:trace contextRef="#ctx0" brushRef="#br0" timeOffset="36339.0785">20762 11410,'0'0,"0"-25,0 25,-25 0,25 0,0 0,0 0,0 0,0 25,0-25,0 25,0 0,0 0,0-1,0 1,0 25,25-25,-25-1,0 26,0-25,0 0,0 24,0-24,25 0,-25 0,0-1,0 1,0-25</inkml:trace>
  <inkml:trace contextRef="#ctx0" brushRef="#br0" timeOffset="36752.1021">21258 11435,'0'-25,"25"0,-25 1,25-1,-1 25,1-25,0 25,0-25,24 25,-24 0,0 25,0-25,24 25,-24-25,0 25,0-25,-25 24,25 1,-25 0,0-25,0 25,0 0,0-25,0 24,-25 1,25-25,-25 25,0-25,25 0,-25 25,25-25,0 0,0 0,0 0,0 0,0 0,0 0,0 0,25 0,-25 0,25 0,0 0,24 25,-24-25,0 0,0 24,24-24,-24 25,0-25,0 25,-25-25,25 25,-25-25,0 25,0-1,0-24,0 25,0-25,-25 25,0-25,0 25,0-25,1 0,-1 25,-25-25,25 0,-24 0,24 0,0 0,0 0,1 0,-1-25,0 25,25-25</inkml:trace>
  <inkml:trace contextRef="#ctx0" brushRef="#br0" timeOffset="37048.119">22077 11261,'49'0,"1"-24,-25 24,24 0,-49 0,25 24,-25-24,0 25,0 0,0 0,-25 0,25-1,-25 26,1-25,24 24,-25-24,0 0,25 25,0-26,0 1,0 0,0 0,0 0,25-1,0 1,-1 0,1-25,0 25,25-25,-26 0,26 0,0 0,-1-25,-24 25,25-25,-1 0,1 1,-25-1,24 0,-24 0,0 0,-25-24,25 24,-25 0,-25-24,0 24,0-25,-24 25,-1-24,-24 24,-1 0,1 0,-25 25,24-24</inkml:trace>
  <inkml:trace contextRef="#ctx0" brushRef="#br0" timeOffset="40263.3029">19968 10567,'0'0,"0"0,25 0,-25 0,25 0,0 0,-1-25,1 25,0 0,25-25,-1 25,1-25,24 25,-24-24,24 24,1-25,-1 25,0-25,26 25,-26-25</inkml:trace>
  <inkml:trace contextRef="#ctx0" brushRef="#br0" timeOffset="40731.3297">22672 10616,'0'0,"25"-24,-1 24,-24 0,25 0,25-25,-25 25,-1-25,26 25,0-25,-1 25,1-25,24 25,1-24,-1 24,1-25,24 25,0-25</inkml:trace>
  <inkml:trace contextRef="#ctx0" brushRef="#br0" timeOffset="41975.4008">21109 12254,'25'0,"-25"0,25-25,0 25,-1 0,1 0,25-25,-1 25,1 0,0-25,24 25,-24 0,24-25,25 25,-24 0,-1 0,25-25,-24 25,24 0,-25 0,26 0,-26-24,0 24,-24 0,24 0,-24 0,-25 0</inkml:trace>
  <inkml:trace contextRef="#ctx0" brushRef="#br0" timeOffset="42159.4114">21655 12278,'-25'0,"0"0,0 25,25-25,0 0,0 0,25 0,0-25,0 25,24 0,1 0,0 0,24-24,-24 24,24 0,1-25,-1 25,0 0,1 0,24 0,-25-25,1 25,-1 0</inkml:trace>
  <inkml:trace contextRef="#ctx0" brushRef="#br0" timeOffset="44591.5505">19323 12576,'0'0,"-25"0,25-25,0 25,0 0,0 0,0 0,0 0,0 0,0 0,0 0,0 0,0 0,0 0,0 0,0 0,0 0,0 0,25-25,-25 25,50 0,-25 0,24-24,26 24,-1 0,0-25,26 25,-1-25,0 25,25 0,25-25,-25 25,25-25,24 25,-24 0,25-24,0 24,24 0,-24-25,-1 25,1 0,0 0,24 0,-24 0,-26 0,26 0,-25 0,0 0,0-25,-25 25,0 0,-25 0,0 0,0 0,-24-25,-26 25,1 0,-25 0,-1 0,1-25,-25 25,0 0,0 0,0-24,0 24,-25 0,1 0,-1-25,0 25</inkml:trace>
  <inkml:trace contextRef="#ctx0" brushRef="#br0" timeOffset="45214.5861">20811 13097,'0'0,"0"-25,0 0,-24 25,24 0,0-25,0 25,0 0,0 0,0 0,0 0,0 25,0 0,0-25,0 25,0 24,0-24,24 25,-24-25,0 24,0-24,0 25,0-1,0-24,0 25,0-25,25-1,-25 26,0-25,0 0,0-1,0-24,0 25,0 0,0-25,0 0</inkml:trace>
  <inkml:trace contextRef="#ctx0" brushRef="#br0" timeOffset="45472.6009">21258 13047,'0'0,"25"-25,-25 25,0-24,0 24,0 0,0 0,0 0,0 0,0 24,0-24,0 25,25 0,-25 25,0-26,0 26,24-25,-24 25,0-1,0-24,0 25,25-26,-25 26,0-25,0 0,0-1,25 26,-25-50,0 25,0 0,0-1,0-24,0 25,0-25,0 0,0 0,0 0</inkml:trace>
  <inkml:trace contextRef="#ctx0" brushRef="#br0" timeOffset="45837.6218">21754 13097,'0'0,"0"0,0 0,0 0,0 0,-25 0,25 0,-25 25,25-25,-24 24,-1 1,25 0,-25 0,25 0,-25 0,25 24,0-24,0 25,0-26,0 1,0 0,0 25,25-26,-25 1,25-25,0 25,-1 0,1-25,0 25,0-25,0 0,24 0,-24 0,25 0,-1-25,-24 25,25-25,-1 25,1-25,-25 0,24 1,-24-1,25 0,-25 0,-1 0,1-24,0 24,-25 0,0-24,0 24,0 0,-25-25,0 25,1 1,-26-1,25 0,-24 0,-1 25,0 0,-24 0,24 0</inkml:trace>
  <inkml:trace contextRef="#ctx0" brushRef="#br0" timeOffset="48405.7686">21084 14263,'-24'0,"-1"0,0 0,0 0,25 0,-25 0,25 0,0 0,0 0,0 0,0 0,25 0,0 0,0-25,0 25,24 0,1 0,-1-25,1 25,24 0,1-25,-1 0,1 25,-1-24,25-1,0 25,1-25,-26 0,25 0,1 25,-1-24,0-1,0 25,-24-25,24 25,-25-25,-24 25,-1 0,1-25,0 25,-26 0,-24 0,25 0,-25 0,0 0,-25 0</inkml:trace>
  <inkml:trace contextRef="#ctx0" brushRef="#br0" timeOffset="48824.7926">21729 14486,'0'0,"0"0,0 0,0 0,0 0,0-25,25 25,-25 0,25 0,-25 0,25-25,-1 25,1 0,0 0,0 0,0 0,24 0,-24 0,0 0,0 0,0 25,-1-25,1 0,-25 25,0-25,0 25,0-25,0 25,0-1,-25-24,1 25,-1 0,0 0,0 0,0-25,0 24,1 1,-1 0,0-25,0 25,25-25,0 25,0-25,0 0,0 0,0 0,25 0,0 0,0 0,24 0,-24 0,25 0,-25 0,24-25,1 25,-1 0,1-25,24 25,-24 0,0 0,-26-25,26 25,-25 0,0 0,-1 0,1 0,-25 0,0 0,0 0,0 0,0 0</inkml:trace>
  <inkml:trace contextRef="#ctx0" brushRef="#br0" timeOffset="49172.8125">20663 16024,'0'-25,"0"25,0 0,0 0,0 0,0-25,0 25,0 0,24 0,-24-25,25 25,0 0,0 0,0 0,-1 0,1 0,25 0,-25 0,0 0,-1 0,-24 0,25 0,-25 0,0 0</inkml:trace>
  <inkml:trace contextRef="#ctx0" brushRef="#br0" timeOffset="49329.8215">20638 16123,'0'0,"0"0,0 0,25 0,-25 0,24 0,-24 0,25 0,0 0,0 0,0 0,-1 0,1 0,0 0,25 0,-25-25,24 25,-24 0,25-25,-26 25</inkml:trace>
  <inkml:trace contextRef="#ctx0" brushRef="#br0" timeOffset="49620.8381">21655 15677,'0'0,"0"-25,0 25,0 0,-25-25,25 25,-25 0,25 0,-25 25,25-25,-24 25,24-25,-25 24,25 1,0 0,0 0,0 0,0-1,0 1,25 0,-1 25,1-26,-25 1,25 0,0 0,0 0,-1-25,1 24,0 1,0 0,-25-25,25 25,-25-25,24 25,-24-25,0 24,0-24,0 0,-24 25,24-25,-25 0,25 0,-25 0,0 25,0-25,1 0,-1-25,0 25</inkml:trace>
  <inkml:trace contextRef="#ctx0" brushRef="#br0" timeOffset="50108.8661">21729 15701,'25'0,"25"-24,-26-1,26 0,0 25,-1-25,1 0,0 25,-1-24,-24-1,25 25,-26 0,1-25,0 25,0 0,-25 0,0 0,0 0,0 0,-25 0,25 25,-25-25,0 25,1-25,-1 24,-25 1,25 0,1-25,-1 25,0 0,25-1,-25 26,25-25,0 0,0-1,25 1,0 25,-25-25,25-1,-1 1,1 0,0 0,0 0,0-1,-25-24,24 25,1 0,-25-25,25 25,-25-25,25 25,-25-25,0 0,0 24,-25-24,25 0,-25 0,0 25,1-25,-1 0,0 0,0 0,0 0,1 0,-1-25,0 25,0-24,0-1,25 0,-25 0,25 0,0 1,0-26,0 25,25 0,0-24,-25 24,50-25,-25 26,-1-26,26 25,-25-24,24 24,-24 0,25-25,-1 26,1-1,0 0,-1 0,1 0,-1 25,1-24,0-1,-26 25,26 0,-25-25,0 25,-25 0,24 0,-24 0</inkml:trace>
  <inkml:trace contextRef="#ctx0" brushRef="#br0" timeOffset="50400.8828">21481 16520,'-49'25,"49"24,-25-24,0 0,25-25,0 25,0-25,25 0,0 0,-25 25,24-25,26 0,-25-25,24 25,1 0,24-25,-24 0,24 25,1-25,-1 1,26-1,-26 0,25 0,-24 0,24 1,-25-1,1 0,-1 0,0 0,1 25,-26-25,1 1,-25 24,0 0,-1-25,1 25,-25 0,0 0,0 0,0 0,0 0,-25-25</inkml:trace>
</inkml:ink>
</file>

<file path=ppt/ink/ink1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9T13:36:33.300"/>
    </inkml:context>
    <inkml:brush xml:id="br0">
      <inkml:brushProperty name="width" value="0.05292" units="cm"/>
      <inkml:brushProperty name="height" value="0.05292" units="cm"/>
      <inkml:brushProperty name="color" value="#FF0000"/>
    </inkml:brush>
  </inkml:definitions>
  <inkml:trace contextRef="#ctx0" brushRef="#br0">2431 8781,'-25'0,"25"-25,-24 25,24-25,-25 25,25-25,-25 25,25-24,-25 24,25 0,0-25,0 25,-25 0,25 0,0 0,0 0,-24 0,24 0,0 0,0 0,0 0,0 0,0 25,-25-25,25 24,-25-24,25 25,-25 0,25 0,0 0,0-1,-25 1,25 0,0 0,0 0,0-1,0 1,25-25,-25 25,25-25,0 0,-25 0,25 0,-25 0,24 0,1 0,0 0,-25-25,25 25,0-25,-1 1,1 24,0-25,-25 0,25 0,0 0,-25 1,0 24,24-25,-24 0,0 0,0 25,0-25,-24 25,-1-24,25-1,-25 25,25 0,-25-25,0 25,25-25,-24 25,-1 0,0 0</inkml:trace>
  <inkml:trace contextRef="#ctx0" brushRef="#br0" timeOffset="301.0172">2778 8434,'25'-25,"0"0,-25 25,0-25,0 25,0-25,0 25,0 0,0-24,-25 24,25 0,-25 24,25-24,-24 25,24-25,-25 25,25 25,-25-26,25 1,0 25,0-1,0 1,0-25,0 24,0 1,25 0,-25-1,25-24,-25 25,24-26,-24 1,0 25,25-25,-25 0,0-1,0 1,0 0,0 0,0 0,0-1,-25-24,25 25,0 0,0-25,-24 25,24-25,-25 0</inkml:trace>
  <inkml:trace contextRef="#ctx0" brushRef="#br0" timeOffset="807.0462">2630 8905,'0'-25,"24"25,1-25,0 0,0 1,0-1,24 0,-24 0,0 0,0 25,-1-24,1-1,0 0,0 25,-25-25,25 0,0 25,-25-24,0 24,0-25,0 0,0 25,0 0,0-25,-25 25,25-25,-25 25,25 0,0 0,0 0,-25 0,25 0,0 0,0 25,0-25,-25 25,25 0,0 0,0 24,0-24,0 25,0-1,0-24,0 25,0-1,25-24,-25 25,0-26,0 1,0 0,0 0,0 0,0 0,0-1,0 1,0-25,25 25,-25-25,0 0,0 25,0-25,0 0,0 0,0 0,0 0,0-25,0 25,0 0,0-25,0 0,0 25,0-24,0-1,0 0,0 0,0 25,0-25,0 0,0 1,0-1,25 0,-25 0,25 25,-25-25,24 25,-24 0,25-24,0 24,-25 0,25 0,0 0,-1 0,1 24,0-24,-25 25,25-25,0 25,-1-25,-24 25,25 0,-25-25,0 24,25 1,-25-25,0 25,0-25</inkml:trace>
  <inkml:trace contextRef="#ctx0" brushRef="#br0" timeOffset="972.0556">3349 8706,'0'-24,"-25"24,25-25,0 25,0-25,0 25,0-25,0 25,0 0,0 0,0 0,0 0,0 0,0 0,0 0</inkml:trace>
  <inkml:trace contextRef="#ctx0" brushRef="#br0" timeOffset="1216.0696">3671 8582,'0'0,"0"0,-24 0,24 25,0-25,-25 0,25 25,-25-25,25 25,0 0,-25-1,25 1,0 0,0 0,0 0,0-1,0 1,0 0,0 0,0 0,0-1,0-24,0 25,25-25,-25 25,25-25,-25 0,25 25,-25-25,24 0,1 0,-25 0,25 0,0 0</inkml:trace>
  <inkml:trace contextRef="#ctx0" brushRef="#br0" timeOffset="1953.1117">4019 8731,'0'0,"0"0,0 0,0 0,0 25,0-25,0 0,0 0,0 25,0-25,0 0,0 0,0 25,25-25,-25 0,0 0,24 0,-24 0,0 0,25 0,-25 0,0 0,0 0,25 0,-25 0,0-25,25 25,-25 0,0-25,25 25,-25-25,0 25,0 0,0-25,0 25,0-24,0 24,0-25,0 25,-25-25,25 25,-25-25,25 25,-25 0,25 0,-25 0,25 0,-24 25,24-25,-25 25,25-25,0 25,0-1,0 1,-25 0,25 0,0 0,0-1,0-24,0 25,25 0,-25-25,25 0,-25 25,24-25,-24 0,25 0,0 0,-25 0,25 0,0 0,-1 0,1 0,0-25,0 25,0-25,-1 25,1-25,0 25,0-24,-25 24,25-25,-1 25,-24 0,25 0,-25-25,25 25,-25 0,25 0,-25 25,0-25,0 0,25 25,-25-25,0 0,0 24,0-24,0 0,24 25,-24-25,0 0,0 0,0 0,25 0,-25 0,0 0,0 0,25 0,-25 0,25-25,-25 25,25-24,-1 24,-24-25,25 25,0-25,0 25,-25-25,25 0,-1 25,-24-24,25-1,-25 25,0-25,25 0,-25 25,0-25,0 25,0 0,0-24,0 24,0 0,0 0,0 24,0-24,0 0,0 25,0-25,0 25,0-25,0 25,25-25,-25 25,25-25,-25 24,0-24,0 25,0-25,24 25,-24-25,0 25,0-25,0 0,0 25,0-25,0 0,0 24,0-24,0 0,-24 0,24 0,-25 0</inkml:trace>
  <inkml:trace contextRef="#ctx0" brushRef="#br0" timeOffset="2079.1189">5284 8706,'0'0,"25"0,-1 0,-24 0,0 0,0 0</inkml:trace>
  <inkml:trace contextRef="#ctx0" brushRef="#br0" timeOffset="2956.1691">4490 8855,'0'0,"0"0,-25 0,25 0,0 0,0 0,0 0,0 0,0 0,0 0,0 0,0-25,0 25,0 0,0 0,0 0,0-24,25 24,-25-25,0 25,0 0,25-25,-25 25,0-25,0 25,0-25,0 25,0-24,0 24,0 0,0-25,0 25,0 0,0 0,0 0,0-25,0 25,0 0,-25 0,25 0,0 0,0 25,0-25,0 0,0 0,0 0,0 25,0-25,0 0,25 24,-25-24,0 0,25 25,-1 0,-24-25,25 25,-25 0,25-25,-25 24,0 1,0 0,25-25,-25 25,0 0,0-1,0-24,0 25</inkml:trace>
  <inkml:trace contextRef="#ctx0" brushRef="#br0" timeOffset="37271.1318">13122 8285,'0'0,"0"0,0 0,0 0,0 0,0 0,0 0,0 0,0 0,0 0,0 25,0-25,0 0,25 24,-25 1,0-25,0 25,25 0,-25 0,0-1,0 1,24 0,-24 0,25 0,-25 24,0-24</inkml:trace>
  <inkml:trace contextRef="#ctx0" brushRef="#br0" timeOffset="37447.1419">13370 9277,'0'25,"0"0,0-1,0 1,0 0,0 0,-25 0,25-1,-25-24,25 25,0 0,0-25,0 25,0 0,0-1,0-24,0 25,0-25,0 25,0 0,0 0,0-25</inkml:trace>
  <inkml:trace contextRef="#ctx0" brushRef="#br0" timeOffset="42903.454">12527 2307,'-25'0,"25"-25,0 25,0 0,-25 0,25 0,0 0,0-25,25 25,0 0,0 0,-1 0,26-25,-25 25,24 0,1-24,24 24,-24 0,0-25,-1 25,1 0,24 0,-49-25,25 25,-1 0,-24 0,25 0,-26 0,-24 0,25 0,-25 0,0 0,0 0,0 0,0 0,-25 0,1 0,-26 0,25 0,-24 0,-1 0,0 0,1 0,-1 0,1 0,-1 0,0 0,1 0,-1 0,25 0,1 0,-1 0,0 0,25 0,0 0,0 0,0 0,25 0,0 0,-1 0,26-25,0 25,-1 0,26 0,-1 0,0 0,1 0</inkml:trace>
  <inkml:trace contextRef="#ctx0" brushRef="#br0" timeOffset="46303.6484">17364 7888,'0'-25,"24"0,-24 0,25 25,-25-24,0-1,0 25,0 0,0 0,0 0,0 0,0 25,0-25,0 24,0 1,0 0,0 0,0 24,-25 1,25 0,-24-1,24 1,-25 0,0-1,0 26,0-26,1 1,-1-25,0 24,0 1,0-25,1-1,-1 26,0-50,25 25,-25 0,0-25,25 0,0 24,-24-24,24 0,0-24,0 24,-25 0,25-25,0 0,0 0,0 0,0 1,0-1,0-25,0 25,0 1,25 24,-25-25,0 25,24-25,-24 25,0 0,25 0,-25 0,25 25,0-25,-25 0,25 25,-1-25,1 24,-25-24,25 25,0-25,0 25,-1-25,1 25,0-25,0 0,24 0,-24 0</inkml:trace>
  <inkml:trace contextRef="#ctx0" brushRef="#br0" timeOffset="47131.6958">17785 8334,'0'-24,"25"-1,-25 25,0-25,0 0,0 0,0 1,0-1,0 25,-25-25,25 25,-24-25,24 25,-25 0,0 0,0 0,0 0,25 0,-25 25,1-25,-1 25,0-25,25 25,-25-1,25 1,-25-25,25 25,0 0,0-25,0 25,0-25,0 24,0-24,0 25,25-25,-25 0,25 25,-25-25,25 0,0 0,-1 0,1-25,-25 25,25 0,0 0,0-25,0 25,-1-24,1 24,-25-25,25 25,-25-25,25 0,-25 0,25 25,-25-24,0-1,24 25,-24-25,0 25,0 0,0 0,0 0,0 0,0 0,0 25,0-25,0 25,0-1,0 1,0 0,0-25,0 25,0 0,0-1,0-24,25 25,-25-25,0 25,25-25,-25 25,25-25,0 0,-25 0,24 0,1 0,0-25,0 25,-25 0,25-25,-1 0,1 25,0-24,0-1,0 0,-1 0,-24-24,25 24,0-25,0 25,-25-24,0-1,25 0,-25 1,0-1,0 1,0 24,0 0,0 0,0 0,0 25,0 0,-25 0,25 0,0 25,0 0,0 0,0 0,-25-1,25 26,0-25,0 24,0 1,0-25,0 25,0-26,0 26,0-25,0 0,0 24,0-24,0-25,0 25,0 0,0-25,0 24,0-24,0 25,0-25,0 0,0 0,0 0,0 0,0-25,0 25,25 0,-25-24,0-1,25 0,-25 0,0 0,24 1,-24-1,25 0,0 25,-25-25,25 0,0 25,-1 0,1 0,0 0,0 0,0 0,-1 25,1 0,0-25,0 25,0 0,-1-1,-24 1,0-25,25 25,-25 0,0 0,0-25,0 24,-25 1,25-25,-24 25,24-25,-25 0,0 25,25-25,-25 0,0 0,1 0,-1 0,0 0,25-25,-25 25,0-25,1 25,-1-25</inkml:trace>
  <inkml:trace contextRef="#ctx0" brushRef="#br0" timeOffset="49567.8351">19348 8136,'25'-25,"-25"25,0-25,0 25,0-24,0 24,0 0,-25-25,0 25,0 0,25 0,-24 25,-1-25,0 24,0-24,0 25,1 0,-1 0,25-25,-25 25,25-1,0 1,-25-25,25 25,0-25,0 25,0-25,25 0,-25 25,25-25,0 0,-25 0,24 0,1 0,0 0,-25-25,25 25,0 0,-1-25,1 25,-25 0,25-25,0 25,-25-25,0 25,0-24,0 24,0-25,0 25,0-25,-25 25,0-25,0 25,1-25,-1 25,0-24,0 24,0-25</inkml:trace>
  <inkml:trace contextRef="#ctx0" brushRef="#br0" timeOffset="50515.8894">19522 8037,'24'0,"1"25,0-25,0 0,0 0,-1 24,1-24,25 25,-50 0,25-25,-1 25,1 0,-25-1,0 1,25 0,-25-25,0 25,0 0,0-1,0-24,-25 25,25-25,-25 25,25-25,0 25,-24-25,24 0,0 0,-25 0,25 0,0 0,0 0,0 0,0-25,0 25,0-25,0 25,0-25,0 1,0-1,0 0,25 25,-25-25,24 0,-24 25,25-24,-25 24,25-25,0 25,-25 0,25 0,0 0,-25 0,24 0,-24 0,25 0,0 25,-25-25,25 0,-25 0,25 24,-25-24,24 0,-24 0,25 0,-25 0,25 0,-25 0,25 0,0-24,-25 24,24 0,1 0,0-25,-25 25,25-25,0 25,-25-25,24 25,-24-25,0 25,0-24,0-1,0 25,0-25,0 0,0 25,0-25,0 25,0-25,0 25,-24 0,24 0,-25 0,25 25,-25-25,0 25,0 0,25 0,-24 0,24-1,-25 1,25 0,0 0,0 0,0-25,0 24,0 1,0-25,25 0,-25 25,24-25,-24 0,25 0,0 0,0 0,0 0,-1 0,26 0,-25 0,0 0,-1-25,1 25,25 0,-25-25,-1 25,1-24,0-1,25 25,-26-25,1 25,0-25,0 25,0 0,-1-25,1 25,-25 0,25 0,-25 0,25 25,-25-25,0 25,0-25,0 25,0-25,0 0,0 25,0-25,0 0,-25 24,25-24,0 0,0 0,0 0,0 0,0 0,25 0,-25 0,25 0,-25 0,25-24,-1 24,1 0,-25 0,25-25,0 25,0-25,-1 25,-24-25,25 25,0-25,-25 1,25 24,-25-25,25 25,-25-25,0 25,0 0,0 0,0 0,0 0,0 0,0 0,0 0,0 0,0 25,0-25,0 25,0-25,0 24,0 1,24 0,-24-25,25 25,-25 0,25-1,0 1,-25-25,25 25,-25-25,24 25,-24 0,0-25,0 0,0 24,0-24,0 0,0 0,0 25,-24-25,-1 0</inkml:trace>
  <inkml:trace contextRef="#ctx0" brushRef="#br0" timeOffset="55257.1606">2382 9203,'0'0,"0"0,0 0,0-25,0 25,0 0,0 0,0 0,0 0,0 0,0 0,0 25,0-25,24 0,-24 24,25 1,0-25,-25 25,25-25,-25 25,25 0,-25-25,24 24,-24-24,25 25,-25-25,25 0,0 0,-25 0,25 25,-25-25,24 0,1-25,0 25,0 0,0-25,-1 25,1-24,0 24,0-25,0 0,-1 25,26-25,-25 25,0-25,0 25,24 0,-24-24,25 24,-26 0,1-25,25 25,-25 0,-1 0,1 0,25 25,-25-25,-1 0,1 24,0-24,0 25,-25-25,25 0,-1 25,1-25,0 0,0 25,-25-25,25 0,-1 0,1 0,0 0,0 0,0 0,-1-25,1 25,0 0,25-25,-26 25,1-25,25 25,-25-24,24-1,1 25,-25-25,24 0,1 25,-25-25,24 25,1-24,-25 24,24 0,-24 0,25-25,-25 25,24 0,-24 25,0-25,24 0,-24 24,0-24,25 0,-26 25,1-25,25 0,-25 0,-1 0,26 0,-25 0,25 0,-26 0,26 0,0 0,-26-25,26 25,-25-24,24 24,-24 0</inkml:trace>
  <inkml:trace contextRef="#ctx0" brushRef="#br0" timeOffset="64292.6774">844 10244,'0'0,"0"0,0 0,0 0,0 0,0 0,0 0,0 0,0 0,0 0,0 25,0-25,0 25,0 0,0 0,0 24,25-24,-25 25,0-26,0 26,0-25,0 0,0 24,0-24,0 0,0 0,0-1,0 1,0 0,0 0,0-25</inkml:trace>
  <inkml:trace contextRef="#ctx0" brushRef="#br0" timeOffset="64685.6998">1042 10443,'0'-25,"25"25,-25-25,0 25,25-25,-25 1,25 24,-1-25,-24 25,25-25,0 25,0 0,0 0,-1 0,1 0,0 0,0 25,0 0,-1-25,-24 24,25 1,-25 0,0 0,0-25,0 25,0-1,0 1,-25 0,1 25,-1-26,25-24,-25 25,0 0,0 0,1-25,-1 25,25-25,-25 0,25 0,-25 0,25 0,0-25,0 25,0 0,0-25,0 25,0 0,0 0,0 0,0-25,25 25,-25 0,0 0,25 0,0 25,-25-25,24 0,1 0,-25 0,25 0,0 25,0-25,-1 0,1 0,0 0,-25 0,25 0,0 0,-1 0,1 0</inkml:trace>
  <inkml:trace contextRef="#ctx0" brushRef="#br0" timeOffset="64989.7172">1712 10468,'0'0,"-25"-25,25 25,-25 0,25-25,0 25,-25 0,25 0,0 0,0 25,-24-25,24 0,-25 25,25-1,0 1,0 0,0 0,0 0,0-25,0 24,0 1,25 0,-25-25,24 25,-24-25,25 25,0-25,-25 0,25 0,0 24,-25-24,24 0,1-24,0 24,0 0,0-25,0 25,-1-25,1 0,0 25,0-25,0 1,-25-1,24 0,-24 0,25 0,-25 1,0-1,0 0,-25 0,1 25,24-25,-25 1,0 24,0-25,0 25,1 0,-1 0,0 0</inkml:trace>
  <inkml:trace contextRef="#ctx0" brushRef="#br0" timeOffset="65433.7426">3895 10418,'-25'-25,"25"0,-25 25,25-24,-25 24,25 0,0 0,0 0,0 0,0 0,0 0,0 24,0 1,0 0,0 0,0 0,0 24,0-24,0 0,0 24,0-24,0 0,0 0,0 0,0-1,25 1,-25-25,0 25,0-25,0 25,25-25,-25 0</inkml:trace>
  <inkml:trace contextRef="#ctx0" brushRef="#br0" timeOffset="65721.7591">4118 10468,'25'-25,"0"25,-25-25,24 25,1 0,0 0,-25 0,25 0,0 25,-25-25,24 0,-24 25,25-1,-25-24,0 25,0 0,0 0,0 0,-25-1,25-24,-24 25,24 0,-25 0,0 0,0-25,25 24,-25-24,1 25,24-25,0 0,0 0,-25 25,25-25,0 0,0 0,0 0,0 0,25 0,-25 0,24 0,-24 0,25-25,0 25,0 0,0 0,-1-25,26 25</inkml:trace>
  <inkml:trace contextRef="#ctx0" brushRef="#br0" timeOffset="66028.7767">4912 10443,'0'-25,"0"25,0-25,0 25,0 0,-25 0,25 0,-25 0,0 25,25-25,-25 25,1-25,-1 25,25-1,-25 1,25 0,-25 0,25-25,0 25,0-1,0 1,0 0,0-25,0 25,0 0,25-25,-25 0,25 24,0-24,-1 0,-24 0,25 0,0 0,0 0,0 0,-1 0,1-24,0 24,0-25,0 25,0-25,-1 0,-24 25,25-25,-25 1,25-1,-25 0,0 25,0-25,-25 0,25 1,-25-1,1 0,-1 0,0 0,0 25,0-24,0 24</inkml:trace>
  <inkml:trace contextRef="#ctx0" brushRef="#br0" timeOffset="66625.8108">7045 10418,'0'0,"0"-25,0 25,0 0,0 0,0 0,0 0,0 0,0 25,0-25,25 25,-25 0,0-1,0 26,24-25,-24 0,0-1,0 1,25 0,-25 0,0 0,0-1,0 1,25-25,-25 25,0 0,0-25,25 0,-25 25</inkml:trace>
  <inkml:trace contextRef="#ctx0" brushRef="#br0" timeOffset="67165.8417">7318 10517,'25'-25,"-25"25,24-24,-24 24,25-25,0 25,0 0,0-25,-1 25,1 0,0 25,0-25,0 0,-1 25,-24-25,25 24,-25 1,0 0,0-25,0 25,0 0,0-1,-25 1,1 0,-1 0,25 0,-25-25,0 24,0-24,25 25,0-25,0 25,0-25,0 0,0 0,0 0,0 0,0 0,25 0,-25 0,25 0,0 0,0 0,-1 0,26-25,-25 25,0-25,24 25,-24 0,25-24,-1 24,-24-25,25 0,-26 25,26-25,-25 25,0-25,-1 1,1 24,0-25,0 0,0 0,-25 25,0-25,0 25,0 0,0 0,0 0,0 0,0 0,-25 0,25 0,-25 25,25 0,-25-25,0 25,25 0,0-25,0 24,0 1,0 0,0-25,0 25,0-25,25 0,-25 25,25-25,0 0,-25 0,25 0,0 0,-1 0,26 0,-25 0,0-25,-1 25,1 0,0-25,0 25,0-25,-1 0,-24 25,0-24,0-1,0 0,0 25,0-25,0 0,-24 1,-1 24,0-25,-25 25,26-25</inkml:trace>
  <inkml:trace contextRef="#ctx0" brushRef="#br0" timeOffset="67680.8711">11088 10418,'0'0,"0"-25,0 25,0 0,0 0,0 0,0 0,0 0,0 25,0 0,0 0,0-1,0 1,0 0,0 0,25 0,-25-1,0 1,0 0,0-25,0 25,0 0,25-25,-25 24,0-24</inkml:trace>
  <inkml:trace contextRef="#ctx0" brushRef="#br0" timeOffset="67988.8888">11460 10468,'25'0,"-25"0,0-25,25 25,-25 0,25 0,-25 0,24 0,1 0,-25 0,25 25,0-25,-25 24,25-24,-25 25,0 0,0 0,0 0,0-1,0 1,-25 0,0 0,0 0,25-1,-25-24,1 25,-1 0,25 0,-25-25,25 25,0-25,0 24,0-24,0 0,0 0,25 0,0 0,-1 0,1 0,0 0,25 0,-26-24,26 24,0 0,-26-25,26 25,0-25,-26 25,26 0,-25-25,0 25,-1 0</inkml:trace>
  <inkml:trace contextRef="#ctx0" brushRef="#br0" timeOffset="68433.9142">12080 10492,'0'-24,"25"24,-25-25,0 25,0 0,0 0,0 0,0 0,0 0,0 0,0 25,-25-1,25-24,-25 25,25 0,0 0,0 0,0-1,0 1,0-25,25 25,-25 0,25-25,-25 0,25 25,0-25,-25 0,24 0,1 0,25 0,-25 0,-1 0,26-25,-25 25,24 0,-24-25,0 25,0-25,0 0,0 25,-25-24,0-1,0 0,-25 0,25 0,-50 1,25 24,-24-25,-1 0,-24 25,-1-25</inkml:trace>
  <inkml:trace contextRef="#ctx0" brushRef="#br0" timeOffset="68797.935">9352 10815,'0'0,"0"0,0 0,0 0,-25 0,25-25,0 25,0 0,0 0,0 0,0 0,25 0</inkml:trace>
  <inkml:trace contextRef="#ctx0" brushRef="#br0" timeOffset="68964.9446">9798 10790,'0'0,"25"0,0 0,-25 0,25 0,-1 0,1 0,0 0,0 0,0 0,-1 0,26 0,-25 0,24 0</inkml:trace>
  <inkml:trace contextRef="#ctx0" brushRef="#br0" timeOffset="69836.9945">1117 9426,'0'0,"0"0,-25 0,25 0,0 0,0 0,0 0,0 0,0 0,0 0,-25 0,25 25,0-25,0 0,-25 24,25 1,-25 0,25-25,-24 25,-1 0,25-1,0 1,-25 0,25 0,0 0,0-1,0-24,25 25,-25-25,25 25,-25-25,24 25,1-25,0 0,0 0,0 0,-1 0,26 0,-25 0,24 0,-24-25,0 25</inkml:trace>
  <inkml:trace contextRef="#ctx0" brushRef="#br0" timeOffset="70305.0212">1042 9599,'25'0,"-25"0,0 0,25 0,-25 0,25 0,-1 0,1 0,0 0,-25 0,50 0,-26 0,1 0,25 0,-25 0,24 25,1-25,-1 0,26 0,-26 0,1 0,24 0,-24 0,25 0,-1 0,0 25,1-25,-1 0,1 0,24 0,-25 0,1 25,24-25,-25 0,25 0,1 25,-26-25,25 0,1 0,-1 24,-25-24,25 0,1 0,-26 25,25-25,-24 0,24 0,-25 25,26-25,-26 0,25 0,-24 0,-1 25,25-25,-24 0,-1 0,0 0,1 25,-26-25,26 0,-26 0,26 0,-25 0,-1 0,26 0,-51 0,26 0,0 0,-1 0,-24 0,0 0,0 0,-1 0,1 0,0 0</inkml:trace>
  <inkml:trace contextRef="#ctx0" brushRef="#br0" timeOffset="70857.0528">6028 9401,'-25'-25,"25"25,-25-25,25 25,-25-24,25 24,0-25,0 25,0-25,0 25,25-25,0 25,0-25,-25 25,25-24,24 24,-24 0,0-25,0 25,0 0,-1 0,1 0,0 0,0 25,-25-25,25 0,-25 0,0 24,0-24,0 25,0-25,0 25,0-25,0 25,0 0,-25-25,25 24,-25-24,25 25,-25-25,25 25,0-25,0 0,0 0,0 0,0 25,0-25,0 0,0 0,25 0,-25 0,25 25,0-25,-1 0,1 24,0-24,0 0,0 25,-25-25,24 25,1-25,-25 25,25 0,-25-25,25 24,-25-24,0 25,0 0,0-25,0 0,0 25,-25-25,25 25,-25-25,0 0,25 0,-24 24,-26-24,25 0,0 0,1 0,-1 0,0 0,0 0,0-24,1 24,24 0,-25-25,0 25</inkml:trace>
  <inkml:trace contextRef="#ctx0" brushRef="#br0" timeOffset="71194.0721">6921 9327,'-25'24,"0"1,25 0,-25 0,1 0,24-1,-25 1,25 0,0 0,0 0,0-1,0-24,0 25,25 0,-1-25,-24 0,25 25,0-25,0 0,0 0,-1 0,26 0,-25 0,0-25,-1 25,1-25,25 25,-25-25,0 25,-1-24,1-1,-25 25,25-25,0 0,-25 0,0 1,0-1,0 0,-25 0,0 0,-24 1,24-1,0 0,-25 0,25 25,1-25,-26 25,25 0,0 0</inkml:trace>
  <inkml:trace contextRef="#ctx0" brushRef="#br0" timeOffset="71761.1045">9302 9550,'25'0,"25"0,24 0,-24 0,24 0,25 0,-24 0,24 0,0-25,0 25,25 0,-25 0,26 0,-1 0,0-25,-25 25,25 0,0 0,-25 0,25 0,-25 0,1 0,-1 0,-25 0,25-25,-24 25,-1 0,-24 0,-1 0,1 0,0 0,-1 0,-24 0,0 0,0 0,-25 0,0 0,0 0,0 0,0-24,0 24,0 0,0 0,0 0,0-25,0 25,0 0,0 0,0 0</inkml:trace>
  <inkml:trace contextRef="#ctx0" brushRef="#br0" timeOffset="72028.1198">11981 9227,'25'0,"0"25,-1-25,-24 25,50 0,-25-25,0 25,24-1,-24-24,25 25,-26 0,26 0,0-25,-1 25,1-1,-25-24,0 25,-1-25,1 25,0-25,-25 0,0 25,0-25,-25 25,-24-25,24 24,-50 1,26-25</inkml:trace>
  <inkml:trace contextRef="#ctx0" brushRef="#br0" timeOffset="74091.2378">13817 9327,'0'-25,"24"25,-24 0,0 0,0 0,0-25,0 25,0 0,0 0,0 0,0 0,0 0,0 0,0 0,0 25,0-25,-24 0,24 0,-25 25,0-25,0 24,0 1,1 0,-26-25,25 25,-24 0,24-1,0-24,0 25,25-25,-25 25,25-25,0 25,0-25,0 0,0 25,25-25,-25 0,25 24,0-24,24 0,-24 0,25 0,-25 0,24 25,1-25,-25 0,24 0,-24 0</inkml:trace>
  <inkml:trace contextRef="#ctx0" brushRef="#br0" timeOffset="74607.2673">13693 9575,'-25'0,"25"0,0 0,0 0,0 0,0 0,0 0,0 0,0 0,0 0,0 0,0 0,0 0,0 0,0 0,0 0,25 0,-25 0,24 0,1 0,0 0,0 0,0 0,24-25,1 25,-1 0,1 0,0 0,-1 0,26 0,-26 0,26 0,-1 0,0 0,1-25,-1 25,1 0,24 0,-25 0,1 0,-26 0,26-25,-1 25,-24 0,-1 0,-24 0,25 0,-25 0,-1 0,1 0,-25 0,25 0,-25 0,0 0,0 0,0 0,0 0,0 0,0 0,0 0</inkml:trace>
  <inkml:trace contextRef="#ctx0" brushRef="#br0" timeOffset="75359.3103">16917 9351,'0'0,"0"0,0 0,-25 0,25-24,0 24,0 0,0 0,0 24,0-24,0 0,25 25,-25-25,0 25,25 0,-25-25,0 25,25-1,-25-24,0 25,0 0,25-25,-25 25,0-25,0 0,0 25,0-25,0 0,0 0,0 0,0 0,0 0,0 0,0 0,0 0,0-25,0 25,0 0,0-25,0 25,0-25,0 0,24 1,-24 24,25-25,-25 0,25 0,-25 0,25 25,0-24,-1-1,-24 25,25 0,0 0,0 0,0 0,-25 0,24 25,1-1,-25-24,25 25,-25 0,25 0,-25 0,0-25,25 24,-25 1,0 0</inkml:trace>
  <inkml:trace contextRef="#ctx0" brushRef="#br0" timeOffset="76014.3478">18653 9525,'0'0,"-24"0,24 0,0 0,0 0,0 0,0 0,0-25,0 25,0 0,24 0,1 0,0 0,0 0,24-25,1 25,0 0,24 0,1 0,-1 0,25 0,0-24,1 24,24 0,-25 0,25 0,25 0,-25 0,0 0,25 0,-1 0,-24 0,25 0,0 0,0 0,0 0,0 0,-25 0,24 0,1 24,-25-24,25 0,-25 0,0-24,0 24,0 0,0 0,-25 0,1-25,-1 25,0 0,-24 0,-1-25,0 25,-24 0,0 0,-1-25,-24 25,0 0,0 0,-1 0,-24 0,25 0,-25-25,25 25,-25 0,0 0,0 0,0 0,25 0,-25 0,0 0,0 0,0 0,0-24,0 24,0 0,0 0,0 0,0 0</inkml:trace>
  <inkml:trace contextRef="#ctx0" brushRef="#br0" timeOffset="76351.3671">23391 9153,'25'25,"0"-25,-25 25,25-25,-1 24,1-24,25 25,-25 0,-1-25,26 25,-25 0,0-25,-1 24,26 1,-25-25,-25 25,25 0,-1-25,-24 25,0-1,0-24,0 25,0-25,-24 25,24 0,-25-25,0 25,0-25,0 24,1 1,-1-25</inkml:trace>
  <inkml:trace contextRef="#ctx0" brushRef="#br0" timeOffset="78178.4716">14139 10319,'0'0,"0"0,0-25,0 25,0 0,0-25,0 25,0 0,0 0,0 0,0 0,0 0,0 0,0 0,0 0,0 0,0 25,-25-25,25 25,-25-25,25 25,-24-1,-1 1,0 0,0 0,0 0,1-1,24 1,-25 0,25 0,-25-25,25 25,0-25,0 24,25-24,-25 0,25 25,-1-25,1 0,0 0,0 0,0 0,24 0,-24-25,0 25,24 0,-24-24,0 24,0 0,0-25,-1 25,1-25,-25 25,0 0,0-25,0 25,0-25,0 25,0 0,0 0,0-24,0 24,-25 0,25 0,0 0,0 24,-24-24,24 25,0-25,0 25,0 0,-25 0,25-25,0 24,0 1,0 0,-25 0,25 0,0-25,0 24,0 1,0 0,0-25,0 25,0-25,0 25,0-25,0 0</inkml:trace>
  <inkml:trace contextRef="#ctx0" brushRef="#br0" timeOffset="78499.4899">14635 10567,'0'-25,"0"25,0 0,0 0,-25 0,25 0,0 25,-24-25,24 0,-25 25,25-1,-25-24,25 25,-25 0,25 0,0 0,0-25,0 24,0 1,0 0,0-25,25 25,-25-25,25 0,-25 25,25-25,-1 0,1 0,0 0,-25 0,25 0,0 0,-1-25,1 25,0-25,0 25,0-25,-1 25,-24-25,25 1,-25 24,0-25,0 0,0 25,0-25,-25 0,25 25,-24-24,-26-1,25 25,0-25,-24 25,24 0,0-25</inkml:trace>
  <inkml:trace contextRef="#ctx0" brushRef="#br0" timeOffset="79260.5335">16967 10195,'0'-25,"25"0,-1 25,-24-25,25 25,-25-24,25 24,-25 0,0-25,25 25,-25 0,0 0,0 0,0 0,0 0,0 0,0 25,-25-25,25 24,-25 1,0-25,25 25,-24 0,-26 24,25-24,0 0,-24 0,24 0,-25 24,26-24,-1 0,0 0,25-1,-25-24,25 25,0-25,0 25,0-25,0 0,0 0,25 25,0-25,0 0,-1-25,1 25,0 0,0 0,24-25,1 25,-25-25,24 25,-24-24,25 24,-25-25,-1 0,1 25,0-25,0 25,-25-25,0 1,0 24,0-25,0 25,0-25,0 25,0 0,0-25,-25 25,25 0,0 25,-25-25,25 25,0-25,-25 25,25-1,0 1,0 0,0 0,0 0,0-1,0 26,0-25,0 0,0-1,0 1,0 0,0 0,0-25,0 25,0-1,0-24,25 25,-25-25,0 0,0 25</inkml:trace>
  <inkml:trace contextRef="#ctx0" brushRef="#br0" timeOffset="79587.5522">17761 10368,'24'0,"-24"-24,0 24,0 0,0 0,0 0,-24 0,24 24,-25-24,0 25,25 0,-25-25,0 25,25 0,-25-1,1 1,24 0,0 0,0 0,0-1,0-24,0 25,0 0,24-25,-24 0,25 25,-25-25,25 0,0 0,0 0,0 0,-1 0,1 0,0-25,0 25,0-25,-1 25,1-25,0 25,0-24,0 24,-25-25,24 0,-24 0,0 0,0 1,0-1,-24 0,-1 0,0 0,0 1,0-1,1 25,-1-25,0 25</inkml:trace>
  <inkml:trace contextRef="#ctx0" brushRef="#br0" timeOffset="80398.5986">20191 10096,'25'0,"-25"-25,25 25,-25-25,0 25,0 0,0-25,25 25,-25 0,0 0,0 0,0 0,0 0,-25 0,25 25,-25-25,0 25,1 0,-1-1,0 1,0 0,0 0,1 0,-1-1,25 1,-25 0,25-25,0 25,0 0,0-1,0-24,0 25,0-25,25 25,-25-25,25 0,-1 0,1 0,0 0,0 0,0 0,-1 0,1-25,0 25,0 0,0-25,-1 25,1-24,-25 24,25-25,-25 0,0 25,0-25,25 0,-25 25,0-24,0 24,0 0,0-25,0 25,0 0,0 25,-25-25,25 24,0 1,0 0,-25 0,25 0,0-1,0 26,0-25,0 0,0-1,-25 1,25 0,0 0,0 0,0-1,0 1,0-25,0 25,0-25,0 25,0-25</inkml:trace>
  <inkml:trace contextRef="#ctx0" brushRef="#br0" timeOffset="80695.6156">20787 10344,'0'-25,"0"25,0 0,-25 0,25 0,-25 25,0-25,25 24,-25-24,1 25,24 0,-25 0,0 0,25-1,0-24,0 25,0 0,0 0,0-25,0 25,25-25,-25 24,25-24,-1 0,1 0,0 0,0 0,0 0,-1 0,1 0,0-24,0 24,0-25,0 25,-25-25,24 25,1-25,-25 0,0 1,0 24,0-25,0 0,0 0,-25 0,1 1,-1-1,0 25,0-25,0 25,0-25</inkml:trace>
  <inkml:trace contextRef="#ctx0" brushRef="#br0" timeOffset="80858.6249">21580 10492,'25'0,"-25"0,25 0,-25 0,0 0,25-24,-25 24</inkml:trace>
  <inkml:trace contextRef="#ctx0" brushRef="#br0" timeOffset="81022.6343">22548 10492,'0'0,"25"0,-25 0,24 0,-24 0,25 0,-25 0,0 0,0 0,25 0,-25 0,25 0,-25 0</inkml:trace>
  <inkml:trace contextRef="#ctx0" brushRef="#br0" timeOffset="81510.6622">23714 10120,'0'-24,"0"24,24 0,-24 0,0-25,0 25,0 0,0 0,0 0,0 0,0 0,0 0,0 0,0 0,0 0,0 0,0 0,0 0,0 25,0-25,0 24,0-24,0 25,0 0,0-25,0 25,0 0,0-25,0 24,0-24,0 25,0-25,0 25,0-25,25 0,-25 25,25-25,-25 0,25 0,-25 0,25 0,-1 0,1-25,-25 25,25 0,0-25,0 25,-25-25,24 25,-24-24,25 24,-25-25,0 0,25 0,-25 25,0-25,0 25,0 0,0 0,0 0,0 0,0 0,0 25,0-25,0 25,-25 0,25 0,0-1,-25 1,25 0,0 0,0 0,-24-1,24 1,0 0,0 0,0 0,0-25,0 24,-25 1,25-25,0 0</inkml:trace>
  <inkml:trace contextRef="#ctx0" brushRef="#br0" timeOffset="81799.6787">24235 10344,'-25'24,"25"-24,0 25,-25 0,25 0,0 0,0-25,0 24,25 1,-25-25,25 25,-25-25,24 25,1-25,0 0,0 0,0 0,-1 0,1 0,0 0,0 0,0 0,-1 0,1-25,0 25,0-25,-25 0,25 1,-25-1,0 0,0 0,0 0,-25 1,0-1,0 0,-24 0</inkml:trace>
  <inkml:trace contextRef="#ctx0" brushRef="#br0" timeOffset="95992.4905">1166 13122,'25'0,"0"0,0 0,-1 0,1 0,0-25,0 25,0 0,-1 0,1-25,-25 25,25 0,-25 0</inkml:trace>
  <inkml:trace contextRef="#ctx0" brushRef="#br0" timeOffset="96410.5144">1191 13171,'-25'0,"25"0,-25 0,25 0,-24 25,24-25,-25 0,25 0,0 0,-25 0,25 25,0-25,0 0,-25 0,25 25,0-25,0 25,-25-25,25 0,0 24,0 1,0-25,0 25,0-25,0 25,0 0,0-25,0 24,-24-24,24 0,0 25,0-25,0 0,0 0,0 0,0 25,0-25,0 0,0-25,24 25,-24 0,0 0,0 0,0 0,25 0,-25 0,25-25,-25 25,25 0,0 0,-1 0,1 0,0 0,0 0,0 0,-1 25,1-25,0 0,-25 25,25-25,0 25,-25 0,0-1,24-24,-24 25,0 0,0-25,-24 25,24 0,0-25,-25 24,0-24,25 0,-25 25,0-25,1 0,-1 0,25 0,-25 0,0 0,0 0,25 0,-24 0,-1-25,25 25,-25 0</inkml:trace>
  <inkml:trace contextRef="#ctx0" brushRef="#br0" timeOffset="96713.5317">1910 13370,'0'25,"0"-1,0 1,0 0,0 25,0-26,0 1,0 0,0 0,0 0,0-25,0 24,0 1,25-25,0 0,-25 25,25-25,0 0,-1 0,-24 0,25-25,25 25,-25 0,-1-25,1 1,0-1,0 25,0-25,24-25,-49 26,25-1,0 0,-25 0,25 0,-25 1,0-1,-25 0,25 0,-25 25,0-25,-24 25,24 0,0 0,-25 0,26 0</inkml:trace>
  <inkml:trace contextRef="#ctx0" brushRef="#br0" timeOffset="97752.5912">4589 12973,'-25'0,"1"0,-1 0,0 0,25 0,-25 0,25 0,0 0,0 0,0 0,0 0,0 0,25 0,-25 0,25 0,0 0,-25 0,24 0,1 0,0 0,0 0,0 0,-25 0,24 0,-24 0,25 0,-25 0,0 0,0 0,0 0,0 0,-25 0,1 0,24 25,-25-25,0 0,0 24,0-24,25 0,-24 0,-1 25,0-25,0 0,25 0,-25 0,25 0,-24 0,24 0,0 0,-25 0,25 0,0 0,0 0,0 0,0 0,0 0,0 0,0 0,0 0,25 25,-25-25,0 0,0 25,0 0,0-25,0 24,0 1,0-25,0 25,0 0,0 0,0-25,0 25,0-1,0-24,0 25,0-25,0 25,0-25,0 0,24 0,-24 0,0 0,0 0,0 0,0 0,0 0,25-25,-25 25,0 0,25-25,-25 25,25-24,0 24,-1 0,-24 0,50 0,-25 0,0 0,-1 0,1 0,0 24,25-24,-26 0,1 25,-25 0,25-25,0 25,-25 0,0-25,0 24,0 1,0-25,0 25,0-25,0 25,-25-25,25 25,-25-25,0 24,1-24,-1 0,0 25,0-25,0 0,1 0,-1 0,-25 0,25 0,1 0,-1 0,25 0</inkml:trace>
  <inkml:trace contextRef="#ctx0" brushRef="#br0" timeOffset="98081.61">5135 13171,'25'0,"-25"0,25 0,-25 0,0 0,0 25,0-25,-25 25,25-25,0 25,-25 0,25-1,0 1,-25 0,25 0,0 0,0-1,0 1,0-25,0 25,0 0,25-25,-25 25,25-25,0 24,-25-24,24 0,1 0,0 0,0-24,0 24,-1-25,26 25,-25-25,0 0,-1 0,1 1,0-1,0 0,0 0,-25 0,24 1,-24-1,0 0,-24 0,-1 0,0 0,0 1,0 24,-24-25,24 25,-25 0,1-25,24 25,-25 0</inkml:trace>
  <inkml:trace contextRef="#ctx0" brushRef="#br0" timeOffset="98860.6545">7764 12923,'0'-25,"0"25,0 0,0 0,0 0,-25 0,25 0,-24 0,-1 25,0-25,0 0,0 0,1 25,-26-25,25 0,0 0,1 25,-1-25,0 0,25 0,-25 0,25 0,0 0,0 0,0 0,0 0,0 0,0 0,0 25,0-25,0 0,0 24,0-24,0 0,0 25,0-25,0 25,25-25,-25 25,0-25,25 25,-25-25,0 24,0-24,25 0,-25 25,0-25,0 0,0 0,0 0,0 0,0 0,0 0,0 0,0 0,0 0,24 0,-24 0,0 0,0 0,0-25,25 25,-25 0,0 0,25 0,0 0,-25 0,25 0,-1 0,-24 0,25 0,0 0,0 25,0-25,-25 25,24-25,-24 25,25 0,-25-25,0 25,0-25,0 24,0 1,0-25,0 25,0-25,-25 25,25-25,-24 25,-1-25,25 0,-25 24,0-24,0 0,1 0,-1 0,-25 0,25 0,1 0,-1 0,0 0,25 0,-25-24</inkml:trace>
  <inkml:trace contextRef="#ctx0" brushRef="#br0" timeOffset="99169.6722">8062 13072,'-25'25,"25"0,0-1,-25-24,0 25,25 0,-24 0,24 0,-25 0,25-1,0 1,0 0,0 0,0-25,25 25,-25-25,24 24,1-24,0 0,0 0,0 0,-1 0,1 0,0 0,25-24,-25 24,-1-25,26 25,-25-25,0 0,-1 0,26 25,-50-24,25-1,0 0,-25 0,0 0,0 0,0 25,-25-24,0-1,-25 0,26 25,-26 0,25-25,-24 25,-1 0</inkml:trace>
  <inkml:trace contextRef="#ctx0" brushRef="#br0" timeOffset="100025.7212">11535 12774,'0'0,"0"0,0 0,0 0,-25 0,25 25,-25-25,0 0,0 0,-24 0,24 0,0 0,-25 25,26-25,-26 0,25 0,0 0,1 0,-1 0,25 0,-25 0,25 0,0 0,0 0,0 0,0 0,0 0,0 25,0-25,0 0,0 0,0 25,0-25,25 24,-25-24,0 25,0-25,0 25,0-25,0 25,0-25,0 25,0-25,0 24,0-24,0 25,0-25,0 0,0 25,0-25,0 0,0 0,0 0,0 0,0 0,0 0,0 0,0 0,0 0,25 0,-25 0,0 0,0 0,24-25,1 25,-25 0,25 0,0 0,0 25,-1-25,1 0,0 25,0-25,-25 25,25-25,0 24,-25-24,24 25,-24 0,0-25,0 25,0 0,0-25,0 25,0-1,0-24,-24 25,-1-25,0 25,0-25,0 0,0 0,1 25,-1-25,0 0,0 0,0 0,1-25,-1 25,0 0</inkml:trace>
  <inkml:trace contextRef="#ctx0" brushRef="#br0" timeOffset="100349.7397">11882 13072,'0'25,"-25"0,25-1,-25-24,25 25,-25 0,1 0,24 0,0 0,0-1,0 1,0 0,0 0,0-25,24 25,1-25,-25 24,25-24,0 0,0 0,-1 0,1 0,0 0,25 0,-26-24,1 24,0-25,25 25,-26-25,1 0,0 0,-25 25,25-24,-25-1,0 0,0 0,0 0,-25 0,0 1,0-1,1 25,-1-25,-25 0,25 25,-24 0,-1 0,25 0</inkml:trace>
  <inkml:trace contextRef="#ctx0" brushRef="#br0" timeOffset="101224.7898">14834 12849,'24'0,"-24"-25,25 25,-25 0,0-25,0 25,0 0,0 0,0 0,0 0,-25 0,25 0,-24 0,-1 0,0 0,0 0,0 25,-24-25,24 0,0 25,-24-25,24 0,0 0,0 25,0-25,25 0,0 0,-25 0,25 0,0 0,0 0,0 0,0 0,0 0,25 0,-25 24,0-24,0 0,0 0,25 0,-25 25,0-25,0 25,25-25,-25 25,0-25,0 25,0-25,0 24,0-24,0 25,0-25,0 25,0-25,0 25,0-25,0 25,0-25,0 0,0 0,0 0,0 0,0 0,25 0,-25 0,0 0,0 0,0 0,0 0,25-25,-25 25,0 0,24 0,-24 0,25 0,0 0,0 0,0 0,-25 0,24 0,1 0,0 25,0-25,0 24,-1-24,1 25,-25 0,25-25,-25 25,0 0,0-25,0 25,0-1,0-24,-25 25,25 0,-25-25,1 25,-1-25,0 0,0 25,0-25,1 0,-26 0,25 0,0 0,-24 0,24 0,0 0,0-25,0 25</inkml:trace>
  <inkml:trace contextRef="#ctx0" brushRef="#br0" timeOffset="101533.8074">15181 13072,'0'0,"0"25,-25 0,25-25,-25 24,25 1,0 0,-25 0,25 0,0 0,0-1,0 1,0-25,0 25,0 0,25-25,0 25,0-25,-25 0,25 0,-1 0,26 0,-25 0,0 0,-1 0,1-25,0 25,0 0,0-25,-1 0,1 25,0-25,-25 1,0-1,0 0,0 0,0 0,-25 25,0-25,1 1,-1-1,-25 0,25 25,-24-25,-1 25,1 0</inkml:trace>
  <inkml:trace contextRef="#ctx0" brushRef="#br0" timeOffset="102080.8387">17339 12898,'0'0,"0"0,0 0,0 0,0-24,0 24,25 0,-25 0,24 0,1 0,-25 0,25-25,0 25,24 0,-24 0,0 0,0 0,0 0,-1 0,1-25,0 25,-25 0,0 0,0 0</inkml:trace>
  <inkml:trace contextRef="#ctx0" brushRef="#br0" timeOffset="102456.8602">17314 13146,'0'0,"0"0,0 0,0 0,0 0,0 0,0 0,0 0,0 0,25 0,-25 0,0 0,25 0,-25-24,24 24,-24 0,25 0,0 0,-25 0,25 0,0 0,-1 24,1-24,0 25,0-25,-25 25,25 0,-1-25,1 25,0 0,-25-1,0 1,25-25,-25 25,0 0,0 0,0-25,-25 24,0-24,25 25,-25-25,1 25,-1-25,25 0,-25 0,0 0,0 0,1 0,-1 0,0 0,25 0,-25-25,0 25</inkml:trace>
  <inkml:trace contextRef="#ctx0" brushRef="#br0" timeOffset="102752.8772">18133 13122,'24'0,"-24"0,0 0,0 24,0-24,0 0,-24 25,24 0,-25-25,25 25,-25 0,25 0,-25-1,25 1,0 0,0 0,0 0,0-1,0-24,0 25,25-25,-25 25,25-25,0 0,-1 0,1 0,0 0,25 0,-26 0,1 0,0 0,25-25,-26 25,1-25,0 1,-25 24,25-25,-25 0,0 0,0 25,0-25,-25 1,0-1,-24 0,24 0,-25 25,1-25,-1 25</inkml:trace>
  <inkml:trace contextRef="#ctx0" brushRef="#br0" timeOffset="103104.8973">17512 12973,'0'-25,"0"25,0 0,25 0,-25 0,0 0,0 0,0 0,0 25,0-25,0 25,0-1,0 1,0 0,0 0,0 0,0 24</inkml:trace>
  <inkml:trace contextRef="#ctx0" brushRef="#br0" timeOffset="104057.9518">20588 12750,'25'-25,"0"25,-25 0,25-25,-25 25,0 0,24-25,-24 25,0 0,0 0,0 0,0 0,0 0,-24 0,24 0,-25 0,25 0,-25 25,0-25,0 0,1 25,-1-25,0 0,0 25,0-25,25 0,-24 24,-1-24,25 25,-25-25,25 25,-25-25,25 0,0 25,0-25,0 0,0 25,0-25,0 24,0-24,0 0,0 25,25-25,-25 0,25 25,-25-25,0 0,25 0,-25 25,0-25,24 0,-24 0,0 0,0 0,0 0,0 0,0 0,0 0,25 0,-25 0,0 0,0 0,25 0,-25 0,25 0,-25 0,25 0,-25 0,24 25,-24-25,25 0,0 24,-25 1,25-25,0 25,-25 0,24-25,-24 25,0-1,0 1,0-25,0 25,0 0,0-25,0 25,-24-25,24 25,-25-25,25 0,-25 24,0-24,0 0,1 0,-1 0,0 0,0 0,0 0,1 0,-1-24,25 24,-25-25,0 25</inkml:trace>
  <inkml:trace contextRef="#ctx0" brushRef="#br0" timeOffset="104361.9692">20861 12948,'0'0,"0"25,0 0,0-1,0 1,-25-25,25 25,0 0,0 0,0-1,0 1,0 0,0 0,0-25,25 25,-25 0,25-25,0 0,-25 24,25-24,-1 0,1 0,25 0,-25 0,-1 0,1 0,25-24,-25 24,-1-25,1 25,25-25,-25 25,-25-25,24 0,1 0,-25 25,0-24,0-1,-25 0,25 0,-24 0,-26 1,25 24,-24-25,24 25,-25-25,1 25,24 0</inkml:trace>
  <inkml:trace contextRef="#ctx0" brushRef="#br0" timeOffset="105017.0067">24210 12725,'-25'0,"0"0,0 0,25 0,-24 0,-1 0,0 25,0-25,0 24,0-24,25 25,-24 0,24 0,0 0,0-25,0 24,0 1,24 0,-24 0,25 0,0-25,0 24,0 1,0-25,-1 25,1-25,0 25,0-25,0 0,-25 25,24-25,-24 0,0 0,0 0,0 0,0 0,0 24,0-24,0 0,-24 0,-1 0,0 0,0 0,0 0,-24 0,24 0,-25-24</inkml:trace>
  <inkml:trace contextRef="#ctx0" brushRef="#br0" timeOffset="105433.0304">23986 12725,'25'0,"0"-25,0 25,0 0,24-25,-24 25,25-25,-1 25,-24 0,25 0,-1 0,1 0,0 0,-1 0,-24 0,25 0,-26 25,1-25,0 25,-25-25,25 25,-25-25,0 25,0-25,0 24,0 1,-25 0,25-25,-25 25,0 0,25-1,-24 1,24-25,-25 25,25 0,-25 0,25-25,0 24,0-24,0 25,0 0,0-25,0 25,0-25,25 25,-25-25,0 0,25 24,-25-24,24 0,1 0,-25 25,25-25,-25 0,25 0,0-25,-1 25,1 0,-25 0,25-24,0 24,0-25,-1 25,1-25,0 0,-25 25,25-25,-25 1,0-1,0 0,-25 0,0 0,0 1,-24-1,-1 25,1-25,-1 0</inkml:trace>
  <inkml:trace contextRef="#ctx0" brushRef="#br0" timeOffset="106547.0942">13271 10120,'0'0,"0"0,-25 0,25 0,0 0,0 0,0 0,0 0,0 25,0 0,0-25,0 25,0 24,25-24,-25 0,0 25,0-26,0 26,0 0,25-1,-25-24,0 25,0-1,0-24,0 25</inkml:trace>
  <inkml:trace contextRef="#ctx0" brushRef="#br0" timeOffset="106683.1019">13444 11212,'0'25,"0"-25,0 24,0-24,0 25,0-25,0 0,0 25,0-25,0 0,0 25,0-25</inkml:trace>
  <inkml:trace contextRef="#ctx0" brushRef="#br0" timeOffset="106919.1154">13469 11906,'0'25,"-25"-25,25 25,0-25,0 25,0-25,0 24,0-24,0 25,0 0,0-25,0 25,0 0,0-1,0 1,0-25,0 25,0 0,0 0,0 0,0 24,0-24,0 0,0 0,0-1,0 1,0 0,25 0,-25 0</inkml:trace>
  <inkml:trace contextRef="#ctx0" brushRef="#br0" timeOffset="107071.1241">13519 12824,'0'25,"25"0,-25-1,0 1,0 0,0 0,0 0,0-1,0 1,0-25,0 25,0 0,0 0,0-1,0 1,0 0,0 0,0 0,0 0,0-1,0 1,0 0,0 0,25 0</inkml:trace>
  <inkml:trace contextRef="#ctx0" brushRef="#br0" timeOffset="107211.1322">13593 13915,'0'50,"0"-25,0 24,0 1,0 0,0-1,0-24,0 25,0-1,-24 1,24-25,0 24,0-24,0 25,0-25,0-1,0 1,24 0,-24 0,0 0,0-1</inkml:trace>
  <inkml:trace contextRef="#ctx0" brushRef="#br0" timeOffset="109317.2526">1613 11137,'0'0,"0"-25,0 25,0 0,0 0,0 0,0-24,0 24,0 0,0 0,0 0,0 24,0-24,0 0,0 0,0 25,0 0,0 0,24 0,-24 0,0 24,25 1,-25-1,0 26,0-26,25 26,-25-1,0 1,0-1,0 0,0 1,0-26,0 26,-25-26,25 1,0 0,-25-25,25-1,0 1,0 0,-24 0,24-25,0 25,0-25,0 0,0 0,0 0,0 0,0 0,0 0,0 0,0 0,0-25,0 25,-25-25,25 25,0-25,-25 0,25 25,0-24,-25-1,25 0,-25 0,25 0,0 0,-24 1,24-1,-25 0,25 0,0 0,-25 25,25-24,0 24,0 0,0 0,0 0,0 0,0 0,0 24,0-24,0 25,25 0,-25 0,25 0,-25-1,24 1,-24 0,0 0,25 0,-25 0,25-1,-25 1,25-25,-25 25,25-25,-25 0,24 0,1 0,-25 0,25-25,0 25,0-25,-1 25,1-24,0-1,0 0,0 0,0 0,-1-24,26 24</inkml:trace>
  <inkml:trace contextRef="#ctx0" brushRef="#br0" timeOffset="110234.3051">4862 11311,'0'-25,"-25"0,25 1,0-1,-25 25,25-25,-24 0,24 25,0 0,0 0,0 0,0 0,0 0,0 0,0 25,24-25,-24 25,0 0,25 24,-25-24,25 25,-25-1,0 1,25 24,-25 1,25-26,-25 26,0-1,0 0,0 1,0-1,0 1,0-26,0 26,0-26,0 1,0-25,0 0,-25-1,25 1,0-25,0 25,0-25,0 0,0 0,0 0,0 0,0 0,0 0,0 0,0-25,0 25,0-25,0 25,-25-24,25-1,0 25,0-25,-25 0,25 0,0 1,-25-1,25 25,0-25,0 25,0 0,0-25,0 25,0 0,0 25,0-25,0 25,0-25,0 25,0-1,25 1,-25 0,0 0,25 24,-25-24,0 0,25-25,-25 25,0 0,25-25,-25 24,24-24,-24 0,25 0,-25 0,25 0,-25-24,25 24,0-25,-25 0,25 0,-1 0,1 1,0-1,0 0,0 0</inkml:trace>
  <inkml:trace contextRef="#ctx0" brushRef="#br0" timeOffset="111160.358">8037 11187,'0'-25,"-25"25,25 0,0-25,0 25,0 0,0-25,-25 25,25 0,0 0,0 25,0-25,0 0,0 25,0 0,25 0,-25 24,25-24,-25 25,0-1,25 1,-25 24,0-24,0 24,0-24,0 24,0-24,-25 24,25-24,0 0,-25-1,25 1,0-25,0 24,0-24,0-25,0 25,0-25,0 25,0-25,0 0,0 0,0 0,0 0,0-25,-25 25,25 0,0-25,0 25,-24-25,24 0,-25 1,25-1,0 25,-25-25,25 0,-25 0,25 1,-25-1,25 25,0-25,-24 25,24 0,0-25,0 25,0 0,0 25,0-25,0 25,0-25,24 25,-24-1,25 1,-25-25,0 25,25 0,-25 0,0-25,25 24,-25-24,0 25,25-25,-25 25,0-25,24 0,-24 0,0 0,25 0,-25-25,25 25,0 0,-25-25,25 25,-1-24,1-1,0 0,-25 25</inkml:trace>
  <inkml:trace contextRef="#ctx0" brushRef="#br0" timeOffset="116417.6587">11634 15429,'49'24,"-24"1,25 0,-1-25,1 25,0 0,-1-1,1 1,24 0,1 0,-26 0,26-1,-1 1,25 0,-24 0,24 0,-25-1,26-24,-1 25,0-25,0 0,0 25,1-25,-1 0,25-25,-25 25,25 0,-25-25,1 25,24-24,-25 24,0-25,0 0,25 25,-24-25,-26 0,25 1,0-1,-24 0,-1 0,1 0,-1 1,-24-26,24 25,-49 0,24 1,1-26,-25 25,0 0,-1 0,-24-24,0 24,25 0,-25 0,0 1,0 24,0-25,-25 0,25 25,0-25,-24 25,24 0,0-25,0 25,0 0,-25 0,25 0,0 0,0-24,0 24,-25 0,25 0,0 0,-25 0,25 0,0 0,-25 0,25 0,0 0,-24 0,24 0,-25 0,25 0,-25 0,25 0,-25 0,25 0,0 0,-25 24,25-24,0 0,-24 0,24 0,0 0,0 0,0 0,0 25,0-25,0 0,0 0,0 0,0 0,0 0,0 25,0-25,0 0,0 0,0 0,0 0,0 25,0-25,24 0,-24 0,25 0,-25 0,25 0,-25 0,25 0,0 0,-1 0,1 0,0 0,0 0,0 0,-1 0,1 25,0-25,-25 24,25 1,-25 0,25 0,-25 0,0 24,-25-24,25 25,-25-25,0 24,0 1</inkml:trace>
  <inkml:trace contextRef="#ctx0" brushRef="#br0" timeOffset="123015.0361">645 15032,'0'0,"-25"24,25-24,0 0,-24 0,24 0,0 0,0 0,24 0,-24 0,0 0,25 0,-25 0,25 0,-25 0,25-24,0 24,-1 0,-24 0,25-25,0 25,0 0,-25-25,25 25,0 0,-25 0,24-25,-24 25,25 0,-25 0</inkml:trace>
  <inkml:trace contextRef="#ctx0" brushRef="#br0" timeOffset="123399.058">993 14684,'0'25,"-25"-25,25 0,0 0,0 0,0 0,0 0,0 0,0 0,0 0,0 0,0 0,0 0,0 0,25-25,-25 25,24 0,-24-24,25 24,0-25,0 25,-25-25,25 25,-1 0,-24-25,25 25,-25 0,0 0,25 0,-25 0,0 25,25-25,-25 25,25 0,-25-1,24 1,-24 0,25 0,-25 24,0-24,25 25,-25-25,25 24,-25-24,0 0,0 0,25 24,-25-24,0 0,0 0,0-25,24 24,-24 1,0-25,0 25,0-25</inkml:trace>
  <inkml:trace contextRef="#ctx0" brushRef="#br0" timeOffset="123875.0853">1836 14560,'-25'0,"25"0,-25 0,25 0,-25 0,25 25,-24-25,24 25,-25-25,0 25,25 0,-25-1,25 1,0-25,0 25,0 0,0 0,0-1,0 1,0 0,25 0,-25 0,25-1,-25 1,25-25,-25 25,24-25,1 25,-25-25,25 0,0 0,-25 0,25-25,0 25,-1-25,-24 25,25-25,0 1,-25-1,25 0,0-25,-25 26,0-1,24 0,-24 0,0-24,0 24,0 0,-24 0,-1 25,25-25,-25 1,0-1,0 25,-24 0,24 0,0 0,-25 0,26 0,-1 25,0-25</inkml:trace>
  <inkml:trace contextRef="#ctx0" brushRef="#br0" timeOffset="124212.1046">1241 14982,'-25'0,"0"0,25 0,-25 0,0 0,1 0,24 0,0 0,-25 0,25 0,0 0,0 0,0 0,0 0,25-25,-25 25,0 0,24 0,1-25,0 25,0-24,24-1,1 25,-25-25</inkml:trace>
  <inkml:trace contextRef="#ctx0" brushRef="#br0" timeOffset="125211.1617">546 14808,'-25'0,"25"0,0 0,0 0</inkml:trace>
  <inkml:trace contextRef="#ctx0" brushRef="#br0" timeOffset="125267.1649">546 14833,'0'0</inkml:trace>
  <inkml:trace contextRef="#ctx0" brushRef="#br0" timeOffset="125272.1652">596 14957,'24'25,"-24"25,0-26</inkml:trace>
  <inkml:trace contextRef="#ctx0" brushRef="#br0" timeOffset="126431.2315">4688 14486,'-24'0,"24"0,0 0,0 0,0 0,0 25,0-25,0 0,0 0,0 0,24 0,-24 0,25 0,0-25,-25 25,25 0,0 0,-1-25,1 25,0 0,-25-25,25 25,0 0,-25-24,24 24,-24 0</inkml:trace>
  <inkml:trace contextRef="#ctx0" brushRef="#br0" timeOffset="126627.2427">4763 14362,'0'0,"0"0,0 0,0 0,0 25,0-25,-25 0,25 0,0 25,0-25,0 0,0 24,0 1,25-25,-25 25,0 0,0-25,25 25,-25-1,0 1,0-25,0 25,24-25,-24 25,0 0,0-25,25 0</inkml:trace>
  <inkml:trace contextRef="#ctx0" brushRef="#br0" timeOffset="126978.2628">5160 14263,'0'24,"0"1,0-25,0 25,0 0,0 0,0 0,0-1,0 1,0 0,0 0,0 0,0-1,0 1,0 0,0-25,0 25,0 0,0-25</inkml:trace>
  <inkml:trace contextRef="#ctx0" brushRef="#br0" timeOffset="127419.288">5061 14610,'0'0,"0"0,0 0,0 0,0 0,0 0,0 0,24-25,-24 25,0-25,25 25,0-24,-25 24,25-25,0 25,-25-25,24 25,1-25,0 0,-25 25,25-24,0 24,-25-25,24 25,-24-25,0 25,0 0,25-25,-25 25,0 0,0 0,0-25,0 25,0 0,0 0,-25 0,25 25,0-25,0 0,-24 0,24 25,0-25,0 25,0 0,0-25,0 24,0 1,0-25,0 25,0 0,0-25,0 25,24-25,-24 0,0 24,25-24,-25 0,25 0,-25 0,25-24,-25 24,25 0,-1-25,-24 25,25-25,-25 0,25 0,-25 25,25-24,-25-1,25 0,-25 0,0 0,0 25,-25-25,25 1,0 24,-25-25,0 25,0 0,1 0,24 0,-50 0,25 0</inkml:trace>
  <inkml:trace contextRef="#ctx0" brushRef="#br0" timeOffset="127695.3038">4936 14139,'0'0,"-24"0,24 0,0 0,0 0,0 0,0 0,0 0,0 0,0 0,0 0,24 0,-24 0,0 0,0 0,25 0,-25 24,25-24,-25 0,25 0,-25 25,25-25,0 0,-25 25,24-25,1 25,-25 0,25-1,0-24,-25 25,25 25,-25-25,24 0,-24-1,25 26</inkml:trace>
  <inkml:trace contextRef="#ctx0" brushRef="#br0" timeOffset="133151.6159">620 14833,'0'0,"0"-25,-24 25,24 0,0-24,0 24,0 0,0 0,0-25,0 25,0 0,0 0,0 0,0 25,0-25,24 0,-24 24,25 1,-25-25,25 50,0-25,0-1,-1 26,1 0,-25-1</inkml:trace>
  <inkml:trace contextRef="#ctx0" brushRef="#br0" timeOffset="134683.7035">6797 8682,'-25'0,"-25"-25,26 25,-1-25,0 25,-25-25,26 25,-26 0,0 0,26 0,-26 0,25 25,-24-25,-1 25,25 0,-24-1,-1 1,0 25,25-25,-24 24,-1 1,25-1,-24 1,24 0,-25-1,26 1,-1 0,0 24,0-24,25-1,-25 26,25-1,0-24,0 24,0-24,0 24,0-24,25-1,0 1,0-1,0 1,-1 0,26-1,-25 1,24 0,1-26,0 26,-1-25,1 0,0-1,24 1,-24 0,24-25,0 25,1-25,-1 0,1 0,-26-25,26 25,-1 0,0-25,1 0,-26 25,26-24,-1-26,-24 25,24 0,-24 1,24-26,-24 25,24-24,-24 24,0-25,-1 0,1 26,-25-26,24 25,-24-24,0-1,-25 0,25 1,-25-26,0 26,0-26,-25 26,0-1,0-24,-24 24,24-24,-25 24,-24 1,24 24,-24-25,24 25,-24 0,-25 1,24 24,1 0,-26 0,26 0,-25 0,0 24,-1 1,1 25,0-25</inkml:trace>
  <inkml:trace contextRef="#ctx0" brushRef="#br0" timeOffset="136154.7876">4341 15825,'0'0,"0"25,0-25,0 0,0 0,25-25,-25 25,25 0,0-24,-1 24,26-25,-25 25,24-25,-24 25,25-25,-25 25,24-25,1 25,-25-24,-1 24,1 0,0-25,-25 25,25 0,-25 0,25 0,-25 25,0-25,0 24,0-24,0 25,0 0,0 0,0 0,0 24,0-24,0 25,0-1,0 1,0-25,0 24,0 1,0-25,0 24,0-24,0 25,0-26,0 26,0-25,24 0,-24 0,0-1,0 1,0-25,0 25,0-25,25 25,-25-25,0 0,0 0</inkml:trace>
  <inkml:trace contextRef="#ctx0" brushRef="#br0" timeOffset="136322.7972">4812 16297,'0'-25,"0"25,0 0,0 0,0 0,25 0,0-25,-25 25,25 0,0-25,24 25,-24-25,0 1,25-1,-26 25,26-25,0 0</inkml:trace>
  <inkml:trace contextRef="#ctx0" brushRef="#br0" timeOffset="136662.8167">5656 15751,'-25'0,"25"0,-25 0,25 0,-25 0,25 0,-24 0,24 0,-25 0,25 25,-25-25,25 25,-25-1,25 1,0 0,0 0,0 0,0 24,0-24,0 0,0 0,0-1,25 1,-25 0,25 0,-25-25,25 25,-25-25,24 24,1-24,0 0,0 0,0 0,-1 0,1-24,0 24,0-25,0 25,24-25,-24 0,0 0,0 1,-1-1,1 0,-25 0,25 0,-25 1,0-1,0 0,0 0,0 0,-25 1,25 24,-25-25,1 0,-1 0,-25 25,25-25,1 25,-26-24,25 24,0 0,1 0,-1 0</inkml:trace>
  <inkml:trace contextRef="#ctx0" brushRef="#br0" timeOffset="136879.8291">6400 15478,'25'0,"24"25,-24-25,0 25,0-25,0 25,-1-1,1 1,0 0,0 0,-25 0,25-1,-1 1,1 0,0 0,0 0,0-1,-1 1,1 0,0 0,0 0,0-25,-1 24,-24 1,25-25,0 25,-25-25,25 25</inkml:trace>
  <inkml:trace contextRef="#ctx0" brushRef="#br0" timeOffset="137094.8414">6896 15627,'-25'-25,"25"0,0 25,-25 0,25 0,0 0,0 0,0 0,0 0,0 25,0-25,0 25,-24 0,24 0,0 24,-25-24,25 0,-25 24,25-24,-25 0,0 25,25-26,-24 1,24 0,-25 0,25 0,-25-1,25 1,0 0,0 0,0-25</inkml:trace>
  <inkml:trace contextRef="#ctx0" brushRef="#br0" timeOffset="137830.8835">7367 15503,'-24'0,"-1"-25,25 25,0-25,-25 1,25-1,0 0,0 0,0 0,0 25,25-25,-25 25,25-24,-1 24,-24 0,25-25,0 25,0 0,0 25,-1-25,1 0,0 24,0 1,0-25,-25 25,24 0,-24 0,0 0,0-1,0 1,0-25,-24 25,24 0,-25 0,25-1,-25 1,0-25,25 25,-25-25,25 25,-24-25,24 0,0 0,0 0,0 0,0 0,0 0,0 0,24 0,-24 0,25-25,-25 25,25 0,25 0,-26 0,1 0,0 0,25 0,-26 25,1-25,25 25,-25-1,-1-24,1 25,-25 0,25 0,-25-25,25 25,-25-1,0-24,0 25,-25 0,0-25,25 25,-25-25,1 25,-1-25,-25 24,25-24,1 25,-26-25,25 0,0 0,-24 0,24 0,-25 0,26 0,-1-25,0 25,0-24,0 24</inkml:trace>
  <inkml:trace contextRef="#ctx0" brushRef="#br0" timeOffset="138166.9027">8211 15304,'0'0,"0"0,0 25,0-25,0 0,0 25,-25 0,0 0,25 0,-25-1,25 1,-25 25,25-25,-24-1,24 26,0-25,0 0,0-1,24 1,-24 0,25 0,0 0,0-1,-25-24,25 0,0 25,-1-25,26 0,-25 0,0 0,24-25,-24 25,25-24,-26-1,26 0,-25 0,0 0,24 1,-24-1,0-25,-25 25,25 1,-25-26,0 25,0 0,-25 1,0-26,0 25,-24 0,-1 0,0 1,1-1,-26 0,26 25,-26 0</inkml:trace>
  <inkml:trace contextRef="#ctx0" brushRef="#br0" timeOffset="141047.0675">6202 9996,'0'-25,"-25"25,0-24,0 24,25-25,-25 25,25 0,0-25,0 25,0 0,0-25,0 25,0 0,25 0,-25 0,25 0,0-25,24 25,-24 0,50 0,-26 0,26 0,-26 0,50 0,-24 0,-1 0,25 0,-24 0,24-24,-25 24,1 0,24 0,-24 0,-1-25,-24 25,24 0,-24 0,24-25,-49 25,24 0,-24 0,0 0,0-25,-25 25,0 0,0 0,0 0,0 0,-25 25,0-25,0 0,-24 0,24 0,-25 25,1-25,-26 0,26 0,-26 25,26-25,-26 0,1 0,-1 0,26 0,-26 0,1 0,0 0,-1 0,1 0,24 0,1 0,-1 0,0 0,26 24,24-24,-25 0,25 0,0 0,0 0,25 0,-1 0,1 0,25 0,-1-24,1 24,24 0,-24 0,24-25,1 25,-1 0,1-25,-1 25,1 0,-1-25,0 25,1-25,-26 25,1 0,0-24,-1 24,1 0,-25 0,-1 0,1 0,-25 0,25 0,-25 0,0 0,0 0</inkml:trace>
  <inkml:trace contextRef="#ctx0" brushRef="#br0" timeOffset="141868.1144">6698 17165,'0'25,"0"-25,0 0,0 0,24-25,-24 25,25 0,0 0,0-25,24 25,-24-25,25 0,-1 25,1-24,-25 24,24-25,1 25,-25-25,0 25,24-25</inkml:trace>
  <inkml:trace contextRef="#ctx0" brushRef="#br0" timeOffset="142035.124">6896 17289,'0'0,"25"0,-25 0,25 0,-25 0,24 0,1 0,0 0,0-25,0 25,24-25,-24 25,25-25,-1 1,-24 24,25-25,-1 0</inkml:trace>
  <inkml:trace contextRef="#ctx0" brushRef="#br0" timeOffset="142592.1558">8384 16520,'0'0,"25"0,-25 0,0 0,0 25,-25-25,25 0,-24 25,-1-25,0 24,0-24,0 25,-24 0,24 0,0-25,-25 25,26-1,-1-24,-25 25,25-25,1 0,-1 0,0 0,0 0,0 0,25 0,-24 0,24-25,-25 25,25-24,0-1,0 25,0-25,0 0,0 25,25-25,-25 1,24-1,1 25,-25-25,25 25,0-25,0 25,-1 0,1 0,0 0,0 0,24 0,-24 25,0-25,0 25,0 0,0-1,-1 1,-24 0,25 25,-25-26,0 26,0-25,0 24,-25-24,1 25,-1-1,0-24,0 25,0-25,-24 24,24-24,-25 25,25-26,-24 1,24 0,0-25,0 25,1-25,-1 0,25 0,-25 0,25-25,-25 0,25 0,0 25,0-24,0-1,0 0,0 0,25 0,-25 1,25-1,0 25,-1-25,1 25,0 0,25 0,-26 0,26 0,-25 0,24 0,-24 0,25 25,-25-25,0 0,24 0,-24 25,0-25,0 0,-1 0,1 24,0-24,-25 0,25 0</inkml:trace>
  <inkml:trace contextRef="#ctx0" brushRef="#br0" timeOffset="142823.169">8583 16594,'0'-24,"0"24,0-25,0 25,0 0,0 0,0 25,0-25,25 24,-25 1,24 0,1 0,0 0,0-1,-25 26,25-25,-1 0,1 24,0-24,-25 0,25 0,0-1,-25-24,24 25,-24 0,0-25,0 25,25-25,-25 25,0-25,0 0,0 0,0 0</inkml:trace>
  <inkml:trace contextRef="#ctx0" brushRef="#br0" timeOffset="143403.2022">9079 16495,'0'-25,"0"25,0 0,0 0,0 0,-25 0,25 25,-25-25,25 25,-25 0,25 0,0-1,0 1,-24 25,24-25,0-1,0 1,24 0,-24 0,0 0,25-1,-25-24,25 25,0-25,-25 0,25 25,-1-25,-24 0,25 0,0-25,0 25,0-25,-1 25,1-24,0 24,0-25,0 0,-25 0,25 0,-25 1,24 24,-24-25,0 0,-24 0,24 0,-25 1,25-1,-25 0,0 0,0 25,0-25,1 1,24-1,-25 25,25-25,0 0,0 25,0-25,0 25,0-25,25 25,-25-24,24 24,1 0,0 0,0 0,0 0,0 0,24 0,-24 0,0 24,0-24,24 25,-24 0,-25 0,25 0,0 0,-1-1,-24 26,25-25,-25 0,0-1,25 1,-25 0,0 0,25 0,-25-1,25-24,-25 25,24-25,-24 25,25-25,0 0,-25 0,25 0,0 0,-1-25,-24 25,25-25,0 1,0 24,0-25,-1 0,1 0,0 0,0 1,0-26,-25 25,24 0,-24-24,0 24,-24 0,-1-25,0 26,-25-1,1 0,-1 25,1-25,-26 25,26 0,-26 0,1 0,-1 25</inkml:trace>
  <inkml:trace contextRef="#ctx0" brushRef="#br0" timeOffset="143750.2221">7938 17810,'25'0,"-1"0,1 0,0 0,25 0,-26 0,26-25,25 25,-26-25,26 0,-1 25,25-24,-24-1,24-25,0 25,25 1,-25-26,25 0,0 25,0-24,0-1,0 1,0-1,0 0,-24 1,24-1,-25 1,0 24,-24-25,-1 25,0 1,-24-1,0 0,-26 0,1 25,0-25,0 25,-25-24,0 24,0 0,0 0,0 0,0-25,0 25</inkml:trace>
  <inkml:trace contextRef="#ctx0" brushRef="#br0" timeOffset="148770.5092">11262 16446,'24'0,"1"0,0 0,25 0,-25-25,24 25,1 0,-1-25,26 25,-26-25,26 25,24-25,-25 25,26-25,-26 1,25-1,25 25,-25-25,1 0,24 25,-25-25,25 1,-25-1,25 25,-25-25,1 0,24 25,-25-25,0 25,-24-24,24-1,-25 25,1-25,-1 25,0-25,-24 25,0 0,-26-25,26 25,-25 0,-25-24,25 24,-25 0,0 0,0 0,0 0,0 0,-25-25,25 25,-25 0</inkml:trace>
  <inkml:trace contextRef="#ctx0" brushRef="#br0" timeOffset="149142.5305">12130 16297,'0'0,"25"0,-1 0,1 0,0 0,0 0,0 0,24 0,1 0,-1 0,1-25,25 25,-1 0,-24-25,24 25,0-25,1 25,24-25,-25 25,1-24,24-1,-25 25,1-25,24 25,-24-25,-1 0,0 25,1-24,-1-1,-24 25,24-25,-24 25,-1-25,-24 0,25 25,-25-24,-1 24,-24 0,25-25,-25 25,0 0,0-25,0 25</inkml:trace>
  <inkml:trace contextRef="#ctx0" brushRef="#br0" timeOffset="149810.5687">12179 15801,'0'24,"0"-24,25 0,0 25,0-25,0 25,-1-25,26 25,-25-25,49 0,-24 25,24-25,1 0,-1 0,25 24,-24-24,24 0,0 0,0 0,25-24,-24 24,-1 0,25 0,-25 0,0-25,1 25,-1 0,-25 0,25-25,-24 25,-26 0,26 0,-26-25,-24 25,25 0,-25 0,0 0,-25 0,0 0,24 0,-24 0,0 0,0-25,0 25,-24 0,24 0,0 0,-25 0,25 0,0 0,0 0,0 0,0 0,0 0,-25 0,25 0,0 0,0 0,0 0,0 0,0 0,0 0,0 0,0 0,0 0,0 0,0 0,0 0,0 0,0 0,0 0,0 0,0 0,0 0,0 0,0 0,0 0,0-24,0 24,0 0,0 0,0 0,0 0,0 0,0 0,0 0,0 0,25 0,-25-25,0 25,0 0,0 0,0 0,0 0,0 0,0 0,0 0,0 0,0 0,0 0,0-25,0 25,0 0,0 0,0 0,0 0,0 0,0 0,0 0,0 0</inkml:trace>
  <inkml:trace contextRef="#ctx0" brushRef="#br0" timeOffset="150215.5919">14263 15429,'0'0,"0"0,-25 0,25 0,-25 0,25 0,0 24,0-24,0 0,0 0,0 0,0 25,0-25,0 25,0-25,0 25,25-25,-25 25,25-1,0-24,-25 25,25 0,-1 0,26-25,-25 25,0-1,-1 1,1-25,0 25,0 0,0-25,0 25,-1-25,-24 24,25-24,-25 25,25-25,-25 25,0 0,-25-25,25 25,-25-1,1 1,-1 0,-25 0,0 0,26 24,-26-24,0 0,1 24,-1-24,1 0,-1 25,0-26,26 1,-26 0</inkml:trace>
  <inkml:trace contextRef="#ctx0" brushRef="#br0" timeOffset="152738.7362">14511 11336,'0'0,"0"-25,0 0,0 0,0 25,0-24,0 24,0-25,0 25,0 0,0 0,0 0,0 0,25 0,-25 25,25-1,-25 1,25 0,-25 25,24-26,-24 26,25 0,-25-1,0 1,25-1,-25 1,0 0,0-1,0 1,0-1,0-24,0 25,-25-25,25-1,0 1,0 0,0 0,0-25,0 25,0-25,-25 0,25 0,0 0,0 0,0 0,-24 0,24 0,0-25,-25 25,25 0,-25-25,25 0,-25 25,25-25,-25 1,25 24,-25-25,25 0,0 25,-24-25,24 25,0 0,0 0,0 0,0 0,0 0,0 25,0-25,24 25,-24 0,25-1,-25 1,0-25,25 25,-25 0,0-25,25 25,-25-25,0 24,25-24,-25 0,25 0,-25 0,24 0,1 0,0-24,0 24,0-25,-1 25,1-25,-25 25,25-25,0 0,0 25,-1-24,1 24,-25-25,25 0</inkml:trace>
  <inkml:trace contextRef="#ctx0" brushRef="#br0" timeOffset="152950.7483">15082 11559,'0'-25,"0"25,0 0,0 0,0 0,0-25,0 25,24 0,-24 0,25-24,0 24,-25 0,25 0,0 0,-1-25,1 25,0 0,-25 0,25 0,-25 0,25 0</inkml:trace>
  <inkml:trace contextRef="#ctx0" brushRef="#br0" timeOffset="153151.7598">15181 11385,'0'0,"0"0,-25 0,25-24,0 24,0 0,0 0,0 0,0 0,0 24,0-24,0 0,0 25,0 0,0 0,25-25,-25 25,0 24,0-24,25 0,-25 0,0-1,0 1,0 0,0 0,0-25,0 25,0-1,0 1,0-25,0 25</inkml:trace>
  <inkml:trace contextRef="#ctx0" brushRef="#br0" timeOffset="153350.7712">15404 11410,'0'0,"0"0,0 0,0 0,0 0,0 0,0 25,0-25,0 25,0-25,0 25,25-1,-25 1,0-25,0 25,0 0,0 0,0-1,0-24,0 25,0 0,0-25,25 25,-25-25</inkml:trace>
  <inkml:trace contextRef="#ctx0" brushRef="#br0" timeOffset="153638.7877">15702 11534,'0'0,"0"-25,0 25,0 0,0-24,0 24,-25 0,25 0,-25 0,25 0,0 24,-25-24,25 25,-25 0,25-25,0 25,0 0,0-1,0-24,0 25,0 0,0-25,25 25,-25-25,25 0,0 25,-25-25,25 0,0 0,-1 0,1 0,0 0,0-25,0 25,-25-25,24 25,1-25,-25 25,25-25,-25 25,0-24,0-1,0 25,0-25,0 0,0 0,-25 25,0-24,1 24,24-25,-25 25,0-25</inkml:trace>
  <inkml:trace contextRef="#ctx0" brushRef="#br0" timeOffset="154306.8259">17488 11410,'0'0,"0"-25,0 25,0-24,0 24,0-25,0 25,0 0,0-25,0 25,0 0,0 0,0 0,24 25,-24-25,0 25,25-1,-25 1,0 25,25-25,-25 24,0 1,0-1,0 1,25 0,-25-1,0 1,0-25,0 24,0 1,0-25,0-1,0 26,-25-25,25 0,0-1,-25-24,25 25,0-25,0 25,-25-25,25 0,0 0,0 0,-24-25,24 25,0-25,-25 25,25-24,-25-1,25 0,0 25,0-25,-25 0,25 1,0 24,0 0,0-25,0 25,0 0,0 0,0 25,0-25,0 24,0-24,25 25,-25 0,0 0,0-25,0 25,25-1,-25-24,0 25,25-25,-25 25,0-25,0 0,24 0,-24 25,25-25,-25 0,25-25,0 25,0 0,-1 0,-24-25,25 25,0-25,0 25,0-24,0 24</inkml:trace>
  <inkml:trace contextRef="#ctx0" brushRef="#br0" timeOffset="154502.8371">18083 11609,'0'0,"0"0,0 0,0 0,25 0,-25 0,25 0,-25 0,24 0,1 0,0 0,0 0,0 0,-1 0,1 0,0 0,-25 0</inkml:trace>
  <inkml:trace contextRef="#ctx0" brushRef="#br0" timeOffset="154698.8483">18207 11435,'-25'-25,"25"25,0 0,0 0,0 0,0 0,0 0,0 25,0-25,0 25,0 0,0-1,0 1,0 0,0 0,0 0,0 24,0-24,0 0,0 0,0-1,0 1,0 0,0 0,0 0,0-25,0 24,0 1</inkml:trace>
  <inkml:trace contextRef="#ctx0" brushRef="#br0" timeOffset="154894.8595">18381 11460,'0'0,"0"0,0 0,0 0,0 0,0 25,0-1,0-24,0 25,0 25,0-25,0-1,0 1,0 0,0 0,0 0,0-1,0 1,0 0,0 0,0-25,0 25</inkml:trace>
  <inkml:trace contextRef="#ctx0" brushRef="#br0" timeOffset="155182.876">18629 11584,'0'-25,"0"25,0 0,-25 0,25 0,-25 0,25 0,0 25,-25-25,25 25,-25-1,25-24,0 25,0 0,0 0,0 0,0-1,0 1,0-25,25 25,-25-25,25 25,0-25,0 0,-1 25,1-25,0 0,0 0,0-25,-1 25,1 0,0 0,0-25,0 25,0-25,-1 0,-24 1,25-1,-25 25,0-25,0-25,0 26,0-1,-25 0,1 0,-1 0,0 1,0-1</inkml:trace>
  <inkml:trace contextRef="#ctx0" brushRef="#br0" timeOffset="155746.9082">20563 11559,'0'0,"0"-25,0 0,0 1,25-26,-25 25,0 25,0-25,25 1,-25 24,0 0,0 0,0 0,0 24,25 1,-25 0,0 0,0 24,0-24,0 25,25-1,-25 1,0 0,0-1,0-24,0 25,-25-1,25-24,0 25,-25-26,25 1,0 0,-25 0,25 0,0-25,0 24,-25-24,25 25,0-25,0 0,-24 0,24-25,0 25,-25 0,25-24,-25 24,25-25,0 25,-25-25,25 25,0 0,0 0,0 0,0 0,0 0,0 0,0 0,0 25,0-25,0 25,0-25,0 24,0-24,25 25,-25 0,0-25,25 25,0-25,-25 0,24 25,1-25,0 0,0 0,0 25,-1-25,26 0,-25-25,0 25,-1 0,26-25,-25 25,0-25,0 25,-1-25,-24 0,25 25,-25-24</inkml:trace>
  <inkml:trace contextRef="#ctx0" brushRef="#br0" timeOffset="155958.9204">21134 11683,'25'0,"-25"0,0 0,25 0,-25 0,24 0,1-25,0 25,0 0,0 0,-1 0,1 0,0 0,0 0,0 0,-1 0</inkml:trace>
  <inkml:trace contextRef="#ctx0" brushRef="#br0" timeOffset="156134.9304">21308 11509,'0'-24,"-25"24,25 0,0 0,0 0,0 0,0 24,0-24,0 25,0 0,0 0,0 0,0-1,0 1,0 0,0 0,0 0,0-1,0 1,0 0,0 0,0 0,0-25,0 24</inkml:trace>
  <inkml:trace contextRef="#ctx0" brushRef="#br0" timeOffset="156327.9415">21630 11534,'25'0,"-25"0,0 0,0 0,0 0,0 0,0 25,0 0,0 0,0-1,0 1,0 0,0 0,0 0,0-1,0 1,0 0,0 0,0 0,0-1,0-24</inkml:trace>
  <inkml:trace contextRef="#ctx0" brushRef="#br0" timeOffset="156582.9561">22052 11683,'0'-25,"-25"25,0 0,25 0,-25 0,0 0,25 25,-24 0,-1-25,0 25,0-1,25 1,-25 0,25 0,0-25,0 25,0-1,25 1,-25-25,25 25,0-25,-25 0,25 25,-1-25,1 0,0 0,0 0,0 0,0-25,-1 25,1 0,0-25,-25 0,0 25,25-24,-25-1,0 0,-25 0,0 0</inkml:trace>
  <inkml:trace contextRef="#ctx0" brushRef="#br0" timeOffset="158763.0808">8211 17413,'0'0,"-25"25,25-25,0 0,0 0,0 0,0 0,0 0,0 0,0 0,0 0,0 24,25-24,-25 0,25 0,-1 0,1 0,0 0,25 0,-26 0,26-24,0 24,24-25,0 25,-24-25,24 0,26 0,-26 1,25-1,-24-25,24 25,0 1,0-1,-24-25,24 25,0 1,0-1,-24 0,-1 0,1 25,-1-25,-24 25,-1-24,-24 24,0 0,-25 0</inkml:trace>
  <inkml:trace contextRef="#ctx0" brushRef="#br0" timeOffset="159054.0974">8608 17537,'49'0,"-24"0,25-25,-1 0,1 0,24 25,-24-24,24-1,1-25,-1 25,25 1,-24-1,24-25,-25 25,26 1,-1-1,-25-25,1 25,-1 25,0-24,1-1,-26 25,1-25,0 25,-26 0,1-25,0 25,0 0,-25 0,0 0,0 0,0 0,0 0</inkml:trace>
  <inkml:trace contextRef="#ctx0" brushRef="#br0" timeOffset="162950.3203">15230 12055,'0'0,"-24"0,24 0,-25-25,25 25,0 0,0 0,0 0,0 0,0 0,0 0,0 0,25 0,-25 0,24 0,1 0,25 0,-25 0,24-25,-24 25,25 0,-1 0,1 0,-1-24,1 24,-25 0,25 0,-1-25,-24 25,25 0</inkml:trace>
  <inkml:trace contextRef="#ctx0" brushRef="#br0" timeOffset="163062.3267">15652 12005,'-25'0,"0"25,25-25,0 0,0 0,0 0,0 0,0 0,25 0,0-25,25 25,-1 0</inkml:trace>
  <inkml:trace contextRef="#ctx0" brushRef="#br0" timeOffset="163607.3578">18157 12080,'-24'25,"-1"-25,0 0,0 0,25 0,-25 0,25 0,0 0,0 24,0-24,25 0,-25 0,25 0,-25 0,25 25,24-25,-24 0,0 0,25 0,-1 0,1 0,-1 0,1 0,0 0,-1 0,1 0,-1 0,1 0,0 0,-1 0,-24 0,25 0,-25 0,-1 0,1 0,-25-25,0 25,0 0,0 0,-25 0,1 0,24 0,-25 0,0 0,0 0,25 0,-25 0,25 0,0 0,0 0,0 0,25 0,0 0,0 0,0 0,24 0,1 0</inkml:trace>
  <inkml:trace contextRef="#ctx0" brushRef="#br0" timeOffset="163938.3768">21804 12452,'0'0,"-25"0,25 0,0 0,0 0,0 0,0 0,25 0,-1 0,1 0,0 0,0 0,0 0,24 0,-24 0,25 0,-1 0</inkml:trace>
  <inkml:trace contextRef="#ctx0" brushRef="#br0" timeOffset="168389.6314">14610 14486,'0'0,"0"0,0 0,0-25,0 25,0 0,0 0,0 0,0 0,0 0,0 0,0 25,-24-25,24 0,-25 0,0 25,0-25,0 0,0 25,-24-25,24 24,0-24,-24 25,24-25,0 25,0-25,0 0,1 25,-1-25,25 0,0 25,-25-25,25 0,0 0,0 0,0 0,25 0,0 0,-25 0,24 0,26 0,-25 0,24 0,-24 0,25 0,-1 0,1 0,0 0,-1 0,1 0,-25 0,24 0,1 0</inkml:trace>
  <inkml:trace contextRef="#ctx0" brushRef="#br0" timeOffset="168936.6626">14486 14660,'0'0,"0"0,0 0,25 0,-25 0,25 0,0 0,0 0,-1 0,26 0,0 0,-1-25,26 25,-1 0,0 0,26 0,-1-25,0 25,25 0,0 0,0 0,0 0,25-25,0 25,0 0,24 0,1 0,-25 0,49 0,-24 0,24 0,-24 0,24 25,1-25,-1 0,1 0,24 25,-25-25,1 0,-1 25,25-25,-24 0,-1 24,1-24,-1 25,1-25,-1 0,-24 25,24-25,-24 0,-1 25,1-25,0 0,-1 25,-24-25,0 0,0 0,0 24,-25-24,24 0,-48 0,24 0,0 0,-25 0,0 0,0 0,-24 0,24 0,-25 0,1 0,-26-24,26 24,-26 0,1 0,-25 0,24-25,-24 25,-25 0,25 0,-25 0,25 0,-25-25,0 25,0 0,0 0,0 0,0 0,0 0,0 0,0 0,0 0,0 0,0 0,0 0,0 0,0 0</inkml:trace>
  <inkml:trace contextRef="#ctx0" brushRef="#br0" timeOffset="169284.6826">23813 14362,'0'25,"0"-25,-25 0,25 0,0 25,0-25,25 24,-25-24,25 25,-1-25,-24 25,50-25,-25 25,0-25,24 25,1-25,0 24,-1 1,1-25,-1 25,1-25,0 25,-26 0,26-25,-25 24,24-24,-24 25,-25 0,25-25,-25 25,0-25,0 25,0-1,-25-24,0 25,1 0,-26 0,25 0,-24-1,-26 1,26 0,-26 25</inkml:trace>
  <inkml:trace contextRef="#ctx0" brushRef="#br0" timeOffset="170069.7275">23738 14932,'50'0,"0"0,24 0,-24 0,24-24,1 24,-26 0,26 0,-1 0,0 0,-24 0,0 0,24-25,-49 25,24 0,-24 0,0 0,0 0</inkml:trace>
  <inkml:trace contextRef="#ctx0" brushRef="#br0" timeOffset="170648.7606">23614 14784,'0'-25,"0"25,0 0,0 0,0 0,0-25,0 25,0 0,0 0,0 0,0 0,0 0,0 0,0 0,25 0,-25 0,25 0,0 0,0 0,24 0,-24 0,0 0,24 0,1 0,-25 0,24 0,1 0,0 0,-25 0,24 0,1 0,-25 0,-1 0,1 0,0 0,-25 0,0 0,0 0,0 0,0 0,0 0,-25 0,0 0,1 0,-1 0,-25 0,25 0,-24 0,24 0,0 0,-25-25,50 25,-24 0,24 0,0 0,0 0,0 0,24 0,1 0,0 25,0-25,25 0,-1 0,1 0,-1 25,1-25</inkml:trace>
  <inkml:trace contextRef="#ctx0" brushRef="#br0" timeOffset="171648.8178">21184 15056,'0'0,"0"0,0 25,0-25,0 0,-25 25,25-25,-25 0,-25 25,26-25,-26 25,0-25,1 0,-1 24,0-24,1 0,-1 0,1 0,-1 0,25 0,-24 0,24 0,0-24,0 24,25 0,-25-25,25 25,0-25,0 0,0 25,0-25,0 1,25 24,-25-25,25 0,0 25,0 0,-1-25,1 25,0 0,0 0,0 0,-1 0,1 25,0-25,0 25,24 0,-24-25,0 24,-25 1,25 25,0-25,-25-1,0 26,0-25,-25 24,25-24,-50 25,25-25,-24 24,24-24,-25 0,-24 25,24-26,1 26,-1-25,-24 0,24-1,1 1,24-25,-25 25,25-25,1 0,-1 0,0 0,25-25,0 25,0-25,0 1,0-1,0 0,25 0,0 0,-1-24,1 24,25 0,-25 0,-1 1,26 24,-25 0,24-25,-24 25,25 0,-25 25,24-25,-24 24,25-24,-26 25,26 0,-25-25,0 25,24 0,-24-1,0-24,0 25,0 0,-1 0,26-25,-25 25,-25-25,25 24,-1-24,1 0</inkml:trace>
  <inkml:trace contextRef="#ctx0" brushRef="#br0" timeOffset="171864.8301">21382 15304,'0'-24,"0"-1,0 0,0 0,0 25,0-25,0 25,0 25,0-25,0 25,0 0,0 24,0-24,0 0,0 25,0-25,0 24,0-24,0 25,0-26,0 1,0 0,0 0,0 0,-25-1,25 1,0 0,0-25,0 25,0-25,0 0,0 25,0-25</inkml:trace>
  <inkml:trace contextRef="#ctx0" brushRef="#br0" timeOffset="172160.8471">21729 15379,'0'0,"0"0,0 0,0 0,0 0,-25 0,25 0,-24 25,24-25,-25 25,0-1,25 1,-25 0,25 0,-25 0,25-1,0 1,0 0,0 0,0 0,25-1,-25-24,25 25,0-25,0 0,-1 25,1-25,0 0,0 0,0 0,24-25,-24 25,25-25,-1 25,-24-24,25 24,-25-25,-1 0,1 0,0 0,0 1,0-1,-25 0,0 0,0 0,-25 1,0-1,-25 0,26 25,-26-25,0 0,-24 25,-1 0</inkml:trace>
  <inkml:trace contextRef="#ctx0" brushRef="#br0" timeOffset="173044.8976">19621 16321,'0'0,"0"0,0 0,0 0,0 0,25 0,24 0,-24 0,25-24,24 24,-24 0,49 0,-25-25,26 25,24 0,0-25,0 25,0 0,0-25,25 25,-25 0,24 0,-24 0,0-25,0 25,0 0,-24 0,24 0,-25 0,0-24,-24 24,24 0,-25 0,1 0,-1 0,0-25,-24 25,0 0,-26 0,26-25,-25 25,0 0,-25-25,24 25,-24-25,0 25,0 0,0-24,0-1,0 25,0-25,0 0,25 0,-25 25,0-24,0-1,25-25,-25 25,25 1,0-1,-25-25,24 1,1 24,0-25,-25 1,25-1,0 0,-25-24,0 24,0 1,0-1,0-24,0 24,0 0,-25-24,25 24,-25 1,25-1,-25 1,0-1,1 0,-1 1,0-1,0 25,0-24,1 24,-26 0,25 0,0-24,-24 24,24 25,-25-25,1 0,-1 25,1-25,-26 25,26 0,-26 0,1 0,-25 0,24 0,-24 0,0 0,-1 0,1 0,0 0,-25 0,25 0,-25 0,25 0,-25 0,24 0,1 0,0 0,0 0,24 0,1-24,-1 24,1 0,0-25,24 25,0 0,1 0,-1-25,1 25,24 0,-25 0,50 0,-25 0,0 0,25 0,-24 0,24 0,0 0,0 0,0 0,0 25,0-25,0 25,0-1,0 1,0 0,0 25,0-1,0 1,0 0,24 24,-24 0,0 1,0 24,25 0,-25 0,25 25,-25-24,25 24,-25 0,25-25,-25 25,25-25,-25 0,0 1,24-26,-24 25,0-24,25-26,-25 26,0-26,25 26,-25-26,0 1,25 0,-25-26,0 26,25-25,-25 0,0-1,0 1,0 0,0-25,0 0,-25 0,25 25,0-25,-25 0,25 0</inkml:trace>
  <inkml:trace contextRef="#ctx0" brushRef="#br0" timeOffset="179505.2671">9575 17165,'74'-25,"26"0</inkml:trace>
  <inkml:trace contextRef="#ctx0" brushRef="#br0" timeOffset="179677.277">10145 17016,'50'0,"-25"-25,0 25,-1-25,1 25,-25 0,0 0,0 0,0 0,0 0,0 0,0 0,0-24,-25 24,25 0,0 0,0 0,0 0,0 0,0 0,0 0,-24 0,24 0,0 0,0 0,0 0,0 0,0 0,0 0,0 0,0 0,0 0,0 24,0-24,0 0,0 0,0 0</inkml:trace>
  <inkml:trace contextRef="#ctx0" brushRef="#br0" timeOffset="186132.6462">20291 16024,'0'0,"-25"0,25 0,0 0,0 0,0 0,0 0,0 25,25-25,-25 0,24 0,1 0,25 24,-25-24,24 0,26 25,-26-25,26 0,-1 0,0 25,1-25,-1 0,1 25,24-25,-25 0,1 0,-1 0,1 25,-1-25,0 0,-24 0,0 0,-1 0,1 0,-25 0,-1 0,1 0</inkml:trace>
  <inkml:trace contextRef="#ctx0" brushRef="#br0" timeOffset="186376.6602">20340 16148,'-49'0,"-1"0,25 0,0 0,1 0,-1 0,25 0,25 0,-25 0,24 0,26 25,-25-25,24 0,1 0,24 0,1 0,-1 24,1-24,-1 0,25 0,-24 0,24 0,0 25,0-25,-24 0,24 0,0 0,0 0,-24 0,24 0,-25 0,-24 0,24 0,-24 0,-25 0</inkml:trace>
</inkml:ink>
</file>

<file path=ppt/ink/ink1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9T14:07:13.067"/>
    </inkml:context>
    <inkml:brush xml:id="br0">
      <inkml:brushProperty name="width" value="0.05292" units="cm"/>
      <inkml:brushProperty name="height" value="0.05292" units="cm"/>
      <inkml:brushProperty name="color" value="#FF0000"/>
    </inkml:brush>
  </inkml:definitions>
  <inkml:trace contextRef="#ctx0" brushRef="#br0">1712 3944,'0'0,"0"0,0 0,0 0,0 0,-25 25,25-25,0 25,0-25,0 24,0 1,0 0,0 0,0 24,0-24,-25 0,25 25,0-26,0 1,0 0,0 0,0 0,0-1,0 1,0-25,0 25,0 0,0-25,0 0,0 0,0 25,0-25,0 0,0 0,0 0,0 0,0 0,0-25,0 25,0-25,0 25,0-25,-25 0,25 1,0-1,0-25,0 25,0-24,0-1,0 25,0-24,0-1,0 1,0-1,0 25,0-24,0 24,0 0,25 0,-25 0,25 1,0 24,-25-25,25 25,-1 0,-24-25,25 25,0 0,0 25,-25-25,25 0,0 25,-1-25,-24 24,0 1,25-25,-25 25,0 0,0 0,0-1,0 1,0 0,-25 0,25 0,-24-1,-1 1,0-25,0 25,0 0,0 0,1-25,24 0,-25 24,0-24,25 0,-25 0,25 0,-25 0,25 0,0-24,0 24,0 0,0 0,0 0,0 0,0 0,0 0,25 24,-25-24,25 0,-25 25,25 0,-25-25,25 25,-25 0,24-1,-24 1,25 0,0-25,-25 25,25 0,-25-25,25 24,-25 1,25-25,-25 0,24 25,-24-25,25 0,-25 25,0-25,25 0,-25 0,0 0,25-25,-25 25,25 0,-25-25,0 25,0-25,0 25,0-24,24-1,-24 0,0 25,0-25,0 0,0 25,0 0,0-24,0 24,0 0,0 0,0 24,0-24,0 0,0 25,0 0,0-25,25 25,-25 0,0-1,0-24,0 25,0-25,25 25,-25 0,0-25,0 0,0 25,0-25,0 0</inkml:trace>
  <inkml:trace contextRef="#ctx0" brushRef="#br0" timeOffset="135.0077">2134 4018,'0'0,"0"-24,0 24,0 0,0 0,0 0,0 0,0 0,0 0,0 0,0 0,0 0</inkml:trace>
  <inkml:trace contextRef="#ctx0" brushRef="#br0" timeOffset="368.021">2431 4167,'-25'25,"1"-25,24 25,-25-25,0 25,25-25,-25 24,25 1,-25 0,25 0,0 0,0-1,0-24,0 25,0 0,0 0,0-25,0 25,25-1,-25-24,25 0,0 25,-25-25,25 0,-1 0,1 0,0 0</inkml:trace>
  <inkml:trace contextRef="#ctx0" brushRef="#br0" timeOffset="732.0419">2754 4242,'0'0,"0"0,0 0,0 0,0 24,24-24,-24 0,0 0,25 0,-25 0,0 25,0-25,25 0,-25 0,0 0,25 0,-25 0,0 0,25 0,-25 0,0 0,24-25,-24 25,0 0,0 0,0 0,0-24,0 24,0 0,0-25,0 25,0 0,-24-25,-1 25,25 0,-25-25,0 25,0 0,25 0,-24 0,-1 0,0 25,0-25,25 25,-25-25,25 25,-24-1,24-24,-25 25,25 0,0 0,0 0,0-25,0 24,0 1,25-25,-25 25,24-25,1 25,0-25,0 0,0 0,-1 25,26-25,0 0,-1 0</inkml:trace>
  <inkml:trace contextRef="#ctx0" brushRef="#br0" timeOffset="2127.1217">7640 3944,'0'0,"0"0,0 0,0 0,0 0,-25 0,25 0,0 25,0-25,0 25,0-1,0 1,0 0,0 25,0-26,0 26,0-25,0 24,0-24,0 0,0 0,0 0,0-1,0 1,0 0,0 0,-24-25,24 25,0-25,0 0,0 0,0 24,0-24,0 0,0 0,0-24,0 24,0 0,0-25,0 25,0-25,0 0,0 0,0 1,0-1,0-25,0 25,24-24,-24-1,0 1,25-1,-25 0,25 1,-25-1,25 1,0-1,-25 25,24 0,1 1,0-1,0 0,0 25,-1 0,1 0,-25 0,25 0,0 0,0 0,-1 25,1-25,-25 25,25-25,-25 24,0 1,0 0,0 0,0 0,0-25,-25 24,25 1,-25 0,1 0,-1 0,0-1,0 1,-24-25,24 25,0 0,0-25,25 0,-25 25,25-25,-24 0,24 0,0 24,0-24,0 0,0 0,0 25,24-25,-24 25,25-25,-25 25,25-25,-25 25,25-1,-25 1,25-25,-1 25,-24 0,25-25,0 25,-25-1,25-24,0 0,-1 25,-24-25,25 0,0 0,-25 0,25 0,-25 0,25 0,-1-25,-24 25,25-24,-25 24,25-25,-25 0,25 0,-25 25,25-25,-25 1,0-1,0 0,0 25,0-25,0 25,0 0,0 0,0 0,0 0,0 25,0-25,0 25,0 0,25-25,-25 24,0 1,0 0,0 0,0-25,0 25,0-1,0-24,0 0,0 25,0-25</inkml:trace>
  <inkml:trace contextRef="#ctx0" brushRef="#br0" timeOffset="2264.1295">8409 3919,'0'0,"0"0,0-25,-25 25,25 0</inkml:trace>
  <inkml:trace contextRef="#ctx0" brushRef="#br0" timeOffset="2492.1425">8682 4043,'0'25,"-25"-25,0 0,25 25,-24-25,-1 25,0-1,25 1,-25 0,0-25,25 25,-24 0,24-1,0 1,0 0,0-25,0 25,0 0,0-25,0 24,24-24,-24 25,25-25,-25 0,25 25,0-25,0 0</inkml:trace>
  <inkml:trace contextRef="#ctx0" brushRef="#br0" timeOffset="2859.1635">9104 4316,'0'0,"0"0,0 0,0 0,0 0,0 0,0 0,0 0,0 0,0 25,0-25,0 0,24 0,-24 0,25 0,-25 0,25 0,-25 0,25 0,-25 0,25 0,-25 0,0 0,24 0,-24 0,0-25,0 25,25 0,-25-25,0 25,0 0,0-25,0 1,-25 24,25-25,-24 25,-1-25,0 25,0-25,0 25,1 0,-1 0,25 0,-25 0,0 0,0 0,1 25,-1-25,0 25,25 0,-25-25,25 24,0 1,0 0,0 0,25-25,0 25,-25-1,49-24,-24 25,0-25,25 25,-1-25,1 25,-1-25,1 0,0 0,-1 0</inkml:trace>
  <inkml:trace contextRef="#ctx0" brushRef="#br0" timeOffset="4979.2848">2282 2853,'-24'0,"-1"0,0 0,25 0,-25 0,25 0,0 0,0 0,0 0,0 0,0 0,0 0,0 24,0-24,25 0,0 0,0 25,-1-25,1 0,0 0,25 0,-26 0,26 0,-25 0,24 0,-24 0,0 0,0 0,0 0,-1 0,1 0,-25 0,0 0,0-25,0 25,0 0,0 0,0 0,0 0,-25 0,25 0,-24 0,-1 0,0 0,25 0,-25 0,0 0,25 0,-24 0,24 0,-25 0,25 25,-25-25,25 0,-25 25,25-25,-25 25,25 0,0-1,0-24,-24 25,24 25,0-25,0-1,0 1,0 0,0 0,0 24,0-24,0 0,0 0,0 0,0-1,0-24,0 25</inkml:trace>
  <inkml:trace contextRef="#ctx0" brushRef="#br0" timeOffset="5151.2946">2183 3398,'-25'0,"25"0,0 0,0 0,0 0,0 0,0 0,0 0,0 0,25 0,0 0,-25 25,25-25,24 0,-24 0,0 0,25 0,-26 25,26-25,0 0,-1 0,1 0</inkml:trace>
  <inkml:trace contextRef="#ctx0" brushRef="#br0" timeOffset="7543.4315">1340 4986,'0'0,"0"0,0 0,0 0,0 0,0 0,0 0,0 0,0 0,0 0,0 0,0 0,25 0,-25 0,24 0,1 0,0 0,0-25,0 25,-1 0,1 0,-25 0,25 0,0 0,-25 0,25 0,-25 0,0 0,0 0,0 0,0 0,-25 0,25 0,-25 0,0 0,0 0,1 25,-1-25,25 0,-25 0,0 0,0 0,1 0,-1 0,25 0,-25 0,0 0,25 0,0 0,-25 0,25 0,0 0,-24 0,24 0,0 0,0 0,0 25,-25-25,25 0,0 0,0 24,-25-24,25 25,0-25,0 25,0-25,0 25,-25-25,25 25,0-25,0 24,0-24,0 25,0-25,0 0,0 0,0 0,0 0,0 25,0-25,0 0,0 0,0 0,0 0,0-25,0 25,0 0,25 0,-25 0,0-25,25 25,-25 0,25 0,-25-24,24 24,-24 0,25 0,-25 0,25 0,0 0,0 0,-25 0,24 0,1 0,-25 24,25-24,0 0,-25 25,0-25,25 25,-25-25,0 25,0-25,0 25,0-1,0-24,0 25,0-25,0 25,-25-25,25 25,-25-25,25 0,0 25,-25-25,0 0,25 0,-24 0,-1 0,25 0,-25 0,0 0,0 0,25-25,-24 25,-1 0,25-25,-25 25,25 0,-25-25</inkml:trace>
  <inkml:trace contextRef="#ctx0" brushRef="#br0" timeOffset="7883.4509">1737 5085,'24'0,"-24"0,0 0,0 0,0 0,0 0,-24 25,24-25,-25 25,25-25,-25 24,25-24,0 25,0 0,0 0,0-25,0 25,0-1,0-24,0 25,0 0,25-25,-25 0,25 25,-25-25,24 0,-24 0,25 0,0 0,-25 0,25 0,0 0,0 0,-25 0,24-25,1 25,0-25,-25 25,25-25,-25 25,25-24,-25 24,0-25,0 0,0 0,0 0,-25 25,25-24,-25-1,0 0,25 25,-25-25,1 25,-1-25,0 25</inkml:trace>
  <inkml:trace contextRef="#ctx0" brushRef="#br0" timeOffset="9043.5173">472 5110,'0'-25,"0"25,0-25,0 25,0-25,0 25,-25 0,25-24,0 24,0 0,0 0,0 0,0 0,0 0,0 0,0 0,0 0,0 0,0 0,0 24,0-24,0 25,0-25,0 25,0 0,0 0,0-1,0 1,-25 0,25 0,0 0,-25-1,25-24,0 25,-25 0,25-25,0 25,0-25,0 0,0 0,0 25,0-25,0 0,0 0,0-25,0 25,0 0,0-25,0 25,0-25,0 0,0 1,0-1,0 0,25 0,-25-24,25 24,-25-25,25 25,0-24,-1 24,1-25,-25 26,25-1,0 0,0 0,-1 0,-24 25,25-25,-25 25,25 0,-25 0,0 0,25 0,-25 25,0-25,0 25,0 0,0 0,0 0,-25-1,0 1,25 0,-25 0,25 24,-24-24,24 0,0 0,0 0,0-1,-25-24,25 25,0 0,0-25,0 25,0-25,0 0,25 0,-25 25,0-25,24 0,1 0,-25 0,25-25,0 25,0 0,-25 0,24-25,1 25,0-25,-25 25,25-25,0 25,-25-24,0 24,25-25,-25 25,0-25,0 25,0 0,0-25,0 25,-25 0,25 0,-25 0,25 25,0-25,-25 0,25 25,0-25,0 25,0-1,0-24,0 25,0 0,0-25,0 25,0 0,0-25,25 24,-25-24,0 25,0-25,25 25,-25-25,0 0,0 25,0-25,0 0,0 0,-25 0,25 0,-25 0,0 0,25 0,-25 0,1 0,-1 0,0-25,0 25,25 0</inkml:trace>
  <inkml:trace contextRef="#ctx0" brushRef="#br0" timeOffset="9687.5541">2406 5035,'0'-24,"0"-1,0 25,0-25,0 0,0 25,0 0,0-25,0 25,0 0,0 0,0 0,0 0,0 0,0 25,0-25,0 25,0 0,0 0,0-1,-24 26,24 0,-25-1,0 1,25-1,-25 1,0 0,25-1,-24-24,-1 25,25-1,-25-24,25 0,-25 0,25-1,0-24,0 25,0-25,0 25,0-25,0 0,0 0,0 0,0 0</inkml:trace>
  <inkml:trace contextRef="#ctx0" brushRef="#br0" timeOffset="9931.568">2605 5110,'25'0,"-25"-25,0 25,0 0,0 0,0-25,0 25,0 0,0 25,0-25,0 0,0 25,0 0,0-1,-25-24,25 50,0-25,0 0,0-1,0 1,-25 0,25 0,0 0,0-25,0 24,0 1,0 0,0-25,0 25,0-25,0 25,0-25,0 0</inkml:trace>
  <inkml:trace contextRef="#ctx0" brushRef="#br0" timeOffset="10643.6088">2828 5234,'0'0,"0"-25,0 25,-25 0,25 0,-25-25,25 25,-24 0,-1 0,25 0,-25 0,0 0,25 25,-25-25,1 0,24 25,-25-25,25 25,0-1,0-24,0 25,0 0,0-25,0 25,0 0,0-1,25-24,-25 25,24-25,-24 25,25-25,0 0,0 0,0 25,-1-25,1 0,0 0,0-25,0 25,24 0,-24-25,0 25,25-25,-26 25,1-24,0 24,0-25,0 25,-1-25,-24 0,25 25,-25-25,0 1,0 24,0-25,0 25,0-25,-25 25,1 0,24 0,-25 0,0 0,25 0,-25 0,0 0,25 0,-24 25,-1-25,25 25,0-25,-25 24,25-24,0 25,0-25,0 25,0-25,0 25,0-25,0 0,25 25,-25-25,25 0,-25 0,24 0,-24 0,25 0,0 0,0-25,0 25,-25 0,24-25,1 25,0 0,-25-25,25 25,-25 0,0 0,0-25,0 25,0 0,0 0,0 25,0-25,0 0,0 25,0-25,0 25,0 0,0-1,0 1,0 25,0-25,0 24,0-24,0 25,0-1,-25-24,25 25,0-1,-25-24,25 25,-25-25,1 24,24-24,-25 0,0 0,25-1,-25 1,25-25,-25 25,25-25,-24 0,24 0,0-25,-25 25,25-25,-25 1,25 24,0-50,0 25,-25 0,25 1,0-1,0 0,0 0,25-25,0 26,-25-1,25 0,-1 0,1 0,0 25,0-24,24-1,-24 25</inkml:trace>
  <inkml:trace contextRef="#ctx0" brushRef="#br0" timeOffset="12712.7271">8608 3175,'0'0,"0"0,0 0,0 0,0-25,0 25,24 0,-24 0,25 0,0 0,0 0,0 0,24 0,1 0,-25 0,24 0,1 0,-25 0,24 0,1 0,-25 0,-1 0,1 0,-25 0,25 0,-25 0,0 0,0 0,-25 0,25 0,-25 0,1 0,-1 0,0 0,0 0,0 0,1 0,-1 0,0 0,0 0,0 0,25 0,-24 0,-1 0,25 0,0 0,-25 0,25 0,0 25,-25 0,25-25,0 25,-25-1,25 1,0 0,-24 0,24 0,0-25,0 24,0 1,0 0,0-25,-25 25,25-25,0 25,0-25</inkml:trace>
  <inkml:trace contextRef="#ctx0" brushRef="#br0" timeOffset="12930.7396">9054 3125,'0'0,"0"0,0 0,0-24,0 24,0 0,0 24,0-24,0 25,0-25,0 25,0 0,0 0,0-1,0 1,-25 0,25 0,0 0,-25-1,25 1,0-25,0 25,-24 0,24-25,0 25,0-25,-25 24</inkml:trace>
  <inkml:trace contextRef="#ctx0" brushRef="#br0" timeOffset="13145.7519">8459 3473,'-25'0,"25"0,0 0,0 0,0 0,0 0,0 0,0 0,0 0,25 0,0 0,-1 0,26 0,-25 0,24 24,1-24,0 0,-1 0,1 0,24 0,-24 0,-1 0,26 0,-26 0,1 0,0 0,-26 0,1 0,0 0</inkml:trace>
  <inkml:trace contextRef="#ctx0" brushRef="#br0" timeOffset="14333.8198">7094 5159,'0'0,"0"0,0 0,0 0,0 0,-24 0,24 25,0-25,0 25,-25 0,25-25,-25 49,25-24,0 0,-25 0,25 0,0-1,-25 1,25 0,0 0,0 0,0-1,0-24,-24 25,24-25,0 0,0 0,0 0,0 0,0 0,0 0,0 0,0 0,0-25,0 25,0-24,0-1,0 25,0-25,0 0,0 0,0 1,0-26,0 25,0 0,0-24,0 24,24 0,-24-24,25 24,0 0,-25-25,25 26,0-1,-1 25,1-25,-25 25,25 0,0 0,0 0,-25 0,25 0,-25 0,0 25,24-25,-24 25,0-1,0-24,-24 25,-1 0,25 0,-25 0,0-1,0 1,0 0,1 0,-1 0,25-1,-25 1,25 0,0 0,0 0,0-25,0 24,0-24,0 25,25-25,-25 25,25-25,-1 0,1 0,0 0,-25 0,25 0,25 0,-26 0,1 0,0 0,0-25,0 25,-1 0,1-25,-25 25,25-24,0 24,-25-25,25 25,-25-25,0 25,0-25,0 25,0 0,0-25,0 25,-25 0,25 0,-25 0,25 0,0 0,-25 25,25-25,0 25,0-25,0 25,0 0,0-25,0 24,0 1,0 0,0 0,0-25,25 25,-25-1,0 1,0 0,25-25,-25 25,0 0,0-25,0 24,0-24,0 0,0 25,0-25,-25 0,25 0,-25 0,25 0,0 0,-25 0,25 0,-24 0,24-25,-25 25,25 0,-25-24</inkml:trace>
  <inkml:trace contextRef="#ctx0" brushRef="#br0" timeOffset="14973.8564">8111 5085,'25'0,"-25"-25,0 25,0 0,0 0,0 0,0 0,0 0,0 0,0 25,0-25,0 25,0 0,0-1,-25 1,25 0,0 25,0-26,0 1,-24 0,24 0,0 0,0-1,0 1,0 0,0 0,0-25,0 25,0-25,0 24,0-24,0 25</inkml:trace>
  <inkml:trace contextRef="#ctx0" brushRef="#br0" timeOffset="15169.8677">8484 5159,'24'0,"-24"0,25 0,-25-24,25 24,-25 0,25 0,0 0,-1 0,1 0,0 0,0-25,0 25,-1 0,1 0,-25 0,25 0,0 0,-25 0,0 0,0 0</inkml:trace>
  <inkml:trace contextRef="#ctx0" brushRef="#br0" timeOffset="15564.8903">8384 5159,'0'0,"0"0,-24 0,24 25,0-25,0 0,0 25,0-25,0 25,0-25,0 0,0 25,0-25,0 24,0-24,0 0,0 25,0-25,24 0,-24 0,0 25,0-25,0 0,0 0,0 0,0 0,25 0,-25 0,0 0,25 0,-25 0,0 0,25 0,-25 0,25-25,-25 25,24 0,1 0,-25 0,25 25,0-25,-25 0,25 0,-1 25,-24-25,25 25,-25-25,25 24,-25-24,25 25,-25 0,0-25,0 25,0-25,0 25,0-25,0 24,0-24,-25 25,25-25,-25 0,25 25,-25-25,1 0,24 0,-25 0,0 0,25 0,-25 0,0 0,1-25,24 25,-25 0,0-25,25 25</inkml:trace>
  <inkml:trace contextRef="#ctx0" brushRef="#br0" timeOffset="15937.9116">9178 5110,'0'0,"0"0,0 0,-25 0,0 0,25 0,-24 25,-1-25,25 0,-25 24,0 1,0-25,25 25,-24 0,24 0,-25-25,25 24,0 1,0 0,0 0,0 0,0-25,25 24,-25-24,24 25,-24-25,25 25,0-25,0 0,-25 0,25 0,-1 0,1 0,0 0,25 0,-26 0,1-25,-25 25,25-25,0 25,0-24,-25 24,25-25,-25 0,0 25,0-25,0 0,0 1,-25-1,25 25,-25-25,25 0,-25 0,0 25,0-24,25 24,-24-25</inkml:trace>
  <inkml:trace contextRef="#ctx0" brushRef="#br0" timeOffset="16233.9285">9724 5011,'25'0,"-1"0,-24 0,0 0,25 0,-25 0,0 24,0-24,0 0,0 25,0-25,0 25,0 0,0 0,0-1,-25 1,25 25,-24-25,24 24,-25-24,25 25,-25-26,25 26,-25 0,0-26,25 26,-24-25,-1 24,25-24,-25 0,25 0,-25 0,25-1,-25 1,25-25,0 25,0-25,0 0,0 25,0-25,0 0</inkml:trace>
  <inkml:trace contextRef="#ctx0" brushRef="#br0" timeOffset="16472.9422">10170 5135,'0'0,"0"0,0 0,0 0,0 24,0-24,0 25,0-25,0 25,0 0,0 24,0-24,0 0,-25 0,25 24,0-24,-24 0,24 0,0 0,0-1,-25 1,25-25,0 25,0 0,0-25,0 0,0 25,0-25,0 0,0 0,0 0,0 0</inkml:trace>
  <inkml:trace contextRef="#ctx0" brushRef="#br0" timeOffset="17137.9802">10443 5383,'25'-25,"-25"25,0 0,0 0,0-25,0 25,-25 0,0 0,25 0,-24 0,-1 0,0 0,25 0,-25 0,0 25,0-25,1 25,24-25,-25 24,25 1,-25-25,25 25,0 0,0-25,0 25,0-1,0-24,25 25,-25-25,25 25,-1-25,1 0,0 25,0-25,0 0,0 0,-1 0,26 0,-25 0,24 0,-24-25,0 25,25 0,-26-25,1 25,0-25,0 1,0 24,-1-25,1 0,-25 0,25 0,-25 25,0-24,0-1,0 25,0-25,-25 25,25 0,-25 0,25 0,-24 0,-1 0,25 25,-25-25,0 25,0-25,25 24,-24 1,24 0,0-25,0 25,0 0,0-25,0 24,0-24,0 25,24-25,1 25,-25-25,25 0,0 0,0 25,-25-25,24 0,1 0,0-25,0 25,0 0,-1-25,-24 25,25 0,-25-25,25 25,-25 0,0 0,0-24,0 24,0 0,0 0,0 24,0-24,0 25,-25-25,25 25,0 0,-25 24,25-24,-24 0,24 25,-25-1,25-24,-25 25,25-1,-25-24,0 25,25-1,-24 1,-1-25,25 24,-25 1,0-25,0 24,25-24,-24 0,-1-25,25 25,-25 0,25-25,0 0,-25 0,25-25,-25 25,25-25,0 0,-24 0,24-24,-25 24,25-25,0 1,-25 24,25-25,0 1,0-1,25 25,0 1,-1-26,1 25</inkml:trace>
  <inkml:trace contextRef="#ctx0" brushRef="#br0" timeOffset="17236.9859">11162 5730,'25'0,"0"0,-25 0,25 25,-25-25,0 0,0 0,0 0,0 0,0 0,0 0</inkml:trace>
  <inkml:trace contextRef="#ctx0" brushRef="#br0" timeOffset="25915.4823">4341 7293,'0'-25,"0"25,0-25,0 25,-25 0,25-25,0 25,0 0,0 0,0 0,0 0,0 0,0 0,0 0,0 0,0 0,0 0,0 0,0 25,0-25,0 25,0 0,0-1,0 1,0 0,0 0,0 0,0 24,0-24,0 0,0 0,-24-1,24 26,-25-25,25 0,0-1,-25-24,25 25,0 0,0 0,0-25,0 0,0 25,0-25,0 0,0 0,0 0,0 0,0 0,0 0</inkml:trace>
  <inkml:trace contextRef="#ctx0" brushRef="#br0" timeOffset="26423.5113">4812 7367,'0'0,"0"0,0-25,0 25,0 0,0 0,0 0,0 0,0 0,0 0,0 0,0 0,-24 0,24 0,-25 0,25 25,-25-25,25 0,-25 25,25 0,-25-25,1 24,24 1,0 0,-25 0,25 0,0-1,0 1,0 0,0 0,0 0,0-25,0 24,25 1,-25-25,24 25,-24-25,25 0,0 25,-25-25,25 0,0 0,-1 0,1 0,0 0,0-25,0 25,-1-25,1 25,-25-25,25 25,0-24,0 24,0-25,-25 0,24 0,-24 25,25-25,-25 1,0-1,0 0,0 0,0 0,-25 1,25 24,-24-25,-1 0,0 25,25-25,-25 25,0-25,0 25,1 0,24 0,-25 0,0 0,0-24,25 24,-25 0,25 0</inkml:trace>
  <inkml:trace contextRef="#ctx0" brushRef="#br0" timeOffset="26811.5335">5383 7342,'0'0,"25"0,-25 0,0 0,0 0,0 0,0 0,0 0,0 25,-25-25,25 0,0 25,-25-25,25 25,-25-1,25 1,0-25,0 25,-24 0,24 0,0-1,0 1,0-25,0 25,0 0,0 0,24-25,-24 24,0 1,25-25,-25 25,25-25,0 25,-25-25,25 0,-1 0,1 0,0 0,0 0,0 0,24 0,-24 0,0-25,0 25,-1-25,-24 25,25-25,0 25,-25-24,25-1,-25 0,0 25,0-25,0 0,0 1,-25-1,0 0,0 0,1 0,-1 1,-25 24,25-25,-24 25</inkml:trace>
  <inkml:trace contextRef="#ctx0" brushRef="#br0" timeOffset="28088.6066">3448 7466,'0'0,"0"-25,-25 25,25-24,0 24,-24 0,24-25,0 25,0 0,0 0,0 0,0 0,0 0,0 0,0 0,0 25,0-25,0 24,0-24,0 25,0 0,0 0,0 0,0 24,-25-24,25 0,0 0,-25 24,25-24,0 0,-25 0,25-1,0 1,-25 0,25 0,0-25,0 25,0-25,0 0,0 0,0 0,0 0,0 0,-24 0,24 0,0-25,0 25,0-25,0 0,0 0,0 1,0-1,0 0,0 0,0-24,24 24,-24 0,25-25,-25 26,25-26,0 25,-25 0,25-24,-1 24,1 0,0 0,0 25,0-24,-1 24,1-25,-25 25,25 0,0 0,0 0,-25 0,0 25,0-25,0 24,0-24,0 25,0 0,0 0,-25 0,25 24,-25-24,25 0,-25 0,0-1,25 26,-24-25,24 0,-25-1,25-24,0 25,0 0,0-25,0 25,25-25,-25 25,24-25,1 0,-25 0,25 0,0 0,0 0,-1 0,-24-25,25 25,0 0,0-25,0 25,-1-25,1 25,-25-25,25 1,0 24,-25-25,25 25,-25-25,0 0,0 25,0-25,0 25,0 0,-25-24,25 24,-25 0,25 0,-25 24,25-24,-25 25,1-25,24 25,0-25,0 25,0 0,0-1,0-24,0 25,0 0,0 0,24 0,-24-1,25-24,-25 25,0-25,25 25,-25-25,0 0,0 25,0-25,0 0,0 0,0 0,-25 0,25 0,-25 25,1-25,24 0,-25 0,0 0,0-25,0 25,1 0,24 0</inkml:trace>
  <inkml:trace contextRef="#ctx0" brushRef="#br0" timeOffset="28802.6474">6450 7193,'0'-24,"0"-1,0 25,0-25,0 25,0-25,0 25,0 0,0 0,0 0,0 0,0 0,0 0,0 0,0 0,0 25,-25 0,25 0,0-1,-25 26,25-25,-25 24,0 26,25-26,-24 1,-1 0,0 24,0-24,25-1,-25 1,1-1,-1 1,0 0,25-1,-25 1,0-25,25 0,-25-1,25 1,0 0,0-25,0 25,0-25,0 0,0 0,0 0</inkml:trace>
  <inkml:trace contextRef="#ctx0" brushRef="#br0" timeOffset="29038.6609">6698 7441,'24'0,"-24"0,0 0,0 0,0 0,0 0,0 25,-24 0,24-25,-25 25,25 0,-25 24,0-24,25 0,-25 0,1 24,24-24,-25 0,25 0,-25-1,25 1,0 0,0 0,0 0,0-25,0 24,-25-24,25 25,0-25</inkml:trace>
  <inkml:trace contextRef="#ctx0" brushRef="#br0" timeOffset="29771.7028">6946 7615,'0'0,"0"-25,0 25,0 0,0 0,-25-25,25 25,-25 0,0 0,25 0,-25 0,1 0,-1 25,0-25,0 0,0 25,1-25,-1 25,0-25,25 25,-25-1,25 1,0-25,0 25,0 0,0-25,0 25,0-1,0-24,25 25,0-25,0 0,-25 25,24-25,26 0,-25 0,0 0,-1 0,26 0,-25 0,24 0,-24 0,0-25,25 25,-26-25,1 25,25 0,-25-24,0-1,-1 25,1-25,-25 25,25-25,-25 25,0-25,0 25,0 0,0-24,-25 24,25 0,-25 0,1 0,-1 0,0 0,25 0,-25 0,0 24,0-24,1 0,24 25,-25 0,25-25,-25 25,25-25,0 25,0-1,0-24,0 25,0-25,0 0,25 25,-25-25,25 0,-25 0,24 0,1 0,-25 0,25 0,0-25,0 25,0 0,-25-25,24 25,-24 0,25-24,-25 24,0 0,0-25,0 25,0 0,0 0,0 0,0 0,0 25,0-25,0 24,0-24,0 25,0 25,0-25,0 24,0-24,0 25,-25-1,25 1,0 0,0-1,0 1,-24-1,24 1,-25-25,25 24,-25 1,0 0,25-26,-25 1,0 25,25-25,-24-1,-1-24,25 25,-25-25,0 0,0 0,25 0,-24-25,-1 25,25-24,-25-1,0-25,25 25,-25 1,25-26,-24 0,24 26,0-26,0 25,0-24,0 24,24-25,1 25,0 1,0-1,0 0,24 0,-24 0,25 1,-1 24</inkml:trace>
  <inkml:trace contextRef="#ctx0" brushRef="#br0" timeOffset="29863.7081">7591 8086,'24'0,"-24"0,0 0,0 0,0 0,0 0,0 0,0 0,0 0</inkml:trace>
  <inkml:trace contextRef="#ctx0" brushRef="#br0" timeOffset="36946.1132">918 5556,'0'0,"0"0,0 0,0 0,0 0,0 0,0 25,0-25,0 0,0 25,25-25,-25 0,25 25,-25-1,0-24,25 25,-25-25,24 25,-24-25,25 25,0-25,-25 25,25-25,-25 0,25 0,-25 0,24 0,1 0,-25 0,25 0,0 0,0 0,-1-25,1 25,0-25,0 25,0-25,-1 0,1 25,25-24,-25 24,-1-25,1 25,0-25,0 25,0-25,-1 25,-24 0,25 0,0 0,0 0,-25 0,25 25,-25-25,24 25,-24-25,25 25,-25-25,0 24,25-24,-25 25,0-25,25 25,-25-25,0 25,25-25,-25 0,0 25,25-25,-25 0,0 0,24 0,-24 0,25 0,-25 0,25 0,-25 0,25-25,0 25,-25 0,24 0,-24-25,25 25,0 0,-25-25,25 25,0 0,-25 0,24 0,-24-25,25 25,-25 0,25 0,-25 0,0 25,25-25,-25 0,0 0,25 25,-25-25,0 0,0 0,0 25,24-25,-24 0,25 0,-25 0,25 0,-25 0,25 0,-25 0,25 0,-1 0,1 0,0 0,0-25,0 25,-1 0,-24-25</inkml:trace>
  <inkml:trace contextRef="#ctx0" brushRef="#br0" timeOffset="38961.2284">7938 5829,'0'0,"0"0,0 0,0 0,0 0,0 0,0 0,0 0,0 0,0 25,0-25,0 0,0 25,0-25,25 25,-25-25,24 24,-24-24,25 25,-25-25,25 0,0 25,-25-25,25 0,-1 0,1 0,0 0,0 0,0 0,0 0,-1-25,1 25,0 0,25-25,-26 25,1-24,0 24,0-25,24 25,-24 0,0-25,0 25,0 0,-1-25,1 25,-25 0,25 0,0 0,0 0,-25 0,24 0,-24 0,25 25,-25-25,25 25,-25-25,25 25,-25-1,0-24,25 25,-25 0,24-25,-24 25,25 0,-25-1,0-24,25 25,0-25,-25 25,25-25,-1 25,-24-25,25 0,0 0,0 0,0 0,-1 0,1 0,0 0,25-25,-26 25,1 0,25-25,-25 25,0-25,24 25,-24-24,0 24,24 0,-24-25,0 25,0 0,0 0,-1 0,-24 0,25-25,-25 25,25 0,-25 0,25 0,-25 0,0 25,0-25,0 0,25 0</inkml:trace>
  <inkml:trace contextRef="#ctx0" brushRef="#br0" timeOffset="44745.5593">4093 8161,'0'0,"0"0,0 0,0 0,0 0,0 0,0 0,25 0,0 0,0 0,-1 0,26 0,-25 0,24 25,1-25,0 0,24 0,-24 0,24 0,0 0,1 0,-1 24,-24-24,24 0,1 0,-1 0,-24 0,-1 0,1 0,0 0,-1 0,-24 0,0 0,0 0,-25 0,24 0,-24 0,0 0,0 0,0 0,-24 0,-1 0,0-24,0 24,-24 0,24 0,-25 0,1 0</inkml:trace>
  <inkml:trace contextRef="#ctx0" brushRef="#br0" timeOffset="44973.5723">4044 8186,'-25'0,"0"0,25 24,0-24,0 0,0 0,0 0,0 0,0 0,0 0,25 0,-25 0,25 0,-1 0,1 0,0 0,25 0,-26 0,26 0,0 0,-26 0,26 0,0 0,-1 0,1-24,-1 24,1 0,-25 0,24 0,-24 0,25 0,-25 0,-25-25,24 25,-24 0,0 0,0 0</inkml:trace>
  <inkml:trace contextRef="#ctx0" brushRef="#br0" timeOffset="45177.584">4192 8210,'0'0,"0"0,0 0,0 0,25 0,0 0,0 0,0 0,-1 0,26 0,0 0,-1 0,1 0,-1 0,26 0,-26-24,1 24,24 0,-24 0,0 0,-1 0,-24 0,0 0,0-25,0 25,-25 0,0 0,0 0,0 0,0 0,0 0,0 0</inkml:trace>
  <inkml:trace contextRef="#ctx0" brushRef="#br0" timeOffset="50496.8882">15106 3770,'0'0,"0"-24,0 24,0-25,0 25,0-25,0 25,0-25,0 25,25 0,-25-25,25 25,0 0,-25 0,25 0,-1 0,1 0,0 0,0 25,24-25,-24 25,0-25,0 25,0 0,-25-25,24 24,-24 1,0 0,0 0,0 0,-24-1,-1-24,25 25,-25 0,-25 0,26-25,-26 25,25-1,-24-24,-1 25,25-25,-24 0,24 0,0 0,-25 0,26 0,24-25,-25 25,25 0,-25 0,25-24,0 24,0 0,0 0,0 0,0 0,25 0,-25 0,25 24,-25-24,24 25,-24-25,25 0,0 25,0-25,0 25,-1-25,1 25,25-25,-25 24,-1-24,26 0,-25 25,0-25</inkml:trace>
  <inkml:trace contextRef="#ctx0" brushRef="#br0" timeOffset="51012.9178">15999 3919,'0'0,"0"-25,0 25,0-24,0 24,-24 0,-1 0,25 0,-25 0,25 0,-25 0,25 0,-25 24,1 1,24-25,-25 25,25 0,-25 0,25-1,0 1,0-25,0 25,0 0,0 0,0-25,25 24,-25-24,0 25,25-25,-25 0,24 0,1 25,0-25,-25 0,25 0,0 0,-1-25,1 25,0 0,0-25,0 25,-1 0,-24-24,25 24,-25-25,25 0,-25 25,25-25,-25 25,0-25,0 25,0-24,0 24,0 0,0 0,0 0,0 0,0 0,0 24,0-24,0 25,0-25,-25 25,25 0,0-25,0 25,0-1,0-24,25 25,-25-25,25 25,-1-25,1 0,0 25,0-25,0 0,-1 0,26 0,-25 0,24-25,-24 25,25 0,-25 0,-1-25,1 25,0-25,0 25,-25-24,0-1,0 25,0-25,0 0,0 25,-25-25,0 25,0-24,1 24,-26-25,25 25,-24 0,-1 0,25 0</inkml:trace>
  <inkml:trace contextRef="#ctx0" brushRef="#br0" timeOffset="51412.9406">16322 3969,'0'0,"0"0,0 0,-25 0,25-25,0 25,0 0,0 25,0-25,0 0,0 25,0-1,-25 1,25 0,0 0,-25 24,25-24,0 25,-24-25,24 24,0 1,-25-25,25 24,0-24,-25 25,25-26,0 1,0 0,0 25,0-26,0-24,0 25,0 0,0-25,0 0,0 25,0-25,0 0</inkml:trace>
  <inkml:trace contextRef="#ctx0" brushRef="#br0" timeOffset="51672.9555">17215 3597,'0'0,"0"0,25-25,-25 25,0 0,0 0,0 0,0 25,0-25,-25 24,25 26,-25-25,25 25,-25-1,25 1,-25-1,25-24,-24 25,24-1,-25-24,25 25,0-25,-25-1,25 1,0 0,0 0,0-25,0 25,-25-25,25 24,0-24,0 0</inkml:trace>
  <inkml:trace contextRef="#ctx0" brushRef="#br0" timeOffset="51844.9654">16967 3944,'0'0,"0"-25,-25 25,25 0,0 0,0 0,0 0,0 0,0 25,0-25,25 0,-25 0,25 25,-1-25,1 0,0 0,0 25,0-25,24 0,-24 0,25 0,-26 0</inkml:trace>
  <inkml:trace contextRef="#ctx0" brushRef="#br0" timeOffset="52257.989">17810 4068,'25'0,"-25"-25,0 25,0 0,25-25,-25 25,0-24,0 24,0-25,0 25,0 0,-25 0,25 0,-25 0,0 0,25 0,-24 0,-1 25,0-25,0 24,0-24,25 25,-25 0,25-25,0 25,0 0,0-1,0 1,25 0,0 0,-25 0,25-1,0-24,0 25,-1 0,-24 0,25-25,0 25,-25-25,0 0,0 24,0-24,0 0,0 0,0 0,0 0,0 0,-25 0,0 0,1-24,24 24,-25 0</inkml:trace>
  <inkml:trace contextRef="#ctx0" brushRef="#br0" timeOffset="52649.0113">18306 4217,'25'0,"0"0,0 25,24-25,-24 0,0 0,24 0,-24 0,25 0,-1 0,-24 0,25 0,-1 0,1 0,-25 0,25 0,-26 0,1 0,25 0,-25 0,-1-25,-24 25,25-25,-25 25,0-25,0 25,-25-25,25 1,-24 24,-1-25,0 25,0-25,0 25,1 0,-1-25,25 25,-25 0,25 0,-25 0,25 0,0 0,0 25,0-25,0 0,0 25,25 0,-25-25,25 24,0 1,-25 0,24 0,1-25,0 25,0-1,0 1,-1 0,1 0,-25-25,25 25,-25-25,0 24,0-24,0 25,-25-25,0 0,1 0,-1 0,0 0,0 0,0 0,-24 0</inkml:trace>
  <inkml:trace contextRef="#ctx0" brushRef="#br0" timeOffset="53469.0582">19869 4192,'0'0,"0"0,-25 0,25 0,0 0,-25 0,25 0,0 25,0-25,-25 25,25-1,0-24,0 25,-24 0,24 0,0-25,0 25,0-1,0-24,-25 25,25-25,0 25,0-25,0 0,0 0,0 0,0 0,0 0,0 0,0 0,0-25,0 25,0-25,0 1,0-1,0 0,0 0,25 0,-25-24,0 24,24-25,-24 1,25-1,0 1,-25-1,25 0,0 1,-25-1,25 25,-1 1,-24-1,25 25,-25 0,25 0,-25 0,25 0,-25 25,25-1,-25 1,0 0,24 0,-24 0,0-1,0 1,25 0,-25 0,0 0,25-1,-25 1,0 0,0-25,25 25,-25-25,0 0,0 0,25 0,-25 0,0 0,24 0,-24 0,0-25,25 0,-25 25,25-25,-25 1,25-26,-25 25,25-24,-25 24,24-25,-24 1,0 24,0-25,25 25,-25 0,0 25,0-24,0 24,0 0,0 24,0-24,0 25,0 0,-25 0,25 25,0-26,0 26,-24-25,24 0,0 24,0-24,0 0,0 24,0-24,0-25,24 25,-24 0,25 0,0-25,-25 24,25-24,0 0,-1 25,1-25,0 0,0-25,0 25,-1 0,-24-24,25-1,0 0,-25 0,25 0,-25 1,25-1,-25 0,0 25,0-25,0 25,0-25,0 25,0 25,0-25,-25 0,25 25,0 0,-25 0,25-1,0 1,0-25,0 25,0 0,0 0,0-1,0-24,0 25,0 0,0-25</inkml:trace>
  <inkml:trace contextRef="#ctx0" brushRef="#br0" timeOffset="53617.0667">20737 3671,'-25'-25,"25"25,-25-25,25 25,-24 0,24 0,0-24,0 24,0 0,0 0,0 0</inkml:trace>
  <inkml:trace contextRef="#ctx0" brushRef="#br0" timeOffset="53785.0763">20960 3820,'25'25,"-25"-25,25 25,0-1,-25 26,25-25,-25 0,24-1,1 1,0 0,0 0,0 0,-25-1,24 1,1 0,0 0,0 0,0-25</inkml:trace>
  <inkml:trace contextRef="#ctx0" brushRef="#br0" timeOffset="53937.085">21432 4118,'0'0,"-25"-25,25 0,-25 0,25 25,-25-25,0 25,1 0,-1 0,25 0,-25 0,-25 0,26 25,-1 0,0-25,0 25,0-25,1 25,24-1,-25-24,0 25,25 0,-25-25,25 25</inkml:trace>
  <inkml:trace contextRef="#ctx0" brushRef="#br0" timeOffset="54097.0942">21605 4316,'0'0,"25"0,-25 0,0 0,0 0,0 0,0 0,0 0</inkml:trace>
  <inkml:trace contextRef="#ctx0" brushRef="#br0" timeOffset="54398.1114">19596 4490,'-25'0,"0"24,1-24,24 0,0 0,0 0,24 0,1 0,25 25,-25-25,49 0,0 0,1 0,24 25,0-25,1 25,-1-25,25 25,0-25,-25 24,25-24,0 25,-25-25,1 25,-1-25,-25 0,25 25,-49-25,24 0,-49 0,25 0,-25 0,-1 0,-24 0,0-25,0 25,0 0,0 0</inkml:trace>
  <inkml:trace contextRef="#ctx0" brushRef="#br0" timeOffset="54849.1372">16495 4266,'-24'-24,"-1"24,0 0,25 0,-25 0,25 0,-25 0,25 0,0 0,0 0,0 0,0 0,25 0,0 24,0-24,0 0,24 25,26-25,-26 0,51 25,-26-25,50 25,-25-25,25 0,0 25,0-25,25 24,-25-24,0 25,0-25,-25 25,25-25,-49 0,-1 25,1-25,-26 0,-24 0,25 0,-50 0</inkml:trace>
  <inkml:trace contextRef="#ctx0" brushRef="#br0" timeOffset="63826.6507">968 5631,'25'0,"24"0,1 0,24 0,-24 0,24 0,-24-25,24 25,25 0,-24 0,-1 0,1 0,-1 0,1 0,-1 0,0 0,1 0,-1 0,-24 0,-1 0,26 0,-50 0,24 0,-24 0,25 0,-50 0,24 0,1-25,-25 25,0 0,0 0,0 0,0 0,-25 0,25 0,-24 0,-1 0,0 0,-25 0,26 0,-1 0,-25 0,25 0,-24 0,-1 0,1 0,-1 25,0-25,1 0,-1 0,1 0,-26 0,25 0,1 25,-26-25,1 0,24 0,-24 0,24 24,-24-24,0 0,24 0,0 0,1 25,-1-25,1 0,24 0,0 0,0 0,0 0,1 0,24 25,0-25,0 0,0 0,0 0,0 0,24 0,-24 0,25 0,0 0,0 0,0 0,24 0,-24 0,25 0,-1 0,1 0,-1 0,1 0,0 0,-1 0,1 0,24-25,-24 25,-1 0,1 0,0 0,-1 0,1 0,-25-25,24 25,-24 0,0 0,-25 0,25 0,-25 0,0 0,0 0,0 0</inkml:trace>
  <inkml:trace contextRef="#ctx0" brushRef="#br0" timeOffset="63999.6606">1489 5705,'-25'0,"25"25,-25-25,25 0,0 0,0 0,0 0,0 0,0-25,25 25,0 0,-25 0,24 0,1 0,0 0,25 0,-26 0,1 0,25 0,-25 0,-1 0,1 0,25 0,-25 0,0 0,-25 0,24 0,1 0,-25 25</inkml:trace>
  <inkml:trace contextRef="#ctx0" brushRef="#br0" timeOffset="65330.7367">8037 5978,'0'0,"-25"0,25 0,0 0,-25 0,25 0,0 0,0 0,0-25,0 25,0 0,0 0,0 0,25 0,0 0,0 25,0-25,-1 0,26 0,-25 0,49 25,-24-25,0 0,24 25,0-25,1 0,-1 24,1-24,24 0,-25 0,1 25,-1-25,0 0,1 25,-1-25,-24 0,24 0,-24 0,-25 25,24-25,-24 0,-25 0,25 0,-25 0,0 0,0 0,0 0,0 0,0 0,-25-25,0 25,1 0,24 0,-50-25,25 25,0 0,-24 0,24-25,-25 25,1 0,-1-24,0 24,1 0,-1-25,-24 25,24-25,-24 25,24 0,-24-25,24 25,-24 0,24-25,1 25,-1 0,0-24,26 24,-26 0,25-25,0 25,1 0,-1 0,0 0,25-25,-25 25,25 0,0 0,0 0,0 0,0 0,0 0,25 0,0 0,0 0,-1 0,26 0,0 0,-1 0,1 0,-1 0,26 0,-1 25,-24-25,24 0,1 0,-1 0,0 0,1 0,24 0,-25 25,1-25,-1 0,1 0,-1 0,-24 0</inkml:trace>
  <inkml:trace contextRef="#ctx0" brushRef="#br0" timeOffset="66574.8079">4093 8210,'0'25,"0"-25,0 0,0 0,0 0,0 0,0 0,25 0,0 0,0 0,-1 0,26 0,-25 25,24-25,1 0,24 0,-24 0,24 0,1 25,-26-25,26 0,-1 0,1 0,-1 0,1 0,-1 0,0 25,1-25,-26 0,1 0,0 0,-1 0,-24 0,0 0,0 0,-1 0,-24 0,0 0,0-25,0 25,0 0,-24 0,-1 0,25 0,-25-25,-25 25,26 0,-1 0,-25 0,1-25,-1 25,0 0,1 0,-1 0,1 0,-1-25,0 25,-24 0,24 0,1 0,-1 0,0 0,1-24,24 24,-25 0,26 0,-1 0,25 0,0 0,0 0,0 0,0 0,0 0,49 0,-24 24,0-24,25 0,-1 0,1 0,24 0,-24 0,24 0,-24 0,24 0</inkml:trace>
  <inkml:trace contextRef="#ctx0" brushRef="#br0" timeOffset="72873.1681">2258 5904,'0'0,"0"0,0 0,0 0,0 0,0 0,0 0,0 0,0 0,0 0,0 0,0 0,0 0,0 0,0 0,0 0,0 0,0 0,0 0,0 0,0 0,0 0,0 0,0 0,0 0,0 0,0 0,0 0,0 0,0 0,24 24,-24-24,0 0,25 0,-25 0,0 25,25-25,-25 0,25 0,-25 25,25-25,-25 0,24 0,-24 25,25-25,-25 0,25 25,-25-25,25 0,-25 24,25-24,-25 0,24 25,-24-25,25 0,-25 25,25-25,-25 25,25-25,-25 25,25-25,-25 24,24-24,1 25,-25-25,25 25,-25-25,25 25,-25-25,25 25,-25-25,24 24,-24-24,25 0,-25 25,25-25,0 0,-25 25,25-25,-25 0,24 25,1-25,-25 0,25 25,0-25,-25 0,25 24,0-24,-25 25,24-25,1 25,-25-25,25 0,0 25,-25-25,25 25,-1-25,-24 0,25 24,-25-24,25 0,0 25,-25-25,25 0,-25 25,24-25,1 25,-25-25,25 0,-25 25,25-25,-25 0,25 24,-1-24,-24 0,25 25,-25-25,25 25,0-25,-25 0,25 25,-1-25,-24 0,25 25,0-25,-25 0,25 24,-25-24,25 0,-1 0,-24 25,25-25,-25 0,25 0,0 25,-25-25,25 0,-25 0,24 0,-24 25,0-25,25 0,-25 0,25 0,-25 0,0 25,0-25,0 0,25 0,-25 0,0 0,0 0,25 0,-25 0,0 0,0 25,0-25,0 0,0 0,0 0,0 0,0 0,0 0,0 0</inkml:trace>
  <inkml:trace contextRef="#ctx0" brushRef="#br0" timeOffset="74085.2374">5681 8731,'0'0,"0"0,0 0,0 0,0 0,0 0,0-25,0 25,0 0,0 0,0 0,0 0,0 0,0 0,0 0,0 25,24-25,-24 0,25 0,-25 0,25 25,-25-25,25 0,0 25,-1-25,-24 25,25-25,0 24,0 1,0-25,-1 25,-24 0,25-25,0 25,0-1,0-24,-1 25,1 0,-25 0,25-25,0 25,0 0,0-1,-1-24,1 25,0 0,0 0,0 0,-1-1,1 1,0 0,0-25,0 25,-1 0,1-1,0 1,0 0,24 0,-24 0,0-1,0 1,0 0,-1 0,26 0,-25-1,0 1,24 0,-24 0,0 0,24-1,-24-24,25 25,-1 0,-24 0,25 0,0-1,-26 1,26 0,0 0,-1 0,-24-1,25 1,-1 0,1 0,-25 0,24 0,1-1,-25 1,24 0,-24 0,25 0,-1-1,-24 1,25 0,-26 0,1 0,25-1,-25 1,-1 0,26 0,-25-25,0 25,0-1,-1 1,1-25,0 25,-25 0,25-25,0 25,-25-25,24 0,-24 24,25-24,-25 0,0 0,0 0,0 0,0 25,0-25,0 0,0 0,0 0,0 0,0 0,0 0,0 0,0 0,0-25,0 25,0 0,0 0,0 0</inkml:trace>
  <inkml:trace contextRef="#ctx0" brushRef="#br0" timeOffset="75643.3265">8062 6003,'0'0,"0"-25,0 25,0 0,0 0,0 0,0 0,0 0,-25 25,25-25,-25 0,25 0,-25 0,1 25,-1-25,0 0,0 0,0 24,1-24,-1 25,0-25,0 25,-24-25,24 25,-25 0,25-25,-24 24,-1 1,1 0,-1 0,0 0,1-1,-1 1,1 0,-1 0,0 0,1-1,-1 1,0 0,1-25,-1 25,25 0,-24-1,-1-24,25 25,-24 0,24-25,0 25,0-25,1 25,-1-25,0 0,25 24,-25-24,25 0,0 0,-25 0,25 0,0 0,0 0,0 0,0 0,0 0,0 0,0 0,0 0,0 0</inkml:trace>
  <inkml:trace contextRef="#ctx0" brushRef="#br0" timeOffset="76630.383">4515 8161,'0'0,"0"25,0-25,0 0,-25 0,25 0,0 24,-25-24,0 25,25-25,-24 25,-1-25,0 25,0 0,-24-1,24 1,-25 0,1 0,24 24,-25-24,1 25,-26-1,25-24,1 25,-1-1,-24 1,24 0,1-1,-26 1,26-1,-1 1,0 0,1-25,-1 24,1 1,-1-25,0 24,1-24,24 0,-25 24,26-24,-1 0,-25 25,25-26,0 1,-24 0,24 0,0 0,0-1,1 1,-1 0,0 0,0-25,0 25,1-1,-1 1,25-25,-25 25,0-25,25 0,-25 25,25-25,0 0,0 0,0 25,-24-25,24 0,0 0,0 0,0 0,0 0,0 0,0 0,0 0,0 0,0 0,0 0,0 0,0 0,0 0,0 0,0 0,0 0,0 0</inkml:trace>
  <inkml:trace contextRef="#ctx0" brushRef="#br0" timeOffset="78058.4647">2630 9723,'0'0,"0"25,-25-25,25 25,0-25,-25 25,25-25,-25 0,25 25,-25-1,1-24,24 25,-25 0,0-25,0 25,0 0,1-1,-1-24,0 25,0 0,0 0,25-25,-24 25,-1 0,0-25,0 24,25-24,-25 25,1-25,24 0,0 0,-25 0,25 0,0 25,0-25,0 0,0 0,0 0,0 0,0 0,0 0,0 0,0 0,0 0,0 0,0 0,0 0,0-25,0 25</inkml:trace>
  <inkml:trace contextRef="#ctx0" brushRef="#br0" timeOffset="88045.0359">8756 10716,'-24'0,"24"0,0-25,0 25,0 0,24 0,-24 0,25 0,-25 0,25-25,0 25,0 0,-1 0,26 0,-25-25,0 25,24 0,-24 0,0 0,0-25,-1 25,1 0,0 0,0 0,-25 0,25 0,-25-24,0 24,0 0,0 0</inkml:trace>
  <inkml:trace contextRef="#ctx0" brushRef="#br0" timeOffset="88487.0612">8856 10666,'0'0,"-25"0,25 0,0 0,-25 25,25-25,0 0,0 0,0 0,0 0,0 0,-25 25,25-25,0 0,0 24,-25-24,25 25,0-25,0 25,0 0,-24-25,24 25,0-25,0 24,-25-24,25 25,0-25,0 25,0-25,0 25,0-25,0 0,0 0,0 0,0 0,0 0,0 0,0 0,0 0,0 0,25 0,-25 0,24 0,-24 0,25 0,-25-25,25 25,-25 0,25 0,0 0,-1 0,-24 0,25 0,0 0,0 25,0-25,-1 25,1-25,0 24,-25 1,25 0,0 0,-1 0,-24-1,0 1,0 0,0 0,0 0,0-25,0 25,0-1,0 1,0-25,-24 25,-1-25,25 25,-25-25,0 25,25-25,-25 0,1 24,-1-24,0 0,0 0,0 0,1 0,-1 0,0-24,0 24,0 0,1-25,24 25,-25-25,0 0</inkml:trace>
  <inkml:trace contextRef="#ctx0" brushRef="#br0" timeOffset="88863.0827">9550 10964,'0'0,"25"24,-25-24,0 0,0 0,0 25,-25-25,0 25,25-25,-24 25,24 0,-25-1,25-24,-25 25,25 0,0 0,0 0,0 0,0-1,0 1,0-25,0 25,25 0,-25-25,25 25,-25-25,24 24,-24-24,25 0,0 25,-25-25,25 0,0 0,-1 0,1 0,0 0,0-25,0 25,-1 0,1-24,0 24,0-25,-25 0,25 0,-1 25,-24-25,25 1,-25-1,0-25,0 25,0 0,0 1,-25-26,25 25,-24 0,-1 1,0-1,0 0,0 0,1 25,-26-25,25 1</inkml:trace>
  <inkml:trace contextRef="#ctx0" brushRef="#br0" timeOffset="93379.341">1687 10790,'0'0,"0"0,0 0,0 0,0 0,0 0,0 0,0 0,0 0,0 0,0 0,25 0,-25 0,25 25,-25-25,24 0,1 0,0 0,-25 0,25 0,0 0,0 0,-1-25,1 25,0 0,0 0,0 0,-1 0,-24-25,25 25,0 0</inkml:trace>
  <inkml:trace contextRef="#ctx0" brushRef="#br0" timeOffset="93867.3689">1662 10815,'0'0,"0"25,-25-25,25 0,0 0,0 0,0 0,-24 0,24 0,0 24,-25-24,25 0,0 25,-25-25,25 25,0-25,0 25,-25 0,25-1,0-24,0 25,-25 0,25-25,0 25,0-25,-24 25,24-25,0 24,0-24,0 0,0 25,0-25,0 0,0 0,0 0,0 0,0 0,0 0,0 0,0 0,0 0,24 0,-24 0,0-25,25 25,-25 0,25 0,0-24,-25 24,25 0,-1 0,1 0,0 0,0 0,0 0,-1 0,1 0,0 24,0-24,25 25,-26-25,1 25,0 0,0 0,0 0,-1-1,1 1,-25 0,25-25,-25 25,0 0,0-1,0 1,0-25,0 25,-25 0,25-25,-25 25,1-25,-1 24,0-24,0 25,0-25,1 0,-1 25,0-25,-25 0,25 0,1 0,-1 0,0-25,0 25,0 0,1-25,-1 25,0-24</inkml:trace>
  <inkml:trace contextRef="#ctx0" brushRef="#br0" timeOffset="94251.3909">2481 10988,'25'0,"-25"0,0 0,0 0,0 25,0-25,-25 25,25 0,-25-25,25 25,-25-1,25 1,-25 0,25 0,0 0,0 0,0-1,0 1,0 0,25 0,-25-25,25 25,-25-25,25 24,0-24,-1 0,1 0,0 0,0 0,0 0,-1 0,1 0,0-24,0 24,0 0,24-25,-24 0,-25 25,25-25,0 0,-1 1,-24 24,25-25,-25 0,0-25,0 25,0 1,0-1,-25 0,25 0,-24 0,-1 25,0-24,0-1,0 25,1 0,-1 0,25-25,-25 25,0 0,0 0</inkml:trace>
  <inkml:trace contextRef="#ctx0" brushRef="#br0" timeOffset="94823.4236">5160 11063,'0'0,"-25"0,25 0,0 0,-25 0,25 0,-25 0,25 0,-24 0,24 0,0 0,-25 25,25-25,-25 24,25-24,0 25,0-25,0 25,0-25,0 0,0 25,0-25,25 0,-25 0,0 25,25-25,-25 0,0 0,24 0,-24 0,25-25,-25 25,0 0,25 0,-25-25,0 25,0 0,0-25,0 25,0 0,0-25,0 25,0-24,0 24,-25-25,25 25,-25 0,25 0,-24-25,24 25,-25 0,25 0,-25 0,0 25</inkml:trace>
  <inkml:trace contextRef="#ctx0" brushRef="#br0" timeOffset="95095.4391">4961 11609,'0'24,"0"1,0-25,0 25,0 0,0 0,0-25,0 24,0-24,0 25,25-25,-25 0,0 0,25 0,-25 0,25 0,0 0,-25 0,24 0,1-25,-25 25,25 0,-25-24,25 24,-25-25,25 25,-25-25,0 0,0 25,0-25,0 25,-25-24,25 24,-25-25,25 25,-25-25,0 25,1 0</inkml:trace>
  <inkml:trace contextRef="#ctx0" brushRef="#br0" timeOffset="95647.4707">3051 12849,'0'0,"0"0,0 0,0 0,0 0,25 0,-25 0,25 0,-25-25,25 25,0-25,-1 25,1-25,0 1,0 24,0-25,-25 0,24 0,1 25,-25-25,25 25,-25-24,0 24,0 0,0 0,0 0,0 0,0 0,0 0,0 0,0 0,0 0,0 24,0 1,0-25,-25 25,25 0,0 24,-25-24,25 25,0-25,-24 24,24-24,0 25,0-26,0 1,-25 25,25-25,0 24,-25-24,25 0,0 0,-25 24,25-24,0 0,-25 0</inkml:trace>
  <inkml:trace contextRef="#ctx0" brushRef="#br0" timeOffset="95851.4824">2952 13320,'0'0,"0"0,0 0,0 0,0 0,0 0,0 0,25 0,-25 0,25 0,0 25,-1-25,1 0,0 0,0 0,0 0,24 0,-24 0,25 0,-1 0,-24 0,25-25,-1 25,1 0,-25 0,24 0,-24-25</inkml:trace>
  <inkml:trace contextRef="#ctx0" brushRef="#br0" timeOffset="96182.5013">4391 12725,'0'0,"0"-25,0 25,0 0,-25 0,25 0,0 0,0 0,-25 0,25 25,0-25,0 25,0-25,0 24,0-24,0 25,0-25,0 25,25-25,-25 25,25-25,-25 0,25 25,-25-25,24 0,-24 0,25 0,-25 0,25-25,-25 25,0 0,25 0,-25-25,0 25,0 0,0-25,0 25,0 0,0-25,0 25,-25-24,25 24,-25 0,25-25,-25 25,1 0</inkml:trace>
  <inkml:trace contextRef="#ctx0" brushRef="#br0" timeOffset="96475.5181">4292 13419,'0'25,"0"0,24-25,-24 25,0 0,0-1,0-24,0 25,25-25,-25 0,0 0,0 0,25 25,-25-25,25 0,-25-25,0 25,25 0,-25-25,24 25,-24-24,25 24,-25-25,25 25,-25-25,0 0,0 25,0-25,0 25,0-24,0-1,-25 25,25-25,-25 25,1 0,-1-25,25 25,-25 0,0 0,0-25,1 25</inkml:trace>
  <inkml:trace contextRef="#ctx0" brushRef="#br0" timeOffset="96892.5419">5284 12998,'0'0,"0"0,0 0,0 0,0 0,0 0,0 0,0 0,25 0,-25 0,24-25,-24 25,0-25,25 25,-25-25,25 25,0-25,-25 1,25 24,-25-25,0 0,24 25,-24-25,0 25,0 0,0-25,0 25,0 0,0 0,0 0,0 0,0 0,0 0,-24 0,24 25,0 0,-25 0,25 0,-25-1,0 1,25 25,-25-25,25-1,-24 26,24-25,0 0,-25 24,25-24,0 0,0 0,0 0,0-1,0 1,0 0,0 0,0 0,0-25,0 24</inkml:trace>
  <inkml:trace contextRef="#ctx0" brushRef="#br0" timeOffset="97078.5526">5160 13444,'0'0,"0"0,-25 0,25 0,0 0,0 0,0 0,0 0,0 0,0 0,0 0,0 0,25 0,-25 0,25 0,-25 25,24-25,1 0,0 0,25 25,-26-25,1 0,25 0,-25 0,24 0,-24 25,25-25,-26 0,1 0,25 0,-25 0,-25 0</inkml:trace>
  <inkml:trace contextRef="#ctx0" brushRef="#br0" timeOffset="97518.5777">3374 13841,'-50'0,"1"0,-1 25,25-25,0 0,1 0,24 25,0-25,0 0,0 0,0 0,0 0,0 0,0 0,24 0,1 0,0 24,0-24,24 0,-24 0,50 0,-26 25,1-25,24 0,1 0,-1 0,25 25,-24-25,24 0,0 0,25 25,-25-25,25 0,-24 0,24 25,0-25,0 0,0 0,0 0,0 24,-25-24,25 0,-25 0,0 0,-24 0,-1 25,1-25,-1 0,-24 0,-26 0,26 0,-25 0,-25 0,25 0,-25 0,0 0,0 0,0 0,-25 0,25 0,-25-25,25 25,-25 0,25 0</inkml:trace>
  <inkml:trace contextRef="#ctx0" brushRef="#br0" timeOffset="170945.7775">9600 5879,'0'0,"0"0,0 0,0 0,0 0,25 0,-25 0,24 25,1-25,0 0,25 0,-26 0,26 24,0-24,-1 0,26 25,-26-25,1 0,24 0,-24 25,24-25,-24 0,24 0,-24 25,0-25,-1 0,1 0,-25 0,24 0,-24 0,0 0,-25 0,25 0,-25 0,0 0,0 0,0 0,0 0,0 0,0 0,-25 0,25-25,-25 25,0 0,0 0,1 0,-1 0,0 0,0 0,0 0,1-25,-26 25,25 0,-24 0,24 0,-25 0,25 0,0 0,-24 0,24 0,0 0,0 0,1 0,-1 0,25 0,-25 0,25 0,0 0,0 0,0 0,0 0,0 25,0-25,25 0,0 0,-1 0,1 25,25-25,-25 0,24 25,1-25,-25 0,24 0,1 0,0 24,-1-24,1 0,-1 0,-24 0,0 0,25 0,-26 0,-24 0,25 0,-25 0,0 0,0 0,0 0,0-24,-25 24,1 0,-1 0,0 0,-25 0,1 0,-1-25,1 25,-1 0,0 0,1 0,24 0,-25 0,25-25,1 25,24 0,-25 0,25 0,0 0,0 0,25 0,-1 0,-24 0,50 0,-25 0,0 0,24 0,-24 0,25 0,-1 0,1 0,-25 0,24 0,1 0,-25 0,24 0,-24 0,0 0,0 0,0 0,-1 0,-24 0,25 0,-25 0,0 0,0 0,0 0,0 0,0-25,0 25,0 0</inkml:trace>
  <inkml:trace contextRef="#ctx0" brushRef="#br0" timeOffset="171862.83">6648 8111,'0'0,"0"0,0 0,0 0,0 25,0-25,0 0,25 0,-25 25,25-25,-1 0,26 0,-25 25,24-25,-24 0,25 0,-1 24,1-24,0 0,-26 0,26 0,0 0,-25 0,-1 0,1 0,0 0,0 0,-25 0,0 0,0 0,0 0,-25 0,0 0,0 0,1 0,-26 0,25 0,-25 0,1 0,-1 0,25 0,-24 25,24-25,-25 0,26 0,-1 0,25 0,-25 0,25 0,0 0,0 0,0 25,25-25,0 0,-1 0,1 0,0 0,25-25,-26 25,26 0,0 0,-1 0,-24 0,25-25,-1 25,1 0,-25 0,24 0,-24 0,0 0,0-24,-25 24,0 0,25 0</inkml:trace>
  <inkml:trace contextRef="#ctx0" brushRef="#br0" timeOffset="172550.8693">2506 5904,'0'0,"0"0,24 0,-24 0,0-25,25 25,0 0,0 0,-25 0,49 0,-24 0,0 0,25 0,-1-25,-24 25,25 0,-1 0,1 0,0 0,-1 0,1-25,-1 25,1 0,-25 0,0 0,24 0,-49 0,25 0,-25 0,0 0,0 0</inkml:trace>
  <inkml:trace contextRef="#ctx0" brushRef="#br0" timeOffset="172726.8794">2902 5928,'-24'0,"-1"0,0 0,25 0,-25 0,25 0,0 0,0 0,0 0,0 0,0 0,25-24,0 24,0 0,-1 0,26 0,-25 0,25 0,-1 0,-24 0,25 0,-1 0,1 0,-25 0,24 0,1-25,-25 25,-1 0,1 0,0 0</inkml:trace>
  <inkml:trace contextRef="#ctx0" brushRef="#br0" timeOffset="174729.994">10046 4713,'0'-25,"0"25,0-25,0 0,0 25,0-24,0 24,-25 0,25-25,0 25,0 0,0 0,0 0,0 0,0 0,0 25,0-25,0 24,-24-24,-1 25,25 0,-25 25,25-26,-25 26,0 0,1-1,-1 1,0 0,-25 24,26 0,-26 1,0-1,1 1,-1 24,1-25,-26 1,26-1,-1 0,0 1,25-1,-24-24,24 0,-25-1,26-24,24 0,-25 24,0-24,25-25,0 25,0 0,0-25,0 0,0 25,0-25,0 0,0 0,0-25,0 25,0-25,25 25,0-25,-25 0,24 1,1-26,0 25,0 0,0-24,-1-1,1 25,0-24,0-1,0 0,0-24,24 24,-24 1,0-1,24-24,-24 24,25 1,-1-1,1 0,-25 1,24 24,1-25,-25 1,24 24,-24-25,0 1,0 24,0-25,-1 1,-24 24,25-25,-25 1,25 24,-25-25,0 25,0 1,0-1,0 0,0 25,0-25,0 25,0 0,0 0,0 0,0 25,-25 0,25-25,-25 49,25-24,-24 0,-1 25,0-1,-25 1,26 24,-26-24,25 24,-24 1,-1-1,0 25,1-24,-1-1,1 1,-1-1,0 0,1-24,24 0,-25-1,25 1,1-25,-1 24,25-24,-25-25,25 25,0 0,0-25,0 25,0-25,0 0,0 0,0 0,0 0,0 0</inkml:trace>
  <inkml:trace contextRef="#ctx0" brushRef="#br0" timeOffset="177084.1286">12800 769,'0'0,"0"0,0 0,0 0,0 0,0 0,0 0,0 0,0 25,0 0,0-25,0 24,-25 1,25 0,0 0,0 0,0-1,-25 1,25-25,0 25,0-25,0 25,0-25,0 0,0 0,0 25,0-25,0 0,0 0,0 0,0-25,0 25,0 0,0 0,0-25,0 25,0-25,25 25,-25-25,25 1,-25 24,0-25,24 25,-24-25,25 25,-25-25,25 25,-25 0,25 0,-25 0,0 0,0 0,25 0,-25 0,0 25,24-25,-24 0,0 25,0-25,0 25,0-25,25 24,-25-24,0 0,0 25,0-25,0 0,0 25,0-25,0 0,0 0,25 0,-25 0,0-25,0 25,0 0,0-25,25 25,0-24,-25 24,24-25,-24 0,25 25,0-25,0 0,-25 25,25-24,-25 24,24 0,-24 0,0 0,0 0,25 24,-25-24,0 25,0 0,0 0,0 0,0-1,0 1,0 0,0 0,0 0,0-1,0 1,0 0,0 0,0-25,0 25</inkml:trace>
  <inkml:trace contextRef="#ctx0" brushRef="#br0" timeOffset="177324.1424">13792 744,'0'0,"0"-25,0 1,0 24,0-25,0 25,0 0,0 0,0 0,0 25,0-25,0 24,-25 1,25 0,-25 0,0 0,25-1,-24 1,-1 25,0-25,25-1,-25 1,0 0,25 0,-24 0,-1-1,25 1,0-25,-25 25,25-25,0 25</inkml:trace>
  <inkml:trace contextRef="#ctx0" brushRef="#br0" timeOffset="177884.1744">14040 843,'0'0,"0"-24,0 24,0 0,0 0,0 0,0 24,-25-24,25 0,0 25,-25-25,25 25,0 0,0 0,0-1,0 1,0 0,0 0,0 0,0-1,0 1,25 0,-25 0,0 0,0-1,25-24,-25 25,0 0,0-25,0 25,0-25,0 25,0-1,-25-24,25 0,-25 25,0-25,1 0,24 0,-25 0,0-25,0 25,25 0,-25-24,25 24,0-25,-24 25,24-25,0 25,0-25,0 25,0-25,24 25,1 0,-25-24,25 24,0 0,-25 0,25-25,-1 25,1 0,0 0,25 0,-26-25,1 25,0 0,0 0,0-25,-1 25,26 0,-25-25,0 25,-1 0,-24-24,25 24,0 0,-25-25,0 25,0-25,0 25,0 0,0-25,0 25,0 0,-25 0,25 0,-25 0,1 0,-1 0,0 0,0 25,0-25,25 25,-24 0,24-25,-25 24,25 1,0-25,0 25,0-25,0 25,0-25,0 25,25-25,-1 0,-24 0,25 24,0-24,0 0,0 0,-1 0,26 0,-25 0,0 0</inkml:trace>
  <inkml:trace contextRef="#ctx0" brushRef="#br0" timeOffset="178084.1858">14858 967,'-24'0,"24"-24,-25 24,25 0,-25 0,0 0,0 0,1 24,-1-24,0 25,0 0,0-25,25 25,-24 0,24-1,0 1,0-25,0 25,24 0,1-25,0 25,0-1,0-24,24 25,1-25,-25 25,24-25,1 25,-1-25,1 0,0 25,-26-25,26 0,0 0</inkml:trace>
  <inkml:trace contextRef="#ctx0" brushRef="#br0" timeOffset="178876.2311">13792 744,'-25'25,"0"25,0-26,1 26,24 0,-25-1,25 1,0-1,0 1,0 0,0-1,0 1,25-1,-1 1,1 0,0-1,0 1,24-25,1 24,0 1,-1-25,1 0,-1-1,26 1,-26 0,26 0,-1-25,1 25,-1-25,1 0,-1 0,0 0,1 0,-1 0,1-25,-1 25,0-25,-24 0,24 25,-24-25,0 1,-1-26,1 25,-1-25,1 1,-25-1,0 1,24-1,-24 0,0-24,-25 24,25 1,-25-1,0 1,0-1,0 0,0 1,0 24,-25-25,0 1,0 24,0-25,1 26,-26-1,25 0,-24 0,-1 0,0 1,1-1,-1 0,-24 25,-1-25,1 25,0 0,-1 0,-24 0,25 0,-26 25,26-25,-25 25,24 0,1 24,-1-24,26 25,-26-1,26 26,-1-26</inkml:trace>
  <inkml:trace contextRef="#ctx0" brushRef="#br0" timeOffset="180888.3462">7987 5655,'50'0,"0"0,-1 0,1 25,24-25,1 0,-26 0,26 0,-1 0,1 0,-26 0,26 0,-26 0,26 0,-26 0,1 0,-1 0,-24 0,0 0,0 0,0 0,-25 0,0-25,0 25,-25 0,0 0,0 0,-24 0,24 0,-25 0,25 0,-24 0,-1 0,1 0,24 0,-25 0,1 0,24 0,0 0,-25 25,26-25,-1 0,0 0,25 0,-25 0,25 0,0 0,0 0,0 25,0-25,25 0,0 0,0 0,-1 0,1 25,0-25,25 0,-26 0,26 0,-25 0,24 0,1-25,-25 25,0 0,24 0,-24 0,0 0,0 0,-1 0,1 0,-25 0</inkml:trace>
  <inkml:trace contextRef="#ctx0" brushRef="#br0" timeOffset="182148.4183">10245 6077,'-25'-25,"25"25,-25 0,25-24,0 24,0 0,0 0,0 0,0 0,0 0,0 0,25 0,-25 0,25 0,24 0,-24 24,0-24,25 0,-1 0,1 0,-1 0,1 0,0 0,-1 0,1 0,-25 0,24 0,1 0,-25 0,-1 0,1 0,-25 0,25 0,-25 0,0-24,0 24,-25 0,0 0,1 0,-1 0,0 0,-25 0,1 0,-1 0,1 0,-1 0,0-25,1 25,-1 0,1 0,24 0,-25 0,0 0,26 0,-1 0,0 0,25 0,-25 0,25 25,0-25,0 0,25 0,0 0,0 0,-1 0,26 0,0 0,-1 0,1 24,0-24,-1 0,26 0,-26 0,1 0,24 0,-24 0,-1 0,1 0,0-24,-26 24,26 0,-25 0,0 0,-25 0,24 0,-24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0,-24 0</inkml:trace>
  <inkml:trace contextRef="#ctx0" brushRef="#br0" timeOffset="184018.5252">10790 11237,'0'0,"0"0,0 0,0 0,0 0,0 0,0 0,0 0,0 0,0 0,0 0,25 24,25-24,-25 0,24 25,1-25,24 0,1 25,-1-25,0 25,26-25,-26 0,25 25,1-25,-1 24,0-24,-25 25,26-25,-26 0,0 25,1-25,-1 0,1 0,-26 0,-24 25,25-25,-25 0,-25 0,24 0,-24 0,0 0,-24-25,-1 25,0 0,0 0,0 0</inkml:trace>
  <inkml:trace contextRef="#ctx0" brushRef="#br0" timeOffset="184439.5493">10964 10790,'25'0,"-25"0,0 0,25 0,-25 0,0 0,0 0,0 0,0 0,0 0,0 0,0 0,0 25,0-25,-25 25,0-1,25 1,-25 25,0-25,-24-1,24 26,0-25,0 24,1-24,-1 25,0-25,0 24,25-24,0 0,0 0,0 24,0-24,0 0,25 0,0 0,0-1,-1-24,26 25,-25 0,24 0,1-25,24 25,-24-25,24 24</inkml:trace>
  <inkml:trace contextRef="#ctx0" brushRef="#br0" timeOffset="185274.5971">13494 11559,'25'-25,"0"25,-25-25,0 25,0-24,0 24,0-25,0 25,-25 0,0-25,0 25,0 0,-24 25,24-25,0 25,-24-25,24 24,0 1,0 0,0 0,1-25,24 25,-25-1,25 1,0 0,0 0,25 0,-1-1,1-24,0 25,0-25,0 25,-1-25,26 0,-25 0,24 0,-24 0,25 0,-25 0,24-25,-24 25,0 0,25-25,-26 25,-24-24,25-1,-25 25,0-25,0 0,0 0,0 1,-25-1,1-25,-1 25,0 1,-25-26,26 25,-26 0,25-24,-25 24,1 0,24-24,0 24,0 0,1-25,-1 25,0 1,25-1,0 0,0 0,0 25,0-25,0 1,0 24,25 0,0 0,-1 0,-24 0,25 0,0 0,0 24,0-24,-1 25,1 0,0-25,0 50,-25-26,25 1,-25 25,0-25,0 24,0 1,0 0,-25-1,25 1,-25-1,0 1,25 0,-25-1,1 1,24 24,-25-24,25-1,-25 1,25 0,0-1,0-24,0 25,0-26,25 1,-25 25,25-25,-1-25,1 25,0-1,0-24,0 0,24 0,-24 0,0 0,0 0,24 0</inkml:trace>
  <inkml:trace contextRef="#ctx0" brushRef="#br0" timeOffset="186002.6387">14139 11584,'0'-50,"0"25,0 1,0-26,25 50,-25-25,0 0,0 25,0-24,0 24,0 0,0 0,0 24,0-24,0 25,0 0,0 0,0 0,0 24,0 1,0-1,0 1,-25-25,25 24,0 1,0-25,0 24,0-24,0 0,0 25,0-26,0 1,0-25,0 25,0 0,0-25,0 25,0-25,0 0,0 0,0 0,0 0,0 0,0 0,0 0,0-25,-25 0,25 25,-25-25,25 0,0 1,-24-1,24 0,0 0,0 0,0 1,0-1,0 0,24 0,-24 25,25-25,-25 25,25-24,0 24,0 0,-1 0,1 0,0 24,0-24,0 25,-1-25,-24 25,25 0,0 0,-25-1,0 1,25 0,-25 0,0 0,0-1,0 1,25-25,-25 25,0 0,0-25,24 25,-24-25,0 24,25-24,-25 0,25 0,0 0,0 0,-25 0,25 0,-1-24,1 24,0-25,-25 25,25-25,0 0,-25 0,24 25,-24-24,0 24,0-25,0 25,0 0,0 0,0 0,0 25,0-25,0 24,-24 1,24 0,0 25,-25-1,25-24,-25 25,25-1,0 26,-25-26,25 1,-25 0,25 24,-24-24,-1-1,0 26,0-26,0 26,-24-26,24 1,-25-1,25 1,1-25,-26 24,25-24,0 0,1 0,-1-25,0 25,25-25,-25 0,0-25,1 0,-1 25,0-25,25-24,-25 24,0 0,25-25,0 26,0-26,0 0,25 26,-25-26,25 25,0-24,24 24,-24-25,25 25,-1 1,1-1</inkml:trace>
  <inkml:trace contextRef="#ctx0" brushRef="#br0" timeOffset="186105.6446">15007 12551,'0'0,"25"0,-25 25,0-25,0 0,0 0,0 0,0 0</inkml:trace>
  <inkml:trace contextRef="#ctx0" brushRef="#br0" timeOffset="188899.8044">10269 5953,'0'0,"0"0,-24 0,24 0,0 0,0 0,0 0,0 0,0 0,24 0,-24 0,25 0,0 0,0 0,25 0,-26 0,26 25,0-25,24 0,-24 0,-1 0,26 0,-26 0,26 0,-26 0,1 0,-1 0,1 0,0 0,-26 0,1 0,-25 0,25-25,-25 25</inkml:trace>
  <inkml:trace contextRef="#ctx0" brushRef="#br0" timeOffset="189596.8443">6698 8285,'0'0,"0"25,0-25,0 0,0 0,0 0,24 0,1 24,-25-24,25 0,0 25,24-25,-24 0,0 0,25 25,-1-25,-24 0,25 0,-1 0,1 25,0-25,-26 0</inkml:trace>
  <inkml:trace contextRef="#ctx0" brushRef="#br0" timeOffset="194030.0979">11361 3522,'0'0,"25"0,-25 0,0 0,25 0,-1 0,-24 0,25 0,0 0,0 0,24 0,-24 0,0 0,25 0,-26 0,26 0,-25 0,0 0,24 0,-24 25,0-25,0 0,-1 25,-24-25,25 25,0-25,-25 24,0 1,0 0,0-25,25 50,-25-25,0-1,0 1,0 25,0-25,0 24,0 1,0-25,0 24,0 1,0-1,0 1,0 0,0-1,0 1,-25 24,25-24,0-1,0 26,-25-26,25 26,0-26,0 26,-25-25,25-1,0 26,0-26,0 26,-24-26,24 26,-25-26,25 26,0-1,-25-24,25 24,0 0,-25 1,25-1,-25 1,25-26,-24 26,24-1,0-24,0 24,-25 1,25-1,0-24,0 24,0 0,0-24,0 24,0 1,0-26,0 26,0-25,0 24,0 0,0-24,0 24,0-24,0 24,25-24,-25 0,0 24,0-24,0-1,24 1,-24-1,0 26,0-26,0 1,0 0,0 24,25-24,-25-1,0 1,0 0,0-1,0 1,0-25,0 24,25-24,-25 0,0 24,0-24,0 0,0 0,0 0,0-25,0 24,0 1,0-25,0 0,0 25,0-25,0 0,0 0,0 0,0 0,0 0,0 0,0 0,0 0,0 0,0 0,0-25,0 25,0 0,0 0,0 0,0 0,0 0,0 0,0 0,0 0,0-25,0 25,0 0,0 0,0 0,0 0,0 0,0 0,-25 0,25 0,0 0,-25 0,25 0,-24-24,-1 24,0 0,0 0,0 0,-24 0,-1 0,1 0,-1 0,-24 0,24 0,-25-25,-24 25,25 0,-25-25,-1 25</inkml:trace>
  <inkml:trace contextRef="#ctx0" brushRef="#br0" timeOffset="195170.1631">11807 6970,'0'0,"0"-25,-24 25,24 0,-25 0,25 0,0 0,0 0,0 0,0 0,0 0,0 0,0 0,0 0,0 0,25 25,-25-25,24 0,1 0,0 25,0-25,0 0,24 0,1 25,-1-25,1 0,0 25,24-25,-24 0,24 24,0-24,1 0,-1 0,26 25,-26-25,0 0,-24 0,24 0,1 0,-26 0,1 0,0 0,-1 0,-24 0,25 0,-26 0,1 0,-25 0,25 0,-25 0,0 0,0-25,0 25,0 0,0-24,0 24,0-25,-25 25,25-25,-25 25,25-25,-24 0,24 25,-25-24,25 24,0-25,-25 25,25 0,0 0,-25-25,25 25,0 0,0 0,0 0,-25 0,25 0,0 0,0 0,0 0,0 0,0 0,0 0,0 25,25-25,-25 0,25 25,0-25,-25 24,25-24,-1 25,26-25,-25 25,0-25,-1 25,26 0,-25-1,0-24,0 25,-1-25,1 25,0 0,-25-25,0 25,0-25,-25 24,0 1,1-25,-1 25,-25-25,0 25,1-25,-26 25,26-1,-26-24,1 25</inkml:trace>
  <inkml:trace contextRef="#ctx0" brushRef="#br0" timeOffset="196134.2182">1414 5879,'0'0,"25"0,-25 0,25 0,0 0,-1 0,1 0,0 0,25 0,-1 0,-24 0,25 0,24 0,-24 0,-1 0,26 0,-1 0,1 0,-1 0,0 0,1-25,-1 25,1 0,-1 0,-24 0,24 0,-24 0,-1 0,1 0,-25 0,24 0,-24 0,-25 0,25 0,-25 0,0 0,0 0,0 0,0 0,0 0,0 0,0 0,0 0,0 0,0 0,0 0,0 0</inkml:trace>
  <inkml:trace contextRef="#ctx0" brushRef="#br0" timeOffset="196822.2576">8409 6003,'0'0,"50"0,-25 0,24 0,-24 0,25 0,24 0,-24 0,24 0,0 0,1 0,-1 0,1 0,24 25,-25-25,1 0,24 0,-25 0,1 0,-1 0,1 0,-26 0,1 24,-1-24,1 0,-25 0,-25 0,25 0,-25 0,0 0,0 0,0 0,-25 0,25 0</inkml:trace>
  <inkml:trace contextRef="#ctx0" brushRef="#br0" timeOffset="197578.3008">4068 8235,'0'0,"0"0,0-25,0 25,0 0,0 0,0 0,0-24,0 24,0 0,25 0,0 0,0 0,24-25,-24 25,25 0,24 0,-24 0,24 0,1 0,-1 0,25 0,0-25,-24 25,24 0,0 0,-24 0,-1 0,25 0,-24 0,-1 0,-24 0,24-25,-24 25,-1 0,-24 0,0-25,0 25,-25 0,25 0,-25 0,0 0,0 0,0 0,0 0,0 0,0-24,-25 24,25 0,0 0,0 0,0 0,0-25</inkml:trace>
  <inkml:trace contextRef="#ctx0" brushRef="#br0" timeOffset="202765.5975">5085 7863,'0'25,"0"-25,0 0,0 0,0 0,0 0</inkml:trace>
  <inkml:trace contextRef="#ctx0" brushRef="#br0" timeOffset="203887.6617">14040 6003,'0'-25,"0"25,0 0,0-25,0 25,0 0,0 0,0 0,0 0,-25 0,25 0,0 0,0 25,-25-25,25 25,0 0,0-1,0 1,-25 25,25-25,0 24,0-24,0 25,0-26,0 26,0-25,25 0,-25 24,25-24,-25-25,25 25,0 0,-25-25,24 24,1-24,0 0,0 0,0 0,24 0,-24 0,0 0,0-24,24 24,-24-25,0 25,24-25,-24 0,0 0,0 1,0-1,0 0,-25 0,24-24,-24 24,0-25,0 25,0-24,0 24,0-25,-24 26,24-1,-25 0,25 0,-25 0,25 1,0 24,-25 0,25 0</inkml:trace>
  <inkml:trace contextRef="#ctx0" brushRef="#br0" timeOffset="204455.6942">14734 6176,'0'0,"0"25,0-25,25 0,-25 0,0 25,0-25,0 25,25-25,-25 25,0-1,0 1,0 0,25-25,-25 25,0 0,0-1,0 1,0 0,0 0,0-25,0 25,0-25,0 0,0 24,0-24,0 0,0 0,0 0,0 0,0 0,0 0,25-24,-25 24,24-25,-24 25,25-25,0 0,0 0,0 1,-1-1,1 0,0 0,0 0,0 25,-1-24,1 24,0 0,0 0,-25 0,25 0,-1 0,-24 24,25-24,-25 25,0-25,25 25,-25-25,0 25,0-25,0 25,25-25,-25 0,0 24,0-24,0 0,25 0,-25 0,0 0,24 0,-24 0,25 0,-25 0,25 0,-25-24,25 24,-25-25,25 25,-25-25,24 25,-24-25,0 0,25 1,-25-1,0 0,0 0,0 0,0 1,0-1,0 25,0 0,0 0,0 0,0 0,0 25,0-25,0 24,0 1,-25 0,25 0,0 24,0-24,0 0,0-25,0 25,0 0,0-1,0-24,0 25,0-25,0 0,0 0</inkml:trace>
  <inkml:trace contextRef="#ctx0" brushRef="#br0" timeOffset="204619.7036">15652 5879,'-25'-25,"25"25,-25-25,25 25,-24 0,24-25,0 25,-25 0,25 0,0-25,0 25,0 0,0 0,0 0,0 0</inkml:trace>
  <inkml:trace contextRef="#ctx0" brushRef="#br0" timeOffset="204811.7146">15900 5854,'0'25,"0"0,0-1,0 1,0 0,0 0,0 0,0 24,-25-24,25 0,0 24,-24-24,24 0,0 0,0 0,0-1,0 1,0-25,0 25,0 0,-25-25,25 25,0-25</inkml:trace>
  <inkml:trace contextRef="#ctx0" brushRef="#br0" timeOffset="204983.7244">15801 6176,'0'25,"0"-25,0 0,0 0,0 0,25 0,0 0,-25 0,24 0,1 0,0 0,0 0,0 0,24 0,-24 0,25 0,-26 0</inkml:trace>
  <inkml:trace contextRef="#ctx0" brushRef="#br0" timeOffset="205784.7702">18058 6325,'25'0,"0"0,-25 0,0 0,0 0,-25 0,0 0,0 0,1 25,-26-25,0 0,1 0,-1 0,-24 0,24 25,0-25,1 0,-1 0,1 25,-1-25,25 0,0 0,1 0,-1 0,0 0,25 0,0 0,0 0,0-25,0 25,0 0,25-25,-25 25,25-25,-1 25,26-25,-25 1,0 24,24-25,1 0,-25 0,24 0,1-24,0 24,-26 0,26-24,-25 24,0-25,-1 25,1-24,0 24,-25-25,0 1,0-1,0 0,0 26,0-1,0-25,-25 50,25-25,-25 25,1 0,24 0,-25 25,0 0,0 0,25 0,-25 24,1-24,24 25,0-1,0 26,0-26,0 1,0 0,0 24,0-24,24-1,-24 1,25-1,0 1,-25 0,25-26,0 26,-1-25,1 0,0-1,0 26,0-50</inkml:trace>
  <inkml:trace contextRef="#ctx0" brushRef="#br0" timeOffset="206209.7945">19125 5978,'0'-25,"0"25,-25-25,25 1,0 24,0-25,0 25,-25 0,25 0,0 0,0 0,0 25,0-25,0 24,0 1,0 0,0 25,0-26,0 26,0-25,0 0,0-1,0 26,0-25,-25-25,25 25,0-1,0-24,0 25</inkml:trace>
  <inkml:trace contextRef="#ctx0" brushRef="#br0" timeOffset="206511.8118">18951 5978,'-25'-25,"25"0,0-24,0 24,0 0,0 0,0 0,0-24,0 49,25-25,0 0,-25 0,25 25,0 0,24 0,-24 0,25 0,-26 25,26-25,0 25,-26 0,26 0,0 24,-1-24,-24 25,0-25,24 24,-24-24,-25 25,25-26,-25 26,0-25,0 24,0-24,0 0,0 0,-25 0,0-1,25 1,-24-25,-26 25,25-25,0 25,-24-25,24 0,0 0,-24 0,24 0,-25 0,25 0,1-25,-1 25,0-25,0 0,0 25</inkml:trace>
  <inkml:trace contextRef="#ctx0" brushRef="#br0" timeOffset="206843.8308">19968 6028,'0'0,"0"0,0 0,-25 24,1-24,24 0,-25 25,0 0,0-25,0 25,25 0,-25-1,25 1,-24 0,24 0,0 0,0-1,0 1,24 0,-24 0,25-25,0 25,0-25,0 0,24 24,-24-24,0 0,25 0,-26 0,26 0,-25-24,0 24,24 0,-24-25,0 25,0-25,-1 0,-24 0,25 1,-25-1,0 0,0 0,0 0,-25 1,25-26,-24 25,-1 0,25 1,-25 24,0-25,0 0,1 25</inkml:trace>
  <inkml:trace contextRef="#ctx0" brushRef="#br0" timeOffset="207415.8635">20489 5978,'0'0,"0"0,0 0,0 25,0-25,0 0,25 25,-25-25,0 24,0 1,0-25,25 25,-25 0,0 0,0-1,0 1,0 0,0 0,0-25,0 25,24-25,-24 24,0-24,0 25,0-25,0 0,0 0,0 0,0 0,0 0,0 0,0 0,0-25,25 25,-25-24,0 24,25-25,-25 0,0 0,25 0,-25 1,25-1,-25 0,24 0,-24 0,25 1,0 24,0-25,-25 25,25 0,-1 0,1 0,0 0,0 0,-25 25,25-25,0 24,-1 1,-24 0,25-25,0 25,-25 0,25-1,-25 1,25 0,-25 0,24 0,-24-25,0 24,0 1,0-25,0 25,0-25,0 0,0 0,0 0,0 25,0-25,0 0,0-25,0 25,0 0,0 0,0-25,0 0,0 25,0-24,0-1,25 0,-25 0,25 0,0 1,-25-1,25 0,-1 0,1 0,0 25,0 0,0 0,-1 0,-24 0,25 0,0 25,-25 0,25-25,-25 25,25 0,-25-1,0 1,0 0,0-25,0 25,0 0,0-1,0-24,0 25,24-25</inkml:trace>
  <inkml:trace contextRef="#ctx0" brushRef="#br0" timeOffset="207971.8953">22027 6226,'25'-25,"0"0,-1 1,-24-1,0 0,0 0,0 0,0 25,0-24,-24-1,-1 25,0-25,0 25,0 0,0 0,1 0,-26 25,25-25,0 25,-24-1,24 1,0 0,25 0,-25 0,1-1,24 1,0 0,0 0,0 0,0-25,0 24,24 1,-24-25,25 25,0-25,-25 25,25-25,24 0,-24 0,0 0,0 0,0 0,24 0,-24-25,0 25,0 0,0-25,-1 0,1 1,0-1,0 0,0 0,-25 0,24 1,1-1,-25 0,25 25,-25-25,0 25,0 0,0 0,0 0,0 0,0 0,0 25,0-25,0 25,0-25,0 25,0-1,0-24,0 25,0 0,0-25,25 25,-25-25,0 25,25-25,-25 0,24 24,-24-24,25 0,0 0,-25 0,25 0,0-24,-1 24,1 0,0-25,-25 25,25-25,0 25,-1-25,-24 25,25 0,-25 0,0-25,0 25,0 0,0 0,25 25,-25-25,0 0,0 25,0-25,0 25,0-25,0 25,0-25,0 24,0-24,0 25,0-25,25 25,-25-25,0 0,0 0,0 25,0-25</inkml:trace>
  <inkml:trace contextRef="#ctx0" brushRef="#br0" timeOffset="208094.9023">22771 5804,'0'-25,"0"25,0-24,0 24,-25 0,25 0</inkml:trace>
  <inkml:trace contextRef="#ctx0" brushRef="#br0" timeOffset="208395.9196">22920 6052,'0'25,"0"-25,0 25,0 0,0-25,0 25,0-1,0 1,0 0,0 0,0-25,0 25,0-1,0-24,0 25,0-25,0 25,0-25,0 0,0 0,0 0,0 0,0 0,0 0,0 0,0 0,25-25,-25 25,24-25,1 25,0-24,0-1,0 25,24-25,-24 25,0 0,0 0,24 0,-24 0,0 0,0 25,0 0,-1-1,-24 1,0 0,0 25,0-26,-24 1</inkml:trace>
  <inkml:trace contextRef="#ctx0" brushRef="#br0" timeOffset="209047.9569">17339 7144,'0'0,"0"0,0 0,0 0,0 0,0-25,25 25,-1 0,1-25,0 25,25-25,-26 1,26 24,0-25,-1 0,1 0,0 0,-1 25,1-24,-1-1,-24 0,0 25,0-25,0 25,-25-25,0 25,0 0,0-25,0 25,-25 0,0 25,0-25,0 25,1-25,-26 25,25 0,0 0,1 24,24-24,-25 0,25 24,0-24,25 25,-25-25,24 24,1-24,0 0,0 24,0-24,-1 0,1 0,0 0,-25-1,25 1,-25-25,25 25,-25 0,0-25,0 0,-25 0,0 0,0 0,0 0,1 0,-26 0,25-25,-24 25,24-25,-25 25,25-25,0 1,1 24,-1-25,25 0,0 25,0-25,0 25,0-25,25 25,-1 0,1 0,0-24</inkml:trace>
  <inkml:trace contextRef="#ctx0" brushRef="#br0" timeOffset="210040.0136">18554 7193,'50'-24,"-1"24,-24-25,25 0,-25 25,-25-25,24 25,-24-25,0 1,0 24,0-25,-24 25,-1-25,25 25,-25 0,-25-25,26 25,-1 0,-25 25,25-25,-24 0,24 25,-25 0,26-25,-1 24,0 1,0 0,0 0,1 0,-1-1,25 1,0 0,0 0,0 0,0-1,0-24,25 25,-25 0,24-25,1 0,0 25,-25-25,25 0,0 0,24 0,-24 0,0 0,0-25,-1 25,1 0,0-25,0 25,0-25,-1 1,1-1,-25 0,25 0,-25 0,25 25,-25-24,0-1,0 0,0 25,0 0,-25 0,25 0,-25 0,25 0,-25 25,25-25,-24 25,24-1,-25 1,25 0,0 0,-25-25,25 25,0-1,0 1,0 0,25-25,-25 25,25-25,-1 25,-24-25,25 24,0-24,0 0,0 0,-1 0,1 0,25 0,-25 0,0 0,24 0,-24-24,0 24,0-25,-1 25,1-25,0 0,0 0,0 1,-25-1,24 0,-24 0,0 0,0 1,0-1,0 0,0 25,0-25,0 25,0 0,0 0,0 0,0 0,-24 0,24 25,0-25,0 25,0 0,0-1,0 1,0 0,0 0,0 0,0-1,0 1,0-25,0 25,0 0,0 0,24-25,-24 0,0 24,0-24,25 0,-25 0,0 0,25 0,-25 0,0 0,0 0,25 0,-25-24,25 24,-25-25,0 0,24 25,-24-25,25 0,0 25,-25-24,25-1,0 25,-1-25,-24 25,25 0,0 0,0 0,0 0,-1 0,-24 0,25 25,0-25,-25 25,25-25,0 24,-25-24,0 25,24 0,-24 0,0-25,0 25,0-1,0-24,0 25,0 0,0-25,0 25,0-25,0 0,0 25,0-25,0 0,0 0,0 0,0 0,0 0,0 0,0 0,0-25,0 25,0-25,25 25,-25-25,0 0,25 1,-25-1,25 0,0 0,-25 0,24 1,1-1,0 0,25 25,-25-25,-1 25,1 0,0 25,0-25,0 25,-1 0,1-1,0 1,0 0,-25 0,25 0,-25-1,0 1,0 0,0-25,0 25,0 0,0-25,0 24,0 1,0-25,0 25,0-25,0 0</inkml:trace>
  <inkml:trace contextRef="#ctx0" brushRef="#br0" timeOffset="210400.0342">20563 7466,'0'0,"0"0,0 25,25-25,-25 0,0 0,25 0,-25 0,25 0,-25 0,25 0,-1 0,1 25,0-25,0 0,0 0,-1-25,1 25,0 0,0 0,0 0,0-25,-1 25,1-25,-25 25,25-24,-25 24,25-25,-25 25,0-25,0 25,0-25,-25 25,0-25,0 25,1 0,-26 0,25 0,-25 25,1-25,-1 25,1 0,24 0,-25-1,25 26,1-25,-1 0,25 24,0-24,0 0,0 0,25-1,-1 1,1 25,0-25,25-1,-1-24,26 25,-26 0,26 0,-1-25,-24 25,24-25,-24 24,24-24,-24 25</inkml:trace>
  <inkml:trace contextRef="#ctx0" brushRef="#br0" timeOffset="216328.3733">9873 5904,'0'0,"0"0,0 0,24 0,-24 0,25 0,0 0,0 0,0 0,24 0,-24 0,25 0,-1 0,1 0,-1 0,1 0,0 0,24 24,-24-24,-1 0,1 0,0 0,24 0,-24 0,-1 0,-24 0,25 0,-1 0,-24 0,25 0,-26 0,1 0,0 0,0 0,-25 0,25 0,-25 0,0 0,0 0,0 0,0 0,0 0,0 0,0 0,0 0,0 0,0 0,0 0,0 0,0 0,24 0,-24 0,0 0</inkml:trace>
  <inkml:trace contextRef="#ctx0" brushRef="#br0" timeOffset="217364.4325">6846 8062,'0'24,"0"-24,0 0,0 0,0 0,25 0,-25 0,25 0,0 0,0 0,24 0,-24-24,25 24,-1 0,1 0,0 0,-1 0,1 0,-1 0,26 0,-26-25,1 25,0 0,-1 0,-24 0,25 0,-26 0,1 0,0 0,-25 0,0 0,0 0,0 25,0-25,0 0,0 0,0 0</inkml:trace>
  <inkml:trace contextRef="#ctx0" brushRef="#br0" timeOffset="220494.6116">1439 5730,'0'0,"0"0,0 0,0 0,0 0,0 0,0 0,0 0,0 0,0 25</inkml:trace>
  <inkml:trace contextRef="#ctx0" brushRef="#br0" timeOffset="229125.1052">14486 6672,'25'0,"-25"0,25 0,25 0,-26 0,26 0,0 25,24-25,0 0,1 0,24 25,0-25</inkml:trace>
  <inkml:trace contextRef="#ctx0" brushRef="#br0" timeOffset="230064.1589">21035 6796,'49'0,"26"25,-26-25,26 0,-1 0,1 0,-1 0,0 25,26-25,-26 0,0 0,1 0,-1 0,1 25,-1-25,-24 0,-1 0,1 0,-25 0,0 0,-25 0,0 0,0 0,0 0,-25-25,0 25,-25 0,1 0,-1 0,-24-25,-1 25,1 0,-1 0,1 0,0 0,-1 0,1-25,24 25,1 0,24 0,0 0,0 0,0 0,25 0,0 0,25 0,0 0,0 0,24 0,1 0,0 0,24 25,0-25,1 0,-1 0,1 25,24-25,-25 0,26 25,-1-25,-25 25</inkml:trace>
  <inkml:trace contextRef="#ctx0" brushRef="#br0" timeOffset="235875.4913">2084 3373,'0'0,"0"0,0 0,0 0,25 0,0 0,-25 0,24 0,1 25,0-25,25 0,-26 0,1 0,25 0,-25 0,-1-25,26 25,-25 0,24 0,-24 0,0 0,0-24,0 24,-1 0,1 0,-25 0,25 0,-25-25,25 25,-25 0,0 0,0 0</inkml:trace>
  <inkml:trace contextRef="#ctx0" brushRef="#br0" timeOffset="236111.5048">2158 2778,'0'0,"0"0,0 0,0 0,25 0,-25 0,25 25,0-25,-25 0,25 0,-1 0,1 0,0 0,0 0,0 0,-1 0,26 0,-25 0,0 0</inkml:trace>
  <inkml:trace contextRef="#ctx0" brushRef="#br0" timeOffset="236915.5508">744 3349,'-24'-25,"24"25,0-25,0 25,0-25,0 25,0 0,-25 0,25 0,0 0,0 0,0 0,0 0,0 25,0-25,0 25,0-25,25 25,-25-1,0 1,0-25,0 25,0 0,0-25,24 25,-24-25,0 24,0-24,0 0,0 0,0 0,0 0,0 0,0 0,0 0,0-24,0 24,0-25,0 25,0-25,0 0,0 0,0 1,0-1,0 0,0 0,0-24,0 24,0 0,0 0,0 0,0 1,0 24,0-25,0 25,0-25,0 25,0 0,0 0,0 25,25-25,-25 0,25 25,-25-25,25 24,-25-24,0 25,25-25,-25 25,25-25,-25 25,24-25,-24 0,0 0,25 25,-25-25,0 0,25 0,-25-25,0 25,0 0,25 0,-25-25,0 25,25-25,-25 25,0-25,24 1,-24 24,0-25,0 0,0 0,0 0,25 25,-25-24,0 24,0-25,0 25,0 0,0 0,0 0,0 0,0 0,0 0,25 25,-25-1,0 1,25 0,-25 0,25 0,-25 24,24-24,-24 0,0 0,25 24,-25-24,25 0,-25 0,25-1</inkml:trace>
  <inkml:trace contextRef="#ctx0" brushRef="#br0" timeOffset="238131.6203">8111 5953,'0'0,"25"25,0-25,0 0,0 0,0 0,24 0,1 0,-1 0,1 0,24 0,1 0,-1 0,1 0,-1 0,0 0,1 0,-1 0,1-25,-1 25,0 0,-24 0,25 0,-51 0,26 0</inkml:trace>
  <inkml:trace contextRef="#ctx0" brushRef="#br0" timeOffset="238280.6289">9128 5953,'-49'0,"-1"0,25 25,1-25,-26 0,25 0,25 0,-25 0,25 0,0 0,0 25,0-25,0 0,25 0,0 0,0 0,24 0,-24 0,25-25,-1 25,1 0</inkml:trace>
  <inkml:trace contextRef="#ctx0" brushRef="#br0" timeOffset="239211.6821">9972 4118,'25'-25,"-25"25,0-25,0 0,0 25,0-25,0 25,0 0,0 0,0 0,0 0,0 0,0 0,24 25,-24 0,0-25,0 25,0 0,25-1,-25 1,0 0,0-25,0 25,0 0,0-25,0 24,0-24,0 0,0 25,0-25,0 0,0 0,0 0,0 0,0 0,0 0,0-25,0 25,0-24,0 24,25-25,-25 0,0 0,0 0,25 1,-25-1,0 0,25-25,-25 26,0-26,0 25,24-24,-24 24,0 0,0 0,0 0,0 1,0-1,0 25,0-25,25 25,-25 0,0 0,0 25,0-25,25 25,-25-25,25 24,0 1,-25 0,24 0,-24 0,25-1,0 1,-25 0,25-25,0 25,-25-25,25 25,-1-25,-24 24,25-24,0 0,0 0,0 0,-25 0,24-24,1 24,0 0,0-25,-25 0,25 25,-25-25,24 0,-24 1,25-1,-25 0,25 0,-25 0,0 1,0-26,25 25,-25 0,0 25,0-25,0 1,25 24,-25 0,0 0,0 0,0 24,0-24,0 25,24 0,-24 25,0-25,25 24,-25 1,0-1,0 1,0 0,25-1,-25 1,0-1,0 1,0-25,0 24,0 1,25-25</inkml:trace>
  <inkml:trace contextRef="#ctx0" brushRef="#br0" timeOffset="240447.7528">8012 7789,'-25'0,"25"0,0 0,-24 0,24 0,0 0,-25 0,25 0,0 0,0 0,0 0,0 0,25 24,-1-24,-24 0,25 0,0 0,0 25,0-25,24 0,-24 0,0 0,25 0,-26 0,26-25,0 25,-26 0,26 0,-25 0,24-24,-24 24,25 0,-25 0,-1-25,1 25,0 0,0-25,0 25,-25 0,0-25,24 25,-24-25,0 25,0 0,-24-24,-1 24,25-25,-25 25,0-25,25 25,-25-25,1 25,-1 0,25 0,-25 0,25 0,0 0,0 0,0 0,0 0,0 0,0 0,0 25,25-25,-25 0,25 25,-1 0,1-25,25 24,-25-24,-1 25,26 0,-25 0,0-25,-1 25,1-1,0 1,0-25,-25 25,0 0,0-25,0 25,0-25,-25 24,25 1,-25-25,0 25,1-25,-26 25,25-25,0 25,1-25,-1 0</inkml:trace>
  <inkml:trace contextRef="#ctx0" brushRef="#br0" timeOffset="241043.7869">9600 7714,'25'0,"-25"25,0-25,0 0,0 25,0-25,0 25,0-1,0 1,0 0,-25 0,25 24,-25-24,25 0,0 0,-25 0,25 0,0-25,-25 24,25 1,0-25,0 25,0-25,0 0,0 0,0 0,0 0,0 0,0 0,0 0,0-25,0 25,0-25,0 1,0 24,25-25,-25 0,25 0,-25 0,0-24,25 24,-25 0,0 0,25-24,-25 24,24 0,-24 0,0 0,25 1,-25-1,0 0,0 25,25 0,-25 0,0 0,0 0,0 0,25 0,-25 25,0-25,25 25,-25-1,0 1,0-25,24 25,-24 0,0 0,25-25,-25 24,0 1,0-25,25 25,-25-25,25 0,-25 25,25-25,-25 0,24 0,-24 0,25-25,-25 25,25 0,-25-25,25 25,0-25,-25 1,24-1,1 25,-25-25,25 0,0 0,-25 1,25-26,-1 25,-24 0,25 1,-25 24,25-25,-25 0,0 25,0 0,25 25,-25-25,0 25,0-1,0 26,0-25,0 24,0 1,0 24,0-24,0 24,0-24,-25 25,25-1,-25 0</inkml:trace>
  <inkml:trace contextRef="#ctx0" brushRef="#br0" timeOffset="244487.9839">1067 2853,'0'0,"-25"-25,25 25,0 0,0 0,0 0,0 0,0 0,-25 0,25 0,0 25,0-25,0 24,-24 1,24 0,0 0,0 0,-25 24,25-24,0 25,0-26,0 1,0 25,0-25,25-1,-25 1,0 0,0-25,24 25,-24 0,25-25,-25 0,25 0,-25 0,25 0,0 0,-1 0,1-25,0 25,0-25,0 0,-1 25,1-25,0 1,0-1,0 0,-1 0,-24 0,25 1,-25 24,0-25,25 0,-25 0,0 0,0 1,0 24,0-25,0 25,0-25,0 25,0 0,0 0,0 0,0 0,0 0,0 0,0 25,0-25,0 25,0-1,0 1,25 0,-25 0,0 0,25-1,-25 1,24-25,-24 25,25 0,-25-25,25 25,0-25,0 0,-25 0,24 0,1 0,0 0,25-25,-26 0,1 25,0-25,0 0,25-24,-26 24,1 0,25-24,-25 24,-1-25,1 25,-25-24,25 24,-25-25,0 1,0 24,0-25,-25 1,0 24,1-25,-26 25,25-24,0 24,-24 0,24 0,0 25,0 0</inkml:trace>
  <inkml:trace contextRef="#ctx0" brushRef="#br0" timeOffset="245568.0457">10369 3398,'0'0,"0"-25,0 25,0-24,0 24,-25-25,25 25,0 0,0 0,0 0,0 0,0 0,0 0,0 0,0 25,0-1,0-24,-25 50,25-25,0 0,-25-1,25 26,0-25,0 24,0-24,0 0,0 25,0-25,0-1,0 1,25 0,-25 0,25 0,0-25,0 24,-1-24,1 25,0-25,0 0,24 0,-24 0,0 0,25 0,-26 0,1-25,0 25,0-24,0 24,-1-25,1 25,0-25,-25 0,25 25,0-25,-25 1,0-1,0 0,24 0,-24 25,0-25,0 25,0 0,0-25,0 25,0 25,0-25,0 0,0 25,0 0,0-25,-24 25,24 0,0-1,0 1,0 0,0 0,0 0,0-1,24 1,-24-25,25 25,-25-25,25 25,0-25,0 0,-1 0,1 0,0 0,25 0,-26-25,1 25,25-25,-25 0,24 25,-24-24,25-1,-25-25,-1 25,1-24,-25 24,25-25,-25 1,0-1,0 0,0-24,0 24,-25 1,0-1,1 25,-1-24,0 24,0 25,0-25</inkml:trace>
  <inkml:trace contextRef="#ctx0" brushRef="#br0" timeOffset="246616.1056">9749 7962,'24'-25,"-24"1,0 24,0-25,0 0,0 0,0 0,0 1,0-1,0 0,0 25,0-25,0 25,0 0,0 0,0 0,0 0,0 25,0-25,0 25,0 0,0-1,0 26,0-25,0 24,0-24,0 25,0 0,0-1,0-24,0 0,0 24,0-24,25 0,0 0,-25-25,25 25,0-25,-1 24,1-24,0 0,0 0,0 0,-1 0,1 0,0-24,0 24,0-25,-1 25,1-25,0 0,0 0,0 1,-25-1,24 0,1 0,-25 0,25 1,-25-1,25 0,-25 0,25-25,-25 26,0 24,25-25,-25 0,0 25,0 0,0 0,0 0,0 0,24 0,-24 25,0 0,0-1,0 1,0 0,0 0,0 0,25 24,-25-24,0 0,0 0,0 0,25 24,-25-24,25 0,0-25,-25 25,24-1,1-24,0 25,0-25,0 25,-1-25,1 0,0 0,25 0,-26-25,1 25,25 0,-25-25,24 1,-24-1,25 25,-26-50,1 25,0 1,0-26,0 25,-1-24,1-1,-25 0,25 1,-25-1,0 0,0 1,-25-1,0 25,1-24,-26 24</inkml:trace>
  <inkml:trace contextRef="#ctx0" brushRef="#br0" timeOffset="250901.3507">1166 521,'0'0,"0"0,0 0,0 0,0 0,0 0,0 0,0 0,0 25,0-25,0 25,0-1,25 1,-25 0,0 25,0-1,0 1,-25-1,25 26,-25-26,25 26,-24-1,-1 25,0-24,0-1,0 1,1 24,-1-25,0 1,0-26,0 26,25-26,-24 1,24-25,-25 0,25-1,0 1,0 0,0 0,25-25,-25 25,24-25,-24 24,25-24,0 0,0 25,0-25,-1 0,26 25,-25-25,24 0,1 0,24 0,-24 0,24 0,-24 0,24 0,1-25,-1 25,1 0,-1 0,1 0,-1-25,0 25,1 0,-1-24,1 24,-26 0,26-25,-26 25,1 0,-1-25,1 25,0 0,-26 0,26-25,-25 25,0 0</inkml:trace>
  <inkml:trace contextRef="#ctx0" brushRef="#br0" timeOffset="251202.3679">2679 645,'0'0,"0"0,0 0,0 0,0 0,0 0,0 0,0 25,0-25,25 25,-25-1,0 26,0-25,0 24,0 26,0-26,0 26,0-1,0 1,0-1,0 0,-25 26,25-26,-25 25,25-24,-24-1,24 1,0-26,0 1,0-1,0 1,0-25,0 0,0 24,24-24</inkml:trace>
  <inkml:trace contextRef="#ctx0" brushRef="#br0" timeOffset="252186.4242">9302 620,'0'0,"0"-25,0 25,0 0,0 0,0 0,0 25,0-25,0 25,25 0,-25 0,0 24,0-24,0 25,0-1,0 26,-25-26,0 26,25-26,-49 26,24-1,0 0,0-24,0 24,1 1,-1-26,0 1,25 0,0-1,0-24,0 0,0 0,25 0,0-25,-1 24,26-24,-25 25,24-25,26 0,-25 25,24-25,0 0,1 0,-1 0,1 25,24-25,-25 0,25 25,1-25,-26 0,25 24,1-24,-26 0,25 0,-24 0,-1 0,25 0,-24 0,-26 0,26 0,-1 0,-24 0,-1 0,1 0,-25 0,-1-24,26 24,-50 0,25-25,0 25,-25-25,0 0,0 25,0-25,0-24,0 24,0 0,-25-24,25-1,-25 0,25 1,-25-26,0 26,1-26,24 1,-25 24,25-24,-25-1,25 1,0 0,0 24,0 0,0 1,0-1,0 1,0 24,0 25,25-25,-25 25</inkml:trace>
  <inkml:trace contextRef="#ctx0" brushRef="#br0" timeOffset="253227.4838">1985 1141,'0'0,"0"-25,0 25,0-25,0 1,25-1,-25 25,0-25,24-25,1 26,0-1,0-25,0 25,24-24,-24 24,25-25,-1 26,26-1,-26-25,26 25,-1 1,25-1,-24 25,-1-25,25 0,1 25,-1-25,25 25,-25 0,25 0,0 0,-25 0,25 25,-25-25,26 25,-26 0,25 0,-25 24,0-24,0 25,1 24,-26-24,25 24,0 0,-24 1,-1-1,1 25,-1-24,1 24,-1-25,-24 26,-1-26,1 1,-1-1,-24-24,25 24,-25-24,-1 24,1-24,0-1,0-24,0 25,-1-1,-24-24,25 0,-25 0</inkml:trace>
  <inkml:trace contextRef="#ctx0" brushRef="#br0" timeOffset="253959.5256">10344 595,'-25'-24,"0"-26,-24 25,-1 0,25 0,-24 1,-1-26,-24 25,24 0,-24 1,24-1,-24 0,-1 0,1 0,-1 1,-24 24,25-25,-1 25,-24-25,0 25,0 0,24 0,-24 0,0 25,0-25,-1 25,26-1,-25 1,24 0,1 0,-1 24,1 1,0 0,-1-1,26 1,-26 24,26-24,-26 24,26 1,-26 24,26 0,-1-24,0 49,-24-25,24 0,1 25,24-25,-25 1,1 24,24-25,0-25,0 25,0-24,25-26,-24 26,24-26,0 1,0-25,0 24,0-24,24 0,-24-25,0 25,25-25,-25 0,0 0,0 0,0 0</inkml:trace>
  <inkml:trace contextRef="#ctx0" brushRef="#br0" timeOffset="254243.5419">7070 1885,'0'-25,"0"25,0-24,0 24,0 0,0 0,0-25,0 25,0 0,0 0,0 0,0 0,0 0,0 0,0 0,0 0,0 0,0 25,0-25,0 24,0-24,0 25,0 0,0 0,0 0,0-1,0 1,-25 25,25-25,0-1,-25 26,25-25,0 0,0 24,-25-24,25 0,0 0,0-1,0 1,0 0,0-25,0 25,0 0,0-25,0 24</inkml:trace>
  <inkml:trace contextRef="#ctx0" brushRef="#br0" timeOffset="254935.5815">5854 2927,'0'-25,"0"0,0-24,-25 24,25-25,0 26,0-1,0 0,-24 0,24 0,0 0,0 1,0-1,0 25,0 0,0 0,0 0,0 0,0 0,0 25,0-1,24 1,-24 0,25 25,-25-1,25 1,-25 0,0 24,0-24,0 24,0 0,0-24,0 24,0 1,0-26,0 26,-25-26,25-24,0 25,0-25,0-1,0 1,0 0,0 0,0-25,25 0,0 25,0-25,-1 0,26 0,0-25,-1 25,1 0,24 0,-24 0,49-25,-24 25,24 0,-25 0,25 0,1 0,24 0,-25 0,0 0,0 0,1 0,24 0,-50 0,25 0,0 0,-24 0,-1 0,1 0,-26 0,1 0,-1 0,-24 0,0 0,0 0,0-25,-25 25,0-25,0 1,0-1,0 0,-25 0,0 0,25 1,-25-26,0 0,1 1,-1-1,25 1,-25-26,25 1,0-1,0 26,0-26,0 1,0 0,0-1,0 25,25-24,-25 24,25-24,-1 24,-24 1,25 24,-25-25,25 26</inkml:trace>
  <inkml:trace contextRef="#ctx0" brushRef="#br0" timeOffset="258752.7998">1538 1786,'25'0,"-25"0,25 0,0-25,-25 25,24 0,1-25,0 25,0 0,-25-24,25 24,-1-25,1 25,0-25,-25 25,25-25,0 25,-25-25,0 25,0 0,25 0,-25-25,0 25,0 0,0 0,-25 0,25 0,0 0,-25 0,0 0,0 0,0 0,-24 0,24 25,-25-25,26 0,-1 25,-25-25,25 25,1-25,24 0,-25 25,25-25,0 0,-25 0,25 0,0 25,0-25,0 0,0 0,0 0,0 0,25 0,-25 0,25-25,-25 25,24 0,1 0,0 0,0-25,0 25,-1 0,1-25,0 25,0-25,0 25,-1 0,1-25,0 25,-25-24,25 24,0 0,-25 0,0-25,0 25,0 0,0 0,0 0,0 0,-25 0,0 0,0 25,0-25,1 0,-26 24,25-24,0 25,-24-25,24 25,0-25,0 25,25-25,-24 25,24-25,-25 0,25 0,0 0,0 25,0-25,0 0,0 0,0 0,0 0,0 0,25 0,-25 0,24 0,1 0,0-25,0 25,0 0,-25 0,24-25,1 25,0 0,0-25,0 25,-1 0,-24-25,25 25,-25 0,25 0,-25-25,25 25,-25 0,0 0,0 0,0 0,0 0,0 0,0 0,0 0,0 0,0 0,0 0,0 0,0 0,0 0,0 0,0 0,0 0,0 0,0 0,0 0,0 0,0 0,0 0,0 0,0 0,0 0,0 0,-25 0,25 0,0 25,0-25,0 0,0 0,0 0,0 0,0 0,0 0,0 0,0 0,0 0,0 0,0 0,0 0,0 0,0 0,0 0,0 0,0 0,0 0,0 0,0 0,0 0,0 0,0 0,0 0,0 0,0 0,0 0,0 0,0 0,0 0,0 0,0 0,0 0,0 0,0 0,0 0,0 0,0 0,0 0,0 0,0 0,0 0,0 0,0 0,0 0,0 0,0 0,0 0,0 0,0 0,0 0,0 0,0 0,0 0,0 0,0 0,0 0,0 0,0 0,0 0,0 0,0 0,0 0,0 0,0 0,0 0,0 0,0 0,0 0,0 0,0 0,0 0,0 0,0 0,0 0,0 0,0 0,0 0,0 0,0 0,0 0,0 0,0 0,0 0,0 0,0 0,0 0</inkml:trace>
  <inkml:trace contextRef="#ctx0" brushRef="#br0" timeOffset="260543.9023">10170 1439,'-25'0,"1"0,24-25,-25 25,25 0,0 0,0 0,-25 0,25 0,0 0,0 0,0 0,0 0,0 0,0 0,0 0,0 0,25 0,-25 0,25 0,-1 0,1 0,0 0,0 0,24 0,-24 0,0 0,25 0,-25 0,-1-25,1 25,0 0,-25 0,25 0,-25 0,0 0,0 0,0 0,0 0,0 0,0 0,0 0,0 0,-25 0,0 0,0 0,-24 0,24 0,-25 0,1 0,24 0,-25 0,25 0,1 0,-26 25,50-25,-25 0,0 0,25 0,0 0,0 0,0 0,0 0,0 0,0 0,0 0,25 0,0 0,0 0,0 0,-1 0,1 0,0 0,25 0,-26 0,1 0,0 0,0 0,0-25,-25 25,25 0,-25 0,24 0,-24 0,0 0,0 0,0 0,0 0,0 0,0 0,0 0,0 0,0 0,-24 0,24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25</inkml:trace>
  <inkml:trace contextRef="#ctx0" brushRef="#br0" timeOffset="261718.9695">6673 3125,'0'0,"0"0,0 0,0 0,0 0,25 0,-1 0,-24 0,25 0,25 0,-25-24,-1 24,1 0,25 0,-25 0,24 0,-24 0,25 0,-26 0,26 0,-25 0,0 0,0-25,-1 25,1 0,0 0,-25 0,25 0,-25 0,0 0,0 0,0 0,-25 0,25 0,-25 0,0 0,1 0,-1 0,-25 0,25 0,-24 0,24 25,-25-25,25 0,1 0,-1 24,0-24,0 0,0 0,25 0,-24 0,24 0,0 0,0 0,0 0,24 0,-24 25,25-25,0 0,0 0,0 0,-1 0,26 0,-25 0,24 0,-24 0,25 0,-25 0,0 0,-1 0,1 0,0 0,-25 0,0 0,0 0,0 0,0 0,0 0,0 0,0 0,-25 0,25 0,-25 0,25 0,-24 0,24 0,0 0,-25 0</inkml:trace>
  <inkml:trace contextRef="#ctx0" brushRef="#br0" timeOffset="267727.3131">6722 3150,'0'-25,"-24"25,24 0,0 0,0 0,0 0,0 0,0 0,0 0,0 25,0-25,0 25,0-25,0 25,0 0,0-25,0 24,0-24,24 25,-24-25,0 25,0-25,0 0,0 25,0-25,0 0,0 0,0 0,0 0,0-25,0 25,0 0,25 0,-25-25,0 25,25-25,-25 25,25-24,-25-1,25 0,-25 25,24-25,-24 0,25 25,-25-24,0 24,25-25,-25 25,0 0,0 0,0 0,0 0,25 0,-25 0,0 0,0 0,0 25,25-25,-25 24,24-24,-24 25,0-25,25 25,-25-25,25 0,0 25,-25-25,25 0,-1 0,1 0,25 0,-25 0,24 0,-24 0,25-25,-25 25,24 0,-24 0,0 0,24-25</inkml:trace>
  <inkml:trace contextRef="#ctx0" brushRef="#br0" timeOffset="268507.3577">7194 3299,'0'0,"0"0,0 0,0-25,25 25,-25 0,0 0,0 0,0 0,0-25,0 25,0 0,0 0,0 0,0 0,0 0,0 0,0 0,0 25,0-25,0 0,0 0,0 25,0-25,0 0,0 25,0 0,0-25,0 24,0-24,0 25,0-25,0 25,0-25,0 25,24-25,-24 0,0 0,0 25,25-25,-25 0,25 0,-25 0,25 0,-25-25,25 25,-1 0,1-25,0 25,0-25,0 0,-25 25,24-24,1-1,0 25,-25-25,25 0,-25 0,0 25,25-24,-25-1,0 0,0 25,0-25</inkml:trace>
  <inkml:trace contextRef="#ctx0" brushRef="#br0" timeOffset="271615.5355">893 5680,'25'0,"-25"0,0 0,25 0,-25 0,25 0,0 25,-1-25,1 0,0 0,25 0,-1 0,1 0,-1 0,1 0,24 0,-24-25,24 25,1 0,-26 0,26 0,-1 0,1 0,-26 0,26 0,-1 0,-24-25,-1 25,26 0,-26 0,-24 0,25 0,-1 0,-24 0,0 0,0 0,-25 0,25 0,-25 0,24 0,-24 0,0 0,0 0,0 0,0 0,0 0,0 0,0 0</inkml:trace>
  <inkml:trace contextRef="#ctx0" brushRef="#br0" timeOffset="272423.5817">8955 5879,'-25'0,"0"-25,25 25,-25 0,1 0,-1-25,0 25,0 0,0-25,1 25,-1 0,0 0,0 0,25 0,-25 0,1 0,-1 0,25 0,0 0,0 0,0 0,0 0,0 0,0 25,25-25,-1 0,1 0,25 0,-25 25,24-25,1 0,24 0,1 0,-26 0,26 0,-1 0,0 0,1 0,-1 0,1 0,-1 0,1 0,-1 0,-24 0,-1 0,1 0,-1 0,1 0,-25 0,0 0,-1 0,-24 0,25 0,-25 0,0 0,0 0,0 0,0 0,0 0,0 0,0 0,0 0</inkml:trace>
  <inkml:trace contextRef="#ctx0" brushRef="#br0" timeOffset="273087.6197">4416 8161,'49'25,"-24"-25,25 0,-1 0,26 0,-26 0,26 0,-1 0,0 0,1 0,-1 0,1 0,-1 0,25 0,-24 0,-26 0,26 0,-1 0,-24 0,24 0,-24 0,-25 0,24 0,-24 0,25 0,-50 0,24 0,-24 0</inkml:trace>
  <inkml:trace contextRef="#ctx0" brushRef="#br0" timeOffset="275621.7647">1588 5804,'0'0,"0"0,0 0,0 0,0 0,0 0,0 0,0 0,0 0,0 0,0 0,0 25,0-25,0 0,0 0,0 0,0 0,0 0,0 0,0 0,0 0,0 0,0 0,0 0,0 0,0 0,0 0,0 0,0 0,0 0,0 0,0 0,0 0,0 0,0 0,0 0,0 0</inkml:trace>
  <inkml:trace contextRef="#ctx0" brushRef="#br0" timeOffset="275981.7852">1439 5829,'0'0,"0"0,0 0,0 0,0 0</inkml:trace>
  <inkml:trace contextRef="#ctx0" brushRef="#br0" timeOffset="276681.8253">3076 7863,'0'25,"0"-25,0 0,0 0,0 0,0 0,0 0,0 0,0 0,0 0,0 0,0 0,0 0,0 0,0 0,0 0,0 0,0 0,0 0,0 0,0 0,0 0,0 0,0 0,0 0,0 0,0 0,0 0,0 0,0 0,0 0,0 0,0 0,0 0,0 0,0 0,0 0</inkml:trace>
  <inkml:trace contextRef="#ctx0" brushRef="#br0" timeOffset="285587.3347">4093 4837,'0'-25,"0"25,0 0,0 0,0 0,-25 0,25-25,-24 25,24 0,-25 0,25 25,-25-25,25 0,-25 0,0 25,25-25,-25 0,1 25,24 0,-25-25,25 24,-25 1,25 0,0 0,0-25,0 25,0-1,0 1,0-25,0 25,0 0,0-25,25 25,-25-25,25 0,-1 24,-24-24,25 0,0 0,0 0,0 0,0 0,-1-24,26 24,-25-25,0 25,-1-25,26 0,-25 0,0 25,-1-24,1-1,0 0,0 0,-25 0,25 1,-25-1,0 0,0 0,0 0,0 25,0-25,0 1,0 24,0-25,0 25,0 0,0 0,0 0,0 0,0 0,0 0,0 0,0 0,0 0,0 25,0-25,0 24,0-24,0 25,0 0,24 0,-24 0,0 0,0-1,0-24,0 25,0 0,25 0,-25-25,0 25,0-25,0 24,0-24,0 0,0 25,0-25,0 0,0 0,0 0,0 0,0 0,0 0,0 0,0 0,0 0,0-25,0 25,0 0,0-24,0-1,0 25,0-25,0 0,-25 0,25 1,0-26,0 25,-24-25,24 26,-25-26,25 0,0 26,-25-26,25 25,0-24,0 24,0 0,0 0,0 25,25-25,-25 25,25-24,-25 24,24 0,1-25,-25 25,25 0,0 0,0 0,-25 0,24 25,1-25,-25 0,25 24,-25 1,25-25,-25 25,0-25,0 25,0 0,0-25,0 24,-25-24,25 25,-25 0,0-25,25 25,-24 0,-1-25,0 24,-25 1,26-25,-1 25</inkml:trace>
  <inkml:trace contextRef="#ctx0" brushRef="#br0" timeOffset="286684.3974">11411 4663,'0'0,"0"-25,0 25,0 0,0-24,0 24,0 0,0 0,0 0,0 0,0 0,-25 0,25 0,-25 0,25 0,-25 24,0-24,25 25,-25 0,25-25,-24 25,24 0,0-1,0 1,0-25,0 25,0 0,0 0,0-25,24 25,-24-25,25 24,0-24,0 0,0 25,0-25,-1 0,1 0,0 0,0-25,24 25,-24 0,0-24,0 24,24-25,-24 25,0-25</inkml:trace>
  <inkml:trace contextRef="#ctx0" brushRef="#br0" timeOffset="287107.4216">11783 4787,'24'-25,"-24"1,0-1,0 25,0-25,0 0,0 0,-24 1,24 24,0-25,-25 25,25 0,0-25,0 25,0 0,0 0,0 0,0 25,0-25,0 0,0 25,0-1,25 1,-25 0,24 0,-24 0,25-1,-25 1,0-25,25 25,-25 0,0 0,25-25,-25 25,0-1,0-24,0 0,0 25,25-25,-25 0,0 0,0 0,0 0,0 0,0 0,0 0,0 0,0 0,0-25,0 25,0-24,0-1,0 25,0-25,0 0,0 0,0-24,0 24,0-25,0 25,0-24,0-1,0 1,0-1,0 0,0 1,0 24,0-25,0 26,0-26,24 25,1 0,-25 25,25-24,0-1,-25 25,25 0,-1 0,-24 0,25 0,0 0,-25 0,25 25,0-1,-25-24,24 25,-24 0,0-25,0 25,0 0,0-1,0-24,0 25,0 0,-24-25,-1 25,0 0,0-25,0 24,1 1,-26-25,0 25</inkml:trace>
  <inkml:trace contextRef="#ctx0" brushRef="#br0" timeOffset="288327.4914">8062 6846,'0'0,"0"0,0-25,-25 25,25 0,-25 0,25-25,-25 25,1 0,24 25,-25-25,0 0,25 25,-25-25,0 25,25 0,-24 0,24-1,-25 1,25 0,0 25,0-26,0 1,0 0,0 0,0-25,25 25,-25-1,0 1,24-25,1 0,-25 25,25-25,0 0,0 25,-1-25,26 0,-25-25,0 25,24 0,-24-25,0 25,0-25,24 25,-24-24,0-1,0 25,0-25,-25 0,24 0,-24 1,0 24,0-25,0 0,0 0,0 0,0 1,0 24,0 0,0-25,0 25,0 0,0 0,0 0,-24 0,24 25,0-25,0 24,0 1,0 0,0 0,0 0,0-1,0 26,0-25,0 0,0-1,0 1,0 0,0-25,24 25,-24 0,0-25,0 24,0-24,0 0,0 0,0 25,0-25,0 0,0 0,0 0,0-25,0 25,0 0,0-24,0 24,0-25,0 0,0 0,0 0,0-24,0 24,0-25,0 26,0-26,0 0,0 1,0-1,0 0,0 1,0-1,0 1,0 24,0-25,0 25,25 1,-25-1,25 25,0 0,0 0,-1 0,1 0,0 25,0-25,0 24,-25 1,24 0,1 0,0-25,-25 25,25-1,-25 1,0 0,0 0,0 0,-25-1,0 1,0 0,-24-25,24 25,-25 0,1 0,-1-1</inkml:trace>
  <inkml:trace contextRef="#ctx0" brushRef="#br0" timeOffset="290664.6251">7987 7417,'0'0,"0"0,0 0,0 0,0 0,0 0,0 0,0 0,0 0,25 0,-25 0,25 0,0 0,0 0,24-25,-24 25,25 0,-25 0,24 0,-24-25,25 25,-1 0,-24 0,25-25,-26 25,26 0,-25 0,0 0,-1 0,-24-25,25 25,-25 0,0 0,0 0,0 0,0 0,0 0,-25 0,25 25,-24-25,-1 0,0 0,-25 0,26 25,-26-25,25 0,-24 0,24 25,-25-25,25 0,-24 25,24-25,-25 0,25 24,-24-24,24 0,0 0,0 25,1-25,24 0,0 0,0 0,0 0,0 0,0 0,24 0,1 0,0-25,0 25,0 0,24 0,-24-24,25 24,-25 0,24-25,1 25,-25 0,24 0,1-25,-25 25,24 0,-24 0</inkml:trace>
  <inkml:trace contextRef="#ctx0" brushRef="#br0" timeOffset="293371.7799">4044 5482,'0'0,"0"0,0 0,0 0,0 0,0 0,24 0,-24-25,25 25,0 0,0-25,0 25,-1 0,1-25,25 25,-25-24,24-1,-24 25,25-25,-1 25,1-25,-1 0,1 25,0-24,-1 24,1-25,-25 25,24-25,1 25,-25-25,24 25,-24-25,0 25,0 0,0 0,-25 0,0 0,0 0,0 0,0 0,0 0,0 0,-25 0,0 0,0 0,-25 25,26-25,-26 25,0-25,1 25,-1-25,25 25,-24-1,-1-24,1 25,24-25,-25 25,25-25,1 25,-1-25,0 25,0-25,25 0,0 0,0 0,0 0,0 0,25 0,-25 0,25-25,0 25,-1 0,1-25,25 25,-25-25,24 25,1-25,-25 25,24-24,1-1,-1 25,1 0,-25-25,24 25,-24-25,25 25,-25 0,0-25,-1 25,-24 0,25 0,0 0,-25-24,0 24,0 0,0 0,0 0,0 0,0 0,0 0,0 0,0 0,0 0,0 0,0 0,0 0,0 0,0 0,0 0,0 0,0 0,0 0,0 0,0 0,0 0,0 0,0 0,0 0,0 0,0 0,0 0,0 0</inkml:trace>
  <inkml:trace contextRef="#ctx0" brushRef="#br0" timeOffset="294255.8305">11683 5209,'0'0,"0"0,0 0,0 0,0 0,25 0,0 0,0 0,0 0,24-25,-24 25,0 0,24-25,1 25,-25 0,24 0,1 0,-25-24,24 24,-24 0,25 0,-25-25,-1 25,1 0,0 0,0 0,-25 0,0 0,0-25,0 25,0 0,0 0,-25 0,0 0,0 0,1 0,-1 0,0 0,0 0,0 25,25-25,-24 0,24 0,0 0,0 0,0 0,0 0,24 0,-24 0,25 0,0-25,0 25,0 0,-1 0,26 0,-25 0,0 0,-1 0,1 0,0 0,0 0,0 0,0 0</inkml:trace>
  <inkml:trace contextRef="#ctx0" brushRef="#br0" timeOffset="295111.8794">8161 7491,'0'0,"0"0,25 0,-25 0,25 0,-25 0,25-25,-1 25,1 0,0 0,0-25,0 25,-1 0,26 0,-25-24,0 24,24 0,-24-25,0 25,0 0,-1 0,1-25,0 25,0 0,-25 0,0 0,0 0,0 0,0 0,0 0,-25 0,0 0,0 0,-24 0,24 0,-25 0,26 0,-26 25,25-25,0 0,1 0,-1 0,25 0,0 0,0 0,0 0,0-25,25 25,-1 0,26 0,-25-25,24 25</inkml:trace>
  <inkml:trace contextRef="#ctx0" brushRef="#br0" timeOffset="297599.0217">3994 5432,'0'0,"0"0,0 0,0 0,0 0,0 0,0 0,0 0,0 0,0 0,0 0,25 0,0 0,-1 0,26-25,-25 25,24-24,1 24,0-25,-1 25,1-25,-1 25,26-25,-1 25,-24-25,24 25,-24-24,24 24,-24-25,24 25,-24-25,0 25,-1 0,1-25,-25 25,-1 0,1 0,-25 0,25 0,-25 0,0 0,0 0,0 0,-25 0,25 0,-25 0,1 0,-1 0,0 0,0 25,0-25,-24 0,24 0,0 25,-25-25</inkml:trace>
  <inkml:trace contextRef="#ctx0" brushRef="#br0" timeOffset="298124.0517">4564 5308,'50'-25,"0"25,-1-24,1 24,-1-25,1 25,0-25,-26 25,26-25,0 25,-1 0,-24-25,0 25,0 0,0-24,-1 24,1 0,-25 0,0 0,0 0,0 0,0 0,0 0,0 0,0 0,0 0,0 0,0 0,0 0,0 0,0 0,0 0,0 0,0 0,0 0,0 0,0 0,0 0,0 0,0 0,0 0,0 0,0 0,0 0,0 0,0 0,0 0,0 0,0 0,0 0,0 0,0 0,0 0,0 0,0 0,0 0,0 0,0 0,0 0,0 0,0 0,0 0,0 0,0 0,0 0,0 0,0 0,0 0,0 0,0 0,0 0,0 0,0 0,0 0,0 0,0 0,0 0,0 0,0 0,0 0,0 0,0 0,0 0,0 0,0 0,0 0,0 0,0 0,0 0,0 0,0 0,0 0,0 0,0 0,0 0,0 0,0 0,0 0,0 0</inkml:trace>
  <inkml:trace contextRef="#ctx0" brushRef="#br0" timeOffset="299179.1121">12006 5159,'-50'0,"25"0,1 0,-1 0,0 25,0-25,25 0,-25 0,25 0,0 0,0 0,0 0,25 0,0 0,-25 0,25 0,0 0,24 0,-24 0,25 0,-26-25,26 25,-25 0,24 0,1 0,-25-24,24 24,-24 0,25 0,-25 0,-1 0,1 0,0-25,0 25,0 0,-25 0,0 0,0 0,0 0,0 0,0 0,0 0,-25 0,0 0,0 0,0 0,-24 0,24 25,-25-25,26 0,-1 0,0 0,0 0,0 0,1 0,24 0,0 24,0-24,0 0,0 0,0 0,24-24,-24 24,25 0,25 0,-25 0,-1 0,26-25,0 25,-26 0,26 0,-25-25,25 25,-26 0,1 0,0-25,0 25,0 0,-25 0,24 0,-24 0,25 0,-25-25,0 25,0 0,0 0,0 0,0 0,0 0,0 0,0 0,0 0</inkml:trace>
  <inkml:trace contextRef="#ctx0" brushRef="#br0" timeOffset="300127.1663">7963 7392,'24'0,"1"0,-25 0,25-25,25 25,-26 0,26 0,0-25,-1 25,1 0,24-25,-24 25,24 0,1-24,-1 24,1 0,-1-25,0 25,-24 0,24-25,1 25,-26 0,1 0,0 0,-26 0,1 0,0 0,-25-25,0 25,0 0,0 0,-25 0,0 0,1 0,-26 25,0-25,1 0,-1 0,1 0,-1 25,-24-25,24 0,-24 25,-1-25,26 24,-26-24,26 0,-26 25,26-25,-1 0,0 25,26-25,-1 0,25 0,0 0,0 0,0 0,25 0,-1 0,26-25,-25 25,24 0,26-25,-26 25,26 0,-1-24,1 24,-1-25,0 25,1-25,-1 25,1 0,-1-25,-24 25,-1 0,1 0</inkml:trace>
  <inkml:trace contextRef="#ctx0" brushRef="#br0" timeOffset="302395.296">17364 9525,'0'-25,"0"25,0 0,0-25,0 25,0 0,0 0,0 0,0 0,0 25,0-25,0 25,0 0,0 0,0-1,-25 1,25 0,0 0,0 0,0-25,-25 24,25 1,0 0,0-25,-25 25,25-25,0 0,-25 0</inkml:trace>
  <inkml:trace contextRef="#ctx0" brushRef="#br0" timeOffset="302667.3116">17165 9475,'0'-24,"0"-26,0 0,0 26,0-26,0 25,0 0,25-24,-25 49,25-25,0 0,-1 25,1-25,25 25,-25 0,24 25,1-25,-1 25,1-25,0 50,-1-26,1 1,0 25,-26-1,26 1,-25-25,0 24,-1 1,1-25,-25 24,0-24,0 0,-25 0,25 0,-24-1,-1 1,0 0,-25-25,26 25,-1-25,-25 0,25 0,-24 0,24 0,-25 0,25 0,1 0,-26-25,25 25,25-25</inkml:trace>
  <inkml:trace contextRef="#ctx0" brushRef="#br0" timeOffset="303959.3855">18182 9500,'25'0,"-25"0,0 0,0 0,0 0,-25 0,25 0,-25 0,1 25,-1 0,0-25,0 25,25-1,-25 1,1 0,24-25,0 25,0 0,0-1,0-24,24 25,-24-25,25 25,0-25,-25 0,25 25,0-25,24 0,-24 0,0 0,0-25,-1 25,1 0,0-25,-25 25,25-25,-25 1,25 24,-25-25,0 0,0 0,0 0,0-24,0 24,0 0,24 0,-24 1,0-1,0 0,25 0,-25 0,25 1,-25 24,25 0,0-25,-25 25,24 0,1 0,-25 0,25 0,0 25,0-25,-1 24,-24-24,25 25,0 0,-25-25,25 25,-25 0,0-1,25 1,-25-25,0 25,0 0,0 0,0-25,0 24,0-24,0 25,0-25,0 0,0 0,0 0,0 0,0 0,0 0,0 0,0 0,0 0,24-25,-24 25,0-24,25 24,-25-25,0 0,25 0,-25 25,25-25,0 1,-25-1,25 25,-1-25,1 25,0 0,0 0,0 0,-1 0,1 0,-25 0,25 25,0-25,0 25,-25-25,24 24,-24 1,25-25,-25 25,0 0,0-25,0 25,0-1,0-24,0 25,0-25,0 25,-25-25,25 0,0 25,0-25,0 0,0 0,0 0,0 0,0-25,0 25,0-25,0 0,0 25,25-24,0-1,-25 0,25 0,0 0,24 1,-24-1,0 25,0-25,-1 25,1 0,-25 0,25 0,0 25,-25-25,25 25,-25-25,24 24,-24 1,0 0,25-25,-25 25,25 0,-25-1,25-24,-25 25,25-25,-1 25,1-25,0 25,0-25,0 0,-1 0,26 0,-25 0,0 0,24-25,-24 25,0-25,25 25,-26-25,1 25,0-24,0-1,-25 0,25-25,-25 26,0-1,0 0,0-25,0 26,0-1,0 0,-25 0,0 25,0-25,0 25,1 0,-1 0,0 0,0 25,0 0,1-25,-1 25,0 0,0-1,0 1,25 0,0 0,0 0,0-1,0-24,0 25,0 0,0-25,25 25,-25-25,25 25,0-25,0 24,-1-24,1 0,0 0,0 0,0 0,-1 0,1 0,0 0,0-24,0 24,-25-25,24 25,1-25,0 25,-25-25,25 0,-25 25,25-24,-25-1,0 25,0 0,0-25,0 25,0 0,0 25,0-25,0 0,0 25,0-25,0 24,0-24,0 25,0-25,0 25,0-25,0 0,0 25,24-25,-24 0,25 0,-25 0,25 0,0 0,0 0,-1 0,1 0,0-25,0 25,-25-25,25 25,-1-25,1 25,0-24,-25-1,0 25,25-25,-25 25,0 0,0 0,0-25,0 25,0 0,0 0,0 25,0-25,0 0,0 25,25-25,-25 0,0 25,0-25,24 24,-24-24,0 25,0-25,0 0,0 25</inkml:trace>
  <inkml:trace contextRef="#ctx0" brushRef="#br0" timeOffset="304111.3942">20762 9004,'0'-25,"-25"0,0 1,25 24,-25-25,25 25,0-25,0 25,0 0,0 0,0 0,0 25,0-25,0 25,0-25</inkml:trace>
  <inkml:trace contextRef="#ctx0" brushRef="#br0" timeOffset="304363.4086">21035 9351,'0'25,"0"0,0 0,-25 0,25-25,0 24,0-24,0 25,0-25,-25 25,25-25,0 0,0 0,0 0,0 0,0 0,25-25,-25 25,25-25,0 1,-1 24,1-25,0 0,0 0,24 0,-24 25,0-24,25 24,-26 0,1 0,25 24,-25-24,-1 25,1 0,0 0,0 24,-25-24,0 25,0-1,0-24,-25 25</inkml:trace>
  <inkml:trace contextRef="#ctx0" brushRef="#br0" timeOffset="304771.4319">19298 10046,'0'0,"0"-25,0 0,0 0,25 25,-25-24,0 24,25 0,-25 0,0 0,25 24,-25 1,0 0,0 0,0 0,0 24,0-24,0 25,0-1,0-24,0 0,0 25,-25-26,25 1,0 0,-25 0,25 0,-25-1,25 1,-24-25,24 0,-25 25,25-25,-25 0,25 0,-25-25,0 25,1-25,-1 25,25-24,-25-1,0 0,0 0,1 0,24 1,-25 24,25-25,-25 0,25 25,0-25,0 25,0 0,0 0,0 0,0 25,0-25,0 25,25-25,-25 25,0-25,25 24,-1 1,-24-25,25 25,0-25</inkml:trace>
  <inkml:trace contextRef="#ctx0" brushRef="#br0" timeOffset="304932.4411">19571 10393,'25'-25,"0"1,-25 24,25-25,-1 25,-24 0,0-25,0 25,0 0,0 0,0 25,-24-25,-1 25,0-1,0-24,-24 25,-1 0,0 0,1 24,-1-24,1 0,-1 0,0 0</inkml:trace>
  <inkml:trace contextRef="#ctx0" brushRef="#br0" timeOffset="305447.4706">17612 11509,'49'-24,"1"24,-25-25,24 0,1 0,-25 0,24 1,-24-1,0 0,0 0,0 25,-25-25,0 1,0-1,0 25,0-25,-25 25,0 0,0-25,0 25,-24 25,24-25,-25 25,26-25,-26 25,25-1,0 1,0 0,25 0,0 0,0-1,0 1,25 0,-25 0,50 24,-25-24,0 0,24 25,-24-26,25 1,-26 25,26-25,-25-1,24 1,-24 0,0 0,0 0,-25-1,0 1,0-25,0 0,0 25,-25-25,0 0,0 0,-24 0,24 0,-25-25,26 25,-26-25,0 25,26-24,-1-1,-25 25,25-25,25 0,-25 0</inkml:trace>
  <inkml:trace contextRef="#ctx0" brushRef="#br0" timeOffset="306363.523">18480 11534,'49'0,"-24"-25,0 25,0-24,-25 24,0-25,0 0,0 0,-25 25,0-25,0 25,1-24,-1 24,0 0,-25 0,26 0,-1 0,-25 0,25 24,1 1,-1 0,0-25,0 25,25 0,-25-1,25 1,0 0,0 0,0 0,25-1,-25 1,25 0,0-25,-25 25,25-25,-1 25,1-25,0 0,25 0,-26 0,1 0,0 0,25-25,-26 25,1-25,0 25,0-25,0 25,-1-25,1 1,0-1,-25 25,25-25,-25 0,0 25,0-25,0 25,0 0,0 0,0 0,0 0,-25 0,25 25,-25-25,25 25,-25-25,25 25,0 0,0-25,-24 24,24-24,0 25,0-25,0 25,24-25,-24 0,25 0,-25 0,25 0,0 0,-25 0,25 0,-1 0,1 0,0 0,0-25,0 25,-25-25,25 25,-1-24,-24-1,0 25,25-25,-25 0,0 0,0 1,0-1,0 0,0 0,0 25,0-25,0 25,0 0,0 0,0 0,0 0,0 0,0 25,0-25,0 25,0 0,0 0,25-25,-25 24,0 1,0 0,0-25,0 25,0 0,0-25,0 24,0-24,0 25,0-25,0 0,0 0,0 0,0 0,0 0,0 0,0 0,0 0,0-25,0 25,0-24,25 24,-25-25,0 25,25-25,-25 0,24 25,1-25,0 25,0-24,-25 24,49 0,-24 0,0 0,0 0,0 24,-1-24,1 25,0-25,0 25,-25 0,25-25,-25 25,24-1,-24 1,0 0,0 0,0-25,0 25,0-1,0-24,-24 25,24-25,-25 0,25 25,0-25,0 0,0 0,0-25,0 25,0-25,0 25,0-24,0-1,0 0,0 0,25 0,-1 1,-24-1,25 0,0 0,0 0,0 25,-1-24,1 24,0 0,0 0,0 0,-25 24,24-24,-24 25,25-25,-25 25,0 0,0-25,0 25,0-25,0 24,0-24,0 25,0-25</inkml:trace>
  <inkml:trace contextRef="#ctx0" brushRef="#br0" timeOffset="306679.5411">20043 11534,'0'0,"0"0,0 0,0 0,0 0,0 0,24 0,-24 0,25 0,-25 0,25-25,-25 25,25 0,-25 0,25 0,-25-24,24 24,-24 0,0 0,0-25,0 25,-24 0,24 0,-25-25,0 25,0 0,-24 0,24 25,0-25,-25 0,26 25,-1-25,0 24,0 1,0-25,0 25,25 0,0 0,0-25,0 24,25 1,-25-25,25 25,0-25,0 25,24-25,-24 25,25-25,-25 0,24 0,1 0</inkml:trace>
  <inkml:trace contextRef="#ctx0" brushRef="#br0" timeOffset="306855.5511">20762 11534,'0'0,"0"0,0 0,0 0,0 0,0 0,0 0,0 25,0-25,-25 25,25-25,0 25,0-1,0 1,0 0,0-25,0 25,0 0,0-25,0 24,0-24,0 25,0-25,0 0,0 0</inkml:trace>
  <inkml:trace contextRef="#ctx0" brushRef="#br0" timeOffset="306979.5582">20638 11286,'0'-25,"-25"1,25-1,0 0,0 0,0 0,0 25,0 0,0-25,0 25,0 0</inkml:trace>
  <inkml:trace contextRef="#ctx0" brushRef="#br0" timeOffset="307267.5747">20836 11435,'0'25,"0"0,0-25,25 24,-25 1,0-25,0 25,0 0,0-25,0 25,0-25,0 0,0 24,0-24,0 0,0 0,0 0,0 0,0 0,0 0,0 0,0 0,25 0,-25-24,25 24,0-25,-25 25,24 0,1-25,0 25,-25 0,25 0,0 0,-1 25,-24-25,25 25,0-25,-25 24,25-24,-25 25,0 0,0-25,0 25,0 0,0-25,0 24,0-24,0 25</inkml:trace>
  <inkml:trace contextRef="#ctx0" brushRef="#br0" timeOffset="307715.6003">21531 11683,'25'-25,"-25"0,0-24,0 24,0 0,0 0,0 1,0-1,-25 0,0 25,0-25,0 25,1 0,-1 25,0-25,0 25,0-25,1 25,24-1,-25 1,0 0,25 0,0 0,0-1,0 1,0-25,25 25,-25 0,25-25,-1 25,-24-25,25 0,0 0,0 0,0 0,-1 0,1 0,0 0,0 0,-25-25,25 25,-25 0,24-25,-24 25,0 0,0 0,0 0,0 25,0-25,0 25,0-1,0 1,0 25,0-25,0 24,0 1,0-1,0 1,0-25,0 24,0 1,-24 0,24-25,0 24,-25-24,0 25,25-26,-25 1,0 0,25-25,-24 25,-1-25,0 0,0 0,0-25,1 0,-1 25,0-49,0 24,0 0,25-25,-24 26,-1-26,25 25,0-25,0 1,0 24,0-25,25 26,-1-1,1 0</inkml:trace>
  <inkml:trace contextRef="#ctx0" brushRef="#br0" timeOffset="308742.6591">21903 11509,'25'0,"-25"-24,0 24,24 0,-24 0,25 0,-25 0,25 0,-25 24,25-24,-25 25,25 0,-25 0,25 0,-25-1,24 1,-24 0,0 25,0-26,0 1,0 0,0-25,-24 25,24 0,-25-25,25 24,-25-24,25 0,-25 0,25 0,0 0,-25 0,25-24,0 24,0-25,0 25,0-25,0 0,0 0,25 1,0-1,-25 0,25 0,0 25,-1-25,1 1,0 24,0 0,0 0,-25 0,24 0,1 0,-25 24,25-24,-25 25,0-25,25 25,-25 0,0-25,25 25,-25-25,0 0,24 24,-24-24,0 0,25 25,-25-25,25 0,-25 0,25 0,0-25,-25 25,24 0,1 0,-25-24,25 24,0-25,-25 25,25-25,-25 25,0-25,0 0,0 1,0 24,0-25,0 0,0 25,0-25,-25 25,0 0,25 0,-25 0,0 0,1 25,-1-25,0 25,0 0,25-1,-25 1,1-25,24 25,-25 0,25 0,0-1,0 1,0 0,0 0,0-25,25 25,-25-25,24 24,1-24,0 25,25-25,-26 0,26 25,0-25,-1 0,-24 0,25 0,-1 0,-24 0,25 0,-26-25,1 25,0-25,0 25,-25-24,0-1,0 0,0 0,0 0,0 25,-25-24,0 24,0-25,1 25,-1 0,0 0,0 25,0-25,1 24,-1 1,0-25,25 25,-25 0,25 0,0-25,0 24,0 1,0-25,0 25,0 0,25-25,-25 0,25 25,-25-25,25 0,-1 0,1 0,0 0,0-25,0 25,24 0,-24-25,0 0,0 25,-1-25,26 1,-25-1,0 0,0-25,-1 1,1 24,0-25,0-24,0 24,-1-24,-24 0,25 24,0-24,-25-1,0 25,25 26,-25-26,0 50,0-25,0 25,-25 25,0 0,0 0,25 24,-24-24,-1 25,0 24,0-24,0-1,1 1,24 0,-25-1,25 1,0-1,0 1,0-25,25 24,-1-24,1 25,0-25,0-1,0 1,-1-25,1 25,0-25,0 0,0-25,-1 25,1 0,0-25,0 25,-25-24,25 24,-25 0,0 0,0 0,0-25,0 25,0 0,0 0,0 25,0-25,0 0,0 24,0-24,0 0,0 25,0-25,0 0</inkml:trace>
  <inkml:trace contextRef="#ctx0" brushRef="#br0" timeOffset="308875.6667">23540 11559,'0'-25,"0"25,-25 0,25 0,0 0</inkml:trace>
  <inkml:trace contextRef="#ctx0" brushRef="#br0" timeOffset="309595.7079">23664 11782,'0'0,"0"25,25-25,-25 0,25 0,-25 0,24 25,-24-25,25 0,-25-25,25 25,-25 0,0 0,0-25,0 25,25-25,-25 25,0-24,0 24,0-25,0 25,0-25,-25 25,25 0,-25-25,25 25,-25 0,25 0,-24 0,24 0,-25 25,25-25,-25 25,25-25,0 25,-25-1,25-24,0 25,0 0,0-25,0 25,0 0,0-25,25 24,-25-24,25 25,0-25,-25 25,24-25,1 0,0 0,0 0,0 0,-25 0,24 0,1 0,-25-25,25 25,0 0,-25-25,25 25,-25-24,0 24,24 0,-24-25,0 25,0 0,0 0,0 0,0 0,0 0,0 25,0-25,0 0,0 24,0-24,-24 25,24-25,0 25,0-25,0 0,0 25,0-25,0 25,24-25,-24 0,0 0,25 0,-25 0,0 0,25 0,-25 0,25 0,-25 0,25 0,0 0,-1-25,-24 25,25-25,0 25,0-25,0 25,-1-25,1 1,0-1,0 0,0-25,-1 26,1-26,0 25,-25 0,25-24,0 24,-25 0,24 25,-24-25,0 25,0 0,0 0,0 0,0 25,0 0,0-25,-24 25,24 24,0-24,-25 0,25 0,0 0,0-1,-25 1,25 0,0 0,0 0,-25-1</inkml:trace>
  <inkml:trace contextRef="#ctx0" brushRef="#br0" timeOffset="309726.7153">24408 11857,'25'-25,"0"25,0 0,-1-25,1 25,0-25,0 25,24 0,-24-25,0 25,25 0,-26 0,26 0,-25 0,24 0</inkml:trace>
  <inkml:trace contextRef="#ctx0" brushRef="#br0" timeOffset="313573.9354">16917 11609,'-25'0,"25"0,0 0,0 0,0 0,0 0,0 0,0 0,25 0,0 0,-25 24,25-24,0 0,-1 0,1 0,0 0,25 0,-26 0,1 0,0-24,25 24,-26 0,1 0,0-25,-25 25,25 0,-25-25,0 25,25 0,-25 0,0-25,0 25,0-25,-25 25,0 0,25-24,-25 24,25 0,-25 0,1-25,24 25,-25 0,25 0,-25 0,25 0,0 0,0 25,0-25,0 0,0 0,0 0,25 24,-25-24,25 25,-1-25,1 25,0-25,0 25,0 0,24-1,-24 1,0-25,0 25,-25 0,24 0,-24-1,0-24,0 25,0 0,-24-25,-1 25,0 0,-25-25,26 24,-26 1</inkml:trace>
  <inkml:trace contextRef="#ctx0" brushRef="#br0" timeOffset="314252.9742">16570 12849,'0'0,"-25"0,25 25,0-25,0 0,0 0,0 0,0 0,0 0,25 0,-25 0,25 24,-1-24,26 0,-25 0,25 0,-26 0,26 0,0 0,-26 0,26 0,0 0,-26 0,26 0,-25-24,0 24,-1 0,1 0,0-25,-25 25,25 0,-25 0,0-25,0 25,0 0,0-25,-25 25,25-25,-25 25,25-24,-25 24,1-25,24 25,-25 0,25-25,-25 25,25 0,0 0,0 0,0 0,0 0,25 25,-25-25,25 25,-25-25,24 24,1 1,0 0,0 0,0 0,-25-1,24 1,-24 0,25 0,-25 0,0-1,0 1,0 0,-25 0,1 0,-1-25,0 24,0 1,-24-25,24 25,0-25</inkml:trace>
  <inkml:trace contextRef="#ctx0" brushRef="#br0" timeOffset="315693.0566">17959 12229,'0'25,"0"-25,0 0,0 0,0 0,0 24,0-24,0 25,0-25,0 25,0-25,25 25,-25-25,25 25,-1-1,1-24,0 0,0 25,0-25,24 0,-24 0,25 0,-26 0,26-25,0 25,-1 0,-24-24,25 24,-1-25,-24 25,25-25,-26 0,1 25,0-25,25 25,-26-24,1 24,0-25,-25 25,25 0,0 0,-25 0,25 0,-25 0,24 0,-24 25,25-25,-25 24,25-24,-25 25,25 0,0 0,-25-25,24 25,1-1,0 1,0 0,0 0,24 0,-24-1,0-24,24 25,-24 0,25 0,-25-25,24 25,1-25,-25 0,24 0,1 0,-25 0,24 0,1 0,-1 0,-24-25,25 25,0-25,-1 25,-24-25,25 0,-1 25,-24-24,25 24,-26-25,26 0,-25 25,0 0,24-25,-24 25,0 0,0 0,-1 0,1 0,0 0,0 25,0-25,-1 0,1 25,0-25,0 25,0-1,-1-24,1 25,0 0,25-25,-26 25,1-25,25 25,0-1,-26-24,26 0,0 25,-26-25,26 0,0 0,-1 0,-24 0,25 0,-1 0,-24-25,25 25,-1 0,1-24,-1 24,1-25,0 0,-1 25,1-25,-1 0,1 1,0-1,-1 0,1 0,0 25,-1-25,-24 25,25-24,-26 24,1 0,0 0,-25 0,25 0,-25 0,0 24,0-24,0 25,25-25,-25 25,0-25,0 25,24-25,-24 25,25-1,0-24,-25 25,50 0,-26-25,26 25,-25-25,24 25,26-25,-26 0,1 0,24 0,1 0,-26 0,26 0,-25 0,24 0,-24-25,24 25,-24-25,-1 25,1-25,-1 25,-24-25,25 25,-25-24,-1 24,1-25,0 25,0-25,-25 25,25 0,-25-25,24 25,-24 0,0 0,0 0,0 25,0-25</inkml:trace>
  <inkml:trace contextRef="#ctx0" brushRef="#br0" timeOffset="319065.2495">18108 12948,'25'0,"-25"-25,24 25,-24-25,0 1,0 24,0-25,-24 25,-1 0,25 0,-25 0,0 0,0 0,1 0,-1 25,0-1,-25-24,26 25,-1 0,0 0,25 0,-25 24,25-24,-25 0,25 0,0-1,0 1,25 0,0 0,0 0,-25 0,49-25,-24 24,0-24,0 25,24-25,-24 0,25 0,-1 0,-24 0,25 0,-25 0,-1 0,26-25,-25 25,0-24,-1 24,1-25,-25 0,25 25,-25-25,25 0,-25 0,0 25,0-24,0-1,0 25,0-25,0 25,0 0,0-25,0 25,0 0,0 25,-25-25,25 25,0-25,0 25,0-1,0 1,0 0,0 0,-25 0,25 0,0 24,0-24,0 0,0-25,0 25,0-1,0-24,0 25,0-25,0 0,0 25,0-25,0 0,0-25,0 25,0 0,0-25,0 1,0 24,25-25,-25 0,0 0,0-24,25 24,-25 0,25-25,-25 25,24-24,-24 24,25-25,-25 26,25-1,0-25,-25 25,25 1,-1-1,1 25,-25-25,25 25,0 0,-25 0,25 0,-1 0,-24 0,0 25,25-25,-25 25,0-1,0-24,0 25,0 0,-25-25,25 25,-24-25,-1 25,0-1,0-24,0 25,25-25,-24 0,-1 25,0-25</inkml:trace>
  <inkml:trace contextRef="#ctx0" brushRef="#br0" timeOffset="319533.2762">19323 13444,'0'0,"-25"0,1 0,24 0,-25 0,25 0,0 0,0 0,0 0,0 0,0 0,0 0,25 0,-1 0,1 0,0 0,0 25,24-25,1 0,-25 0,24 0,1 0,0 0,-1 0,1 0,-25 0,24 0,1 0,-25 0,0 0,-1 0,-24 0,25 0,-25 0,0-25,0 25,0 0,0 0,0 0,0 0,0 0,0 0,0 0,0 0,0 0</inkml:trace>
  <inkml:trace contextRef="#ctx0" brushRef="#br0" timeOffset="321225.373">20167 13295,'0'-24,"0"-1,0 0,0 0,0 0,0 0,0 25,-25-24,25 24,-25 0,0 0,25 0,-25 0,1 0,-1 24,0 1,0 0,0 0,25 25,-24-26,24 1,-25 25,25-25,0-1,25 26,-25-25,24 0,1-1,0-24,0 25,0 0,24-25,-24 25,25-25,-1 0,-24 0,25 0,-1 0,1-25,-25 25,24-25,-24 25,0-25,0 1,-1-1,1 0,-25 0,0 0,0 1,0-1,-25 0,25-25,-24 26,-26-1,25 0,0 0,-24 0,-1 25,25-25,-24 25,24 0,-25 0,26 0,-1 0,0 0,25 0</inkml:trace>
  <inkml:trace contextRef="#ctx0" brushRef="#br0" timeOffset="321581.3934">20762 13221,'0'0,"25"0,-25 0,0 0,24 0,-24 25,25 0,0-25,-25 24,25 1,0 25,0-25,-1-1,1 26,0-25,-25 24,25-24,-25 0,25 25,-25-26,0 1,0 0,0 0,0 0,0-25,0 24,0-24,-25 25,25-25,-25 0,0-25,25 25,-25 0,25-24,-24-1,24 0,-25 0,25 0,0 1,0-1,0-25,0 25,0-24,25 24,-25 0,24 0,1 1,0-1,0 0,0 25,24-25,-24 25,25-25,-26 25,26 0,-25 0,24 0,-24 0,25 0</inkml:trace>
  <inkml:trace contextRef="#ctx0" brushRef="#br0" timeOffset="321877.4103">22250 13196,'0'-25,"25"25,0-25,-25 25,0 0,0-24,-25 24,25 0,-25 0,0 0,1 0,-1 0,0 0,25 24,-25-24,0 25,1 0,24 0,0 0,0 0,0-1,0 1,24 0,-24 0,25 24,0-24,0 0,0 0,-1 0,1 24,0-24,0 0,-25 0,25-25,-1 24,-24 1,0-25,0 0,0 25,0-25,0 0,0 0,-24 0,24 0,-25 0,0 0,0 0,0-25,1 25,-1-25,0 25</inkml:trace>
  <inkml:trace contextRef="#ctx0" brushRef="#br0" timeOffset="322274.433">22697 13320,'24'25,"1"0,0 0,-25-1,25 1,-25 0,0 25,0-26,0 1,25 25,-25-25,0-1,0 1,0 0,0 0,0-25,0 25,0-1,0-24,0 0,-25 25,25-25,0 0,0 0,-25 0,25 0,0-25,0 25,0-24,-25 24,25-25,-25 0,25 0,0 0,0-24,0 24,0-25,0 1,0-1,0 1,0-1,0 0,25-24,-25-1,25 26,25-26,-26 26,1-1,25 1,-1 24,1 0,-25 25,25 0,-1 0,-24 25,25-25,-26 25,26-1,-25 1,0 25,-1-25,-24-1,0 1,0 0,-24 0,-1 0,-25-1,1 1,-1-25,-24 25,-26 0,26-25</inkml:trace>
  <inkml:trace contextRef="#ctx0" brushRef="#br0" timeOffset="322953.4719">16247 14635,'-24'0,"24"-25,0 25,0 0,0 0,0 0,-25 0,25 0,0 0,0 0,25 0,-25 0,24 0,-24 25,25-25,0 0,25 0,-26 0,26 0,0 0,-26 0,51 0,-26 0,1 0,0 0,-1-25,1 25,0 0,-1-25,1 25,-25 0,-1-25,1 25,0-24,-25 24,0 0,0-25,-25 0,0 25,25-25,-24 25,-26-25,25 25,0-24,1 24,-1 0,0 0,25 0,-25 0,25 0,0 0,0 0,0 0,0 24,25-24,0 25,0 0,-1-25,1 25,25 0,-25-1,24 1,-24 0,25 0,-26 0,1-25,0 24,0 1,-25 0,25 0,-25 0,0-25,-25 24,0 1,0-25,0 25,1-25,-1 25,-25-25,25 0,1 25,-26-25,25 0,0 0</inkml:trace>
  <inkml:trace contextRef="#ctx0" brushRef="#br0" timeOffset="323403.4976">18579 14808,'0'0,"0"0,0 25,0-25,0 0,0 25,-25 0,0 0,25-1,-24 1,24 25,0-25,-25-1,25 26,-25-25,25 0,0-1,0 1,0 0,0 0,0 0,0-1,0-24,0 25,0-25,0 0,0 0,0 0,0 0,0 0,0 0,0-25,0 25,0-24,0-1,-25 0,25-25,0 26,0-26,0 0,0 1,0-1,0-24,0 24,0-24,25-1,-25 26,25-26,0 26,-1-1,1 1,25-1,-25 25,-1 0,26 0,-25 25,24 0,-24 0,0 0,0 25,0-25,-25 25,0 0,0 0,0 0,0-1,-25 1,0 0,0 0,0 0,1-25,-26 24,25 1,-24 0</inkml:trace>
  <inkml:trace contextRef="#ctx0" brushRef="#br0" timeOffset="323895.5258">18877 15007,'25'0,"-25"25,0-25,0 0,24 0,-24 0,0 24,25-24,-25 0,25 0,-25 0,25 0,0 0,-25 0,24-24,1 24,0 0,-25 0,25-25,0 25,-25-25,0 0,24 25,-24-25,0 1,0 24,-24-25,24 0,-25 25,25-25,-25 25,0-25,0 25,1 0,-1 25,25-25,-25 25,0-25,0 25,1 0,24 24,-25-24,25 0,-25 0,25-1,0 1,0 0,0 0,0 0,25-25,-25 24,25 1,-1-25,1 0,0 0,0 0,0 0,-1 0,26 0,-25 0,24 0,-24-25,25 25,-25-24,-1 24,26-25,-25 0,0 25,-1-25,1 25,-25 0,25-25,0 25,-25 0,0 25,25-25,-25 0,0 25,0 0,0-25,0 25,0-1,0-24,24 25,-24 0,0-25,0 25,0 0,25-25,-25 0,25 24</inkml:trace>
  <inkml:trace contextRef="#ctx0" brushRef="#br0" timeOffset="324107.5379">20092 15081,'0'-25,"0"1,-25 24,25-25,-24 25,-1-25,25 25,-25 0,0 25,0-25,1 25,-1-25,0 24,0 1,25 0,-25-25,25 25,0 0,0-1,0 1,0-25,0 25,0-25,0 25,25-25,-25 25,25-25,0 0,0 0,-1 0,1 0,0 0</inkml:trace>
  <inkml:trace contextRef="#ctx0" brushRef="#br0" timeOffset="324863.5811">20390 15056,'0'0,"0"25,0-25,0 0,0 25,0-25,25 25,-25-25,0 0,24 25,-24-25,25 0,-25 0,25 0,0 0,0 0,-1 0,-24 0,25-25,0 25,0 0,0-25,-1 25,1-25,-25 0,25 25,-25-24,25-1,-25 25,0-25,0 0,0 0,-25 1,0-1,25 25,-25-25,1 25,-1-25,0 25,0 0,0 25,1-25,-1 25,0 0,0-1,0 1,25 0,-24 0,24 0,-25-1,25 26,0-25,0 0,0-1,0 1,0 0,25 0,-1-25,-24 25,25-25,25 24,-25-24,-1 0,26 25,-25-25,24 0,1 0,0 0,-26-25,26 25,-25-24,0 24,0-25,-1 25,1-25,0 0,0 0,0 1,-25-1,0 25,24-25,-24 25,0-25,0 25,0 0,0 0,0 25,0-25,0 0,0 25,0-25,0 0,0 25,0-25,0 0,0 24,0-24,0 0,0 0,0 25,0-25,0 0,0 0,0 0,25 0,-25 25,0-25,25 0,-25 0,0 0,25 0,-25 0,25 0,-25 0,24 0,1 0,-25 0,25-25,0 25,-25 0,25-25,-1 25,1-24,0 24,-25-25,25 0,0 0,-1 0,1 1,0-1,0-25,0 25,-1-24,1-1,0 1,0-1,-25 0,25 26,-25-1,0 0,24 0,-24 25,0 0,0 0,0 25,0-25,-24 25,24 24,0-24,-25 25,25-25,0 24,0 1,-25-25,25 24,0-24,0 25,0-26,-25 1,25 0,0 0,0 0</inkml:trace>
  <inkml:trace contextRef="#ctx0" brushRef="#br0" timeOffset="325635.6253">22002 14932,'75'0,"-26"0,26 0,-26 0,26 0,-26 0,26 0,-26 0,1 0,-25-24,24 24,-24 0,0-25,-25 25,25-25,-25 0,0 25,-25-25,25 1,-25 24,0-25,0 25,-24 0,24 0,-25 0,26 0,-26 0,25 0,0 25,-24-25,49 24,-25-24,0 25,25 0,-25 0,25-25,0 25,0-1,25 1,-25-25,25 25,-25-25,25 0,0 25,-1-25,1 0,0 0,25 0,-26 0,1 0,0 0,0-25,0 25,-1 0,1 0,-25 0,25 0,-25 0,0 0,0 0,25 0,-25 25,0 0,0-25,0 24,0 1,0 25,0-25,0-1,0 26,0 0,0-26,0 26,0 0,0-1,0-24,0 25,0-1,0 1,-25 0,25-1,-25-24,25 25,-25-26,1 1,-1 0,0 0,-25 0,26-25,-26 0,25 0,0-25,-24 25,24-25,0 0,25 0,-25 1,25-1,0 0,0 0,0-24,0 24,25 0,0 0,0 0,0 1,-1-1,26 0,0 0,-1 0,1 1,-1-1,26 25,-26-25,26 0,-26 0,26 25,-26-25,1 1,25-1,-26 0,1 0,-1-24,1 24,-25 0,0 0,-1 0,1 1,-25-1,0 0,0 25,0-25,-25 25,1 0,-26 0,25 0,-24 25,24-25,-25 25,25 0,1 24,-1-24,0 0,25 24,0-24,0 0,0 0,25 24,0-24,-1 0,1 0,0-25,25 25,-26 0,26-25,-25 24,24-24,-24 0</inkml:trace>
  <inkml:trace contextRef="#ctx0" brushRef="#br0" timeOffset="327066.7071">17190 8434,'0'-25,"25"0,-25 0,0 0,-25 25,0-24,0-1,-24 25,-1-25,1 25,-1 0,-24 0,-1 0,1 0,-1 0,1 0,-1 25,1-25,0 25,-1-25,26 24,-1-24,0 25,26-25,-1 25,0 0,25 0,-25-1,25 1,0 0,0 25,0-1,25 1,0-1,-25 1,25 24,-1-24,-24 24,25 1,0 24,-25-24,25 24,-25 0,0 0,0 25,0 0,0 0,0 0,0 25,-25 0,0 0,0 24,1 1,-26 0,25-1,-24 1,-1 0,25-1,-24 1,-1 24,0-24,1 0,-1-26,0 26,1 0,-1-1,-24-24,24 25,1-1,-1-24,0 25,1-1,24-24,-25 0,1 25,24-25,-25-1,26 1,-1 0,0-25,0 25,0 0,25-25,-24 0,24 0,0-25,0 25,0-25,24 0,-24 1,25-26,0 25,0-24,24-26,1 26,-25-26,49-24,-24 25,-1-50,26 25,-1-25,1 0,-1-25,25 25,1-50,-1 25,25-24,-25-1,25-24</inkml:trace>
  <inkml:trace contextRef="#ctx0" brushRef="#br0" timeOffset="329221.8304">14164 6648,'0'-25,"0"25,0 0,-25 0,25 0,0 0,0 0,0 0,0 0,0 0,0 25,0-25,0 0,0 24,0 1,0-25,0 25,0 0,25-25,-25 25,0-1,25-24,-25 0,24 25,-24-25,25 0,0 25,0-25,0 0,-25 0,24-25,26 25,-25 0,0-25,-1 25,1-24,25 24,-25-25,0 0,24 25,-24-25,0 0,24 25,-24-24,0 24,25-25,-26 25,1-25,0 25,0 0,0 0,-1 0,-24 0,25 25,-25-25,25 25,-25-25,25 24,-25 1,0 0,25-25,-25 25,24 0,-24-1,25-24,-25 25,25 0,0-25,0 25,-1-25,1 0,0 0,0 0,0 25,24-25,-24 0,0 0,24-25,-24 25,0 0,0 0,0 0,-1 0,1 0,-25 0,25 0</inkml:trace>
  <inkml:trace contextRef="#ctx0" brushRef="#br0" timeOffset="330014.8758">20539 6846,'0'-25,"0"0,0 1,0 24,24-25,-24 25,0-25,0 25,0 0,0 0,0 0,0 0,0 0,0 25,25-25,-25 0,25 25,-25-1,0-24,25 25,-25 0,25 0,-25-25,24 25,-24 0,25-1,0-24,-25 25,25-25,0 25,-1-25,26 0,-25 0,0 0,24 0,-24 0,25 0,-25-25,24 25,1-25,-25 25,24-24,1-1,-25 25,-1-25,26 25,-25-25,0 25,24-25,-24 25,0 0,0 0,-1 0,1 0,0 0,0 0,0 25,24-25,-24 0,0 25,0-25,-1 25,1-25,0 25,0-1,0-24,-1 25</inkml:trace>
  <inkml:trace contextRef="#ctx0" brushRef="#br0" timeOffset="332056.9926">5259 11063,'0'0,"0"0,0 0,0 0,0 0,0 0,-25 0,25 0,0 0,0 25,-25-25,25 24,0-24,-24 25,24 0,0-25,0 25,0-25,0 0,0 25,0-25,0 0,0 0,0 0,24 0,-24 0,0 0,25-25,-25 25,0-25,25 25,-25-25,25 25,-25-25,0 25,25-24,-25-1,0 25,0-25,0 25,0 0,0 0,0-25,0 25,-25 0,25 0,-25 0,25 0,-25 0,25 25,-25-25,1 0,24 25</inkml:trace>
  <inkml:trace contextRef="#ctx0" brushRef="#br0" timeOffset="332413.0129">5160 11782,'0'0,"0"0,0 0,-25 0,25 0,-25 0,25 0,0 25,-25-25,25 0,0 0,-24 25,24-25,0 0,0 0,0 0,0 25,0-25,0 0,0 0,0 0,24 0,-24 0,25 0,-25 0,25 0,0-25,-25 25,25-25,-1 25,1-25,-25 25,25-25,-25 25,25-24,-25 24,0-25,0 25,0 0,-25-25,25 25,-25 0,25 0,-25 0,1 0,-1 0,0 25,-25-25</inkml:trace>
  <inkml:trace contextRef="#ctx0" brushRef="#br0" timeOffset="333353.0667">10567 11336,'-25'0,"1"0,24 25,0-25,0 0,0 0,24 0,1 0,25 0,-25-25,24 25,1 0,24 0,-24 0,24 0,1-25,24 25,-25 0,1-25,-1 25,25 0,-24 0,-1-25,1 25,-1 0,0-24,-24 24,0 0,-1-25,1 25,-25 0,-25-25,24 25,-24 0</inkml:trace>
  <inkml:trace contextRef="#ctx0" brushRef="#br0" timeOffset="333706.0869">11162 10542,'0'0,"0"0,0 0,0 0,0 0,0 0,0 0,0 0,0 25,0-25,-24 25,24-1,-25 1,0 0,0 0,-24 0,24-1,0 26,-25 0,1-26,24 26,-25 0,1-26,24 26,0-25,-24 24,49-24,-25 0,0 0,25 0,0 0,0-1,25 1,0 0,-1-25,1 25,25 0,-1-1,1 1,0 0,24 0,0-25,-24 25,24-1,1 1,-26 0,26-25</inkml:trace>
  <inkml:trace contextRef="#ctx0" brushRef="#br0" timeOffset="335725.2024">2158 2952,'-24'0,"-1"0,0 0,25 0,0 0,-25 0,25 0,0 0,0 0,25 0,-25 25,25-25,-25 0,25 0,-1 0,26 0,-25 0,24 0,-24-25,25 25,-25 0,24-25,-24 25,25 0,-26-25</inkml:trace>
  <inkml:trace contextRef="#ctx0" brushRef="#br0" timeOffset="335889.2118">2208 2977,'-25'24,"25"-24,0 0,0 0,0 0,0 0,25 25,-25-25,25 0,0 0,-25 0,24 25,26-25,-25 0,0 25</inkml:trace>
  <inkml:trace contextRef="#ctx0" brushRef="#br0" timeOffset="337373.2966">1935 9897,'-49'0,"24"25,-25 0,0-25,1 24,24 26,-25-25,1 25,-1-1,1 1,-1-1,25 1,-24 24,-1-24,25 24,0 1,-24-1,24 1,0 24,0-25,25 25,-24-24,24 24,-25-24,25 24,0-25,0 25,25-24,-25-1,24 1,1-1,0-24,0 24,0-24,-1-1,26 1,0-1,-1-24,1 25,-1-25,26-25,-26 25,26-1,-26-24,26 0,-1 0,1 0,-1-24,1 24,-1-25,0 0,1 0,-1-25,1 26,-1-26,-24 0,24 1,0-1,-24-24,24 24,-24-24,25-1,-26 1,1 0,-1-26,-24 26,25 0,-25-26,-1 26,1-25,0 24,-25 1,0-1,0 1,0-25,-25 24,0 1,1 0,-26-1,0 1,1 24,-26-24,1-1,-1 1,-24 24,25 1,-25-26,-1 26,1 24,0-25,0 25,0 1,-1 24,1 0,0 0,0 0,24 24,-24 1</inkml:trace>
  <inkml:trace contextRef="#ctx0" brushRef="#br0" timeOffset="337949.3296">8632 4390,'0'0,"0"0</inkml:trace>
  <inkml:trace contextRef="#ctx0" brushRef="#br0" timeOffset="339057.393">8409 10344,'-25'49,"-24"-24,24 25,0-1,-24 1,24-1,0 26,0-26,0 26,0-1,1 1,-1 24,25-25,-25 1,25 24,-25-25,25 1,0 24,0-25,25 1,-25-1,25 1,0-26,-1 26,26-26,0 1,-1-1,1 1,0-25,24 25,0-26,-24 1,24-25,1 25,-1-25,1 0,-1 0,0 0,1 0,-1-25,-24 25,24-25,-24 1,24-1,1 0,-26 0,1-25,24 26,-24-26,0 0,24 1,-24-1,-1-24,1 24,-1-24,1-1,0 1,-26 0,26-1,-25 1,0-1,-1-24,1 25,-25-1,0 1,0-1,-25 26,1-26,-1 26,-25-26,1 26,-26-1,26 25,-51-24,26 24,-25-25,0 26,-1-1,-24 0,0 0,0 25,0-25,0 25,0 0,25 0</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9T12:30:32.870"/>
    </inkml:context>
    <inkml:brush xml:id="br0">
      <inkml:brushProperty name="width" value="0.05292" units="cm"/>
      <inkml:brushProperty name="height" value="0.05292" units="cm"/>
      <inkml:brushProperty name="color" value="#FF0000"/>
    </inkml:brush>
  </inkml:definitions>
  <inkml:trace contextRef="#ctx0" brushRef="#br0">4440 11857,'-24'0,"24"0,-25 0,25 0,0 0,0 0,0 0,0 0,0 0,0 0,25 0,-25 0,24 0,-24 0,25 0,25 0,-25-25,24 25,-24-25,25 25,-1-25,1 0,-1 25,1-24,0 24,-26-25,26 25,-25-25,0 25,0 0,-1 0,1 0,-25 0</inkml:trace>
  <inkml:trace contextRef="#ctx0" brushRef="#br0" timeOffset="324.0185">4961 11733,'-25'0,"1"24,-1-24,0 0,0 25,25-25,-25 0,25 0,-24 0,24 0,0 0,0 25,0-25,0 0,0 0,0 25,0-25,0 0,24 25,-24-25,0 24,0 1,25-25,-25 25,25 0,-25 0,25-1,0 1,-25 0,24 0,1 24,-25-24,25 0,0 0,-25 0,25 0,-25-1,0 1,25 0,-25 0,0 0,0-1,0 1,0-25,-25 25,25-25,0 25,-25-25,25 0,-25 0,0 0,25 0,-25 0,1-25,-1 25,0 0,0-25,0 0,-24 25,24-24,0-1,0 25,1-25,-1 0,0 25,0-25,25 25,-25 0,25-24,0 24</inkml:trace>
  <inkml:trace contextRef="#ctx0" brushRef="#br0" timeOffset="781.0446">5606 12129,'0'-24,"0"-1,-25 25,25-25,-24 0,-1 0,0 1,25 24,-25-25,0 25,1 0,24 0,-25 0,0 0,25 0,-25 0,25 25,-25-25,25 24,-24 1,24 0,-25 0,25 0,0-1,0 1,0 0,0 0,0-25,25 25,-25-25,0 25,24-25,-24 24,25-24,0 0,-25 0,25 0,0 0,-25-24,24 24,1 0,0-25,-25 0,25 25,-25-25,25 0,-25 25,24-25,-24 1,0 24,0-25,0 25,0 0,0 0,0 0,25 0,-25 0,0 0,0 25,0-25,25 24,-25 1,0-25,0 25,25 0,-25 0,0 0,25-1,-25-24,0 25,0 0,24-25,-24 25</inkml:trace>
  <inkml:trace contextRef="#ctx0" brushRef="#br0" timeOffset="1229.0703">5879 12105,'0'0,"0"-25,-25 25,25 0,0-25,0 25,0 0,0 25,0-25,0 0,0 25,0-25,0 24,0 1,0-25,25 25,-25-25,25 0,-25 25,25-25,-25 0,24 0,1 0,-25 0,25 0,0 0,-25 0,25-25,-1 25,-24-25,25 25,-25 0,25-25,-25 1,0 24,0-25,0 25,0-25,0 25,0 0,0 0,0 0,0 0,0 0,0 0,0 25,0 0,0-1,0 1,0 25,0 0,0-1,0 1,0-1,25 26,-25-26,0 26,0-26,0 1,0 24,0-24,0 0,0-1,0-24,0 25,0-26,0 1,0 0,0 0,0-25,0 25,0-25,0 0,0-25,0 25,-25-25,25 0,-25 0,25 1,-25-26,1 25,-1-24,0-1,25 25,-25-24,25-1,-25 25,25-24,0 24,25 0,-25 0,25 0</inkml:trace>
  <inkml:trace contextRef="#ctx0" brushRef="#br0" timeOffset="2128.1217">6698 12204,'0'-25,"0"25,0-25,0 0,0 25,0-24,-25-1,25 25,-25-25,0 0,0 25,1-25,24 25,-25 0,0-24,0 24,25 0,-25 24,1-24,-1 0,25 25,-25-25,25 25,-25 0,25 0,0-1,0 1,0 0,0-25,0 25,0 0,0 0,0-25,25 24,-25 1,25-25,-25 0,25 25,-25-25,24 0,1 0,-25 0,25 0,0 0,-25 0,25-25,-25 25,24 0,-24-25,25 25,-25 0,25-24,-25 24,0-25,0 25,0-25,0 25,0 0,0 0,0 0,0 0,0 0,0 0,0 0,0 0,0 0,0 25,0-25,0 0,0 25,0-25,25 24,-25-24,0 0,25 25,-1-25,-24 0,25 0,0 0,-25 0,25 0,0 0,-1 0,1 0,0 0,-25 0,25-25,0 25,-25 0,24-24,-24 24,25-25,-25 0,0 25,0-25,0 25,0-25,0 0,0 25,0 0,-25-24,25 24,0 0,0 0,0 0,0 0,0 0,0 0,0 24,0-24,0 25,0-25,0 25,0-25,0 25,0-25,25 0,-25 25,0-25,0 0,0 0,0 0,25 0,-25 0,0 0,25-25,-25 25,0-25,25 25,-1-25,-24 0,25 25,0-24,0-1,0 0,0 25,-25-25,24 25,1 0,0 0,0 0,-25 0,25 0,-25 0,24 25,-24-25,0 25,25 0,-25-25,0 24,0 1,25-25,-25 25,0-25,25 0,-25 25,25-25,-25 0,0 0,24 0,-24 0,25 0,0 0,-25-25,25 25,0 0,-25-25,24 0,1 25,-25-24,25-1,-25-25,0 25,25 1,-25-26,0 0,0 1,0 24,-25-25,25 1,0 24,-25 0,25 0,0 25,0 0,0 0,0 25,0 0,0 0,0 0,0 24,0-24,25 25,-25-1,0-24,0 0,25 24,-25-24,0 0,25-25,-25 25,0 0</inkml:trace>
  <inkml:trace contextRef="#ctx0" brushRef="#br0" timeOffset="2265.1295">7640 11931,'0'0,"0"0,0-25,0 25,0 0,0-25,0 25,25 0,0-24,0 24,-1 0,26-25,0 25</inkml:trace>
  <inkml:trace contextRef="#ctx0" brushRef="#br0" timeOffset="3088.1766">11758 11956,'0'0,"25"-25,-25 0,24 25,-24 0,0-25,0 25,0 0,0 0,0 25,0-25,0 25,0 0,0 0,0-1,0 1,0 0,0 0,0 0,0-1,0 1,0 0,0-25,0 25,0-25,0 0,0 0,0 0,0 0,0 0,0 0,0-25,0 25,0-25,0 0,0 1,0-1,0 0,0 0,0-24,0 24,0-25,0 25,0-24,0-1,0 25,0 1,0-26,0 25,0 25,25-25,-25 25,0 0,0 0,25 25,-25-25,25 25,-25-25,25 25,-25 0,24-1,-24 1,25-25,-25 25,25 0,-25-25,25 0,-25 25,25-25,-25 0,24 0,-24-25,25 25,0 0,-25-25,25 0,-25 25,25-25,-25 1,24-1,-24-25,0 25,25 1,-25-26,0 25,0 0,0 1,0-1,0 0,0 25,0-25,0 25,0 25,0-25,0 25,25 0,-25-1,0 26,0-25,0 24,25 1,-25-25,0 24,0 1,0-25,0 24,25-24,-25 0,24 25,-24-26,0-24,25 25,0 0,-25-25</inkml:trace>
  <inkml:trace contextRef="#ctx0" brushRef="#br0" timeOffset="4548.2601">12874 11881,'0'-24,"0"-1,0 25,0-25,0 0,0 0,0 25,-25-24,25-1,-25 0,1 0,-1 25,0-25,0 25,25 0,-25 0,1 0,-1 0,0 25,0-25,0 25,1 0,-1 0,0 24,25-24,-25 0,25 0,0 24,0-24,0-25,0 25,25 0,-25-1,25-24,0 25,-25-25,24 0,1 0,0 0,-25 0,25 0,0 0,-1 0,1-25,0 1,0 24,-25-25,25 0,-1 0,-24 0,25 1,-25-1,25 0,-25 0,0 0,0 25,0-24,0 24,0-25,0 25,0 0,0 25,0-25,0 24,-25 1,25 0,0 0,0 0,0-1,0 1,25 0,-25 0,25 0,-25-1,25-24,-1 25,1-25,0 25,0-25,24 25,-24-25,0 0,25 0,-1 0,-24 0,25-25,-26 25,26 0,-25-25,0 25,-1-25,1 25,0-24,-25-1,25 0,-25 25,0-25,0 0,-25 1,0-1,0 0,1 0,-1 0,0 1,0 24,-24 0,24 0,0 0,0 0,0 24,1-24,24 25,-25 0,0 0,25 0,0-1,0 26,0-25,0 0,0-1,25 1,-25-25,25 25,-1 0,-24-25,25 25,0-25,0 0,0 0,-1 0,1 0,0 0,0-25,0 25,-1-25,1 25,0-25,0 0,0 1,0-1,-25 0,24-25,1 26,-25-26,25 25,0-24,-25-1,0 0,0 1,0-1,0 1,0-1,0 25,-25-24,25 24,0 25,0-25,-25 25,25 0,0 25,-25 0,25-1,-24 1,24 25,-25-25,25 24,-25 1,25-1,0-24,0 25,0-1,0-24,25 25,0-25,-25-1,24 1,1 0,0 0,0-25,0 25,-1-25,1 0,25 0,-25 0,-1 0,1 0,0-25,25 25,-26-25,1 0,0 0,0 1,0-26,-1 25,1-24,-25-1,25 0,-25 1,0-1,-25 1,25-1,-25 0,1 1,24 24,-25 0,0 0,25 25,-25 0,25 0,0 0,0 25,0 0,-25 0,25 24,0 1,0-25,0 24,0 1,0 0,0-1,0 1,0-25,25 24,-25-24,0 25,0-26,0 1,25 0,-25-25,0 25,0-25,0 25,25-25,-25 0,0-25,25 25,-25-25,24 25,1-25,0 0,0 1,0-1,-1 0,1 0,0 25,0-25,0 1,-1 24,-24 0,25 0,0 0,-25 24,0-24,25 25,-25 0,0 0,0 0,0-1,0 1,0 0,25 0,-25 0,0-1,0-24,24 25,-24 0,25-25,-25 0,25 0,-25 25,25-25,0 0,0-25,-1 25,1 0,-25-25,25 25,0-25,0 1,-1-1,-24 0,25 0,-25 0,25 1,-25-1,0 0,0 0,0 0,0 25,0 0,0 0,0 0,0 0,0 25,0-25,0 25,0 0,0 0,0-25,0 24,0 1,0 0,0 0,25-25,-25 25,25-25,-1 24,-24-24,25 0,0 25,0-25,0 0,-1 0,1 0,-25 0,25-25,0 25,0-24,-1 24,1-25,-25 0,25 0,-25 0,25 1,-25-1,0 0,0 0,0 25,0-25,0 25,0 0,0 0,0 25,0 0,0 0,0 24,0 1,0 0,-25-1,25 26,0-1,-25 1,25-1,0 0,-25 1</inkml:trace>
  <inkml:trace contextRef="#ctx0" brushRef="#br0" timeOffset="10545.6031">3547 13568,'0'0,"0"0,0 0,-24 0,24 0,0 0,0 0,0 0,0 0,0 0,0 0,0 0,0 0,0 0,0-25,0 25,0 0,0 0,24-24,-24 24,0 0,0-25,0 25,25-25,-25 25,0 0,25-25,-25 25,25 0,-25-25,25 25,-1 0,1 0,-25 0,25 0,0 0,-25 0,25 0,-1 25,-24 0,0-25,25 25,-25 0,0-1,0-24,0 25,0 0,0 0,0 0,-25-1,25 1,-24-25,24 25,0-25,-25 25,25-25,0 0,-25 0,25 0,0 25,0-25,0 0,0 0,0-25,0 25,0 0,0 0,0 0,0-25,0 25,0 0,25 0,-25 0,0-25,0 25,25 0,-25 0,24 0,1 0,-25 0,25 0,0 0,-25 0,25 0,-1 25,-24-25,25 25,-25-25,25 25,-25-1,0-24,0 25,0-25,0 25,0 0,0-25,0 25,-25-25,25 24,-25-24,25 25,-24-25,-1 0,0 25,25-25,-25 0,0 0,1 0,24 0,-25 0,0 0,0-25,25 25,-25 0,1-25,24 25,-25-24,0 24,25-25,-25 25,25-25,-25 25,25-25,0 25</inkml:trace>
  <inkml:trace contextRef="#ctx0" brushRef="#br0" timeOffset="10933.6253">4143 13543,'0'0,"0"25,0-25,0 0,0 0,0 0,0 0,0 0,0 25,0-25,0 0,0 25,-25 0,25-25,0 24,0 1,0 0,0 0,0 0,0-1,0 1,0 25,25-50,-25 25,0-1,25 1,-25-25,24 25,-24-25,25 25,0-25,-25 0,25 0,-25 0,25 0,-1-25,-24 25,25-25,0 25,-25-25,25 25,-25-24,25-1,-25 0,24 0,-24 0,0 25,0-24,0-1,0 0,0 0,-24 25,24-25,-25 1,0-1,0 25,25-25,-25 25,1 0,-1 0,25 0,-25 0,25 0</inkml:trace>
  <inkml:trace contextRef="#ctx0" brushRef="#br0" timeOffset="11165.6386">4688 13866,'0'0,"0"0,25 0,-25 25,0-25,0 24,0-24,0 25,0-25,0 25,-25 0,25 0,0-1,0 1,-24-25,24 25,0 0,0 0,0-25,0 24,0-24,0 25,0-25,0 25,0-25,0 0</inkml:trace>
  <inkml:trace contextRef="#ctx0" brushRef="#br0" timeOffset="11542.6602">4986 13667,'25'-24,"-25"24,0 0,0-25,0 25,0 0,0 0,0 0,0 0,0 0,-25 0,25 0,0 0,-25 25,25-25,0 24,-25-24,25 25,0 0,0 0,-24-25,24 25,0-1,0 1,0 0,0-25,24 25,-24 0,25-25,-25 0,25 24,0-24,-25 0,25 0,0 0,-25 0,24 0,1-24,0 24,0-25,-25 25,25-25,-1 0,1 25,0-25,-25 1,25-1,-25 0,25 25,-25-25,0 0,0 1,0 24,0-25,-25 25,25-25,-25 25,0-25,25 25,-25-25,1 25,-1 0,25 0,-25 0,0 25,25-25,-25 0,1 25</inkml:trace>
  <inkml:trace contextRef="#ctx0" brushRef="#br0" timeOffset="11906.681">5557 13519,'24'0,"-24"0,25 0,-25 0,0 0,0 0,0 24,0-24,0 0,0 25,-25-25,25 25,0 0,-24 0,24-1,0 1,-25 0,25 0,0 0,0-1,0 1,0-25,0 25,25 0,-25 0,0-25,24 24,-24-24,25 0,-25 0,25 25,-25-25,25 0,0-25,-25 25,24 0,1-24,0 24,-25-25,25 0,0 25,-25-25,24 0,-24 1,25 24,-25-25,0 0,0 0,0 0,0 25,-25-24,25-1,-24 25,-1-25,25 0,-25 25,0 0,0-25,25 25,-24 0,24 0,-25 0,25 25</inkml:trace>
  <inkml:trace contextRef="#ctx0" brushRef="#br0" timeOffset="12274.702">6202 13593,'24'0,"-24"0,0 0,0 0,0 0,0 0,0 0,0 0,0 0,0 25,-24-25,24 0,0 25,-25-1,25-24,-25 25,25 0,-25 0,25 0,-25-1,25-24,0 25,0 0,0 0,0 0,0-1,0-24,25 25,-25-25,25 25,-25-25,25 25,-25-25,25 0,-1 0,1 0,-25 0,25-25,0 25,0 0,-1-25,1 0,0 25,0-24,-25-1,25 25,-25-25,24 0,-24 0,0 1,0-1,0 25,0-25,-24 0,-1 0,25 1,-25 24,0-25,0 25,1-25,-1 25,0 0</inkml:trace>
  <inkml:trace contextRef="#ctx0" brushRef="#br0" timeOffset="14911.8529">4168 4986,'0'0,"0"-25,0 25,0 0,0-25,0 25,0 0,0-25,0 25,0-24,0 24,0 0,0-25,24 25,-24-25,0 25,25 0,-25-25,25 25,-25 0,25 0,0 0,-25 0,24 0,1 0,0 25,-25-25,25 25,0-25,-1 25,1-1,0-24,0 25,0-25,-1 25,1-25,0 25,0-25,0 25,-1-25,1 0,0 0,0 0,24 0,-24-25,0 25,25 0,-26-25,26 25,-25 0,0-25,24 25,-24 0,0-25,25 25,-26 0,1 0,25-24,-25 24,24 0,-24 0,25 0,-1 0,-24 0,25 0,-1 0,-24 0,25 24,-26-24,1 25,25-25,-25 25,24 0,-24-25,0 25,24-1,-24-24,0 25,25-25,-26 25,1-25,25 0,-25 25,0-25,24 0,1-25,-1 25,1 0,0 0,-1-25,1 25,-1-25,1 25,24-24,-24 24,0-25,24 25,-24-25,24 25,-24-25,-1 25,26-25,-26 25,1 0,0 0,-1 0,-24 0,25 0,-26 0,26 0,-25 0,0 0,-1 0,26 0,-25 0,0 0,-1 25</inkml:trace>
  <inkml:trace contextRef="#ctx0" brushRef="#br0" timeOffset="16181.9255">12378 13345,'25'0,"-25"-25,24 25,-24-25,0 25,25 0,-25 0,0-24,0 24,0 0,0 0,0 0,0 0,0 0,0 24,0-24,0 0,0 25,-25 0,1 0,-1-25,0 49,0-24,0 0,1 0,-1 24,0-24,0 0,25 25,-25-26,25-24,0 25,0 0,0-25,0 25,25-25,-25 0,25 25,0-25,0 0,-1 0,1 0,0-25,0 25,24 0,-24-25,25 25,-25-25,0 25,24-25,-24 25,0-24,-25-1,25 25,-1-25,-24 0,0 25,0-25,0 1,0 24,0-25,0 25,-24-25,24 25,-25 0,25 0,0 0,0 0,-25 0,25 0,0 25,0 0,0-1,0 1,0 0,0 0,0 0,0-1,25 1,-25 25,0-25,25-1,-25 1,0 0,24-25,-24 25,0 0,0-1,25-24,-25 25</inkml:trace>
  <inkml:trace contextRef="#ctx0" brushRef="#br0" timeOffset="16742.9576">13370 13419,'25'-24,"-25"24,25 0,-25-25,0 25,0 0,0 0,-25 0,0 0,0 0,0 0,1 0,-1 0,-25 0,25 0,-24 25,24-25,-25 0,26 0,-1 0,0 0,0 0,25 24,-25-24,25 0,0 0,0 0,-24 0,24 0,0 0,0 0,0 25,0-25,0 0,24 25,-24-25,0 25,0-25,25 25,-25-1,0-24,0 25,25-25,-25 25,0-25,0 25,0-25,25 25,-25-25,0 24,0-24,0 0,0 0,0 25,25-25,-25 0,0 0,0 0,0 0,0 0,0 0,0 0,0-25,24 25,-24 0,0 0,25-24,-25 24,0 0,25 0,0 0,-25-25,25 25,-1 0,-24 0,25 0,0 0,0 25,0-25,-25 24,24-24,1 25,0 0,-25-25,25 25,-25 0,0-1,0 1,0-25,0 25,0 0,0 0,-25-25,25 24,-25 1,25-25,-25 0,25 25,-24-25,24 0,-25 0,0 0,25 0,-25 0,0 0,1 0,24 0,-25-25,0 25,25-25</inkml:trace>
  <inkml:trace contextRef="#ctx0" brushRef="#br0" timeOffset="16925.9681">13717 13866,'25'25,"0"-1,0 1,-25 0,0-25,0 25,0-25,0 25,0-1,0-24,0 25,0-25,-25 25,25-25,-25 25,25-25,0 0,-25 0,25 25</inkml:trace>
  <inkml:trace contextRef="#ctx0" brushRef="#br0" timeOffset="17269.9877">14089 13543,'25'-24,"-25"24,0 0,0 0,0 0,-25 0,25 0,-24 24,-1-24,25 25,-25 0,0 0,25 0,-25-1,25 26,-24-25,24 0,0 24,0-24,0 0,0 0,0-1,24 1,-24-25,25 25,0-25,-25 25,25-25,0 0,-1 0,1 0,0 0,0 0,-25 0,25-25,-1 25,1-25,0 0,0 25,0-24,-1-1,1 0,-25 0,25 0,-25 1,0-1,0 0,0 0,-25 0,25 1,-25 24,1-25,-1 25,0-25,0 25,0 0,1 0,-1 0,0 0</inkml:trace>
  <inkml:trace contextRef="#ctx0" brushRef="#br0" timeOffset="17598.0065">14685 13643,'0'0,"25"0,-25 0,0 0,0 0,0 0,0 0,-25 0,25 24,-25-24,0 25,0-25,25 25,-24 0,-1 0,0-25,25 24,0 1,0 0,0-25,0 25,0 0,0-25,0 24,25-24,0 25,-25-25,24 0,1 0,0 0,0 0,0 0,24-25,-24 25,0-24,24 24,-24-25,0 0,0 0,0 25,-1-25,1 1,-25-1,0 0,0 0,0 0,0 1,0-26,-25 25,25 25,-24-25,-1 1,0 24,0-25,-24 25,24 0,0 25</inkml:trace>
  <inkml:trace contextRef="#ctx0" brushRef="#br0" timeOffset="17906.0241">15379 13643,'25'0,"-25"0,25 0,-25 0,0 0,0 24,-25-24,25 0,-25 25,25-25,-25 25,1 0,-1-25,25 25,-25-1,0 1,25 0,-25-25,25 25,0 0,0-1,0 1,25-25,0 25,-25-25,25 25,0-25,24 0,-24 0,0 0,24 0,-24 0,25-25,-1 25,-24-25,25 0,0 1,-26-1,26 0,-25 0,0 0,-25 1,0-1,0-25,0 25,-25 1,0-26,0 25,-24 0,-26 1</inkml:trace>
  <inkml:trace contextRef="#ctx0" brushRef="#br0" timeOffset="19229.0998">7243 13543,'-24'-24,"24"24,-25-25,25 0,-25 25,25-25,-25 25,25-25,0 25,0 0,0 0,0 0,0 0,0 0,0 0,0 25,0-25,0 25,25 0,-25 0,25 24,0-24,-25 25,24-26,1 26,-25-25,25 0,0-1,-25 26,25-25,-25 0,24-25,-24 24,0 1,0-25</inkml:trace>
  <inkml:trace contextRef="#ctx0" brushRef="#br0" timeOffset="19433.1115">7417 13444,'-25'-25,"25"25,0 0,0 0,-25 0,25 25,0-25,-24 0,24 25,-25 0,0 0,0-1,0 1,1 0,-1 0,0 24,0-24,0 0,0 25,1-26,-1 1,0 25,0-25</inkml:trace>
  <inkml:trace contextRef="#ctx0" brushRef="#br0" timeOffset="20240.1576">9823 13519,'-25'0,"25"0,0-25,0 25,0 0,-25-25,25 25,0 0,0 0,0 0,0 0,0 0,0 0,0 0,-24 0,24 0,0 0,0 0,0 0,0 0,0 0,0 0,0 0,0 0,24 0,-24 25,0-25,0 0,0 0,0 0,25 0,-25-25,0 25,0 0,0 0,0 0,25 0,-25-25,0 25,0 0,0 0,0 0,0-25,0 25,0 0,0 25</inkml:trace>
  <inkml:trace contextRef="#ctx0" brushRef="#br0" timeOffset="20532.1743">9724 13841,'0'0,"25"0,-25 0,0 25,0-25,24 0,-24 0,0 0,25 0,-25-25,0 25,0 0,0 0,0 0,0 0,0 0,0 0,0 0,0 0,0 0,0 0,0 0,0 0,0 0,0 0,0 0,0 0,0 0,0 0,0 0,0 0,0 0,25 0,-25 0,0 0,0 0,0 0,0 0,0 0,0 0,0 0,-25 0,25 0,-25 0,25 25</inkml:trace>
  <inkml:trace contextRef="#ctx0" brushRef="#br0" timeOffset="24684.4118">8384 13494,'0'-25,"-24"0,-1-24,0 24,0 0,25 0,-25 25,1-25,24 25,0 0,0 0,0 0,0 25,0-25,0 25,0 25,0-26,0 26,24 0,-24-1,0 1,0-1,0 26,0-26,0 1,0-25,0 24,0 1,0-25,0 0,0-1,0 1,0 0</inkml:trace>
  <inkml:trace contextRef="#ctx0" brushRef="#br0" timeOffset="25032.4317">8583 13543,'0'-24,"25"24,-25-25,24 0,-24 25,25-25,-25 25,25-25,0 25,0 0,-1 0,-24 0,25 0,0 0,0 25,-25-25,25 25,-25 0,24 0,-24-1,0 26,0-25,-24 24,-1-24,0 25,0-1,0 1,-24 0,24-1,-25 1,26-25,-1 24,-25-24,25 0,25 0,-24-1,24-24,-25 0,25 0,0 0,25 0,-25 0,24 0,1-24,25 24,-25-25,24 0,1 25,-1-25,1 0,0 25,24-24,-24-1,-1 25,-24-25,25 25,-1 0,-24-25,0 25</inkml:trace>
  <inkml:trace contextRef="#ctx0" brushRef="#br0" timeOffset="28204.6132">10294 2183,'0'0,"-25"0,25 0,0 0,0 0,0 0,0 0,0 0,0 0,25 0,-25 0,25 0,-25 0,25 0,0 0,0 0,24 0,1 0,-1 0,1 0,0 0,24 0,0 0,-24-25,24 25,1 0,-1 0,1 0,-1 0,0 0,1-25</inkml:trace>
  <inkml:trace contextRef="#ctx0" brushRef="#br0" timeOffset="28343.6211">11981 2108,'0'0,"0"0,0 0,0 0,-25 0,25 0,0 0,0 0,0 0,0 0,0 0,0 0,0 0</inkml:trace>
  <inkml:trace contextRef="#ctx0" brushRef="#br0" timeOffset="32377.8519">12006 3324,'25'0,"-1"25,1-25,25 0,-1 24,1-24,24 0,1 25,-1-25,1 0,-1 25,25-25,1 0,-26 0,25 0,-24 25,24-25,-25 0,1 0,-1 25,0-25,-24 0</inkml:trace>
  <inkml:trace contextRef="#ctx0" brushRef="#br0" timeOffset="32629.8663">12502 3572,'0'0,"25"0,0 0,-1 0,26 0,0 0,-26 25,51-25,-26 0,1 0,24 0,1 0,-1 0,1 0,24 0,-25-25,25 25,1 0,-26 0,25-25,-24 25,-1 0,1 0</inkml:trace>
  <inkml:trace contextRef="#ctx0" brushRef="#br0" timeOffset="33802.9334">16247 13643,'0'0,"-24"0,24-25,0 25,0 0,0 0,0 0,0 0,0 0,0 0,0 0,0 25,0-25,24 24,1 1,0 0,0 0,0 0,-1-1,1 1,25 25,-25-25,-1-1,26 26,-25-25,0 0,-1-1,1 1,0 0,-25 0,25-25,-25 25,25-25</inkml:trace>
  <inkml:trace contextRef="#ctx0" brushRef="#br0" timeOffset="34011.9453">16595 13643,'0'0,"0"0,0 0,0 0,0 0,-25 24,25-24,0 0,-25 25,25-25,-25 25,0 0,1 24,-1-24,0 0,0 25,-24-26,24 26,-25 0,25-26,1 26,-26-25,25 0</inkml:trace>
  <inkml:trace contextRef="#ctx0" brushRef="#br0" timeOffset="37850.1649">17066 13593,'0'0,"0"0,0 0,0 0,0 0,0 0,0-25,0 25,0 0,0 0,25-25,-25 25,25-24,-25-1,24 0,1 0,0 0,0 1,0-1,-1 0,1 0,-25 0,25 1,0 24,0-25,-25 0,0 25,24-25,-24 25,0 0,0 0,0-25,0 25,0 0,0 25,0-25,0 25,0 0,0 0,0-1,-24 1,24 25,0-1,-25-24,25 25,0-1,-25 1,25 0,0-26,-25 26,25-25,0 0,0-1,0 1,0 0,0 0,0-25,0 25,0-25,0 24,0-24,0 0,-25 0,25 0,0 0,0 0,-24 0,24 0,-25 0,25 0,-25 0,0 0,25 0,-25-24,1 24,24 0,-25 0,25 0,-25 0,25 0,0 0,0 0,0 0,0 0,0 0,0 0,0 0,25 0,-25 0,25 0,-1 0,1 24,0-24,0 0,0 0,24 0,-24 0,0 0,24 0,-24 0,25 0,-25-24,24 24,-24 0,25 0</inkml:trace>
  <inkml:trace contextRef="#ctx0" brushRef="#br0" timeOffset="38202.185">18182 13395,'0'0,"-25"-25,25 0,-24 25,24-25,-25 25,25 0,-25-25,25 25,-25 0,0 0,25 0,-24 25,-1-25,0 25,0 0,25 0,-25-1,1 1,-1 25,0-25,25 24,-25 1,25-1,0-24,0 25,0-25,25-1,-25 1,25 0,0 0,-25 0,24-1,1-24,0 0,25 25,-26-25,1 0,0-25,25 25,-26 0,1-24,25-1,-25 25,-1-25,1 0,0-24,0 24,0 0,-25-25,24 26,-24-26,0 25,-24-24,-1 24,0 0,0-25,-24 26,-1 24,-24-25,24 25</inkml:trace>
  <inkml:trace contextRef="#ctx0" brushRef="#br0" timeOffset="42565.4346">5061 13791,'0'0,"0"0,-25 0,25 0,0 0,0 0,0 0,0 0,0 0,0 0,0 0,0 0,0 0,0 0,0 0,0 0,25 0,-25 0,24 25,1-25,0 0,25 0,-1 0,-24 0,49 0,-24 0,0 0,24-25,0 25,1 0,-1 0,1 0,-1 0,0 0,1 0,-1 0,1 0,-1 25,-24-25,24 0,-24 0,-1 0,1 0,0 0,-26 0,1 0,0 0,0 0,0 0,-25 25,0-25,0 0,0 0,0 0,0 0,0 0,0 0,0 0,0 0,0 0,0 0,0 0</inkml:trace>
  <inkml:trace contextRef="#ctx0" brushRef="#br0" timeOffset="43529.4897">14213 13816,'-24'0,"-1"0,0 0,25 0,-25 0,0 0,1 0,24 0,-25 0,25 0,0 0,0 0,0 0,-25 0,25 0,0 0,0 0,0 0,0 0,25 0,-25 25,25-25,-1 0,1 0,0 0,25 25,-1-25,1 0,-1 0,26 0,-1 0,1 0,-1 0,25 0,-24 0,24-25,0 25,0 0,-24 0,24 0,0-25,-24 25,-1 0,0 0,1 0,-25-25,-1 25,-24 0,0 0,0 0,-25 0,0 0,0 0,0 0,0 0,-25 0,25 0</inkml:trace>
  <inkml:trace contextRef="#ctx0" brushRef="#br0" timeOffset="44626.5524">4168 13395,'0'-25,"0"0,0 25,0-25,0 25,0-25,0 25,0-24,0 24,0 0,0 0,0 0,0 0,0 0,0 0,0 0,0 0,0 24,0-24,0 25,24 0,-24 0,0 0,0 24,0 1,0-1,0 26,0-1,0 1,0-1,-24 0,24 1,0-1,0 1,-25-1,25-24,0-1,0 1,0 0,0-26,25 1,-25-25,0 25,24-25,-24 25,0-25,25 0</inkml:trace>
  <inkml:trace contextRef="#ctx0" brushRef="#br0" timeOffset="45657.6114">18306 13072,'0'0,"0"0,0-25,0 25,0 0,0 0,0 0,0 0,-25 0,25 0,0 0,0 0,0 0,0 0,0 25,0-25,0 25,-24 0,24-1,0 26,-25-25,25 49,-25-24,25 0,-25 24,0 0,1 1,-1-1,0 1,0-1,0 0,1 1,-26-1,25-24,0-1,1 26,-1-50,0 24,0 1,0-25,25 0,-24-1,24-24,0 25</inkml:trace>
  <inkml:trace contextRef="#ctx0" brushRef="#br0" timeOffset="48117.7521">3944 13122,'0'0,"0"0,0 0,0 0,0 0,0 0,0 0,-25 0,25 0,0 0,-24 24,24-24,0 25,-25 0,0 25,0-1,0 1,1 0,-1 24,-25 0,25 1,-24 24,24-25,-25 26,26-26,-26 0,25 1,0-1,1-24,-1-1,0 1,0-25,25 0,0-25,-25 25,25-25,0 0,0 0</inkml:trace>
  <inkml:trace contextRef="#ctx0" brushRef="#br0" timeOffset="48942.7993">13593 13469,'0'0,"0"-25,0 25,0 0,0 0,0 0,0-25,0 25,-24 0,-1 25,25-25,-25 0,0 25,0-25,-24 25,24 0,-25-25,1 24,-1 1,0 25,1-25,-26-1,26 1,-1 25,-24-25,-1-1,26 26,-26-25,26 0,-26 24,26-24,-1 0,0 0,26-1,-1 1,0-25,0 25</inkml:trace>
  <inkml:trace contextRef="#ctx0" brushRef="#br0" timeOffset="49341.8221">12527 14784,'0'-25,"0"0,0 0,0 0,0 1,0 24,0-25,0 25,0 0,0 0,0 0,0 0,0 0,0 25,0-1,0-24,0 25,25 0,-25 0,0 24,0-24,0 0,0 0,0 24,24-24,-24 0,0 0,0 0,0-1,0-24,0 25,0 0,0-25,0 25</inkml:trace>
  <inkml:trace contextRef="#ctx0" brushRef="#br0" timeOffset="49573.8354">13147 14709,'0'-25,"25"25,-25 0,24 0,-24 0,25-24,-25 24,25 0,-25 0,25 0,0-25,-1 25,1 0,0-25,0 25,0 0,-1 0,-24-25,25 25,0 0,-25 0,25 0,-25 0</inkml:trace>
  <inkml:trace contextRef="#ctx0" brushRef="#br0" timeOffset="49953.8572">13172 14635,'0'0,"0"0,-25 0,25 0,0 25,0-25,0 0,0 0,0 24,0-24,-25 0,25 25,0-25,0 25,0-25,0 25,0-25,0 25,0-25,0 24,0-24,-25 25,25-25,0 0,0 0,0 0,0 25,0-25,0 0,0 0,0 0,25 0,-25-25,0 25,25 0,-25 0,25 0,-25-25,24 25,-24 0,25 0,0-24,0 24,0 0,-1 0,1 0,0 0,0 0,0 0,-1 0,1 24,0-24,0 25,0-25,-25 25,25 0,-25 0,0-25,0 24,0 1,0 0,-25 0,25 0,-25-25,0 24,0 1,-24-25,24 25,-25-25,25 25,-24-25,-1 0,25 0,-24 0,-1 0</inkml:trace>
  <inkml:trace contextRef="#ctx0" brushRef="#br0" timeOffset="50722.9011">9104 13295,'0'0,"0"0,0 0,0 0,0 0,0 0,0 25,0-25,-25 0,25 0,0 25,-25-25,25 25,-25 0,0-1,1 1,-26 0,25 25,-24-1,-1 1,0-25,1 24,24 1,-25-1,1 1,-1 0,1-1,24 1,-25-25,25 24,1-24,-1 0,0 0</inkml:trace>
  <inkml:trace contextRef="#ctx0" brushRef="#br0" timeOffset="51272.9326">8459 14585,'0'0,"25"0,-25-25,0 25,0 0,0 0,0 0,0 0,0 0,0 25,0-25,0 25,0-25,0 25,0 0,0-1,0-24,0 25,0 0,24-25,-24 25,25-25,-25 25,25-25,-25 0,25 0,0 0,-1 0,1-25,0 25,0-25,0 25,-25-25,24 0,1 1,0 24,-25-25,0 0,25 0,-25 25,0-25,0 1,0 24,0-25,0 0,0 25,0 0,0 0,0 0,0 0,0 0,0 0,0 25,0 0,0-1,0 1,0 0,0 25,0-26,0 26,0 0,25-26,-25 26,0 0,24-26,-24 26,0 0,25-26,-25 26,25-25</inkml:trace>
  <inkml:trace contextRef="#ctx0" brushRef="#br0" timeOffset="51905.9688">13593 14858,'25'-25,"0"25,0-25,-25 25,25 0,-25 0,0-24,0 24,24 0,-24 0,0 0,0 0,0 0,0 0,-24 24,24-24,-25 0,0 25,0 0,0 0,-24-25,24 49,-25-24,1 0,-1 0,-24 24,24-24,0 0,1 25,-1-26,1 1,-1 0,25 0,-24 0,24-1,0 1,25-25</inkml:trace>
  <inkml:trace contextRef="#ctx0" brushRef="#br0" timeOffset="52285.9905">14164 14858,'25'-25,"-1"0,1 25,-25-24,0 24,0 0,0 0,0 0,0 0,0 0,-25 0,1 24,-1-24,0 25,0-25,0 25,1 0,-1-25,0 25,0-1,25 1,-25-25,25 25,0-25,0 25,25 0,-25-25,25 24,0 1,0-25,-1 25,1 0,25-25,-25 25,-1-1,26-24,-25 25,0-25,-1 25,1 0,0-25,0 25,-25-25,25 24,-25-24,0 25,0-25,0 25,0-25,-25 0,0 25,25-25,-25 0,-24 25,24-25,0 0,-25 25,26-25,-1 0</inkml:trace>
  <inkml:trace contextRef="#ctx0" brushRef="#br0" timeOffset="52449.9999">14189 14908,'49'-25,"-24"0,25 0,-1 0,-24 1,25-1,-1 0,1 0,0 0,-26 1,26 24,0-25,-1 0,1 25,-1-25,1 25,-25 0,0-25</inkml:trace>
  <inkml:trace contextRef="#ctx0" brushRef="#br0" timeOffset="53474.0585">9501 16098,'0'0,"24"0,-24 0,0-25,0 25,0 0,25 0,-25 0,0 0,0 0,0 0,0 25,-25-25,25 25,0-25,-24 25,24 0,-25-1,0 1,0 25,0-25,1-1,24 26,-25-25,0 25,0-26,0 1,25 0,-25 0,25 0,0-1,0 1,0-25,0 25,0-25,25 0,-25 0,25 0,0 0,-25 0,25 0,0 0,24-25,-24 25,0 0,0-25,24 1,-24 24,0-25,24 0,-24 25,0-25,25 0,-26 25,1-24,0-1,0 25,-25-25,25 0,-25 25,24-25,-24 25,0 0,0-25,0 25,0 0,-24 0,24 0,0 0,0 0,-25 0,25 0,0 25,0-25,-25 25,25-25,0 25,0 0,0 0,0-1,0 1,0 0,0 0,0 24,0-24,0 0,0 0,0 0,0-1,0 1,0 0,0 0,0-25,0 25,0-25,0 24,0-24</inkml:trace>
  <inkml:trace contextRef="#ctx0" brushRef="#br0" timeOffset="53778.0759">10369 16197,'25'0,"-25"-24,24 24,-24 0,25 0,-25-25,0 25,0 0,0 0,0 25,0-25,0 0,-25 24,25-24,0 0,0 25,0-25,0 0,0 25,-24-25,24 0,0 0,0 0,0 0,0 0,0 0,24 0,-24-25,0 25,25 0,-25-25,0 25,25 0,-25-24,0 24,0 0,0 0,0-25,0 25,0 0,0 0</inkml:trace>
  <inkml:trace contextRef="#ctx0" brushRef="#br0" timeOffset="54022.0898">10394 16520,'0'0,"0"25,0-25,24 0,-24 0,0 0,0-25,0 25,0 0,0 0,0 0,0-25,25 25,-25 0,0-25,25 25,-25-24,25 24,-25 0,0-25,25 25,-25 0,0 0,0 0,0 0,0 0</inkml:trace>
  <inkml:trace contextRef="#ctx0" brushRef="#br0" timeOffset="54382.1104">11113 16148,'0'-25,"0"25,0 0,0 0,0 0,0 0,-25 0,0 0,25 0,-25 25,1-25,-1 25,0-1,0-24,0 25,25 0,-24 0,24 0,-25-25,25 24,0 1,0 0,25-25,-25 25,24 0,1 0,0-25,-25 24,25 1,0-25,-1 25,1-25,0 25,-25-25,25 25,0-25,-25 24,0-24,24 0,-24 25,0-25,0 0,0 25,0-25,-24 25,24-25,-25 0,0 25,0-25,0 0,1 0,-1 0,0 0</inkml:trace>
  <inkml:trace contextRef="#ctx0" brushRef="#br0" timeOffset="54542.1196">11063 16197,'50'-24,"-25"24,24-25,1 25,-1-25,1 0,0 25,-1-25,1 1,0-1,-1 25,26-25,-26 25,1-25,-1 25,-24-25</inkml:trace>
  <inkml:trace contextRef="#ctx0" brushRef="#br0" timeOffset="59277.3904">2456 16446,'0'-25,"0"25,-25 0,25 0,0 0,0 0,0 0,0-25,0 25,0 0,0 0,0 0,0 25,0-25,0 0,0 25,0-1,0-24,25 25,-25 25,0-25,0 24,25-24,-25 25,0-26,0 1,0 25,0-25,0-1,0 1,0 0,0 0,0-25,0 25,0-25,0 24,0-24</inkml:trace>
  <inkml:trace contextRef="#ctx0" brushRef="#br0" timeOffset="59573.4074">2332 16396,'0'-25,"0"0,25 0,-25 1,0 24,25-25,-25 0,24 25,1-25,0 0,-25 25,25-24,0 24,-1 0,1 0,25 0,-25 0,-1 0,-24 0,25 0,0 24,0-24,-25 25,25-25,-25 25,0 0,24 0,-24-25,0 24,-24 1,24 0,0 0,-25 0,25-25,-25 25,25-1,-25-24,0 25,1-25,24 25,-25-25,0 25,0-25,25 0,-25 0,1 0</inkml:trace>
  <inkml:trace contextRef="#ctx0" brushRef="#br0" timeOffset="59877.4247">2977 16892,'0'0,"0"0,0 0,0 0,25 0,-25 25,0-25,0 0,0 25,0-25,0 24,0 1,0-25,0 25,25 0,-25 0,0-1,0 1,0-25,0 25,0 0,0-25,0 25,0-25,0 24,0-24,0 0,0 25,0-25,0 0</inkml:trace>
  <inkml:trace contextRef="#ctx0" brushRef="#br0" timeOffset="60381.4536">3498 16371,'25'0,"-25"0,0 0,0 0,24-25,-24 25,0 0,0 0,0 0,-24 25,24-25,0 0,0 0,0 0,0 25,0-25,0 0,0 0,0 0,0 0,-25 0,25 0,0 0,0 0,0 0,0 0,0 0,0 0,0 0,0 0,0 0,0 0,0 0,0 0,0 0,0 0,0 0,0 0,0 0,0 0,0 0,0 0,0 0,0 0,0 0,0 0,0 0,0 0,0 0,0 0,0 0,0 0,0 0,0 0,0 0,0 0,0 0,0 25,0-25,0 0,0 0,0 25,0-25,-25 24,25-24,0 0,0 25,0-25,0 0,0 0,0 0,0 0,0 0,0 0,0 0,0 0,0 0,0 0,0-25,0 25,0 0,25-24,-25 24,0 0,0-25,0 25,0 0,0 0</inkml:trace>
  <inkml:trace contextRef="#ctx0" brushRef="#br0" timeOffset="60618.4671">3671 16694,'0'0,"0"0,0 0,0 0,0 0,0 0,0 0,0 0,0 0,0 0,0 0,0 0,0 0,0 0,0 0,0 0,0 0,0 0,0 0,0 0,0 0,0 0,0 0</inkml:trace>
  <inkml:trace contextRef="#ctx0" brushRef="#br0" timeOffset="61133.4966">4118 16446,'25'0,"0"0,-25 0,0 0,0-25,0 25,0 25,0-25,0 0,0 24,0 1,0 0,0 0,0 0,0-1,0 1,0 25,0-25,0-1,0 26,0-25,0 0,0-1,0 1,0-25,-25 25,25-25,0 25,0-25,0 0,0 0,0 0,0 0,0 0,0 0,0 0,0-25,0 25,0-25,0 25,0-25,0 1,0-1,0 0,-25 0,25-24,0 24,0-25,0 1,-25 24,25-25,0 1,0-1,0 25,0-25,0 26,0-26,25 25,-25 25,25-25,0 25,-25-24,24 24,1 0,0 0,0 0,0 0,-25 24,24-24,-24 25,25 0,-25-25,25 25,-25 0,0-1,0-24,0 25,0 0,0 0,-25 0,25 0,-25-25,25 24,-24-24,24 25,-25-25,25 25,-25-25,25 0,-25 0,25 0,-25 0,25 0</inkml:trace>
  <inkml:trace contextRef="#ctx0" brushRef="#br0" timeOffset="61474.5161">4540 16793,'0'0,"0"0,24 0,-24-25,0 25,25 0,-25 0,25 0,-25 0,25 0,-25 0,25 0,-1 0,1 0,-25 0,25 0,0 25,-25-25,0 25,25-25,-25 24,0 1,0 0,-25 0,25 0,-25 24,0-24,0 0,1 24,24-24,-25 0,25 0,-25-25,25 25,0-25,0 0,0 0,0 0,0 0,0 0,0 0,0 0,25 0,-25 0,25-25,-1 25,1-25,-25 25,25-25,0 0,0 1</inkml:trace>
  <inkml:trace contextRef="#ctx0" brushRef="#br0" timeOffset="62041.5485">3622 16718,'0'0,"0"25,0-25,0 0,-25 25,25 0,0-25,-25 25,25-1,0-24,0 25,-25-25,25 25,0-25,0 0,0 0,0 0,0 0,0 0,0 0,25 0,-25-25,0 25,0-25,25 25,-25-24,0 24,0 0,25-25,-25 25,0 0,0 0,0 0,0 0,0 0</inkml:trace>
  <inkml:trace contextRef="#ctx0" brushRef="#br0" timeOffset="62546.5774">6400 16619,'0'0,"0"0,0 0,0 0,0-25,0 25,0 0,0 0,0 0,25 0,-25 0,25 0,-1 0,1 0,0 0,0 0,24 0,-24 0,0 0,25 0,-26 0,1 0,0 0,0 0,0 0,-1 0,-24 0,25 0</inkml:trace>
  <inkml:trace contextRef="#ctx0" brushRef="#br0" timeOffset="62738.5884">6499 16818,'0'24,"-25"-24,25 0,-24 0,24 0,0 0,0 0,0 0,0 0,0 0,24 0,-24 0,25 25,0-25,-25 0,50 0,-26 0,1 0,25 0,-25 0,24 0,-24 0,25 0,-1-25,1 25,-25 0,24 0</inkml:trace>
  <inkml:trace contextRef="#ctx0" brushRef="#br0" timeOffset="66456.8011">19596 4663,'-25'0,"25"0,0 0,0-25,0 25,0 0,-25 0,25 0,0 0,0 0,0 25,0-25,25 25,-25-25,0 25,25-25,-25 25,25-1,-25 1,0-25,25 25,-25 0,24-25,-24 25,0-25,25 25,-25-25,0 24,25-24,-25 0,25 0,-25 0,25 0,-25 0,24 0,1 0,0-24,0 24,0-25,0 25,-1-25,1 25,0-25,0 0,0 0,24 25,-24-24,0 24,0-25,-1 25,26-25,-25 25,0 0,-1 0,1 0,0 0,0 0,0 25,-1-25,-24 25,25-1,0-24,0 25,0 0,-1 0,1 0,0 0,0-25,24 24,-24 1,0 0,0-25,24 25,-24-25,25 0,-25 25,24-25,-24 0,25 0,-25 0,24 0,1 0,-25-25,24 25,-24 0,0-25,24 25,-24-25,0 25,0 0,0-25,-25 25,24 0,-24-24,25 24,-25 0,0 0,0 0,0 0,0 0,0 24,0-24,0 0,0 0,25 25,-25-25,0 0,25 25,-25-25,0 0,25 25,-25-25,24 0,-24 0,25 25,0-25,0 0,0 0,-1 0,1 0,25 0,-25 0,-1 0,26-25,0 25,-26 0,26 0,0-25,-1 25,1 0,-25-25,24 25,1 0,0 0,-26-25,26 25,-25 0,0 0,-1 0,1 0,0 0,0 0,0 0,-25 0,24 25,1-25,-25 0,0 0,25 0,-25 0,25 0,-25 0,25 0,-1 0,-24 0,25-25,0 25,-25 0,25 0,0 0,-25-24</inkml:trace>
  <inkml:trace contextRef="#ctx0" brushRef="#br0" timeOffset="67757.8755">8806 15875,'0'-25,"0"0,0 25,0-24,0-1,-25 25,25-25,0 25,0 0,0 0,0 0,-25 0,25 0,0 0,0 0,-24 0,24 25,-25-25,25 25,-25 24,25-24,-25 0,0 24,1 1,-1 0,25 24,-25-24,0 24,0 0,25 1,-24-1,24 1,0-1,0 1,0-1,0 0,24 1,-24-1,25-24,0-1,25 1,-26 0,1-1,25-24,-1 25,1-26</inkml:trace>
  <inkml:trace contextRef="#ctx0" brushRef="#br0" timeOffset="68297.9064">11733 15429,'25'0,"-25"0,0 0,0 0,0 0,25 0,-25 24,24-24,-24 25,25-25,0 25,0 0,0 24,24-24,-24 25,25-1,-26 1,26 0,-25-1,24 26,-24-26,0 26,0-1,0 0,-1 1,1-1,-25 1,0-1,0 1,0 24,-25-25,25 1,-24-26,-1 26,0-26,0 26,0-26,1 1,-26-1,25-24,0 25,-24-1,24-24,-25 0,26 0,-1 0,-25-1,25-24</inkml:trace>
  <inkml:trace contextRef="#ctx0" brushRef="#br0" timeOffset="68874.9394">12874 16321,'0'0,"0"-24,0 24,-25 0,25 0,0-25,0 25,0 0,0 0,0 25,0-25,25 24,-25-24,25 25,0 0,-1 0,1 25,-25-26,25 1,0 0,0 0,-1 0,1 24,-25-49,25 25,-25 0,25 0,-25-25,25 24,-25-24,0 0,0 25</inkml:trace>
  <inkml:trace contextRef="#ctx0" brushRef="#br0" timeOffset="69073.9508">13196 16247,'0'0,"0"0,0 0,0 0,0 0,-24 0,24 25,0-25,-25 25,25-1,-25 1,0 25,0-25,1 24,-1 1,0 0,0-26,-24 26,24 0,0-1,0-24,-24 25,24-1</inkml:trace>
  <inkml:trace contextRef="#ctx0" brushRef="#br0" timeOffset="70166.0132">9649 17140,'0'0,"0"0,0 0,25 0,-25 0,0 0,0 0,0 0,0 0,0 0,0 25,25-25,-25 25,0-25,25 24,-25-24,25 25,-25 0,24-25,-24 25,25 0,-25-25,25 24,-25-24,25 0,-25 0,25 0,-25 0,24 0,-24 0,25 0,-25 0,25 0,-25-24,25 24,-25-25,25 25,-1-25,-24 0,25 25,0-25,0 1,-25 24,25-25,-1 25,1-25,0 25,-25 0,25-25,0 25,-1 0,-24 0,25 0,0 0,0 25,-25-25,25 0,0 25,-1-25,-24 0,25 25,0-25,-25 24,25-24,0 0,-25 25,24-25,-24 0,25 0,-25 25,25-25,0 0,-25 0,25 0,-1 0,-24-25,25 25,0 0,-25 0,25-25,0 25,-25 0,24-24,1 24,0-25,0 25,0-25,-1 25,1-25,0 25,0 0,0-25,-1 25,-24 0,25 0,0 0,0 0,-25 0,25 0,-25 0,0 0,24 0,-24 0,0 0,25 0,-25 0,0 0,0 0,25 0,-25 0,0-24,25 24,-25 0,25-25,-25 25,0 0,24-25,-24 25,0 0</inkml:trace>
  <inkml:trace contextRef="#ctx0" brushRef="#br0" timeOffset="70486.0315">10443 17363,'0'0,"0"0,0 0,0 0,0 0,0 0,25 0,-25 0,0 0,0 0,0 0,0 25,25-25,-25 25,0 0,0-25,0 24,25 1,-25 0,0-25,0 25,0 0,0-25,-25 25,25-1,0-24,0 25,-25-25</inkml:trace>
  <inkml:trace contextRef="#ctx0" brushRef="#br0" timeOffset="70761.0473">10294 17611,'0'0,"0"-24,-25 24,25 0,0-25,0 25,0 0,0 0,0 0,0 0,0 0,0 0,25 0,-25 0,0 0,25 25,-25-25,25 24,0-24,-25 25,25 0,-1-25,-24 25,25 0,-25-25,25 24,-25-24,25 0,-25 25,25-25,-25 0,24 0,-24 0,25 0,-25 0,25 0,-25 0,25-25,-25 25,25-24,-1-1,-24 25,25-25,0 0,-25 0,25 1,-25 24,25-25,-25 0,24 25,-24 0,0-25</inkml:trace>
  <inkml:trace contextRef="#ctx0" brushRef="#br0" timeOffset="71323.0794">10567 18157,'0'-25,"25"0,-25 1,25-1,-25 0,25 0,-25 0,0 1,0-1,0 0,0 0,0 25,0-25,0 25,-25-24,25 24,-25 0,0 0,25 0,-25 24,1-24,-1 25,0-25,25 25,-25 0,0 0,1-1,24 1,-25 0,25 0,-25 0,25-1,0 1,0 0,0-25,0 25,25 0,-25-25,0 0,25 24,-25-24,24 0,-24 0,25 0,0 0,-25 0,25 0,0-24,-25 24,24 0,1-25,-25 25,25-25,0 0,-25 25,25-25,-25 1,0-1,24 25,-24-25,0 25,0-25,25 25,-25 0,0 0,0 0,0 0,0 0,0 25,0-25,0 25,0 0,0-1,0 1,25 0,-25 0,0 0,0-1,0 1,0 0,0 0,25-25,-25 25,0-1,0-24</inkml:trace>
  <inkml:trace contextRef="#ctx0" brushRef="#br0" timeOffset="72625.1539">11237 17884,'-25'0,"25"0,0 0,-25 0,25 0,0 0,0 0,0 0,0 0,0 0,0-25,0 25,25 0,-25 0,25 0,-25 0,25 0,-1 0,1 0,0 0,0-24,0 24,0 0,-1 0,-24 0,25 0</inkml:trace>
  <inkml:trace contextRef="#ctx0" brushRef="#br0" timeOffset="72813.1646">11212 18033,'25'0,"-25"0,25 0,-25 0,24 0,1 0,0 0,-25 0,25 0,0 0,0 0,-1 0,1 0,0-25,-25 25,25 0,-25 0</inkml:trace>
  <inkml:trace contextRef="#ctx0" brushRef="#br0" timeOffset="72982.1743">11286 18182,'0'0,"0"0,0 0,0 25,0-25,0 0,0 0,25 0,-25 0,25 0,-25 0,25 0,-25 0,25-25,0 25,-1 0,1 0,0 0,0 0,0-25,-25 25</inkml:trace>
  <inkml:trace contextRef="#ctx0" brushRef="#br0" timeOffset="73600.2096">12130 17760,'0'0,"0"0,0-25,0 25,0 0,0 0,0 0,0 0,0 0,0 0,-25 0,25 0,-25 0,25 0,-25 0,1 0,24 0,-25 0,0 25,0-25,25 0,-25 0,1 0,24 0,-25 0,25 25,0-25,0 0,0 0,0 0,0 0,0 0,0 0,0 0,0 0,0 0,0 0,0 0,0 0,0 0,0 25,0-25,0 0,0 25,0-25,25 0,-25 24,0-24,0 0,0 25,0-25,0 25,24-25,-24 0,0 25,0-25,0 0,0 0,0 0,0 0,25 0,-25 25,0-25,0 0,0 0,0 0,0 0,0-25,0 25,0 0,0 0,25 0,-25-25,0 25,25 0,-25 0,25-25,-25 25,24 0,-24 0,25 0,-25 0,25 0,-25 0,25 25,0-25,-25 0,0 25,24-25,-24 25,0-25,25 24,-25-24,0 25,0 0,0-25,-25 25,25-25,-24 25,24-25,-25 24,25-24,-25 25,25-25,-25 25,0-25,1 0,-1 0,25 0,-25 0,0 0,0 0,1 0,24 0,-25-25,0 25,25-25</inkml:trace>
  <inkml:trace contextRef="#ctx0" brushRef="#br0" timeOffset="73985.2317">12229 17636,'0'0,"25"0,-25 0,0 0,25 0,-25 0,0 25,0-25,0 25,24 0,-24-25,0 24,0 1,0 0,0-25,25 25,-25-25,0 25,25-1,-25-24,25 0,-25 25,25-25,-25 0,24 0,1 0,-25 0,25 0,0-25,0 25,-25 0,25-24,-1 24,-24 0,25-25,-25 25,25-25,-25 25,0-25,25 0,-25 25,0 0,0-24,0 24,0 0,0 0,0 0,0 0,0 24,0-24,0 25,0 0,0 0,0 0,0-1,0 1,0 25,-25-25,25-1,0 26,0-25,0 0,0-1,0 1,-25-25,25 25,0 0,0-25,0 0,0 0</inkml:trace>
  <inkml:trace contextRef="#ctx0" brushRef="#br0" timeOffset="74321.2509">12998 17760,'0'0,"0"0,0 0,-25 0,25 25,-25-25,25 0,-24 25,-1 0,25-1,-25-24,25 25,-25 0,25 0,0 0,-25-1,25 1,0 0,0 0,25-25,-25 25,25-1,-25-24,25 0,0 0,-25 0,24 0,1 0,-25 0,25 0,0-24,0 24,-1-25,-24 25,25-25,0 0,-25 0,0 25,25-24,-25-1,0 0,0 0,0 25,0-25,-25 1,25 24,-25-25,0 0,25 25,-24-25,-1 25,0 0,0-25,25 25,-25 0,25 0</inkml:trace>
  <inkml:trace contextRef="#ctx0" brushRef="#br0" timeOffset="74641.2692">13370 17735,'25'0,"-25"0,25 0,-25 25,0-25,0 0,-25 0,25 25,-25-25,25 25,-25-25,25 25,-25-1,1 1,24-25,0 25,-25 0,25 0,0-1,0 1,0 0,0-25,25 25,-25 0,24-25,-24 0,25 24,0-24,0 0,-25 0,25-24,-1 24,1 0,0-25,0 25,0-25,0 0,-25 25,24-25,1 1,-25-1,0 25,0-25,0 0,0 0,0 25,-25-24,25 24,-24-25,-1 0,25 25,-25 0,0-25,0 25,25 0,-25 0</inkml:trace>
  <inkml:trace contextRef="#ctx0" brushRef="#br0" timeOffset="74949.2868">14065 17686,'24'0,"1"0,-25 0,25 0,-25 0,0 0,0 25,-25-25,25 0,-25 24,1-24,-1 25,25-25,-25 25,0 0,0 0,25-1,-24-24,24 25,0 0,0 0,0-25,0 25,0-1,24-24,-24 25,25-25,-25 0,25 0,-25 0,25 0,0 0,-1 0,1 0,-25-25,25 25,0-24,-25 24,25-25,-1 25,-24-25,0 0,0 0,0 25,0-24,0-1,0 0,-24 0,-1 25,0-25,0 25,-24-24</inkml:trace>
  <inkml:trace contextRef="#ctx0" brushRef="#br0" timeOffset="80231.5889">14040 16173,'25'-25,"-25"25,0-25,0 0,24 25,-24-25,0 25,0 0,0-24,0 24,-24 0,24 0,-25 0,25 0,-25 0,25 24,-25-24,0 25,25-25,-24 25,-1 0,0 0,25-1,-25 26,0-25,1 24,24 1,-25-25,25 25,0-1,0-24,0 25,0-26,0 1,0 0,25 0,-25-25,24 0,1 25,-25-25,25 0,0 0,0 0,-25-25,24 25,1-25,0 0,0 25,0-25,-1 1,1-1,-25 25,25-25,-25 0,0 0,0 25,0-24,-25 24,25 0,-25-25,1 25,24 0,-25 0,0 25,0-25,0 0,1 24,-1 1,25-25,-25 25</inkml:trace>
  <inkml:trace contextRef="#ctx0" brushRef="#br0" timeOffset="80610.6106">14511 16222,'0'-25,"25"25,-25-24,0 24,0 0,0-25,0 25,0 0,0 0,-25 0,25 0,0 0,-25 25,25-25,-25 24,25-24,0 25,-24 0,24 0,0 0,-25-1,25 1,0 0,0-25,0 25,0 0,0-25,25 25,-25-25,24 0,-24 0,25 0,-25 0,25 0,-25 0,25-25,0 25,-25-25,25 25,-1-25,-24 25,25-25,0 0,-25 1,0 24,25-25,-25 0,0 25,0-25,0 25,-25 0,25-25,-25 25,0 0,25 0,-24 0,-1 0,0 0,0 0</inkml:trace>
  <inkml:trace contextRef="#ctx0" brushRef="#br0" timeOffset="80979.6317">14982 16123,'0'0,"25"0,-25 0,0-25,0 25,0 0,0 0,0 25,0-25,0 0,-25 0,25 25,0-25,-24 25,24-1,-25-24,25 25,0 0,-25 0,25 0,0-1,0 1,0-25,0 25,0 0,25-25,-25 25,25-25,-1 25,-24-25,25 0,0 0,-25 0,25 0,0-25,-1 25,1 0,-25-25,25 0,0 25,0-25,-25 0,24 25,-24-24,0-1,0 25,0-25,0 0,0 0,-24 25,24-24,-25 24,0-25,0 25,0 0,1-25,-1 25,0 0,25 0,-25 0,0 0</inkml:trace>
  <inkml:trace contextRef="#ctx0" brushRef="#br0" timeOffset="81295.6498">15578 16098,'0'0,"24"0,-24 0,0 0,0 0,0 0,0 0,0 0,-24 25,24-25,-25 0,25 25,-25 0,0-25,25 24,-25 1,25 0,-24-25,24 25,0 0,0-1,0-24,24 25,-24-25,25 25,-25-25,25 0,-25 0,25 0,0 0,-1 0,1 0,0 0,0 0,0-25,0 25,-1-25,1 25,0-24,-25-1,25 25,-25-25,0 0,0 25,0-25,-25 25,0-24,0 24,-24-25,-1 25,0 0,-24 25</inkml:trace>
  <inkml:trace contextRef="#ctx0" brushRef="#br0" timeOffset="83315.7653">11807 12650,'0'0,"0"0</inkml:trace>
  <inkml:trace contextRef="#ctx0" brushRef="#br0" timeOffset="83495.7756">12179 12650,'75'0,"-1"-24,1 24,24 0,0 0,0 0,1 0,24 0,0 0,0-25,0 25,0 0,25-25,-25 25,0 0,24-25,-24 25,0 0,-24-25,-1 25,0-24,0 24,-24 0,-1 0,1-25,-26 25,-24 0,25 0,-26 0,-24 0,0 0,0 0</inkml:trace>
  <inkml:trace contextRef="#ctx0" brushRef="#br0" timeOffset="83804.7933">12279 12750,'74'0,"0"-25,1 25,-1 0,26 0,-26-25,25 25,25-25,-25 25,25 0,-24-25,24 25,0-24,0 24,-25-25,25 25,-25 0,0-25,1 25,-1-25,-25 25,1 0,-26 0,1-25,0 25</inkml:trace>
  <inkml:trace contextRef="#ctx0" brushRef="#br0" timeOffset="85857.9107">17016 16570,'-24'-25,"24"25,0 0,-25 0,25 0,0 0,0 0,0 0,0 0,0 0,0 0,25 0,-25 0,24 25,1-25,0 0,0 0,0 0,24 0,-24 0,25 0,-1 0,1 0,-1 0,-24 0,25 0,-1 0,-24-25,25 25,-25 0,-1-25,1 25,0 0,0 0,-25-25,25 25,-25 0,0-25,0 25,0 0,0-24,0 24,0 0,0-25,-25 25,25-25,-25 25,25 0,-25-25,25 25,-25-25,1 0,24 25,-25 0,0-24,25 24,0 0,0 0,-25 0,25 0,0 0,0 0,0 0,0 0,0 0,0 0,0 24,0-24,0 25,0-25,25 25,0-25,-25 0,25 25,-1-25,1 25,0-25,0 0,0 25,0-25,24 24,-24-24,0 0,0 25,-25-25,24 0,1 25,-25-25,0 25,0-25,0 25,-25-1,25 1,-24-25,-1 25,0 0,0 0,-24-1,24 1,-25 0,25 0,0 0,1-1</inkml:trace>
  <inkml:trace contextRef="#ctx0" brushRef="#br0" timeOffset="88757.0766">18703 16793,'-25'-25,"25"0,-25 0,25 1,0-1,-24 0,24 0,0 0,0 1,24 24,-24-25,0 0,25 25,0 0,-25-25,25 25,0 0,-1-25,1 25,0 0,0 0,0 0,0 0,-1 0,1 25,-25-25,0 25,0 0,0 0,0-1,0 1,-25 0,25 0,-24 24,-1-24,0 0,25 25,-25-26,0 1,0 0,25 0,-24-25,24 25,0-25,-25 0,25 0,0 0,0 0,25 0,-25 0,0 0,24 0,1 0,-25 0,25 0,0 0,0 24,0-24,-1 0,1 0,0 25,-25-25,25 25,-25 0,0-25,25 25,-25-1,0-24,0 25,-25 0,25 0,0-25,-25 25,25-25,-25 24,0-24,25 25,-24-25,-1 0,0 0,0 0,0 0,0 0,1 0,-1 0,0-25,0 25,0-24,1 24,24-25,-25 25,25-25</inkml:trace>
  <inkml:trace contextRef="#ctx0" brushRef="#br0" timeOffset="89085.0953">19373 16470,'0'0,"0"0,0 0,-25 0,25 25,-25-25,0 25,1 0,-1 24,25-24,-25 0,0 25,0-1,25-24,-24 25,24-1,0-24,0 25,0-26,24 1,-24 0,0 0,25 0,0-25,-25 24,25-24,-25 0,25 0,-1 0,1 0,0 0,-25 0,25-24,0 24,-1-25,-24 0,25 0,0 0,-25 1,25-1,-25 0,0 0,0 0,0 1,0-1,0 0,-25 0,25 0,-25 1,25-1,-25 25,25-25,-24 25,-1 0</inkml:trace>
  <inkml:trace contextRef="#ctx0" brushRef="#br0" timeOffset="89264.1056">19646 16942,'24'24,"-24"1,0 0,0 0,0 0,0-1,0 1,-24 0,24 25,0-26,0 1,-25 0,25-25,0 25,0 0,0-25,0 24,0-24</inkml:trace>
  <inkml:trace contextRef="#ctx0" brushRef="#br0" timeOffset="90118.1544">20018 16669,'0'-25,"25"0,-25 25,0 0,0-25,0 25,-25 0,25 25,-25-25,25 25,-25 0,0 0,1-1,24 1,-25 25,25-25,0-1,0 26,0-25,0 0,0-1,25 1,-25-25,24 25,-24-25,25 0,0 0,0 0,0 0,-1 0,1 0,0-25,0 25,0-25,-1 25,1-24,0-1,0 0,0 25,-1-25,1 0,-25 1,25-1,-25 0,0 25,0-25,-25 0,25 1,-25-1,1 25,-1-25,0 0,25 25,-25-25,0 25,1-24,-1 24,25 0,-25-25,25 25,0 0,0-25,0 25,0 0,25-25,-25 25,25 0,-1-25,1 25,0 0,0-24,0 24,-1 0,1 0,0 0,0 24,0-24,-25 0,24 25,1 0,-25 0,25-25,-25 49,0-24,0 0,0 0,0 0,0-1,0 26,0-25,0 0,0-1,0-24,0 25,0 0,25-25,-25 25,25-25,-25 0,24 0,-24 0,25 0,0 0,0 0,0-25,-25 25,24-25,1 25,0-25,0 1,-25-1,25 0,-25 0,24 0,-24 1,0-1,0 0,0 0,-24 0,24 1,0-1,-25-25,25 25,0 1,0 24,0-25,0 0,0 0,0 25,0-25,25 25,-25-25,24 25,-24 0,25 0,0 0,-25 0,25 0,0 0,-25 0,25 25,-25 0,0-25,24 25,-24 0,0 0,0-1,0 1,0 0,0 0,0 0,0-1,25 1,-25 0,0-25,0 25,25-25,-25 0,25 25,-25-25,25 0,-1-25,1 25,-25 0,25-25,0 25,0-25,-1 25,1-25,0 1,0-1,0 0,-1 0,1 0,-25 1,0-1,0 0,0 0,0-25,-25 50,1-24,-26-1,0 25,1-25,-26 25,26 0,-50 25,24-25</inkml:trace>
  <inkml:trace contextRef="#ctx0" brushRef="#br0" timeOffset="90442.173">18877 17983,'0'25,"0"-25,25 0,-1 0,1-25,0 25,0-24,24 24,1-25,24 0,1 0,24 0,-25 1,50-26,0 25,0 0,1-24,23 24,1-25,0 26,0-26,24 25,-24-25,0 26,0-26,0 25,-25 0,0-24,-25 24,25 0,-25 0,-24 1,-1-1,-24 0,-1 0,1 0,-25 25,0-24,-25 24,0 0,0-25,0 25,-25 0,0 0,0-25</inkml:trace>
  <inkml:trace contextRef="#ctx0" brushRef="#br0" timeOffset="91774.2491">8161 8781,'0'0,"0"0,0 0,0 0,0 0,0 0,0 0,0 0,0 25,0-25,0 24,25 1,-25 0,0 0,25-25,-25 25,25-1,-25 1,24 0,-24-25,25 25,-25-25,25 25,0-25,0 0,-1-25,1 25,0-25,25 0,-26 0,26-24,0-1,-1 1,1-1,-1 0,26-24,-1 0,-24-1,24 26,1-26,-26 1,26-1,-1 26,-24-1,-1-24,1 49,0-25,-26 25,1 25,-25-24</inkml:trace>
  <inkml:trace contextRef="#ctx0" brushRef="#br0" timeOffset="92113.2685">8409 8781,'-25'0,"25"-25,0 25,0-25,0 25,0-25,0 25,0-24,0 24,0 0,0 0,0 24,0-24,0 25,25 0,-25 0,25 0,0 24,-25-24,25 25,-25-1,24-24,-24 25,25-25,-25-1,0 1,25 0,0-25,-25 0,25 0,-1 0,1-25,25 25,-25-25,24-24,1-1,-1 0,1 1,24-1,-24-24,24-1,-24 1,24 0,1-1,-1 1,-24-1,24 1,-24 24,0-24,-1 49,1-24,-25 24</inkml:trace>
</inkml:ink>
</file>

<file path=ppt/ink/ink2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9T14:13:55.705"/>
    </inkml:context>
    <inkml:brush xml:id="br0">
      <inkml:brushProperty name="width" value="0.05292" units="cm"/>
      <inkml:brushProperty name="height" value="0.05292" units="cm"/>
      <inkml:brushProperty name="color" value="#FF0000"/>
    </inkml:brush>
  </inkml:definitions>
  <inkml:trace contextRef="#ctx0" brushRef="#br0">2754 8979,'0'-25,"-25"25,25-24,-25 24,25 0,-25 0,25-25,-25 25,1 0,24 25,-25-25,0 24,0-24,0 25,25 0,-24 0,-1 0,25 0,0-1,0 1,0 0,0 0,0 0,0-1,0 1,25-25,-25 25,24-25,-24 25,25-25,0 0,0 0,-25 0,25 0,-1 0,1-25,0 25,0-25,0 25,-1-25,1 1,0-1,-25 25,25-25,0 0,-25 0,0 1,0-1,0 0,0 0,0 0,-25 0,0 1,0-1,0 0,1 0,-1 0,0 25,0-24,0 24,1 0,-1 0,25 0</inkml:trace>
  <inkml:trace contextRef="#ctx0" brushRef="#br0" timeOffset="268.0153">3002 8657,'25'0,"-1"0,1-25,-25 25,25 0,-25 0,0 0,0 0,0 0,0 0,-25 25,25-25,-25 25,25-1,-24 1,24 25,-25-25,25 24,0-24,0 25,0-1,0-24,0 25,0-1,25-24,-25 25,0-25,24 24,-24-24,25 0,-25 24,0-24,0 0,0 0,0 0,0-1,0-24,0 25,0-25,0 25,0-25,-25 0,25 25,-24-25,24 0,-25-25,25 25</inkml:trace>
  <inkml:trace contextRef="#ctx0" brushRef="#br0" timeOffset="558.0319">2977 9103,'25'-24,"0"24,-1-25,26 0,-25 0,0 0,-1 25,26-25,-25 1,0-1,-1 0,1 0,0 0,0 1,-25-1,25 25,-25-25,0 0,0 0,-25 1,25 24,-25-25,25 25,-25-25,0 25,25 0,-24 25,24-25,-25 25,25-1,-25 1,25 25,0-1,0 1,0 0,0-1,0 1,0 0,0-1,0 1,25-1,-25 1,25-25,-25 24,0-24,0 25,24-25,-24-1,0 1,0 0,0 0,0-25,0 25</inkml:trace>
  <inkml:trace contextRef="#ctx0" brushRef="#br0" timeOffset="749.0428">3200 9252,'0'-25,"0"1,0-1,25 25,-25-25,25 0,0 25,-1-25,1 25,0 0,0 0,0-24,-1 24,1 0,0 24,25-24,-26 0,1 25,0-25,0 25,0-25,-25 25,24 0,1-1,-25-24,0 25,0 0,0-25,0 25,0 0</inkml:trace>
  <inkml:trace contextRef="#ctx0" brushRef="#br0" timeOffset="900.0514">3671 8880,'0'0,"0"-25,0 25,0 0,-24 0,24-25,0 25,0 0,0 0,0 0</inkml:trace>
  <inkml:trace contextRef="#ctx0" brushRef="#br0" timeOffset="1121.0641">3969 8880,'0'25,"-25"-25,25 25,-25-25,1 24,24 1,-25 0,0 0,25 0,0 0,-25-1,25-24,0 25,0 0,0 0,0 0,0-25,25 24,-25-24,25 25,-25-25,25 25,-25-25,24 0,1 25,0-25,-25 0,25 0,0-25</inkml:trace>
  <inkml:trace contextRef="#ctx0" brushRef="#br0" timeOffset="1565.0895">4267 9029,'0'0,"0"0,0 0,25 0,-25 0,0 0,24 0,-24 0,0 25,25-25,-25 0,25 0,-25 0,0 0,25 0,-25-25,25 25,-25 0,0 0,24 0,-24-25,25 25,-25 0,0-25,0 25,0 0,0-25,0 25,0 0,0-24,0 24,0 0,-25 0,25-25,-24 25,24 0,-25 25,0-25,25 0,-25 24,25-24,-25 25,25 0,0-25,0 25,0 0,0 0,0-1,0-24,0 25,25 0,-25-25,25 25,0-25,-25 25,25-25,-1 0,1 0,0 0,0 0,0 0,-1 0,1 0,0-25,0 25,0 0,-1-25,1 25,0 0,0-25,-25 25,25 0,-25 0,24 0,-24 0,0 0,0 25,25-25,-25 25,0-25,25 25,-25-25,25 24,-25-24,25 0,-1 25,1-25,0 25,0-25</inkml:trace>
  <inkml:trace contextRef="#ctx0" brushRef="#br0" timeOffset="2162.1236">10493 8979,'0'-25,"25"1,-25-1,0 25,0-25,0 25,0 0,0-25,0 25,0 0,0 25,0-25,0 25,0 0,0-1,0 1,0 0,0 25,0-25,0 24,-25 1,25-1,0 1,-25-25,25 24,0-24,0 0,0 25,0-50,0 24,0 1,25-25,-25 25,25-25,-1 25,1-25,0 0,25 0,-26 0,26 0,0 0,-26 0,26-25</inkml:trace>
  <inkml:trace contextRef="#ctx0" brushRef="#br0" timeOffset="2926.1673">11336 9351,'0'0,"0"-24,0 24,0 0,0-25,-25 25,25-25,-25 25,1 0,-1-25,25 25,-25 0,0-25,0 25,1 0,-1 0,0 0,0 25,25-25,-25 0,1 25,24-25,-25 25,25-25,0 25,-25-25,25 24,0-24,0 0,0 25,0-25,0 0,25 0,-25 0,0 0,25 0,-25 0,24 0,1 0,-25 0,25 0,0 0,0-25,-25 25,24 0,1-24,-25 24,25-25,-25 25,25 0,-25-25,0 25,0 0,0 0,0 0,0 0,0 0,0 0,0 25,0-25,0 25,0-1,0-24,0 25,0 0,0 0,0-25,25 25,-25-1,24-24,-24 0,25 25,0-25,0 0,0 0,0 0,-1 0,1 0,0 0,0-25,0 25,24 0,-24-24,0-1,0 0,-1 0,1 0,-25 1,25-1,0-25,0 1,-25 24,24-25,-24 1,0-26,0 25,0-24,0 24,0 1,0-1,0 25,0 1,0-1,0 25,-24 0,24 0,0 25,0-1,0 1,0 25,0-1,-25 1,25 0,0-1,0 1,0 0,-25-1,25 1,0-1,-25 1,25 0,-25-26,25 1,0 0,-24 0,24 0,0-1,0-24,0 25,0-25,0 0,0 0,0 0,0 0,0 0,0 0,24-25,-24 25,25-24,0-1,-25 0,25-25,-25 26,25-1,-1 0,1 0,0 0,0 1,0 24,-1-25,1 25,0 0,0 25,0-25,-1 24,-24-24,25 25,-25 0,25-25,-25 25,0 0,0-25,0 24,0 1,-25-25,25 25,-25-25,25 25,-24-25,-1 25,25-25,-25 0,0 0,25 0,-25 0,1 0</inkml:trace>
  <inkml:trace contextRef="#ctx0" brushRef="#br0" timeOffset="3088.1766">12403 9327,'0'0,"24"0,-24 0,0 0,25 0,-25 0,0 0,0 0,0 0,0-25,0 25,0 0,0 0,0 0</inkml:trace>
  <inkml:trace contextRef="#ctx0" brushRef="#br0" timeOffset="5504.3148">2803 3621,'0'0,"-25"0,25-24,0 24,0 0,0 0,0 0,0-25,0 25,0 0,0 0,0 0,0 25,0-25,0 0,0 0,0 24,0 1,25-25,-25 25,25 0,-25 0,25 0,-25-1,25 1,-25 0,24-25,-24 25,25 0,0-1,-25-24,25 25,0-25,0 0,-1 0,1 0,0 0,0 0,0-25,-1 25,1 0,0-24,0-1,0 25,-1-25,26 0,-25 0,0 25,-1-24,1-1,25 25,-25-25,-1 0,1 25,0 0,0-25,0 25,-1 0,1 0,0 0,0 25,24-25,-49 0,25 25,0-25,0 25,0-25,-1 0,1 25,-25-25,25 24,0-24,0 0,0 0,-1 0,1 0,0 25,0-25,0 0,-1 0,-24-25,25 25,0 0,0 0,0-24,-1 24,1 0,0-25,0 25,0-25,-1 25,1-25,0 25,0-25,0 0,-1 25,1 0,0-24,0 24,0 0,-1 0,1 0,-25 0,25 24,0-24,-25 0,25 25,-25-25,24 25,-24-25,25 25,-25 0,25-25,-25 0,25 25,0-25,-25 0,24 0,1 0,0 0,25 0,-25 0,24-25,-24 25,25 0,-26-25,26 25,-25-25,24 25,-24-25,0 25,-25-25,25 25,-25 0,0 0</inkml:trace>
  <inkml:trace contextRef="#ctx0" brushRef="#br0" timeOffset="6360.3638">2977 9971,'0'0,"0"-24,0 24,-25-25,25 25,0 0,0 0,0 0,0 0,0 0,0 0,0 25,0-25,0 24,0 1,0 0,25 0,-25 25,0-26,0 26,0 0,0-1,0-24,0 25,0-26,0 26,0-25,0 24,0-24,0 0,0 0,0 0,0-25,0 24,0 1,0 0,0-25,0 0,0 25,0-25,0 0,0 0</inkml:trace>
  <inkml:trace contextRef="#ctx0" brushRef="#br0" timeOffset="6949.3975">3547 10170,'25'0,"-25"0,25 0,-25 0,0 0,0 0,0 0,0 25,0-25,0 0,0 0,0 25,0-25,-25 0,25 0,0 24,-25-24,25 0,-24 0,24 0,-25 0,25 0,0 0,-25 0,25 0,0 0,-25-24,25 24,0-25,0 25,0-25,0 25,0-25,0 0,0 25,0-24,0-1,0 25,0-25,0 25,25-25,0 25,-25 0,25-25,-25 25,24 0,1 0,-25 0,25 0,0 0,0 25,-25-25,24 25,1 0,-25 0,25-1,0 1,-25 0,0 0,0 0,0-1,0 26,0-25,-25 0,25-1,-25 26,0-25,1 0,-1-1,0 1,0 0,0 0,1 0,-1-1,0-24,0 25,25-25,-25 0,1 0,24 0,0-25,-25 25,25-24,0 24,0-25,-25 0,25 0,0 25,0-25,0 1,25 24,-25-25,25 25,-25 0,24 0,1 0,-25 0,25 0,0 25,-25-25,25 24,-1-24,1 25,-25-25,25 25,0-25,-25 0,25 25,-1-25,-24 0,25 25,0-25,0 0,-25 0,25 0,-1 0,1 0</inkml:trace>
  <inkml:trace contextRef="#ctx0" brushRef="#br0" timeOffset="7245.4144">4093 10344,'25'-25,"-25"0,0 25,0-25,0 0,0 1,0 24,0 0,0-25,0 25,0 0,0 25,0-25,0 0,-25 24,25 1,0 0,-25-25,25 50,0-50,0 24,0 1,0 0,0 0,0 0,0-1,0-24,25 25,0-25,-25 25,25-25,0 0,-1 0,1 0,0 0,0 0,0 0,-1-25,1 25,0-25,0 25,0-24,-1 24,-24-25,25 0,-25 0,25 0,-25 25,0-24,0-1,-25 0,25 0,-25 0,1 1,-26-1,25 25,0-25,-24 0,-1 25,1 0</inkml:trace>
  <inkml:trace contextRef="#ctx0" brushRef="#br0" timeOffset="8464.4841">1166 10393,'0'0,"25"0,-25-25,0 25,0 0,0 0,0 0,0 25,0 0,0-25,0 25,0 0,0 24,0-24,0 0,0 24,0-24,0 25,0-25,0 24,25-24,-25 0,0 0,0-1,0 1,0 0,0 0,0 0,0-25,0 0,0 24,0-24,0 0,0 0,0 0,-25-24,25 24,0-25,0 25,-25-25,25-25,0 26,0-1,0-25,0 1,0 24,0-25,0 1,0-1,0 0,0 1,25-1,-25 1,25-1,-25 25,25 0,-25 1,24 24,-24-25,0 25,25 0,-25 25,0-25,0 24,0 1,0 0,0 25,0-26,0 26,0-25,-25 24,25 1,0-25,0 0,-24 24,24-24,0 0,0-25,0 25,0-25,24 24,-24-24,25 0,0 0,-25 0,25 0,0 0,-1 0,1-24,0 24,0-25,0 25,-1-25,1 0,0 25,0-25,-25 1,25-1,-25 25,0-25,0 0,0 25,-25-25,0 25,25 0,-25 0,0 0,25 0,-24 25,24-25,0 0,0 25,0 0,0-25,0 25,24-1,-24-24,25 25,0-25,0 25,0 0,-1-25,1 25,0-25,-25 24,25-24,-25 25,0-25,0 25,0-25,0 25,-25-25,25 0,-25 25,25-25,-25 0,1 24,-1-24,25 0,-25 0</inkml:trace>
  <inkml:trace contextRef="#ctx0" brushRef="#br0" timeOffset="10212.5841">22597 3497,'0'0,"0"0,0 0,0 0,25 25,0-25,0 0,0 25,24-25,1 0,-1 25,1-25,0 0,24 25,-24-25,24 0,1 24,-1-24,0 0,-24 25,24-25</inkml:trace>
  <inkml:trace contextRef="#ctx0" brushRef="#br0" timeOffset="11180.6395">2902 4911,'-24'0,"24"0,0 0,0 0,0-24,0 24,0 0,0 0,0 0,24 0,1 0,0 0,0 0,25 0,-1 0,26-25,-1 25,0 0,1 0,-1 0,25-25,-24 25</inkml:trace>
  <inkml:trace contextRef="#ctx0" brushRef="#br0" timeOffset="12416.7102">10394 10716,'0'0,"0"0,0 0,0 0,0 0,0 0,-25 0,25 24,0 1,0 0,0 0,0 0,0 24,0-24,0 25,0-1,0-24,0 25,0-26,0 26,0-25,0 0,0 0,0-25,0 24,0-24,0 25,-25-25,25 0,0 0,0 0,0 0,0-25,0 25,0-24,-25-1,25 0,0 0,0 0,0 0,0-24,0 24,0-25,0 1,0-1,0 1,25-1,-25 0,25 1,-25-1,25 1,-1 24,-24-25,25 25,0-24,-25 49,25-25,0 0,-25 25,24 0,-24 0,25 0,-25 25,0 0,0-25,0 49,0-24,0 0,-25 25,25-26,-24 26,-1 0,0-1,25 1,-25-25,0 24,25 1,-24-25,24-1,0 1,0 0,0 0,0 0,0-25,24 0,1 24,-25-24,25 0,0 0,-25 0,25-24,-1 24,1-25,0 25,0-25,0 0,-1 0,1 1,0-1,-25 0,25 0,-25 0,0 1,0-1,0 0,0 0,0 25,0-25,-25 25,0 0,25 0,-25 0,1 0,24 25,-25-25,25 25,-25 0,25 0,0-1,0 1,0 0,0 0,25 24,0-24,-25 0,24 0,1 0,0-1,-25 1,25 0,-25-25,25 25,-25-25,0 25,0-25,0 25,0-25,0 0,0 0,0 0,0 0,0 0,-25 0,0 0,25-25,-25 25</inkml:trace>
  <inkml:trace contextRef="#ctx0" brushRef="#br0" timeOffset="12551.7179">11063 11013,'0'0,"0"0,0 0,25 0,-25 0,0 0,0 0,0 0,0 0</inkml:trace>
  <inkml:trace contextRef="#ctx0" brushRef="#br0" timeOffset="12964.7415">11336 10492,'0'0,"0"0,0 0,0 0,0 0,0 0,0 0,0 25,0 0,0 0,0 0,0-1,0 1,0 0,0 0,0 0,0-1,0 1,0 0,25-25,-25 25,25 0,-25-25,25 0,-25 24,24-24,1 0,0 0,0 0,0-24,-25 24,24 0,1-25,0 25,-25-25,25 25,-25-25,25 0,-25 1,0 24,0-25,24 0,-24 25,0-25,0 25,0 0,0 0,0 0,0 25,0-25,0 25,0 0,-24-1,24 26,0-25,-25 0,25 24,0-24,0 25,0-26,0 1,-25 0,25 0,0 0,0-1,0 1,0-25,0 25,0-25,0 0,0 25,0-25</inkml:trace>
  <inkml:trace contextRef="#ctx0" brushRef="#br0" timeOffset="13268.7589">12055 10666,'0'0,"0"-25,0 25,0 0,0 25,0-25,0 0,-24 25,24 0,-25-1,25 1,-25 0,25 0,0 0,0-1,-25 1,25 0,0 0,0 0,0-1,0 1,25-25,-25 25,25-25,-25 0,25 0,-25 25,24-25,1 0,0-25,-25 25,25 0,0-25,-1 25,1-25,-25 25,25-24,0-1,-25 0,25 0,-25 0,0 1,0-1,0 0,0 0,0 0,-25 1,0-1,0 0,0 25,1-25,-26 25,0 0</inkml:trace>
  <inkml:trace contextRef="#ctx0" brushRef="#br0" timeOffset="15059.8613">17041 6375,'-25'0,"1"0,24 0,-25 0,25 0,-25 0,25 0,0 0,0 0,25 0,0 0,-1 0,1 0,0 0,25 0,-1 25,26-25,-26 0,26 0,-26 0,26 0,-1 0,0 24,-24-24,25 0,-26 0,26 0,-26 0,26 0,-51 0,26 0,0 0,-26 0,1 0,-25 0,25 0,-25-24,0 24,-25 0,0 0,1-25,-1 25,-25 0,1-25,-1 25,0 0,1 0,-26-25,26 25,-26 0,26 0,-1 0,0 0,1 0,-1 0,25 0,1 0,-1 0,25 0,0 0,0 0,0 0,0 0,0 0,25 25,-1-25,1 0,0 0,25 0,-1 0,-24 25,25-25,-1 0,1 0,-25 0,24 0,1 0,-25 0,24 0,-24-25,0 25,0 0,0 0,-25 0,0 0,0-25,0 25,0 0,-25 0,0-25,0 25,0 0,-24 0,-1-24,25 24,-24 0,-1 0,25 0,-24 0,49 0,-25 0,25 0,0 0,0 0,25 0,-1 0,1 0,25 0,-25 0,24 24,1-24,24 0,-24 25,0-25,24 0,-24 0,-1 25,1-25</inkml:trace>
  <inkml:trace contextRef="#ctx0" brushRef="#br0" timeOffset="16434.94">5358 13444,'0'-25,"0"1,0 24,0-25,0 25,-25-25,25 25,0 0,0 0,0 0,0 0,0 0,0 0,0 25,0-25,-24 25,24-1,0 26,0-25,0 24,-25-24,25 25,0-25,0 24,-25 1,25-25,0-1,-25 26,25-25,-25 0,25-25,0 24,0 1,0-25,-24 0,24 0,0 0,0 0,0 0,0-25,0 25,-25-24,25-1,0 0,0-25,0 26,0-26,0 0,25 1,-25-1,24 1,1-26,-25 1,25 24,0-24,0-1,-25 26,24-1,1 0,0 1,-25 24,25 0,-25 0,25 1,-25 24,0 0,0 0,0 24,0 1,-25 0,25 25,-25-26,0 26,25 0,-25-1,1 1,24 0,-25-1,25 1,0-1,0 1,0 0,0-26,0 1,0 0,25 0,-25 0,24-25,1 24,0-24,-25 0,25 0,0-24,-1 24,1 0,0-25,0 0,24 25,-24-25,0 0,0 1,-25-1,25 0,-25 0,0 0,24 25,-24-24,0 24,0-25,-24 25,24 0,-25 0,0 0,25 0,-25 0,25 25,-25-1,25-24,0 25,0 0,0 0,0 0,25-1,-25 1,25 0,-25 0,25-25,-25 25,25-1,-25 1,24-25,-24 25,25-25,-25 25,0-25,0 0,0 25,0-25,0 0,0 0,0 0,0 0,-25 0,25 0,-24 0,-1 0,0 0,25-25,-25 25,0 0,1-25,24 25,-25-25,25 25,-25-25</inkml:trace>
  <inkml:trace contextRef="#ctx0" brushRef="#br0" timeOffset="16762.9588">6797 12998,'25'0,"-25"0,24 0,-24 0,0 0,-24 24,24-24,-25 25,0-25,-25 25,26 0,-1 0,0-1,25 1,-25 0,25 25,-25-25,25-1,0 1,0 25,0-25,25-1,-25 1,25 0,-25 0,25-25,-25 25,25-1,-25-24,0 25,24-25,-24 0,0 0,0 25,0-25,0 0,0 0,0 0,-24 0,24-25,-25 25,0 0,0-25,25 25,-25-24,1-1,-1 25,0-25,0-25,0 26,25-1,-24-25,24 1,0 24</inkml:trace>
  <inkml:trace contextRef="#ctx0" brushRef="#br0" timeOffset="17058.9757">6648 12998,'50'-25,"-1"25,1 0,-25 0,24 0,1 0,-1 0,-24 0,25 25,-25-1,-1-24,1 25,0 0,0 0,-25 24,0-24,0 0,0 0,0 0,0 24,0-24,0 0,0 0,0 24,0-24,0 0,0 0,0 0,0-25,0 24,25 1,0-25,-25 0,24 0,1 25,0-25,0 0,0-25,-1 25,1-25,0 25,25-24,-26-1,1 25,25-25,-25 0,-1 0,1-24,25 24,-25 0,-25-24,24 24,-24-25,0 25,0-24,0 24,-24-25,-1 25,0-24,-25 24,1 0,-1 0,1 25,-26-24,1 24</inkml:trace>
  <inkml:trace contextRef="#ctx0" brushRef="#br0" timeOffset="22066.2621">10642 13146,'0'0,"0"0,0 0,0 0,0 0,24 0,-24 25,25-25,0 0,0 0,24 0,1 0,0 0,-1 0,26 25,-1-25,0 0,26 0,-26 0,25 0,1 0,24 0,-25 0,0 0,25 0,-25 0,0 25,25-25,-24 0,24 0,-25 0,0 0,0 0,1 0,-1-25,0 25,-25 0,26 0,-26 0,0 0,-24 0,25-25,-26 25,1 0,-25 0,-1 0,1-25,-25 25,0 0</inkml:trace>
  <inkml:trace contextRef="#ctx0" brushRef="#br0" timeOffset="22534.2889">11014 12650,'0'0,"0"0,0-24,0 24,0 0,0 0,0 0,0 0,-25 0,25 0,0 24,-25-24,0 0,0 25,1 0,-26 0,25 0,-24-1,-1 26,0-25,1 24,-1-24,1 25,-1-1,0-24,26 25,-1-25,0-1,0 26,25-25,0 0,25 0,0-1,24 1,-24 0,25 0,-1-25,26 25,-26-25</inkml:trace>
  <inkml:trace contextRef="#ctx0" brushRef="#br0" timeOffset="23354.3358">6251 13593,'0'0,"0"0,0 0,0 0,0 0,0 25,25-25,0 0,0 0,-1 0,26 25,-25-25,24 0,1 0,0 0,-1 0,1 0,-1 0,1 0,0 0,-1 0,1 0,-1 0,1 0,0 0,-26 0,26 0,-25 0,0-25,0 25,-25 0,0 0,0 0,0 0,0 0,0 0,0 0,-25 0,0 0,0 0,0 0,-24 0,24 0,-25 0,1 0,-1 0,25 0,-24 0,-1 0,25 0,-24 0,24 25,0-25,0 0,0 0,25 0,-24 0,24 0,0 0,0 24,0-24,24 0,1 0,0 0,0 0,0 0,24 0,-24 0,25 0,-1 0,-24 0,25 0,-1 0,1-24,-1 24,1 0,0 0,-1 0,-24-25,25 25,-25 0,-1 0,-24 0,25 0,-25 0,0 0,0 0,0 0,0 0,0 0,-25 0,25 0</inkml:trace>
  <inkml:trace contextRef="#ctx0" brushRef="#br0" timeOffset="24473.3998">3076 10964,'-25'0,"25"0,-24 0,24 0,0 0,0 0,0 0,0 0,0 0,0 0,0 0,0 0,24 0,1 24,0-24,25 0,-26 0,51 0,-26 0,26-24,-1 24,1 0,-1 0,25-25,-24 25,24-25,-25 25,26 0,-26-25,0 25,1-25,-1 25,1 0,-26 0,1 0,-1-24,1 24</inkml:trace>
  <inkml:trace contextRef="#ctx0" brushRef="#br0" timeOffset="25154.4387">11634 11311,'25'0,"-1"0,-24 0,25-25,0 25,0 0,0 0,24 0,-24 0,25 0,-1 0,-24 0,25 0,-1 0,26 0,-26 25,1-25,-1 0,26 0,-26 0,26 0,-25 0</inkml:trace>
  <inkml:trace contextRef="#ctx0" brushRef="#br0" timeOffset="27173.5542">7243 12452,'-49'-25,"24"0,0 1,0 24,-24-25,24 25,0 0,-25 0,26 0,-26 0,25 0,-24 0,24 0,-25 25,1-25,24 24,-25-24,1 25,24 0,-25 0,25 0,-24-1,24 26,-25-25,26 24,-1 1,0 0,0 24,0-24,1 24,-1-24,0 24,0-24,0 24,25 1,-25-1,25 0,0-24,0 24,0-24,0 24,0-24,25 0,0-1,-25 1,25-1,25 1,-26-25,1 24,25-24,-1 0,-24 0,50 0,-26-1,1-24,24 25,-24-25,24 0,-24 0,24 0,1 0,-1-25,0 1,1-1,-1 0,1 0,-1 0,1 1,-1-26,0 25,-24 0,24-24,-24-1,24 25,-24-24,0-1,24 1,-24-26,-26 26,26-1,0-24,-25 24,24-24,-24 24,0 0,-25 1,25-26,-25 26,0-1,0 25,0-24,0-1,-25 0,0 1,0-1,-24 25,-1-24,0-1,1 1,-26 24,1-25,-1 25,1 1,-25-1,24 0,-24 0,25 0,-25 25,24-24,-24 24,24 0,-24 24</inkml:trace>
  <inkml:trace contextRef="#ctx0" brushRef="#br0" timeOffset="28195.6127">2853 10815,'0'0,"0"0,0 0,0 0,0 0,0 0,0 0,0 0,0 0,0 0,0 0,0 0,0 0,25 0,-25 0,24 0,26 0,-25 0,25 25,-1-25,1 0,24 0,-24 0,24 0,1 24,-26-24,26 0,-1 0,0 0,1 0,-1 0,1 0,-1 0,1 0,-1 0,0 0,-24 0,0 0,24 0,-49 0,24 0,-24 0,0 0,0 0,0-24,-25 24,0 0,0 0,0 0,0 0</inkml:trace>
  <inkml:trace contextRef="#ctx0" brushRef="#br0" timeOffset="28908.6534">11386 11137,'-25'0,"0"0,25 0,-25 0,25 0,-25 25,25-25,0 0,0 25,0-25,25 0,0 25,0 0,0-25,24 24,1-24,-25 25,24-25,26 25,-26-25,1 0,24 25,-24-25,24 0,-24 0,0 25,-1-25,1 0,-1 0,1 0,-25 0,24 0,-24 0,0 0,-25 0,25 0,-25 0,0-25,0 25</inkml:trace>
  <inkml:trace contextRef="#ctx0" brushRef="#br0" timeOffset="31003.7733">4515 10964,'0'0,"-25"0,25-25,0 25,-25 0,25-25,0 25,0 0,0 0,0 0,0 0,0 0,0 0,0 0,0 0,0 0,0 0,0 0,0 0,25 25,0-25,-25 0,25 25,-1-1,26-24,-25 25,24 0,1 25,-25-26,49 1,-24 25,-1 0,1-26,0 26,-1 0,26-1,-26 1,1-1,0-24,-1 25,1-1,-1 1,1 0,0-1,-1-24,1 25,-1-26,1 26,0-25,-1 0,1-1,-25 1,24 0,-24-25,25 25,-26 0,1-25,0 0,0 0,-25 24,25-24,-25 0,25 0,-25 0,0 0,0 0,0 0,0 0,0 0</inkml:trace>
  <inkml:trace contextRef="#ctx0" brushRef="#br0" timeOffset="31784.818">8111 14238,'-24'-25,"24"25,0-25,-25 25,25 0,0 0,0-25,0 25,-25 0,25 0,0 0,0 0,0 25,0-25,25 25,-25-25,25 25,-1 0,1-1,0 1,0 25,0-25,0 24,-1 1,26-25,-25 24,24 1,1 0,0-26,-1 26,1 0,-1-1,1 1,0-1,-1 1,26-25,-26 24,1 1,24 0,-24-26,-1 26,26 0,-26-26,1 1,0 25,-1-25,1 0,-25 24,24-24,-24 0,25 0,-25-1,-1 1,1-25,0 25,0 0,0-25,-1 25,-24-25,25 0,-25 24,0-24,0 0,0 0,0 0,0 0,0 0,0 0</inkml:trace>
  <inkml:trace contextRef="#ctx0" brushRef="#br0" timeOffset="32516.8598">10096 11187,'0'0,"0"0,0 0,0 0,0 0,0 0,0 0,0 0,0 0,-25 0,25 0,-25 0,25 25,-25 0,1-25,-26 24,25 1,-24 25,24-25,-25 24,-24-24,24 25,-24-1,-1 26,1-26,0 26,-26-26,26 26,-1-26,-24 1,25-1,-1 1,1 0,0-1,24-24,0 0,1 0,-1 0,25-1,-24-24,24 25,0-25,0 0,1 25,24-25,0 0,0 0,0 0,0 0,0 0</inkml:trace>
  <inkml:trace contextRef="#ctx0" brushRef="#br0" timeOffset="33288.904">5705 14213,'25'0,"0"-25,0 25,0-25,-1 25,-24 0,25-24,-25 24,0 0,0 0,0 0,0 0,0 0,0 0,0 0,0 0,0 0,0 0,0 0,0 0,-25 0,1 0,-1 24,0-24,0 25,0 0,-24 0,-1 0,1-1,-1 1,0 25,-24-25,24 24,-24 1,0-25,-1 24,26-24,-26 25,1-1,-1-24,26 25,-1-25,0-1,1 1,-1 0,1 0,24 0,0-1,0 1,0-25,25 0,0 25,-24-25,24 0,0 0,0 0,0 0,0 0</inkml:trace>
  <inkml:trace contextRef="#ctx0" brushRef="#br0" timeOffset="33995.9444">2977 15776,'0'-25,"0"0,0 0,0 25,0-24,0-1,0 25,0 0,0 0,0-25,0 25,0 0,0 25,0-25,0 0,0 25,0-1,0 1,0 0,0 25,25-26,-25 26,0 0,0-26,0 26,0 0,0-1,0-24,0 25,0-26,0 26,0-25,0 0,0 24,0-24,0 0,0 0,0-25,0 25,0-25,0 24,0-24,25 0,-25 0</inkml:trace>
  <inkml:trace contextRef="#ctx0" brushRef="#br0" timeOffset="34408.968">3597 15850,'0'0,"-25"25,25-25,0 0,-25 25,25 0,-24-1,24-24,-25 25,25 0,-25 0,25 24,0-24,0 0,0 0,0 0,0-1,0 1,0 0,25-25,-25 25,25 0,-1-25,-24 24,25-24,0 0,-25 25,25-25,0 0,-25 0,24 0,1-25,0 25,-25 0,25-24,0 24,-1-25,1 0,0 25,0-25,-25 0,25 1,-1-1,1 0,-25 0,25 0,-25 1,0-1,0-25,-25 25,25 1,-25-1,1 0,-1 0,0 0,-25 25,26-24,-26 24,25-25,0 25,-24 0,24 0,0 0,0 0,1 25</inkml:trace>
  <inkml:trace contextRef="#ctx0" brushRef="#br0" timeOffset="34907.9966">6276 15801,'0'0,"0"-25,0 25,0 0,0 0,0-25,-25 25,25 0,0 0,-25 25,25-25,0 0,-24 25,24-25,0 0,-25 24,25-24,0 25,0-25,0 0,0 0,0 25,0-25,0 0,0 0,0 0,25 0,-25 0,0 0,24 0,-24-25,25 25,-25 0,25-25,-25 25,0-24,25 24,-25 0,0-25,0 25,0-25,0 25,0 0,-25-25,25 25,-25 0,25 0,-25 0</inkml:trace>
  <inkml:trace contextRef="#ctx0" brushRef="#br0" timeOffset="35245.0159">6127 16371,'-25'25,"25"0,0-25,0 25,0-1,0-24,0 25,0-25,25 25,-25 0,0-25,25 0,-25 25,0-25,25 0,-25 0,25 0,-1 0,-24 0,25 0,0-25,-25 25,25 0,0-25,-25 25,24-25,-24 25,0-25,0 1,25 24,-25-25,0 25,-25-25,25 25,-24-25,-1 25,25 0,-25-25,0 25,0 0,25 0,-24 0,-1 0</inkml:trace>
  <inkml:trace contextRef="#ctx0" brushRef="#br0" timeOffset="36088.0641">9104 15726,'0'0,"-25"0,25-25,0 25,0 0,0 0,0 0,0 0,0 0,0 0,25 0,-1 0,1 0,0 0,25 0,-26 0,1 0,25 0,0 0,-26-24,26 24,-25 0,24-25,-24 25,0 0,0 0,0 0,-1 0,-24-25,25 25,-25 0,0 0,0 25,0-25,0 0,0 25,0-1,0 1,0 0,-25 0,25 0,0-1,0 26,-24-25,24 24,0 1,-25-25,25 24,0-24,0 0,0 25,0-26,0 1,0 0,0-25,0 25,0 0,0-1,0-24,0 0,0 25,0-25,0 0,0 25</inkml:trace>
  <inkml:trace contextRef="#ctx0" brushRef="#br0" timeOffset="36306.0766">9352 16173,'0'0,"0"0,0-25,0 25,0 0,0 0,25 0,-25 0,24 0,1 0,0 0,0-25,0 25,-1 0,1 0,25 0,-25-25,24 25,1-25,-1 25,1 0,0-24,-1 24,1-25</inkml:trace>
  <inkml:trace contextRef="#ctx0" brushRef="#br0" timeOffset="36641.0957">10493 15776,'0'0,"-25"-25,25 25,-25 0,0 25,25-25,-24 0,-1 25,0-25,0 24,-25-24,26 25,-1 0,0 0,25 0,-25-1,0 1,25 25,-24-25,24-1,-25 1,25 0,0 0,0 0,0-1,25 1,-25 0,24-25,-24 25,25-25,0 25,-25-25,25 0,0 0,-1 0,1 0,0 0,0-25,0 25,0 0,-1-25,1 25,0-25,0 0,0 25,-1-24,1-1,-25 0,25 0,-25 0,0 1,0-1,0 0,0-25,-25 26,25-1,-25 0,-24-25,24 26,0 24,-24-25,-1 25,25 0,-25 0</inkml:trace>
  <inkml:trace contextRef="#ctx0" brushRef="#br0" timeOffset="37349.1362">3919 15379,'0'-25,"0"25,0-25,0 25,0 0,-24 0,24 0,0 0,0 0,0 25,-25 0,25 0,0 24,-25-24,25 50,-25-26,25 26,-25-1,1 0,24 26,-25-26,0 25,0-24,0-1,25 25,-24-24,-1-1,0 1,0-1,25-24,-25-1,25 1</inkml:trace>
  <inkml:trace contextRef="#ctx0" brushRef="#br0" timeOffset="38044.176">10468 15553,'0'-25,"0"25,0 0,0-25,0 25,0 0,0 0,0 0,0 0,0 0,0 25,-25 0,25-1,-25 1,25 25,-24-1,-1 1,0 24,0-24,0 24,-24 1,24-26,0 26,-25-1,26-24,-1 24,-25-24,25 0,1 24,-26-24,25-1,0 1,-24-1</inkml:trace>
  <inkml:trace contextRef="#ctx0" brushRef="#br0" timeOffset="40217.3003">3126 9525,'49'0,"26"0,-26 0,26 0,-1 0,1 0,24 0,-25 0,25-25,-24 25,24 0,0 0,-24-25,24 25,-25 0,1 0</inkml:trace>
  <inkml:trace contextRef="#ctx0" brushRef="#br0" timeOffset="41023.3464">3076 17041,'0'0,"0"-25,0 25,0 0,0-25,0 25,0 0,0 0,0 0,0-25,0 25,25 0,0 0,-25 0,25-24,-1 24,26 0,-25 0,24-25,1 25,0 0,-1 0,1-25,24 25,1 0,-26 0,26-25,-1 25</inkml:trace>
  <inkml:trace contextRef="#ctx0" brushRef="#br0" timeOffset="42658.4399">9352 16694,'0'0,"0"0,0 0,0 0,0 0,0 0,0 0,0 0,0 0,0 0,0 0,0 0,0 0,25-25,-25 25,24 0,-24 0,25 0,-25 0,25 0,0 0,0 0,-25 0,24-25,1 25,0 0,0 0,0 0,-1 0,1-25,0 25,-25 0,25 0,0 0,-25-25,24 25,-24 0,25 0,-25 0,0 0,0 0,0 0,-25 0,25-24,-24 24,-1 0,0 0,0-25,0 25,1 0,-1 0,0 0,0 0,0 25,1-25,-1 0,0 24,25-24,-25 0,25 0,0 0,0 0,0 0,0 0,25 0,0 0,0 0,-1 0,1 0,0 0,25 0,-26 0,26 0,-25 0,24 0,-24 0,0 0</inkml:trace>
  <inkml:trace contextRef="#ctx0" brushRef="#br0" timeOffset="43711.5001">2382 15106,'-25'25,"0"0,0 24,0 1,25-1,-24 1,24 0,0 24,0-24,0 24,0 25,0-24,24-1,1 25,0 1,0-26,0 25,-1-24,26 24,-25-25,24 1,1-1,0 1,-1-1,26-24,-1-1</inkml:trace>
  <inkml:trace contextRef="#ctx0" brushRef="#br0" timeOffset="44402.5396">10319 15180,'50'50,"-1"0,1-1,0 26,-1-1,-24 1,25-26,-26 26,26-1,-50 0,25 1,-25-1,0 1,0-1,-25-24,0 24,-24 0,24-24,-25 25,-24-1,24-24,-24 24,-1-24,1-1,-25 26,24-26,-24 1,0-25,24 24</inkml:trace>
  <inkml:trace contextRef="#ctx0" brushRef="#br0" timeOffset="46426.6554">12676 695,'-50'24,"0"1,1 0,-1 0,0 24,1-24,24 25,-25-1,1-24,-1 25,25 24,-24-24,24-1,-25 26,26-1,-26 1,25-1,0 0,1-24,-1 25,25-1,-25 0,25 1,0-26,0 1,0 24,25-24,0 0,-1-1,1 1,0-25,0 24,24-24,1 25,0-26,-1 1,26-25,-1 25,-24-25,24 25,1-25,-1 0,0 0,1-25,-1 25,1-25,-1 0,0 25,1-24,-26-26,26 25,-1 0,-24 1,24-26,-24 25,0-24,-1-1,1 0,-1 1,-24-1,0 1,0-26,0 26,-1-26,-24 1,0-1,0 1,0-1,0 1,-24 0,24-1,-25 26,0-1,-25 0,26 1,-1-1,-25 25,1-24,24 24,-25 0,0 0,1 1,-1-1,1 0,-26 25,26 0,-1-25,-24 25,24 0,-24 25,24-25,-24 25,24-25,-24 25,24-1,-24 1,24 0,-25 0,26 0,-1 24,1-24,-1 25,0-1,1 1,-1 24,25-24,-24 24,24 1,-25-1,26-24,-1 24,0 1,0-1,0 0,25 1,-24-1,24-24,0 24,0-24,0 24,24-24,1-1,0 1,0 0,0-1,24-24,-24 25,25-26,-1 1,1 0,24 0,-24 0,24-25,1 25,-1-25,1 0,-1 0,25-25,0 25,-24-25,24 25,0-25,-24-25,24 26,0-1,0-25,-24 1,24-1,-25-24,26 24,-26-24,0-1,1 1,-1-25,-24 24,-1-24,1 25,0-26,-26 1,-24 25,0-1,0-24,0 25,-24-1,-26 26,25-26,-24 1,-1 24,-24 1,24-1,-24 0,-1 26,-24-26,25 25,-26 0,26 25,-25-24,-1 24,-24 24,0-24,0 25,0 0,0 0,-24 24,-1 1</inkml:trace>
  <inkml:trace contextRef="#ctx0" brushRef="#br0" timeOffset="48601.7798">3126 16867,'0'0,"0"0,0 0,-25 0,25 0,0 0,0-25,0 25,0 0,0 0,0 0,0 0,0 0,0 0,0 0,0 0,0 0,0 0,25 25,-25-25,0 25,25-25,-25 25,24 0,1-1,0 1,0 25,0-25,-1 24,1-24,0 25,0-26,0 26,-1 0,1-26,0 1,0 25,-25-25,25-1,-1 1,-24 0,25 0,-25-25,25 25,-25-25,0 25,25-25,-25 0,0 24,0-24,0 0,0 0,0 0,0 0,0 0,0 0,0-24,-25 24,25 0,-25 0,25 0,-25-25</inkml:trace>
  <inkml:trace contextRef="#ctx0" brushRef="#br0" timeOffset="48889.7963">3275 17512,'-25'0,"25"0,-25 0,25 0,-25 0,25 0,0 0,0 0,-25 0,25 0,0 0,0 0,0 0,0 0,25 25,-25-25,25 0,-25 25,25 0,0-25,-1 24,1 1,0-25,0 25,0 0,-1-25,1 25,0-1,0-24,0 0,-1 25,1-25,0 0,0 0,0 0,-1 0,-24-25,25 25,0-24,0-1,-25 0,25 0,-25 0,24 1,-24-1,0 0,25 0,-25 0,0 0,0 1,-25-1,25-25,0 25,-24 1,24-1,-25 0,25 25,-25-25,25 0,0 25</inkml:trace>
  <inkml:trace contextRef="#ctx0" brushRef="#br0" timeOffset="49783.8474">4118 17810,'0'-25,"0"25,0-25,25 0,-25 25,25-24,-25 24,24 0,-24-25,25 25,0 0,0 0,0 0,-1 0,1 0,0 0,0 0,0 25,-1-25,1 24,-25 1,25-25,-25 25,25 0,-25 0,0-25,0 24,-25 1,25 0,0-25,-25 25,25 0,-25-1,25-24,-24 25,24-25,-25 25,25-25,0 0,-25 0,25 0,0 25,0-25,0 0,0 0,0-25,0 25,0 0,0 0,0 0,25 0,-25-25,25 25,-25 0,24 0,1-25,0 25,0 0,0 0,-1 25,1-25,0 0,0 25,0 0,-1-25,-24 25,25-1,-25 1,25-25,-25 25,0 0,0 0,0-25,0 24,-25 1,25-25,-25 25,25-25,-24 25,24-25,-25 25,0-25,0 0,0 0,25 0,-24 24,-1-24,0 0,0 0,0-24,1 24,-1 0,0 0,0-25,0 25,1 0,-1-25,25 25,-25 0</inkml:trace>
  <inkml:trace contextRef="#ctx0" brushRef="#br0" timeOffset="50141.8679">4862 17835,'0'24,"0"1,-25-25,25 25,0 0,0 0,0-1,0 1,0 0,0 25,0-26,0 1,25 0,-25 0,25-25,-25 25,25-1,-1-24,-24 25,25-25,0 0,0 0,-25 0,25 0,0 0,-1 0,-24 0,25 0,0-25,-25 25,25-24,0-1,-25 0,24 25,-24-50,25 26,-25-1,0 0,0 0,0-24,0 24,0 0,-25 0,1 0,-1-24,0 24,-25 25,26-25,-26 0,0 1,1 24,-1-25</inkml:trace>
  <inkml:trace contextRef="#ctx0" brushRef="#br0" timeOffset="50665.8979">2952 16098,'0'0,"0"0,0 0,0 0,0 0,0 0,-25 0,25 0,0 0,0 0,0 0,0 0,0 0,0 0,0 0</inkml:trace>
  <inkml:trace contextRef="#ctx0" brushRef="#br0" timeOffset="51621.9526">4961 18504,'0'0,"0"0,0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0,-25 0,25 0,0 0,-24 0,24 0</inkml:trace>
  <inkml:trace contextRef="#ctx0" brushRef="#br0" timeOffset="52574.007">11014 15602,'0'0,"0"0,0 0,0 0,0 0,24 0,-24 0,0 25,25 0,-25-25,25 25,0 24,0-24,-1 0,1 24,0-24,0 25,0-1,24 1,-24-25,0 24,25-24,-26 25,1-25,0-1,0 1,0 0,-1 0,-24-25,25 25,0-1,-25-24,25 25,-25-25,0 0,0 0,25 0,-25 0,0 0</inkml:trace>
  <inkml:trace contextRef="#ctx0" brushRef="#br0" timeOffset="52874.0242">11460 15701,'0'0,"0"-24,0 24,0 0,0 0,0 0,0 0,0 0,0 0,0 0,0 24,0-24,-25 25,25 0,-24 0,-1 0,0-1,0 26,0-25,0 0,1 24,-1-24,-25 25,25-26,1 26,-1-25,-25 0,25 24,1-24,-1 0,0 0,0-1,25-24,-25 25,1 0,24-25,0 0,0 25,0-25,0 0,0 0,0 0,0 0,0 0</inkml:trace>
  <inkml:trace contextRef="#ctx0" brushRef="#br0" timeOffset="56838.2509">12155 15453,'0'0,"0"0,0 0,0 0,0 0,0 0,0 0,0 0,0 0,0 0,0 0,0 0,0 0,0 0,0 0,0 0,0 0,0 0,0 0,0 0,0 0,0 0,0 0,0 0,0 0,0 0,0 0,0 0,0 0,0 0,0 0,0 0,0 0,0 0,0 0,0 0,0 0,0 0,0 0,0 0,0 0,0 0,0 0,0 0,0 0,0 0,0 0,0 0,0 0,0 0,0 0,0 0,0 0,0 0,0 0,0 0,0 0,0 0,0 0,0 0,0 0,0 0,0 0,0 0,0 0,0 0,0 0,0 0,0 0,0 0,0 0,0 0,0 0,0 0,0 0,0 0,0 0,0 0,0 0,0 0,0 0,0 0,0 0,0 0,0 0,0 0,0 0,0 0,0 0,0 0,0 0,24 0,-24 0,25 0,0 0,0 0,0 0,-1 0,26 0,-25 0,0 0,24 0,-24 25,0-25,0 0,24 25,-49-25,25 25,0-25,-25 25,25-25,-25 24,0-24,0 25,-25 0,25-25,-25 25,0 0,1-25,-1 24,0 1,-25-25,25 25,1 0,-1-25,-25 0,25 25,1-25,24 0,-25 0,25 0,-25 0,25 0,0 0,0 0,0 0,0 0,0 0,0 0,0 0,25 0,-25 0,25 0,-25 0,24 0,1 0,0 0,0 0,24 0,-24 24,0-24,0 25,0 0,0 0,-1 0,-24-1,25-24,-25 25,25 0,-25 0,0 0,0-25,0 24,-25 1,25-25,-25 25,1-25,24 25,-25-25,0 0,0 0,-25 0,26 0,-1 0,0 0,-25 0,26 0,-1-25,0 25,0 0,0-25,1 0,-1 25,0-24,25-1,-25 25</inkml:trace>
  <inkml:trace contextRef="#ctx0" brushRef="#br0" timeOffset="57166.2697">12973 15652,'-25'25,"1"-1,24 1,-25 0,25 25,-25-26,25 1,0 25,0-25,0-1,0 1,0 0,0 0,25 0,-25-1,25-24,-25 25,24-25,1 0,0 25,-25-25,25 0,0 0,-1 0,1 0,0 0,0-25,0 25,-1-25,1 25,0-24,0-1,-25 0,25 0,-1 0,-24 1,0-1,0 0,0-25,0 26,0-1,-24-25,-1 25,0 1,0-1,-24 0,-1 25,0-25</inkml:trace>
  <inkml:trace contextRef="#ctx0" brushRef="#br0" timeOffset="57942.3141">10294 16917,'0'0,"0"0,0 0,0 0,0 0,0 0,0 0,0 25,0-25,0 24,0 1,0 0,0 0,0 24,0-24,25 0,-25 0,25 24,-25-24,25 0,0 0,-1 0,1-1,25 1,-25-25,24 25,-24-25,25 0,-1 0,-24 0,25 0,-1 0,-24 0,25 0,-1 0,-24-25,25 25,-26 0,1-25,0 1,0 24,0-25,-1 0,-24 25,25-25,-25 0,0 1,0 24,0-25,0 0,0 0,-25 25,25-25,-24 25,24-24,0 24,-25-25,25 25,0 0,0 0,0 0,0 0,0 0,0 0,0 25,0-25,0 0,25 24,-25-24,0 25,24 0,1-25,-25 25,25 0,-25-1,25-24,-25 25,25 0,-25-25,24 25,-24 0,0-1,25 1,-25-25,0 25,0 0,-25-25,25 25,-24-1,24-24,-25 25,0-25,0 25,0-25,1 25,-1-25,0 0,0 0,0 0</inkml:trace>
  <inkml:trace contextRef="#ctx0" brushRef="#br0" timeOffset="58550.3489">12130 17140,'0'0,"25"0,-25 25,0-25,0 0,0 0,-25 0,0 0,25 0,-25 25,0-25,1 0,-1 0,0 0,-25 0,26 0,-1 0,25 0,-25 0,0 0,0 0,25 0,0-25,-24 25,24-25,0 25,0-25,0 25,0-25,0 25,0-24,0 24,0 0,24-25,-24 25,25 0,-25-25,25 25,0 0,-25 0,25 0,-1 0,1 0,-25 25,25-25,0 25,0-25,-25 24,24 1,1 0,-25 0,25 24,-25-24,0 0,0 0,0 0,-25 24,25-24,-25 0,25 0,-24-1,-1 1,0 0,0 0,-24 0,24 0,0-1,0 1,-24 0,24-25,0 0,0 25,0-25,1 0,24 0,-25 0,0-25,25 25,0-25,-25 25,25-25,0 25,0-24,0 24,0-25,0 25,25-25,-25 25,25 0,-25 0,25 25,-1-25,1 0,0 25,0-25,0 24,24-24,-24 25,0-25,0 25,-1-25,1 25,0-25,0 0,-25 25,25-25,-1 0,1 0,-25 0,25 0,0 0</inkml:trace>
  <inkml:trace contextRef="#ctx0" brushRef="#br0" timeOffset="58753.3605">12328 17289,'0'-25,"0"25,0-25,0 25,0-25,0 25,0 0,0 0,0 25,0-25,0 25,0-25,0 25,0 0,0 24,0-24,0 0,0 0,0-1,0 1,0 0,0 0,0 0,0-25,0 25,0-1,0-24,0 0,0 25,0-25,0 0,0 0,0 0</inkml:trace>
  <inkml:trace contextRef="#ctx0" brushRef="#br0" timeOffset="59039.3768">12552 17289,'0'0,"0"0,0 0,0 0,0 0,0 0,-25 25,25-25,0 24,-25 1,25 0,-25 0,25 0,0-1,0 1,0 25,0-25,0 0,0-1,0-24,25 25,-25 0,25-25,-25 25,25-25,-1 0,-24 0,25 0,0 0,0 0,-25 0,25 0,-1-25,1 25,0-25,-25 0,25 25,0-24,-25-1,0 0,24 0,-24 0,0 0,0-24,0 24,-24 0,24 0,-25 1,0-1,0 0,0 0,-24 25</inkml:trace>
  <inkml:trace contextRef="#ctx0" brushRef="#br0" timeOffset="59346.3944">11138 18207,'0'24,"0"-24,24 0,-24 0,25 0,0 0,0 0,24 0,1-24,0 24,-1-25,26 25,-1-25,1 25,-1-25,0 0,26 25,-26-24,25-1,0 25,-24-25,24 25,-25-25,1 25,-1-25,1 25,-1-24,1 24,-26 0,1 0,-25-25,24 25,-24 0,-25 0,25 0,-25 0,0 0,0 0,0 0,-25 0</inkml:trace>
  <inkml:trace contextRef="#ctx0" brushRef="#br0" timeOffset="59632.4107">11237 18331,'-50'0,"25"24,1-24,24 0,-25 25,25-25,0 0,25 0,-25 0,24 0,1 0,0 0,25 0,-1 0,1 0,24 0,1 0,-1-25,1 25,24-24,-25 24,25 0,-24-25,24 25,-25-25,26 25,-26-25,25 0,-24 25,-1-24,-24 24,24-25,-24 25,-1-25,-24 25,0-25,0 25,0 0,-25-25,24 25,-24 0,0 0,0 0,0 0,-24 0,24 0</inkml:trace>
  <inkml:trace contextRef="#ctx0" brushRef="#br0" timeOffset="71821.1079">2878 9351,'0'0,"0"0,0 0,24 0,-24 0,25 25,-25-25,25 0,0 0,25 0,-26 0,26 0,-25 25,24-25,26 0,-26 0,1 0,24-25,1 25,-26 0,26 0,-26 0,26 0,-26 0,26-25,-26 25,1 0,0 0,-1 0,-24 0,0 0,0 0,-25 0,0 0,0 0,0 0,0 0,-25 25,0-25,-24 0,24 0,-25 25,0-25,1 0,-1 25,1-25,-1 0,0 0,1 0,-1 25,1-25,24 0,-25 0,25 0,1 0,24 0,-25 0,25 0,0 0,0 0,25 0,-25 0,24 0,1 0,25 0,-25 0,24 0,1 0,-1 0,1-25,0 25,24 0,-24-25,-1 25,26 0,-26-25,1 25,0 0,-26 0,26 0</inkml:trace>
  <inkml:trace contextRef="#ctx0" brushRef="#br0" timeOffset="73913.2276">9327 16594,'0'0,"0"0,0 0,0 0,0 0,0 0,0 0,25 0,-25 0,25 0,-1 0,1 0,0 0,0 0,0 0,-1 0,1 0,0 0,0 25,24-25,-24 0,0 0,0 0,0 0,-1 0,1 0,0 0,-25 0,25 0,-25 0,25 0,-25 0,0 0,0 0,0 0,0 0,0 0,0 0</inkml:trace>
  <inkml:trace contextRef="#ctx0" brushRef="#br0" timeOffset="78459.4876">9153 16594,'0'0,"0"0,0 0,0 0,0 0,0 0,0 0,0 0,0 0,0 0,0 0,0 0,0 0,0 0,0 0,0 0,0 0,0 0,0 0,0 0,0 0,0 0,0 0,0 0,0 0,0 0,0 0,0 0,0 0,0 0,0 0,0 0,0 0,0 0,0 0,0 0,0 0,0 0,0 0,0 0,0 0,0 0,0 0,0 0,0 0,0 0,0 0,0 0,0 0,0 0,0 0,0 0,0 0,0 0,0 0,0 0,0 0,0 0,0 0,0 0,0 0,0 0,0 0,0 0,0 0,0 0,0 0,0 0,0 0,0 0,0 0,0 0,0 0,0 0,0 0,0 0,0 0,0 0,0 0,0 0,0 0,0 0,0 0,0-24,0 24,0 0,0 0,0 0,0 0,0 0,0 0,0 0,0 0,0 0,0 0,0 0,0 0,0 0,0 0,0 0,0 0,0 0,0 0,0 0,-25 0,25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inkml:trace>
  <inkml:trace contextRef="#ctx0" brushRef="#br0" timeOffset="81547.6642">348 15949,'0'0,"-25"0,25 0,-25 0,25 0,0 0,0 25,0 0,-25-25,25 25,0 0,0-1,0 26,-25-25,25 0,0 24,0-24,-24 0,24 0,0-1,0-24,0 25,-25-25,25 25,0-25,0 0,0 0,0 0,0 0,0 0,-25 0,25 0,0-25,0 25,0-25,-25 25,25-24,-25-1,25 0,0 0,-24 25,24-25,0 1,0-1,0 25,0-25,0 25,0 0,0 0,0 0,24 0,-24 0,25 25,-25-25,25 25,0-25,0 24,-25-24,24 25,1-25,-25 25,25-25,0 0,0 0,-25 0,24 0,1 0,-25-25,25 25,0-25,-25 1,25-1,-25 25,24-25,-24-25,0 26,0-1,0 0,0 0,0 0,0 1,-24-26,24 25,-25 0,0 1,25-1,-25 0,0 0,1 25,24-25,-25 1,25 24,0 0,0 0,0 0,0 0,0 0,0 0</inkml:trace>
  <inkml:trace contextRef="#ctx0" brushRef="#br0" timeOffset="81835.6807">720 15925,'-25'0,"25"24,0 1,0 0,-25 0,25-25,0 25,0-1,0 1,0-25,25 25,-25-25,0 0,25 0,-25 25,24-25,-24 0,0 0,25-25,-25 25,25 0,-25-25,0 25,25-25,-25 1,0 24,25-25,-25 0,0 25,0-25,0 0,-25 25,25-24,-25-1,25 25,-25-25,0 0,1 25,-1-25,0 25,25 0,-25 0</inkml:trace>
  <inkml:trace contextRef="#ctx0" brushRef="#br0" timeOffset="81995.6899">1042 15850,'0'0,"25"0,-25 0,25 0,-25 0,0 0,0 0,0 0,0 0,0 0,0 0,0 0,0 0,0 0,-25 0</inkml:trace>
  <inkml:trace contextRef="#ctx0" brushRef="#br0" timeOffset="82272.7057">397 16619,'-25'0,"1"25,-1 0,0-25,25 0,-25 25,25-25,0 0,0 0,0 0,0 0,0 0,25 0,0-25,0 25,-1-25,1 25,25-25,-1 0,1 1,0-1,-1 0,26 0,-26 0,26 1,-1-1,-24 0,-1 0,1 0,0 0,-26 25,1-24,0 24,0 0,-25 0,0 0</inkml:trace>
  <inkml:trace contextRef="#ctx0" brushRef="#br0" timeOffset="82499.7187">224 16991,'49'-25,"-24"1,25-1,-1 0,26 0,-26-24,26-1,-1 25,0-24,1-1,-1 0,1 26,-26-26,26 25,-26 0,1 1,-25-1,0 0,-1 25,1 0,-25 0,0-25,0 25,0 0,0 0,0 0,0 0</inkml:trace>
  <inkml:trace contextRef="#ctx0" brushRef="#br0" timeOffset="86019.92">10046 16545,'0'0,"0"0,0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inkml:trace>
  <inkml:trace contextRef="#ctx0" brushRef="#br0" timeOffset="87708.0166">12899 2084,'25'0,"24"0,-24 24,25-24,-26 0,26 0,-25 0,0 0,24 0,-24 0,0 0,-25 0,25 0,-25 0,0 0,0 0,0 0,0 0,0 0,0 0,0 0,-25 0,0 0,0 0,-24 0,-1 0,0 0,1 0,-1 0,1 0,-1 25,0-25,1 0,-1 0,1 0,-1 0,25 0,0 0,1 0,-1 0,25 0,0 0,0 0,0 0,0 0,0 0,0 0,25 0,-1 0,1 0,25 0,-25 0,24 0,1 0,-1 0,1 0,0 0,-1 0,1 0,-25 0,24 0,1 0,-25 0,-1 0,1 0,0 0,-25 0,0 0,0 0,0 0,0 0,0 0,-25 0,0 0,1 0,-26 0,25 25,-24-25,24 0,-25 0,1 25</inkml:trace>
  <inkml:trace contextRef="#ctx0" brushRef="#br0" timeOffset="94641.4131">2952 16421,'-25'0,"25"0,0-25,0 25,0 0,0 0,0 0,0-25,0 25,0 0,-25 0,25 0,0 0,0 0,-24 25,24-25,0 0,-25 25,25-25,-25 0,25 25,-25-1,25 1,-25 0,25 0,-24 0,24-1,-25 1,25 0,0 25,-25-26,25 1,0 25,0-25,0 24,0-24,0 0,0 24,0-24,25 0,-25 0,25 24,-25-24,24 0,-24 0,25 0,0-1,0 26,-25-25,25 0,-1-25,1 24,0 1,0 0,0-25,0 25,-1-25,1 25,0-25,0 24,0-24,-1 0,1 0,0 25,0-25,0 0,-1 0,-24 0,25 0,0 0,-25 0,0 0,25 0,-25 0,0 0,0 0,0 0,0 0,0 0,0 0,0 0,0 0,0 0,0 0,0 0,0-25,-25 25,25 0,0 0,0 0,0 0,0 0,0 0,0 0,-25-24,25 24,0 0,0 0,0 0,0-25,-25 25,25 0,0 0,0 0,0 0,0-25,0 25,0 0,0 0,0 0,0 0,-24 0,24 0,0 0,0 0,0 0,0 0,0 0,0 0,0 0,24 0,-24 0,0 25,0-25,25 25,-25-25,0 24,25-24,-25 25,25 0,0-25,-1 25,-24 0,25-25,0 25,0-1,-25 1,25-25,-1 25,-24 0,25-25,-25 25,25-25,-25 24,0-24,0 25,0-25,0 0,0 0,0 25,-25-25,25 0,-25 0,25 0,-24 25,-1-25,0 0,0 0,0 0,1 25,-1-25,0 0,0 0,25 0,-25 0,1 24,24-24,-25 0,25 0,0 0,0 0,0 0,0 0,0 0,0 0</inkml:trace>
  <inkml:trace contextRef="#ctx0" brushRef="#br0" timeOffset="102627.8699">12303 16371,'0'0,"0"0,0 0,0 0,0 0,0 0,0 0,0 0,0 0,0 0,0 0,0 0,25 0,0 25,0-25,0 0,24 25,-24-25,50 0,-26 25,1-25,24 0,1 24,-1-24,0 25,1-25,-1 0,1 25,-1-25,0 0,1 0,-1 0,-24 25,0-25,-1 0,1 0,-25 0,-1 0,1-25,-25 25,0 0,0 0,0 0,0-25,0 25,-25 0,1-25,-1 25,0-24,-25 24,1-25,-1 25,0-25,1 25,-26-25,1 25,0-25,24 25,-24 0,-1-25,1 25,24 0,1 0,-1 0,0 0,26 25,-26-25,25 0,0 25,25-25,-24 0,24 25,-25-25,25 0,0 0,0 25,25-25,-25 0,24 0,-24 0,25 0,0 25,0-25,24 0,-24 0,25 0,-25 0,24 0,1 0,-25 0,24 0,1 0,-1 0,-24 0,25 0,-1 0,-24 0,25-25,-25 25,-1 0,1 0,0 0,0 0,-25-25,25 25,-25 0,0 0,0 0</inkml:trace>
  <inkml:trace contextRef="#ctx0" brushRef="#br0" timeOffset="103631.9274">13221 16272,'0'0,"0"-25,0 25,0 0,0 0,0 0,0 0,0 0</inkml:trace>
  <inkml:trace contextRef="#ctx0" brushRef="#br0" timeOffset="104096.954">11708 18008,'0'0,"0"0,0 0,0 0,0 0,0 0,0 0,0 0,0 0,0 0,0 0,0 0,25 0,-25 0,0 0,0 0,0 0,0 0,0 0,0 0,0 0,0 0,0 0,0 0,0 0</inkml:trace>
</inkml:ink>
</file>

<file path=ppt/ink/ink2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9T14:16:41.669"/>
    </inkml:context>
    <inkml:brush xml:id="br0">
      <inkml:brushProperty name="width" value="0.05292" units="cm"/>
      <inkml:brushProperty name="height" value="0.05292" units="cm"/>
      <inkml:brushProperty name="color" value="#FF0000"/>
    </inkml:brush>
  </inkml:definitions>
  <inkml:trace contextRef="#ctx0" brushRef="#br0">3771 8682,'-25'-25,"0"25,0-25,25 25,-25-25,25 25,-24 0,24 0,0 0,0 0,0 0,0 0,0 0,0 0,24 0,-24 25,25-25,0 0,0 0,0 0,-1 0,26 25,-25-25,0 0,24 0,-24 0,25 0,-25 0,-1 0,1 0,0 0,0-25,0 25,-1 0,1 0,-25 0,0 0,0 0,0 0,0 0,0 0,0 0,0-25,0 25,0 0,-25 0,25 0,-24 0,24 0,-25-25,25 25,0 0,-25 25,25-25,-25 0,25 25,-25-25,25 0,-24 25,24 0,0-25,0 24,-25 1,25 0,0 0,0 0,0-1,0 1,0 0,0 0,0 0,0-1,0 1,0 0,0 0,0-25,0 25,0 0,0-25,0 24</inkml:trace>
  <inkml:trace contextRef="#ctx0" brushRef="#br0" timeOffset="180.0103">3845 9128,'0'0,"-25"0,25 0,-25 0,25 0,0 0,0-25,0 25,0 0,0 0,0 25,0-25,0 0,0 0,25 0,-25 25,25-25,0 0,0 0,-1 25,26-25,0 0,-1 0,1 0,24 0,1 0,-1 0</inkml:trace>
  <inkml:trace contextRef="#ctx0" brushRef="#br0" timeOffset="960.055">8434 8582,'0'0,"0"0,0 0,0 0,0 0,0 0,0 0,0 0,25 0,0 0,-1 0,1 0,0 0,25 0,-26 0,26 0,0 0,-1 0,1 0,-1 0,-24-24,25 24,-1 0,-24 0,0 0,0 0,0 0,-25 0,0 0,0 0,0-25,0 25,0 0,-25 0,25 0,-25 0,0 0,0 0,1 25,-1-25,-25 0,25 0,1 0,-1 0,25 0,-25 24,0-24,25 0,-25 0,25 0,0 25,0-25,-24 25,24 0,0 0,0-1,0-24,0 25,0 0,0 0,0 0,0-1,0 1,0 0,0 0,0 0,0-25,0 24</inkml:trace>
  <inkml:trace contextRef="#ctx0" brushRef="#br0" timeOffset="1196.0684">8930 8607,'0'0,"25"-25,-25 25,0 0,0 0,0 0,0 0,0 25,0-25,0 25,0 0,0 0,0-1,0 1,0 0,0 0,0 0,0 24,0-24,0 0,0-25,0 25,0-1,0 1,-25 0,25-25,0 25,0 0</inkml:trace>
  <inkml:trace contextRef="#ctx0" brushRef="#br0" timeOffset="1384.0792">8657 9079,'0'0,"0"0,0 0,0 0,0 0,0 0,25 0,-25 0,25 0,24 0,-24 0,0 0,25 0,-1 0,1 0,-1 0,1 0,0 24,-1-24,1 0,-25 0</inkml:trace>
  <inkml:trace contextRef="#ctx0" brushRef="#br0" timeOffset="5530.3164">3746 9699,'0'0,"0"0,0 0,0-25,0 25,0 0,0 0,0 0,0 0,0 0,0 0,0 0,0 25,0-25,0 24,0-24,0 25,0 0,0 0,0 0,25-1,-25 26,0-25,0 0,0-1,0 1,0-25,0 25,0 0,0 0,0 0,0-25,0 24,0-24,0 25,0-25,0 0,0 25,0-25,0 0</inkml:trace>
  <inkml:trace contextRef="#ctx0" brushRef="#br0" timeOffset="5726.3276">4242 9823,'0'0,"25"0,-25-25,25 25,-25 0,24 0,-24 0,25 0,-25 0,25 0,0 0,0-25,-1 25,1 0,0 0,0 0,0 0,-1-25,1 25,0 0,0 0,-25 0,25 0,-25 0</inkml:trace>
  <inkml:trace contextRef="#ctx0" brushRef="#br0" timeOffset="6170.353">4292 9773,'-25'0,"25"0,0 0,0 0,0 0,0 0,0 25,0-25,0 0,0 0,0 25,0-25,-25 0,25 24,0 1,0-25,0 25,0-25,0 25,0-25,0 25,0-25,0 24,0-24,0 25,0-25,0 0,0 25,0-25,0 0,0 0,0 0,0 25,0-25,0 0,0 0,25 0,-25-25,0 25,0 0,25 0,-25 0,24-25,-24 25,25 0,-25-25,25 25,-25 0,25 0,0 0,-25 0,24 0,1 0,0 0,0 0,-25 25,25-25,-1 25,1-25,0 25,-25-25,25 25,-25 0,25-25,-25 24,0 1,0 0,0 0,0 0,0-25,-25 24,0 1,25-25,-25 25,0-25,25 25,-24-25,-1 0,0 25,-25-25,26 0,-1 0,0 0,0 0,0 0,1-25,-1 25,0 0,0-25</inkml:trace>
  <inkml:trace contextRef="#ctx0" brushRef="#br0" timeOffset="8277.4735">8459 9699,'0'0,"0"0,0 0,0 0,-25 0,25 0,0 0,0-25,0 25,0 0,0 0,0 0,0 0,0 0,0 0,0 0,0 0,0-25,0 25,0 0,25 0,-25-25,25 25,-25 0,24 0,1 0,-25-25,25 25,0 0,0 0,-1 25,1-25,-25 0,25 25,0-25,0 25,-25 0,24-25,-24 24,25 1,-25 0,0 0,0 0,0-1,0 1,-25 0,1 0,24 0,-25-1,0 1,0 0,0 0,1 0,-1-25,-25 25,25-1,1-24,-1 25,0-25,0 25,0-25,1 0,-1 0,25 0,-25 0,25-25,-25 25,25-25,0 25,0-24,0-1,0 25,0-25,0 25,0-25,0 25,0 0,0-25,25 25,-25 0,25 0,0 0,-1 0,-24 25,25-25,0 25,0-25,0 25,-1-25,1 25,0-25,0 24,0-24,-1 0,1 25,-25-25,25 25,0-25,0 0,-1 0,1 0</inkml:trace>
  <inkml:trace contextRef="#ctx0" brushRef="#br0" timeOffset="8628.4936">9079 9798,'0'-25,"0"25,0 0,0-25,0 25,0 0,0 0,0 0,-25 0,25 0,0 0,0 0,0 25,-25-25,25 25,0 0,0-1,0 1,-25 0,25-25,0 25,0 0,0-1,0 1,25 0,-25-25,25 25,-25 0,25-25,0 0,-25 25,24-25,1 0,-25 24,25-24,0 0,0 0,-1 0,1-24,0 24,0 0,0-25,0 25,-25-25,24 25,1-25,0 0,-25 25,25-25,-25 1,0-1,0 0,0 0,-25 0,25 1,-25-1,0 0,1 0,-1 0,-25 25,25 0,-24 0,-1 0</inkml:trace>
  <inkml:trace contextRef="#ctx0" brushRef="#br0" timeOffset="12056.6896">6177 11460,'0'0,"0"-25,0 25,0 0,0-25,0 25,0-25,0 25,0 0,0 0,0-24,0 24,0 0,0 0,0 0,0 0,0 0,0 0,0 24,0-24,0 25,0 0,0-25,0 50,0-26,0 1,0 25,0-25,0 24,0-24,0 25,0-26,0 26,0-25,0 0,0-1,-25 1,25 0,0 0,0 0,0-25,0 24,0-24,0 0,0 0,0 0</inkml:trace>
  <inkml:trace contextRef="#ctx0" brushRef="#br0" timeOffset="12412.71">6549 11336,'0'0,"0"0,25 0,-25 0,0 0,0 0,0 0,0 25,0-25,-25 24,25 1,-25 0,25 0,-25 0,25-1,0 26,-25-25,25 24,0-24,0 25,0-25,0-1,0 1,0 0,0 0,0 0,25-1,-25-24,0 25,25-25,-25 0,25 25,-25-25,0 0,25 0,-25 0,24 0,1-25,-25 25,25-25,-25 25,25-24,-25 24,0-25,0 0,0 0,0 0,0 1,0-1,-25 25,25-25,-25 0,0 25,1-25,24 25,-25 0,0 0,0-24,0 24,25 0,-24 0</inkml:trace>
  <inkml:trace contextRef="#ctx0" brushRef="#br0" timeOffset="12581.7197">6946 11658,'0'0,"0"0,0 0,0 0,0-25,0 25,0 0,0 0,0 0,0 0,0 0</inkml:trace>
  <inkml:trace contextRef="#ctx0" brushRef="#br0" timeOffset="12880.7368">7293 11410,'0'0,"0"-25,0 25,0 0,0 0,0 0,0 0,-25 0,25 0,-25 25,25-25,-24 25,24-25,0 25,0 0,-25-1,25 1,0 0,0 0,0 0,25-1,-25 26,24-25,1 0,-25-1,25 1,0 0,-25 0,25 0,-25-25,24 24,-24 1,0-25,0 25,0-25,0 25,0-25,0 25,0-25,-24 0,24 24,-25-24,0 0,0 0,0 0,1 0,-1 0,0 0,0 0</inkml:trace>
  <inkml:trace contextRef="#ctx0" brushRef="#br0" timeOffset="13032.7455">7070 11509,'24'-24,"1"24,25-25,-25 0,0 25,24-25,-24 0,25 25,-1-24,-24-1,25 25,-1-25,-24 25,25 0,-26-25,1 25,0 0,0 0</inkml:trace>
  <inkml:trace contextRef="#ctx0" brushRef="#br0" timeOffset="16763.9589">5259 10294,'0'0,"0"0,0 0,-25 0,25 0,0 0,0-25,0 25,0 0,0 0,0 0,0 0,0 0,0 0,0 0,0 0,0 0,0 0,0 25,0-25,0 0,0 0,25 25,-25-25,25 25,0-25,-1 24,1 1,0 0,25 0,-26 24,26-24,0 0,-1 25,1-26,-1 26,1 0,24-1,-24-24,0 25,24-1,-24 1,-1-1,1-24,0 25,-1-25,1 24,-1-24,1 0,-25 0,24 0,-24-25,25 24,-25-24,-25 25,24-25,1 0,-25 0,0 0,0 0,0 0,0 0,0 0,0 0,0 0,0 0,0 0,0 0,0 0,0-25</inkml:trace>
  <inkml:trace contextRef="#ctx0" brushRef="#br0" timeOffset="17664.0104">7491 12477,'0'0,"0"0,0-25,0 25,-24 0,24 0,0 0,0-25,0 25,0 0,0 0,0 0,0 0,0 0,0 0,0 0,0 0,0 0,24 25,-24-25,0 0,25 0,0 25,-25 0,25-25,24 24,-24 26,0-25,25 0,-26 24,26 1,-25-25,24 24,1 1,0-1,-1 1,1 0,-25-1,24 26,1-26,0 1,-1 0,1-1,-1 1,1-25,0 24,-1 1,1-25,-1 24,-24-24,25 0,-1 0,-24-1,25 1,-1 0,-24-25,0 25,0 0,0-25,-1 0,1 24,-25-24,25 0,-25 0,0 0,0 0,0 0,0 0,0 0,0 0,0 0,0 0,0 0,0 0,0 0</inkml:trace>
  <inkml:trace contextRef="#ctx0" brushRef="#br0" timeOffset="18452.0554">8533 10418,'0'0,"0"0,0 0,0 0,0 0,-25 0,25 25,-24-25,-1 0,25 25,-25-1,0-24,0 25,1 0,-26 0,25 0,0-1,1 1,-26 25,25-25,-25-1,26 26,-1-25,-25 0,25-1,-24 1,24 0,0 0,0 0,25-1,-24-24,-1 25,25-25,0 0,0 0,0 25,0-25,0 0,0 0,0 0</inkml:trace>
  <inkml:trace contextRef="#ctx0" brushRef="#br0" timeOffset="19256.1014">6375 12303,'0'0,"0"0,0 0,0 0,0-25,0 25,0 0,0 0,0 25,0-25,0 0,-25 25,25-25,-24 25,-1 0,0-1,0 1,0 0,-24 25,24-1,-25 1,1-1,-26 1,26 0,-26 24,26-24,-26 24,1-24,-1 24,1-24,0 24,24-24,-24-1,24 1,-24 0,24-26,0 26,1-25,-1 0,25-1,-24 1,24 0,0-25,0 25,25-25,-25 0,25 0,0 0,0 0,0 0,0 0,0 0,0 0,0 0,0 0,0 0,0 0,25 0,-25 0</inkml:trace>
  <inkml:trace contextRef="#ctx0" brushRef="#br0" timeOffset="23174.3255">4540 14015,'0'0,"0"-25,0 25,0 0,0 0,0-25,0 25,0 0,0 0,0-25,24 25,-24 0,25 0,0-25,-25 25,25 0,0-24,-1 24,-24 0,25 0,0 0,0 0,0 0,-1 0,1 0,-25 0,25 24,0-24,-25 0,25 25,-25-25,0 25,0-25,0 25,0 0,0-25,0 24,0 1,0 0,-25 0,25-25,-25 25,25-1,-25 1,25-25,-25 25,25-25,-24 25,24-25,-25 25,25-25,0 0,-25 24,25-24,0 0,0 0,0 0,0 0,0 0,0 0,25 0,-25 0,25 0,-25 0,24 0,-24 0,25 0,0 25,0-25,0 25,-25-25,24 25,1-25,0 25,-25 0,25-25,-25 24,25 1,-25 0,0-25,0 25,0 0,0-25,0 24,-25-24,25 25,0-25,-25 25,25-25,-25 0,0 25,25-25,-24 0,-1 0,0 0,0 0,0 0,25 0,-24-25,-1 25,0 0,0-25,0 25,1-25,-1 25,0-24,0 24,25-25,-25 25,1-25</inkml:trace>
  <inkml:trace contextRef="#ctx0" brushRef="#br0" timeOffset="23454.3415">5160 14238,'25'0,"-25"0,0 0,0 0,0 0,0 0,0 0,0 0,0 0,0 0,0 0,0 0,0 0,0 0,0 0,0 0,0 0,0 0,0 0,0 0,0 0,0 0,0 0,0 0</inkml:trace>
  <inkml:trace contextRef="#ctx0" brushRef="#br0" timeOffset="23810.3619">5557 14089,'0'0,"0"0,0 0,-25 0,25 0,-25 0,25 25,-25-25,25 25,0-25,-25 24,25 1,0-25,0 25,0 0,0-25,0 25,0-1,0 1,25 0,-25-25,25 25,0 0,0 0,-25-25,24 24,1 1,0-25,-25 25,25 0,-25-25,25 25,-25-25,0 24,0-24,0 25,0-25,0 0,0 25,0-25,0 0,0 25,0-25,0 0,0 0,-25 25,25-25,-25 0,25 0,-25 0,0 0,1 0,-1 0,25 0,-25 0,0 0</inkml:trace>
  <inkml:trace contextRef="#ctx0" brushRef="#br0" timeOffset="24074.377">5557 14163,'24'0,"1"-24,0 24,0-25,0 25,24-25,-24 25,0-25,0 25,24 0,-24-25,0 25,24 0,-24-24,0 24,0 0,0 0,-25 0,24 0,1-25,-25 25,0 0,25 0,-25 0,0 0,0 0,0 0,0 0,0 0,0 0,0 0,0 0</inkml:trace>
  <inkml:trace contextRef="#ctx0" brushRef="#br0" timeOffset="27539.5752">8583 14312,'0'0,"0"0,0 0,25 0,-25 0,0 0,0 0,24 0,-24-25,0 25,25 0,-25-24,25 24,-25-25,0 0,25 25,-25-25,25 25,-25-25,0 1,0 24,0-25,24 25,-24-25,0 25,0-25,0 25,0 0,0 0,0 0,0 0,0 0,0 0,0 25,0-25,0 25,-24-25,24 25,0-1,0 26,0-25,0 0,0 24,0-24,0 0,0 25,0-26,0 1,0 25,0-25,0-1,24 1,-24-25,0 25,0 0,0-25,0 25,0-25,0 0,0 0</inkml:trace>
  <inkml:trace contextRef="#ctx0" brushRef="#br0" timeOffset="27743.5869">8434 14709,'0'0,"0"0,0 0,25 0,0 0,-25 0,24 0,-24 25,25-25,0 0,0 0,-25 0,25 0,-1 0,1 0,0 0,0 0,0 0,-1 0,1-25,-25 25,25 0,0 0</inkml:trace>
  <inkml:trace contextRef="#ctx0" brushRef="#br0" timeOffset="27915.5967">9153 14536,'0'0,"0"0,-25 0,25 0,0 0,0 0,0 0,0 0,0 0,0 0,0 0</inkml:trace>
  <inkml:trace contextRef="#ctx0" brushRef="#br0" timeOffset="28272.6171">9352 14213,'0'0,"0"0,-25-25,25 25,0 0,-25 0,25 0,-25 0,25 0,0 25,-25-25,25 0,-24 25,24-25,0 25,0-1,0 1,0 0,0-25,0 25,0 0,24 0,-24-1,25 1,-25 0,25 0,0 0,-25-1,25 1,-25-25,25 25,-25 0,0-25,24 25,-24-1,0-24,0 25,0-25,0 25,0-25,0 0,0 25,0-25,0 0,0 25,-24-25,24 0,0 0,-25 0,25 0,-25 0,0 0,0 0,0 0,1 0,-1-25</inkml:trace>
  <inkml:trace contextRef="#ctx0" brushRef="#br0" timeOffset="28447.6271">9128 14263,'50'-25,"-25"0,0 0,24 0,-24 1,25-1,-25 0,24 0,1 0,-25 1,24-1,1 0,-25 25,24-25,-24 25,25-25,-26 25,1-24,0 24,0 0,-25 0,0 0</inkml:trace>
  <inkml:trace contextRef="#ctx0" brushRef="#br0" timeOffset="28828.6489">9104 14387,'0'-25,"0"0,0 25,0-25,-25 0,25 1,0-1,0-25,0 25,0-24,0 24,0-25,0 26,0-26,0 25,0 0,25-24,-25 24,24 0,1 0,0 1</inkml:trace>
  <inkml:trace contextRef="#ctx0" brushRef="#br0" timeOffset="29807.7049">5160 14287,'0'-24,"0"-1,0 0,25 0,-25 0,24 1,-24-1,25 0,0-25,0 26,0-26,-1 25,1 0,0-24,0 24,0-25,24 26,-24-26,0 25</inkml:trace>
  <inkml:trace contextRef="#ctx0" brushRef="#br0" timeOffset="30443.7413">6970 14312,'0'0,"0"-25,0 25,-24 0,24 0,0 0,0 0,0 0,0 0,0 0,0 0,0 0,0 0,0 0,0 0,0 0,0 0,0 0,24 0,-24 0,25 0,-25 0,25 0,-25-24,0 24,25 0,-25-25,25 25,-25 0,0-25,0 25,0-25,0 25,0 0,0 0,0-25,0 25,0 0,0 0,-25 0,25 0,-25 25</inkml:trace>
  <inkml:trace contextRef="#ctx0" brushRef="#br0" timeOffset="30728.7576">6896 14709,'0'25,"0"-25,0 25,0-25,0 0,0 25,0-25,0 24,0-24,0 0,0 25,25-25,-25 0,25 0,-25 0,24 0,-24-25,25 25,-25 0,0-24,25 24,-25 0,0-25,0 25,0 0,0-25,0 25,0 0,-25 0,0 0</inkml:trace>
  <inkml:trace contextRef="#ctx0" brushRef="#br0" timeOffset="31627.809">5879 14064,'0'0,"0"-25,0 25,0 0,0 0,0 0,-25 0,25 0,0 0,-25 0,1 0,24 0,-25 25,0-25,-25 25,26-25,-26 25,0 0,1-1,-1 1,1 0,-1 0,-24 24,24-24,-24 0,24 25,-24-25,-1-1,25 1,1 0,-1 0,1 0,-1-1,25 1,-24-25,24 25,0-25,25 0,-25 25,25-25,0 0,0 0,0 0,0 0</inkml:trace>
  <inkml:trace contextRef="#ctx0" brushRef="#br0" timeOffset="32263.8454">9451 14337,'0'0,"0"0,25 0,-25 0,0-25,0 25,0 0,0 0,0 0,0 0,-25 0,25 25,-25-25,25 0,-25 0,1 25,-26-25,0 25,25-25,-24 25,-26-1,26 1,-26-25,26 25,-26 0,26 0,-26-1,1 1,24 0,-24 0,24 0,-24-1,24 1,1 0,24 0,-25-25,26 25,-1-25,0 0,25 24,-25-24,25 0,0 0</inkml:trace>
  <inkml:trace contextRef="#ctx0" brushRef="#br0" timeOffset="33147.896">4887 15304,'0'0,"0"0,0 0,0 0,0 0,0 0,0 0,0 0,0 0,25 25,-25-25,24 0,1 0,0 0,0 0,25 0,-26 0,26 0,-25 0,24 0,1 0,0-25,-26 25,26 0,-25 0,24 0,-24 0,0 0,0 0,-25 0,25 0,-25 25,0-25,0 0,0 25,0-25,0 25,0-25,0 25,0 0,-25-1,25 1,0 0,-25 0,25 24,-25-24,25 25,0-25,-25 24,25 1,0-1,0-24,0 25,0-25,0 24,0-24,-24 25,24-26,0 1,0 0,0 0,0-25,0 25,0-25,0 24,0-24,0 25,0-25,0 0,0 0,0 0,0 0,0 0</inkml:trace>
  <inkml:trace contextRef="#ctx0" brushRef="#br0" timeOffset="33359.9081">5160 15801,'0'0,"0"0,0 0,25 0,-25 0,0 0,24 0,1 0,0 0,0 0,0-25,-1 25,26 0,-25 0,24 0,1-25,-25 25,24 0,1 0,0-25,-1 25,1 0,-1 0</inkml:trace>
  <inkml:trace contextRef="#ctx0" brushRef="#br0" timeOffset="33727.9292">6797 15652,'0'0,"0"0,-25 0,25 25,-25-25,25 0,-25 24,25-24,0 25,-24-25,24 25,0-25,0 0,0 25,0-25,0 0,0 0,0 0,0 0,0 0,0 0,0 0,24 0,-24-25,0 25,0 0,25 0,-25-25,0 25,0 0,0-25,0 25,0 0,0-24,0 24,0 0,0 0,0 0</inkml:trace>
  <inkml:trace contextRef="#ctx0" brushRef="#br0" timeOffset="34003.945">6623 16098,'0'25,"0"-25,0 25,0-25,0 0,0 0,25 0,-25 25,0-25,25 0,-25 0,0 0,25-25,-25 25,24 0,-24 0,0 0,25-25,-25 25,0 0,0-25,0 25,0 0,0 0,0 0,0-25,0 25,-25 0,25 0,-24 0,24 0,-25 0,25 0</inkml:trace>
  <inkml:trace contextRef="#ctx0" brushRef="#br0" timeOffset="34563.977">7491 15652,'0'0,"25"-25,-25 25,25-25,-25 25,25-25,-25 25,25-24,-1 24,1 0,0-25,0 25,0 0,-1 0,1 0,0 0,0 0,0 0,-1 0,1 25,-25-25,0 24,25-24,-25 25,0-25,0 25,-25 0,25 0,-25-25,25 24,-24 1,-1 0,0-25,25 25,-25 0,0-25,25 0,-24 24,24-24,0 0,0 0,0 0,0 0,0 0,0 0,0 0,24 0,-24 25,25-25,0 0,0 0,0 25,-1-25,1 0,0 25,0-25,-25 25,25-1,-1-24,-24 25,0 0,25-25,-25 25,0 0,0-25,0 24,-25-24,25 25,-24-25,24 25,-25-25,0 0,0 25,0-25,1 0,-26 0,25 0,-24 0,24 0,-25 0,25 0,-24-25,-1 25,25 0,1-25,-26 25,25-25</inkml:trace>
  <inkml:trace contextRef="#ctx0" brushRef="#br0" timeOffset="35119.0087">4837 16867,'0'0,"0"0,0 0,0 0,0 0,0 0,0 0,0 0,25 0,-25 0,25 0,0 0,24 0,-24 0,25 0,24 0,-24 0,24 0,1 0,-1 0,0 0,26 0,-1 0,0 0,0 0,0 25,1-25,24 0,-25 0,0 0,25 0,-25 0,1 0,24 0,-25 0,0 0,0 0,1 0,-1 0,0 25,-25-25,26 0,-26 0,0 0,1 0,-26 0,26 0,-26 0,1 0,-25 0,0 0,-1 0,1 0,0 0,-25 0,25 0,-25 0,0 0,0 0,0 0,0 0,0 0,0 0,0 0,0 0,0 0,-25 0,25-25,0 25,0 0,-25 0,25 0</inkml:trace>
  <inkml:trace contextRef="#ctx0" brushRef="#br0" timeOffset="35724.0433">4713 15230,'0'-25,"-25"25,25 0,0 0,0 0,0-25,0 25,0 0,-24 0,24 0,0 0,0 0,0 0,0 25,0-25,0 25,0-25,0 25,0 0,0 24,0-24,0 25,0-1,0 1,0 0,0-1,0 26,0-1,0-24,0 24,-25 0,25 1,-25-1,25 1,-25-26,0 26,25-26,-24 26,24-26,-25 1,25-25,-25 24,25-24,0 25,-25-50,25 25,0-1,0-24,0 0,0 25,0-25,0 0,0-25,0 25</inkml:trace>
  <inkml:trace contextRef="#ctx0" brushRef="#br0" timeOffset="36416.0829">4887 14957,'25'0,"24"0,1 0,0 0,24 0,-24 0,49 0,-25 0,25 0,1 0,-1 25,25-25,-25 0,25 0,25 25,-25-25,0 25,25-25,0 24,-1-24,-24 25,25-25,0 25,0-25,-25 25,0-25,0 25,0-1,0-24,0 25,-25 0,-24-25,24 25,-25-25,1 25,-26-25,1 24,0-24,-26 0,26 25,-50-25,25 0,0 0,-25 0,0 0,0 0,0 0,0 0,0 0,0 0,0 0,0 0,0 0,0 0,0 0,0 0,0 0,0 0,0 0,0 25,0-25,0 0,0 0,0 25,0-25,0 25,0-25,0 25,0-25,0 24,0 1,0 25,0-25,0 24,0-24,0 25,0 24,0-24,0-1,-25 26,25-26,-25 26,25-1,-25-24,0 24,1 0,-1 1,0-1,0 1,25-26,-25 26,1-1,-1-24,0 24,25-24,-25 24,25-24,-25-1,25-24,0 25,0-1,0-24,0 25,0-25,0-1,0 1,0-25,25 25,-25-25,0 25,0-25,0 0,0 0,0 0</inkml:trace>
  <inkml:trace contextRef="#ctx0" brushRef="#br0" timeOffset="37427.1407">10592 7516,'0'-25,"-25"0,25 25,0-25,0 1,0-1,0 25,0 0,0-25,0 25,0 0,0 0,0 0,0 25,0-25,0 25,25-1,-25 1,0 25,0-25,25 24,-25 1,0-1,0 1,0 24,0-24,0 0,0-26,0 26,25-25,-25 0,24 0,1-25,0 24,0-24,0 0,24 0,-24-24,25-1,-1 25,26-25,-26-25,26 25,-1-24,25 24,-24-25,24 1,0-1,0 1,1 24,-1-25,25-24,-25 24,0 1,0-1,1 0,-1 1,0-1,-24 1,-1-1,0 25,-24 0,0 1,-26-1,26 0,-50 25,25-25,-25 25,0 0,0 0,0 0,0 0,0 0,0 25,0-25,0 0,-25 25,0-25</inkml:trace>
  <inkml:trace contextRef="#ctx0" brushRef="#br0" timeOffset="41259.3599">12427 7813,'0'25,"0"-25,0 0,25 0,-25 0,25 0,0 25,25-25,-26 0,26 0,0 0,24 0,-24 0,24 0,0 0,1 25,24-25,-25 0,1 0,24 0,-25 25,26-25,-26 0,25 0,-24 24,-1-24,1 0,-26 25,1-25,-1 0,1 0,0 0,-26 25,1-25,-25 0,25 0,-25 0,0 0,0-25,-25 25,-24 0,24-25,-25 25,25 0,-49-24</inkml:trace>
  <inkml:trace contextRef="#ctx0" brushRef="#br0" timeOffset="41480.3726">13519 7888,'-75'0,"1"0,0 0,-1-25,1 25,-1 0,26 0,-1 0,25 0,-24 0,24 0,25 0,0 0,0 0,0 0,25 0,0 0,24 25,1-25,-1 0,26 0,-26 0,51 0,-26 25,0-25,26 0,-1 24,0-24,0 0,1 25,-26-25,25 25,0-25,-24 25,-1-25,1 0,-1 0,-24 25,-1-25,1 0,-25 0,0 0,-1-25,-24 25,0 0,0 0,0 0,0-25</inkml:trace>
  <inkml:trace contextRef="#ctx0" brushRef="#br0" timeOffset="42400.4252">3374 7789,'0'0,"0"0,0 0,0 0,0 0,0 0,0 0,0 0,0 0,25 0,-1 0,1 0,0 0,0 0,24 0,1-25,0 25,24 0,0 0,1 0,-1 0,1-25,24 25,0 0,-24 0,24 0,0 0,-25 0,26 0,-1-25,-25 25,1 0,-1 0,1 0,-1 0,-24 0,-1 0,1 0,-25 0,-1 0,1 0,-25 0,0 0,0 0,0-25,-25 25,1 0,-1 0,-25 0,1 0,-1 0,-24 0</inkml:trace>
  <inkml:trace contextRef="#ctx0" brushRef="#br0" timeOffset="42599.4366">3547 7813,'-74'0,"0"0,24 25,0-25,26 0,-1 0,25 0,0 25,0-25,25 0,-1 0,1 0,25 0,-1-25,1 25,0 0,24 0,0-25,26 25,-1 0,-25-24,50 24,-24 0,-1-25,25 25,-25 0,0-25,0 25,1 0,-1-25,0 25,-24 0,-1 0,-24 0</inkml:trace>
  <inkml:trace contextRef="#ctx0" brushRef="#br0" timeOffset="48123.7526">3795 7615,'0'0,"0"0,-24 0,24 0,0 0,0 0,0 0,0 0,0 25,0-25,24 0,1 0,0 25,0-25,0 24,-1-24,26 25,0-25,-1 0,1 25,0-25,24 0,-24 25,24-25,0 0,-24 0,24 25,1-25,-26 0,26 0,-1 0,-24 0,24 24,1-24,-26 0,1 0,24 0,-24 0,0 0,-26 0,26 0,-25 0,0 0,-1 0,1 0,0 0,-25 0,25 0,-25 0,0 0,0 0,0 0,0 0,0 0,0 0,0 0,0 0,0 0,0 0,0 0,0 0,0 0,0 0,0 0,0 0,0 0,0 0,0 0,0 0,0 0,0 0,0 0,0 0,0 0,0 0,0 0,0 0,0 0,0 0,0 0,0 0,0 0,0 0,0 0,0 0,0 0,0 0,0 0,0 0,0 0,0 0,0 0,0 0,0 0,0 0,0 0,0 0,0 0,0 0,0 0,0 0,0 0,0 0,0 0,0 0,0 0,0 0,0 0,0 0,0 0,0 0,0 0,0 0,0 0,0 0,0 0,-25 0,25 0,0 0,0 0,0 0,0 0,0 0,0 0,0 0,-25 0,25 0,0 0,0 0,0 0,0 0,0 0,0-24,0 24,0 0,0 0,-25 0,25 0,0 0,0 0,0 0,0 0,0 0,0 0,0 0,0 0,0 0,0 0,0 0,0 0,0 0,0 0,0 0,0 0,0 0,0 0,0 0,0 0,0 0,0 0,0 0,0 0,0 0,0 0,0 0,0 0,0 0,0 0,0 0,0 0,0 0,0 0,0 0,0 0,0 0,0 0,0 0,0 0,0 0,0 0,0 0,0 0,0 0,0 0,0 0,0 0,0 0,0 0,0 0,0 0,0 0,0 0,0 0,0 0,0 0,0 0,0 0,0 0,0 0,0 0,0 0,0 0,0 0,0 0,0 0,0 0,0-25,0 25,0 0,0 0,0 0,0 0,0 0,0 0</inkml:trace>
  <inkml:trace contextRef="#ctx0" brushRef="#br0" timeOffset="52367.9953">14710 3473,'0'0,"24"0,1 0,0 0,25 0,-26 0,1 0,25 0,-1 0,-24 0,25 0,-1 0,1 0,0 0,-1 0,1 0,24 0,-24 0,-1 0,1 0,24 24,-24-24,0 0,24 0,-24 0,24 0,-24 0,-1 0,26 0,-26 25,26-25,-26 0,26 0,-26 0,26 0,-26 0,1 0,24 0,-24 0,25 25,-26-25,1 0,24 0,-24 0,-1 0,26 0,-26 0,1 0,0 25,24-25,-24 0,-1 0,1 0,-1 0,26 0,-26 25,1-25,0 0,-1 0,1 0,0 0,-1 24,26-24,-26 0,1 0,-1 25,1-25,0 0,24 0,-24 0,-1 25,1-25,24 0,-24 0,24 0,-24 0,-1 25,26-25,-25 0,-1 0,26 0,-26 0,1 25,24-25,1 0,-26 0,26 0,-26 0,26 0,-1 0,-24 0,24 0,0 0,-24-25,25 25,-1 0,-24 0,24 0,0 0,-24 0,24 0,-24 0,24 0,-24 0,24 0,-24 0,24 0,-24 25,24-25,-24 0,25 0,-26 0,1 0,24 0,-24 0,-1 0,1 0,0 0,-1 0,1 0,24 0,-24 0,-1 0,1 0,0 0,-1 0,1 0,-1 0,-24 0,25 0,-1 0,1 0,0 0,-25 0,24 25,-24-25,25 0,-26 0,26 0,-25 0,0 0,-1 0,1 0,0 0,0 0,0 0,-1 0,-24 0,25 0,-25 0,25 0,-25 0,25 0,-25 0,0 0,0 0,0 0,0 0,0-25,0 25,0 0</inkml:trace>
  <inkml:trace contextRef="#ctx0" brushRef="#br0" timeOffset="59181.385">14784 3572,'0'0,"0"0,0 0,0 0,0 0,25 0,-25 0,25-25,-1 25,1 0,0 0,25-25,-26 25,26-25,0 25,-1 0,26-24,-26 24,26 0,-26-25,26 25,-1 0,0-25,1 25,-1 0,-24 0,24-25,1 25,-1 0,-24 0,24 0,-24 0,-1 0,1-25,-25 25,24 0,-24 0,0 0,0 0,0 0,-25 0,24 0,-24 0,0 0,0 0,0 0,0 0</inkml:trace>
  <inkml:trace contextRef="#ctx0" brushRef="#br0" timeOffset="62677.585">5309 7863,'24'0,"1"-25,-25 0,0 1,0 24,0-25,0 0,0 25,0-25,0 25,0-25,0 25,0 0</inkml:trace>
</inkml:ink>
</file>

<file path=ppt/ink/ink2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9T14:19:10.480"/>
    </inkml:context>
    <inkml:brush xml:id="br0">
      <inkml:brushProperty name="width" value="0.05292" units="cm"/>
      <inkml:brushProperty name="height" value="0.05292" units="cm"/>
      <inkml:brushProperty name="color" value="#FF0000"/>
    </inkml:brush>
  </inkml:definitions>
  <inkml:trace contextRef="#ctx0" brushRef="#br0">4614 7417,'0'0,"0"0,0 0,0-25,0 25,0 0,0 0,0 0,25 0,-25 0,25 0,24-25,-24 25,0 0,24 0,-24 0,25-25,-1 25,-24 0,25 0,-25 0,24-25,-24 25,0 0,0 0,0 0,-25 0,24 0,-24 0,0 0,0 0,0 0,0 0,-24 0,24 0,-25 0,25 0,-25 0,0 0,25 0,-25 0,1 0,24 0,-25 0,25 0,-25 25,25-25,0 0,-25 0,25 0,0 0,0 25,0-25,0 25,0 0,0-1,0 1,0 0,0 0,0 0,0-1,0 1,0 0,25 25,-25-26,0 1,25 0,-25-25,0 25,0 0,25-1,-25 1,0 0,0-25</inkml:trace>
  <inkml:trace contextRef="#ctx0" brushRef="#br0" timeOffset="204.0116">4763 7888,'0'0,"-25"0,25 0,0 0,0 0,0 0,0 0,0 0,0 0,25 0,-25 0,25 0,-1 0,1 25,0-25,25 0,-26 0,26 0,0 0,-1 0,1 0,24 0,-24 0,24-25,1 25,-1 0,1 0</inkml:trace>
  <inkml:trace contextRef="#ctx0" brushRef="#br0" timeOffset="753.043">10269 7268,'-24'0,"24"0,0 0,0 0,0 0,24 0,-24 0,25 0,0 0,0 0,0 0,0 0,24 0,-24 0,25 0,-26 0,26 0,0 0,-1 0,-24 0,25 0,-26 0,26 0,-25 0,-25 0,25 0</inkml:trace>
  <inkml:trace contextRef="#ctx0" brushRef="#br0" timeOffset="940.0537">10592 7268,'-25'0,"0"0,1 0,24 0,-25 0,25 0,-25 0,25 25,-25-25,25 0,0 24,-25-24,25 25,0 0,0-25,-24 25,24 0,0-1,0 1,-25 0,25 0,0 0,0 24,0-24,0 0,-25 0,25-25,0 24,0 1,0 0,0 0</inkml:trace>
  <inkml:trace contextRef="#ctx0" brushRef="#br0" timeOffset="1171.067">10716 7392,'0'-25,"0"25,0-25,0 25,0 0,0 0,0 0,0 0,0 25,0-25,0 25,0 0,0-1,0 1,0 25,0-25,0-1,0 1,0 0,0 25,0-26,0 1,0 0,0 0,0 0,0-25,0 24,0 1,0 0</inkml:trace>
  <inkml:trace contextRef="#ctx0" brushRef="#br0" timeOffset="1368.0782">10319 7863,'0'0,"0"0,0 0,0 0,0 0,0 0,0 0,0 0,25 0,-25 0,25 0,0 25,-1-25,26 0,-25 0,24 0,1 0,0 0,-1 0,-24 0,25 0,-1 0,1 0,-25 0,24 0,-24 0</inkml:trace>
  <inkml:trace contextRef="#ctx0" brushRef="#br0" timeOffset="4331.2477">5135 8657,'-25'0,"25"0,0 0,0 0,0 0,0 0,0-25,0 25,0 0,0 0,0 0,25 0,0 0,-25 0,25 0,-1-25,26 25,-25 0,0 0,24 0,-24-25,25 25,-26 0,26 0,-25-24,0 24,-1 0,1 0,-25 0,0 0</inkml:trace>
  <inkml:trace contextRef="#ctx0" brushRef="#br0" timeOffset="4839.2768">5209 8632,'0'0,"-24"0,24 0,-25-25,25 25,0 0,0 0,0 0,0 0,0 0,0 0,0 0,0 0,0 25,0-25,0 0,-25 0,25 25,0-25,0 25,0-1,-25-24,25 25,-25 0,25 0,0 0,-24-25,24 24,0 1,-25-25,25 25,0-25,0 25,0-25,-25 0,25 25,0-25,0 0,0 0,0 0,0 0,0 0,0 0,0 0,0 0,0-25,0 25,25 0,-25 0,0-25,25 25,-25 0,24-25,-24 25,25 0,-25-25,25 25,0 0,0 0,-25 0,24 0,1 0,0 0,0 0,0 25,-1-25,1 25,0-25,0 25,0 0,-1-25,-24 24,25 1,-25 0,0-25,0 25,0 0,0 0,0-25,-25 24,1 1,-1 0,0-25,0 25,0 0,1-25,-1 24,0-24,0 25,0-25,1 0,-1 0,-25 0,25 0,1 0,-1 0,25 0,-25 0,0 0,0 0,0 0,25 0,-24 0,24-25,0 25,0 0,0 0,-25 0</inkml:trace>
  <inkml:trace contextRef="#ctx0" brushRef="#br0" timeOffset="7773.4446">10269 8682,'0'0,"0"0,0 0,0 0,0 0,0 0,0 0,0 0,0 0,0 0,0 0,0 0,0 0,0 0,0 0,0 0,0 0,0 0,0 0,0 0,0 0,0 0,0 0,0 0,0 0,0 0,0 0,0 0,0 0,0 0,0 0,0 0,0 0,0 0,0 0,0 0,0 0,0 0,0 0,0 0,0 0,0 0,0 0,0 0,0 0,0 0,0 0,0 0,0 0,0 0,0 0,0 0,0 0,0 0,0 0,0 0,0 0,0 0,0 24,0-24,0 25,0 0,0 0,0 24,0-24,0 25,0-25,0 24,0-24,0 25,0-25,0-1,0 1,0 0,0 0,0 0,25-1,-25-24,0 25,0-25,0 25,0-25,0 0,0 0,0 0,25 0,-25 0,0 0</inkml:trace>
  <inkml:trace contextRef="#ctx0" brushRef="#br0" timeOffset="8172.4674">10617 8756,'25'-25,"-25"25,24 0,-24-25,25 25,-25 0,25 0,0-24,-25 24,25 0,-1 24,1-24,0 0,0 25,-25-25,25 25,-1-25,-24 25,25 0,-25-1,0 1,0 0,0 0,-25 0,1-1,-1 1,0 0,0 25,0-25,1-1,-1 1,0 0,0 0,0 0,1-25,24 24,0-24,0 25,0-25,0 0,24 0,1 0,0 0,25 0,-1 0,1 0,-1 0,26 0,-1 0,-24-25,24 25,1 0,-1 0,-24-24,24 24,-24 0,-1-25,1 25,0 0,-26 0,1 0,0 0,-25-25,0 25,0 0,0 0,0 0,0 0,0 0,0 0</inkml:trace>
  <inkml:trace contextRef="#ctx0" brushRef="#br0" timeOffset="14913.853">16619 2084,'0'0,"0"0,0 0,0 0,0 0,0 0,0 0,0 0,0-25,0 25,0 0,25 0,-25 0,0 0,0 0,25 0,-25 0,25 0,-25 0,25 0,-25 0,25 0,-25 25,24-25,1 0,0 0,0 0,0 0,-1 0,1 0,0 0,0 0,24 0,-24 0,0 0,0 24,24-24,-24 0,25 0,-25 0,24 0,-24 0,25 0,-26 0,26 0,0 25,-26-25,26 0,-25 0,24 0,-24 0,25 0,-25 25,24-25,-24 0,25 0,-25 0,24 0,-24 0,25 0,-26 0,1 0,25 0,-1 0,-24 0,25 25,-1-25,-24 0,25 0,-1 0,1 0,0 0,-26 0,26 25,0-25,-1 0,1 0,-1 0,-24 0,25 0,0 0,-1 0,1 0,-25 24,24-24,1 0,-1 0,-24 0,25 0,-25 0,24 0,1 0,-25 0,24 0,1 0,-25 0,24 0,-24 0,25 0,-26 0,26 0,-25 0,24-24,1 24,-25 0,25 0,-1 0,-24 0,25 0,-1 0,-24 0,25 0,-1 0,1 0,-1 0,-24 0,25 0,-1 0,1-25,-25 25,24 0,1 0,-25 0,24 0,1 0,-25 0,24 0,-24 0,0 0,25 0,-25 0,-1 0,1 0,0 0,0 0,0 0,-1 0,1 0,-25 0,25 0,0 0,-25 0,0 0,25 0,-25 0,0 0,0 0,0 0,0 0,0 0,0 0,0 0,0 0,0 0,0 0,0 0,0 0,0 0,0 0,0 0,0 0,0 0,0 0,0 0,0 0</inkml:trace>
  <inkml:trace contextRef="#ctx0" brushRef="#br0" timeOffset="17382.9942">16619 2009,'0'0,"0"0,0 0,0 0,0 0,0 0,0 0,0 0,0 0,25 0,-25 0,0 0,0 0,0 25,25-25,-25 0,0 0,25 0,-25 0,25 0,-25 0,0 0,25 0,-1 0,-24 25,25-25,0 0,0 0,0 0,-25 0,24 0,1 0,0 0,0 0,0 0,-1 0,1 25,-25-25,25 0,0 0,0 0,-1 0,1 0,0 0,0 0,0 0,-1 0,1 0,0 0,0 0,24 0,-24 24,0-24,0 0,0 0,24 0,-24 0,0 0,24 0,-24 0,25 0,-25 0,24 0,-24 0,0 0,25 0,-26 0,26 0,-25 0,0 0,24 25,-24-25,25 0,-26 0,1 0,25 0,-25 0,-1 0,26 0,-25 0,0 0,24 0,-24 0,25 0,-26 0,26-25,-25 25,24 0,-24 0,25 0,-1 0,-24 0,25 0,0 0,-26 0,26 0,0 0,-1 0,-24 0,25 0,-1 0,-24 0,25 0,-1 0,-24 0,25 0,-1 0,-24 0,25 0,-26 0,26 0,-25 0,24 0,-24 0,25 0,-25 0,24 0,-24 0,25 0,-25 0,-1 0,26 0,-25 0,0 0,24 0,-24 0,0 0,24 0,-24 0,0 25,25-25,-26 0,1 0,0 0,0 0,24 0,-24 0,0 0,0 0,0 0,-1 0,1 0,0 0,0 0,-25 0,25 0,-1 0,1 0,-25 0,25 0,0 0,-25 0,25 0,-25 0,0 0,24 0,-24 0,0 0,0 0,0 0,0 0,0 0,0 0,0 0,0-25,0 25,0 0,0 0,0 0,0 0,0 0,0 0,0 0,0 0,0 0,0 0</inkml:trace>
  <inkml:trace contextRef="#ctx0" brushRef="#br0" timeOffset="18575.0624">19546 3423,'25'0,"-25"0,25 25,-25-25,25 0,-25 0,25 0,-1 0,-24 0,25 0,0 25,0-25,24 0,-24 0,0 0,25 0,-25 0,24 0,-24 0,25 0,-1 0,1 24,-25-24,24 0,26 0,-26 0,1 0,-1 0,26 0,-26 25,26-25,-26 0,26 0,-1 0,-24 0,24 25,1-25,-1 0,1 0,-1 0,0 25,1-25,-1 0,1 0,-1 0,0 0,-24 0,24 0,1 25,-1-25,1 0,-26 0,26 0,-1 0,-24 0,24 0,-24 0,24 0,-24 0,-1 0,1 0,0 0,-1 0,1 0,-1 0,1 0,0 0,-26 24,26-24,-25 0,25 0,-26 0,26 0,-25 0,0 0,-1 0,1 0,-25 0,25 0,0 0,-25 0,0 0,25 0,-25 0,0 0,0 0,0 0,0 0,0 0,0 0,0 0,0 0,0 0,0 0,-25 0,25 0</inkml:trace>
  <inkml:trace contextRef="#ctx0" brushRef="#br0" timeOffset="19691.1262">2382 4862,'0'-25,"0"25,0 0,0 0,-25 0,25 0,0-25,0 25,0 0,0 0,0 0,0 0,0 0,0 0,0 0,0 0,0 0,0 0,0 0,0 0,25 25,-25-25,24 0,1 0,0 0,25 0,-26 0,26 0,0 0,-1 0,26 0,-26 0,26-25,-1 25,-24 0,24-25,1 25,-1 0,0-25,-24 25,24-24,-24 24,0 0,-1 0,-24-25,25 25,-26 0,1 0,-25 0,25 0,-25 0,0 0,0 0,0 0,0 0,0 0,0 0,0 0,0 0,0 0,0 0,0 0</inkml:trace>
  <inkml:trace contextRef="#ctx0" brushRef="#br0" timeOffset="21867.2507">11659 3299,'0'0,"0"0,0 0,0 0,0 0,0 0,0 0,0 25,0-25,0 25,0-25,0 24,24-24,-24 25,25-25,-25 25,25-25,-25 25,25-25,0 25,-25-25,24 0,1 24,0-24,-25 0,25 0,0 0,-1 0,1 0,0 0,0 0,0 0,-1 0,1 0,25 0,-25-24,-1 24,1 0,0-25,0 25,24-25,-24 25,0-25,25 25,-26-25,1 25,0-24,0-1,25 25,-26-25,1 25,0 0,0 0,0-25,-1 25,-24 0,25 0,0 25,-25-25,25 25,0-25,-25 25,24-25,-24 24,25 1,0 0,0 0,-25-25,25 25,-1-1,1 1,0 0,0 0,0-25,24 25,-24-1,0-24,24 25,-24-25,25 25,-1-25,-24 0,25 0,-1 0,1 0,-25 0,25 0,-26 0,26 0,0 0,-26-25,1 25,25 0,-25-25,-1 25,1-24,0 24,0-25,0 25,-1-25,1 25,0 0,0-25,0 25,-25 0,24 0,-24 0,25 0,-25 0,25 0,-25 0,0 0,0 25,25-25,-25 0,0 25,25-25,-25 25,24-25,-24 0,25 24,-25-24,25 25,-25-25,25 0,0 25,-1-25,1 0,0 0,0 25,24-25,-24 0,0 0,25 0,-25 0,24 0,-24 0,25 0,-1 0,1 0,-25 0,24 0,1-25,-1 25,1 0,0 0,-26-25,26 25,0 0,-26 0,26-25,0 25,-26 0,26 0,-25 0,24-24,-24 24,0 0,25 0,-26 0,1 0,0 0,25 0,-25 24,-1-24,1 0,0 0,0 0,24 25,-24-25,0 0,0 25,0-25,-1 0,1 25,0-25,25 0,-26 25,1-25,25 0,-25 0,-1 0,26 0,0 0,-26 0,26 0,0 0,-26 0,26 0,0 0,-1-25,1 25,0 0,-26-25,26 25,0-25,-1 25,1-25,-1 25,1-24,0 24,-26-25,26 25,0-25,-1 25,1-25,-25 25,24-25,1 25,-1 0,-24 0,25 0,-1 0,-24 0,25 0,0 0,-26 0,26 0,0 0,-26 0,26 0,-25 0,24 25,1-25,0 0,-26 0,26 0,0 25,-26-25,26 0,0 0,-1 0,-24 25,25-25,-1 0,-24 0,25 0,-1 0,-24 0,25 0,-1 0,1 0,0 0,-1 0,1 0,-1 0,1 0,24-25,-24 25,0 0,24 0,-24 0,-1-25,26 25,-26 0,26 0,-26 0,1 0,-1-25,26 25,-25 0,-1 0,1 0,-1 0,1 0,0-24,-1 24,-24 0,25 0,-1 0,-24 0,25 0,-26 0,26 0,-25 0,0 0</inkml:trace>
  <inkml:trace contextRef="#ctx0" brushRef="#br0" timeOffset="23987.372">12998 1910,'-25'-25,"25"0,-25 25,1-24,-1-1,0 25,0-25,0 0,1 25,-1-25,-25 25,25-24,1 24,-26 0,25 0,-24 0,-1 0,25 0,-25 24,26-24,-26 25,0 0,1 0,-1 0,25-1,-24 1,-1 0,1 0,-1 24,0-24,26 25,-26-1,0 1,26 0,-26-1,25 1,-24-1,24 1,0 0,0-1,0 1,1-1,24 1,-25 0,25-1,-25 1,25 0,0-1,0 1,0 24,0-24,25-1,0 1,-1 0,-24-26,25 26,25 0,-25-26,-1 26,26-25,-25 0,24 24,1-24,0-25,-1 25,1 0,24-25,-24 24,-1-24,26 0,-26 0,26 0,-1 0,1-24,-1 24,1-25,-1 0,25 0,-24 0,-1 1,0-1,1 0,-1 0,1-24,-26 24,26-25,-1 25,-24-24,-1-1,1 1,0-1,-1 0,-24 1,25-1,-26 1,1-1,0 0,0 1,-25-1,0 0,0-24,0 24,0-24,0 24,-25-24,0 24,0-24,1 0,-26 24,25 0,-24 1,-1-1,0 25,1-24,-1 24,-24 0,24 0,-24 1,24 24,-24-25,-1 25,1 0,-1 0,1 0,24 0</inkml:trace>
  <inkml:trace contextRef="#ctx0" brushRef="#br0" timeOffset="24449.3984">13569 3324,'49'0,"-24"0,25 0,-26 0,26 0,-25 0,24 0,-24 0</inkml:trace>
  <inkml:trace contextRef="#ctx0" brushRef="#br0" timeOffset="24625.4085">13618 3324,'-49'0,"-1"0,0 25,1-25,24 0,-25 0,25 0,1 0,24 0,0 24,0-24,0 0,0 0,0 0,24 0,1 0,25 0,-25 0,24 0,1 0,0 0,24 0,-24 0,24 0,-24 0</inkml:trace>
  <inkml:trace contextRef="#ctx0" brushRef="#br0" timeOffset="26034.4891">17116 1984,'49'0,"-24"0,25 0,-1 25,1-25,-1 0,1 0,24 0,1 25,-1-25,1 0,-1 0,25 0,-24 0,24 0,-25 0,26 0,-26 25,25-25,-24 0,-1 0,0 0,1 0,-26 0,1 0,0 0,-1 0,-24 0,0 0,0 0,-25 0,0 0,0 0,0 0,0 0,0 0,0 0,0 0,0 0,0 0,0 0,0 0,0 0,0-25,0 25</inkml:trace>
  <inkml:trace contextRef="#ctx0" brushRef="#br0" timeOffset="26787.5321">17116 2059,'24'0,"1"0,25 0,-1 0,1 25,24-25,-24 0,24 0,1 0,24 0,-24 0,24 0,25 0,-25 0,25 0,-25 0,25 0,0 0,-25 0,25 0,1 0,-26 0,0 0,25 24,-50-24,26 0,-1 0,-25 0,1 0,-1 0,-24 0,-1 0,1 0,0 0,-26 0,1 0,0 0,0-24,-25 24,0 0,0 0,0 0,0 0,0 0,0 0,0-25,0 25,0 0,0 0</inkml:trace>
  <inkml:trace contextRef="#ctx0" brushRef="#br0" timeOffset="27203.5559">17587 2059,'74'0,"1"0,-1 0,1 0,24 0,0-25,0 25,0 0,1 0,-1 0,25 0,-25 0,25 0,-25 0,25 0,0 0,-24 0,24 0,-25 0,0 0,0 0,-24 0,-1 0,1 0,-1 0,-24 0,-26 0,26 0,-25 0,0 0,-1 0,-24 0,0-25,0 25,0 0,0 0,0 0,0 0,0 0,0 0,0 0,0 0,0 0,0 0</inkml:trace>
  <inkml:trace contextRef="#ctx0" brushRef="#br0" timeOffset="27984.6006">20415 3522,'49'0,"26"0,-1 0,0 0,26 0,-26 0,25 0,-24 0,24 0,0 0,0 0,1 0,-1 0,0 0,0 0,0 0,-24 0,24 0,0 0,-24 0,-1 0,1-25,-1 25,-24 0,-1 0,1-24,-1 24,-24 0,0-25,-25 25,25 0,-25-25,0 25</inkml:trace>
  <inkml:trace contextRef="#ctx0" brushRef="#br0" timeOffset="28236.615">21084 3349,'-49'0,"24"0,0 0,25 0,0 0,0 0,0 0,25 24,0-24,0 0,-1 0,26 0,-25 0,49 0,-24 25,24-25,-24 0,24 0,25 0,-24 0,24 0,-25 25,26-25,-1 0,-25 0,26 0,-26 25,0-25,1 0,-26 0,1 0,0 0,-26 0</inkml:trace>
  <inkml:trace contextRef="#ctx0" brushRef="#br0" timeOffset="35583.0352">6797 10765,'-25'0,"0"0,25 0,0 0,0 0,-25 0,25 0,0 0,0 0,0 0,0 0,25 0,-25 0,25 0,0 0,0 0,-1 0,26 0,-25 0,0 0,24 0,-24 0,0 0,0 0,24 0,-24 0,0 0,0 0,-25 0,25 0,-1 0,-24 0,0 0,0 0,0 0,25 0,-25 0,0 25,0-25,0 0,0 25,0 0,0-1,0 1,0 0,0 0,0 0,-25 24,25-24,0 25,0-26,-24 26,24-25,0 25,0-26,0 1,-25 0,25 0,0 0,0-1,0 1,0 0,0 0,0-25,0 25,0-25,0 24,0-24</inkml:trace>
  <inkml:trace contextRef="#ctx0" brushRef="#br0" timeOffset="35775.0462">7591 11286,'24'0,"-24"0,0 0,0-25,0 25,0 0,0 0,0-24,0 24,0 0,0 0,0 0,0 0,0 0,0 0,0 0,0 0,0 0,0 0,0 0</inkml:trace>
  <inkml:trace contextRef="#ctx0" brushRef="#br0" timeOffset="36079.0636">8062 10988,'25'-24,"-25"24,0 0,24 0,-24 0,0 0,0 0,0 0,0 0,0 0,-24 0,24 24,-25-24,25 25,0 0,0-25,0 25,0 0,0-1,0 1,0 0,25 0,-1 0,-24 0,25-1,0 1,0 0,0 0,0 0,-25-1,24 1,1-25,-25 25,0 0,25-25,-25 25,0-25,0 24,0-24,0 25,0-25,0 25,-25-25,25 0,-25 25,1-25,-1 0,0 0,0 0,0 0</inkml:trace>
  <inkml:trace contextRef="#ctx0" brushRef="#br0" timeOffset="36243.073">8062 10939,'49'-25,"1"25,-25-25,25 0,-26 1,26-1,0 25,-1-25,1 0,-1 25,1-25,-25 25,24-24,1 24,-25-25</inkml:trace>
  <inkml:trace contextRef="#ctx0" brushRef="#br0" timeOffset="36727.1006">6822 9475,'0'0,"0"0,0 0,0 0,0 0,0 25,0-25,0 0,0 25,24-25,1 25,-25 0,25-1,0 1,24 25,-24-25,25 24,-25-24,24 25,1-26,0 26,24 0,-24-26,-1 26,26 0,-1-1,-24-24,24 25,0-1</inkml:trace>
  <inkml:trace contextRef="#ctx0" brushRef="#br0" timeOffset="37273.1319">8682 12080,'0'0,"0"0,-25 0,25 0,0 0,0 0,0 25,0-25,0 0,25 24,0 1,0 0,-1 0,1 0,25 24,-1-24,1 25,0-1,24 1,-24 0,24-1,-24 1,24 24,1-24,-1-1,0 1,-24 0,24-1,1 1,-1-1,-24 1,24-25,-24 24,-1-24</inkml:trace>
  <inkml:trace contextRef="#ctx0" brushRef="#br0" timeOffset="37928.1693">10220 9451,'0'-25,"0"25,0 0,0 0,0 0,0 0,0 0,0 0,0 0,-25 25,0-1,0-24,1 50,-1-25,-25 24,25-24,-24 25,-1-1,1 26,-26-26,26 1,-26 24,1 1,24-1,-24 1,-1-1,1-24,-1 24</inkml:trace>
  <inkml:trace contextRef="#ctx0" brushRef="#br0" timeOffset="38547.2047">7442 12030,'0'0,"0"0,0-25,0 25,0 0,0 0,0 0,-25 25,25-25,-25 0,25 25,-25 0,1 0,-1-1,0 26,-25-25,26 25,-26-1,0 26,1-26,-1 26,-24-26,24 26,-24-1,-1 0,1 1,-1-1,1 25,0-24,-26-1</inkml:trace>
  <inkml:trace contextRef="#ctx0" brushRef="#br0" timeOffset="42614.4374">10815 13370,'0'0,"0"0,0 0,0 0,0 0,0 25,0-25,0 0,-25 0,1 0,24 24,-25-24,0 0,0 0,0 0,1 0,-1 0,0 0,25 0,-25 0,0 0,1 0,24 0,-25 0,25-24,0 24,0-25,0 25,0-25,0 25,0-25,0 0,0 25,25-24,-25-1,24 25,1-25,0 25,-25-25,25 25,0-25,-1 25,1 0,-25 0,25 0,0 0,-25 0,25 0,-25 25,24-25,-24 25,25 0,-25 0,0-1,0 1,0 0,0 25,0-26,0 26,-25-25,1 24,-1 1,0-25,0 24,-24 1,-1-25,25 24,-24 1,-1-25,25 0,-24-1,-1 1,25 0,0-25,0 25,1-25,24 0,-25 0,25 0,-25-25,25 25,0 0,0-25,0 0,0 1,0 24,0-25,25 0,-25 0,25 0,-1 1,-24-1,25 25,0-25,0 25,0-25,-25 25,25 0,-1 0,1 25,0-25,0 25,-25-25,25 25,-1-25,1 24,-25-24,25 25,-25 0,25-25,0 0,-25 25,0-25,24 0,-24 25,0-25</inkml:trace>
  <inkml:trace contextRef="#ctx0" brushRef="#br0" timeOffset="42762.4458">11063 13742,'0'0,"0"0,0 0,0 0,0 0</inkml:trace>
  <inkml:trace contextRef="#ctx0" brushRef="#br0" timeOffset="43071.4635">11510 13370,'0'0,"0"-25,0 25,-25 0,0 25,25-25,-25 0,1 25,24-1,-25-24,0 25,25 0,0 0,0 0,0 24,0-24,0 0,0 0,25-1,-25 1,25 0,-25 0,24 0,-24-1,25-24,-25 25,25 0,-25 0,25-25,-25 25,25-1,-25-24,0 25,0-25,0 25,24-25,-24 0,0 0,0 25,0-25,0 0,0 0,0 0,-24 0,24 0,-25 0,0 0,0 0</inkml:trace>
  <inkml:trace contextRef="#ctx0" brushRef="#br0" timeOffset="43251.4738">11634 13370,'49'0,"1"-25,0 0,-1 0,1 25,-1-24,-24-1,25 25,-1-25,1 25,-25-25,24 25,-24-25,0 25,0 0,0-25,-25 25,0 0,24 0</inkml:trace>
  <inkml:trace contextRef="#ctx0" brushRef="#br0" timeOffset="44547.5479">7987 13667,'25'-24,"-25"24,0 0,0 0,0 0,0 0,0 0,0 0,0 0,0 0,0 0,0 24,0-24,0 0,-25 25,25-25,0 0,0 25,0-25,0 25,0-25,0 0,0 25,0-25,0 0,25 0,-25 0,0 0,25 0,-25 0,0 0,0 0,25 0,-25 0,0 0,25 0,-25-25,0 25,0 0,0 0,0 0,0-25,0 25,0 0,0 0,0 0,-25 0</inkml:trace>
  <inkml:trace contextRef="#ctx0" brushRef="#br0" timeOffset="44827.564">7789 14312,'0'25,"0"0,0-25,0 25,0-25,0 0,0 25,0-25,0 0,0 24,0-24,0 0,0 0,25 0,-25 0,0 0,0 0,25 0,-25 0,0 0,24 0,-24-24,0 24,25 0,-25-25,0 25,0-25,25 25,-25 0,0-25,0 25,0 0,-25 0,25-25,-25 25,25 0,-24 0,-1 0</inkml:trace>
  <inkml:trace contextRef="#ctx0" brushRef="#br0" timeOffset="50134.8675">6028 13742,'0'-25,"25"0,-25 0,24 25,-24-24,0-1,0 25,25-25,-25 25,0-25,0 25,0 0,0 0,0 0,0 0,0 0,0 25,-25-25,25 25,-24 0,-1-1,0 1,0 0,0 25,1-26,-26 26,25 0,-24-1,24 1,-25-1,25-24,1 25,-1-25,25-1,0 1,0 0,0 0,0-25,0 25,0-25,25 0,-25 0,24 24,1-24,0 0,0-24,0 24,-1 0,1-25,25 25,-25 0,-1-25,26 25,-25-25,0 25,-1-25,-24 1,25 24,0-25,-25 25,0-25,25 25,-25-25,0 25,0-25,0 25,0 0,0 0,0-24,-25 24,25 0,0 0,0 24,0-24,0 0,0 25,0 0,0-25,0 25,0 24,0-24,0 0,0 0,0 0,0-1,0 1,0 0,0 0,0 0,0 0,0-1,0-24,0 25,0 0,0-25</inkml:trace>
  <inkml:trace contextRef="#ctx0" brushRef="#br0" timeOffset="50278.8758">6301 14337,'0'0,"0"-25,0 25,0 0,0 0,0 0,0-25,0 25,0 0,0 0</inkml:trace>
  <inkml:trace contextRef="#ctx0" brushRef="#br0" timeOffset="50586.8934">6846 13915,'0'0,"25"-24,-25-1,0 25,0 0,0-25,0 25,0 0,-25 0,1 0,24 0,-25 0,0 25,25-25,-25 25,0-25,25 24,-24 1,24 0,0 0,0 0,0 24,24-24,-24 0,25 24,0-24,-25 0,25 0,0 0,-25-1,24 1,1 0,-25 0,25 0,-25-25,0 25,25-1,-25-24,0 25,0-25,0 25,0-25,0 0,-25 25,0-25,25 25,-25-25,1 0,-1 0,0 24,0-24,0 0,1-24,-1 24</inkml:trace>
  <inkml:trace contextRef="#ctx0" brushRef="#br0" timeOffset="50722.9012">6747 13965,'25'-25,"25"0,-26 1,26-1,-25 0,24 0,-24 0,25 25,-1-24,1-1,-25 25,25-25,-26 0,26 25,-25 0</inkml:trace>
  <inkml:trace contextRef="#ctx0" brushRef="#br0" timeOffset="52639.0107">6375 14387,'0'-25,"0"25,0-25,0 0,0 0,0 1,0-1,25-25,-25 25,25 1,-25-26,25 25,-25-24,24-1,1 0,0 1,0-1,0 1,-1-1</inkml:trace>
  <inkml:trace contextRef="#ctx0" brushRef="#br0" timeOffset="53479.0588">10865 13767,'25'-25,"-25"25,24 0,-24-25,25 0,-25 0,25 25,-25-24,25-1,-25 0,25 0,-1 0,1 1,-25-26,25 25,0 0,0 1,-1-26</inkml:trace>
  <inkml:trace contextRef="#ctx0" brushRef="#br0" timeOffset="59242.3884">6747 13866,'25'-25,"-25"25,25-25,0 25,-25-25,24 25,-24 0,0 0,25 0,-25 0,0 0,0 0,0 0,0 0,0 0,0 25,-25 0,1 0,-1 0,-25-1,25 1,-24 25,-26-1,26 1,-26 0,1-1,0 1,-1-1,1 1,-1 0,1-1,-1 1,1-25,24 24,-24-24,24 0,26-25,-26 25,25 0,0-25,1 0,24 0,0 0,0 0</inkml:trace>
  <inkml:trace contextRef="#ctx0" brushRef="#br0" timeOffset="64616.6958">11659 13568,'0'0,"-25"0,0 0,25 0,-25 25,0-25,1 0,-26 25,0 0,26-25,-51 24,25 1,1 0,-26 0,1 0,0-1,-26 26,26-25,-25 0,24 24,1-24,-25 0,24 0,26 24,-26-24</inkml:trace>
  <inkml:trace contextRef="#ctx0" brushRef="#br0" timeOffset="65551.7493">7020 15280,'0'-25,"0"25,0-25,0 0,0 25,0-25,0 1,0 24,-25-25,0 25,25-25,-24 25,-1 0,0 0,0 0,0 0,1 0,24 0,-25 25,0-25,0 25,25-1,-25-24,1 25,24 0,-25 0,25 0,0-1,0 1,0-25,0 25,0 0,0-25,0 25,25-25,-25 0,24 25,-24-25,25 0,0 0,-25 0,25 0,0 0,-1 0,-24-25,25 25,0-25,0 25,0-25,-25 0,24 25,1-25,-25 1,25 24,-25-25,25 25,-25-25,0 25,0 0,0 0,0 0,0 0,0 0,0 0,0 25,0-25,25 25,-25-1,0 1,0 25,0-25,0 0,24 24,-24 1,0-25,0 24,0 1,0-25,0 24,0-24,0 0,0 0,0 24,0-49,0 25,0 0,0 0,0-25,0 0,0 24,0-24</inkml:trace>
  <inkml:trace contextRef="#ctx0" brushRef="#br0" timeOffset="65720.759">7615 15329,'25'-25,"-25"1,25-1,-25 25,0-25,25 0,-25 25,0-25,0 25,0-24,0 24,0 0,0 0,0 0,0 0,0 0</inkml:trace>
  <inkml:trace contextRef="#ctx0" brushRef="#br0" timeOffset="65905.7696">7739 15577,'0'0,"0"0,0 0,0 0,0 0,0 0,0 0,0 0,25 0,-25-24,0 24,0 0,25 0,-25 0,0-25,25 25,-25 0,25-25,-25 25,24-25</inkml:trace>
  <inkml:trace contextRef="#ctx0" brushRef="#br0" timeOffset="66176.7851">8236 15106,'0'0,"0"0,0 25,0-25,-25 25,25-25,0 24,0 1,0 0,0 0,0 0,0-1,0 1,25 0,-25 0,24 0,1 0,0-1,-25 1,25-25,0 25,-1 0,-24 0,25-1,-25-24,25 25,-25 0,0-25,0 25,0 0,0-25,0 24,0-24,0 25,-25-25,25 0,-25 25,1-25,24 0,-25 0,0 0,0 0</inkml:trace>
  <inkml:trace contextRef="#ctx0" brushRef="#br0" timeOffset="66348.7949">8211 15180,'25'-24,"-1"-1,1 0,0 0,25 0,-26 1,26-1,-25 0,24 0,-24 25,25-25,-1 1,-24 24,25-25,-25 25,-1-25,1 25,0 0,0-25,-25 25,25 0,-25 0,0 0</inkml:trace>
  <inkml:trace contextRef="#ctx0" brushRef="#br0" timeOffset="71865.1104">11783 3448,'24'0,"-24"0,25 0,-25 0,25 0,0 0,0 0,-25 0,24-25,1 25,0 0,0-25,24 25,-24 0,0-25,0 25,0-24,24-1,-24 25,0-25,0 25,-1 0,1-25,0 25,-25 0,25 0,-25 0,25 0,-25 0,24 0,-24 0,0 25,0-25,0 25,25-25,-25 25,0-25,0 24,0-24,25 25,-25-25,0 25,0-25,25 25,-25-25,25 25,-25-25,25 0,-1 24,-24-24,25 0,0 0,0 0,0 0,-1 0,1 0,0-24,0 24,0 0,-1 0,1-25,0 25,0 0,0-25,-1 25,1 0,-25-25,25 25,-25 0,0 0,25 0,-25-25,0 25,0 0,0 0,0 0,0 0,0 0,0 0,0 0,0 0,0 0,0 0,-25 0,0 25,0-25,1 0,-1 0,0 0,-25 25,1-25,-1 0,1 0,-1 25,-24-25,-1 0,25 0,-24 0,24 0,-24 0,24 25,-24-25,24 0,1-25,-1 25,25 0,-24 0,24-25,0 25,0 0,1 0,24-25,-25 25,25 0,0-25,0 25,0-24,0 24,0 0,0-25,0 25,25-25,-25 25,24 0,1-25,-25 25,25 0,0 0,0 0,-25-25,24 25,-24 0,25 0,0 0,-25 0,25 25,-25-25,25 0,-1 0,-24 25,25-25,-25 25,25-25,-25 0,25 25,-25-25,25 24,-25-24,24 25,-24-25,25 0,0 25,-25-25,25 0,0 0,-1 0,1 0,0 0,0 0,24-25,-24 25,25 0,-25-25,24 25,1 0,-25-24,24 24,1-25,-25 25,24 0,-24-25,0 25,0 0,-25 0,25 0,-25-25,0 25,0 0,0 0,0 0,0 25,0-25,0 0,-25 0,25 25,-25-25,0 0,25 25,-25-25,25 0,-24 24,24-24,0 25</inkml:trace>
  <inkml:trace contextRef="#ctx0" brushRef="#br0" timeOffset="74227.2455">2431 7193,'0'-24,"0"24,0-25,0 0,-25 25,1-25,24 25,-25 0,0 0,25 0,-25 0,0 0,25 25,-24 0,-1 0,0-1,25 1,-25 0,0 25,25-1,0-24,-24 25,24-26,0 26,0-25,0 0,0-1,24 1,-24 0,25 0,-25-25,25 25,0-25,-25 24,25-24,-1 0,-24 0,25 0,0 0,0 0,-25-24,25 24,-1 0,1-25,-25 25,25-25,-25 0,25 25,-25-25,25 25,-25-24,0 24,0 0,0-25,0 25,0 0,0 0,0 0,0 0,0 0,0 0,0 25,0-25,0 0,0 24,0-24,0 25,0-25,0 25,24-25,-24 0,25 0,-25 25,25-25,-25 0,25 0,-25-25,25 25,-1 0,1-25,0 25,0-25,-25 25,25-24,-1-1,1 0,-25 25,25-25,-25 0,0 1,0 24,0-25,0 25,0-25,-25 25,0 0,1-25,-1 25,0 0,0 0,0 0,-24 0,24 25,-25-25,26 25,-26 0,25-25,0 24,1 1,-1-25</inkml:trace>
  <inkml:trace contextRef="#ctx0" brushRef="#br0" timeOffset="74471.2595">3051 7193,'0'-24,"0"24,-24 0,24 0,-25-25,25 25,-25 0,25 0,-25 25,0-25,25 0,0 24,-25-24,25 0,0 25,-24-25,24 0,0 0,0 25,0-25,0 0,0 25,0-25,0 0,0 0,0 25</inkml:trace>
  <inkml:trace contextRef="#ctx0" brushRef="#br0" timeOffset="74979.2885">1985 7417,'0'24,"0"1,0 0,0 0,25-25,-1 25,1-25,0 0,0-25,24 25,-24 0,25-25,-1 0,1 25,0-25,-26 1,26-1,0 0,-26 0,1 25,0-25,-25 25,25-24,-25 24,0 0,0 0,0 0,0 24,0-24,-25 25,25 0,-25 0,0 0</inkml:trace>
  <inkml:trace contextRef="#ctx0" brushRef="#br0" timeOffset="77755.4473">8434 15900,'-25'0,"25"0,0 25,0-25,0 0,0 24,0-24,25 25,-25 0,0-25,25 50,0-26,-1 1,-24 0,25 25,0-26,0 26,0-25,-1 0,1 24,-25-24,25 0,0 0,-25 0,25-1,-25 1,24 0,-24-25,0 25,25-25,-25 25,0-25,0 0,0 24</inkml:trace>
  <inkml:trace contextRef="#ctx0" brushRef="#br0" timeOffset="78062.4649">8409 16470,'-25'0,"25"-24,0 24,0 0,0 0,0 0,0 0,0 0,25 24,-25-24,0 25,25 0,-25 0,25-25,0 25,-25-1,24 1,1 0,0 0,-25 0,25-1,0-24,-25 25,24-25,1 25,-25-25,25 0,0 0,-25 0,25 0,-1 0,-24-25,25 25,0-25,-25 1,25 24,0-25,-25-25,24 25,1 1,-25-1,25 0,-25-25,0 26,25-1,-25 0,0 0,0 0,0 0,0 1,0-1,0 25</inkml:trace>
  <inkml:trace contextRef="#ctx0" brushRef="#br0" timeOffset="78986.5177">9128 17165,'0'0,"0"0,0 0,0 25,0-25,0 0,-24 0,24 24,0-24,-25 0,25 25,-25-25,0 0,25 25,-25-25,1 0,-1 25,0-25,0 0,25 0,-25 0,1 0,24-25,-25 25,25 0,0-25,-25 25,25-25,0 25,0-24,0 24,0-25,0 0,0 25,0-25,0 25,0-25,0 25,25 0,-25 0,25-24,-1 24,-24 0,25 0,0 0,-25 24,25-24,0 25,-1-25,-24 25,25 0,-25 0,25-1,-25 26,0-25,0 24,0-24,0 25,0-25,0-1,-25 26,25-25,-25 25,1-26,-1 26,0-25,0 0,0-1,1 1,-1 0,0 0,0 0,0-1,1-24,-1 25,0-25,25 0,-25 0,25 0,0 0,-25-25,25 25,0-24,0-1,-24 25,24-25,0 0,0 0,24 1,-24-1,0 25,25-25,0 25,-25 0,25 0,0 0,-1 0,1 0,0 0,0 0,0 0,-1 25,-24-25,25 0,0 0,0 0,0 25,-1-25,1 0,0 0,0 0,0 0,-1 0,1 0,0 0,0-25,0 25,-1 0,-24-25</inkml:trace>
  <inkml:trace contextRef="#ctx0" brushRef="#br0" timeOffset="79262.5335">9401 17413,'0'-25,"0"0,0 0,0 1,0 24,-24-25,24 25,0 0,-25 0,25 0,-25 0,25 25,0-25,-25 24,25-24,0 25,-25 0,25 0,0 0,0-1,0 1,0 0,0 0,0 0,25 0,-25-1,0-24,25 25,-25-25,25 25,-25-25,25 0,-1 0,-24 0,25 0,0 0,0 0,0-25,-25 25,24-25,1 25,0-24,-25-1,25 0,-25 0,25 0,-25 0,0 1,0-1,0 0,0 0,-25 0,0 1,0-1,0 0,-24 25,-1 0</inkml:trace>
  <inkml:trace contextRef="#ctx0" brushRef="#br0" timeOffset="80324.5943">6499 15007,'0'-25,"0"25,0 0,-25 0,25 0,0 0,-24 0,24 0,-25 25,25-25,-25 25,0-25,0 24,1 1,-1 25,0-25,0 24,0 1,1-1,-1 1,0 25,0-26,0 26,25-1,-25 0,25 1,0-1,0 1,0-1,25 0,-25 1,25-26,0 1,25 0,-26-1,26 1,0 0,-1-26,1 1,-1 0,26 0,-26 0</inkml:trace>
  <inkml:trace contextRef="#ctx0" brushRef="#br0" timeOffset="80783.6205">8930 14610,'0'25,"0"-25,25 0,-25 0,0 0,25 25,-25-25,24 24,1 1,0 0,0 0,0 0,-1 24,1 1,25-1,-25 1,-1 24,26-24,-25 24,0 1,0-1,-1 1,-24-1,0 1,0 24,-24-25,-1 1,0-1,0 0,-25 1,1-1,-1-24,-24 24,24-24,1-1,-26 1,26 0,-1-1</inkml:trace>
  <inkml:trace contextRef="#ctx0" brushRef="#br0" timeOffset="85374.8831">9798 15329,'0'-25,"-25"25,25-24,0-1,-24 0,24 0,0 25,0-25,0 25,0 0,0-24,0 24,0 0,0 0,0 0,0 24,0-24,24 25,-24 0,25-25,0 50,0-26,0 1,-25 0,24 0,1 0,0 0,0-1,0 1,-25 0,24 0,1-25,-25 25,25-25,-25 24,0-24</inkml:trace>
  <inkml:trace contextRef="#ctx0" brushRef="#br0" timeOffset="85590.8955">10121 15205,'-25'-25,"25"25,0 0,0 0,0 0,-25 0,25 0,0 25,0-25,-25 25,25 0,-25 0,1-1,24 1,-25 0,0 0,25 0,-25 0,0-1,1 1,24-25,-25 25,0 0,0 0,0-1,25-24,-24 25</inkml:trace>
  <inkml:trace contextRef="#ctx0" brushRef="#br0" timeOffset="85970.9172">10220 14932,'0'0,"0"0,0 0,0 0,0 25,0-25,0 25,0-25,0 25,0 0,25-1,-25 1,0 0,24 0,-24 0,25-1,-25 1,25 0,0 0,0-25,0 25,-1-25,1 24,0-24,25 0,-26 0,1 0,0 0,0-24,0 24,-1 0,-24-25,25 0,0 25,-25-25,25 0,-25 1,25-1,-25 0,0 0,0 0,24 1,-24 24,0 0,0-25,0 25,0 25,0-25,0 24,0 1,0 0,0 25,0-1,0 1,0-1,0 1,0 0,0-1,-24 26,24-26,-25 1,25 24</inkml:trace>
  <inkml:trace contextRef="#ctx0" brushRef="#br0" timeOffset="87243.99">6722 15825,'0'0,"0"0,0 0,0 0,0 0,0 0,0 0,0 0,0 0,-24 25,24-25,-25 25,25-25,-25 25,0 0,0-1,1 1,-1 0,0 0,-25 0,26-1,-1 1,-25 0,25-25,-24 25,24 0,0-1,0 1,-24 0,24-25,25 25,-25-25,0 25,25-25,-25 0,25 24</inkml:trace>
  <inkml:trace contextRef="#ctx0" brushRef="#br0" timeOffset="87507.0051">6673 16123,'-25'0,"25"25,-25 0,0-25,1 24,-1 1,0 0,0 0,-24 0,24-1,0 1,-25 0,26 0,-26 0,25 0,-24-1,24-24,0 25,-25 0,25 0,1 0,-1-25,0 24</inkml:trace>
  <inkml:trace contextRef="#ctx0" brushRef="#br0" timeOffset="88419.0573">4788 16619,'0'0,"0"-25,0 25,0 0,0-24,0 24,0-25,0 0,24 25,-24-25,25 0,0 25,-25-24,25-1,0 25,-1-25,1 25,25-25,-25 25,0 0,-1 0,1 0,-25 0,25 0,0 0,-25 0,25 25,-25-25,0 25,24 0,-24-25,0 24,0 1,0-25,0 25,-24 0,24-25,0 25,-25-1,25-24,-25 25,25 0,0-25,-25 25,25-25,0 0,-25 0,25 25,0-25,0 0,0 0,0 0,0 0,0 0,0 0,0 0,0 0,0 0,0-25,0 25,0 0,25 0,-25-25,0 25,25 0,-25-25,25 25,-25 0,25 0,-25 0,24 0,1 0,-25 0,25 0,-25 0,25 25,0-25,-25 25,24-25,-24 25,0-1,0 1,0-25,0 25,0 0,0 0,0-1,0-24,0 25,0 0,-24-25,24 25,0-25,-25 25,25-25,-25 0,25 0,0 24,-25-24,25 0,-25 0,1 0,24 0,-25 0,25 0,-25-24,0 24,25 0,-25-25,25 25,-24 0,-1 0,25-25,-25 25,0 0</inkml:trace>
  <inkml:trace contextRef="#ctx0" brushRef="#br0" timeOffset="90255.1623">5507 16148,'0'-25,"0"25,0 0,0 0,0 0,0 0,0 0,0 0,0 0,0 0,0 0,0 0,0 0,0 25,0-25,-25 25,25-25,0 24,0 1,0 25,-25-25,25-1,0 26,0-25,0 25,0-1,0 1,0-25,0 24,0-24,0 0,25 0,-25-1,25 1,-25 0,25 0,-25-25,25 0,-1 0,-24 0,25 0,0 0,0 0,-25 0,25-25,-1 25,1-25,-25 25,25-25,-25 1,25-1,-25 25,0-25,0 0,0 25,0-25,0 25,0-24,-25 24,25-25,-25 25,0 0,25 0,-24 0,-1 0,0 0,0 0,0 0,-24 0,24 25,0-25,0 0</inkml:trace>
  <inkml:trace contextRef="#ctx0" brushRef="#br0" timeOffset="90791.1929">4812 15553,'-49'49,"-1"1,1-1,-1 26,0-1,26-24,-26 49,25-25,-24 1,24 24,0-25,25 26,-25-26,25 25,0-24,0 24,0-25,25 1,0-1,0-24,-1 24,1-24,25-1,-25 1,24 0,1-26,-1 1,26 25,-26-50,1 25,0-25,24 0,-24 0,-1 0,1-25,24 0,-24 0,0 0,-1 1,1-1,24-25,-24 25,-1-24,26-1,-26 1,1-26,24 26,-24-1,0-24,-1 24,-24-24,0 24,24-24,-49 24,25-24,-25 24,0-25,0 26,0-26,-25 26,1-26,-1 26,-25-26,1 26,-1-26,-24 26,-1-1,26 1,-51-1,26 25,0 0,-1 25,-24-24,25 24,-1 0,-24 24,24 1,-24 0,25 0,-1 24,-24 1</inkml:trace>
  <inkml:trace contextRef="#ctx0" brushRef="#br0" timeOffset="92714.3029">11559 6499,'0'-25,"0"25,0-25,0 0,0 25,0-24,0 24,0-25,0 25,0 0,0 0,0 0,0 25,0-25,0 24,0 1,0 0,0 0,0 0,0-1,0 26,0-25,0 0,0-1,0 1,0 0,25-25,-25 25,0-25,25 25,0-25,0 0,-1-25,1 25,0 0,25-25,-26 0,26 0,0 1,-1-1,1 0,-1-25,26 26,-26-26,1 0,24 26,-24-26,24 0,-24 1,0-1,-1 1,1-1,0 0,-26 26,1-1,0 0,-25 0,0 0,0 25,0-24,-25 24</inkml:trace>
  <inkml:trace contextRef="#ctx0" brushRef="#br0" timeOffset="93078.3237">11783 6251,'0'0,"0"-25,0 25,0 0,0-25,0 25,0-25,0 25,0 0,0-24,0 24,24 0,-24 0,0 0,0 0,0 0,0 0,0 0,0 0,0 24,0-24,0 25,0 0,0 0,0 0,0-25,0 24,25 1,-25 0,0-25,25 25,-25 0,25-25,-25 0,25 0,-1 0,1 0,0-25,25 25,-26-25,26 0,0 0,-1 1,26-26,-26 25,26-24,-1 24,-24-25,24 1,1-1,-1 25,0-24,1-1,-1 0,-24 25,-1-24,1 24,0-25,-26 26,1-1,0 25,0-25,-25 25,0 0,0 0,0 0,0 25</inkml:trace>
</inkml:ink>
</file>

<file path=ppt/ink/ink2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9T14:25:20.130"/>
    </inkml:context>
    <inkml:brush xml:id="br0">
      <inkml:brushProperty name="width" value="0.05292" units="cm"/>
      <inkml:brushProperty name="height" value="0.05292" units="cm"/>
      <inkml:brushProperty name="color" value="#FF0000"/>
    </inkml:brush>
  </inkml:definitions>
  <inkml:trace contextRef="#ctx0" brushRef="#br0">14362 8359,'0'0,"0"-25,0 25,0 0,0 0,0-24,0 24,0 0,0 0,0 0,0 0,0 0,0 0,0 0,0 0,0 0,0 0,0 0,0 0,0 0,0 0,0 24,0-24,0 25,0-25,0 25,0 0,0 0,0-1,0 1,-25 0,25 0,0 0,0 24,0-24,-24 25,24-26,0 1,0 25,0-25,0 24,0-24,0 0,-25 0,25 24,0-24,0 0,0 0,0 0,0-1,0 1,0 25,0-25,0-1,0 1,0 0,0 0,0 0,0 24,0-24,-25 0,25 0,0-1,0 1,0 0,0 0,0 0,0-1,0 1,0 0,0 0,0 0,0-25,0 24,0 1,0 0,0-25,0 25,0 0,0-25,0 24,0 1,0-25,0 25,0 0,25-25,-25 25,0-1,0 1,25-25,-25 25,0 0,0 0,0-25,0 25,0-1,0 1,24-25,-24 25,0 0,0 0,0-25,0 24,0 1,0-25,0 25,0-25,0 25,0 0,0-25,0 24,0-24,0 25,0-25,0 25,0 0,0-25,0 25,0-25,0 24,0-24,0 25,0 0,-24-25,24 25,0 0,0-25,0 24,0 1,0-25,0 25,0 0,0-25,0 25,0-25,0 24,-25 1,25-25,0 25,0 0,0-25,0 25,0-1,0-24,0 25,0 0,0 0,-25-25,25 25,0-1,0 1,0-25,0 25,0 0,0 0,0-25,0 24,0-24,0 25,0 0,0-25,0 25,0-25,0 25,0-25,0 25,0-25,0 24,0-24,0 25,0-25,0 25,0-25,0 25,0 0,0-25,0 24,0-24,0 25,0-25,0 25,0-25,0 25,0-25,0 0,0 25,0-25,0 0,0 0,0 0,0 24,0-24,0 0,0 0,0 0,0 0,0 25,0-25,25 0,-25 0,0 0,25 0,-25 0,0 0,0 0,24 0,-24 0,25 0,-25 0,0 0,25 0,0 0,-25 0,25 0,-1 0,1 0,0 0,0-25,25 25,-26 0,1 0,25 0,-25 0,24 0,1 0,-1 0,1 0,0 0,-1 0,26 0,-26 0,1 0,24 0,-24 0,24 0,1 0,-26 0,26 0,-1 0,1 25,-1-25,0 0,1 0,-1 0,1 0,-1 0,0 25,-24-25,24 0,1 0,-1 25,1-25,-26 0,26 0,-1 25,-24-25,24 0,-24 0,-1 0,26 24,-26-24,1 0,0 0,-1 0,-24 0,25 0,-1 25,-24-25,0 0,0 0,-1 0,1 0,-25 0,25-25,-25 25,0 0,0 0,0 0,0-24,0 24</inkml:trace>
  <inkml:trace contextRef="#ctx0" brushRef="#br0" timeOffset="1092.0625">17909 8409,'0'0,"0"-25,0 25,25 0,-25 0,0 0,0 0,0 0,0 0,0 0,0 0,0 0,0 25,0-25,0 25,0-1,0 1,0 0,0 0,0 0,0 24,0 1,-25-25,25 24,0 1,0-1,-24 1,24 0,0-1,0 26,0-26,-25 1,25 0,0 24,0-24,-25-1,25 26,0-26,0 1,0-1,0 1,0 0,0-1,0 1,0-25,0 24,0 1,0-25,0 24,0-24,0 25,25-25,-25 24,0-24,0 25,0-26,0 26,25-25,-25 24,0-24,0 0,0 25,0-26,0 1,0 0,0 25,0-26,0 1,0 0,0 0,0 0,0-1,0 1,0 0,0 0,0 0,24-1,-24 1,0 0,0 0,0 0,0-1,0 1,0 0,0 0,0 0,0-1,0-24,0 25,0 0,0 0,0 0,0-25,0 25,0-1,0 1,0-25,0 25,0-25,0 25,0-25,0 25,0-25,25 24,-25-24,0 0,0 25,0-25,0 25,0-25,0 0,0 25,0-25,0 0,0 25,0-25,0 0,0 24,0-24,0 0,0 25,0-25,0 0,0 0,0 25,0-25,0 0,0 25,0-25,0 0,0 0</inkml:trace>
  <inkml:trace contextRef="#ctx0" brushRef="#br0" timeOffset="1555.0889">17413 11633,'25'0,"-25"0,0 0,25 0,-25 0,25 0,-25 0,24 0,1 0,0 0,0 0,0-24,24 24,-24 0,0 0,0 0,24 0,-24 0,0 0,25 0,-26 0,1 0,25 0,-25 0,-1 0,1 0,0 0,25 0,-26 0,1 0,-25 0,25 0,0 0,0 0,-25 0,24 0,-24 0,0 0,0 0,0 0,0 0,0 0</inkml:trace>
  <inkml:trace contextRef="#ctx0" brushRef="#br0" timeOffset="2855.1633">14933 8855,'0'0,"0"-25,-25 25,25 0,0-24,0 24,0 0,0 0,0 0,0 0,0 0,0 0,0 0,0 24,0-24,-25 25,25 0,0 0,0 24,0-24,0 0,0 0,-25 0,25 24,0-24,0-25,-24 25,24 0,0 0,0-25,0 24,0-24,0 0,0 0,0 25,0-25,0 0,0-25,0 25,0 0,0-24,0 24,0-25,0 0,0 25,0-25,0 0,0 1,0-1,0 0,0 0,0 0,24 0,-24 1,0 24,0-25,0 25,25 0,-25-25,25 25,-25 0,25 0,-25 0,25 0,-1 0,-24 25,25-25,0 0,-25 25,25-25,0 0,-1 0,1 24,0-24,-25 0,25 0,0 25,-1-25,-24 0,25 0,0 0,-25 0,25 0,-25 0,0-25,0 25,0 0,0 0,0 0,0 0,0 0,0 0,-25 0,25 0,0 0,-25 0,25 0,-25 0,25 25,0-25,-24 0,24 25,-25-25,25 25,-25-25,25 25,-25-25,25 0,-25 25,25-25,0 0,0 0,0 24,-24-24,24 0,0 0,0 0,0 0,0 0,0-24,0 24,0 0,0-25,24 25,-24-25,0 25,25-25,-25 0,25 0,-25 1,25-1,-25 0,25 0,-25 0,24 1,-24-1,25 25,-25-25,25 25,-25-25,0 25,0 0,25 0,-25 25,0-25,0 25,0 0,25-1,-25 1,0 0,0 0,0 24,0-24,0 0,0 0,0 0,0 24,0-24,0 0,0-25,0 25,0 0,0-1,0-24,0 25,24-25,-24 25,0-25,0 0,25 25</inkml:trace>
  <inkml:trace contextRef="#ctx0" brushRef="#br0" timeOffset="3072.1757">15578 9029,'-25'0,"25"0,0 0,0 0,0 0,0 0,0 0,0 0,0 25,0-25,25 0,-25 0,24 0,-24 0,25 0,0 0,0 0,0 0,-25 0,25 0,-1 0,1-25,0 25</inkml:trace>
  <inkml:trace contextRef="#ctx0" brushRef="#br0" timeOffset="3471.1985">15975 8756,'-25'0,"25"0,0 0,0 0,0 0,0 0,0 0,0 0,0-25,0 25,25 0,-25 0,24 0,1 0,-25 0,25 0,0-25,0 25,-1 0,1 0,-25 0,25 0,0 0,0 0,-25 0,24 0,-24 0,25 0,-25 25,0-25,0 0,0 25,0-25,0 25,0-25,0 25,-25-1,25 1,0-25,-24 25,24 0,0 0,0-1,-25 1,25 0,0 0,0 0,0 0,0-25,0 24,0 1,0 0,0-25,0 25,0-25,0 0,0 25,0-25,25 0,-25 0,0 0</inkml:trace>
  <inkml:trace contextRef="#ctx0" brushRef="#br0" timeOffset="3748.2144">16520 8781,'0'0,"0"0,0 0,0 0,0 0,0 0,-25 0,25 0,0 0,0 25,0-25,0 24,0 1,0 0,0-25,0 25,0 0,25-1,-25 1,25-25,-25 25,25 0,-25-25,25 25,-25 0,24-25,1 24,-25-24,0 25,25-25,-25 25,0-25,0 0,0 25,0-25,0 0,0 25,-25-25,25 0,-25 0,1 0,-1 0</inkml:trace>
  <inkml:trace contextRef="#ctx0" brushRef="#br0" timeOffset="3908.2235">16471 8855,'24'0,"1"-25,-25 25,25-24,0 24,0-25,-1 25,1-25,0 25,0-25,0 25,0 0,-1 0,1-25,25 25,-25 0,-25 0,24 0,1 0</inkml:trace>
  <inkml:trace contextRef="#ctx0" brushRef="#br0" timeOffset="4111.2351">17116 8731,'0'0,"0"0,0 25,0-25,0 25,0 0,0-1,-25 1,25 0,-25 0,25 0,-25-1,25 1,-25 0,25 0,-24 0,24-25,0 25,-25-1,25-24,0 25,0-25,0 25,0-25,-25 0,25 0</inkml:trace>
  <inkml:trace contextRef="#ctx0" brushRef="#br0" timeOffset="4243.2427">16917 8830,'0'0,"0"0,0 0,0 0</inkml:trace>
  <inkml:trace contextRef="#ctx0" brushRef="#br0" timeOffset="4395.2514">17190 9004,'0'25,"25"-25,-25 0,0 0,0 25,0-25,0 0,0 0,0 0,0 0,0 0,0 0,0 0,0 0,0 25,0-25,0 0</inkml:trace>
  <inkml:trace contextRef="#ctx0" brushRef="#br0" timeOffset="5480.3134">14883 9723,'0'-24,"25"24,-25-25,0 25,0 0,0-25,0 25,0 0,0 0,0 0,0 0,0 0,0 25,0-25,0 25,0-1,-25 1,25 0,0 0,0 0,-25-1,25 1,0 0,0 0,0-25,0 25,0-1,25-24,-25 25,25-25,-25 25,0-25,25 0,0 0,-25 0,24 0,-24 0,25 0,0 0,-25-25,25 25,0 0,-25-25,24 25,1-24,-25 24,25-25,-25 25,0-25,25 0,-25 25,0-25,0 25,0-24,0 24,0 0,0 0,0 0,0 0,0 0,0 0,0 0,0 24,0-24,-25 25,25 0,0-25,0 25,0 0,0-25,0 24,0-24,25 0,-25 25,25-25,-25 0,24 0,1 0,0 0,-25 0,25 0,0-25,-1 25,1 0,0-24,0-1,-25 25,25-25,-25 25,24-25,-24 0,0 1,0-1,0 25,0-25,0 0,0 0,-24 1,24-1,-25 0,25 0,-25 25,25-25,-25 25,25 0</inkml:trace>
  <inkml:trace contextRef="#ctx0" brushRef="#br0" timeOffset="5696.3258">15727 9872,'0'0,"0"0,0 0,0 0,0 0,0 0,0 0,24 0,1 0,0 0,0 0,0 0,-1 0,26 0,-25 0,0 0,-1 0</inkml:trace>
  <inkml:trace contextRef="#ctx0" brushRef="#br0" timeOffset="7719.4415">16297 9723,'0'0,"-25"0,25-24,0 24,0-25,0 25,0-25,0 25,0-25,0 25,25 0,-25 0,25 0,-25 0,25 0,-25 0,24 0,1 0,-25 25,25-25,0 25,-25 0,25-1,-25 1,0 0,0-25,0 25,0 0,-25-1,25 1,-25 0,0 0,0 0,1-1,-1 1,0-25,0 25,25-25,-25 25,1-25,24 0,-25 0,25 0,0 0,0 0,0 0,0 0,0-25,0 25,0-25,0 25,0-25,25 25,-1 0,-24 0,25-24,-25 24,25 0,-25 0,25 0,0 0,-25 0,24 0,1 0,0 24,-25-24,25 0,0 0,-1 0,-24 0,25 0,0 0,0 0,-25 0,25 0,-1 0,1 0,-25 0</inkml:trace>
  <inkml:trace contextRef="#ctx0" brushRef="#br0" timeOffset="7940.4542">16793 9872,'0'-25,"0"25,0-24,0 24,0-25,0 0,0 25,-25-25,25 25,-24 0,24-25,-25 25,25 0,-25 0,25 0,-25 0,25 25,0-25,0 0,0 25,0 0,0-25,0 25,0-1,0 1,0-25,0 25,25 0,-25 0,25-1,-25-24,25 25,-25 0,24-25,-24 25,25-25,-25 0,0 25,0-25,0 0,0 0,0 25,0-25,0 0,-25 0</inkml:trace>
  <inkml:trace contextRef="#ctx0" brushRef="#br0" timeOffset="8095.463">16644 9773,'25'-25,"0"25,-25 0,25 0,0-25,-25 25,24 0,26 0,-25-24,0 24,24 0,-24 0,25 0,-26 0,1 0</inkml:trace>
  <inkml:trace contextRef="#ctx0" brushRef="#br0" timeOffset="8311.4754">17364 9649,'0'0,"0"0,0 0,0 0,0 0,0 0,-25 25,25 0,0-1,-25 1,0 0,25 0,-25 0,25-1,-24 1,24 0,-25 0,25 0,-25-1,25 1,-25 0,25 0,-25-25,25 25,-24 0,24-25,0 24,0-24,-25 25</inkml:trace>
  <inkml:trace contextRef="#ctx0" brushRef="#br0" timeOffset="8459.4838">17041 9773,'0'0,"0"0,0 0,0 0,0 0,0 0,0 0,0 0</inkml:trace>
  <inkml:trace contextRef="#ctx0" brushRef="#br0" timeOffset="8595.4916">17289 9971,'25'0,"0"25,-25-25,25 0,-25 0,24 0,-24 25,0-25,0 0,0 0,25 0,-25 0,0 0,0 0</inkml:trace>
  <inkml:trace contextRef="#ctx0" brushRef="#br0" timeOffset="11643.666">20216 8582,'25'0,"-25"0,0-24,0 24,25-25,-25 25,0 0,0-25,0 25,0 0,0 0,0 0,0 0,0 0,0 0,0 0,0 0,0 0,0 25,0-25,0 25,0-1,0-24,0 25,0 0,0 25,0-26,0 1,-25 0,25 25,0-26,0 26,0 0,0-1,0-24,0 25,-25-1,25 1,-25 0,25-1,0 26,0-26,-24 1,24-1,0 1,-25 0,25-1,0 1,0-1,0 1,0-25,0 24,0 1,0-25,0 0,0 24,0-24,0 25,0-25,0-1,0 26,0-25,0 0,25 24,-25-24,0 0,0 0,24 24,-24-24,0 0,0 0,25-1,-25 1,0 0,0 0,25 0,-25-1,0-24,0 25,0 0,25 0,-25 0,0-1,0-24,0 25,0 0,0 0,0 0,25-25,-25 24,0 1,0 0,0-25,0 25,0 0,24-1,-24 1,0-25,0 25,0 0,0 0,0-1,25-24,-25 25,0 0,0 0,25-25,-25 25,0 0,0-1,0-24,25 25,-25-25,0 25,0 0,25-25,-25 0,0 25,0-25,0 24,0-24,24 0,-24 25,0-25,0 0,0 0,0 25,25-25,-25 0,0 0,0 0,0 0,0 0,0 0,0 25,0-25,0 0,0 0,0 0,0 0,0 0,0 0,0 0,0 0,0 0,0 0,0 0,0 0,0 0,0 0,0 0,0 0,0 0,0 0,0 0,0 0,0 0,0 0,0 0,0 0,0 0,0 0,0 0,25 0,-25-25,0 25,0 0,25 0,-25 0,0 0,25 0,-25 0,24 0,-24 0,25 0,-25 0,25 0,0 0,0 0,-1 0,1 0,0 0,25 0,-26 0,26 0,-25 0,25 0,-1 0,1 0,-1 25,1-25,0 0,-1 0,1 0,24 0,-24 0,24 0,-24 0,-1 0,26 25,-1-25,-24 0,24 0,-24 0,24 24,1-24,-26 0,26 0,-1 25,-24-25,24 0,1 0,-1 25,-24-25,24 0,0 0,-24 0,24 25,1-25,-26 0,26 0,-25 0,24 25,-24-25,24 0,-24 0,-1 0,1 24,-1-24,1 0,0 0,-1 0,1 0,-1 0,1 0,0 0,-26 0,26 0,0 0,-26 0,26 0,-25 0,25 0,-26 0,1 0,0 0,0 0,0-24,-1 24,1 0,-25 0,25 0,-25 0,0 0,0 0,0 0,0 0,0 0</inkml:trace>
  <inkml:trace contextRef="#ctx0" brushRef="#br0" timeOffset="12723.7277">23763 8558,'0'24,"0"26,0-25,0 24,0-24,0 25,0-25,0 24,-25 1,25-1,0 1,0 0,0-1,0-24,0 25,0 24,0-24,0-1,0 1,-24 0,24 24,0-24,-25-1,25 26,-25-26,25 1,0-1,-25 1,25 0,0-26,0 26,0 0,0-25,0 24,0 1,0-25,0 24,0-24,0 0,0 24,0-24,0 0,0 25,0-26,0 1,0 0,0 25,0-26,25 1,-25 0,0 0,0 0,0 24,0-24,25 0,-25 0,0-1,0 26,0-25,0 0,25-1,-25 1,0 0,0 0,0 0,0-1,0 1,0 0,24 0,-24 0,0-25,0 25,0-1,0 1,0 0,0-25,25 25,-25 0,0-1,0-24,0 25,0 0,0 0,25-25,-25 25,0-1,0-24,0 25,0 0,0-25,0 25,25 0,-25-25,0 24,0-24,0 25,0 0,0-25,0 25,0-25,0 25,25-25,-25 24,0-24,0 0,0 25,0-25,0 0,0 25,0-25,0 0,0 0,0 0,0 0,0 0,0 0,0 0,0 0</inkml:trace>
  <inkml:trace contextRef="#ctx0" brushRef="#br0" timeOffset="17757.0156">23590 8855,'0'0,"24"25,-24-25,0 0,0 0,0 0,0 0,0 0,25 0,-25 0,0 0,0 0,0 0,0 0,0 0</inkml:trace>
  <inkml:trace contextRef="#ctx0" brushRef="#br0" timeOffset="23258.3303">11286 2332,'75'0</inkml:trace>
  <inkml:trace contextRef="#ctx0" brushRef="#br0" timeOffset="23289.3321">11733 2332,'124'0,"-25"24,25-24,-25 0</inkml:trace>
  <inkml:trace contextRef="#ctx0" brushRef="#br0" timeOffset="23633.3517">15677 2183,'0'0,"0"25,0-25,0 0,0 0,0 0,0 0,25-25,-25 25,25 0,-1 0,26 0,-25 0,24 0,1-25,0 25,-1 0,26 0,-26 0,26-25,-1 25</inkml:trace>
  <inkml:trace contextRef="#ctx0" brushRef="#br0" timeOffset="26093.4925">7094 5159,'25'0,"-25"-24,25 24,0 0,0-25,-25 25,25-25,-1 0,26 25,-25-25,0 1,-1-1,26 0,-25 0,24 0,-24 1,0 24,25-25,-26 0,1 25,25 0,-25 0,-1 0,1 0,0 0,-25 0,25 25,0-25,-1 25,-24-1,25-24,0 25,-25-25,25 25,-25-25,25 0,-1 0,1 0,0 0,0 0,0 0,24 0,-24-25,25 25,-1-25,1 25,0-24,-1-1,1 25,-1-25</inkml:trace>
  <inkml:trace contextRef="#ctx0" brushRef="#br0" timeOffset="33943.9415">17810 12526,'0'25,"0"0,0 25,0-26,0 26,0-25,0 24,0 1,0 0,0-1,0 1,0-1,0 1,0 0,0-1,0 1,0 24,0-24,0 24,0-24,0 24,0-24,0 0,0-1,0 26,0-26,0 1,0-1,0 1,0 0,25-1,-25-24,0 25,25-1,-25 1,0-25,0 24,25-24,-25 25,0-25,24-1,-24 1,0 0,0 0,0 0,25-1,-25 1,0 0,0-25,25 25,-25 0,0-1,0-24,0 25,25 0,-25-25,0 25,0 0,0-25,25 24,-25-24,0 25,0-25,0 25,0-25,0 25,0-25,24 0,-24 25,0-25,25 0,-25 24,0-24,25 0,-25 0,25 0,0 25,-1-25,-24 0,50 0,-25 0,0 0,24-25,1 25,-25 0,24 0,26 0,-26-24,1 24,24 0,1 0,-26 0,26-25,-1 25,1 0,-1 0,0 0,26-25,-26 25,0 0,1 0,24 0,-25 0,1-25,24 25,-24 0,-1 0,25 0,-24-25,-1 25,0 0,1 0,-1-24,1 24,-1 0,-24 0,24-25,-24 25,24 0,-24-25,-1 25,1 0,-25 0,24-25,-24 25,0 0,0 0,-25-25,25 25,-25 0,0 0,0-24,0 24,0 0</inkml:trace>
  <inkml:trace contextRef="#ctx0" brushRef="#br0" timeOffset="34474.9718">21184 12204,'0'0,"0"0,0 0,0 0,0 0,0 0,0 0,0 0,0 0,0 25,0-25,0 25,0-1,0-24,0 50,0-25,0 0,0 24,0-24,0 25,0-1,0 1,0-1,0 1,0 0,-25 24,25-24,-25-1,25 26,0-26,-25 1,25 24,-25-24,25 24,-24-24,24 24,0 1,-25-26,25 26,0-1,0 1,0-1,0 0,0-24,0 24,0 1,0-26,0 26,0-26,0 26,0-25,0-1,0 1,0-1,0-24,0 25,0-25,0 24,0-24,0 25,0-26,0 1,0 0,0 0,0-25,0 25,0-25,0 24,0-24,0 0</inkml:trace>
  <inkml:trace contextRef="#ctx0" brushRef="#br0" timeOffset="36019.0602">17264 8086,'0'0,"25"-24,-25 24,0-25,0 25,0-25,25 25,-25-25,0 25,0-25,25 25,0-25,-25 1,24 24,-24-25,25 25,0 0,0-25,-25 25,25 0,-1 0,1 0,0-25,0 25,0 0,-1 25,26-25,-25 25,0-25,0 25,24-1,-24 1,0 0,24 0,-24 0,0 24,0-24,24 25,-24-1,0-24,25 25,-26-1,26 1,-25 24,24-24,-24 0,25 24,-25 0,24-24,-24 24,0 1,24-1,-24 1,0-1,0 1,0-1,-25 0,24 26,-24-26,0 0,0 26,0-26,0 0,0 1,0-1,0 1,0-1,-24 1,24-26,0 1,0 24,0-49,0 25,0-26,0 26,0-25,0 0,0-25,24 24,-24 1,0-25</inkml:trace>
  <inkml:trace contextRef="#ctx0" brushRef="#br0" timeOffset="36792.1044">20663 8136,'0'-25,"0"-24,-25 24,25 0,-25-25,0 25,25-24,-25 24,1-25,-1 26,0-1,-25 0,26 0,-1 0,-25 25,25 0,-24-24,24 24,-25 0,1 24,-1-24,1 25,24 0,-25 0,1 0,-1-1,0 26,25-25,-24 24,-1 1,25 0,1 24,-26-24,25 24,0 1,-24-1,24 25,-25 0,26 1,-26-1,0 0,1 25,-1 0,1-25,-1 25,0 0,1 0,-1-24,25-1,-24 0,24 0,25-24,-25 24,25-25,0-24,0 24,0-24,0 0,0-1,25 1,-25-1,0-24,25 0,-25 25,25-26,-25 1,24 0,-24 0,25 0,-25-1,0-24,25 25,-25-25,0 25,0-25,0 0,0 0,0 0,0 0,0 0,0 0,0-25</inkml:trace>
  <inkml:trace contextRef="#ctx0" brushRef="#br0" timeOffset="37223.129">18381 10269,'0'-25,"0"25,0 0,0 0,0 0,0 0,0 0,0 0,0 0,0 0,0 0,0 0,0 0,0 25,0-25,0 0,0 25,0-25,0 25,0 0,0-1,0 26,0 0,0-26,0 26,24 0,-24 24,0-24,25-1,-25 1,25-1,-25 1,25 0,0-1,-1 1,1-25,0-1,0 1,0 0,-1 0,1 0,0-25,25 0,-26 0,1 0,25 0,-25-25,0 25,24-25,-24-25,25 26,-1-26,-24 25,25-24,-26 24,26-25,-25 1,0 24,-1-25,1 1,0 24,0-25,-25 25,25-24,-25 24,24 0,-24 0,0 1,0-1,0 25</inkml:trace>
  <inkml:trace contextRef="#ctx0" brushRef="#br0" timeOffset="38267.1887">18207 12849,'0'0,"0"0,25 25,-25-25,0 0,25 0,-25 0,24 0,-24 0,25 0,0-25,0 25,0 0,-1 0</inkml:trace>
  <inkml:trace contextRef="#ctx0" brushRef="#br0" timeOffset="38508.2025">19373 12799,'0'0,"25"0,-25 0,24 0,-24 0,25 0,-25 0,25 0,0-25,0 25,-1 0,1 0,0 0,25 0,-26-24,1 24,25 0,-25 0,24 0,-24 0,25 0,-1 0,-24 0,0 0,25 0,-26 0,1 0,0 0,0 0,0 0</inkml:trace>
  <inkml:trace contextRef="#ctx0" brushRef="#br0" timeOffset="39027.2322">19323 13494,'25'-25,"-25"25,0 0,0 0,25 0,-25 0,25 0,-25 0,0 0,24 0,1-25,-25 25,25 0,0 0,0 0,-1 0</inkml:trace>
  <inkml:trace contextRef="#ctx0" brushRef="#br0" timeOffset="39176.2407">20117 13419,'0'0,"25"0,-25 0,0 0,25 0,-25 0,24 0,-24 0,25 0,-25-24,25 24,0 0,-25 0</inkml:trace>
  <inkml:trace contextRef="#ctx0" brushRef="#br0" timeOffset="39553.2623">18529 13841,'0'-25,"0"25,0 0,0 0,-24 0,24 0,0 0,0 0,0 0,0 0,0 0,0 0,0 0,0 0,24 0,-24 0,25 0,-25 0,25 0,0 0,-25-25,25 25,-1 0,1 0,0 0</inkml:trace>
  <inkml:trace contextRef="#ctx0" brushRef="#br0" timeOffset="39687.27">19422 13816,'0'0,"0"0,0 0,25 0,-25 0,0 0</inkml:trace>
  <inkml:trace contextRef="#ctx0" brushRef="#br0" timeOffset="40035.2899">18703 14312,'-25'0,"25"0,0 0,0 0,25 0,-25 0,25 0,-25 0,25 0,-25 0,24 0,-24-25,25 25,0 0,0 0,-25 0,25-24,0 24</inkml:trace>
  <inkml:trace contextRef="#ctx0" brushRef="#br0" timeOffset="40327.3066">19546 14287,'0'0,"0"0,25 0,-25 0,25 0,-25 25,25-25,0 0,-25 0,24 0,26 0,-25 0,0 0,-1-25,1 25,0 0,25 0,-25 0,-1 0,1 0,25 0,-25 0,-1 0,1 0,0 0,0 0,-25 0,25 0,-25-24,24 24,-24 0,0 0,0 0,0 0,0 0,0 0,0 0,0 0,25 0,-25 0,0 0,0 0,0 0,0 0</inkml:trace>
  <inkml:trace contextRef="#ctx0" brushRef="#br0" timeOffset="42620.4377">18207 13295,'0'0,"0"-24,0 24,0 0,0 0,0 0,0 0,0 0,0 0,0 24,0-24,0 25,0 0,0 0,0 0,0-1,0 1,0 0,0 0,0 0,0-1,0 1,0 0,0-25,0 25,0-25,0 0,0 25,0-25,0 0,0 0,0 0,0 0,0 0,25 0,-25-25,0 25,0 0,0-25,25 25,-25-25,0 0,24 25,-24-24,25-1,-25 0,0 0,25 0,-25 25,0-24,0-1,0 25,0-25,0 25,0 0,0-25,0 25,0 0,0 0,0 0,25 0,-25 25,0-25,0 0,0 25,0-25,0 25,25-25,-25 0,0 24,0-24,0 0,0 0,0 0,0 0,24 0,-24 0,0 0,0 0,25 0,-25 0,0 0,25 0,-25-24,25 24,-25-25,25 0,-25 25,0-25,24 0,-24 1,25 24,-25-25,0 0,25 25,-25 0,0-25,0 25,0 0,0 0,0 0,0 25,25-25,-25 25,0 0,0-1,25 1,-25 0,0 0,24 24,-24-24,0 0,25 0,-25 24,0-24,0 0,25 0</inkml:trace>
  <inkml:trace contextRef="#ctx0" brushRef="#br0" timeOffset="43163.4688">18381 13965,'0'0,"-25"0,25 0,0 25,0-25,0 0,0 0,0 25,-25-25,25 24,0 1,0-25,-25 25,25 0,0 0,0-1,0 1,0-25,0 25,0 0,0-25,0 25,0-25,0 24,0-24,25 0,-25 0,0 0,25 0,-25 0,25 0,-25-24,24 24,-24 0,25-25,-25 25,25-25,-25 25,0 0,25-25,-25 25,0-25,0 25,0-24,0 24,0 0,0 0,0 0,0 0,0 0,0 0,0 0,0 0,0 24,0-24,0 0,0 25,0-25,0 25,0-25,25 25,-25-25,0 25,24-25,-24 0,25 24,0-24,0 0,0 0,-25 0,24-24,1 24,25 0,-25-25,-1 0,-24 25,25-25,0 0,0 1,0-1,-25 0,0 0,25 0,-25 1,0-1,0 0,0 0,-25 0,25 25,-25-24,25-1,-25 25,0-25,25 25,-25 0</inkml:trace>
  <inkml:trace contextRef="#ctx0" brushRef="#br0" timeOffset="43511.4887">19026 13295,'0'0,"-25"0,25 25,0-25,0 0,0 0,0 0,0 0,0 0,0 0,25 0,-25 0,24 0,1 0,0 0,0 0,0-25,-1 25,1 0,0 0,0-24,0 24,-1 0</inkml:trace>
  <inkml:trace contextRef="#ctx0" brushRef="#br0" timeOffset="43815.5061">19670 13072,'0'-25,"0"25,0 0,0 0,0 0,0 0,-24 0,24 0,0 0,-25 0,25 0,-25 25,25-25,0 25,-25-25,25 25,0-1,0 1,0 0,0 0,0 0,0-25,25 25,-25-1,25 1,0 0,-25 0,24-25,1 25,0-1,-25-24,25 25,0-25,-25 25,24-25,-24 0,25 25,-25-25,0 0,0 25,0-25,0 0,0 0,0 24,-25-24,25 0,-24 0,-1 0</inkml:trace>
  <inkml:trace contextRef="#ctx0" brushRef="#br0" timeOffset="44211.5287">19522 13146,'24'-24,"-24"-1,25 25,25-25,-25 25,-1-25,1 25,25-25,-25 25,24-24,-24 24,25 0,-25 0,-1 0,26 0,-25 0,-25 0,25 24,-1-24,-24 25,0-25,0 25,0 0,0-25,0 25,-24-1,24 1,0 0,-25 0,25 0,0 0,0-1,0-24,0 25,0 0,0-25,25 25,-25-25,24 25,-24-25,25 0,0 0,-25 0,25 0,0 0,-1-25,1 25,0 0,0-25,0 0,-1 25,1-25,0 25,0-24,-25-1,25 0,-25 25,24-25,-24 0,0 0,-24 1,24-1,-25 0,0 0,0 0,-24 25,24-24,-25 24,1-25,24 25,-25 0,1 0,-1 25</inkml:trace>
  <inkml:trace contextRef="#ctx0" brushRef="#br0" timeOffset="44695.5564">19224 14139,'0'0,"0"0,0 0,0 0,0 0,0 0,0 0,0 0,25 0,-25 0,25-25,-1 25,1 0,0 0,0 0,0 0,-1-25,1 25,0 0,0 0,0 0</inkml:trace>
  <inkml:trace contextRef="#ctx0" brushRef="#br0" timeOffset="45484.6016">20936 12948,'0'0,"0"-25,0 25,0 0,0-25,0 25,0 0,0 0,0 0,0 0,0 0,0 0,0 25,-25 0,25-25,0 25,-25 0,25 24,-25-24,0 0,25 0,-25-1,25 26,-24-25,-1 0,25 0,-25-1,0-24,25 25,-25 0,25-25,0 25,-24-25,24 25,0-25</inkml:trace>
  <inkml:trace contextRef="#ctx0" brushRef="#br0" timeOffset="45635.6102">20588 13097,'0'-25,"0"25,0-25,0 25,0-25,0 25,0 0,0-24,0 24,0 0,0-25,0 25,0 0,25 0,-25 0,25 0</inkml:trace>
  <inkml:trace contextRef="#ctx0" brushRef="#br0" timeOffset="45791.6191">20861 13345,'0'0,"0"25,0-25,0 0,0 0,0 0,0 0,0 0,0 0,0 0,0 0,0 0,0 0,0 0,0 0,0 0,0 0,0 0,0 0,0 0</inkml:trace>
  <inkml:trace contextRef="#ctx0" brushRef="#br0" timeOffset="46374.6525">19422 14139,'0'0,"0"0,0 0,0 0,0 0,0-25,0 25,0 0,0 0,25-25,0 25,-25 0,25 0,0-25,-1 25,1 0,0 0,0 0,0-25,24 25,-24 0,0 0,0 0,-25 0</inkml:trace>
  <inkml:trace contextRef="#ctx0" brushRef="#br0" timeOffset="46767.6749">20117 13841,'25'0,"-25"0,0-25,0 25,0 0,0 0,0 0,0-25,0 25,0 0,0 25,-25-25,25 0,-25 25,25-25,0 25,-25-25,25 25,-24-1,24-24,0 25,0 0,0 0,0 0,24-1,-24 1,25 0,-25-25,25 25,-25 0,25-1,-25 1,25-25,-25 25,24-25,-24 25,0-25,25 0,-25 25,0-25,0 0,0 24,0-24,-25 0,25 0,-24 0,24 0,-25 25,0-25,0 0,25-25,-25 25,1-24,-1 24,0-25</inkml:trace>
  <inkml:trace contextRef="#ctx0" brushRef="#br0" timeOffset="47114.6948">20043 13915,'24'0,"1"-24,0 24,0-25,0 25,-1 0,-24 0,25 0,0-25,0 25,-25 0,25 25,-1-25,1 0,-25 25,25-25,0 24,-25 1,25 0,-25 0,0 0,0-1,0 1,0 0,0 25,-25-26,25 1,-25 0,25 0,0 0,0-1,0 1,0-25,0 25,0-25,0 25,0-25,0 0,25 0,-25 0,25 0,-1 0,-24 0,25 0,-25 0,25-25,0 25,0-25,-25 25,24-25,-24 1,25-1,-25 25,0-25,0-25,0 26,0-1,0 0,0 0,0 0,-25 1,1-1,24 0,-25 0,0 0,0 25,25-24,-25 24,1 0,-1 0,0-25,25 25</inkml:trace>
  <inkml:trace contextRef="#ctx0" brushRef="#br0" timeOffset="47306.7058">20737 13866,'25'0,"-25"25,25-25,-25 24,0 1,0-25,0 25,0 0,0 0,0-1,-25 1,25 0,0 0,-25 0,25-1,0 1,-25-25,25 25,0 0,-25-25,25 0,0 25,0-25</inkml:trace>
  <inkml:trace contextRef="#ctx0" brushRef="#br0" timeOffset="47447.7138">20687 13915,'0'0,"0"-24,0 24,0 0,0 0,0 0,0-25,0 25,0 0,0 0,0 25</inkml:trace>
  <inkml:trace contextRef="#ctx0" brushRef="#br0" timeOffset="47569.7208">20811 14213,'25'25,"-25"-25,0 25,0-25,25 0,-25 24,0-24,0 0,0 0</inkml:trace>
  <inkml:trace contextRef="#ctx0" brushRef="#br0" timeOffset="54872.1385">15553 10616,'0'0,"0"0,-25-24,25 24,0 0,0 0,0 0,0 0,0 0,0 0,0 0,25 0,-25 0,25 0,-1 0,1 0,0 0,25 0,-25 0,-1 0,26 0,-25 0,24 0,-24 0,25 0,-25 0,-1 0,1 0,0 0,0 0,-25 0,0 0,0 0,0 0,0 0,0 0,0 0,0 0,-25 0,25 0,-25-25,0 25,25 0,-24 0,24 0,-25 0,25 0,-25 0,25 0,-25 0,25 0,0 0,0 0,0 0,0 0,-25 0,25 25,0-25,0 24,0-24,0 25,-24 0,24 0,0 0,0-1,0 1,-25 0,25 0,0 0,0-1,0 1,0-25,0 25,0 0,-25 0,25-25,0 24</inkml:trace>
  <inkml:trace contextRef="#ctx0" brushRef="#br0" timeOffset="55088.1509">15429 11038,'0'0,"-25"25,25-25,-25 0,25 0,0 0,0 0,0 0,0 0,0 0,25 0,-25 0,25 0,0 0,-1 0,1 0,0 0,25 0,-26 0,26 0,0 0,24 0,-24 0,24 0,-24-25,24 25,1 0,-26 0,26-25</inkml:trace>
  <inkml:trace contextRef="#ctx0" brushRef="#br0" timeOffset="56232.2163">21828 11112,'0'0,"0"0,0 0,0 0,0 0,0 0,25 0,-25 0,25 0,0 0,24 0,-24 0,25 0,0 0,-1 0,1 0,-1 0,1 0</inkml:trace>
  <inkml:trace contextRef="#ctx0" brushRef="#br0" timeOffset="57290.2768">21258 13717,'0'0,"0"0,0 0,0 0,0 0,0 25,-25-25,25 25,0-1,0 1,0 25,0-25,-25-1,25 26,0-25,0 24,0-24,0 0,0 0,-24 0,24-1,0 1,0 0,0-25,0 25,0-25,0 0,0 0,0 0,0 0,0 0,0 0,0-25,0 25,0-25,0 0,0 1,0-1,0-25,0 25,24-24,-24 24,0-25,0 26,0-26,0 25,0 0,0 1,0-1,25 0,-25 0,0 25,0 0,0 0,0 0,0 0,0 0,0 0,0 25,25 0,-25-25,0 25,25-1,-25-24,0 25,25 0,-25-25,24 25,-24 0,25-25,-25 24,25-24,0 0,-25 0,25 0,-1 0,-24 0,25 0,0 0,-25 0,25-24,-25-1,25 25,-25-25,24 0,-24 0,0 1,0-1,0 0,0 0,0-24,0 24,0-25,0 25,0 1,0-1,0 0,0 0,0 25,0 0,0 0,0 0,0 25,0 0,0-25,0 49,0-24,0 0,0 0,0 24,0-24,0 0,0 0,0 24,25-24,-25 0,25-25,0 25,-25 0,25-1,-1-24,1 25,0-25,0 25,0-25,-1 0,1 0,0 0,0 0,0-25,-1 25,-24-25,25 1,-25-1,0 25,0-25,0 0,0 0,0 1,0-1,0 25,0-25,0 25,0 0,0 0,0 0,0 25,0-25,25 25,-25-1,0 1,0 0,25 0,-25 0,0-1,0 1,25-25,-25 25,0 0,0-25,25 25,-25-25,0 24</inkml:trace>
  <inkml:trace contextRef="#ctx0" brushRef="#br0" timeOffset="57439.2853">22126 13543,'0'-24,"-25"-1,25 25,0-25,-24 25,24-25,0 25,0 0,0 0,0-25,0 25,0 0,0 0,0 0</inkml:trace>
  <inkml:trace contextRef="#ctx0" brushRef="#br0" timeOffset="57615.2954">22399 13543,'0'25,"0"0,25 0,-25-25,0 25,25-1,-25 1,24 0,-24 0,25-25,-25 25,25-1,0 1,-25-25,25 25,-25 0,24-25,-24 0</inkml:trace>
  <inkml:trace contextRef="#ctx0" brushRef="#br0" timeOffset="57783.305">22672 13593,'0'-50,"-25"26,25-1,-25 25,25-25,-25 25,1 0,24 0,-25 0,0 25,0 0,0-1,1 26,24-25,-25 0,0 24,0-24,25 25,-25-26,25 1,-24 25,-1-25,25 24</inkml:trace>
  <inkml:trace contextRef="#ctx0" brushRef="#br0" timeOffset="58038.3196">21481 14635,'-25'0,"25"0,-24 25,24-25,0 0,0 0,24 0,-24 0,25 0,0-25,25 25,-26 0,26 0,24-25,-24 25,24-25,26 25,-26-25,25 1,1 24,-1-25,25 0,-25 25,0-25,0 25,1-25,-1 1,-25 24,1 0,-26-25,1 25,0 0,-26 0,-24-25</inkml:trace>
  <inkml:trace contextRef="#ctx0" brushRef="#br0" timeOffset="65550.7493">819 8533,'0'-25,"0"0,-25-24,0 24,25 0,-25 0,1-24,-1 49,25-25,-25 0,25 25,0-25,0 25,0 0,0 25,-25-25,25 25,0 0,-25-1,25 26,0-25,-24 24,24 1,-25 0,25-26,0 26,-25 0,25-26,-25 26,25-25,-25 0,25-1,0-24,0 25,0-25,0 0,0 25,0-25,0 0,0-25,0 25,0-25,0 25,0-24,0-1,0 0,0-25,25 26,-25-26,25 25,-25-24,25-1,-25 0,25 1,-25 24,0-25,0 1,24 24,-24 0,0 0,0 25,0-24,0 24,25 24,-25 1,0-25,0 50,0-25,25-1,-25 26,0-25,0 24,0 1,25-25,-25 0,0 24,25-24,-25 0,0 0,24-1,-24-24,25 25,-25-25,25 25,0-25,-25 0,25 0,0 0,-25-25,24 25,1-25,-25 25,25-24,0-1,0 0,-25-25,24 26,-24-26,0 25,0-24,25 24,-25-25,0 25,0 1,0-1,0 0,0 0,0 25,0 0,0 0,-25 25,25-25,0 25,0 24,0-24,0 0,0 25,0-1,0-24,0 25,0-26,0 1,0 0,0 0,25 0,-25-1,0 1,25-25,-25 25,25-25,-25 0,25 0,-25 0,24 0,-24 0,25 0,0-25,-25 0,25 25,0-24,-1-1,-24-25,25 25,-25 1,25-1,-25 0,0 0,0 0,0 1,0 24,0-25,0 25,0 25,0-25,0 24,0-24,25 25,-25 0,0 0,0 0,0-1,0 1,0 0,0 0,0 0,25-25,-25 24,0-24</inkml:trace>
  <inkml:trace contextRef="#ctx0" brushRef="#br0" timeOffset="65730.7596">1166 8136,'0'0,"-25"-25,25 25,-24-25,24 25,0-24,0 24,0-25,0 25,0 0,0 0,0 0,0 0,0 0,0 0,0 0</inkml:trace>
  <inkml:trace contextRef="#ctx0" brushRef="#br0" timeOffset="66143.7832">1464 8037,'0'25,"0"-25,0 0,0 0,0 24,0-24,0 25,25 0,-25 0,0 0,0 24,24-24,-24 25,0-1,25-24,-25 25,0-1,0-24,25 25,-25-26,0 1,0 0,25 0,-25 0,25-25,-25 24,0-24,24 0,-24 25,25-25,-25 0,25 0,-25-25,25 25,0-24,-1 24,-24-25,25 0,0 0,0 0,0-24,-25 24,25-25,-1 26,-24-26,25 0,-25 1,25 24,-25-25,0 1,0 24,0-25,0 26,0 24,0-25,0 25,0 25,0-25,0 24,0 1,0 25,0-25,0 24,0 1,0-1,0-24,0 25,0-1,0 1,0-25,0 24,0-24,0 25,0-25,0-1,0-24,0 25</inkml:trace>
  <inkml:trace contextRef="#ctx0" brushRef="#br0" timeOffset="66371.7962">2406 8210,'0'0,"0"-24,0-1,-24 25,24 0,-25 0,0 0,0 25,0-25,1 24,-1 1,0 0,0 0,0 0,1-1,24 1,-25 25,25-25,0-1,0-24,25 25,-1 0,1 0,0-25,25 25,-26-25,26 24,0-24,-1 0,1 0,-1 0,1 0,0-24,-26 24,26-25</inkml:trace>
  <inkml:trace contextRef="#ctx0" brushRef="#br0" timeOffset="66711.8157">720 9054,'-25'0,"0"25,0-25,0 24,25-24,0 0,0 0,0 0,25 0,0 0,0 0,24 0,-24 0,50 0,-26 0,26-24,-1 24,25 0,1-25,-1 25,0 0,0-25,25 25,-25-25,1 25,24-25,-50 25,25 0,1-25,-26 25,0 0,1-24,-26 24,1 0,0 0,-1-25,-24 25,0 0,-25 0,25-25,-25 25,0 0,0 0,0 0,0 0,0 0,-25 0</inkml:trace>
  <inkml:trace contextRef="#ctx0" brushRef="#br0" timeOffset="67458.8584">869 9227,'-25'0,"0"0,25 0,-25 0,25 0,0 0,0 0,0 0,0 0,0 0,0 25,25-25,0 0,-25 0,25 0,24 0,-24 0,0 0,0 0,24 0,-24 0,0 0,24 0,-24 0,0 0,0 0,-25 0,25 0,-25 0,0 0,0 0,0 0,0 0,0 0,-25 0,0 0,25 0,-25-25,0 25,1 0,-1 0,0 0,0 0,0 0,25 0,-24 0,24 0,0 0,0 0,-25 0,25 0,0 0,0 25,0-25,0 25,0 0,0-25,0 25,0-1,0 1,0 0,0 0,0 0,25-1,-25 1,0 0,0 0,0-25,0 25,0-1,24-24,-24 25,0-25,0 25</inkml:trace>
  <inkml:trace contextRef="#ctx0" brushRef="#br0" timeOffset="67633.8684">794 9674,'0'0,"0"0,0 0,0 0,0 0,0 0,0 0,0 0,0 0,0 0,0 0,0 0,25 0,-25 0,25 0,0 0,-1-25,1 25,25 0,-25 0,24 0,-24 0,25 0,-1 0,-24 0,25 0,-26 0</inkml:trace>
  <inkml:trace contextRef="#ctx0" brushRef="#br0" timeOffset="71719.1021">298 10046,'0'0,"0"0,-25 0,25 0,0 0,0 0,0 0,0 0,0 0,0 0,0 0,25 0,-25 0,25 0,0 0,-1 0,1 0,25 0,-25 0,-1 0,26 0,-25-25,24 25,-24 0,0 0,0 0,0-25,-1 25,-24 0,25 0,-25 0,0 0,0 0,0 0,0 0,0 0,0 0,0 25,0-25,0 0,0 25,0 0,-25-25,25 25,0-1,-24 26,24-25,0 0,0-1,0 1,-25 0,25 25,0-26,0-24,0 25,0 0,0 0,0 0,0-25,0 24,0-24,0 25,0-25,0 25,0-25,0 0,0 0,0 0,0 25</inkml:trace>
  <inkml:trace contextRef="#ctx0" brushRef="#br0" timeOffset="72043.1206">1017 10120,'0'-24,"25"24,-25-25,0 25,0 0,0-25,0 25,0 0,0 0,0 0,0 25,0-25,0 0,0 25,0-1,-25 1,25-25,0 25,0 0,0 0,0-1,0 1,25 0,-25 0,25 0,0-1,0 1,-25-25,24 25,1 0,0 0,0-25,0 24,-25-24,24 25,-24-25,25 25,-25-25,0 25,0-25,0 0,0 25,0-25,0 0,0 0,0 24,-25-24,1 0,-1 25,0-25,0 0,0 0,-24 0</inkml:trace>
  <inkml:trace contextRef="#ctx0" brushRef="#br0" timeOffset="72207.13">1067 10195,'50'-25,"-26"25,1-25,0 25,0-25,24 1,-24 24,0-25,25 25,-26-25,26 25,-25 0,24-25,-24 25,0 0,0 0</inkml:trace>
  <inkml:trace contextRef="#ctx0" brushRef="#br0" timeOffset="73321.1937">4168 8979,'0'0,"0"0,-25 0,25 0,0 0,0 0,-25 0,25 0,0 0,0 0,0 0,0 0,0 0,0 0,0 0,0 0,25 0,0 0,-25 0,24 0,26 0,-25-25,0 25,24 0,1 0,-25-24,24 24,1 0,-25 0,24-25,-24 25,0 0,0 0,-1-25,1 25,-25 0,0 0</inkml:trace>
  <inkml:trace contextRef="#ctx0" brushRef="#br0" timeOffset="73557.2072">4168 8979,'0'0,"0"0,0 0,0 25,0-25,0 0,0 0,0 25,24-25,-24 25,0 0,25-1,-25-24,0 25,0 0,0 0,25 0,-25-1,0 1,0 0,0 0,0-25,0 25,0-1,0-24,0 25,25-25,-25 25,0-25,0 25,0-25</inkml:trace>
  <inkml:trace contextRef="#ctx0" brushRef="#br0" timeOffset="73805.2214">4416 9004,'0'-25,"0"25,0-25,0 25,0 0,0 0,0 0,0 0,0 0,0 0,0 0,24 0,-24 25,0-25,0 25,0 0,0 0,0 0,25-1,-25 1,0 0,25 0,-25 0,0-1,0 1,0 0,25 0,-25-25,0 25,0-1,0-24,0 25,0-25,0 25,0-25</inkml:trace>
  <inkml:trace contextRef="#ctx0" brushRef="#br0" timeOffset="74069.2365">3994 9500,'0'0,"0"0,0 0,0 0,0 0,25 0,0 0,-1 0,1 0,0 0,0 0,24-25,-24 25,25 0,-25 0,24 0,1-24,-25 24,24 0,1-25,-25 25,-1 0,1-25,0 25,0 0,0 0,-25 0,0 0,0 0,0 0,0 0</inkml:trace>
  <inkml:trace contextRef="#ctx0" brushRef="#br0" timeOffset="76316.365">3820 9079,'0'-25,"0"25,0 0,-25 0,25 0,0 0,0 0,0 0,0 0,0 0,0 0,0 0,0 0,25 0,0 0,-25 0,25 0,0 0,24 0,1 0,0 0,-1 0,1 0,24 0,1 0</inkml:trace>
  <inkml:trace contextRef="#ctx0" brushRef="#br0" timeOffset="78571.494">4267 10021,'0'-25,"-25"25,0 0,25-25,-25 25,1 0,24-24,-25 24,0 0,0 0,0 24,1-24,24 0,-25 0,0 25,0-25,25 25,-25 0,0 0,25 0,-24-1,24 1,-25 0,25 0,0 0,0-1,0 1,0 0,0 0,25 0,-1-1,-24 1,25 0,0-25,0 25,0-25,0 25,-1-25,1 0,0 0,25 0,-26-25,1 25,25-25,-25 25,24-25,-24 0,25 1,-26-1,1 0,0 0,0 0,0 1,-1-26,-24 25,0 0,0 1,0-1,0 0,0 0,-24 0,-1 0,-25 1,25-1,1 25,-26-25,0 0,1 25,-1-25,1 25,-1 0,-24 25,24-25</inkml:trace>
  <inkml:trace contextRef="#ctx0" brushRef="#br0" timeOffset="83778.7919">2059 11410,'0'0,"0"0,-25 0,25 0,0 0,0 0,0 0,0 0,0 0,0 0,0 0,0 0,25 0,-25 0,25-25,0 25,-25 0,25 0,24 0,-24 0,0 0,0-24,-1 24,1 0,0 0,0 0,0 0,-1 0,1 0,0-25,-25 25</inkml:trace>
  <inkml:trace contextRef="#ctx0" brushRef="#br0" timeOffset="84250.8189">2084 11435,'-25'0,"25"0,0 0,0 0,0 0,0 0,0 0,0 0,0 0,0 0,0 0,0 0,0 0,0 25,-25-25,25 0,0 25,0-25,0 24,0-24,0 25,-24 0,24 0,0-25,0 25,-25-1,25 1,0-25,0 25,0 0,0-25,0 25,0-25,0 0,0 0,0 24,0-24,0 0,0 0,0 0,0 0,0 0,0 0,0-24,0 24,0 0,0 0,25-25,-25 25,0 0,24-25,-24 25,25 0,0 0,-25 0,25-25,0 25,-1 0,1 25,0-25,0 0,0 25,-25-25,24 25,1-25,0 24,-25 1,25 0,-25 0,0-25,0 25,0-1,0 1,0 0,0-25,-25 25,25 0,-25-1,0-24,25 25,-24 0,-1-25,0 25,25-25,-25 0,0 0,1 25,-1-25,0 0,0 0,0-25,1 25,-1 0,25-25,-25 25</inkml:trace>
  <inkml:trace contextRef="#ctx0" brushRef="#br0" timeOffset="84606.8392">2679 11559,'0'0,"0"0,0 0,0 0,0 0,0 25,-25-25,25 25,-24-25,24 24,-25 1,25 0,0 0,-25 0,25-1,0 1,0 0,0 0,0 0,0-1,25-24,-25 25,25 0,-25-25,24 25,1-25,0 0,-25 25,25-25,0 0,-1 0,1 0,0 0,-25-25,25 25,0 0,-1-25,1 25,-25-25,25 0,-25 25,25-24,-25-1,0 25,0-25,0 0,0 0,-25 1,25-1,-25 0,25 0,-25 0,1 1,-1 24,0-25,0 25,-24-25,24 25</inkml:trace>
  <inkml:trace contextRef="#ctx0" brushRef="#br0" timeOffset="85359.8823">1489 10815,'-25'0,"25"-25,0 25,0 0,0 0,0 0,0 0,0 0,0 25,0-25,0 25,25-1,-1 1,1 0,0 0,0 0,0-1,24 26,-24-25,25 24,-26-24,26 0,-25 25,25-25</inkml:trace>
  <inkml:trace contextRef="#ctx0" brushRef="#br0" timeOffset="85970.9172">2927 12328,'-25'-25,"25"25,0 0,0-25,0 25,-24-24,24 24,0 0,0 0,0 0,0 0,0 0,0 0,0 0,24 24,-24-24,25 25,0 0,0 0,0 24,24-24,-24 25,25-1,-25 1,24 0,1-1,-1 1,-24-25,25 24,-1 1,-24-1,25-24,-1 25,-24-25,0-1,25 1</inkml:trace>
  <inkml:trace contextRef="#ctx0" brushRef="#br0" timeOffset="86550.9504">3771 10542,'0'0,"0"0,0 25,0-25,0 0,0 25,-25-25,25 24,-25 1,25 0,-25 0,0 0,1 24,24 1,-25-25,0 24,0 1,0-1,1 1,-1 0,0-1,0 1,0 0</inkml:trace>
  <inkml:trace contextRef="#ctx0" brushRef="#br0" timeOffset="87086.9811">2208 12502,'0'-25,"25"25,-25-25,25 25,-25-25,0 25,0 0,0-25,0 25,0 0,0 0,0 0,0 25,0-25,-25 0,25 25,-25-25,25 25,-25 0,0 24,1-24,-26 25,25-1,0 1,-24-1,24 1,-25 0,1-1,24 1,-25-1,1 1,-1 0,0-1,26 1,-26 0</inkml:trace>
  <inkml:trace contextRef="#ctx0" brushRef="#br0" timeOffset="89263.1055">893 13419,'-24'0,"-1"0,25-24,0 24,-25 0,25 0,0 0,0 0,0 0,0 0,0 0,0 0,0 0,25 0,-25 0,25 0,-1 0,1 0,-25 0,25 0,0 0,0 0,-1 0,1 0,0-25,0 25,0 0,-25 0,24 0,-24 0,0 0,0-25,0 25,0 0,0 0,-24 0,24 25</inkml:trace>
  <inkml:trace contextRef="#ctx0" brushRef="#br0" timeOffset="89695.1303">918 13419,'-25'0,"1"0,-1 0,0 0,25 0,-25 0,25 0,-25 0,25 0,0 0,0 0,0 0,0 0,0 0,-25 25,25-25,0 0,0 0,0 25,-24-25,24 0,0 25,0 0,0-25,-25 24,25 1,0-25,0 25,-25-25,25 25,0-25,0 25,0-25,0 0,0 24,0-24,0 0,0 0,0 0,0 0,0 0,0 0,0 0,0 0,0 0,0 0,0 0,0 0,0 0,0 0,25-24,-25 24,0 0,25 0,-25-25,0 25,24 0,1 0,-25 0,25 0,0 0,0 0,0 0,-1 0,1 25,0-25,0 24,-25 1,25 0,-1-25,-24 25,25 0,-25-1,25 1,-25 0,0 0,0-25,0 25,0-1,-25 1,25 0,-25-25,1 25,24 0,-25-25,0 24,25-24,-25 25,0-25,1 0,-1 25,0-25,0 0,0 0,0 0,1-25,-26 25,50 0,-25-25</inkml:trace>
  <inkml:trace contextRef="#ctx0" brushRef="#br0" timeOffset="90071.1518">1117 13717,'-25'25,"25"-25,0 25,0-1,0 1,0 0,0 0,0 0,0-25,25 24,-25 1,24-25,-24 25,25-25,0 0,-25 25,25-25,0 0,-1 0,1 0,0-25,0 25,0 0,-1-25,-24 25,25-25,0 25,0-24,0-1,-25 25,24-25,-24 0,0 0,0 25,0-24,0-1,0 0,0 25,-24-25,24 0,-25 1,0 24,0-25,0 25,1-25,-1 25,0 0,-25 0,26 0,-1 0,0 0,0 0</inkml:trace>
  <inkml:trace contextRef="#ctx0" brushRef="#br0" timeOffset="90323.1662">2134 13469,'0'0,"0"0,0 0,0 0,0 0,0 0,0 0,0 0,0 0,0 0,0 0,0-25,0 25,0 0,24 0,-24 0,0 0,0 0,0 0</inkml:trace>
  <inkml:trace contextRef="#ctx0" brushRef="#br0" timeOffset="90503.1765">2158 13717,'25'0,"-25"0,0 0,0 0,0 0,0 0,0 0,0 0,25 0,-25 0,0 0,0 0,0-25,0 25,25 0,-25 0,0 0,0 0,0-25,25 25</inkml:trace>
  <inkml:trace contextRef="#ctx0" brushRef="#br0" timeOffset="91220.2175">3275 13419,'0'0,"0"0,0 0,0 0,0 0,0 0,0 0,0 0,0 25,-25-25,25 0,-25 0,0 0,0 25,1-25,-1 0,0 0,0 25,0-25,1 0,-1 0,25 0,-25-25,25 25,-25 0,25 0,0-25,0 25,0-25,0 25,0-24,0 24,0-25,0 25,25 0,-25-25,25 25,-25-25,25 25,-25 0,24 0,1 0,-25 0,25 0,0 25,-25-25,25 25,-1 0,-24-25,25 24,-25 1,0 0,0 0,0 0,0-1,0 1,0 25,-25-25,25-1,-24 1,-1 25,0-25,0-1,-24 1,24 0,0 0,0 0,0-1,0-24,1 25,-1-25,0 0,25 0,0 0,-25 0,25-25,0 25,0-24,0-1,0 25,0-25,0 0,0 0,25 25,-25-24,25 24,-25-25,25 25,-25 0,24 0,1 0,-25 0,25 25,0-25,0 24,0-24,-25 0,24 25,1-25,0 25,0-25,-25 25,25-25,-1 0,-24 25</inkml:trace>
  <inkml:trace contextRef="#ctx0" brushRef="#br0" timeOffset="91504.2337">3547 13618,'0'-25,"0"0,0 25,0-25,0 25,0 0,0-24,0 24,0 0,0 0,0 24,0-24,0 0,0 25,0 0,0-25,0 25,0 0,0-1,0 1,25-25,-25 25,25 0,0 0,-25-1,25-24,-1 25,1 0,-25 0,25-25,-25 25,25-25,-25 24,0-24,0 0,0 25,0-25,0 0,0 0,0 25,0-25,0 0,-25 0,0 0,0 0,25 0,-49 0,24 0</inkml:trace>
  <inkml:trace contextRef="#ctx0" brushRef="#br0" timeOffset="91659.2426">3448 13568,'25'-25,"0"1,24-1,-24 0,25 0,-25 0,24 1,-24-1,25 25,-1-25,1 0,-1 0,-24 25,25-24,-25 24,0-25,-1 25,1 0,0-25,-25 25,0 0</inkml:trace>
  <inkml:trace contextRef="#ctx0" brushRef="#br0" timeOffset="92983.3183">1092 14684,'0'0,"0"0,0 0,0 0,0 0,-25 0,25 25,-25-25,25 0,-25 25,1-25,24 0,-25 0,0 25,25-25,-25 0,25 0,-25 0,25 0,-24 0,24-25,0 25,-25 0,25-25,0 25,0-25,0 25,0-24,0 24,0-25,0 25,25-25,-25 25,0-25,24 25,1 0,-25-25,25 25,0 0,-25 0,25 0,-1 0,1 0,0 25,0-25,0 25,-1-25,-24 25,25 0,0-1,-25 1,25 0,-25 0,0 24,0-24,-25 0,25 25,-25-26,0 26,1 0,-1-26,0 26,0-25,0 24,-24-24,24 0,0-25,25 25,-25-25,1 25,24-25,-25 0,25-25,0 25,-25-25,25 25,0-25,0 0,0 1,0-1,0 0,0 0,25 0,-25 25,25-24,-25 24,24 0,1 0,0 0,-25 0,25 0,0 0,-1 24,1-24,0 25,0 0,0-25,-1 25,1-25,0 25,0-25,0 24,-1-24,1 0,-25 25,25-25,0 0</inkml:trace>
  <inkml:trace contextRef="#ctx0" brushRef="#br0" timeOffset="93287.3357">1861 14560,'0'0,"0"0,0 25,-25-25,25 25,0-25,-25 25,25 0,0-25,0 24,0-24,0 25,0-25,0 0,25 0,-25 0,0 0,25 0,-25 0,25 0,-1 0,-24-25,25 25,-25 0,25-24,-25 24,25-25,-25 25,0 0,0-25,0 25,0-25,0 25,0 0,0 0,-25-25,0 25,25 0,-25 0</inkml:trace>
  <inkml:trace contextRef="#ctx0" brushRef="#br0" timeOffset="93579.3524">1935 15056,'0'25,"0"-25,0 25,0-25,-25 25,25 0,0-25,0 24,0 1,0-25,0 25,0-25,0 0,0 25,0-25,25 0,-25 0,0 0,25 0,-25 0,0 0,25 0,-25-25,25 25,-25 0,24-25,-24 25,0 0,0-25,0 25,0-24,0 24,0 0,0-25,-24 25,24-25,-25 25,0 0,25-25,-25 25</inkml:trace>
  <inkml:trace contextRef="#ctx0" brushRef="#br0" timeOffset="94023.3778">2878 14784,'0'0,"0"0,0 0,0 0,0 0,0 0,0-25,24 25,-24 0,25-25,-25 25,25-25,-25 25,25-25,-25 25,25-24,-25-1,0 25,25-25,-25 25,0-25,0 0,0 25,0-24,0 24,0 0,0 0,0 0,0-25,0 25,0 0,-25 25,25-25,0 24,0-24,-25 25,25 0,0 0,-25 24,25-24,0 25,-25-25,25 24,0 1,0-1,0-24,0 25,0-1,0-24,0 25,0-25,0 24,0-24,0 0,0 0,0-1,0-24,25 25,-25 0,0-25,0 0,0 25,0-25,0 0</inkml:trace>
  <inkml:trace contextRef="#ctx0" brushRef="#br0" timeOffset="94171.3863">2828 15354,'0'0,"-25"0,25 0,0 0,-25 0,25 0,0 0,0 0,0 0,0 0,0 0,0 0,25 0,-25 0,25 0,-25 0,25 0,0 0,-1 0,1 0,25 0,-25 0,24 0,-24 0,25 0,-1 0</inkml:trace>
  <inkml:trace contextRef="#ctx0" brushRef="#br0" timeOffset="98030.607">596 9376,'0'0,"0"0,0 0,0 0,0 0,0-25,0 25,0 0,0 0,0 0,0 0,0 0,0 0,0 0,0 0,0 0,0 0,0 0,24 0,-24 0,25-24,0 24,0 0,0 0,-1 0,1-25,0 25,25 0,-25 0,-1 0,1-25,25 25,-25 0,-1 0,1 0,0-25,-25 25,25 0,-25 0,25 0,-25 0,0 0,0 0,0 0,0 0,-25 0,25 0,-25 0,0 25,0-25,1 0,-1 0,0 25,-25-25,26 0,-26 0,25 25,0-25,-24 0,24 0,0 24,0-24,25 0,-25 0,25 0,0 0,-24 0,24 0,0 0,0 0,0 0,24 0,-24 0,25-24,0 24,0 0,0 0,-1 0,1-25,0 25,0 0,0 0,0-25,-1 25,1 0,0 0,0 0,0-25,-25 25,24 0,-24 0,25 0,-25 0,0 0,0 0,0 0,0 0,0 0,0 0,0 0,0 0,-25 25,25-25,-24 0,24 0</inkml:trace>
  <inkml:trace contextRef="#ctx0" brushRef="#br0" timeOffset="98530.6356">918 9327,'0'0,"0"0,0 0,0 0,0 0,0 0,0 0,0-25,0 25,0 0,0 0,0 0,0 0,0 0,0 0,0 0,0 0,0 0,0 0,0 0,0 0,0 25,0-25,0 0,0 24,0-24,0 25,25 0,-25-25,0 25,0 0,0-1,0 1,25 0,-25-25,0 25,0 0,0-1,0-24,0 25,0-25,0 25,0-25,0 0,0 0,0 0,0 0,0 0,0 0,0 0,0 0,0 0,0 0,0 0,0-25,0 25,0-25,0 25,0-24,0-1,0 25,0-25,0 0,0 0,0 1,0-1,0 0,0 0,0 0,0 1,0-1,0 25,0-25,0 25,0 0,0 0,0 0,0 0,0 0,0 25,0-25,0 25,0-1,0 1,0 0,25 0,-25 0,0-1,0 1,0 0,0-25,24 25,-24 0,0-1,0-24,0 25,0 0,0-25,25 25,-25-25,0 0,0 0,0 25,0-25,0 0,0 0,0 0,0 0,0 24,0-24,0 0,0 0,-25 0</inkml:trace>
  <inkml:trace contextRef="#ctx0" brushRef="#br0" timeOffset="98802.6512">620 9798,'0'0,"0"0,0 0,0 0,-24 0,24 0,0 0,0 0,0 0,0 0,0 0,24 0,-24 0,25-25,-25 25,25 0,0 0,0 0,-1 0,1-25,0 25,0 0,25 0,-26-25,26 25,-25 0,24 0,-24-24,0 24,25 0,-26-25,1 25,0 0,0 0,-25 0,25-25,-25 25,24 0,-24 0,0 0,0 0,0 0,0 0,0 0,0 0,0 0,-24 0,24 0,-25 0</inkml:trace>
  <inkml:trace contextRef="#ctx0" brushRef="#br0" timeOffset="99230.6757">620 9302,'0'0,"0"0,0 0,0 0,0 0,0 0,0 0,0 0,0 0,0 0,25 0,-25 0,25 0,0 0,0-25,-1 25,1 0,25-25,-25 25,0 0,24-25,-24 25,25-24,-26 24,1 0,0-25,0 25,0 0,-1-25,-24 25,25 0,-25 0,0 0,0 0,0 0,0 0,0 0,0 0,0 0,-25 0,1 25,24-25,-25 0,0 0,0 0,25 25,-25-25,25 0,-24 0,24 0,0 24,-25-24,25 0,0 0,0 0,0 25,0-25,0 25,0-25,0 25,0-25,0 25,0-1,0 1,0 0,0 0,0 0,0-1</inkml:trace>
  <inkml:trace contextRef="#ctx0" brushRef="#br0" timeOffset="100520.7494">15702 11286,'-50'0,"25"-25,-24 1,24 24,0 0,0-25,-24 25,24 0,25 0,-25 0,25 0,0 0,0 0,0 0,0 0,0 0,25 0,0 0,-1 0,1 0,25 0,-25 0,24 0,1 0,0 0,24 0,-24 0,-1 0,1 0,24 0,-24 0,-1 0,1 0,0-25,-26 25,26 0,-25 0,0 0,-25 0,24 0,-24 0,0-25,0 25,-24 0,-1 0,0 0,0 0,-24-25,-1 25,0 0,1 0,-1 0,-24 0,24 0,-24 0,24 0,1 25,-1-25,0 0,25 0,1 0,24 0,-25 0,25 0,0 0,0 25,25-25,-1 0,1 0,0 0,0 0,25 0,-1 0,-24 25,25-25,-1 0,1 0,-1 0,1 0,-25-25,0 25,-1 0,1 0,0 0,-25 0,0 0,0 0,-25 0,0 0,1 0,-26 0,25 0,-24 0,24 0,-25 0,1 0,24 0,0 0,0 0</inkml:trace>
  <inkml:trace contextRef="#ctx0" brushRef="#br0" timeOffset="101265.7921">15528 10641,'0'0,"0"0,-25 0,25 25,0-25,0 0,0 0,0 0,0 0,25 0,0 0,0 0,-1 0,1 25,0-25,25 0,-25 0,24 0,1 0,-1 0,-24 0,25 0,-1 0,1 0,0 0,-26 0,1 0,25 0,-50 0,25-25,-1 25,-24 0,0 0,0 0,0 0,0-25,-24 25,24 0,-25-25,0 25,0-24,0 24,-24 0,24-25,0 25,0 0,1 0,24 0,-25 0,25 0,-25 0,25 0,0 0,0 0,0 0,0 0,0 0,0 0,0 0,0 0,0 0,0 0,0 25,0-25,0 0,0 24,0-24,0 25,0 0,0-25,0 25,0 0,0-1,-25 1,25 0,0 25,0-26,-25 1,25 0,0 0,0 0,-24 24,24-24,0-25,0 25,0 0,0-1,0-24,0 0,0 25,0-25,0 0,0 0,0 25,0-25</inkml:trace>
  <inkml:trace contextRef="#ctx0" brushRef="#br0" timeOffset="101561.809">15379 11112,'0'0,"0"0,0 0,0 0,0 0,25 0,0 0,-25 0,25 0,-1 0,1 0,0 0,25 0,-26-24,26 24,-25 0,25 0,-26 0,26 0,0 0,-1 0,-24-25,25 25,-26 0,26 0,-25 0,0 0,-25 0,24 0,-24 0,0 0,0 0,0 0,-24 0,24 0,-25 0</inkml:trace>
  <inkml:trace contextRef="#ctx0" brushRef="#br0" timeOffset="101892.8279">15503 10567,'-25'0,"25"0,0 0,0 0,0 0,0 0,25 0,-25 0,25 0,0 0,0 0,-1 0,1 0,25 0,-25 0,0 0,-1 0,26 0,-25 0,0 0,24 0,-24 0,0 0,0 0,-1 0,1 0,0 0,-25 0,25 0,-25 0,0 0,25 0,-25 0,0 0</inkml:trace>
  <inkml:trace contextRef="#ctx0" brushRef="#br0" timeOffset="102476.8613">15627 10567,'0'0,"0"0,0 0,0 25,0-25,0 0,0 0,0 0,25 0,-25 24,25-24,0 0,0 0,-1 0,1 0,25 25,-25-25,24 0,-24 0,0 0,24 0,-24 0,0 0,0 0,0 0,-25 0,24 0,-24 0,0 0,0 0,0 0,0 0,0 0,0 0,0 0,0 0,-24 0,24 0,-25 0,25 0,0 0,-25 0,25 0,-25 0,25 0,0 0,-25 0,25 25,0-25,-24 25,24-25,0 25,-25-1,25 1,-25 0,25 0,-25 0,25-1,0 1,-25 0,25 0,0 0,0-1,-24-24,24 25,0 0,0-25,0 25,0-25,0 0,0 25</inkml:trace>
  <inkml:trace contextRef="#ctx0" brushRef="#br0" timeOffset="102728.8757">15454 11137,'0'25,"24"-25,-24 0,25 0,0 0,-25 0,25 0,0 0,-1 0,1 0,25 0,-25-25,0 25,-1 0,26 0,-25 0,24 0,-24 0,0 0,25-25,-26 25,1 0,0 0,0 0,0 0,-1-24</inkml:trace>
  <inkml:trace contextRef="#ctx0" brushRef="#br0" timeOffset="105311.0234">16942 11063,'25'0,"-25"0,0-25,25 25,-25-25,0 25,24 0,-24-25,0 25,0 0,0 0,0 0,0 0,0 0,0 0,0 0,0 0,-24 25,24-25,-25 25,0-25,0 25,0 0,1-1,-1 26,0-25,0 0,0 0,1-1,-1 1,25 0,0 0,0-25,0 25,0-25,0 24,0-24,0 25,0-25,25 0,-25 0,24 0,1 0,-25 0,25 0,0 0,0 0,-25 0,24-25,1 25,-25 0,0-24,0 24,0 0,0-25,0 25,0 0,0 0,0-25,0 25,-25 0,25 0,-24-25,24 25,-25 0,0 0,0 0</inkml:trace>
  <inkml:trace contextRef="#ctx0" brushRef="#br0" timeOffset="105639.0422">17264 11088,'0'-25,"0"25,0 0,0 0,0 0,-24 0,24 0,-25 25,0-25,25 24,-25-24,0 25,1 0,24-25,-25 25,25 0,0 0,0-1,0 1,0 0,0-25,0 25,0 0,0-25,25 24,-25-24,24 0,1 25,-25-25,25 0,0 0,0 0,-1 0,1-25,25 25,-25 0,-1-24,1 24,-25-25,25 25,0-25,-25 0,0 25,0-25,0 1,0-1,-25 25,0-25,0 0,1 0,-26 25,0-25,1 25</inkml:trace>
  <inkml:trace contextRef="#ctx0" brushRef="#br0" timeOffset="107233.1334">893 15627,'0'-25,"0"25,0 0,0-25,0 25,0-24,0 24,0 0,0-25,0 25,0 0,0 0,0 0,0 0,0 0,0 0,0 0,0 0,0 0,0 25,0-25,0 24,25 1,-25 0,0 0,0 0,0-1,0 1,0 25,0-25,0-1,0 1,0 25,0-25,0-1,25 1,-25-25,0 25,0 0,0-25,0 25,0-25,-25 24,25-24,0 0,0 0,0 25,-25-25,25 0,0 0,0 0,-24 0,24 0,0 0,-25-25,25 25,-25 0,25-24,-25 24,25 0,0-25,-25 25,25-25,-25 25,25 0,0-25,-24 25,24 0,0 0,0-25,0 25,0 0,0 0,0 0,0 25,0-25,0 0,0 25,24-25,-24 25,0-25,0 25,25-1,-25-24,25 25,-25-25,0 25,25-25,-25 0,0 25,25-25,-25 0,25 0,-25 0,24 0,-24 0,25-25,-25 25,25-25,-25 25,25-25,-25 1,25 24,-1-25,-24 0,25 25,-25-25,0 0,0 25,0 0,25 0</inkml:trace>
  <inkml:trace contextRef="#ctx0" brushRef="#br0" timeOffset="107952.1745">422 16421,'0'0,"0"-25,0 25,0-25,0 25,0 0,0 0,0-25,0 25,0 0,0 0,0 0,0 0,0 25,-25-25,25 0,0 25,0 0,-25 0,25-1,0 1,0 0,-24 0,24 24,0 1,0-25,0 24,0-24,0 25,0-25,0-1,0 1,0 0,24 0,-24 0,0-25,25 24,-25-24,0 0,25 0,-25 0,25 0,-25 0,25 0,-25-24,24 24,-24 0,25-25,0 0,-25 25,25-25,-25 0,0 1,25 24,-25-25,0 25,0-25,0 25,-25-25,25 25,0 0,-25 0,0 0,25 0,-25 0,1 0,-1 0,0 25,0-25,25 25,-25-25,1 25,-1-25</inkml:trace>
  <inkml:trace contextRef="#ctx0" brushRef="#br0" timeOffset="108301.1945">670 16520,'0'0,"-25"0,25 25,0-25,-25 25,25-1,0-24,0 25,0 0,0-25,0 25,0 0,0-25,0 24,25-24,-25 25,25-25,-25 0,25 0,-25 0,25 0,-25 0,24 0,1 0,-25-25,25 25,-25-24,25 24,0-25,-25 25,25-25,-25 0,0 0,24 25,-24-24,0-1,0 0,0 0,0 25,0-25,-24 1,24 24,-25-25,0 25,0 0,0 0,-24 0,24 25,-25-1</inkml:trace>
  <inkml:trace contextRef="#ctx0" brushRef="#br0" timeOffset="113306.4808">472 14387,'0'0,"0"-25,0 25,-25 0,25-25,0 25,-25 0,25 0,-25 0,25 0,-25 25,25-25,-24 25,-1 0,25-1,-25 1,0 0,25 25,-25-26,25 26,0 0,0-1,0 1,0-1,0 1,0 24,0-24,25 24,-25-24,25 0,0 24,0-24,-1-1,1-24,25 25,-25-25,24 24</inkml:trace>
  <inkml:trace contextRef="#ctx0" brushRef="#br0" timeOffset="113997.5203">3374 14287,'0'0,"0"0,0 0,0 0,0 0,0 0,0 0,25 0,-25 25,24-25,1 25,0-25,0 25,0 0,-1 0,26-1,-25 26,0-25,24 24,-24-24,0 25,0-25,-1 24,-24 1,25-25,-25 24,0 1,0-1,0 1,-25 24,25-24,-24 0,-1-1,0-24,0 25,0-1,1-24,-1 0,0 0,0 0,25-1,-25-24,1 25,-1-25,0 0</inkml:trace>
  <inkml:trace contextRef="#ctx0" brushRef="#br0" timeOffset="114252.5349">3994 14560,'0'0,"0"0,25 0,-25 0,25 0,-25 25,24 0,1-25,0 25,0 0,0-1,-1 26,1-25,25 0,-25-1,-1 1,1 0,0-25,0 25,0 0,-1-1,-24-24,25 25,-25-25,25 25,-25-25,0 0</inkml:trace>
  <inkml:trace contextRef="#ctx0" brushRef="#br0" timeOffset="114465.547">4416 14560,'-25'0,"25"0,0 0,0 0,-25 0,25 0,0 25,-25 0,25-25,-25 25,25 0,0-1,-24 26,24-25,-25 0,25-1,-25 26,25-25,-25 24,25-24,-25 0,25 0,-24 24,24-24,-25 0,25-25,0 25,-25 0</inkml:trace>
  <inkml:trace contextRef="#ctx0" brushRef="#br0" timeOffset="114949.5747">4664 14536,'0'-25,"24"25,-24-25,25 25,0-25,0 0,-25 25,25 0,-1 0,1-24,0 24,0 0,0 24,-1-24,1 0,0 25,0-25,-25 25,25 0,-25 0,25-25,-25 24,0 1,0 0,0 0,0-25,-25 25,0-1,25-24,-25 25,25 0,-25-25,25 0,-25 25,25-25,-24 0,24 0,0 0,0 0,0 0,0 0,0 0,0 0,0 0,24-25,-24 25,25 0,0 0,0 0,0 0,-25 0,25 0,-1 0,1 0,0 25,0-25,-25 25,25-25,-25 24,24 1,-24-25,0 25,0 0,0 0,0-1,-24-24,24 25,0 0,-25-25,25 25,-25 0,25-25,-25 24,0-24,1 0,24 25,-25-25,0 0,0 0,0 0,0 0,1 0,-1-25,0 25,25-24,-25 24</inkml:trace>
  <inkml:trace contextRef="#ctx0" brushRef="#br0" timeOffset="115305.5951">5383 14461,'25'0,"-25"25,0-25,0 0,-25 25,25 0,-25-25,25 24,-25 1,25 0,-24 0,24 0,0-1,-25 1,25 0,0 0,0 0,0-1,25 1,-25 0,24-25,1 25,0-25,0 25,0-25,-1 0,1 0,0 0,0 0,24 0,-24 0,0-25,0 25,24-25,-24 0,0 25,0-25,0 1,-25-1,24 25,-24-25,25 0,-25 0,0 1,0-1,0 0,-25 0,1 0,-1 1,0-1,0 0,-24 0,24 25,-25-25,1 25,24 0,-25 25,1-25</inkml:trace>
  <inkml:trace contextRef="#ctx0" brushRef="#br0" timeOffset="115988.6342">3051 15652,'0'-25,"0"25,0-25,0 25,0 0,0 0,0 0,0 0,0 0,0 0,0 0,0 25,0 0,0 0,25-1,-25 26,25-25,0 24,-25-24,25 25,-1-25,-24-1,25 1,0 25,-25-25,25-25,-25 24,0 1,25 0,-25-25,0 25,24-25,-24 0</inkml:trace>
  <inkml:trace contextRef="#ctx0" brushRef="#br0" timeOffset="116276.6506">3051 16098,'0'0,"0"0,0-25,0 25,0 0,0 0,0 0,0 0,0 0,0 0,0 0,25 25,-25-25,25 0,-25 25,25 0,-25-25,25 25,-1-25,-24 24,25-24,0 25,-25-25,25 0,0 25,-25-25,24 0,-24 0,25 0,-25 0,25 0,-25 0,25-25,0 25,-25-25,24 25,-24-24,25-1,-25 25,0-25,0 0,25 0,-25 25,0-24,0-1,0 25,0-25,0 25,0-25,-25 25</inkml:trace>
  <inkml:trace contextRef="#ctx0" brushRef="#br0" timeOffset="116920.6875">3027 16669,'0'-25,"0"0,0 25,0-25,24 25,-24-24,25 24,-25 0,0-25,25 25,0 0,-25 0,0 0,25 0,-25 0,24 25,-24-25,0 0,0 24,25 1,-25-25,0 25,0-25,0 25,-25 0,25-25,0 24,0 1,-24-25,24 25,0-25,0 0,0 25,0-25,0 0,0 0,0 0,0 0,0 0,0 0,0 0,0 0,24 0,-24 0,25 0,0 0,0 0,0 0,-1 0,1 0,0 0,0 25,-25-25,25 0,-1 24,-24-24,25 25,-25-25,0 25,25-25,-25 25,0-25,0 25,0-1,0-24,0 25,0-25,-25 25,25-25,-25 25,25-25,0 0,-24 25,24-25,-25 0,0 0,25 0,-25 0,25 0,-25 0,1 0,-1-25,0 25,25 0,-25-25</inkml:trace>
  <inkml:trace contextRef="#ctx0" brushRef="#br0" timeOffset="117249.7063">3498 16644,'0'0,"-25"25,25 0,0-1,0 1,0 0,0 0,0 0,0-25,25 24,-25 1,0-25,25 25,-25-25,24 0,1 25,-25-25,25 0,0 0,-25 0,25-25,-1 25,1 0,-25-25,25 25,0-25,0 1,-25 24,24-25,-24 0,0 25,25-25,-25 0,0 1,0-1,-25 25,25-25,-24 0,-1 25,25-25,-25 25,0-24,0 24,1 0,-1 0,0 0</inkml:trace>
  <inkml:trace contextRef="#ctx0" brushRef="#br0" timeOffset="117512.7213">3225 17438,'0'24,"0"-24,25 0,-25 0,0 0,25-24,-1 24,-24 0,25 0,0-25,25 25,-26-25,26 25,-25-25,24 0,26 25,-26-24,26-1,-1 0,-24 25,24-25,1 0,-1 25,1-24,-1 24,-24 0,24-25,-24 25,-26 0,26 0,-25 0</inkml:trace>
  <inkml:trace contextRef="#ctx0" brushRef="#br0" timeOffset="128234.3346">6995 7665,'0'24,"0"26,0 0,0-1,0 1,0-1,-25 1,25 25,0-26,0 26,0-1,0 0,0 1,0-1,0 1,0-1,0 0,0 26,0-26,0 0,0 26,0-26,0 25,0-24,0 24,0-25,25 1,-25 24,0-25,0 1,0 24,0-25,0 1,0-1,0 26,0-26,0 25,0 0,0 1,0-1,0 0,0 0,0 0,0 1,0 24,0-25,0 0,0 0,0 1,-25-1,25 0,0 0,0-24,0 24,-24 0,24 0,0 1,0-26,0 25,0 0,-25 1,25-1,0 0,-25 0,25 0,0 1,-25-1,25 0,-25 0,25 1,0-1,-24 0,24 0,-25 25,0-25,25 1,-25-1,25 0,-25 0,1 1,-1-1,25 0,-25 25,0-25,0 0,25 25,-24-24,-1-1,0 25,0-25,0 0,25 1,-24-1,-1 0,0 0,0 0,0 1,25-1,-24-25,-1 26,25-1,-25-25,0 1,25-1,-25 25,25-24,-24-1,24 0,0-24,-25 24,25 1,0-25,-25 24,25-24,0-1,0 26,0-26,0 1,-25-1,25 1,0 0,0-1,0 1,0-25,0 24,0-24,0 0,0 0,0-1,0 1,-25 0</inkml:trace>
  <inkml:trace contextRef="#ctx0" brushRef="#br0" timeOffset="129362.3991">7467 7789,'0'-25,"0"0,0 0,0 25,0-25,0 25,0-24,0 24,0 0,0 0,0 0,0 0,0 0,0 0,0 24,0-24,0 25,0 0,0 0,-25 24,25-24,0 0,0 25,0-26,0 26,0-25,0 0,0 0,0-1,0 1,0-25,25 25,-25-25,24 25,-24-25,0 0,25 0,-25 0,25 0,-25 0,25-25,0 25,-25-25,24 25,-24-25,25 1,-25 24,0-25,25 0,-25 0,0 25,0-25,0 0,0 25,0 0,0-24,0 24,0 0,0 0,0 0,0 0,0 24,0 1,0-25,0 25,0 0,0 0,0 0,0-1,0 1,0 0,0 0,25-25,-25 25,0-25,25 0,-1 24,-24-24,25 0,0-24,0 24,-25 0,25-25,-1 25,1-25,0 0,0 0,24 1,-24-1,0 0,0 0,-25-25,25 26,-25-1,0 0,0 0,0 0,0 1,-25-1,0 0,0 25,25-25,-25 0,1 25,-1-24</inkml:trace>
  <inkml:trace contextRef="#ctx0" brushRef="#br0" timeOffset="129998.4355">8533 7863,'0'0,"0"0,0 0,-25-25,1 25,24 0,-25 0,0 0,0 25,25-25,-25 0,1 25,-1-25,25 25,-25-25,25 24,-25 1,25-25,0 25,0 0,0-25,0 25,0 0,0-25,0 0,0 24,25-24,-25 0,25 25,0-25,-1 0,-24 0,25-25,0 25,0 0,0-24,-1 24,1-25,0 25,0-25,0 0,-25 25,24-25,1 0,-25 25,0-24,25 24,-25-25,0 25,0-25,0 25,0 0,0-25,0 25,0 0,0 0,0 25,0-25,0 0,0 25,0-25,0 25,0-25,0 24,0 1,25-25,-25 25,0-25,25 25,-25-25,24 0,-24 25,25-25,-25 0,25 0,0 0,0 0,-1-25,1 25,0-25,-25 25,25-25,0 25,-1-25,1 1,-25-1,25 0,0 0,-25 0,0 1,0-26,0 25,0-24,0-1,0 0,0 26,0-26,-25 25,25-24,-25 24,25 0,-25 25,25 0,0 0,0 0,0 0,0 25,0 0,0-25,0 49,0-24,0 0,0 0,0 24,0-24,0 25,0-26,0 1,0 0,25 0,-25 0,0-1,25 1,-25 0,0 0</inkml:trace>
  <inkml:trace contextRef="#ctx0" brushRef="#br0" timeOffset="130442.4609">9079 7689,'0'0,"0"0,0 0,0 0,0 0,0 0,25 0,-25 0,24 0,1 0,-25 0,25 0,0 0,0 0,-1 0,1-24,0 24,0 0,0 0,0-25,-1 25,1 0,0-25,-25 25,25 0,-25-25,25 25,-25 0,0 0,0 0,0-25,0 25,0 0,0 0,0 25,0-25,0 0,0 0,0 25,0-25,0 25,0 0,0-1,0-24,0 25,0 0,0-25,0 25,24-25,-24 25,0-25,25 0,-25 24,25-24,-25 0,25 0,-25 0,0 0,25 0,-25 0,24 0,-24 0,0 0,25 0,-25 0,25 0,-25 0,25 0,-25 0,25 0,-1 0,1 0,0 25,0-25,0 0,-1 0,1 0,0 0,25 25,-26-25,1 0,0 0,0 25,-25-25</inkml:trace>
  <inkml:trace contextRef="#ctx0" brushRef="#br0" timeOffset="130795.4811">8459 8409,'-50'25,"1"-1,-1 1,25-25,0 0,1 25,24-25,0 0,0 0,0 0,0 0,24 0,1 0,0 0,25-25,-1 25,1 0,24-25,-24 25,49-24,-25 24,26-25,-1 0,25 25,-25-25,25 0,-25 25,25-24,-24-1,24 25,-25-25,-25 0,25 25,-24-25,-1 25,-24-24,-1 24,1 0,-25-25,0 25,0 0,-25-25,0 25,0 0,0 0,0 0,0 0,0 0,0 0,-25 0,0 25,0-25,25 0</inkml:trace>
  <inkml:trace contextRef="#ctx0" brushRef="#br0" timeOffset="132730.5917">7467 8830,'-25'0,"25"0,0 0,0 0,0 0,0 0,0 0,25 0,-25 0,24 0,1 0,-25 0,25 0,0 0,0 0,24 25,-24-25,0 0,0 0,-1 0,1 0,0-25,0 25,0 0,-25 0,0 0,24 0,-24 0,0 0,0 0,0 0,-24 0,24 0,-25 0,25 0,-25 0,0 0,0 0,1 0,24 0,-25 0,0 0,25 0,-25 0,25 0,-25 0,25 0,0 25,-24-25,24 0,0 25,0-25,0 25,0 0,0-1,0-24,0 25,0 0,0 0,0 0,0 0,0-1,0-24,0 25,0 0,0-25,0 25,0 0,0-25,0 24,0-24</inkml:trace>
  <inkml:trace contextRef="#ctx0" brushRef="#br0" timeOffset="132910.602">7367 9252,'0'0,"-24"0,24 0,0 0,0 0,0 0,0 25,0-25,24 0,-24 0,25 0,0 0,0 0,0 0,24 0,-24 0,25 0,-1 0,1 0,-1 0,1 0,0 0,-1 0,-24 0</inkml:trace>
  <inkml:trace contextRef="#ctx0" brushRef="#br0" timeOffset="138407.9165">7392 9798,'-25'-25,"25"25,0 0,0 0,0-25,0 25,0 0,0-25,0 25,0 0,25 0,-25-24,25 24,0 0,0 0,-25 0,24 0,1 0,0 0,0 0,0 0,-1 24,1-24,0 25,-25 0,25 0,-25-25,0 25,0-1,0 1,0 0,0 0,0 0,-25-1,0 1,25 0,-25 0,1 0,-1 0,-25-25,25 24,1-24,-1 25,0-25,25 0,-25 0,25 0,0 0,-25 0,25-25,0 25,0-24,0 24,0-25,0 25,0-25,0 25,0-25,0 25,25 0,-25 0,25 0,0 0,-25 0,25 0,-1 0,1 25,0-25,0 25,-25-25,25 25,-1-25,1 24,0-24,-25 25,25-25,0 0,-1 25,-24-25,25 0,0 25,0-25</inkml:trace>
  <inkml:trace contextRef="#ctx0" brushRef="#br0" timeOffset="138662.9311">8161 9996,'0'-25,"0"1,25-1,-25 0,0 0,0 25,0-25,0 25,0-24,0 24,0 0,-25 0,25 0,0 0,-25 24,25-24,0 25,0 0,0-25,0 25,0 0,0-1,25 1,0 0,-25 0,25 0,0 0,-1-1,1 1,0 0,-25-25,25 25,0 0,-25-25,24 24,-24-24,25 25,-25-25,0 0,0 25,0-25,0 0,0 0,-25 25,25-25,-24 0,-26 0</inkml:trace>
  <inkml:trace contextRef="#ctx0" brushRef="#br0" timeOffset="138810.9395">7987 9922,'50'0,"-25"-25,24 25,-24-25,25 0,0 25,-26-24,26 24,0-25,-1 25,1 0,-1-25,1 25,0-25,-1 25</inkml:trace>
  <inkml:trace contextRef="#ctx0" brushRef="#br0" timeOffset="139596.9845">11733 8781,'-25'0,"0"0,25 0,0 0,0 0,0 0,0 0,0 0,0 0,0 0,25 0,0 0,0-25,0 25,-1 0,1 0,25 0,-1 0,-24 0,25-25,-25 25,24 0,1 0,-25 0,-1 0,1 0,0-25,0 25,-25 0</inkml:trace>
  <inkml:trace contextRef="#ctx0" brushRef="#br0" timeOffset="139791.9956">11981 8682,'-25'0,"25"0,0 0,0 0,-25 0,25 24,0-24,0 0,0 25,0 0,-24-25,24 25,0 0,0-1,0 1,0 0,0 25,0-26,0-24,0 25,0 0,0 0,0 0,0 0,0-25,0 24,0-24,0 25,0-25</inkml:trace>
  <inkml:trace contextRef="#ctx0" brushRef="#br0" timeOffset="140001.0076">12130 8806,'0'0,"0"-25,0 25,0-25,0 25,0 0,0 0,0 0,0 25,0-25,0 25,25-25,-25 24,0 1,24 0,-24 0,0 0,25-1,-25 1,0 0,0-25,0 25,0 0,0 0,0-25,0 24,25-24,-25 25</inkml:trace>
  <inkml:trace contextRef="#ctx0" brushRef="#br0" timeOffset="140248.0217">11733 9227,'0'0,"-25"25,25-25,-25 0,25 0,0 0,0 0,0 0,25 0,-25 0,25 0,0 0,0 0,24 0,-24 0,25-25,-1 25,26 0,-26 0,1 0,24-24,-24 24,-1 0,26-25,-26 25,-24 0,25 0,-25 0,0-25,-1 25,-24 0,25 0,-25 0,0 0,0 0</inkml:trace>
  <inkml:trace contextRef="#ctx0" brushRef="#br0" timeOffset="143448.2048">11510 9649,'0'-25,"0"0,0 25,0-24,0 24,0 0,0-25,0 25,0 0,0 0,0 25,0-25,0 24,0-24,0 25,0 0,0 0,0 0,0 24,-25-24,25 0,0 24,0-24,-25 0,25 0,-25 0,25-1,0 1,-24 0,24 0,0 0,0-25,0 0,0 25,0-25,0 0,0 0,0 0</inkml:trace>
  <inkml:trace contextRef="#ctx0" brushRef="#br0" timeOffset="144008.2368">11832 9748,'0'-25,"0"25,0-24,0 24,0-25,0 25,-25-25,25 25,-24 0,24 0,-25 0,0 0,0 25,25-25,-25 25,1-1,24 1,-25 0,25 0,0 0,0-1,0 1,0 0,0 0,0 0,0-1,25-24,-25 25,24 0,1-25,0 0,0 25,0-25,-1 0,1 0,0 0,0 0,0 0,-25-25,24 25,1 0,0-25,-25 25,25-25,-25 25,25-24,-1-1,-24 25,25-25,-25 0,25 25,-25-25,25 25,-25-24,25 24,-25 0,24-25,-24 25,0 0,25 25,-25-25,0 0,0 24,0-24,0 25,0 0,0 0,0 0,0-1,-25-24,25 25,0 0,0 0,0 0,0 0,0-25,0 24,0-24,0 25,25-25,-25 0,25 0,0 0,0 0,-1 0,1 0,0 0,0 0,0-25,24 25,-24 0,25-24,-25 24,-1-25,1 25,0-25,0 25,-25-25,0 0,0 25,0-25,0 1,0-1,-25 0,0 25,0-25,1 0,-26 25,25 0,-25-24,1 24,-26 0,26 0</inkml:trace>
  <inkml:trace contextRef="#ctx0" brushRef="#br0" timeOffset="148140.4731">9525 11559,'0'0,"0"0,0 0,0 0,0 0,0 0,0 0,25 0,-25-25,25 25,0 0,0 0,-1 0,1-25,0 25,0 0,24 0,-24 0,0-24,25 24,-26 0,1 0,0 0,0-25,0 25,-1 0,1 0,-25 0,0 0,0 0</inkml:trace>
  <inkml:trace contextRef="#ctx0" brushRef="#br0" timeOffset="148585.4986">9575 11534,'-25'0,"25"0,0 0,0 0,0 0,0 0,0 0,0 0,0 0,0 0,0 0,0 0,0 0,0 0,0 25,0-25,0 0,0 25,0-25,0 25,0-25,0 24,-25 1,25-25,0 25,0 0,0-25,0 25,0-25,0 24,0-24,0 25,0-25,0 0,0 0,0 25,0-25,0 0,0 0,0-25,0 25,25 0,-25 0,25-25,-25 25,25 0,-25-24,25 24,-1 0,-24-25,25 25,0 0,0 0,0-25,-25 25,24 0,1 25,0-25,0 0,0 25,-1-1,1-24,0 25,0 0,0 0,-25 0,24-1,-24 1,0-25,0 25,0 0,0 0,0-1,-24 1,24-25,-25 25,0 0,25-25,-25 25,0-25,1 0,-1 0,-25 24,25-24,1 0,-1 0,0 0,-25 0,26-24,24 24</inkml:trace>
  <inkml:trace contextRef="#ctx0" brushRef="#br0" timeOffset="148921.5178">10220 11658,'25'0,"-25"25,0-25,0 0,0 25,-25-25,0 25,25-1,-25-24,0 25,25 0,0 0,-24 0,24-1,0 1,0 0,0-25,0 25,24 0,-24-1,25-24,-25 25,25-25,0 25,0-25,-1 0,1 0,0 0,0 0,25 0,-26 0,1 0,0 0,0-25,0 25,-1-25,1 25,0-24,0-1,-25 25,25-25,-25 0,0 0,0 1,0-1,-25 0,0-25,0 26,0-1,1 0,-26 0,25 0,-24 1</inkml:trace>
  <inkml:trace contextRef="#ctx0" brushRef="#br0" timeOffset="149381.5441">9104 10294,'0'0,"-25"0,25 0,0 0,0 0,0 0,0 0,0 25,0-25,0 0,0 25,0-25,0 24,0-24,25 25,-1 0,-24 25,25-26,0 1,25 25,-26-25,26-1,0 26,-25-25,24 24,1-24,-1 25,1-25,24 24,-24-24,-25 25,24-26</inkml:trace>
  <inkml:trace contextRef="#ctx0" brushRef="#br0" timeOffset="149941.5762">10617 12452,'0'0,"0"-25,0 25,0 0,0-25,0 25,0 0,0 0,0-24,0 24,0 0,0 0,0 0,0 24,0-24,0 0,0 25,0-25,25 25,-25 0,24 24,1-24,0 0,25 25,-26-1,1 1,25-1,-1 1,-24 0,25-1,-1 1,1-1,0-24,-26 25,26-1,0 1</inkml:trace>
  <inkml:trace contextRef="#ctx0" brushRef="#br0" timeOffset="150645.6164">11460 10517,'25'0,"-25"-25,25 25,-25-24,0 24,0-25,0 25,0 0,0 0,0 0,0 0,0 0,0 0,0 0,-25 25,25-1,-25-24,0 25,25 0,-49 25,24-26,0 26,0-25,-24 24,24 1,-25 0,1-1,-1 1,0 24,1-24</inkml:trace>
  <inkml:trace contextRef="#ctx0" brushRef="#br0" timeOffset="151177.6469">9525 12650,'0'-24,"25"24,-25-25,25 25,-25-25,25 25,-25-25,0 25,0 0,0 0,0 0,0 0,0 0,0 0,0 0,0 0,0 0,0 25,-25-25,25 25,-25 0,0-25,1 24,-1 26,-25-25,25 0,-24-1,-1 26,25-25,-24 0,-1 24,25-24,-24 0,-1 0,25-1,-24 1</inkml:trace>
  <inkml:trace contextRef="#ctx0" brushRef="#br0" timeOffset="151812.6832">7888 13543,'0'0,"0"0,-25 0,25 0,0 0,0-24,0 24,0 0,0 0,0 0,0 0,0-25,25 25,0 0,-25 0,25 0,0 0,-1-25,1 25,25 0,-25 0,-1 0,26-25,-25 25,0 0,0 0,-1 0,1 0,-25 0</inkml:trace>
  <inkml:trace contextRef="#ctx0" brushRef="#br0" timeOffset="152288.7104">7863 13494,'0'0,"0"0,0 0,0 0,0 0,0 0,0 0,0 0,0 0,0 0,-24 25,24-25,0 24,0-24,0 25,0 0,-25-25,25 25,0 0,0-25,-25 24,25 1,0-25,0 25,0-25,0 25,0-25,0 0,0 0,0 25,0-25,0 0,0 0,0 0,0 0,0 0,25 0,-25 0,0 0,25-25,-25 25,0 0,24 0,-24 0,25-25,-25 25,25 0,0 0,-25 0,25-25,-1 25,-24 0,25 0,0 0,0 0,0 25,-1-25,1 0,0 25,0-25,0 25,0-1,-1-24,1 25,-25 0,25 0,0 0,-25-1,0-24,0 25,0 0,0 0,0 0,0-1,0-24,-25 25,0 0,25-25,-25 25,1-25,-1 25,0-25,0 24,-25-24,26 0,-1 0,0 0,0 0,0-24,1 24,-1 0,0-25,0 25</inkml:trace>
  <inkml:trace contextRef="#ctx0" brushRef="#br0" timeOffset="152660.7317">8583 13717,'0'25,"0"-25,0 0,0 25,-25-25,25 24,0 1,-25 0,25 0,-25-25,25 25,0-1,0 1,0 0,0 0,25 0,-25-25,25 24,-25 1,25-25,0 0,-1 25,1-25,0 0,0 0,0 0,24 0,-24-25,0 25,0 0,24-25,-24 25,0-24,0 24,-1-25,1 0,-25 25,25-25,-25 0,0 1,0-1,0 25,0-25,0 0,0 0,0 1,-25-1,0 0,1 25,-1-25,0 0,0 25,0-24,1 24,-1 0,0 0</inkml:trace>
  <inkml:trace contextRef="#ctx0" brushRef="#br0" timeOffset="152975.7497">9873 13469,'0'0,"0"25,0-25,0 0,-25 0,25 0,-25 25,25-25,-25 0,25 0,0 0,0 24,0-24,0 0,0 0,0 0,0 0,25 0,-25 0,25 0,-25 0,25 0,-25 0,24 0,-24 0,25-24,-25 24,0 0,0-25,0 25,0 0,0-25,0 25,0 0,0 0,0 0,0-25,0 25</inkml:trace>
  <inkml:trace contextRef="#ctx0" brushRef="#br0" timeOffset="153280.7671">9897 13841,'0'25,"0"-25,0 25,0-1,-24-24,24 25,0-25,-25 0,25 25,0-25,0 25,0-25,0 25,0-25,0 0,0 24,0-24,0 0,25 25,-25-25,24 0,-24 0,25 0,-25 0,25 0,-25 0,25 0,-25 0,25-25,-25 25,0 0,0-24,0 24,0 0,0-25,0 25,0 0,0-25,0 25,-25 0,25-25,-25 25,25 0,-25-25,25 25</inkml:trace>
  <inkml:trace contextRef="#ctx0" brushRef="#br0" timeOffset="153948.8054">11584 13643,'0'0,"0"0,0 0,0 0,0 0,0 0,-25 24,25-24,-24 0,24 0,-25 0,0 25,0-25,0 0,1 0,-1 0,0 0,0 0,0 0,0 0,25 0,-24 0,24 0,-25 0,25 0,0-25,0 25,0 0,0-24,0 24,0-25,25 25,-25-25,24 25,-24-25,25 25,-25 0,25-25,0 25,0 0,0-24,-25 24,24 0,1 0,0 0,-25 0,25 24,0-24,-25 0,24 25,-24 0,25-25,-25 25,0 0,0-1,25 1,-25 0,0 0,0 0,0-1,-25 1,25 0,-25 0,1 0,-1-1,0 1,0 0,0 0,-24 0,24-1,-25 1,25 0,-24 0,24-25,0 25,0-25,1 0,-1 0,0 0,25 0,-25-25,25 25,0-25,0 0,0 25,0-25,0 1,0-1,25 0,-25 0,25 25,-25-25,25 25,-1-24,1 24,0 0,-25 0,25 0,0 0,-1 0,1 0,-25 24,25-24,0 25,-25-25,25 25,0-25,-25 0,24 25,1-25,-25 25,25-25,0 0,-25 24</inkml:trace>
  <inkml:trace contextRef="#ctx0" brushRef="#br0" timeOffset="154256.823">12080 13717,'0'-25,"0"0,0 1,-25 24,25-25,-24 25,24 0,-25 0,0 0,25 0,-25 0,25 25,-25-25,25 24,-24-24,24 25,0 0,0 0,0 0,24-1,-24 1,25 0,0 0,0 0,-25-1,25-24,-1 25,1 0,-25 0,25 0,-25-25,25 24,-25 1,0-25,25 25,-25-25,0 25,0-25,0 25,0-25,-25 24,0-24,25 0,-25 25,0-25,1 0,-1 0,0 0,-25 0,26-25,-1 25</inkml:trace>
  <inkml:trace contextRef="#ctx0" brushRef="#br0" timeOffset="154420.8324">11931 13717,'25'-25,"25"0,-25 25,-1-24,26 24,-25-25,24 0,-24 25,25-25,-1 25,1-25,0 25,-1-24,-24 24,25-25,-1 25,-24 0,25-25,-25 25,-1 0,-24 0</inkml:trace>
  <inkml:trace contextRef="#ctx0" brushRef="#br0" timeOffset="156451.9485">8905 14635,'25'25,"-25"-25,0 0,0 0,0 24,-25-24,25 0,0 25,-25-25,25 25,-24-25,-1 25,0-25,25 25,-25-25,0 0,1 24,-1-24,25 0,-25 0,0 25,25-25,-25 0,1 0,24-25,-25 25,25 0,0 0,-25-24,25 24,0-25,0 25,0 0,0-25,0 25,25-25,-25 25,25 0,-25-25,24 25,1 0,-25 0,25 0,0 0,0 0,-25 0,24 25,1-25,0 25,0 0,-25-25,25 25,-25-1,24 1,-24 0,25 25,-25-26,0 1,0 0,0 0,-25 0,1-1,24 26,-25-25,0 0,0-1,0 1,1 0,-1 0,-25 0,25-1,1 1,-1-25,0 0,0 25,0-25,25 0,-24-25,24 25,-25-25,25 25,0-24,0-1,0 25,0-25,25 0,-25 25,24-25,-24 25,25 0,0-24,0 24,0 0,-25 24,24-24,1 0,0 25,0-25,0 25,-1-25,-24 25,25-25,0 25,0-25,0 0,-25 24,24-24,1 0,0 25,-25-25</inkml:trace>
  <inkml:trace contextRef="#ctx0" brushRef="#br0" timeOffset="156744.9653">9302 14833,'0'0,"0"0,25 0,-25 0,0 0,0 0,0 25,0-25,-25 25,25-25,0 25,0-1,0-24,0 25,0-25,0 25,25-25,-25 25,0-25,25 0,0 0,-25 0,24 0,-24 0,25 0,-25 0,0 0,25 0,-25-25,0 25,0 0,0-25,0 25,0 0,0 0,0-25,0 25,-25 0,25-24,-25 24,25 0,-24 0,-1 0,25 0</inkml:trace>
  <inkml:trace contextRef="#ctx0" brushRef="#br0" timeOffset="157008.9804">9327 15379,'0'0,"0"25,0-25,0 25,0-25,25 24,-25-24,0 25,0-25,0 25,0-25,0 0,25 0,-25 0,0 25,0-25,24 0,-24 0,25 0,-25-25,0 25,25 0,-25 0,0 0,25 0,-25 0,0-25,0 25,0 0,0 0,-25-25,25 25,-25 0,25 0,-25-24,1 24,24 0,-25 0</inkml:trace>
  <inkml:trace contextRef="#ctx0" brushRef="#br0" timeOffset="157373.0012">10245 15180,'0'0,"24"0,1 0,-25 0,0-24,25 24,-25 0,0-25,25 25,-25-25,25 25,-25 0,0-25,25 0,-25 25,0-24,0 24,24 0,-24-25,0 25,0-25,0 25,0 0,0 0,0 0,0-25,0 25,0 0,0 25,-24-25,24 0,0 25,0-25,-25 25,25-1,0 1,-25 25,25-25,0-1,0 26,0-25,0 24,0-24,0 0,0 25,0-25,0-1,0 26,0-25,0 0,0-1,0 1,0-25,0 25,-25 0</inkml:trace>
  <inkml:trace contextRef="#ctx0" brushRef="#br0" timeOffset="157526.01">10245 15701,'-25'0,"25"0,-25 0,25-24,0 24,0 0,0 0,0 0,0 0,0 0,0 0,0 0,25 0,-25 0,25 0,-1 0,1 0,0 0,25 0,-25 0,-1 24,26-24,0 0,-1 0,-24 0,25 25,-1-25,1 0,-25 0</inkml:trace>
  <inkml:trace contextRef="#ctx0" brushRef="#br0" timeOffset="163268.3384">8508 15503,'0'-25,"0"25,0 0,0 0,25 0,-25 0,0 0,0 0,0 25,0-25,0 25,0 0,0-1,0 1,0 25,0-25,0 24,0 1,0-25,0 24,0 1,0-25,0 24,0-24,0 0,0 24,0-24,0-25,0 25,0 0,0-25,-25 25,25-25,0 0,0 0,0 0,0 0,0 0,-24 0,24 0,0 0,-25 0,25 0,0 0,-25 0,25-25,-25 25,25 0,-25-25,25 25,-24 0,24-25,0 25,-25 0,25-25,-25 25,25-24,0 24,0 0,0 0,0 0,0 0,0 0,0 0,0 0,0 0,0 24,0-24,0 25,0 0,0-25,0 25,0 0,25-25,-25 24,0 1,0-25,25 0,-25 25,0-25,0 0,24 0,-24 0,25 0,-25 0,25 0,0-25,0 25,-1-25,1 25,0-24,0 24,0-25,-1 0,1 0,0 25,0-25,0 1,-1-1,-24 25,25 0,-25-25,0 25</inkml:trace>
  <inkml:trace contextRef="#ctx0" brushRef="#br0" timeOffset="163889.3739">8111 16545,'0'0,"0"-25,0 25,0 0,-24 0,-1 0,25 25,-25-25,0 25,25-1,-25 1,1 0,-1 0,0 24,25-24,-25 25,0-25,25 24,-24-24,24 25,0-26,0 26,0-25,0 0,0-1,0 1,0-25,0 25,0-25,24 25,-24-25,25 0,-25 0,25 0,0 0,-25 0,25-25,-1 25,-24-25,25 25,0-25,-25 25,25-24,-25 24,0-25,0 25,0-25,0 25,0 0,0-25,-25 25,25 0,-25 0,25 0,-25 0,1 0,-1 0,25 0,-25 0,0 0,25 0,-25 0,1 25,24-25,0 0,-25 0</inkml:trace>
  <inkml:trace contextRef="#ctx0" brushRef="#br0" timeOffset="164204.3919">8260 16818,'25'0,"0"0,-25-25,25 25,-25 0,0 0,0 0,0 25,0-25,0 24,0-24,0 25,0 0,0 0,0-25,-25 25,25-1,0 1,0 0,0 0,0-25,0 25,0-25,0 24,25-24,-25 25,25-25,-1 0,-24 0,25 0,0-25,0 25,0 0,-1-24,-24 24,25-25,0 25,0-25,0 0,-25 0,24 25,1-24,-25-1,0 0,0 25,0-25,0 0,0 25,-25-24,1-1,-1 25,0-25,0 25,0-25,-24 25</inkml:trace>
  <inkml:trace contextRef="#ctx0" brushRef="#br0" timeOffset="164780.4249">8459 14536,'0'-25,"0"0,0 0,0 0,0 1,-25-1,25 0,-25 0,25 0,0 0,-25 25,25-24,-24 24,24 0,-25 24,25 1,-25-25,0 50,0-25,1 24,-1 1,-25 0,25 24,0 0,1 1,-1-1,-25 25,25-24,1 24,24-25,-25 1,25-1,0 1,0-1,0-24,0 24,25-24,-1-1,1 1,0-25,0 24,0-24,24 0,-24 0,25 0,-1-1,1-24</inkml:trace>
  <inkml:trace contextRef="#ctx0" brushRef="#br0" timeOffset="165280.4535">10914 14808,'0'-24,"0"24,0 0,0-25,0 25,0 0,0 0,0-25,0 25,0 0,0 0,0 25,25-25,-25 0,25 25,0-25,0 24,-1 1,1 0,0 25,0-26,0 26,-1 0,1-1,-25 26,25-26,-25 26,25-1,-25 1,0-1,-25 0,25-24,-25 24,0 1,1-26,-1 1,-25 0,25-1,-24 1,24-25,-25-1,26 1,-26 0,25 0,0 0</inkml:trace>
  <inkml:trace contextRef="#ctx0" brushRef="#br0" timeOffset="165524.4674">11386 15180,'25'0,"-25"25,24-25,-24 25,25-25,0 25,0 0,0-1,-1 1,1 25,0-25,0 24,0-24,-1 25,1-25,0 24,0-24,0 25,-1-26,1 1,0 0,0-25,-25 25,25-25</inkml:trace>
  <inkml:trace contextRef="#ctx0" brushRef="#br0" timeOffset="165720.4787">11807 15379,'0'0,"0"-25,-24 25,24 0,-25 0,25 0,-25 0,0 25,25 0,-25-25,1 25,-1 24,0-24,25 0,-25 0,0 24,1-24,-1 25,0-26,25 1,-25 25,25-25,-25-1,25 1,-24-25,24 25,0 0</inkml:trace>
  <inkml:trace contextRef="#ctx0" brushRef="#br0" timeOffset="166169.5043">11832 15280,'25'-25,"0"25,0-25,-1 25,1-25,0 25,0-25,0 25,-1 0,1 0,0 25,0-25,0 25,-1 0,1 0,-25-1,25 1,-25 0,25 0,-25 0,0 0,0-1,-25 1,25 0,-25 0,25 0,-25-25,1 24,24-24,-25 25,25-25,-25 0,25 0,0 0,0 0,0 0,0 0,0 0,0 0,25 0,-25 0,0 0,25 0,-1 0,-24 0,25 0,0 0,0 25,-25-25,25 25,-25 0,24-25,-24 24,0 1,0 0,0 0,0 0,0-25,-24 24,24 1,-25-25,25 25,-25 0,0-25,25 25,-25-25,1 0,-1 0,0 24,0-24,0 0,1 0,-1 0,25-24,-25 24,25 0,-25-25,25 25,0-25,0 0,0 25,0-25</inkml:trace>
  <inkml:trace contextRef="#ctx0" brushRef="#br0" timeOffset="166476.5219">12750 15354,'0'0,"25"25,-25-25,0 0,0 25,-25 0,25-25,-25 24,25 1,-25 0,1 0,24 24,-25-24,25 0,-25 0,25 0,0-1,0 1,0 0,0 0,25 0,-25-25,25 24,-25-24,24 0,-24 25,25-25,0 0,0 0,-25 0,25 0,-1 0,1-25,-25 25,25 0,0-24,-25 24,25-25,-25 0,0 0,0 0,0 1,0-1,0 0,0 0,0 0,-25-24,0 24,0 0,0 0,-24 25,-1-24,25 24,-49 0</inkml:trace>
  <inkml:trace contextRef="#ctx0" brushRef="#br0" timeOffset="167108.5581">10592 16123,'0'0,"0"0,25 0,-25 0,0 0,0 0,0 25,0-25,0 25,0-1,25 1,-25 0,0 25,0-26,24 1,-24 0,0 25,25-25,-25-1,25 1,-25 25,25-25,0-1,-1-24,1 25,0 0,0-25,0 0,-1 25,1-25,0 0,0 0,0 0,-1-25,1 25,-25 0,25-25,0 25,-25-25,25 25,-25-24,0-1,0 25,0-25,0 25,0-25,0 0,0 25,-25-24,25 24,-25 0,25 0,-25 0,25 0,0 0,-25 0,25 24,0-24,0 25,0-25,0 25,0-25,0 25,0 0,0-25,25 24,-25 1,0 0,25-25,0 25,-25 0,25-1,-25 1,24-25,-24 25,0 0,0-25,0 25,0-1,0-24,0 25,0-25,0 25,0-25,-24 0,24 25,-25-25,0 0,25 0,-25 25,0-25,1 0,24 0,-25 0</inkml:trace>
  <inkml:trace contextRef="#ctx0" brushRef="#br0" timeOffset="167540.5828">11386 16818,'25'-25,"-25"25,24 0,1 0,0 0,0 0,0 0,-1 0,1 0,-25 0,25 25,0-25,-25 24,25-24,-25 25,0 0,0 0,0-25,-25 25,25-1,-25 1,0-25,25 25,-25 0,1-25,24 25,-25-25,0 24,25-24,0 0,0 25,0-25,0 0,0 0,0 25,25-25,-25 0,25 0,-1 25,-24-25,25 0,0 25,0-25,-25 24,25-24,-25 0,24 25,-24-25,25 25,-25-25,0 0,0 25,0-25,0 25,0-25,0 0,-25 24,25-24,-24 0,-1 0,25 0,-25 25,0-25,0 0,1 0,24 0,-25 0,0-25,0 25,0 0,25-24,-24 24,24-25,0 25</inkml:trace>
  <inkml:trace contextRef="#ctx0" brushRef="#br0" timeOffset="167836.5997">11931 16867,'25'0,"-25"25,0-25,0 0,0 25,0-25,0 25,0-1,0-24,-25 25,25 0,0-25,0 25,-24 0,24-1,0-24,0 25,0 0,0-25,24 25,-24-25,25 0,-25 25,25-25,-25 0,25 0,0 0,-1 0,1 0,-25 0,25-25,0 25,0 0,-25-25,24 25,-24 0,25-25,-25 25,0-25,0 1,0 24,0-25,0 25,-25-25,1 0,-1 0,0 1,-25 24,1-25,-1 0</inkml:trace>
  <inkml:trace contextRef="#ctx0" brushRef="#br0" timeOffset="178606.2157">17388 7193,'25'-24,"0"-1,-25 0,0-25,25 26,-25-1,0 0,0 0,25 0,-25 1,0 24,0-25,0 25,0-25,0 25,0 0,0 0,0 0,0 0,0 0,0 0,0 25,0-25,0 25,0-1,-25 1,25 25,-25-25,25 24,-25-24,25 25,-25-1,1 1,-1-1,0 1,0 0,0-1,1 1,-1-1,-25 1,25-25,1 24,-1 1,0-25,0 0,25-1,-25 1,25 0,-24 0,24-25,0 25,0-25,0 0,-25 24,25-24,0 0,0 0,0-24,0 24,0 0,-25 0,25-25,0 25,0-25,-25 25,25-25,0 0,0 25,0-24,0-1,-25 0,25 25,0-25,0 0,0 25,0-24,0 24,0 0,0-25,0 25,0 0,0 0,0 0,-24 0,24 0,0 25,0-25,0 24,0-24,0 25,0 0,0 0,0-25,-25 25,25-1,0 1,0 0,0 0,0 0,0-1,0 1,0 0,25-25,-25 25,24-25,1 25,0-25,0 0,0 0,24 0,-24-25,25 25,-1-25,-24 0,25 0,-1 25,1-24,-1-1,1 0,-25 0,0 0,-1 1</inkml:trace>
  <inkml:trace contextRef="#ctx0" brushRef="#br0" timeOffset="179823.2853">23962 6796,'0'-24,"0"24,0-25,0 0,24 25,-24-25,0 0,0 25,0 0,0-24,0 24,0 0,0 0,0-25,0 25,0 0,0 25,0-25,0 24,0 1,0 0,0 0,0 0,0 24,-24 1,24 0,-25-1,0 1,-25-1,26 26,-26-26,25 1,-24 24,-1-24,0 0,26-1,-26 1,25-25,0-1,1 1,-1 0,0 0,25 0,-25-25,25 24,0-24,0 0,0 0,0 0,0 0,0 0,0 0,0-24,0 24,0-25,0 25,0-25,0 0,25 0,-25 1,25 24,-25-50,0 25,0 0,25 1,-25-1,0 0,0 0,24 0,-24 25,0-24,0 24,0-25,0 25,0 0,0 25,0-25,0 0,0 24,0 1,0 0,-24 0,24 24,-25-24,25 0,-25 0,25 24,0-24,0-25,0 25,0 0,0-25,0 25,0-25,25 0,0 0,-1 0,1 0,25 0,-25-25,24 25,1 0,-1-25,26 25,-26-25,1 25</inkml:trace>
  <inkml:trace contextRef="#ctx0" brushRef="#br0" timeOffset="184270.5397">20043 15180,'0'0,"0"0,0 0,0 0,0 0,0 0,0 0,0 25,0-25,0 25,0 0,0 0,0 24,0 1,0 0,0-1,0 1,0-1,24 1,-24 0,0-1,0 1,0-1,0 1,0 0,0-26,0 26,0-25,-24 0,24-1,0-24,0 25,0-25,-25 0</inkml:trace>
  <inkml:trace contextRef="#ctx0" brushRef="#br0" timeOffset="184602.5587">19844 15304,'0'-24,"-25"24,25 0,-25 0,25 0,-24 0,24 24,-25-24,0 25,25 0,-25 0,0 25,1-26,-1 1,0 25,25-25,-25-1,0 1,25 0,-24 0,24 0,-25-25,25 24,0-24,0 0,0 0,25 0,-25-24,24-1,-24 0,25 0,0 0,0 1,0-26,-1 25,26-24,-25 24,0-25,-1 0,26 1,-25 24,0 0,24-24,-24 24,0 25,25-25,-26 25,1 25,0-25,25 25,-26-1,1 1,0 25,25-25,-26 24</inkml:trace>
  <inkml:trace contextRef="#ctx0" brushRef="#br0" timeOffset="195570.186">6276 3597,'0'0,"0"0,0 0,-25 0,25 0,0 0,0 0,0 0,0 0,-25 24,25-24,0 0,0 0,0 0,0 0,25 0,-25 0,25 25,-25-25,25 0,0 0,-1 25,1-25,0 0,25 0,-26 25,26-25,0 0,24 0,-24 0,-1 0,26 0,-1 0,0 0,-24 0,24 0,1 0,24 0,-24 0,-1 0,0 0,1 0,24 0,-25 0,1 0,-1 0,1 0,-1 0,0 0,1 0,-25 0,24 0,-24 0,-1 0,1 0,-1 25,-24-25,0 0,25 0</inkml:trace>
  <inkml:trace contextRef="#ctx0" brushRef="#br0" timeOffset="196158.2196">11311 3795,'0'0,"-25"0,25 0,0 0,-24 0,24 0,0 0,0 0,0 0,0 0,0 0,24 0,-24 0,25 0,0 0,0 0,0-25,0 25,24 0,-24 0,25 0,-1 0,1 0,-1-24,26 24,-26 0,26 0,-1 0,-24 0,24 0,-24 0,24 0,1 0,-26 0,26-25,-26 25,26 0,-26 0,1 0,24 0,-24 0,0 0,-1 0,-24 0,25-25,-26 25,26 0,-25 0,0 0,-25 0,24 0,1 0,-25 0,0 0,0 0,0-25,0 25,0 0,25 0,-25 0,0 0,0 0,0 0,25 0,-25 0,25 0,-1-25,1 25,0 0,25 0,-26 0,26 0,0 0,-26-25,51 25,-25 0</inkml:trace>
  <inkml:trace contextRef="#ctx0" brushRef="#br0" timeOffset="196510.2397">15305 3572,'49'0,"-24"0,25 0,-25 0,-1 0,26 0,-25 0,0 0,24 0,-24 0,0-25,25 25,-26 0,26 0,0 0,-1 0,1 0,-1 0,1 0,0 0,-1 25,1-25,24 0,-24 0,-1 0,26 0,-26 0,1 0,24 0,-24 0,0 0,-1 0,1 0,24 0,-24 0,-25 0,24 0,1 0,-25 0,24 0,-24 0,0 0,25 0,-26 0,26 0,-25 0,24-25,1 25,0 0,-1 0,1 0,-1 0,26 0,-25 0,24 0,-24 0,24 0,-24 0,24 0,0 0,1 0</inkml:trace>
  <inkml:trace contextRef="#ctx0" brushRef="#br0" timeOffset="197574.3006">5234 2009,'0'0,"0"0,0 0,0 0,0 0,0 0,0 0,25 0,0 0,-25 0,25 0,-1 25,26-25,-25 0,24 0,1 0,0 0,-1 0,26 0,-26 0,26 0,-1 0,0 0,1 0,-1 0,1 0,-1 0,1 0,-1 0,0 0,1 0,-1 0,1 0,-26 0,26 0</inkml:trace>
  <inkml:trace contextRef="#ctx0" brushRef="#br0" timeOffset="197783.3125">6747 2059,'-49'0,"24"0,0 0,-25 0,26 25,24-25,-25 0,0 0,25 0,0 0,0 0,0 0,25 0,0 0,-1 0,1 0,25 0,-25 0,49-25,-24 25,24 0,-24-25,24 25,25 0,-24 0,24-25,0 25,0 0,25-25,-24 25,24 0</inkml:trace>
  <inkml:trace contextRef="#ctx0" brushRef="#br0" timeOffset="200030.4411">14213 11609,'0'0,"0"0,0 0,0 0,0 0,0 0,0-25,0 25,0 0,0 0,0 0,0 0,0 0</inkml:trace>
  <inkml:trace contextRef="#ctx0" brushRef="#br0" timeOffset="200926.4923">14114 11460,'0'25,"0"-1,25 1,-25 0,25 0,-25 0,0-25,0 24,25-24,-25 0,24 25,-24-25,25 0,0 0,-25 0,25 0,0 0,-1 0,1 0,0-25,0 25,24 0,-24 0,25-24,0 24,-1 0,1 0,24-25,-24 25,49 0,-25-25,1 25,24 0,0 0,0 0,1 0,-1 0,25 0,-25 0,0 0,25 0,-24 0,24 0,-25 0,25 0,-25 0,0 0,1 0,-1 0,0-25,0 25,-24 0,-1 0,25-25,-49 25,24-24,1 24,-26-25,1 0,-1 25,1-25,0 0,-1 1,-24-1,0 0,25 0,-26 0,1 1,0-26,0 25,-25-25,25 26,-1-26,-24 0,0 1,0-1,0-24,0 24,0-24,0-1,0 1,-24 0,24-26,-25 26,0-25,0 0,0-1,1 1,-1 0,0-25,-25 25,26-25,-1 24,0 1,0 0,0 25</inkml:trace>
  <inkml:trace contextRef="#ctx0" brushRef="#br0" timeOffset="201833.5442">14834 11633,'0'-24,"0"24,0 0,0 0,0 24,0-24,0 25,0 0,0 0,0 0,0-1,0 1,-25 25,25-25,-25 24,25-24,-25 25,25-26,-25 1,25 0,-24 0,24 0,-25-1,25 1,0-25,-25 0,25 25,0-25,-25 0,25 0,0 0,0 0,-25 0,25 0,0-25,0 25,0-25,0 25,-24-24,24-1,0 0,0 25,0-25,-25 0,25 25,0-24,0 24,0 0,0-25,0 25,0 0,0 0,0 0,0 25,0-25,0 24,0-24,0 25,0 0,0 0,0 0,0-1,0 1,0 0,0 0,0-25,0 25,0 0,0-25,0 24,25-24,-25 0,24 0,1 0,-25 0,25 0,0 0,0-24,-1 24,1 0,0-25,0 25,0-25,-1 25,1-25,-25 25</inkml:trace>
  <inkml:trace contextRef="#ctx0" brushRef="#br0" timeOffset="202302.571">14710 12675,'0'-25,"0"1,0-1,0 25,0-25,0 0,0 25,-25 0,25 0,-25 0,0 0,25 0,-25 25,1 0,-1 0,25-1,-25 1,0 0,25 25,-25-26,25 1,0 25,0-25,0-1,0 1,0 0,0-25,0 25,25-25,0 25,-25-25,25 0,0 0,-1 0,1 0,25 0,-25 0,-1 0,1-25,0 25,0 0,0-25,-25 25,24-25,-24 25,0-25,0 25,0-24,0 24,0-25,-24 25,-1 0,0-25,25 25,-25 0,0 0,1 0,-1 0,0 25,0-25</inkml:trace>
  <inkml:trace contextRef="#ctx0" brushRef="#br0" timeOffset="202614.5889">15057 12700,'25'0,"-25"-25,0 25,0 0,0 0,0 0,0 0,0 0,-25 25,25-25,-25 25,25 0,-25-25,25 24,0 1,0 0,0 0,0 0,0-25,0 24,0 1,0-25,25 25,0-25,-25 25,25-25,-1 0,1 0,0 0,0 0,0 0,-1-25,1 25,0 0,0-25,0 25,-25-25,24 1,-24 24,0-25,0 0,0 0,0 0,0 25,-24-24,-1-1,0 0,0 25,0-25,-24 25,24 0</inkml:trace>
  <inkml:trace contextRef="#ctx0" brushRef="#br0" timeOffset="203318.6292">14288 13246,'0'25,"0"-25,0 0,0 0,25 0,-1 0,-24 0,50 0,-25 0,24 0,1 0,0 0,-1-25,26 25,-26 0,26-25,-1 25,1 0,24-25,-25 25,1 0,-1 0,0 0,1-25,-1 25,-24 0,24 0,-24 0,0 0,-26 0,26 0,-25 0,0-25,-1 25,-24 0,25 0,-25-24,25-1,-25 25,25-25,-25 0,0 0,0 1,0-1,0-25,0 25,0-24,0-1,0 1,0-1,0 0,0 1,0-26,-25 26,25-26,-25 26,25-26,-25 26,25-1,-24 0,-1 1,25-1,-25 25,25 1,-25-1,0 25,25-25,-24 25,-1 0,25 0,-25 0,0 0,0 0,-24 0,24 0,-25 25,25 0,-24-25,-1 24,1-24,-1 25,-24 0,24 0,-24-25,-1 25,26-25,-26 24,1-24,-1 25,1-25,24 0,-24 25,-1-25,26 0,-26 0,26 25,-1-25,1 0,-1 0,0 0,26 0,-26 0,25 25,0-25,1 0,24 0,-25 0,25 0,0 0,0 0,0 25,0-25,0 0,0 24,0-24,0 25,25 0,-25 0,0 0,24-1,1 26,-25-25,25 24,0 1,0 0,-1-1,-24 1,25 24,0-24,0-1,-25 1,25 24,-1-24,-24 0,25-1,0 1,0 0,-25-26,25 26,-25-25,24 0,-24-1,25 1,-25 0,0-25,25 25,-25-25,0 25,0-25,0 0,0 0</inkml:trace>
  <inkml:trace contextRef="#ctx0" brushRef="#br0" timeOffset="211620.104">7343 8781,'0'0,"-25"0,25 0,0 0,0 0,-25 0,25 0,0 0,0 0,0 0,0 0,0 0,0 0,25 0,0 0,-1 0,1 0,0 0,25 0,-26 0,26-25,0 25,-26 0,26 0,0 0,-26 0,26-25,-25 25,24 0,-24 0,0 0,0 0,-25 0,25 0,-25 0,0 0,0 0,0 0,-25 0,25 0,-25 0,0 0,0 25,-24-25,24 0,-25 0,1 25,24-25,-25 0,26 0,-26 0,25 0,-24 0,24 0,0-25,0 25,0 0,25 0,-24 0,24 0,0 0,0 0,0 0,0 0,0 0,0 0,0 0,24 0,-24 0,0 0,25 0,-25 0,25 0,0 0,-25 0,25 0,-25 0,0 25,0-25,24 0,-24 0,0 0,0 0,0 0,0 0,-24 25,24-25,-25 0,25 0,-25 24,0-24,25 0,-25 0,25 0,-24 0,24 0,-25 0,25 0,0 0,0 0,0 0,0 0,0 0,0 0,0 0,0 0,0 0,0 0,0 0,0 0,25 0,-25 0,24 0,1 0,0 0,0-24,0 24,-1 0,1 0,0 0,25 0,-26-25,1 25,0 0,0 0,-25 0,25 0,-25 0,24 0,-24 0,0 0,0 0,0 0,0 0,0 0,0 0,0 0,-24 0,24 0,0 0,0 0,-25 0,25 0,-25 0,25 0,-25 0,25 0,0 0,-25 0,25 0,0-25,0 25,-24 0,24 0,0 0,0 0,0 0,0 0,0 0,0 0,0 0,0 0,0 0,0 0,0 0,0 0,0 0,0 25,0-25,0 0,0 25,0-25,0 24,0 1,0-25,0 25,0 0,0 0,0-1,0 1,0 25,0-25,0 0,0-1,0-24,0 25,0 0,0 0,0-25,0 25,0-25,0 0,0 0,0 24,0-24,0 0,0 0,0 0,0-24,0 24,0 0,24-25,-24 25,0-25,0 25,25-25,-25 0,0 1,25-1,-25 0,0 25,0-25,0 0,0 0,0 1,0-1,0 0,0 0,0 0,0 25,0-24,0 24,0 0,0 0,0 0,0 0,0 0,0 0,0 0,0 24,0-24,0 25,0-25,0 25,0 0,0 0,0-1,0-24,0 25,0 0,-25 0,25-25,0 25,0 0,0-25,0 24,0-24,0 0,0 25,0-25,0 0,0 0,0 0,0 0,0 0,0 0,0 0,0 0,0 0,0 0,0 0,0 0,0 0,0 0,0-25,0 25,-25 0,25 0,0-24,0 24,0-25,0 25,0-25,0 25,-24-25,24 25,0-25,0 25,0-25,0 1,-25 24,25-25,0 25,0 0,-25-25,25 25,0 0,0 0,0 0,0 0,0 0,0 0,0 0,0 0,0 0,0 0,0 25,0-25,0 25,0-1,0-24,0 25,25 0,-25 0,0 0,0-25,0 25,0-1,0 1,0-25,0 25,0 0,0-25,0 25,25-25,-25 24,0-24,0 0,0 0,0 0,0 0,0 0,0 0,0 0,0 0,0 0,0 0,0 0,0 0,0-24,0 24,0 0,0-25,0 25,0-25,0 25,0 0,0-25,0 25,0 0,0 0,0 0,0 0,0 0,0 0,0 0,0 0,0 0,0 0,0 0,0 25,0-25,0 0,0 25,0-25,0 0,0 25</inkml:trace>
  <inkml:trace contextRef="#ctx0" brushRef="#br0" timeOffset="212022.127">7367 9302,'0'0,"0"0,0 0,0 0,0 0,0 0,0 0,25 0,-25 0,25 0,0 0,-25 0,25 0,-1 0,1-25,0 25,0 0,0 0,-1 0,1 0,0 0,0 0,0 0,-1 0,1 0,0 0,0 0,-25 0,25 0,-25 0,0 0,0 0,0 0,0 0,0 0,0 0,0 0,0 0,-25 0,0 25,0-25,0 0,1 0,-1 0,0 0,0 25,0-25,1 0,24 0,-25 0,25 0,-25 0,25 0,0 0,0 0,0 0,0 0,0 0,0 0,0 0,25 0,-25 0,25 0,-25 0,24 0,1-25,-25 25,25 0,0 0,0 0,-25-25,24 25,1 0,-25 0</inkml:trace>
  <inkml:trace contextRef="#ctx0" brushRef="#br0" timeOffset="212526.1558">7343 8855,'-25'0,"25"0,0 0,0 0,0 0,0 0,0 0,0 0,0 25,0-25,0 0,25 0,-1 0,-24 0,25 0,0 25,0-25,0 0,-1 0,1 0,0-25,0 25,0 0,-1 0,1 0,-25 0,25 0,0-25,-25 25,0 0,25 0,-25 0,0 0,0 0,0 0,0 0,0 0,0-25,0 25,0 0,-25 0,25 0,0 0,-25 0,25 0,0 0,0 0,0 0,-25 0,25 25,0-25,0 0,0 25,0-25,-25 25,25-25,0 25,0-1,0 1,0 0,0 0,0 0,0 0,0-1,0 1,0 0,0 0,0 0,0-25,0 24,25 1,-25 0,0-25,0 25,0-25,0 25,25-25,-25 24,0-24,0 0,0 0,0 25,0-25,0 0</inkml:trace>
  <inkml:trace contextRef="#ctx0" brushRef="#br0" timeOffset="212830.1732">7392 9351,'0'0,"0"0,0 0,0 0,0 0,0 0,0 0,0 0,0 0,0-24,0 24,25 0,0 0,0 0,-1 0,1-25,0 25,0 0,0 0,-1-25,26 25,-25 0,0-25,-1 25,26 0,-25 0,-25-25,25 25,-1 0,-24 0,25 0,-25 0,0 0,0 0,0-24,0 24,0 0,0 0,0 0,0 0,0 0</inkml:trace>
  <inkml:trace contextRef="#ctx0" brushRef="#br0" timeOffset="214542.2711">422 10716,'0'0,"0"0,0 0,0 0,0 0,0 0,25 0,-25 0,25 0,-25 0,24 0,26 0,-25 0,0 0,24-25,1 25,-25 0,24-25,1 25,0 0,-1-25,1 25,-1-25,1 25,0 0,-26-24,26 24,0 0,-26-25,1 25,0 0,0 0,-25 0,0 0,0 0,0 0,0 0,0 0,0 0,0 0,-25 0,0 0,0 0,1 25,-1-25,0 0,-25 0,1 24,24-24,-25 0,1 0,-1 25,25-25,-24 0,-1 0,25 25,-24-25,24 0,0 0,0 0,0 25,1-25,24 0,0 0,0 0,0 0,0 0,0 0,0 0,0 0,24 0,1 0,0 0,0 0,0 0,-1-25,26 25,0 0,-25-25,24 25,1-25,-1 25,1-24,-25 24,24-25,1 25,-25-25,0 25,24-25,-49 25,25 0,0 0,-25 0,0-25,0 25,0 0,0 0,0 25,-25-25,0 0,0 25,1-25,-1 25,-25-25,1 25,-1-25,0 24,1 1,-1-25,1 25,24-25,-25 25,25-25,-24 0,24 25,25-25,-25 0,25 0,-25 0,25 0,0 0,0 0,25 0,-25 0,25 0,0 0,-1 0,26 0,-25-25,25 25,-26 0,26-25,0 25,-1-25,-24 25,25-25,-1 25,-24-24,25 24,-26 0,1-25,0 25,0 0,0 0,-1 0,-24 0,0 0,0 0,0 0,0 0,0 0,0 0,0 0,0 0,0 0</inkml:trace>
  <inkml:trace contextRef="#ctx0" brushRef="#br0" timeOffset="215673.3358">1141 10220,'0'0,"0"0,0 0,0 0,0-25,0 25,25 0,-25 0,0 0,0 0,25-25,-25 25,25 0,0-25,-25 25,24 0,1-25,-25 25,25 0,0-24,-25 24,25 0,-1-25,-24 25,25 0,-25 0,0 0,0 0,0 0,0 0,0 0,-25 0,25 0,-24 0,-1 25,0-25,0 0,0 24,1-24,-1 25,0-25,0 25,0-25,1 25,-1-25,0 25,0-25,25 0,-25 0,25 0,0 24,-24-24,24 0,0 0,0 0,0 0,0 0,0 0,0 0,0 0,0 0,0 0,0 0,0 0,0 0,0 0,0 0,0 0,0 0,0 0,0 0,0 25,0-25,0 0,0 25,24-25,-24 25,0-25,0 25,0-25,0 24,0 1,25-25,-25 0,0 25,0-25,0 0,0 25,0-25,0 0,0 0,0 0,0 0,0 0,0 0,0 0,0 0,0 0,0 0,0 0,0 0,0-25,25 25,-25 0,0 0,25 0,-25-25,0 25,25 0,-25 0,0 0,24 0,-24 0,25 0,-25 0,25 0,-25 0,25 25,-25-25,25 0,-25 25,0-25,24 25,-24-25,0 24,0-24,0 25,0 0,0-25,0 25,0 0,-24-25,24 24,-25-24,25 25,-25-25,25 0,-25 25,25-25,-25 0,25 0,-24 0,24 0,-25 25,25-25,-25 0,25 0,0-25,-25 25,25 0,0 0,-25 0,25 0,0-25,0 25,0 0,0 0,0 0,0 0,0 0,0 0</inkml:trace>
  <inkml:trace contextRef="#ctx0" brushRef="#br0" timeOffset="216534.385">869 10616,'0'0,"0"0,0 0,0 0,0 0,0 0,0 0</inkml:trace>
  <inkml:trace contextRef="#ctx0" brushRef="#br0" timeOffset="218345.4886">844 10616,'0'0,"0"0,0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0,-25 0</inkml:trace>
  <inkml:trace contextRef="#ctx0" brushRef="#br0" timeOffset="220538.6141">15702 10641,'25'0,"24"0,-24 0,25 0,-26 0,26 0,-25 0,24 0,-24 0,0 0,25 0,-26 0,1 0,0 0,0 0,-25 0,25 0,-25 0,0 0,0 0,0 0,0 0,0 0,0 0,0 0,-25 0,25 0,0 0,-25 0,25 0,0 0,-25 0,25 0,-25 0,25 0,0 0,-24 0,24 0,-25 0,25 0,0 0,-25 0,25 25,0-25,-25 0,25 0,0 25,0-25,-25 25,25-25,0 24,0 1,0 0,0 0,-24 0,24-1,0 1,0 0,0 25,0-26,0 1,0 0,0 0,0 0,0-25,0 24,-25 1,25-25,0 25,0-25,0 0,0 0,0 25,0-25,0 0</inkml:trace>
  <inkml:trace contextRef="#ctx0" brushRef="#br0" timeOffset="220849.6319">15602 11162,'0'0,"0"0,0 0,25 0,0 0,0 0,0 0,0 0,-1 0,1 0,25 0,-25 0,24 0,-24 0,25 0,-26 0,26 0,-25 0,0 0,24 0,-24-25,0 25,0 0,-25 0,24 0,1 0,-25 0,0 0,0 0,0 0,0-25,0 25,0 0,0 0,0 0,0 0</inkml:trace>
  <inkml:trace contextRef="#ctx0" brushRef="#br0" timeOffset="223383.7768">1067 10641,'25'0,"-25"0,0 0,0 0,0 0,0 0,0 0</inkml:trace>
  <inkml:trace contextRef="#ctx0" brushRef="#br0" timeOffset="224363.8329">16297 10393,'0'0,"0"0,0 0,0 0,0 0,0 0,0 0,0 0,0 0,0 0,0 0,0 0,0 0,0 0,0 0,0 0,0 0,0 0,0 0,0 0,0 0</inkml:trace>
  <inkml:trace contextRef="#ctx0" brushRef="#br0" timeOffset="225183.8798">16868 9327,'0'-25,"0"25,0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25,0-25,0 0,0 0,0 0,0 0,0 0,0 0,0 0,0 0,0 0,0 0,0 0,0 0,0 0,0 0,0 0,0 0</inkml:trace>
  <inkml:trace contextRef="#ctx0" brushRef="#br0" timeOffset="226511.9557">819 10344,'0'0,"0"0,0 0,0 0,0 0,0 0,0 0,0 0,0 0,0 0,0 0,0 0,0 0,0 0,0 0,0 0,0 0,0 0,0 0,0 0,0 0,0 0,0 0,0 0,0 0,0 0,0 0,0 0,0 0,0 0,0 0,0 0,0 0,0 0,0 0,0 0,0 0,0 0,0 0,0 0,0 0,0 0,0 0,0 0,0 0,0 0,0 0,0 0,0 0,0 0,0 0,0 0,0 0,0 0,0 0,25 0,-25 0,0 0,0 0,0 0</inkml:trace>
  <inkml:trace contextRef="#ctx0" brushRef="#br0" timeOffset="231204.2241">1017 16991,'0'0,"0"0,0 0,0 0,0 0,0 0,0 0,0 0,-24 0,24 0,-25 0,25 25,-25-25,0 0,0 25,1-25,-1 25,0-25,-25 24,25 1,1-25,-1 25,0-25,0 25,0-25,1 25,24-25,-25 0,25 0,0 24,0-24,0 0,0 0,0 0,0-24,0 24,25 0,-25 0,24 0,-24-25,25 25,0 0,0-25,0 25,-1 0,-24-25,25 25,0 0,0-25,-25 25,25 0,-25 0,0 0,25 0,-25 0,0 0,0 0,0 0,-25 0,25 0,0 25,-25-25,25 0,-25 0,25 25,-25-25,25 25,-25-25,1 0,24 25,-25-25,25 0,-25 24,25-24,-25 0,25 0,0 25,0-25,-25 0,25 0,0 0,0 0,0 0,0 0,0 0,0 0,0 0,0 0,0 0,0 0,0 0,25 0,-25 0,0 0,0 0,0 0,0 0,0 0,0 0,0 0,0 0,0 0,25 0,-25 0,0 0,0 0,0 0,0 0,0 0,0 0,0 0,0 0,0 0,0 0,0 0,0 0,0 0,0 0,0 0,25 0,-25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inkml:trace>
  <inkml:trace contextRef="#ctx0" brushRef="#br0" timeOffset="232172.2795">1563 14833,'0'0,"0"0,0 0,0 0,0 0,0 0,0 0,0 0,0 0,0 0,0 0,0 0,0 0,0 0,0 0,0 0,0 0,0 0,0 0,0 0,0 0,0 0,0 0,0 0,0 0,0 0,0 0,0 0,0 0,0 0,0 0,0 0,0 0,0 0,0 0,0 0,0 0,0 0,0 0,0 0,0 0,0 0,0 0,0 0,0 0,0 0,0 0,0 0,0 0,0 0,0 0,-25 0,25 0,0 0,0 0</inkml:trace>
  <inkml:trace contextRef="#ctx0" brushRef="#br0" timeOffset="234307.4016">943 17636,'0'0,"0"0,0 0,0 0,0 0,0 0,0 0,0 0,0 0,0 0,0 0,0 0,0 0,0 0,0 0,0 0,0 0,0 0,0 0,0 0,0 0,0 0,0 0,0 25,0-25,0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25,0-25,0 0,0 0,0 0,0 0,0 0,0 0,0 0,0 0,0 0,0 0,0 0,0 0,0 0,0 0,0 0,0 0,0 0,0 0,0 0,0 0,0 0,0 0,0 0,0 0,0 0,0 0,0 0,0 0,0 0,0 0,0 0,0 0,0 0,0 0,0 0,0 0,0 0,0 0,0 0,0 0,0 0,0 0,0 0,0 0,0 0,0 0,0 0,0 0,0 0,0 0,0 0,0 0,0 0,0 0,0 0,0 0,0 0,0 0,0 0,0 0,0 0,0 0,0 25,0-25,0 0,0 0,0 0,0 0,25 0,-25 0,0 0,0 0,0 0,0 0,0 0,0 0,0 0,0 0,0 0,0 0,0 0,0 0,0 0,0 0,0 0,0 0,0 0,0 0,0 0,0 0,0 24,0-24,0 0,0 0,0 0,0 0,0 0,0 0,0 0,0 0,0 0,0 0,0 0,0 0,0 0,0 0,0 0,0 0,0 0,0 0,0 0,0 0,0 0,0 0,0 0,0 0,0 0,0 0,0 0,-25 0,25 0,0 0,0 0,0 0,0 0,0 0,0 0,0 0,0 0</inkml:trace>
  <inkml:trace contextRef="#ctx0" brushRef="#br0" timeOffset="235376.4628">5135 15230,'-25'0,"25"0,0 0,0 0,-25 0,25 0,0 0,0 0,0 0,0 0,0 0,0 0,0 0,0 0,0 0,0 0,25 0,-25-25,25 25,0 0,-25 0,25 0,-1-25,26 25,-25-24,24 24,-24-25,25 25,-25-25,24 25,1-25,-25 0,24 25,-24 0,0-24,0 24,-1 0,-24 0,25-25,-25 25,0 0,0 0,0 0,0 0,0 0,0 0,0 25,0-25,-25 0,1 0,24 0,-25 24,0-24,-25 0,26 25,-26 0,25-25,-24 25,-1 0,25-1,-24 1,-1 0,25-25,-24 25,24 0,0-1,0-24,0 25,1-25,-1 0,25 0,0 0,0 0,0 0,0 0,25 0,-1 0,-24 0,25-25,0 25,25 0,-26-24,26 24,-25-25,24 0,-24 25,25-25,-1 0,1 25,-25-24,24-1</inkml:trace>
  <inkml:trace contextRef="#ctx0" brushRef="#br0" timeOffset="275027.7307">7963 8508,'-25'0,"25"0,0 0,0-25,0 25,-25 0,25 0,0-25,-25 25,25 0,0-24,0 24,-25 0,25-25,0 25,-24 0,24-25,-25 25,25 0,-25 0,25-25,-25 25,0 0,25 0,-24 0,-1-25,25 25,-25 0,0 0,0 0,25 0,-24 0,-1 0,0 0,0 25,0-25,1 0,-1 0,0 0,25 25,-25-25,0 0,1 25,24-25,-25 0,25 25,-25-25,25 24,-25-24,25 25,-25-25,25 25,-24-25,24 25,-25 0,25-25,0 24,0 1,0 0,-25 0,25-25,0 25,0-1,0 1,0 0,0-25,0 25,0 0,0-1,0 1,0 0,0-25,0 25,0 0,0-1,0 1,0-25,0 25,0 0,0 0,0 0,25-25,-25 24,0 1,0 0,25-25,-25 25,0 0,0-25,24 24,-24 1,0-25,25 25,-25-25,25 25,-25-25,25 25,-25-25,25 24,-25-24,24 0,-24 25,25-25,0 0,-25 25,25-25,0 0,-1 0,-24 0,25 0,0 25,0-25,0 0,-1 0,1 0,-25-25,25 25,0 0,0 0,-1 0,1-25,0 25,-25 0,25 0,0-25,-1 25,-24-24,25 24,0 0,-25-25,25 25,0-25,-25 25,24-25,1 25,-25-25,25 25,0-24,-25 24,25-25,-1 25,-24-25,25 0,-25 25,25-25,-25 1,25 24,-25-25,0 0,0 0,25 25,-25-25,0 0,0 1,0 24,0-25,0 0,0 0,0 0,0 1,0-1,0 0,0 25,0-25,0 0,0 1,-25-1,25 0,0 0,-25 0,25 1,0-1,0 0,-25 0,25 0,0 1,-25-1,25 0,-24 0,24 0,0 1,-25 24,0-25,25 0,-25 25,0-25,1 25,-1 0,0 0,0 0,0 0,-24 0,-1 0,25 25,-24 0,-1-25,1 25,-26-1,26 1</inkml:trace>
  <inkml:trace contextRef="#ctx0" brushRef="#br0" timeOffset="276883.8368">7343 8781,'0'0,"0"0,0 0,0 0,0 0,0 0,0 0,0 0,0 0,0 0,0 0,0 0,24 0,-24 0,25 0,0 0,0 0,0 0,-1 0,1 0,25 0,-25 0,24 0,-24 0,25 0,-1 0,-24-25,25 25,-1 0,-24 0,0-25,0 25,-1 0,1 0,0 0,-25 0,0 0,0 0,0 0,0 0,0 0,0 0,-25 0,25 0,-25 0,1 25,-1-25,0 0,0 0,0 0,1 0,-1 25,0-25,0 0,25 0,-25 0,1 0,24 0,-25 0,25 0,-25 0,25 0,0 0,0 0,0 0,0 0,0 0,0 0,0 0,0 0,0 0,0 0,0 0,0 0,0 0,0 0,0 25,0-25,0 0,0 0,0 0,0 24,0-24,-25 25,25 0,0 0,-25 0,25-1,0 1,-24 0,24 0,0 0,0 0,-25-1,25-24,0 25,0 0,-25 0,25-25,0 25,0-25,0 0,0 24,0-24,0 0,0 0,0 25,0-25,0 0,0 0,0 0</inkml:trace>
  <inkml:trace contextRef="#ctx0" brushRef="#br0" timeOffset="277286.8599">7367 9302,'0'0,"0"0,0 0,0 0,0 0,0 0,0 0,25 0,-25 0,25 0,0 0,-25 0,25 0,24 0,-24 0,0-25,0 25,24 0,-24 0,0 0,0-25,-1 25,1 0,0 0,0 0,0 0,-25 0,0 0,24-25,-24 25,0 0,0 0,0 0,0 0,0 0,0 0,0 0,0 0,0 0,0 0,0 0,0 0,0 0,0 0,0 0,0 0,0 0,0 0,0 0</inkml:trace>
  <inkml:trace contextRef="#ctx0" brushRef="#br0" timeOffset="282795.175">7640 8756,'0'0,"0"0,0 0,0 0,0 0,0 0,0 0,0 0,0 0,0 0,0 0,0 25,0-25,0 0,0 25,0-25,0 24,0 1,0 0,0 0,0 0,0-1,0 26,0-25,0 0,0 0,0-1,0 1,0 0,0 0,0 0,0-1,0 1,0-25,0 25,0-25,0 25,0-25,0 0,0 0,0 25,0-25,0 0,0 0</inkml:trace>
  <inkml:trace contextRef="#ctx0" brushRef="#br0" timeOffset="283151.1953">7367 9302,'0'0,"0"0,0 0,0 25,0-25,0 0,0 0,0 0,0 0,0 0,0 0,25 0,0 0,-25 0,25 0,0 0,-1 0,26 0,-25 0,0 0,-1 0,1 0,25-25,-25 25,-1 0,1 0,0 0,0 0,0 0,-1 0,-24 0,25 0,-25 0,25 0,-25 0,0 0,0 0,0 0,0 0,0 0,0 0,0 0,0 0,0 0,0 0,0 0,0 0,0 0,0 0,0 0,0 0,0 0,0 0,0 0,0 0,0 0</inkml:trace>
  <inkml:trace contextRef="#ctx0" brushRef="#br0" timeOffset="286943.4122">14065 12303,'0'0,"0"0,0 0,0-25,0 25,0 0,0 0,0 0,0 0,0 0,0 0,0 0,0 0,0 0,0 0,0 0,0 0,0 0,0 25,0 0,0 0,0 0,24-1,-24 1,0 25,0-1,0 1,0 24,25-24,-25 0,0 24,0-24,0-1,0 26,0-26,0-24,0 25,0-1,0-24,0 0,0 0,0 0,25-25,-25 24,0-24,0 25,0-25,0 0,0 0,0 0,0 0,0 0,0 0</inkml:trace>
  <inkml:trace contextRef="#ctx0" brushRef="#br0" timeOffset="287419.4394">14040 12303,'0'0,"0"0,0 0,25 0,-25-25,24 25,1 0,0 0,0 0,0 0,24 0,1-24,-1 24,1 0,0 0,24 0,-24 0,24-25,1 25,-1 0,0 0,1 0,-1 0,1 0,-1-25,0 25,-24 0,24 0,1 0,-26 0,1 0,0 0,-26 0,26 0,-25 0,0 25,0-25,-25 0,24 0,-24 0,0 0,0 0,0 0,0 0,0 25,0-25,0 0,0 24,25-24,-25 25,0 0,25 0,-25 0,0-1,25 1,-25 25,25-1,-25 1,24 0,-24-1,25 1,-25-1,0 1,25 0,-25-1,0 1,0-1,0 1,0-25,0 24,0-24,0 0,0 0,0 0,0 0,0-25,0 24,0-24,0 25,0-25,0 0,-25 0,25 0</inkml:trace>
  <inkml:trace contextRef="#ctx0" brushRef="#br0" timeOffset="287776.4599">14437 13072,'-25'0,"0"0,25 25,-25-25,25 0,0 0,0 0,0 0,0 0,0 0,25 25,-25-25,25 0,0 0,-1 24,26-24,-25 0,25 0,-1 0,1 0,24 0,-24 0,24 25,1-25,-1 0,25 0,-24 0,-1 0,0 0,1 0,-1 0,1 0,-26 0,26 0,-26 0,1 0,0 0,-1-25,-24 25,0 0,0 0,-1 0,1 0,-25 0,0 0,0 0,0-24,0 24,0 0,0 0,0 0,0 0,-25-25</inkml:trace>
  <inkml:trace contextRef="#ctx0" brushRef="#br0" timeOffset="294432.8406">7194 9376,'0'0,"0"0,0 0,0 0,0 0,0 0,0 0,0 0,0 0,0 0,0 0,25 0,-1 0,1 0,0 0,0 0,24 0,-24 0,25 0,-1 0,1 0,0 0,-1 0,1-25,-1 25,1 0,-25 0,24 0,-24 0,0 0,25 0,-50 0,24 0,1 0,-25 0,0 0,0 0,0 0,0 0,0 0,0 0,0 0,0 0,0 0,-25 0,25 0,-24 0,-1 0,0 0,-25 0,26 0,-26 0,0 0,1 0,-1 0,1 0,-1 25,25-25,-24 0,-1 0,25 0,0 0,1 0,-1 0,0 25,25-25,0 0,-25 0,25 0,0 0,0 0,0 0,0 0,25 0,-25 0,25 0,0 0,24 0,-24 0,25 0,-1 0,1 0,-1 0,1-25,24 25,-24 0,0 0,24-25,-24 25,-26 0,26 0,-25-24,0 24,-1 0,1 0,-25 0,0 0,0 0,0 0,-25 0,25 0,-24 24,-26-24,25 0,-24 25,-1-25,0 25,1-25,-1 0,1 25,-1-25,25 0,0 0,25 0,0 0,0 0,0 0,0 0,25-25,0 25,0 0,0 0,24-25,1 25,-1-25,1 25,0 0,-1-24,1 24,-1-25,1 25,0 0,-1-25,-24 25,25 0,-25 0,-25 0,24 0,-24 0,0 0,0 0,0 0,0 0,0 0,0 0,0 0,0 0,0 0,0 0,0 0,0 0,0 25</inkml:trace>
  <inkml:trace contextRef="#ctx0" brushRef="#br0" timeOffset="299591.1356">8608 15453,'0'0,"0"0,24 0,-24 0,0 0,0-24,0 24,0 0,0 0,0 0,0 0,0 0,0 0,0 0,0 0,0 0,0 0,0 0,0 0,0 0,0 0,0 0,0 0,0 0,0 0,0 24,0-24,0 0,0 25,0-25,0 25,0 0,-24 0,24-1,0 1,0 25,-25-25,25 24,0-24,-25 25,25-26,0 26,-25-25,25 0,0-1,-25 1,25 0,0 0,0 0,0-25,0 24,0-24,0 0,0 0,0 0,0 0,0 0,0 0,0 0,0 0,0 0,0 0,0 0,-24 0,24 0,0-24,0 24,0 0,-25 0,25-25</inkml:trace>
  <inkml:trace contextRef="#ctx0" brushRef="#br0" timeOffset="299896.1531">8360 15925,'0'-25,"0"25,0 0,-25 0,25 0,0-25,0 25,0 0,0 0,0 0,0 0,0 0,0 0,0 0,0 0,0 0,0 0,0 0,0 0,0 0,0 25,0-25,25 25,-25-25,0 24,24 1,-24 0,0-25,0 25,0 0,0-1,0 1,25 0,-25 0,0 0,0-1,0-24,0 25,0-25,0 25,25-25,-25 0,0 25,0-25,25 0,-25-25,25 25,-25 0,24-25,1 25,0-25,-25 1,25-1,0 0,-1 0,1 0,0-24,0 24,0 0,-1 0,1 1,-25-1</inkml:trace>
  <inkml:trace contextRef="#ctx0" brushRef="#br0" timeOffset="300887.2098">7219 9451,'0'0,"0"0,0 0,0 0,0 0,0 0,0 0,24 0,-24 0,25 24,0-24,-25 0,25 0,0 0,-1-24,1 24,25 0,-25 0,-1-25,1 25,25 0,-25 0,-1 0,-24-25,25 25,-25 0,0 0,0 0,0 0</inkml:trace>
  <inkml:trace contextRef="#ctx0" brushRef="#br0" timeOffset="305121.4519">8012 17537,'0'0,"0"0,0 0,0 0,0 0,0 0,0 0,0 0,0 0,0 0,25 0,-25 0,25-25,0 25,-1 0,1-25,0 25,0-25,0 25,0-24,-1-1,26 25,-25-25,0 25,-1-25,1 25,0 0,-25-25,25 25,-25 0,0 0,0 0,0 0,0 0,-25 0,25 0,-25 0,0 0,1 25,-1-25,0 0,0 25,0-25,-24 25,24-25,0 0,-25 25,26-25,-1 24,0-24,0 25,0-25,1 25,24-25,-25 0,25 25,0-25,0 0,0 0,0-25,25 25,-1 0,-24 0,25-25,25 0,-25 25,24-24,-24-1,25 0,-1 0,1 0,0 1,-1-1,1 0,-1 0,1 0,0 1,-1-1</inkml:trace>
  <inkml:trace contextRef="#ctx0" brushRef="#br0" timeOffset="317148.1398">12179 8012,'-24'0,"-26"0,25-25,-24 25,24 0,-25 0,25 25,-24-25,24 25,-25-25,26 25,-26-25,0 24,26 1,-1 0,-25 0,25 0,1-1,-26 26,25-25,0 0,1 24,-1 1,0-1,0 1,0 0,0-1,1 26,-1-26,25 26,-25-1,25-24,0 24,0 1,0-26,25 26,-25-26,25 1,-1-1,1 1,25 0,-25-26,24 1,1 0,0 0,24 0,-24-1,24-24,-24 0,24 25,-24-25,24 0,0-25,-24 25,24-24,-24 24,24-25,-24 0,24 0,-24 0,25-24,-26 24,1-25,-1 26,1-26,0 25,-1-24,-24 24,0-25,0 25,-1-24,1-1,0 0,-25 1,25-1,-25 1,0-26,0 26,0-26,0 26,0-1,0-24,-25 24,25 0,-25 1,25-1,-25 1,1-1,-1 25,0-24,-25 24,26-25,-26 25,25 0,-24 1,-1-1,0 0,1 25,-1 0,-24 0,24 0,0 0,1 0,-26 25</inkml:trace>
  <inkml:trace contextRef="#ctx0" brushRef="#br0" timeOffset="319287.2622">6946 9426,'24'0,"1"0,-25 0,25 0,0 0,24 0,-24 0,0 0,25-25,-1 25,1 0,0-25,-1 25,1 0,24-25,-24 25,-1-24,26 24,-26 0,1-25,0 25,-1 0,1-25,-25 25,24 0,-24 0,0 0,0 0,-1-25,-24 25,25 0,-25 0,0 0,0 0,0 0,0 0,0 0,0 0,0 0,0 0</inkml:trace>
  <inkml:trace contextRef="#ctx0" brushRef="#br0" timeOffset="320685.3421">7839 17363,'-25'0,"0"25,25-25,0 0,-25 0,25 0,0 0,0 0,0 0,0 0,0 0,0 0,0 0,25 0,-25 0,25 0,0 0,-1 0,1 0,25 0,-25 0,24 0,1-25,-25 25,24 0,-24 0,25 0,-1-25,-24 25,25 0,-25 0,-1 0,1 0,25-24,-50 24,25 0,-1 0,1 0,-25 0,0 0,25 0,-25 0,0 0,0 0,0 0,0 0,0 24,0-24,0 0,0 0,0 0,0 0,0 0,0 0,0 0,0 0,0 0,0 0,0 0,0 0,0 0,0 0,0 0,0 0,0 0,0 0,0 0,0 0,0 0,0 0,0 0,0 0,0 0,0 0,0 0,0 0,0 0,0 0,0 0,0 0,0 0,0 0,0 0,0 0,0 0,0 0,0 0,0 0,0 0,0 0,0 0,0 0,0 0,0 0,0 0,0 0,0 0,0 0,0 0,-25 0,25 0,0 0,0 0,0 0,0 0,0 0,0 0,0 0,0 0,0 0,0 0,0 0,0 0,0 0,0 0,0 0,0 0,0 0,0 0,0 0,0 0,0 0,0 0,0 0,0 0,0 0,0 0,0 0,0 0,0 0,0 0,0 0,0 0,0 0,0 0,0 0,0 0,0 0,0 0,0 0,0 0,0 0,0 0,0 0,0 0,0 0,0 0,0 0,0 0,0 0,0 0</inkml:trace>
  <inkml:trace contextRef="#ctx0" brushRef="#br0" timeOffset="383160.9155">20663 8781,'0'-25,"0"0,24 0,-24 25,0-24,0-1,0 25,0 0,0-25,0 25,0 0,0 0,0 0,0 0,0 25,0-25,0 25,0-1,0 1,0 25,0-25,0 24,0-24,-24 25,24-26,0 26,-25-25,25 0,-25 0,25-1,0 1,0 0,-25-25,25 0,0 25,0-25,0 0,0 0,0 0,0 0,0-25,0 25,0 0,0-25,0 0,0 1,0-1,0 0,25-25,-25 25,0-24,0-1,0 25,25-24,-25 24,0-25,0 26,0 24,0-25,0 25,0-25,25 25,-25 25,0-25,0 0,0 25,24-1,-24 1,0-25,0 25,25 0,-25 0,0-1,25-24,-25 25,0 0,25-25,-25 0,0 25,25-25,-25 0,24 0,-24 0,0 0,25-25,0 25,-25-25,25 25,-25-25,25 1,-25-1,0 0,0 0,0 0,25 1,-25-1,0 0,0-25,0 26,0 24,0-25,0 0,0 25,0 0,0 0,0 0,0 25,0-25,0 25,0-1,0 26,0-25,0 24,0-24,0 25,0-25,0-1,0 26,0-25,0 0,0-1,0 1,0 0,0 0,24-25,-24 25,0-25,25 25,-25-25,25 0,0 24,-25-24,25 0,-1 0,-24-24,25 24,0 0,0-25,-25 0,25 0,-1 0,-24 0,25 1,-25-1,0 0,0 0,0 0,0 1,0 24,0-25,0 25,0 25,0-25,-25 24,25-24,0 25,-24 0,24 25,0-26,0 1,0 0,0 0,0 0,0-25,0 25,0-1,0-24,0 25,0-25,0 0</inkml:trace>
  <inkml:trace contextRef="#ctx0" brushRef="#br0" timeOffset="383320.9247">21283 8632,'0'-25,"-25"0,0 25,25-24,-25-1,25 25,0 0,0-25,0 25,0 0,0 0,0 0,0 0</inkml:trace>
  <inkml:trace contextRef="#ctx0" brushRef="#br0" timeOffset="383700.9464">21481 8657,'0'0,"0"25,0-1,-25-24,25 25,0 0,-24 25,24-26,0 1,-25 25,25-25,0-1,0 1,0 0,0 0,0 0,0 0,0-1,0-24,0 25,0-25,0 0,25 25,-25-25,24 0,-24 0,25 0,-25 0,25-25,-25 25,25-25,0 25,-1-24,-24-1,25 0,0 0,-25 0,25-24,0 24,-25-25,0 25,24-24,-24 24,0 0,0 0,0 1,0 24,0-25,0 25,0 25,0-25,0 24,0-24,0 25,0 25,-24-25,24-1,-25 1,25 25,0-25,-25-1,25 1,0 0,0 0,0 0,0-25,-25 25,25-1,0-24</inkml:trace>
  <inkml:trace contextRef="#ctx0" brushRef="#br0" timeOffset="383900.9579">21828 8954,'0'0,"0"0,0-24,-24 24,-1 0,25 0,-25 24,25-24,-25 25,0-25,1 25,24 0,-25-25,25 25,0 0,0-1,0-24,0 25,0 0,0-25,0 25,0-25,25 25,-25-25,24 24,-24-24,25 0,0 0,0 0,0 0</inkml:trace>
  <inkml:trace contextRef="#ctx0" brushRef="#br0" timeOffset="384056.9668">22077 9079,'0'0,"0"0,-25 0,25 0,0 0,0 0,0 0,0 0,0 0,25 0,-25 0,24 0,1 0,0 0,0 0,0 0</inkml:trace>
  <inkml:trace contextRef="#ctx0" brushRef="#br0" timeOffset="384400.9865">22597 8855,'0'-25,"-24"25,24 0,0-24,0 24,0 0,-25 0,25 0,-25 24,25-24,-25 25,25 0,-25 0,1 0,24 24,-25-24,0 0,25 25,-25-26,25 1,-25 0,25 0,0 0,0-1,0 1,0-25,0 25,0 0,0-25,25 0,-25 25,25-25,-25 0,25 0,0 0,-1 0,1 0,0 0,-25 0,25-25,0 25,-1-25,-24 25,25-25,-25 0,0 25,0-24,0-1,0 25,-25-25,1 25,-1-25,0 25,0 0,0 0,1 0,-1 0,0 0,0 0,0 0</inkml:trace>
  <inkml:trace contextRef="#ctx0" brushRef="#br0" timeOffset="384725.005">22870 8979,'25'0,"0"-25,-25 25,25 0,-25 0,0-24,0 24,0 0,0 0,-25 0,25 0,-25 24,0-24,25 25,-25 0,1-25,24 25,-25 25,25-26,-25 1,25 0,0 0,0 0,0-1,0-24,25 25,-25 0,25 0,-1-25,1 25,-25-25,25 0,0 0,0 0,-1 0,26 0,-25 0,0-25,0 25,-1-25,1 0,0 25,0-25,0 1,-25-1,0 0,0-25,0 26,0-1,-25 0,0 0,0 0,0 0,1 25,-26-24,0 24</inkml:trace>
  <inkml:trace contextRef="#ctx0" brushRef="#br0" timeOffset="385745.0633">20539 9699,'0'-25,"0"25,0-25,0 25,0 0,0 0,-25 0,25 0,-25 0,25 0,-25 25,25 0,-25-25,1 24,24 1,-25 25,0-25,25-1,0 1,0-25,0 25,0 0,0-25,0 25,25-1,-25-24,25 0,-25 0,24 25,1-25,0 0,0 0,0 0,-1-25,1 25,25 0,-25-24,-1 24,1-25,0 25,0-25,0 25,-25-25,24 25,-24-25,25 25,-25-24,0 24,0 0,0 0,0 0,0 0,-25 0,25 24,-24-24,24 25,-25 0,25-25,-25 25,25 0,0-25,0 24,0-24,0 25,25-25,-25 0,25 25,-1-25,1 0,-25 0,25 0,0 0,0-25,0 25,-1 0,1-25,0 25,-25-24,25-1,-25 25,0-25,0 0,0 0,0 1,0 24,0-25,-25 0,0 0,0 0,1 25,-1-24,0 24,25 0</inkml:trace>
  <inkml:trace contextRef="#ctx0" brushRef="#br0" timeOffset="386309.0956">21432 9922,'24'0,"1"0,0 0,-25 0,0 0,0 0,0-25,0 25,0 0,-25-25,25 25,-25 0,1 0,-1 0,0 0,0 0,0 25,1-25,24 0,-25 25,0-25,25 25,-25-25,25 24,0-24,0 25,0-25,0 25,0-25,0 0,0 25,25-25,-25 0,25 0,-25 25,25-25,-1 0,1 0,-25-25,25 25,0 0,0-25,-25 25,24-25,1 25,-25-25,25 25,-25-24,0-1,0 25,0-25,0 25,0 0,0-25,0 25,0 0,0 25,0-25,0 0,0 25,0-25,0 25,0-1,0-24,0 25,0-25,0 25,0-25,0 25,0-25,0 0,25 25,-25-25,25 0,-25 0,24 0,-24 0,25-25,0 25,0-25,-25 25,25-25,-1 25,1-25,-25 1,25-1,0 0,-25 0,0-24,0 24,25-25,-25 25,0 1,0-26,0 25,0 0,0 25,0 0,0 0,0 0,0 0,0 25,-25 0,25 25,0-26,-25 26,25-25,0 24,0-24,-25 0,25 25,0-26,0 1,0 0,0 0,0 0,0-25</inkml:trace>
  <inkml:trace contextRef="#ctx0" brushRef="#br0" timeOffset="386717.1189">21680 9872,'-25'-25,"25"25,0 0,0 0,0 0,25 0,-25 0,24 0,1 0,0 0,0 0,0 0,-1 0,1 0,0 0,0 0,0 0,-1 0,1 0,0-24,0 24,0 0,0 0,-25 0,24-25,-24 25,25 0,-25 0,0-25,0 25,0 0,-25 0,25 0,-24 0,-1 0,0 0,0 0,0 0,25 25,-25-25,1 25,-1-25,25 24,-25-24,25 25,0-25,0 25,0-25,0 25,0-25,0 0,25 0,-25 0,25 25,-1-25,-24 0,25 0,0 0,0-25,0 25,0 0,-25 0,24 0,-24 0,25 0,-25 0,0 25,0-25,25 0,-25 24,0-24,0 0,0 25,0-25,0 25,0-25,0 0,0 25,0-25,0 25</inkml:trace>
  <inkml:trace contextRef="#ctx0" brushRef="#br0" timeOffset="386869.1276">22349 10046,'0'0,"0"0,0 0,0 0,0 0,0 0,0 0,0 0,25 0,-25 0,25 0,-25 0,25 0,0 0</inkml:trace>
  <inkml:trace contextRef="#ctx0" brushRef="#br0" timeOffset="387325.1537">22746 9773,'0'-25,"0"25,0 0,0-25,0 25,-25-24,25 24,0 0,0 0,0 0,0 0,0 24,-24-24,24 0,0 25,-25 0,25-25,0 25,0 0,0-1,0-24,0 25,0-25,0 25,0-25,25 25,-25-25,24 0,-24 25,25-25,0 0,0 0,0-25,-1 25,-24 0,25 0,0-25,0 25,-25-25,25 25,-25-25,24 25,-24-24,0 24,0 0,0 0,0 0,0 0,0 0,0 24,-24-24,24 25,-25-25,25 25,-25 0,25 0,-25-1,25 1,-25 0,25-25,-24 25,24 0,-25 0,25-25,0 24,0-24,0 25,0-25</inkml:trace>
  <inkml:trace contextRef="#ctx0" brushRef="#br0" timeOffset="387569.1677">23069 9947,'0'0,"0"-25,0 25,0-25,0 25,0 0,0 0,-25 25,25-25,0 0,-25 25,25-1,-25-24,25 25,0 0,0 0,0-25,0 25,0 0,25-25,-25 24,25-24,0 0,-25 0,49 25,-24-25,0 0,0 0,24-25,-24 25,25 0,-25-24,-1 24,1-25,0 0,-25 25,0-25,0 0,-25 0,0 25,1-24,-51-1,26 25</inkml:trace>
  <inkml:trace contextRef="#ctx0" brushRef="#br0" timeOffset="393383.5002">19670 13667,'0'0,"0"0,0 0,0 0,0 0,0 0,0 0,0 0,0 0,0 0,25 0,0 0,0 0,0 0,24 0,-24 0,25 0,-1 0,26 0,-26 0,26 0,-26 0,26 0,-26 0,1 0,0 0</inkml:trace>
  <inkml:trace contextRef="#ctx0" brushRef="#br0" timeOffset="393698.5183">19869 14660,'-25'0,"0"0,25 24,-25-24,25 0,-24 0,24 0,0 0,0 0,0 0,24 0,1 0,-25 0,50 0,-25 0,0 0,24 0,26 0,-26-24,26 24,-1 0,0 0,1 0,24 0,0 0,0 0,-24 0,24 0,-24 0</inkml:trace>
  <inkml:trace contextRef="#ctx0" brushRef="#br0" timeOffset="402151.0017">19745 13171,'0'0,"-25"0,25 0,0 0,0 25,0-25,0 0,0 0,0 0,25 0,0 0,-25 0,24 0,1 0,0 0,25 0,-25-25,24 25,-24 0,25 0,-26-25,26 25,0 0,-1-24,-24 24,25 0,-26-25,1 25,0 0,0 0,-25 0,0 0,0 0,0 0,0 0,-25 0,0 0,-24 0,-1 0,0 25,1-25,-1 24,1-24,-26 25,26-25,-26 25,25 0,1-25,24 25,-25-25,26 25,-1-25,0 24,25-24,0 0,0 0,0 0,0 25,25-25,0 0,-1 0,1 0,0 0,0 0,24 0,1 0,-25 0,25-25,-1 25,1 0,-1 0,-24 0,25 0,-25 0,-1 0,1 0,0 0,-25 0,25 0,-25 25,0-25,0 0,-25 25,25-25,-25 25,0-25,1 25</inkml:trace>
  <inkml:trace contextRef="#ctx0" brushRef="#br0" timeOffset="402587.0267">20315 14188,'-24'0,"24"0,0 25,0-25,-25 0,25 0,0 25,-25-25,25 0,0 0,0 25,0-25,0 0,0 0,0 24,25-24,-25 0,25 0,-1 0,-24 0,25 0,0-24,0 24,24 0,-24 0,0 0,0-25,0 25,-1 0,1 0,-25 0,25 0,-25 0,0 0,0 25,-25-25,25 0,-25 24,1-24,-1 25,0 0,0-25,0 25,1-25,-1 25,25-25,-25 0,25 25,0-25,0 0,0 0,25 0,0 0,-25 0,24 0</inkml:trace>
  <inkml:trace contextRef="#ctx0" brushRef="#br0" timeOffset="403852.099">16123 9500,'-24'-25,"24"25,0 0,0 0,0 0,0 0,0 0,0 0,0 0,0 0,0 0,0 0,0 0,24 0,-24 0,25 0,0-24,0 24,0 0,24 0,-24-25,25 25,-26 0,1-25,25 25,-25 0,24 0,-24-25,0 25,24 0,-24 0</inkml:trace>
  <inkml:trace contextRef="#ctx0" brushRef="#br0" timeOffset="404675.1461">22300 9451,'0'0,"0"0,25 0,-25 0,24 0,1 24,-25-24,50 0,-25 0,-1 0,26 0,0 0,-1 0,1 0,-1 25,26-25,-26 0,26 0,-26 0,1 25,0-25,-1 0</inkml:trace>
  <inkml:trace contextRef="#ctx0" brushRef="#br0" timeOffset="407001.2791">20092 12179,'0'0,"0"0,0 0,0 0,0-25,0 25,0 0,0 0,-25 0,25 0,0 0,-24 0,24 0,0 0,-25 0,0 25,25-25,-25 25,0-25,1 25,24 0,-25-1,0 1,0 25,0-25,25 24,-25-24,25 25,0-26,0 26,0-25,0 0,0 24,0-24,0 0,25-25,-25 25,25-25,0 24,0-24,-25 25,25-25,-1 0,1 0,-25 0,25 0,0-25,0 25,-25 0,24-24,1 24,-25-25,0 0,25 25,-25-25,0 0,0 25,0-24,0-1,-25 0,25 25,-25-25,1 0,-1 25,0 0,0-24,0 24,1 0,-1 0,0 24,0-24,0 0,0 25,1-25,-1 25</inkml:trace>
  <inkml:trace contextRef="#ctx0" brushRef="#br0" timeOffset="407329.2979">20563 12303,'25'-25,"0"1,0-1,-25 25,0-25,0 25,0-25,0 25,0 0,0 0,-25 0,0 0,25 25,-25-25,1 25,24-25,-25 25,25-1,-25 1,25-25,0 25,0 0,0 0,25-1,-25 1,25 0,-1 0,1 0,-25-1,25 1,0 0,0 0,-1 0,1-25,-25 24,25-24,-25 25,0-25,0 25,0-25,0 0,0 25,0-25,0 0,-25 25,25-25,-25 0,1 0,-1 0,-25 0,25 0,1 0</inkml:trace>
  <inkml:trace contextRef="#ctx0" brushRef="#br0" timeOffset="407524.309">20489 12303,'25'-25,"24"1,-24-1,25 0,-25 25,24-25,1 0,-1 25,1-25,0 1,-1 24,1 0,0-25,-26 25,26 0,-25-25,0 25,-1 0,1 0,0 0,-25 0,0 0,0 0,0 0,0 0,0 0</inkml:trace>
  <inkml:trace contextRef="#ctx0" brushRef="#br0" timeOffset="412260.5799">20563 13444,'0'0,"0"0,0-25,0 25,0 0,25-24,-25 24,0 0,25 0,-25 0,25 0,-25 0,25 0,-25 0,24 0,-24 0,25 0,-25 0,0 24,0-24,0 0,0 25,0-25,0 25,-25-25,25 25,-24-25,24 25,-25-25,25 24,-25-24,25 25,-25-25,25 25,-25-25,25 0,0 0,0 0,0 0,0 0,0 0,0 0,25 0,-25 0,25 0,0 0,0 0,-1 0,1 0,0 0,0 0,0 0,-1 25,1-25,-25 0,25 25,0-25,-25 24,0-24,0 25,0 0,0-25,0 25,0-25,0 25,0-25,-25 0,0 24,25-24,-25 0,1 0,24 25,-25-25,0 0,0 0,25 0,-25 0,25-25,-24 25,24 0,-25 0,25-24,-25 24,25 0,0-25</inkml:trace>
  <inkml:trace contextRef="#ctx0" brushRef="#br0" timeOffset="412528.5953">21035 13320,'0'0,"-25"0,25 0,-25 0,25 25,-25-25,25 25,0-25,0 25,0-1,0 1,0 0,0-25,0 25,25 0,0-1,-25 1,25 0,0 0,-1 0,1-1,-25 1,25 0,-25-25,25 25,-25-25,25 25,-25-25,0 24,0-24,0 0,0 25,0-25,0 0,-25 0,25 0,-25 25,0-25,0 0,1 0</inkml:trace>
  <inkml:trace contextRef="#ctx0" brushRef="#br0" timeOffset="412672.6035">20985 13444,'25'-25,"25"1,-26 24,26-25,-25 0,24 25,1-25,0 25,-26-25,26 25,0-24,-26 24,1 0,0-25,0 25,0 0</inkml:trace>
  <inkml:trace contextRef="#ctx0" brushRef="#br0" timeOffset="427396.4457">14883 15825,'-25'0,"25"0,-24 0,24 0,-25 0,25 0,0 0,0 0,0 0,0 0,25 0,-1 0,-24 0,25 0,0 0,0 0,0 0,24-24,-24 24,0 0,0 0,-1-25,26 25,-25 0,-25 0,25 0,-1 0,-24 0,25 0,-25 0,0 0,0 0,0 25,0-25,0 24,0-24,0 25,0 0,0 0,0 0,0-1,0 1,0 25,0-25,-25-1,25 1,0 25,0-25,-24-1,24 1,0-25,0 25,0 0,0 0,0-25,0 0,0 24,0-24,24 0</inkml:trace>
  <inkml:trace contextRef="#ctx0" brushRef="#br0" timeOffset="427660.4608">15528 15925,'0'-25,"0"25,0 0,-25-25,25 25,-25 0,25 0,0 0,-24 25,24-25,-25 0,25 25,0-25,0 24,0 1,0 0,0 0,0-25,25 25,-25-1,24 1,-24 0,25 0,0 0,0-1,-25-24,25 25,-1 0,1-25,-25 25,25-25,-25 25,0-25,25 0,-25 24,0-24,0 0,0 25,-25-25,25 0,-25 0</inkml:trace>
  <inkml:trace contextRef="#ctx0" brushRef="#br0" timeOffset="427836.4708">15478 15974,'25'-25,"0"25,0-24,0 24,-1-25,1 0,0 25,25-25,-25 25,-1 0,26-25,0 25,-26 0,26-24,-25 24,24 0,-24 0,0 0</inkml:trace>
  <inkml:trace contextRef="#ctx0" brushRef="#br0" timeOffset="428596.5143">17686 15776,'0'0,"0"-25,-25 25,25 0,-25 0,25 0,-24 0,-1 0,25 0,-25 25,0 0,0-25,1 24,-1 1,0 0,0 25,0-26,1 1,-1 25,25-25,-25 24,25-24,-25 0,25 0,0-1,0 1,25 0,-25 0,25-25,0 25,-25-25,24 0,1 24,0-24,0 0,0 0,-1 0,1-24,0 24,0 0,0 0,-25-25,24 25,-24 0,25-25,-25 25,0-25,0 25,0-25,-25 25,1 0,24-24,-25 24,0-25,0 25,0 0,1 0,-1 0,0 0,0 0,0 0,1 0</inkml:trace>
  <inkml:trace contextRef="#ctx0" brushRef="#br0" timeOffset="428940.534">17909 15999,'0'0,"25"0,-25 0,0 0,0 0,0 0,-25 0,25 0,0 25,-24-25,24 25,-25-25,25 24,-25 1,25 0,-25 0,25 0,0-1,0 1,0-25,25 25,-25 0,0-25,25 25,0-25,-25 24,24-24,1 0,0 0,0 0,0 0,-25 0,24 0,1 0,0-24,0 24,0-25,-1 25,1-25,-25 0,25 0,-25 25,25-24,-25-1,0 0,-25 0,25 0,-25 1,0-1,1 0,-1 25,-25-25,25 0,-24 25,-1 0,25 0</inkml:trace>
  <inkml:trace contextRef="#ctx0" brushRef="#br0" timeOffset="429928.5905">16297 16892,'0'0,"0"0,0-25,0 25,0 0,0-25,-25 25,25 0,0 0,-25 0,25 0,-24 0,24 25,-25-25,25 25,-25 0,0-25,0 25,25-1,-24 1,-1 25,25-25,-25-1,25 26,0-25,0 0,0-1,0 26,0-25,0 0,25-25,-25 24,25 1,-1-25,-24 0,25 25,0-25,0 0,-25 0,25 0,-1-25,1 25,-25 0,25-25,-25 25,25-24,-25 24,0-25,0 0,0 25,0-25,0 25,0-25,-25 1,0 24,25-25,-25 25,1 0,-1 0,0-25,0 25,-24 0,24 0,0 25,25-25,-25 0,0 0</inkml:trace>
  <inkml:trace contextRef="#ctx0" brushRef="#br0" timeOffset="430204.6063">16570 16966,'0'0,"0"0,0-24,0 24,0 0,-25 0,25 0,-25 0,25 24,-25-24,1 0,24 25,-25 0,25-25,-25 25,25 0,0-1,0 1,25 0,-25 0,25 0,-25-1,24 1,1 0,-25 0,25 0,0-1,-25 1,25-25,-25 25,24-25,-24 25,0-25,0 25,0-25,0 0,0 0,0 24,-24-24,24 0,-25 0,0 0,25 0</inkml:trace>
  <inkml:trace contextRef="#ctx0" brushRef="#br0" timeOffset="430360.6152">16396 17090,'25'-24,"25"-1,-26 0,1 0,25 0,-25 1,24-1,1 25,0-25,-1 0,-24 25,25-25,-1 25,1-24,-25 24,-1 0,26 0,-50 0,25-25,-25 25,25 0,-25 0</inkml:trace>
  <inkml:trace contextRef="#ctx0" brushRef="#br0" timeOffset="432140.717">20836 15900,'-25'0,"25"0,0-25,0 25,0-25,0 25,0 0,0-25,25 25,-25 0,25 0,-25-24,25 24,-25 0,25 0,-25 0,25 0,-25 24,24-24,-24 0,0 25,0 0,0-25,0 25,0 0,0-1,-24 1,24 0,-25 0,0 0,0-1,0 1,0 0,25 0,-24 0,-1-25,25 24,-25-24,25 0,0 0,0 0,0 0,0 0,0 0,0 0,25 0,-25 0,25 0,-1 0,1-24,25 24,-25-25,24 25,1-25,-25 25,24-25,1 25,0-25,-26 1,26 24</inkml:trace>
  <inkml:trace contextRef="#ctx0" brushRef="#br0" timeOffset="432320.7273">21382 15900,'-25'-25,"25"25,-25 0,25-25,-24 25,24 0,-25 0,25 0,0 0,0 0,0 25,0-25,0 25,0 0,0-25,25 24,-25 1,24 25,-24-25,25-1,-25 1,25 0,-25-25,25 25,-25 0,25-1,-25-24,0 25,0-25,0 25,0-25,0 0,0 25</inkml:trace>
  <inkml:trace contextRef="#ctx0" brushRef="#br0" timeOffset="432460.7353">21283 15949,'25'-24,"-25"-1,24 25,-24-25,25 0,0 25,0-25,0 25,24-24,1 24,-25-25,49 25,-24 0,-1 0</inkml:trace>
  <inkml:trace contextRef="#ctx0" brushRef="#br0" timeOffset="432936.7626">23242 15701,'0'0,"0"-24,0 24,0 0,-24 0,24 0,0 24,0-24,0 0,0 0,0 25,0-25,0 25,24 0,-24-25,0 25,0-25,0 0,25 24,-25-24,0 0,25 25,-25-25,25 0,-25 0,0 0,25 0,-25 0,24 0,-24-25,25 25,-25-24,0 24,25-25,-25 25,0-25,25 25,-25-25,0 25,0-25,0 25,0 0,0-24,0 24,0 0,0 24,0-24,0 25,0-25,0 25,0 0,0 0,0-1,0 1,0 0,-25 0,25 0,0-1,0 1,0 0,-25 0,25 0,0-25,0 24,0 1</inkml:trace>
  <inkml:trace contextRef="#ctx0" brushRef="#br0" timeOffset="433244.7802">23714 15751,'0'0,"0"-25,0 25,-25 0,25 0,-25 0,25 0,0 25,-25-25,25 25,-25 0,25-1,-24 1,24 0,0 0,0 0,0-1,0 1,0-25,24 25,-24 0,25 0,-25-25,25 0,0 24,0-24,-1 0,1 0,0 0,0 0,0 0,-1 0,1-24,0 24,0-25,-25 25,25-25,-1 25,-24-25,25 0,-25 1,0-1,0 0,-25 0,25 0,-24 1,-1-1,0 25,0-25,-24 0,24 25,-25 0,1 0</inkml:trace>
  <inkml:trace contextRef="#ctx0" brushRef="#br0" timeOffset="433868.8159">22077 16818,'24'0,"-24"-25,25 25,0 0,0-25,0 25,-1 0,1-25,0 25,-25 0,25 25,-25-25,25 0,-25 25,0-25,0 25,0-1,0-24,-25 25,25 0,-25 0,0-25,25 25,-25-1,25-24,-24 25,24-25,0 25,-25-25,25 0,0 25,25-25,-25 0,0 25,24-25,1 0,-25 0,25 24,0-24,24 0,-24 25,0-25,0 0,0 0,-1 25,-24-25,25 25,-25-25,25 0,-25 25,0-25,0 0,0 24,0-24,0 0,0 25,-25-25,25 0,-25 0,25 25,-24-25,24 0,-25 0,0 0,25 0,-25 0,25 0,-25-25,1 25</inkml:trace>
  <inkml:trace contextRef="#ctx0" brushRef="#br0" timeOffset="434116.8301">22548 16842,'0'0,"25"0,-25 0,24 0,-24 0,0 25,0-25,0 25,-24-25,24 25,0-25,-25 25,25-1,0 1,0 0,0 0,0 0,0-1,0 1,0 0,25 0,-25 0,24-1,-24-24,25 25,0 0,-25 0,25 0,0-25,-25 24,24 1,-24-25,0 0,0 25,25-25,-25 0,0 0,-25 0,25 0,-24 0</inkml:trace>
  <inkml:trace contextRef="#ctx0" brushRef="#br0" timeOffset="434268.8387">22473 17016,'25'-25,"0"0,25 1,-26-1,26 25,-25-25,24 0,1 0,24 25,-24-24,0 24,-1-25,26 25,-26 0,-24-25,25 25,-25 0,-1 0</inkml:trace>
  <inkml:trace contextRef="#ctx0" brushRef="#br0" timeOffset="435689.92">15652 16371,'0'0,"-25"-25,0 25,1 0,24-25,-25 25,25-24,0 24,0 0,-25 0,25 24,0-24,0 0,25 25,-25 0,25-25,-1 25,1 25,0-26,0 1,0 25,0-25,24-1,-24 26,25-25,-26 24</inkml:trace>
  <inkml:trace contextRef="#ctx0" brushRef="#br0" timeOffset="435996.9376">17339 16619,'0'-25,"0"25,25 0,-25-24,0 24,0-25,0 25,0 0,-25 0,25 25,0-25,-25 0,25 24,-25-24,0 25,1 0,-1 25,-25-26,25 1,1 25,-26-1,25-24,0 25</inkml:trace>
  <inkml:trace contextRef="#ctx0" brushRef="#br0" timeOffset="436476.965">16198 17909,'25'-25,"-25"25,0-25,0 25,0-24,0 24,0 0,0 0,-25 0,25 0,-25 24,25-24,-25 25,0-25,1 25,-26 0,25 0,0-1,1 1,-26 0,25 0,0 0,-24-1</inkml:trace>
  <inkml:trace contextRef="#ctx0" brushRef="#br0" timeOffset="436800.9836">16868 17859,'-25'0,"25"0,0 0,0 0,0 0,0 0,0 0,0 0,0 0,25 25,-25 0,24-25,1 25,0 0,0-1,0 1,24 0,-24 0,25 0,-26-1,26 1,0 0,-1 0,1-25,-25 25</inkml:trace>
  <inkml:trace contextRef="#ctx0" brushRef="#br0" timeOffset="437430.0196">21283 16421,'0'25,"25"-25,-25 0,0 0,24 24,-24-24,25 25,0 0,-25 0,50 0,-26-1,1 1,25 25,-1-25,-24-1,25 1,-1 0,1 0</inkml:trace>
  <inkml:trace contextRef="#ctx0" brushRef="#br0" timeOffset="437662.0328">22796 16446,'25'0,"-25"0,0 0,0 24,0-24,0 25,24 0,-24 0,0 0,0-1,-24 26,24-25,0 0,0 24</inkml:trace>
  <inkml:trace contextRef="#ctx0" brushRef="#br0" timeOffset="437946.0491">21878 17661,'0'0,"-25"25,0-25,25 0,-24 0</inkml:trace>
  <inkml:trace contextRef="#ctx0" brushRef="#br0" timeOffset="438345.0719">22969 17686,'0'25,"0"-25,0 0,0 0,25 24,-25-24,25 25,0-25,-25 25,25 0,24-25,-24 25,0-1,0 1,24-25,-24 25</inkml:trace>
  <inkml:trace contextRef="#ctx0" brushRef="#br0" timeOffset="443568.3707">15131 17735,'0'0,"0"-24,0 24,0 0,0 0,0-25,0 25,25 0,0-25,-25 25,25 0,-1-25,1 25,0 0,0-25,0 25,-25 0,24 0,-24 0,0-24,25 24,-25 0,0 0,-25 0,25 24,0-24,-24 0,-1 0,25 25,-25-25,0 0,0 0,25 25,-24-25,-1 0,25 0,-25 25,25-25,0 0,-25 0,25 0,0 0,0 0,-25 25,25-25,0 0,0 0,0 0,0 24,0-24,0 0,0 0,0 25,0-25,0 25,0-25,0 25,0-25,0 0,0 25,0-25,-24 24,24-24,0 25,0-25,0 0,0 25,0-25,0 0,0 0,0 0,0 0,0 0,0 0,0 25,0-25,0 0,24 0,-24 0,0 0,0 0,25 0,-25 0,0 0,25-25,-25 25,0 0,25 0,-25 0,25 0,-1 0,-24 0,25 0,-25 0,25 25,0-25,0 0,-25 25,24-25,1 24,-25 1,25-25,-25 25,25 0,-25 0,0-1,0-24,0 25,0 0,0-25,0 25,0-25,-25 25,25-25,-25 24,0-24,25 0,-24 25,-1-25,0 0,0 25,0-25,25 0,-24 0,-1 0,0 0,0 0,0 0</inkml:trace>
  <inkml:trace contextRef="#ctx0" brushRef="#br0" timeOffset="443836.386">16148 18207,'0'0,"0"0,0 0,0 0,0-25,0 25,0 0,0 0,0 0,0 0,0 0,25 0,-25 0,0 0</inkml:trace>
  <inkml:trace contextRef="#ctx0" brushRef="#br0" timeOffset="444020.3965">16247 18355,'0'0,"0"0,0 0,0 0,0 0,0 0,0 0,25 0,-25 0,0 0,0 0,25 0,-25 0,0 0,25 0,-25 0,0 0,25 0,-25 0,24 0</inkml:trace>
  <inkml:trace contextRef="#ctx0" brushRef="#br0" timeOffset="445040.4548">17984 18033,'0'0,"0"-25,0 25,0 0,0 0,0-25,0 25,0 0,0 0,0 25,0-25,0 25,-25-25,25 25,0 0,0-1,0 1,0 0,0 0,0 0,0-25,0 24,0 1,0-25,0 25,0 0,25-25,-25 0,0 25,0-25,0 0,0 24</inkml:trace>
  <inkml:trace contextRef="#ctx0" brushRef="#br0" timeOffset="445372.4738">18281 18083,'-24'0,"24"0,0 0,-25 0,25 0,-25 0,25 24,-25-24,25 25,-25 0,25-25,0 25,0 0,-24-1,24-24,0 25,24 0,-24-25,0 25,25-25,-25 25,25-25,0 24,0-24,-1 0,1 0,0 0,0 25,0-25,-1 0,1 0,0-25,0 25,0 0,-1 0,-24-24,25 24,0-25,-25 25,25-25,-25 25,0-25,0 25,0-25,0 25,-25-24,25-1,-25 0,0 25,1-25,-1 0,-25 25,25-24,-24-1,24 25</inkml:trace>
  <inkml:trace contextRef="#ctx0" brushRef="#br0" timeOffset="446289.5263">22201 17512,'0'0,"0"0,0 0,0 0,0-25,0 25,0 25,-25-25,25 0,-25 25,0 0,0-25,1 25,-1-1,0 1,-25 0,1 25</inkml:trace>
  <inkml:trace contextRef="#ctx0" brushRef="#br0" timeOffset="448285.6405">21159 18033,'0'0,"25"0,-25 0,0 0,24 0,-24 0,25 0,-25 0,25 0,0-25,0 25,-25 0,24 0,1 0,-25 0,0 0,25 0,-25 0,0 0,0 0,0 0,0 0,-25 0,25 0,0 0,-25 25,25-25,-24 0,-1 0,0 0,25 0,-25 0,0 25,1-25,-1 0,25 0,-25 25,25-25,-25 0,25 0,0 0,0 0,0 0,0 24,0-24,0 0,0 0,0 0,0 0,0 25,0-25,0 0,0 0,0 25,0-25,0 0,0 0,0 0,25 25,-25-25,0 0,0 0,25 0,-25 0,0 0,25 0,-25 0,24 0,-24 0,0 0,25 0,-25 0,25 0,-25 0,25 0,-25 0,0 0,25 0,-25 0,0 0,24 0,-24 0,0 0,0 0,25 25,-25-25,0 0,25 0,-25 0,0 24,0-24,0 0,0 25,0-25,0 25,0-25,0 25,0-25,-25 0,25 25,0-25,-25 24,25-24,-24 0,24 25,-25-25,25 0,-25 0,25 0,-25 25,25-25,-25 0,25 0,-24 0,24 0,-25 0,25-25,-25 25</inkml:trace>
  <inkml:trace contextRef="#ctx0" brushRef="#br0" timeOffset="448456.6502">21828 18231,'0'0,"25"0,-25 0,0 0,25 0,-25 0,0 0,0 0,0 0,0 0,0 0</inkml:trace>
  <inkml:trace contextRef="#ctx0" brushRef="#br0" timeOffset="448632.6603">21928 18405,'0'0,"0"0,0 0,0 0,0 0,0 0,0 0,0 0,0 0,0 0,0 0,0 0,0 0,0 0,24 0,-24 25,0-25</inkml:trace>
  <inkml:trace contextRef="#ctx0" brushRef="#br0" timeOffset="448880.6745">22498 18207,'0'0,"0"0,0 0,0 0,0 0,0 24,0-24,0 0,0 25,0-25,0 25,0 0,0-25,0 25,0-1,0-24,0 25,0-25,0 25,0-25,0 25,0-25,0 25,0-25,0 24,0-24,0 0,0 25,0-25,0 0,0 0,25 0,-25 0,0 0,25 0</inkml:trace>
  <inkml:trace contextRef="#ctx0" brushRef="#br0" timeOffset="449148.6898">22697 18430,'0'-25,"24"25,-24 0,0 0,0 0,0 0,0 0,0 0,0 0,0 0,0 0,-24 0,24 0,0 0,0 25,0-25,0 0,0 0,0 25,0-25,0 0,0 0,0 24,24-24,-24 0,0 0,25 25,-25-25,25 0,0 0,-25 0,25 0,-1 0,1 0,0 0,0 0,0-25,-1 25,-24 0,25 0,0 0,-25-24,0 24,25-25,-25 25,0 0,-25-25,25 25,-25-25,0 25,1 0,-1-25,-25 25,25 0,-24 0</inkml:trace>
  <inkml:trace contextRef="#ctx0" brushRef="#br0" timeOffset="453066.9139">19522 15751,'-25'0,"25"-25,0 25,0-25,0 25,0 0,0 0,0 0,0 0,0 0,0 25,0-25,0 25,0 0,0 0,0 24,-25 1,25-1,0 1,0 24,-25 1,25-1,-25 1,1 24,-1 0,0 0,0 1,25-1,-25 25,1-25,-1 0,0 0,25 1,-25-1,25-25,0 1,0-1,0 1,0-1,0-24,0 24,0-24,0-1,0 1,0 24,0-24,0-25,0 24,0 1,0-25,0-1,0 1,0 0,0 0,0 0,0-1,0-24,0 25,0-25,-25 25,25-25</inkml:trace>
  <inkml:trace contextRef="#ctx0" brushRef="#br0" timeOffset="453205.9219">19249 18529,'25'0,"-25"0,0 0,0 0,0 0,0 0,0 0,0-25,0 25,24 0,-24 0,0 0</inkml:trace>
</inkml:ink>
</file>

<file path=ppt/ink/ink2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9T14:36:16.019"/>
    </inkml:context>
    <inkml:brush xml:id="br0">
      <inkml:brushProperty name="width" value="0.05292" units="cm"/>
      <inkml:brushProperty name="height" value="0.05292" units="cm"/>
      <inkml:brushProperty name="color" value="#FF0000"/>
    </inkml:brush>
  </inkml:definitions>
  <inkml:trace contextRef="#ctx0" brushRef="#br0">1985 9054,'0'0,"-25"0,25-25,0 25,0 0,0 0,0 0,0 0,0 0,25 0,-25 0,25 0,-1-25,1 25,0 0,25 0,-26-25,26 25,-25 0,0 0,24-25,-24 25,0 0</inkml:trace>
  <inkml:trace contextRef="#ctx0" brushRef="#br0" timeOffset="232.0133">2183 8806,'0'0,"0"0,-25 0,25 0,0 0,0 0,-24 0,24 0,0 0,0 24,0-24,0 25,0 0,0 0,24 0,-24 24,25-24,-25 0,25 25,-25-26,0 1,25 0,-25 0,0 0,0-1,0 1,25 0,-25 0,0 0,0-25,0 24,24 1</inkml:trace>
  <inkml:trace contextRef="#ctx0" brushRef="#br0" timeOffset="443.0254">2630 8855,'0'0,"24"0,-24 25,0-25,0 25,0 0,25-1,-25 1,0 0,0 0,25 0,-25 0,0-1,0 1,0 0,25-25,-25 25,0 0,0-1,0-24,0 25,0-25,0 25,0-25</inkml:trace>
  <inkml:trace contextRef="#ctx0" brushRef="#br0" timeOffset="764.0437">2902 8954,'0'-24,"0"24,0 0,0 0,0 24,0-24,0 0,0 25,-24-25,24 25,0 0,0 0,0 0,0-1,0 1,0 0,0 0,0 0,24-1,-24-24,25 25,-25 0,25-25,0 25,0-25,0 0,-1 0,1 0,0 0,0 0,0 0,-1-25,1 25,0-25,0 0,0 25,-1-24,1-1,-25 0,0 0,0 0,0 1,0-1,0 0,0 0,-25 0,1 0,-1 1,0 24,-25-25,26 0,-1 25,-25 0,25 0,1 0,-26 25</inkml:trace>
  <inkml:trace contextRef="#ctx0" brushRef="#br0" timeOffset="2068.1183">6747 9029,'0'25,"0"-25,-25 0,25 0,0 0,0 0,0 0,0 0,0 0,25 0,0 0,0 0,0 0,-1 0,1 0,0 0,25 0,-26-25,1 25,0 0,25 0,-26 0,1 0,0 0,0 0,-25 0,25 0</inkml:trace>
  <inkml:trace contextRef="#ctx0" brushRef="#br0" timeOffset="2307.132">7020 8905,'0'0,"0"0,-25 0,25-25,0 25,0 0,0 0,0 0,0 0,0 0,0 0,0 25,0-25,0 25,0-25,0 24,0 1,0 0,0 0,0 0,0 0,0-1,0 26,0-25,0 0,25-1,-25-24,0 25,0 0,0 0,0-25,0 25,25-1,-25-24,0 25,0-25,0 0</inkml:trace>
  <inkml:trace contextRef="#ctx0" brushRef="#br0" timeOffset="2555.1462">7343 8731,'24'0,"-24"0,0 0,0 0,0 25,0-25,0 25,0-25,0 25,0-1,0 1,25 0,-25 25,0-26,25 1,-25 0,0 0,0 0,0 0,25-25,-25 24,0 1,0 0,0-25,0 25,0-25,25 25,-25-25,0 24,0-24</inkml:trace>
  <inkml:trace contextRef="#ctx0" brushRef="#br0" timeOffset="3004.1719">7690 8830,'0'0,"0"0,0-24,-25 24,25 0,0 0,0 0,0 0,0 24,0-24,0 25,0 0,0 0,25 0,-25-1,25 1,-1 0,1 0,0 0,0 0,0-1,24 1,-24 0,0 0,0-25,-1 25,-24-25,25 24,0-24,-25 25,0-25,0 0,0 0,0 25,0-25,0 0,0 0,-25 0,25 25,-49-25,24 0,0 0,0-25,-24 25,24 0,-25-25,25 25,1-25,-1 25,0-24,25 24,0-25,0 25,0-25,0 0,0 25,0-25,25 25,0-24,-1-1,1 25,25-25,-25 0,-1 25,26-25,-25 0,0 1,24 24,-24-25,0 0,0 25,-1-25,1 0,-25 25,0-24,0-1,0 25,0-25,-25 0,25 25,-24-25,-1 25,-25 0,25 0,-24 0,-1 0,1 0,-1 25,0 0</inkml:trace>
  <inkml:trace contextRef="#ctx0" brushRef="#br0" timeOffset="4907.2807">4540 10740,'0'-24,"0"24,-25-25,25 25,0 0,0-25,0 25,0 0,0 0,0 0,0 0,0 0,0 25,0-25,0 25,0-25,0 24,0 1,0 0,25 25,-25-26,24 1,-24 25,0-25,0 24,25-24,-25 0,0 24,0-24,0 0,0 0,0 0,0 0,25-1,-25-24</inkml:trace>
  <inkml:trace contextRef="#ctx0" brushRef="#br0" timeOffset="5362.3067">4763 10815,'25'-25,"-25"0,0 25,24-25,-24 1,25 24,-25-25,25 0,0 25,-25 0,25-25,24 25,-24 0,0 0,0 0,0 0,-1 0,1 0,0 0,0 0,0 25,-25-25,0 0,0 25,0 0,0-25,0 24,0 1,0 0,-25-25,25 25,-25 0,0-1,25 1,-25 0,1-25,24 25,-25-25,25 0,0 0,0 25,0-25,0 0,0 0,0 0,0 0,25-25,-25 25,24 0,1 0,0 25,0-25,0 0,-1 24,1-24,0 25,0-25,0 25,-1 0,-24-25,25 25,-25-1,25 1,-25-25,0 25,0 0,0 0,-25-25,25 25,-25-25,1 24,-1-24,0 25,-25-25,26 0,-26 25,0-25,1 0,24-25,-25 25,1 0,24-25,-25 25,25-24</inkml:trace>
  <inkml:trace contextRef="#ctx0" brushRef="#br0" timeOffset="6023.3445">3895 9971,'-25'-24,"0"-1,0 0,0 0,1 25,24-25,-25 25,25-24,0 24,0 0,0 0,0 0,0 0,25 24,-25-24,24 25,26 0,-25 0,0 0,24 24,1-24,0 25,-1-1,1 1,24 0,-24-1,-1 26,1-26,24 1,-24-1,0 1,-1-25</inkml:trace>
  <inkml:trace contextRef="#ctx0" brushRef="#br0" timeOffset="6511.3725">6946 9723,'0'0,"0"-24,0 24,0-25,0 25,0 0,0-25,0 25,0 0,0 0,0 0,0 25,0-25,-25 25,25-25,-25 24,0 26,0-25,1 24,-26-24,25 25,-24 24,-1-24,-24 24,24-24,-24 24,24 1,-24-1,-1 1,26-1,-26 0,1 1</inkml:trace>
  <inkml:trace contextRef="#ctx0" brushRef="#br0" timeOffset="7055.4036">4639 11807,'0'-25,"25"25,-25 0,0-25,0 25,0 0,0 0,0 25,0-25,-25 0,25 25,-25 0,25 0,-25-1,0 26,-24-25,24 24,0 1,-24 0,-1-1,25 1,-24 24,-1-24,0 0,1 24,-1-24,1-1,24 26,-25-26,0 1,26-25,-1 24,-25-24</inkml:trace>
  <inkml:trace contextRef="#ctx0" brushRef="#br0" timeOffset="7448.4261">5433 11807,'0'-25,"0"25,0-25,0 25,0 0,0-24,0 24,24 0,-24 24,25-24,0 0,0 25,0 0,-1-25,26 25,0 0,-1 24,1-24,-1 0,26 24,-26-24,26 25,-1-1,-24-24,24 25,-24 0,24-26,1 26,-26 0,1-26</inkml:trace>
  <inkml:trace contextRef="#ctx0" brushRef="#br0" timeOffset="10532.6025">3572 13221,'0'0,"0"0,-25 0,25 0,0 0,0 0,0 0,0 0,0 0,25 0,0-25,-25 25,25 0,0 0,-1 0,1-25,25 25,-25 0,-1 0,1 0,0-25,0 25,0 0,-1 0,-24 0,25 0,-25 0,0 0,0 0,0 0,0 0,-25 0,1 25,24-25,-25 0,0 25,0-25,0 0,-24 25,24-25,0 0,25 25,-25-25,1 0,-1 0,0 25,25-25,0 0,-25 0,25 0,0 0,0 0,0 0,0 0,0 0,0 0,0 0,0 0,0 0,0 24,0-24,0 0,0 0,0 25,0-25,0 25,0 0,0-25,0 25,0-1,0-24,0 25,0-25,0 25,0-25,0 25,0-25,0 0,0 0,0 25,0-25,0 0,0 0,0 0,0 0,0 0,0 0,25-25,-25 25,0 0,0 0,25 0,-25-25,25 25,-1 0,1 0,-25-25,25 25,0 0,0 0,-1 25,1-25,0 0,0 25,0 0,-25-25,24 24,1 1,-25 0,25 0,-25 0,0-1,0 1,0 0,0-25,0 25,-25 0,25-1,-25 1,1-25,-1 25,0 0,0-25,0 25,1-25,-1 0,0 24,0-24,-24 0,24 0,0 0,0 0,0-24,-24 24,24-25</inkml:trace>
  <inkml:trace contextRef="#ctx0" brushRef="#br0" timeOffset="10743.6145">4763 13196,'0'0,"0"0,0 0,0 0,0 0,0-25,0 25,0 0,0 0,0 0,0 0</inkml:trace>
  <inkml:trace contextRef="#ctx0" brushRef="#br0" timeOffset="10915.6244">4837 13568,'0'0,"0"25,0-25,0 25,0-25,0 0,0 0,0 0,0 0,0 0,0 0,0-25,0 25,25 0,-25 0,0 0,25 0,-25 0</inkml:trace>
  <inkml:trace contextRef="#ctx0" brushRef="#br0" timeOffset="11376.6507">5854 13221,'0'0,"0"-25,0 0,0 25,0-25,25 25,-25-24,25-1,0 25,-1-25,1 25,0 0,0-25,0 25,-1 0,1 0,0 0,0 0,-25 0,25 25,0-25,-25 0,0 25,0-25,0 25,0-25,0 24,0-24,0 25,0-25,0 25,0-25,-25 25,25-25,0 25,0-25,0 0,0 25,0-25,0 0,0 0,0 24,25-24,-25 0,24 25,1-25,-25 25,25-25,0 25,-25 0,25-25,-25 24,24 1,-24-25,0 25,0 0,0-25,0 25,0-1,0-24,-24 25,24-25,-25 0,0 25,-25-25,26 0,-26 0,0 0,1 0,24-25,-25 25,1-25,-1 25,0 0</inkml:trace>
  <inkml:trace contextRef="#ctx0" brushRef="#br0" timeOffset="13574.7765">11535 1960,'-25'0,"25"0,0-25,0 25,0 0,-25 0,25 0,0 0,0 0,0 0,0 0,0 0,0 25,0-25,0 24,0 1,0-25,0 25,0 0,0-25,0 25,0-1,0-24,25 25,-25-25,25 25,-25-25,24 0,1 25,-25-25,25 0,0 0,0 0,-1 0,1 0,0 0,0-25,24 25,-24-25,0 25,25-25,-26 25,1-24,25-1,-25 25,-1-25,1 25,0-25,0 25,0 0,-1-25,1 25,-25 0,25 0,0 0,-25 0,25 0,-1 25,-24-25,25 0,-25 25,25 0,0-25,-25 25,25-25,-1 24,-24 1,25-25,-25 25,25-25,0 25,-25-25,25 25,0-25,-1 0,1 24,0-24,0 0,0 0,-1 0,1 0,25 0,-25-24,-1 24,26 0,-25 0,24-25,-24 25,25 0,-25-25,-1 25,26-25,-25 25,24 0,-24 0,0-25,0 25,0 0,-1 0,1 0,0 0,0 25,0-25,-1 0,1 0,0 25,-25-25,25 0,0 25,0-25,-1 0,1 25,0-25,0 0,0 0,-1 0,26 0,-25 0,24 0,-24 0,25 0,-1 0,1-25,-25 25,24 0,1-25,-25 25,0-25,-1 25,1-25,0 25,-25 0,0 0,0-24,0 24,0 0,0 0</inkml:trace>
  <inkml:trace contextRef="#ctx0" brushRef="#br0" timeOffset="20235.1574">3771 14139,'0'0,"0"-25,0 25,0 0,0 0,0 0,0 0,0 0,0 0,0 0,0 25,24-25,-24 24,25-24,-25 25,25-25,0 25,-25 0,25-25,-1 25,1-1,-25-24,25 25,0-25,0 0,0 25,-1-25,-24 0,25 0,0 0,0 0,0 0,-1 0,1 0,0 0,0-25,24 25,-24-25,0 1,0 24,0-25,-1 0,1 0,0 25,25-25,-26 1,1-1,0 25,0-25,0 25,-1-25,1 25,25 0,-25 0,-1 0,1 0,0 0,-25 0,25 25,0-25,-1 25,1-25,0 25,0-25,0 24,0-24,-25 25,24-25,1 0,0 25,0-25,0 0,-1 0,1 0,0-25,0 25,0 0,-1-25,1 25,0-24,0 24,24-25,-24 0,0 0,25 0,-26 25,1-24,25-1,-25 0,-1 0,1 0,25 1,-25-1,-1 25,1-25,0 25,0 0,0-25,-25 25,24 0,1 25,-25-25,25 0,0 25,-25-25,25 0,-25 25,24-25,1 0,0 0,-25 24,25-24,0 0,0 0,24-24,-24 24,0 0,0 0,-1-25,1 25,25 0,-25-25,-25 25,24 0,1 0,-25-25</inkml:trace>
  <inkml:trace contextRef="#ctx0" brushRef="#br0" timeOffset="20623.1796">5160 14287,'0'-24,"0"24,0 0,25-25,-25 25,0 0,0-25,0 25,0 0,0 25,24-25,-24 0,0 25,0-1,25 1,-25 0,0 0,25 0,-25 0,0-1,0 1,0 25,0-25,0-1,0 1,25 0,-25-25,0 25,0 0,0-1,0-24,-25 25,25-25,0 25,-25-25,25 0</inkml:trace>
  <inkml:trace contextRef="#ctx0" brushRef="#br0" timeOffset="20844.1922">5085 14684,'0'0,"-24"0,24-24,0 24,0 0,0 0,0 0,0 0,0 0,0 0,0 24,24-24,-24 0,25 25,-25-25,0 25,25-25,-25 25,25-25,-25 0,25 25,-25-25,0 0,24 0,-24 0,25 0,-25 0,25 0,-25 0,25 0,0-25,-25 25,24-25,1 25,0-25,-25 25,25-25,-25 25,25-24,-25 24,0 0,0-25,0 25</inkml:trace>
  <inkml:trace contextRef="#ctx0" brushRef="#br0" timeOffset="21895.2524">5209 15205,'0'-25,"0"25,0 0,-24-24,24 24,-25 0,25 0,-25 0,0 24,25-24,-25 25,1 0,-1 0,25 0,-25-1,0 1,25 25,0-25,-25 0,25 24,0-24,0 0,25 0,0-1,-25 1,25 0,0 0,-1-25,1 25,0-25,0 0,0 24,-1-24,1 0,-25 0,25 0,0 0,0-24,-1 24,1 0,-25-25,25 25,0-25,-25 25,0-25,25 0,-25 1,0 24,0-25,0 0,-25 0,25 0,-25 1,25-1,-25 0,0 0,1 0,-1 0,0 1,0-1,0 0,1 25,-1-25,0 0,0 1,25-1,-25 25,1-25,24 0,0 25,-25-25,25 1,0 24,0 0,0-25,25 25,-25-25,24 25,1 0,-25-25,25 25,0-25,0 25,-1 0,1 0,0 0,0 0,0 0,-1 0,1 25,0-25,-25 25,25-25,-25 25,0 0,0-1,0 1,0 0,0 0,-25 0,25 24,-25-24,0 0,1 0</inkml:trace>
  <inkml:trace contextRef="#ctx0" brushRef="#br0" timeOffset="22124.2655">5829 15205,'0'0,"0"0,0 0,0 0,25 0,-25 0,25 0,-25 0,25-25,0 25,-25 0,24 0,1 0,0 0,0 0,0-24,-1 24,1 0</inkml:trace>
  <inkml:trace contextRef="#ctx0" brushRef="#br0" timeOffset="22296.2753">5829 15404,'0'0,"0"0,25 0,-25 0,0 0,25 25,-25-25,25 0,0 0,-1 0,-24 0,25 0,0 0,0 0,0 0,-1 0,1 0</inkml:trace>
  <inkml:trace contextRef="#ctx0" brushRef="#br0" timeOffset="22455.2844">5929 15677,'0'0,"0"0,0 0,0 0,24 24,-24-24,25 0,-25 0,25 0,0 0,0 0,-1-24,1 24,0 0,0-25,25 25,-26 0</inkml:trace>
  <inkml:trace contextRef="#ctx0" brushRef="#br0" timeOffset="22687.2977">6673 15156,'0'0,"0"0,0-25,0 25,0 0,0 25,0-25,0 24,0-24,0 25,0 0,0 0,0 0,0-1,0 1,0 0,0 0,0 25,0-26,0 1,0 0,0 0,0 0,0-1,0-24,25 25,-25 0,0-25,0 0,0 25,24-25,-24 0</inkml:trace>
  <inkml:trace contextRef="#ctx0" brushRef="#br0" timeOffset="22948.3126">7119 15255,'0'-25,"0"25,0 0,0 0,0 0,0 0,0 0,-25 0,25 25,0-25,0 25,-24-25,24 24,0 1,0 0,0 0,0 0,24 0,-24-1,25 1,-25 0,25 0,0 0,0-1,-25 1,25 0,-1-25,-24 25,25 0,-25-25,0 24,0-24,0 25,0-25,0 25,0-25,0 25,-25-25,25 0,-24 25,-1-25,25 0,-25 0,0-25</inkml:trace>
  <inkml:trace contextRef="#ctx0" brushRef="#br0" timeOffset="23508.3446">7169 15280,'25'0,"24"-25,-24 25,0 0,0 0,0-25,-1 25,1 0,0 0,0 25,-25-25,25 0,-25 25,0-1,0-24,0 25,0 0,0 0,0 0,0 0,0-1,0 1,0 0,0-25,0 25,24 0,-24-1,0-24,25 25,-25-25,25 25,-25-25,25 0,-25 0,25 0,-1 0,-24 0,25 0,-25 0,25 0,0 0,-25-25,0 25,25 0,-25-25,0 1,0 24,0-25,0 0,0 0,0 0,0 1,0-1,0 0,-25 0,25 0,0 25,0-25,0 1,0 24,0-25,0 25,0 0,25 0,-25-25,24 25,-24 0,25 0,-25 25,25-25,-25 0,25 25,0-1,-25-24,24 25,-24 0,25 0,-25 0,0 0,25-25,-25 24,0 1,0 0,25 0,-25-25,0 25,0-25,25 0,-25 24,24-24,-24 0,0 0,25 0,0 0,-25 0,25 0,0-24,-1 24,1 0,-25-25,25 0,0 25,-25-25,25 0,-25 1,0 24,0-25,0 0,-25 0,0 0,0 0,-24 1,-1-1,-24 25,-1 0,1 0</inkml:trace>
  <inkml:trace contextRef="#ctx0" brushRef="#br0" timeOffset="27915.5967">3423 12923,'-24'0,"24"0,-25 25,0-25,-25 25,26 0,-26 24,25-24,-24 25,24-1,-25 26,1-26,24 26,0-1,0 1,0 24,0-25,1 1,24-1,0 25,0-24,24-1,-24-24,25 24,0-24,25 24,-25-24,24-1,1-24,24 25,-24-25,24-1</inkml:trace>
  <inkml:trace contextRef="#ctx0" brushRef="#br0" timeOffset="28448.6272">7219 13022,'49'50,"-24"24,0 1,-25-1,0 1,0-1,-25 1,0-1,0 0,-24 1,-1-1,0-24,1 24,-26-24,1-1,24 1,-24 24</inkml:trace>
  <inkml:trace contextRef="#ctx0" brushRef="#br0" timeOffset="29875.7088">3696 12799,'-25'0,"1"-25,-1 25,0 0,0 0,0 25,1-25,-1 25,0 0,0 0,0-1,1 26,-1-25,0 24,0-24,0 25,1-1,24 1,-25 25,0-1,25-24,-25 24,25 0,0 1,0-26,0 26,0-26,0 1,25 24,-25-49,25 25,0-1,-1-24,1 25,0-25,0-1,24 1,-24-25,0 25,25-25,-26 25,26-25,-25 0,24-25,-24 25,25-25,-1 0,-24 1,25-1,-1 0,-24 0,25-24,-25 24,24-25,-24 1,25 24,-25-25,-1 1,1-1,-25 0,25 1,-25-1,0 1,0-1,0 0,0-24,0 24,-25 1,0-1,1 0,-26 1,25-26,-24 26,-1 24,25-25,-25 1,1-1,-1 25,1 1,-1-1,25 0,-24 25,-1 0,25 0,-24 0,24 25,-25-25,1 25,24-1,-25 26,1 0,24-26,0 26,-25 24,26-24,-1 24,0-24,0 25,0-1,1 0,24 26,0-26,0 0,0 1,0-26,0 26,24-1,-24-24,25 24,0-24,0-1,24 1,-24-25,0 24,25-24,-26 0,26 0,0 0,-26-25,26 0,-25 0,24 0,1 0,-25-25,24 25,1-25,0 0,-26 0,26-24,0 24,-26-25,26 1,-25-1,25 1,-26-1,26 0,-25-24,0 24,-1-24,1 0,0-1,0 26,-25-26,25 1,-25-1,0 1,0-1,-25 26,0-26,0 26,0-1,1 1,-26 24,25 0,-24 0,-1 0,0 1,1 24,-26 0,26 0,-26 0,1 24,24 1,-24 0,-1 0,1 24,-25 1</inkml:trace>
  <inkml:trace contextRef="#ctx0" brushRef="#br0" timeOffset="31607.8079">9848 11757,'-25'25,"0"-25,0 0,25 0,0 0,0 0,25 0,-25 0,25 0,0-25,0 25,-1-24,26 24,-25-25,24 0,1 25,0-25,-1 0,1 1,24-1,-24 0,0 0,-1 0,1 1,-1 24,1-25,0 0,-26 0,1 0,25 1,-25-1,-25 0,24 25,-24-25,0 0,0 25,0-24,0 24,0-25,-24 25,-1-25,0 25,25-25,-25 25,0-25,1 25,-1 0,0 0,0 0,0 0,25 0,0 0,0 0,0 0,0 25,0-25,0 0,25 0,0 25,0-25,0 0,-1 25,1-25,0 0,25 25,-26-25,1 0,25 24,-25-24,-1 25,1-25,0 25,0-25,0 25,-25-25,0 25,0-1,0 1,0-25,0 25,-25 0,0 0,0-1,0 1,-24 0,24 0,-25-25</inkml:trace>
  <inkml:trace contextRef="#ctx0" brushRef="#br0" timeOffset="32079.8349">11758 10418,'0'0,"25"0,-25-25,24 25,1 0,0 0,0-25,0 25,-1 0,26-24,-25 24,0 0,-1 0,1-25,0 25,0 0,-25 0,0 0</inkml:trace>
  <inkml:trace contextRef="#ctx0" brushRef="#br0" timeOffset="32507.8594">11708 10393,'0'0,"0"25,0-25,-25 0,25 0,0 0,0 0,0 0,0 0,0 0,0 0,0 0,0 0,0 25,0-25,0 0,0 25,0-25,0 24,0 1,0-25,-24 25,24-25,0 25,0 0,0-25,0 24,0-24,0 25,0-25,0 0,0 25,0-25,0 0,0 0,0 0,0 0,0 0,0 0,0 0,0 0,0 0,24 0,-24 0,25-25,-25 25,25 0,0 0,-25 0,25-25,-1 25,1 0,0 0,0 0,0 0,-25 0,24 0,1 25,0-25,0 0,0 25,-25-25,24 25,-24-25,25 25,-25-1,0-24,0 25,0 0,0-25,0 25,0 0,0-25,0 24,-25 1,25-25,-24 25,24-25,-25 25,0-25,25 0,-25 25,0-25,1 0,-1 0,0 0,0 0,25-25,-25 25</inkml:trace>
  <inkml:trace contextRef="#ctx0" brushRef="#br0" timeOffset="32739.8726">12477 10368,'0'25,"0"-25,25 25,-25-25,25 25,-25-25,25 25,-25-1,24 1,1 0,0 0,-25-25,25 25,0-1,-1 1,1 0,0-25,0 25,-25-25,25 25</inkml:trace>
  <inkml:trace contextRef="#ctx0" brushRef="#br0" timeOffset="32983.8866">12676 10344,'0'0,"0"0,0 0,0 24,0-24,-25 0,25 25,0-25,-25 25,25 0,-25 0,25-1,-25 1,25 0,0 0,-24 24,-1-24,25 0,-25 0,25 0,-25-1,25 1,0 0,0 0,0 0,-25-1,25-24,0 25,0-25,0 25,0-25,0 0</inkml:trace>
  <inkml:trace contextRef="#ctx0" brushRef="#br0" timeOffset="33198.8989">12973 10244,'25'0,"-25"0,0 25,25-25,-25 25,25-25,-25 25,24 0,-24-1,0 1,25 0,-25 0,0 0,0 24,0-24,25 0,-25-25,0 25,0-1,0 1,0-25,0 25,0-25</inkml:trace>
  <inkml:trace contextRef="#ctx0" brushRef="#br0" timeOffset="33474.9147">13395 10269,'0'0,"0"0,0 0,0 0,0 0,0 0,0 0,0 0,0 0,0 25,0-25,0 25,0 0,0-1,0 1,0 0,0 0,25 0,-1-1,-24 1,25 0,-25 0,25 0,0-1,-25 1,25 0,-25 0,25-25,-25 25,24-1,-24-24,0 25,0-25,0 25,0-25,0 0,0 25,-24-25,24 0,-25 0,25 25,-25-25</inkml:trace>
  <inkml:trace contextRef="#ctx0" brushRef="#br0" timeOffset="34034.9467">13519 10294,'25'-25,"24"25,-24 0,0 0,25-25,-26 25,1 0,0 0,0 0,0 0,-1 0,1 25,0-25,-25 25,0 0,0-25,0 25,0-1,0 26,0-25,0 0,0-1,0 1,0 0,-25 0,25 0,0-25,0 24,0 1,0-25,0 25,25-25,-25 0,0 0,25 25,-25-25,25 0,-25 0,24 0,1-25,-25 25,25 0,0-25,-25 25,25-25,-1 25,-24-24,25-1,0 0,-25 25,25-25,-25 0,25-24,-25 24,0 0,24 0,1 1,-25 24,25-25,-25 0,25 25,0 0,-1 0,-24 0,25 0,0 0,-25 0,25 25,-25-25,25 25,-25-1,0 1,0 0,24-25,-24 25,0 0,0-1,0 1,0 0,25-25,-25 25,0 0,25-25,-25 24,0-24,25 0,-25 0,25 25,-25-25,25 0,-1 0,-24 0,25-25,0 25,-25 0,25-24,-25 24,25 0,-25-25,24 0,-24 25,0-25,0 0,0 25,0-24,-24-1,-1 0,0 0,0 0,0 25,-24-24,24 24,-25-25,1 25</inkml:trace>
  <inkml:trace contextRef="#ctx0" brushRef="#br0" timeOffset="34435.9697">11708 11385,'-25'25,"25"-25,-24 0,24 0,0 0,0 0,24 0,-24 0,25 0,25 0,-25 0,24-25,1 25,-1 0,26 0,-26-24,51 24,-26 0,25-25,0 25,1-25,24 25,0-25,0 25,0-25,0 25,0-24,0 24,0-25,0 25,0-25,0 25,0-25,-25 25,25-25,-25 0,-24 25,24-24,-24-1,-26 25,1-25,-1 25,-24 0,25-25,-50 25,25 0,-25 0,0-25,-25 25,0 0</inkml:trace>
  <inkml:trace contextRef="#ctx0" brushRef="#br0" timeOffset="34930.998">12750 11633,'-25'25,"-24"-25,24 25,0 0,25 0,-25-1,0 1,25 0,0 0,0 0,0-1,0 1,0 0,25 0,0 0,-25 24,50-24,-26 0,1 0,0 24,0-24,0 0,-1 0,1 0,0-1,0 1,0 0,-25 0,24 0,-24-25,0 24,0 1,0-25,0 25,-24-25,-1 25,0-25,25 0,-25 0,-24 0,24 0,0-25,0 25,0-25,1 0,24 25,-25-24,25-1,-25 25,25-25,0 0,0 0,25 1,-25 24,25-25,-1 0,1 0,0 25,0-25,0 0,-1 1,26-1,-25 0,0 0,24 0,-24 1,0-1,0 0,-1 25,1-25,-25 0,0 1,0-1,0 0,0 0,-25 25,1-25,-1 1,-25 24,25-25,-24 25,-1 0,-24 0,24 25,1-25,-26 24</inkml:trace>
  <inkml:trace contextRef="#ctx0" brushRef="#br0" timeOffset="35995.0588">13717 10666,'0'0,"0"0,0 0,0 0,0 0,0 0,0 0,0 0,0 0,25 0,0 0,-25 0,25 0,0 0,-1-25,26 25,-25 0,24 0,1 0,0 0,-1 0,1 0,-1-25,1 25,0 0,-1 0,1 0,-1 0,-24-24,25 24,-25 0,0 0,-1 0,1 0,-25 0,0 0,0 0,0 0,-25 0,25-25,-24 25,-1 0,0 0,-25 0,25 0,-24 0,24 0,-25 0,26 0,-26 25,25-25,0 0,1 0,-1 0,0 0,25 0,0 0,0 0,0 0,0 0,0 0,0 0,25 0,0 0,-25 0,24-25,1 25,25 0,-25 0,-1 0,1-25,0 25,25 0,-26 0,1 0,0-25,0 25,0 0,0 0</inkml:trace>
  <inkml:trace contextRef="#ctx0" brushRef="#br0" timeOffset="36267.0744">14858 10145,'0'0,"0"0,0 0,0 0,0 0,25 0,-25 0,25 25,-25-25,25 25,0 0,-1-1,1 1,0 0,0 0,0 0,-1-1,1 1,0 0,25 0,-26 0,1-1,0 1,0 0,-25 0,25-25,-1 25,-24-25,25 24,-25-24</inkml:trace>
  <inkml:trace contextRef="#ctx0" brushRef="#br0" timeOffset="36485.0869">15330 10244,'0'0,"0"-24,-25 24,25 0,0 0,0 0,-25 0,25 0,0 0,0 0,-25 24,25 1,0-25,-25 25,25 0,-24 0,-1-1,25 1,-25 0,25 0,-25 0,25-1,-25 26,1-25,24-25,-25 25,25-1,-25 1,25 0</inkml:trace>
  <inkml:trace contextRef="#ctx0" brushRef="#br0" timeOffset="36707.0996">15503 10220,'25'0,"-25"0,25 0,-25 24,0 1,0-25,25 25,-25 0,0 0,0 24,0-24,0 0,24 0,-24 24,0-24,0 0,0 0,0-1,0 1,25 0,-25-25,0 25,0 0,0-25,0 0</inkml:trace>
  <inkml:trace contextRef="#ctx0" brushRef="#br0" timeOffset="37179.1266">15900 10344,'0'-25,"0"0,0 25,0-25,0 25,0 0,0 0,-25 0,25 0,-24 0,-1 25,25-25,-25 25,25 0,-25-1,25 1,-25 0,25 0,0 0,0-1,0 1,0 0,0 0,25-25,-25 25,25-25,0 24,0-24,-1 0,1 0,0 0,0 0,0 0,-1 0,1 0,0-24,0 24,0 0,-1-25,1 25,0-25,-25 25,25 0,-25-25,25 25,-25 0,24 0,-24 0,0 0,0 0,0 0,0 0,0 25,0-25,0 25,0 0,0-25,0 24,0 1,0-25,0 25,25-25,-25 25,25-25,-25 25,0-25,25 0,0 24,-25-24,24 0,1 0,0 0,0-24,0 24,-1 0,-24-25,25 25,0-25,-25 25,25-25,-25 25,25-25,-25 1,0-1,0 0,-25 25,25-25,-25 0,0 1,-24 24,-1-25,25 25,-24 0,-26 0</inkml:trace>
  <inkml:trace contextRef="#ctx0" brushRef="#br0" timeOffset="37748.1591">14288 10542,'25'0,"-25"0,24-25,-24 25,25 0,-25-25,25 25,-25 0,0 0,25 0,-25-24,0 24,0 0,0 0,0 0,0 0,0 0,0 0,-25 0,0 0,25 0,-25-25,1 25,-1 0,25 0,-25 0,0 0,0 0,25 0,-24 0,24 0,0 0,0 0,0 0,0 0,0 0,0 0,0 0,0 0,0 0,0-25,24 25,1 0,0 0,0 0,0-25,-1 25,1 0,25 0,-25-25,-1 25,1 0,0 0,0 0,-25 0,25 0</inkml:trace>
  <inkml:trace contextRef="#ctx0" brushRef="#br0" timeOffset="38351.1936">14114 11038,'0'0,"25"0,-25 25,25-25,0 0,-25 0,24 0,26 0,-25 0,24 0,1 0,0 0,-1 0,1-25,24 25,1 0,-1 0,1 0,-1 0,25 0,-24 0,24 0,0 0,0 0,0-25,1 25,-26 0,25 0,1 0,-1 0,-25 0,1 0,-1 0,0 0,1-25,-26 25,1 0,0 0,-26 0,26 0,-25-24,-25 24,25 0,-25 0,0 0,0 0,0 0,0 0,0 0,0 0,0 0,0-25</inkml:trace>
  <inkml:trace contextRef="#ctx0" brushRef="#br0" timeOffset="42255.4169">11882 14015,'-25'0,"25"0,0 0,0 0,0 0,25 0,-25 0,25 0,-25 0,24 0,1 0,0-25,0 25,24 0,-24 0,0-25,25 25,-26 0,1-25,25 25,-25 0,-25 0,24 0,1 0,-25 0,25 0,-25 0,0 25,0-25,0 25,0 0,0-1,0 1,0 0,0 25,0-26,0 26,-25-25,25 24,0-24,0 25,-25-25,25 0,0 24,0-24,0 0,0-25,0 25,0-1,0-24,0 25,0-25,0 0,0 25</inkml:trace>
  <inkml:trace contextRef="#ctx0" brushRef="#br0" timeOffset="42543.4334">12700 13965,'0'0,"-24"0,24 0,-25 0,25 25,0-25,-25 25,25-25,0 24,0 1,0 0,0 0,25 0,-25 24,25-24,-1 0,-24 0,25 24,0-24,0 0,-25 0,25 0,-1-1,-24 1,25-25,-25 25,25 0,-25 0,0-25,0 24,0-24,0 25,0-25,0 0,0 25,0-25,-25 0,0 0,25 0,-24 0,-1 0,-25 0,25 0</inkml:trace>
  <inkml:trace contextRef="#ctx0" brushRef="#br0" timeOffset="42727.4439">12676 14089,'24'-25,"1"0,0 1,0 24,0-25,24 0,-24 25,0-25,24 25,-24-25,0 25,25 0,-26-24,26 24,-25 0,24-25,-24 25,0 0,0 0,-25 0,25 0</inkml:trace>
  <inkml:trace contextRef="#ctx0" brushRef="#br0" timeOffset="43515.489">13345 11658,'0'0,"25"0,-25 0,0 0,0 0,0 0,0 0,0 0,-25 0,0 0,25 25,-24-25,-1 25,-25 0,25-25,-24 24,-1 26,1-25,-1 0,0 24,-24-24,24 25,-24-26,24 26,-24 0,0-26,24 26,0-25,1 25,-1-26,0 1,26 0,-1 0,0 0,0-25,25 0,0 24,0-24,0 0</inkml:trace>
  <inkml:trace contextRef="#ctx0" brushRef="#br0" timeOffset="44148.5252">16719 10220,'0'-25,"0"25,0 0,0 0,0 0,-25 25,0-25,25 0,-25 24,-24-24,24 25,-25 0,1-25,-1 25,-24 0,24 24,-24-24,-1 0,1 0,-1 24,-24-24,25 0,-1 24,1-24,-1 0,26 0,-26 0,26-25,24 24,-25 1,26-25,-1 0</inkml:trace>
  <inkml:trace contextRef="#ctx0" brushRef="#br0" timeOffset="45430.5985">13767 12055,'0'-25,"0"25,25-25,-25 25,0-24,25 24,-25 0,24-25,1 25,-25 0,25-25,0 25,0 0,-1 0,-24 0,25 25,0-25,0 0,0 25,-25-25,24 24,-24 1,0 0,0-25,0 25,0 0,0-1,-24 1,-1 0,0 25,0-25,0-1,1 1,-26 0,25 0,0 0,1-1,-1 1,0 0,0-25,25 25,0-25,0 0,0 0,25 0,-25 0,25 0,0 0,24-25,-24 25,25-25,-1 25,-24-25,25 25,-1-24,1 24,-25 0,24-25,1 25,-25-25,-1 25,26 0,-25-25,-25 25,25 0,-1 0,-24 0,0-25,0 25,0 0,0 0,0 0</inkml:trace>
  <inkml:trace contextRef="#ctx0" brushRef="#br0" timeOffset="46347.651">15999 9128,'0'0,"25"0,-25-25,25 25,0 0,-25 0,25 0,-1 25,1-25,0 0,-25 25,25-25,-25 25,0-25,0 25,0-1,0-24,0 25,-25 0,0 0,25 0,-25-1,1 1,-1 0,25-25,-25 25,25 0,0-25,-25 0,25 24,0-24,0 0,0 0,25 25,-25-25,25 0,-25 0,25 0,-1 0,1 0,0 0,0 0,0-25,24 25,-24 0,25-24,-26 24,26-25,-25 25,0-25,24 25,-24-25,0 25,-25-25,25 25,-25-24,0-1,0 25,0-25,0 25,0 0,0-25,0 25,0 0,-25 0,25 0,0 0,0 0,0 0,0 25,0-25,0 25,0 0,0-1,0-24,0 25,25 0,-25 0,24 24,1-24,-25 0,25 0,0 0,0-1,-25-24,25 25,-25 0,24 0,-24-25,0 25,0-25,0 24,0-24,0 25,0-25,0 0,-24 25</inkml:trace>
  <inkml:trace contextRef="#ctx0" brushRef="#br0" timeOffset="46499.6597">16520 9401,'25'-25,"0"-24,24 24,-24 0,25 0,0 0,-1 25,1-24,-1-1,1 25,24-25,-24 25,0-25,-1 25,-24-25,25 25,-26 0,1 0,0 0</inkml:trace>
  <inkml:trace contextRef="#ctx0" brushRef="#br0" timeOffset="47263.7034">13593 14287,'0'-24,"0"-1,0 25,-24-25,24 25,0-25,0 25,0 0,0 0,0 0,24 25,-24-25,25 25,0 0,0-1,-25 1,25 0,-1 0,1 0,0 0,0-1,0 1,-1 0,-24-25,25 25,0 0,-25-25,25 24,-25-24,0 25</inkml:trace>
  <inkml:trace contextRef="#ctx0" brushRef="#br0" timeOffset="47483.7159">13866 14114,'0'-25,"-25"25,25-25,0 25,0 0,0 0,-24 0,24 0,-25 25,25 0,-25 0,0-1,25 1,-25 25,1-25,-1 24,0-24,0 25,0-25,25 24,-24-24,-1 0,25 0,-25-1,0 1,25 0,0 0,0-25,-25 25</inkml:trace>
  <inkml:trace contextRef="#ctx0" brushRef="#br0" timeOffset="47990.7449">14164 14064,'25'0,"-1"-25,1 25,0 0,25-24,-26 24,1 0,25 0,-25 0,-1 0,26 0,-25 24,0 1,0-25,-1 25,1 0,-25 0,0-1,0 1,0 0,-25 0,25 0,-24-1,24 1,-25 0,0 0,0 0,25-25,-25 25,25-25,0 24,0-24,0 0,0 0,0 0,0 0,25 0,-25 0,25 0,0 0,0 0,-1-24,26 24,-25-25,24 25,1-25,-25 0,24 0,1 25,-25-25,24 1,-24-1,0-25,25 25,-50 1,24-1,1 0,-25 0,0 0,0 1,0 24,0-25,0 25,-25 0,25 0,-24 0,24 25,0-25,-25 24,25-24,0 25,0 0,0 0,0 0,0-1,25 26,-25-25,24 0,1-1,-25 1,25 0,0 0,-25 0,25 0,-25-25,24 24,-24 1,0-25,0 25,0-25,0 25,0-25,0 0,-24 25</inkml:trace>
  <inkml:trace contextRef="#ctx0" brushRef="#br0" timeOffset="48170.7552">15032 14089,'50'-25,"-1"0,1 1,-1-1,1 0,24 0,1 0,-1 1,1 24,-1-25,1 0,-26 25,26-25,-26 25,1-25,-1 25,1 0,-25-24,0 24,-25 0,24 0,-24-25,0 25</inkml:trace>
  <inkml:trace contextRef="#ctx0" brushRef="#br0" timeOffset="50328.8787">12328 15255,'-25'0,"-24"0,49 0,-25 25,0-25,25 0,0 0,0 0,0 0,0 0,0 24,25-24,0 0,0 0,-1 0,26 0,24-24,1 24,-1 0,26-25,-1 0,0 25,25-25,0 0,25 25,0-24,0-1,-1 0,1 0,25 0,-25 1,24-1,-24 0,25 0,-25 0,-1 1,-24 24,25-25,-50 0,25 0,-49 0,-1 25,1-24,-26 24,-24-25,0 25</inkml:trace>
  <inkml:trace contextRef="#ctx0" brushRef="#br0" timeOffset="50796.9054">13444 15677,'0'0,"0"0,0 0,0 0,0 0,0 0,25-25,0 25,-25-25,25 25,0 0,24-25,-24 25,0 0,25-25,-26 25,26 0,0 0,-26 0,26 0,-25 25,0-25,-1 0,1 25,-25 0,0 0,0-25,0 49,-25-24,1 0,-1 0,0 24,0-24,-24 0,24 24,-25-24,25 0,1 0,-1 0,0-1,25 1,0-25,0 0,0 25,25-25,0 0,-1 0,1 0,25 0,-1-25,1 25,24 0,-24-25,24 25,1-24,-26 24,26-25,-1 25,1-25,-1 25,1-25,-26 25,1 0,-1-25,1 25,0 0,-26 0,1 0,-25-24,25 24,-25 0,0 0,0 0,-25 0,0 0,25 0</inkml:trace>
  <inkml:trace contextRef="#ctx0" brushRef="#br0" timeOffset="58241.3312">17041 14808,'-25'0,"25"0,-24 0,24 0,0-24,0 24,0 0,0 0,0 0,24 0,-24 0,25-25,0 25,0 0,0 0,-1 0,1 0,25 0,-25 0,-1 0,1 25</inkml:trace>
  <inkml:trace contextRef="#ctx0" brushRef="#br0" timeOffset="58397.3402">16917 15032,'0'24,"-25"-24,25 0,0 25,0-25,0 0,0 0,0 0,25 0,0 25,0-25,0 0,-1 0,26 0,-25 0,24 0,1 0,0 0,-1 0</inkml:trace>
  <inkml:trace contextRef="#ctx0" brushRef="#br0" timeOffset="62812.5927">18232 14015,'0'0,"-25"0,25-25,0 25,0 0,0 0,0 0,0 0,0 0,-25 25,25-25,0 24,0 26,0-25,0 0,0 24,0-24,0 25,0-26,0 1,0 25,0-25,0 0,0-1,0 1,0 0,0 0,0 0,0-1,0-24,0 25,0 0,0-25,0 0,0 0,0 25,0-25</inkml:trace>
  <inkml:trace contextRef="#ctx0" brushRef="#br0" timeOffset="63272.619">18678 14089,'0'0,"0"-25,0 25,0-25,0 25,0 0,0 0,0 0,0 25,0-25,0 25,0 0,0 0,0-1,25 26,-25-25,25 24,-25-24,25 25,-1-25,-24 24,25-24,0 0,-25 0,25 0,-25-1,25 1,-25 0,25 0,-25-25,0 25,0-1,0-24,0 25,-25-25,25 0,-25 0,25 0,-25 0,0 0,0 0,1-25,-1 1,0 24,25-25,-25 0,0 0,25 25,-24-25,24 1,0-1,0 0,0 25,24-25,-24 0,25 25,0-24,0 24,0-25,24 0,-24 25,0-25,25 25,-26-25,26 25,-25-25,0 1,-1 24,1-25,0 25,0-25,-25 0,0 25,0-25,0 1,0 24,-25-25,25 25,-50-25,26 25,-1-25,-25 25,1 0,-1 0,0 25,1-25,-1 0,0 25,26-25,-26 25</inkml:trace>
  <inkml:trace contextRef="#ctx0" brushRef="#br0" timeOffset="63601.6378">19298 14015,'0'0,"0"0,0-25,0 25,0 0,0 0,0 0,25-25,-25 25,25 0,-25 0,25 0,0 0,-1 0,26 25,-25-25,0 0,24 0,-24 0,25 25,-26-25,1 24,0-24,0 25,0 0,-25 0,24 0,-24-1,0 1,0 25,0-25,0 24,0-24,-24 25,24-25,-25 24,25-24,-25 0,25 24,-25-24,25 0,-25 0,25 0,-24-25,24 24,0 1,0-25,0 25,0-25,0 25,0-25</inkml:trace>
  <inkml:trace contextRef="#ctx0" brushRef="#br0" timeOffset="63882.6539">20117 14312,'0'-25,"0"1,0-1,0 0,0 0,0 25,0-25,0 25,0 0,0 25,0-25,0 25,0 0,0 0,0-1,0 1,0 25,25-25,-25 24,25-24,-25 0,24 25,1-26,-25 1,25 0,25 124,-174-149,99 0</inkml:trace>
  <inkml:trace contextRef="#ctx0" brushRef="#br0" timeOffset="64001.6607">19993 14387,'25'-25,"24"-25,-24 25,25 1,-1-1,1 0,0-25,-1 26,1-1,-1 0,1 25,24-25,-24 0,0 25,24-24,-24 24,-26-25,26 25,0 0,-25 0,-1 0,-24 0,25 0,-25 0</inkml:trace>
  <inkml:trace contextRef="#ctx0" brushRef="#br0" timeOffset="64349.6806">17860 15354,'-25'25,"25"-25,0 0,0 0,0 0,0-25,25 25,-25 0,49 0,-24 0,25-25,-1 25,1-25,24 25,1 0,24-24,0 24,25 0,0-25,0 25,0 0,25 0,-25-25,25 25,0 0,0 0,-25 0,0 0,0 0,0 0,-25 0,0 0,-24 0,-1 0,0 0,-24 0,-25 0,0 0</inkml:trace>
  <inkml:trace contextRef="#ctx0" brushRef="#br0" timeOffset="64717.7017">19100 15503,'0'0,"0"0,0 0,25 0,0 0,-25 0,24 0,1 0,0 0,0 0,0 25,24-25,-24 0,0 0,24 25,-24-25,0 0,-25 24,25-24,-25 25,0 0,0 0,0 0,-25-1,0 1,-24 0,24 0,-25 0,25-1,-24 1,-1 0,25 0,-24 0,24-25,25 24,-25-24,25 0,0 0,25 0,-25 0,25 0,24 0,1 0,0 0,-1-24,1 24,24 0,1-25,24 25,-25 0,1-25,24 25,-25 0,1 0,-26 0,26 0</inkml:trace>
  <inkml:trace contextRef="#ctx0" brushRef="#br0" timeOffset="66064.7787">16669 16942,'0'0,"-25"0,25 0,0 0,0 0,0 0,0 0,25 0,-25 0,25 0,-25 0,25 0,0 0,24 0,-24 0,25-25,-26 25,1 0,25 0,-25 0,-1 0,-24 0,25 0</inkml:trace>
  <inkml:trace contextRef="#ctx0" brushRef="#br0" timeOffset="66236.7886">16619 17140,'-24'25,"-1"-25,25 25,-25-25,25 0,0 0,0 24,0-24,25 0,-25 0,25 0,-1 0,1 0,0 0,25 0,-25 0,24 0,1-24,-1 24,1 0,0-25,24 25,0-25,1 0,-26 25</inkml:trace>
  <inkml:trace contextRef="#ctx0" brushRef="#br0" timeOffset="67584.8657">18157 16942,'25'-25,"0"25,-25-25,25 0,-25 0,25 25,-25-24,0-1,24 0,-24 0,0 0,0 1,0-1,0 0,0 0,-24 0,24 1,-25-1,0 25,0-25,0 25,-24 0,24 0,0 25,-24-25,24 25,-25-25,25 24,1 1,-26 25,25-25,0-1,25 1,-24 25,24-25,0-1,0 26,24-25,-24 0,25-1,0-24,-25 25,25 0,0-25,-1 0,26 25,-25-25,0 0,-1 0,1-25,0 25,0 0,0-25,-1 25,1-25,0 1,0 24,0-25,-1 0,1 0,-25 0,25 1,-25-1,25 0,-25 25,0-25,25 0,-25 25,0 0,0 0,0 0,0 0,0 0,0 25,0 0,0 0,0 0,0 24,0 1,0-1,-25 1,25 0,0-1,0 26,0-26,0 26,-25-26,25 1,0-1,0 1,0-25,0 0,0 24,0-49,0 25,0 0,0-25,0 25,0-25,0 0,0 0</inkml:trace>
  <inkml:trace contextRef="#ctx0" brushRef="#br0" timeOffset="69256.9613">18902 16644,'0'-25,"0"25,0 0,0-25,24 25,-24-24,25 24,-25 0,25 0,0-25,0 25,-1 0,1 0,0 25,25-25,-26 0,1 24,-25-24,25 25,0-25,-25 25,0-25,0 25,0 0,0-25,0 24,-25 1,25-25,-25 25,25 0,-25-25,1 25,24-25,-25 24,25-24,-25 0,25 0,-25 25,25-25,0 0,0 0,0 0,0 0,0 0,25 0,-25 0,25 0,-25 0,25 0,-25 0,24 0,1 0,-25 0,25 0,0 25,-25-25,25 25,-25-25,24 25,1-1,-25-24,0 25,25 0,-25 0,0 0,25-1,-25 1,0 0,0-25,-25 25,25 0,-25-25,25 24,-25 1,25-25,-24 0,-1 25,0-25,0 0,0 0,1 0,-1-25,0 25,0-25,-24 25,24-24,0-1,0 25,0-25,1 0,-1 0,0 1</inkml:trace>
  <inkml:trace contextRef="#ctx0" brushRef="#br0" timeOffset="70561.0359">19621 16694,'-25'0,"25"0,0 0,-25 0,25 0,0 0,0 0,25 0,0 0,0 0,-1 0,1-25,0 25,25 0,-26 0,26 0,0-25,-1 25,1 0,-25-25,24 25,1 0,-25 0,24-25,-24 25,0 0,-25 0,25 0,-25 0,0 0,0 0,0 0,0 25,0-25,-25 25,25 0,-25 0,25 24,-25-24,1 25,-1-1,25 1,-25-1,0-24,0 25,25-1,-24 1,24-25,-25 24,25-24,0 0,-25 0,25 0,0-1,0 1,0-25,0 25,0-25,0 0,0 0,0 25,25-25</inkml:trace>
  <inkml:trace contextRef="#ctx0" brushRef="#br0" timeOffset="70741.0462">19819 17090,'0'0,"0"0,0 25,0-25,0 0,25 0,-25 0,25 0,0 0,0 0,24 0,-24 0,0 0,24 0,1 0,-25 0,24-25</inkml:trace>
  <inkml:trace contextRef="#ctx0" brushRef="#br0" timeOffset="70891.0548">20663 17115,'0'0,"0"0,0 0,0 0,0-25,0 25,0 0,0 0,0 0,0-24,0 24,0 0,0 0,0 0</inkml:trace>
  <inkml:trace contextRef="#ctx0" brushRef="#br0" timeOffset="71181.0714">21258 16818,'0'-25,"-25"25,0-25,1 25,-1 0,0-25,25 25,-25 0,0 0,25 25,0-25,-24 25,24 0,0-1,0 1,0 0,0 0,24 0,-24 24,25-24,-25 0,25 24,0-24,0 25,-25-25,24-1,1 26,-25-25,25 0,0-1,-25 1,0 0,0 0,25-25,-25 25,0-1,-25-24,25 0,0 25,-25-25,0 0,25 0,-25 0</inkml:trace>
  <inkml:trace contextRef="#ctx0" brushRef="#br0" timeOffset="71349.081">21258 16892,'25'-25,"24"0,1 1,0 24,-1-25,1 0,-1 0,1 25,0-25,-1 25,1 0,-1-24,-24 24,25 0,-25 0,-1-25,-24 25</inkml:trace>
  <inkml:trace contextRef="#ctx0" brushRef="#br0" timeOffset="71769.105">18703 18331,'-50'24,"26"-24,-1 0,0 25,25-25,-25 0,25 0,0 0,25 0,0 0,0 0,-1 0,26 0,0-25,-1 25,26 0,-1-24,1 24,24-25,0 0,0 0,25 25,25-25,-25 1,25-1,0 0,24 0,-24 0,0 1,0-1,0 0,0 0,-25 25,0-25,0 25,-25-24,0-1,-25 25,1 0,-1-25,-24 25,24-25,-49 25,25-25,-26 25,1 0,0-24,0 24,-25 0,0-25,0 25,0 0,0 0,0-25,0 25,0 0,-25 0,25 0,-25 0,25 0,-25-25</inkml:trace>
  <inkml:trace contextRef="#ctx0" brushRef="#br0" timeOffset="73849.224">17264 8037,'0'-25,"0"0,0 0,0 0,0 25,0-24,0 24,0-25,0 25,0 0,0 0,0 0,0 0,0 0,0 25,0-25,0 24,0 1,0 0,0 0,0 0,0 24,0-24,0 0,0 0,0 0,0-1,25 1,-25-25,25 0,0 0,0 0,24 0,1 0,24-25,-24 1,24-1,26-25,-26 25,25-24,0 24,1-25,24 1,-25 24,0-25,25 25,-25-24,0-1,1 25,-1-24,-25 24</inkml:trace>
  <inkml:trace contextRef="#ctx0" brushRef="#br0" timeOffset="76097.3525">17984 7640,'-25'-25,"0"25,25-25,-25 25,25 0,-24-25,24 25,-25 0,25-24,0 24,0 0,0 0,0 24,0-24,0 25,25 0,-25 0,0 0,24-1,-24 1,0 25,25-25,-25-1,25 1,-25 0,25 0,0 0,-25-25,24 24,1-24,25 0,-25 0,-1-24,26 24,0-25,24 0,-24 0,24-24,-24 24,24 0,0-25,1 26,-1-26,1 25,-1 0,1 1,-26-1,26 0,-26 0</inkml:trace>
  <inkml:trace contextRef="#ctx0" brushRef="#br0" timeOffset="101442.8022">17909 17735,'0'0,"-24"0,24 0,0-24,0 24,0 0,0 0,24 0,1 24,0-24,0 0,24 0,1 0,0 0,24 0,0 0,1 0,-1 0,25 0,-24 0,24-24,0 24,1 0,-1 0,0-25,25 25,-25 0,0 0,25 0,-24 0,-1 0,25 0,-25 0,0 0,25 0,-24 0,-1 25,-25-25,25 0,-24 0,-1 24,-24-24,-1 0,1 0,-25 25,0-25,-25 0</inkml:trace>
  <inkml:trace contextRef="#ctx0" brushRef="#br0" timeOffset="101795.8224">19075 17686,'-74'0,"-1"0,1 0,24 0,1 0,-1 25,25-25,0 0,25 24,-24-24,24 0,0 25,24-25,1 0,0 25,0-25,24 0,1 25,0-25,24 0,1 0,-1 0,25 25,0-25,1 0,-1 0,25 0,-25 0,25 0,-25 24,25-24,-24 0,24 0,-25 0,0 25,0-25,-24 0,-1 25,0-25,1 0,-1 0,-24 0,0 0,-26 0,26 25,-25-25,0 0,-25 0,0 0,24 0,-24 0,0-25,0 25,0 0,-24 0,24 0,0 0,-25 0,25 0,0 0,-25 0,25-25</inkml:trace>
  <inkml:trace contextRef="#ctx0" brushRef="#br0" timeOffset="104055.9517">22225 16718,'50'0,"0"-24,-26 24</inkml:trace>
  <inkml:trace contextRef="#ctx0" brushRef="#br0" timeOffset="110172.3015">19373 17785,'25'0,"-1"0,1 0,0 0,0 0,24-25,1 25,0 0,-1-25,1 25,24 0,1-24,-1 24,1-25,-1 25,25-25,0 25,-24 0,24-25,-25 25,26 0,-26-25,-24 25,24 0,-24 0,-1 0,-24 0,0 0,0 0,-25 0,0 0</inkml:trace>
</inkml:ink>
</file>

<file path=ppt/ink/ink2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9T14:41:31.398"/>
    </inkml:context>
    <inkml:brush xml:id="br0">
      <inkml:brushProperty name="width" value="0.05292" units="cm"/>
      <inkml:brushProperty name="height" value="0.05292" units="cm"/>
      <inkml:brushProperty name="color" value="#FF0000"/>
    </inkml:brush>
  </inkml:definitions>
  <inkml:trace contextRef="#ctx0" brushRef="#br0">1241 9649,'0'0,"0"0,0 0,0 0,0 0,24 0,-24 0,25 0,0 0,0 0,0 0,-1 0,1 0,25 0,-25 0,24-25,-24 25,25 0,-26 0,26-25,-25 25,0 0,24 0,-49-24,25 24,0 0,0 0,-25 0,0 0,0-25,0 25,0 0,0 0,0 0,0 0,-25-25,0 25,25 0,-25 0,0 0,25 0,-24-25,24 25,-25 0,25 0,-25 0,25 0,0 25,0-25,-25 0,25 25,0-25,0 25,0-25,0 24,0 1,0 0,0 0,0 0,0-1,0 1,0 0,0 0,0 24,0-24,0 0,0 0,0 0,0-1,0-24,0 25,0 0,-25 0,25-25,0 25</inkml:trace>
  <inkml:trace contextRef="#ctx0" brushRef="#br0" timeOffset="204.0116">1340 10071,'-25'0,"25"25,0-25,-25 0,25 0,0 0,0 0,0 0,0 0,0 0,0 0,25 0,0 0,0 0,-1 0,1 0,0 0,0 0,24 0,1-25,-25 25,24 0,1-25,0 25,-26 0,26-25,0 25,-25 0</inkml:trace>
  <inkml:trace contextRef="#ctx0" brushRef="#br0" timeOffset="3861.2208">1042 10616,'0'-24,"0"24,0-25,0 25,0 0,0-25,0 25,0 0,0-25,0 25,0 0,0 0,0 0,0 0,0 0,0 25,0-25,0 0,-25 25,25-25,0 25,0-25,-24 24,24 1,0 0,0 0,0 0,0-25,0 24,0 1,0-25,0 25,0-25,0 25,0-25,0 0,0 0,0 0,24 0,-24 0,25 0,-25-25,25 25,0 0,0-25,-25 25,24-25,1 25,0-24,0 24,0-25,-25 0,24 25,-24-25,25 25,-25 0,0 0,0-25,0 25,0 0,0 0,0 0,0 0,0 25,0-25,0 0,0 25,0 0,0-25,-25 25,25-1,0 1,0 0,0 25,-24-26,24 1,0 0,0 0,0 0,0-1,0-24,0 25,0 0,0-25,0 0,24 25,-24-25,0 0,25 0</inkml:trace>
  <inkml:trace contextRef="#ctx0" brushRef="#br0" timeOffset="4196.24">1464 10716,'25'0,"-25"-25,0 25,0-25,0 0,24 25,-24-25,25 25,0-24,-25 24,25-25,0 25,-1 0,26-25,-25 25,0 0,-1 25,1-25,-25 0,25 25,-25-25,25 24,-25 1,0 0,0 0,0 0,-25-1,0 1,25 0,-25 0,1 0,-1 24,0-24,25-25,-25 25,0 0,25-25,0 24,0-24,0 0,0 0,0 0,0 0,0 0,0 0,0 0,25 0,-25-24,25 24,0 0,0 0,-1-25,1 25,25 0,-25-25,0 25,24 0,-24-25,25 25,-26 0,26-25</inkml:trace>
  <inkml:trace contextRef="#ctx0" brushRef="#br0" timeOffset="5048.2887">4515 9649,'-25'0,"25"0,0 0,0 0,0 0,0-25,0 25,0 0,25 0,0 0,-25-25,24 25,1 0,25-24,-25 24,24-25,-24 25,25-25,-26 25,1-25,25 25,-25-25,-1 25,1 0,-25 0,25-24,-25 24,0 0,0 0,0 0,0 0,0 0,-25 0,25 0,-25 0,25 0,-24 0,24 0,-25 0,25 0,-25 0,25 0,0 0,-25 0,25 0,0 24,0-24,0 0,0 25,0-25,0 25,0-25,0 25,0 0,0-1,0 1,0 0,0 0,0 0,0-1,25 1,-25 0,0-25,0 25,25 0,-25-25,0 24,0-24,0 25,0-25</inkml:trace>
  <inkml:trace contextRef="#ctx0" brushRef="#br0" timeOffset="5260.3008">5011 9624,'0'-25,"0"1,0-1,0 0,0 0,0 0,0 25,0-24,0 24,0 0,0 0,0 24,0-24,0 25,0 0,0 0,25-25,-25 49,25-24,-25 0,0 0,24 0,-24-25,0 24,0 1,0 0,0-25,0 25,0 0,25-25,-25 24,0-24,0 25</inkml:trace>
  <inkml:trace contextRef="#ctx0" brushRef="#br0" timeOffset="5456.3121">4788 9947,'-25'0,"25"0,-25 0,25 0,0 0,0 24,0-24,0 0,0 0,0 0,0 0,0 0,25 0,0-24,-1 24,1 0,0 0,25-25,-1 25,1 0,0 0,-1-25,1 25,-1 0,-24-25,25 25,-25 0</inkml:trace>
  <inkml:trace contextRef="#ctx0" brushRef="#br0" timeOffset="7732.4422">4912 10815,'-25'-25,"0"0,0 0,25 1,-25-1,1 0,24 0,0 0,0 1,0 24,0-25,0 0,24 25,1-25,-25 25,25 0,0-25,0 25,-1 0,26 0,-25 0,0 25,0-25,-1 0,1 25,0 0,0-25,0 25,-25-1,24 1,-24 0,0 0,0 0,0-1,-24 1,-1 25,0-25,0-1,0 26,1-25,-26 24,25-24,-25 0,26 0,-1 0,-25-25,25 24,25-24,-24 0,-1-24,25 24,-25-25,25 25,0-25,0 0,0 0,0 1,0-1,25 25,-25-25,25 25,-25-25,24 25,1 0,0 0,0 0,0 0,-1 25,1-25,0 25,25-25,-25 25,-1-25,1 24,0-24,0 25,0-25,-1 25,1-25,0 25,0-25,0 0,-1 25,1-25,0 0,-25 0</inkml:trace>
  <inkml:trace contextRef="#ctx0" brushRef="#br0" timeOffset="8068.4615">5532 10592,'0'-25,"-25"0,25 0,0 25,-25-25,25 25,0-24,0 24,0 0,0 0,0 0,0 0,0 0,0 0,0 24,0-24,0 25,0-25,0 25,0 0,0-25,25 25,-25-25,25 24,-25-24,25 0,-25 25,24-25,-24 0,25 0,0 0,-25 0,25 0,0 0,-25 0,24-25,-24 25,25-24,-25 24,25-25,-25 25,0-25,0 25,0-25,0 25,0-25,0 25,0 0,0 0,0 0,0 0,0 25,0-25,0 25,0 0,0 0,0 24,25 1,-25-25,0 49,0-24,0-1,0 26,0-1</inkml:trace>
  <inkml:trace contextRef="#ctx0" brushRef="#br0" timeOffset="24642.4094">13668 1860,'0'0,"0"0,0 0,0 0,0 0,0 0,0 0,0 0,0 0,0 25,0-25,0 0,0 25,25 0,-25-25,24 25,-24-25,25 24,-25 1,25-25,0 25,-25-25,25 25,-1-25,-24 25,25-25,0 0,-25 0,25 24,0-24,-1 0,1 0,0-24,0 24,-25 0,25-25,-1 25,1-25,0 25,0-25,0 0,-1 25,1-24,0-1,0 25,0-25,-1 0,1 25,-25-25,25 25,0 0,0 0,-25 0,24 0,-24 0,25 0,-25 0,0 25,25-25,-25 0,25 25,-25 0,0-25,25 25,-25-25,0 24,25-24,-25 25,0-25,24 0,-24 25,25-25,-25 0,25 0,0 0,-25 25,25-25,-1 0,1 0,0-25,0 25,0 0,-1 0,1-25,0 25,0 0,24-25,-24 25,0 0,0-24,0 24,-1-25,1 25,0 0,0 0,0 0,-1-25,1 25,-25 0,25 0,0 25,-25-25,25 0,-25 25,24-25,-24 0,25 24,-25-24,25 25,-25-25,25 0,-25 25,25-25,-25 0,24 25,-24-25,25 0,-25 0,25 0,-25 0,25 0,0 0,-1 0,1 0,-25 0,25 0,0 0,0-25,0 25,-1 0,1-25,0 25,0 0,0-25,-1 25,1-24,0 24,0-25,-25 25,25 0,-1 0,1 0,-25 0,25 0,-25 0,0 0,25 25,-25-25,0 24,25-24,-25 25,0-25,24 25,-24-25,0 25,25-25,-25 25,25-25,-25 0,25 24,-25-24,25 0,-1 0,1 0,0 0,0 0,0 0,-1-24,1 24,-25 0,25 0,0-25,0 25,-1 0,-24-25,25 25,-25 0,0 0,0 0,0 0,0-25,0 25,0 0</inkml:trace>
  <inkml:trace contextRef="#ctx0" brushRef="#br0" timeOffset="26545.5183">18331 2059,'-25'0,"0"0,25 0,-24 0,-1 0,25 0,0-25,0 25,0 0,0 0,0 0,0 0,25 0,-1 0,1 0,25 0,-1 0,1 0,0 0,24 0,-24 0,24 0,0 0,26 0,-26 0,1 0,-1 0,25 0,-24 0,-1 0,-24 0,24 0,-24 0,-1 0,-24 0,25 0,-26 0,-24 0,25 0,-25 0,0 0,0 0,0 0,0 0,0 0,-25 0,1 0,-1 0,0 0,-25 0,26 0,-26 0,0 0,1 0,-1 0,-24 0,24 0,1 0,-1 0,-24 0,24 0,0 0,1 0,-1 0,0 0,1 25,-1-25,1 0,24 0,0 0,0 0,0 0,25 0,0 0,0 0,0 0,25 0,0 0,0 0,24 0,1 0,0 0,24 0,-24 25,24-25,-24 0,24 0,1 0,-1 0,-24 0,24 0,-24 0,24 0,-24 0,-1 0,-24 0,0 0,0 0,-1 0,-24 0,25 0,-25 0,0 0,0 0</inkml:trace>
  <inkml:trace contextRef="#ctx0" brushRef="#br0" timeOffset="28229.6146">15751 3324,'0'0,"0"-25,-24 25,24 0,0 0,0 0,0 0,0 0,0 0,0 0,0 25,0-25,0 25,0-25,0 24,24 1,-24 0,25-25,-25 25,25 0,-25-1,25-24,-25 25,25 0,-25-25,24 25,-24-25,25 0,0 0,-25 0,25 0,0 0,-1 0,-24 0,25 0,0-25,0 0,0 25,24-25,-24 1,0-1,0 25,-1-25,1 0,0 0,0 1,0-1,-1 0,-24 0,25 25,0-25,-25 25,25-24,0 24,-25 0,24 0,-24 24,25-24,-25 0,0 25,25-25,-25 25,25 0,-25-25,0 25,0-1,25-24,-25 25,24-25,-24 25,0-25,25 0,-25 25,25-25,-25 0,25 0,-25 0,25 0,-25 0,25 0,-1 0,1 0,-25 0,25 0,0 0,0-25,-1 25,1 0,0-25,0 25,0 0,-1-25,-24 25,25 0,0 0,0 0,-25 0,25 0,-1 0,-24 0,25 0,-25 0,0 25,0-25,25 25,-25-25,0 25,0-25,0 25,0-25,0 24,0-24,25 25,-25-25,0 0,0 25,0-25,0 0,25 0,-25 0,24 0,-24 0,25 0,-25 0,25 0,0 0,0-25,-1 25,26-25,-25 25,0-24,24-1,-24 25,0-25,24 25,-24 0,0-25,25 25,-25 0,-1 0,1 0,0 0,0 0,0 0,-1 0,1 0,-25 25,25-25,0 0,-25 0,25 0,-1 0,-24 0,25 0,0 0,-25 25,25-25,0 0,-1 0</inkml:trace>
  <inkml:trace contextRef="#ctx0" brushRef="#br0" timeOffset="28898.6529">20415 3473,'-25'0,"0"0,0 0,-24 0,24-25,0 25,0 0,0 0,25 0,-24 0,24 0,0 0,0 0,0-25,0 25,24 0,1 0,0 0,25 0,-1 0,1 0,-1 0,26 0,-26 0,51 0,-26 0,0 0,26 0,-26 0,25 0,-24-25,24 25,-25 0,1 0,-1 0,1 0,-26 0,26 0,-51 0,26 0,-25 0,0 0,-1 0,-24 0,0 0,0 0,0 0,0 0,-24 0,-1 0,0 0,0 0,0 0</inkml:trace>
  <inkml:trace contextRef="#ctx0" brushRef="#br0" timeOffset="29161.6679">20365 3448,'-25'0,"-24"0,49-25,-25 25,25 0,0 0,0 0,25 0,-1 0,26 0,-25-25,24 25,26 0,-26 0,26 0,-1 0,25 0,-24 0,24 0,0 0,1 0,-1 0,0 0,0 0,-24 0,24 0,-25 0,1 0,-26 0,26 0,-26 0,-24 0,0 0,0 0,0 0,-1-25,-24 25,0 0,0 0,0 0,0 0,0-24,-24 24,24 0,0 0</inkml:trace>
  <inkml:trace contextRef="#ctx0" brushRef="#br0" timeOffset="31583.8065">19745 4713,'25'0,"-1"0,26 0,-25 0,25 0,-26 25,26-25,0 0,24 0,-24 0,24 0,-24 0,24 0,0 0,-24 0,24 0,1 0,-26 0,26 24,-26-24,1 0,0 0,-1 0,1 0,-25 0,0 0,-1 0,1 0,-25 0,0 0,0 0,0 0,-25 0,25 0,-24 0,-1-24,-25 24,25 0,-24 0,-1 0,0 0,1 0,-1 0,1 0,-26 0,26 0,-1 0,0 0,-24 0,24 0,1 0,-1 0,25 0,-24 0,24 0,0 0,0 0,25 0,0 0,0 0,25-25,0 25,25 0,-26 0,51 0,-26 0,26 0,-26 0,26 0,24-25,-25 25,1 0,24 0,0 0,-24 0,24 0,0 0,-24 25,-1-25,0 0,1 0,-1 0,-24 0,-1 0,-24 0,0 0,0 0,0 0,-25 0,0 0,0 0</inkml:trace>
  <inkml:trace contextRef="#ctx0" brushRef="#br0" timeOffset="32911.8824">8707 4812,'25'0,"-25"0,0 0,0 0,0 0,0 0,0 0,0 0,0 0,0 0,0 25,0-25,24 0,-24 0,25 25,-25-25,0 25,25-25,-25 24,25 1,-25-25,25 25,-1-25,-24 25,25-25,-25 25,25-25,0 0,-25 0,25 0,-1 0,-24 0,25 0,0-25,0 25,0 0,-1-25,1 0,0 25,0-25,0 1,-1-1,1 0,0 0,25 0,-25 0,-1 1,1-1,0 0,0 25,0-25,-1 0,1 25,0 0,0 0,0 0,-25 0,24 0,1 25,-25-25,25 25,0-25,-25 25,25-25,-25 25,24-25,-24 24,25-24,-25 0,25 25,-25-25,25 0,0 0,-25 0,24 25,-24-25,25 0,0 0,-25 0,25-25,0 25,-1 0,1 0,0-25,0 25,0-24,24 24,-24-25,0 25,24-25,-24 25,25-25,-25 25,0 0,24-25,-24 25,0 0,0 0,-1 25,1-25,0 0,0 25,0-25,-1 25,1-25,0 25,-25-1,25-24,0 25,-1-25,1 0,0 25,0-25,0 0,-1 0,1 0,0 0,25 0,-26 0,26 0,0-25,-1 25,-24-25,25 25,-1 0,1-24,0 24,-26-25,26 25,-25-25,24 25,-24-25,-25 25,25 0,-25 0,0 0,0 0,0 0,0 0,0 0,0 0</inkml:trace>
  <inkml:trace contextRef="#ctx0" brushRef="#br0" timeOffset="34487.9726">11212 3795,'-50'-49,"26"24,-1 0,-25 0,1 0,-1 0,0 1,-24-1,24 0,1 0,-26 0,1 25,0-24,-1-1,1 25,-1-25,-24 25,0 0,24-25,-24 25,0 0,0 0,0 0,-1 0,1 0,0 0,0 0,24 0,-24 0,25 25,-1-25,26 25,-26-25,26 25,-1-1,0-24,1 25,24 0,-25 0,1 0,24-1,0 26,-24-25,24 0,0 24,25-24,-25 25,0-25,25 24,0 1,0-25,0 24,0 1,0 24,25-24,0-1,-25 26,50-26,-26 26,1-26,25 26,-25-1,24-24,1 24,24-24,1 0,-26-26,50 26,-24-25,24 24,0-24,0-25,26 25,-26-25,25 25,0-25,0 0,0 0,25-25,-25 25,0-25,0 25,0-25,-25 1,25-1,-25 0,0 0,1 0,-26-24,25 24,-24-25,-26 1,26-1,-26 0,-24 1,0-1,0-24,0 24,-25-24,0-1,-25 1,0-25,-25 24,1 1,-1 0,1-1,-26 1,25-1,-24 26,0-1,-26 0,26 1,-25 24,0-25,-1 26,1-1,0 0,-25 25,0-25,0 25,0 0,0 25,-25-25,25 25,-25 0,0-1,25 26,-25 0,25-1,-24 1,24-1,0 26,0-1,24 1,1-1,0 1,24 24,1-25,24 25,26-24,-1-1,25 1,0-1,0 0,25-24,-1 0,26-1,0 1,-1 0,1-26,24 26,1-25,-1-25,25 25,1-25,-1 24,0-24,0 0,25 0,-25-24,25 24,0-25,1 0,-1 0,0 0,0 1,24-1,-24-25,0 25,25-24,-25-1,0 0,-24-24,24 24,-25 1,-25-26,1 26,-1-26,-24 1,-1 0,-24-1,0-24,-25 25,0-1,0-24,-25 24,0 1,-24 0,-1-1,-24 1,-1-1,1 26,-25-1,-1 1,1-1,-25 25,0 0,-25 25,25 0,-49 0,24 25,0 0,-25 25,1-1,24 26,-25-26,1 50,24-24,0 24,0 0,0 1,25 24,25 0,0 0,24 0,1 0,24 24,1-24</inkml:trace>
  <inkml:trace contextRef="#ctx0" brushRef="#br0" timeOffset="36902.1107">7491 10790,'0'0,"0"0,0 0,0 0,0 0,25 0,-25 0,25 0,0 0,24 0,-24 0,25 0,-1 0,1-25,0 25,-1 0,1 0,24-25,-24 25,24 0,-24 0,24-24,-24 24,0 0,-1 0,1-25,-1 25,-24 0,0 0,0 0,0 0,-25 0</inkml:trace>
  <inkml:trace contextRef="#ctx0" brushRef="#br0" timeOffset="37228.1293">7566 10492,'0'0,"0"0,0 0,0 0,0 0,0 0,0 0,0 0,0 0,0 0,0 0,0 0,0 25,-25 0,25-25,-25 25,0 0,1-1,-1 1,25 25,-50-25,50-1,-25 26,1-25,-1 0,0 24,25-24,0 0,0 0,0-1,0-24,0 25,0 0,25-25,0 0,24 25,-24-25,25 0,-26 0,26 0,0 0,24 0</inkml:trace>
  <inkml:trace contextRef="#ctx0" brushRef="#br0" timeOffset="38050.1763">9302 10542,'0'-25,"0"0,-25 25,0 0,25-24,-24 24,-1 0,0 24,0-24,0 0,1 25,-1 0,0 0,25 0,-25-1,25 1,0 0,0 0,0 0,0-1,0 1,0 0,25 0,0 0,0-1,-1-24,1 25,0-25,25 25,-26-25,26 0,-25 0,25 0,-1 0,1-25,-25 25,24-25,1 25,-25-24,24-1,-24 0,0 25,0-25,-1 0,1 1,0-1,-25 0,0 0,25 0,-25 25,0-24,0-1,0 25,0-25,0 25,-25 0,25 0,0 25,0-25,0 0,0 25,0-1,0 1,0 0,0 0,0 0,0 24,25-24,-25 0,0 0,0-1,25 26,-25-25,0 0,0-1,0-24,0 25,24 0,-24-25,0 0,0 0,0 25,0-25,0 0,0-25,0 25,0 0,0-25,0 0,0 25,0-24,0-26,0 25,0 0,0-24,-24 24,24-25,0 1,-25 24,25-25,0-24,0 24,0 1,0-1,0-24,0 24,0 1,25 24,-25-25,24 25,1 1,25-1,-25 25,-1 0,1 0,25 0,-25 0,-1 0,26 0,-25 25,0-1,-1-24,1 25,-25 0,25 0,-25 0,0-1,-25 1,0 0,1 0,-26 0,0-1,1 1,-1 25</inkml:trace>
  <inkml:trace contextRef="#ctx0" brushRef="#br0" timeOffset="38870.2232">6524 12923,'25'0,"0"0,-1 0,26 0,-25 0,24 0,1 0,0 0,24-25,-24 25,24 0,-24 0,24-24,1 24,-1 0,-24 0,24-25,0 25,-24 0,24 0,-24-25,0 25,-26 0,26 0,-25 0</inkml:trace>
  <inkml:trace contextRef="#ctx0" brushRef="#br0" timeOffset="39194.2418">6549 12650,'0'0,"0"0,25 0,-25 0,0 0,0 25,0-25,0 25,0-25,0 25,-25 0,0-1,25 1,-25 0,0 0,1 0,-1-1,0 1,0 0,25 0,-25 0,25-1,0-24,-24 25,24-25,0 25,0-25,24 0,1 25,0-25,0 0,0 0,24 0,1 0,-1 0,1 0,0 0,24-25</inkml:trace>
  <inkml:trace contextRef="#ctx0" brushRef="#br0" timeOffset="40522.3177">8533 12328,'0'-25,"0"25,0 0,0 0,-25 0,1 0,24 0,-25 25,0 0,0 0,0-1,1 1,-1 25,0-25,0 24,25-24,-25 25,25-1,0-24,0 0,0 24,25-24,0 0,0 0,-25-25,25 25,-1-25,26 24,-25-24,0 0,24 0,-24 0,25-24,-26 24,26 0,-25-25,24 0,1 0,-25 0,24 1,-24 24,0-25,0-25,0 25,-1 1,1-1,-25 0,25 0,-25 0,0 1,0 24,0-25,0 25,0-25,0 25,0 0,-25 25,25-25,0 25,0-25,0 24,0 1,0 25,0-25,0-1,0 1,0 25,0-25,0-1,0 1,0 0,0-25,0 25,0 0,0-25,0 0,0 24,0-24,0 0,0 0,0 0,0 0,0-24,0 24,0 0,0-25,0 0,0 0,0 0,0 1,25-1,-25-25,0 1,0 24,0-25,25-24,-25 24,0 1,25-1,-25 0,24 1,1-1,0 25,-25-24,25 24,0 25,-1-25,1 25,-25 0,25 0,0 0,-25 25,25-25,-25 25,25-1,-25 1,0 0,0-25,0 25,-25 0,0 24,0-24,0 0,0 0,-24 0,24-1</inkml:trace>
  <inkml:trace contextRef="#ctx0" brushRef="#br0" timeOffset="40682.3269">9550 12576,'25'25,"0"-25,0 25,-1-25,1 0,-25 0,0 0,0 0,0 24,0-24</inkml:trace>
  <inkml:trace contextRef="#ctx0" brushRef="#br0" timeOffset="41814.3916">9377 12055,'24'25,"-24"-25,25 25,0-1,0 1,0 25,-1-25,1 0,0 24,0-24,24 25,-24-26,0 26,0-25,24 0,-24 24,0-24,0 0,0 0,-1-1,1 1</inkml:trace>
  <inkml:trace contextRef="#ctx0" brushRef="#br0" timeOffset="42090.4074">9947 12055,'-25'0,"25"0,-25 0,1 0,-1 0,0 0,0 25,0-25,-24 25,24-1,-25 1,1 0,24 25,-25-25,1 24,-1-24,1 25,-1-1,-25 1,26-25,-1 24,1 1,-26-1,26 1,-1-25,0 24,1-24,-1 0,1 25,24-26,0-24,-25 25,26 0,24-25</inkml:trace>
  <inkml:trace contextRef="#ctx0" brushRef="#br0" timeOffset="42734.4442">8484 12700,'0'0,"0"-25,0 0,0 25,0-24,-25-1,25 25,-25 0,0-25,0 25,1 0,-1 25,0-25,25 25,-25-25,0 24,1 1,24-25,-25 25,25 0,0 0,0-1,0 1,0 0,0 0,25 24,-1-24,1 0,0 0,0 0,0-1,-1-24,1 25,0 0,0-25,0 25,-1-25,-24 25,25-25,-25 24,0-24,0 0,0 0,0 25,0-25,-25 0,25 0,-24 25,-1-25,0 0,0 0,-24 0,24 0,-25 25,25-25,-24 0,-1 0,25 0,-24 0</inkml:trace>
  <inkml:trace contextRef="#ctx0" brushRef="#br0" timeOffset="44485.5444">20836 3473,'-25'-25,"1"0,-1 0,0 0,0 1,0-1,1 0,-26 25,25-25,0 25,1-25,-26 25,25 0,0-24,-24 24,24 0,0 0,-24 0,24 0,0 0,-25 0,26 0,-1 24,-25-24,25 25,1-25,-26 25,25-25,-24 25,24 0,0-1,-25 1,25-25,-24 25,-1 0,25 0,-24-1,24 26,-25-25,1 0,24-1,-25 26,26-25,-26 0,25 24,0-24,1 25,-26-1,25-24,0 25,25-1,-24-24,-1 25,25-1,-25-24,25 25,0-25,0 24,0-24,0 25,0-26,0 1,0 25,25-25,0-1,-25 1,24 0,1 25,0-26,0 1,0 0,24 0,-24-25,0 25,24-1,-24-24,25 25,-25-25,24 25,1-25,-25 0,24 0,1 0,-1 0,1 0,0 0,-1-25,1 25,0 0,-1-25,1 25,-1-24,1 24,0-25,-1 25,-24-25,25 0,-26 0,26 25,-25-24,0-1,24 0,-24-25,0 26,0-1,-1 0,1 0,0-24,0 24,0 0,-1-25,-24 26,25-26,0 25,-25-24,25 24,-25-25,0 1,0 24,0-25,0 1,0-1,0 0,-25 1,25-1,-25 0,-24 1,24-1,0 1,-25-1,1 0,-1 26,-24-1,-1-25,1 25,-25 1,0 24,-1 0,-24 0</inkml:trace>
  <inkml:trace contextRef="#ctx0" brushRef="#br0" timeOffset="46315.6491">15082 5978,'0'0,"0"0,0-25,0 25,0 0,0 0,0 0,0 0,0 0,0 0,0 0,0 0,0 0,0 0,0 0,0 25,24-25,-24 25,0-25,25 25,-25-1,25-24,-25 25,25 0,-25-25,25 25,-1-25,-24 25,25-25,-25 0,25 24,-25-24,25 0,-25 0,25 0,-1 0,-24-24,25 24,0-25,0 25,-25-25,25 25,-1-25,1 25,0-25,0 1,0-1,-1 25,1-25,-25 25,25-25,0 25,0-25,0 25,-1 0,-24 0,25 0,0 0,-25 0,25 25,-25-25,25 0,-25 25,0-25,24 25,-24-25,0 25,25-25,-25 24,25-24,-25 25,25-25,-25 25,25-25,-1 25,-24-25,25 0,0 0,0 25,0-25,-1 0,1 0,0 0,0 0,-25 0,25 0,-1 0,1 0,0 0,0-25,0 25,-25 0,24 0,1-25,0 25,-25 0,25 0,0-25,-25 25,24 0,-24 0,25 0,-25 0,25 0,-25 0,25 0,-25 0,0 0,25 0,-25 0,0 0</inkml:trace>
  <inkml:trace contextRef="#ctx0" brushRef="#br0" timeOffset="48944.7995">11162 6251,'0'0,"0"0,0 0,25 0,-25 0,25 0,0 0,0 0,-1 0,26 0,0 0,-1-25,1 25,0 0,24 0,0 0,-24-25,24 25,1 0,-1 0,1-25,-26 25,26 0,-26 0,1 0,-1 0,1 0,-25-24,0 24,-1 0,1 0,-25 0,0 0,0 0,-25 0,25 0,-24 0,-1 0,-25 0,25 0,-24 24,-1-24,1 0,-1 0,0 0,1 25,-1-25,1 0,-1 0,0 25,1-25,24 0,-25 0,26 25,-1-25,25 0,-25 0,25 0,0 0,0 0,25 25,0-25,-1 0,26 0,-25 0,49-25,-24 25,24 0,1 0,-1 0,0-25,26 25,-1 0,-25 0,26 0,-1 0,-25-25,1 25,-1 0,-24 0,-1 0</inkml:trace>
  <inkml:trace contextRef="#ctx0" brushRef="#br0" timeOffset="52157.9832">11807 6176,'25'25,"-25"-25,25 0,0 0,0 0,-1 0,1 0,25 0,-1 0,-24 0,25 0,24 0,-24 0,-1 0,26 0,-1 0,1 25,-1-25,1 0,-1 0,0 0,1 0,-1 0,-24 0,24 25,1-25,-1 0,0 0,1 0,-1 0,-24 0,24 0,-24 0,0 0,-1 0,1 0,-25 0,24 0,-24 0,0-25,0 25,-1 0,-24 0,25 0,-25 0,0 0,0 0,0 0,0 0,0 0,0 0,0 0,0 0,0 0,0 0,0 0,0 0,0 0,0-25,0 25</inkml:trace>
  <inkml:trace contextRef="#ctx0" brushRef="#br0" timeOffset="58056.3206">19422 4589,'0'0,"0"0,0 0,0 0,25-25,-25 25,25 0,0 0,0 0,24 0,-24 0,25 0,-1 0,1 0,24 0,-24 0,24 0,1 25,-1-25,-24 0,24 0,1 0,-26 0,1 0,-1 25,1-25,-25 0,0 0</inkml:trace>
  <inkml:trace contextRef="#ctx0" brushRef="#br0" timeOffset="58204.3291">20043 4614,'-25'0,"-25"0,25 0,25 0,0 0,0-25,0 25,25 0,0 0,0 0,24 0,-24 0,50 0,-26 0,1 25,24-25,1 0,-26 0,26 24,-1-24,-24 0,24 0</inkml:trace>
  <inkml:trace contextRef="#ctx0" brushRef="#br0" timeOffset="63997.6604">15652 5904,'0'-25,"0"25,0 0,0 0,0 0,0 0,0 0,0 0,0 25,0-25,0 0,0 24,0 1,-25 0,25 0,-25 0,25-1,-24 26,24 0,-25-26,25 26,-25 0,25-1,-25 1,25-25,0 24,0-24,0 0,0 0,0-1,25 1,-25 0,25 0,0-25,-25 25,24-1,1-24,25 25,-25-25,0 25,24-25,-24 0,25 0,-1 25,-24-25,25 0,-26 0,26 0,-25 0,0 0,-1-25,1 25,0 0,0 0,-25-25,0 25,0 0,0-25,0 25,0-24,0 24,0-25,-25 0,25 25,-25-25,0 25,25 0,-24-25,-1 25,25 0,-25 0,25 0,0 0,-25 0,25 0,0 25,0-25,0 0,-25 25,25-25,0 25,0-25,0 25,0-25,25 24,-25 1,0-25,25 25,0-25,-25 25,25 0,-25-25,24 24,-24-24,25 25,-25-25,0 25,0-25,0 25,0-25,0 0,0 25,0-25,-25 25,1-25,-1 0,0 24,0-24,0 0,1 25,-1-25,-25 25,25-25</inkml:trace>
  <inkml:trace contextRef="#ctx0" brushRef="#br0" timeOffset="75902.3413">15255 6350,'-25'0,"25"-25,-24 25,-1 0,25 0,-25 0,25-25,0 25,-25 0,25 0,0 0,0 0,0 0,0 0,0 0,25 0,-25 25,25-25,0 0,24 0,-24 0,25 0,-1 0,1 25,24-25,-24 0,24 0,-24 0,24 0,1 0,-1 0,-24 25,24-25,1 0,-26 0,26 0,-26 0,1 0,-25 0,24 0,-24 0,0 0,-25-25,0 25,0 0,0-25,-25 25,0-25,0 25,1-24,-26 24,0-25,1 0,-26 25,26-25,-26 25,1 0,0 0,-1 0,1 0,-1 0,1 0,-1 0,1 0,0 0,24 0,0 0,1 0,-1 0,1 0,24 0,25 0,-25 0,25 0,0 0,25 0,0 0,-1 0,26 0,-25 0,24 0,1 0,0 0,24 0,-24 0,24 0,-24 0,24 0,1 0</inkml:trace>
  <inkml:trace contextRef="#ctx0" brushRef="#br0" timeOffset="80681.6147">15503 6921,'0'24,"25"-24,-25 0,0 25,25-25,-25 0,0 25,25-25,-1 0,-24 0,25 0,0 0,0 0,0 0,0 0,-1 0,1 0,0-25,0 25,0 0,-1 0,1 0,0 0,0-25,0 25,-1 0,1 0,0 0,0 0,-25 0,25 0,-25 0,24 0,-24 0,0 0,0 0,25 0,-25 0,0-24,0 24,0 0,0 0,0 0</inkml:trace>
  <inkml:trace contextRef="#ctx0" brushRef="#br0" timeOffset="80997.6328">16198 6896,'0'25,"-25"-1,0-24</inkml:trace>
  <inkml:trace contextRef="#ctx0" brushRef="#br0" timeOffset="81881.6833">15404 6623,'0'25,"0"-25,0 0,25 24,0-24,-25 0,24 0,1 0,0 0,25-24,-26 24,1 0,25 0,-25 0,24-25,-24 25,0 0,25 0,-26-25,26 25,-25 0,0 0,-1 0,26-25,-25 25,-25 0,25 0,-1 0,-24 0,0 0,25 0,-25 0,0 0,0 0,0 0,0 0,0 0,0 0,0 0</inkml:trace>
  <inkml:trace contextRef="#ctx0" brushRef="#br0" timeOffset="82245.7042">16198 6772,'0'24,"-25"1,0 0,0 25,25-25,-24-1,-1 1,0 0,0 0,0-25,1 25</inkml:trace>
  <inkml:trace contextRef="#ctx0" brushRef="#br0" timeOffset="82753.7332">17512 6127,'25'-25,"-25"0,0 0,0 25,0-24,0-1,0 0,0 25,0-25,0 25,0 0,0 0,0 0,0 0,0 0,25 25,-25-25,0 25,0 0,0-1,0 1,25 25,-25-25,0-1,0 26,0-25,0 24,0-24,0 25,0-25,0-1,0 1,0 0,0 0,0 0,0-1,0 1,0-25,0 25,0-25,0 25</inkml:trace>
  <inkml:trace contextRef="#ctx0" brushRef="#br0" timeOffset="82997.7472">17016 6672,'-24'0,"24"0,-25 0,25 25,0-25,0 0,0 0,0 0,0 0,25 0,-1 0,1 0,0 0,0 0,24 0,1 0,0 0,-1-25,26 25,-26 0,26 0,-1 0,0 0,1-24,-1 24,1 0,-1 0,1 0,-1-25,0 25,-24 0,0 0,-1 0,1 0,-25 0,-1 0,-24 0</inkml:trace>
  <inkml:trace contextRef="#ctx0" brushRef="#br0" timeOffset="83453.7733">17736 6772,'0'0,"0"0,0 0,0 0,0 0,0 0,0 24,-25-24,0 0,25 0,-25 25,0-25,1 25,-26 0,25-25,-24 25,24 0,-25-1,25 1,-24 0,24 0,0 0,0-1,25-24,-24 25,24 0,0-25,0 25,0-25,0 25,0-1,24-24,1 25,0-25,0 0,24 25,1-25,-25 0,24 0,26 0,-26 0,1 0,0 0,24 0,-24 0,-1 0,26 0,-26-25,1 25,0-25,-26 25,1-24,0 24,0-25,-25 25,0-25,0 0,0 0,-25 25,0-24,0-1,1 25,-1-25,0 25,0-25,-24 25,24 0,0 0,0 25,0-25,25 25,-24 0,24-1,0 1,0 0,0 25,0-26,0 26,0 0,0-26,24 26,-24 0,25-1,-25 1,0-25</inkml:trace>
  <inkml:trace contextRef="#ctx0" brushRef="#br0" timeOffset="85223.8745">18902 9451,'0'0,"0"-25,0 25,0 0,0-25,0 25,-25 0,25 0,-25 0,0 0,0 0,0 0,1 0,-1 25,0 0,-25-1,26 1,-1 0,-25 0,25 0,1-1,24 1,-25 0,25 0,0 0,0-1,0 1,25 0,-1 0,1-25,0 25,0-1,0-24,-1 0,26 25,-25-25,24 0,1 0,0 0,-1 0,1 0,0-25,-1 25,1-24,-1 24,1-25,0 25,-26-25,26 0,-25 0,0 1,-25 24,24-25,-24 0,0 0,0 0,0 1,0-1,0 25,0 0,0 0,0 0,0 0,0 0,0 0,-24 25,24-1,0 1,-25 0,25 0,-25 0,25 24,0-24,-25 0,25 0,0-1,-25 26,25-50,0 25,0 0,0-1,0-24,0 25,0-25,0 25,0-25,0 0,0 0,0 0,0 0,0 0,0-25,0 25,0-25,0 25,25-24,-25-1,0 0,25 0,-25 0,0-24,0 24,0-25,25 1,-25-1,0 1,25-26,-25 26,24-1,-24 0,25 26,0-26,0 25,-25 0,25 25,-1-24,26 24,-25 0,0 0,-1 24,1-24,0 0,0 25,0 0,-25 0,24 0,-24-1,0 1,0 0,0 0,-24 0,-1-1,0 1,0 0,-24 0,-1 0,-24-25,24 24,0 1,-24-25,24 0,1 0,-1 0,25 0,-24 0</inkml:trace>
  <inkml:trace contextRef="#ctx0" brushRef="#br0" timeOffset="85988.9183">22002 9227,'0'0,"25"-24,-25 24,0-25,0 25,0-25,0 25,0-25,-25 25,25 0,-25 0,25 0,-25 0,25 25,-24-25,24 0,-25 25,25-25,0 25,0-1,0-24,0 25,25 0,-25 0,24 0,1-1,0 1,0 0,25 0,-26 0,1-1,25 26,-25-25,24 0,-24-1,0-24,0 25,-1 0,-24 0,25-25,-25 25,0-25,0 24,0-24,0 0,0 0,0 0,-25 25,1-25,-1 0,0-25,0 25,0 0,1-24,-26 24,25-25,0 25,-24-25,24 0</inkml:trace>
  <inkml:trace contextRef="#ctx0" brushRef="#br0" timeOffset="86379.9406">22498 9252,'25'25,"0"0,0 0,-25-1,24 1,-24 0,0 0,25 24,-25-24,0 0,0 25,0-26,0 1,25 0,-25 0,0 0,0-25,0 24,0 1,0-25,0 0,25 25,-25-25,0 0,0 0,0 0,0 0,0-25,0 25,0 0,0-25,0 1,0-1,0 0,0-25,0 26,0-26,0 0,0 1,0-26,0 26,25-26,-25 26,24-26,-24 26,25-1,0 0,0 1,0 24,24 0,-24 0,0 25,24 0,-24 0,0 0,0 0,25 25,-26 0,1-25,0 25,-25 0,25-1,-25 1,0 0,0 0,-25 0,0 0,-24-1,-1 1,0 0,-24 0</inkml:trace>
  <inkml:trace contextRef="#ctx0" brushRef="#br0" timeOffset="86907.9708">20861 9376,'25'0,"-25"0,0-25,0 25,0 0,0 0,0 0,-25 25,25-25,0 0,-25 0,0 25,25-25,0 0,0 25,-24-25,24 0,0 0,0 25,0-25,0 0,0 0,0 0,0 0,24-25,-24 25,25 0,-25-25,25 25,0 0,-25-25,25 25,-25-25,0 25,0 0,0-24,0 24,0 0,-25-25,25 25,-25 0</inkml:trace>
  <inkml:trace contextRef="#ctx0" brushRef="#br0" timeOffset="87199.9875">20687 9723,'-24'25,"24"-25,0 0,-25 25,25-25,0 0,0 25,0-25,0 25,0-25,0 0,0 0,0 24,0-24,0 0,0 0,25 0,-25 0,24 0,-24 0,25 0,-25 0,25 0,-25 0,0-24,0 24,0 0,0 0,0-25,0 25,0 0,0 0,-25 0,25-25,-25 25</inkml:trace>
  <inkml:trace contextRef="#ctx0" brushRef="#br0" timeOffset="93634.3556">19249 10368,'0'-24,"0"24,0 0,0 0,0-25,0 25,0 0,0 0,0 0,0 0,0 0,0 25,0-25,-25 24,25-24,-25 25,0 0,1 0,-1 24,-25-24,25 0,1 0,-1 0,0 24,0-24,0 0,25 0,0-1,0-24,0 25,0 0,0-25,25 25,0 0,0-25,0 0,24 24,-24-24,25 0,-1 0,1 0,-25 0,24 0,1 0,-1 0,1 0,0-24,-1 24,1-25,-25 25,-1-25,1 25,0-25,0 0,-25 25,0-24,0-1,0 25,-25-25,25 0,-25 25,0-25,25 25,-24 0,-1 0,25-24,-25 24,25 0,-25 24,25-24,0 25,0-25,0 25,0 0,0 24,0-24,0 25,0-1,0 1,0 0,0-1,0 1,0-1,0 1,0 0,0-1,0 1,-25 0,25-26,0 26,0-25</inkml:trace>
  <inkml:trace contextRef="#ctx0" brushRef="#br0" timeOffset="94301.3937">20811 10468,'0'0,"25"-25,-25 25,0 0,25 0,-25 0,0 0,0 0,0 0,0 0,-25 0,25 25,-25-25,25 24,-24-24,24 25,-25-25,25 25,0-25,0 25,0-25,0 25,0-25,0 0,25 24,-25-24,24 0,1 0,-25 0,25 0,0 0,-25 0,25-24,-25 24,25 0,-25-25,0 25,0 0,0-25,0 25,0 0,0-25,0 25,-25 0,25 0,-25 0,0 0,25 0</inkml:trace>
  <inkml:trace contextRef="#ctx0" brushRef="#br0" timeOffset="94550.4079">20787 10964,'0'24,"0"-24,0 25,0-25,0 25,0-25,0 0,0 0,0 25,-25-25,25 25,0-25,0 0,0 24,0-24,0 0,25 0,-25 25,24-25,-24 0,25 0,0 0,-25 0,25-25,0 25,-25 0,0 0,25-24,-25 24,0-25,0 25,0-25,-25 25,0-25,0 25,0 0</inkml:trace>
  <inkml:trace contextRef="#ctx0" brushRef="#br0" timeOffset="95130.4411">19274 11708,'0'0,"-25"0,25 0,0 25,0-25,0-25,0 25,0 0,25 0,-1 0,-24 0,25-25,25 25,-25 0,-1 0,26-25,-25 25,24 0,-24 0,0-25,0 25,0 0,-25 0,24 0,-24 0,0 0,0 0,-24 0,-1 0,0 0,0 0,0 0,-24 0,24 0,-25 0,26 25,-26-25,25 0,0 0,1 25,24-25,-25 0,25 0,0 0,25 0,-25 0,24 0,1-25,0 25,25 0,-26 0,26-25,0 25</inkml:trace>
  <inkml:trace contextRef="#ctx0" brushRef="#br0" timeOffset="98489.6333">21977 10368,'0'0,"0"0,0 0,0 0,25 0,-25-24,25 24,0 0,0 0,24 0,-24 0,25 0,-1-25,1 25,-1 0,1 0,0 0,-1 0,-24 0,25 0,-26 0,1 0,0 0,0 0,-25 0,0 0,0 0</inkml:trace>
  <inkml:trace contextRef="#ctx0" brushRef="#br0" timeOffset="98909.6573">22052 10393,'0'25,"0"-25,0 0,0 0,0 0,0 0,0 0,0 0,0 0,0 0,0 0,0 25,0-25,0 0,0 25,0-25,0 24,0-24,0 25,0 0,0-25,-25 25,25-25,0 25,-25-1,25-24,0 25,0-25,-25 0,25 25,0-25,0 0,0 0,0 0,0 0,0 0,0 0,0 0,0 0,0 0,0 0,0 0,25 0,-25 0,25 0,-25-25,25 25,-25 0,25 0,-1 0,1 0,0 0,0 0,0 0,-1 0,26 25,-25-25,0 25,-1-25,1 25,0-1,0 1,0 0,-1 0,-24 0,0-1,0 1,0 0,0 0,0 0,0-1,-24 1,-1-25,0 25,0-25,-24 0,24 25,-25-25,1-25,-1 25,0 0,26-25,-26 25,0-25,1 1</inkml:trace>
  <inkml:trace contextRef="#ctx0" brushRef="#br0" timeOffset="105704.0459">19794 4688,'0'-25,"0"25,0 0,0 0,0-25,0 25,0 0,0 0,0 0,0 0,25 0,0 0,0-24,0 24,0 0,-1 0,26 0,0 0,-1 0,1 0,-1 24,1-24,24 0,-24 0,0 0,-1 0,1 0,-25 0,24 0,-24 0,0 0,0-24,-1 24,-24 0,0 0,0 0,0 0,0 0,0 0,0 0,0 0,-24 0,-1 0,0 0,-25 0,26 0,-26 0,0 0,-24 0,24 0,-24 0,24 0,1 0,-1 0,1 0,24 0,0 0,0 24,0-24,1 0,24 0,0 0,0 0,0 0,24 0,1-24,0 24,0 0,0 0,24 0,1 0,-1-25,1 25,0 0,-1 0,1 0,-1 0,1-25,0 25,-26 0,1 0,0 0,0 0,0 0,-25-25,0 25,0 0,0 0</inkml:trace>
  <inkml:trace contextRef="#ctx0" brushRef="#br0" timeOffset="106340.0823">19794 4688,'0'0,"0"0,0 0,0 0,0 0,25 0,0 25,-25-25,25 0,0 0,24 0,-24 0,25 0,-1 0,1 0,0 0,-1-25,1 25,-1 0,1 0,0 0,-26 0,26-25,-25 25,0 0,-1 0,-24 0,0 0,0 0,0 0,0 0,0 0,-24 0,-1 0,0 0,-25 0,1 0,24 0,-49 0,24 0,0 0,1 0,-1 0,1 0,-1 25,0-25,26 0,-1 0,25 0,0 0,0 0,0 0,0 0,0 0,25 0,-25 0,24 0,1 0,0 0,25 0,-26 0,26 0,-25 0,24 0,-24 0,25 0,-25 0,24 0,-24 0,0 0,0-25,-1 25,1 0,0 0,-25 0,0 0,0 0,0 0,0 0</inkml:trace>
  <inkml:trace contextRef="#ctx0" brushRef="#br0" timeOffset="106699.1028">19993 4713,'25'0,"0"0,-25 25,24-25,1 0,0 0,0 0,0 0,-1-25,1 25,25 0,-1 0,-24 0,25 0,-1 0,-24 0,25-25,-1 25</inkml:trace>
  <inkml:trace contextRef="#ctx0" brushRef="#br0" timeOffset="108271.1927">22201 11435,'0'-25,"0"25,0-25,0 1,0 24,0-25,0 0,0 25,0-25,0 25,0 0,0 0,0-25,0 25,24 0,-24 0,0 25,0-25,0 25,0 0,0-25,0 49,0-24,0 25,0-25,-24 24,24 1,0-1,0 1,0 0,0-1,-25 1,25-1,0-24,0 25,0-25,0-1,0 1,0 0,0 0,-25-25,25 0,0 25,0-25,0 0,0 0,0 0,0 0,0-25,0 25,-25 0,25-25,0 25,-25-25,25 25,0-25,-24 1,24 24,0-25,-25 0,25 0,0 25,0-25,-25 25,25-24,0 24,0 0,0 0,0 0,0 0,0 0,0 24,0-24,25 25,-25 0,0-25,25 25,-25 0,0-1,24 1,-24 0,0-25,25 25,-25 0,0-25,0 24,25-24,-25 25,25-25,-25 0,0 0,25 0,-1 0,-24 0,25-25,0 25,0-24,0-1,-1 25,-24-25,25 0,0 0,0 1,0-26,-25 25,24 0,-24 1,25-1,-25 25,0-25</inkml:trace>
  <inkml:trace contextRef="#ctx0" brushRef="#br0" timeOffset="108975.233">22052 12626,'25'0,"-25"-25,24 25,-24 0,25-25,-25 25,0 0,0 0,0 0,0 0,0 0,0 0,0 0,0 25,-25-25,25 25,-24-1,-1-24,0 25,0 0,-25 0,26 24,-1-24,-25 0,25 0,1 0,-1-1,0 1,25 0,-25 0,25 0,0-25,0 24,0-24,25 25,0-25,-25 0,25 0,-1 25,1-25,0 0,0 0,0-25,24 25,-24 0,0 0,25-25,-26 25,1-24,0 24,0-25,0 0,-1 25,-24-25,25 0,-25 25,0-24,0-1,0 25,-25-25,25 25,-24-25,24 25,-25-25,25 25,-25 0,25 0,0 0,-25 25,25-25,0 25,0 0,0 0,0-1,0 1,0 0,0 25,0-26,0 1,0 0,0 0,0 0,0-1,0 1,0 0,25 0,-25 0,0-25,0 25,0-25,0 0,0 0</inkml:trace>
  <inkml:trace contextRef="#ctx0" brushRef="#br0" timeOffset="109305.2519">22548 12849,'0'0,"0"0,0 0,0 25,-25-25,25 0,-25 24,25-24,-25 25,25 0,-24 0,24 0,-25-1,25 1,0 0,0 0,0 0,0-1,0 1,0-25,0 25,0-25,25 25,-1-25,-24 25,25-25,0 0,0 0,0 0,-1 0,1-25,0 25,0 0,0-25,-1 25,-24-25,25 0,0 25,0-24,-25-1,25 0,-25 0,0 0,0 1,0-1,-25 0,0 0,0 0,0 1,1-1,-26 0,0 0</inkml:trace>
  <inkml:trace contextRef="#ctx0" brushRef="#br0" timeOffset="110075.2959">18653 10071,'0'0,"0"0,0 0,0 0,-24 0,-1 0,25 0,-25 0,0 0,-24 25,24-25,0 24,-25 26,26-25,-1 24,-25 1,25 0,1-1,-1 1,0 24,0-24,25 24,0 1,0-26,0 26,0-26,25 26,0-26,24 26,-24-26,25-24,24 25,-24-1,24-24,1 0,24 0,0 0</inkml:trace>
  <inkml:trace contextRef="#ctx0" brushRef="#br0" timeOffset="110667.3298">22870 10145,'0'-25,"0"25,0 0,0-24,0 24,0 0,0 0,0 0,0 0,0 24,25-24,-25 25,25 0,0 0,-1 0,-24 24,25-24,0 25,0-1,0 1,-25-1,0 26,0-26,0 1,0 0,-25-1,0 1,0-1,0 1,1 0,-26-1,0 1,26-25,-26 24,0-24,26 0,-26-25,25 25,0-25,1 0</inkml:trace>
  <inkml:trace contextRef="#ctx0" brushRef="#br0" timeOffset="110903.3433">23317 10344,'25'0,"-25"0,24 24,-24-24,25 25,0 0,-25 0,25 0,0-1,-25 1,24 25,1-25,0 24,0-24,0 0,-1 24,1-24,25 0,-25 0,-1 0,-24-1,25-24,0 25,0-25,-25 25,25-25,-25 0,0 0</inkml:trace>
  <inkml:trace contextRef="#ctx0" brushRef="#br0" timeOffset="111043.3513">23813 10542,'0'-50,"-25"26,25 24,-25-25,25 0,-25 25,25 0,-24 0,24 0,-25 0,25 25,-25 0,0-1,0 1,-24 25,24-25,-25 24,26 1,-26-25,0 24,1 1</inkml:trace>
  <inkml:trace contextRef="#ctx0" brushRef="#br0" timeOffset="118173.7591">24036 10492,'0'0,"25"0,-25 0,0 0,0 0,0-24,0 24,0 0,0 0,0 24,-25-24,25 0,-25 25,0-25,1 25,-1 0,0 0,0-1,0 1,1 0,-1 0,0 0,0-1,25 1,0-25,0 25,0 0,0-25,0 25,0-25,25 24,-25-24,25 25,0-25,-25 0,24 0,1 0,0 0,0 0,0-25,-1 25,1 0,-25-24,25 24,0-25,-25 25,25-25,-25 0,25 0,-25 25,0-24,0-1,0 0,0-25,-25 26,25-1,-25 0,0-25,25 26,-25-26,0 25,25-24,-24 24,-1 0,25-25,-25 26,25-1,0-25,0 25,0 1,0-26,0 25,0 0,25 0,0 1,-1 24,-24-25,25 0,25 25,-25 0,0 0,-1 0,1 0,25 0,-25 25,-1-25,1 25,0-1,-25 1,25 0,-25 0,0 0,0 0,-25-1,0 1,0 25,1-25,-26-1,0 26</inkml:trace>
  <inkml:trace contextRef="#ctx0" brushRef="#br0" timeOffset="119321.8248">19497 11460,'25'0,"-25"0,0-25,0 25,0 0,0 0,0 0,0 0,0 0,0-25,0 25,0 0,0 25,0-25,0 0,0 25,0 0,-25-1,25 1,-25 0,0 25,0-1,1-24,-1 49,0-24,-25 0,26-1,-26 1,0-1,26 26,-1-50,-25 24,25 1,1-25,-1 24,0-24,0-25,25 25,0 0,0-25,-25 0,25 0,0 0,0 0,0 0,0 0,0 0,0 0,0 0,0-25,25 25,-25-25,0 0,0 25,25-24,-25-1,0 0,25 0,-25 0,0 0,25 1,-25-1,0 0,0 0,24 0,-24 25,0-24,0 24,0 0,0 0,0 0,0 0,0 0,0 0,0 24,0 1,-24-25,24 25,0 25,-25-26,25 1,-25 25,25-25,0 0,-25 24,25-24,-25 0,25 0,0-1,0 1,0 0,0-25,0 25,0-25,25 0,-25 0,25 0,0 0,-25 0,25-25,24 25,-24-25,0 25,0-25,24 1,-24 24,0-25,0 0</inkml:trace>
  <inkml:trace contextRef="#ctx0" brushRef="#br0" timeOffset="124114.0989">18430 13271,'0'0,"0"0,0-25,0 25,0-25,0 25,0-25,0 25,25-25,-25 25,25 0,0-25,-1 25,1 0,25 0,-25 0,-1 0,26 0,-25 0,0 0,-1 0,1 25,-25-25,25 0,-25 25,0-25,0 0,0 25,-25-25,25 25,-25 0,25-25,-24 24,-1-24,25 25,-25-25,0 25,25-25,-25 25,25-25,0 0,0 0,0 0,0 0,0 0,0 0,25 0,-25 0,25 0,0 25,0-25,-1 0,26 0,-25 24,0-24,0 0,-1 25,1 0,0-25,0 25,0 0,-25-25,0 24,24 1,-24 0,0-25,0 25,0 0,-24-25,24 24,-25-24,25 25,-25-25,0 25,0-25,1 0,24 0,-25 25,0-25,0 0,0 0,0-25,1 25,-1 0,0 0,0-25</inkml:trace>
  <inkml:trace contextRef="#ctx0" brushRef="#br0" timeOffset="124458.1186">19298 13271,'50'0,"-25"0,0 0,24 0,-24 0,0 0,0 0,-1 0,1 24,-25-24,25 25,-25-25,25 25,-25-25,0 25,0 0,-25-25,0 24,25 1,-25 0,1 0,-26 24,25-24,0 0,-24 0,24 0,0-1,0 1,1 0,-1-25,25 25,0-25,0 0,0 0,0 0,25 25,-25-25,24 0,26 0,-25-25,24 25,1 0,0 0,24 0,-24 0,24 0,-24 0,24 0,1 0,-26 0,1 0,-1-25,1 25,-25 0,0 0</inkml:trace>
  <inkml:trace contextRef="#ctx0" brushRef="#br0" timeOffset="124821.1393">18554 14163,'-25'0,"25"25,-24-25,24 0,0 0,0 0,0 0,0 0,0 0,0 0,0 0,24 0,1 0,0 0,25 0,-26 0,26 0,24 0,1-25,-1 25,1 0,-1 0,25-24,1 24,-26 0,25 0,0 0,-24-25,-1 25,25 0,-49 0,25 0,-26 0,1 0,-25 0,24 0,-24 0,-25 0,25 0,-25 0,0-25,0 25,0 0,0 0,0 0,-25 0,25 0</inkml:trace>
  <inkml:trace contextRef="#ctx0" brushRef="#br0" timeOffset="126349.2267">19720 13047,'-25'-25,"0"1,1-1,-1 0,0 0,0 0,-24 1,-1-1,0 25,1-25,-1 0,1 0,-1 25,0 0,-24-24,24 24,-24 0,24 0,-24 24,24-24,-24 25,-1-25,1 25,24 0,-24 24,24-24,-24 0,24 25,1-1,-1 1,1 24,-1 1,25-26,-24 51,24-26,0 0,0 26,0-26,1 25,24-24,-25 24,25-25,0 1,0 24,25-50,-1 26,1-1,0-24,25 0,-26-1,26-24,0 25,24-26,-24 1,24 0,0 0,1-25,-1 0,1 0,24 0,-25 0,26-25,-26 25,25-25,0 0,1 1,-1-1,0-25,0 25,-24-24,24-1,0 25,-24-24,-1-26,25 26,-49-1,24-24,-24-1,-1 26,1-26,-25 1,0-1,-1 1,-24 0,0-1,0 1,0 24,-24-24,-26 24,25 1,-24-1,-1 25,0-25,1 26,-26-1,1 0,0 0,-1 0,1 25,-26-24,26 24,-25 0,0 0,-1 0,1 0,25 0,-25 24,-1-24,1 25,25 0,-1 0,1 0,-1 24,26-24,-1 25,1 24,-1-24,25 24,-24 1,24-1,0 0,25 1,-25 24,25-25,0 1,25-1,-25-24,25 24,0-24,24 24,1-24,-1-25,1 24,0-24,-1 0,26 0,-1-25,0 0,1 0,24 0,0 0,1-25,-1 0,0 0,25 1,0-26,-25 0,25 1,-24-1,24 0,0-24,-25 24,0-24,0 0,0-1,1 1,-51-1,26 1,-51-25,1 24,-25 1,0 0,-25-1,1 25,-26-24,-24 24,-1 26,1-26,-25 25,-1 0</inkml:trace>
  <inkml:trace contextRef="#ctx0" brushRef="#br0" timeOffset="128729.3629">2729 11857,'0'0,"0"0,0 0,0 0,0 0,0-25,0 25,0 0,0 0,0-25,0 25,25 0,-25-25,24 25,1 0,-25-25,25 25,0 0,0-24,-1 24,1 0,-25 0,25 0,0 0,0 0,-25 0,25 24,-25-24,24 25,-24 0,0-25,0 25,0 0,0-1,0-24,-24 25,24 0,-25 0,25 0,-25-1,25 1,-25 0,0 0,25-25,-25 25,25-25,-24 24,24-24,-25 0,25 0,0 0,0 0,0 0,0 0,0 0,0 0,0 0,0 0,0 0,0 0,0 0,0 0,25 0,-25 0,0 0,24-24,-24 24,25 0,-25 0,25 0,0 0,-25 0,25 0,0 0,-1 24,1-24,0 0,0 25,0-25,-25 25,24-25,-24 25,25 0,-25-25,0 25,0-1,0 1,0-25,0 25,0 0,-25-25,25 25,-24-1,-1-24,25 25,-25-25,0 0,0 25,1-25,-1 0,0 0,0 0,0 0,0 0,1 0,-1-25,0 25,0 0,0-25,1 25,-1-24,0 24,0-25,25 25,-25 0,25-25,-24 25,24 0</inkml:trace>
  <inkml:trace contextRef="#ctx0" brushRef="#br0" timeOffset="129313.3963">3473 11981,'0'-25,"0"25,-25-25,25 0,0 25,0-25,0 25,0-24,0 24,0-25,0 25,0-25,0 25,25-25,-25 25,25 0,-25-25,25 25,-1 0,-24 0,25-24,0 24,0 0,0 0,-1 24,1-24,0 25,0-25,0 25,-1 0,-24 0,25-1,-25 1,0 0,0 0,0 24,0-24,-25 25,25-25,-24 24,-1 1,0-25,0 24,0-24,1 0,-1 0,0 0,25-1,-25 1,25-25,-25 25,25-25,0 0,0 0,0 0,0 0,0 0,0 0,25 0,-25 0,25 0,0 0,0 0,-1-25,1 25,0 0,0 0,0 0,-1-25,1 25,0 0,25 0,-50 0,24 0,1-24,0 24,-25 0,0 0,0 0,0 0,0 0,0 0,0 0,0 0,0 0,0 0,0 0,0 0,0 0,0 0,0 0</inkml:trace>
  <inkml:trace contextRef="#ctx0" brushRef="#br0" timeOffset="136779.8233">6722 11906,'0'0,"0"0,0 0,0 0,0 0,0 0,25 0,-25 0,25-25,0 25,0 0,-1 0,1 0,0 0,0-24,0 24,-1 0,1 0,0 0,0-25,0 25,-1 0,1 0,-25 0,0 0,25-25</inkml:trace>
  <inkml:trace contextRef="#ctx0" brushRef="#br0" timeOffset="137091.8412">6797 11733,'0'0,"0"-25,0 25,0 0,0 0,0 0,0 0,0-25,0 25,0 0,0 0,0 0,0 0,0 0,0 25,0-25,-25 0,25 25,-25-25,25 24,-25 1,1 0,24 0,-25 0,0-1,0 1,25 25,-25-25,25-1,-24 1,24-25,0 25,0 0,0 0,0-25,24 24,1-24,-25 25,25-25,25 0,-26 0,1 0,25 0,-1 0,-24 0,25 0,-1 0</inkml:trace>
  <inkml:trace contextRef="#ctx0" brushRef="#br0" timeOffset="137403.859">8211 11757,'0'0,"25"-24,-25 24,0 0,0 0,0 0,0-25,0 25,0 0,0 0,0 25,0-25,0 0,0 24,0-24,-25 25,25 0,0 0,-25-25,25 25,0-1,0 1,0-25,0 25,0 0,0-25,0 25,0-25,0 0,25 0,-25 0,0 24,25-24,-25 0,24-24,1 24</inkml:trace>
  <inkml:trace contextRef="#ctx0" brushRef="#br0" timeOffset="137867.8856">8459 11584,'0'0,"0"0,0 0,0-25,0 25,0 0,-25 0,25 0,-25 0,25 0,0 0,-25 0,25 0,-24 0,-1 0,25 25,-25-25,0 25,0-1,1 1,-1 0,0 0,25 24,-25-24,25 0,0 25,0-26,0 1,0 0,0 0,0 0,0-1,25-24,0 25,0 0,-25-25,24 0,26 25,-25-25,0 0,-1 0,26-25,-25 25,24 0,-24-25,0 25,0 0,0-25,24 1</inkml:trace>
  <inkml:trace contextRef="#ctx0" brushRef="#br0" timeOffset="138267.9084">8905 11584,'25'-25,"-25"25,0-25,0 25,0 0,0 0,0 0,0 0,0 0,0 0,0 0,0 25,0-25,0 25,0 0,25-1,-25 1,0 0,0 0,25 0,-25-1,0 26,0-25,0 0,0-1,0-24,0 25,0 0,0-25,0 25,0-25,0 0,0 0,0 25,0-25,0 0,0-25,0 25,0 0,0-25,0 25,0-25,0 0,0 1,0-1,0 0,0 0,0-24,0-1,0 25,0-24,0-26,0 26,24-1,-24 0,25 1,0-26,0 26,0 24,-1-25,1 25,0 1,0-1,0 25,-1 0,1 0,0 0,0 25,0-25,0 24,-1 1,-24 0,25 0,-25 25,0-26,0 1,-25 0,1 0,-1 0,0-1,-25 1,25 0,-24 0,-1 0,1-25</inkml:trace>
  <inkml:trace contextRef="#ctx0" brushRef="#br0" timeOffset="141263.0798">2134 11237,'-25'0,"25"0,0 0,-25 0,25 0,0 0,0 0,0 0,0 0,0 0,0 0,0 0,0 0,0 0,0 0,0 24,0-24,25 0,-25 25,25-25,-1 25,-24 0,25 0,0-1,0 1,24 0,-24 0,0 0,25 24,-1-24,1 25,-1-26</inkml:trace>
  <inkml:trace contextRef="#ctx0" brushRef="#br0" timeOffset="141821.1117">3994 12874,'-25'0,"25"0,0-25,0 25,-25 0,25 0,0 0,0 0,0 0,0 0,0 0,0 0,25 25,-25-25,25 24,25 1,-26 0,26 0,0 0,-1 24,1-24,-1 25,26-1,-26 1,26 24,-1-24,-24 0,24 24,-24-24,-1 24,26-24,-26-1,-24 1,25-1,0 1,-26 0</inkml:trace>
  <inkml:trace contextRef="#ctx0" brushRef="#br0" timeOffset="142432.1466">4440 11385,'0'-24,"25"24,-25 0,0 0,0 0,0-25,0 25,0 0,0 0,0 0,0 25,-25-25,25 0,0 24,-24-24,-1 25,25 0,-25 0,0 0,-24 24,24 1,0-1,-25 1,26 0,-26-1</inkml:trace>
  <inkml:trace contextRef="#ctx0" brushRef="#br0" timeOffset="143012.1798">3027 12998,'24'-25,"-24"25,0-25,25 0,-25 25,0-25,0 25,0 0,25-24,-25 24,0 0,0 0,0 0,0 0,0 0,0 0,0 24,-25-24,25 25,-25 0,1 0,24 0,-25 24,-25 1,25 24,-24-24,24 49,-25-24,1-1,-26 25,26 0,-1-24,-24 24,24 0,-24-24,-1-1,26 0,-26 1,26-1</inkml:trace>
  <inkml:trace contextRef="#ctx0" brushRef="#br0" timeOffset="152429.7185">2282 14883,'0'-25,"0"25,-24-25,24 25,-25-25,25 25,-25 0,25 0,-25 0,25 0,-25 0,25 0,-24 25,24-25,-25 25,25 0,0-25,0 25,0-1,0 1,0 0,0 0,0 0,25-1,-1 1,-24 0,25 0,0 0,25-1,-26 1,1 0,0 0,0 0,24-1,-24 1,0-25,-25 25,25 0,0-25,-25 25,24 0,-24-25,0 24,0 1,0-25,0 25,-24 0,-1 0,0-1,0-24,0 25,1 0,-1-25,-25 25,25-25,1 0,-26 0,25 0,0 0,25-25,-24 25,24-25,-25 25,25-25,0 1,0-1,0 0,25 0,-25 0,24 1,1-1,0 0,0 0,0 0,-1 0,1-24,0 24,0 0,0-24,-1 24,1 0,0 0,0 0,0 1,-1-1,-24 0,25 0,-25 0,0 1,0-1,0 25,-25-25,25 0,-24 0,24 1,-25 24,0-25,-25 0,26 25,-1-25,0 25,0 0,-24 0,24 0,0 0,0 0,0 25,1-25,-1 25,0 0</inkml:trace>
  <inkml:trace contextRef="#ctx0" brushRef="#br0" timeOffset="152748.7367">3845 14585,'0'0,"-25"0,25 25,-25-25,1 25,24-25,-25 25,0-25,25 24,-25-24,25 0,-25 25,25-25,0 0,0 0,0 0,0 25,0-25,0 0,0 0,0 0,0-25,25 25,-25 0,0 0,0 0,25-25,-25 25,0 0,0 0,0-24,0 24,0 0,0 0,0 0</inkml:trace>
  <inkml:trace contextRef="#ctx0" brushRef="#br0" timeOffset="153036.7532">3622 15032,'0'0,"0"0,0 24,0-24,0 25,0-25,0 25,0-25,25 25,-25-25,0 25,24-25,-24 0,25 0,-25 0,25 0,-25 0,25 0,-25 0,25-25,-25 25,24-25,-24 25,25 0,-25-25,0 25,0-25,0 25,0-24,0 24,0 0,-25 0,25-25,-24 25,24 0,-25 0,0 0,0 0,0 0,25 25,-24-25</inkml:trace>
  <inkml:trace contextRef="#ctx0" brushRef="#br0" timeOffset="153369.7722">4961 14734,'0'-25,"0"25,0-25,0 25,0-24,0 24,0 0,0 0,0 0,0 0,0 0,0 0,0 24,0-24,0 25,0 0,0 0,0 24,0-24,0 25,0-25,0 24,0-24,0 25,0-1,25-24,-25 25,0-26,0 1,0 25,0-25,0-1,0-24,0 25,0-25,0 25,0-25</inkml:trace>
  <inkml:trace contextRef="#ctx0" brushRef="#br0" timeOffset="153726.7926">5408 14759,'0'0,"0"25,0-25,0 0,0 24,0-24,-25 25,25 0,-25 0,25 0,-25-1,25 26,-24-25,24 24,0-24,0 25,0-25,0 24,0-24,0 0,24 0,-24-1,25 1,0-25,-25 25,25-25,0 0,-1 0,26 0,-25 0,0 0,24-25,-24 25,0-25,24 25,-24-24,0-1,0 0,0 0,-1-24,1 24,0 0,-25 0,0-24,0 24,0-25,0 25,0-24,-25 24,0-25,1 26,-1-1,-25 0,25 0,-24 25,-1-25,1 25,-1 25</inkml:trace>
  <inkml:trace contextRef="#ctx0" brushRef="#br0" timeOffset="155372.8868">2828 14585,'0'-25,"0"25,0 0,0 0,0 0,0 0,0 0,0 0,0 0,0 0,-25 0,25 25,-25-25,1 25,24 0,-25 0,0-1,-25 26,26-25,-26 24,25 1,-24 0,-1-1,0 26,1-26,-1 26,1-26,-1 26,0-26,1 1,-1 0,25-26,-24 26,24-25,25 0,-25-1,0-24</inkml:trace>
  <inkml:trace contextRef="#ctx0" brushRef="#br0" timeOffset="156032.9245">5805 14486,'0'0,"0"0,0 0,0 0,0 0,0 0,-25 0,25 0,-25 25,0-25,0 25,1-1,-26 1,25 0,-24 0,-1 24,0-24,1 25,-1-1,1-24,-26 25,26-1,-1 1,0 0,-24-26,24 26,1 0,-1-26,25 26,-24-25,24 0,0-1,-25 1,50 0,-24-25</inkml:trace>
  <inkml:trace contextRef="#ctx0" brushRef="#br0" timeOffset="156912.9749">2853 16073,'0'-24,"0"24,0-25,0 25,0-25,0 25,0 0,0 0,0 0,0 0,0 0,0 0,0 0,-25 25,25-25,0 25,-25-1,25-24,-25 25,1 0,24 25,-25-26,25 1,-25 0,25 0,0 0,-25-1,25 1,0 0,25 0,-25-25,25 25,-25-25,25 25,-1-25,1 0,0 0,0 0,0 0,-1-25,26 25,-25 0,0-25,24 0,-24 25,25-25,-25 0,-1 25,1-24,0-1,0 25,0-25,-1 0,-24 25,0-25,25 25,-25-24,0 24,0 0,-25-25,25 25,-24 0,24 0,-25 0,25 0,-25 0,25 25,0-25,-25 24,25 1,-25-25,25 25,0 25,0-26,0 1,-24 0,24 0,0 0,0 24,0-24,0 0,0-25,24 25,-24 0,0-25,0 24,0-24,0 0</inkml:trace>
  <inkml:trace contextRef="#ctx0" brushRef="#br0" timeOffset="157204.9916">3771 15949,'0'-24,"0"24,0 0,0 0,0 0,0 0,0 24,-25-24,25 25,0-25,-25 25,25 0,0-25,0 25,0-25,0 0,0 24,0-24,0 0,0 0,25 0,-25 0,0 0,25 0,-25 0,24 0,-24-24,25 24,-25-25,25 25,-25-25,25 25,-25 0,0-25,0 25,0-25,0 25,0 0,0 0,-25 0,25 0</inkml:trace>
  <inkml:trace contextRef="#ctx0" brushRef="#br0" timeOffset="157469.0067">3795 16421,'0'0,"0"25,0-1,0-24,0 25,0-25,0 25,0-25,0 0,0 25,0-25,0 0,0 0,25 0,-25 0,0 0,25 0,-25 0,25-25,-25 25,25 0,-1-25,-24 25,0-25,25 25,-25 0,0-24,0 24,0 0,0 0,0-25,0 25,-25 0</inkml:trace>
  <inkml:trace contextRef="#ctx0" brushRef="#br0" timeOffset="157817.0266">4713 16098,'0'0,"0"0,0 0,-25 0,25 0,-24 0,-1 0,0 25,0-25,0 25,1 0,-1-25,25 24,-25 1,25 0,-25 0,25-25,0 25,25-1,-25 1,25 0,0-25,-1 25,1 0,0 0,0-25,0 24,-1 1,1-25,0 25,0-25,-25 25,25-25,-25 25,24-25,-24 0,0 24,0-24,0 0,0 25,-24-25,24 0,-25 0,0 25,0-25,0 0,-24 0,24 0</inkml:trace>
  <inkml:trace contextRef="#ctx0" brushRef="#br0" timeOffset="157993.0367">4688 16098,'25'-25,"25"25,-25-24,24 24,-24-25,25 0,-26 25,26-25,0 25,-25-25,24 25,1-24,-25 24,-1-25,1 25,0 0,0 0,0 0</inkml:trace>
  <inkml:trace contextRef="#ctx0" brushRef="#br0" timeOffset="170704.7637">9773 3423,'0'0,"-24"0,24 0,0 0,0 0,0 0,0 0,0 0,0 0,0 0,0 0,24 25,1-25,0 0,0 0,0 0,-1 0,26 0,0 0,-1 0,1 0,24 0,-24 0,24 0,1 0,-26 0,26 0,-1 0,1 0,-26 0,26 0,-26 0,26-25,-26 25,1 0,-25 0,24 0,-24 0,0 0,-25 0,25 0,-25 0,0 0,0 0,-25 0,0 0,0 0,0 0,-24 0,24 0,-25 0,-24 0,24-25,1 25,-26 0,26 0,-26 0,1 0,24 0,-24 25,24-25,1 0,-26 0,26 0,-1 0,0 0,1 0,24 25,-25-25,26 0,-1 0,25 0,-25 0,25 0,0 0,0 0,25 0,0 0,-1 0,1 0,0 0,25 0,-1 0,1 0,-1 0,26 0,-26-25,26 25,-25 0,24 0,-24-25,24 25,-24 0,-1 0,1-25,-1 25,-24 0,25 0,-25-24,-25 24,24 0,-24 0,0 0,0 0,0 0,-24 0,-1 0,-25 0,25 0,-24 0,-26 0,26 0,-26 0,26 24,-26-24,1 0,24 0,1 0,-1 0,25 0,-24 25,49-25,-25 0,25 0,0 0,0 0,0 0,0-25,0 25,25 0,-1 0,26 0,-25-24,24 24,-24 0,25 0,0-25,-1 25,1 0,-1-25,1 25,0 0</inkml:trace>
  <inkml:trace contextRef="#ctx0" brushRef="#br0" timeOffset="171976.8365">10666 2009,'-24'0,"-26"-25,25 25,-24 0,24-24,-25 24,1 0,-1 0,0 0,1 0,-1 0,0 24,-24-24,24 25,1-25,-1 25,-24 0,24 0,1-1,-1 1,25 25,-24-25,-1 24,25 1,0-1,1 1,-1 0,0-1,0 1,25 24,-25-24,25 0,0 24,0-24,0 24,25 0,-25 1,25-1,0 1,0-26,-1 26,26-26,0 1,-26-1,51 1,-26 0,26-26,-26 26,26-25,-1-25,1 25,-1-25,0 25,-24-25,25 0,-1-25,0 25,1-25,-1 25,1-25,-26 0,26 0,-1-24,-24 24,-1-25,1 26,-1-26,1 0,0 1,-1-26,-24 1,25 24,-25-24,-1-25,-24 24,25 1,-25-25,0 24,0 1,-25-1,25-24,-24 25,-26-1,25 26,-25-26,26 26,-26-1,-24 1,24 24,0-25,1 25,-26 1,1-1,24 0,-24 25,0-25,-1 25,1 0,-1 0,1 25,-1-25,26 25,-26 0,1-1,0 26,24-25,-24 24,24 1,0 0,-24 24,24-24,1 24,24 25,-25-24,1 24,24 0,0-24,0 24,25 0,-24-25,24 26,0-26,24 0,1 1,0-1,0-24,0-1,-1 1,1 0,25-26,-1 26,-24-25,50 0,-26-25,1 25,24-25,-24 24,24-24,1 0,-1-24,0 24,26-25,-26 0,1 0,-1 0,25 0,-24-24,-1-1,0 1,26-1,-26 0,-24-24,24 0,0-1,-24 1,0-25,-1 24,1 1,-25-25,0 24,-1 1,-24-1,0 1,0-1,0 1,0 24,-24 1,-26-1,25 1,-24-1,-1 0,0 26,1-1,-1 0,-24 0,24 0,-24 25,24 0,-24 0,-1 0,1 0,-25 25,24-25,1 25,-25 25,24-26,1 26,-26 0,26-1,0 1,-1 24,26-24,-26 24,26 1,24-1,-25 25,25-24,25-1,0 1,0-1,0 0,0-24,25 24,25 1,-25-26,24 1,-24 0,25-1,24 1,-24-25,-1-1,1 1,24 0,-24 0,24-25,-24 0,24 0,1 0,-26 0,26 0,-1-25,-24 0,24 25,-24-49,24 24,-24 0,-1-25,1 1,0-1,-26 1,1-1,25-24,-50-1,25 1,-1-1,-24 1,0 0,0-1,0-24,-24 24,-1 1,0 0,-25-1,26 26,-26-26,0 26,1-1,-1 25,1 0,-1 1,-24 24,24-25,-24 25,-1 0,1 25</inkml:trace>
  <inkml:trace contextRef="#ctx0" brushRef="#br0" timeOffset="172794.8833">10021 3448,'0'0,"0"0,25 0,-25 0,25 0,0 0,0 0,24 0,-24 0,25 0,-1 0,1 0,24 0,-24 0,24 0,-24 0,24 0,-24-25,24 25,-24 0,24 0,-24 0,0 0,-26 0,1 0,0 0,-25 0,0 0,0 0,0 0,-25 0,0 0,-24 0,-1 0,1 0,-26 0,1 0,-25 0,-1 0,26 0,-25 0,-1 25,26-25,0 0,-1 0,26 0,-1 0,0 0,26 0,-1 0,0 0,25 0,0 0,0 0,0 0,25 0,0-25,24 25,1 0,-1 0,26-25,-1 25,1 0,24-25,-25 25,26 0,-26-24,25 24,0 0,-24-25,24 25,-25-25,1 25,-1-25</inkml:trace>
  <inkml:trace contextRef="#ctx0" brushRef="#br0" timeOffset="179778.2827">20687 3324,'0'0,"25"25,25-25,-25 0,-1 0,26 0,0-25,-1 25,1 0,0 0,24 0,-24-25,-1 25,26 0,-26 0,1 0,24-25,-24 25,-25 0,24 0,-24 0,25 0,-50 0,24-25,1 25,-25 0,0 0,0 0,0 0,-25 0,1 0,-1 0,0 0,-25 0,26 0,-26 0,0 0,-24 0,24-24,1 24,-1 0,-24 0,24 0,1 0,24 0,-25 0,25 0,-24 0,24 24,25-24,-25 0,25 0,0 0,0 0,0 0,0 0,0 0,0 25,25-25,0 0,0 0,24 0,-24 0,25 0,-26 0,26 0,0 0,-1-25,1 25,-25 0,24 0,1 0,-25-24,24 24,1 0,-25 0,-1 0,1 0,0 0,0-25,-25 25,25 0</inkml:trace>
  <inkml:trace contextRef="#ctx0" brushRef="#br0" timeOffset="182679.4486">4738 16818,'0'0,"0"-25,0 25,0 0,0 0,0 0,0 0,0 0,0 0,0 0,0 0,0 0,0 0,0 0,0 0,-25 0,25 25,0-25,0 0,0 0,0 0,0 0,0 0,0 24,0-24,0 25,0 0,0 0,0 0,0-1,25 26,-25-25,0 24,0-24,0 25,0-1,0-24,0 25,0-25,0 24,0-24,0 0,25 0,-25-1,0-24,0 25,0-25,0 25,0-25,0 0,0 0,0 0,0 0,0 0,0 0,0 0,0 0,0 0,0 0,0 0,0 0,0-25,-25 25,25 0,0 0</inkml:trace>
  <inkml:trace contextRef="#ctx0" brushRef="#br0" timeOffset="182974.4655">4614 17388,'-25'-25,"25"25,0 0,0 0,0 0,0 0,0 0,0 0,0 0,0 0,0 0,0 0,-25 0,25 0,0 0,0 0,0 0,0 0,0 25,25-25,-25 0,0 25,0 0,25-25,-25 24,0 1,25 0,-25-25,0 25,25 0,-25-25,0 25,24-25,-24 0,0 24,0-24,25 0,-25 0,0 0,25 0,-25-24,25 24,0-25,-25 25,24-25,1 0,-25 25,25-25,0 0,-25 1,25-1,-25 25,24-25,-24 0,0 25,0-25,0 25,0 0</inkml:trace>
  <inkml:trace contextRef="#ctx0" brushRef="#br0" timeOffset="183730.5088">5185 17537,'0'0,"0"-25,0 25,0 0,0 0,0-25,0 25,0 0,24 0,-24-25,0 25,25 0,-25 0,25 0,0 0,-25 25,25-25,-1 0,-24 25,25-25,0 25,-25 0,0-25,0 25,0-1,0-24,0 25,0 0,0 0,-25 0,0-1,1 1,-1 0,0 25,0-26,0 1,1-25,-1 25,0 0,0-25,25 0,-25 25,1-25,24 0,-25-25,25 25,0 0,0 0,0-25,0 25,0 0,0-25,0 25,0 0,0-25,25 25,-1 0,-24 0,25-24,0 24,0 0,-25 0,25 0,-1 0,1 0,0 0,0 0,0 0,-1 0,1 0,0 0,0 0,-25 0,25 0,-1 0,1 0,0 0,-25 0,25-25</inkml:trace>
  <inkml:trace contextRef="#ctx0" brushRef="#br0" timeOffset="184062.5277">5780 17413,'0'0,"-25"-25,25 25,-25 0,0 0,25 0,-24 0,24 0,-25 25,25-25,-25 0,25 25,0-25,-25 0,25 24,0-24,0 25,25 0,-25-25,25 25,-25-25,25 25,-1 0,1-25,0 24,0 1,0-25,-1 25,1-25,0 25,0-25,0 25,-1-25,-24 0,25 24,-25-24,25 25,-25-25,0 25,0-25,0 0,0 25,0-25,0 0,0 25,0-25,-25 0,25 24,-25-24,25 0,-24 0,-1 25,25-25,-25 0,0 0</inkml:trace>
  <inkml:trace contextRef="#ctx0" brushRef="#br0" timeOffset="184254.5387">5805 17413,'0'0,"24"-25,1 0,0 25,0-25,24 1,-24-1,0 25,25-25,-26 0,26 0,-25 25,25-24,-1-1,-24 25,0 0,24-25,-24 25,0 0,0 0,-25 0,25 0</inkml:trace>
  <inkml:trace contextRef="#ctx0" brushRef="#br0" timeOffset="189743.8527">2332 15701,'0'-24,"0"24,0-25,0 25,0-25,-25 25,25 0,0 0,-25 0,25 0,-24 25,24-25,-25 0,0 25,0-1,0 1,1 0,-1 25,0-26,0 26,0 0,1-1,24 1,-25-1,0 26,25-26,0 26,-25-1,25-24,0 24,25 1,-25-1,25-24,-25 24,25-24,-1-1,26 1,-25 0,24-26,1 1,0 25,-1-50,26 25,-26-1,1-24,24 25,-24-25</inkml:trace>
  <inkml:trace contextRef="#ctx0" brushRef="#br0" timeOffset="190294.8842">5011 15627,'0'0,"0"0,0-25,25 25,-25 0,0-25,0 25,25 0,-25 0,24 0,-24 0,25 0,0 0,0 25,0 0,24 0,-24 0,25-1,-1 1,-24 25,25-25,-1 24,-24-24,25 25,-1-1,-24-24,0 25,0-1,-1 1,1-1,-25 1,0 0,0 24,0-24,0-1,-25 26,25-26,-24 1,-26 24,25-24,0 0,-24-26,24 26,-25-25,26 24,-1-49,-25 25,25 0,1-25,-1 25</inkml:trace>
  <inkml:trace contextRef="#ctx0" brushRef="#br0" timeOffset="190854.9163">6127 15974,'-25'-25,"25"1,-25-1,25 25,0-25,-24 25,24-25,0 25,0 0,0 0,0 0,0 0,24 25,-24-25,25 25,0 0,0-1,0 1,0 25,24-25,-24-1,0 26,24-25,-24 0,25-1,-25 1,-1 0,1 0,-25 0,25-1,0 1,-25-25,0 25,0-25,25 0</inkml:trace>
  <inkml:trace contextRef="#ctx0" brushRef="#br0" timeOffset="191070.9286">6499 15900,'0'0,"0"-25,-25 25,25 0,0-25,-24 25,24 0,0 25,-25-25,25 25,-25-25,25 25,-25-1,0 26,1-25,-1 0,0 24,0-24,25 25,-25-26,1 26,-1-25,0 24,0-24,0 0,25 25,-25-25,25-1,-24-24,24 25</inkml:trace>
  <inkml:trace contextRef="#ctx0" brushRef="#br0" timeOffset="191403.9477">6921 15577,'25'-24,"-25"24,0 0,0 0,0 0,0 0,-25 24,25-24,-25 25,25 0,-25 0,25 0,-25-1,25 1,0 0,0 25,0-26,25 1,-25 0,25 25,0-26,0 1,-1 0,26 0,-25 0,0-1,24 1,-24 0,25 0,-25 0,-1-25,1 24,0 1,0-25,0 25,-25-25,24 25,-24-25,0 25,0-25,0 24,0-24,0 0,-24 25,-1-25,0 0,0 25,0-25,-24 0,-1 0</inkml:trace>
  <inkml:trace contextRef="#ctx0" brushRef="#br0" timeOffset="191610.9595">6822 15776,'24'-25,"26"-25,0 26,-26-1,26-25,0 25,-1 1,1-1,0 0,-1 0,1 0,-1 1,1-1,0 0,-1 25,1-25,-25 25,-1-25,1 25,-25 0,25 0,-25 0,0-25,0 25,0 0,0 0,0 25,0-25,0 0</inkml:trace>
  <inkml:trace contextRef="#ctx0" brushRef="#br0" timeOffset="192574.0146">3002 16694,'0'-25,"0"25,25-25,-25 25,0 0,0 0,0 0,0 0,0 0,0 0,0 0,0 0,-25 25,25-25,0 25,0-25,-25 24,25 1,0 0,-25 0,0 0,25 24,-25-24,1 0,24 0,-25 24,0-24,0 0,25 0,-25-1,1 1,-1 0,25 0,-25-25,25 25,-25-1,25-24,0 0,0 0</inkml:trace>
  <inkml:trace contextRef="#ctx0" brushRef="#br0" timeOffset="192875.0318">3225 16793,'0'-25,"0"25,0 0,0 0,0 0,0 0,0 0,0 0,0 25,0-25,0 0,-25 25,25-1,-25-24,25 25,-24 0,24 0,-25 0,25-1,-25 1,0 0,0 25,1-26,24 1,-25 0,0 0,0 24,0-24,25 0,-25 0,25-25,-24 25,24-1,-25-24,25 0,0 25,0-25,0 0,0 0,0 0</inkml:trace>
  <inkml:trace contextRef="#ctx0" brushRef="#br0" timeOffset="194952.1506">1216 17289,'-25'0,"25"25,-25-25,25 24,-25-24,25 0,-24 0,24 0,-25 0,25 0,0 0,0 0,-25 0,25 0,0 0,0-24,0 24,0-25,0 25,-25-25,25 25,0-25,0 0,0 25,25-24,-25-1,0 25,25-25,-25 0,25 25,-25-25,24 1,-24 24,25 0,0-25,-25 25,25-25,0 25,-25 0,24 0,-24 0,25 25,0-25,-25 0,25 25,-25-1,25-24,-25 25,24 0,-24 0,0 24,0-24,0 0,0 25,0-26,0 26,-24-25,24 24,-25-24,25 0,-25 25,25-25,-25-25,0 24,25 1,-24-25,24 25,-25-25,25 0,-25 0,25 0,-25 0,25-25,-25 25,25-25,-24 25,24-24,-25-1,25 25,0-25,0 0,0 25,0-25,0 25,0-25,25 25,-25 0,24-24,-24 24,25 0,0 0,0 0,0 0,-1 24,1-24,0 0,0 0,0 0,-1 0,1 25,0-25,0 0,-25 0,25 0,-1 0,1 0,-25 0,25 0,0 0,-25 0,25-25,-25 25</inkml:trace>
  <inkml:trace contextRef="#ctx0" brushRef="#br0" timeOffset="195267.1686">1588 17016,'0'0,"0"0,-25 0,25 0,-25 0,25 0,-25 0,25 0,0 0,-24 25,24-25,0 25,0-25,0 24,0 1,0-25,0 25,0 0,0-25,24 25,-24-1,25-24,-25 25,25-25,0 0,-25 0,25 25,-25-25,24 0,1 0,-25-25,25 25,0 0,-25-25,25 25,-1-24,-24-1,25 25,-25-25,25 0,-25 0,0 25,0-24,0-1,0 25,0-25,-25 25,25-25,-25 25,1-25,-1 25,0 0,0-24,0 24,-24 0,24 0,0 0,-24 0</inkml:trace>
  <inkml:trace contextRef="#ctx0" brushRef="#br0" timeOffset="195744.1959">993 16470,'-25'25,"-25"0,25 0,1 24,-1-24,0 25,0-1,-25 1,26 0,-1-1,0 1,25-1,-25 26,25-26,0 26,0-26,0 26,0-26,25 1,0 0,0-1,-1 1,1 0,0-1,0-24,25 0,-26 0,26-1,0 1,-26 0,26-25,0 0,-1 0,1 0,-1 0,1 0,24-25,-24 0,0 1,-1-1,1 0,-1 0,1-24,0 24,-1-25,1 25,-25-24,0-1,24 0,-24 1,0-26,0 26,-25-1,24 1,1-26,-25 26,0-1,0 0,-25-24,1 24,-1 1,0-26,-25 26,26-1,-26 1,-25 24,26-25,-26 25,1 0,0 25,-1-24,1 24,24 24,-24-24,-1 25,1 0,0 0,-1 0,1 24,-1-24,26 25,-26-1</inkml:trace>
  <inkml:trace contextRef="#ctx0" brushRef="#br0" timeOffset="196755.2537">7243 9103,'0'-24,"-24"-26,-1 0,0 25,0-24,25 24,-25-25,25 26,-25-1,25 0,0 25,-24 0,24 0,0 0,0 0,0 0,0 25,0 0,0-1,0 1,0 25,0-25,0-1,0 1,24 0,-24 0,25 0,-25 0,25-25,-25 0,25 0,0 0,0 0,-1-25,1 25,25-25,-25 0,24-25,1 26,-1-26,1 0,24 1,-24-26,24 1,1 0,-1-1,1 1,-1-1,-24 1,24 0,-24-1,24 1,-49 24,25-24,-26 49,1-25,0 25,-25 1,0-1,0 25,0 0,-25 0,25 0,-25 0,1 25,-26-1</inkml:trace>
  <inkml:trace contextRef="#ctx0" brushRef="#br0" timeOffset="197119.2746">7070 8682,'0'0,"-25"0,25 0,0 0,0-25,0 25,0 0,0 0,0 0,0 0,0 0,0 0,0 0,0 0,0 0,0 25,0-25,25 24,-25 1,0 0,0 0,24 0,-24-1,0 1,25 0,-25 0,0-25,25 25,-25-1,25-24,0 0,0 0,-1 0,1 0,25-24,-25 24,24-25,1 0,24-25,1 1,-26-1,26 1,24-26,-25 26,1-26,24 1,0-1,-24 1,-1 0,0-1,1 26,-1-26,-24 25,-25 26,24-26,-24 25,-25 0,25 25,-25-24,0 24,0 0,0 0,0 24,0-24,0 0,0 25,-25 0</inkml:trace>
  <inkml:trace contextRef="#ctx0" brushRef="#br0" timeOffset="203952.6654">13990 2059,'0'0,"0"0,0 0,0 0,0 0,0 0,25 0,0 0,0 0,-1 0,26 0,0 0,-1 0,26 0,-1 0,0 0,1 0,-1 0,26-25,-1 25,-25 0,25 0,1 0,-1-25,0 25,0 0,0 0,-24 0,-1-25,1 25,-1 0,1 0,-26 0,1 0</inkml:trace>
  <inkml:trace contextRef="#ctx0" brushRef="#br0" timeOffset="204760.7116">16074 3274,'0'0,"0"0,0 0,0 0,0 0,25 0,-25 0,24-25,1 25,0 0,25 0,-1 0,1 0,-1-24,1 24,24 0,1 0,-1 0,1-25,-1 25,1 0,24 0,-25 0,25 0,-24 0,24 0,-25-25,26 25,-26 0,0 0,1 0,-1 0,-24 0,24 0,-24 0,-25 0,24 0,-24 0,0 0,0 0,-25-25,0 25,0 0,0 0,0 0,0 0,0 0,0 0,0 0,0 0,0 0,0 0,0 0,0 0,0 0,0 0,0 0,0 0,0 0,0 0,0 0,0 0,0 0,0 0,0 0,0 0,0 0,0 0,0 0</inkml:trace>
  <inkml:trace contextRef="#ctx0" brushRef="#br0" timeOffset="206240.7963">9252 4564,'25'25,"0"-25,0 25,25-25,-1 24,1-24,-1 0,26 25,-26-25,26 0,-1 0,25 0,-24 0,-1 0,25 0,-24 0,24-25,-24 25,24 0,-25 0,1 0,-1-24,0 24,1 0,-1 0,-24 0,24 0,-24-25,-1 25,-24 0,25 0,-25 0,-1 0,1 0,-25-25,25 25,-25 0,0 0,0 0,0 0,0 0,0 0,0 0,0-25,0 25,0 0,0 0</inkml:trace>
  <inkml:trace contextRef="#ctx0" brushRef="#br0" timeOffset="210305.0287">15280 5928,'0'0,"0"0,-25 25,25-25,0 0,0 0,0 0,0 0,25 0,-25 0,25 0,-25 0,25 0,-1 0,1 0,25 0,-25 0,24 0,-24 0,25 0,-1 0,1 0,0 0,-1 0,1 0,-1 0,1-25,0 25,-26 0,26 0,-25 0,0 0,-1 0,1 0,0-24,-25 24,0 0,0 0,0 0,0 0,0 0,0 0,-25 0,25 0,-25 0,1 0,-1 0,0 0,-25 0,26 0,-26 0,25 0,-24 0,-1 0,0 24,26-24,-26 0,25 0,-25 0,26 25,-1-25,0 0,0 0,0 0,25 0,-24 25,24-25,0 0,0 0,0 0,0 0,0 0,24 0,1 0,-25 0,25 0,25 0,-26 0,1 0,25 0,0 0,-26-25,26 25,0 0,-1 0</inkml:trace>
  <inkml:trace contextRef="#ctx0" brushRef="#br0" timeOffset="211076.0728">15330 6028,'24'0,"1"0,0 0,0 0,0 0,24 0,-24 0,25-25,-26 25,26 0,-25 0,25 0,-26 0,26-25,-25 25,0 0,-1 0,1 0,0 0,-25 0,25 0,-25 0,0 0,0 0,0 0,0 0,0 0,0 0,0 0,0 0,0 0,0 0,0 0,0 0,0 0,0 0,0 0,0 0,0 0,-25 0,25 0,0 0,0 0,0 0,0 0,0 0,0 0,0 0,0 0,0 0,0 0,0 0,0 0,0 0,0 0,0 0,0 0,0 0,0 0,0 0,0 0,0 0,0 0,0 0,0 0,0 0,0 0,0 0,0 0,0 0,0 0,0 0,0 0,0 0,0 0,0 0,0 0,0 0,0 0,0 0,0 0,0 0,0 0,0 0,0 0,0 0,0 0,0 0,0 0,0 0,0 0,0 0,0 0</inkml:trace>
  <inkml:trace contextRef="#ctx0" brushRef="#br0" timeOffset="216254.369">18653 13990,'0'0,"0"0,0 0,0 0,0 0,0 0,0 0,0 25,25-25,-25 0,25 24,0-24,0 0,24 0,1 0,0 25,-1-25,26 0,-26 0,26 0,-1 0,0 0,1 0,-1 0,25 0,-24 0,-1 0,1 0,-1 0,1 0,-1 0,0 0,-24 0,24 25,-24-25,24 0,-24 0,-25 0,24 0,-24 0,0 0,0-25,0 25,-1 0,-24 0,0 0,0 0,0 0,0 0,0 0,0 0,0 0,0 0,0 0,0 0,0 0,0 0,0 0,0 0,0 0,0 0,0 0,0 0,0 0,0 0,0 0,0 0,0 0,0 0,0 0,0 0,0 0,0 0,0 0,0 0,0 0,0 0,0 0,0 0,0 0,0-25,0 25,0 0,0 0,0 0,0 0,-24 0,24 0,0 0,0 0,0 0,0 0,0 0,0 0,0 0,0 0,0 0,0 0,0 0,0 0,0 0,0 0,0 0,0 0,0 0,0 0,0 0,0 0,0 0,0 0,0 0,0 0,0 0,0 0,0 0,0 0,0 0,0 0,0 0,0 0,0 0,0 0,0 0</inkml:trace>
  <inkml:trace contextRef="#ctx0" brushRef="#br0" timeOffset="217410.4351">3151 12725,'-25'0,"25"0,0 0,0 0,0 0,0-25,0 25,0 0,0 0,0 0,0 0,0 0,25 0,-1 0,-24 0,25 0,0-25,25 25,-26 0,26 0,-25 0,24 0,1 0,-25 0,24 0,1 0,0 25,-1-25,1 0,-1 0,-24 25,25-25,-1 0,-24 0,25 0,-25 0,24 25,-24-25,0 0,0 0,-25 0,25 0,-25 0,24 0,-24 0,0 0,0-25,0 25,0 0,0 0,0 0,0 0,0 0,0 0,0 0,0 0,0 0,0 0,0 0,0 0,0 0,0 0,0 0,0 0,-24 0,24 0</inkml:trace>
  <inkml:trace contextRef="#ctx0" brushRef="#br0" timeOffset="219822.5731">8608 16024,'0'0,"0"0,0 0,0 0,0 0,0 0,0 0,0 0,0 0,24 0,1 0,0-25,25 25,-26 0,26 0,0-25,24 25,-24 0,24-25,-24 25,24 0,-24-24,24 24,1-25,-26 25,26 0,-26-25,26 25,-26 0,1 0,-1-25,1 25,-25 0,0 0,-1 0,1 0,-25-25,0 25</inkml:trace>
  <inkml:trace contextRef="#ctx0" brushRef="#br0" timeOffset="220191.5942">9029 15652,'0'0,"0"0,0 0,0-25,0 25,0 0,0 0,0 0,0 0,0 0,0 0,0 0,0 0,0 0,0 0,0 0,-25 0,1 25,24-25,-25 25,0-1,0 1,0 0,1 0,-1 0,0 24,0-24,-24 25,24-26,0 26,0-25,0 24,25-24,-24 0,24 25,0-26,0 1,0-25,24 25,-24 0,25-25,0 25,0-25,0 24,-1-24,26 25,-25-25,24 0,1 0,-25 0,24 0,1 25,-25-25,0 0,24 0,-24 0</inkml:trace>
  <inkml:trace contextRef="#ctx0" brushRef="#br0" timeOffset="223816.8016">9699 3200,'0'0,"0"0,0 25,0-25,0 0,0 0,0 0,25 0,0 0,-25 0,24 0,1 0,0 24,25-24,-26 0,26 0,-25 0,24 0,1 0,0-24,-1 24,1 0,-1 0,1 0,0 0</inkml:trace>
  <inkml:trace contextRef="#ctx0" brushRef="#br0" timeOffset="227623.0193">4763 16842,'0'0,"-25"0,25-24,0 24,0 0,0 0,-25 0,25 0,0 0,0 0,0 0,0 0,0 0,0 0,0 0,0 24,0-24,0 0,0 25,0 0,0-25,0 25,0 0,0 24,0-24,0 0,0 24,0-24,0 25,25-1,-25 1,0-25,0 24,0-24,0 25,0-25,25 24,-25-24,0 0,0 0,0-25,0 25,25-25,-25 24,0-24,0 0,0 0,0 0,0 0,0 0,0 0,0 0,0 0,0 0</inkml:trace>
  <inkml:trace contextRef="#ctx0" brushRef="#br0" timeOffset="227958.0384">4515 17388,'0'0,"0"0,0 0,0 0,0 0,0 0,0 0,0 0,0 0,0 0,0 0,0 0,0 0,0 0,0 25,25-25,-25 0,24 25,-24-1,25-24,0 25,-25 0,25-25,-25 25,25-25,-25 25,24-25,-24 0,25 25,-25-25,25 0,-25 0,25 0,0 0,-25-25,24 25,1-25,-25 25,25-25,0 0,0 0,-1 1,1-1,-25-25,25 25,0 1,-25-1,25 0,-25 25,0-25,25 0,-25 25,0 0,0-24,0 24,0 0</inkml:trace>
  <inkml:trace contextRef="#ctx0" brushRef="#br0" timeOffset="229914.1503">6970 16991,'0'0,"25"0,0-25,0 1,0 24,-1-25,26 25,-25-25,25 0,-26 25,26-25,-25 25,24-24,-24 24,0-25,0 25,0-25</inkml:trace>
  <inkml:trace contextRef="#ctx0" brushRef="#br0" timeOffset="230056.1584">7243 16842,'-24'25,"-1"-25,0 0,25 0,0 0,0 0,0 0,0 0,25 0,0-25,-1 25,26-24,0 24,-1-25,26 25,-1-25,-24 0,24 0</inkml:trace>
  <inkml:trace contextRef="#ctx0" brushRef="#br0" timeOffset="244102.9619">16198 4390,'-75'-24,"1"-1,0 0,-1 0,1 25,-25-25,24 25,1 0,-26 0,26 0,-25 0,24 0,-24 25,25-25,-1 25,1 0,0 0,-1-1,1 26,-1 0,26-1,-26 1,26-1,-1 26,0-1,1 1,24-1,-25 25,26-24,-1 24,0 0,25 0,-25 1,25-1,0 0,0 0,0 1,0-1,0-25,25 25,0-24,0-1,-1-24,26 24,0-24,-1-1,26-24,-26 25,26-25,-1-1,25 1,-24-25,24 25,0-25,0 0,1-25,24 25,-25-25,25 1,-25-1,25-25,-25 25,1-24,-1 24,0-25,0 1,-24-26,-1 26,25-26,-24 26,-26-26,26 1,-1 0,-24-26,-1 26,1-1,-25 1,24-25,-24 24,-25 1,25 24,-25-24,0 24,-25-24,0 24,-24-24,-1 24,1 1,-26-26,1 26,-1-1,-24 0,-25 1,0 24,0-25,0 26,-50-1,26 25,-26 0,0 0,1 25,-26-1,1 1,24 0</inkml:trace>
  <inkml:trace contextRef="#ctx0" brushRef="#br0" timeOffset="245483.0408">16173 6474,'-25'0</inkml:trace>
  <inkml:trace contextRef="#ctx0" brushRef="#br0" timeOffset="246871.1202">23838 7193,'0'-24,"24"24,-24-25,25 25,-25 0,0 0,0 0,0 0,0 0,0 0,-25 25,25-1,-24 1,-1 0,0 0,-25 24,26-24,-26 25,0-25,1 24,-26 1,26-25,-26 24,26-24,-26 25,26-26,-1 26,1-25,-1 0,0-1,25 1,1 0,24-25,-25 25,25-25,0 0,0 0,0 0,0 0,0 0,0-25,25 25,-25-25,24 25,-24-25,25 1,-25-1,25 0,0 25,-25-25,25 0,0 1,-25-1,24 0,-24 0,25 0,0 1,-25 24,0-25,0 25,25 0,-25-25,0 25,0 0,0 0,0 25,0-25,0 25,0-25,-25 24,0 1,0 0,25 0,-24 0,-1 24,-25-24,25 0,25 0,-25-1,1 1,-1 0,25 0,0-25,0 25,0-25,0 24,0-24,25 0,-1 0,1 0,0 25,25-25,-25 0,49 0,-24-25,24 25,0 0</inkml:trace>
  <inkml:trace contextRef="#ctx0" brushRef="#br0" timeOffset="248693.2244">22325 9897,'-25'0,"25"0,0 0,0 0,0 0,0 0,25 0,-1 0,1 0,25 0,-1 0,1 0,24 0,1 0,-1 0,1 0,-1 0,25 0,-24 25</inkml:trace>
  <inkml:trace contextRef="#ctx0" brushRef="#br0" timeOffset="249461.2683">20067 12824,'0'0,"0"25,0-25,0 0,0 0,0 0,0 0,0 0,0 0,0 0,0 25,0-25,0 0,0 0,0 0,0 0,0 0,0 0,0 0,0 0,0 0,0 0,0 0,0 0,0 0,0 0,-24 0,24 0,0 0,0 0</inkml:trace>
  <inkml:trace contextRef="#ctx0" brushRef="#br0" timeOffset="251728.398">11435 9327,'0'-25,"-24"0,24 0,0 0,0 1,0-1,0 25,0-25,0 0,24 25,-24 0,25-25,0 25,-25 0,25 0,0 0,24 25,-24-25,0 25,0 0,-1 0,26-1,-25 1,0 25,-1-1,-24-24,25 50,-25-26,0 1,0 24,0-24,0 24,0-24,-25 24,1 1,-1-1,0 1,0 24,0-25,1 1,-1 24,0-25,0 1,0-1,1 0,24 1,-25-1,25-24,0-1,0 1,0 0,0-1,25 1,-25-25,24 0,-24-1,25 1,0 0,0-25,0 25,-1-25,26 0,-25 0,24 0,-24-25,25 25,-1-25,-24 0,25 1,-25-1,24 0,-24 0,0 0,0 25,-25-25,24 1,-24 24,0 0,-24-25,-1 25,0 0,0 25,-24-25,-1 24,0 1,26 0,-26 0,0 0,1 0,-1 24,25-24,1 25,-1-1,25 1,0-1,0 1,0 24,25 1,-1-26,1 26,25-1,-25 1,24-26,26 26,-26-1,1 1,-1-26,26 26,-26-1,26 0,-26-24,1 24,0-24,-1 24,1-24,-25 24,0-24,-25 0,0-26,0 26,-25 0,0-26,-25 1,1 25,-1-25,-24 0,-1-1,1 26,-25-25,24 0,-24 24,0-24,0 0,24 24,-24-24,25 25</inkml:trace>
  <inkml:trace contextRef="#ctx0" brushRef="#br0" timeOffset="253640.5074">3349 17438,'50'0,"-1"0,1-25,-1 25,26-25,-1 25,1-25,-1 0,25 1,1-1,-1 0,0 0,0 0,0 1,1-1,-1 25,-25-25,25 0,-24 25,-1-25,1 25,-1 0,-24 0,-1-24,-24 24,25 0,-25 0,-25 0,24 0,-24 0,25 0,-25 0,0 0,0 0,0 0,0-25,-25 25,25 0,0 0,0 0,0 0,0 0,0 0,0 0,0 0,0 0,0 0,0 0,0 0,0 0,0 0,0 0,0 0,0 0,0 0,0 0,0 0,0 0,0 0,0 0,0 0,0 0,0 0,0 0,0 0,0 0,0 0,0 0,0 0,0 0,0 0,0 0,0 0,0 0,0 0,0 0,0 0,0 0,0 0,0 0,0 0,0 0,0 0,0 0,0 0,0 0,0 0,0 0,0 0,0 0,0 0,0 0,0 0,0 0,0 0,0 0</inkml:trace>
  <inkml:trace contextRef="#ctx0" brushRef="#br0" timeOffset="255617.6205">6301 18306,'0'0,"0"0,0 0,0 0,0 0,0 0,0 0,0 0,0 0,0 0,0 0,0 0,0 0,-25 0,25 0,0 0,0 0,0 0,0 0,0 0,0 0,0 0,0 0,0 0,0 0,0 0,0 0,0 0,0 0,0 0,0 0,0 0,0 0,0 0,0 0,0 0,0 0,0 0,0 0,0 0,0 0,0 0,0 0,0 0,0 0,0 0,0 0,0 0,0 0,0 0,0 0,0 0,0 0,0 0,0 0,-25 0,25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inkml:trace>
  <inkml:trace contextRef="#ctx0" brushRef="#br0" timeOffset="258316.7748">18753 7838,'49'-25,"-24"25,25 0,-25-24,24 24,-24-25,0 0,0 25,-1-25,1 25,25-25,-25 25,-1-24,26 24,0 0,-1-25</inkml:trace>
  <inkml:trace contextRef="#ctx0" brushRef="#br0" timeOffset="258740.7991">19546 11063,'25'-25,"25"0,-25 0,24 25,1-24,24-1</inkml:trace>
  <inkml:trace contextRef="#ctx0" brushRef="#br0" timeOffset="259184.8245">12279 10592,'24'0,"26"-25,0 0,-26 0,26 0,0 1,-1-1,1 25</inkml:trace>
  <inkml:trace contextRef="#ctx0" brushRef="#br0" timeOffset="259604.8485">9401 16173,'25'0,"-25"0,0-25,25 25,-25 0,25-25,0 0,-1 0,1 1,25-1,-1 0,1-25,24 1</inkml:trace>
  <inkml:trace contextRef="#ctx0" brushRef="#br0" timeOffset="260344.8909">13841 14610,'0'0,"25"0,-25 0,25 0,-25 0,0 0,0 0,0 0,-25 25,0-25,1 25,24-1,-50 1,25 0,0 25,-24-26,24 26,-25-25,1 24,24 1,-25 0,25-1,1-24,-1 25,0-26,0 26,0-25,25 0,0-1,0 1,0-25,0 25,0-25,25 0,0 0,0 0,0 0,-1 0,1-25,25 25,0-25,-26 1,26-1,0-25,-1 25,-24 1,25-1,-26-25,1 25,-25 1,25-1,-25 25,0-25,0 0,0 25,0 0,-25 0,25 0,-25 0,25 0,-24 25,24 0,-25 0,0-1,25 26,-25-25,25 24,-25 1,25 0,-24-1,24 1,0 0,0-1,0 1,-25-1,25 1,0 0,0-26,0 1,0 0,0 0,0-25,0 25,0-25,25 0</inkml:trace>
  <inkml:trace contextRef="#ctx0" brushRef="#br0" timeOffset="260752.9142">14040 14387,'-25'-75,"0"26,-24-1,24 0,0 1,-25 24,26 25,-26-25,0 25,1 25,-1-25,1 50,-1-26,-25 26,26 0,-26-1,26 26,-1-1,-24 1,24-1,25 25,-24-24,24 24,-25 0,50-25,-24 26,24-1,0-25,0 26,0-26,24 25,1-24,0-1,25-24,-26 24,26-24,0-26,24 1,-24 0,-1 0,26-25,-1 0,-24-25,24 25,1-25,-1-24,0 24,1-25,-1 1,1-1,-1-24,0 24,1-24,-26 24,26-24,-26-1,1 25,-25-24,0 0,0-1,-1 1,-24-1,0 1,-24 0,-1-1,0 1,-25-1,1 1,-26 0,1 24,-1-25,-24 26,25 24,-50 0,25 0,-1 25,-24 0</inkml:trace>
</inkml:ink>
</file>

<file path=ppt/ink/ink2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9T14:48:35.641"/>
    </inkml:context>
    <inkml:brush xml:id="br0">
      <inkml:brushProperty name="width" value="0.05292" units="cm"/>
      <inkml:brushProperty name="height" value="0.05292" units="cm"/>
      <inkml:brushProperty name="color" value="#FF0000"/>
    </inkml:brush>
  </inkml:definitions>
  <inkml:trace contextRef="#ctx0" brushRef="#br0">13023 6152,'-25'0,"25"0,-25-25,0 25,25-25,-24 25,-1 0,25-25,-25 25,25 0,-25 0,25-25,0 25,0 0,-25 0,25 0,0 0,0 0,25 0,-25 0,25 0,0 0,0 0,24 0,1 0,-1 0,26 0,-26 0,26 0,-1 0,1 0,-1 0,1 25,-1-25,0 0,1 0,-1 0,-24 0,24 0,-24 0,-1 0,-24 0,25 0,-25 0,-25 0,0 0,0 0,0 0,0 0,0 0,-25 0,-25 25,25-25,-24 0,-1 0,-24 0,24 0,-24 0,-1 0,1 0,0 0,-1 0,1 0,-1 0,26 0,-1 0,0 0,1 0,-1 0,1-25,24 25,0 0,0 0,0 0,25 0,-24 0,24 0,0 0,0 0,0 25,0-25,24 0,-24 0,25 0,0 0,0 0,24 0,-24 0,25 0,-25 0,24-25,-24 25,0 0,0 0,-25 0,0 0,0 0,0 0,0 0,0 0,-25 0,0 0,0 25,-24-25,-1 0,25 0,-24 0,-1 25,0-25,26 0,-26 0,25 0,0 0,1 0,24 0,0 0,0 0,0 0,0 0,24 0,1 0,0 0,25-25,-1 25,1 0,-1 0,26 0,-26 0,26-25,-1 25,1 0,-1 0,25 0,-49 0,24 0,1-25,-26 25,26 0,-50 0,24 0</inkml:trace>
  <inkml:trace contextRef="#ctx0" brushRef="#br0" timeOffset="2125.1216">17661 8458,'0'0,"0"-24,0-1,0 25,0-25,0 0,0 25,-25 0,1-25,24 25,-25 0,0 0,25 0,-25 0,0 25,25-25,-24 25,-1-25,0 25,25 0,-25-1,25 1,-25 0,25 0,0 0,0-1,0 1,25 25,-25-50,25 25,0-1,0 1,-1 0,1-25,25 25,-25-25,24 25,1-25,-25 0,24 0,1 0,-25 0,24 0,-24 0,25-25,-25 25,-1-25,1 0,0 0,0 1,-25-1,25 0,-25 0,0 0,0-24,0 24,0 0,0 0,0 1,-25-1,25 0,0 25,0-25,-25 25,25 0,0 0,0 25,0-25,0 25,-25 0,25-1,0 1,0 0,0 0,0 0,0 24,0-24,0 0,0 0,0-1,25 1,-25 0,0-25,0 25,0 0,0-25,25 24,-25-24,0 0,0 0,0 0,0 0,0 0,0 0,25-24,-25 24,0-25,0 25,0-25,0 0,24 0,-24 1,0-26,0 25,0-24,0-1,0 0,0 1,0-1,0 1,0-1,0-24,0 49,25-25,-25 1,25 24,0-25,-25 25,25 25,-1-25,1 25,0 0,-25 0,25 0,0 0,-1 25,1-25,0 25,0 0,-25 0,25 0,-25-1,0 1,0 0,0 0,0 0,-25-1,0 1,25-25,-25 25,-24 0,24-25,0 25,-25-25,26 24,-26-24</inkml:trace>
  <inkml:trace contextRef="#ctx0" brushRef="#br0" timeOffset="2910.1665">21804 8235,'24'-25,"-24"25,0-24,0 24,-24-25,-1 25,0-25,0 25,0 0,-24 0,24 0,0 0,-24 0,24 25,-25-25,25 25,1-25,-1 24,25-24,-25 25,25-25,0 25,0 0,25 0,0-1,-25-24,49 25,-24 0,0 0,24 0,-24-1,25 1,-25 0,24 25,1-26,-25 1,24 0,-24-25,0 25,0 0,-1-1,-24 1,0-25,0 25,0-25,0 25,0-25,0 0,0 0,-24 0,-1 0,0 0,0 0,0 0,1 0,-1-25,-25 25,25-25,1 0,-1 1,0 24</inkml:trace>
  <inkml:trace contextRef="#ctx0" brushRef="#br0" timeOffset="3302.1889">22225 8359,'25'0,"-25"25,0 0,0-25,0 25,0-1,0 1,0 0,0 0,0 0,0-1,0 1,0 0,0 0,0 0,0-1,0 1,0 0,0 0,25-25,-25 25,0-25,0 24,0-24,0 0,0 0,0 0,0 0,0 0,0 0,0-24,0 24,0-25,0 25,0-50,0 25,0 1,0-26,0 0,0 1,0-1,0 1,0-1,0-24,25 24,-25 0,25 1,-25-26,24 51,1-26,0 25,0 0,0 0,-1 1,1 24,0 0,0 0,0 0,-25 24,24-24,-24 25,25 0,-25 0,0 0,0 0,-25-1,1 1,-1 0,0 0,0 0,-24-1</inkml:trace>
  <inkml:trace contextRef="#ctx0" brushRef="#br0" timeOffset="3534.2021">20464 8409,'0'0,"0"0,0 0,0 0,0-25,25 25,-25 0,0 0,0 0,0 0,0 0,0 0</inkml:trace>
  <inkml:trace contextRef="#ctx0" brushRef="#br0" timeOffset="3658.2092">20489 8607,'0'25,"0"-25,0 0,0 25,0-25,0 0,0 0,0 0,0 0,0 25,0-25</inkml:trace>
  <inkml:trace contextRef="#ctx0" brushRef="#br0" timeOffset="7638.4369">18629 9773,'0'-25,"0"25,0-25,0 25,0 0,0-24,0 24,0 0,0 0,0 24,0-24,0 25,0 0,0 0,0 0,0-1,0 26,0-25,-25 24,25-24,0 25,0-25,0 24,0-24,0 0,0 0,0 0,0-1,0-24,0 25,0-25,0 0,0 0,0 0,0 0</inkml:trace>
  <inkml:trace contextRef="#ctx0" brushRef="#br0" timeOffset="7959.4553">18951 9847,'25'0,"-25"-24,25 24,-25-25,0 25,0 0,0 0,0 0,0 0,0 0,-25 0,25 25,-25-25,25 24,-25 1,25 0,0 0,-24 0,24-1,0 1,0 25,0-25,0 0,0-1,0-24,24 25,-24 0,25-25,0 25,0-25,-25 25,25-25,-1 0,1 0,0 0,25-25,-26 25,1-25,0 25,0-25,24 0,-24 1,0-1,0 0,-25 0,25 0,-25 0,0 1,0-26,0 25,-25 0,25 1,-25-1,0 0,0 0,1 0,-1 1,0 24,0-25,0 25,-24 0,24 0,25 0</inkml:trace>
  <inkml:trace contextRef="#ctx0" brushRef="#br0" timeOffset="8151.4662">20018 9699,'25'0,"-1"-25,1 25,-25 0,0 0,0-25,0 25,0 0,0-25,0 25,0 0,0 0,0 0,25 0,-25 0,0 25,0-25,25 0</inkml:trace>
  <inkml:trace contextRef="#ctx0" brushRef="#br0" timeOffset="8300.4748">20117 10021,'0'0,"25"25,-25-25,0 0,0 0,0 25,0-25,25 0,-25 0,0 0,0 0,0 0,24 0,-24 25,25-25,-25 0,0 0,25 0</inkml:trace>
  <inkml:trace contextRef="#ctx0" brushRef="#br0" timeOffset="8592.4915">21481 9649,'0'0,"0"-25,0 25,0 0,0 0,0-25,0 25,0 0,0 25,0-25,-25 25,25-25,0 25,0 0,0 24,0-24,0 25,0-26,0 26,0-25,0 24,0-24,25 0,-25 0,0 25,0-26,0 1,0-25,25 25,-25 0,0-25,0 25,0-25,0 0,0 24,25-24</inkml:trace>
  <inkml:trace contextRef="#ctx0" brushRef="#br0" timeOffset="8765.5014">21729 9773,'0'-25,"25"25,-25-25,0 25,0 0,0-24,0 24,0 0,0 24,0 1,0-25,25 25,-25 25,0-26,0 26,0 0,0-26,25 26,-25 0,0 24,0-24,0-1,0 1,0 0</inkml:trace>
  <inkml:trace contextRef="#ctx0" brushRef="#br0" timeOffset="10808.6182">2704 6052,'-25'-24,"25"24,0 0,-25 0,25-25,0 25,0 0,0 0,0 0,0 0,0 0,0 0,0 0,0 0,0 0,0 25,25-25,-25 24,25-24,0 25,-25 0,25 0,-1-25,-24 25,25-1,0 1,-25 0,25-25,-25 25,25-25,-1 0,-24 0,25 25,0-25,0-25,-25 25,25 0,0-25,-1 25,1-25,0 0,0 1,0-1,-1 25,1-25,0 0,0 0,0 1,-1-1,1 25,0-25,0 25,0-25,-1 25,-24-25,25 25,0 0,0 0,0 0,-25 0,24 0,1 0,-25 25,25-25,-25 0,25 25,-25-25,25 25,-25-25,0 25,24-25,-24 0,25 24,-25-24,0 0,25 25,-25-25,25 0,0 0,-25 0,24 0,1 0,-25-25,25 25,0 0,0-24,-1 24,1 0,0-25,0 0,25 25,-26-25,1 25,0-25,25 1,-26 24,1-25,0 25,25 0,-26-25,1 25,0 0,0 0,0 0,-25 0,24 25,1-25,0 0,-25 25,25-25,-25 0,25 24,-25-24,24 0,-24 25,25-25,-25 0,25 0,0 0,-25 0,25 0,-1 0,1 0,0 0,0-25,0 25,-1-24,1 24,0-25,0 25,24-25,-24 25,0 0,-25-25,25 25,0 0</inkml:trace>
  <inkml:trace contextRef="#ctx0" brushRef="#br0" timeOffset="14282.8169">21804 11063,'0'-25,"0"25,0-25,0 25,0-25,0 1,0 24,0-25,0 0,0 25,0-25,0 25,0-25,0 25,0 0,0 0,0 0,0 0,0 0,0 0,0 0,0 0,0 25,0-25,0 25,0 0,0 0,0-1,-25 26,25 0,0-26,-25 26,25 0,-25-25,25 24,0-24,-25 25,25-26,0 1,0 0,0 0,-24 0,24-25,0 24,0-24,0 25,0-25,0 0,0 0,0 0,0 25,0-25,0 0,0 0,0-25,0 25,0 0,-25 0,25-25,0 25,0-24,0 24,-25-25,25 0,0 25,-25-25,25 25,0-25,0 25,0 0,0 0,0 0,-25 0,25 0,0 0,0 0,0 25,0 0,0-25,0 25,0 0,0-1,0 1,0 0,0-25,0 25,0 0,0-25,0 24,0-24,0 25,25-25,-25 0,25 0,-25 0,25 0,-25 0,25 0,-25-25,24 25,1 0,-25-24,25 24,-25-25,0 25,0-25,25 25,-25-25,0 25</inkml:trace>
  <inkml:trace contextRef="#ctx0" brushRef="#br0" timeOffset="14803.8467">21084 12278,'25'-24,"-25"24,0-25,0 0,0 0,25 25,-25-25,0 25,0 0,0 0,-25 0,25 0,-25 0,25 25,-24-25,-1 25,25 0,-25 0,25-1,0 1,0 0,0 0,0 0,0-1,25 1,0 25,-1-25,1-1,0 1,0 0,0 0,-1 0,1-1,0 1,0-25,-25 25,25-25,-25 25,0-25,0 25,0-25,0 24,-25-24,25 25,-25-25,0 0,0 0,1 25</inkml:trace>
  <inkml:trace contextRef="#ctx0" brushRef="#br0" timeOffset="15195.8692">20960 12254,'25'-25,"0"0,25 25,-1-25,1 0,-1 25,1-25,0 1,-1 24,1-25,-1 25,1 0,0 0,-26 0,1 0,25 0,-25 25,-25-25,24 0,-24 24,0 1,0 0,0-25,0 25,-24 0,-1 24,0-24,25 0,-25 0,0 24,25-24,-24 0,24 25,-25-26,25 1,0 0,0 0,0 0,0-1,25-24,-25 25,24-25,-24 25,25-25,0 0,0 25,0-25,-1 0,-24 0,25 0,0-25,0 25,0-25,-1 25,1-25,0 25,-25-24,25-1,-25 0,25 0,-25 0,0 1,0-1,-25 0,0 0,0 0,0 1,1 24,-1 0,0-25,0 25,-24 0,24 0,0 0</inkml:trace>
  <inkml:trace contextRef="#ctx0" brushRef="#br0" timeOffset="15336.8772">21903 12477,'0'0,"0"25,25-25,-25 0,0 0,0 0,0 0,0-25</inkml:trace>
  <inkml:trace contextRef="#ctx0" brushRef="#br0" timeOffset="15679.8968">22573 12129,'0'0,"0"0,0-24,0 24,0 0,0 0,0 0,0 0,0 24,-25 1,25-25,-25 25,0 25,0-25,1-1,-1 26,0-25,25 24,-25-24,0 25,25-25,-24-1,24 26,0-25,0 0,0-1,0-24,24 25,-24-25,25 25,-25-25,25 25,0-25,0 0,-1 0,1 0,-25 0,25-25,0 25,0-25,-25 25,24-25,-24 1,0 24,0-25,0 0,0 0,0 0,-24 25,24-24,-25-1,0 25,0-25,0 25,1 0,24 0</inkml:trace>
  <inkml:trace contextRef="#ctx0" brushRef="#br0" timeOffset="15972.9136">22895 12254,'25'0,"-25"0,25 0,-25 0,0 0,24 0,-24 24,0-24,0 0,0 25,0-25,0 25,25 0,-25 0,25-1,-25 1,25-25,0 25,0 0,-1 0,26-1,-25 1,0 0,-1-25,-24 25,25 0,-25-25,25 24,-25-24,0 0,0 25,0-25,-25 0,25 25,-25-25,1 0,24 25,-25-25,0 0,-25 0,26 0,-1 25,-25-25,25 0,-24 0,24 0</inkml:trace>
  <inkml:trace contextRef="#ctx0" brushRef="#br0" timeOffset="16190.9261">22895 12105,'25'-25,"24"25,-24-25,25 25,-25-25,24 25,1-25,-25 25,24 0,1-24,-25 24,0 0,-1 0,1 0,0 0,-25 0,25 0</inkml:trace>
  <inkml:trace contextRef="#ctx0" brushRef="#br0" timeOffset="16487.9431">22101 12328,'0'0,"25"0,0 0,-25-25,25 25,0-25,-25 25,24 0,-24 0,25-24,-25 24,0 0,0 0,0 0,0 0,0 0,0 0</inkml:trace>
  <inkml:trace contextRef="#ctx0" brushRef="#br0" timeOffset="17561.0044">18505 9525,'0'0,"-25"-25,0 25,25 0,-25 0,0 0,1 25,-1 0,-25-25,25 49,1-24,-1 25,-25-1,25 1,1 24,-1-24,0 24,0 1,0-1,25 1,0-1,0 1,0-26,25 26,0-1,0-24,0-1,24 1,1-1,24 1,1-25,-1 24,0-24,26 25,-1-25,0-1</inkml:trace>
  <inkml:trace contextRef="#ctx0" brushRef="#br0" timeOffset="18068.0334">22027 9203,'25'24,"0"-24,-1 25,1 25,0-1,0 1,24 0,-24-1,0 26,25-26,-26 26,1-1,0 0,0 1,-25-1,0 1,0-1,0 1,-25-1,0 0,0 1,1-26,-26 26,0-26,1 1,-1 0,1-26,-1 26,0-25,25-25,-24 25,24-25,-25 0</inkml:trace>
  <inkml:trace contextRef="#ctx0" brushRef="#br0" timeOffset="18300.0467">22697 9525,'24'0,"1"25,0-25,-25 0,25 25,0-1,-1 1,1 0,0 25,0-26,0 1,-1 25,1-25,0-1,0 26,0-25,0 0,-1-1,1 1,-25 0</inkml:trace>
  <inkml:trace contextRef="#ctx0" brushRef="#br0" timeOffset="18469.0564">23118 9699,'0'-25,"-24"25,24 0,-25 0,25 0,-25 25,25-25,-25 24,0 1,0 0,1 25,-1-26,0 26,0 0,-24-1,24 1,-25 0,25-1,-24 26</inkml:trace>
  <inkml:trace contextRef="#ctx0" brushRef="#br0" timeOffset="23519.3452">23515 9500,'0'-25,"0"25,0 0,0 0,0 0,0 0,0 0,0 0,0 0,25 0,-25 0,25 0,0 0,-25 0,24 0,1 0,0-24,0 24,0 0,-1 0,1 0,0 0,0 0,0 0,-1 0,-24 0,25 0,-25 0,25 0,-25 0,0 0,0 0,0 0,0 0,-25 0,25 0,0 0,-25 0,1 0,-1 24,0-24,25 0,-25 0,0 0,1 0,-1 0,0 0,25 0,-25 0,25 0,-25 0,25 0,0 0,0 0,0 0,-24 0,24 0,0 0,0 0,0 0,0 0,0 0,0 0,0 0,0 0,0 0,0 0,0 0,0 0,0 0,0 0,0 0,0 0,0 0,0 0,0 0,0 0,0 0,0 0,0 0,0 0,0 0,0 0,0 0,0 0,0 0,0 0,0 0,0 0,0 0,0 0,0 0,0 0,0 0,0 0,0 0,0 0,0 0,0 0,0 0,0 0,0 0,0 0,0 0,0 0,0 0,0 0,0 0,0 0,0 0,0 0,0 0,0 0,0 0,0 0,0 0,0 0,0 0,0 0,0 0,0 0,0 0,0 0,0 0,0 0,0 0,0 0,0 0,0 0,0 0,0 0,0 0,0 0,0 0,0 0,0 0,0 0,0 0,0 0,0 0,0 0,0 0,0 0,0 0,0 0,0 0,0 0,0 0,-25 25,25-25,0 0,0 0,0 0,0 0,0 0,0 25,-25-25,25 0,0 0,0 0,0 0,0 25,0-25,0 0,-25 0,25 25,0-25,0 0,0 24,0-24,0 0,0 25,0-25,-25 0,25 0,0 25,0-25,0 0,0 0,0 25,0-25,0 0,0 0,0 0,0 25,0-25,0 0,0 0,0 0,0 0,0 0,0 0,0 24,0-24,0 0,0 0,0 0,0 0,0 0,0 0,0 0,0 0,0 0,0 0,0 0,0 0,0 0,0 0,0 0,0 0,0 0,0 0,0 0,0 0,0 0,0 0,0 0,0 0,0 0,0 0,0 0,0 0,0 0,0 0,0 0,0 0,0 0,0 0,0 0,0 0,0 0,0 0,0 0,0 0,0 0,0 0,0 0,0 0,0 0,0 0,0 0,0 0,0 0,0 0,0 0,0 0,0 0,0 0,0 0,0 0,0 0,25 0,-25 0,0 0,0 0,25 0,-25 0,0 0,0 0,25 0,-25 0,0 0,0 0,25 0,-25 0,0 0,24 0,-24 0,0 0,25 0,-25 0,0 0,0 0,25 0,-25 0,0 0,0 0,25 0,-25 0,0 0,0 0,25 0,-25 25,0-25,24 0,-24 0,0 0,25 25,-25-25,25 0,-25 0,0 25,25-25,-25 0,0 25,0-25,25 0,-25 24,0-24,0 0,0 25,24-25,-24 25,0-25,0 0,0 25,0-25,0 0,0 0,0 25,0-25,0 0,0 24,0-24,0 0,0 0,0 25,0-25,0 0,0 0,0 25,-24-25,24 0,0 0,0 0,-25 25,25-25,0 0,0 0,0 0,-25 0,25 0,-25 0,25 25,0-25,-25 0,25 0,-24 0,-1 0,25 0,-25 0,25 0,-25 0,0 0,25 0,-24 0,-1 0,25 0,-25-25,0 25,25 0,-25 0,25 0,0 0,0 0,-24-25,24 25,0 0,0 0,0 0,0 0,0 0,0 0,0 0,0 0,0 0,0 0,0 0,0 0,0 0,0 0,0 0,0 0,0 0,0 0,0 0,0 0,0 0,0 0,0 0,0 0,0 0,0 0,0 0,0 0,0 0,0 0,0 0,0 0,0 0,0 0,0 0,0 0,0 0,0 0,0 0,0 0,0 0,0 0,0 0,0 0,0 0,0 0,0 0,0 0</inkml:trace>
  <inkml:trace contextRef="#ctx0" brushRef="#br0" timeOffset="24882.4232">24160 9823,'0'0,"0"0,0 0,0 0,0 0,0 0,0 0,0 0,0 0,0 0,-25 0,25 0,0 0,0 24,0-24,-24 0,24 0,0 0,0 0,0 0,0 0,0 0,0 0,0 0,0 0,0 0,0 0,0 0,0 0,0 0,0 0,0 0,0 0,0 0,0 0,0 0,0 0,0 0,0 0,0 0,0 0,0 0,0 0,0 0,0 0,0 0,0 0,0 0,0 0,0 0,0 0,0 0,0 0</inkml:trace>
  <inkml:trace contextRef="#ctx0" brushRef="#br0" timeOffset="25851.4786">24383 9550,'0'-25,"0"25,25 0,-25 0,0 0,0 0,0 0,0 0,0 0,0 0,0 0,0 0,0 0,0 0,0 0,0 0,0 0,0 0,0 0,0 25,0-25,0 0,0 25,0-1,0 1,0-25,0 25,0 0,0 0,0-1,0 1,0 25,-25-25,25-1,0 1,0 0,0 0,0-25,-24 25,24-1,0 1,0-25,0 25,0-25,-25 25,25-25,0 0,0 25,0-25,0 0,0 0,0 0,0 0,0 25,0-25,0 0,0 0,0 0,0 0,0 0,0 0,0 0,0 0,0 0,0 0,0 0,0-25,0 25</inkml:trace>
  <inkml:trace contextRef="#ctx0" brushRef="#br0" timeOffset="26431.5118">24731 9624,'0'0,"0"0,0 0,-25 0,25 0,0 0,0 0,0 0,-25 0,25 25,0-25,0 0,0 0,0 0,0 25,0-25,0 0,0 25,0-25,0 24,0-24,0 25,0-25,25 25,-25 0,25-25,-25 25,24-1,-24-24,25 25,-25 0,25-25,-25 25,25-25,-25 25,25-1,-25-24,0 25,24-25,-24 0,0 25,0-25,0 25,0-25,0 0,0 0,0 25,0-25,0 0,0 0,0 25,0-25,-24 0,24 0,0 0,0 0,-25 24,25-24,-25 0,25 0,-25 0,25 0,-25 0,25 0,-24 0,24 0,-25 0,25 0,-25 0,0 0,25-24,-25 24,25 0,-24 0,24 0,0 0,-25 0</inkml:trace>
  <inkml:trace contextRef="#ctx0" brushRef="#br0" timeOffset="26876.5373">24855 9599,'0'0,"24"0,-24 0,25 0,-25 0,25 0,-25 0,25-24,-25 24,25 0,-25 0,24 0,-24 0,25 0,-25 0,25 0,-25 0,25 0,-25-25,0 25,0 0,0 0,0 0,25 0,-25 0,0 0,0 0,0 0,0 0,0 0,0 0,0 0,0 0,0 0,0 0,0 0,0 0,0 0,0 0,0 0,0 0,0 0,0 0,0 0,0 0,0 0,0 0,0 0,0 0,0 0,0 0,0 0,0 0,0 0,0 0</inkml:trace>
  <inkml:trace contextRef="#ctx0" brushRef="#br0" timeOffset="34984.001">18877 10492,'0'0,"0"0,0 0,0 0,0 0,0 0,0 0,0 0,0 0,0 0,0 0,0 0,0 25,0-25,-25 25,25 0,-25 0,25-1,-25 1,25 0,-25 25,1-26,-1 26,0-25,0 24,0 1,-24-25,24 24,0 1,0-25,1 24,-1-24,0 25,0-25,25 0,-25-25,25 24,0-24,0 25,0-25,0 0,0 0,0 0</inkml:trace>
  <inkml:trace contextRef="#ctx0" brushRef="#br0" timeOffset="35276.0177">19050 10616,'25'-24,"0"24,-25 0,0 0,0 0,25-25,-25 25,0 0,0 0,0 25,0-25,0 24,0-24,0 25,0 0,0-25,-25 50,0-26,25 1,-25 25,1-25,-1 24,0 1,-25-1,26 1,-26 0,25 24,-25-24,1-1,24-24,-25 25,26-1,-1-24,0 0,0 0,0 0,25-1,-24-24,24 25,0-25,0 0,0 25,0-25,0 0</inkml:trace>
  <inkml:trace contextRef="#ctx0" brushRef="#br0" timeOffset="35808.0481">17612 12030,'0'0,"0"0,0 0,0 0,0-25,0 25,24 0,-24 0,25 0,0 0,0 0,0-24,0 24,24 0,-24 0,0 0,24-25,-24 25,0 0,0 0,0 0,-1 0,-24 0,0 0,0 0,0 0</inkml:trace>
  <inkml:trace contextRef="#ctx0" brushRef="#br0" timeOffset="36316.0772">17686 12030,'0'0,"-25"0,0 0,25 0,0 0,-24 0,24 0,0 0,0 0,0-25,0 25,0 0,0 0,0 0,0 0,0 0,0 0,0 0,0 0,0 0,0 0,0 0,0 0,0 0,0 0,0 25,0-25,0 0,-25 25,25-25,0 25,0-25,0 25,0-25,-25 24,25 1,0-25,0 25,0-25,0 25,0-25,0 25,-25-25,25 0,0 25,0-25,0 0,0 0,0 24,0-24,0 0,0 0,0 0,0 0,0 0,0 0,0 0,0-24,0 24,25 0,-25 0,25 0,-25-25,25 25,-1 0,-24 0,25 0,0-25,0 25,0 0,0 0,-1 0,1 0,-25 0,25 0,0 25,-25-25,25 0,-25 25,24-1,-24-24,0 25,25 0,-25 0,0 0,0-25,0 24,0 1,0 0,-25 0,25 0,-24-25,24 24,-25 1,25-25,-25 25,25-25,-25 25,0-25,25 0,-24 0,-1 0,25 0,-25 0,0 0,25 0,-25 0,0-25,25 25,-24 0,-1-25,25 25,-25-25</inkml:trace>
  <inkml:trace contextRef="#ctx0" brushRef="#br0" timeOffset="36876.1092">18182 12254,'0'0,"25"0,-25 0,0 0,0 0,0 0,0 0,0 0,0 0,0 0,0 0,0 0,0 0,0 0,0 0,0 0,0 0,0 0,0 0,0 0,0 0,0 0,0 0,0 0,0 0,0 0,0 0,0 0,0 0,0 0,0 0,0 0,0 0,0-25,-25 25,25 0,0 0,0 0,0-25,0 25,0 0,0 0,0-25,0 25,0 0,0-25,0 25,0 0,0 0,0-25,0 25,0 0,0 0,0 0,0 0,0 0,0 0,0 0,0 0,0 0,0 0,0 0,0 0,0 0,0 0,0 25,-25-25,25 25,0-25,0 25,0 0,-24 0,24-1,0 1,0 25,-25-25,25-1,0 26,0-25,-25 0,25 24,0-24,0 0,0 0,0-1,0 1,0 0,0-25,0 25,0-25,0 25,0-25,0 0,0 0,0 0,0 0,0 0,0 0,0 0</inkml:trace>
  <inkml:trace contextRef="#ctx0" brushRef="#br0" timeOffset="37083.121">18430 12502,'0'0,"0"-25,25 25,-25-25,0 25,0-25,0 25,25-25,-25 25,0-24,0 24,25 0,-25 0,0 0,0 0,0 0,0 0,0 0,0 0,0 0,0 0</inkml:trace>
  <inkml:trace contextRef="#ctx0" brushRef="#br0" timeOffset="37412.1399">18802 12229,'0'-25,"0"25,25 0,-25 0,0 0,0 0,-25 0,25 0,-25 0,25 0,-24 0,24 25,-25-25,25 25,0-1,0 1,0-25,0 25,0 0,0 0,0-1,25 1,-25 0,24 25,1-26,0 1,-25 0,25 0,0-25,0 25,-25-1,24 1,-24-25,25 25,-25 0,0-25,0 25,0-25,0 24,0-24,0 0,0 25,0-25,-25 0,1 25,-1-25,0 0,0 0,0 0,0 0,1 0,-26-25,25 25,0 0,1-25</inkml:trace>
  <inkml:trace contextRef="#ctx0" brushRef="#br0" timeOffset="37584.1497">18728 12254,'49'-25,"-24"0,25 0,0 25,-1-25,1 0,-1 1,1 24,0-25,-1 0,1 25,-1-25,1 25,-25 0,24-25,-24 25,0 0,-25 0,25 0,-25 0,0 0,0 0</inkml:trace>
  <inkml:trace contextRef="#ctx0" brushRef="#br0" timeOffset="41747.3878">1861 8483,'-25'0,"25"0,0-25,-25 25,25 0,0-24,0 24,0 0,25 0,0 0,-25 0,25-25,24 25,-24 0,0 0,24-25,1 25,0 0,-26-25,26 25,0 0,-26-25,1 25,25 0,-50-24,25 24,-1 0,-24 0,0 0,0 0,0 0,-24 0,-1 0,25 0,-25 0,-25 0,26 0,-1 0,0 0,0 0,0 0,25 0,-24 0,-1 0,25 0,-25 0,25 0,0 24,0-24,0 0,0 25,0 0,0 0,0 0,0-1,0 26,0-25,0 24,25 1,-25-25,0 24,0 1,0-25,0 24,0 1,0-25,0 24,-25-24,25 25</inkml:trace>
  <inkml:trace contextRef="#ctx0" brushRef="#br0" timeOffset="41932.3984">1786 9128,'0'0,"0"0,0 0,0 0,0 0,0 0,0 0,0 0,25 0,-25 0,25 25,0-25,-25 0,25 0,-1 0,26 0,-25 0,24 0,-24 0,25 0,-1 0,26 0,-26-25,26 25</inkml:trace>
  <inkml:trace contextRef="#ctx0" brushRef="#br0" timeOffset="42440.4275">6921 8483,'-25'-25,"0"25,25-24,0 24,-25 0,25-25,0 25,0 0,0 0,0 0,25 0,0-25,-25 25,25 0,24 0,-24 0,0 0,25-25,-26 25,26 0,-25 0,25-25,-26 25,1 0,0 0,0 0,0 0,-25 0,0 0,0 0,0 0,0 0</inkml:trace>
  <inkml:trace contextRef="#ctx0" brushRef="#br0" timeOffset="42584.4357">7194 8334,'-25'0,"0"0,0 0,25 0,-25 25,25-25,-24 0,24 0,-25 25,25-25,0 25,0 0,0-1,0 1,-25 0,25 25,0-26,0 1,0 0,0 0,0 24,0-24,0 0,-25 0,25 0,0-1,0-24,0 25</inkml:trace>
  <inkml:trace contextRef="#ctx0" brushRef="#br0" timeOffset="42800.448">7194 8483,'0'-25,"0"1,0-1,0 0,0 25,0-25,0 25,0 0,0 0,0 0,0 25,0 0,0-25,0 25,0-1,0 26,25-25,-25 0,0 24,0-24,0 0,0 0,0-1,0 1,0 0,0 0,-25 0,25-1</inkml:trace>
  <inkml:trace contextRef="#ctx0" brushRef="#br0" timeOffset="42996.4593">6648 9079,'0'0,"0"0,0 0,0 0,0 0,0 0,25 0,0 0,-1-25,1 25,25 0,-25 0,24-25,1 25,-1 0,1 0,24-25,-24 25,0 0,-1 0,26-25,-26 25,1 0</inkml:trace>
  <inkml:trace contextRef="#ctx0" brushRef="#br0" timeOffset="49827.85">1389 9847,'0'0,"0"0,25 0,0 0,-25-24,25 24,0 0,-1 0,1 0,0 0,0-25,24 25,-24 0,0-25,0 25,24 0,-24 0,0-25,0 25,-25 0,25 0,-25 0,25 0,-25 0,0 0,0 0</inkml:trace>
  <inkml:trace contextRef="#ctx0" brushRef="#br0" timeOffset="52708.0147">15354 3597,'0'0,"25"0,0 0,0 0,24 0,-24 0,25-25,-1 25,1 0,0 0,-1 0,26-25,-1 25,1 0,-1-25,0 25,1 0,-1 0,25-25,-24 25,-26 0,26 0,-26-24,26 24,-25 0,-26 0,1 0,25 0,-50 0,25 0,-25 0,0 0,0 0,0 0,0 0,0 0,-25 0,-25 0,25 0,-24 0,-1 0,0 0,1 0,-1 0,-24 0,24 0,-24 0,24 0,-24 0,24 24,1-24,-1 0,0 0,1 0,24 0,-25 0,26 0,24 0,-25 0,25 0,0 0,0 0,0 0,0 0,25 0,-1 0,1 0,0 0,25 0,-26 0,26-24,0 24,24 0,-24 0,-1 0,1 0,-1-25,26 25,-26 0,1 0,0 0</inkml:trace>
  <inkml:trace contextRef="#ctx0" brushRef="#br0" timeOffset="54679.1275">1439 9971,'0'0,"0"-24,0 24,0 0,0 0,0-25,0 25,0 0,0 0,0-25,0 25,0 0,0 0,0 0,0 0,0 0,0 0,0 0,0 0,0 0,0 0,0 0,0 0,0 0,0 0,0 0,0 0,0 0,0 0,0 0,0 0,0 0,0 25,0-25,0 25,0-25,-25 24,25 1,0-25,0 25,0 0,0 0,0-25,-25 25,25-1,0 1,0-25,0 25,0 0,0-25,-24 0,24 25,0-25,0 0,0 0,0 0,0 24,0-24,0 0,0 0,0 0,0 0,0-24,0 24,0 0,0 0,0 0,0 0,0 0,0 0,0 0,0-25,24 25,-24 0,0-25,0 25,25 0,-25-25,0 25,25-25,0 25,-25 0,25-24,-1 24,-24 0,25-25,0 25,0 0,0 0,-1 0,1 0,0 0,-25 0,25 0,0 25,-25-25,24 24,1-24,-25 25,0 0,0 0,0 0,0-25,0 24,0 1,0 0,0 0,0 0,0-1,-25 1,1 0,24 0,-25-25,0 25,25-1,-25-24,0 25,1-25,-1 25,0-25,0 25,0-25,1 0,-1 0,0 0,0 0,0 0,25 0,-24 0,-1 0,0 0,25-25,-25 25,25 0</inkml:trace>
  <inkml:trace contextRef="#ctx0" brushRef="#br0" timeOffset="55071.1499">2034 9971,'0'0,"0"0,0 0,0 0,-24 0,24 25,-25-25,25 25,-25-25,25 25,0 0,-25 0,25-1,0 1,0 0,0 0,0 24,0-24,0 0,0 0,0-25,25 25,-25-1,25 1,-25-25,25 25,-25-25,24 0,1 0,-25 25,25-25,0 0,0-25,-1 25,1-25,0 25,0-25,-25 1,25 24,-1-25,1 0,0 0,-25 25,25-25,-25 1,0-1,0 0,0 25,0-25,0 0,-25 1,0 24,0-25,1 0,-1 25,0-25,-25 25,26-25,-1 25,0 0,0 0,0 0,1 0</inkml:trace>
  <inkml:trace contextRef="#ctx0" brushRef="#br0" timeOffset="57987.3167">7442 9798,'0'0,"-25"0,25 0,-25 0,25-25,-25 25,1 0,24 0,0 0,0 0,0 0,0 0,0-25,0 25,0 0,0 0,0 0,24 0,1 0,0 0,25-25,-26 25,26 0,-25-24,24 24,1 0,0-25,-26 25,26 0,0 0,-26-25,1 25,0 0,0 0,-25 0,0 0,0 0</inkml:trace>
  <inkml:trace contextRef="#ctx0" brushRef="#br0" timeOffset="58519.3471">7318 9847,'-25'0,"25"0,-25 0,0 0,25 0,0-24,-24 24,24 0,0 0,0-25,0 25,0 0,0 0,0 0,0-25,0 25,0 0,0 0,0 0,0 0,0 0,0 0,0 0,0 0,0 0,0 25,0-25,0 25,24-25,-24 24,0 1,0 0,0-25,0 25,0 0,0-1,0-24,0 25,0-25,0 25,0-25,0 25,0-25,0 0,0 0,0 25,0-25,0 0,0 0,0 0,0 0,0 0,0 0,0 0,0 0,0-25,0 25,0 0,0 0,25 0,-25 0,0-25,25 25,-25 0,25-25,0 25,-25 0,24 0,1-25,-25 25,25 0,0 0,0 0,-1 0,1 0,0 0,0 0,0 0,-1 0,1 25,0-25,0 25,0-25,-25 25,24 0,-24-25,25 25,-25-1,0-24,0 25,0 0,0 0,0-25,0 25,-25-25,1 24,24-24,-25 25,0-25,0 25,0-25,-24 0,24 25,0-25,-24 0,24 0,-25 0,25 0,1 0,-1 0,0 0,0 0,0 0,1 0,24 0</inkml:trace>
  <inkml:trace contextRef="#ctx0" brushRef="#br0" timeOffset="58851.3661">8161 9748,'25'0,"-25"0,0 0,0 0,0 0,0 0,-25 0,0 0,0 25,25-25,-24 25,-1 0,25-25,-25 24,25 1,0 0,0 0,0-25,0 25,25-1,0 1,-1 0,1 0,0 0,0 0,0-25,0 24,24 1,-24 0,0 0,0 0,-25-25,24 24,1 1,-25-25,0 25,0-25,0 25,0-25,0 25,0-25,0 24,-25-24,1 25,-1 0,-25-25,25 25,-24-25,-1 0,0 25,26-25,-26 0,0 0,1-25</inkml:trace>
  <inkml:trace contextRef="#ctx0" brushRef="#br0" timeOffset="59035.3766">8037 9847,'50'-24,"-26"-1,26 0,-25 25,25-25,-1 0,-24 1,25-1,-1 0,1 0,-1 25,-24-25,25 1,-1 24,-24 0,0-25,0 25,0 0,-1 0,-24 0,25 25,-25-25,0 0</inkml:trace>
  <inkml:trace contextRef="#ctx0" brushRef="#br0" timeOffset="61905.5408">3994 11609,'0'0,"-25"0,25 0,0 0,-25 0,25 0,0-25,0 25,0 0,0 0,0 0,25 0,-25-25,25 25,-25-25,25 25,0-25,-1 25,1-24,0 24,25-25,-26 25,1-25,0 25,0-25,0 25,-1-25,1 25,-25 0,25 0,-25 0,0 0,0 0</inkml:trace>
  <inkml:trace contextRef="#ctx0" brushRef="#br0" timeOffset="62362.5669">4068 11509,'-24'0,"-1"0,0 0,0 0,25 25,-25-25,25 0,-25 0,25 0,0 0,0 0,0 0,0 0,0 0,0 0,0 0,0 0,0 0,0 0,0 25,0-25,-24 25,24 0,0-25,0 24,0 1,0 0,0 0,0 0,0-1,0 1,0 0,0-25,0 25,0-25,0 25,0-25,0 0,0 0,0 24,0-24,0 0,0 0,0 0,0 0,0 0,0-24,24 24,-24 0,0 0,25-25,-25 25,25 0,-25-25,25 25,0-25,0 25,-1-25,1 25,0 0,0-24,0 24,-1 0,1 0,0 0,0 24,-25-24,25 0,-1 25,1 0,0-25,-25 25,25 0,-25-1,0 1,0 0,0 0,0 0,0-1,0 1,0 0,-25 0,25 0,-25-1,0 1,1-25,-1 25,0-25,0 25,0-25,-24 25,24-25,0 0,0 0,-24 0,24 0,0 0,0 0,25 0,-25-25,1 25,24-25</inkml:trace>
  <inkml:trace contextRef="#ctx0" brushRef="#br0" timeOffset="62597.5804">4540 11410,'24'-25,"-24"25,25 0,-25 0,0 0,0 0,0 25,25-25,-25 25,0 0,25 0,-25 24,0 1,0-25,0 24,25 1,-25-1,0 1,0 0,0-1,0-24,0 25,0-26,0 1,0 25,0-25,0-1,0 1,0 0,0-25</inkml:trace>
  <inkml:trace contextRef="#ctx0" brushRef="#br0" timeOffset="62753.5893">5011 12030,'0'-25,"0"25,-25 0,25 0,0-24,-25 24,25 0,0 0,0 0,0 0,0 0,0 0,0 0,0 0</inkml:trace>
  <inkml:trace contextRef="#ctx0" brushRef="#br0" timeOffset="63053.6065">5333 11584,'0'0,"0"0,0 0,-24 0,24 0,-25 0,25 0,-25 25,0-25,25 24,-25-24,25 25,-24 0,24 0,0 0,0-1,0 1,0 0,0 0,24 0,1-1,-25 1,25 0,0 0,0 0,-1-25,26 24,-25 1,0 0,-25-25,24 25,1-25,-25 25,25-1,-25-24,25 25,-25-25,0 25,0 0,0-25,0 25,-25-25,0 25,25-1,-25-24,1 25,-1-25,0 25,-25-25,26 0,-1 0,-25 0</inkml:trace>
  <inkml:trace contextRef="#ctx0" brushRef="#br0" timeOffset="63221.6161">5259 11584,'25'-25,"0"0,24 25,-24-25,0 1,24-1,-24 0,25 0,-25 0,24 1,1-1,-1 25,1-25,0 25,-1-25,-24 25,25 0,-26 0,1 0</inkml:trace>
  <inkml:trace contextRef="#ctx0" brushRef="#br0" timeOffset="63799.6491">3275 10716,'0'-25,"-25"0,0 25,25-25,-25 25,0-25,25 1,0 24,-24 0,24-25,0 25,0 0,0 0,0 0,0 0,24 25,-24-25,25 24,0 1,25-25,-26 50,26-25,0 24,-1-24,26 25,-26-1,1 1,24 24,-24-24,24-1,-24 26,24-25,1-1</inkml:trace>
  <inkml:trace contextRef="#ctx0" brushRef="#br0" timeOffset="64318.6788">5606 12948,'-25'-25,"1"0,-1 1,25-1,-25 0,25 0,0 0,0 25,0-24,0 24,0 0,0 0,0-25,25 25,0 0,-25 0,49 25,-24-25,25 24,-26-24,26 25,0 0,24 25,-24-26,-1 1,26 25,-26-1,26 1,-26 0,26-1,-26 1,1-25,0 24,-1 1,1 0,-25-1,24 1</inkml:trace>
  <inkml:trace contextRef="#ctx0" brushRef="#br0" timeOffset="64870.7104">6350 10468,'0'0,"0"-25,0 25,0 0,0 0,0 0,-24 0,24 0,-25 25,0-25,0 24,0 1,1-25,-26 50,25-25,-25-1,1 26,24 0,-25-1,1 1,-1-1,1 1,-1 24,0-24,1 24,-1 1,25-25,-24 24</inkml:trace>
  <inkml:trace contextRef="#ctx0" brushRef="#br0" timeOffset="65337.7371">3746 13097,'25'-25,"-25"25,24-25,-24 25,25-25,-25 25,0 0,0 0,0 0,0 0,0 0,0 0,0 0,0 25,-25-25,25 25,-24 0,24 0,-25-1,0 1,0 25,0-25,1 24,-26 1,25 0,-24 24,-1-24,0-1,1 26,-1-26,-24 26,24-1,-24-24,24 24,-24 0</inkml:trace>
  <inkml:trace contextRef="#ctx0" brushRef="#br0" timeOffset="72850.1668">2878 14759,'0'0,"0"-25,-25 25,25 0,0-25,0 25,0-25,0 25,0 0,25-24,-25 24,24-25,-24 25,25-25,0 25,0-25,0 25,0 0,-1-25,1 25,-25 0,25 0,0 0,-25 0,25 25,-25-25,0 25,0-25,0 25,0 0,0-1,0 1,0 0,-25 0,25 0,0-1,-25 1,25 0,-25 0,25 0,0-25,-25 24,25-24,0 0,0 0,0 0,0 0,0 0,0 0,0 0,25 0,-25 0,25 0,0 0,-25 0,25 0,-1 0,1 0,0 0,0 0,0 25,-1-25,1 0,0 25,0-25,0 25,-25-25,0 25,24-1,-24-24,0 25,0 0,0-25,0 25,0-25,-24 25,24-1,-25-24,25 0,-25 25,25-25,-25 0,0 0,25 25,-24-25,-1 0,0 0,0 0,25 0,-25 0,1 0,-1 0,0-25</inkml:trace>
  <inkml:trace contextRef="#ctx0" brushRef="#br0" timeOffset="73038.1775">3473 14734,'0'0,"0"0,0 0,0 0,0-25,0 25,0 0,0 0,0-25,0 25,0 0,0 0,0 0,0 0,0 0</inkml:trace>
  <inkml:trace contextRef="#ctx0" brushRef="#br0" timeOffset="73342.1949">3895 14461,'24'-25,"-24"25,0 0,0 0,0-24,0 24,0 0,0 24,0-24,-24 0,24 25,0-25,0 25,0 0,0-25,0 25,0-1,0 1,24 0,1-25,0 25,25 0,-25-1,-1 1,26 0,-25 0,24 0,-24-1,0-24,25 25,-26 0,-24-25,25 25,-25 0,25-25,-25 24,0-24,0 25,0-25,0 25,0-25,-25 25,0-25,1 25,-1-25,-25 0,25 24,-24-24</inkml:trace>
  <inkml:trace contextRef="#ctx0" brushRef="#br0" timeOffset="73506.2043">3870 14536,'49'-25,"-24"0,0 0,25 25,-25-25,24 1,-24-1,25 0,-26 0,26 0,-25 0,0 1,-1 24,1-25,0 25,0 0,-25 0,25-25</inkml:trace>
  <inkml:trace contextRef="#ctx0" brushRef="#br0" timeOffset="73793.2207">5110 14436,'0'0,"0"-24,0 24,0 0,0-25,0 25,0-25,0 25,25 0,-25-25,0 25,0 0,0 0,0 0,0 0,0 0,0 0</inkml:trace>
  <inkml:trace contextRef="#ctx0" brushRef="#br0" timeOffset="73973.231">5209 14709,'25'0,"-25"0,25 0,-25 0,0 0,25 0,-25-25,0 25,0 0,0-24,0 24,0 0,25 0,-25 0,0 0,0 0,0 0,0 0,0-25,0 25,0 0</inkml:trace>
  <inkml:trace contextRef="#ctx0" brushRef="#br0" timeOffset="75731.3316">6648 14337,'0'-25,"-25"0,0 1,25-1,-24-25,24 25,0 1,-25 24,25-25,0 0,0 25,0 0,0 0,0 0,0 0,0 0,0 25,25-25,-25 25,0-1,24 1,-24 0,25 25,-25-26,0 26,25-25,-25 25,0-26,0 26,0-25,0 24,0-24,0 0,0 0,-25 24,25-24,0 0,0-25,-25 25</inkml:trace>
  <inkml:trace contextRef="#ctx0" brushRef="#br0" timeOffset="75906.3416">6921 14536,'0'0,"0"0,0 0,0 0,0-25,0 25,0 0,0 0,0 0,0 0,0 0,0 0,0 0,0 0,0 0,0 0,0 0,0 0</inkml:trace>
  <inkml:trace contextRef="#ctx0" brushRef="#br0" timeOffset="76189.3578">7367 14139,'0'-25,"0"25,0 0,0 0,0 0,0 0,-24 0,24 0,-25 25,0-25,25 24,-25 1,25 0,0 0,0 0,0-1,0 1,0 25,0-25,25 0,0-1,-25 1,25 0,-1 0,1 0,0-1,0 1,0 0,-1 0,1-25,-25 25,25-25,-25 24,25-24,-25 25,0-25,0 0,0 25,-25-25,25 0,-25 25,0-25,1 25,-1-25,0 0</inkml:trace>
  <inkml:trace contextRef="#ctx0" brushRef="#br0" timeOffset="76346.3668">7268 14263,'25'-25,"25"-25,-1 25,1 1,-1-1,1 0,0-25,-1 26,1-1,-1 25,-24-25,25 0,-25 0,-1 25,1 0,0-24</inkml:trace>
  <inkml:trace contextRef="#ctx0" brushRef="#br0" timeOffset="76993.4038">3721 14858,'0'-25,"0"0,-25 25,25-24,-25-1,25 0,0 0,-24 0,24 1,-25-26,25 25,0 0,-25-24,25 24,-25 0,25-24,0-1,-25 25,25-25,0 26,0-26,0 25,25-24,-25 24</inkml:trace>
  <inkml:trace contextRef="#ctx0" brushRef="#br0" timeOffset="77519.4339">6946 14536,'24'0,"-24"-25,25-25,-25 25,25 1,0-26,0 0,-1 25,1-24,0-1,0 1,-25-1,25 0,0 26,-1-26,-24 0</inkml:trace>
  <inkml:trace contextRef="#ctx0" brushRef="#br0" timeOffset="78141.4694">3845 16247,'-25'25,"25"-25,0 0,0 0,0 0,0 0,25 0,0 0,-25-25,25 25,24 0,-24-25,25 25,-25-25,24 25,1-24,-1-1,1 25,-25-25,24 25,-24-25,0 25,25 0,-50 0,24 0,1 0,-25 25,25-25,-25 25,0-25,25 25,-25-1,0 1,0 0,0 0,0 0,0 24,0 1,0-25,0 24,0 1,0-25,0 24,0-24,0 25,0-25,0-1,0 1,25 0,-25-25,0 25,0-25,0 25,0-25</inkml:trace>
  <inkml:trace contextRef="#ctx0" brushRef="#br0" timeOffset="78305.4788">5061 16247,'0'0,"24"-25,-24 0,0 25,0-24,0 24,0-25,0 25,0 0,0-25,0 25,0 0,0 0,0 0</inkml:trace>
  <inkml:trace contextRef="#ctx0" brushRef="#br0" timeOffset="78465.488">5185 16495,'24'0,"-24"25,0-25,0 0,25 0,-25 0,0 0,0 0,0 0,0 0,0 0,0 0,0 0,0 0,0 0,0-25</inkml:trace>
  <inkml:trace contextRef="#ctx0" brushRef="#br0" timeOffset="78869.5111">5730 15999,'0'-25,"25"0,-25 25,25-24,-25-1,25 0,-1 0,1 0,0 25,0-24,0 24,-1-25,1 25,0 0,-25 0,25 0,-25 0,25 25,-25-25,0 24,0-24,0 25,0 0,-25 0,25 0,-25-1,25 1,-25 0,25-25,-25 25,1 0,24-1,0-24,0 25,0-25,0 0,0 25,24-25,-24 0,25 0,0 0,0 25,0-25,-1 0,1 0,25 0,-25 25,0-25,-1 0,1 24,0-24,-25 25,25-25,-25 25,0-25,0 25,0-25,0 25,0-25,-25 24,25 1,-25 0,0-25,-24 25,24 0,0 0,-25 24,1-24</inkml:trace>
  <inkml:trace contextRef="#ctx0" brushRef="#br0" timeOffset="79265.5337">4093 17636,'-25'25,"1"0,24-25,0 0,0 25,0-25,0 0,0 0,24 0,1 0,0 0,25-25,-26 25,26 0,0-25,24 0,-24 25,24-25,0 1,26-1,-1 0,-25 0,25-25,26 26,-26-1,0 0,25 0,-25 0,25-24,-25 24,1 0,24 0,-25 1,0 24,-24-25,24 0,-25 0,1 25,-1-25,0 1,1 24,-26-25,1 25,-25-25,24 25,-24 0,-25-25,25 25,0 0,-25 0,0-25,0 25,0 0,0 0,0 0,0 0,-25-24,25 24,0 0,-25-25,25 25,0 0,-25 0,25 0</inkml:trace>
  <inkml:trace contextRef="#ctx0" brushRef="#br0" timeOffset="80493.604">13817 7714,'0'0,"24"-25,-24 1,0 24,0 0,0 0,0 0,0 0,0 0,25 0,-25 0,0 0,0 0,0-25,0 25,0 0,0 0,0 0,0 0,0 0,0 0,0 0,0 0,0 0,0 0,0 0,0 0,0 0,0 0,0 0,0 0,0 0,0 0,0 0,0 0,0 0,0 0,0 0,0 0,0 0,0 0,0 0,0 0,0 0,0 0,0 0,0 0,0 0,0 0,0 0,0 0,0 0,0 0,0 0,0 25,0-1,0 1,0 0,0 0,0 24,0 1,0 0,0-1,-25-24,25 25,0-1,0 1,0-25,0 24,25-24,-25 0,25 0,0-25,0 0,-1 0,1 0,25 0,-1-25,26 0,-26 0,26-24,-1 24,25-25,-24 1,24-1,-24-24,24 24,0 0,0-24,0 24,1-24,-26 0,25 24,0-24,1-1,-26 1,25-1,-24 26,-1-26,1 26,-1-1,-24 1,-1 24,1-25,-1 50,-24-25,0 0,0 25,0 0,-25 0,0 0,0 0,0-24,0 24,0 0,0 0,0 0,0 0,0 0,0 0,0 0,0 24,0-24,0 0,0 0,0 0,0 0,0 25,-25-25,0 25,25-25,-25 25</inkml:trace>
  <inkml:trace contextRef="#ctx0" brushRef="#br0" timeOffset="80961.6307">14561 7342,'-25'0,"0"0,25-25,0 25,0-24,-25 24,25-25,0 25,0 0,0 0,0-25,-25 25,25 0,0 25,0-25,0 25,0-25,0 24,0 1,0 25,-24-25,24 24,-25-24,25 25,0-26,0 26,0 0,0-26,0 1,0 0,0 0,25 0,-1-1,1-24,25 0,-25 0,24-24,26 24,-1-25,1 0,-1-25,0 26,26-1,-1-25,0 1,0 24,-24-25,24 1,0-1,0 0,-24-24,-1 24,1 1,-26-1,26 1,-51-1,26 25,-25-24,0 24,-1 0,1 0,-25 25,0-25,0 25,0 0,0 0,0 0,0 0,0 0,0 25,-25-25,25 0,-24 25,-1 0,0 0,0-1</inkml:trace>
</inkml:ink>
</file>

<file path=ppt/ink/ink2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9T14:51:40.862"/>
    </inkml:context>
    <inkml:brush xml:id="br0">
      <inkml:brushProperty name="width" value="0.05292" units="cm"/>
      <inkml:brushProperty name="height" value="0.05292" units="cm"/>
      <inkml:brushProperty name="color" value="#FF0000"/>
    </inkml:brush>
  </inkml:definitions>
  <inkml:trace contextRef="#ctx0" brushRef="#br0">18877 8806,'0'-50,"0"25,0 0,0 1,-25-1,0 0,0 25,0-25,1 25,-26 0,25 25,-24-25,24 25,-25 0,25 24,-24-24,24 25,-25-26,26 26,24 0,-25-26,25 26,0-25,0 25,0-26,0 1,25 0,-1 0,1 0,0-1,0-24,0 25,24-25,-24 0,25 25,-1-25,1 0,-25-25,24 25,1 0,0-25,-1 1,1 24,-1-25,1 0,-25 0,24 0,-24-24,25 24,-25 0,-25-25,24 26,-24-1,0 0,0 0,0 0,0 1,0 24,0-25,0 25,-24 0,24 25,0-25,0 24,0 1,0 0,0 0,0 24,0-24,0 25,0-25,0 0,0 24,0-24,24 0,-24 0,25-1,-25 1,0 0,25-25,-25 25,0-25,0 25,25-25,-25 0,0 0,0 0,0 0,0 0,0-25,0 25,0-25,0 0,0 0,0 1,0-26,0 0,0 26,0-51,0 25,0-24,0 0,0-1,0 1,0-1,0 26,0-26,25 26,-25-1,24 25,1 1,0-1,0 0,0 25,-1 0,26 25,-25-25,0 25,-1-25,1 24,0 1,0 25,0-25,-25-1,24 1,-24 25,0-25,-24-1,-1 26,0-25,0 0,0-1,-24 1,-1 25,25-50,-24 25,-1-1,1 1,-1-25</inkml:trace>
  <inkml:trace contextRef="#ctx0" brushRef="#br0" timeOffset="592.0339">22548 8533,'-25'-25,"25"25,-25-25,0 0,1 25,-1-24,0 24,0 0,0 0,-24 0,24 0,0 24,0-24,25 25,-24-25,24 25,0 0,0 0,0-1,0 1,24 0,1 0,0 24,0-24,0 0,24 0,-24 0,25 24,-26-24,1 0,25 0,-25-1,-1 1,1 0,-25 0,25 0,-25 0,0-1,0-24,0 25,0-25,-25 25,0-25,25 0,-24 25,-1-25,0 0,0 0,-24 0,24-25,0 25,0-25,0 25,1-25,-1 1</inkml:trace>
  <inkml:trace contextRef="#ctx0" brushRef="#br0" timeOffset="985.0564">22697 8582,'49'25,"-24"0,0 0,0 0,-1-1,-24 1,25 0,0 0,-25 24,0-24,0 0,25 25,-25-26,0 26,0-25,0 0,0 0,0-1,0 1,0 0,0 0,0 0,0-25,0 24,0-24,0 0,0 0,0 0,0 0,0 0,0 0,0-24,0-1,0 0,0 0,0-24,0-1,0 0,0 1,0-26,0 1,0-1,0 26,0-26,0 26,0-26,25 26,-25 24,24-25,1 26,0-1,0 0,0 0,0 25,24-25,-24 25,0 0,0 0,-1 25,26-25,-25 25,0-25,-1 25,1 0,-25-1,25 1,-25 0,0 0,-25 0,0-1,-24 1,-1 0,1 0,-26 0,-24-1,24 1</inkml:trace>
  <inkml:trace contextRef="#ctx0" brushRef="#br0" timeOffset="4024.2302">19794 10195,'0'-25,"0"0,0 0,0 1,0-1,0 25,25-25,-25 25,0 0,0 0,0 0,0 0,0 0,0 0,-25 0,25 25,-24-25,24 25,-25-1,0 1,0 0,0 0,-24 24,24-24,-25 25,26-1,-1-24,-25 25,25-25,1-1,24 1,-25 0,25 0,0 0,0-25,25 24,-1-24,1 0,0 25,25-25,-26 0,26 0,0 0,-1 0,1 0,-1-25,1 25,0-24,24 24,-24-25,-25 0,24 25,1-25,-25 0,-1 1,-24-1,25 0,-25 0,0 0,0 1,0 24,-25-25,25 25,-24 0,24 0,-25 0,25 25,-25-25,25 24,0 1,-25 25,25-25,0 24,0-24,0 25,0-1,0-24,0 25,0-1,0-24,0 25,0-26,0 1,0 25,0-25,0-1,0 1,0-25,0 25,0-25,0 25</inkml:trace>
  <inkml:trace contextRef="#ctx0" brushRef="#br0" timeOffset="4203.2404">20836 10195,'25'0,"0"-25,-25 0,0 0,0 25,25-24,-25-1,0 25,0 0,25-25,-25 25,0 0,0 0,0 0,0 0,0 0,0 25,0-25</inkml:trace>
  <inkml:trace contextRef="#ctx0" brushRef="#br0" timeOffset="4332.2478">20886 10542,'0'0,"0"25,0-25,0 0,0 0,0 0,0 0,0 0,0 0</inkml:trace>
  <inkml:trace contextRef="#ctx0" brushRef="#br0" timeOffset="4624.2645">21853 10096,'25'0,"-25"0,25 0,-25 0,0 0,0 0,0 24,-25-24,0 0,25 25,-25 0,1 0,24 0,-25-1,25 1,0 0,0 0,0 0,0-1,0 26,0-25,25 0,-25 24,24-24,1 0,0 24,0-24,0 0,-1 0,1 0,-25-25,25 24,-25 1,25 0,-25-25,0 25,0-25,0 25,0-25,0 0,-25 0,25 24,-25-24,-24 0,24-24,-25 24</inkml:trace>
  <inkml:trace contextRef="#ctx0" brushRef="#br0" timeOffset="4785.2737">21655 10269,'49'-25,"26"1,-1-1,-24 25,24-25,26 0,-26 25,0-25,1 25,24-24,-25 24,1-25,-26 25,26-25,-26 25,-24 0,25 0,-25 0,-25-25,24 25</inkml:trace>
  <inkml:trace contextRef="#ctx0" brushRef="#br0" timeOffset="6068.3471">9947 5135,'0'0,"0"0,0 0,0 0,-25 0,25 0,0 0,0 0,0 24,0-24,0 25,0 0,0-25,0 25,0 0,0-1,0 1,0-25,25 25,-25 0,25-25,-25 25,25-25,-25 0,24 0,1 0,0 0,-25 0,25 0,0-25,-1 25,1-25,0 25,0-25,0 0,-1 1,1-1,0 0,25 0,-25 0,-1 1,1-1,0 25,0-25,0 0,-1 25,1-25,-25 25,25 0,0 0,-25 0,25 25,-25-25,0 25,24-25,-24 25,25-25,-25 25,0-25,25 0,-25 24,0-24,25 0,-25 0,25 0,-25 0,24 0,1 0,-25 0,25 0,0 0,0 0,-1-24,1 24,0 0,25 0,-26-25,1 25,0-25,25 25,-26-25,1 25,0 0,0-25,-25 25,25 0,-1 0,-24 0,0 0,25 0,-25 0,0 25</inkml:trace>
  <inkml:trace contextRef="#ctx0" brushRef="#br0" timeOffset="8436.4826">22126 11410,'0'-25,"0"25,0-24,0 24,0 0,0-25,-25 25,25 0,0 0,0 0,0 0,0 25,0-25,0 24,0 1,0 0,0 0,0 24,0-24,-24 25,24-1,0-24,0 25,0-1,0-24,0 25,0-25,0-1,0 1,0 0,0-25,0 25,0 0,0-25,0 0,0 0,0 24,0-24,0 0,0 0,-25 0,25-24,0 24,0 0,-25-25,25 25,-25-25,25 25,0-25,-25 0,25 25,-25-24,25 24,0-25,0 25,0 0,-24 0,24 0,0 0,0 0,0 0,0 25,0-25,0 24,0 1,0-25,24 25,-24 0,0 0,25-1,-25-24,25 25,-25 0,0-25,25 25,-25-25,25 25,0-25,-25 0,24 0,1 0,0 0,-25 0,25 0,0-25,-1 25,1-25,-25 25,25-25,0 0,-25 1,25-1,-1 0,-24 0,0 0</inkml:trace>
  <inkml:trace contextRef="#ctx0" brushRef="#br0" timeOffset="8792.5029">21754 12650,'0'0,"0"-24,0 24,0 0,0 0,0 0,0 0,0 0,0 0,0 24,0-24,0 25,0 0,0 25,0-26,0 26,0-25,0 24,0-24,0 25,0-25,0-1,0 26,-25-25,25 0,0-1,0 1,0 0,0 0,0-25,0 25,-25-25,25 0</inkml:trace>
  <inkml:trace contextRef="#ctx0" brushRef="#br0" timeOffset="8935.5111">21952 12998,'0'0,"25"-25,-25 25,0 0,0-25,0 25,0 0,0-25,25 25,-25 0,0 0,0 0,0 0</inkml:trace>
  <inkml:trace contextRef="#ctx0" brushRef="#br0" timeOffset="9216.5272">22498 12849,'-25'0,"25"0,-24 0,24 25,-25-25,25 0,-25 0,25 24,-25-24,25 25,0 0,0 0,0 0,0-1,0 1,0-25,0 25,25 0,-25 0,25-1,-25 1,25 0,-25 0,24 0,-24-25,0 25,25-1,-25-24,0 25,0-25,0 25,0-25,0 0,-25 25,25-25,-24 0,24 0,-25 0,0 0,0 0,0-25</inkml:trace>
  <inkml:trace contextRef="#ctx0" brushRef="#br0" timeOffset="9372.5361">22449 12799,'49'0,"1"-25,-25 25,24-24,1 24,-1 0,1-25,0 25,-1 0,1-25,-1 25,1 0,0 0,-25 0,-1 0,1 0,0 0</inkml:trace>
  <inkml:trace contextRef="#ctx0" brushRef="#br0" timeOffset="10252.5864">19472 10096,'0'-25,"0"0,0 0,0 25,0-25,0 0,-25 25,0 0,25 0,-24 0,-1 25,0-25,0 25,-24 0,24 25,0-1,-25 1,26 24,-1 1,-25-1,25 0,1 1,-1-1,0 1,25 24,0-25,0 1,0-26,25 26,24-26,-24 1,25 0,24-26,-24 26,24-25,25 0,-24-1,24-24,0 25</inkml:trace>
  <inkml:trace contextRef="#ctx0" brushRef="#br0" timeOffset="10716.613">22349 9575,'0'0,"25"-25,-25 25,25-25,0 25,-25 0,25 0,-1 0,1 0,0 25,0 0,0-1,24 1,-24 25,0-1,0 1,24 0,-24-1,0 26,-25-1,25 1,-25-1,0 0,0 1,0 24,0-25,-25 1,0 24,-25-25,26 1,-26-1,0-24,1 24,-1-24,25-1,-24-24,-1 0,25 0,1 0,-26 0,25-25,25 0</inkml:trace>
  <inkml:trace contextRef="#ctx0" brushRef="#br0" timeOffset="10932.6253">22920 10220,'0'24,"25"-24,-1 25,-24 0,25 0,0 0,-25-1,25 1,0 25,0-25,-1-1,1 26,0-25,0 0,-25-1,25 1,-1 0,1 0,-25 0,25-25</inkml:trace>
  <inkml:trace contextRef="#ctx0" brushRef="#br0" timeOffset="11068.6331">23366 10344,'0'-25,"-24"0,24 25,0-25,0 25,-25 0,25 25,-25 0,25 0,-25-1,0 26,-24 0,24-1,0 1,-24-1,-1 1</inkml:trace>
  <inkml:trace contextRef="#ctx0" brushRef="#br0" timeOffset="14439.8259">23912 10269,'0'-25,"0"1,0 24,-25 0,25-25,-25 25,25 0,-24 0,-1 0,25 25,-25-1,0-24,0 25,-24 0,24 25,0-26,25 1,-25 0,1 0,24 0,0-1,-25 1,25 0,0-25,0 25,0-25,25 25,-25-25,0 24,24-24,1 0,-25 0,25 0,0 0,0-24,-1 24,26-25,-25 25,0-25,-1 0,1 0,0 1,0-1,-25 0,25 0,-25 0,0 1,0-26,0 25,0 0,0 1,-25-1,0 0,25 0,-25 25,0-25,1 25,24 0</inkml:trace>
  <inkml:trace contextRef="#ctx0" brushRef="#br0" timeOffset="14579.8339">24185 10393,'0'0,"0"0,0 0,0 0,0 0,0 0,0-25,0 25,0 0</inkml:trace>
  <inkml:trace contextRef="#ctx0" brushRef="#br0" timeOffset="14933.8542">24433 10220,'25'-25,"0"0,-25 25,24-25,1 25,0-25,25 25,-26 0,1 0,0 0,25 0,-26 0,1 0,0 0,-25 25,25-25,-25 0,0 25,0-25,-25 25,0 0,0-25,1 24,-26 1,25 0,-24-25,24 25,-25 0,25-25,25 24,-24 1,24 0,0-25,0 25,0 0,0-1,24 1,-24 0,25-25,0 25,0 0,0-1,-1 1,1 0,0 0,0 0,0-25,-25 24,24 1,-24-25,0 25,0 0,0-25,-24 25,-1-25,0 0,-25 24,1-24,-1 25,-24-25,-1 0</inkml:trace>
  <inkml:trace contextRef="#ctx0" brushRef="#br0" timeOffset="15930.9112">19621 11509,'0'-24,"0"24,0-25,0 0,0 25,0-25,0 25,0-25,0 25,0 0,0 0,0 0,0 0,0 25,0-25,-25 25,25 0,-25 0,25-1,-25 26,1-25,-1 24,0 1,0 0,0-26,1 26,-1 0,-25-26,50 26,-25-25,1 0,-1-1,25 1,0-25,-25 25,25-25,0 25,0-25,0 0,0 0,0 0,0 0,0 0,0-25,0 25,0-25,0 25,0-25,0 1,0-1,0 0,0 25,0-25,0 0,0 1,0 24,0 0,0-25,0 25,0 0,0 0,0 0,0 0,0 25,0-25,0 24,-25-24,25 25,0 0,-25 0,25 0,0-1,0-24,0 25,0 0,0-25,0 25,0-25,0 25,25-25,-25 0,25 0,0 0,0 0,-1 0,1 0,0 0,25 0,-26 0,1-25</inkml:trace>
  <inkml:trace contextRef="#ctx0" brushRef="#br0" timeOffset="18878.0798">18653 12700,'0'-25,"0"25,0 0,0-25,0 25,0 0,0 0,0 0,0 0,0 25,0 0,0 0,0 0,0-1,0 26,0-25,0 24,0 1,0-25,-24 24,24-24,0 25,-25-25,25-1,-25 26,25-25,0 0,-25 0,25-25,0 24,0 1,0-25</inkml:trace>
  <inkml:trace contextRef="#ctx0" brushRef="#br0" timeOffset="19018.0878">18777 13146,'25'0,"-25"-24,25 24,-25 0,0-25,0 25,0 0,0 0,0-25,0 25,0 0,25 0,-25 0,0 0,0 0,0 0</inkml:trace>
  <inkml:trace contextRef="#ctx0" brushRef="#br0" timeOffset="19373.1081">19150 12923,'0'0,"0"0,24-25,-24 25,25-24,-25 24,25-25,0 25,-25 0,25 0,-1 0,26 0,-25 0,0 0,-1 0,26 0,-25 25,0-25,-25 24,24 1,-24-25,0 25,0 0,0 0,-24-1,-1 1,0 25,-25-25,1-1,24 26,-25-25,1 0,-1 0,25-1,1 1,-1 0,0 0,25-25,0 0,0 25,0-25,0 0,25 0,0 0,24-25,1 25,-1 0,1-25,0 25,-1 0,26-25,-26 25,26 0,-26 0,26 0,-26-25,1 25,0 0,-26 0,26 0</inkml:trace>
  <inkml:trace contextRef="#ctx0" brushRef="#br0" timeOffset="20910.196">1960 8558,'0'-25,"0"0,0 25,0-25,0 25,0 0,0 0,25 0,-25 0,25 0,-1 25,1-25,0 0,0 25,24-25,-24 0,0 25,25-25,-26 24,26-24,-25 0,24 0,-24 25,25-25,-25 0,-1 0,1 0,25 0,-50 0,25 0,-1-25,1 25,-25 0,0 0,0-24,0 24,0 0,0-25,0 25,0 0,-25-25,1 25,24 0,-25-25,0 25,25 0,-25 0,25 0,0 0,-25 0,25 0,0 0,0 25,-24 0,24-25,0 25,0 24,0-24,0 0,0 24,0-24,0 0,0 25,0-26,0 26,0-25,0 0,0-1,0 26,0-25,0 0</inkml:trace>
  <inkml:trace contextRef="#ctx0" brushRef="#br0" timeOffset="21102.207">2134 9128,'-25'0,"25"0,0 0,0 0,0 0,0 0,0 0,25 0,-1 0,1 0,0 0,0 0,0 0,-1 0,26 0,0 0,-26 0,26 0,0-25,-1 25,1 0,-1 0</inkml:trace>
  <inkml:trace contextRef="#ctx0" brushRef="#br0" timeOffset="23638.3521">1662 9624,'0'-25,"0"25,0-24,0 24,0 0,0-25,-25 25,25 0,0 0,0 25,0-25,25 24,-25 1,25 0,-25 0,25 0,0 24,-25-24,24 0,-24 24,0-24,25 0,-25 25,0-26,0 1,0 0,0 0,0 0,0 0,0-1,0-24</inkml:trace>
  <inkml:trace contextRef="#ctx0" brushRef="#br0" timeOffset="23801.3614">1935 9897,'0'0,"25"0,-25-25,0 25,0-25,0 25,0 0,0 0,0-24,0 24,0 0,0 0,0 0,0 0,0 0,0 0,0 0,0 0,0 0,0 0</inkml:trace>
  <inkml:trace contextRef="#ctx0" brushRef="#br0" timeOffset="24034.3747">2307 9575,'0'0,"0"-25,25 25,-25 0,0 0,0 0,0 0,0 0,0 0,0 25,0-25,0 24,0-24,0 25,25 0,-25 0,0 0,25 24,-25-24,0 0,0 0,0-1,0 1,24 0,-24 0,0 0,0-1,0 1,0-25,0 25,0 0,0-25,0 25,0-25</inkml:trace>
  <inkml:trace contextRef="#ctx0" brushRef="#br0" timeOffset="24278.3887">2654 9649,'25'-25,"-25"25,0 0,0-25,0 25,0 0,0 0,0 0,0 25,0-25,0 25,0-25,0 25,0 0,0-1,25 1,-25 0,25 0,-25 0,25-1,-1-24,1 25,0 0,-25 0,25 0,0-25,-1 24,1-24,-25 25,25-25,-25 25,0-25,0 25,0-25,0 25,0-25,-25 25,0-25</inkml:trace>
  <inkml:trace contextRef="#ctx0" brushRef="#br0" timeOffset="24418.3967">2654 9723,'50'-24,"-25"-1,24 0,-24 0,25 0,-1 1,1-1,0 0,-1 0,26 0,-26 25,1-24,0-1</inkml:trace>
  <inkml:trace contextRef="#ctx0" brushRef="#br0" timeOffset="24954.4273">6499 8607,'0'0,"-25"0,25 0,0 0,0 0,0-25,0 25,25 0,0-24,0 24,0 0,-1 0,26-25,-25 25,24 0,1-25,0 25,-26 0,26-25,0 25,-26 0,1 0,0 0,0 0</inkml:trace>
  <inkml:trace contextRef="#ctx0" brushRef="#br0" timeOffset="25126.4372">6896 8483,'-25'0,"25"0,-25 0,25 0,0 0,-24 0,24 0,0 0,0 0,0 25,0-25,0 25,0 0,0-25,0 24,0 26,0-25,0 0,24-1,-24 1,0 0,0 0,25 0,-25-1,0 1,0 0,0 0,0 0,0-25,0 24</inkml:trace>
  <inkml:trace contextRef="#ctx0" brushRef="#br0" timeOffset="25322.4484">7070 8706,'0'-49,"24"24,-24 25,0-25,0 0,0 25,0-24,0 24,0 0,0 24,0-24,0 25,0-25,0 25,25 25,-25-26,0 1,0 25,0-25,0-1,0 1,0 25,25-25,-25-1,0 1,0 0,0-25,0 25,0 0,25-25</inkml:trace>
  <inkml:trace contextRef="#ctx0" brushRef="#br0" timeOffset="25566.4623">6747 9128,'-25'25,"1"-25,-1 0,0 0,0 0,25 0,-25 0,25 0,0 0,0 0,0 0,0 0,25 0,-25 0,25 0,25 0,-26 0,26-25,0 25,-1 0,1-25,24 25,1 0,-26-24,26 24,-1 0,-24-25,24 25,-24 0,-1-25,1 25,0 0,-26 0,26 0,-25-25,-25 25,25 0</inkml:trace>
  <inkml:trace contextRef="#ctx0" brushRef="#br0" timeOffset="27206.5561">6425 9500,'0'0,"0"0,0 0,0-25,0 25,0 0,0 0,0 0,0 0,0 0,0 0,0 0,0 25,0 0,0-25,0 50,25-26,-25 1,0 25,24-25,-24 24,0-24,0 25,0-26,0 1,0 0,25 25,-25-26,0-24,0 25,0 0,0 0,0-25,0 0,0 25</inkml:trace>
  <inkml:trace contextRef="#ctx0" brushRef="#br0" timeOffset="27361.565">6722 9897,'0'-25,"25"25,-25 0,0-25,0 25,0 0,0-24,0 24,0 0,0 0,0 0,0-25,0 25,0 0,0 0,0 0,0 0,0 0,0 0</inkml:trace>
  <inkml:trace contextRef="#ctx0" brushRef="#br0" timeOffset="27774.5886">7169 9575,'0'-25,"0"25,0 0,25-25,0 25,-25-25,24 25,1 0,0 0,0 0,0 0,-1 0,1 0,25 25,-25 0,-1-25,26 25,-25-1,-25 1,25 0,-1 0,-24 0,0 24,0-24,-24 0,-26 24,25-24,-24 0,24 25,-25-26,1 1,-26 0,26 0,24 0,-25 0,25-25,0 0,1 0,-1 0,25 0,0 0,0-25,0 25,0-25,0 0,0 25,0-25,25 0,-25 25,24-24,1 24,0 0,0-25,0 25,0 0,-1 0,26 0,-25 0,24 0,-24 25,25-25,-25 0,-1 0,26 24,-25-24,24 0,-24 25,0-25,0 0,0 0,-1 0</inkml:trace>
  <inkml:trace contextRef="#ctx0" brushRef="#br0" timeOffset="28130.609">7963 9599,'-25'-49,"0"24,25 0,-25 0,25 1,0 24,0-25,0 25,-25 25,25-25,0 24,0-24,0 25,0 0,0 0,0 0,0-1,0 1,0 0,25 0,0 0,-25-1,25-24,0 25,-1-25,1 25,0-25,0 0,0 0,-1 0,1 0,0 0,0 0,0-25,0 25,-1-25,1 1,0-1,-25 0,25 0,0 0,-25 1,0-1,0 0,0 25,0-25,0 25,0 0,0 0,0 0,0 25,0 0,0 0,0 24,0-24,0 25,0-1,0 1,0-1,0-24,0 25,0-1,0 1,0 0,0-25</inkml:trace>
  <inkml:trace contextRef="#ctx0" brushRef="#br0" timeOffset="29813.7053">4416 11187,'0'0,"0"-25,0 25,-25 0,25-25,0 25,0 0,0 0,0 0,0 0,0 0,0 0,0 0,0 25,0-25,0 25,25 0,-25 0,24-1,-24 26,25-25,-25 24,0 1,25 0,-25-1,0 1,0-1,0-24,0 25,0-1,0-24,0 25,0-25,0-1,0 1,0-25,0 25,0-25,25 0,-25 25</inkml:trace>
  <inkml:trace contextRef="#ctx0" brushRef="#br0" timeOffset="29981.7149">4664 11683,'0'0,"0"-25,0 25,24 0,-24 0,0-25,0 25,0 0,0 0,0 0,0-24,0 24,0 0,0 0</inkml:trace>
  <inkml:trace contextRef="#ctx0" brushRef="#br0" timeOffset="30997.773">5457 11336,'0'0,"25"0,-25 0,0 0,0 0,0 25,0-25,-25 0,25 24,-24-24,24 25,-25-25,0 0,0 25,0-25,1 25,-1-25,0 0,0 0,0 0,1 0,24 0,-25 0,25 0,-25 0,25-25,0 25,-25 0,25-25,0 25,0-25,0 1,0 24,0-25,0 0,25 0,0 0,-25 25,25-24,-25-1,24 25,1-25,0 25,-25-25,25 25,0 0,-1 0,1 0,-25 0,25 25,0 0,0-25,-1 25,-24-1,25 1,0 25,-25-25,25-1,-25 26,0-25,0 0,0 24,-25 1,0-25,25 24,-25 1,-24-25,24 24,0 1,-24-25,24 24,-25-24,25 0,-24 0,24-25,0 24,0-24,1 0,24 0,-25-24,25 24,0-25,0 0,0 0,0 0,0 1,0-1,0 0,0 0,25 0,-1 1,-24-1,25 25,0-25,0 25,0 0,-1 0,1 25,0-25,25 25,-26-25,1 24,0 1,0-25,0 25,-1 0,1-25,0 25,0-25,0 24</inkml:trace>
  <inkml:trace contextRef="#ctx0" brushRef="#br0" timeOffset="31417.797">3423 10244,'0'-24,"-24"24,24-25,0 25,0 0,-25 0,25-25,0 25,0 0,0 0,0 25,25-25,-1 25,1-1,0 1,25 0,-1 0,1 24,-1 1,26-25,-1 24,1 1,-1 0,1-1,-26 1,26 24</inkml:trace>
  <inkml:trace contextRef="#ctx0" brushRef="#br0" timeOffset="31766.817">5433 12452,'0'0,"0"25,0-25,0 0,0 0,24 0,1 25,-25-25,50 24,-25 1,-1-25,26 25,0 25,-1-26,1 1,-1 0,1 0,0 24,-1-24,1 0,-1 0,1 24,0-24,-1 0,1 0,0 0,-1-1</inkml:trace>
  <inkml:trace contextRef="#ctx0" brushRef="#br0" timeOffset="32257.8451">6226 10071,'0'-25,"0"25,0 0,0 0,0 0,0 0,0 0,0 0,0 0,0 0,0 0,-24 25,24-25,-25 25,0-1,0 26,0-25,0 24,1 1,-26 0,25-1,-24 1,24-1</inkml:trace>
  <inkml:trace contextRef="#ctx0" brushRef="#br0" timeOffset="32845.8787">4440 12650,'25'-24,"0"-1,-25 0,25 0,0 0,-25 1,0 24,24-25,-24 25,0 0,0 0,0 0,0 0,0 0,0 0,-24 25,24-1,-25 1,0 0,0 25,0-1,1 1,-26-1,25 1,-24 24,-26 1,26-26,-1 26,-24-1,24 1</inkml:trace>
  <inkml:trace contextRef="#ctx0" brushRef="#br0" timeOffset="35882.0523">2729 13742,'0'-25,"0"25,-25 0,25 0,0-25,-25 25,25 0,-25 25,25-25,0 25,-24-25,24 25,-25-1,25 26,0-25,-25 24,25-24,0 25,0-25,0 24,25-24,-25 0,25 0,-25-1,24 1,-24-25,25 25,0-25,-25 0,25 0,0 0,-1-25,1 25,-25-25,25 25,0-24,0-1,-1 0,1 0,-25 0,25 1,-25-1,25 0,-25 0,0 0,0 1,0-1,0 25,0-25,-25 0,0 0,25 25,-25-24,1 24,-1 0,0-25,0 25,25 0,-25 0,1 0</inkml:trace>
  <inkml:trace contextRef="#ctx0" brushRef="#br0" timeOffset="36062.0626">3275 13841,'24'0,"1"0,-25 25,0-25,25 0,-25 0,0 0,0 0,0 0,0 0,0 0,0 0,0 0,0 0,0 0,0 0,0 0,0 0,0 0</inkml:trace>
  <inkml:trace contextRef="#ctx0" brushRef="#br0" timeOffset="36394.0816">3523 13717,'24'0,"-24"0,0 0,0 0,0 0,0 25,0-25,0 25,0-25,-24 24,24 1,0 0,0 0,0 0,0-1,0 1,0 0,0 0,0 0,0-25,24 24,-24 1,0-25,25 0,-25 25,25-25,-25 0,25 0,0 0,-25-25,24 25,1 0,0-25,-25 25,25-24,0-1,-1 0,-24 0,25 25,-25-25,0 1,0-1,0 0,0 0,0 0,0 1,-25-1,1 25,-1-25,0 0,0 25,0-25,1 25,-1-24,0 24,0 0,0 0,1-25</inkml:trace>
  <inkml:trace contextRef="#ctx0" brushRef="#br0" timeOffset="36742.1015">3721 13519,'0'0,"25"0,-25 0,0 0,0 24,0-24,0 25,25-25,-25 25,0 0,24 0,-24-1,0-24,25 25,-25 0,25-25,-25 25,25 0,0-25,-25 0,24 24,1-24,-25 0,25 0,0 0,-25-24,25 24,0 0,-1-25,-24 25,25-25,0 0,-25 25,25-25,-25 1,0-1,25 0,-25 25,0-25,0 0,0 25,0-24,24 24,-24 0,0 0,0 24,0-24,0 25,25 0,-25 0,0 0,0 24,0-24,0 25,0-26,0 26,25 0,-25-1,0-24,0 25,0-1</inkml:trace>
  <inkml:trace contextRef="#ctx0" brushRef="#br0" timeOffset="37986.1727">7194 13494,'0'-25,"0"25,-25-25,25 25,-25 0,25 0,-25 0,25 0,-25 0,25 25,-24 0,24-25,-25 49,25-24,0 0,0 25,-25-26,25 1,0 25,0-25,0-1,25 1,-25 0,25 0,-1 0,-24-1,25-24,0 0,-25 0,25 0,0 0,0 0,-1 0,1 0,0-24,-25-1,25 25,0-25,-1 0,1 0,0 1,-25-1,25 0,-25 0,25 0,-25-24,0 24,0 0,0 0,-25-24,25 24,-25 0,0 0,0 1,1 24,-1-25,0 25,0-25,0 25,1 0,-1 0,0 25,-25-25</inkml:trace>
  <inkml:trace contextRef="#ctx0" brushRef="#br0" timeOffset="38158.1825">7615 13593,'25'0,"0"0,0 0,-25 0,0 0,0 0,0-25,0 25,0 0,0 0,0 0,0 0,0 0,0 0,0 0,25 0</inkml:trace>
  <inkml:trace contextRef="#ctx0" brushRef="#br0" timeOffset="38494.2018">8062 13295,'0'0,"25"0,-25 0,0 0,0 0,0 0,0 25,-25 0,25-25,-25 25,25 24,0-24,-25 0,25 25,-25-26,25 1,0 25,0-25,0-1,0 1,0 0,0 0,0 0,25-1,-25-24,25 25,0-25,-25 0,25 0,-1 0,1 0,0 0,0 0,0-25,0 25,-1-24,1-1,0 25,0-25,0 0,-1 0,-24 1,25-26,-25 25,0 0,0 1,0-1,-25-25,25 25,-24 1,-1-1,0 0,0 25,0-25,1 25,-1-25,0 25,0 0</inkml:trace>
  <inkml:trace contextRef="#ctx0" brushRef="#br0" timeOffset="38778.218">8632 13122,'25'0,"0"0,-25 0,0 0,0 0,0 0,0 0,0 0,0 0,0 24,-25 1,25-25,0 25,0 0,0 0,0 0,0-1,25 1,-25 25,25-25,0-1,-1 1,1 0,0 0,0 0,24-1,-24 1,-25 0,25 0,0 0,0-25,-25 24,0 1,0-25,0 25,0-25,0 25,0-25,-25 25,0-25,0 0,0 24,1-24,-1 0</inkml:trace>
  <inkml:trace contextRef="#ctx0" brushRef="#br0" timeOffset="38932.2268">8756 13146,'25'-24,"25"-1,-1 0,1 0,0 0,24 1,-24-1,-1 0,1 25,-1-25,1 25,0-25,-1 25,-24 0,0 0</inkml:trace>
  <inkml:trace contextRef="#ctx0" brushRef="#br0" timeOffset="39726.2722">4664 15230,'24'-25,"-24"0,25 1,-25 24,0-25,0 25,0 0,0 0,0 0,0 0,0 0,0 25,0-1,0 1,-25 0,25 25,0-26,-24 26,24 0,-25-25,0 24,25 1,0-25,-25 24,25-24,0 0,0 0,0-25,25 24,-25-24,25 25,0-25,-1 0,1 0,0 0,0-25,24 25,-24-24,25-1,-25 0,24 25,-24-25,0 0,25-24,-26 24,1 0,0 0,0 1,-25-1,25 0,-25 0,0 0,0 0,0 25,0-24,0 24,0 0,0 0,0 24,0-24,0 25,-25 0,25 25,0-1,0-24,0 50,0-26,0 1,0-1,0 1,0 0,25-1,-25 1,0-1,0-24,0 25,0-25,0-1,0 1,0 0,0 0,0-25,0 25</inkml:trace>
  <inkml:trace contextRef="#ctx0" brushRef="#br0" timeOffset="39885.2813">5557 15404,'24'-25,"-24"0,25 0,0 0,-25 1,0 24,25-25,-25 0,0 0,0 25,25 0,-25-25,0 25</inkml:trace>
  <inkml:trace contextRef="#ctx0" brushRef="#br0" timeOffset="40061.2914">5805 15652,'0'0,"24"0,-24 25,0-25,0 0,0 0,0 0,0 0,0-25,0 25,25 0,-25 0,0-25,0 25,0 0,25-25,-25 25,0-25,0 25</inkml:trace>
  <inkml:trace contextRef="#ctx0" brushRef="#br0" timeOffset="40338.3072">6450 15230,'0'0,"-25"0,25 0,0 25,-25-25,0 25,25-25,-25 24,1 1,24 0,0 0,0 25,0-26,0 1,24 0,-24 0,25 24,0-24,25 0,-26 0,1 24,0-24,25 0,-26 0,1 0,0-1,0 1,-25 0,25 0,-25-25,0 25,0-1,0-24,0 25,-25 0,0-25,0 25,0-25,1 0,-26 0,25 0,-24 0</inkml:trace>
  <inkml:trace contextRef="#ctx0" brushRef="#br0" timeOffset="40462.3143">6177 15379,'49'-25,"1"-25,-25 1,24 24,26-25,-26 26,1-1,24-25,-24 25,24 1,-24-1,24 0,-24 25,24-25,-24 25</inkml:trace>
  <inkml:trace contextRef="#ctx0" brushRef="#br0" timeOffset="40874.3379">4713 17165,'25'0,"25"0,-1 0,26 0,-1-25,1 25,24-25,0 0,25 1,-25-1,50 0,-25 0,25 0,0-24,24 24,-24 0,0 0,0-24,24 24,-24 0,0-24,0 24,0 0,0 0,-25 0,24 1,-24-1,-24 0,24 0,-25 0,-25 1,1 24,-1-25,-24 25,-1-25,-24 25,0 0,0 0,-25-25,0 25,0 0,0 0,-25 0,0 0,0 0,1-25,-26 25</inkml:trace>
  <inkml:trace contextRef="#ctx0" brushRef="#br0" timeOffset="41261.36">3969 15032,'25'-25,"0"0,-25 0,25 0,-25 1,24 24,-24 0,0 24,25-24,-25 50,25-25,-25 24,25 1,-25 24,25 1,-1-1,-24 26,25-26,0 25,-25 25,25-25,-25 1,0-1,0 25,0-25,0 0,0 1,-25-26,25 25,0-24,-25-1,25 0,0-24,0 0,-25-26,25 26,0-25,-24-25</inkml:trace>
  <inkml:trace contextRef="#ctx0" brushRef="#br0" timeOffset="41666.3832">4168 14883,'49'-25,"26"0,-1 25,0-25,26 1,-1-1,0 0,50 0,-25 0,25 1,0-1,24 0,-24 25,25-25,-1 0,1 1,24-1,-24 0,0 0,24 25,-24-25,-1 1,1-1,0 25,-26-25,26 25,-50-25,25 0,-25 25,0 0,-50-25,26 25,-26 0,-24 0,-26 0,1 0,0 0,-25 0,0 25,0-25,0 25,-25 0,0 0,1 0,-1-1,0 26,-25 0,26 24,-1 0,-25 26,25-1,1 0,-26 25,25 0,0 0,-24 25,24 0,0-25,0 25,1-25,24 24</inkml:trace>
  <inkml:trace contextRef="#ctx0" brushRef="#br0" timeOffset="69247.9608">16173 5060,'0'-25,"0"25,0-24,0 24,0-25,0 25,0 0,0 0,-25 0,25 25,0-25,0 24,0 1,0 0,0 0,-25 24,25-24,0 25,0-1,0-24,0 25,0-25,0 24,0-24,0 25,0-26,0 1,0 0,25 0,-25-25,25 25,0-25,0 24,-1-24,1 0,0 0,0 0,24 0,-24-24,25 24,-25-25,24 25,1-25,-25 0,-1 25,26-25,-25 1,0-1,0 0,-25 0,24 0,-24 1,0-1,0 0,0 0,0 25,-24 0,24-25,-25 25,0 0,25 0,-25 0,0 25,25-25,-25 25,25-25,0 25,0 0,0-1,0 1,0 0,0 0,25 0,-25-1,25 1,0 0,0-25,0 25,-1 0,-24-1,25 1,0 0,-25-25,25 25,-25 0,0-25,0 24,0-24,-25 25,0 0,-24-25,24 25,-25 0,0-25,1 25,-1-1,-24 1,24-25</inkml:trace>
  <inkml:trace contextRef="#ctx0" brushRef="#br0" timeOffset="84878.8548">15677 5209,'-25'0,"0"-25,25 25,-25 0,1-25,-1 25,0 0,25 0,-25 0,25 0,-25 0,25 0,0 0,0 0,0 0,0 0,0 0,25 0,0 0,0 0,24 0,1 0,0 0,24 0,1 0,-1 0,0 0,1 0,24 0,0 0,-24 0,24 0,-25 0,1 0,24 0,-25 0,-24 0,0 0,-1 0,1-24,-25 24,-1 0,-24 0,0 0,-24 0,-1-25,-25 25,1 0,-26-25,-24 25,24 0,-24-25,0 25,0 0,0 0,-25-25,49 25,-24 0,0 0,24 0,1 0,-1-24,26 24,-1 0,1 0,24 0,0 0,0-25,25 25,0 0,0 0,25 0,25 0,-1 0,1 0,-1 0,26 0,-1 0,26 0,-26 0,25 0,-24 0,-1 0,0 0,-24 0,0 0,-1 0,-24 0,0 0,0 0,-25 0,0 0,-25 25,0-25,-25 0,26 24,-26-24,0 0,1 0,-1 25,25-25,1 0,-1 0,25 25,0-25,0 0</inkml:trace>
  <inkml:trace contextRef="#ctx0" brushRef="#br0" timeOffset="89802.1364">17661 5432,'0'-49,"0"-1,0 25,0-24,25 24,-25 0,0 0,0 25,0-25,0 25,0 0,0 0,0 0,0 25,0 0,0-25,0 25,0 24,0-24,0 25,25-25,-25 24,0-24,0 25,0-26,0 26,0-25,0 0,-25 24,25-24,0 0,-25-25,25 25,0-1,0-24,0 25,0-25</inkml:trace>
  <inkml:trace contextRef="#ctx0" brushRef="#br0" timeOffset="90001.1478">17215 5829,'-25'0,"-25"0,26 0,-1 25,0-25,0 0,25 0,0 0,0 0,0 0,0 25,0-25,0 0,25 0,25 0,-26 25,26-25,0 0,-1 0,1 24,24-24,1 0,-1 25,0-25,26 0,-26 25,25-25,-24 25,-1-25,1 0,-1 25,0-25,-24 0</inkml:trace>
  <inkml:trace contextRef="#ctx0" brushRef="#br0" timeOffset="90453.1736">17537 6077,'-25'0,"1"0,24 0,0 0,0 0,-25 0,25 0,0 0,-25 25,25-25,-25 25,25-25,-25 25,1-1,-1 1,0 0,0 0,0 0,1-1,-1 26,-25-25,25 0,1-1,24 26,-25-25,0 0,25-1,0 1,0 0,0-25,0 25,0 0,25-25,0 24,24-24,-24 25,25-25,-1 25,1-25,-1 0,1 0,0 0,24 0,-24 0,24 0,-24 0,-1 0,1-25,0 25,-26-25,1 25,0-24,-25-1,0 25,0-25,0 0,0 0,-25 1,0-1,1 0,-1 0,0 0,0 25,0-24,-24 24,49 0,-25 0,0 0,0 24,25 1,-25 0,25 0,0 0,0 24,0 1,-24-1,24 1,0 24,0 1,0-25,0 24,0 25,0-24,-25-1,25 25,0-24</inkml:trace>
  <inkml:trace contextRef="#ctx0" brushRef="#br0" timeOffset="97335.5673">18083 5507,'0'0,"0"0,0 0,0 0,0 0,0 0,0 0,0 0,0 0,25 0,-25 0</inkml:trace>
  <inkml:trace contextRef="#ctx0" brushRef="#br0" timeOffset="106238.0765">17190 14734,'0'0,"0"-25,0 25,0-25,0 25,0 0,0-24,0 24,0 0,-25-25,25 25,-25 0,25 0,-24 0,24 0,-25 0,0 0,0 0,0 25,1-25,-26 24,25 1,0 0,-24 0,24 24,0-24,0 0,1 25,-1-26,25 26,0-25,0 0,0 24,0-24,25 0,-1-25,1 25,0-1,0-24,24 25,1-25,-25 0,24 0,1 0,0 0</inkml:trace>
  <inkml:trace contextRef="#ctx0" brushRef="#br0" timeOffset="106658.1005">17636 14957,'0'-25,"25"1,-25-1,0 0,0 0,0 0,0 25,0 0,0-24,0 24,0 0,0 0,0 24,0-24,0 25,0 0,0 0,0 0,0 24,0-24,0 25,25-26,-25 26,0 0,25-1,-25 1,0-25,0 24,0-24,25 25,-25-25,0-1,0 1,0 0,0-25,25 25,-25-25,0 0,0 0,0 0,0 0,0 0,0-25,0 25,0-25,0 0,0 1,24-26,-24 25,0-25,0 1,0-1,0 1,0-26,0 26,0-26,-24 26,24-26,0 26,0-1,24 0,-24 26,25-1,0 0,0 0,0 25,-1-25,1 25,0 0,0 25,0-25,24 25,-24-25,0 25,24 0,-24-1,0 1,0 0,-25 0,25 0,-25-1,0 1,-25 0,25 0,-25-25,0 25,0-1,-24-24,24 25,-25-25,26 0,-26 0,25 0</inkml:trace>
  <inkml:trace contextRef="#ctx0" brushRef="#br0" timeOffset="107282.1362">21357 14684,'0'0,"25"-24,-25-1,0 0,0 25,0-25,-25 25,25-25,-25 25,1 0,24 0,-25 0,0 25,-25-25,26 25,-1-25,0 25,0 0,0-1,1 1,24 0,-25 0,25 0,0 24,25-24,-25 0,24 0,1-1,25 26,-25-25,24 0,-24-1,25 1,-1 25,-24-25,25-1,-26 1,26 0,-25 0,0-25,-25 25,24-1,-24-24,0 25,0-25,0 0,0 25,-24-25,-1 0,25 0,-50 0,25 0,1-25,-26 25,25 0,-24-25,24 1,-25-1,25 25,1-25,-26-25</inkml:trace>
  <inkml:trace contextRef="#ctx0" brushRef="#br0" timeOffset="107670.1584">21754 14784,'25'0,"24"24,-24 1,0-25,0 25,0 0,-25 24,24-24,-24 0,25 25,-25-26,0 1,0 25,0-25,25-1,-25 26,0-25,0 0,0-1,0 1,0-25,0 25,0-25,0 25,0-25,25 0,-25 0,0 0,0 0,0-25,0 25,0-25,0 0,0-24,-25 24,25-25,0 1,-25-26,25 26,0-26,0 26,0-26,0 1,0 24,25 1,0-1,0 1,0 24,24 0,-24 0,25 25,-1 0,1 0,-25 0,24 25,1-25,-25 25,24 0,-24-1,0 1,0 0,-25 0,0 0,0-25,0 24,-25 1,-25-25,1 25,-1 0,0-25,-24 0,0 25,-26-25</inkml:trace>
  <inkml:trace contextRef="#ctx0" brushRef="#br0" timeOffset="109074.2387">18033 5953,'-49'-25,"-1"25,1 0,-1 0,0 0,1 0,-26 0,26 0,-26 0,26 0,-26 25,26-25,-1 25,-24 0,24 0,0-1,1 1,-1 0,1 0,24 24,-25-24,1 25,24-1,0 1,0 0,0-1,25 26,-24-26,24 1,0 24,0 1,24-26,-24 26,25-26,0 1,0 24,0-24,-1 0,26-1,0-24,-26 25,26-26,0 1,-1 0,1 0,-1-25,26 25,-26-25,1 0,0 0,-1 0,26 0,-26-25,1 25,0-25,24 0,-24 0,-1 1,1-26,-1 25,1-24,0-1,-26 0,26 1,0-1,-26-24,1-1,25 1,-25 24,-25-24,24-1,-24 1,0 0,0 24,0-24,0 24,0 0,0 1,-24-1,-1 1,0-1,0 25,-24-24,-1 24,0 0,1 0,-26 0,1 0,0 25,-26 0,1 0,0 0,0 25,-1 0</inkml:trace>
  <inkml:trace contextRef="#ctx0" brushRef="#br0" timeOffset="118177.7594">17339 7466,'25'0,"-1"0,26 0,-25 0,24 0,1 0,0 0,-1 0,1-25,0 25,-1 0,1 0,-1 0,1 0,-25 0,0 0,-1 0,1 0,0 0,-25 0,0 0,0-24,0 24,0 0,0 0,-25 0,25 0,-25 0,1 0,-1 0,0 0,0 0,-24 0,24 0,-25 0,1 0,-1 0,0 0,25 0,-24 24,-1-24,25 0,-24 0,24 0,0 0,0 0,25 0,-24 0,24 0,0 0,0 0,0 0,0 0,24 25,1-25,0 0,0 0,0 0,24 0,-24 0,25 0,-26 0,26 0,0 0,-25 0,24 0,-24 0,25 0,-26 0,1 0,0-25,0 25,0 0,-25 0,0 0,0 0,0 0,0 0,-25 0,0 0,0 0,0 0,1 0,-26 0,0 0,1 0,24 0,-25 0,25 0,-24 0,24 0,0 0,25 0,0 0,0 0,0 0,0-24,25 24,0 0,24 0,-24 0,25 0,0 0,24 0,-24-25,24 25,-24 0,-1 0,26 0,-26 0,1 0,-1 0,-24 0</inkml:trace>
  <inkml:trace contextRef="#ctx0" brushRef="#br0" timeOffset="121253.9353">17091 15602,'0'0,"25"0,-1 0,1 0,0 0,0 0,24 0,-24 0,25 0,-1 0,-24 0,25 0,-1 0,1 0,0-25,-26 25,26 0,-25 0,0 0,0 0,-1 0</inkml:trace>
  <inkml:trace contextRef="#ctx0" brushRef="#br0" timeOffset="121880.9712">21605 15602,'-25'0,"25"0,0 0,0 0,0 0,0 0,-24 0,24-25,0 25,0 0,0 0,24 0,-24 0,25 0,0 0,0 0,0 0,24 0,-24-24,25 24,-1 0,26 0,-26-25,1 25,24 0,-24 0,24 0,-24 0,0-25,-1 25,-24 0,25 0,-26 0,1 0,0 0,0 0,-25 0</inkml:trace>
  <inkml:trace contextRef="#ctx0" brushRef="#br0" timeOffset="130761.4791">19001 15255,'-25'0,"0"0,0 0,1 0,24 0,-25 0,25 0,-25-25,25 25,0 0,-25 0,25 0,0 0,0 0,0 0,0 0,25 0,-25 0,25 0,-25 25,25-25,-1 0,1 0,0 0,25 0,-26 0,26 0,0 0,-26 0,26-25,24 25,-24 0,0 0,-1-25,1 25,-1-25,1 25,0 0,-26-24,26 24,0 0,-26-25,1 25,25 0,-25-25,0 25,-25 0,24-25,1 25,-25 0,0 0,0 0,0-25,0 25,0 0,-25 0,1 0,24-24,-25 24,25 0,-25 0,0 0,25 0,-25-25,25 25,-25 0,25 0,-24 0,24 0,0 0,0 0,0 0,-25 0,25 0,0 0,0 0,0 0,0 0,25 0,-25 0,0 0,0 0,24 0,-24 0,0 25,25-25,-25 0,25 0,-25 0,25 24,-25-24,25 0,-25 25,0-25,0 25,0-25,0 0,0 25,0-25,0 25,0-1,-25-24,25 25,-25-25,0 25,0 0,-24-25,24 25</inkml:trace>
  <inkml:trace contextRef="#ctx0" brushRef="#br0" timeOffset="140569.0401">17140 15577,'0'0,"0"0,0 0,0 0,-24 0,24 0,0 0,0 0,0 0,0 0,0 0,24 0,-24 0,25 0,0 0,0 0,0 0,-1 0,26 0,-25 0,24 0,1 0,0 0,-1 0,26-24,-26 24,1 0,0 0,-1 0,26-25,-26 25,-24 0,25 0,-26 0,1 0,0-25,0 25,-25 0,0 0,0 0,0 0,0 0,-25 0,0 0,0 0,-24 0,24 0,-25 0,1 25,-1-25,-24 0,24 25,0-25,1 0,-1 24,25-24,-24 0,24 0,25 25,-25-25,25 0,0 0,25 0,0 0,0 0,-1 0,26-25,0 25,-1 0,1 0,24 0,-24-24,24 24</inkml:trace>
  <inkml:trace contextRef="#ctx0" brushRef="#br0" timeOffset="141973.1204">17785 5829,'-24'-25,"-1"25,0-25,0 25,-25 0,26 0,-1-24,0 24,-25 0,26 0,-26 0,25 24,0-24,-24 0,24 25,0-25,-24 25,24 0,0 0,-25-25,26 25,-1 24,0-24,0 0,0 24,1-24,-26 25,25-1,0 1,1 0,-1 24,0-24,0 24,0-24,25 24,-24-24,-1 24,25 0,0-24,0 25,0-26,0 26,0-26,0 1,25-1,-25 1,24 0,1-1,25-24,-25 25,24-26,-24 1,25 0,-1 0,1 0,-1-25,1 24,0-24,-1 0,26 0,-26 0,1 0,-1 0,26 0,-26-24,26 24,-25-25,-1 0,26 25,-26-25,1 0,-1 1,-24-1,25-25,-1 25,-24 1,25-26,-25 25,24-24,-24-1,0 0,0 1,-25-1,24-24,1 24,-25 0,0 1,0-26,0 26,0-1,0-24,0 24,0 1,0-1,-25-24,1 24,-1 0,0 26,0-26,0 25,1-24,-26 24,25 0,-24 0,-1 0,0 1,1 24,-1-25,1 25,-26 0,26 0,-26 0</inkml:trace>
  <inkml:trace contextRef="#ctx0" brushRef="#br0" timeOffset="145443.3189">17537 16049,'0'0,"0"0,0 0,0-25,0 25,0 0,0 0,0-25,0 25,0 0,0 0,25 0,-25 0,0 0,0 0,0 0,0 0,0 0,0 0,0 0,0 0,0 25,0-25,0 0,0 25,0-1,-25-24,25 25,-25 0,25-25,-24 25,-1 0,0-1,0 1,0 25,1-25,-1-1,0 1,0 0,0 25,1-25,24-1,0 1,0-25,0 25,0 0,24-25,-24 0,25 25,0-25,0 0,24 0,-24 0,0 0,25 0,-26-25,26 25,-25 0,24 0,-24-25,0 25,25-25,-25 25,-1 0,1-25,0 25,0-24,0 24,-1-25,-24 25,25-25,-25 25,0 0,0-25,0 25,0-25,0 25,0-25,0 1,-25 24,25-25,-24 25,24-25,-25 25,25 0,-25-25,0 25,25 0,-25 0,25 0,0 0,-24 25,24-25,0 25,-25 0,25-25,0 49,0-24,0 0,0 25,0-1,0-24,0 25,0-1,25 1,-25-1,0 1,0 0,0-1,0 1,0-1,0 1</inkml:trace>
  <inkml:trace contextRef="#ctx0" brushRef="#br0" timeOffset="150043.582">2382 6648,'-25'-25,"25"25,0 0,0 0,0-25,0 25,-25 0,25 0,0 0,0 0,0 0,0 0,0 0,0 0,0 25,0-25,25 25,-25-1,0 1,25-25,-1 25,-24 0,25 0,-25-1,25 1,0 0,-25-25,25 25,-1-25,1 0,0 25,0-25,0 0,-1 0,1-25,0 25,0 0,24-25,-24 0,0 25,0-25,0 1,-1-1,1 25,0-25,0 0,0 0,-25 1,25-1,-1 0,1 0,-25 25,25-25,0 1,0 24,-25-25,24 25,-24 0,25 0,0 0,-25 0,25 0,0 25,-25-25,24 0,1 24,-25-24,25 25,-25-25,25 0,0 25,-25-25,24 0,1 25,0-25,-25 0,25 0,0 0,-1 0,1 0,0-25,0 25,24 0,-24 0,0-25,0 25,0-25,24 25,-24-24,0 24,0-25,-1 0,1 25,25-25,-50 25,25-25,0 25,-1 0,1 0,-25 0,25 0,-25 0,25 0,-25 0,25 0,-25 25,0-25,24 25,-24-25,0 0,25 25,-25 0,0-25,25 24,-25-24,25 0,-25 25,25-25,-25 0,24 0,1 25,-25-25,25 0,0 0,0-25,-1 25,1 0,0 0,0-25,0 25,24-24,-24 24,0-25,24 0,-24 25,0-25,25 25,-26-25,1 25,0 0,0 0,0 0,-1 0,-24 0,25 0,-25 25,0-25,0 25,0 0,0-25,25 25,-25-1,0-24,0 25,0-25,25 25,-25-25,25 0,-25 0,25 0,-25 0,24 0,-24 0,25 0,0 0,-25 0,0 0</inkml:trace>
  <inkml:trace contextRef="#ctx0" brushRef="#br0" timeOffset="151371.658">18430 5457,'0'0,"0"0,0-25,0 25,0 0,0 0,0 0,0 0,0 0,0 0,0 0,25 0,-25 0,25 0,-25 0,25 0,-1 0,1 0,-25 25,25-25,0 25,24-25,-24 25,0-1,0 1,0 0,-1 0,1 24,0-24,-25 25,25-1,0-24,-25 25,0 0,0-1,0 1,0-1,0 26,0-26,0-24,-25 25,25-1,0 1,-25-25,25 24,-25-24,25 0,-25 25,25-26,-24 1,24-25,-25 25,25 0,-25-25,25 25,-25-25,25 24,-25-24,25 0,0 0,0 0,-24 0,24 0,0 0,0 0,0 0,0-24,0 24,0 0,0-25,0 25,0-25,0 25,0-25,0 0,0 25,0-24,0-1,0 25,0-25,0 25,0-25,0 25,0-25,0 25,0 0,0 0,0-24,0 24,0 0,0 0,0 0,0 0,0 0,0 0,0 24,0-24,0 0,-25 25,25-25,0 25,-25 0,25-25,-25 25,25-1,0 1,-25 0,25 0,0 0,-24-1,24-24,0 25,0 0,0-25,0 25,24-25,1 25,-25-25,25 0,0 24,0-24,-1 0,1 0,25 0,-25 0,-1 0</inkml:trace>
  <inkml:trace contextRef="#ctx0" brushRef="#br0" timeOffset="151931.69">18802 5259,'0'0,"0"-25,0 25,0 0,0 0,0-25,0 25,0 0,0 0,0 0,0 0,0 0,-25 0,25 0,-24 0,-1 0,25 0,-50 0,25 0,1 0,-1 25,0-25,-25 0,26 25,-1-25,0 24,0-24,0 25,25-25,-24 25,-1 0,25 0,-25-1,25 1,0 0,0 25,0-26,25 1,-25 0,25 25,24-26,-24 1,25 25,-1-25</inkml:trace>
  <inkml:trace contextRef="#ctx0" brushRef="#br0" timeOffset="154897.8597">18902 4118,'0'0,"0"0,0 0,0 0,0 0,0 0,0 0,0 0,0 0,0 0</inkml:trace>
  <inkml:trace contextRef="#ctx0" brushRef="#br0" timeOffset="155332.8845">18033 5333,'25'-25,"-25"25,0-25,25 1,-25 24,0-25,0 25,0-25,0 25,0 0,0 0,0 0,0 0,0 0</inkml:trace>
  <inkml:trace contextRef="#ctx0" brushRef="#br0" timeOffset="155544.8967">17860 6896,'0'25,"0"-1,0-24,0 0,0 0,0 0,0 0,0 0</inkml:trace>
  <inkml:trace contextRef="#ctx0" brushRef="#br0" timeOffset="157807.0261">17860 7094,'0'0,"0"0</inkml:trace>
  <inkml:trace contextRef="#ctx0" brushRef="#br0" timeOffset="161879.259">21184 15875,'0'0,"-25"0,25 0,0 0,0 0,0 0,0 0,0 0,25 0,-25 0,24-25,1 25,0 0,25 0,-26 0,1 0,25 0,-25-25,24 25,-24 0,25 0,-26 0,1 0,0-24,0 24,-25 0,25 0,-25 0,0 0</inkml:trace>
  <inkml:trace contextRef="#ctx0" brushRef="#br0" timeOffset="162291.2825">21283 15825,'-25'0,"0"0,25 0,-25 0,25 0,0 0,-24 0,24 0,0 0,0 0,0 0,0 0,0 0,0 0,0 25,0-25,0 0,0 25,-25-25,25 25,0 0,0-25,0 24,0 1,0-25,0 25,-25 0,25 0,0-25,0 24,0-24,0 25,0-25,0 0,0 25,0-25,0 0,0 0,0 0,0 0,0 0,0 0,0 0,0 0,25-25,-25 25,25 0,-1 0,-24 0,25-25,0 25,0 0,24 0,-24 0,0 0,0 25,24-25,-24 0,0 25,0-25,0 25,-1-25,-24 25,0-1,25 1,-25 0,0 0,0-25,-25 25,25-1,-24 1,-1 0,0 0,0 0,25-25,-49 25,24-1,0-24,0 25,-24-25,24 0,-25 0,1 0,-1 0,0 0,1 0,-1-25</inkml:trace>
  <inkml:trace contextRef="#ctx0" brushRef="#br0" timeOffset="164547.4116">19224 16049,'0'0,"0"0,0 0,-25 0,25 0,-25 0,25 0,0 0,0 24,-24-24,24 0,0 0,0 0,0 25,0-25,0 0,0 0,0 0,0 0,24 0,-24 0,0 0,25 0,-25 0,0 0,25 0,-25 0,0 0,25 0,-25-25,0 25,0 0,0 0,0 0,25-24,-25 24,0 0,0 0,0 0,0 0,0-25,-25 25,25 0</inkml:trace>
  <inkml:trace contextRef="#ctx0" brushRef="#br0" timeOffset="164847.4287">19224 16446,'0'0,"0"0,0 0,0 0,0 0,0 0,0 24,0-24,0 0,0 25,0-25,0 25,0-25,0 25,0-25,0 0,0 25,0-25,0 0,0 0,0 0,0 0,25 0,-25 0,0 0,25 0,-25-25,0 25,0 0,24 0,-24-25,0 25,0 0,0-25,0 25,0 0,-24 0,24-25,-25 25,0 0</inkml:trace>
  <inkml:trace contextRef="#ctx0" brushRef="#br0" timeOffset="170628.7594">9674 5060,'0'0,"0"0,0 0,0 0,0 0,0 0,0 0,25 25,-25-25,25 0,0 0,-1 0,1 0,0 0,25 0,-1 0,1 0,-1 0,26 0,-1 0,1-25,-1 25,1 0,24 0,-25 0,25 0,1-25,-26 25,25 0,-24 0,-1 0,0 0,1 0,-26 0,1 0,0 0,-1 0,-24 0,25 0,-50 0,25 0,-25-24,0 24,0 0,0 0,-25 0,0 0,0 0,0 0,-24 0,-1 0,0 0,1 0,-1-25,-24 25,24 0,-24 0,24 0,-24 0,-1 25,1-25,24 0,-24 0,0 0,24 0,0 0,-24 24,24-24,1 0,-1 0,0 0,26 0,-1 25,-25-25,25 0,25 0,-24 0,24 0,0 0,0 0,0 0,0 0,0 0,0 25,24-25,1 0,0 0,0 0,0 0,24 0,-24 0,25 0,-1 0,1 0,0-25,24 25,-24 0,-1 0,26 0,-26-25,1 25,-1 0,1 0,0 0,-1 0,-24-24,25 24,-26 0,1 0,-25 0,25 0,-25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inkml:trace>
  <inkml:trace contextRef="#ctx0" brushRef="#br0" timeOffset="172237.8515">21332 16669,'0'-25,"0"25,0 0,0 0,0-25,0 25,0 0,0 0,0 0,0 0,0 0,0 0,0 0,0 0,0 25,0-25,0 25,0 0,0-1,0 1,-24 0,24 25,0-26,-25 26,25-25,0 24,-25-24,25 25,-25-25,25-1,-25 1,25 25,0-50,-24 25,24-1,0 1,0-25,-25 0,25 25,0-25,0 0,0 0,0 0,0 0,0-25,0 25,0 0,0-25,0 25,0-24,0 24,0-25,0 25,-25-25,25 0,0 25,0-25,0 25,0-24,0 24,0 0,0 0,0-25,0 25,0 0,0 0,0 0,0 0,0 0,0 25,0-25,0 0,0 24,0-24,0 25,0 0,0-25,0 25,0 0,0-25,0 24,0-24,0 25,25-25,-25 25,0-25,25 0,-25 0,24 0,-24 0,25-25,0 25,0 0,0-25,24 25,-24-24,0-1,0 25,-1-25,1 25,0-25,0 25,0 0,-25-25</inkml:trace>
  <inkml:trace contextRef="#ctx0" brushRef="#br0" timeOffset="172768.8818">21432 17587,'24'0,"-24"0,0 0,0 0,0 0,0 0,0 0,0 0,0 0,25 24,-25-24,0 25,0 0,0 0,0 0,0-1,0 1,0 0,-25 0,25 0,0-1,0 1,0 0,-24-25,24 25,0 0,0-25,0 24,0-24</inkml:trace>
  <inkml:trace contextRef="#ctx0" brushRef="#br0" timeOffset="172948.8921">21729 17785,'0'0,"0"-25,0 25,0 0,0-25,0 25,0 0,0 0,0 0,25-24,-25 24,0 0,0 0,0 0,0 0,0 0,0 0,0 0</inkml:trace>
  <inkml:trace contextRef="#ctx0" brushRef="#br0" timeOffset="173236.9086">22052 17512,'0'0,"0"-25,-25 25,25 0,-25 0,25 0,-25 0,25 0,-25 0,25 25,-24-25,24 25,0-25,-25 25,25 0,0-1,0-24,0 25,25 0,-25 0,24 0,-24-1,25-24,0 25,-25 0,25 0,0-25,-25 25,25-25,-1 24,-24-24,0 25,25-25,-25 25,0-25,0 25,0-25,0 0,0 25,-25-25,25 0,0 0,-24 24,24-24,-25 0,0 0,25 0,-25 0</inkml:trace>
  <inkml:trace contextRef="#ctx0" brushRef="#br0" timeOffset="173400.918">21952 17562,'25'-25,"0"0,25 0,-25 25,-1-25,26 1,-25-1,24 0,-24 25,25-25,-25 25,24-25,-24 25,0-24,24 24,-49 0,25-25</inkml:trace>
  <inkml:trace contextRef="#ctx0" brushRef="#br0" timeOffset="176919.1192">21506 16247,'0'-25,"0"25,0 0,0 0,0 0,0 0,0-25,0 25,0 0,0 0,0 0,0 0,0 0,0-24,0 24,0 0,0 0,0 0,0 0,0 0,0 0,0 0,0 0,0 0,0 0,0 0,0 0</inkml:trace>
  <inkml:trace contextRef="#ctx0" brushRef="#br0" timeOffset="177828.1712">21952 17884,'0'0,"0"0,-24 0,24 0,0 0,0 0,0 0,0 0,0 0,0 0,0 0,0 0,0 0,0 0,0 0,0 0,0 0,0 0,0 0,0-25,0 25,0 0,0 0,0 0,0 0,0 0,0 0,0 0,0 0,0 0,0 0,0 0,0 0,0 0,0 0,0 0,0 0,0 0,0 0,0 0,0 0,0 0,0 0,0 0,0 0,0 0,0 0,0 0,0 0,0 0,0 0,0 0,0 0,0 0,0 0,0 0,0 0,0 0,0 0,0 0,0 0,0 0,0 0,0 0,0 0,0 0,0 0,0 0,0 0,0 0,0 0,0 0,0 0,0 0,0 0,0 0,0 0,0 0,0 0,0 0,0 0,0 0,0 0,0 0,0 0,0 0,0 0,0 0,0 0,0 0,0 0,0 0,0 0,0 0,0 0,0 0,0 0,0 0,0 0,0 0,0 0,0 0,0 0,0 0,0 0,0 0,0 0,0 0,0 0,0 0,0 0,0 0</inkml:trace>
  <inkml:trace contextRef="#ctx0" brushRef="#br0" timeOffset="178701.2211">17215 15825,'0'-24,"0"-1,0 0,0 25,0-25,0 25,0-25,0 25,0 0,0 0,0 0,0 0,0 0,-25 0,25 25,0-25,-25 25,0 0,1 0,24-1,-25 26,-25 0,25-1,1 1,-1 24,0-24,0 24,0 1,25-1,-24 1,24-1,0 0,0 1,0-26,24 26,1-26,0 1,25 0,-26-1,26-24,24 0,-24 24,24-24,1-25,-1 25</inkml:trace>
  <inkml:trace contextRef="#ctx0" brushRef="#br0" timeOffset="179270.2537">21456 15726,'0'0,"25"-25,-25 1,0 24,25-25,-25 25,25-25,-25 25,25 0,-1 0,1-25,0 25,0 0,0 25,24-25,-24 25,0 0,24-1,-24 1,0 0,25 25,-26-26,1 26,0 0,0-26,0 26,0 0,-25-1,24 1,-24-1,0-24,-24 25,24-1,-25 1,0-25,0 25,0-26,-24 26,24-25,0 0,0-1,-24 1,24-25,0 25,25-25</inkml:trace>
  <inkml:trace contextRef="#ctx0" brushRef="#br0" timeOffset="179515.2677">22250 15900,'25'0,"0"0,-25-25,25 25,-1 0,-24 25,25-25,0 25,-25-25,25 24,0 1,-1 0,1-25,-25 25,25 0,0-1,0 1,-1-25,1 25,-25 0,25-25,0 25,-25-25,25 0,-25 0,24 24,-24-24,0 0,0 0</inkml:trace>
  <inkml:trace contextRef="#ctx0" brushRef="#br0" timeOffset="179712.279">22721 15850,'-24'-25,"24"25,0-24,0 24,-25 0,25 0,-25 0,25 0,-25 24,25-24,-25 25,1 0,24 0,-25 0,0-1,0 1,0 25,1-25,24-1,-25 1,0 0,0 0,0 0,25-1,-24-24,24 25,-25 0,25-25,-25 0</inkml:trace>
  <inkml:trace contextRef="#ctx0" brushRef="#br0" timeOffset="179911.2904">22821 15850,'24'0,"-24"0,0 0,0 0,0 0,0 25,0-25,0 0,0 25,25-25,-25 25,0-1,0 1,0-25,0 25,0 0,0-25,0 25,0-25</inkml:trace>
  <inkml:trace contextRef="#ctx0" brushRef="#br0" timeOffset="180291.3121">23019 15900,'0'-25,"0"25,0-25,0 25,0-25,-25 25,25-24,0 24,-25 0,25 0,0 0,-24 0,24 24,-25-24,25 25,-25 0,25 0,-25 0,25-1,-25 1,25 0,0 0,0 0,0-25,0 24,0 1,0 0,0-25,0 25,0-25,25 25,-25-25,25 0,0 0,-25 24,25-24,-1 0,1 0,0 0,0-24,-25 24,25 0,0-25,-1 25,1-25,0 25,0-25,-25 0,25 1,-25-1,24 0,-24 0,0 0,0 1,0-1,0 0,0 25,-24-25,24 0,-25 25,25-24,-25 24,0 0,0-25,1 25,-1 0,0 0,0 25</inkml:trace>
  <inkml:trace contextRef="#ctx0" brushRef="#br0" timeOffset="180435.3203">23466 15776,'0'0,"0"-25,0 25,0 0,0 0,0 0,0-25</inkml:trace>
  <inkml:trace contextRef="#ctx0" brushRef="#br0" timeOffset="180883.3459">23912 15776,'0'0,"0"-25,0 0,0 25,25-25,-25 25,25-24,-25 24,24-25,1 25,-25 0,25 0,0-25,0 25,0 0,-1 0,1 0,0 25,0-25,0 0,-25 0,24 0,-24 25,0-25,0 0,0 24,0-24,0 0,-24 25,24-25,-25 25,0-25,0 25,0-25,1 25,-1-25,25 0,-25 24,0-24,25 0,0 0,0 0,0 25,0-25,0 0,0 0,25 25,-25-25,25 25,0-25,-25 25,24-25,1 24,0 1,0 0,-25 0,25-25,-25 25,24-1,-24 1,0 0,0-25,0 25,0 0,0-25,0 24,-24-24,24 25,-25-25,0 0,0 25,-24-25,-1 0,0 0,-24 0,-1-25,1 25</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9T12:33:10.034"/>
    </inkml:context>
    <inkml:brush xml:id="br0">
      <inkml:brushProperty name="width" value="0.05292" units="cm"/>
      <inkml:brushProperty name="height" value="0.05292" units="cm"/>
      <inkml:brushProperty name="color" value="#FF0000"/>
    </inkml:brush>
  </inkml:definitions>
  <inkml:trace contextRef="#ctx0" brushRef="#br0">9426 5953,'0'0,"0"0,0-25,0 25,-25 0,25-24,0 24,0 0,0 0,-24 0,24 0,0 0,0 0,0 0,0 0,0 0,0 24,0-24,0 25,0 0,0 0,0 0,0 24,0-24,0 25,0-1,0-24,0 25,0-26,0 26,0-25,0 0,0-1,0 1,0-25,0 25,0-25,0 0,0 0,0 0,0 0,0 0,0-25,0 25,0-25,0 1,0-1,0 0,0-25,0 26,0-26,0 0,0 26,-25-26,25-24,-25 24,25 0,-25 1,25-1,-25 0,25 1,0-1,0 1,0 24,0-25,0 25,25 25,0-24,0 24,0-25,-1 25,26 0,-25 25,0-25,-1 24,26 1,-25 0,0 0,-1 0,-24-1,25 26,-25-25,0 24,0-24,0 0,-25 25,25-25,-24-1,24 1,-25 0,0 0,25 0,-25-25,0 24,1 1,24-25,-25 0,0 0,25 0,-25 0,25 0,-25-25,25 25,0 0,-24-24,24 24,0 0,0-25,0 25,0 0,0 0,0 25,0-25,24 24,-24-24,25 25,-25 0,25-25,-25 25,25 0,0-1,-25 1,24 0,1 0,0 0,0-1,0 1,-1-25,1 25,0-25,0 25,0-25,24 0,-24 0,0 0</inkml:trace>
  <inkml:trace contextRef="#ctx0" brushRef="#br0" timeOffset="899.0514">10195 6052,'0'-24,"0"-1,0 25,0-25,0 0,0 25,-25-25,25 25,-25 0,1-24,24 24,-25 0,0 0,0 0,0 0,1 0,-1 24,0-24,25 25,-25 0,0-25,1 25,24 0,0-1,-25 1,25 0,0 0,0 0,0-1,0 1,25 0,-25-25,24 25,-24 0,25-25,0 0,-25 24,25-24,0 0,-1 0,-24 0,25 0,0-24,0 24,-25-25,25 25,-25-25,24 25,-24-25,25 0,-25 25,0-24,0-1,0 25,0-25,0 25,0-25,0 25,0 0,0-25,0 25,0 0,0 25,0-25,0 25,0-25,0 25,0 0,0-1,0-24,0 25,25 0,-25 0,0-25,25 25,-25-25,25 24,-25-24,24 0,1 0,-25 0,25 0,0 0,-25 0,25 0,0 0,-1 0,-24-24,25 24,0-25,-25 0,25 0,-25 0,25 1,-25-1,0 0,0 0,0 0,0 1,0-1,0 0,0 0,0 25,0-25,0 25,0 0,-25 0,25 0,0 0,0 0,0 0,0 0,0 25,0-25,0 25,0 0,0-25,25 25,-25-1,0-24,0 25,24 0,-24-25,0 25,0-25,0 25,0-25,25 0,-25 24,0-24,0 0,0 0,0 0,0 0,0 0,0 0,0 0,0 0,0-24,0 24,0 0,0-25,25 25,-25-25,0 25,25-25,-25 25,0-25,25 25,-25 0,24-24,-24 24,25 0,0-25,-25 25,25 0,0 0,-25 0,24 0,1 0,-25 25,25-25,-25 24,25-24,-25 25,25-25,-25 25,24 0,-24 0,0-25,0 24,0 1,0 0,0-25,0 25,0 0,0-25,0 24,0-24,0 0,0 0,0 0,0 0,0 0,0 0,0-24,0 24,0-25,0 25,0-25,0-25,25 26,-25-1,25 0,-25 0,25 0,0 1,-1 24,1-25,0 25,0-25,24 25,-24 0,0 25,0-25,0 25,-1-25,1 24</inkml:trace>
  <inkml:trace contextRef="#ctx0" brushRef="#br0" timeOffset="1588.0909">15652 5581,'0'0,"0"0,0 0,0-25,0 25,0 0,0 0,0 0,0 0,0 25,0 0,0-25,0 25,0-1,0 1,25 25,-25-25,25-1,-25 1,25 0,-25 0,24 0,1-25,0 25,0-25,0 0,-1 24,1-24,25-24,-25 24,24 0,1-25,-25 0,24 0,1 0,-25 0,24 1,-24-26,0 25,0-24,-1 24,1-25,-25 1,0 24,0-25,0 1,0 24,0 0,-25 0,25 0,-24 1</inkml:trace>
  <inkml:trace contextRef="#ctx0" brushRef="#br0" timeOffset="1943.1112">16471 5606,'24'25,"-24"-25,0 0,25 24,-25-24,0 25,0 0,25-25,-25 25,0 0,0-1,0-24,0 25,25 0,-25 0,0 0,0-25,0 25,0-25,0 24,0-24,0 0,0 25,25-25,-25 0,0 0,0 0,0-25,0 25,24-24,-24 24,25-25,-25 0,25 0,0 0,-25 0,25 1,0-1,-1-25,1 25,25 1,-25-1,-1 25,1 0,0-25,25 25,-26 0,-24 25,25-25,0 25,0-25,-25 24,0 1,25-25,-25 25,0 0,0 0,0-25,0 24,0 1,0-25,0 25</inkml:trace>
  <inkml:trace contextRef="#ctx0" brushRef="#br0" timeOffset="2179.1247">17388 5606,'0'-25,"0"25,25-25,-25 0,0 25,0-24,0 24,0 0,-25 0,1 0,24 0,-25 0,0 24,0-24,0 25,25 0,-24 0,-1 0,25 24,-25-24,25 0,0 0,0-1,0 1,0 0,25 0,-25-25,25 25,-1-25,-24 25,25-25,0 0,0 24,0-24,-1 0,1-24,0 24,0 0</inkml:trace>
  <inkml:trace contextRef="#ctx0" brushRef="#br0" timeOffset="2396.1371">17612 5283,'0'-24,"0"-1,0 0,0 0,24 25,-24 0,25-25,-25 25,25 25,-25-25,25 25,-25-25,25 25,-25 0,25-1,-25 26,0-25,0 24,0 1,0-25,0 24,0 1,0-25,0 24,0-24,-25 25,25-25,0-1,0 1,0 0,0 0,0-25,0 25,0-25,0 0</inkml:trace>
  <inkml:trace contextRef="#ctx0" brushRef="#br0" timeOffset="2739.1567">18058 5531,'25'0,"-25"0,0 25,0-25,0 0,0 25,0-25,0 0,0 25,25-25,-25 25,0-25,25 24,-25-24,24 0,-24 0,25 25,-25-25,25 0,0 0,0 0,-25 0,24 0,1 0,0-25,0 25,-25 0,25-24,-25 24,24-25,-24 25,0-25,0 25,0-25,0 25,0-25,-24 25,-1-24,0 24,0 0,-24 0,24 24,-25-24,1 25,24 0,-25 0,25 0,1-1,-1 1,0 0,0 0,25 0,0-1,0 1,25 0,-25-25,25 25,24 0,-24-25,25 25,-1-1,1-24,24 0,1 25,-26-25</inkml:trace>
  <inkml:trace contextRef="#ctx0" brushRef="#br0" timeOffset="7354.4207">13519 6970,'-25'0,"0"0,25 0,-25 0,25 0,-24 0,24 0,-25 25,25-25,0 25,-25-25,25 25,0-1,0-24,0 25,0 0,0-25,0 0,0 25,25-25,-25 0,25 0,-25 0,24 0,-24 0,25 0,0 0,-25-25,25 25,-25-25,0 25,25-25,-25 25,0-24,0-1,25 25,-25-25,0 0,0 25,0 0,0-25,0 25,0 0,0 0,0 0,0 0,-25 25,25-25</inkml:trace>
  <inkml:trace contextRef="#ctx0" brushRef="#br0" timeOffset="7595.4345">13420 7516,'0'0,"0"25,0-25,0 0,24 0,-24 24,0-24,0 0,0 0,0 25,0-25,0 0,25 0,-25 0,0 0,25 0,-25 0,25 0,-25 0,25 0,-25-25,25 25,-25-24,24 24,1 0,-25-25,0 25,0-25,0 25,0-25,0 25,-25 0,1 0,-1 0,0 0</inkml:trace>
  <inkml:trace contextRef="#ctx0" brushRef="#br0" timeOffset="16078.9197">14387 1612,'0'0,"0"0,0 0,0 0,0 0,0 0,0 0,0 0,0 0,0 0,0 0,0 0,0 0,0 0,25 0,-25 0,25 0,-1 0,-24 0,25 0,25 0,-25-25,0 25,24 0,-24 0,25 0,-1 0,1 0,-1-24,1 24,0 0,-1 0,26 0,-26 0,26 0,-26 0,26 0,-26 0,26 0,-26 0,26 0,-26 0,26 24,-26-24,1 0,0 0,24 0,-24 0,-1 0,1 0,-1 0,-24-24,25 24,-25 0,24 0,-24 0,0 0,0 0,-1 0,-24 0,25 0,-25 0,0 0,0 0,0 0,0 0,0 0,0 0,0 0,0 0,0 0,0 0,0 0,0 0,0 0,0 0,0 0,0 0,0 0</inkml:trace>
  <inkml:trace contextRef="#ctx0" brushRef="#br0" timeOffset="17104.9784">11411 2853,'-25'0,"25"0,0 0,-25 0,25 0,0 0,0 0,0 24,0-24,0 0,0 0,0 0,0 0,0 0,0 0,25 0,-25 0,25 0,-1 0,1 0,25 0,-1 0,1 0,0 0,-1 0,26 0,-1 0,0 0,1 0,24-24,-25 24,26 0,-26 0,25 0,-24 0,24 0,-25 0,26-25,-26 25,0 0,1 0,-1 0,1 0,-26 0,26 0,-26 0,1 0,-1 0,1 0,0 0,-25 0,-1 0,1-25,0 25,-25 0,25 0,-25 0,0 0,0 0,0 0,0 0,0 0,0 0,0 0,0 0,0 0,0 0,0 0</inkml:trace>
  <inkml:trace contextRef="#ctx0" brushRef="#br0" timeOffset="23282.3317">8930 7243,'25'0,"-25"0,0-25,0 25,0 0,0 0,0 0,0 0,0 0,0 0,-25 0,0 25,25-25,-25 0,1 25,-1-25,0 25,0-1,0 1,1 0,-1 25,0-26,0 26,0 0,1-1,-1-24,0 25,0-1,25 1,-25-1,25 1,0-25,0 24,0-24,0 0,25 0,-25 0,25-25,0 25,-25-25,25 0,-1 0,1 0,0 0,0 0,0-25,-1 25,1-25,0 25,0-25,0 0,-1 0,1 1,-25-1,25 0,-25 0,0 0,0 25,0-24,0-1,0 0,-25 0,0 25,1 0,-1-25,0 25,0 0,0 25,1-25,-1 0,0 25,0 0,0 0</inkml:trace>
  <inkml:trace contextRef="#ctx0" brushRef="#br0" timeOffset="24401.3957">15156 6722,'0'0,"0"0,0 0,0-25,0 25,0 0,0 0,0 0,0 0,0 0,0 0,0 0,0 0,0 0,0 25,0-25,-25 25,25-25,-25 25,25 24,-24-24,-1 0,0 25,0-1,-24-24,24 25,0-26,0 26,0-25,1 0,24-1,-25-24,25 25,0-25,0 25,25-25,-25 0,24 25,1-25,0 0,0 0,0 0,24 0,-24 0,25-25,-26 25,26 0,0-25,-1 25,-24-25,0 25,24-24,-24 24,0-25,-25 25,25-25,-25 25,0 0,0-25,0 25,0 0,-25-25,25 25,-25-24,0 24,25 0,-24-25,-1 25,0 0,25 0,-25 0,0 0,25 25,-24-25,24 24,-25 1,25 0,0 25,0-26,0 26,0 0,0-1,0 1,0 24,0-24</inkml:trace>
  <inkml:trace contextRef="#ctx0" brushRef="#br0" timeOffset="33698.9275">7417 2059,'0'-25,"25"25,-25 0,0-25,25 25,-25 0,0 0,0 0,0 0,0 0,24 0,-24 25,0-25,0 0,25 25,-25-25,0 25,25-25,-25 24,25 1,-25-25,25 25,-25 0,24-25,-24 25,25-25,-25 24,25-24,0 0,-25 25,25-25,-1 0,-24 0,25 0,0 0,-25 0,25-25,0 25,-1-24,1 24,0-25,0 25,0-25,-1 0,1 25,-25-25,25 25,0 0,0-24,-25 24,24 0,1-25,-25 25,25 0,-25 0,25 0,-25 0,25 25,-25-25,25 24,-25-24,24 25,-24-25,25 25,0-25,0 25,-25-25,25 25,-1-25,1 24,0-24,0 0,0 25,-1-25,1 0,0 0,0 0,0 0,24-25,-24 25,0 0,0-24,24 24,-24-25,0 0,0 25,-1-25,1 25,-25-25,25 25,-25 0,25 0,-25 0,0 0,0 0,25 0,-25 25</inkml:trace>
  <inkml:trace contextRef="#ctx0" brushRef="#br0" timeOffset="34514.9742">9724 7193,'0'0,"0"-24,-25 24,25 0,0-25,0 25,0 0,0 0,0 0,0 0,0 0,0 25,0-1,0-24,0 25,25 25,-25-25,25-1,-25 26,24 0,-24-26,25 26,0-25,-25 0,25 24,0-24,-25 0,24 0,1-1,-25 1,25 0,-25-25</inkml:trace>
  <inkml:trace contextRef="#ctx0" brushRef="#br0" timeOffset="34722.9861">10046 7342,'0'-25,"-25"25,25 0,0-24,0 24,-24 0,24 0,-25 0,25 0,0 0,-25 24,25 1,-25-25,0 50,1-25,-1-1,0 26,0 0,-24-26,24 26,0 0,-25-1,26 1,-26 24</inkml:trace>
  <inkml:trace contextRef="#ctx0" brushRef="#br0" timeOffset="41843.3933">11014 7268,'0'-25,"0"0,0 25,-25-25,25 1,0 24,0-25,0 25,0-25,-25 25,25 0,0 0,0 0,0 0,0 0,0 0,0 25,0-25,0 25,0-1,25 1,-25 25,25-25,-25 24,24-24,-24 25,0-1,25-24,-25 25,0-26,0 1,25 0,-25 25,0-26,0-24,0 25,0 0,0-25,25 25</inkml:trace>
  <inkml:trace contextRef="#ctx0" brushRef="#br0" timeOffset="42183.4128">11336 7367,'0'0,"0"0,25-25,0 25,-25-25,25 25,-1-24,1 24,0 0,0 0,0 0,-1 0,1 0,25 0,-25 24,-1-24,-24 25,25-25,0 25,-25 0,25 0,-25-1,0 1,0 0,-25 0,25 0,-25-1,0 1,1 0,-1 0,0 0,0-1,0 1,1 0,-1-25,25 25,-25-25,25 0,0 0,0 0,0 0,0 0,25 0,0 0,-25 0,24 0,1 0,25 0,-25 0,-1 0,26 0,-25 0,24 0,1 0,0-25,-26 25,26 0,0 0</inkml:trace>
  <inkml:trace contextRef="#ctx0" brushRef="#br0" timeOffset="42802.4482">15702 7119,'0'0,"0"0,0-25,0 25,0 0,0 0,0 0,0 0,0 25,25-25,-25 25,24 0,1-1,-25 1,25 0,0 0,0 24,-1-24,1 0,-25 25,25-26,0 1,0 0,-1 0,1 0,-25-25,25 24,0-24,-25 25,25-25</inkml:trace>
  <inkml:trace contextRef="#ctx0" brushRef="#br0" timeOffset="43011.4601">16049 7144,'0'0,"0"-25,-25 25,25 0,0 0,0 0,0 0,-25 25,25-25,-24 25,24-1,-25 1,0 0,0 25,0-1,1-24,-1 25,0-26,-25 26,26 0,-1-26,0 26,-25-25,25 0,1 24,24-24</inkml:trace>
  <inkml:trace contextRef="#ctx0" brushRef="#br0" timeOffset="45707.6143">16917 7020,'0'-25,"0"25,0-25,0 25,-25-25,25 25,-24 0,24 0,-25 0,0 25,0-25,0 25,1 0,-1 0,0 24,-25 1,25-25,1 24,-1 1,25-1,-25-24,25 25,0-25,0 24,0-24,25 0,-25 0,25-1,-1-24,1 25,0-25,0 25,0-25,0 0,-1 0,26 0,-25 0,0 0,24-25,-24 25,25-25,-26 25,1-24,0 24,0-25,-25 0,0 0,0 25,0-25,0 25,-25-24,0 24,0-25,1 25,-26 0,0 0,26 0,-26 25,0-25,1 24,-1 1</inkml:trace>
  <inkml:trace contextRef="#ctx0" brushRef="#br0" timeOffset="46066.6349">17438 6796,'0'-24,"0"24,0 0,0-25,0 25,0 0,-25 25,0-25,25 0,-24 24,-26 1,25 0,-24 25,-1-25,-24 49,-1-24,1 24,-1 0,1 1,-25-1,-1 1,26-1,-25 25,24-24,-24-26</inkml:trace>
  <inkml:trace contextRef="#ctx0" brushRef="#br0" timeOffset="46851.6798">9649 7367,'0'0,"0"-25,0 25,0-25,-24 25,24-24,-25 24,25 0,-25 0,0 24,0-24,1 25,-26 0,0 0,1 24,-26-24,26 25,-26-1,1 26,-1-1,1 1,0-1,-26 25,26-24,0 24,-26-25,26 26,0-26,24 0</inkml:trace>
  <inkml:trace contextRef="#ctx0" brushRef="#br0" timeOffset="47482.7159">15578 6970,'0'0,"0"0,0-25,0 25,0 0,0-24,0 24,-25 0,25 0,-25 0,0 0,0 0,1 24,-26-24,0 25,1 0,-26 0,1 24,-25 1,24 0,-24-1,-25 1,25 24</inkml:trace>
  <inkml:trace contextRef="#ctx0" brushRef="#br0" timeOffset="47934.7417">11832 7268,'0'0,"0"-25,0 25,0 0,0 0,0 0,-25 0,1 25,-1-25,0 25,0-1,0 1,-24 0,-1 0,1 0,-1 24,0-24,1 25,-26-26,26 26,-26 0,26-1,-26-24,26 25,-1-26,0 26,1-25</inkml:trace>
  <inkml:trace contextRef="#ctx0" brushRef="#br0" timeOffset="48462.7719">11609 6524,'0'-25,"25"25,-25-25,0 0,25 0,-1 1,1 24,0-25,0 0,0 0,-1 25,1-25,0 25,0 0,0-24,-1 24,1 0,0 0,0 0,0 24,-25-24,0 25,0-25,0 25,0 0,0 0,0-1,-25 26,0-25,25 0,-25-1,0 1,1 25,-1-25,0-25,0 24,25-24,-25 25,25-25,0 0,0 0,0 0,0 0,0 0,25-25,0 25,-25 0,25 0,0-24,-1 24,1 0,0 0,-25 0,25 0,0 0,-1 0,-24 0,25 24,-25-24,25 25,-25-25,0 25,0-25,0 25,-25 0,0-25,1 24,-1-24,0 25,0 0,-24-25,-1 0,25 25,-24-25,-1 25,0-25,1 0,-1 0,25 0,-24 0</inkml:trace>
  <inkml:trace contextRef="#ctx0" brushRef="#br0" timeOffset="49222.8154">12527 9227,'0'-24,"0"24,-25-25,25 0,0 0,0 0,0 25,25-24,0-1,-25 25,24-25,1 25,0-25,0 25,0 0,-1 0,1-25,0 25,0 0,-25 25,25-25,-1 25,-24-25,25 25,-25-25,0 25,0-1,0-24,0 25,0 0,0 0,-25 0,25-1,-24-24,24 25,-25 0,25-25,-25 25,25-25,0 0,0 0,0 0,0 0,0 0,0 0,0 0,25 0,-25 0,25 25,-1-25,1 0,0 0,0 24,0-24,-1 25,1-25,-25 25,25 0,0-25,-25 25,25-1,-25-24,0 25,0 0,0-25,0 25,0 0,0-25,-25 24,25-24,-25 25,0-25,0 0,1 25,-1-25,0 0,0 0,0 0,1 0,-1 0,0 0,0-25,0 25,1-25</inkml:trace>
  <inkml:trace contextRef="#ctx0" brushRef="#br0" timeOffset="49490.8307">13420 9103,'-25'25,"25"-25,-25 25,25-25,-25 0,25 0,-25 25,25-25,0 0,0 0,0 0,0 0,0 0,0 0,0 0,0 0,25-25,-25 25,0 0,0 0,25-25,-25 25,0 0,25-25,-25 25,0 0,0 0</inkml:trace>
  <inkml:trace contextRef="#ctx0" brushRef="#br0" timeOffset="49734.8447">13444 9451,'25'24,"-25"-24,0 0,0 25,0-25,0 0,25 0,-25 0,0 0,25 25,-25-25,0 0,25 0,-25-25,0 25,0 0,0 0,25-25,-25 25,0 0,0 0,0 0,0 0,0-24,0 24,-25 0,25 0</inkml:trace>
  <inkml:trace contextRef="#ctx0" brushRef="#br0" timeOffset="50118.8667">14040 9227,'0'0,"0"-24,25 24,-25 0,0 0,24-25,-24 25,25 0,-25-25,25 25,-25-25,25 25,0-25,-1 1,-24 24,25-25,0 25,-25-25,25 0,0 25,-25-25,0 25,0 0,0-25,0 25,0 0,0 0,0 0,0 0,0 0,0 0,-25 25,25-25,-25 25,25-25,-25 25,25 0,0 24,-25-24,25 0,0 0,0 24,-24-24,24 0,0 0,0 24,0-24,0 0,0 0,0 0,0-1,0 1,0 0,0 0,0-25,0 25,0-25,0 24,0-24,0 0,0 0</inkml:trace>
  <inkml:trace contextRef="#ctx0" brushRef="#br0" timeOffset="50254.8744">14040 9649,'0'0,"-25"0,25 0,0 0,0 0,0 0,0 0,0 0,0 0,0 0,25 0,0 0,-1 0,1 0,25 0,-1 0,1 0,0-25,24 25,-24 0,24 0,25 0,-24 0</inkml:trace>
  <inkml:trace contextRef="#ctx0" brushRef="#br0" timeOffset="52358.9948">12924 10021,'0'-25,"0"25,0 0,0 0,0 0,0 0,0 0,0 0,0 0,0 0,0 0,0 0,0 25,24-25,-24 0,25 25,-25-25,0 25,25-25,-25 25,25-1,-25-24,25 25,-25-25,24 0,-24 25,25-25,-25 0,25 0,-25 0,25 0,0 0,-25 0,24-25,-24 25,25 0,0 0,-25-25,25 25,0-24,-25 24,24 0,1-25,-25 25,25 0,0 0,0-25,-1 25,1 0,0 0,0 0,0-25,0 25,-1 0,1 0,0 0,25 0,-26 25,1-25,0 0,0 0,0 25,-1-25,-24 0,25 0,0 25,0-25,0 0,-25 0,24 0,1 0,0 0,0-25,0 25,-1 0,1-25,0 25,0-25,24 25,-24-25,0 25,25-25,-26 25,26-24,-25 24,24-25,-24 25,0 0,0 0,0 0,-25 0,25 0</inkml:trace>
  <inkml:trace contextRef="#ctx0" brushRef="#br0" timeOffset="52931.0275">12477 8781,'-25'-25,"25"0,-25 25,1-25,-1 25,0-24,0 24,0 0,25 24,-24-24,-1 25,0 0,0 0,0 0,1 24,-1 1,0-25,25 49,-25-24,25-1,0 26,0-1,0 1,0-1,0-24,25 24,-25 0,25 1,0-26,-1 26,26-26,0-24,-1 25,1-1,24-24,-24 0</inkml:trace>
  <inkml:trace contextRef="#ctx0" brushRef="#br0" timeOffset="53311.0492">15032 8434,'0'0,"25"0,-25 0,25 0,-25 0,24 0,1 0,0 24,0 1,0 0,-1 0,1 24,25 1,-25 0,-1-1,26 1,-25 24,24 1,-24-1,25 1,-25-1,-1 0,-24 1,25-1,-25 1,0-1,0 0,-25-24,1 24,-1-24,0 0,0-26,0 26,1-25,-1 0,0-1,0 1,0-25,1 0,-1 0</inkml:trace>
  <inkml:trace contextRef="#ctx0" brushRef="#br0" timeOffset="53523.0614">16099 9004,'49'0,"-24"0,0 0,24 0,-24 25,0-25,0 25,0 0,-1-1,1 1,0 0,0 0,0 0,-1-1,-24 1,25 0,0 0,0 0,-25-1,25-24</inkml:trace>
  <inkml:trace contextRef="#ctx0" brushRef="#br0" timeOffset="53688.0708">16619 8979,'0'-25,"0"25,-24 0,24 0,0 0,-25 0,25 25,-25 0,25 0,-25 0,0 0,1 24,-1 1,-25-1,25 1,-24 0,24-1,-25 26</inkml:trace>
  <inkml:trace contextRef="#ctx0" brushRef="#br0" timeOffset="57389.2825">16818 8905,'25'-25,"0"25,-25-25,24 25,1-25,0 1,0 24,0-25,24 25,-24 0,0 0,0 0,-25 0,24 0,1 0,0 25,-25-25,25 24,-25-24,25 25,-25-25,0 25,0 0,0-25,0 25,0-25,0 24,-25 1,25-25,-25 25,25-25,-25 25,25-25,0 0,-25 0,25 0,0 0,0 0,0 0,0 0,0 0,0-25,25 25,0 0,-25 0,25-25,0 25,-25 0,24 0,1 0,0 0,0 0,-25 25,25-25,-1 25,-24-25,25 25,-25 0,0-1,25-24,-25 25,0 0,0 0,0 0,-25-25,0 24,25 1,-24-25,-1 25,0-25,0 0,0 25,1-25,-1 0,0 0,0 0,0 0,1 0,24-25,-25 25,25 0,0-25</inkml:trace>
  <inkml:trace contextRef="#ctx0" brushRef="#br0" timeOffset="58212.3296">17885 8905,'0'0,"24"0,-24 0,0 0,0 0,-24 0,24 0,-25 0,25 0,-25 0,0 25,0-1,1-24,-1 25,0 0,25 0,-25 0,25 0,0-1,0 1,0 0,0 0,25-25,-25 25,25-25,0 24,-1-24,1 25,0-25,25 0,-26 0,1 0,0 0,25 0,-26-25,1 25,0 0,0-24,0 24,-25-25,24 25,1-25,-25 0,0 25,0-25,0 1,0-1,-25 0,1 0,-1 0,25 25,-25-25,0 1,0-1,25 25,-24-25,24 0,0 25,0-25,0 25,0-24,0 24,0 0,24-25,-24 25,25 0,0-25,0 25,0 0,-1 0,1 0,0 25,0-25,0 0,-1 25,1-25,-25 24,25-24,0 25,-25 0,25-25,-1 25,-24-25,0 25,25-25,-25 24,0-24,0 25,0-25,25 0,-25 25,0-25,0 0,25 0,-25 0,0 0,25 0,-25 0,24 0,1 0,-25 0,25-25,0 25,-25 0,25-25,-25 25,24-24,-24-1,0 0,0 25,0-25,0 0,0 1,0-1,25 0,-25 0,0 0,0 1,25 24,0-25,-25 25,25-25,-1 25,1 0,0 0,0 25,25-25,-26 25,1-25,0 24,0 1,0 0,-1 0,1 0,0-1,-25 1,25 0,-25 0,0 0,0-1,0 1,0 0,0-25,25 25,-25-25,0 25,24-25,-24 0,25 25,-25-25,25 0,0 0,0 0,-25-25,24 25,26 0,-25-25,0 25,-1-25,1 25,0-25,25 0,-26 1,1-1,-25 0,25-25,0 26,-25-26,0 25,0-24,-25-1,0 25,0 0,1-24,-26 24,-24 25,24-25,-24 25,-26 0</inkml:trace>
  <inkml:trace contextRef="#ctx0" brushRef="#br0" timeOffset="59116.3813">14635 10120,'-25'-24,"25"24,-24 0,24-25,0 25,0 0,0 0,0 25,0-25,24 0,1 24,-25 1,25 0,0 25,0-26,-1 26,1 0,0-1,25 1,-26-1,1 1,0 0,0-1,0-24,-1 25,-24-26,25 1,0 25,0-50,0 25,-1-1,1-24,0 25,0-25,0 0,-1 0,1 0,0-25,-25 25,25-24,0 24,-25-25,24 0,-24 0,25 0,-25 1,0-1,0 0,0 0,0 0,-25 1,25-1,0 0,0 0,-24 25,24-25,0 25,0 0,0 0,0 0,0 0,0 25,0-25,-25 25,25-25,0 25,0 0,0-1,0 1,0 0,0 0,25 0,-25-1,24 1,1 0,-25 0,25 0,-25-1,25 1,-25-25,25 25,-25 0,24 0,-24-25,0 24,0 1,0-25,-24 25,24-25,-25 25,0-25,0 25,0-25,1 24,-1-24,-25 25,25-25,-24 25,24-25,-25 0,26 25</inkml:trace>
  <inkml:trace contextRef="#ctx0" brushRef="#br0" timeOffset="59740.417">16198 10740,'0'-24,"0"24,0-25,0 25,0-25,0 25,0-25,25 25,-1-25,-24 25,25-24,0 24,0-25,0 25,-1 0,1 0,25 0,-25 0,-1 25,1-25,0 24,-25 1,25 0,-25 0,0 0,0-1,0 1,0 0,0 0,0 0,-25-1,25 1,-25 0,25 0,-25-25,25 25,-24-1,24-24,0 0,0 0,0 25,0-25,0 0,0 0,0 0,0-25,24 25,-24 0,25 0,-25 25,25-25,0 0,-25 25,25-25,-1 25,-24 0,25-25,-25 24,0 1,0 0,0 0,0-25,0 25,-25 0,25-25,-24 24,24 1,-25-25,0 0,0 25,0-25,25 0,-24 0,-1 0,0 0,0 0,0-25,25 25,-24 0,-1-25,25 25,-25-24</inkml:trace>
  <inkml:trace contextRef="#ctx0" brushRef="#br0" timeOffset="60088.4369">17016 10840,'-24'0,"24"0,-25 24,25 1,-25-25,0 25,25 0,-25 0,1-1,24 1,0 25,0-25,0-1,0 1,0 0,0-25,0 25,0 0,24-25,-24 25,25-25,0 0,-25 24,25-24,0 0,-25 0,24 0,1-24,0 24,-25 0,25-25,0 25,-25-25,24 0,-24 25,0-25,0 0,0 25,0-24,0-1,0 0,0 0,0 0,-24 1,-1-1,25 25,-25-25,25 0,-25 25,25 0</inkml:trace>
  <inkml:trace contextRef="#ctx0" brushRef="#br0" timeOffset="60416.4556">17438 10889,'0'0,"0"0,0 0,0 25,-25-25,0 25,25-25,-24 25,-1-1,25 1,-25-25,25 25,-25 0,25 0,0-1,0 1,0 0,0-25,0 25,25-25,-25 25,25-25,0 25,-25-25,24 0,1 0,0 0,0 0,0 0,-1 0,1-25,0 25,-25-25,25 25,0-25,-25 25,0-25,24 0,-24 25,0-24,0-1,0 0,-24 0,24 0,-25 1,25-1,-25 0,0 25,25-25,-25 25,25-25,-24 25,24 0</inkml:trace>
  <inkml:trace contextRef="#ctx0" brushRef="#br0" timeOffset="60720.473">18108 10840,'0'0,"0"0,0 0,0 24,0-24,-25 0,25 25,-25-25,0 25,25 0,-24 0,-1-1,25-24,-25 25,0 0,25 0,0 0,0-1,0-24,0 25,0 0,0-25,0 25,25-25,0 25,-25-25,25 0,-1 0,1 0,0 0,0 0,0 0,-1 0,1 0,0-25,0 25,0-25,-1 0,1 25,-25-25,25 1,-25-1,0 0,0 0,-25 0,0 1,25-1,-24 0,-26 0,25 25</inkml:trace>
  <inkml:trace contextRef="#ctx0" brushRef="#br0" timeOffset="61693.5287">2034 10716,'-24'-25,"24"25,0 0,-25-25,25 25,-25 0,25 0,0 0,0 0,0 0,0 0,0 25,25 0,-25-25,25 24,-25 1,24-25,1 25,-25 0,25 0,0-25,0 0,-1 24,1-24,0 0,0-24,0 24,-1-25,26 0,-25-25,24 26,1-26,0 0,-1 1,1-1,-1-24,1-1,0 26,-1-26,1 1,-1 24,1 1,-25-1,0 25,0-24</inkml:trace>
  <inkml:trace contextRef="#ctx0" brushRef="#br0" timeOffset="61968.5444">2034 10765,'0'0,"0"-25,0 25,0-24,0 24,0-25,0 25,0-25,25 25,-25 0,0 0,0 0,25 0,-25 25,25 0,-25-25,25 24,-25 26,24-25,-24 0,25-1,0 1,-25 0,25-25,0 25,-1-25,-24 0,50 0,-25 0,0-25,24 0,1 0,-1-24,26-1,-26 1,26-26,-1 26,1-26,-1 1,1 24,-26-24</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9T12:37:40.908"/>
    </inkml:context>
    <inkml:brush xml:id="br0">
      <inkml:brushProperty name="width" value="0.05292" units="cm"/>
      <inkml:brushProperty name="height" value="0.05292" units="cm"/>
      <inkml:brushProperty name="color" value="#FF0000"/>
    </inkml:brush>
  </inkml:definitions>
  <inkml:trace contextRef="#ctx0" brushRef="#br0">7566 7888,'-25'0,"25"0,-25 0,0 25,25-25,-24 24,24 1,-25 0,0 25,0-1,25-24,-25 25,1-1,24 1,-25 0,0-26,25 26,-25-25,25 0,0-1,0-24,0 25,0-25,0 0,0 0,0 0,0 0,0-25,0 1,0 24,0-25,0-25,25 25,-25-24,25-1,-25 1,25-1,-25-24,0-1,24 25,-24-24,0 24,25 1,-25-1,0 1,25 24,-25 0,25 25,-25-25,25 25,-1 0,-24 25,25-25,-25 25,25 0,-25 24,25-24,0 25,-25-1,24 1,1-1,-25 1,25 0,-25-25,25 24,-25-24,0 25,25-26,-25 1,24 0,-24 0,0-25,0 25,25-25,-25 24,0-24</inkml:trace>
  <inkml:trace contextRef="#ctx0" brushRef="#br0" timeOffset="149.0085">7392 8161,'-25'0,"1"0,-1 0,25 0,0 25,0-25,0 0,0 0,0 0,25 0,-1 24,1-24,0 0,0 0,0 0,-1 0,26 0,-25 0</inkml:trace>
  <inkml:trace contextRef="#ctx0" brushRef="#br0" timeOffset="901.0515">7938 7987,'0'-25,"0"25,-25 0,25-25,0 25,-25 0,25 0,0 0,0 0,0 0,0 0,0 25,0-25,0 25,0-25,0 25,25 0,-25 0,0-1,0 1,25 25,-25-25,0-1,0 1,0 0,25-25,-25 25,0 0,0-1,0-24,0 0,0 25,0-25,0 0,0 0,0 0,0 0,0 0,0-25,0 25,0-24,0-1,0 0,24 25,-24-25,0 0,0 1,0-1,0 0,25 0,-25 0,0 25,25-24,-25 24,0-25,25 25,-25-25,25 25,-1 0,-24 0,25 25,-25-25,25 0,0 25,0-25,-25 24,25 1,-25 0,24-25,-24 25,0 0,25-1,-25 1,0 0,0-25,0 25,0 0,0-25,0 24,0-24,0 0,0 0,0 0,0 0,0 0,0 0,0 0,0 0,0 0,0 0,0-24,25 24,-25-25,0 25,0-25,25 0,-25 25,25-25,-25 25,24-24,-24-1,25 25,-25 0,25-25,-25 25,25 0,-25 0,25 0,-25 0,24 0,-24 0,0 0,25 25,-25-25,25 0,-25 0,0 0,25 0,-25 0,25 25,-25-25,0 0,24 0,-24 0,25 0,-25 0,25 0,-25-25,25 25,-25 0,25-25,-25 25,24-25,-24 0,25 25,0-24,-25-1,0 0,25 25,-25-25,0 0,0 25,0-25,0 25,0 0,0 0,0 0,0 0,0 25,0-25,0 25,0-25,0 25,0 0,0 0,0-1,0 1,0 0,0 0,0 0,0-1,0-24,0 25,25 0,-25-25,0 0,0 0,0 25,0-25,24 0</inkml:trace>
  <inkml:trace contextRef="#ctx0" brushRef="#br0" timeOffset="1261.0721">8806 7615,'0'-25,"0"0,0 25,0-24,0-1,0 0,0 0,0 25,0-25,0 25,0-24,0 24,25 0,-25 0,25 0,-25 0,24 0,-24 24,25-24,-25 25,25 0,0 0,-25 0,25 24,-1-24,-24 25,25-26,-25 26,25 0,-25-1,0 1,0-1,0 1,0 0,0-25,0 24,0 1,0-25,0 24,25-24,-25 0,0 0,25-25,-25 24,0-24,24 25,-24-25,25 0,0-25,-25 25,25 0,0-24,-1-1,1 0</inkml:trace>
  <inkml:trace contextRef="#ctx0" brushRef="#br0" timeOffset="1429.0817">8955 7640,'-25'0,"0"25,0-25,25 0,0 0,0 0,0 0,25 0,0 0,-25 0,50 0,-26 0,1 0,25-25,-25 25,24 0</inkml:trace>
  <inkml:trace contextRef="#ctx0" brushRef="#br0" timeOffset="1602.0916">8707 7516,'-25'25,"0"-25,0 0,25 0,-24 0,24 0,-25-25,25 25,0 0,0 0,0 0,0 0,0 0</inkml:trace>
  <inkml:trace contextRef="#ctx0" brushRef="#br0" timeOffset="2697.1542">14710 7615,'0'-25,"0"0,0 25,0-24,0 24,0-25,-25 25,25 0,0 0,0 0,0 0,0 0,0 25,0-1,0 1,0 0,0 25,0-1,0 1,0-1,0-24,0 25,0-1,0-24,0 25,0-25,0 0,0-1,0 1,0 0,0-25,0 25,25-25</inkml:trace>
  <inkml:trace contextRef="#ctx0" brushRef="#br0" timeOffset="3054.1746">14685 7838,'0'-49,"-25"24,25-25,-25 1,0-1,25 0,-24 1,24 24,0-25,0 1,0-1,0 25,24-24,1 24,0 0,0 0,24 25,-24-24,25 24,-1 0,-24 24,25-24,-1 25,1 0,-25 0,0 0,-1-1,1 1,-25 25,0-25,0-1,0 26,-25-25,1 0,-1 24,-25-24,25 25,-24-26,-1 1,25 0,-24 0,24 0,-25-25,26 24,-1-24,25 0,-25 0,25 0,-25 0,25 0,0-24,0 24,0 0,0 0,25 24,0-24,-25 25,25-25,-1 25,1 0,0-25,0 25,24-1,-24 1,0 0,25 0,-26 0,26-25,-25 25,24-1,-24-24,25 25,-25-25,24 0</inkml:trace>
  <inkml:trace contextRef="#ctx0" brushRef="#br0" timeOffset="3781.2162">15627 7888,'0'-25,"0"0,0 0,-25 1,25 24,-24-25,-1 0,0 25,0-25,0 25,1 0,-1 0,0 0,0 0,-24 25,24-25,0 25,25 0,-25-1,0 1,25 0,-24 0,24 0,0-1,0 1,0 0,24 0,-24 0,25 0,-25-1,25-24,0 0,0 25,-1-25,1 0,-25 0,25 0,0-25,0 25,-1 0,1-24,0 24,-25-25,25 0,0 0,-25 0,24 25,-24-25,0 1,0-1,0 0,0 25,0-25,0 25,0 0,0-25,0 25,0 0,0 25,0-25,0 25,0 0,0 0,0-25,0 24,0 1,0 0,0 0,0 0,25 0,-25-1,0-24,25 25,0-25,-25 0,25 0,0 0,-1 0,1 0,0 0,0-25,0 25,-1-24,1-1,0 0,0 0,0 0,-25 0,24-24,-24 24,0-25,0 1,0-1,0 1,0-1,0 0,-24 1,-1-1,25 1,-25-1,0 25,25-24,0 49,0-25,0 25,0 0,0 0,0 25,0-25,0 24,0 1,25 25,-25-25,25 24,-25 1,25-25,-25 24,0 1,0-1,0-24,0 25,0-1,0 1,0-25,0 0,0-1,0 1,0 0,0 0,0-25,24 0,-24 0,0 0,0 0,25 0,-25-25,0 0,0 25,0-25,25 1,-25-1,25 0,-25 0,25 0,-25 1,24-1,1 25,-25 0,25 0,0 0,0 25,-25-25,24 24,1 1,-25 0,25 0,-25 24,25-24,-25 0,25 0,-25 0,0 0,0-1,0 1,24 0</inkml:trace>
  <inkml:trace contextRef="#ctx0" brushRef="#br0" timeOffset="4349.2487">16545 7838,'0'-25,"0"25,0-24,0 24,0 0,0 0,0 0,0 0,0 24,0-24,0 25,0-25,0 25,25 0,-25-25,0 25,25-1,-25-24,0 25,24-25,-24 0,25 25,0-25,-25 0,25 0,0 0,-25 0,25 0,-1-25,1 25,-25-25,25 25,0-24,0 24,-25-25,24 0,1 0,-25 0,25 25,-25-24,25-1,-25 0,0 25,0-25,25 25,-25 0,0 0,0 0,0 0,0 25,0-25,0 25,0-25,0 25,0-1,0 1,0 0,0 0,0-25,0 25,24-1,-24 1,25-25,-25 25,25-25,0 0,0 25,-1-25,1-25,0 25,25 0,-26-25,26 0,-25 1,24-1,1 0,-25 0,24-24,1 24,-25-25,0 1,24-1,-24 0,0 1,-25-26,25 26,-25-26,0-24,-25 25,0-1,-25 1,26 24,-26-24,25 24,0 25,1 1,-26 24,25 0,0 0,1 24,-1 1,25 25,-25 24,0-24,0 24,25 26,0-26,0 25,0-24,0 24,0 0,0-25,0 26,0-26,0 25,0-24,25-1,-25 25,0-24,0-1</inkml:trace>
  <inkml:trace contextRef="#ctx0" brushRef="#br0" timeOffset="5406.3092">17636 2158,'-24'0,"-1"0,0 0,25 0,-25 0,25 0,0 0,-25 0,25 0,0 0,0 0,0 0,0 0,0 0,25 0,25 25,-25-25,24 0,1 0,24 0,1 0,24 0,0 0,0 0,25 0,-24 0,24-25,0 25,0 0,-25 0,25 0,-25 0,0 0,1-25,-26 25,0 0,1 0,-1 0,-24 0,-1 0,-24-25,0 25,0 0,0 0,-25 0,0 0,-25-24,25 24,-25 0,-25 0</inkml:trace>
  <inkml:trace contextRef="#ctx0" brushRef="#br0" timeOffset="5666.3241">17537 2158,'-49'0,"-1"0,25 0,0 25,1-25,24 0,0 0,0 0,0 0,24 0,1-25,25 25,-1 0,26 0,-1 0,1-25,24 25,0 0,0-25,25 25,0 0,0-24,0 24,0 0,0-25,1 25,-1 0,-25-25,25 25,-25 0,-25-25,26 25,-26 0,-24 0,-1 0,1-25,-25 25,-1 0,1 0</inkml:trace>
  <inkml:trace contextRef="#ctx0" brushRef="#br0" timeOffset="6968.3985">5805 9401,'-25'0,"0"0,0 0,25-25,-25 25,25 0,0-25,0 25,0 0,0-24,0 24,0-25,0 25,25-25,-25 0,25 25,0-25,0 25,-1-24,26 24,-25-25,0 25,-1 0,26 0,-25 0,0 0,-25 0,24 0,-24 25,25-1,-25-24,0 25,0 0,0 0,-25 0,25 24,-24-24,-1 0,0 0,0-1,0 1,25 0,-24-25,-1 25,25-25,0 0,0 0,0 0,0 0,0 0,0 0,0 0,0 0,25-25,-1 25,-24 0,25-25,0 25,0 0,0 0,-1 0,1 0,0 0,0 0,0 25,0-25,-1 25,-24-25,0 25,0-1,0 1,0 0,0-25,0 25,0 0,-24-1,24 1,-25-25,0 25,25-25,-25 25,0-25,0 0,1 25,-1-25,0 0,-25 0,26 0,-1 0,0 0,0-25,0 25,25 0,-24-25,-1 25,0-25,25 0</inkml:trace>
  <inkml:trace contextRef="#ctx0" brushRef="#br0" timeOffset="7292.4171">6499 9153,'25'0,"-25"0,0 0,0 0,0 25,0-25,0 25,0-1,-25 1,0 0,25 0,-24 24,-1-24,25 25,-25-25,25-1,0 26,0-25,0 0,0-1,0 1,0 0,0 0,25-25,-25 25,25-25,-1 0,-24 0,25 0,0 0,0 0,0 0,-1-25,1 25,0-25,0 0,0 25,-25-25,24 1,1-1,-25 0,25 0,-25 0,0-24,0 24,0 25,0-25,-25 0,0 1,25-1,-24 25,-1-25,0 25,0 0,0 0</inkml:trace>
  <inkml:trace contextRef="#ctx0" brushRef="#br0" timeOffset="7496.4287">6896 9649,'25'25,"-25"-25,25 25,-25-25,0 24,0-24,0 25,0-25,0 25,0 0,0-25,0 25,0-1,0-24,0 25,0-25,0 25,0-25,0 0,0 25,0-25,0 0</inkml:trace>
  <inkml:trace contextRef="#ctx0" brushRef="#br0" timeOffset="7829.4478">7318 9401,'25'-25,"-25"25,24-25,-24 25,0 0,0 0,0 0,0 25,-24-25,24 25,-25 0,0 0,25-1,-25 1,0 0,25 0,0 0,0-1,0 1,0 0,0 0,0 0,0-1,0-24,25 25,-25-25,25 0,0 0,0 0,-25 0,24 0,1 0,0-25,0 25,0-24,-1 24,1-25,0 0,0 0,0 0,-25 1,24-1,-24 25,0-25,0 0,0 0,0 1,0-1,-24 25,-1-25,0 0,0 25,0-25,1 25,-1 0,0 0,0 0</inkml:trace>
  <inkml:trace contextRef="#ctx0" brushRef="#br0" timeOffset="8169.4672">7789 9376,'25'0,"-25"0,0 0,0 0,0 0,0 25,-25-25,25 25,-25-25,25 25,-25-1,25 1,-24 0,24 0,0 0,0-1,0-24,0 25,0 0,0-25,0 25,0-25,24 25,-24-25,25 0,0 0,0 0,0 0,-1 0,1-25,0 25,0-25,0 0,-1 25,1-25,0 1,0-1,0 0,-1 0,1 0,-25 1,25-1,-25 0,0 0,0 0,0 1,-25-1,25 0,-25 0,1 25,-1 0,0 0,0 0,-24 0,24 0,25 0,-25 25</inkml:trace>
  <inkml:trace contextRef="#ctx0" brushRef="#br0" timeOffset="8492.4857">8484 9227,'24'0,"-24"0,25 0,-25 0,0 0,0 0,0 0,0 25,0-25,-25 25,1-25,24 25,-25 0,0-1,25 1,-25 0,25 0,0 0,0-1,0 1,0 0,0 0,25-25,-25 25,25-25,0 24,-1-24,1 0,0 0,0 0,0 0,-1-24,26 24,-25-25,0 25,-1-25,1 0,0 0,0 25,0-24,-1-1,-24 0,0 0,0 0,0 1,0-1,0 0,0 0,-24 0,-1 1,0-1,0 25,-24 0,24-25,0 25,0 25</inkml:trace>
  <inkml:trace contextRef="#ctx0" brushRef="#br0" timeOffset="9100.5205">12130 9029,'0'0,"0"-25,-25 25,25 0,-25 0,25-25,-25 25,25 0,0 0,-24 0,24 0,-25 0,25 25,0-25,0 0,-25 25,25-25,0 0,0 25,0-25,0 0,0 25,0-25,25 0,-25 0,0 0,25 0,-25 0,24 0,-24 0,25 0,-25-25,25 25,-25 0,25-25,-25 25,0 0,0 0,0-25,0 25,0 0,0 0,0 0</inkml:trace>
  <inkml:trace contextRef="#ctx0" brushRef="#br0" timeOffset="9344.5344">12130 9426,'0'25,"0"-25,0 24,0 1,0-25,0 25,0-25,0 25,0-25,25 25,-25-25,0 0,24 0,-24 24,25-24,-25 0,25-24,-25 24,25 0,0-25,-1 25,-24-25,25 25,-25-25,25 25,-25-25,0 25,0-24,0 24,-25 0,0-25,1 25,-26 0,25 0,-24 0</inkml:trace>
  <inkml:trace contextRef="#ctx0" brushRef="#br0" timeOffset="10672.6104">2332 4663,'0'0,"0"0,0 0,0 0,0 0,0 0,0 0,25 0,-25 0,25 0,-1 0,26 0,-25 0,24 0,26 0,-26-25,26 25,-1 0,25-24,-24 24,24 0,0-25,25 25,-24-25,24 25,-25-25,25 0,0 1,0 24,-25-25,25 0,-25 0,1 0,-1 25,-25-24,1-1,-1 25,0-25,-24 25,0 0,-26 0,1 0,-25 0,0 0</inkml:trace>
  <inkml:trace contextRef="#ctx0" brushRef="#br0" timeOffset="10928.625">3498 4564,'-50'25,"1"-25,24 25,0-25,0 0,0 24,1-24,24 0,0 0,0 0,0 0,24 0,-24 0,25 0,25 0,-25 0,24 0,1-24,-1 24,26 0,-26 0,51-25,-26 0,25 25,1-25,-1 0,0 1,25-1,-25 0,0 0,25 0,-24 1,-1-1,0 0,0 25,-24-25,24 0,-49 25,24 0,0 0</inkml:trace>
  <inkml:trace contextRef="#ctx0" brushRef="#br0" timeOffset="12148.6948">14263 9054,'25'0,"-25"0,0 0,0 0,0 0,0 0,0 0,0 0,0 0,0 0,-25 0,25 25,-25-25,25 0,-25 24,1-24,24 0,-25 0,0 25,25-25,-25 0,0 0,25 0,0 0,0-25,0 25,-24-24,24 24,0-25,0 25,0-25,0 0,0 25,0-25,24 25,-24-25,25 25,-25-24,25 24,0-25,0 25,-1 0,-24 0,50 0,-25 0,0 0,-1 0,1 25,0-25,0 24,0 1,-25 0,24 0,-24 25,0-26,0 1,-24 25,24-25,-25 24,0-24,0 25,0-26,-24 26,24-25,0 0,0-1,-24 1,24 0,0-25,0 0,25 0,-24 0,-1 0,25 0,-25 0,25-25,0 0,0 25,0-24,0-1,0 25,0-25,25 0,-25 25,25-25,-25 25,24 0,-24 0,25 0,0 0,0 25,0-25,-25 25,24-25,1 25,0-25,0 25,0-25,-1 0,1 24,-25-24,25 0,0 0,0 0,-1 0</inkml:trace>
  <inkml:trace contextRef="#ctx0" brushRef="#br0" timeOffset="12429.7109">14759 9252,'0'-25,"25"1,-25-1,0 0,0 0,0 0,0 1,0 24,0-25,-25 25,25 0,-25 0,25 25,-24-25,-1 24,25 1,-25-25,0 25,25 0,0 0,-25-1,25 1,0 0,0 0,0 0,0-1,25-24,0 25,-25-25,25 0,0 0,-1 0,1 0,0 0,0 0,0-25,-1 25,1-24,0-1,0 25,0-25,-1 0,-24 0,0 25,0-24,0-1,0 25,-24-25,-1 0,25 25,-25-25,-25 25,26 0,-1 0,0 0,0 0</inkml:trace>
  <inkml:trace contextRef="#ctx0" brushRef="#br0" timeOffset="12612.7214">15106 9351,'25'0,"-25"25,25-25,-25 25,25-25,-25 25,0-25,0 25,0-1,0-24,0 25,0 0,0-25,0 25,0-25,0 25,-25-25,25 24,0-24,0 0</inkml:trace>
  <inkml:trace contextRef="#ctx0" brushRef="#br0" timeOffset="12948.7406">15404 9128,'25'0,"-25"-25,0 25,0 0,0 0,0 0,0 0,0 0,-25 0,25 0,-25 25,25-25,-25 25,25-25,-24 25,24 0,-25-1,25 1,0 0,0 0,0 0,0-1,0-24,25 25,-1 0,-24-25,25 25,0-25,0 0,0 0,-1 0,1 0,0 0,0 0,0-25,-1 25,26-25,-25 0,0 25,-25-24,25-1,-1 25,-24-25,0 0,0 25,0-25,0 1,-24 24,24-25,-25 0,0 25,0-25,0 25,0 0,1-25,-1 25,0 0,0 0,0 0</inkml:trace>
  <inkml:trace contextRef="#ctx0" brushRef="#br0" timeOffset="13288.76">16024 9079,'25'0,"-25"-25,0 25,0 0,0 0,0 0,0 25,0-25,0 0,-25 24,25-24,-25 25,1 0,24 0,-25 0,25-1,-25 1,25 0,0 0,0-25,0 25,0-1,25 1,-25-25,25 25,-1-25,1 0,-25 25,25-25,0 0,0-25,24 25,-24 0,0-25,0 25,-1-25,1 1,0 24,-25-25,25 0,-25 25,25-25,-25 0,0 1,0 24,0-25,-25 0,0 0,25 25,-25-25,0 1,1 24,-1-25,0 25,0 0,25 0,-25 0</inkml:trace>
  <inkml:trace contextRef="#ctx0" brushRef="#br0" timeOffset="13612.7786">16744 9004,'24'0,"-24"0,0 0,0 0,0 25,0-25,0 0,-24 25,-1-25,0 25,0-1,25 1,-25 0,0 0,1 0,24-1,-25-24,25 25,0 0,0 0,0 0,0-1,25-24,-25 25,24-25,1 25,0-25,0 0,0 0,24 0,-24 0,0-25,25 25,-1-25,-24 1,0 24,24-25,-24 0,0 0,-25 0,25 1,-25-1,0 0,0 25,0-25,-25 0,0 1,0-1,-24 0,-1 0,25 0,-49 25,24-25</inkml:trace>
  <inkml:trace contextRef="#ctx0" brushRef="#br0" timeOffset="14942.8546">3795 2009,'0'0,"-24"0,24 0,0 0,0 0,0 0,0-25,0 25,0 0,0 0,-25 0,25 0,0 0,0 0,0 0,0 25,0-25,25 0,-25 0,24 25,-24-25,25 0,0 25,-25 0,25-25,0 24,-25 1,24 0,1-25,0 25,0 0,0-25,-25 24,25-24,-1 0,1 0,0 25,0-25,0-25,-1 25,1 0,0-24,0 24,0-25,-1 0,1 25,0-25,25 25,-26-25,1 1,0 24,25-25,-26 25,1-25,25 25,-25 0,-1 0,26-25,-25 25,0 0,-1 0,26 0,-25 0,0 0,-1 25,26-25,-25 0,0 0,0 0,24 0,-24 0,0 0,24 0,-24 0,0 0,25 0,-26 0,1 0,25 0,-25 0,24 0,-24 0,0 0,24 0,-24 0,0 0,25 0,-26 0,1 0,25 0,-25 0,-1 0,26 0,-25 0</inkml:trace>
  <inkml:trace contextRef="#ctx0" brushRef="#br0" timeOffset="17037.9745">17934 2034,'0'0,"0"0,-25 0,25 0,0 0,0 0,0 0,0 25,25-25,-25 0,25 0,-25 0,25 0,0 0,-1 0,1 0,25 0,-1 0,1 0,0 0,-1 0,1 0,-1 0,26 0,-26-25,26 25,-26 0,1 0,24 0,-24 0,0 0,-1 0,1 0,0 0,-1 0,-24 0,0 0,0 0,-1 0,-24 0,0 0,25 0,-25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inkml:trace>
  <inkml:trace contextRef="#ctx0" brushRef="#br0" timeOffset="21952.2556">9252 9227,'0'-24,"-24"24,24 0,-25-25,25 25,0 0,0-25,0 25,-25 0,25 0,0 0,0 0,0 25,25-25,0 25,-25-1,24 1,1 0,0 0,0 0,-25-1,25 26,0-25,-1 0,1-1,0 1,-25 0,25 0,-25-25,25 25,-25-1,24-24,-24 0,0 25</inkml:trace>
  <inkml:trace contextRef="#ctx0" brushRef="#br0" timeOffset="22196.2695">9476 9178,'0'-25,"0"25,0-25,-25 0,25 25,0 0,0-24,0 24,0 0,0 0,0 0,0 24,-25-24,25 25,0 0,0 0,0 0,0 24,-25-24,25 25,-24-1,24 1,-25-25,25 24,-25 1,0-1,25-24,-25 0,25 25,-25-26,25 1,-24-25,24 25,0-25,0 25,0-25,0 0,0 0</inkml:trace>
  <inkml:trace contextRef="#ctx0" brushRef="#br0" timeOffset="22452.2842">9873 9103,'24'-24,"1"24,-25 0,25 0,-25-25,0 25,0 0,0 0,0 25,0-25,0 0,0 24,25 1,-25 0,0 0,0 0,0 24,0-24,0 25,0-1,0-24,0 25,0-1,0-24,0 0,0 24,0-24,0 0,0 0,0-25,25 25,-25-1,0-24,0 0,0 25,0-25</inkml:trace>
  <inkml:trace contextRef="#ctx0" brushRef="#br0" timeOffset="22840.3063">10245 9252,'0'-25,"0"25,0-24,24 24,-24-25,0 0,25 25,-25-25,25 25,0-25,0 25,0-24,-1 24,1 0,0-25,0 25,0 0,24 25,-24-25,0 24,0-24,-25 25,24 0,-24 25,0-26,0 1,0 25,0-1,0-24,-24 25,-1-25,0 24,0 1,0-25,-24-1,24 1,0 25,0-50,25 25,-24-1,24-24,-25 25,25-25,0 0,0 0,0 0,0 0,25 0,-25 0,24-25,1 25,25 0,-25 0,24-24,1 24,-1 0,1 0,0-25,-1 25,26 0,-26-25,1 25,-1 0,-24-25,25 25,-25 0,-1 0,1 0,-25 0,0 0,0 0,0 0,0 0</inkml:trace>
  <inkml:trace contextRef="#ctx0" brushRef="#br0" timeOffset="25530.4602">12725 4415,'-25'0,"1"0,-26 0,25-25,0 25,1 0,-1 0,0 0,25-24,-25 24,25 0,0 0,0 0,0 0,25 0,0 0,0 24,-1-24,26 0,-25 0,24 0,26 0,-26 0,1 0,24 0,1 0,-1 0,1 0,-1-24,0 24,1 0,-1 0,1-25,-26 25,1 0,0 0,-26 0,1 0,0-25,-25 25,25 0,-25 0,0 0,0 0,-25 0,0 0,0 0,1 0,-1 0,-25 25,1-25,-1 0,0 0,1 0,-26 0,26 25,-26-25,26 0,-1 24,-24-24,24 0,0 25,1-25,-1 0,25 25,-24-25,24 0,0 0,0 25,25-25,0 0,0 0,0 0,0 0,25 0,-25 0,25 0,25 0,-26 0,1 0,25 0,-25 0,24 0,1-25,-1 25,1 0,-25 0,24-25,1 25,0 0,-26 0,26-25,-25 25,0 0,-1 0,1 0,-25-24,0 24,0 0,0 0,0 0,-25 0,1 24,-26-24,0 0,1 0,-1 25,1-25,-1 0,0 25,1-25,-1 0,1 25,24-25,0 0,0 0,0 0,25 25,0-25,0 0,0 0,25 0,0 0,0 0,0-25,24 25,1 0,-1 0,1 0,24-25,-24 25,24 0,1 0,-1-25,-24 25,24 0,-24-25,24 25,-24 0,0 0,-26-24</inkml:trace>
  <inkml:trace contextRef="#ctx0" brushRef="#br0" timeOffset="30726.7574">9823 10220,'0'0,"-25"0,25 0,0 0,0 0,0 0,0 0,0 0,0 0,0 0,0 0,0 0,0 24,0-24,25 25,-25-25,0 25,0-25,25 25,-25 0,0-25,25 24,-25-24,0 25,0-25,24 0,-24 0,0 25,0-25,25 0,-25 0,25 0,-25-25,25 25,-25 0,25-25,-1 25,1-24,0-1,0 25,0-25,-1 0,1 0,25 25,-25-24,-1-1,26 25,-25-25,0 0,24 25,-24 0,0 0,0 0,24 0,-24 0,0 0,0 25,0-25,-1 0,-24 25,25-25,0 0,0 25,0-25,-1 0,1 24,0-24,0 0,0 0,24 0,-24 0,0-24,24 24,1 0,-25 0,24-25</inkml:trace>
  <inkml:trace contextRef="#ctx0" brushRef="#br0" timeOffset="34125.9518">10195 3473,'0'0,"0"0,0 0,0-25,0 25,0 0,0 0,25-25,-25 25,0 0,25 0,-1-25,-24 25,25 0,0 0,0 0,0 0,0 0,24 0,-24 0,25 0,24 0,-24 0,24 0,0 0,1 0,-1 0,25 0,-24 25,24-25,0 0,1 0,-1 25,25-25,-25 0,25 0,0 0,-25 0,25 25,0-25,-25 0,26 0,-26 0,0 0,0 0,0 0,-24 0,-1 0,1 24,-26-24,1 0,-1 0,-24 0,0 0,-25 0,0 0,0 0</inkml:trace>
  <inkml:trace contextRef="#ctx0" brushRef="#br0" timeOffset="34721.9859">9625 3398,'0'0,"0"0,24 0,-24 0,0 0,0 0,0 0,25 0,0 0,0 0,0 0,-1 0,1 0,25 0,-1 0,1 0,0 0,-1 0,26 25,-1-25,0 0,26 0,-1 0,0-25,0 25,25 0,0 0,-24 0,48 0,-24 0,25 0,-25 0,25 0,0 0,0 0,0 0,-1 0,1-25,0 25,0 0,0 0,24 0,-24 0,0 0,0 0,0-24,0 24,-1 0,1 0,0 0,0 0,-25 0,25 0,-25 0,0 0,-25 0,25 0,-25 0,-24 0,-1 0,0 0,1 0,-26 0,-24 0,0 0,0 0,0 0,-25 0,0 0,0 0,-25-25,0 25</inkml:trace>
  <inkml:trace contextRef="#ctx0" brushRef="#br0" timeOffset="35490.0299">11336 3547,'-50'0,"1"0,24 0,0 25,0-25,25 0,0 0,0 0,0 0,25 0,-25 0,50 0,-25 0,24 0,1 0,24 0,1 0,24-25,0 25,0 0,25-25,0 25,0-25,0 25,25-24,-25 24,25-25,0 25,0 0,0-25,-1 25,1-25,0 25,0-25,0 25,24-24,-24 24,0-25,25 25,-25-25,-1 25,1-25,0 25,0-25,0 25,-1-24,-23 24,-1-25,0 25,-25-25,25 25,-25-25,0 25,-24 0,-1-25,0 25,-24 0,0-24,-1 24,1 0,-25 0,0 0,-25-25,0 25,0 0,0 0,0 0,0 0,0 0,0 0,0 0,0 0,0 0,0 0,0 0,0 0,0 0,0 0,0 0,0 0,0 0,0 0,0 0,0 0,0 0,0 0,0 0,0 0,0 0,0 0,0 0,0 0,0 0,0 0,0 0,0 0,0 0,0 0,0 0,0 0,0 0,0 0,0 0,0 0,0 0,0 0,0 0,0 0,0 0,0 0,0 0,0 0,0 0,0 0,0 0,0 0,0 0,0 0,0 0,0 0,0 0,0 0,0 0,0 0,0 0,0 0,0 0,0 0,0 0,0 0,0 0,0 0,0 0,0 0,0 0,0 0,0 0,0 0,0 0,0 0,0 0,0 0,0 0,0 0,0 0,0 0,0 0,0 0,0 0,0 0,0 0,0 0</inkml:trace>
  <inkml:trace contextRef="#ctx0" brushRef="#br0" timeOffset="39183.2411">17512 8905,'25'-25,"-25"25,0-25,0 25,0 0,0 0,0-25,0 25,0 0,0 0,0 25,0-25,25 0,-25 25,25 0,0 0,-1-1,1 1,0 0,0 0,0 25,0-26,-1 1,26 0,-25 25,0-26,-1 1,1 0,0 0,0-25,-25 25,25-1,-25-24,24 0</inkml:trace>
  <inkml:trace contextRef="#ctx0" brushRef="#br0" timeOffset="39454.2566">17885 8830,'0'-24,"0"24,0-25,0 25,0 0,0 0,0-25,0 25,0 0,0 25,-25-25,25 0,0 25,0-1,0 1,-25 0,25 0,-25 0,0-1,25 26,-24-25,-1 0,0 24,0-24,-25 0,26 0,-1 24,0-24,0 0,0 0,25 0,-24-1,24-24,-25 25,25-25,0 0,0 0,0 0</inkml:trace>
  <inkml:trace contextRef="#ctx0" brushRef="#br0" timeOffset="39787.2757">18356 8657,'25'0,"-1"-25,1 0,0 25,-25-25,25 25,-25 0,25 0,-25 0,0 0,0 0,0 0,0 25,24-25,-24 25,0 0,0 0,0-1,0 26,0-25,0 24,0 1,-24 0,24-1,-25 1,0 0,25-1,-25 1,25-1,-25 1,25 0,0-1,0-24,0 0,0 0,0-1,0 1,0 0,25-25,-25 0,25 25,0-25,0 0,-1 0,1-25,0 25,0-25,0 25,24-25,-24 1,0-1,24 0</inkml:trace>
  <inkml:trace contextRef="#ctx0" brushRef="#br0" timeOffset="39966.2859">18381 8954,'0'0,"-25"0,25 0,0 25,0-25,0 0,0 0,0 0,0 0,25 0,-1 0,1 0,25 0,-1 0,1-25,0 25,-1 0,26 0</inkml:trace>
  <inkml:trace contextRef="#ctx0" brushRef="#br0" timeOffset="42823.4493">20067 8830,'-24'0,"24"0,-25 0,25 0,0 0,0 0,-25 0,25 0,0 0,0 0,0 0,0 0,0 0,25 0,-25 25,25-25,-1 0,1 0,25 0,-25 0,24 0,1 0,-25 0,24 0,1 0,-25 0,24 0,-24 0</inkml:trace>
  <inkml:trace contextRef="#ctx0" brushRef="#br0" timeOffset="43024.4608">20092 9079,'0'24,"0"-24,0 0,0 0,0 0,0 0,0 0,25 0,0 0,-25 25,49-25,-24 0,0 0,25 0,-1 0,1 0,-1 0,1-25,0 25,-1 0,1 0,-1 0</inkml:trace>
  <inkml:trace contextRef="#ctx0" brushRef="#br0" timeOffset="44441.5419">6524 5507,'0'0,"0"0,0 0,0 0,0 0,0 0,0 0,-25 0,25 0,0 0,0 0,0 0,0 0,0 0,0 24,25-24,-25 25,25-25,-25 25,25-25,-25 25,24 0,1-1,-25-24,25 25,0 0,0-25,-25 0,24 25,1-25,0 0,-25 0,25 0,0 0,-1 0,1 0,0-25,0 25,0-25,-1 0,1 25,0-24,0-1,0 0,-1 0,1 25,25-25,-25 1,0-1,24 25,-24-25,0 25,0 0,-1-25,1 25,0 0,0 25,0-25,-1 0,1 25,-25 0,25-25,-25 24,25 1,-25 0,25-25,-25 25,24 0,-24-25,25 24,-25 1,25-25,-25 0,25 0,0 25,-25-25,24 0,1 0,-25-25,25 25,0 0,0 0,-1-25,1 25,0 0,0-24,0 24,-1 0,26 0,-25-25,0 25,-1 0,26 0,-25 0,0 0,0 25,-1-25,1 0,0 24,0-24,-25 0,25 0</inkml:trace>
  <inkml:trace contextRef="#ctx0" brushRef="#br0" timeOffset="46274.6467">22052 8434,'0'0,"25"24,-25-24,0 0,0 0,0 0,0 25,0-25,0 0,-25 25,25 0,-25-25,0 25,0-25,0 24,1 1,-1-25,0 0,0 25,25-25,-25 0,1 0,-1 0,25 0,-25 0,25 0,-25 0,25-25,0 25,-25-25,25 25,0-24,0 24,0-25,0 0,25 25,0-25,-25 25,25 0,0-25,-1 25,1 0,0-24,0 24,0 0,-1 0,1 24,0-24,0 25,0-25,0 25,-1 0,-24 0,25-1,-25 26,0-25,0 0,0 24,-25-24,25 25,-24-26,-1 26,0-25,-25 0,25 24,1-24,-26 0,0 25,26-26,-26-24,25 25,-24 0,24-25,0 0,0 0,25 0,-25 0,25 0,0-25,0 0,0 25,0-24,0-1,0 0,25 25,0-25,0 25,0-25,-1 25,1 0,0 0,0 0,0 0,-1 0,26 25,-25-25,0 0,24 25,-24-25,0 0,25 25,-26-25,1 25,0-25,-25 0,25 24,0-24</inkml:trace>
  <inkml:trace contextRef="#ctx0" brushRef="#br0" timeOffset="46574.6639">22672 8508,'0'0,"0"0,0 0,0 0,0 0,0 0,0 25,-25-25,25 25,-25-1,25 1,-25 0,25-25,0 25,0 0,0-25,0 24,0-24,0 0,0 25,0-25,25 0,-25 0,25 0,0-25,-25 25,25 0,-25-24,24 24,1-25,-25 25,0-25,0 25,0-25,0 25,0-25,0 1,0 24,0 0,-25-25,25 25,-24 0,-1 0</inkml:trace>
  <inkml:trace contextRef="#ctx0" brushRef="#br0" timeOffset="46829.6785">22573 8905,'0'0,"0"25,0-25,0 24,0-24,0 25,0-25,0 25,0-25,0 25,0-25,0 25,0-25,0 0,0 0,0 25,0-25,24 0,-24 0,25 0,-25 0,25-25,-25 25,25 0,-25 0,25-25,-25 25,0 0,0-25,0 25,0 0,0 0,0-25,0 25,0 0,-25 0,25 0</inkml:trace>
  <inkml:trace contextRef="#ctx0" brushRef="#br0" timeOffset="47354.7085">23490 8731,'0'0,"25"0,-25 0,0 0,0 0,0 0,0 0,0 0,0 0,0 0,0 0,0-25,0 25,0 0,25 0,-25-24,0 24,25-25,-25 25,25-25,-25 25,0-25,24 0,-24 25,0-24,0-1,0 25,0-25,0 25,0 0,0-25,0 25,0 0,0 0,0 0,0 0,0 25,0-25,0 25,-24-25,24 25,0 24,-25-24,25 0,0 0,0 24,-25-24,25 25,0-26,0 26,0-25,-25 0,25 24,0-24,0 0,0 0,0 0,0-1,0 1,0 0,0-25,-25 25,25 0,0-25,0 0,0 24,0-24,0 0,0 0,0 0,0 0,-24 0,24 0,0 0,0 0,0 0,0 0,0 0,0 0,0 0,0 0,0 0,0 0,0 0,24 0,1 0,0 0,0 0,24 0,1 0,0-24,-1 24,1 0,24 0,-24 0</inkml:trace>
  <inkml:trace contextRef="#ctx0" brushRef="#br0" timeOffset="49138.8105">10369 6499,'0'0,"-25"0,0 0,25-25,-25 25,25 0,0 0,0 0,0 0,0 0,0 0,0 0,0 0,0 0,25 0,0 0,0 25,0-25,-1 0,1 0,0 0,0-25,24 25,-24 0,0 0,0 0,24 0,-49 0,25-25,0 25,0 0,-25 0,0 0,0 0,0 0,0 0,0 0,-25 0,25 0,-25 0,0 0,1 25,-1-25,25 0,-25 25,0-25,0 0,1 25,24-25,-25 24,25-24,-25 25,25 0,0-25,0 25,0 0,-25-1,25 1,0-25,0 25,0 0,0 0,0-1,0 1,0-25,0 25,0 0,0-25,0 25,0-25,0 25</inkml:trace>
  <inkml:trace contextRef="#ctx0" brushRef="#br0" timeOffset="49278.8185">10369 6945,'0'0,"0"0,0 0,0 0,0 0,0 0,0 0,25 0,-25 0,24 0,-24 0,25 0,-25 0,25-24,0 24,0 0,-1 0,1 0,0 0,0-25,24 25,-24 0,0-25,25 25</inkml:trace>
  <inkml:trace contextRef="#ctx0" brushRef="#br0" timeOffset="49510.8318">11212 6449,'0'0,"0"-25,0 25,0 0,0 0,0 0,0 0,0 0,0 25,0-25,0 25,0-25,25 25,-25-25,0 25,25-1,-25-24,24 25,-24 0,0-25,25 25,-25-25,0 25,0-25,25 24,-25-24,0 0,0 0,0 0</inkml:trace>
  <inkml:trace contextRef="#ctx0" brushRef="#br0" timeOffset="49697.8425">11386 6424,'0'-24,"0"24,0 0,0 0,0 0,-25 0,25 0,0 0,-25 0,25 0,0 24,-25-24,0 25,1 0,24 0,-25 0,0-1,0 1,0-25,1 25,24 0,-25 0,0-25,25 24,0-24,-25 0,25 25</inkml:trace>
  <inkml:trace contextRef="#ctx0" brushRef="#br0" timeOffset="49970.8581">11559 6251,'25'0,"-25"-25,25 25,0 0,-25-25,0 25,0 0,25 0,-25 25,0-25,0 25,0-25,0 25,0-1,0 26,-25-25,25 24,0-24,0 0,0 25,0-26,0 1,0 0,0 0,0 0,0-1,0-24,0 25,0-25,25 25,-1-25,-24 0,25 0,0 0,-25 0,25 0,0-25,-1 25,1 0,-25-25,25 25,-25-24,25-1</inkml:trace>
  <inkml:trace contextRef="#ctx0" brushRef="#br0" timeOffset="50113.8663">11634 6449,'-25'0,"25"0,0 0,0 0,0 0,0 0,0 0,0 0,0 0,0 0,25 0,-25 0,25 0,-1 0,1 0,0-25</inkml:trace>
  <inkml:trace contextRef="#ctx0" brushRef="#br0" timeOffset="50502.8886">12725 6226,'0'0,"0"0,0 0,0 0,0 0,0 0,0 0,25 0,-25 0,25 0,-25 0,25-25,-1 25,1 0,0 0,0-25,0 25,-1 0,1 0</inkml:trace>
  <inkml:trace contextRef="#ctx0" brushRef="#br0" timeOffset="50641.8965">12800 6350,'0'0,"0"0,0 0,0 25,24-25,-24 0,0 0,25 0,0 0,-25 0,25 0,0 0,-1 0,1-25,0 25,25 0,-26-25</inkml:trace>
  <inkml:trace contextRef="#ctx0" brushRef="#br0" timeOffset="51042.9194">13742 6052,'0'0,"0"0,0 0,0 0,0 0,0 0,0 0,0 25,0-25,25 25,-25 0,0 0,0-1,0 1,0 0,25 0,-25 0,0-1,0 1,0 0,25 0,-25 0,0-1,0-24,0 25,0-25,0 25,0-25,0 0,0 0,0 0,0 0,0-25,0 25,0 0,0-25,0 1,0-1,0 0,0 0,0 0,-25 1,25-26,0 25,0-24,-25-1,25 25,0-24,0-1,0 25,0-24,25-1,-25 25,25 0,-1 0,1 1,0 24,0 0,0-25,-1 25,1 0,-25 25,25-25,0 24,-25-24,25 25,-25 0,0-25,0 25,0 0,-25 0,0-1,0 1,0 0,1 0,-1 0,0-1</inkml:trace>
  <inkml:trace contextRef="#ctx0" brushRef="#br0" timeOffset="51349.937">13643 6722,'-25'25,"25"-25,-25 0,25 0,0 25,0-25,0 0,0 0,0 0,25 0,-25-25,25 25,0 0,0-25,24 25,-24 0,25-25,24 25,-24-25,24 1,-24 24,24-25,0 0,-24 0,24 25,-24-25,0 25,-1-24,-24 24,0 0,0-25,0 25,-25 0</inkml:trace>
  <inkml:trace contextRef="#ctx0" brushRef="#br0" timeOffset="54286.1049">7144 9599,'75'0,"24"0,-25 0,25 0,1 0,24-24,-25 24,25 0,-25 0,25-25,-25 25,25 0,-24-25,-1 25,0 0,0-25,-24 25,-1-25,-24 25,-1 0,1 0,-1-24,-24 24,0 0,-25 0,0 0,0 0</inkml:trace>
  <inkml:trace contextRef="#ctx0" brushRef="#br0" timeOffset="55162.1551">14660 9203,'25'24,"0"-24,-1 0,1 25,25-25,24 0,-24 0,24 0,25 0,1 0,-1 0,0 0,25-25,0 25,0 0,0 0,-25-24,25 24,0 0,-24 0,-1 0,-25-25,25 25,-49 0,25 0,-26 0,1 0,-25 0</inkml:trace>
  <inkml:trace contextRef="#ctx0" brushRef="#br0" timeOffset="55971.2013">6499 9252,'-25'0,"25"0,0 0,0 0,0 0,0 0,0 0,0 25,25-25,-25 0,25 0,0 0,0 0,-1 0,1 0,25 25,-25-25,24 0,1 0,-1 0,1 0,0 0,24 0,-24 0,24 0,-24 25,24-25</inkml:trace>
  <inkml:trace contextRef="#ctx0" brushRef="#br0" timeOffset="57674.2987">14784 8830,'-25'0,"25"25,0-25,-25 0,25 0,-24 25,24-25,-25 25,-25 0,25-1,-24 1,-1 25,0-25,1 24,-26-24,1 25,0-1,-26 1</inkml:trace>
  <inkml:trace contextRef="#ctx0" brushRef="#br0" timeOffset="58224.3302">10914 8930,'0'0,"0"0,0 0,-24 0,-1 24,0-24,0 25,-24 0,24 0,-25 25,-24-1,24-24,-24 25,-1 24,26-24,-26-1,1 1,-1 24,1-24,0-1,24 1,0-25,1 24,-1-24,1 0,24 0,0 0,0-25</inkml:trace>
  <inkml:trace contextRef="#ctx0" brushRef="#br0" timeOffset="58646.3543">11063 8161,'0'0,"0"0,0 0,0 0,0 0,0-25,0 25,0 0,0 0,0 0,0 0,0 25,0-25,-25 0,25 25,-24-1,24-24,-25 50,0-25,25 0,-25 24,0-24,25 0,-24 24,24-24,0 25,0-25,0-1,0 1,24 0,-24 0,25 0,0-25,-25 24,25-24,0 0,-1 25,1-25,0 0,0-25,0 25,-1 0,1-24,0 24,0-25,-25 25,25-25,-1 25,-24-25,0 25,0-25,0 25,0-24,-24 24,-1 0,0 0,0 0,-24 0,24 24,-25 1,1 0</inkml:trace>
  <inkml:trace contextRef="#ctx0" brushRef="#br0" timeOffset="59606.4092">11014 11385,'0'-24,"0"24,0 0,-25 0,25-25,0 25,0 0,0 0,0 0,0 0,0 0,0 25,0-25,0 0,0 24,0 1,0 0,0 0,0 0,0-1,0 26,25-25,-25 24,0 1,0-25,0 24,0-24,0 25,0-25,0-1,0 26,0-25,0-25,0 25,0-1,0-24,0 25,0-25</inkml:trace>
  <inkml:trace contextRef="#ctx0" brushRef="#br0" timeOffset="60122.4388">11460 11261,'0'0,"0"0,0 0,0 0,0 0,0 25,0-25,0 25,25 0,-25 0,25-1,0 1,-25 0,49 0,-24 0,0-1,0 1,-1 0,26 0,-25 0,0-1,-1-24,1 25,0 0,0 0,0-25,-25 25,24-25,-24 24,25-24,-25 25,0-25,0 25,-25-25,1 25,-1-25,0 25,-25-25,26 24,-26-24,0 0,26 0,-26 0,25 0,0 0,1 0,-1-24,0 24,25 0,-25-25,25 0,0 25,0-25,25 0,-25 1,25-1,0 0,-1 0,1 0,0 1,0-1,0 0,-1 0,26 0,-25 1,0-1,-1 0,1 0,0 0,-25 25,25-24,-25-1,0 0,0 0,0 0,-25 1,25-1,-25 0,0 0,1 0,-1 0,-25 25,25-24,-24 24,24 0,-25 0,1 0,-1 24,25 1,-24 0,-1 0,0 0,1 24</inkml:trace>
  <inkml:trace contextRef="#ctx0" brushRef="#br0" timeOffset="60490.4598">10567 12278,'0'0,"-25"0,25 0,0 0,0 0,25 0,-25 0,25 0,0 0,0 0,24 0,1 0,-1 0,1-24,24 24,-24 0,24 0,1 0,-1-25,1 25,-1 0,25-25,-24 25,-1 0,1-25,-1 25,0 0,1 0,-1-25,-24 25,-1 0,1 0,-25 0,0 0,-1 0</inkml:trace>
  <inkml:trace contextRef="#ctx0" brushRef="#br0" timeOffset="60818.4786">11584 12477,'0'0,"0"0,0 0,0 0,0 0,0 0,0 0,0 25,0-25,0 24,0-24,0 25,0 0,0 0,0 24,-25-24,25 0,-24 25,24-26,0 26,-25 0,25-26,-25 26,25-25,0 0,0-1,0 1,0 0,0 0,25-25,-25 25,25-25,-1 24,-24-24,25 0,0 0,0 0,0 0,-1 0,1 0,25 0,-25-24,-1 24,1-25,0 25,0-25,0 0,-1 25</inkml:trace>
  <inkml:trace contextRef="#ctx0" brushRef="#br0" timeOffset="61010.4896">11311 12898,'0'25,"0"-25,0 0,0 0,0 0,25 0,-25 0,25 0,0 0,0 0,-1 0,26 0,-25 0,24-25,1 25,-25-24,24 24,26-25,-26 0,1 0</inkml:trace>
  <inkml:trace contextRef="#ctx0" brushRef="#br0" timeOffset="61286.5053">13296 11857,'0'0,"0"0,0 0,0 0,0 0,0-25,0 25,24 0,-24 0,25 0,0 0,-25 0,25-25,24 25,-24 0,0 0,0-25,0 25,0 0,-1 0,1 0</inkml:trace>
  <inkml:trace contextRef="#ctx0" brushRef="#br0" timeOffset="61442.5143">13296 12055,'0'0,"0"25,0-25,0 0,0 0,24 0,-24 0,25 0,0 0,0 0,0 0,24-25,1 25,-25-25,49 25,-24-25</inkml:trace>
  <inkml:trace contextRef="#ctx0" brushRef="#br0" timeOffset="61902.5406">14710 11311,'0'-25,"0"0,0 1,0-1,0 0,0 0,24 0,1 0,-25 25,25-24,0 24,0-25,-1 25,1 0,25 0,-25 0,-1 0,1 25,0-25,0 0,-25 24,25 1,-25 0,0 0,0 0,-25 0,25-1,-25 1,0 25,-24-25,24-1,0 26,-25-25,26 0,-1-1,0 1,0-25,25 25,0-25,0 25,0-25,0 25,0-25,0 0,0 0,25 24,0-24,0 0,-1 0,26 0,-25 0,24 0,1 0,-25 0,24-24,1 24,0 0,-1-25,1 25,-1 0,1-25,-25 25,0 0,-1 0,1-25,0 25</inkml:trace>
  <inkml:trace contextRef="#ctx0" brushRef="#br0" timeOffset="62150.5548">14461 11857,'-24'0,"24"0,-25 24,25-24,0 0,0 0,25 0,-25 0,24 25,1-25,0 0,25 0,-25 0,24 0,26 0,-26 0,26 0,-1-25,0 25,1 0,-1 0,1-24,-1 24,0-25,1 25,-1 0,1-25,-26 25,1-25,0 25,-1 0,-24-25,0 25,0 0</inkml:trace>
  <inkml:trace contextRef="#ctx0" brushRef="#br0" timeOffset="62610.5811">14685 12378,'0'0,"0"0,25 0,-25 0,24 0,-24 0,25-25,0 25,0 0,24-25,-24 25,0-25,25 0,-26 25,1-24,0-1,25 0,-26 25,1-25,-25 0,25 25,-25-25,25 25,-25-24,0 24,0-25,0 25,0 0,0 0,0 0,-25 0,25 0,0 0,-25 0,25 25,-25-25,25 24,-24 1,24 0,-25 0,25 0,0 24,0-24,-25 25,25-25,0 24,0 1,0-25,0 24,0-24,0 25,0-26,0 26,0-25,0 0,0-1,0 1,0 0,0-25,0 25,0-25,0 25</inkml:trace>
  <inkml:trace contextRef="#ctx0" brushRef="#br0" timeOffset="62778.5907">14834 12874,'0'0,"-25"0,25 0,0 24,0-24,0 0,25 0,-25 0,24 0,1 0,0 0,0 0,0 0,-1 0,26-24,-25 24,24 0,1 0,0 0,24 0,-24-25,-1 25,1 0,-1 0</inkml:trace>
  <inkml:trace contextRef="#ctx0" brushRef="#br0" timeOffset="63317.6215">12130 13990,'25'-25,"-1"25,-24-25,25 25,0-25,-25 25,0 0,25-24,-25 24,0 0,0 0,0 24,0-24,0 25,0-25,0 25,0 0,0 0,-25-1,25 26,-25-25,25 24,-25 1,25-25,0 24,-24 1,24 0,0-25,0 24,0-24,24 0,-24 0,25-1,-25-24,25 25,0 0,-25-25,25 0,-1 0,1 0,0 0,0 0,0 0,-1 0,1-25,0 25,0-25,-25 25,25-24,0-1</inkml:trace>
  <inkml:trace contextRef="#ctx0" brushRef="#br0" timeOffset="63498.6319">11857 14461,'0'0,"25"0,-25 0,25 0,-1 0,1 0,0-25,0 25,24-24,1-1,0 25,-1-25,26 0,-26 0</inkml:trace>
  <inkml:trace contextRef="#ctx0" brushRef="#br0" timeOffset="63686.6426">13296 14015,'0'0,"0"0,0 0,0 0,0 0,0 0,24 0,-24 0,25 0,0 0,0 0,0 0,-1-25,26 25,-25 0,25 0,-1 0,-24-25</inkml:trace>
  <inkml:trace contextRef="#ctx0" brushRef="#br0" timeOffset="63831.6509">13519 14188,'0'0,"0"0,25 0,-25 0,25 0,-25-25,24 25,1 0,25-24</inkml:trace>
  <inkml:trace contextRef="#ctx0" brushRef="#br0" timeOffset="64289.6771">14908 13816,'25'-25,"-25"1,0-1,0 0,0 0,0 0,-25 1,25 24,-25-25,0 0,1 25,-1-25,0 25,0 0,0 0,1 0,-1 25,0-25,0 25,0-25,1 25,-1-1,25 1,-25 0,25 0,0 0,0-1,0 1,0 0,0 0,25-25,0 25,-25-25,24 24,1-24,0 0,0 0,24 0,-24 0,0 0,25 0,-26-24,26 24,-25-25,0 25,-1-25,1 0,-25 25,25-25,0 1,-25-1,0 25,0-25,0 25,0-25,0 25,0-25,0 25,0 0,-25 0,25 0,0 25,0 0,0 0,0 0,0-1,-25 1,25 25,0-25,0 24,0 1,0-25,0 24,0-24,0 25,0-26,0 26,0-25,0 0,0-1,0 1,0 0,0 0</inkml:trace>
  <inkml:trace contextRef="#ctx0" brushRef="#br0" timeOffset="64602.695">14263 14734,'-25'25,"25"-25,0 0,0 0,0 0,0 0,0 0,25 0,0 0,0-25,-1 25,26 0,0-25,-1 25,26-25,-1 25,1-24,24 24,-25-25,25 0,1 25,-1-25,-25 25,25-25,-24 25,-1-24,1 24,-1-25,-24 25,-1-25,1 25,0 0,-26 0,-24-25,25 25,-25 0,0 0,0 0,0 0,0 0,-25 0,25 0</inkml:trace>
  <inkml:trace contextRef="#ctx0" brushRef="#br0" timeOffset="65478.7451">15478 14039,'0'0,"0"-24,0 24,0 0,-24 0,24 0,0 0,0 0,0 0,0 24,0-24,24 25,-24-25,25 25,-25 0,25 0,-25-1,25 1,-25 0,0 0,25-25,-25 25,0-1,0-24,0 25,0-25,0 25,0-25,0 0,0 0,0 0,24 0,-24 0,0-25,0 25,0 0,0-25,0 25,0-24,0-1,0 25,0-25,0 0,0 0,25 1,-25-1,0 25,25-25,-25 0,25 25,-25-25,25 25,-25 0,25 0,-1 0,-24 0,25 0,-25 0,25 25,0-25,-25 25,0-25,25 25,-25 0,0-25,0 24,0 1,0-25,0 25,0-25,0 0,0 25,0-25,0 0,0 0,0 0,0 0,0 0,0 0,0 0,0 0,0-25,0 25,0-25,0 25,24-25,-24 1,25-1,-25 25,25-25,-25 0,25 25,0-25,-25 25,24 0,1 0,0 0,0 0,-25 0,25 25,-1-25,-24 25,25 0,0-25,-25 25,25-1,-25 1,0-25,25 25,-25-25,0 25</inkml:trace>
  <inkml:trace contextRef="#ctx0" brushRef="#br0" timeOffset="65770.7618">16446 14015,'0'0,"0"-25,0 25,0-25,0 25,-25 0,25 0,0 0,-25 25,25-25,-25 25,25-25,-24 24,24 1,0 0,-25 0,25 0,0-25,0 24,0 1,25-25,-25 25,0-25,24 0,1 0,-25 25,25-25,0 0,0-25,-1 25,1 0,0-25,0 25,0-25,-25 25,24-24,1 24,0-25,-25 0,0 25,0-25,0 0,0 25,0-24,-25 24,0 0,25-25,-24 25,-1 0</inkml:trace>
  <inkml:trace contextRef="#ctx0" brushRef="#br0" timeOffset="66333.794">16768 13915,'25'0,"-25"0,0 0,0 25,0-25,25 25,-25 0,0-25,25 25,-25-1,0 1,0-25,0 25,0 0,0-25,0 25,0-25,0 24,0-24,0 0,0 0,0 0,0 0,25 0,-25 0,0-24,0 24,0 0,24-25,-24 0,0 0,25 25,-25-25,25 1,0-1,-25 0,25 0,-1 25,1-25,-25 25,25-24,0 24,-25 0,25 0,-25 24,24-24,-24 25,0-25,25 25,-25-25,0 25,0 0,25-25,-25 24,0-24,0 25,25-25,-25 0,0 25,25-25,-1 0,-24 0,25 0,0-25,-25 25,25 0,0-25,-1 25,1-24,-25-1,25 25,0-25,-25 0,25 0,-1 1,-24-1,0 0,0-25,0 26,0-26,0 0,0 1,0 24,-24-25,24 1,-25 24,25 0,-25 0,25 25,0 0,-25 25,25-25,0 25,0 25,0-26,0 26,0 0,0-26,25 26,-25 0,25-26,0 26,-25-25,24 0,1 24,-25-24,25-25,-25 25,25 0</inkml:trace>
  <inkml:trace contextRef="#ctx0" brushRef="#br0" timeOffset="66721.8162">17388 13717,'0'0,"0"0,25-25,-25 25,25 0,0 0,0-25,-1 25,1 0,0-24,0 24,24-25,-24 25,25-25,0 0,-26 25,26-25,-25 25,0-24,-1 24,1-25,0 25,-25-25,25 25,-25 0,0 0,0 0,0 0,0 0,0 0,-25 0,25 25,0 0,-25-1,25 1,0 0,0 0,-25 0,25-1,0 26,0-25,0 0,0-1,0 1,0-25,0 25,25-25,-25 25,0-25,0 0,25 0,-25 0,25 0,-25 0,25-25,-25 25,24-25,1 25,0-25,0 25,-25 0,25 0,-1 0,1 0,0 0,0 0,0 0,-1 25,-24-25,25 25,-25 0,25-25,-25 25</inkml:trace>
  <inkml:trace contextRef="#ctx0" brushRef="#br0" timeOffset="68101.8952">14387 13494,'-25'49,"0"1,1 24,-1-24,0 0,0 24,25 0,-25 1,25-1,-24 1,24-1,0 0,0-24,0 25,24-1,1-24,0 24,0-24,0-26,24 26,1 0,-1-26,1 1,0 0,24-25,-24 25,-1-25,26 0,-26-25,26 25,-1-25,-24 25,24-25,-24 1,-1-26,1 25,0 0,-1 1,-24-26,25 25,-26-24,26-1,-25 25,0-24,-1-1,1-25,0 26,0-1,-25-24,25-1,-25 26,0-26,-25 1,25 0,-25 24,-25-24,1-1,-1 26,1-26,-26 26,1 24,-1 0,-24 0,25 25,-25 0,-1 0,26 25,-25 0</inkml:trace>
  <inkml:trace contextRef="#ctx0" brushRef="#br0" timeOffset="71814.1075">15206 8359,'0'0,"-25"0,25 0,-25-25,25 25,0 0,-25 0,25 0,0 0,0 0,0 0,-25 25,25-25,0 0,0 0,0 0,0 0,0 25,0-25,0 0,0 0,0 25,0-25,0 0,0 25,25-25,-25 0,25 24,-25-24,25 0,0 25,-1-25,1 0,0 0,25 25,-26-25,26 0,0 0,24-25,-24 25,24 0,-24-25,49 25,-25-24,1 24,-1-25,25 25,-24-25,24 0,0 25,-24-25,24 25,-25 0,26-24,-26 24,0 0,1-25,-1 25,1 0,-26 0,26 0,-26 0,1 0,-1 0,1 0,-25 0,24 0,-24 0,0 0,0 0,0 0,-25 0</inkml:trace>
  <inkml:trace contextRef="#ctx0" brushRef="#br0" timeOffset="72186.1288">15354 8483,'-24'0,"-1"25,25-25,-25 0,25 0,0 0,25 0,-25 0,25 0,-1 0,26 0,-25 0,24 0,1 0,0 0,24 0,1 0,-1 0,0 0,26 0,-1-25,0 25,0 0,0-25,1 25,-1 0,25-24,-25 24,0 0,1-25,-1 25,0 0,-25-25,26 25,-26 0,0 0,1-25,-26 25,26 0,-25 0,-26-25,26 25,-25 0,0 0,-1 0,-24 0,0 0,0 0,0 0,0 0,0 0,0 0,0 0,0 0,-24 0</inkml:trace>
  <inkml:trace contextRef="#ctx0" brushRef="#br0" timeOffset="73214.1876">14238 15106,'25'0,"-25"0,25 25,0-25,-1 0,1 0,25 0,-25 0,24 0,1 0,0 0,-1 0,1-25,24 25,-24-25,24 25,-24-25,-1 25,26-24,-26-1,1 25,0-25,-1 25,-24-25,0 25,24-25,-49 25,25-24,-25 24,0 0,0 0,0 0,0 0,-25 0,1 0,-26 0,25 0,-24 0,-1 24,0-24,-24 25,24-25,-24 25,24-25,-24 25,24-25,1 25,-1-25,1 0,-1 24,25-24,0 0,0 25,1-25,24 0,0 0,0 0,24-25,-24 25,25 0,25-24,-25 24,24 0,1-25,0 25,-1-25,26 25,-26-25,26 25,-1-25,-24 25,24-24,-24-1,24 25</inkml:trace>
  <inkml:trace contextRef="#ctx0" brushRef="#br0" timeOffset="76366.3679">16495 5655,'25'0,"0"0,0 0,24 0,1 0,-25 0,49 0,-24 0,0 0,-1 0,26 0,-1 0,-24 0,24 0,-24 0,24 0,0 0,1 0,-26-24,26 24,-1 0,-24 0,24 0,-24 0,24-25,-24 25,0 0,-26 0,26 0,-25 0</inkml:trace>
  <inkml:trace contextRef="#ctx0" brushRef="#br0" timeOffset="80012.5764">15875 13295,'0'25,"-24"-25,24 0,0 0,0 0,0 0,0 0,24 0,-24 0,25-25,0 25,0 0,0-24,-1 24,26-25,-25 25,24-25,1 0,0 0,-1 25,26-25,-26 1,1-1,24 25,-24-25,-1 0,1 0,0 25,-1-24,1 24,-25-25,0 25,-1 0,1 0,-25-25,0 25</inkml:trace>
  <inkml:trace contextRef="#ctx0" brushRef="#br0" timeOffset="80336.5949">16099 12948,'0'0,"0"0,0-25,0 25,0 0,0 0,0 0,0 0,0 0,0 0,0 25,0-25,0 0,0 25,-25-25,25 25,0-25,-25 24,25 1,-25 0,0 0,25 0,-24-1,24 1,-25 0,25 0,0 0,0 0,0-1,0-24,25 25,-25-25,24 25,1-25,0 0,25 0,-26 0,1 0,25 0</inkml:trace>
  <inkml:trace contextRef="#ctx0" brushRef="#br0" timeOffset="84673.843">1290 9376,'50'25,"-1"-25,-24 0,25 0,-1-25,26 0,-26 1,26-26,-26 25,26-24,-1-1,26-24,-26-1,0 25,26-24,-26 0,25-26,-24 26,-1 0,25 24,-49-24,24 24,-24 25,-1-24,1 24</inkml:trace>
  <inkml:trace contextRef="#ctx0" brushRef="#br0" timeOffset="84993.8613">1464 9227,'0'0,"-25"0,25 0,0 0,0 0,0 25,0-25,0 0,25 25,-25 0,0 0,25-1,-25 1,24 0,-24 25,25-26,-25 1,25 0,-25 0,25 0,-25-1,25 1,-25-25,24 25,-24-25,25 0,0-25,25 25,-26-25,26-24,0 24,-1-49,26 24,-1-24,1-1,-1 1,25-25,-24-1,24 1,0 0,0 24,-24-24,24 25,-25-1,26 1,-26 24,-24 1,24-1,-24 25</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9T12:39:53.166"/>
    </inkml:context>
    <inkml:brush xml:id="br0">
      <inkml:brushProperty name="width" value="0.05292" units="cm"/>
      <inkml:brushProperty name="height" value="0.05292" units="cm"/>
      <inkml:brushProperty name="color" value="#FF0000"/>
    </inkml:brush>
  </inkml:definitions>
  <inkml:trace contextRef="#ctx0" brushRef="#br0">6871 1736,'0'0,"0"0,0 0,0 0,-25 0,25 0,0 0,0 0,0 0,0 0,0-24,0 24,0 0,0 0,0 0,0 0,0 0,0 0,0 0,25 0,-25 0,25 0,-25 0,25 0,0 0,-1 0,26 0,-25 0,24 0,-24-25,25 25,0 0,-1 0,26 0,-26-25,1 25,24 0,-24-25,-1 25,1 0,0-25,-26 25,26 0,-25 0,24-25,-24 25,0 0,0 0,-25 0,25 0,-25 0,0 0,24 0,-24 0,0 0,0 0,0 0,0 0,0 0,0 0,0 0,0 0,0 0,0 0,0 0</inkml:trace>
  <inkml:trace contextRef="#ctx0" brushRef="#br0" timeOffset="1178.0673">20067 1662,'25'0,"-25"0,25 0,25 0,-26 0,1 0,25 0,-25 0,24-25,1 25,-1 0,1 0,0 0,-1 0,1 0,-1-25,26 25,-26 0,1 0,0 0,24 0,-24 0,-1 0,1 0,0 0,-26 0,26 0,-25 0,0 0,-1 0,1 0,-25 0,0 0,25 0,-25 0</inkml:trace>
  <inkml:trace contextRef="#ctx0" brushRef="#br0" timeOffset="2236.1279">13048 2828,'0'0,"0"0,0 0,0 0,0 0,0 0,0 0,0 0,0 0,0 0,0 0,0 0,0 0,0 0,0 0,0 0,24 0,1 25,0-25,0 0,0 0,-1 0,26 0,0 0,-1 0,1-25,-1 25,1 0,25 0,-26-25,26 25,-26-25,26 25,-26 0,26-25,-26 25,26 0,-26 0,1-24,-1 24,1 0,0 0,-26 0,1 0,0 0,0 0,0 0,-25 0,0 0,0 0,0 0,0 0,0 0,0 0,0 0,0 0,0 0,0 0,0 0</inkml:trace>
  <inkml:trace contextRef="#ctx0" brushRef="#br0" timeOffset="8720.4987">7640 6226,'0'0,"0"-25,-25 25,25-25,0 25,-24-24,24 24,0-25,0 25,0 0,0 0,-25 0,25 0,0 0,0 0,0 0,0 25,0-25,0 24,0 1,0 0,0 0,-25 0,25 24,-25 1,25-25,0 24,-25-24,25 0,-24 24,24-24,-25 0,25-25,0 25,-25 0,25-25,0 0,0 0,0 0,0 0,0 0,0 0,0 0,0-25,0 25,0-25,25 0,-25 0,0 1,25-26,-25 25,24-24,-24-1,25 0,-25 26,25-26,-25 0,25 26,-25-1,25 0,-1 0,-24 0,25 1,-25 24,25 0,0 0,-25 0,25 24,-25-24,24 25,1 0,-25 25,25-26,0 26,0 0,-25-26,24 26,-24 0,25-26,-25 26,25-25,-25 0,25 24,-25-24,0-25,0 25,25 0,-25-25,0 24,0-24,0 0,24 25,-24-25,0 0,0 0,0 0,0 0,0-25,0 25</inkml:trace>
  <inkml:trace contextRef="#ctx0" brushRef="#br0" timeOffset="8876.5077">7615 6499,'-24'25,"24"-25,0 0,0 0,0 0,0 0,0 0,0 0,24 0,-24 0,25 0,0 0,0-25,0 25,24 0,-24 0,25-25,-1 25</inkml:trace>
  <inkml:trace contextRef="#ctx0" brushRef="#br0" timeOffset="9460.5411">12452 5928,'0'0,"0"0,0 0,0-24,0 24,0 0,0 0,0 0,0 0,0 24,0-24,0 25,0-25,0 25,0 0,25 0,-25-1,0 1,0 0,25 0,-25 0,0-1,0 1,0 0,0 0,0-25,0 25,0-1,0-24,0 25,0-25,0 0,0 0,0 0,0 0</inkml:trace>
  <inkml:trace contextRef="#ctx0" brushRef="#br0" timeOffset="9920.5674">12353 6028,'0'-25,"0"0,-25 0,25 0,0 1,0-1,0 0,0 0,0 0,0 25,25-25,-25 25,25-24,0 24,-1 0,1-25,0 25,0 0,25 0,-26 0,1 0,25 0,-25 0,-1 25,-24-25,25 0,-25 24,25 1,-25-25,0 25,0 0,0-25,0 25,-25 0,25-1,-25-24,1 25,24 0,-25-25,0 25,25-25,-25 25,25-25,-25 0,25 0,0 0,0 0,0 0,0 0,0 0,0 0,25 0,0 0,-25-25,25 25,0 0,-1 0,1-25,0 25,25 0,-26 0,1 0,25 25,-25-25,-1 0,1 25,0-25,0 24,0 1,-25-25,24 25,-24 0,0-25,0 25,0-1,0 1,0-25,0 25,-24 0,-1-25,0 25,0-25,0 24,1-24,-26 25,25-25,0 0,1 25,-26-25,25 0,0 0,1-25,-1 25,0 0,0-25,25 25,-25-24</inkml:trace>
  <inkml:trace contextRef="#ctx0" brushRef="#br0" timeOffset="10708.6125">18926 5655,'0'0,"0"-24,0 24,0 0,-24-25,24 25,0 0,0 0,0 0,-25-25,25 25,-25 0,25 25,-25-25,0 0,0 25,1-1,-1 1,0 0,0 0,0 0,1-1,-1 1,0 25,0-25,25 0,0-1,0 1,0 0,0-25,0 25,25-25,0 25,24-25,-24 0,25 24,-1-24,1 0,0-24,-1 24,26 0,-26 0,1-25,0 25,-1 0,-24-25,0 25</inkml:trace>
  <inkml:trace contextRef="#ctx0" brushRef="#br0" timeOffset="36510.0882">7243 7268,'0'0,"0"0,0-25,0 25,0 0,0-25,0 25,0 0,0-25,0 25,0 0,0-24,0 24,0 0,0 0,0 0,0 0,0 0,0 0,0 0,0 0,-24 0,24 0,0 0,0 24,-25 1,25-25,0 25,-25 25,25-26,-25 1,25 25,-25-25,0-1,25 26,-24-25,-1 24,25-24,-25 0,25 0,-25 0,25-1,0-24,0 25,0-25,0 0,0 25,25-25,-25 0,25 0,0 0,-1 0,-24-25,25 25,0 0,25-25,-25 25,-1-24,26-1,-25 25,0-25,24 0,-24 25,0-25,0 1,-1-1,1 25,0-25,0 0,-25 25,25-25,-25 25,0-24,0 24,0-25,-25 25,25-25,-25 25,25-25,-25 25,0 0,1-25,24 25,-25 0,25 0,-25 0,25 0,0 0,0 0,0 25,-25-25,25 25,0-25,0 25,0 0,0-1,0 1,0 0,25 25,-25-26,0 1,0 0,0 0,0 0,0-1,25 1,-25 0,0 0,0 0,0-1,0 1,25-25,-25 25,0-25</inkml:trace>
  <inkml:trace contextRef="#ctx0" brushRef="#br0" timeOffset="37022.1175">7814 7392,'0'0,"0"-25,0 25,0 0,0 0,0-25,-25 25,25 0,0 0,0 0,0 0,0 0,0 0,0 25,25-25,-25 25,25 0,-1-1,1 1,0 0,0 0,0 0,-1-25,-24 24,25 1,0 0,0-25,0 25,-25 0,24-25,1 24,-25-24,25 0,-25 25,25-25,-25 0</inkml:trace>
  <inkml:trace contextRef="#ctx0" brushRef="#br0" timeOffset="37269.1316">8012 7367,'0'-25,"-25"25,25 0,0 0,0 0,0 0,0 0,0 0,0 0,0 25,0-25,0 25,0 0,0-25,0 24,0 26,0-25,0 0,0-1,0 26,0-25,-24 0,24 24,-25-24,25 0,0 0,0-1,-25 1,25 0,0 0,0-25,0 25,0-25,0 0,0 0,0 0</inkml:trace>
  <inkml:trace contextRef="#ctx0" brushRef="#br0" timeOffset="37686.1555">8707 7218,'25'0,"-25"0,24 0,-24-25,0 25,0 0,0 0,0 0,0 0,0 0,0 25,0-25,-24 25,24-25,-25 25,25 0,0-1,-25 1,25 0,-25 25,25-26,-25 26,25-25,0 24,-24-24,24 25,0-25,0 24,0-24,0 0,0 24,0-24,0 0,24-25,-24 25,25 0,-25-25,25 24,0-24,0 0,-25 0,24 0,1 0,0 0,0-24,0 24,-1 0,1-25,-25 0,25 25,0-25,-25 0,0 1,0-1,0 0,0 0,-25 25,0-25,25 1,-49-1,24 25,0-25,0 25,0 0,-24 0,24 0,0 25,0-25,1 0</inkml:trace>
  <inkml:trace contextRef="#ctx0" brushRef="#br0" timeOffset="38902.225">6623 2133,'-25'0,"25"0,0 0,-24 0,24 0,0-25,0 25,0 0,0 0,0 0,24 0,-24 0,25 0,-25 0,25 0,0 0,24 0,-24 0,25 0,-1-24,1 24,0 0,-1 0,1-25,24 25,1 0,-26 0,26 0,-1 0</inkml:trace>
  <inkml:trace contextRef="#ctx0" brushRef="#br0" timeOffset="39382.2525">10418 1984,'-49'0,"24"0,0 0,25 0,-25 0,0 0,25 0,0 0,-24 0,24 0,0 0,0 0,0 0,24 0,-24 0,25 25,0-25,-25 0,50 25,-25-25,-1 0,26 0,0 0,-1 25,26-25,-26 0</inkml:trace>
  <inkml:trace contextRef="#ctx0" brushRef="#br0" timeOffset="40192.2988">10121 7293,'0'-25,"0"25,0-25,0 25,0 0,0-25,0 25,-25 0,25 0,0 25,-25-25,25 0,0 0,-25 25,25-25,0 25,0-25,0 0,0 24,0-24,0 25,0-25,0 0,0 0,0 0,0 0,0 0,0 0,25 0,-25 0,0 0,25-25,-25 25,25 0,-25-24,0 24,24-25,-24 25,0 0,0-25,0 25,0 0,0 0,0-25,-24 25,24 0,-25 0,25 25</inkml:trace>
  <inkml:trace contextRef="#ctx0" brushRef="#br0" timeOffset="40452.3137">10170 7665,'0'24,"0"-24,0 0,0 25,0-25,0 25,0-25,0 0,0 0,0 25,0-25,0 0,0 0,0 0,0 0,0 0,0 0,25 0,-25 0,0 0,25 0,-25 0,25-25,-1 25,-24 0,25-25,0 25,-25-25,25 25,-25-24,0 24,0-25,0 25,-25 0,25-25,-25 25,0 0,1 0,-26 0,25 25</inkml:trace>
  <inkml:trace contextRef="#ctx0" brushRef="#br0" timeOffset="41504.3739">19224 2133,'0'0,"0"0,0 0,0 0,25 0,0 0,-1 0,1 0,0 0,25 0,-26 0,26-25,0 25,-1 0,1 0,24 0,-24-24,24 24,-24 0</inkml:trace>
  <inkml:trace contextRef="#ctx0" brushRef="#br0" timeOffset="41968.4004">22771 2034,'0'0,"0"0,0 0,25 0,-25 0,25 0,-1 25,1-25,0 0,0 0,24 0,1 0,0 0,-1 0,1 0,24 0</inkml:trace>
  <inkml:trace contextRef="#ctx0" brushRef="#br0" timeOffset="42977.4581">11832 7293,'0'0,"0"-25,-25 25,25 0,0 0,-24 0,24 0,-25 0,0 0,25 0,-25 25,0-25,1 24,-1 1,0 25,0-25,0-1,1 26,-1 0,0-26,25 26,-25 0,25-1,0 1,0-25,0 24,0-24,0 25,0-26,0 1,25 0,0-25,0 25,-25-25,24 25,1-25,0 0,0 0,0 0,-1-25,1 25,0-25,0 25,0-25,-25 25,24-25,-24 1,25-1,-25 0,0 25,0-25,-25 0,1 25,-1-24,0-1,0 25,0 0,-24-25,24 25,0 0,-24 0,24 25,0-25,0 0,0 0,1 25</inkml:trace>
  <inkml:trace contextRef="#ctx0" brushRef="#br0" timeOffset="43201.4709">12353 7342,'25'0,"0"0,-25 0,0 0,0 0,0 0,0 25,24-25,-24 25,25 0,-25-1,25 1,-25 0,25 0,0 0,0 24,-1-24,1 0,-25 0,25-25,0 24,0 1,-25-25,24 25,-24-25,0 25,25-25</inkml:trace>
  <inkml:trace contextRef="#ctx0" brushRef="#br0" timeOffset="43393.4819">12626 7441,'0'0,"-25"-24,25 24,0-25,-25 25,25 0,0 0,-24 0,24 25,0-25,-25 24,0 1,25 0,-25 0,0 0,25 24,-25-24,1 25,-1-26,25 26,-25-25,0 24,0-24,25 25,-24-25,-1-1</inkml:trace>
  <inkml:trace contextRef="#ctx0" brushRef="#br0" timeOffset="43898.5108">13395 7441,'25'0,"24"0,-49 0,25 0,-25 0,0 0,0 0,-25 0,25 25,-25-25,1 25,-1 0,0 0,0-1,0 1,1 0,24 0,0 24,0-24,0-25,0 25,0 0,0 0,24-25,1 24,0-24,0 0,0 25,-1-25,26 0,-25-25,25 25,-26 0,26-24,-25-1,24 25,-24-25,0 0,25 0,-26 1,-24 24,25-25,-25 0,0 0,0 0,0 1,0-1,-25 0,-24 0,24 0,-25 1,26 24,-26-25,0 0,1 25,24-25,-25 25,25-25,-24 1,24 24,0-25,25 0,-25 25,25-25,0 0,0 1,0 24,25-25,0 0,0 25,0-25,24 0,-24 25,25-24,-25 24,24 0,1 0,-25 0,24 0,-24 0,0 24,24 1,-24-25,0 25,-25 0,25 0,-25 24,0-24,0 0,0 0,-25-1,25 26,-25-25,25 0,-25-1</inkml:trace>
  <inkml:trace contextRef="#ctx0" brushRef="#br0" timeOffset="44245.5307">15379 7069,'0'0,"-25"0,25 0,0 0,0 0,0 0,0 0,0 0,0 0,0 0,0 0,0 0,0 25,0-25,0 0,0 0,25 0,-25 0,0 0,0 0,25 0,-25 0,25 0,-25-25,25 25,-25 0,24-24,-24 24,0-25,25 25,-25 0,0-25,0 25,0 0,0 0,0 0</inkml:trace>
  <inkml:trace contextRef="#ctx0" brushRef="#br0" timeOffset="44505.5455">15478 7565,'0'25,"0"0,0 0,0 0,0-25,0 24,0 1,0 0,0-25,0 25,0 0,0-25,0 0,0 24,25-24,-25 0,25 25,-25-25,25 0,0 0,-25-25,24 25,-24 0,25 0,-25-24,0 24,0 0,0-25,0 25,-25-25,1 25,-1-25,-25 25</inkml:trace>
  <inkml:trace contextRef="#ctx0" brushRef="#br0" timeOffset="45245.5879">12279 3051,'-25'25,"25"-25,-25 25,25-25,0 0,0 0,0 24,0-24,0 0,0 0,0 0,0 0,0 0,0 25,25-25,-25 0,25 0,-1 0,1 0,0 25,0-25,24 0,1 0,0 0,-1 0,1 0,24 0</inkml:trace>
  <inkml:trace contextRef="#ctx0" brushRef="#br0" timeOffset="45818.6206">16421 3150,'0'25,"0"-25,0 0,0 0,0 0,0 0,0 0,0 0,0 0,0 0,25 0,0 0,-1 0,1 0,0 0,25 25,-1-25</inkml:trace>
  <inkml:trace contextRef="#ctx0" brushRef="#br0" timeOffset="47397.711">16992 6970,'0'-25,"-25"-24,25 24,-25 0,0-25,0 26,1-1,-1 0,0 0,0 25,0-25,1 25,-1 0,-25 0,25 0,0 25,1-25,-1 25,0 0,0 0,0-1,1 1,-1 0,25 0,-25 25,25-26,0 1,0 0,0 0,25 0,-25-1,25 1,-1-25,-24 25,25-25,0 25,0-25,0 0,-1 0,1 0,0 0,25 0,-25-25,-1 25,1-25,25 25,-25-25,-1 1,1 24,0-25,0 0,0 0,-25 0,24 1,1-1,-25 0,25 25,-25-25,0 25,0-25,0 25,0 0,0 0,0 0,0 0,0 0,0 25,0 0,-25 0,25 0,0 24,-25-24,25 25,-24-1,24 1,0-1,-25-24,25 25,-25-1,25-24,0 0,0 25,0-26,-25 1,25-25,0 25,0 0,0-25,0 0,25 0</inkml:trace>
  <inkml:trace contextRef="#ctx0" brushRef="#br0" timeOffset="47617.7235">17438 6945,'25'0,"-25"0,25 0,-25 0,0 0,24 0,-24 0,0 0,25 25,0 0,0 0,-25 0,25-1,-1 1,26 0,-25 25,0-26,0 1,24 0,-24 0,0 0,0-1,-1 1,1-25,0 25,0-25,0 25,-1-25,-24 0,25 25,-25-25</inkml:trace>
  <inkml:trace contextRef="#ctx0" brushRef="#br0" timeOffset="47837.7361">17959 6970,'0'-25,"-25"25,25 0,0 0,0 0,0 25,-25-25,25 25,-24-25,24 25,-25 0,0-1,0 26,0-25,1 24,-1-24,0 25,0-25,-25 24,26-24,-1 0,0 0,0-1,25 1,-25 0,1 0,24 0,0-25,0 0,0 0,0 24</inkml:trace>
  <inkml:trace contextRef="#ctx0" brushRef="#br0" timeOffset="48281.7615">18356 6796,'49'0,"1"-24,-25 24,24 0,-24-25,0 25,-25 0,25 0,-25 0,0 0,0 0,0 25,0-25,0 24,0-24,-25 25,0 0,0 0,1 0,-26 0,25-1,0 1,-24 25,24-25,0-1,0 1,25 0,-24 0,24 0,0-1,0 1,0 0,0-25,24 25,1-25,0 25,0-25,0 0,24 0,-24 0,25 0,-1 0,1 0,-1 0,1 0,0-25,-1 25,1-25,0 0,-1 25,-24-25,25 1,-26 24,1-25,-25 0,0 0,0 0,0 1,0-1,-25 25,1-25,-1 0,0 25,0 0,0 0,1 0,-1 0,25 25,-25 0,0 0,25-1,-25 1,25 25,0-25,0 24,0 1,0-1,0 1,0 0,0-1,0 1,0-1</inkml:trace>
  <inkml:trace contextRef="#ctx0" brushRef="#br0" timeOffset="52054.9773">19224 6796,'0'0,"0"-24,0 24,0-25,0 0,0 25,0-25,0 25,0 0,0-25,0 25,0 0,0 0,0 0,0 0,0 0,0 0,0 0,-25 25,25-25,-25 25,1 0,-1 0,0-1,0 26,-24-25,-1 25,0-1,1 1,-1 24,-24-24,24 24,-24-24,-1 24,26-24,-26-1,1 1,24 0,-24-1,24 1,1-25,24-1,-25 1,25 0,1-25,-1 25,0-25</inkml:trace>
  <inkml:trace contextRef="#ctx0" brushRef="#br0" timeOffset="52826.0214">14089 7045,'0'-25,"25"0,0 0,0 25,-25-25,0 25,0 0,0 0,0 0,0 0,0 0,0 0,0 0,-25 0,25 25,-25 0,0 0,-24 0,24-1,-25 26,1-25,-26 24,26 1,-26 0,1 24,24-24,-24 24,-1-24,1-1,0 1,-1-1,26 1,-1 0,-24-26,49 26,-25-25,25 0,1-1,-1-24,0 25,25-25,0 25,0-25,0 0</inkml:trace>
  <inkml:trace contextRef="#ctx0" brushRef="#br0" timeOffset="53262.0464">13444 8334,'0'0,"0"0,0 0,0 0,0-24,0 24,0 0,25 0,-25 0,25 0,-25-25,25 25,-25 0,25 0,0 0,-1 0,1 0,0 0,0 0,0 0,-1 0,-24 25,25-25,-25 24,0 1,0 0,0 0,0 0,0 24,-25-24,1 25,-26-1,25 1,-24-1,24-24,0 25,-25-25,25-1,1 1,24 0,-25 0,25-25,0 0,0 0,0 0,0 0,49 0,-24-25,0 0,25 25,-1-25,1 1,24-1,1 25,-26-25,26 0,-1 0,-24 1,24 24,-24-25,-1 25</inkml:trace>
  <inkml:trace contextRef="#ctx0" brushRef="#br0" timeOffset="54126.0958">7665 7169,'0'0,"0"0,0-25,0 25,0 0,0 0,0 0,0 0,0-25,0 25,0 0,0 0,0 0,-25 0,25 0,0 0,0 25,-25-25,1 25,24-1,-50 1,25 25,-24-25,-1 49,0-24,1 24,-26 25,26-24,-26 24,1 0,-1 0,1 1,24-1,-24-25,24 1,1-26,-1 1,1-25,24 24,-25-49,50 25,-25 0,25-25,0 0,0 0,0 0,0-25,0 25,0-25</inkml:trace>
  <inkml:trace contextRef="#ctx0" brushRef="#br0" timeOffset="57934.3136">8756 7392,'0'-25,"25"25,-25-25,0 25,25 0,-25 0,0-25,0 25,25 0,-25 0,0 0,0 0,0 25,25-25,-25 0,0 25,0 0,0 0,0-1,-25 1,25 0,-25 25,0-1,0 1,1-1,-1 1,0 24,-25-24,26 24,-26-24,25 25,0-26,1 1,-1-25,0 24,0-24,0-25,25 25,0 0,-24-25</inkml:trace>
  <inkml:trace contextRef="#ctx0" brushRef="#br0" timeOffset="58469.3442">8682 8781,'-25'0,"25"0,0-25,0 25,-25-25,25 25,0-25,0 25,0-24,0 24,0-25,0 25,25-25,-25 25,25-25,-25 0,25 25,0-24,-25 24,24 0,1 0,0-25,-25 25,25 0,0 25,-25-25,24 24,-24 1,0 0,0 0,0 0,0 24,0-24,-24 25,-1-26,0 26,0 0,0-26,1 26,24-25,-25 0,0 0,0-1,25 1,0-25,-25 25,25-25,0 0,0 0,0 0,0 0,25-25,-25 25,25 0,0-25,0 25,-1-24,1 24,0-25,25 25,-26-25,1 0,25 25,-25-25,-1 25,1-25,0 25,0 0,0 0,-1-24,-24 24,0 0</inkml:trace>
  <inkml:trace contextRef="#ctx0" brushRef="#br0" timeOffset="59269.39">12006 7441,'0'0,"0"0,0 0,0 0,0 0,0 0,0-24,0 24,0 0,0 0,0 0,0 0,0 0,0 24,0-24,0 0,0 25,0-25,-25 25,0 0,0 24,1-24,-26 25,25-25,-24 24,-1 1,0 24,1-24,-1-1,1 1,-1 25,0-26,1-24,-1 25,25-26,0 26,1-50,-1 25,0 0,25-25,0 0,0 0,-25 24,25-24,0 0</inkml:trace>
  <inkml:trace contextRef="#ctx0" brushRef="#br0" timeOffset="59707.415">11609 8533,'0'0,"0"0,0-25,0 25,0 0,0 0,0-25,0 25,25 0,-25-25,25 25,-1 0,1-24,0 24,0 0,0 0,-1 0,-24 0,25 0,0 24,-25-24,0 25,0 0,0 0,0 0,0-1,-25 26,25-25,-25 24,1-24,-1 25,0-25,0-1,0 26,25-50,-24 25,24 0,0-25,0 24,0-24,0 0,0 0,0 0,0 0,0 0,24 0,1-24,0 24,0 0,24-25,-24 25,25-25,-1 0,-24 25,25-25,-25 25,24-24,1-1,-25 25</inkml:trace>
  <inkml:trace contextRef="#ctx0" brushRef="#br0" timeOffset="60341.4513">17264 6648,'0'0,"0"0,0 0,0 0,0 0,-24 0,24 0,-25 24,25-24,-25 25,0 0,0 0,1 0,-26-1,25 26,-24-25,24 25,-25-1,1 1,-1-1,25 1,-24 0,-1-26,25 26,-25 0,26-26,-1 26</inkml:trace>
  <inkml:trace contextRef="#ctx0" brushRef="#br0" timeOffset="60897.4831">17041 8136,'0'0,"0"0,0-25,0 25,0 0,0-25,0 25,0-24,0 24,0-25,25 25,-25 0,25-25,-25 25,25 0,-1 0,1 0,-25 0,25 0,0 0,0 0,-25 25,0-25,24 25,-24-25,0 24,0 1,0-25,-24 25,24 0,-25 0,25-1,-25 1,0 0,0-25,25 25,-24 0,-1-25,25 24,0-24,-25 0,25 25,0-25,0 0,0 0,0 0,25 0,-25 0,25 0,-1 0,1 0,0 0,0 0,0 25,-1-25,1 25,0-25,0 25,-25-25,25 24,-25-24,24 25,-24 0,0-25,0 25,0-25,0 25,-24-25,-1 24,0-24,0 0,0 25,1-25,-26 0,25 0,-24 0,-1 0,0 0,1 0,-26 0</inkml:trace>
  <inkml:trace contextRef="#ctx0" brushRef="#br0" timeOffset="62297.5632">9600 10567,'0'0,"-25"0,0 0,25 0,-25 0,25 0,-24 0,24 0,0 0,0 0,0-25,0 25,0-25,0 25,0-25,0 25,0-24,0-1,24 25,-24-25,25 0,0 25,-25-25,25 25,0-24,-1 24,-24 0,25 0,0 0,-25 0,25 0,0 0,-25 24,24-24,1 25,0 0,-25 0,25 24,-25-24,0 0,0 25,0-26,0 26,0 0,-25-26,0 26,0 0,1-1,-1-24,0 25,0-26,-24 26,24-25,0 0,0-1,0 1,1 0,-1-25,0 25,0-25,25 0,-25 0,25-25,0 25,0-25,0 0,0 1,0-1,0 0,0 0,25 0,0 1,-25-1,25 0,0 25,-1-25,1 25,-25 0,25 0,0 0,0 0,-1 0,1 25,0-25,0 0,0 25,-1-25,-24 25,25-25,0 24,0-24,-25 0,25 25,-25-25</inkml:trace>
  <inkml:trace contextRef="#ctx0" brushRef="#br0" timeOffset="62573.579">10518 10443,'0'0,"0"0,0 25,0-25,-25 0,25 24,-25-24,25 0,0 25,0-25,-25 0,25 25,0-25,0 0,0 0,0 0,0-25,25 25,-25 0,25-25,0 1,-25 24,24-25,-24 25,25-25,-25 25,0-25,25 25,-25 0,0 0,0 0,0 0,0 0,0 0,-25 25,25-25</inkml:trace>
  <inkml:trace contextRef="#ctx0" brushRef="#br0" timeOffset="62753.5893">10493 10964,'25'0,"-25"0,24 0,-24 0,0 0,25 0,-25 0,0-25,25 25,-25 0,25-25,-25 25,0 0,0-25,0 25,0 0,0 0,0 0,0 0,0 0</inkml:trace>
  <inkml:trace contextRef="#ctx0" brushRef="#br0" timeOffset="63210.6154">11113 10393,'25'0,"-25"-25,24 25,-24-24,0 24,0 0,0 0,0 0,0 24,0-24,-24 25,24 0,0-25,-25 25,25 0,0-1,0 1,0 0,0 0,0-25,0 25,0-25,0 24,25-24,-1 0,-24 0,25 25,0-25,-25 0,25-25,0 25,-1 0,1-24,-25 24,25 0,0-25,0 0,-25 25,25-25,-1 25,-24-25,0 1,25-1,-25 25,0-25,0 25,0-25,0 25,0 0,0-25,0 25,0 25,0-25,0 25,0-25,0 25,0 0,0-1,0 26,-25-25,25 0,0 24,0-24,0 25,-24-26,24 26,0-25,0 0,0-1,0 1,-25 0,25 0,0 0,0-1,0-24,0 25,0-25</inkml:trace>
  <inkml:trace contextRef="#ctx0" brushRef="#br0" timeOffset="63477.6307">11931 10468,'0'0,"0"24,0-24,0 0,0 0,0 0,0 25,0-25,0 0,0 0,0 0,0 25,0-25,0 0,0 0,0 0,0 0,0 0,0 0,0-25,0 25,25 0,-25 0,0-25,25 25,-25 0,0-24,0 24,0 0,0 0,0 0</inkml:trace>
  <inkml:trace contextRef="#ctx0" brushRef="#br0" timeOffset="63689.6428">11981 10815,'0'25,"0"-25,0 24,0-24,0 0,0 25,0-25,0 0,0 0,0 0,0 0,0 0,0 0,0 0,25 0,-25 0,0 0,0 0,25 0,-25-25,0 25,0 0</inkml:trace>
  <inkml:trace contextRef="#ctx0" brushRef="#br0" timeOffset="64186.6712">12576 10492,'0'-24,"0"24,25-25,-25 25,25-25,-25 0,25 25,0-25,-25 25,24-24,1 24,0 0,0 0,0 0,-1 0,1 0,0 0,0 0,-25 24,25-24,-1 25,-24 0,0-25,0 25,0 0,0-1,0 1,0-25,0 25,-24 0,24 0,-25-25,0 24,25 1,-25-25,0 0,25 25,-24-25,24 0,0 0,0 0,0 0,0 0,0 0,0 0,0 0,0 0,24 0,-24-25,25 25,0 0,0 25,-25-25,25 0,-1 25,1-25,0 25,0-25,-25 24,25 1,-1 0,-24 0,0 0,0-1,0 1,0 0,0 0,0-25,0 25,-24-1,-1 1,0 0,0-25,0 0,-24 25,24-25,-25 0,1 0,-1-25,25 25,-24 0,-1-25,1 0,24 1,-25-1</inkml:trace>
  <inkml:trace contextRef="#ctx0" brushRef="#br0" timeOffset="69993.0033">9724 11485,'-25'0,"25"-25,0 25,0 0,0 0,0 0,0 0,0 0,0 0,0 0,0 0,25 25,-25-25,25 0,-25 24,24 1,1-25,-25 25,25 0,0-25,-25 25,25-25,-1 24,-24-24,25 0,-25 25,25-25,-25 0,0 0,25 0,-25 0,25 0,-25 0,24 0,-24 0,25-25,-25 25,25-24,0 24,0-25,-1 25,1-25,0 0,0 0,0 25,-1-24,1-1,0 25,0-25,0 25,0-25,24 25,-24-25,0 25,0-24,-1 24,1 0,25 0,-25 0,-1 0,1 0,0 0,0 24,0-24,-1 0,1 25,0-25,0 0,0 25,-1 0,1-25,0 25,0-25,0 24,-1-24,-24 25,25-25,0 0,0 0,0 0,-1 0,-24 0,25 0,0 0,0 0,0-25,-25 25,24 0,1-24,0 24,-25-25,25 25,0-25,0 25,-25-25,24 25,1 0,0-25,-25 25,25 0,0 0,-1-24,-24 24,25 0,0 0,0 24,-25-24,25 0,-1 25,-24-25,25 0,0 25,0-25,0 0,-1 25,-24-25,25 0,0 0,25 25,-26-25,1 0,0 0,25-25,-26 25,26 0,-25-25,24 25,1 0,0-25,-26 25,26-25,0 25,-1-24,1 24,-25-25,24 25,-24 0,25-25,-25 25,-1 0,1 0,0 0,-25 0,25 0,-25 0,0 0,25 0,-25 25,0-25,24 0,-24 0,0 0,0 0,0 0</inkml:trace>
  <inkml:trace contextRef="#ctx0" brushRef="#br0" timeOffset="70426.0281">11237 11584,'0'0,"0"0,0 0,0 25,0-25,0 24,0-24,0 25,0 0,0 25,0-26,0 1,0 0,0 25,0-26,0 1,0 0,0 0,0 0,0-1,0 1,0-25</inkml:trace>
  <inkml:trace contextRef="#ctx0" brushRef="#br0" timeOffset="70708.0442">11088 12030,'0'-25,"0"25,-25 0,25 0,0-24,0 24,0 0,0 0,0 0,0 0,0 0,0 0,0 0,0 0,0 24,25-24,-25 25,25-25,-25 25,25 0,-25 0,24-1,-24-24,25 25,-25 0,25 0,-25-25,0 25,25-25,-25 0,25 25,-25-25,0 0,24 0,-24 0,25-25,-25 25,25-25,0 0,0 25,-25-25,25 0,-1 1,1-1,0 0,-25 0,25 25,-25-25,25 1</inkml:trace>
  <inkml:trace contextRef="#ctx0" brushRef="#br0" timeOffset="71589.0946">11386 12502,'25'0,"-25"-25,24 25,-24-25,0 0,0 25,0-25,0 1,0 24,0-25,-24 25,24 0,-25-25,0 25,25 0,-25 0,0 0,0 25,1-25,-1 25,0-1,0 1,0 0,1 0,24 0,-25-1,0 1,25 25,0-25,-25-1,25 1,0 0,25 0,-25-25,25 25,-25-25,25 24,-25-24,24 0,1 0,0 0,-25 0,25 0,0-24,-1 24,1 0,-25-25,25 25,0-25,-25 0,25 25,-25-25,0 1,25 24,-25-25,0 0,24 25,-24-25,0 25,0-25,0 25,0 0,0 0,0 0,0 0,0 0,0 25,0 0,0 0,0 24,0-24,0 25,0-1,0 1,0 0,0-1,0 1,0-1,-24 1,24 0,0-1,0-24,0 25,0-25,0-1,0 1,0 0,0 0,0-25,0 25,0-25,0 0,0 0,0 0,0 0,0-25,0 25,0 0,0 0</inkml:trace>
  <inkml:trace contextRef="#ctx0" brushRef="#br0" timeOffset="72506.1471">11683 4589,'0'0,"-24"-25,24 0,0 25,-25 0,25-25,0 25,0 0,0 0,0 0,0 0,25 0,-1 0,1 0,0 0,25 0,-26 0,26 0,0 0,24 0,-24 0,24 0,0 0,1 0,-1 0,1 0,-1 0,1 0,-1 0,0 0,1 0,-26 0,26-24,-26 24,-24 0,25 0,-25 0,-1 0</inkml:trace>
  <inkml:trace contextRef="#ctx0" brushRef="#br0" timeOffset="72699.1581">12179 4589,'-49'0,"-1"25,1-25,-1 0,0 24,26-24,-1 0,0 25,25-25,-25 0,25 0,25 0,-25 0,25 0,24 0,-24 0,25-25,-1 25,1 0,24-24,-24 24,24 0,1-25,-1 25,1-25,-1 25,-24 0,-1 0</inkml:trace>
  <inkml:trace contextRef="#ctx0" brushRef="#br0" timeOffset="73458.2015">12254 12378,'0'0,"0"0,0 0,0 0,0 0,0 0,0 0,0 0,0 0,0 0,25 0,-25-25,24 25,1 0,0 0,0-25,24 25,-24 0,25 0,-25-25,0 25,-1 0,1 0,0 0,0 0,-25 0</inkml:trace>
  <inkml:trace contextRef="#ctx0" brushRef="#br0" timeOffset="73641.212">12254 12601,'0'0,"0"0,0 0,0 0,0 0,0 0,25 0,-1 0,-24 0,25 0,0-25,0 25,0 0,-1 0,1 0,0-25,0 25,0 0,0-25,-1 25,1 0,0 0,-25 0</inkml:trace>
  <inkml:trace contextRef="#ctx0" brushRef="#br0" timeOffset="73833.223">12303 12824,'0'0,"-24"25,24-25,0 0,0 25,0-25,0 0,24 0,-24 0,25 0,0 0,-25 0,25 0,0 0,-1 0,1 0,25-25,-25 25,0 0,24-25,-24 25,0 0,0-25,24 25</inkml:trace>
  <inkml:trace contextRef="#ctx0" brushRef="#br0" timeOffset="74093.2378">13122 12254,'0'-25,"0"25,25-25,-25 25,0-25,0 25,0 0,0 0,0 0,0 25,0-25,0 25,0 0,0-1,0 1,25 0,-25 0,0 24,0-24,0 25,0-25,0 24,0-24,0 25,0-26,0 1,0 0,0 0,0 0,24-1</inkml:trace>
  <inkml:trace contextRef="#ctx0" brushRef="#br0" timeOffset="74578.2656">13593 12278,'-24'0,"24"0,0 0,-25 0,25 25,-25 0,25-25,0 25,0 0,0-1,0 1,0 0,25 0,-25 0,25 24,-1-24,1 0,0 0,0-1,0-24,24 25,-24 0,-25 0,25-25,0 25,-1-1,-24-24,0 25,25-25,-25 25,0-25,0 25,-25-25,25 0,-24 25,-1-25,0 0,0 0,0 0,1 0,-1 0,0-25,0 25,0-25,1 25,-1-25,25 25,-25-25,25 25,0-24,0 24,0-25,0 0,25 25,0-25,-25 25,24-25,1 1,0 24,0-25,0 0,-1 25,-24-25,25 0,0 1,0 24,0-25,-1 0,-24 0,25 25,0-25,-25 1,0 24,0-25,0 25,0-25,-25 25,25-25,-25 25,1 0,-1 0,0 0,0 0,0 0,-24 0,24 25,0 0,0-25,1 25,-1-1,25 1</inkml:trace>
  <inkml:trace contextRef="#ctx0" brushRef="#br0" timeOffset="75066.2935">14313 12427,'24'-25,"1"25,0-24,0 24,0-25,-25 25,0-25,0 25,0 0,-25 0,25-25,-25 25,0 0,0 0,1 25,-1-25,-25 25,25-25,1 25,-1-1,0 1,0 0,0 0,25 0,-24-1,24 1,0 0,0-25,0 25,0 0,24-25,1 0,-25 0,25 0,0 0,-25 0,25 0,-1 0,1-25,0 25,0-25,0 25,-1-25,1 0,-25 25,25-24,0 24,0-25,-1 25,-24-25,25 25,-25 0,25 0,-25 0,25 0,-25 0,25 0,-25 25,0 0,0-25,0 24,0 1,25-25,-25 25,0 0,0 0,0-25,24 24,-24 1,25-25,-25 0,25 0,-25 25,25-25,0 0,-25-25,24 25,1 0,0-25,0 25,0-24,-25 24,24-25,1 0,-25 0,0 25,0-25,0 1,0-1,-25 0,1 0,-26 0,0 1,1 24,-1-25,-24 25,-1 0</inkml:trace>
  <inkml:trace contextRef="#ctx0" brushRef="#br0" timeOffset="75769.3337">8955 10170,'0'-25,"0"0,0 1,0 24,0-25,-25 25,25 0,0 0,-25 0,25 0,0 25,-25-1,25 26,-24-25,24 24,-25 26,25-26,-25 26,25 24,0 0,-25-24,25 49,0-25,0 0,0 25,0-25,25 25,0-24,-25-1,49 0,-24 0,0-24,25-1,-1 0,1-24,24 0,1-1,-1-24</inkml:trace>
  <inkml:trace contextRef="#ctx0" brushRef="#br0" timeOffset="76234.3603">13593 9947,'0'0,"0"0,0 0,25 0,-25 0,0 0,25 0,-25 0,25 24,-25-24,25 25,-1 0,1 0,0 25,0-26,0 26,-1 0,1-1,0 26,0-26,-25 26,25-1,-25 0,0 1,0 24,0-25,-25 1,0-1,0 1,0-1,1 1,-1-1,-25-24,25-1,1-24,-1 25,-25-26,25 1,1 0,-1-25</inkml:trace>
  <inkml:trace contextRef="#ctx0" brushRef="#br0" timeOffset="76473.374">14238 10294,'25'0,"0"0,0 25,-1-25,1 25,0-1,25 1,-26 0,1 0,25 24,-25 1,0-25,24 24,-24-24,0 0,0 25,-1-26,1 1,0 0,0 0,0-25,-1 25,-24-1,0-24,25 0,-25 0</inkml:trace>
  <inkml:trace contextRef="#ctx0" brushRef="#br0" timeOffset="76641.3836">14759 10393,'0'-25,"0"1,-25 24,25 0,-24-25,24 25,-25 25,0-25,25 24,-25 1,0 0,1 0,-1 24,0-24,0 25,0-25,0 24,1 1,-1-25,-25 24,25 1</inkml:trace>
  <inkml:trace contextRef="#ctx0" brushRef="#br0" timeOffset="77761.4477">15950 10269,'25'25,"-1"-25,-24 0,0 25,0-25,0 0,-24 25,24-25,-25 24,0-24,0 25,0-25,1 25,-26-25,25 0,0 25,1-25,-1 0,0 0,0 0,0 0,0-25,25 25,-24 0,24-25,0 0,0 25,0-24,0-1,0 25,0-25,0 0,24 0,-24 1,25-1,0 25,0-25,0 0,0 25,-1 0,1 0,25 0,-25 0,-1 25,1 0,0 0,-25-1,25 26,0-25,-25 24,0 1,0-25,0 24,0 1,-25 0,0-1,0 1,0-25,1 24,-26 1,25-1,-24-24,24 25,0-25,-25-1,25-24,25 25,-24-25,-1 0,25 0,0-25,0 25,0-24,0-1,0 0,0 0,0 0,25-24,-25 24,24 25,1-25,-25 0,25 25,0-24,0 24,0 0,-1 0,1 24,0-24,0 0,0 25,-1-25,1 25,0-25,0 25,0-25,-1 25,1-25,0 24,0-24,0 0</inkml:trace>
  <inkml:trace contextRef="#ctx0" brushRef="#br0" timeOffset="78197.4726">16495 10790,'25'-25,"-25"0,25 1,0-1,-25 0,0 0,0 0,0 1,0-1,0 0,0 0,0 25,-25-25,25 25,-25 0,0 0,25 0,-24 0,24 25,-25 0,0-25,25 25,0 0,0-1,0 1,0 0,0-25,0 25,0 0,0-25,25 24,0-24,-25 0,24 0,1 0,-25 0,25 0,0 0,0 0,-1-24,1 24,0-25,0 0,-25 25,25-25,0 25,-1-25,1 25,0-24,-25 24,25 0,0-25,-25 25,24 0,-24 25,25-25,-25 24,0-24,0 25,0-25,0 25,25-25,-25 25,0 0,0-25,0 24,25-24,-25 0,0 25,25-25,-25 0,24 0,-24 0,25 0,0 0,0-25,0 25,-1 0,1-24,0 24,0-25,-25 0,25 25,-1-25,-24 0,0 1,0 24,0-25,-24 0,-1 0,0 0,0 1,-24 24,-1-25,0 0,1 25</inkml:trace>
  <inkml:trace contextRef="#ctx0" brushRef="#br0" timeOffset="79755.5617">5829 4390,'-24'0,"-1"-24,0 24,0-25,-24 25,24 0,-25 0,1 0,-1 0,25 0,-24 25,-1-1,0 1,1 0,-1 0,1 0,24 24,-25 1,25-1,-24 26,24-26,0 26,0-1,0 1,25-1,0 1,0-1,25 0,-25 1,25 24,25-25,-25 1,24-26,-24 26,25-26,-1 26,1-50,-1 24,1-24,0 0,-1 0,1 0,24-25,-24 0,-1 0,26-25,-26 25,26-25,-26 0,1-24,24 24,-24-25,0 0,24 1,-24-1,-1-24,1 24,0-24,-1-1,1 1,-1 0,1 24,-25-24,24-1,-49 1,25-1,-25 1,0-1,-25 1,1 24,-1-24,-25 24,1-24,-1 24,-24 26,-1-26,1 25,-1 0,1 25,-25 0,24 0,1 25,-25 0,24 0,-24 0,25 24,-1 1,-24 24,25-24,-1 24,1 1,-1-1</inkml:trace>
  <inkml:trace contextRef="#ctx0" brushRef="#br0" timeOffset="81947.6871">17488 13494,'0'0,"-25"0,25 0,0 0,0 25,0-25,25 0,-25 0,24 24,1-24,0 0,-25 0,25 25,0-25,24 0,-24 0,0 0,0 25</inkml:trace>
  <inkml:trace contextRef="#ctx0" brushRef="#br0" timeOffset="82115.6967">17488 13816,'-25'0,"25"0,0 25,-25-25,25 0,0 0,0 0,25 0,-25 25,25-25,-25 0,24 0,1 0,0 0,0 0,24 0,-24 0,0 0,25 0,-25-25</inkml:trace>
  <inkml:trace contextRef="#ctx0" brushRef="#br0" timeOffset="82655.7276">18951 13667,'0'0,"25"0,-25 0,0 0,0-24,0 24,-25 0,0 0,25 24,-24-24,-1 0,0 25,0-25,0 25,0 0,1 0,-1-25,0 24,25 1,-25 0,25 0,0-25,0 25,0-1,0-24,25 25,0-25,-25 25,25-25,-1 0,1 0,25 0,-25 0,0 0,-1 0,26-25,-25 25,0-25,-1 25,1-24,0-1,0 25,-25-25,25 0,-25 25,0-25,0 1,0 24,-25-25,0 0,25 0,-25 25,-24-25,24 1,0-1,-25 0,1 0,24 0,-25 25,1-24,-1-1,25 0,-24 0,24 0,0 1,0 24,0-25,1 0,24 25,0-25,0 25,0-25,24 25,1-24,-25 24,25-25,0 25,0 0,-1 0,26 0,-25 0,0 0,-1 0,1 0,25 0,-25 25,0-25,-1 24,1-24,-25 25,25 0,0 0,-25 0,0-1,0 1,0 0,0 0,0 0,0-1,0 26,0-25,-25 0</inkml:trace>
  <inkml:trace contextRef="#ctx0" brushRef="#br0" timeOffset="83127.7546">19522 13568,'24'-25,"-24"25,0-24,0 24,0 0,0 0,-24 0,-1 0,25 0,-25 24,0-24,0 25,1 0,-1 0,25 0,-25-25,25 24,-25 1,25 0,0-25,25 25,-25-25,25 25,0-25,-1 0,1 0,0 0,0 0,0 0,-1 0,1-25,0 25,0-25,24 25,-24-25,0 0,0 25,0-24,-1-1,1 25,0-25,-25 0,25 25,0-25,0 25,-1 0,-24-24,25 24,-25 0,0 24,0-24,0 25,0-25,0 25,0 0,0 0,0-1,0-24,0 25,0 0,0-25,0 25,25-25,0 0,-25 0,25 0,-1 0,1 0,0 0,0 0,0-25,-1 25,1-25,0 25,0-25,0 1,-1-1,1 0,-25 25,0-25,0 0,0 1,-25-1,1 25,-26-25,0 25,1 0,-26 0,1 0</inkml:trace>
  <inkml:trace contextRef="#ctx0" brushRef="#br0" timeOffset="83347.7672">18629 14486,'24'0,"1"0,0 0,25 0,-26-25,26 25,0-25,24 1,-24 24,24-25,25-25,-24 25,-1 0,25 1,-24-1,24 0,0 0,-24 0,24 1,-25-1,1 0,-1 0,1 25,-26-25,1 1,-25 24</inkml:trace>
  <inkml:trace contextRef="#ctx0" brushRef="#br0" timeOffset="84303.8219">769 9351,'-25'-24,"25"-1,-24-25,-1 25,0 1,0-1,25 25,-25-25,25 25,-24-25,24 25,0 0,0 0,0 0,0 25,0 0,24 0,-24 24,25 1,-25-1,25 1,0 0,0 24,-1-49,26 24,-25-24,0 25,24-50,-24 25,0-25,25-25,-26 25,26-25,0 0,-1 0,1-24,-1 24,1-25,0 1,-1-26,1 26,-1-1,26-24,-26 24,1 1,0-1,-1 0,1 1,-25 24,0-25,-1 50,1-25,0 25</inkml:trace>
  <inkml:trace contextRef="#ctx0" brushRef="#br0" timeOffset="84595.8386">1166 9599,'-25'25,"1"-25,24 0,-25 25,25-25,0 0,0 0,0 0,0-25,0 25,0 0,0 0,0 0,0 0,0 25,0-25,25 0,-25 25,0 0,0-25,0 24,24 1,-24 25,0-25,0-25,25 24,-25 1,25-25,-25 25,25-25,0 0,-1-25,1 25,0-25,25-24,-26-1,26 1,24-1,-24-24,24-1,-24 1,24-1,1 1,-1-25,1 24,-1 1,1-1,-1 1,-24 24,24 1,-24 24</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9T12:42:14.753"/>
    </inkml:context>
    <inkml:brush xml:id="br0">
      <inkml:brushProperty name="width" value="0.05292" units="cm"/>
      <inkml:brushProperty name="height" value="0.05292" units="cm"/>
      <inkml:brushProperty name="color" value="#FF0000"/>
    </inkml:brush>
  </inkml:definitions>
  <inkml:trace contextRef="#ctx0" brushRef="#br0">19249 1513,'0'-25,"-25"25,25 0,0 0,-25-25,25 25,-25 0,25-24,-24 24,24-25,-25 25,25 0,-25 0,25-25,-25 25,25 0,0 0,0 0,-25 0,25 0,0 0,0-25,0 25,-24 0,24 0,0 0,0 0,0 0,0 0,0 0,0 0,0 0,0 0,0 0,0 0,0 0,0 25,0-25,0 0,24 0,-24 0,25 0,0 0,0 0,24 25,1-25,0 0,24 0,0 0,1 0,-1 0,25 0,-24 0,24 0,0-25,1 25,-1 0,0 0,-25 0,26 0,-1 0,-25 0,1-25,-1 25,0 0,1 0,-25 0,-1 0,-24 0,25 0,-26 0,1 0,-25 0,25 0,-25 0,0 0,0 0,0 0,0 0,0 0,0 0,0 0,0 0,-25 0,25 0,0 0</inkml:trace>
  <inkml:trace contextRef="#ctx0" brushRef="#br0" timeOffset="1387.0793">3399 2679,'0'0,"-25"-25,25 25,-25 0,25 0,0 0,0 0,-25 0,25 0,0 0,0 0,0 0,0 0,0 0,25 0,-25 0,25 25,-25-25,25 0,24 0,-24 0,25 0,-26 0,26 0,0 0,-1 0,26 0,-26 0,26 0,-1-25,1 25,-1 0,25-25,-24 25,24-25,-25 25,25-24,-24 24,24-25,-25 25,1-25,24 25,-24-25,-1 25,-24-25,24 25,-24-24,-1 24,-24 0,25 0,-26-25,1 25,-25 0,0 0,0 0,0 0,0 0,0 0,0 0,0 0,0 0,0 0,0 0,0 0,0 0,0 0,0 0,0 0</inkml:trace>
  <inkml:trace contextRef="#ctx0" brushRef="#br0" timeOffset="2400.1373">9302 2778,'-25'0,"0"0,1 0,24 0,-25 0,0 0,0 0,25-25,-25 25,25 0,0 0,0 0,-24 0,24 0,0 0,0 0,0 0,0 0,0 0,0 0,0 0,0 0,0 0,0 0,0 0,0 0,0 0,0 0,0 0,0 0,24 0,1 0,0 0,0 0,0 0,-1 0,26 0,0 0,-1 0,26 0,-26-24,26 24,-1 0,25-25,-24 25,24 0,0-25,0 25,1-25,-1 25,0-25,0 25,1-25,-1 25,-25-24,1 24,24-25,-25 25,-24-25,-1 25,1 0,0-25,-26 25,1 0,-25 0,25 0,-25 0,0 0,0 0,0 0,0 0,0 0,0 0,-25 0,25 0,-25 0</inkml:trace>
  <inkml:trace contextRef="#ctx0" brushRef="#br0" timeOffset="33409.9109">7591 7739,'24'-25,"-24"0,0 25,0-24,0-1,0 25,0 0,0 0,0 0,0 25,-24-25,24 24,0 1,0 0,0 25,0-26,0 26,0-25,0 24,0-24,0 0,0 0,24-25,-24 0,25 0,0 0,0 0,0-25,-1 0,26-24,-25 24,24-25,1 1,0-1,-1 0,1 1,24-26,-24 26,24-26,-24 1,24 0,1 24,-26-24,1 24,-25 0,24 26,-24-1,-25 0,0 25,0 25</inkml:trace>
  <inkml:trace contextRef="#ctx0" brushRef="#br0" timeOffset="33689.9269">7839 7714,'-25'0,"0"0,25 0,-25 0,25 0,-25 0,25 0,0 0,0 0,0 0,0-25,0 25,0 0,0 0,0 0,0 0,0 25,25-25,-25 0,0 25,0 0,0 0,0-1,25 1,-25 0,0 0,0 0,0-25,25 24,-25-24,25 0,-1 0,1-24,0-1,25 0,-26 0,26-24,0 24,24-25,-24 1,24-26,1 26,-1-26,-24 26,24-26,0 26,-24-1,24 0,-24 26</inkml:trace>
  <inkml:trace contextRef="#ctx0" brushRef="#br0" timeOffset="41925.398">4440 9178,'25'-25,"-25"0,0 0,0 1,0-1,0 25,0 0,0 0,0 0,0 0,0 0,0 0,0 25,-25-1,25 1,0 0,-24 25,24-26,-25 26,25 0,-25-1,0 1,0-1,25 1,-24-25,24 0,-25-1,25 1,0 0,0-25,-25 0,25 25,0-25,0 0,0-25,0 25,0-25,0 0,25 1,-25-1,0 0,25-25,-25 1,24-1,1 1,-25-1,25-24,0 24,-25 0,25 1,-1-1,1 25,-25 0,25 1,-25-1,25 25,0 0,-25 0,24 25,1-25,-25 24,25 26,0-25,0 25,-25-1,24 26,1-26,0 26,-25-26,25 1,-25-1,25 26,-25-50,0 24,24-24,-24 0,0 0,0-1,0 1,25-25,-25 25,0-25,0 0,0 0</inkml:trace>
  <inkml:trace contextRef="#ctx0" brushRef="#br0" timeOffset="42095.4077">4366 9426,'0'25,"-25"-25,25 0,0 0,0 0,0 0,0 0,0 0,25 24,0-24,0 0,-1 0,1 0,25-24,-1 24,1 0,0-25,24 25,0-25</inkml:trace>
  <inkml:trace contextRef="#ctx0" brushRef="#br0" timeOffset="42761.4458">10319 8880,'0'-25,"25"25,-25-25,0 25,25 0,-25-24,0 24,0 0,0 0,0 0,0 0,0 24,25-24,-25 25,0 0,24 0,-24 0,25-1,-25 26,0-25,25 0,-25 24,0-24,0 0,25 0,-25 0,0-1,0-24,0 25,0-25,0 25,0-25</inkml:trace>
  <inkml:trace contextRef="#ctx0" brushRef="#br0" timeOffset="43213.4716">10418 8930,'0'-50,"-24"25,24-24,-25 24,25-25,0 1,0 24,0-25,0 1,25 24,-25 0,24 0,1 0,0 1,0-1,24 25,-24 0,25 0,-25 0,24 0,-24 0,25 25,-26-25,1 24,25 1,-25 0,-25 0,24 0,-24 24,0-24,0 0,0 24,0-24,-24 0,-1 25,0-26,0 1,0 0,1 0,-1 0,0-25,0 24,0-24,1 0,-1 25,25-25,0 0,0 0,0 0,0 0,0-25,0 25,0 0,0 0,25-24,-1 24,1 0,0 0,0 0,0 0,-1 0,26 0,-25 24,0-24,-1 25,1 0,0 0,0 0,0-25,-25 25,24-1,-24 26,0-25,0 0,0-1,-24-24,24 25,-25 0,0 0,0 0,0-25,-24 24,24-24,-25 0,1 25,24-25,-25 0,1 0,24 0,-25-25,26 25,-26 0,25-24,0 24,1-25</inkml:trace>
  <inkml:trace contextRef="#ctx0" brushRef="#br0" timeOffset="43917.5119">17016 8806,'0'-25,"0"0,0 0,0 0,-24 1,24-1,-25 0,25 0,-25 0,0 25,0-24,25 24,-49 0,24 0,0 24,-24 1,24 0,-25 0,0 0,26 24,-26 1,25-1,-24 1,24 0,0-1,0 1,25 0,0-26,0 26,0-25,25 0,0-1,0 1,24 0,1-25,-1 0,1 25,25-25,-1 0,0 0,-24-25,24 25,1 0</inkml:trace>
  <inkml:trace contextRef="#ctx0" brushRef="#br0" timeOffset="50423.8841">3944 10368,'0'0,"0"0,-25-24,25 24,0 0,-24 0,-1 0,25 0,-25 24,0-24,0 25,1 0,-1-25,0 25,0 0,0-1,1 26,-26-25,25 24,0-24,1 25,-1-25,0 24,25 1,-25-1,0 1,25 0,0-1,0 1,0-1,0 1,0 0,0-25,25-1,-25 1,25 0,0 0,-25 0,25-25,-1 0,1 0,0 0,0 0,0 0,-1 0,1-25,0 25,0-25,24 0,-24 0,0 1,0-1,0-25,-25 25,24 0,-24 1,0-1,0 0,0 25,-24-25,-1 0,0 25,0 0,0-24,1 24,-26 24,25-24,-24 25,24 0,0 0,-25 0,26 24,-1-24,0 25,0-25</inkml:trace>
  <inkml:trace contextRef="#ctx0" brushRef="#br0" timeOffset="52003.9744">9773 10220,'0'0,"-24"0,24 0,-25 0,25 0,0 0,0 0,0 0,0 0,0 0,25 0,-25 0,24 0,1 0,0 0,0 0,0 0,-1 0,26 0,-25 0,0-25,-1 25,26 0,-25 0,0 0,-25-25,24 25</inkml:trace>
  <inkml:trace contextRef="#ctx0" brushRef="#br0" timeOffset="52456.0003">9773 10244,'-24'0,"-1"0,25 0,-25 0,25 0,-25 0,25 0,0 0,0 0,0 0,-25 0,25 0,0 0,0 0,0 25,0-25,0 0,0 25,0-25,0 25,0 0,0-1,0 1,0 0,-24 0,24 0,0-1,0 1,0 0,0 0,0-25,0 25,0-25,0 0,0 0,0 24,0-24,0 0,0 0,0-24,0 24,0 0,0 0,0-25,24 25,-24-25,0 25,25 0,-25-25,0 25,25 0,-25-25,25 25,0 0,-25 0,24 0,1 0,0 0,0 0,0 0,24 25,-24-25,0 25,24 0,-24 0,0-1,0 1,0 0,-1 0,1 0,-25-1,25 1,-25 0,0 0,0 0,0-1,-25 1,0 0,25 0,-24 0,-1-25,-25 24,25 1,-24-25,24 25,-25-25,1 0,-1 0,25 0,-24 25,-1-25,25 0,-24 0,24 0,0 0</inkml:trace>
  <inkml:trace contextRef="#ctx0" brushRef="#br0" timeOffset="54015.0895">16495 10071,'25'0,"-25"0,0-25,0 25,0 0,0 0,0 0,0-25,0 25,0 0,0 0,0 0,0 25,0-25,0 0,0 25,0-25,-25 25,25-1,-24 1,-1 0,0 0,0 0,0-1,1 26,-1-25,0 0,0-1,0 1,25 0,-24 0,24 0,-25-1,25 1,0-25,0 0,25 25,-25-25,24 0,1 0,0 0,0 0,0 0,-1 0,26 0,-25-25,24 25,-24-25,25 25,-1-24,-24 24,25-25,-25 0,24 25,-24-25,0 25,0-25,0 25,-25-24,0-1,0 25,0-25,0 25,-25 0,0-25,0 25,0 0,1 0,-1 0,0 0,0 0,0 0,0 0,1 25,24-25,-25 25,25 0,-25 24,25-24,0 25,0-26,0 26,0 0,0 24,25-24,-25-1,0 26,0-1,0 0</inkml:trace>
  <inkml:trace contextRef="#ctx0" brushRef="#br0" timeOffset="55037.1479">6921 10492,'0'-24,"25"24,-25 0,0 0,0 0,0-25,0 25,0 0,0 0,0 0,0 0,0 0,0 0,-25 0,25 25,0-25,0 0,-25 24,25-24,0 25,-25 0,25-25,0 25,0-25,0 25,0-25,0 0,0 24,0-24,0 0,0 0,0 0,0 0,0 0,0 0,25 0,-25-24,0 24,25 0,-25-25,0 0,0 25,0-25,25 25,-25-25,0 25,0 0,0-24,0 24,-25 0,25 0</inkml:trace>
  <inkml:trace contextRef="#ctx0" brushRef="#br0" timeOffset="55275.1615">6921 11162,'25'0,"-25"25,24-25,-24 0,0 0,0 0,0 25,0-25,0 0,0 0,0 0,0 0,0 0,0 0,0 0,0 0,0-25,0 25,0 0,0 0,0-25,0 25,25 0,-25 0,0 0,0-25,0 25,0 0,0 0,-25 0,25 0,0 25</inkml:trace>
  <inkml:trace contextRef="#ctx0" brushRef="#br0" timeOffset="56324.2215">13965 10294,'0'0,"0"0,0-25,0 25,0 0,0 0,0-25,0 25,0 0,0 0,0 0,0 25,-24-25,24 0,0 0,-25 25,25-25,0 25,0-25,-25 25,25-25,0 0,0 0,0 24,0-24,0 0,0 0,0 0,0 0,25 0,-25 0,0 0,25-24,-25 24,0 0,24 0,-24-25,0 25,0-25,0 25,0 0,0 0,0 0,0 0,0 0</inkml:trace>
  <inkml:trace contextRef="#ctx0" brushRef="#br0" timeOffset="56580.2362">13866 10864,'0'25,"25"0,-25-25,0 25,0-25,0 25,0-25,0 24,0-24,0 25,0-25,0 25,0-25,0 0,0 0,25 0,-25 0,0 0,25 0,-25 0,24-25,-24 25,25-25,-25 25,0-24,0 24,0 0,0-25,0 25,0 0,-25-25,1 25,-1 0,0 25</inkml:trace>
  <inkml:trace contextRef="#ctx0" brushRef="#br0" timeOffset="57681.2992">4292 10517,'0'0,"0"0,0 0,0 0,0 0,0 0,0 0,0 0,0 0,0 0,0 0,0 25,0-25,24 25,-24 0,25-1,0 1,0 25,-25-25,25 24,24-24,-24 25,0-26,0 26,-1-25,1 0,0 24,0-24,0 0,-1 0,1-1,0 1</inkml:trace>
  <inkml:trace contextRef="#ctx0" brushRef="#br0" timeOffset="57889.3111">4639 10666,'-25'-25,"0"0,25 25,-25 0,25-24,-24 24,-1 0,25 24,0-24,-25 25,0 0,25 0,-25 0,1 24,24 1,-25-1,0 1,0 0,0-1,1 26,-1-26,0 1,0 0,0-1,1 1</inkml:trace>
  <inkml:trace contextRef="#ctx0" brushRef="#br0" timeOffset="73140.1834">5209 10517,'0'0,"0"0,0 0,0 0,-24 0,24 0,0 0,0 0,0 0,0 0,0 25,0-25,0 25,0-25,0 25,0-1,0 1,0 0,0 25,0-26,0 1,0 25,0-25,0-1,0 1,0 25,0-25,0-1,0 1,-25 0,25 0,0-25,0 25,0-1,0-24,0 25,0-25,0 0,0 0</inkml:trace>
  <inkml:trace contextRef="#ctx0" brushRef="#br0" timeOffset="73691.2149">5507 10567,'0'0,"0"0,0-25,0 25,0 0,0 0,0 0,0-25,25 25,-25 0,25 0,-25 0,0-25,24 25,1 0,-25 0,25 0,-25 25,25-25,0 0,-25 25,24-25,-24 25,0 0,0-1,0 1,0 0,0 25,-24-26,24 26,-25-25,0 24,0 1,0-25,1 24,-26-24,25 25,0-25,25-1,-24 1,-1-25,25 25,-25-25,25 0,0 0,0 0,0 0,0 0,0 0,0 0,25 0,-25-25,25 25,-1 0,1-25,0 25,25 0,-26-24,1 24,25 0,-25 0,-1-25,26 25,-25 0,0 0,-1 0,1 0,0 0,0 0,-25 0,25 0,-25 0,0 0,24 0,-24 0,0 0,0 0,0 0,0 0,0 0,0 0,0 0,0 0,0 0,0 0,0 0,-24 0,24 0,0 0,0 0,0 0,0 0,0-25,0 25,-25 0,25 0,0 0,0 0,0 0,0 0,0 0</inkml:trace>
  <inkml:trace contextRef="#ctx0" brushRef="#br0" timeOffset="74715.2734">10815 10393,'0'0,"0"0,0 0,0-25,0 25,0 0,0 0,0 25,0-25,0 0,0 25,0-25,0 25,25 0,-25-1,25 1,0 25,-1-25,-24-1,25 1,0 25,0-25,-25-1,25 1,-1 0,-24 0,25 0,-25-25,25 24,-25-24,0 25,0-25</inkml:trace>
  <inkml:trace contextRef="#ctx0" brushRef="#br0" timeOffset="74948.2868">11063 10368,'-25'0,"25"-24,0 24,0 0,0 0,-24 0,24 0,0 24,-25-24,25 25,-25 0,0 0,25 0,-25-1,1 1,-1 25,0-25,0 24,0-24,1 25,24-26,-25 26,0-25,0 24,0-24,1 0,-1 0,25 0,-25-1,25 1,-25-25,25 25</inkml:trace>
  <inkml:trace contextRef="#ctx0" brushRef="#br0" timeOffset="75212.3019">11485 10294,'0'0,"0"0,0 0,0 0,0 0,0 0,0 0,0 25,0 0,0-1,0 1,-25 0,25 0,0 24,0-24,0 25,0-1,0-24,0 25,0-25,0-1,0 26,0-25,0 0,0-1,0 1,0-25,0 25,25-25,-25 0</inkml:trace>
  <inkml:trace contextRef="#ctx0" brushRef="#br0" timeOffset="75707.3302">11832 10344,'0'-25,"25"25,-25-25,0 25,0-25,0 25,0 0,25-25,-25 25,25 0,-25 0,24 0,-24 0,25 0,0 25,0-25,0 0,-1 25,1 0,0 0,-25-1,25 1,-25 0,0 0,0 24,0-24,0 0,-25 25,0-26,0 26,1 0,-1-26,0 26,0-25,-24 24,24-24,0 0,0 0,25 0,-25-25,25 24,0-24,0 0,0 0,0 0,0 0,25-24,0 24,0 0,0 0,-1-25,26 25,-25-25,24 25,1-25,0 25,-26 0,26-25,-25 25,24-24,-24 24,0 0,0 0,0-25,-1 25,1 0,-25 0,0 0,0 0,0 0,0 0,0 0,0 0,0 0,0 0,0 0,0 0,0 0,0 0,0 0,0 0,0 0,0 0,0 0,0 0,0 0,0 0,0 0,0 0,0 0,0 0,0 0,0 0,0 0,0-25</inkml:trace>
  <inkml:trace contextRef="#ctx0" brushRef="#br0" timeOffset="76407.3702">17339 10244,'0'0,"0"-24,0 24,0 0,0-25,0 25,0 0,0 0,0 0,0 0,0 0,0 0,0 0,0 25,25-25,-25 24,24 1,-24 0,25 0,0 0,-25 24,25-24,0 0,-1 0,1 24,0-24,-25 0,25 0,0-25,-1 24,1 1,0-25,-25 25,25-25,-25 0</inkml:trace>
  <inkml:trace contextRef="#ctx0" brushRef="#br0" timeOffset="76645.3838">17686 10170,'-25'0,"25"-25,0 25,0-25,0 25,-25 0,25 0,-24 0,24 25,0-25,-25 25,0 0,0 0,25-1,-25 1,-24 25,24-25,0 24,0-24,-24 25,24-1,0-24,-24 25,24-26,-25 26,25-25,1 24,-1-24,0 0,0 0,0-25,25 25</inkml:trace>
  <inkml:trace contextRef="#ctx0" brushRef="#br0" timeOffset="81545.6641">18505 10096,'0'-25,"0"0,-25 0,0 25,25-25,-25 0,0 1,1 24,-1-25,0 25,0 0,0 0,1 0,-1 0,-25 25,25-1,1-24,-1 25,0 0,0 0,0 0,1 0,24 24,-25-24,25 0,0 0,0-1,0 1,0-25,0 25,25-25,-25 25,24-25,1 0,-25 0,25 0,0 0,0 0,24-25,-24 25,0 0,0-25,-1 0,26 25,-25-24,0-1,-1 0,1 25,0-25,0 0,0 1,-25 24,24-25,-24 25,25-25,-25 25,0 0,0 0,0 0,0 0,0 25,0 0,0-1,0 1,0 25,0-1,0 26,0-26,0 26,0-1,0-24,0 24,0 1,0-1,-25 0,25-24</inkml:trace>
  <inkml:trace contextRef="#ctx0" brushRef="#br0" timeOffset="88663.0712">16843 9823,'0'0,"0"0,0 0,0-25,0 25,0 0,0 0,0 0,0 0,0 0,0 0,0 0,0 0,-25 0,25 25,-25-25,25 24,-25 1,1 0,-1 0,-25 0,25 24,-24-24,24 25,-25 24,1-24,-26 24,26-24,-26 24,26 1,-26-1,1-24,-1 24,26 0,-26-24,26 24,-26-24,26 0,-1-26</inkml:trace>
  <inkml:trace contextRef="#ctx0" brushRef="#br0" timeOffset="89912.1427">12303 10071,'25'0,"-25"-25,0 25,0 0,0 0,0 0,0 0,0 0,-25 25,1-25,-1 25,0-1,0 1,0 0,1 0,-26 0,0 24,26 1,-26-25,-24 24,24 26,-24-26,24 1,-24 24,-1-24,26-1,-26 26,1-26,24 26,0-26,-24 1,49-25,-24 24,24-24,-25 0,25 0,25 0,-24-25,24 0,0 0,0 0</inkml:trace>
  <inkml:trace contextRef="#ctx0" brushRef="#br0" timeOffset="90519.1774">11857 11559,'-25'0,"25"-25,0 25,0-25,0 25,0-24,0-1,0 25,0-25,0 0,25 25,0-25,-25 25,25-24,-1 24,-24 0,25 0,0-25,0 25,0 0,-25 25,24-25,-24 24,25-24,-25 25,0-25,0 25,0 0,0 0,0-1,0 1,0 0,-25-25,25 25,-24 0,24-1,-25 1,25-25,0 25,-25-25,25 25,0-25,0 0,0 0,0 0,0 0,0 0,0 0,25 0,-25 0,25 0,-25 0,24 0,1 0,0 0,0 0,0 0,-1 0,1 0,-25 25,25-1,0-24,-25 25,0 0,0 0,0 0,0-1,0-24,-25 25,0 0,0 0,1 0,-1-25,-25 24,25-24,-24 25,-1-25,1 25,-1-25,0 0,1 0,-1 0,-24 0,24-25</inkml:trace>
  <inkml:trace contextRef="#ctx0" brushRef="#br0" timeOffset="91423.2291">6028 10468,'0'0,"-25"0,25 0,-25 24,0-24,25 0,-24 0,-1 25,25-25,-25 25,0 0,-24 0,24-1,0 1,-25 0,26 25,-26-26,25 26,-24 0,-1-1,0 1,26-1,-26 1,0 0,26-1,-26 1,25-25,0 24,1-24,-1 0,0 0</inkml:trace>
  <inkml:trace contextRef="#ctx0" brushRef="#br0" timeOffset="91931.2581">5507 11857,'0'0,"-25"-25,25 25,0 0,0-25,0 25,0-25,0 25,0-25,0 1,0 24,25-25,0 25,-25-25,25 25,-1 0,1-25,0 25,-25 0,25 0,0 0,-1 25,-24-25,0 25,25-25,-25 25,0-1,0 1,0 0,0 0,0 0,0-1,-25 1,25 0,-24 0,24 0,0-25,-25 24,25 1,0-25,-25 0,25 25,0-25,0 0,0 0,0 0,25 0,-25 0,25 0,-25 0,24 0,1 0,0 0,0 0,0 0,-1 25,-24-25,25 0,-25 25,25-25,-25 24,0 1,0-25,0 25,-25-25,0 25,1 0,-1-25,0 25,-25-25,1 24,-1-24,1 0,-1 0,0 25,-24-25,24 0,1-25</inkml:trace>
  <inkml:trace contextRef="#ctx0" brushRef="#br0" timeOffset="93449.345">6077 11584,'0'-25,"0"25,0 0,0 0,-24 0,24 0,0-25,-25 25,25 0,-25 25,0-25,0 0,1 25,-1 0,-25 24,25-24,-24 25,-26-1,26 26,-1-26,-24 26,24-26,-24 26,24-1,-24-24,24 24,1-24,-1 24,-24-24,49-1,-25 1</inkml:trace>
  <inkml:trace contextRef="#ctx0" brushRef="#br0" timeOffset="94237.39">12328 11336,'25'0,"-25"-25,0 25,0 0,0 0,0-25,0 25,0 0,-25 0,25 25,-25-25,25 0,-24 25,-1 0,0-1,-25 26,26-25,-26 24,0-24,1 25,-1-1,1 1,-1 0,0-1,1 1,-1-1,1 1,-1 0,0-26,26 26,-1-25</inkml:trace>
  <inkml:trace contextRef="#ctx0" brushRef="#br0" timeOffset="94961.4315">18852 10021,'0'-25,"0"25,0-25,-25 25,25 0,0 0,0 0,-25 0,25 0,-25 0,1 25,-1-25,0 25,0 0,0 25,-24-26,-1 26,1-25,-1 24,0 1,-24 0,24-1,-24 1,24 24,-24-24,24-25,-24 24,24 1,1-1,-1-24,25 0,-24 25,24-26</inkml:trace>
  <inkml:trace contextRef="#ctx0" brushRef="#br0" timeOffset="95502.4624">17934 11584,'0'0,"-25"-25,25 25,-24-25,24 0,0 25,0-24,0 24,0-25,0 0,24 25,1-25,0 25,0-25,0 25,-1 0,26-24,-25 24,0 0,24 0,-24 0,0 0,0 0,-1 24,1-24,-25 25,25-25,-25 25,0 0,0-25,0 25,-25-1,0-24,25 25,-24 0,-1-25,0 25,0 0,0-25,1 24,-1 1,25-25,-25 0,25 25,0-25,0 0,0 0,0 0,0 0,0 0,0 0,25 25,-25-25,25 0,-1 0,1 25,0-25,0 24,0-24,-1 25,1 0,0-25,0 25,-25 0,25-1,-25 1,0-25,0 25,0 0,0-25,-25 25,0-25,0 24,0-24,-24 0,-1 25,1-25,-1 0,0 0,-24 0</inkml:trace>
  <inkml:trace contextRef="#ctx0" brushRef="#br0" timeOffset="97593.582">7219 13171,'0'-25,"0"25,0 0,0-24,0 24,0 0,0 0,-25-25,25 25,0 0,0 0,-25 0,25 0,-25 0,25 0,-25 25,0-25,25 24,-24-24,-1 25,0 0,0 0,0 0,1 24,-1-24,0 25,25-1,-25 1,0 0,1-1,24 26,-25-26,25 1,0-1,0 1,0-25,0 24,0-24,25 0,-25 0,24 0,1-25,-25 0,25 24,0-24,0 0,-1 0,1-24,0 24,0-25,24 25,-24-25,0 0,0 0,-25 1,25-1,0 0,-25 25,0-25,0 0,0 25,-25-24,0 24,0-25,0 25,0 0,1 0,-1 0,-25 0,25 0,1 25,-26-25,25 24,0-24</inkml:trace>
  <inkml:trace contextRef="#ctx0" brushRef="#br0" timeOffset="98065.609">8211 13122,'0'0,"0"0,0 0,0 0,0 0,0 0,0 0,-25 0,25 24,0-24,-25 0,25 25,-25-25,25 25,-25-25,25 25,-24-25,24 0,0 25,0-25,0 0,0 0,0 0,0 0,0 0,24 0,-24 0,0 0,25-25,-25 25,0 0,25-25,-25 25,25 0,-25-25,0 25,0 0,0-25,0 25,0 0,0 0,0 0,0 0,-25 0,25 0,-25 0</inkml:trace>
  <inkml:trace contextRef="#ctx0" brushRef="#br0" timeOffset="98381.6271">8236 13692,'0'25,"0"-25,0 25,0-25,0 25,0-25,0 24,0-24,0 25,0 0,0-25,0 25,0-25,0 0,0 25,0-25,0 0,0 0,0 0,0 0,0 0,0-25,24 25,-24 0,25-25,-25 25,25-25,-25 25,0-25,25 25,-25-24,0 24,0-25,0 25,-25 0,25-25,-25 25,0 0,25 0,-24 0,-1 0</inkml:trace>
  <inkml:trace contextRef="#ctx0" brushRef="#br0" timeOffset="98721.6465">9153 13271,'0'0,"0"0,-25 0,25 0,0-25,0 25,0 0,25 0,-25 0,25 0,-25 0,25-25,0 25,-1 0,1 0,0 0,0 0,0-25,0 25,-1 0,1 0,-25 0,25 0</inkml:trace>
  <inkml:trace contextRef="#ctx0" brushRef="#br0" timeOffset="99180.6728">8980 13271,'0'0,"-25"0,25 0,0 0,0 24,0-24,0 0,0 0,0 0,0 0,0 25,0-25,0 25,0 0,0 0,0-25,0 24,0 1,0 0,0-25,0 25,0-25,0 25,0-25,0 24,0-24,0 0,0 25,0-25,0 0,0 0,0 0,0 0,0 0,0-25,0 25,0 0,25 0,-25 0,0-24,24 24,-24 0,25-25,-25 25,25 0,-25-25,25 25,0 0,-1 0,-24 0,25 0,0 0,0 0,0 0,24 0,-24 0,0 25,0-25,0 25,-1-25,-24 24,25 1,0 0,-25 0,25-25,-25 25,0-1,0 1,0 0,0 0,0 0,-25-1,0 1,0 0,1 0,-1 0,0-1,0 1,0-25,-24 25,24-25,-25 25,25-25,-24 0,24 0,0 0,0 0,-24 0,24 0,0 0</inkml:trace>
  <inkml:trace contextRef="#ctx0" brushRef="#br0" timeOffset="99538.6933">10096 13196,'0'0,"0"0,0 0,0 0,0 0,0 0,0 0,0 0,0 25,0-25,-25 25,25-25,0 0,0 25,0-25,0 0,0 0,0 24,0-24,0 0,0 0,0 0,25 0,-25 0,25 0,-25 0,0-24,24 24,-24 0,0-25,25 25,-25 0,0-25,0 25,0 0,0-25,0 25,-25 0,25 0,-24 0,24 0</inkml:trace>
  <inkml:trace contextRef="#ctx0" brushRef="#br0" timeOffset="99806.7086">10170 13742,'25'0,"-25"0,0 25,0-25,0 0,0 24,0-24,0 0,0 0,0 0,0 0,0 0,25 0,-25 0,0 0,25-24,-25 24,0 0,24-25,-24 25,25 0,-25-25,0 25,0 0,0-25,0 25,0 0,0 0,0 0,-25-25,1 25,24 0</inkml:trace>
  <inkml:trace contextRef="#ctx0" brushRef="#br0" timeOffset="100289.7362">10716 13295,'25'0,"-25"-24,0 24,25-25,-25 0,24 25,-24-25,25 25,0-25,0 25,0-25,-1 25,1 0,0-24,0 24,24 0,-24 0,0 0,0 24,-25-24,25 0,-1 25,-24-25,0 25,0-25,0 25,0 0,0 0,0-25,0 24,-24 1,-1 0,25-25,-25 25,25 0,-25-25,25 24,-25-24,25 0,0 25,0-25,0 0,0 0,0 0,0 0,0 0,0 0,25 25,-25-25,25 0,0 25,-25-25,25 25,-1-25,1 24,-25 1,25 0,0-25,-25 25,25 0,-25-1,0-24,0 25,0 0,0-25,0 25,-25-25,25 25,-25-25,0 24,0-24,-24 0,24 0,-25 0,1 0,24 0,-25 0,1 0,-1-24,1 24,-1-25,25 0</inkml:trace>
  <inkml:trace contextRef="#ctx0" brushRef="#br0" timeOffset="105743.0481">7094 14337,'0'0,"0"0,0 0,0 0,-24 0,24 0,0 0,0 0,0 0,24 25,-24-25,0 0,25 25,-25 0,25-25,0 24,0 1,0 0,-1 0,1 0,0-1,25 1,-26 0,26 0,-25-25,0 25,24-25,-24 24,25-24,-26 0,26 0,-25 0,0 0,24 0,-24-24,25 24,-26-25,1 0,25 0,-25 25,-1-25,1 1,25-1,-25 0,-1 0,1 0,0-24,0 24,0 0,0 25,-1-25,1 0,0 1,0 24,0-25,-1 25,1 0,0 0,0 0,0 0,-1 25,1-25,-25 24,25-24,0 25,0-25,-1 25,1 0,0-25,0 25,0 0,-1-1,1-24,0 25,0 0,0-25,-1 25,1-25,25 25,-25-25,-1 0,1 0,0 0,0 0,0 0,-1 0,26 0,-25-25,0 25,-1 0,1-25,0 25,0-25,0 0,-25 25,25-24,-1-1,1 25,0-25,0 0,-25 25,25-25,-1 25,1 0,0-25,0 25,0 0,-25 0,24 0,1 25,0-25,0 0,0 25,-1-25,1 25,0 0,0-25,0 25,-1-25,26 24,-25 1,0-25,-1 25,26-25,-25 0,0 25,24-25,-24 0,0 0,0 0,24 0,-24 0,0 0,0-25,0 25,-1-25,26 25,-25-25,0 25,-1-24,1-1,25 0,-25 0,-1 0,1 0,0 1,0-1,0 25,-1-25,-24 0,25 25,-25-25,0 25,25 0,-25-24,0 24,0 0,0 0,0 0,0 24,25-24,-25 0,0 0</inkml:trace>
  <inkml:trace contextRef="#ctx0" brushRef="#br0" timeOffset="106231.076">9327 14660,'0'-25,"0"25,0 0,0 0,-25-25,25 25,0 0,0 0,0 0,0 0,0 25,0-25,0 25,0-25,0 24,25 1,-25 0,0 25,25-26,-25 26,0-25,25 24,-25-24,0 0,0 25,0-26,0 1,0 0,0 0,0 0,0-1,0 1,0-25,0 25</inkml:trace>
  <inkml:trace contextRef="#ctx0" brushRef="#br0" timeOffset="106427.0873">9178 15106,'-25'0,"25"-25,0 25,0 0,-25 0,25 0,0 0,0 0,0 0,25 0,-25 25,0-25,25 0,-25 25,25 0,0-25,-25 24,24 1,1-25,0 25,-25 0,25 0,0-25,-25 24,25 1,-25-25,24 25,1-25</inkml:trace>
  <inkml:trace contextRef="#ctx0" brushRef="#br0" timeOffset="106639.0994">9749 15106,'0'-25,"0"25,0 0,0 0,0 0,0 0,0-25,0 25,0 0,0 25,0-25,-25 25,25-25,0 25,-25-25,0 25,25-1,-25 1,1 25,-1-25,0-1,0 1,0 0,25 0,-24 0</inkml:trace>
  <inkml:trace contextRef="#ctx0" brushRef="#br0" timeOffset="107971.1756">9327 15726,'0'-25,"-25"25,25 0,-25-24,25 24,0 0,-25 0,25-25,0 25,0 0,0 0,0 0,0 0,0 0,0 25,0-25,0 0,0 24,0 1,25-25,-25 25,0 25,25-26,-25 1,0 25,0-25,0-1,0 26,0-25,0 24,0-24,0 0,0 0,0 0,0-1,0 1,0 0,0-25,0 25,0-25,0 25</inkml:trace>
  <inkml:trace contextRef="#ctx0" brushRef="#br0" timeOffset="108486.205">9773 15652,'0'0,"0"-25,25 25,-25 0,0 0,0 0,0 0,0 0,0 0,0 0,0 0,-25 0,25 25,0-25,-24 25,24-1,-25 1,25 0,-25 0,0 0,0-1,25 1,-24 0,24 0,-25 0,25-1,0 1,0 0,0-25,0 25,0-25,0 25,25-25,-1 0,-24 0,25 0,0 0,0 0,0 0,-1 0,1-25,25 25,-25-25,-1 25,1-25,25 25,-25-25,-1 1,-24 24,25-25,0 25,-25-25,0 25,0-25,0 25,0-25,0 25,0 0,-25 0,25-24,0 24,-25 0,25 0,-24 0,24 0,-25 0,25 0,-25 24,25-24,0 25,-25-25,25 25,0 0,0 0,0-1,0 1,0 25,0-25,0-1,0 1,0 25,0-25,0-1,0 1,0 0,0 0,0 0,25-1,-25-24,0 25,0-25,0 25</inkml:trace>
  <inkml:trace contextRef="#ctx0" brushRef="#br0" timeOffset="108819.2241">10468 15677,'0'0,"0"0,0 0,0 0,0 0,0 0,25 0,-25 0,0 0,25 0,-25 0,24 0,1 0,0 24,0-24,0 0,-1 0,1 0,0 0,25 0,-26 0,1 0,0 0,-25 0,25 0</inkml:trace>
  <inkml:trace contextRef="#ctx0" brushRef="#br0" timeOffset="109003.2346">10493 15949,'0'0,"0"25,0-25,0 0,25 0,-25 0,0 25,24-25,-24 0,25 0,0 0,-25 0,25 0,0 0,-1 0,1 0,0 0,25 0,-26 0,1 0,0-25,0 25,0 0</inkml:trace>
  <inkml:trace contextRef="#ctx0" brushRef="#br0" timeOffset="109183.2449">10617 16197,'0'0,"0"25,0-25,0 0,25 0,-25 0,24 0,-24 25,25-25,-25 0,25 0,0 0,0 0,-1 0,1 0,0-25,0 25,0 0,-1 0,26-25,-25 25</inkml:trace>
  <inkml:trace contextRef="#ctx0" brushRef="#br0" timeOffset="109463.2609">11311 15478,'0'-25,"0"25,0 0,0-24,0 24,0 0,0 0,0 24,0-24,0 0,0 25,0 0,0-25,0 25,0 24,0-24,0 0,0 0,0 24,0-24,0 0,0 25,-25-26,25 1,0 0,0 0,0-25,0 25,0-1,0-24</inkml:trace>
  <inkml:trace contextRef="#ctx0" brushRef="#br0" timeOffset="109959.2893">11559 15503,'0'0,"25"-25,-25 25,25 0,-25-25,0 25,0 0,0 0,0 0,0 0,0 0,0 0,0 0,0 0,0 0,0 25,0-25,0 25,0-25,-25 25,25 0,0-1,0 1,0 0,0 0,0 0,0-1,0 1,0 0,0-25,0 25,25-25,-25 0,0 0,25 0,-25 0,25 0,-25 0,24 0,1-25,0 25,-25-25,25 25,0-25,-25 1,24 24,-24-25,25 0,-25 25,0-25,0 0,0 25,0 0,0-24,0 24,0 0,0 0,0 0,0 0,0 24,0-24,0 25,0 0,0 0,0 0,0-1,0 1,0 0,0 0,0 24,0-24,0 0,0 0,0 0,0-1,0-24,0 25,0 0,0 0</inkml:trace>
  <inkml:trace contextRef="#ctx0" brushRef="#br0" timeOffset="110301.3088">12353 15677,'25'0,"-25"-25,0 25,0-25,0 25,0 0,0-25,-25 25,25 0,-25 0,0 25,25-25,-24 25,-1 0,0-1,0 1,25 0,-25 0,1 0,24-1,0 1,0 0,0-25,0 25,0 0,24-25,-24 24,25-24,-25 0,25 0,0 0,0 0,-1 0,26 0,-25-24,0 24,-1-25,1 25,0-25,0 25,0-25,0 0,-25 1,24 24,-24-25,0 0,0 0,-24 0,-1 25,25-24,-25-1,-25 0,25 25,1-25,-1 25,0 0,0 0,0 0</inkml:trace>
  <inkml:trace contextRef="#ctx0" brushRef="#br0" timeOffset="110651.3289">12824 15602,'25'0,"-25"0,25 0,-25 0,0 25,0-25,0 0,-25 25,25-25,-25 25,25-1,-24 1,-1 0,25 0,-25 0,25-1,-25 1,25 0,0 0,-25 0,25-1,0 1,0-25,25 25,-25-25,25 25,-25-25,25 0,0 0,-1 0,1 0,0 0,0-25,0 25,-1 0,1-25,0 0,0 25,0-24,-25-1,24 25,1-25,-25 0,0 0,0 1,0-1,0 0,-25 25,1-25,24 0,-25 1,0 24,0-25,0 25,1-25,24 25,-25 0,0 0</inkml:trace>
  <inkml:trace contextRef="#ctx0" brushRef="#br0" timeOffset="110967.3469">13519 15602,'25'25,"-25"-25,25 0,-25 0,0 0,0 0,0 25,0-25,-25 0,25 25,-25-25,0 24,25 1,-25 0,25 0,-25-25,25 25,-24-1,24 1,0 0,0 0,0-25,24 25,-24-1,25-24,-25 0,25 25,0-25,0 0,24 0,-24 0,0-25,0 25,24-24,-24 24,0-25,0 25,0-25,-1 0,1 0,-25 1,0-1,0 0,0 0,0 0,-25 1,1-1,-26 0,25 0,-24 0,-1 1,0-1</inkml:trace>
  <inkml:trace contextRef="#ctx0" brushRef="#br0" timeOffset="111703.389">6648 12824,'25'0,"0"0,-25-25,24 25,-24 0,0 0,0 0,0 0,0 0,-24 0,24 0,-25 25,0-25,0 25,-24 0,24-1,-25 1,25 25,-24-25,24 24,-25 1,1 24,24 1,0-1,0 1,1-1,-1 25,25 0,-25 1,25-1,0 0,25-25,-25 26,25-1,24-25,-24 1,25-1,-1 1,26-26,-26 1,50-25,-24 24</inkml:trace>
  <inkml:trace contextRef="#ctx0" brushRef="#br0" timeOffset="112231.4192">11659 12725,'0'0,"0"0,24 0,-24 0,25 0,-25 0,25 25,-25-25,25 24,0 1,-25 0,24 0,1 0,25-1,-25 26,-1 0,1-1,0 1,0 24,24-24,-24 24,0 1,-25-1,25 1,-25-1,0 0,0 1,0-1,0 1,-25-1,0-24,0 24,1-24,-26-1,25 1,0-25,1 24,-26-24,25-25,0 25,1-25,-1 0,0 0</inkml:trace>
  <inkml:trace contextRef="#ctx0" brushRef="#br0" timeOffset="112459.4323">12552 13370,'24'0,"1"0,0 0,0 25,0-25,-1 24,1 1,0 0,0 0,0 0,-1-1,1 26,25-25,-25 0,-1-1,1 1,0 0,0-25,0 25,-1-25,1 25,-25-25</inkml:trace>
  <inkml:trace contextRef="#ctx0" brushRef="#br0" timeOffset="112683.4451">12948 13320,'0'0,"-24"0,24 0,0 0,0 0,0 25,-25-25,25 25,0 0,-25-1,25 1,0 0,-25 25,0-26,25 26,-24 0,24-26,-25 26,25-25,-25 24,25-24,-25 0,25 0,-25 0,25-1,-24 1,24 0,0-25,0 0,-25 25</inkml:trace>
  <inkml:trace contextRef="#ctx0" brushRef="#br0" timeOffset="112907.4579">13172 13271,'24'0,"1"0,0 0,-25 24,25-24,-25 25,25 0,-25 0,24 0,-24-1,25 26,-25 0,25-26,-25 26,25-25,-25 0,0 24,0-24,0 0,0 0,25-25,-25 24,0 1,0-25,0 25,0-25</inkml:trace>
  <inkml:trace contextRef="#ctx0" brushRef="#br0" timeOffset="113231.4764">13767 13345,'0'-25,"0"25,0 0,0 0,0 0,0 0,0 25,0-25,-25 25,25 0,-25-1,1 1,24 0,-25 0,25 0,-25 24,25-24,-25 0,25 0,0-1,0 1,0 0,0 0,25-25,-25 0,25 25,0-25,-25 0,24 0,1 0,0-25,0 25,0 0,-1-25,1 25,0-25,0 0,0 1,-1 24,1-25,0 0,0 0,-25 0,0 1,0-1,0 0,0 0,-25 0,25 1,-25-1,-24 25,24-25,0 25,0 0,-24 0,24 0</inkml:trace>
  <inkml:trace contextRef="#ctx0" brushRef="#br0" timeOffset="113591.497">14437 13295,'24'0,"-24"0,25 0,-25 25,0-25,0 0,0 25,-25-25,25 25,-24 0,24-1,-25 1,0 0,0 0,25 0,-25-1,25 1,-24 0,24 0,0 0,0-1,0 1,0 0,24-25,-24 25,25-25,0 0,-25 0,25 0,0 0,24 0,-24 0,0 0,0-25,24 25,-24-25,0 0,25 25,-26-24,1-1,0 0,-25 0,25 0,-25 1,0-1,0 0,0 25,-25-25,0 0,0 1,1-1,-26 25,25-25,0 25,-24 0,24 0,-25 0,25 0</inkml:trace>
  <inkml:trace contextRef="#ctx0" brushRef="#br0" timeOffset="113935.5167">15478 13345,'25'0,"0"0,0 0,0 0,-25 0,0 0,0 0,-25 25,25-25,-25 0,0 25,0-1,1 1,-1-25,0 25,0 25,0-26,1 1,24 0,-25 0,25 0,0-1,0 1,0 0,0 0,25-25,-1 25,1-25,0 24,0-24,0 0,-1 0,26 0,0 0,-1 0,-24-24,25 24,-1-25,1 25,0-25,-1 0,-24 0,0 1,0-1,-1 0,-24 0,0 0,-24-24,-26 24,0 0,1-24,-50 24,24 0,-49 0,0 25</inkml:trace>
  <inkml:trace contextRef="#ctx0" brushRef="#br0" timeOffset="115287.594">12477 5383,'0'0,"0"24,0-24,0 0,0 0,0 0,0 0,0 0,25 0,0 0,0 0,-1 0,26 0,0 0,-1 0,1 0,-1 0,26 0,-1 0,1-24,-26 24,26 0,-1 0,0 0,-24 0,0 0,-1 0,-24 0,25 0,-25 0,-25 0,24-25,-24 25</inkml:trace>
  <inkml:trace contextRef="#ctx0" brushRef="#br0" timeOffset="115451.6034">13519 5358,'-50'0,"1"0,-1 25,0-25,1 0,-26 0,26 0,-1 0,1 0,-26 0,26 0,-1 0,25 24,-24-24,24 0,0 0,0 0,0 25,1-25,24 0,0 0,0 0,0 0,24 0,1 25,0-25,0 0,0 0,24 0,-24 0,25 0,-1 0,26 0,-26 0,1 0,24 0,-24 0</inkml:trace>
  <inkml:trace contextRef="#ctx0" brushRef="#br0" timeOffset="116487.6627">10865 14114,'0'0,"0"0,-25 0,25 25,0-25,0 0,0 0,0 0,0 0,25 24,-25-24,25 0,-1 25,1-25,0 0,0 0,24 25,-24-25,25 0,-25 0,-1 0,26 0,-25-25,0 25</inkml:trace>
  <inkml:trace contextRef="#ctx0" brushRef="#br0" timeOffset="118450.775">17835 13742,'0'0,"25"0,-25 0,25 25,-25-25,24 0,1 0,0 0,0 0,0 0,-1 0,26 0,-25-25,24 25,-24 0,25 0,-25-25,24 25,-24 0,0 0,24-25,-24 25,-25 0,25-25,0 25,-25 0,25 0,-25 0,0-24,0 24,0 0,-25 0,25-25,-25 25,25 0,-25-25,25 25,-25 0,25 0,-24-25,24 25,0 0,-25 0,25 0,0 0,0 0,-25 0,25 0,0 0,0 0,0 0,0 0,0 25,0-25,25 0,-25 0,25 25,-25-25,24 25,-24-25,25 0,0 24,-25-24,25 25,0-25,-1 25,1-25,0 25,0-25,-25 25,25-25,-1 0,-24 24,0-24,0 25,0-25,0 0,0 25,0-25,-24 25,-1-25,25 0,-25 25,0-25</inkml:trace>
  <inkml:trace contextRef="#ctx0" brushRef="#br0" timeOffset="118946.8033">19224 13568,'0'0,"0"-25,0 1,0 24,0-25,25 0,0 25,-25-25,24 25,1 0,-25-25,25 25,25 0,-26 0,1 0,0 0,0 0,0 0,-1 25,1-25,0 25,-25-25,25 25,-25 0,0-1,0 1,0 0,0 0,-25-25,25 25,-25-1,0 1,1-25,24 25,-25-25,0 25,25-25,-25 0,25 25,-25-25,25 0,0 0,0 0,0 0,0 0,25 0,-25 0,25 0,0 0,0 24,-1-24,-24 0,25 25,0-25,0 25,0 0,-1-25,1 25,-25-1,25 1,-25 0,0-25,0 25,0 0,0-1,0-24,0 25,-25 0,25-25,-25 25,1-25,-1 0,0 25,0-25,0 0,1 0,-26 0,25 0,0-25,1 25,-1 0,0-25,0 25,25-25</inkml:trace>
  <inkml:trace contextRef="#ctx0" brushRef="#br0" timeOffset="119110.8127">19919 14015,'0'24,"24"1,-24-25,0 25,0 0,0-25,0 25,0-1,-24-24,24 25,0-25</inkml:trace>
  <inkml:trace contextRef="#ctx0" brushRef="#br0" timeOffset="119466.8331">20216 13692,'0'-25,"0"25,0 0,0-24,0 24,0 0,0 0,-25 24,25-24,-24 25,-1 0,25-25,-25 25,0 0,25-1,0 1,0 0,0 0,0 0,0-1,0 1,0 0,0-25,25 25,0-25,-25 0,25 25,24-25,-24 0,0 0,0 0,24-25,-24 25,0 0,24-25,-24 25,0-25,0 0,0 25,-1-24,1-1,-25 0,0 0,0 0,0 1,0-1,-25 0,25 25,-24-25,-1 0,-25 1,25 24,1-25,-26 25,25 0,0-25,1 25</inkml:trace>
  <inkml:trace contextRef="#ctx0" brushRef="#br0" timeOffset="119798.8521">20836 13618,'25'0,"-25"0,25 0,-25 0,0 0,0 25,0-25,-25 0,0 24,25-24,-25 25,1-25,-1 25,25 0,-25 0,25-1,0-24,0 25,0 0,0 0,0-25,25 25,-25-1,25-24,-1 0,1 25,0-25,0 0,25 0,-26 0,1 0,25 0,-25 0,-1-25,1 25,0 0,25-24,-50 24,24-25,1 25,-25-25,25 0,-25 0,0 25,0-24,0-1,-25 0,25 0,-25 0,1 1,-1-1,0 0,-25 25,26-25,-1 25,0-25</inkml:trace>
  <inkml:trace contextRef="#ctx0" brushRef="#br0" timeOffset="120103.8695">21580 13593,'25'0,"0"0,-25 0,25 25,-25-25,0 0,0 0,-25 25,25-25,-25 24,0-24,25 25,-24-25,24 25,-25 0,25-25,0 25,0-25,0 24,0-24,0 25,25-25,-25 25,24-25,1 0,0 0,0 0,0 0,-1 0,26 0,-25 0,0-25,24 25,-24-25,0 25,0-24,-1 24,1-25,-25 0,0 0,0 25,0-25,0 1,0-1,-25 0,1 0,-1 0,0 1,-25-1,1 25,24 0</inkml:trace>
  <inkml:trace contextRef="#ctx0" brushRef="#br0" timeOffset="120407.8869">19497 14709,'0'25,"0"-25,25 0,-1 0,1 0,0-25,25 25,-1 0,1 0,24-25,1 25,-1 0,25 0,1 0,-1-24,0 24,0 0,0 0,1 0,24-25,-25 25,0 0,0 0,1-25,-26 25,25 0,-24 0,-26-25,26 25,-26 0,1 0,-25 0,-1-25,1 25,-25 0</inkml:trace>
  <inkml:trace contextRef="#ctx0" brushRef="#br0" timeOffset="121414.9445">7814 7739,'0'-25,"0"25,0-25,0 1,0-1,0 25,0-25,0 25,0-25,0 25,0 0,0 0,0 0,0 0,0 25,0-25,0 25,0 0,25-1,-25 1,0 25,0-25,24-1,-24 1,0 0,25 0,-25 0,0-25,0 0,25 0,-25 0,25 0,0-25,-1 0,1 0,0 0,0 1,24-26,1 25,-25-24,25-1,-1 0,26 26,-26-26,1 0,-1 1,1 24,-25-25,24 26,-24-1</inkml:trace>
  <inkml:trace contextRef="#ctx0" brushRef="#br0" timeOffset="121694.9605">7764 7962,'-25'0,"25"0,0 25,0-25,0 0,0 0,0 0,0 0,0 0,25 0,-25 25,25-25,-25 0,0 25,25-25,-25 25,25-25,-25 24,24-24,-24 0,25 0,-25 25,25-25,-25-25,25 25,0 0,-1-24,1-1,0 0,25 0,-1-25,1 1,0-1,-1 25,1-24,24-1,-24 1,24-1,-24 0,-1 1,26-1</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9T12:45:20.283"/>
    </inkml:context>
    <inkml:brush xml:id="br0">
      <inkml:brushProperty name="width" value="0.05292" units="cm"/>
      <inkml:brushProperty name="height" value="0.05292" units="cm"/>
      <inkml:brushProperty name="color" value="#FF0000"/>
    </inkml:brush>
  </inkml:definitions>
  <inkml:trace contextRef="#ctx0" brushRef="#br0">7690 8285,'0'-25,"0"25,0 0,-25-25,25 25,0 0,0 0,0 0,0 0,0 0,0 0,0 0,0 0,0 0,0 0,0 0,0 25,0-25,0 25,0 0,0-1,0 1,25 0,-25 0,25 0,-25 24,24-24,-24 0,25 0,0-25,-25 24,25 1,0-25,-1 25,1-25,-25 0,25 25,0-25,0 0,-25-25,24 25,1 0,-25-25,25 25,0-25,-25 1,25-1,-1 25,-24-25,25 0,0 0,-25 1,0-1,0 0,0 0,0 0,0 1,0-1,0 25,0-25,0 0,0 25,0 0,0 0,0 0,0 0,0 0,0 0,0 0,0 25,-25-25,25 25,0 0,0-1,0 1,0 0,0 25,25-26,-25 26,0 0,25-1,-25 1,0-25,0 24,25 1,-25-1,0-24,0 25,0-25,0 24,0-24,0 25,0-25,-25-1,25 1,-25 0,25 0,-25 0,25-1,-25-24,1 25,24-25,-25 25,0-25,25 0,-25 0,0 0,1-25,-1 25,0-25,0 25,0-24,1-1,-1 25,-25-25,25 0,1 0,24 25,-25-24,0 24,25-25,0 25</inkml:trace>
  <inkml:trace contextRef="#ctx0" brushRef="#br0" timeOffset="1144.0655">13469 8533,'0'0,"0"0,0 0,0-25,0 25,0 0,0 25,0-25,0 25,0-25,0 24,0 1,0 0,0 25,0-26,0 26,0 0,0-26,0 26,0 0,25-1,-25-24,0 25,0-25,0-1,25 1,-25 0,0 0,0 0,0-1,0-24,0 0,0 25,25-25,-25 0,0 0,0 0</inkml:trace>
  <inkml:trace contextRef="#ctx0" brushRef="#br0" timeOffset="1472.0842">13320 8731,'0'-25,"0"1,0 24,0-25,0 0,0 0,0 0,0 1,0-1,0 0,25 0,-25 0,25 25,0-24,0-1,-1 0,1 25,0-25,0 25,0-25,0 25,24 0,-24-24,0 24,0 0,24 0,-24 24,0-24,0 25,24-25,-24 0,-25 25,25 0,0-25,-25 25,24-1,-24-24,0 25,0 0,-24-25,24 25,-25 0,0-1,0 1,0-25,-24 25,24 0,-25-25,26 25,-26-25,0 24,1-24,24 25,-25-25,25 0,-24 0,24 0</inkml:trace>
  <inkml:trace contextRef="#ctx0" brushRef="#br0" timeOffset="2660.1522">19943 8533,'0'0,"0"0,0 0,0 0,0 25,0-25,0 24,-24-24,24 25,0 0,0 0,-25 0,25-1,0 1,0 25,-25-25,25-1,0 1,0 0,0 0,0 0,0-1,0-24,0 25,0-25,0 25,0-25,0 0,0 0,0 0,0 0,0 0,0-25,0 25,0-25,0 1,25 24,-25-25,25 0,-25-25,24 26,-24-1,25-25,0 1,-25-1,25 0,0 1,-1-1,-24 1,25-26,0 26,0-1,0-24,-1 24,1 25,0-24,25 24,-26 25,1-25,0 25,-25 0,25 25,0-25,-25 25,24-1,-24 26,25-25,-25 24,0 1,25 0,-25-1,0 1,25-1,-25 1,0 0,0-1,25 1,-25-25,0 24,24 1,-24-25,0-1,25 1,-25 0,25 0,-25 0,0-25,0 24,25-24,-25 25,0-25,0 0,0 0,25 0,-25 0,0 0</inkml:trace>
  <inkml:trace contextRef="#ctx0" brushRef="#br0" timeOffset="2836.1622">20117 8706,'-25'0,"25"0,0 0,0 0,0 0,0 0,0 0,0 0,25-24,0 24,0 0,-1 0,1 0,25 0,-1-25,-24 25,25 0,-1 0,1-25,0 25,-1-25</inkml:trace>
  <inkml:trace contextRef="#ctx0" brushRef="#br0" timeOffset="4542.2598">18207 1463,'0'0,"0"0,0 0,25 0,-25 0,25 0,-1 0,1 0,0 0,0 25,0-25,-1 0,1 0,25 0,-1 0,-24 0,25 0,-1 0,26 0,-26-25,1 25,25 0,-26 0,26 0,-26 0,1-24,24 24,-24 0,-1 0,1 0,-25 0,24 0,-24-25,25 25,-25 0,-1 0,-24 0,25 0,-25 0,0 0,0 0,0 0,0 0,0 0,0 0,0 0,0 0,0 0,0 0,0 0,0 0,0 0</inkml:trace>
  <inkml:trace contextRef="#ctx0" brushRef="#br0" timeOffset="6154.352">3448 3944,'0'0,"0"0,0 0,0 0,0 0,0 0,0 0,-25 0,25 0,0 0,0 0,0 0,0 0,0 0,0 0,0 0,0 0,0 0,0 0,0 0,0 0,0 0,0 0,0 0,0 0,0 0,0 0,0 0,0 0,0 0,0 0,0 0,0 0,25 0,-25 0,0 0,25 0,0 0,-25 0,49 0,-24 0,0 0,25-25,-1 25,1 0,-1-25,1 25,24 0,-24-24,25 24,-26-25,26 25,-26-25,26 25,-26-25,1 25,24 0,-24-25,-25 25,24 0,1-24,-25 24,-1 0,1 0,0-25,-25 25,25 0,-25 0,0 0,0 0,0 0,0 0,0 0,0 0,0 0,0 0,0 0,0 0,0 0,0 0,0 0,0 0,0 0,0 0,0 0,0 0,0 0</inkml:trace>
  <inkml:trace contextRef="#ctx0" brushRef="#br0" timeOffset="7450.4262">11187 4986,'0'0,"0"0,0 0,0 0,0 0,0 0,0 0,0 0,0 0,0 0,25 0,-25 0,25 0,0 0,-1 0,1 0,0 0,0 0,25 0,-1 0,-24 0,25 0,-1 0,1-25,-1 25,26 0,-26 0,1 0,24-25,-24 25,0 0,24 0,-24-25,-1 25,1 0,-1-24,1 24,-25 0,24 0,-24-25,25 25,-25 0,0 0,-25 0,24 0,1 0,-25 0,0 0,0 0,0 0,0 0,0 0,0 0,0 0,0 0,0 0,0 0,0 0,0 0,0 0</inkml:trace>
  <inkml:trace contextRef="#ctx0" brushRef="#br0" timeOffset="59593.4086">6400 10195,'0'0,"0"-25,0 25,0-25,0 25,0-25,0 25,0-24,0 24,0 0,0-25,0 25,0 0,0-25,0 25,0 0,0 0,0 0,0 0,0 0,0 0,0 0,0 0,0 0,0 0,0 25,0-25,0 25,0-25,0 24,-25 1,25 0,-25 0,1 0,24 24,-25-24,-25 25,25-26,1 26,-1 0,0-26,0 1,0 25,0-25,1-1,-1 1,25-25,0 25,0-25,0 25,0-25,0 0,0 0,0 25,0-25,25 0,-25 0,24 0,1 0,0 0,0 0,0-25,0 25,-1 0,1 0,25-25,-25 25,-1-25,1 25,25-25,-25 1,-1 24,1-25,0 0,0 25,0-25,-1 25,-24-25,25 25,-25-24,0 24,0 0,0-25,0 25,-25-25,25 25,-24 0,-1 0,25-25,-25 25,25 0,-25 0,25 0,0 0,0 0,0 0,0 0,0 25,0-25,0 0,0 25,0-25,0 25,0-1,0 1,25 0,-25 0,0 0,25-1,-25-24,0 25,25 0,-25 0,0 0,24-25,-24 24,0 1,0-25,0 25,0-25,0 25,0 0,25-25,-25 0,0 24,0-24</inkml:trace>
  <inkml:trace contextRef="#ctx0" brushRef="#br0" timeOffset="60233.4452">7144 10145,'0'0,"0"0,25 0,-25 0,0 0,0 0,0 0,-25 0,25 25,-25-25,25 0,-25 25,1 0,-1-25,0 24,0-24,0 25,-24-25,24 25,0-25,0 25,1-25,24 25,-25-25,0 0,25 0,0 0,0 24,-25-24,25 0,0 0,0 0,0 0,0 0,0 0,0 0,0 0,0 0,25 0,-25 0,0 25,0-25,25 25,-25-25,0 0,25 25,-25-25,0 25,0-25,0 0,24 24,-24-24,0 0,0 25,0-25,0 0,25 0,-25 0,0 0,0 0,0 0,0 0,0 0,0 0,0 0,0 0,0 0,0 0,25 0,-25-25,0 25,0 0,25 0,-25-24,0 24,25 0,-25 0,24-25,-24 25,25 0,-25 0,25 0,-25-25,25 25,-25 0,25 0,-25 25,24-25,1 0,-25 25,25-25,0 24,-25-24,25 25,-25 0,25 0,-25 0,0-25,0 24,0 1,0 0,0 0,0 0,0-1,-25-24,25 25,-25 0,0-25,25 25,-25-25,0 25,1-25,24 0,-25 0,0 0,0 0,25 0,-25 0,1 0,24 0,-25 0,0-25,25 25,-25-25</inkml:trace>
  <inkml:trace contextRef="#ctx0" brushRef="#br0" timeOffset="62881.5966">13097 9798,'0'0,"0"0,0 0,-25 0,25 0,-24 0,24 0,-25 0,0 0,0 25,0-1,25-24,-24 25,-1 0,0 0,0 0,25 24,-25-24,25 25,-24-25,24-1,0 26,0-25,0 24,0-24,0 0,24 0,-24-25,25 25,-25-1,25-24,0 25,-25-25,25 0,-1 0,1 0,-25 0,25 0,0 0,0 0,-1-25,1 25,-25-24,25 24,0-25,-25 0,0 25,0-25,0 25,0-25,0 1,-25 24,25-25,-25 25,0 0,1-25,-1 25,0 0,0 0,0 0,1 25,-1-25,0 0,0 25,0-25,25 24</inkml:trace>
  <inkml:trace contextRef="#ctx0" brushRef="#br0" timeOffset="63259.6183">13469 10071,'25'0,"0"0,0-25,-25 25,0 0,0 0,0 0,0 0,0 0,0 0,0 25,-25-25,25 25,-25-25,25 24,-25 1,25 0,-25 0,25 0,0-1,0 1,0 0,0 0,0 0,0 24,0-24,25-25,-25 25,25 0,0-25,-25 24,25-24,0 25,-1-25,1 0,0 0,0 0,24-25,-24 25,0 0,25-24,-26-1,1 25,0-25,0 0,0 0,-1 25,-24-24,0-1,0 0,0 0,0 0,-24 1,-1-1,25 0,-25 0,-25 0,26 1,-1-1,-25 25,25-25,1 25,-26 0,25 0</inkml:trace>
  <inkml:trace contextRef="#ctx0" brushRef="#br0" timeOffset="64473.6877">19770 10096,'24'0,"-24"-25,0 25,0-25,0 25,0-25,0 25,0-25,0 0,0 25,0-24,-24-1,-1 0,25 0,-25 0,0 1,25 24,-25-25,1 25,-1-25,0 25,0 0,0 0,1 25,-1-25,0 25,0-1,0-24,1 25,-1 0,25 0,-25 0,25-1,0 1,0 0,0 0,25 0,-25 0,25-25,-25 24,24-24,1 25,0-25,0 0,0 0,-25 0,24 0,1-25,0 25,0-24,0 24,-1-25,-24 0,25 25,0-25,-25 0,25 0,-25 25,0-24,0 24,0-25,25 25,-25 0,0 0,0 0,0 0,0 0,0 25,0-25,0 24,-25 1,25 25,0-25,0 24,0 1,0-25,-25 24,25 1,0-25,0 24,0-24,0 25,0-25,0-1,0 1,0 0,0-25,0 25,0 0,0-25,0 0,0 0,0 0</inkml:trace>
  <inkml:trace contextRef="#ctx0" brushRef="#br0" timeOffset="64806.7068">20117 10021,'0'0,"0"-25,0 25,0 0,0 0,0 0,0 0,0 0,-25 25,0-25,25 25,-24 0,-1 0,25-1,-25 1,0 0,0 0,25 0,0-1,0 26,0-25,0 0,0-1,0-24,0 25,0 0,25 0,-25-25,25 25,0-25,0 0,-1 24,1-24,0 0,25 0,-26 0,26-24,-25 24,24 0,-24-25,0 25,0-25,0 0,-1 0,1 25,-25-24,0-1,0 0,0-25,0 26,-25-1,1 0,-1 0,0 0,-25 1,1-1</inkml:trace>
  <inkml:trace contextRef="#ctx0" brushRef="#br0" timeOffset="65765.7616">7367 10393,'0'0,"0"-25,0 25,0 0,0 0,0-24,0 24,0 0,0 0,0 0,0 0,0 0,0 24,25-24,-25 0,25 25,0-25,-25 25,49 0,-24 0,0-1,0 1,0 0,-1 0,1-25,0 25,0-1,0 1,-25-25,24 25,1-25,-25 25,25-25,-25 0</inkml:trace>
  <inkml:trace contextRef="#ctx0" brushRef="#br0" timeOffset="65974.7736">7640 10344,'0'-25,"0"25,0 0,0 0,0 0,-25 0,25 0,0 0,0 0,0 25,0-1,0 1,0 0,0 0,-24 0,24 24,-25-24,25 0,0 24,-25-24,25 0,-25 25,25-26,-25 1,25 0,-24 0,24 0,0-1</inkml:trace>
  <inkml:trace contextRef="#ctx0" brushRef="#br0" timeOffset="66757.8183">14511 10021,'0'-25,"0"25,0-25,0 25,-25 0,25 0,0-24,0 24,0 0,0 0,0 0,0 24,0-24,0 0,25 25,0 0,-25 0,25 0,0 0,-25-1,24 1,1 0,0 0,-25 0,25-1,0 1,-25 0,24 0,-24 0,0-1,25-24,-25 25,0-25</inkml:trace>
  <inkml:trace contextRef="#ctx0" brushRef="#br0" timeOffset="66950.8294">14685 10046,'0'-25,"-25"25,25 0,0-25,0 25,-25 0,25 0,0 0,-25 25,25-25,-24 25,24-25,-25 25,0 0,0-1,0 26,0-25,1 0,-1-1,25 26,-25-25,0 0,0-1,1 26</inkml:trace>
  <inkml:trace contextRef="#ctx0" brushRef="#br0" timeOffset="67701.8723">21035 10071,'-25'-25,"25"0,0 0,-25 25,25-25,0 25,0 0,-25 0,25 0,0 0,0 0,0 25,0-25,0 25,25 0,-25 0,25 24,-25-24,25 0,-25 25,25-26,-1 1,1 0,-25 25,25-26,0 1,-25-25,25 25,-25 0,24-25,1 25,-25-25,0 0</inkml:trace>
  <inkml:trace contextRef="#ctx0" brushRef="#br0" timeOffset="67885.8829">21233 10096,'0'-25,"-25"0,25 25,-24 0,24-25,-25 25,25 0,-25 0,25 0,-25 25,0-25,1 25,-1 0,0-1,0 1,0 25,-24-25,24-1,0 26,0-25,0 0,-24 24,24-24</inkml:trace>
  <inkml:trace contextRef="#ctx0" brushRef="#br0" timeOffset="69360.9672">9922 10046,'0'-25,"0"25,0 0,0 0,0 0,-25 0,25 0,0 0,0 0,0 25,0-25,0 0,0 25,0-25,0 0,0 25,0-25,0 0,0 0,0 0,25 0,-25 0,0 0,0 0,25 0,-25 0,0 0,25 0,-25 0,25-25,-25 25,0 0,0 0,0-25,0 25,0 0,0 0,0 0,0 0,0-25,0 25,0 0,0 0,0 0,-25 25,25-25,-25 0,25 0</inkml:trace>
  <inkml:trace contextRef="#ctx0" brushRef="#br0" timeOffset="69633.9829">9972 10542,'0'0,"0"25,0-25,0 25,0-25,0 0,0 24,0-24,0 0,0 0,0 25,0-25,25 0,-25 0,0 0,24 0,-24 0,25-25,-25 25,25 0,-25 0,25-24,0 24,-25-25,24 25,-24-25,0 25,25-25,-25 25,0-25,0 25,0 0,-25 0,1 0,24 0,-25 0,0 0,0 0</inkml:trace>
  <inkml:trace contextRef="#ctx0" brushRef="#br0" timeOffset="70734.0458">17215 9872,'0'0,"0"0,0 0,-25 0,25 0,0-25,-25 25,25 0,-25 25,25-25,-24 0,24 0,0 25,-25-25,25 0,0 25,0-25,0 0,0 25,0-25,0 0,0 0,25 0,-25 0,0 0,24 0,-24 0,0 0,25 0,-25 0,25 0,-25-25,0 25,25 0,-25 0,0-25,0 25,0 0,0 0,0 0,0 0,0 0,0 0,0 0,-25 0,25 0,-25 0</inkml:trace>
  <inkml:trace contextRef="#ctx0" brushRef="#br0" timeOffset="71002.0611">17190 10319,'0'0,"0"25,0-25,0 24,0-24,0 25,0-25,0 25,0-25,0 25,0-25,0 0,0 25,0-25,0 0,25 0,-25 0,25 0,-25 0,24 0,-24 0,25 0,-25 0,25 0,-25 0,0-25,25 25,-25 0,0-25,0 25,0 0,0 0,0 0,0-25,0 25,-25 0,0 0,25 0</inkml:trace>
  <inkml:trace contextRef="#ctx0" brushRef="#br0" timeOffset="73708.2159">7764 10294,'25'-25,"-25"25,0 0,0-25,0 25,0-24,0 24,25 0,-25 0,0 0,0-25,0 25,0 0,0 0,0 0,25 0,-25 25,24-25,-24 0,0 0,25 24,-25-24,25 25,-25-25,0 25,25 0,-25 0,25-1,-25 1,24 0,-24 25,0-26,25 1,-25 25,0-25,0 24,0-24,0 0,0 0,0-1,0 1,0 0,0 0,0-25,0 25,0-25,0 24,0-24,0 0,0 25,0-25</inkml:trace>
  <inkml:trace contextRef="#ctx0" brushRef="#br0" timeOffset="74148.2411">8285 10393,'-25'-25,"25"25,0 0,0-24,0 24,0 0,0-25,0 25,0 0,0-25,25 25,-25 0,0 0,25 0,0-25,-25 25,25 0,-1 0,-24 25,25-25,0 0,-25 25,25-25,-25 25,0-1,0 1,0 0,0 0,0 0,0-1,-25 1,0 25,25-25,-25-1,1 1,-1 0,25 0,-25-25,25 25,-25-25,25 24,0-24,0 0,0 0,0 0,0 0,25 0,0 0,-25-24,25 24,24 0,-24-25,0 25,24-25,1 25,-25 0,24-25,1 25,-25-25,24 25,1-24,-25 24,24 0,-24-25,0 25,-25 0,25 0,-25 0,0 0,0 0,0 0,0 0,0 0,0 0,-25 0</inkml:trace>
  <inkml:trace contextRef="#ctx0" brushRef="#br0" timeOffset="77531.4346">15478 10170,'0'-25,"25"0,-25 1,25-1,-25 0,25 0,-25 0,25-24,-25 24,0 0,0 0,0 0,0-24,0 24,0 0,0 0,0-24,-25 24,0 0,0 0,25 1,-25 24,1 0,-1 0,0 0,0 0,0 24,1-24,-1 25,0 0,0 25,0-26,25 26,-24-25,-1 24,25-24,0 25,0-25,0-1,25 1,-25 0,24 0,1-25,-25 25,25-25,0 0,0 25,-1-25,1 0,0-25,0 25,24 0,-49 0,25-25,0 25,0-25,0 0,-1 25,-24-25,25 25,0-24,-25-1,0 25,0-25,0 25,25-25,-25 25,0 0,0 0,0 0,0 0,0 0,0 0,-25 25,25 0,0 0,0 24,0-24,-25 25,25 24,0-24,0 24,-25-24,25 24,0 1,-24-1,24-24,0 24,-25-24,25 24</inkml:trace>
  <inkml:trace contextRef="#ctx0" brushRef="#br0" timeOffset="86230.9321">21382 2009,'50'-25,"24"25,-24 0,24 0,0 0,1 0,24 0,-25 0,1 0,24 0,-24 0,-1 0,25 0,-24 0,-1 0,-24 0,24 0,0 0,-24 0,0 0,-1 0,-24 0,25 0,-26-24,-24 24,25 0,-25 0,0 0,0 0,0 0,0 0,0 0,0 0,0 0,0 0,0 0,0 0,0 0,0 0,0 0,0 0,0 0,0 0,0 0,0 0,0 0,0 0,0 0,0 0,0 0,0 0,0 0,0 0,0 0,0 0,0 0,0 0,0 0,0 0,0 0</inkml:trace>
  <inkml:trace contextRef="#ctx0" brushRef="#br0" timeOffset="87970.0316">6226 3101,'0'0,"-24"0,-1 0,25 0</inkml:trace>
  <inkml:trace contextRef="#ctx0" brushRef="#br0" timeOffset="88461.0597">6152 3101,'0'0,"25"0,-25 0,25 24,-25-24,24 0,1 25,0-25,25 0,-1 25,1-25,-1 0,1 25,0-25,24 0,0 0,1 0,-1 0,1 0,-1 0,0 0,1-25,-1 25,26 0,-26-25,0 25,1 0,-1-25,1 25,-1-24,-24 24,-1-25,26 25,-51 0,26-25,-25 25,24 0,-24 0,-25-25,25 25,-25 0,25 0,-25 0,0 0,0 0,0 0,0 0,0 0,0 0,0 0,0 0,0 0,0 0,0 0,-25 0,25 0,0 0,0 0,0 0,0 0,0 0,0 0,0 0,0 0,0 0,0 0,0 0,0 0,0 0,0 0,0 0,0 0,0 0,0 0,0 0,0 0,0 0,0 0,0 0,0 0,0 0,0 0,0 0,0 0,0 0,0 0,0 0,0 0,0 0,0 0,0 0,0 0,0 0,0 0,0 0,0 0,0 0,0 0,0 0,0 0,0 0,0 0,0 0,0 0,0 0,0 0,0 0,0 0,0 0,0 0,0 0,0 0,0 0,0 0,0 0,0 0,0 0,0 0,0 0</inkml:trace>
  <inkml:trace contextRef="#ctx0" brushRef="#br0" timeOffset="90013.1485">10418 3324,'-24'0,"-1"0,-25-25,25 25,0-25,-24 25,-1-25,25 25,-24-24,-1 24,1-25,-1 25,0-25,1 25,-1-25,1 25,-1 0,0 0,1-25,-1 25,1 0,-1 0,0 0,1 0,-1 0,0 0,26 0,-26 25,0-25,1 0,-1 0,1 0,-1 0,25 25,-24-25,-1 0,25 25,-24-25,-1 25,25-25,-24 24,24-24,-25 0,25 25,-24-25,24 25,-25-25,26 25,-26-25,25 25,0-25,-24 0,24 24,0 1,-25-25,26 25,-1-25,0 25,0-25,0 25,1-25,-1 24,0-24,0 25,0-25,25 25,-24 0,-1-25,0 25,25-25,-25 24,0 1,25-25,-24 25,-1-25,25 25,-25 0,25 0,-25-25,25 24,0 1,0 0,0 0,0 24,0-24,0 0,0 0,0 0,0-1,25 1,-25 0,0 25,25-26,-25 1,25 0,-25 0,24 0,1-1,-25 1,25 0,-25 0,25 0,0-1,-1 1,1 0,0 0,0 0,0-1,24 1,-24-25,25 25,-1 0,1 0,0-25,-1 24,26-24,-26 25,26-25,-1 0,-24 0,24 0,0 0,26 0,-26 0,0-25,26 1,-26 24,25-25,1 0,-26 0,25 0,0 1,1 24,-26-25,25 0,0 0,-24 0,24 1,-25-1,1 0,-1 0,1 0,-26 1,26-1,-1 0,-24-25,-1 26,1-1,0-25,-1 25,-24-24,25-1,-26 25,1-24,-25-1,25 25,-25-24,25-1,-25 25,0-24,0-1,-25 25,0-24,25 24,-25-25,1 25,-26-24,25-1,-24 25,-1-24,0 24,1-25,-26 26,26-1,-26 0,1 0,0 0,-1 1,-24 24,0 0,-1 0,1 0,-25 24,0 1</inkml:trace>
  <inkml:trace contextRef="#ctx0" brushRef="#br0" timeOffset="95201.4452">7417 3125,'74'-24</inkml:trace>
  <inkml:trace contextRef="#ctx0" brushRef="#br0" timeOffset="95563.4659">7863 3026,'75'0,"-26"-25,1 25,0 0,-1-24,1 24,-25 0,0 0,-1 0,1 0,0 0,-25 0,0 0,0 0,0 0,0 0,0 0,0 0,0 0,0 0,0 0,0 0,0 0,0 0,0 0,0 0,0 0,0 0,0 0,0 0,0 0,0-25,0 25,0 0,0 0,0 0,0 0,0 0,0 0,0 0,0 0,0 0,0 0,0 0,0 0,0 0,0 0,0 0,0 0,0 0,0-25,0 25,0 0,0 0,0 0,0 0,0 0,0 0,0 0,0 0,0 0,0 0,0 0,0 0,0 0,0 0,0 0,0 0,0 0,0 0,0 0,0 0,0 0,0 0,0 0,0 0,0 0,0 0,0 0,0 0,0 0,0 0,0 0,0 0,0 0,0 0</inkml:trace>
  <inkml:trace contextRef="#ctx0" brushRef="#br0" timeOffset="101636.8133">15503 4316,'-25'-25,"25"25,0 0,0 0,0 0,25 0,0-25,0 25,0 0,24 0,-24 0,50 0,-26 0,1 0,24-24,1 24,-1 0,0 0,1 0,-1-25,-24 25,24 0,-24 0,-1 0,1 0,0 0,-26 0,1 0,0 0,0 0,-25 0,0 0,0 0,-25 0,25 0,-50 25,26-25,-1 0,-25 0,-24 24,24-24,-24 0,24 0,-24 25,24-25,-24 0,-1 0,26 0,-1 25,1-25,-1 0,25 0,-24 0,24 0,0 25,25-25,-25 0,25 0,0 0,0 0,25 0,0 0,0 0,24-25,-24 25,25 0,24 0,-24-25,24 25,-24 0,24-25,0 25,1 0,-1-24,1 24,-1-25,-24 25</inkml:trace>
  <inkml:trace contextRef="#ctx0" brushRef="#br0" timeOffset="108831.2248">21804 9847,'0'-24,"0"24,0 0,0 0,0-25,0 25,0 0,0 0,0-25,0 25,0 0,0 0,0-25,24 25,1 0,-25 0,25 0,0 0,-25 0,25 0,-1 0,-24 0,25 0,-25 0,25 0,-25 25,25-25,-25 0,0 25,0-25,0 25,0-1,0-24,-25 25,25 0,-25-25,25 25,-25 0,1-25,24 24,-25-24,25 25,-25-25,25 25,-25-25,25 0,0 0,0 25,0-25,0 0,0 0,0 0,0 0,0 0,0-25,25 25,-25 0,25 0,0 0,-1 0,1 0,0 0,0 0,0 0,0 25,-1-25,1 25,-25-25,25 25,0-1,0 1,-25 0,0 0,0 0,0-1,0 1,0 0,0 0,0 0,-25-1,0-24,0 25,0-25,1 25,-1-25,-25 0,25 25,-24-25,24 0,0-25,-25 25,26-25,-1 25,0-25,0 25,0-24,1-1,24 0,-25 25,25-25</inkml:trace>
  <inkml:trace contextRef="#ctx0" brushRef="#br0" timeOffset="111421.373">7367 3150,'0'0,"25"0,-25 0,0 0,25 0,-25 0,25 0,0-25,-25 25,24 0,1-24,0 24,0-25,0 25,-1-25,26 0,-25 0,0 25,-1-24,1-1,0 25,-25-25,25 0,0 25,-25 0,24 0,-24-25,25 25,-25 0,0 0,0 0,0 0,0 0,0 0,0 0,0 0,0 0,0 0,0 0,0 0,0 0,0 0,0 0,0 0,0 0,0 0,0 0,0 0,0 0,0 0,0 0,0 0,0 0,0 0,0 0,0 0,0 0,0 0,0 0,0 0,0 0,0 0,0 0,0 0,0 0,0 0,0 0,0 0,0 0,0 0,0 0,0 0,0 0,0 0,0 0,0 0,0 0,0 0,0 0</inkml:trace>
  <inkml:trace contextRef="#ctx0" brushRef="#br0" timeOffset="113492.4914">15875 4316,'0'0,"0"0,0 0,0 0,0 0,0 0,0 0,0 0,0 0,0 0,0 0,0 0,0 0,0 0,0 0,0 0,0 0,0 0,0 0,0 0,0 0,0 0,0 0,0 0,0 0,0 0,0 0,0 0,0 0,0 0,0 0,0 0,0 0,0 0,0 0,0 0,0 0,0 0,0 0,0 0,0 0,0 0,0 0,0 0,0 0,0 0,0 0,0 0,0 0,0 0,0 0,0 0,0 0,0 0,0 0,0 0,0 0,0 0,0 0,0 0,0 0,0 0,0 0,0 0,0 0,0 0,0 0,0 0,0 0,0 0,0 0,0 0,0 0,0 0,0 0,0 0,0 0,0 0,0 0,0 0,0 0,0 0,0 0,0 0,0 0,0 0</inkml:trace>
  <inkml:trace contextRef="#ctx0" brushRef="#br0" timeOffset="147481.4355">9401 14585,'0'0,"0"0,0-25,0 25,0 0,0 0,0 0,-24 25,24-25,0 25,0-25,0 25,0 0,0 24,0-24,0 25,0-1,0 1,0-1,0 1,0 0,0-1,0 1,-25-1,25 1,0-25,0 24,0-24,0 0,0 0,0 0,0-25,0 25,0-25,0 0</inkml:trace>
  <inkml:trace contextRef="#ctx0" brushRef="#br0" timeOffset="147650.4451">9897 14808,'25'-24,"-25"24,0-25,0 25,0 0,0 0,0-25,0 25,0 0,0 0,0 0,0 0,0 0,0 0,0 0,0 0</inkml:trace>
  <inkml:trace contextRef="#ctx0" brushRef="#br0" timeOffset="147817.4547">10021 15156,'0'0,"0"24,0-24,0 0,0 0,0 0,0 0,0 0,0 0,0 0,0-24,0 24,0 0,0 0,0 0</inkml:trace>
  <inkml:trace contextRef="#ctx0" brushRef="#br0" timeOffset="148093.4705">10865 14660,'0'0,"25"0,-25 0,0-25,0 25,0 0,0 0,0 25,0-25,0 0,0 24,0 1,0 0,0 0,0 0,0 24,0 1,0-25,-25 24,25 1,0-1,0-24,0 25,0-1,0-24,0 25,0-25,0-1,0 1,0 0,0 0,0 0,0 0,0-25,0 24,0-24</inkml:trace>
  <inkml:trace contextRef="#ctx0" brushRef="#br0" timeOffset="148313.4831">11510 14858,'0'0,"0"-25,0 25,0 0,0 0,0-25,0 25,0 0,0 0,0 0,0 0,0 0,0 0,0 0,0 0,0 0,0 0,0 0</inkml:trace>
  <inkml:trace contextRef="#ctx0" brushRef="#br0" timeOffset="148457.4913">11460 15156,'0'0,"0"0,0 0,0 0,0 0,0 0,0 0,0 0,0 0,0 0,0 0</inkml:trace>
  <inkml:trace contextRef="#ctx0" brushRef="#br0" timeOffset="148881.5156">12105 14808,'0'0,"25"-24,-25 24,0-25,0 25,0-25,25 25,-25-25,24 0,-24 25,25 0,-25-24,25 24,0 0,0 0,-25 0,24 0,1 0,0 0,0 24,0-24,-25 0,24 25,-24 0,0 0,0 0,0-1,0 1,0 0,-24 25,-1-26,0 26,0-25,-24 0,24 24,0-24,0 25,0-26,1 1,-1 0,0 0,25-25,-25 25,25-25,0 0,0 0,25 0,-25 0,25 0,0 0,-1 0,1 0,25 0,-1-25,1 25,0 0,-1-25,1 25,0 0,-1-25,1 25,-1 0,1-25,0 25,-26 0,26 0,-25 0,0 0,-1 0,-24 0,25 0,-25 0,0 0</inkml:trace>
  <inkml:trace contextRef="#ctx0" brushRef="#br0" timeOffset="152954.7485">7392 9996,'0'0,"0"-25,0 25,0 0,0 0,0 0,0-24,0 24,-25 0,25 0,-24 0,24 24,-25-24,25 0,-25 25,0-25,25 25,-25 0,-24 0,24 24,0-24,-25 25,26-1,-26 26,0-26,1 26,-1-26,1 26,-1-26,0 1,1 0,24-1,-25 1,26-25,-26-1,25 1,25 0,-25 0,1-25,24 0,0 25,0-25,0 0,0 0,0 0,0 0,0 0,0 0,0 0,0-25,0 25,24 0</inkml:trace>
  <inkml:trace contextRef="#ctx0" brushRef="#br0" timeOffset="153643.7879">7219 11212,'24'-25,"-24"25,0-25,0 0,0 25,0-25,-24 25,24-24,-25 24,25-25,-25 0,25 25,-25 0,0 0,0-25,1 25,-1 0,0 0,0 25,0-25,1 25,-1 0,0-1,0 1,25 0,-25 0,25 0,-24 0,24-1,0 26,0-25,0 0,0-1,24-24,-24 25,25 0,0-25,-25 25,25-25,0 0,-1 0,-24 0,25 0,0 0,0-25,0 25,-1-25,-24 25,25-25,0 1,0 24,0-25,-25 0,25 0,-1 0,-24 25,0-24,25-1,-25 25,0-25,0 25,0 0,25-25,-25 25,0 0,0 0,0 0,0 0,0 25,0-25,0 25,0 0,0-1,25 1,-25 25,0-1,0 1,25 0,-25-1,0 1,0-1,0 26,0-26,0-24,0 25,24-1,-24-24,0 0,0 0,0 0,0-1,0 1,0-25</inkml:trace>
  <inkml:trace contextRef="#ctx0" brushRef="#br0" timeOffset="154382.8302">13841 9798,'25'-25,"-25"25,25 0,-25 0,0-25,0 25,0 0,0 0,0 25,-25-25,25 0,-25 25,1 0,-1-1,-25 1,25 0,-24 0,-1 24,1 1,-26-25,25 25,-24-1,24 26,-24-26,24 1,-24-1,24 1,1 0,24-1,-25-24,26 25,-1-26,0-24,0 25,25 0,0-25</inkml:trace>
  <inkml:trace contextRef="#ctx0" brushRef="#br0" timeOffset="154703.8486">12849 11013,'0'0,"0"-25,0 25,0 0,0 0,0 0,0 0,0 0,0 0,0 0,0 25,0-25,25 25,-25 0,0 0,0-1,0 1,0 0,0 0,0 0,25 0,-25-1,0 1,0 0,0 0,0 0,25-25,-25 24</inkml:trace>
  <inkml:trace contextRef="#ctx0" brushRef="#br0" timeOffset="155066.8693">13246 11088,'0'-25,"0"0,0 25,25-25,-25 25,0-25,0 25,25-24,-25 24,24-25,-24 25,25 0,-25-25,25 25,0 0,0 25,-1-25,-24 0,25 25,0-1,-25-24,25 25,-25 0,0 0,0 24,0-24,0 0,-25 0,25 25,-25-26,0 26,1-25,-1 24,0-24,0 0,0 0,1 0,24-25,-25 0,25 24,0-24,0 0,0 0,25 0,-1-24,1 24,0 0,0-25,0 25,24-25,1 25,0-25,-26 25,26-25,0 25,-1-24,1 24,-1-25,1 25,-25 0,24-25,-24 25,0 0,0 0,0-25</inkml:trace>
  <inkml:trace contextRef="#ctx0" brushRef="#br0" timeOffset="155830.913">20464 9922,'0'-25,"0"25,0 0,0-25,0 25,0 0,0-25,0 25,0 0,-25 0,25 0,-24 0,24 25,-25-25,-25 25,25 0,-24 0,24-1,-25 1,-24 25,24-25,-24 24,24 1,-24 0,-1-1,26 1,-26-1,26 1,-26-25,26 24,24-24,-25 0,26 0,-1 0,0-25,25 0,-25 24,25-24,0 0</inkml:trace>
  <inkml:trace contextRef="#ctx0" brushRef="#br0" timeOffset="156262.9377">20092 11063,'0'-25,"0"25,0-25,0 25,0-25,0 25,0 0,0 0,0 0,0 25,0-25,0 25,0 0,-25 0,25 24,-24-24,24 25,0-25,-25 24,25-24,0 25,-25-26,25 26,-25-25,25 0,0 24,-25-24,25 0,0-25,0 25</inkml:trace>
  <inkml:trace contextRef="#ctx0" brushRef="#br0" timeOffset="156723.9641">20365 11162,'0'0,"0"0,-25 0,25 0,0 0,-25 25,25-25,0 25,0-25,0 25,0-1,0 1,0 0,0 0,25 0,-25 24,25-24,-25 0,25 0,0 24,-25-24,24 0,1 0,0-1,-25 1,25 0,0 0,-25 0,24-1,-24 1,25-25,-25 25,0-25,0 25,0-25,0 0,0 25,-25-25,25 0,-24 0,-1-25,25 25,-25 0,0-25,0 25,1-25,-1 25,25-25,-25 1,25-1,-25 25,25-25,0 0,0 25,0-25,0 1,25-1,-25 25,25-25,0 0,-1 0,1 25,0-24,0-1,0 0,-1 0,1 25,0-25,0 1,0-1,-25 0,24 0,-24 25,25-25,-25 1,0-1,0 25,0-25,-25 0,1 25,-1-25,0 25,-25 0,1 0,-1 25</inkml:trace>
  <inkml:trace contextRef="#ctx0" brushRef="#br0" timeOffset="160131.159">7764 10988,'0'-24,"0"24,0 0,0 0,0 0,-25 0,25 0,0 24,-24-24,-1 25,25 0,-50 0,25 0,1 24,-26 1,0 0,1-1,-1 1,-24 24,24-24,-24 24,24 1,0-1,-24-24,24 24,1-24,-1-1,1 26,-1-26,0-24,1 25,24-26,0 1,-24 0,49 0,-25-25,0 25,25-25,-25 0,25 0,0 0,0 0,0 0,0 0,0 0,25 0</inkml:trace>
  <inkml:trace contextRef="#ctx0" brushRef="#br0" timeOffset="161007.2091">15677 9376,'0'-25,"0"25,0-24,0 24,0 0,0 0,0 0,0 0,0 0,0 0,0 0,0 0,-25 0,25 24,0-24,-25 25,25 0,-25 0,1 24,-1-24,0 25,-25-1,26 1,-26 24,0-24,1 0,-26 24,26-24,-26 24,26-24,-1-1,1 1,-1 0,0-1,26-24,-1 0,0 0,0-25,25 24,0-24,0 0,0 0</inkml:trace>
  <inkml:trace contextRef="#ctx0" brushRef="#br0" timeOffset="161832.2563">20960 11261,'0'0,"0"0,0 0,0 0,0 0,0-24,0 24,0 0,-24 0,24 0,0 0,0 0,-25 0,25 24,-25-24,0 0,0 25,0-25,1 25,-26-25,25 25,-24 0,-1-1,0 1,1 0,-1 25,-24-26,24 1,1 25,-26-25,26 24,-1-24,0 0,1 0,-1-1,25 1,-24 0,49 0,-25-25,0 25,25-25</inkml:trace>
  <inkml:trace contextRef="#ctx0" brushRef="#br0" timeOffset="162315.2839">21208 11906,'0'0,"0"0,0 0,0 0,0 0,0-25,0 25,0 0,0 0,0-24,0 24,0 0,0 0,25 0,-25 0,25 0,-25 0,25 0,0 0,-1 0,1 0,0 0,0 0,-25 24,25-24,-1 25,1-25,-25 25,0 0,0 0,0-1,0 1,0 0,-25 0,25 0,-24-1,-1 1,0 0,0 0,-24 0,24 0,0-25,0 24,0 1,1-25,24 25,0-25,0 0,0 0,0 0,0 0,0 0,24 0,1 0,0 0,25 0,-26 0,51 0,-26 0,1-25,24 25,1 0,-1 0,-24 0,24 0,1 0,-1 0,-24 0,24 0,-24 0,-1 0,-24 0,0 25,0-25,0 0,-25 0,0 0</inkml:trace>
  <inkml:trace contextRef="#ctx0" brushRef="#br0" timeOffset="168162.6184">21729 11559,'0'0,"0"0,0-25,0 25,0 0,0 0,0 0,0 0,0 0,0 0,0 0,0 0,0 0,0 0,-25 25,25-25,-24 25,24-25,-25 25,0-1,0 1,0 25,1-25,-1 24,-25-24,25 25,-24-1,-1 1,25-1,-24 1,-1 0,1-1,-1 1,0-25,26 24,-26-24,0 25,26-25,-1-1,0-24,25 25,-25 0,25-25,0 0,0 0,0 0,0 0,0 0,0 0,0 0,0 0,0-25</inkml:trace>
  <inkml:trace contextRef="#ctx0" brushRef="#br0" timeOffset="168791.6544">22449 9723,'-25'25,"0"0,25-25,-50 25,26 0,-1-1,-25 26,1-25,-1 24,-24 1,24 0,-25-1,1 1,0 0,-1 24,26-49,-1 24,0 1,1-25,24 0,0-25,0 24,1-24,24 0,0 25,0-25,0 0,0 0,0 0,0 0,0 0,0 0</inkml:trace>
  <inkml:trace contextRef="#ctx0" brushRef="#br0" timeOffset="170182.7339">13742 10889,'-25'25,"1"0,-1 0,0-1,-25 1,26 0,-26 0,0 0,1-1,24 26,-25-25,1 0,-1 24,0-24,26 0,-26 0,25 0,0-1,1 1,-1 0,0-25,0 25,25 0,-25-25,25 24,-24-24,24 25,0-25,0 0,0 25,0-25</inkml:trace>
  <inkml:trace contextRef="#ctx0" brushRef="#br0" timeOffset="170743.766">13643 12055,'0'0,"0"0,0-25,0 25,0 0,0-25,0 25,0-24,0 24,0-25,0 25,25-25,-25 25,25-25,-25 25,24 0,1-25,-25 25,25-24,0 24,-25 0,25 0,-1 0,-24 0,25 0,-25 24,0-24,25 0,-25 25,0 0,0-25,0 25,0 0,0-1,-25 1,25 0,-25 0,25 0,-24 24,24-24,-25 0,25 0,0-25,-25 25,25-1,0-24,0 25,0-25,0 0,0 25,0-25,0 0,0 0,0 0,25 0,0 0,-25 0,24 0,26-25,-25 25,0 0,24-25,1 25,-25 0,24-24,1 24,-1 0,1-25,0 25,-26 0,26 0,-25-25,0 25,-1 0,1 0,0 0,-25 0,0 0,0 0,0 0,0 0,0 0,0 0,0 0,-25 0</inkml:trace>
  <inkml:trace contextRef="#ctx0" brushRef="#br0" timeOffset="171490.8087">8533 10244,'0'0,"0"-24,0 24,0 0,0 0,0 0,0 0,0 0,0 0,0 0,0 24,0-24,-25 0,25 25,-24 0,-1-25,0 25,0 24,0-24,1 0,-1 25,0-1,-25-24,26 25,-26-1,25 1,0-1,-24 1,24-25,0 0,0 24,0-24,25 0,-24-25,24 25,0-25,0 24</inkml:trace>
  <inkml:trace contextRef="#ctx0" brushRef="#br0" timeOffset="172006.8382">8806 11534,'-25'0,"25"0,-25 0,25 0,0-25,0 25,0 0,0-24,0 24,0 0,0-25,0 25,25 0,-25-25,25 25,0-25,0 25,-1 0,-24-25,25 25,0 0,0 0,0 0,-1 0,1 25,-25-25,25 25,-25-25,25 25,-25 0,0-1,0 1,0 0,0 25,-25-26,25 26,-25 0,0-26,25 26,-24 0,-1-26,0 1,25 25,-25-25,25-25,0 24,0 1,0-25,0 0,0 0,0 25,25-25,-25 0,25-25,0 25,-25 0,24 0,26-25,-25 25,0-24,-1 24,26-25,-25 25,0-25,24 25,-24-25,0 25,0-25,0 25,-1-24,1 24,-25 0,25 0,-25 0,0 0,0 0,0 0</inkml:trace>
  <inkml:trace contextRef="#ctx0" brushRef="#br0" timeOffset="176555.0984">14933 13866,'0'-25,"0"25,0-25,0 25,0 0,0 0,0 0,0 0,0 0,0 0,0 0,0 0,0 25,0-25,0 25,25 0,-25 24,0-24,0 25,0-1,0 1,0 24,0-24,0 24,0-24,-25 24,25-24,0 0,-25-1,25-24,0 25,0-26,0 1,0-25,25 25,-25-25,25 25,-25-25,24 0,-24 0,25 0,0 0,-25 0,25-25,0 25,-1-25,1 25,0-25,0 25,0-24,-1 24,-24-25,25 25,0-25,0 0,0 25,-25-25,24 25,1-24,-25 24,0-25,25 25,-25-25,0 25,0-25,0 25,0 0,0-25,0 25,0 0,-25 0,25 0,0 0,0 0,-25 0,25 0,0 0,-24 0,24 0,0 25,-25-25,25 0,0 25,0-25,0 25,0-25,0 25,0-1,25-24,-25 25,24-25,-24 25,25 0,-25-25,25 25,0-1,0-24,-25 25,24 0,-24-25,25 25,-25 0,25-25,-25 24,0 1,0-25,0 25,0 0,-25-25,25 25,-25-25,25 24,-24-24,-1 0,25 25,-25-25,0 0,25 0,-25 0</inkml:trace>
  <inkml:trace contextRef="#ctx0" brushRef="#br0" timeOffset="177227.1368">16719 14362,'0'0,"0"0,0 0,0 0,-25 25,25-25,-25 0,25 0,-25 0,0 25,1-25,24 0,-25 0,0 0,0 0,25 0,-25 0,1 0,24 0,0 0,-25 0,25-25,0 25,0-25,0 25,0-25,0 25,0-25,0 25,0-25,0 25,0-24,25-1,-25 25,24 0,-24-25,25 25,0 0,-25-25,25 25,0 0,-1 0,1 0,-25 25,25-25,0 25,0 0,0-1,-25 1,24 0,1 0,-25 25,25-26,-25 26,0-25,0 24,-25-24,0 25,25-25,-24 24,-26-24,25 25,0-1,-24-24,24 25,-25-26,25 1,-24 0,24 0,0 0,0-25,1 0,-1 0,0 0,25 0,-25 0,25-25,0 25,-25-25,25 0,0 0,0 1,0-1,0 0,25 0,0 0,-25 25,25-24,0 24,-1 0,1 0,0 0,-25 24,25-24,0 25,-1-25,1 25,25 0,-50 0,25-25,-1 24,1 1,0-25,0 25,0 0,-25-25,25 25,-1-25,-24 0,25 24</inkml:trace>
  <inkml:trace contextRef="#ctx0" brushRef="#br0" timeOffset="177527.154">17488 14436,'0'0,"0"0,0 0,-25 25,25-25,0 25,-25 0,25-25,-25 25,25-1,0 1,0-25,0 25,0-25,0 0,0 25,0-25,0 0,25 0,-25 0,25 0,0 0,-25 0,24 0,-24-25,25 25,-25 0,0-25,0 25,0 0,0-25,0 25,0-24,0 24,0 0,0 0,-25-25,25 25,-24 0,-1 0</inkml:trace>
  <inkml:trace contextRef="#ctx0" brushRef="#br0" timeOffset="177812.1703">17463 14982,'0'0,"0"25,0 0,0-1,0-24,25 25,-25-25,0 25,0-25,24 0,-24 0,0 0,25 0,-25 0,0 0,25 0,-25-25,25 25,-25 0,25-25,-25 25,24-24,-24 24,0 0,0-25,0 25,0 0,0-25,0 25,-24 0,24 0,-25 0,25-25,-25 25,25 0,-25 0,0 0</inkml:trace>
  <inkml:trace contextRef="#ctx0" brushRef="#br0" timeOffset="178490.2091">18653 14536,'0'0,"0"0,0 0,0 0,0 0,0 0,0 0,0 0,0 0,0 0,0 0,0 0,0 24,-24-24,24 0,-25 0,25 0,-25 0,25 0,-25 0,0 0,25 0,-24 0,-1 0,25 0,-25-24,25 24,-25-25,25 25,0-25,0 25,0-25,0 25,0-25,0 1,0 24,0-25,0 0,0 25,25-25,-25 0,25 25,0 0,-25-25,24 25,1 0,0 0,-25 0,25 0,0 0,-1 0,1 25,-25-25,25 25,0 0,0 0,-1 0,-24-1,25 26,-25-25,25 0,-25 24,0-24,0 25,-25-26,25 26,-25 0,1-26,-1 26,0-25,0 24,-24-24,24 25,-25-25,25-1,-24 1,-1 0,25 0,1 0,-26-25,25 0,0 0,25 0,-24 0,-1-25,25 25,0-25,0 0,0 0,0-24,0 24,25 0,-25 0,24 1,1-1,0 0,25 25,-26 0,1-25,25 25,-25 0,-1 25,26-25,-25 25,24-25,-24 25,0-1,0 1,24-25,-24 25,0 0,0-25,0 25,0-25,-1 24,1-24,0 0,-25 25,25-25,0 0</inkml:trace>
  <inkml:trace contextRef="#ctx0" brushRef="#br0" timeOffset="178799.2268">19621 14337,'0'-25,"0"25,0 0,0 0,0 0,-25 25,25-25,-25 0,25 25,-25-25,25 25,0 0,-24-25,24 24,0 1,0-25,0 25,0-25,0 25,0-25,0 0,24 0,-24 25,0-25,25 0,-25 0,25 0,-25-25,25 25,-25 0,25 0,-25-25,0 25,0 0,0-25,0 25,0-25,0 25,0-24,-25 24,25 0,-25-25,25 25,-25 0</inkml:trace>
  <inkml:trace contextRef="#ctx0" brushRef="#br0" timeOffset="179087.2432">19646 14833,'-25'25,"25"-25,0 25,-25-25,25 25,0-25,0 24,0-24,-25 25,25-25,0 0,0 25,0-25,0 0,25 0,-25 0,0 0,25 0,0 0,-25 0,24 0,1 0,0-25,-25 25,25-25,0 25,-25-24,24 24,-24-25,0 25,0-25,0 25,0-25,0 25,0 0,-24-25,24 25,-25-24</inkml:trace>
  <inkml:trace contextRef="#ctx0" brushRef="#br0" timeOffset="179677.277">20712 14436,'0'0,"25"0,-25 0,0 0,25 0,-25-24,0 24,0 0,0-25,25 25,-25-25,0 25,0-25,24 0,-24 25,0-25,0 1,25 24,-25-25,0 0,0 0,0 0,25 1,-25-1,0 25,0-25,0 0,0 25,0-25,0 25,-25-24,25 24,0 0,0 0,-25 0,25 24,0 1,-24 0,24 0,-25 24,25-24,-25 25,25-1,-25 1,25 25,0-26,-25 1,25 24,0-24,-24-1,24 1,0 0,0-1,0 1,-25-1,25 1,0 0,0-1,0-24,0 25,0-26,-25 1,25 25,0-25,0-1,0-24,-25 25,25-25,0 25,0-25,-25 0,25 0,0 0,-24 0,24 0,-25 0,0-25,25 25,-25 0,25 0,-25-25,25 25,-24 0,24 0,0-24,0 24,0 0,0 0,0 0,0 0,24 0,1-25,0 25,0 0,0 0,-1 0,26 0,-25 0,24-25,1 25,0 0,-1 0,26 0,-26 0,1 0,0 0,24 0,-24-25,-26 25</inkml:trace>
  <inkml:trace contextRef="#ctx0" brushRef="#br0" timeOffset="182039.4121">9029 14139,'-25'-25,"25"25,0 0,-24 0,24 0,-25 0,25 25,-25-25,0 24,0 1,1 0,-1 0,0 24,0-24,0 25,1 0,24-1,-25 1,0 24,0 1,25-1,-25 0,25 1,0-1,0 25,0-24,0 24,25 0,-25-24,25 24,0-25,24 1,-24-1,25 1,-1-1,-24-24,50-1,-26 1,1-1,24-24,1 0,-1 0,1 0,24-1,-25-24,25 0,1 0</inkml:trace>
  <inkml:trace contextRef="#ctx0" brushRef="#br0" timeOffset="182475.437">12353 13915,'0'-24,"25"24,-25 0,25 0,-25 0,24 0,1 0,-25 24,25-24,0 0,0 25,0 0,-1 0,1 0,0-1,25 1,-1 25,-24-25,25 24,-1 26,-24-26,25 1,-1 24,-24 1,0-1,0 1,-1-1,1 25,-25-24,0 24,0-25,0 1,0 24,-25-25,1 1,-1-1,0 1,0-1,-24-24,24 24,-25-24,1-1,-1 1,-24-1,24 1,-24 0,-1-1,25-24</inkml:trace>
  <inkml:trace contextRef="#ctx0" brushRef="#br0" timeOffset="183231.4803">7863 14734,'50'25,"-25"0,0-1,24 26,-24-50,0 25,24 0,-24-25,0 24,0-24,0 0,-25 0,25 0,-25 0</inkml:trace>
  <inkml:trace contextRef="#ctx0" brushRef="#br0" timeOffset="184639.5608">7863 14486,'-24'25,"24"24,-25-24,0 25,0-1,0 1,25 0,-49 24,24-24,0 24,0 0,1-24,-1 24,0 1</inkml:trace>
  <inkml:trace contextRef="#ctx0" brushRef="#br0" timeOffset="200814.486">16495 13940,'0'-25,"0"1,0 24,0-25,0 25,0-25,0 25,-24 0,24 0,0 0,-25 0,0 0,25 0,-25 25,0 0,1-1,-1 1,0 0,0 25,0-26,1 26,-1 24,0-24,0 24,0 1,25-1,-24 1,-1-1,25 25,-25-24,25-1,0 1,0-1,25 0,0 1,-1-26,1 1,25 0,-1-1,1 1,24-25,1 0,-1-1</inkml:trace>
  <inkml:trace contextRef="#ctx0" brushRef="#br0" timeOffset="201486.5244">21010 13568,'-25'0,"25"0,0-25,0 25,0 0,0 0,25 25,-25-25,25 25,0-25,-1 25,1 0,25-1,-25 1,24 0,1 0,-1 24,1-24,0 25,-1-1,1 1,-1 24,1-24,0 24,-1 1,-24-26,0 26,0-1,-1 26,-24-26,0 0,0 1,-24-1,-1 1,-25-1,1 0,-1 1,0 24,-24-25,0-24,-1 25,-24-1</inkml:trace>
  <inkml:trace contextRef="#ctx0" brushRef="#br0" timeOffset="202458.58">16545 15379,'0'-25,"0"25,0 0,0 0,0 0,0 0,0 25,25-25,-25 25,25-25,-1 25,-24-1,25 1,0 0,0 0,0 0,0-25,-1 24,1 1,0 0,0-25,0 25,-1-25,26 25,-25-25,0 0,-1 0,26 0,-25 0,0 0,24 0,-24-25,25 25,-26-25,26 0,-25 25,24-25,1 1,0 24,-1-25,-24 0,25 25,-1-25,1 25,0-25,-1 25,-24-24,25 24,-1 0,-24 0,25 24,-26-24,1 0,25 25,-25-25,-1 25,26 0,-25 0,0-25,-1 24,26 1,-25 0,24 0,-24-25,25 25,-25-1,24-24,-24 25,25-25,-26 25,26-25,0 0,-26 0,26 0,0 0,-1-25,1 25,0-25,-1 1,1 24,-1-25,1 0,0 0,-1 0,1 1,-25-1,24 25,1-25,-25 0,-1 25,1 0,0-25,0 25,0 0,-25 0,24 0,-24 0,25 25,-25-25,25 0,-25 25,0-25,25 0,-25 25,25-25,-25 25,0-25</inkml:trace>
  <inkml:trace contextRef="#ctx0" brushRef="#br0" timeOffset="202827.6011">18033 15825,'25'0,"-25"0,25 0,-25 0,0 0,0 0,0 0,25 0,-25 25,0-25,0 25,0 0,0 0,0-1,0 1,0 0,0 0,0 0,0-1,0 1,0 0,0 0,0 0,0-1,0-24,-25 25,25-25,0 25,0-25</inkml:trace>
  <inkml:trace contextRef="#ctx0" brushRef="#br0" timeOffset="203102.6168">17835 16197,'0'0,"0"-24,-25 24,25 0,0 0,0 0,0 0,0 0,0 0,0 0,25 0,-25 24,25-24,-25 25,25-25,-25 25,24-25,1 25,-25-25,25 25,0-25,0 24,-1-24,1 0,0 25,-25-25,25 0,0 0,-1 0,1 0,0 0,-25 0,25 0,0 0,-1 0,-24-25,25 25,0-24,0 24,-25-25,25 25,-1-25,-24 25,25-25,0 0,-25 25,25 0,-25-24,0 24</inkml:trace>
  <inkml:trace contextRef="#ctx0" brushRef="#br0" timeOffset="203543.6421">18257 16694,'0'-25,"0"25,0-25,0 25,0-25,0 25,0-25,0 25,-25 0,25 0,-25 25,25-25,-25 25,0-25,1 25,-1 0,25-1,-25 1,0 0,25 0,0 0,0-1,0 1,0 0,0 0,25 0,-25-1,25 1,0-25,-1 25,1 0,0-25,-25 25,25-25,0 24,-1-24,1 25,-25-25,25 25,-25-25,0 0,0 25,0-25,0 0,0 25,-25-25,25 0,-25 24,1-24,-1 0,0 0,0 0,0 0,1 0,-1 0,0 0,0-24</inkml:trace>
  <inkml:trace contextRef="#ctx0" brushRef="#br0" timeOffset="203702.6511">18033 16793,'0'0,"25"0,-25 0,25-25,-25 25,25 0,0 0,-1-25,1 25,0 0,25-25,-26 25,26 0,-25-24,24 24,1 0,-25 0,24-25,-24 25,25 0,-25 0</inkml:trace>
  <inkml:trace contextRef="#ctx0" brushRef="#br0" timeOffset="203898.6624">18802 16793,'0'0,"0"0,0 0,0 0,25 0,-25 0,0 0,25 0,-25 0,25 0,0 0,-1 0,1 0,0 0,0 0,0 0,-25 0</inkml:trace>
  <inkml:trace contextRef="#ctx0" brushRef="#br0" timeOffset="204074.6724">18777 17016,'0'25,"0"-25,0 0,25 0,-25 0,0 0,25 0,-25 25,25-25,-25 0,25 0,0 0,-1 0,-24 0,25 0,0 0,0 0,-25 0</inkml:trace>
  <inkml:trace contextRef="#ctx0" brushRef="#br0" timeOffset="204238.6818">18852 17264,'0'0,"0"0,0 0,0 0,25 25,-25-25,0 0,25 0,-25 0,24 0,1 0,0 0,0-25,0 25,-1 0,26 0,-25-25,24 25</inkml:trace>
  <inkml:trace contextRef="#ctx0" brushRef="#br0" timeOffset="204894.7193">19968 16743,'0'-25,"0"25,0 0,0 0,0 0,0 0,-25 0,25 0,0 0,-24 0,24 0,-25 0,0 0,25 0,-25 0,0 0,0 0,25 0,-24 0,24 0,0 0,-25-24,25 24,0-25,0 25,0-25,0 0,25 25,-25-25,0 1,24 24,-24-25,25 25,0-25,-25 25,25 0,0 0,-25 0,25 0,-1 0,-24 25,25-25,0 25,-25-1,25 1,-25 0,0 0,0 0,0 24,0-24,0 0,-25 0,25 24,-25-24,0 0,1 0,-1-1,0 1,0 0,0-25,0 25,1 0,-1-25,25 0,-25 0,0 0,25 0,0 0,0-25,0 0,0 25,0-25,0 0,0 1,25-1,-25 0,25 0,-25 0,25 25,-1 0,-24 0,25 0,0 0,0 25,-25-25,25 25,0-25,-1 25,-24-25,25 25,0-1,-25-24,25 25,0-25,-25 0,24 25,1-25,-25 0</inkml:trace>
  <inkml:trace contextRef="#ctx0" brushRef="#br0" timeOffset="205190.7363">20365 16644,'0'-25,"-25"25,0-25,25 25,-24 0,-1 0,25 0,-25 25,25 0,-25-25,25 25,-25 0,25 24,0-24,0 0,0 0,0-1,25 1,-25 0,25 0,0 0,-25-25,25 24,-1-24,1 0,0 0,0 0,0 0,-1 0,1 0,0-24,0 24,0-25,-25 25,24-25,-24 25,25-25,-25 0,0 1,0-1,0 0,-25 25,25-25,-24 0,-1 1,0-1,0 0,0 0,1 25,-1-25,0 25,0 0</inkml:trace>
  <inkml:trace contextRef="#ctx0" brushRef="#br0" timeOffset="205378.747">20886 17016,'0'25,"0"0,0-1,0 1,0 0,-25-25,25 25,-25 0,25-1,-25-24,25 25,0 0,-24-25,24 25,0-25,-25 25</inkml:trace>
  <inkml:trace contextRef="#ctx0" brushRef="#br0" timeOffset="205738.7676">21233 16545,'0'0,"0"0,0 0,0 0,-25 0,25 0,-24 25,24-25,-25 24,0 1,0 0,0 0,25 24,-24-24,-1 25,25-25,-25-1,25 1,0 0,0 0,0 0,25-1,-25-24,25 25,-1-25,-24 25,25-25,0 0,0 0,0 0,24-25,-24 25,0 0,0-25,-1 1,-24 24,25-25,0 0,0 0,-25 0,0 1,25-1,-25 0,0 0,-25-24,25 24,-25 0,25 0,-25 0,0 25,25-24,-24 24,-1-25,0 25,25 0,-25 0,25 0,0 0,-25 25,25-25</inkml:trace>
  <inkml:trace contextRef="#ctx0" brushRef="#br0" timeOffset="206069.7865">21804 16594,'24'0,"-24"0,0 0,0 0,0 0,-24 25,24-25,-25 0,0 25,25 0,-25-25,0 25,1-1,-1 1,0 0,25 0,-25 0,25-1,-25 1,25 0,0-25,0 25,25 0,-25-25,25 24,0-24,-25 0,25 0,-1 0,1 0,0 0,25 0,-26 0,1-24,0 24,0-25,0 0,-1 25,1-25,-25 0,25 1,-25-1,0 0,0 0,0 0,-25 1,25-1,-25 0,25 25,-24-25,-1 0,0 25,0-24,0 24,25 0,-24 0,-1 0,25 0,0 0</inkml:trace>
  <inkml:trace contextRef="#ctx0" brushRef="#br0" timeOffset="206374.804">22424 16570,'25'24,"-25"-24,24 0,-24 0,0 0,0 0,0 0,-24 25,24-25,-25 25,0-25,0 25,0 0,25-1,-24 1,-1 0,0 0,25-25,-25 25,25-1,0 1,0-25,0 25,0-25,0 25,25-25,0 0,-25 25,25-25,-1 0,26 0,-25-25,0 25,24 0,-24-25,25 25,-26-25,1 25,0-25,0 1,0-1,-1 0,-24 0,0 0,0 1,0-1,0 0,-24 25,-1-25,-25 0,25 1,-24-1,24 25</inkml:trace>
  <inkml:trace contextRef="#ctx0" brushRef="#br0" timeOffset="207994.8966">22250 14139,'0'-25,"-25"0,25 25,0-25,0 25,0-25,0 25,0 0,0 0,0 25,0-25,25 25,-25 0,25-25,0 25,0-1,-1 26,1-25,0 0,0-1,0 1,-1 0,1-25,0 25,0 0,0 0,-25-25,24 24,-24-24,25 25</inkml:trace>
  <inkml:trace contextRef="#ctx0" brushRef="#br0" timeOffset="208205.9087">22573 14163,'-25'-24,"25"-1,0 0,0 0,-25 0,25 25,0-24,0 24,0 0,0 0,-25 0,25 24,0-24,0 25,-25 0,25 0,-24 0,24 24,-25-24,0 0,25 24,-25-24,0 25,1-25,-1 0,0 24,25-24,-25 0,0 0,25-1,-24 1,24-25</inkml:trace>
  <inkml:trace contextRef="#ctx0" brushRef="#br0" timeOffset="208698.9369">22945 13791,'24'0,"1"0,0 0,0 0,-25 0,25 0,-25 0,25 0,-25 25,0-25,0 25,0-25,0 25,0 0,0-1,0 1,0 0,-25 25,25-26,-25 1,0 25,25-25,-25-1,0 1,25 0,0 0,0 0,0-1,0 1,0-25,0 25,25-25,-25 0,25 0,0 25,0-25,0 0,24-25,-24 25,0 0,24-25,1 25,0-25,-26 25,26-24,0-1,-1 25,-24-25,25 0,-26 0,1 1,-25 24,25-25,-25 0,0 0,0 0,0 25,-25-24,25 24,-25 0,25 0,-24 0,24 0,-25 0,25 24,-25-24,25 25,-25 0,25 0,-25 24,25-24,0 25,0-25,0 24,0-24,0 25,0-25,0-1,0 26,0-25,0 0,0-1,0 1,0 0,25-25,-25 25,0 0,25-25,-25 0,25 24</inkml:trace>
  <inkml:trace contextRef="#ctx0" brushRef="#br0" timeOffset="209030.9559">23912 14213,'0'0,"0"-25,0 0,0 25,-25-24,25 24,0 0,-25 0,25 0,-24 24,24-24,-25 25,25 0,-25 0,25 0,-25-1,0 26,25-25,0 0,-24 24,24-24,0 0,0 0,0 0,24-25,-24 24,25 1,0-25,-25 0,25 25,0-25,-1 0,1 0,-25 0,25-25,0 25,0 0,-1-25,1 1,0 24,0-25,0 0,0 0,-25 0,24 1,1-1,-25-25,0 25,0 0,0 1,-25-1,25 0,-24 0,-1 0,25 1,-25 24,0-25,0 25,0 0</inkml:trace>
  <inkml:trace contextRef="#ctx0" brushRef="#br0" timeOffset="209617.9895">24458 14213,'0'0,"0"0,0 0,0 0,-25 0,25 0,-25 0,0 0,25 25,-24-25,-1 25,0-1,25 1,-25 0,0 0,25 0,-24 0,24-1,0-24,0 25,0 0,0 0,24-25,-24 25,25-25,-25 0,25 24,0-24,-25 0,25 0,-1 0,1 0,-25-24,25 24,0 0,0-25,-25 25,24-25,-24 0,0 25,25-25,-25 1,0-1,0 0,0 25,0-25,0 0,-25 0,25 1,0 24,0-25,0 25,0-25,0 25,0-25,25 25,-25-25,25 25,0 0,0 0,-25 0,24 0,1 0,-25 0,25 25,0 0,-25-25,0 25,0 0,0-1,0 26,0-25,0 0,0 0,0 24,0-24,-25 0,25 0,0-1,-25 1,25 0,0 0,0 0,0-1,0-24,25 25,-25-25,25 25,-25-25,25 0,-25 0,24 0,1 0,-25 0,25 0,0 0,0-25,-1 0,1 25,0-24,0-1,0 0,-1 0,-24 0,25 1,-25-1,0-25,0 25,0 1,0-26,-25 25,-24 0,24 0,-25 1,-24-1</inkml:trace>
  <inkml:trace contextRef="#ctx0" brushRef="#br0" timeOffset="212920.1784">968 12477,'0'25,"0"-25,25 24,-25 1,0 25,24-25,-24 24,25 1,-25-1,25 1,0 0,-25-1,25-24,-1 25,1-26,0 1,0 0,0 0,-1-25,26 0,-25 0,24 0,-24-25,25 25,-1-25,1-24,0 24,24-50,-24 26,24-1,1-24,-1-1,0 1,1 0,-1-1,1-24,24 25,-25-1,1 25,-1-24,0 0,1 24,-1 0,-24 1,-1 24,1 0,0 0,-25 1,24-1,-49 25,25 0,0 0,-25 0,0 0,0 0,0 0,-25 25,25-25,-25 24</inkml:trace>
  <inkml:trace contextRef="#ctx0" brushRef="#br0" timeOffset="213377.2045">1191 12923,'0'0,"-25"0,25 0,0 0,-25 0,25 0,0 0,0 0,0 0,0 25,0-25,0 25,0-25,25 25,-25 24,0-24,0 25,25-26,-25 26,0 0,0-1,25 1,-25 0,0-1,25 1,-25-25,0-1,24 1,-24 0,25-25,0 0,0 0,0 0,-1-25,26 0,-25 1,24-26,1 0,0 1,-1-1,1-24,24-1,-24 26,0-26,24 1,-24-25,24 24,-24 1,24-1,-24 1,-1 0,26 24,-26 0,1 1,-25-1,24 1,-24 24,0 0,0 0,-1 25,-24-25,0 25,25 0,-25 0,0 0,0 0,0 0,0 0,-25 0,25 0,0 25,0-25,0 0</inkml:trace>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9T12:50:05.627"/>
    </inkml:context>
    <inkml:brush xml:id="br0">
      <inkml:brushProperty name="width" value="0.05292" units="cm"/>
      <inkml:brushProperty name="height" value="0.05292" units="cm"/>
      <inkml:brushProperty name="color" value="#FF0000"/>
    </inkml:brush>
  </inkml:definitions>
  <inkml:trace contextRef="#ctx0" brushRef="#br0">7987 8260,'0'0,"0"-25,0 25,0-25,0 25,0-24,-24 24,24-25,0 25,0 0,0 0,-25 0,25 25,0-25,0 24,-25-24,25 25,0 0,-25 25,0-26,25 26,-24-25,24 24,-25 1,0-25,25 24,-25-24,25 25,-25-25,25-1,-24-24,24 25,0-25,0 0,0 25,0-25,0 0,0-25,0 25,0-25,0 25,0-24,24-1,-24 0,25-25,-25 26,25-26,-25 0,25 1,0-1,-1 1,-24-1,25 0,0 1,-25-1,25 1,-25 24,25 0,-25 0,0 0,24 25,-24 0,0 0,25 0,-25 25,25 0,-25 0,25 0,0-1,-1 26,-24 0,25-1,0-24,0 25,0-1,-25 1,25-25,-25 24,24-24,-24 0,25 0,-25 24,25-49,-25 25,0 0,0-25,0 0,0 25,0-25,0 0,0 0,0 0,0 0</inkml:trace>
  <inkml:trace contextRef="#ctx0" brushRef="#br0" timeOffset="165.0095">7938 8434,'-25'0,"0"0,25 0,-25 24,25-24,0 0,0 0,0 0,0 0,0 0,0 0,25 0,-25 0,25 0,0 0,0 0,-1 0,26 0,-25-24,24 24,1 0,0-25,24 25</inkml:trace>
  <inkml:trace contextRef="#ctx0" brushRef="#br0" timeOffset="889.0509">11931 8086,'0'-24,"0"24,0-25,0 25,-24-25,24 0,0 25,0 0,0 0,0-25,0 25,0 0,0 25,-25-25,25 25,0 0,0 0,0 24,0-24,0 25,0-26,0 26,0-25,0 24,0-24,0 0,0 0,0 0,0-1,0 1,0 0,0-25,0 25,0-25,0 0,0 0,0 0,0 0,0 0</inkml:trace>
  <inkml:trace contextRef="#ctx0" brushRef="#br0" timeOffset="1313.0751">11882 8359,'0'-25,"0"-24,-25 24,25-25,0 26,0-26,0 0,-25 1,25-1,0 25,0-24,0 24,0 0,25 0,0 0,-25 1,25-1,-1 25,1-25,0 25,25 0,-26 0,1 0,25 0,-25 25,24-25,-24 25,0-25,0 24,-1 1,-24 0,25 0,-25-25,0 25,0-1,0 1,-25 0,25 25,-24-25,-1-1,0 1,0 0,0-25,1 25,-1 0,0-25,0 24,25-24,-25 0,25 0,0 0,0 0,0 0,0 0,0 0,0 0,0-24,25 24,0 0,-25 0,25-25,0 25,-1 0,1 0,25 0,-25 25,-1-25,1 24,0 1,0-25,-25 25,25 0,-25 0,24-1,-24 1,0 0,0 0,0-25,-24 25,24-1,-25 1,0 0,0-25,0 25,1-25,-26 25,25-25,-24 0,24 0,0 0,-25 0,26 0,-1 0,0-25,0 25,0-25,1 0</inkml:trace>
  <inkml:trace contextRef="#ctx0" brushRef="#br0" timeOffset="2217.1268">15851 7987,'0'-25,"0"25,0-25,0 25,0 0,0-24,0 24,0-25,0 25,0 0,0 0,-25 0,25 0,-25 0,0 0,0 0,1 0,-1 25,0-1,0 1,-25 0,26 0,24 25,-25-26,0 1,25 0,0 25,0-26,0 1,0 0,25 0,-25 0,25-1,24-24,-24 25,25-25,-25 25,49-25,-24 0,24 25,-24-25,24 0,0-25</inkml:trace>
  <inkml:trace contextRef="#ctx0" brushRef="#br0" timeOffset="2869.1641">20663 7764,'0'-25,"0"25,0-25,0 0,0 25,0-24,0 24,0 0,0 0,0 0,0 0,0 0,0 24,0-24,0 25,0 0,0 0,0 24,0-24,0 0,0 25,0-26,0 1,0 0,0 0,0 0,0 0,0-25,0 24,0-24,0 0,0 25,0-25</inkml:trace>
  <inkml:trace contextRef="#ctx0" brushRef="#br0" timeOffset="3173.1815">20464 7640,'0'-25,"0"0,0 25,0-25,25 1,0-1,-25 25,25 0,-1-25,1 25,0 0,0 0,24 0,-24 0,25 0,-1 0,1 25,0-25,24 25,-24-1,24 1,-24 0,-1 0,26 0,-26 24,1-24,0 0,-26 24,26-24,-25 25,0-25,-25 24,24-24,-24 0,0 0,-24 0,-1-1,0 1,0 0,-24-25,-1 25,0-25,-24 0,24 0,-24 0,0 0,-1 0,-24-25,24 25,1 0,24-25,-24 25,0-25</inkml:trace>
  <inkml:trace contextRef="#ctx0" brushRef="#br0" timeOffset="14266.816">7194 9302,'0'0,"-25"0,25-25,0 25,0 0,-25 0,25 0,0-25,0 25,0 0,0 0,0 0,0 0,0 0,0 0,0 0,0 25,0-25,0 25,0 0,0-1,0 1,0 0,0 0,0 24,0-24,0 25,-25-25,25-1,0 26,-25-25,25 0,0-1,-24 1,24 0,0 0,0-25,0 25,-25-25,25 24,0-24,0 0,0 0,0 0,0 0,0 0,0 0</inkml:trace>
  <inkml:trace contextRef="#ctx0" brushRef="#br0" timeOffset="14674.8394">7392 9327,'25'0,"-25"-25,25 25,-25-25,25 25,-25 0,0-25,0 25,0 0,0 0,0 0,0 0,0 0,0 0,0 0,0 0,0 25,0-25,-25 25,25-25,-25 25,25-1,-25 1,25 0,-25 0,25 24,-24-24,24 0,-25 0,25 24,0-24,0 0,0 0,0 0,0-1,0 1,0-25,0 25,25-25,-25 25,24-25,-24 0,25 25,-25-25,25 0,0 0,0 0,-1 0,-24 0,25-25,0 25,-25 0,25-25,0 25,-25-25,0 25,0-25,0 25,0-24,0 24,-25-25,25 0,-25 25,0 0,0-25,1 25,-1 0,0 0,0 0,-24 0,24 0,0 25,0-25</inkml:trace>
  <inkml:trace contextRef="#ctx0" brushRef="#br0" timeOffset="14958.8556">7814 9426,'0'-25,"0"25,0-25,0 25,0 0,25-25,-25 25,0 0,0 0,0 25,0-25,0 0,0 25,24 0,-24-25,0 25,25-1,-25 1,25 0,-25 0,25 0,-25-1,25-24,-25 25,24 0,-24 0,25-25,-25 25,25-25,-25 24,0-24,0 0,0 0,25 25,-25-25,0 0</inkml:trace>
  <inkml:trace contextRef="#ctx0" brushRef="#br0" timeOffset="15170.8677">8037 9451,'0'-25,"0"25,0-25,0 25,0 0,0 0,0 0,0 0,-25 0,25 0,0 25,0-25,0 0,0 25,0-1,0 1,-25-25,25 25,-24 0,24 0,0-1,-25 1,25 0,0 0,-25 0,25-1,0 1,0-25,-25 25,25 0,0-25,0 25,0-25</inkml:trace>
  <inkml:trace contextRef="#ctx0" brushRef="#br0" timeOffset="15658.8957">8335 9475,'25'-24,"-25"24,0-25,24 0,-24 25,25-25,-25 0,25 25,0-24,-25 24,25-25,-1 25,1 0,0 0,0 0,0 0,-1 0,1 0,0 0,0 0,-25 25,25-25,-25 0,0 24,24-24,-24 25,0 0,0-25,0 25,0 0,-24-25,-1 24,25 1,-25-25,25 25,-25-25,25 0,-25 25,25-25,0 0,0 0,0 0,0 0,0 0,0 0,0 0,0 0,0 0,25 0,-25 0,25 0,0 0,0 0,-1 25,1-25,0 24,0-24,0 0,-25 25,24 0,1-25,-25 25,0-25,0 25,0-1,0-24,0 25,0 0,0-25,-25 25,1-25,24 0,-25 25,0-25,0 0,0 0,1 0,-1 0,0 0,0 0,0 0,1 0,-1-25,0 25,0 0,0-25,25 25,-24-25,24 25,-25-25</inkml:trace>
  <inkml:trace contextRef="#ctx0" brushRef="#br0" timeOffset="16066.919">9625 9401,'0'0,"0"-25,0 25,0 0,0 0,0 0,0 0,0 0,0 0,0 0,0 0,0 0,0 0,0 0,0 25,0-25,0 0,0 25,0-25,0 25,0-25,0 0,0 0,0 24,0-24,24 0,-24 0,25 0,-25 0,0 0,25 0,-25 0,0 0,0 0,25 0,-25 0,0-24,0 24,0 0,0 0,0 0,0-25,-25 25,25 0,-25 0</inkml:trace>
  <inkml:trace contextRef="#ctx0" brushRef="#br0" timeOffset="16334.9343">9649 9699,'0'0,"0"24,0-24,0 25,0-25,0 0,0 25,0-25,0 0,0 25,0-25,0 0,0 25,0-25,0 0,0 0,0 24,25-24,-25 0,25 0,0 0,-25 0,25 0,-1 0,-24-24,25 24,-25 0,25 0,-25 0,0-25,0 25,0 0,0 0,-25-25,0 25,1 0,-1 0,0 0</inkml:trace>
  <inkml:trace contextRef="#ctx0" brushRef="#br0" timeOffset="17931.0256">11336 9426,'-25'0,"25"-25,-25 0,25 25,0-25,0 1,0 24,0-25,0 25,0-25,0 25,25 0,0 0,-25 0,25 0,0 0,0 0,-1 0,-24 25,25-25,0 25,-25-1,0-24,0 25,0 0,0 0,0 0,-25-1,0 26,1-25,-1 0,0-1,0 1,0-25,0 25,1 0,-1-25,0 25,25-25,-25 0,25 24,0-24,0 0,0 0,0 0,0 0,25 0,-25 0,25 0,0-24,-1 24,1 0,25 0,-25-25,24 25,-24 0,25-25,-1 25,-24-25,25 25,-1-25,-24 1,25 24,-25-25,-1 25,1-25,0 0,0 25,0-25,-25 25,0-24,0 24,0 0,0-25,0 25,0 0,0 0,0-25,0 25,0 0,-25 0,25 25,-25-25,25 0,-25 25,0-25,25 24,-24-24,24 25,-25 0,25-25,0 25,0 0,0-1,0 1,0-25,0 25,0 0,0-25,25 25,-25-25,24 24,1-24,0 0,-25 0,25 25,0-25,-1 0,1 0,0-25,0 25,0 0,-1 0,1-24,0 24,-25-25,25 25,-25-25,0 25,0-25,0 0,0 25,0-24,0-1,-25 25,0-25,25 0,-25 25,1-25,-1 25,0 0,25 0</inkml:trace>
  <inkml:trace contextRef="#ctx0" brushRef="#br0" timeOffset="18139.0375">12378 9376,'25'0,"-1"0,-24 25,0-25,25 25,-25 0,25-25,-25 24,25 1,-25 0,25 0,-25-25,25 25,-25-1,24 1,1 0,-25-25,25 25,-25 0,25-25,-25 24,0-24,0 0,0 25,25-25,-25 0</inkml:trace>
  <inkml:trace contextRef="#ctx0" brushRef="#br0" timeOffset="18371.0508">12601 9500,'0'-25,"0"25,0 0,0 0,0-24,0 24,0 0,0 0,0 0,0 0,0 24,0-24,0 0,-25 25,25-25,-24 25,-1 0,0 0,0-1,0 1,0 0,1 0,-1 0,25-1,-25 1,0-25,0 25,25-25,-24 25,24-25,0 0,0 0,0 0,0 0</inkml:trace>
  <inkml:trace contextRef="#ctx0" brushRef="#br0" timeOffset="18759.073">12750 9327,'25'-25,"-25"25,25 0,-25-25,0 25,0 0,0 0,0 0,0 0,0 25,0-25,0 0,0 25,0-25,0 24,0 1,0 0,0-25,0 25,0 0,0-25,0 24,24-24,-24 25,25-25,-25 0,25 0,0 0,0 0,-1 0,-24 0,25 0,0 0,0 0,0-25,-1 25,1 0,0-24,0 24,-25-25,25 0,-25 25,24-25,-24 25,0 0,0-25,25 25,-25 0,0 0,0 25,0-25,0 25,0-25,0 25,-25 0,25-1,0 1,-24 0,24 25,0-26,0 1,-25 0,25-25,0 25,0 0,0-1,0-24,0 25,0-25,0 25,0-25,0 0,0 25</inkml:trace>
  <inkml:trace contextRef="#ctx0" brushRef="#br0" timeOffset="19079.0913">13891 9302,'0'0,"0"0,0 0,0 0,0 0,0 0,0 0,0 0,0 0,0 0,0 0,0 0,0 0,0 0,0 0,0 0,0 0,0 0,0 0,0 0,0 0,0 0,25 0,-25 0,0 0,25 0,-25-25,0 25,0 0,24 0,-24-25,0 25,0 0,0 0,0-25,0 25,0 0,0 0,0 0,0 0,-24 0</inkml:trace>
  <inkml:trace contextRef="#ctx0" brushRef="#br0" timeOffset="19323.1052">14015 9575,'0'0,"25"24,-25-24,0 25,0-25,0 0,0 25,0-25,0 0,0 25,0-25,0 0,0 25,0-25,25 0,-25 24,24-24,-24 0,25 0,0 0,-25 0,25 0,0 0,-25 0,24 0,-24 0,0-24,0 24,0 0,0 0,0 0,0-25,0 25,-24 0,-1 0</inkml:trace>
  <inkml:trace contextRef="#ctx0" brushRef="#br0" timeOffset="19831.1343">15230 9277,'25'-25,"-25"0,0 25,0-24,0 24,0 0,0-25,0 25,0 0,0 25,0-25,0 24,0-24,25 50,-25-25,0 0,0 24,0-24,0 25,0-26,0 26,0-25,0 0,0-1,0 1,0 0,-25 0,25 0,0-1,0-24,0 25</inkml:trace>
  <inkml:trace contextRef="#ctx0" brushRef="#br0" timeOffset="20287.1604">15652 9351,'0'-24,"0"24,0-25,0 25,0 0,0 0,-25 0,25 0,0 0,0 0,0 0,0 25,0-1,25 1,0 0,-25 0,25 0,0-1,-1 1,-24 0,25 0,0 0,0-1,0 1,-1 0,1 0,0 0,-25-25,25 24,-25-24,25 25,-25-25,0 0,0 0,0 0,0 25,-25-25,0 0,0 0,0-25,-24 25,24 0,0 0,-24-25,24 25,0-24,0 24,0-25,25 25,0-25,0 0,0 25,0-25,0 25,25-24,0 24,-25-25,25 25,24 0,-24-25,0 25,0-25,24 25,-24-25,0 25,0-24,24 24,-24-25,-25 25,25-25,0 25,-25-25,0 25,0-25,0 25,0-24,0-1,0 25,-25-25,0 25,0-25,1 25,-1 0,0 0,-25 0,26 0,-26 0,25 25,-24-25,24 0</inkml:trace>
  <inkml:trace contextRef="#ctx0" brushRef="#br0" timeOffset="20531.1743">16520 9277,'25'0,"0"0,-25 0,25 0,-25 0,0 0,0 0,0 25,24-25,-24 25,25-1,-25 1,25 0,0 0,-25 0,25-1,0 1,-1 0,-24 0,25 0,0-1,0-24,0 25,-25-25,24 25,-24-25</inkml:trace>
  <inkml:trace contextRef="#ctx0" brushRef="#br0" timeOffset="20723.1853">16942 9302,'0'0,"0"0,0-25,0 25,-25 0,25 0,0 25,-25-25,25 25,-24-1,24-24,-25 25,0 0,0 0,0 24,1-24,-1 0,25 0,-25 0,0-1,0 1,25-25,-25 25,25 0</inkml:trace>
  <inkml:trace contextRef="#ctx0" brushRef="#br0" timeOffset="21103.2071">17686 9103,'0'0,"25"0,-25 0,0 0,0 0,0 0,0 0,0 0,0 25,-25-25,0 25,0 0,25 0,-49 24,24-24,0 25,0-26,1 26,-1-25,0 24,0-24,25 0,-25 0,25 0,0-1,0 1,0-25,0 25,25 0,-25-25,25 0,0 25,-25-25,25 0,-1 0,1 0,0 0,0 0,0 0,-1 0,1-25,-25 25,25-25,0 25,-25-25,25 25,-25-25,0 1,0 24,0-25,-25 0,0 0,0 25,0-25,-24 25,24 0,-25 0,26 0</inkml:trace>
  <inkml:trace contextRef="#ctx0" brushRef="#br0" timeOffset="21686.2404">18777 9277,'0'0,"0"-25,0 25,0 0,0 0,0 0,0 0,0 0,0 0,-24 0,24 0,-25 0,25 0,-25 25,0-25,25 0,0 25,-25-25,25 0,0 0,0 25,0-25,0 0,0 0,0 0,0 0,0 0,25 0,-25 0,0 0,25-25,-25 25,0 0,25 0,-25-25,0 25,0 0,0 0,0-25,0 25,0 0</inkml:trace>
  <inkml:trace contextRef="#ctx0" brushRef="#br0" timeOffset="21915.2535">18753 9649,'24'0,"-24"25,0-25,0 25,0-25,25 0,-25 0,0 24,0-24,25 0,-25 0,25 0,-25 0,0 0,25 0,-25 0,0 0,0-24,0 24,0 0,0 0,0 0,0-25,0 25,0 0,0 0,-25-25</inkml:trace>
  <inkml:trace contextRef="#ctx0" brushRef="#br0" timeOffset="22679.2972">19720 9128,'0'0,"0"0,0 0,0 0,0 0,0 0,0 0,0 0,-25 0,25 25,-25-25,1 25,24 0,-25-1,0 1,0 0,0 0,1 0,-1-1,25 1,-25 0,25 0,0 0,0-25,0 24,0 1,25-25,0 25,-25-25,24 0,1 0,0 25,0-25,0 0,-1 0,26-25,-25 25,0 0,-1-25,1 25,0-25,-25 25,25-24,0-1,-25 0,25 0,-25 0,0 25,0-24,0-1,24 0,-24 25,0 0,0-25,0 25,0 25,0-25,0 25,0-25,-24 25,24-1,-25 1,25 25,0-25,-25-1,25 26,0-25,0 0,0-1,-25 26,25-25,0 0,0-25,0 24,0 1,0-25</inkml:trace>
  <inkml:trace contextRef="#ctx0" brushRef="#br0" timeOffset="23007.316">20464 9451,'0'0,"25"-25,0 25,-25 0,25 0,-1 0,1 0,0 0,0 0,0 25,-25-25,24 24,1 1,0 0,-25-25,25 25,-25 0,0-1,0 1,0 0,-25-25,0 25,0 0,1-25,-1 24,0 1,0-25,0 0,1 25,24-25,-25 0,25 0,-25 25,25-25,0 0,0 0,0 0,0 0,0 0,25 0,-25 0,25 0,-1 0,1-25,0 25,25 0,-26 0,26 0,0 0,-1 0,1-25</inkml:trace>
  <inkml:trace contextRef="#ctx0" brushRef="#br0" timeOffset="23211.3276">21382 9351,'0'-24,"-25"24,25 0,0 0,0 0,0 24,0-24,0 25,0-25,25 25,-25 0,25 0,-25-1,25 1,-1 0,-24 0,25 0,0-1,0 1,0 0,-1 0,1-25,0 25,0-25,0 24,-1-24</inkml:trace>
  <inkml:trace contextRef="#ctx0" brushRef="#br0" timeOffset="23403.3386">21704 9451,'0'0,"-24"-25,24 25,0 0,0 0,-25 0,25 0,-25 25,0-25,25 24,-25-24,1 25,-1 0,0 0,-25 0,26-1,-1 1,0 0,0 0,0 0,1-1,24 1,-25-25,0 25,0 0,25-25,-25 25</inkml:trace>
  <inkml:trace contextRef="#ctx0" brushRef="#br0" timeOffset="23766.3594">22052 9351,'0'-24,"25"24,-1 0,1 0,-25-25,25 25,0 0,0 0,-1 25,1-25,0 0,0 24,0-24,-25 25,24 0,1 0,0 0,-25-1,25 1,-25 0,0 0,0 0,-25-1,0 1,0 0,1 0,-1 0,0-1,0 1,0-25,-24 25,24-25,25 25,-25-25,25 0,-25 0,25 0,0 0,0 0,25 0,-25 0,25 0,0 0,0 0,24 0,1 0,-25 0,24 0,26 0,-26 0,1 0,24 0,-24 0,-1 0,1 0,24 0,-49 0</inkml:trace>
  <inkml:trace contextRef="#ctx0" brushRef="#br0" timeOffset="27299.5615">14164 9426,'0'0,"0"0,0 0,0-25,0 25,0 0,0 0,0-25,0 25,0 0,0-25,0 25,0 0,0 0,0-24,0 24,-25 0,25 0,0 0,-25 0,25 0,-25 0,25 0,0 24,-24-24,-1 0,25 25,0-25,-25 25,25-25,0 25,0-25,0 0,0 0,0 25,0-25,0 0,0 0,0 0,25 0,-25 0,25 0,-25 0,24-25,1 25,-25 0,25-25,-25 25,25-25,-25 25,0-25,0 25,25-24,-25 24,0-25,0 25,0-25,0 25,0-25,-25 25,25 0,-25-25,25 25,0 0,-25 0,25 25,-25-25,25 0,-24 25</inkml:trace>
  <inkml:trace contextRef="#ctx0" brushRef="#br0" timeOffset="27722.5857">14139 9773,'0'0,"0"0,0-25,0 25,0 0,0 0,0 0,0-25,0 25,0 0,-25 0,25 0,-25 25,25-25,-24 0,24 0,0 25,-25-25,25 25,0-25,0 0,0 25,0-25,0 0,0 24,0-24,25 0,-25 0,24 0,1 0,-25 0,25 0,0 0,0-24,-1 24,-24 0,25-25,-25 25,25 0,-25-25,0 25,0 0,0-25,0 25,0 0,-25 0,25-25,-25 25</inkml:trace>
  <inkml:trace contextRef="#ctx0" brushRef="#br0" timeOffset="32896.8816">3027 15900,'0'0,"0"-25,0 0,-25 25,25-25,0 25,0-24,0 24,-25-25,25 25,0 0,0 0,0 0,0 0,0 0,0 25,0-25,0 0,0 24,0 1,0 0,0 0,0 24,0-24,0 0,0 25,0-26,0 1,0 0,0 25,0-26,-25 1,25 0,0 0,0-25,0 25,0-1,0-24,25 25</inkml:trace>
  <inkml:trace contextRef="#ctx0" brushRef="#br0" timeOffset="33308.9052">3423 15850,'0'-25,"0"25,25 0,-25-24,0 24,25 0,-25 0,25 0,0 0,-25 0,24 0,1 0,0 0,0 24,0-24,-25 25,24-25,-24 25,25 0,-25 0,0-1,0 1,0 0,0 0,0 0,-25-1,25 1,-24 0,-1 0,0 0,0-25,0 24,1 1,24 0,-25-25,0 0,0 0,25 0,-25 0,25 0,-24 0,24 0,0-25,0 25,0 0,0-25,0 25,0 0,0 0,0 0,24 0,-24 0,25 0,0 0,-25 0,25 0,0 0,-1 0,1 25,0-25,0 0,0 0,-1 0,1 25,0-25,0 0,0 0,-1 0,1 0</inkml:trace>
  <inkml:trace contextRef="#ctx0" brushRef="#br0" timeOffset="33459.9138">4217 16024,'0'-25,"0"25,0-25,0 25,0 0,0-25,0 25,0 0,0 0,0 0,0-24,0 24,0 0,0 0,0 0,0 0</inkml:trace>
  <inkml:trace contextRef="#ctx0" brushRef="#br0" timeOffset="33616.9228">4267 16222,'0'0,"0"25,0-25,0 0,0 0,0 0,0 0,0 0,0 0,0 0,0 0,0 0,0 0,0 0,25 0,-25 0,0-25</inkml:trace>
  <inkml:trace contextRef="#ctx0" brushRef="#br0" timeOffset="33958.9424">4688 15999,'0'0,"25"-25,-25 25,0 0,25-25,-25 25,25-24,-25 24,25 0,-1-25,1 25,0 0,0 0,0 0,-1 0,1 0,0 0,-25 0,25 25,-25-25,25 24,-25 1,0 0,0-25,-25 25,25 0,-25-1,0 1,0 0,1 0,-1 0,0-1,-25 1,26 0,24 0,-25 0,0-25,25 0,-25 24,25-24,0 0,0 0,0 0,0 0,25 0,-25 0,25 0,-25 0,25 0,-1 0,1 0,0 0,0 0,24 0,-24 0,0-24,25 24,-25 0,24-25</inkml:trace>
  <inkml:trace contextRef="#ctx0" brushRef="#br0" timeOffset="34263.9598">5507 16024,'0'-25,"0"25,-25 0,25 0,-25-25,25 25,0 0,-24 0,24 25,0-25,-25 0,25 25,0-25,0 25,-25-25,25 24,0 1,0 0,0-25,0 25,25 0,-25-25,25 24,-25-24,24 0,-24 25,25-25,0 0,0 0,0 0,-1 0,1 0,-25-25,25 25,0 0,0-24,-1 24,1-25,-25 0,25 25,-25-25,25 0,-25 25,0-24,0-1,0 0,0 25,-25-25,0 0,0 1,1 24,-1-25,0 25,0-25,0 25,1 0,-1 0</inkml:trace>
  <inkml:trace contextRef="#ctx0" brushRef="#br0" timeOffset="34656.9823">6524 15850,'0'0,"0"-25,0 25,0-24,0 24,0-25,-25 25,25 0,0 0,0 0,0 0,0 0,0 0,0 0,0 0,0 0</inkml:trace>
  <inkml:trace contextRef="#ctx0" brushRef="#br0" timeOffset="34841.9929">6524 16098,'0'0,"0"25,0-25,0 0,0 0,0 0,0 0,0 0,0 0,0 0,0-25,0 25,0 0,0 0,0 0,25 0,-25-25,0 25,25 0,-25 0,24-24</inkml:trace>
  <inkml:trace contextRef="#ctx0" brushRef="#br0" timeOffset="37141.1244">7020 15751,'0'-25,"0"25,0-25,0 1,0 24,25-25,-25 25,0 0,0-25,25 25,-25 0,0 0,24 0,1 0,-25 0,25 0,-25 25,25-25,0 25,-25-1,25 1,-25 0,0 0,0 0,0-1,0 1,-25 25,25-25,-25-1,0 1,0 0,0 0,1 0,-1-1,0 1,0 0,-24 0,24-25,0 25,0-25,25 0,-25 0,1 0,24 0,0-25,0 25,0-25,0 25,0-25,0 25,0-25,0 25,24 0,-24-24,25 24,-25 0,25 0,0 0,-25 0,25 24,-1-24,1 0,0 25,-25-25,25 25,0-25,-1 25,1-25,0 0,0 0,0 0,0 25</inkml:trace>
  <inkml:trace contextRef="#ctx0" brushRef="#br0" timeOffset="37460.1426">7640 15701,'0'-24,"-25"24,25 0,0 0,0 0,0 0,0 0,0 0,0 0,25 0,-25 0,25 0,0 0,0 0,-1 0,1 0,25 0,-25 0,-1 0,1 0,0 0,0 0,0 0,-1 0,-24 24,25-24,-25 25,25-25,-25 25,0 0,0 0,0-1,0 1,0 0,0 25,-25-26,25 1,0 0,-25 0,25 0,0-1,-24 1,24 0,0 0,-25-25,25 25,0-25,0 24,0-24,0 0</inkml:trace>
  <inkml:trace contextRef="#ctx0" brushRef="#br0" timeOffset="37646.1533">8360 15825,'0'-24,"0"24,0 0,0-25,0 25,0-25,-25 25,25 0,0-25,0 25,0 0,0 0,0 0,0 0,0 0,0 0,0 0,0 0,0 0,25 0</inkml:trace>
  <inkml:trace contextRef="#ctx0" brushRef="#br0" timeOffset="37785.1612">8434 15949,'0'0,"0"25,0-25,25 0,-25 0,0 25,0-25,0 0,0 0,0 0,0 0,0 0,0 0,0 0,0 0,0 0,25-25,-25 25,24 0</inkml:trace>
  <inkml:trace contextRef="#ctx0" brushRef="#br0" timeOffset="38128.1808">9054 15602,'0'0,"25"0,-25-25,0 25,25-24,-25 24,24-25,1 25,0 0,-25 0,25 0,0 0,-1 0,1 0,-25 25,25-25,0 24,-25 1,25 0,-25 0,0 0,0-1,-25 1,25 0,-25 0,0 0,0 24,1-24,-1 0,0 0,0-1,0-24,25 25,-24 0,24-25,-25 25,25-25,0 0,0 0,0 0,0 0,25 0,-1 0,-24 0,25 0,25 0,-25 0,-1 0,26-25,0 25,-1-25,1 25,0-25,-1 25,1-24,-1-1</inkml:trace>
  <inkml:trace contextRef="#ctx0" brushRef="#br0" timeOffset="38312.1914">10071 15577,'0'0,"0"-24,-25 24,25 0,-25 0,25 0,0 0,-24 0,24 0,0 0,0 24,0-24,-25 25,25 25,0-25,0 24,0-24,0 25,0-1,0 1,0-1,0 1,0 0,25-1,-25-24,0 25,24-1,-24-24,0 25,0-26,25 1</inkml:trace>
  <inkml:trace contextRef="#ctx0" brushRef="#br0" timeOffset="42078.4068">8211 12303,'-25'0,"25"-25,0 25,0 0,0 0,0-24,0 24,0 0,0 0,0 0,-25 0,25 0,0 0,0 0,0 0,0 0,0 24,0-24,0 25,0 0,0 0,0 0,0 24,0-24,25 25,-25-26,0 26,0 0,0-26,0 26,0-25,0 0,-25-1,25 1,0 0,0 0,0 0,0-1,0-24,0 0,0 25</inkml:trace>
  <inkml:trace contextRef="#ctx0" brushRef="#br0" timeOffset="42502.431">8608 12402,'24'0,"-24"0,25-24,-25 24,0 0,25-25,0 25,-25 0,25 0,-1 0,1 0,0 25,0-25,24 0,-24 24,0-24,0 25,0 0,-1 0,1 0,-25-1,25 1,-25 0,0 0,0 0,0-1,-25 1,0 0,1 0,-1 0,0-1,0 1,-24-25,24 25,0 0,0-25,-24 25,24-25,0 0,25 0,-25 0,0-25,25 25,0 0,0-25,0 25,0 0,0-25,25 25,-25 0,25-25,-25 25,25 0,0 0,-1 0,1 0,0 25,0-25,0 0,-1 25,26-25,-25 0,0 25,24-25,-24 0,25 25,-26-25,26 24,-25-24,24 0,-24 25</inkml:trace>
  <inkml:trace contextRef="#ctx0" brushRef="#br0" timeOffset="42846.4507">9997 12452,'0'0,"0"0,0 0,0 0,0 0,0 0,0 0,0 0,0 0,0 0,0 0,0 25,-25-25,25 25,0-25,-25 24,25-24,0 25,0-25,0 25,0-25,0 25,0-25,0 0,25 0,-25 0,25 25,-25-25,0 0,24-25,-24 25,0 0,25 0,-25 0,0-25,0 25,0 0,0-25,0 25,0 0,0 0,0-25,0 25</inkml:trace>
  <inkml:trace contextRef="#ctx0" brushRef="#br0" timeOffset="43114.466">10071 12923,'0'25,"0"-25,0 0,0 25,0-25,0 0,0 0,0 0,0 0,0 0,25 0,-25 0,0 0,25 0,-25-25,0 25,0 0,0 0,24 0,-24-25,0 25,0 0,0-25,0 25,0 0,-24 0,24 0,-25-24,25 24,0 0,-25 0</inkml:trace>
  <inkml:trace contextRef="#ctx0" brushRef="#br0" timeOffset="43642.4962">11237 12725,'0'0,"0"-25,0 25,0-25,0 25,25 0,-25-25,24 25,-24 0,25 0,0 0,0 0,0 0,0 0,-1 25,1-25,0 25,0 0,24 0,-24-1,-25 1,25 0,-25 0,0 0,0-1,0 1,0 0,0 0,-25 0,25-25,-25 24,1 1,-1-25,-25 25,25 0,1-25,-1 25,0-25,0 0,0 0,0 0,1 0,-1 0,25 0,0-25,-25 25,25-25,0 25,0-25,0 25,0 0,0-25,25 25,-25 0,25-24,-25 24,24 0,1 0,-25 24,25-24,0 0,0 0,0 25,-1-25,1 25,0-25,0 0,0 25,-25-25,49 25</inkml:trace>
  <inkml:trace contextRef="#ctx0" brushRef="#br0" timeOffset="43986.5159">12229 12774,'0'-24,"-25"24,25-25,-25 25,1 0,-1 0,25 0,-25 25,0-25,25 24,-25 1,1 0,24 0,0 0,-25-1,25 1,0 25,0-25,0-1,25 1,-25-25,24 25,1 0,0-25,0 0,0 25,-1-25,1 0,25 0,-25 0,-1 0,26 0,-25-25,0 25,24-25,-24 25,0-25,0 25,0-25,-1 1,-24 24,25-25,-25 0,0 0,0 0,-25 1,1-1,24 0,-25 0,0 0,0 25,0-24,0-1,1 25,-1-25,0 25,0 0</inkml:trace>
  <inkml:trace contextRef="#ctx0" brushRef="#br0" timeOffset="44306.5342">13544 12750,'0'0,"-25"0,25 0,0 0,-25 0,25 0,-25 0,25 0,0 24,0-24,0 0,0 0,0 0,0 0,0 0,0 0,0 0,0 0,25-24,-25 24,25 0,-25 0,0-25,25 25,-25 0,0 0,0-25,0 25,0 0,0 0,0 0,0 0,0 0,0 0</inkml:trace>
  <inkml:trace contextRef="#ctx0" brushRef="#br0" timeOffset="44514.5461">13469 13072,'0'0,"0"0,0 25,0-25,0 0,0 0,25 0,-25 0,0 0,25-25,-25 25,25 0,-25 0,25 0,-25-25,0 25,24 0,-24 0,0 0,0 0,0-25,0 25,0 0</inkml:trace>
  <inkml:trace contextRef="#ctx0" brushRef="#br0" timeOffset="45066.5777">14635 12774,'0'-24,"0"-1,0 0,0 0,0 0,0 1,0-1,25 25,-25-25,0 25,25-25,0 25,-1 0,1 0,0 0,0 25,0-25,-1 25,26 0,-25-1,0 1,-1 0,1 25,-25-26,25 1,-25 0,0 25,0-26,-25 1,25 25,-25-25,1-1,-1 1,-25 0,25 0,-24 0,-1-25,25 24,-24-24,24 25,0-25,0 0,1 0,24 0,-25 0,25-25,0 25,0 0,0-24,0 24,25-25,-1 25,-24 0,25-25,0 25,0 0,0 0,-1 0,1 25,0-25,0 0,0 25,24-25,-24 24,0-24,0 25,24 0,-24-25,0 25,24-25,-24 0,25 25</inkml:trace>
  <inkml:trace contextRef="#ctx0" brushRef="#br0" timeOffset="45414.5976">15801 12750,'-25'-25,"25"0,-25 25,1-25,24 25,0 0,0-25,0 25,0 0,0 0,0 0,0 0,24 0,-24 0,25 0,0 0,25 0,-26 0,26 0,0 0,-1 0,1 0,-1 0,1 0,0 0,-26 0,26 0,-25 0,24 0,-24 0,-25 0,25 0,-25 25,0-25,0 25,0 0,0 0,-25-1,25 1,-25 0,1 0,24 24,-25-24,0 0,25 0,-25 24,25-24,-25 0,25 0,-24 0,24-1,0 1,0 0,0 0,0 0,0-25,0 25,0-25,24 24</inkml:trace>
  <inkml:trace contextRef="#ctx0" brushRef="#br0" timeOffset="45706.6143">17190 12725,'0'0,"0"0,0 0,0 0,-25 0,25 0,0 0,-25 0,25 0,0 0,0 25,0-25,0 0,0 0,0 0,0 24,0-24,0 0,0 0,0 0,0 0,25 0,-25 0,0 0,25 0,-25 0,0-24,25 24,-25 0,0 0,0 0,0-25,0 25,0 0,0-25,0 25,0 0,0-25,-25 25,25 0,-25 0,0 0</inkml:trace>
  <inkml:trace contextRef="#ctx0" brushRef="#br0" timeOffset="45970.6294">17140 13171,'-24'0,"24"25,0-25,0 0,-25 0,25 25,0-25,0 0,0 0,25 0,-25 0,24 0,-24 0,25 0,0 0,0 0,0 0,-1-25,-24 25,25 0,0-25,-25 25,0 0,0-25,0 25,0 0,0-24,0 24,-25 0</inkml:trace>
  <inkml:trace contextRef="#ctx0" brushRef="#br0" timeOffset="46371.6523">18157 12750,'25'-25,"-25"0,25 25,-25-25,25 0,0 25,-1-24,-24 24,25 0,0 0,0 0,0 0,-1 0,1 0,0 24,0 1,0 0,-1 0,1 0,0-1,-25 1,25 25,-25-25,0-1,-25 26,0-25,0 0,1-1,-1 26,-25-25,1-25,-1 25,0-1,26 1,-26-25,0 25,26-25,-1 0,25 25,-25-25,25 0,0 0,0 0,0 0,25 0,-25 0,25 0,-1 0,1 25,0-25,25 0,-26 0,26 0,0 0,-1 0,26 0,-26-25,1 25,24 0,-24 0,24-25</inkml:trace>
  <inkml:trace contextRef="#ctx0" brushRef="#br0" timeOffset="46570.6637">19497 12675,'0'-25,"0"25,0-24,0 24,0 0,0-25,0 25,0 0,-25 25,25-25,0 24,-25 1,0 0,25 25,-24-26,-1 26,0 0,25 24,-25-24,0-1,25 26,-24-1,24-24,0 24,0 1,0-26,-25 26,25-1,0-24,-25 24</inkml:trace>
  <inkml:trace contextRef="#ctx0" brushRef="#br0" timeOffset="53513.0608">8037 11857,'0'-25,"-25"25,0-25,1 25,-1-25,0 25,0-25,0 25,1 0,-1 0,0 0,0 25,0-25,1 25,-1 0,-25 24,25-24,1 25,-26-1,25 1,0 24,-24 1,24-1,0 1,0 24,1-25,24 1,-25 24,25-25,0 1,0-1,25 1,-1-1,1-24,25-1,-1 26,1-26,24-24,1 25</inkml:trace>
  <inkml:trace contextRef="#ctx0" brushRef="#br0" timeOffset="54380.1104">20514 12278,'0'-24,"0"-1,25 0,-25 25,24-25,-24 0,25 0,-25 25,25 0,-25-24,0 24,25 0,-25 24,25-24,-25 25,24 0,1 0,-25 0,25 24,0 1,0 0,-1 24,-24 0,25 1,0-1,-25 25,25-24,-25 24,0 0,0-24,-25 24,0 0,0-24,-24-1,24 0,-25 1,1-1,-1-24,-24-1,24 1,1 0,-1-26,-24 1,24-25,25 25</inkml:trace>
  <inkml:trace contextRef="#ctx0" brushRef="#br0" timeOffset="54613.1237">21407 12948,'25'0,"-1"0,-24 25,25-25,0 0,-25 25,25-1,0 1,-1 0,-24 0,50 0,-25 24,0-24,-1 25,1-25,25 24,-25-24,24 0,-24 24,0-24</inkml:trace>
  <inkml:trace contextRef="#ctx0" brushRef="#br0" timeOffset="54809.1349">22077 13072,'0'-25,"-25"-24,25 24,-25 0,25 0,0 25,-25-25,25 25,-25 0,0 25,25-25,-49 25,24 0,0 0,-24-1,-1 1,0 25,1-1,-1 1,1 0,-26-1,26 1,-26 0,26-1,-26 26</inkml:trace>
  <inkml:trace contextRef="#ctx0" brushRef="#br0" timeOffset="61248.5032">11014 5358,'0'25,"0"-25,0 0,0 0,0 0,0 0,0 0,0 0,0 0,0 0,0 0,0 0,0 0,0 0,24 0,-24 24,25-24,0 0,-25 0,25 25,0-25,-1 0,26 0,-25 25,0-25,24 0,1 0,0 25,-1-25,1 0,-1 0,1 0,24 0,-24 0,24 0,-24 0,24 0,1-25,-26 25,1 0,0 0,24 0,-49 0,24 0,1 0,-25 0,0 0,-1 0,1 0,-25 0,25 0</inkml:trace>
  <inkml:trace contextRef="#ctx0" brushRef="#br0" timeOffset="61472.5161">12378 5457,'49'0,"1"0,25 0,-26-25,1 25,24 0,-24 0,-1 0,1 0,0 0</inkml:trace>
  <inkml:trace contextRef="#ctx0" brushRef="#br0" timeOffset="62112.5527">15578 5581,'0'0,"0"0,0 0,0 0,0 0,0 0,0 0,0 0,0 0,0 0,24 0,-24 0,25 0,0 0,0 0,0 0,24 0,1-25,0 25,-1 0,1 0,24 0,1 0,-1 0,0 0,1 0,-1 0,1 0,-1 0</inkml:trace>
  <inkml:trace contextRef="#ctx0" brushRef="#br0" timeOffset="62316.5643">17364 5507,'0'0,"0"0,0 0,0 0,0 0,0 0,0 0,0 0,0 0,0 0,0 0,0 0,24 0,-24 0,25 0,-25 0,25 0,0 0,0 0,24 24,-24-24,25 0,-26 0,26 0,0 0,-1 0</inkml:trace>
  <inkml:trace contextRef="#ctx0" brushRef="#br0" timeOffset="62625.582">19919 5531,'49'-24,"-24"24,25 0,-26 0,1 0,25 0,-25 0,-1 0,26 0,-25 0,0 24</inkml:trace>
  <inkml:trace contextRef="#ctx0" brushRef="#br0" timeOffset="63628.6394">2233 6474,'0'0,"0"0,0 0,-25 0,25 0,0 0,0 0,0 0,0 0,0 0,0 0,25 0,-25 0,25 0,-1 0,1 0,0 0,25 0,-26 0,26 0,0 0,-1 0,26 0,-26 0,26 0,-1 0,-24-25,24 25,1 0,-1-25,0 25,1 0,-1-24,-24 24,24 0,-24-25,-1 25,1 0,-25 0,0 0,-1 0,1-25</inkml:trace>
  <inkml:trace contextRef="#ctx0" brushRef="#br0" timeOffset="63872.6533">3051 6424,'-24'25,"-26"-25,0 0,25 25,1-25,-1 0,25 0,-25 0,25 25,0-25,0 0,25 0,-25 0,25 0,-1 0,26-25,-25 25,25 0,-1 0,26 0,-26-25,26 25,-1 0,0-25,1 25,-26 0,51-24,-26 24,0 0,1-25,-1 25,-24-25,24 25,1 0,-26 0,1 0,0 0,-1 0,-24 0,25 0,-26 0,-24 25</inkml:trace>
  <inkml:trace contextRef="#ctx0" brushRef="#br0" timeOffset="65290.7344">8756 13122,'0'0,"0"-25,0 25,0-25,0 25,0-25,0 25,0-25,0 25,0 0,0 0,0 0,0 0,0 0,0 0,0 0,0 0,0 0,0 0,0 25,0-25,0 25,0-25,0 25,0 0,0-1,0 1,0 0,0 0,0 0,0 0,0-1,0 26,0-25,0 0,0-1,0 1,0-25,0 25,-24 0,24 0,0-25,0 24,-25-24,25 25,0-25,0 0,-25 0</inkml:trace>
  <inkml:trace contextRef="#ctx0" brushRef="#br0" timeOffset="65569.7504">8558 13494,'0'0,"0"-25,-25 25,25 0,0-25,-25 25,25 0,0-25,0 25,0 0,0 0,0 0,0 0,0 0,0 0,0 0,0 0,0 25,0-25,0 0,0 25,25-25,-25 25,0 0,25-25,-25 24,0 1,25-25,-25 25,25-25,-25 25,24-25,-24 0,25 0,-25 0,25 0,0 0,-25 0,25 0,-1-25,1 25,0-25,0 0,-25 25,25-24,-1-1,1 0,-25 25,25-25,0 0,-25 25,0-24,0 24,25-25,-25 25,0 0,0 0</inkml:trace>
  <inkml:trace contextRef="#ctx0" brushRef="#br0" timeOffset="66989.8316">7690 14238,'0'0,"0"0,0 0,0 0,0 0,0 0,0 0,0 0,0 25,0-25,-25 0,25 0,0 24,-25-24,25 0,-25 0,1 25,24-25,-25 0,0 0,0 25,0-25,1 0,-1 0,25 0,-25 0,0 0,25 0,-25 0,25-25,0 25,-24 0,24-25,0 25,0-24,0-1,0 0,0 25,0-25,0 0,24 1,-24-1,25 25,-25-25,25 0,-25 25,25 0,0-25,-25 25,24 0,1-24,-25 24,25 0,0 0,-25 0,25 24,-1-24,1 0,-25 25,25 0,0-25,-25 25,25 0,-25-1,0 26,0-25,0 0,0-1,0 1,-25 0,25 25,-25-25,0-1,0 1,1 0,-26 0,25 0,0-1,-24 1,24 0,0 0,-24-25,24 0,0 25,25-25,-25 0,0 0,25 0,-24-25,24 25,0-25,0 25,0-25,0 0,0 1,0 24,0-25,0 25,24-25,-24 25,25 0,0 0,-25 0,25 0,0 0,-1 0,-24 25,25-25,0 0,0 25,0-25,-1 24,1-24,0 0,0 25,0-25,-25 0,24 0,1 25,0-25</inkml:trace>
  <inkml:trace contextRef="#ctx0" brushRef="#br0" timeOffset="67397.855">7938 14114,'0'-25,"0"25,0 0,0 0,0 0,0 25,0-25,0 0,0 25,0-1,0-24,0 25,0 0,0-25,25 25,-25-25,24 25,-24-25,25 24,-25-24,25 0,0 25,0-25,-1 0,1 0,-25 0,25-25,0 25,0 0,-25-24,25 24,-1-25,-24 25,25-25,-25 0,25 25,-25-25,25 1,-25-1,0 0,0 25,0-25,0 25,0-25,0 25,0 0,0 0,0 0,0 25,0-25,0 25,0 0,0 0,0-1,0 1,0 0,0 25,0-26,0 1,0 0,0 0,0 0,-25 0,25-25,0 24,0-24,0 25,0-25,0 25,0-25,0 0,0 0</inkml:trace>
  <inkml:trace contextRef="#ctx0" brushRef="#br0" timeOffset="67737.8744">8608 14139,'24'0,"-24"0,0-25,0 25,0 0,-24 0,24 0,0 0,-25 0,25 25,0-25,-25 24,25-24,-25 25,25 0,-25-25,25 25,0 0,0-1,0-24,0 25,0 0,0-25,0 25,25-25,-25 25,25-25,0 0,-25 0,25 0,-1 0,1 0,0 0,0 0,0-25,-1 25,1-25,0 25,-25-25,25 0,0 25,-25-24,24 24,-24-25,0 0,0 0,0 25,0-25,0 1,-24 24,24-25,-25 0,0 25,0-25,0 25,1 0,-1 0,0-25,25 25,-25 0,0 0,25 0</inkml:trace>
  <inkml:trace contextRef="#ctx0" brushRef="#br0" timeOffset="68050.8923">9054 14039,'25'0,"-25"0,25 0,-25 0,0 0,0 0,0 0,0 0,0 25,0-25,0 25,-25-25,25 25,0 0,-25-25,25 24,-25 1,25 0,0 0,0 0,0-1,0 1,0 0,0 0,0-25,25 25,-25-25,25 25,-25-25,25 0,-1 24,1-24,0 0,-25 0,25-24,0 24,-1 0,1-25,0 25,0-25,0 0,0 25,-1-25,1 0,-25 1,25-1,-25 0,0 0,0 0,0 1,-25-1,-24 0,24 0,-50 0,26 1</inkml:trace>
  <inkml:trace contextRef="#ctx0" brushRef="#br0" timeOffset="77068.4081">22945 12799,'24'-25,"-24"25,0 0,0 0,0 0,0 0,0 0,0 0,0 0,0 0,0 0,0 0,-24-24,24 24,-25 0,0 0,0 0,0 0,1 0,-1 0,0 0,0 0,0 0,1 0,-1-25,25 25,-25 0,25 0,0-25,0 25,0-25,0 25,0-25,0 25,0-24,0 24,0-25,0 25,0-25,25 25,-25-25,25 25,-1 0,-24 0,25 0,-25 0,25 0,-25 0,25 0,-25 25,25 0,-25-25,0 49,0-24,0 0,0 25,0-26,0 26,0-25,-25 24,0-24,0 25,0-25,1-1,-26 1,25 25,-24-25,24-1,-25 1,1-25,24 25,0-25,0 25,0-25,1 0,-1 0,25 0,0 0,0-25,0 25,0-25,0 0,0 25,25-24,-25-1,24 0,1 0,0 25,0-25,-25 25,25 0,-1 0,1 0,0 0,0 0,-25 0,25 25,-1-25,1 25,-25 0,25-25,0 25,0-25,-25 24,24 1,1-25,-25 25,25-25,0 25</inkml:trace>
  <inkml:trace contextRef="#ctx0" brushRef="#br0" timeOffset="77544.4353">23292 13122,'25'-25,"0"0,-25 0,24 0,-24 1,0-1,0-25,0 25,0 25,0-24,0-1,-24 25,24 0,-25 0,0 25,0-25,0 24,1-24,-1 25,25 0,-25 0,0 0,25-25,0 24,0 1,0 0,0-25,0 25,25-25,-25 25,25-25,0 0,-25 0,24 24,1-24,25 0,-25 0,-1-24,1 24,0 0,0 0,24-25,-24 25,0 0,0 0,0-25,-1 25,1 0,0-25,0 25,0 0,-25 0,24 0,1 0,-25 25,0-25,25 0,-25 25,0-25,0 25,0-1,0-24,0 25,0-25,0 25,0 0,0-25,0 25,0-25,0 25,0-25,25 0,-25 24,25-24,-25 0,24 0,1 0,0 0,0 0,0 0,-1 0,26 0,-25 0,0 0,0-24,24 24,-24-25,-25 25,25-25,-25 0,0 0,0 0,0 1,-25-1,0 0,0 0,-24 0,-1 1,-24 24,-1-25,1 0</inkml:trace>
  <inkml:trace contextRef="#ctx0" brushRef="#br0" timeOffset="78908.5133">16495 11757,'0'0,"0"-24,0-1,0 0,0 0,0 0,0 1,0-1,0 0,-24 0,24 0,-25 1,25-1,-25 0,25 25,-25-25,25 25,-25-25,1 25,24 0,-25 0,0 25,0-25,-24 25,24 0,0 0,-25-1,26 1,-1 0,0 0,0 24,0-24,1 0,24 0,0 24,0-24,0-25,24 25,-24 0,25 0,0-25,0 24,0-24,-1 0,1 0,25 0,-1 0,-24 0,25 0,-1 0,-24 0,25-24,-25 24,-1 0,1 0,0 0,0 0,-25 0,0-25</inkml:trace>
  <inkml:trace contextRef="#ctx0" brushRef="#br0" timeOffset="80479.6032">15230 13816,'25'-25,"-25"25,25-24,-25-1,0 0,0 25,25-25,-25 25,0-25,0 25,0 0,0 0,0 0,0 0,0 0,0 0,0 25,0 0,0-25,25 25,-25 0,0-1,0 1,0 0,0 0,0 0,0-1,0 1,0-25,0 25,0 0,0 0,0-25,0 24,0-24,0 0,-25 25,25-25,0 0,0 0,-25 0,25 0,0 0,0 0,-25-25,25 25,0 0,0-24,-25 24,25 0,0-25,0 25,-24-25,24 0,0 25,0-25,-25 25,25 0,0-24,0 24,0 0,0 0,0 0,0 0,0 0,0 0,0 0,0 24,0-24,0 25,0-25,0 25,0 0,25 0,-25-1,0 1,24 25,-24-25,0-1,0 1,25-25,-25 25,0 0,25-25,-25 25,0-25,25 0,0 0,-25 0,24 0,-24 0,25 0,0-25,-25 25,25-25,0 25,-25-25,24 0,-24 25,25-24,-25-1,25 0,-25 0,0 25,0-25,0 1,25 24,-25-25,0 25</inkml:trace>
  <inkml:trace contextRef="#ctx0" brushRef="#br0" timeOffset="82379.7119">14834 14684,'0'0,"0"0,0 0,0 0,0 0,0-24,24 24,-24 0,25 0,-25 0,25 0,0-25,0 25,24 0,-24 0,0-25,24 25,-24 0,25 0,-25-25,-1 25,1 0,0 0,0 0,0 0,-25-25,0 25,0 0,0 0,0 0,0 0,-25 25,0-25,25 0,-25 0,-24 0,24 0,0 25,0-25,-24 0,24 0,0 0,0 0,0 0,25 25,-24-25,24 0,-25 0,25 0,0 0,-25 0,25 0,0 0,0 0,0 0,0 0,0 0,0 0,0 0,0 0,0 0,0 25,0-25,0 24,-25-24,25 25,0-25,-25 25,25-25,0 25,0-25,-24 25,24-25,0 24,0-24,0 25,0-25,0 0,0 0,0 0,0 25,0-25,0 0,0 0,0 0,24 0,-24-25,0 25,25 0,-25 0,25 0,-25-25,25 25,-25 0,25 0,-1-24,-24 24,25 0,-25 0,25 0,-25 0,25 0,0 0,-25 24,24-24,1 0,0 25,-25-25,25 25,-25 0,25 0,-25-1,24-24,-24 25,0 0,0 0,0 0,-24-1,24 1,-25-25,25 25,-25 0,25-25,-25 25,0-25,1 24,-1-24,0 0,0 0,25 0,-25 0,1 0,-1 0,0 0,25 0,-25-24,0 24,25-25,-24 25</inkml:trace>
  <inkml:trace contextRef="#ctx0" brushRef="#br0" timeOffset="82828.7376">15627 14635,'0'0,"0"0,0 0,0 25,0-25,0 0,0 0,-25 24,1-24,24 25,-25 0,0 0,0-25,0 25,25-1,-24 1,-1 0,25 0,0-25,0 25,0-1,0-24,0 25,0-25,25 25,-25-25,24 0,1 0,0 0,0 0,-25 0,25 0,-1 0,1-25,0 25,0-25,0 25,0-24,-1 24,-24-25,25 0,-25 25,0-25,0 25,25-25,-25 25,0 0,0 0,0 0,0 0,0 0,0 0,0 25,-25 0,25 0,0 0,-25-1,25 1,0 0,0 0,0 0,0-1,0 1,0 0,0 0,0 0,0-25,0 24,0 1,0-25,25 25,-25-25,0 25</inkml:trace>
  <inkml:trace contextRef="#ctx0" brushRef="#br0" timeOffset="83299.7645">16272 14858,'0'0,"0"-25,0 25,0-25,-25 25,25 0,-24 0,-1 0,0 0,0 0,25 25,-25-25,1 25,-1-25,0 25,0 0,25-25,-25 24,25 1,0-25,0 25,0-25,0 0,0 25,25-25,0 0,-25 0,25 0,0 0,-1 0,1 0,0 0,0-25,0 25,-1 0,1-25,0 25,0-25,0 25,-1 0,1-24,0 24,0 0,0 0,-25 0,24 0,-24 0,25 0,-25 0,0 24,0-24,0 25,0 0,25-25,-25 25,0 0,0-25,25 24,-25 1,0-25,25 25,-25-25,24 25,1-25,-25 0,25 0,0 25,0-25,0 0,-1-25,1 25,0 0,0-25,0 25,-1-25,-24 0,25 25,-25-24,25-1,-25 0,0 0,-25 0,25 1,-49-1,24-25,0 25,-25 1,1 24,-26-25,26 0,-26 25,1 0,-1 0</inkml:trace>
  <inkml:trace contextRef="#ctx0" brushRef="#br0" timeOffset="84611.8395">1464 11311,'0'-25,"0"25,0 0,0-25,0 25,-25-24,25 24,0 0,0 0,0 0,0 0,0 24,0-24,25 25,-25-25,25 25,-25 0,0 0,24-1,-24 26,0-25,25 0,-25-1,0 1,25 0,-25 0,25-25,-25 25,25-25,-25 24,24-24,1 0,0-24,0 24,0-25,-1 25,26-25,-25 0,25 0,-26 1,26-26,0 25,-1-24,26 24,-26-25,1 1,24 24,-24-25,24 0,-24 26,-1-1,1-25,0 25,-1 25,-24-24,0 24,0-25,-1 25,-24 0,0 0,25 0</inkml:trace>
</inkml:ink>
</file>

<file path=ppt/ink/ink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9T12:53:23.740"/>
    </inkml:context>
    <inkml:brush xml:id="br0">
      <inkml:brushProperty name="width" value="0.05292" units="cm"/>
      <inkml:brushProperty name="height" value="0.05292" units="cm"/>
      <inkml:brushProperty name="color" value="#FF0000"/>
    </inkml:brush>
  </inkml:definitions>
  <inkml:trace contextRef="#ctx0" brushRef="#br0">1538 5507,'-25'-25,"25"25,0 0,0-25,0 25,0 0,0-25,0 25,0 0,0 0,-24-25,24 25,0 0,0 0,0 0,0 0,0 0,0 0,0 0,0 25,0-25,0 0,0 25,0-25,0 25,0 0,24-1,-24 26,0-25,0 0,0 24,0-24,0 25,0-26,0 1,0 0,0 0,0 0,0 0,0-1,0-24,25 25,-25-25,0 25,0-25,25 0,-25 0,0 0</inkml:trace>
  <inkml:trace contextRef="#ctx0" brushRef="#br0" timeOffset="268.0153">1836 5407,'0'0,"25"-24,-25 24,0 0,0 0,0 0,0 0,0 0,0 0,0 0,0 0,0 0,0 24,0 1,0-25,0 25,0 0,25 0,-25-1,0 26,0-25,0 0,0-1,0 1,0 0,0 0,0 0,0-1,0 1,0 0,0 0,0-25,0 25,0 0,0-25,0 0,0 24,0-24,0 0</inkml:trace>
  <inkml:trace contextRef="#ctx0" brushRef="#br0" timeOffset="764.0437">2431 5531,'0'0,"0"0,0-24,0 24,0 0,0-25,0 25,0 0,0-25,0 25,25 0,-25-25,25 25,0 0,-1 0,1 0,0 0,0 25,0-25,-1 0,1 25,0 0,0-1,0 1,-25 0,24 0,-24 0,0-1,0 1,-24 0,24 0,-25 0,0-1,0 1,-24 0,24 0,-25 0,1 0,24-1,-25 1,25-25,1 0,-1 0,0 0,0 0,0 0,25 0,-24 0,24-25,0 25,0-24,0 24,0-25,0 25,0 0,0 0,24-25,-24 25,0 0,25 0,0 0,-25 25,25-25,0 0,-1 0,1 25,0-25,0 0,0 24,-1-24,1 0,25 0,-25 25,-1-25,1 0,0 0,0 0,0 0,24 0</inkml:trace>
  <inkml:trace contextRef="#ctx0" brushRef="#br0" timeOffset="1000.0572">3275 5531,'0'0,"0"-24,0 24,0-25,0 25,0 0,0 0,-25 0,25 0,0 0,0 25,0-25,0 24,0 1,0 0,25 0,-25 0,0 24,0-24,0 25,0-26,0 1,0 0,0 25,0-25,0-1,0 1,0 0,0-25,0 25,0 0,0-25,0 0,0 24,0-24,0 0</inkml:trace>
  <inkml:trace contextRef="#ctx0" brushRef="#br0" timeOffset="1192.0681">3696 5730,'25'0,"-25"0,25 0,-25 0,0 0,0 0,25 0,-25 0,24 0,-24 0,25 25,0-25,0 0,0 0,-1 0,1 0,0 0,25 0,-25 0,-1 0,1 0,25 0,-25 0,-25 0</inkml:trace>
  <inkml:trace contextRef="#ctx0" brushRef="#br0" timeOffset="1385.0792">3994 5482,'0'0,"-25"0,25 0,0 0,0 0,0 0,0 25,0-1,0-24,0 50,0-25,0 0,0 24,0-24,0 25,0-26,0 1,0 25,0-25,0 0,0-1,0 1,0 0,0 0,0 0</inkml:trace>
  <inkml:trace contextRef="#ctx0" brushRef="#br0" timeOffset="1808.1034">4688 5556,'0'-25,"0"1,0-1,0 25,0-25,0 0,0 25,0-25,0 25,0 0,0 0,0-24,0 24,0 24,0-24,0 25,0-25,25 25,-25 0,0 24,25-24,-25 0,0 25,0-26,25 1,-25 25,0-25,0-1,0 1,0-25,0 25,0 0,0-25,0 25,0-25,25 0</inkml:trace>
  <inkml:trace contextRef="#ctx0" brushRef="#br0" timeOffset="2036.1164">4936 5407,'0'-24,"0"24,0 0,0 0,0 0,0 0,0 0,0 0,0 24,0 1,25 0,-25 0,0 0,0-1,25 26,-25-25,0 24,0-24,25 25,-25-25,0-1,0 1,0 0,0-25,0 25,0 0,0-25,25 25,-25-1,0-24,0 0</inkml:trace>
  <inkml:trace contextRef="#ctx0" brushRef="#br0" timeOffset="2376.1359">5309 5581,'0'0,"0"0,24-25,-24 25,0 0,25-25,-25 25,25 0,0 0,-25-24,25 24,-1 0,1 24,0-24,0 0,-25 25,25-25,-25 25,0 0,0-25,0 25,0-1,0-24,0 25,-25 0,0 0,0-25,0 25,1-1,-1 1,0-25,0 25,25-25,-25 0,25 25,0-25,0 0,0 0,0 0,0 0,0 0,0 0,0 0,0 25,25-25,-25 0,25 0,0 0,0 0,-1 25,1-25,0 0,25 0,-26 0,26 0,-25 0</inkml:trace>
  <inkml:trace contextRef="#ctx0" brushRef="#br0" timeOffset="2716.1553">6028 5507,'-25'-25,"25"25,0-25,0 25,0-25,0 25,0 0,0-25,25 25,-25 0,25 0,-25 0,24 0,1 0,0 0,0 25,0-25,0 25,-25-25,24 25,1 0,-25-1,0 1,0-25,0 25,0 0,-25 24,1-24,-1 0,0 0,0 0,-25-1,26 1,-26-25,25 25,0 0,1-25,-1 25,0-25,25 0,0 0,0 0,0 0,0 0,0 25,0-25,25 0,-25 0,25 0,-25 0,24 0,1 0,25 0,-25 0,-1 0,26-25,-25 25,25 0,-1 0</inkml:trace>
  <inkml:trace contextRef="#ctx0" brushRef="#br0" timeOffset="2904.1661">6747 5531,'0'0,"0"-24,0 24,0 0,0 0,0 0,0 0,0 0,0 0,25 24,-25-24,25 0,0 0,-1 0,1 0,25 0,-25 25,24-25,-24 0,0 0,24 0</inkml:trace>
  <inkml:trace contextRef="#ctx0" brushRef="#br0" timeOffset="3080.1761">6896 5333,'-25'0,"25"0,0 0,0 25,0-25,0 25,0-1,0 1,0 0,0 25,0-26,0 26,0-25,0 24,0-24,0 0,0 25,0-26,0 1,0 0,0 0</inkml:trace>
  <inkml:trace contextRef="#ctx0" brushRef="#br0" timeOffset="3632.2077">7541 5383,'25'-25,"-25"25,25-25,-25 25,0-25,0 25,0 0,0 0,0 0,0 0,0 0,0 0,0 25,0-25,0 25,0 0,0-1,0 26,0-25,0 24,0-24,0 25,0-25,0 24,0-24,0 0,0 0,0-1,0 1,0 0,0-25,0 25,0-25,0 25,0-25</inkml:trace>
  <inkml:trace contextRef="#ctx0" brushRef="#br0" timeOffset="3850.2202">7715 5383,'0'0,"0"-25,0 25,0 0,0-25,0 25,0 0,0 0,0 0,0 25,0-25,0 25,0-1,24 1,-24 25,0-25,0-1,0 26,0-25,0 24,0-24,0 0,0 25,0-26,0 1,0-25,0 25,0 0,25 0,-25-25,0 0</inkml:trace>
  <inkml:trace contextRef="#ctx0" brushRef="#br0" timeOffset="4174.2387">8087 5507,'24'-25,"-24"25,25-25,0 25,-25 0,25-25,0 25,24 0,-24 0,0 0,0 0,24 0,-24 25,0-25,0 25,-25 0,25-25,-25 24,0 1,0 0,-25 0,0 0,0-1,0 1,-24 0,24 0,-25 0,1-1,-1-24,25 25,-24 0,24-25,0 0,25 25,-25-25,25 0,0 0,0 0,0 0,0 0,25 0,-25 0,25 0,0 0,-1-25,26 25,-25 0,25-25,-26 25,26 0,0-25,-1 25,1-24</inkml:trace>
  <inkml:trace contextRef="#ctx0" brushRef="#br0" timeOffset="4408.2521">8980 5333,'0'0,"-25"0,0-25,25 25,-25 0,25 0,-25 0,25 0,-24 25,24-25,-25 0,25 25,0 0,0-1,0 1,0 0,0 0,0 0,25-1,-25 1,24 25,1-25,0-1,-25 1,25 0,0 0,-25 0,24-1,-24-24,0 25,25 0,-25-25,0 0,0 25,0-25,0 0,0 25,-25-25,1 0,-1 0</inkml:trace>
  <inkml:trace contextRef="#ctx0" brushRef="#br0" timeOffset="4553.2604">8905 5358,'0'0,"25"-25,0 0,0 25,-1 0,1-25,0 25,0 0,0-24,24 24,-24 0,25 0,-1 0,1 0,0 0,-26 0,26 0</inkml:trace>
  <inkml:trace contextRef="#ctx0" brushRef="#br0" timeOffset="4753.2718">9773 5507,'0'0,"0"0,0 0,0 0,0 0,0 0,25 0,-25 0,25 0,25 0,-26 24,1-24,25 0,-25 0,24 0,1 0,-25 0</inkml:trace>
  <inkml:trace contextRef="#ctx0" brushRef="#br0" timeOffset="4948.283">10021 5234,'-24'-25,"24"25,0 0,0 25,0-25,0 25,0-25,0 24,0 1,0 0,0 25,0-26,0 26,0 0,0-26,0 26,0-25,0 0,0 24,0-24,0 0,0 0,0-1,0-24,0 25,0-25</inkml:trace>
  <inkml:trace contextRef="#ctx0" brushRef="#br0" timeOffset="5164.2953">10418 5259,'0'0,"25"0,-25 0,0 0,0 0,0 0,0 24,0 1,0-25,0 50,25-25,-25-1,0 1,0 25,0-25,0 24,25-24,-25 0,0 0,0-1,0 1,0 0,0-25,0 25,0-25,0 25</inkml:trace>
  <inkml:trace contextRef="#ctx0" brushRef="#br0" timeOffset="5364.3068">10766 5308,'0'0,"0"0,0 0,0 0,0 0,0 25,-25 0,25-25,0 49,0-24,0 0,0 0,0 24,0-24,0 25,0-25,0-1,0 1,0 0,0 0,0 0,0-1,0 1,0-25,0 25</inkml:trace>
  <inkml:trace contextRef="#ctx0" brushRef="#br0" timeOffset="5657.3235">11088 5383,'0'0,"25"-25,-25 25,25 0,-25-25,24 25,-24 0,25 0,0 0,0 25,-25-25,25 25,-1-1,-24-24,0 25,0 0,0 25,0-26,0 1,-24 0,-1 0,0 0,-25-1,26 1,-26 0,25-25,0 25,1-25,-1 25,0-25,25 0,0 24,0-24,0 0,0 0,0 0,0 25,25-25,-25 0,25 0,-1 0,1 0,0 0,25 0,-26 0,26-25,0 25</inkml:trace>
  <inkml:trace contextRef="#ctx0" brushRef="#br0" timeOffset="5955.3406">11708 5333,'-25'0,"25"0,-24 0,24 0,0 0,0 0,0 0,0 0,0 0,0 0,24 0,1 0,-25 0,25 0,0-25,0 25,24 0,-24 0,0 0,0 0,-1 0,1-25,0 25,0 0,-25 0,25 0,-25 0,0 0,0 25,0-25,0 25,0 0,0 0,0-1,-25 1,25 25,0-25,-25 24,25-24,-25 0,25 24,0-24,0 0,0 0,-25 0,25-1,0-24,0 25,0 0,0-25</inkml:trace>
  <inkml:trace contextRef="#ctx0" brushRef="#br0" timeOffset="6114.3497">11832 5631,'0'0,"-25"0,25-25,0 25,0 0,0 0,25 0,-25 0,25 0,0 0,0 0,-1 0,26 0,0 0,-1 25,1-25</inkml:trace>
  <inkml:trace contextRef="#ctx0" brushRef="#br0" timeOffset="6369.3643">12775 5581,'0'0,"-25"0,25 0,0 0,0 0,0 0,0 0,0 0,25 0,-25 0,25 0,-1 0,1 0,0 0,0 0,24 0,1 0,-25 0,24 0</inkml:trace>
  <inkml:trace contextRef="#ctx0" brushRef="#br0" timeOffset="6568.3756">13097 5333,'0'-25,"-25"25,25 0,0 0,0 0,0 0,0 0,0 25,-24-25,24 25,0 0,-25-1,25 26,0-25,0 24,0-24,0 25,0-25,-25 24,25-24,0 0,0 0,0 24,0-49,0 25,0 0,0 0,0-25</inkml:trace>
  <inkml:trace contextRef="#ctx0" brushRef="#br0" timeOffset="6784.388">13519 5457,'0'-25,"0"25,0 0,0 0,0 0,0 25,0-25,0 25,0 0,0-1,0 1,0 25,0-25,0-1,0 26,0-25,0 24,0-24,0 0,0 0,0 0,0-25,0 25,0-1,0-24,0 25,0-25</inkml:trace>
  <inkml:trace contextRef="#ctx0" brushRef="#br0" timeOffset="6980.3992">13990 5407,'0'-24,"0"24,0 0,0 0,0 0,0 0,0 24,0-24,0 25,0 0,0 0,0 0,0 24,25-24,-25 0,0 0,0-1,0 1,0 0,0 0,0 0,0-1,0-24</inkml:trace>
  <inkml:trace contextRef="#ctx0" brushRef="#br0" timeOffset="7405.4235">14337 5432,'25'0,"-25"-25,0 1,25 24,0-25,-25 25,25-25,-1 25,1 0,0 0,0 0,0 0,0 0,-1 0,1 0,0 0,-25 25,25-25,0 25,-25-1,0-24,0 25,0 0,0-25,0 25,0 0,-25-25,25 24,-25-24,0 25,25-25,-25 25,25-25,0 0,0 0,0 25,0-25,0 0,0 0,0 0,0 0,25 25,0-25,-25 0,25 24,0 1,-1-25,1 25,0 0,0-25,0 25,-1-1,1-24,-25 25,0 0,0-25,0 25,0 0,0-25,0 25,-25-25,25 0,-24 24,-1-24,0 0,0 0,0 0,1 0,-1 0,0 0,0 0,0 0,1-24,-1 24,25-25</inkml:trace>
  <inkml:trace contextRef="#ctx0" brushRef="#br0" timeOffset="7658.438">15106 5358,'-24'25,"24"-1,0 1,0 0,0 0,0 0,24 24,-24-24,25 25,0-26,0 26,0-25,-25 24,24-24,1 0,0 25,0-25,-25-1,25 1,-25-25,0 25,0-25,0 25,0-25,0 0,0 0,-25 25,25-25,-25 0</inkml:trace>
  <inkml:trace contextRef="#ctx0" brushRef="#br0" timeOffset="7804.4463">15082 5482,'24'-25,"1"25,0-25,25 0,-26 25,26-24,0 24,-1 0,1 0,-1 0,1 0,0 0,24 0,-24 0,24 0,-24 24,-1-24,1 0</inkml:trace>
  <inkml:trace contextRef="#ctx0" brushRef="#br0" timeOffset="10031.5737">1241 6325,'24'0,"-24"0,25 25,-25-25,25 0,-25 0,25 0,0 0,-1 0,1 0,0 0,0 0,24 0,1 0,-25 0,24 0,1 0,0 0,-1 0,1 0,24 0,-24 0,0 0,-1 0,1 0,24 0,-24 0,24 0,-24 0,-1 0,26 0,-26 0,26 0,-26 0,1 0,24 0,-24 0,24 0,-24 0,0 0,24 0,-24 0,-1 0,1 0,24 0,-24 0,0 0,-1 0,1-25,-25 25,24 0,1 0,-1 0,-24 0,25 0,-1 0,1 0,-25 0,24 0,1 0,0 0,-25 0,24 0,1 0,-25 0,24 0,1 0,-25 0,24-25,-24 25,25 0,-1 0,-24 0,25 0,-26 0,26 0,0 0,-26 0,26 0,-25 0,24 0,1 0,-25 0,24 0,1 0,-25 0,25 0,-26-24,26 24,0 0,-26 0,26 0,-25 0,24 0,-24 0,25 0,-25 0,24 0,-24 0,25 24,-26-24,26 0,-25 0,24 0,-24 0,25 0,-25 0,24 0,-24 0,0 0,24 0,-24 0,25 0,-25 0,-1 0,26 0,-25 0,0 0,24 0,-24 0,25 0,-25 0,24 0,-24 0,25 0,-26 0,26 0,-25 0,24 0,1 0,-25 0,24 0,-24 0,25 25,-25-25,24 0,-24 0,0 0,24 0,-24 0,0 0,25 25,-26-25,26 0,-25 0,25 0,-26 0,26 0,0 0,-26 0,26 0,-25 25,24-25,1 0,-25 0,24 0,-24 0,25 0,-1 0,-24 0,25 0,-25 25,24-25,-24 0,25 0,-26 0,26 0,-25 0,24 0,-24 0,25 0,-25 0,24 0,-24 0,25 0,-25 0,24 0,-24 0,25 0,-26 0,26 0,-25 0,24 0,-24 0,25 0,-25 0,24 0,-24 0,25 0,-1 0,-24 0,25 0,-26 0,26 0,-25 0,24 0,1 0,-25-25,24 25,-24 0,25 0,0 0,-26 0,26 0,-25 0,24 0,1 0,-25 0,24 0,-24 0,25 0,-1 0,-24-25,25 25,-1 0,1 0,-25 0,24 0,1 0,0 0,-26 0,26 0,0 25,-26-25,26 0,0 0,-25 0,24 0,1 0,-25 0,24 0,1 0,-1 0,-24 0,25 0,-1 25,1-25,-25 0,24 0,1 0,0 0,-26 0,26 0,0 0,-1 0,-24 0,25 0,-1 0,-24 0,25 0,-1 0,-24 0,25 0,-1 0,1 0,-25 0,24 0,1 0,0 0,-26 0,26 0,0 0,-1 0,1 0,-1 0,-24 0,25 0,-1 0,1 0,0 0,-1 0,1 0,-1 0,1-25,0 25,-1 0,1 0,0 0,-1 0,1 0,-1 0,1 0,0 0,-1 0,1 0,-1 0,1 0,0 0,-1 0,1 0,24 0,-24 0,-1 0,1 0,0 0,24 0,-24 0,-1 0,1 0,0 25,-1-25,1 0,-1 0,26 0,-26 0,1 0,0 0,-1 0,1 24,-1-24,1 0,0 0,-1 0,1 0,0 0,-26 25,26-25,0 0,-1 0,1 0,-1 0,-24 0,25 0,-1 25,1-25,0 0,-1 0,-24 0,25 0,-1 0,-24 0,25 0,-1 0,-24 0,25 0,-26 0,26 0,0 0,-26 0,26 0,-25 0,25 0,-26 0,1 0,0-25,25 25,-26 0,1 0,0 0,0 0,0 0,-25 0,24 0,-24 0,25 0,-25 0,0 0,0 0,0 0</inkml:trace>
  <inkml:trace contextRef="#ctx0" brushRef="#br0" timeOffset="12965.7416">6822 3721,'-25'0,"0"0,25 0,0 0,0 0,0-25,0 25,0-25,25 0,24 0,-24 1,25-1,24-25,-24 25,24-24,26 24,-1-25,0 1,0-1,0 1,25 24</inkml:trace>
  <inkml:trace contextRef="#ctx0" brushRef="#br0" timeOffset="13270.759">10369 3324,'0'0,"-25"0,25 0,-25 0,25-25,0 25,0 0,0-25,0 25,0-25,25 25,-25-24,25-1,24 0,-24 0,25 0,-1 1,1-1,0 0,24 0</inkml:trace>
  <inkml:trace contextRef="#ctx0" brushRef="#br0" timeOffset="13611.7785">13122 3200,'0'0,"0"0,0 0,0 0,25 0,-25-25,25 25,-1 0,1 0</inkml:trace>
  <inkml:trace contextRef="#ctx0" brushRef="#br0" timeOffset="15075.8622">7020 6871,'-25'0,"25"0,0 0,0-25,-25 25,25 0,0 0,0 0,0 0,0 0,0 0,25 0,0 0,-25 0,25 0,24-25,-24 25,25 0,0 0,-26-25,26 25,0 0,-1 0,1 0,-25-24,24 24,-24 0,0 0,-25 0</inkml:trace>
  <inkml:trace contextRef="#ctx0" brushRef="#br0" timeOffset="15495.8863">7268 6747,'-25'0,"-24"0,24 0,0 0,25 25,-25-25,0 0,1 0,24 0,0 0,-25 0,25 24,0-24,0 0,-25 25,25-25,0 25,-25-25,25 25,0-25,0 25,-25 0,25-1,0-24,-24 25,24 0,0-25,0 25,0-25,-25 25,25-25,0 0,0 0,0 0,0 0,0 0,0 0,0 0,25 0,-25 0,24 0,-24 0,25-25,-25 25,25 0,0 0,-25 0,25 0,-1 0,1 0,0 0,0 0,25 0,-26 0,1 0,0 0,0 25,0-25,-1 24,1-24,0 25,0-25,0 25,-25 0,0-25,0 25,0-1,0 1,0-25,-25 25,0 0,0-25,0 25,1-25,-26 24,25-24,-24 0,24 0,-25 0,0 0,26-24,-26 24,0-25,26 25,-26-25,25 25,0-25,-24 25,24-25</inkml:trace>
  <inkml:trace contextRef="#ctx0" brushRef="#br0" timeOffset="22541.2892">9501 2307,'-25'-25,"0"0,25 25,-25-25,25 1,0 24,0-25,0 25,0-25,0 25,25 0,-25 0,25 0,0 0,24 0,-24 0,25 25,-1-25,26 0,-1 0,0 25,26-25,-1 24,0-24,0 25,25-25,0 25,-24-25,24 25,0 0,24-25,-24 24,0-24,1 0,-1 25,24-25,-24 25,-24-25,24 0,-25 25,0-25,0 25,0-25,-24 0,-1 0,-24 0,0 24,-26-24,1 0,0 0,0 0,-25 0,0 0,-25 0,0-24</inkml:trace>
  <inkml:trace contextRef="#ctx0" brushRef="#br0" timeOffset="22860.3075">10071 2282,'-74'0,"24"25,-24-25,24 0,0 0,26 0,-1 0,0 0,25 0,0 0,0 0,0 0,0 0,25 0,0 0,24 0,1 0,-1 0,26 0,-1 0,1 0,24-25,0 25,25 0,0 0,0 0,0-25,25 25,-25 0,25 0,0-25,0 25,-1 0,-24 0,25 0,-25 0,-25-24,25 24,-24 0,-1 0,-25 0,-24 0,0-25,-1 25,-24 0,0 0,0 0,-25 0,0-25,0 25,0 0</inkml:trace>
  <inkml:trace contextRef="#ctx0" brushRef="#br0" timeOffset="23772.3597">10418 1166,'-24'25,"24"-25,-25 0,25 0,0 0,0 0,0 0,0 0,0 0,0 0,0 0,25-25,-1 25,1-25,0 25,0-25,24 25,1-25,0 1,-1 24,1-25,-1 0,1 0,0 25,-1-25,1 1,-25-1,24 25,-24-25,0 0,0 0,-1 1,-24-1,0 0,0 25,0-25,-24 0,-1 25,0-24,0 24,0-25,25 25,-24 0,-1 0,0 0,0 0,25 0,-25 0,25 25,0-25,-24 0,24 0,0 0,0 24,0-24,24 0,-24 0,25 0,0 0,0 25,0-25,-1 0,1 0,25 0,-25 25,-1-25,1 0,25 0,-25 25,-1-25,1 0,-25 25,25-1,-25-24,25 25,-25-25,0 25,0 0,-25 0,25-25,-25 24,0 1,1 0,24-25,-25 25,0 0,0-25,0 24</inkml:trace>
  <inkml:trace contextRef="#ctx0" brushRef="#br0" timeOffset="24407.396">11708 819,'25'0,"-25"0,0 0,0 0,0 0,0 0,0 0,0 24,0-24,0 25,0 0,0 0,0 0,0-1,0 1,0 0,0-25,0 25,0 0,0-25,0 24,0-24,0 25,0-25,0 0,0 0,0 0,0 0,0 0,0 0,0-25,0 25,0 0,-25-24,25 24,0-25,0 0,0 0,0 0,0 1,0-1,0 0,0-25,0 26,0-1,0-25,0 25,0 1,0-26,0 25,0 0,25 25,-25-24,25 24,-25-25,25 25,-1 0,-24 25,25-25,0 24,-25-24,25 25,0 0,-1 0,-24 0,25-1,-25 1,25-25,-25 25,25 0,-25-25,25 25,-25-25,24 24,-24-24,0 0,25 0,-25 0,0 0,25-24,-25 24,0 0,25-25,-25 25,0-25,0 0,25 25,-25-25,0 1,0-1,24 0,-24 0,0 0,0 1,0-1,0 0,0 25,0-25,0 25,0 0,0 0,0 25,0 0,0 0,25-1,-25 1,0 0,0 25,0-26,0 26,0-25,0 0,0-1,0 26,0-25,0-25,0 25,25-1,-25-24,0 25,25-25,-25 0</inkml:trace>
  <inkml:trace contextRef="#ctx0" brushRef="#br0" timeOffset="25415.4536">12601 819,'25'0,"-25"0,0 24,0-24,0 0,0 25,0-25,0 0,0 0,25 25,-25-25,25 0,-25 0,24 0,-24 0,25 0,-25-25,25 25,-25 0,25-25,-25 25,25 0,-25-24,24 24,-24 0,0-25,0 25,0-25,0 25,0-25,0 25,-24-25,24 25,-25 0,0-24,0 24,0 0,1 0,-1 0,0 0,0 24,0-24,1 25,-1 0,0 0,25 0,-25-25,25 24,0 1,0 0,0 0,0 0,0-1,25-24,-25 25,25 0,0-25,-1 0,26 25,-25-25,0 0,24 0,-24 0,25 0,-26 0,26 0,0-25,-26 25,26 0,-25-25,24 25,-24-25,0 25,0-24,24-1,-49 0,25 0,0 0,-25 1,0-1,0 0,0 25,0-25,-25 0,0 1,1 24,24 0,-25 0,0 0,-25 0,26 0,-1 24,0-24,25 25,-25-25,0 25,25 0,-24-25,24 25,0-1,0 1,0-25,0 25,0-25,0 25,0-25,24 0,-24 25,25-25,0 0,-25 0,25 0,0 0,-1 0,1 0,0-25,0 25,-25-25,25 25,-1-25,1 25,0-25,-25 25,25-24,-25-1,25 25,-25-25,0 25,0-25,0 25,0 0,0 0,0 0,0 0,0 25,0-25,0 25,0-25,0 25,0-1,0-24,0 25,0 0,24-25,-24 25,0-25,0 0,25 25,-25-25,25 0,0 0,-25 0,25 0,-1 0,1 0,0 0,-25 0,25 0,0-25,0 25,-1 0,-24-25,25 25,0-25,0 0,-25 25,25-24,-25-1,24 25,-24-25,25 25,-25 0,0-25,0 25,0 0,0 0,0 25,0-25,0 0,0 25,0-25,0 25,0-1,0-24,0 25,0 0,0 0,0-25,0 25,0-25,0 24,0-24,0 0,25 0,-25 25,0-25,25 0,-25 0,0 0,25-25,-25 25,0 0,24-24,-24 24,25-25,0 0,-25 25,25-25,0 0,-1 1,1-1,0 25,0-25,0 25,-1-25,1 25,0 0,0 25,-25-25,25 25,-1-25,1 25,0-1,-25 1,25 0,-25-25,25 25,-25 0,0-25</inkml:trace>
  <inkml:trace contextRef="#ctx0" brushRef="#br0" timeOffset="25699.4699">12552 1116,'-50'0,"0"25,25-25,25 0,-24 0,24 0,0 0,24 0,-24 0,25 0,25 0,0 0,-1 0,1 0,24 0,25-25,-24 25,24 0,0 0,0 0,1 0,24 0,-25-25,0 25,0 0,-24 0,24-24,-25 24,1 0,-1 0,-24 0,-1-25,1 25,-25 0,0 0,-25-25</inkml:trace>
  <inkml:trace contextRef="#ctx0" brushRef="#br0" timeOffset="29296.6756">10542 2505,'100'0,"24"-25,-25 25,25 0,25 0,-25 0,0-24,25 24,-25 0,0 0,24-25,-24 25,-24 0,24 0,-25 0,0 0,0 0,-24-25,-1 25,1 0,-26 0,-24 0,25 0,-26 0,1 0,-25-25,0 25,0 0,0 0</inkml:trace>
  <inkml:trace contextRef="#ctx0" brushRef="#br0" timeOffset="51528.9472">5209 2183,'0'-25,"0"25,0-25,0 25,0 0,0 0,0 0,0 0,0 0,0 0,0 0,25 25,-25-25,25 25,-25-25,25 25,0-1,-1 1,-24 0,25-25,0 25,0 0,0-1,-25-24,24 25,1-25,-25 25,25-25,0 25,-25-25,0 0,25 0,-25 0,0 0,0 0,0 0,0 0,24 0,-24-25,0 25,0-25,0 25,0-25,0 25,0-24,0 24,0-25,0 0,0 25,0-25,-24 25,24-25,0 25,0 0,0-24,0 24,0 0,0 0,0 0,0 0,0 0,0 0,0 0,0 0,0 0,0 24,0-24,0 0,0 25,0-25,0 25,24-25,-24 25,0-25,25 25,-25-25,0 24,25-24,-25 25,0-25,0 25,0-25,25 25,-25-25,0 0,0 25,0-25,0 0,-25 0,25 24,-25-24,0 0,1 25,-1-25,0 0,0 0,-24 0,24 25,0-25,-25 0,26 0</inkml:trace>
  <inkml:trace contextRef="#ctx0" brushRef="#br0" timeOffset="55582.1791">7070 3671,'0'-25,"0"0,0 25,-25-24,25-1,0 0,0 25,-25-25,25 25,0 0,0-25,0 25,0 0,0 25,0-25,0 25,0 0,0 0,0-1,0 26,0-25,0 25,0-1,0-24,25 25,-25-1,0 1,0-25,0 24,0-24,0 0,0 0,0-1,0 1,0 0,0 0,0 0,0-25,0 0,0 24,0-24,0 0,0 0</inkml:trace>
  <inkml:trace contextRef="#ctx0" brushRef="#br0" timeOffset="55937.1994">6921 3696,'0'-25,"-25"25,25-25,0 25,0 0,0-25,0 25,0 0,-25 0,25 25,0-25,0 0,0 25,-25-25,25 25,-24 0,24 0,-25-1,25 1,-25-25,25 25,-25 0,25 0,-25-25,25 24,0-24,0 25,0-25,-24 0,24 0,0 0,0 0,0 0,0 0,0-25,0 25,0-24,24-1,-24 0,25 0,-25 0,25-24,0 24,-25 0,25-25,-1 26,1-1,0 0,0 0,0 0,-1 25,1 0,0 0,0 0,0 0,-1 25,1 0,0 0,0 0,0-1,0 26,-1-25,1 0,0 24,0-24,0 25,-1-25</inkml:trace>
  <inkml:trace contextRef="#ctx0" brushRef="#br0" timeOffset="60399.4546">19844 3770,'0'0,"0"0,0 0,0 0,0 0,0 0,0 25,0-25,0 25,0 0,0 24,0 1,0-25,0 24,0 1,0 0,0-1,0 1,0-25,0 24,-25-24,25 0,0 0,0-1,-25 1,25 0,0-25,0 25,0-25,0 0,0 0</inkml:trace>
  <inkml:trace contextRef="#ctx0" brushRef="#br0" timeOffset="60743.4743">19695 3845,'0'-25,"-25"25,25 0,0 0,0 0,0 0,0 0,0 0,-24 0,24 25,0-25,-25 25,25-25,0 24,0-24,-25 25,25 0,-25-25,25 25,0-25,0 0,-25 25,25-25,0 0,0 0,0 0,0 0,0 0,0 0,0 0,0-25,25 25,-25-25,25 0,-25 25,25-25,-25 1,25-26,-1 25,1 0,0 1,0-1,0 0,-1 0,1 25,-25 0,25 0,0 0,0 0,0 0,-1 25,1 0,0 0,0 24,-25-24,25 25,-1-1,-24-24</inkml:trace>
  <inkml:trace contextRef="#ctx0" brushRef="#br0" timeOffset="61963.5441">16297 6152,'-25'0,"25"0,0 0,0 0,0 0,-25 0,25 0,0 0,0 0,25 0,-25 0,25 0,0 0,0 0,-1 0,1 0,25 0,-1 0,-24 0,25 0,-1 0,1 0,-25 0,25 0,-26 0,1 0</inkml:trace>
  <inkml:trace contextRef="#ctx0" brushRef="#br0" timeOffset="62163.5555">16347 6424,'-25'0,"0"0,25 25,0-25,0 0,-25 0,25 0,0 0,0 0,0 0,0 25,25-25,-25 0,25 0,-25 0,25 25,-1-25,1 0,0 0,25 0,-26 0,26 0,0 0,-1 0,1 0,0 0</inkml:trace>
  <inkml:trace contextRef="#ctx0" brushRef="#br0" timeOffset="66539.8058">17661 5978,'0'-25,"0"25,0-25,0 25,0 0,0-24,0 24,0 0,0 0,0 0,0 0,0 0,0 0,0 0,0 0,0 0,0 0,0 0,0 0,0 24,0-24,0 0,0 25,0-25,0 25,0-25,0 25,0-25,0 25,0-1,0 1,0 0,0 0,0 0,0-1,0 1,0 25,0-25,0-1,0 1,0 0,0 0,0 0,0-1,0 1,0-25,0 25,0-25,0 25,0-25,0 0</inkml:trace>
  <inkml:trace contextRef="#ctx0" brushRef="#br0" timeOffset="66927.828">17984 6003,'0'-25,"25"25,-25-25,0 25,0-25,0 25,0 0,0-24,0 24,0 0,0 0,0 0,0 24,0-24,0 0,0 25,0 0,0 0,0 0,0 24,0-24,0 25,0-26,0 26,0 0,-25-26,25 26,0-25,0 0,-25 24,25-24,0-25,0 25,0 0,0-25,0 24,0-24,0 0,0 25,0-25,0 0,0 0,0 0,0 0,0 0,0 0,0-25</inkml:trace>
  <inkml:trace contextRef="#ctx0" brushRef="#br0" timeOffset="70085.0086">18381 6003,'0'0,"-25"0,25 0,0-25,0 25,0 0,0 0,0-25,0 25,0 0,0 0,25 0,-25-25,24 25,1 0,-25 0,25 0,0 0,0 25,-1-25,-24 0,25 25,0 0,-25-25,0 25,0-1,0 1,0 0,-25 25,25-26,-25 1,1 25,-26-25,25-1,0 1,-24 0,24 25,-25-50,26 24,-1 1,0-25,0 25,0-25,25 0,0 0,0 0,0 0,0 0,0 0,0-25,0 25,0 0,25-25,-25 25,25-24,-25 24,25 0,-25 0,25-25,-25 25,24 0,1 0,-25 25,25-25,0 0,0 24,-25-24,24 0,1 25,0-25,0 25,0-25,-1 25,1-25,25 25,-25-25</inkml:trace>
  <inkml:trace contextRef="#ctx0" brushRef="#br0" timeOffset="70437.0287">19398 6028,'0'-25,"0"25,-25-25,0 25,25-25,-25 25,25 0,-25 0,1 0,-1 0,0 0,0 25,-24-25,24 25,-25 24,25-24,-24 25,24-25,-25 24,26 1,-1-1,0 1,0 0,0-1,0 1,25-25,0-1,0 26,0-25,0 0,0-25,0 24,0-24,25 25,0-25,0 0,-25 25,50-25,-26 0,1-25,25 25,-25-25,24 25,-24-24,25-1,-26 0,1 0,0 25,0-25,-25 1,0-1,0 0,0 25,0-25,0 25,-25-25,-25 25,26 0,-26 0,25 0,-24 0,-1 0</inkml:trace>
  <inkml:trace contextRef="#ctx0" brushRef="#br0" timeOffset="70900.0552">17463 7863,'-50'0,"1"0,-1 0,0-25,26 25,-1 0,0 0,25-25,0 25,0 0,0-24,25 24,24 0,1-25,0 25,24 0,0 0,26-25,24 25,-25-25,25 25,25 0,-25-25,25 25,-1 0,1-24,0 24,-25 0,25-25,-25 25,-25 0,0 0,-24-25,-1 25,-24 0,-25 0,-1 0,1-25,-25 25,0 0,-25 0,1 0,-1 0,0 0,-25 0</inkml:trace>
  <inkml:trace contextRef="#ctx0" brushRef="#br0" timeOffset="76551.3784">5829 3398,'-24'0,"24"0,0 0,-25 0,25 0,0 0,0 0,0 0,-25 0,25 0,0 0,0 0,0 0,0 0,0 0,0 0,25 0,-25 0,25 0,-1 0,1 0,0 0,0 25,24-25,-24 0,25 0,24 25,-24-25,24 0,1 0,-1 25,1-25,-1 0,0 0,26 0,-26 0,0 0,1 0,24 0,-25 0,-24 0,25 0,-1 0,-24 0,-1 0,1 0,-1 0,-24-25,0 25,0 0,0 0,-25 0,0 0,0 0,0 0,0 0,0 0,0 0,-25 0,0 0,0 0,0 0,-24 0</inkml:trace>
  <inkml:trace contextRef="#ctx0" brushRef="#br0" timeOffset="76943.4009">5929 3497,'-25'0,"0"0,0 0,0 0,25 0,0 0,0 0,0 0,0 0,0 0,0 0,25 0,0 0,0 0,0 0,-1 0,26 0,0 0,-1 0,1 0,24 0,-24 0,24 0,1 0,-1 0,1 0,-1 0,0 0,1 0,-1 0,-24 0,24 0,-24 0,-1-24,1 24,0 0,-1 0,-24 0,0 0,25 0,-50 0,24-25,1 25,-25 0,25 0,-25 0,0 0,0 0,0 0,0 0,0 0,0 0,0 0,0 0,0 0,0 0,0 0,0 0,0 0,0 0,0 0,0 0,0 0,0 0,0 0,0 0,0 0,0 0,0 0</inkml:trace>
  <inkml:trace contextRef="#ctx0" brushRef="#br0" timeOffset="78903.513">19447 3671,'-25'0,"1"0,24 0,0 0,0 0,-25 0,25 0,0 0,0 0,0 0,25 0,-25 0,24 0,1 0,0 0,0 0,24 0,1 0,0 0,24-25,-24 25,24 0,1 0,-1 0,0 0,1 0,24-25,-25 25,1 0,-1 0,25-24,-49 24,24 0,-24 0,0-25,-1 25,1 0,-25 0,-25-25,0 25,0 0,0-25,-25 25,0 0,-25-25,26 25,-51-24,26 24,-26 0,1 0,-25-25,24 25,-24 0,25 0,-26 0,1 0,25 0,-26 0,26 25,-25-25,24 0,1 0,24 0,-24 0,24 0,1 0,24 0,-25 0,26 0,-1 0,0 0,25 0,0 0,0 0,0 0,0 0,25 0,0 0,24 0,1 0,-1 0,26 0,-26 0,26 0,24-25,-25 25,26 0,-26 0,25 0,1 0,-1-25,-25 25,25 0,-24 0,-26 0,26 0,-50-25,24 25,-24 0,-25 0,0 0,0 0,-25 0,0 0,-24 0,24 0,-25 0,-24 0,24 25,1-25,-1 0</inkml:trace>
  <inkml:trace contextRef="#ctx0" brushRef="#br0" timeOffset="96971.5464">21481 9475,'0'0,"0"-24,0 24,0 0,0-25,0 25,0-25,0 25,0-25,0 25,0 0,0 0,0 0,0 0,0 0,0 0,0 0,0 0,0 25,0-25,0 25,0 0,0-1,0 1,0 0,0 0,0 24,0-24,0 0,0 0,0 0,0-1,0 1,0 0,0 0,0 0,0-25,0 24,0-24,0 25,0-25,0 25,0-25,0 0</inkml:trace>
  <inkml:trace contextRef="#ctx0" brushRef="#br0" timeOffset="97223.5608">21704 9500,'25'-25,"-25"1,0 24,0-25,25 0,-25 25,0 0,0-25,0 25,0 0,0 0,0 0,0 0,0 0,0 25,0-25,0 25,0 0,25-1,-25 1,0 0,0 25,0-26,0 1,25 25,-25-25,0-1,0 1,0 0,0 0,0 0,0-1,0-24,24 25,-24 0,0-25,0 25,0-25,0 0,0 25</inkml:trace>
  <inkml:trace contextRef="#ctx0" brushRef="#br0" timeOffset="105053.0086">18356 4118,'0'0,"25"0,-1 0,1 0,0 0,0 0,0-25,24 25,1 0,-25-25,24 25,1-25,-1 25,1-25,0 25,-1-24,1-1,0 25,-1 0,1-25,-25 25,24-25,-24 25,0-25,0 1,-1 24,1-25,-25 0,25 25,-25-25,0 0,0 25,-25-24,25 24,-25-25,1 25,-1 0,0-25,0 25,0 0,1 0,-1 0,0 0,0 0,0 0,25 0,-24 0,24 25,0-25,-25 0,25 0,0 0,0 0,0 0,25 0,-25 0,24 0,-24 25,25-25,0 0,0 0,-25 0,25 0,-1 0,-24 0,25 0,0 0,-25 0,25 0,-25 0,25 0,-25 24,0-24,0 0,0 0,24 25,-24-25,0 25,0-25,-24 25,-1 0,25 24,-25-24,-25 25</inkml:trace>
  <inkml:trace contextRef="#ctx0" brushRef="#br0" timeOffset="111313.3667">22300 9649,'0'-25,"0"0,0 1,0 24,0-25,0 0,25 0,-25 25,24-25,1 25,-25-24,25 24,0 0,0 0,-25 0,24 0,1 0,-25 0,25 0,-25 24,25-24,-25 0,0 0,0 25,0-25,0 25,0-25,-25 25,0 0,0-25,25 24,-24 1,-1 0,-25 0,25-25,1 25,24-1,-25-24,0 25,25-25,-25 25,25-25,0 0,0 25,0-25,25 0,-25 0,25 0,0 0,-1 0,1 0,25 0,-25 0,24-25,1 25,-1 0,1-25,0 25,-1-25,1 25,24-24,-24 24,-25-25,24 0,-24 0,0 0,0 1,0 24,-25-25,0 0,0 0,0 0,0 25,-25-24,25 24,-25 0,0 0,0 0,0 0,25 0,-24 0,-1 24,25 1,-25-25,25 25,-25 0,25 24,0-24,0 0,25 0,-25 0,25 24,-25-24,25 0,-1 0,1-1,-25 1,25 0,-25 0,25 0,-25-1,25-24,-25 25,0 0,0-25,0 0,0 25,-25-25,25 0,-25 0</inkml:trace>
  <inkml:trace contextRef="#ctx0" brushRef="#br0" timeOffset="111477.3761">23292 9426,'50'-25,"-1"0,-24 0,25 1,-26-1,26 0,0 25,-1-25,1 25,-25-25,24 25,1-24,-25 24,24 0,-24 0,0 0,0 0</inkml:trace>
  <inkml:trace contextRef="#ctx0" brushRef="#br0" timeOffset="111815.3954">21208 10418,'-74'25,"24"-25,1 25,-1-1,25-24,25 0,0 0,0 0,0 0,25 0,0 0,25 0,-1-24,26 24,-1 0,0-25,26 25,24-25,0 25,0 0,0-25,0 25,25 0,-25-25,24 25,1 0,-25 0,0 0,0 0,-24 0,24 0,-50 0,0 0,1 0,-1 25,-49-25,25 0,-26 0,-24 0,25 0,-25 0,0 0,-25 0,1 0,24-25</inkml:trace>
  <inkml:trace contextRef="#ctx0" brushRef="#br0" timeOffset="118745.7918">24036 8979,'-25'-25,"25"1,-25-1,1 0,-1-25,0 26,-25-1,1-25,24 25,-25-24,-24 24,24-25,-24 26,0-1,-1 0,1 0,-25 25,-1-25,1 25,0 0,0-24,-25 24,0 0,0 24,0-24,0 0,0 25,-1 0,1 0,0 0,0-1,0 26,25 0,0-1,-25 1,50 24,-26 1,1-1,25 1,-1-1,26 25,-1 0,0-24,1 24,24 0,0 0,0-24,1 24,24-25,24 26,1-26,0 25,25-24,-1-1,1-24,24 24,1-24,-1-1,1 1,24 0,0-26,0 1,25 0,0-25,-25 0,50 0,-25 0,0 0,25-25,0 25,0-25,-25 1,25-1,-1-25,1 25,0-24,-25-1,25 1,-25-26,25 1,-25-1,-25 1,25 0,-25-26,-24 26,24-25,-49-1,-1 1,1-25,-25 25,-25 0,0 0,-25-1,0-24,-25 25,-24 0,0 24,-26-24,1 25,-50-1,25 1,-25 24,-24 1,-1-1,-24 1,-1 24,-24 0</inkml:trace>
  <inkml:trace contextRef="#ctx0" brushRef="#br0" timeOffset="119379.8281">22225 10666,'25'0,"0"0,0-25,0 25,24 0,-24-25,25 25,-1 0,1-24,-1 24,1 0,0-25,-1 25,1-25</inkml:trace>
  <inkml:trace contextRef="#ctx0" brushRef="#br0" timeOffset="119513.8358">22101 10220,'-24'0,"-1"0,0 24,25-24,0 0,25 0,0 0,-1 0,26 25,0-25,-1 0,26 25,24-25</inkml:trace>
  <inkml:trace contextRef="#ctx0" brushRef="#br0" timeOffset="124333.1114">6003 3497,'25'25,"0"-25,24 0,-24 0,25 0,-1 0,1 0,24 0,-24-25,24 25,-24 0,24 0,1 0,-26-24,26 24,-26 0,26 0,-26-25,1 25,0 0,-1 0,-24 0,25-25,-25 25,-1 0,1 0,0 0,-25 0,0-25,0 25</inkml:trace>
  <inkml:trace contextRef="#ctx0" brushRef="#br0" timeOffset="124585.1258">6177 3398,'-25'0,"0"0,0 0,0 0,1 25,24-25,0 0,0 0,0 0,24 0,1 0,0 0,0 0,0 0,24 0,-24 0,25 0,-1 0,26 0,-26 0,1 0,24 0,1 0,-26 0,26 0,-1 0,-24-25,24 25,-24 0,-1 0,26 0,-50-25,24 25,1 0,-25 0,0 0,-1 0,1-24,0 24</inkml:trace>
  <inkml:trace contextRef="#ctx0" brushRef="#br0" timeOffset="125603.184">21456 9847,'-24'0,"-26"0,50 0,-25 0,0 0,25 0,-24 0,24 0,0 0,0 0,0 0,0 25,24-25,-24 0,25 25,0-25,25 0,-26 25,26-25,0 0,24 25,-24-25,24 24,0-24,1 0,-1 25,1-25,-1 0,1 0,-26 0,26 25,-26-25,1 0,-1 0,1 0,-25 0,0 0</inkml:trace>
  <inkml:trace contextRef="#ctx0" brushRef="#br0" timeOffset="125727.1911">22250 9947,'-25'0,"1"0,24 0,0 0,0 0,0 0,24 0,1 0,0 0,0 24,24-24,1 0,24 25,-24-25,24 25,1-25</inkml:trace>
  <inkml:trace contextRef="#ctx0" brushRef="#br0" timeOffset="128827.3685">1389 10666,'-24'0,"24"0,0 0,0 0,-25 0,25 0,0 0,0 0,0 0,0 0,25 0,-25 0,24 0,-24 0,25 0,0-25,0 25,0 0,24 0,-24 0,0 0,24 0,-24 0,0 0,25 0,-26 0,1 0,0 0,0-25,0 25,-25 0,25 0,-25 0,24 0,-24 0,0 0</inkml:trace>
  <inkml:trace contextRef="#ctx0" brushRef="#br0" timeOffset="129331.3973">2754 9996,'24'0,"-24"0,0 0,0 0,0 0,0 0,0 0,0 0,0 0,0 0,0 0,0 0,0 0,-24 0,24 25,0-25,-25 0,25 25,-25-25,25 25,-25 0,0-1,1 1,-1 0,0 0,0 24,0-24,1 0,-1 0,25 0,-25-1,25 1,0 0,0-25,0 25,0 0,0-25,25 0,0 24,-1-24,1 0,0 0,0 0,0 0,-1 0,1 0,25 0,-25 0,24 0,-24-24,25 24,-26-25,1 25,25-25,-25 25,0-25,-1 25,1-25,0 1,-25 24,25-25,-25 25,0-25,0 25,0-25,0 25,0-25,0 25,-25 0,0 0,25 0,-25 0,1 0,24 0,-25 0,0 25,25-25,-25 25,25 0,-25 0,25-1,-25 26,25-25,0 24,0 1,-24-25,24 24,0 1,0-25,0 24,0 1,0 0</inkml:trace>
  <inkml:trace contextRef="#ctx0" brushRef="#br0" timeOffset="132098.5556">10493 3597,'74'-25,"-24"25,-1 0,-24 0,0 0,0 0,-25 0,0 0</inkml:trace>
  <inkml:trace contextRef="#ctx0" brushRef="#br0" timeOffset="132361.5706">9128 3671,'50'0,"0"0,24-25,1 25,-1 0,25-25,0 25,1-24,-1 24,25-25,0 25,-25-25,0 25,25 0,-49-25,24 25,-25 0,1 0,-26-25,1 25,-25 0,0 0,-1 0,-24 0,0 0,0 0,-24 0,24 0</inkml:trace>
  <inkml:trace contextRef="#ctx0" brushRef="#br0" timeOffset="133661.645">22126 10120,'50'25,"24"-25,-24 25,24 0,1 0</inkml:trace>
  <inkml:trace contextRef="#ctx0" brushRef="#br0" timeOffset="135077.726">3448 10567,'0'0,"0"0,0 0,0 0,0 0,0 0,0 0,0 0,0 0,0 0,0 0,25 0,-25 0,25 0,0 0,-1 0,26 0,-25-25,24 25,-24 0,25 0,-1 0,-24 0,25 0,-25 0,24 0,-24 0,25 0,-25 0,-1 0,1 0,-25 0,25 0,-25 0,0 0,0 0,0 25,0-25,0 0,0 0,0 0,0 0,0 0,0 0,0 0</inkml:trace>
  <inkml:trace contextRef="#ctx0" brushRef="#br0" timeOffset="136168.7884">4440 10220,'0'0,"-24"0,24-25,0 25,0 0,0 0,0 0,0-25,0 25,0 0,24-25,-24 25,25 0,-25-25,25 25,-25 0,25-24,0 24,-1 0,26-25,-25 25,0 0,24 0,-24 0,0 0,0 0,-1 0,1 0,0 0,0 25,0-25,-25 24,0-24,0 25,0 0,0 0,0-25,-25 25,25-1,-25 1,0 0,0 0,1 0,-1-25,0 24,0 1,0 0,1-25,-1 25,25-25,-25 0,25 0,0 0,0 0,0 0,0 0,0 0,0 0,0 0,25 0,-25 0,25 0,-25 0,24 0,1 0,0 0,0 0,24 0,-24 0,0 0,0 25,24-25,-24 24,0-24,0 25,0 0,-25-25,25 25,-25 0,0-1,0 1,0 0,0 0,0 0,0-25,-25 24,25 1,-25-25,0 25,0-25,0 25,1-25,-1 0,0 0,0 0,0 0,-24 0,24 0,0 0,-24-25,24 25,0 0,0-25,0 25,1-25,-1 25,0-24,25 24</inkml:trace>
  <inkml:trace contextRef="#ctx0" brushRef="#br0" timeOffset="137288.8524">12080 3845,'99'0,"-24"-25,24 25,0-25,25 25,-24-25,24 25,0 0,-25-24,25 24,-25 0,25 0,-25 0,-24 0</inkml:trace>
  <inkml:trace contextRef="#ctx0" brushRef="#br0" timeOffset="138626.929">5730 10418,'0'0,"0"0,0 0,0 0,0 0,0 0,0 0,25 25,-25-25,25 0,0 0,-1 0,26 0,-25 0,24 0,-24 0,25 0,-1 0,1-25,-25 25,25 0,-1 0,-24 0</inkml:trace>
  <inkml:trace contextRef="#ctx0" brushRef="#br0" timeOffset="138851.9418">6028 10220,'0'0,"-25"-25,25 25,-25 0,25 0,0 0,0 25,0-25,0 0,0 24,0 1,0 0,0 0,0 0,0-1,0 1,0 25,0-25,0-1,0 26,0-25,0 0,0-1,0 1,0 0,0 0,0 0,0-1,0 1,25-25,-25 25</inkml:trace>
  <inkml:trace contextRef="#ctx0" brushRef="#br0" timeOffset="139234.9637">6797 10120,'0'0,"0"0,0-24,0 24,0 0,0 0,0 0,0 24,0-24,0 0,-25 25,25 0,-25-25,25 25,0 24,-25-24,25 0,0 0,0 24,-24-24,24 25,0-25,0-1,0 26,0-25,0 0,24-1,-24 1,25 0,-25 0,25 0,-25-25,25 24,0-24,-1 25,1-25,0 0,0 0,24 0,-24 0,0 0,0-25,24 25,-24-24,0 24,0-25,0 0,0 25,-1-25,-24 0,25 1,-25-1,0 0,0 0,-25 0,1-24,-1 24,0-25,0 26,-25-1,26-25,-26 25,0 1,1-1,-1 25</inkml:trace>
  <inkml:trace contextRef="#ctx0" brushRef="#br0" timeOffset="140671.0459">15181 3547,'74'0,"25"0,-24 0,24 0,0 0,-24-25,24 25,-25 0,1 0,-1 0,1 0,-1 0,-49 0,24 0,-24 0,0-25,-25 25,0 0,0 0,0 0,-50 0,26 0,-26 0,0 0,-24 25,24-25,-24 0,0 0,-1 0,26 0,-26 0,25 0,-24 0,24 0,1 0,-1 0,25 0,-24 25,24-25,0 0,0 0,25 0,-24 0,24 0,0 0,24 0,1 0,0 0,0 0,24 0,1 0,24 0,-24 0,24 0,1 0,-1 0,1 0,24 0,-25-25,1 25,-1 0,1 0,-1 0,0 0,-24 0,0 0</inkml:trace>
  <inkml:trace contextRef="#ctx0" brushRef="#br0" timeOffset="142609.1567">7814 10294,'0'0,"-25"0,25 0,0 0,-25 0,25 0,0 0,0-25,0 25,0 0,0 0,25 0,-25 0,25 0,0 25,-1-25,1 0,25 0,-25 0,24 0,1 0,-25 0,24-25,1 25,-25 0,24 0,-24 0,25 0</inkml:trace>
  <inkml:trace contextRef="#ctx0" brushRef="#br0" timeOffset="142845.1702">8111 9996,'-24'0,"-1"0,0 0,25 0,0 0,0 0,-25 0,25 0,0 0,0 25,0-25,0 25,0 0,0 0,0-1,0 1,0 0,0 25,0-26,0 26,0-25,0 24,0-24,0 25,0-25,25-1,-25 1,0 0,0 0,0 0,0-1,25-24,-25 25,25-25,-25 25,24-25</inkml:trace>
  <inkml:trace contextRef="#ctx0" brushRef="#br0" timeOffset="143313.197">8856 10120,'24'0,"-24"0,0-24,25 24,-25 0,25 0,-25-25,25 25,0 0,-25 0,24 0,1 0,0 0,0 25,24-25,-24 24,0-24,0 25,0 0,-1 0,-24 0,25-1,-25 1,0 0,0 0,0 0,-25-1,1 26,24-25,-25 0,0-1,-25 1,26 0,-1 0,0-25,0 25,0-1,1-24,-1 25,25-25,0 0,0 0,0 0,0 0,0 0,0 0,25 0,-1 0,1 0,0 0,25 0,-26 0,26 0,0 0,-1 0,1 0,0 0,-1 0,-24 0,25 0,-26 0,26 0,-25 0,0 0,-25 0,24 0,-24 0,0 0,0 0,0 0,0 0,0 0,0 0,0 0,0 0,0 0,0 0,0 0,0 0,0 0,0 0,-24 0,24 0</inkml:trace>
  <inkml:trace contextRef="#ctx0" brushRef="#br0" timeOffset="144049.2391">10666 10269,'-24'0,"24"0,0 0,0 0,0 0,0 0,0 0,24 0,-24 0,25 0,0 0,0 0,0 0,-1 0,1 0,25 0,-25 0,24 0,-24 0,25-25,-26 25,1 0,25 0,-25 0</inkml:trace>
  <inkml:trace contextRef="#ctx0" brushRef="#br0" timeOffset="144261.2512">10865 9971,'-25'0,"0"0,25 0,0-24,0 24,-25 0,25 0,0 0,0 24,0-24,0 0,0 25,0 0,0 0,0 0,0 0,0-1,0 26,0-25,25 24,-25-24,0 25,0-25,25 24,-25-24,0 25,25-26,-25 1</inkml:trace>
  <inkml:trace contextRef="#ctx0" brushRef="#br0" timeOffset="145628.3294">19621 3870,'-25'0,"25"0,-25 0,25-25,0 25,25 0,0 0,0 0,-1 0,26 0,24 0,-24 0,25 0,-1 0,0 0,1 0,-1 0,25 25,-24-25,24 0,0 0,0 0,-24 0,24 24,0-24,-24 0</inkml:trace>
  <inkml:trace contextRef="#ctx0" brushRef="#br0" timeOffset="146382.3726">21035 10889,'0'0,"-25"25,25-25,0 0,0 0,0 0,0 0,0 0,0 0,25 25,0-25,-1 0,1 0,0 0,25 0,-1 0,1 25,24-25,-24 0,24 0,1 0,-1 0,25 24,-24-24,-1 0,25 0,-24 0,-1 0,1 0,-1 25,0-25,-24 0,0 0,-26-25,1 25,0 0,-25 0</inkml:trace>
  <inkml:trace contextRef="#ctx0" brushRef="#br0" timeOffset="146543.3818">21432 10790,'0'0,"0"0,0 0,0 0,24 0,26 0,-25 25,24-25,1 0,0 25,24-25,0 0,1 24,-1-24,1 25,24-25,-25 25,26-25</inkml:trace>
  <inkml:trace contextRef="#ctx0" brushRef="#br0" timeOffset="149169.532">11485 10046,'25'-25,"-25"25,0-25,0 0,0 25,0-24,0 24,0 0,0-25,0 25,0 0,0 0,0 0,0 25,0-25,0 24,0-24,0 25,0 25,0-25,0 24,0-24,0 25,-25-1,25 1,0-25,-25 24,25 1,0-25,-25 0,25 24,0-24,0 0,0 0,0-25,0 24,0 1,0-25,0 0,0 0</inkml:trace>
  <inkml:trace contextRef="#ctx0" brushRef="#br0" timeOffset="149515.5518">11857 10096,'0'0,"0"0,0 0,0-25,0 25,0 0,0 0,0 0,0 0,0 0,0 0,0 0,0 25,0-25,-25 24,25 1,-25-25,25 25,-24 0,24 24,-25-24,25 0,0 0,0 0,0-1,0 1,0 0,0 0,0-25,25 25,-1-1,-24-24,25 0,0 0,0 0,24 0,-24 0,0 0,25 0,-1-24,-24 24,25-25,-1 0,-24 25,25-25,-26 0,1 1,0-1,-25 0,0 0,0 0,0-24,-25 24,0 0,-24 0,24 1,-49-1,24 0,-24 0,-1 25,1 0</inkml:trace>
  <inkml:trace contextRef="#ctx0" brushRef="#br0" timeOffset="151498.6652">1935 11212,'-25'0,"25"0,0 0,0 0,0 0,0 0,0 0,0 0,0 0,0 0,0 0,0 0,0 0,25 0,-25 0,0 0,0 0,0-25,25 25,-25 0,25 0,-25 0,25 0,-25 0,24 0,1 0,0 0,0 0,0 0,24 0,-24 0,25 0,-26 0,26 0,-25 0,24 0,1 0,0 0,-1 0,1-25,-25 25,24 0,1 0,-1 0,1 0,0 0,24 0,-24 0,-1 0,1 0,0-25,-1 25,1 0,-1 0,1 0,0 0,-1 0,1 0,-1 0,1 0,0-25,-1 25,1 0,-1 0,1 0,24 0,-24 0,0 0,-1 0,1 0,0 0,-1-24,1 24,-1 0,1 0,0 0,-1 0,1 0,-1 0,1-25,0 25,-1 0,1 0,24 0,-24 0,-1 0,1 0,0 0,24 0,-24 0,-1 0,1 0,0 0,24 0,-24 0,-1 0,1 0,-1 0,26 0,-26 0,1 0,0 0,-1 0,26 0,-26 0,1 0,-1 0,1 0,0 25,-1-25,26 0,-26 0,1 0,0 0,24 0,-24 0,-1 0,26 0,-26 0,1 0,-1 24,26-24,-26 0,1 0,0 0,-1 0,26 0,-26 0,1 25,0-25,24 0,-24 0,-1 0,26 0,-26 0,1 0,24 0,-24 0,24 25,-24-25,24 0,-24 0,24 0,-24 0,24 0,1 0,-26 0,26 0,-1 0,-24 0,24 0,-24 25,24-25,1 0,-26 0,26 0,-1 0,-24 0,24 0,-24 0,24 0,1 0,-26 0,26 0,-26 0,26 0,-1 0,-24 0,24 0,0-25,-24 25,24 0,1 0,-1 0,-24 0,24 0,-24 0,24 0,1 0,-26 0,26 0,-1 0,-24 0,24 0,1 0,-26 0,26 0,-1 0,0 0,-24-25,24 25,1 0,-1 0,1 0,-1 0,-24 0,24 0,1 0,-1 0,0 0,-24 0,24 0,1-25,-26 25,26 0,-1 0,1 0,-26 0,26 0,-26 0,26-24,-26 24,1 0,24 0,-24 0,0 0,-1 0,-24 0,25-25,-1 25,-24 0,0 0,24 0,-49 0,25 0,0 0,-25 0,0 0,0 0,0 0,0 0</inkml:trace>
  <inkml:trace contextRef="#ctx0" brushRef="#br0" timeOffset="151954.6913">7343 11509,'0'0,"0"0,0 0,0 0,0-24,0 24,0 0,0 0,0 0,24 0,-24 0,25 0,0 0,0 0,0 0,-1 0,26-25,-25 25,0 0,-1 0,26 0,-25-25,0 25,-25 0,24 0,-24 0,0 0,0 0</inkml:trace>
  <inkml:trace contextRef="#ctx0" brushRef="#br0" timeOffset="152398.7167">7392 11485,'0'0,"-25"24,25-24,0 0,0 0,0 0,0 0,0 0,0 0,0 0,0 0,0 0,0 0,0 25,0-25,0 0,-24 25,24-25,0 25,0 0,0-25,-25 24,25 1,-25-25,25 25,0 0,0 0,0-25,0 24,0-24,0 25,-25-25,25 0,0 25,0-25,0 0,0 0,0 0,25 0,-25 0,0 0,0-25,25 25,-25 0,25 0,-25-25,24 25,-24 0,25 0,-25-24,25 24,-25 0,25 0,0 0,-25-25,24 25,1 0,0 0,0 25,-25-25,25 0,-1 0,1 24,0-24,-25 25,25 0,-25-25,25 25,-25 0,24-1,-24 1,0 0,0-25,0 25,0 0,0-1,0-24,-24 25,24-25,-25 25,0-25,0 25,-24-25,24 0,-25 0,1 0,-1 0,25 0,-24 0,-1 0,0 0,1-25,24 25</inkml:trace>
  <inkml:trace contextRef="#ctx0" brushRef="#br0" timeOffset="158227.05">1910 6325,'50'0,"0"-25,24 25,-24 0,24 0,-24 0,24 0,0-24,1 24,-26 0,26-25,-1 25,1 0,-26 0,26-25,-26 25,1 0,24-25,-24 25,0 0,-1 0,1 0,-25-25,24 25,-24 0,0 0,0 0,-1 0,-24 0,25 0,-25 0,0 0,0 0,0 0,0 0,0 0,0 0,0 0</inkml:trace>
  <inkml:trace contextRef="#ctx0" brushRef="#br0" timeOffset="158867.0866">5011 6400,'-25'0,"25"0,0 0,0 0,0 0,25 0,-25 0,25 0,0 0,24 0,-24-25,25 25,-1 0,1-25,-1 25,26-25,-1 25,1-25,-1 25,0-24,1 24,-1-25</inkml:trace>
  <inkml:trace contextRef="#ctx0" brushRef="#br0" timeOffset="159283.1104">8657 6300,'0'0,"0"0,0 0,0 0,0 0,0 0,25 0,0 0,0-24,-1 24,1 0,25-25,-25 25,24-25,1 25,24-25,-24 0,-1 25,26-24,-26 24,26-25,-25 25</inkml:trace>
  <inkml:trace contextRef="#ctx0" brushRef="#br0" timeOffset="161859.2578">7293 6499,'-25'-25,"0"25,-24 0,24 0,-25 0,25 0,-24 0,24 0,-25 25,26-25,-1 25,-25-25,25 24,1 1,-26 0,25 0,0 24,1-24,-1 25,0-1,0 1,25 25,-25-1,1 0,24-24,-25 24,25 1,0-1,0 1,0-26,0 26,0-26,25-24,-25 25,24-26,1 26,0-25,0 0,0-25,24 24,-24-24,0 25,24-25,1 0,-25-25,24 25,1 0,0-24,-1-1,-24 0,25 25,-1-25,1 0,0 1,-1-26,1 25,-1 0,1 1,0-1,-26 0,26 0,-25-24,0 24,24-25,-24 25,-25-24,25 24,0-25,-25 26,0-26,0 0,0 26,0-26,0 25,0-24,0 24,0 0,-25 0,0-25,0 26,0-1,1 0,-1 0,-25 0,25 1,-24 24,24-25,-25 0,1 25,-1 0,1 0,24 0,-25 0,1 0,24 25,-25-25</inkml:trace>
  <inkml:trace contextRef="#ctx0" brushRef="#br0" timeOffset="162403.2889">8161 7317,'0'0,"-25"25,25-25,0 0,0 0,25 0,-25 0,25 25,0-25,0 0,-1 0,26 0,-25 25,24-25,1 0,-25 0,24 0,1 0,0 0,-1 0,1 0,-25-25,24 25,1 0,-25 0,-1 0,26-25,-25 25,0 0,-1 0,1-25,-25 25,25 0,-25-24,0 24,0-25,0 25,-25 0,0-25,25 25,-24-25,-1 25,0-25,0 25,0 0,25 0,-24 0,-1 0,25 0,0 0,0 0,-25 0,25 0,0 0,0 25,0-25,25 0,-25 25,25-25,-1 25,1-25,-25 25,25-25,0 24,0 1,-1-25,1 25,-25-25,25 25,-25 0,0-25,0 24,0-24,0 25,0 0,0-25,0 25,-25-25,0 25,1-25,-1 0,0 24,0-24,0 0,25 25</inkml:trace>
  <inkml:trace contextRef="#ctx0" brushRef="#br0" timeOffset="162647.3029">9451 7293,'25'0,"-25"-25,0 25,0 0,0 0,0 0,0 0,0 0,0 25,0-25,25 24,-25 1,0-25,0 25,0 0,0 0,0-1,0 26,0-25,0 0,0-25,0 24,0 1,0 0,0-25,0 25,0-25,0 25,0-25</inkml:trace>
  <inkml:trace contextRef="#ctx0" brushRef="#br0" timeOffset="162943.3198">9749 7342,'0'-25,"0"1,24 24,-24-25,0 25,25-25,-25 25,25 0,0 0,-25 0,25 0,-25 0,24 0,1 25,-25-25,25 25,-25-25,0 24,25 1,-25 0,0 0,0 0,-25-1,0 1,0 0,1 0,-1 0,0-1,0 1,0 0,1 0,24-25,-25 25,25-25,0 0,0 24,0-24,0 0,0 0,25 0,-25 0,24 0,1 0,0 0,0 0,0-24,-1 24,26 0,0-25,-26 0</inkml:trace>
  <inkml:trace contextRef="#ctx0" brushRef="#br0" timeOffset="163235.3365">10914 7417,'0'0,"0"0,0 0,0 24,0-24,0 0,0 0,0 0,0 0,0 25,0-25,0 0,0 0,0 0,0 0,0 0,0 25,0-25,0 0,0 0,0 0,0 0,0 0,25-25,-25 25</inkml:trace>
  <inkml:trace contextRef="#ctx0" brushRef="#br0" timeOffset="163559.355">11411 7243,'0'0,"0"0,0 0,0 0,0 0,0 0,0 0,0 0,0 0,0 0,0 0,0 0,0 0,0 0,0 25,0-25,0 25,0-1,0-24,0 25,0 0,0 0,0 0,0-1,0 1,0 0,0 0,0 0,0-1,0-24,0 25,0-25,0 25,0-25,0 0</inkml:trace>
  <inkml:trace contextRef="#ctx0" brushRef="#br0" timeOffset="163891.374">11708 7392,'25'-25,"-25"0,25 0,-25 1,25 24,-25-25,0 25,24-25,1 25,-25 0,25 0,-25 0,25 0,-25 0,0 0,25 25,-25-25,0 0,0 25,0-25,24 24,-24-24,0 25,0-25,0 25,0-25,-24 25,24-25,-25 25,25-25,0 24,0-24,0 0,0 25,0-25,0 0,0 0,25 0,-25 25,24-25,1 0,0 25,-25-25,25 25,0-25,-25 0,0 24,24 1,-24-25,0 0,0 25,0-25,-24 25,-1-25,0 25,0-25,0 0,1 24,-26-24,0 0,26 0</inkml:trace>
  <inkml:trace contextRef="#ctx0" brushRef="#br0" timeOffset="182442.4351">2506 10939,'0'0,"0"0,0 0,0 0,0 0,0 0,0 0,0-25,0 25,24 0,1 0,0-25,0 25,24-25</inkml:trace>
  <inkml:trace contextRef="#ctx0" brushRef="#br0" timeOffset="182658.4474">4763 11088,'0'0,"25"0,-25 0,24-25,-24 25,0 0,0 0,25 0,-25 0</inkml:trace>
  <inkml:trace contextRef="#ctx0" brushRef="#br0" timeOffset="182827.4571">6970 11038,'25'0,"25"0</inkml:trace>
  <inkml:trace contextRef="#ctx0" brushRef="#br0" timeOffset="185833.629">21407 10244,'25'0,"24"0,1 0,-1 0,1 25,24-25,-24 0,24 0,1 25,-1-25,1 0,24 25,-25-25,1 25,-1-25,1 0,-26 24,26-24,-26 0,1 25</inkml:trace>
  <inkml:trace contextRef="#ctx0" brushRef="#br0" timeOffset="186072.6427">22250 10319,'-25'-25,"1"25,-1 0,0 0,0 0,25 0,0 0,0 0,0 25,0-25,25 0,-25 0,25 0,0 25,24-25,-24 0,0 0,24 24,1-24,0 0,-26 25,26-25,0 0,24 25,-24-25,-1 0,1 0,-1 25,1-25,0 0,-1 0,-24 25,0-25,0 0,0 0,-1 0,-24 0,25 0</inkml:trace>
  <inkml:trace contextRef="#ctx0" brushRef="#br0" timeOffset="187761.7393">1737 8682,'0'-25,"-25"0,25 0,0 0,0 1,0-1,0 0,0 25,0-25,0 25,0 0,25 0,-25 25,24-25,1 25,0 0,0-1,0 1,0 25,24-1,-24-24,0 25,24 24,-24-24,0-1,0 1,0-25,-1 25,1-1,0-24,-25 0,25 0,-25-25,25 24,-25-24,0 0,24 0,-24 0,0 0,0 0,0-24,0 24,0-25,0 25,-24-25,24 0,0 25,-25-25,25 1,-25 24,25-25,-25 0,25 25,-25-25,25 25,0 0,0-25,0 25,0 0,0 0,0 0,0 0,0 0,0 25,0-25,0 0,0 25,25-25,-25 25,0-25,25 25,-25-1,0-24,25 25,-25-25,0 25,0 0,0-25,0 25,0-25,0 0,0 24,0-24,0 0,0 25,0-25,-25 0,0 0,25 0,-25 0,1 0,-26 0,25 0,0 0,-24 0,24 0,-25 0,26 0</inkml:trace>
  <inkml:trace contextRef="#ctx0" brushRef="#br0" timeOffset="194458.1223">5110 10840,'0'0,"0"0,0 0,0 0,0 0,0 0,0 0,0 0,0 0,0 0,0 0,0 0,0 0,0 0,0 0,0 0,0 0,0 0,0 0,0 0,0 0,0 0,0 0,0 0,0 0,0 0,0-25,0 25,0 0,0 0,0 0,0 0,0 0,0 0,0 0,0 0,0 0,0 0,0 0,0 0,0 0,0 0,0 0,0 0,0 0,0 0,0 0,0 0,0 0,0 0,0 0,0 0,0 0,0 0,0 0,0 0,0 0,0 0,0 0,0 0,0 0,0 0,0 0,0 0,0 0,0 0,0 0,0 0,0 0,0 0,0 0,0 0,0 0,0 0,0 0,0 0,0 0,0 0,0 0,0 0,0 0,0 0,0 0,0 0,0 0,0 0,0 0,0 0,0 0,0 0,0 0,0 0,0 0,0 0,0 0,0 0,0 0,0 0,0 0,0 0,0 0,0 0,0 0,0 0,0 0,0 0,0 0,0 0,0 0,0 0,0 0,0 0,0 0,0 0,0 0,0 0,0 0,0 0,0-25,0 25,0 0,0 0,0 0,0 0,0 0,0 0,-25 0,25 0,0 0,0 0,0 0,0 0,0 0,0 0,0 0,0 0,0 0,0 0,0-25,0 25,0 0,0 0,0 0,0 0,0 0,0 0,0 0,0 0,0 0</inkml:trace>
  <inkml:trace contextRef="#ctx0" brushRef="#br0" timeOffset="201916.5489">4564 12502,'-24'0,"-1"-25,0 25,25 0,-25 0,25 0,-25 0,25 0,0 0,0-25,0 25,0 0,0 0,0 0,0 0,0 0,25 0,-25 0,25 0,-25 0,25 0,0 0,-1 0,26 0,-25 0,0-25,24 25,-24 0,25 0,-26 0,26 0,-25-25,0 25,-1 0,-24 0,0 0</inkml:trace>
  <inkml:trace contextRef="#ctx0" brushRef="#br0" timeOffset="202384.5757">4416 12477,'-25'0,"25"0,0 0,0 0,-25 0,25 0,0 0,0 0,0 0,0 0,0 0,0 0,0 25,0-25,0 0,0 0,0 24,0-24,0 25,0-25,0 25,0 0,0-25,0 25,0-1,0-24,0 25,0 0,-25-25,25 25,0-25,0 25,0-25,0 0,0 24,0-24,0 0,0 0,0 0,0 0,0 0,0 0,0 0,0 0,0 0,0-24,25 24,-25 0,0-25,25 25,0-25,-25 25,24 0,1-25,0 25,0 0,0 0,-1 0,1 0,0 0,0 0,0 25,-1-25,1 25,0 0,0-1,0 1,-25-25,24 25,-24 0,0 0,0-1,0 1,-24 0,-1 0,25 0,-25-25,0 24,0 1,1-25,-1 25,-25-25,25 25,1-25,-1 0,0 0,-25 0,26 0,-1 0,0 0,0 0,25 0,-25-25,1 25,-1-25</inkml:trace>
  <inkml:trace contextRef="#ctx0" brushRef="#br0" timeOffset="202752.5967">3597 13171,'0'0,"0"0,0 0,0 0,0 0,0 0,0 0,25 0,-25 0,25 25,-25-25,49 0,-24 0,0 0,24 0,1 0,0 0,-1 0,26 0,-26 0,26 0,-26 0,26 0,-1 0,1 0,-26-25,26 25,-26 0,26 0,-26 0,1 0,-1 0,-24 0,0-25,0 25,0 0,-1 0,-24 0</inkml:trace>
  <inkml:trace contextRef="#ctx0" brushRef="#br0" timeOffset="203012.6116">3994 13519,'0'0,"0"0,0 0,0 0,0 0,25 0,0 0,-25 0,24 0,1 0,0 0,25 0,-26-25,1 25,25 0,-25 0,24 0,-24-25,25 25,-26 0,1 0,0 0,0 0,-25 0,0 0,0-25,0 25,0 0,-25 0</inkml:trace>
  <inkml:trace contextRef="#ctx0" brushRef="#br0" timeOffset="203304.6283">4267 13494,'-25'25,"0"-25,0 0,1 0,24 24,-25-24,25 0,-25 0,25 25,-25-25,25 0,0 25,0-25,0 0,0 25,0-25,0 25,0-25,0 24,0-24,0 25,0 0,0-25,25 25,-25-25,25 25,-25-1,25-24,-25 25,24 0,1-25,-25 25,25 0,-25-25,25 24,-25-24,0 25,0-25,0 0,0 25,0-25,0 25,0-25,0 0,0 0,-25 25,0-25,0 0,1 0,-1 0,0 0,-25 0,26 0,-1 0,0-25,-25 25,25 0,1-25,-1 25,0 0,0-25,0 25,25-25,-24 25</inkml:trace>
  <inkml:trace contextRef="#ctx0" brushRef="#br0" timeOffset="203532.6414">5457 13022,'25'0,"-25"0,0 0,25 25,-25-25,25 0,0 0,-25 0,24-25,1 25,0 0,25 0,-26 0,1 0</inkml:trace>
  <inkml:trace contextRef="#ctx0" brushRef="#br0" timeOffset="203684.6501">5532 13196,'-25'25,"25"-25,0 0,0 25,0-25,0 0,0 0,25 0,0 0,-25 0,24 0,1 0,0 0,0 0,24 0</inkml:trace>
  <inkml:trace contextRef="#ctx0" brushRef="#br0" timeOffset="204052.6711">6648 12973,'0'25,"0"-25,0 0,0 0,0 0,0 0,0 0,0 0,25 0,-25 0,25 0,-25 0,24-25,1 25,0-25,0 25,-25-25,25 25,-1-25,1 25,-25-24,25 24,-25-25,0 25,0-25,0 25,0-25,0 25,0-25,0 25,0 0,0 0,-25 0,25 0,-25 0,25 25,0-25,-24 25,24 0,0 0,-25-1,25 1,0 25,0-25,-25-1,25 26,0-25,0 0,0 24,0-24,0 0,0 0,0 0,25-1,-25 1,0 0,0-25,0 25</inkml:trace>
  <inkml:trace contextRef="#ctx0" brushRef="#br0" timeOffset="204240.6819">6598 13419,'-24'0,"24"0,0 0,-25 0,25 0,0 0,0 0,0 0,25 0,-25 0,24 0,-24 25,25-25,0 0,0 0,0 0,24 0,-24 0,0 0,24 0,-24 0,25 0,-25 0,-1 0,26 0,-25-25,0 25</inkml:trace>
  <inkml:trace contextRef="#ctx0" brushRef="#br0" timeOffset="204520.6979">6152 13816,'-25'25,"0"0,0-25,25 0,0 0,0 0,0 25,0-25,25 0,0 0,0 0,25 0,-26 0,26 0,24-25,-24 25,24 0,1 0,-1-25,1 25,-1 0,25-25,-24 25,-1 0,-24 0,24 0,-24-25,-1 25,1 0,0 0,-26 0,1 0,-25-24,0 24,0 0,0 0,0 0,0 0,0 0,0 0,0 0</inkml:trace>
  <inkml:trace contextRef="#ctx0" brushRef="#br0" timeOffset="206296.7995">15677 12154,'0'-25,"0"1,0 24,0-25,0 25,0-25,0 25,0 0,0 0,0 0,0-25,0 25,0 0,0 0,0 25,0-25,0 0,0 25,0 0,0-1,-25 1,25 0,0 0,0 0,-25 24,25-24,0 25,0-25,0-1,0 26,-25-25,25 0,0 24,0-24,0 0,0 0,0-1,0-24,0 25,0-25,0 0,0 25</inkml:trace>
  <inkml:trace contextRef="#ctx0" brushRef="#br0" timeOffset="206592.8164">16049 12055,'25'-25,"-25"25,0-25,25 25,-25 0,0-24,0 24,0 0,0 0,0 0,0 0,0 24,0-24,0 25,0 0,0 0,0 0,0-1,0 26,0-25,0 0,0 24,-25-24,25 25,0-25,0-1,0 1,0 25,0-25,0-1,0 1,0 0,0 0,0 0,0-25,0 24,0 1,0-25,0 25,0-25,0 25</inkml:trace>
  <inkml:trace contextRef="#ctx0" brushRef="#br0" timeOffset="207016.8406">16570 12229,'0'-25,"25"25,-25 0,24-25,-24 25,25 0,0 0,-25 0,25 0,0 0,0 0,-1 0,1 0,0 25,0-25,0 25,-1-25,1 25,0-1,-25 1,0-25,0 25,0 0,0 0,0-1,-25 1,0 0,1-25,-1 25,0 0,-25-1,26-24,-1 25,-25-25,25 25,0-25,1 0,24 0,-25 0,25 0,0 0,0 0,0 0,0 0,0 0,0 0,0 0,0 0,25 0,-1 0,-24 0,25 0,0 0,0 25,0-25,0 0,-1 0,1 0,0 0,25 0,-26 0,26 0,-25 0,24 0,1 0,-25-25,24 25,1 0</inkml:trace>
  <inkml:trace contextRef="#ctx0" brushRef="#br0" timeOffset="207276.8555">17562 12204,'0'0,"-25"-25,0 25,25 0,-24-25,-1 25,25 0,-25 0,0 25,0-25,25 0,-24 25,24-25,-25 25,25 0,0-1,0-24,0 25,0 0,25 0,-1 0,-24-1,25 1,0 0,0 0,0 0,-1-1,1-24,0 25,0 0,-25 0,25 0,-25-25,24 24,-24-24,0 25,0-25,0 0,0 25,-24-25,24 0,-25 25,0-25,0 0,0 0,1-25</inkml:trace>
  <inkml:trace contextRef="#ctx0" brushRef="#br0" timeOffset="207432.8644">17364 12303,'49'-25,"1"1,-25-1,24 0,1 0,-1 0,1 0,25 1,-26-1,1 0,24 0,-24 0,24 1,-24-1,-1 25,26-25,-26 0,1 0,-25 25,24 0,-24-24,-25 24,25 0</inkml:trace>
  <inkml:trace contextRef="#ctx0" brushRef="#br0" timeOffset="207978.8957">16272 13419,'-25'25,"25"-25,0 0,0 0,0 0,0 0,0 0,0 0,25 0,0 0,-25 0,25 0,0 25,-1-25,26 0,-25 0,0 0,24 0,1 0,-25 0,-1-25,26 25,-25 0</inkml:trace>
  <inkml:trace contextRef="#ctx0" brushRef="#br0" timeOffset="208196.9081">16495 13221,'0'0,"0"0,0 0,0 0,0 0,0 0,0 0,0 0,0 0,0 25,0 0,-24-1,24 1,0 0,0 0,0 24,0-24,-25 25,25-25,0-1,0 26,0-25,0 0,0-1,0 1,-25 0,25 0,0-25,0 25</inkml:trace>
  <inkml:trace contextRef="#ctx0" brushRef="#br0" timeOffset="208617.9322">17388 13295,'0'0,"0"0,0 0,0 0,0 0,0 0,0 0,25 0,-25-24,0 24,25 0,-25-25,25 25,-25-25,25 0,-25 25,24-25,-24 0,25 25,-25-24,0 24,25-25,-25 25,0-25,0 25,0 0,0-25,0 25,0 0,0 0,0 0,0 25,0-25,0 25,-25-25,25 25,-25-1,25 1,-24 25,24-25,-25 0,25 24,-25-24,25 25,-25-26,25 26,0-25,0 0,0-1,0 1,0 0,0 0,0 0,0-25,0 24</inkml:trace>
  <inkml:trace contextRef="#ctx0" brushRef="#br0" timeOffset="208829.9443">17165 13643,'0'24,"-25"-24,1 0,24 0,0 0,0 0,0 0,0 0,0 0,0 0,0 25,0-25,24 0,-24 0,25 0,0 0,0 0,0 25,24-25,-24 0,25 0,-1 0,1 0,-1 0,1 0,-25 0,24 25,1-25,0 0,-25 0,24 0,-24 0</inkml:trace>
  <inkml:trace contextRef="#ctx0" brushRef="#br0" timeOffset="209332.9731">14412 13915,'-25'0,"25"0,-25 0,25 0,0 0,0 0,0 0,0 0,0 0,0 0,25 0,-25 0,25 0,0 0,24 0,-24 0,50 0,-26 0,26 25,-1-25,0 0,26 0,-1 0,0 0,0 0,25 0,0 25,0-25,25 0,-25 0,25 0,-25 0,25 25,0-25,-1 0,-23 0,23 0,-24 0,0 0,0 0,0 0,-24 0,-1 0,0 0,0 0,-24 0,-1 0,-24-25,24 25,-49 0,25 0,-26-25,26 25,-50 0,25 0,-25 0,0 0,0 0,0 0,0 0,0 0,0 0</inkml:trace>
  <inkml:trace contextRef="#ctx0" brushRef="#br0" timeOffset="209700.9942">15950 14362,'0'0,"0"-25,0 25,0-25,0 25,0-25,-25 25,25 0,0 0,0 0,0 0,0 0,0 0,0 25,0-25,0 25,0 0,0 0,0 0,0-1,0 1,0 0,0 0,0 0,0-1,0 1,0 0,0 0,0-25,25 25,-25-25,0 24,0-24</inkml:trace>
  <inkml:trace contextRef="#ctx0" brushRef="#br0" timeOffset="209948.0083">16322 14337,'0'0,"25"0,-25-25,24 25,-24 0,0 0,0 0,0 25,0-25,0 25,0-25,0 25,0 0,0-1,0 1,0 0,0 25,0-26,-24 1,24 0,0 0,-25 0,25-1,0 1,0 0,0-25,0 25,0-25,0 25,0-25,0 0,25 0,-25 0</inkml:trace>
  <inkml:trace contextRef="#ctx0" brushRef="#br0" timeOffset="210222.024">16619 14536,'0'-25,"25"25,-25 0,25-25,-25 25,0 0,25-25,0 25,0 0,-1 0,-24 0,50 0,-25 0,0 0,-1 25,1-25,-25 25,25-25,0 25,-25-1,0-24,0 25,-25 0,25 0,-25 0,0-25,1 24,-26 1,25-25,0 25,1 0,24-25,-25 25,25-25,0 0,-25 24,25-24,0 0,0 0,0 0,25 0,0 0,-25 0,24 0,1 0,0 0,25-24,-26 24</inkml:trace>
  <inkml:trace contextRef="#ctx0" brushRef="#br0" timeOffset="210533.0418">17512 14461,'25'0,"-25"-25,0 25,0 0,0-24,0 24,0 0,0 0,0 0,-25 0,25 0,-24 24,-1-24,0 25,0-25,0 25,1 0,-1 0,0-1,0 1,0 25,1-25,-1-1,0 1,0 0,25 25,0-26,0 1,0-25,0 25,0 0,0-25,25 25,-25-25,25 24,0-24,-1 0,1 0,0 0,0 0,0-24,-25 24,24-25,1 25,0-25,-25 25,25-25,-25 0,0 25,-25-24,25-1,-25 0,0 25,-24-25,24 25,-25 0,1-25,-1 25,-24 0</inkml:trace>
  <inkml:trace contextRef="#ctx0" brushRef="#br0" timeOffset="210833.0589">15230 15280,'25'0,"-25"0,25 0,-25 0,25 0,0 0,24 0,1 0,-25 0,49 0,-24 0,24 0,1 0,24 0,-25 0,25 0,-24 0,24 0,0 0,0 0,1 0,-26 0,25 0,1 0,-26 0,25 0,-24 0,-1 0,0 0,1 0,-1-25,-24 25,-1 0,1 0,-25 0,0 0,-1-25</inkml:trace>
  <inkml:trace contextRef="#ctx0" brushRef="#br0" timeOffset="213033.1848">20415 6102,'0'0,"-25"0,25 0,-25 0,25 0,0 0,0 0,0 0,0 0,25 0,-25 0,25 0,-1 0,1 0,25 0,-1 0,1 0,0 0,24-25,-24 25,24 0,-24 0,24-25,-24 25,24 0,-24 0,-1-24</inkml:trace>
  <inkml:trace contextRef="#ctx0" brushRef="#br0" timeOffset="213330.2017">20489 5829,'-25'-25,"25"25,0 0,0 0,0 0,0 0,0 0,0 0,0 0,0 0,0 0,0 25,0-25,0 0,0 0,0 25,0-25,0 25,0 0,0-1,0 1,-25-25,25 25,-24 25,24-26,-25 1,25 0,-25 0,25 0,-25-1,25 1,0 0,0 0,0 0,0-25,0 24,25-24,0 25,0-25,-1 25,1-25,25 25,-1-25,26 0</inkml:trace>
  <inkml:trace contextRef="#ctx0" brushRef="#br0" timeOffset="216907.4064">7888 12824,'0'0,"0"0,-25 0,25 0,0 0,0 0,0 0,0 0,0 0,0 0,0 0,0 0,0 25,0-25,25 0,-25 0,25 25,-25-25,25 0,0 0,-1 24,1-24,0 0,25 0,-26 0,26 0,0 0,-1 0,1 0,0 0,-26 0,26 0,0 0,-1 0,1 0,-25 0,24 0,-24 0,0 0,0 0</inkml:trace>
  <inkml:trace contextRef="#ctx0" brushRef="#br0" timeOffset="217206.4235">8459 12601,'-25'0,"25"0,0 0,0 0,0 0,0 0,0 0,0 0,0 0,0 0,0 0,0 0,0 0,0 25,0-25,25 24,-25-24,0 25,0 0,0-25,0 25,0 0,0-25,0 24,0-24,0 25,0-25,0 0,0 25,0-25,0 0,0 25,-25-25,25 0,-25 25,0-25,25 24,-24-24,-1 25,-25-25,25 25,1 0,-26-25,25 25</inkml:trace>
  <inkml:trace contextRef="#ctx0" brushRef="#br0" timeOffset="217643.4485">8062 12526,'-25'-24,"25"24,0-25,-25 25,25 0,0 0,0 0,0 0,-25 0,25 0,0 0,-24 0,24 25,-25-1,25 1,-25 0,0 0,25 0,-25-1,25 26,-24-25,-1 24,25-24,0 25,-25-25,25-1,0 26,0-25,0 0,25-1,-25 1,25 0,-25-25,24 25,26-25,-25 0,0 25,24-25,1 0,-1-25</inkml:trace>
  <inkml:trace contextRef="#ctx0" brushRef="#br0" timeOffset="218322.4873">8484 12526,'-25'-49,"-25"24,1 0,-1 0,0 1,1-1,-1 25,-24-25,24 25,0 25,1-25,-1 25,1-25,-1 24,0 26,1-25,-1 24,25-24,-24 25,24-1,-25 1,26 24,24-24,-25 24,0-24,25 0,0 24,0-24,0 24,25-24,0-1,-25 1,24-25,26 24,-25 1,0-25,-1 0,26-1,0-24,-26 25,26-25,0 0,-1 0,1-25,-1 25,1-24,24-1,-24 0,25-25,-26 26,1-26,24 25,-24-24,-1-1,1 0,0 25,-26-24,26-1,-25 1,0 24,-25-25,24 1,-24-1,0 0,0 1,-24-1,-1 1,0-1,0 0,-24 1,-1-1,0 25,-24 1,24-1,-24 0,24 25,-24 0,-1 25,1-25,0 49</inkml:trace>
  <inkml:trace contextRef="#ctx0" brushRef="#br0" timeOffset="219079.5306">7839 13568,'0'0,"0"0,0 0,0 0,0 0,-25 25,25-25,-25 25,0-25,0 25,25-1,-49 1,24-25,0 25,0 0,-24 0,24-1,0 1,-24 0,24 0,-25 0,25-1,1-24,-1 25,0-25,0 0,0 0,1 25,24-25,-25 0,0 0,25-25,0 25,-25 0,25 0,0-25,0 25,0-24,0 24,0-25,0 0,25 25,-25-25,0 0,0 1,0 24,0-25,25 0,-25 25,0-25,0 25,0-25,0 25,-25 0,25-24,0 24,0 0,-25 0,25 0,0 0,-25 0,25 0,0 0,-25 24,25-24,0 0,-24 0,24 25,0-25,0 25,-25-25,25 25,0 0,0-25,0 24,0 1,0 0,0-25,0 25,25 0,-25-1,24-24,1 25,-25-25,25 25,25-25,-25 0,24 25</inkml:trace>
  <inkml:trace contextRef="#ctx0" brushRef="#br0" timeOffset="225370.8904">18108 13295,'0'0,"0"0,0 0,0 0,0 0,0 0,0 0,25-24,-1 24,1 0,0 0,0 0,0-25,24 25,-24 0,25-25,-1 25,1 0,-1 0,26-25,-26 25,1 0,0 0,-26 0,26 0,-25 0,25-25,-26 25</inkml:trace>
  <inkml:trace contextRef="#ctx0" brushRef="#br0" timeOffset="225678.9081">18356 12998,'-25'0,"25"0,0 0,0-25,0 25,0 0,0 0,0 0,0 0,0 0,0 0,0 0,0 0,0 0,-25 0,25 0,0 0,-25 25,1-25,-1 24,0 1,0 0,0 0,1 0,-1-1,-25 1,25 25,1-25,-1 0,25-1,-25 1,25 0,0 0,0 0,25-25,0 24,-1-24,26 0,0 0,-1 0,1 0,24 0,-24 0</inkml:trace>
  <inkml:trace contextRef="#ctx0" brushRef="#br0" timeOffset="229868.1477">17959 14660,'0'0,"0"0,0 0,0 0,0 0,0 0,0 0,25 0,-25 0,25 0,-1 0,1 0,0 0,0 0,0 0,24 0,-24 0,25 0,-26 0,1 0,25 0,-25 0,24 0,-24 0,0 0,0 0,-1 0,1 0,0 0,-25 0,25-25</inkml:trace>
  <inkml:trace contextRef="#ctx0" brushRef="#br0" timeOffset="230179.1655">18058 14412,'0'0,"0"-25,0 25,0 0,0 0,0 0,0 0,0-25,0 25,0 0,0 0,-25 0,25 0,0 25,0-25,-24 0,24 0,-25 25,25-25,-25 24,0-24,0 25,25 0,-24 0,-1-25,0 25,25-1,-25 1,0-25,25 25,0 0,0 0,0-25,25 24,-25 1,25-25,0 25,0 0,24-25,-24 25,25-25,24 24,-24 1,-1-25,26 25,-26-25</inkml:trace>
  <inkml:trace contextRef="#ctx0" brushRef="#br0" timeOffset="232747.3123">18306 12278,'0'0,"0"0,0 0,0 0,0 0,0 0,0 0,0 0,0 0,0 0,0 0,0 0,25 0,-25 25,25-25,0 0,-1 0,1 0,0 0,25 0,-1 0,1 0,-1 0,1 0,0 0,-1 0,1 0,0 0,-1 0,1 0,-1 0,1 0,-25 0,24-25</inkml:trace>
  <inkml:trace contextRef="#ctx0" brushRef="#br0" timeOffset="233102.3326">18529 11981,'0'0,"0"0,0 0,0 0,0 0,0 0,0 0,0 0,0 0,0 0,0 0,0 24,-24-24,24 0,-25 25,25-25,-25 25,0-25,25 25,-25-25,1 25,-1-1,0 1,25-25,-25 25,0 0,25 0,0-25,0 25,0-1,0-24,0 25,0-25,0 25,25-25,-25 25,25-25,0 0,0 25,-1-25,26 0,-25 24,0-24,-1 0,26 0,-25 0,0 0,24 0,-24 0</inkml:trace>
  <inkml:trace contextRef="#ctx0" brushRef="#br0" timeOffset="234014.3848">18182 14908,'25'0,"-25"-25,25 25,0 0,-1-25,1 25,0-25,0 25,0-25,-1 25,26-24,-25 24,0-25,24 25</inkml:trace>
  <inkml:trace contextRef="#ctx0" brushRef="#br0" timeOffset="234314.402">18207 14560,'25'0,"0"-24,-25 24,24 0,1-25,-25 25,25 0,0-25,-25 25,25 0,-25 0,24 0,-24 0,0-25,25 25,-25 0,0 0,25 0,-25 0,0 0,25 0,-25 0,0 0,0-25,25 25,-25 0</inkml:trace>
  <inkml:trace contextRef="#ctx0" brushRef="#br0" timeOffset="234594.418">18133 15032,'49'-50,"1"25,-1-24,26 24,-26-25,26 1</inkml:trace>
  <inkml:trace contextRef="#ctx0" brushRef="#br0" timeOffset="243074.903">21035 14883,'25'0,"-25"-25,0 25,0-25,0 25,0-25,0 25,0-24,24 24,-24 0,0 0,0-25,0 25,0 0,0 0,0 0,0 0,0 0,0 25,0-25,0 24,0-24,0 50,0-25,0 0,0 24,0-24,0 25,0-1,0 1,0-25,0 24,-24-24,24 25,0-26,0 1,0 0,0 0,0 0,0-25,0 25,0-25,0 0</inkml:trace>
  <inkml:trace contextRef="#ctx0" brushRef="#br0" timeOffset="243338.9181">21432 14784,'0'-25,"0"0,0 25,0-25,0 25,0 0,0-25,0 25,0 0,0 25,0-25,0 25,0-25,0 25,0 0,0 24,0-24,0 25,0-1,0 1,0-1,0 1,0 0,-25-1,25 1,0-25,0 24,0-24,0 0,0 25,0-50,0 24,0 1,0-25,0 25,0-25,0 0</inkml:trace>
  <inkml:trace contextRef="#ctx0" brushRef="#br0" timeOffset="243722.9401">21655 14982,'0'-25,"25"0,-25 1,24-1,1 25,-25-25,25 0,0 25,0-25,-1 25,1 0,0 0,0 0,24 0,-24 25,0-25,25 25,-25 0,-1 0,1-1,25 1,-50 0,25 25,-1-26,-24 1,0 25,0-25,0-1,-24 1,-1 0,0 25,0-50,0 24,-24 1,24 0,-25 0,1-25,24 25,-25-25,25 0,1 0,-1 0,0 0,0 0,25 0,-25-25,25 25,0 0,0 0,0 0,25 0,0 0,-25 0,25 0,0 25,-1-25,1 0,0 0,0 25,0-25,-1 0,1 0,0 0,0 0,0 0,0 0,-1 0,1 0,0 0,25 0,-26 0</inkml:trace>
  <inkml:trace contextRef="#ctx0" brushRef="#br0" timeOffset="244070.96">22647 14883,'0'0,"0"0,0-25,0 25,0 0,0 0,0 0,0 0,0 0,0 0,0 0,0 0,0 0,0 0,0 0,25 0,0 0,-1 0,1 0,0 0,0-25,0 25,24 0,-24 0,0 0,0-25,-1 25,1 0,0 0,-25 0,25 0,-25 0,0 0,0 0,0 0,0 0,0 0,-25 25,25-25,-25 25,0 25,25-26,-24 26,-1-25,0 24,0 1,0 0,1-1,24 1,-25-1,0-24,25 25,-25-25,25 0,0 24,-25-24,25 0,0 0,0-25,0 24,0-24,0 25,0-25,0 0,25 0</inkml:trace>
  <inkml:trace contextRef="#ctx0" brushRef="#br0" timeOffset="244244.97">22647 15354,'0'0,"0"0,0-25,0 25,0 0,25-25,-25 25,25 0,-1 0,1 0,0 0,0 0,0 0,24 0,-24 0,25 0,-26 0,26 0,-25 0,0 25,0-25,-1 0,-24 0,25 25,-25-25</inkml:trace>
  <inkml:trace contextRef="#ctx0" brushRef="#br0" timeOffset="244578.9891">20960 15875,'-49'25,"24"-25,0 25,25-25,0 24,0-24,25 0,0 0,24 25,1-25,24 0,-24 0,24 0,26 0,-26 0,25 0,0 0,25 0,-24 0,24 0,-25 0,25 0,0-25,-25 25,25 0,0 0,-25-24,1 24,-1 0,-25 0,26-25,-26 25,-24 0,-1 0,1-25,-1 25,-24 0,0 0,0 0,-25-25,25 25,-25 0,0 0,0 0,0 0,0 0,-25-25,25 25,-25 0,25 0,-25 0,25 0,-25-24</inkml:trace>
  <inkml:trace contextRef="#ctx0" brushRef="#br0" timeOffset="250630.3352">918 15701,'-25'0,"25"0,0 0,0 0,0 0,0 0,0 0,0 0,0 0,0 0,0 0,0 0,0 0,0 0,0 0,0 0,0 0,25 0,-25 0,0 0,0 0,25 0,-25 0,25-24,0 24,-1 0,1 0,0 0,25 0,-26 0,26-25,-25 25,0 0,24 0,-24 0,0-25,0 25,-1 0,1 0,0 0,-25 0,0 0,25 0,-25 0,0 0,0 0,0 0,0 0</inkml:trace>
  <inkml:trace contextRef="#ctx0" brushRef="#br0" timeOffset="251154.3652">1960 15280,'0'0,"0"0,0-25,0 25,0-25,0 25,0 0,0 0,0-25,0 25,0 0,0 0,0 0,0 0,0 0,0 0,0 0,0 0,0 0,0 25,-25-25,25 25,0 0,-25-25,25 24,-24 1,-1 25,25-25,-25 0,0 24,25-24,-25 25,25-1,-25-24,25 25,-24-1,24-24,0 25,0-26,0 1,0 0,24 0,-24-25,25 25,-25-1,25-24,-25 0,25 0,0 0,0 0,-25 0,24 0,1 0,0-24,0 24,0-25,-1 25,1-25,0 0,-25 25,25-25,-25 1,25-1,-25 0,0 25,0-25,0 0,-25 1,25 24,-25-25,0 0,0 25,1 0,-26 0,25 0,-24 0,24 0,0 0,-25 25,25-25,1 25,-1-1,0-24,25 25</inkml:trace>
  <inkml:trace contextRef="#ctx0" brushRef="#br0" timeOffset="253986.5272">2555 15553,'-25'0,"25"0,-24 0,24 0,0 0,-25 0,25 0,0 0,0 0,0 0,0 0,0 0,0 0,0 0,0 0,25 0,-25 0,24 0,1 0,-25 0,25 0,0 0,24 0,-24 0,0 0,0 0,24 0,-24 0,0 0,0 0,0 0,-1 0,-24 0,25 0,-25 0</inkml:trace>
  <inkml:trace contextRef="#ctx0" brushRef="#br0" timeOffset="254414.5516">3399 15354,'0'0,"0"0,0 0,0-25,-25 25,25 0,0 0,-25 0,25 0,-25 0,25 0,-25 25,1-25,24 0,-25 25,0-25,0 25,0-25,25 25,-24-1,24-24,0 25,0 0,0-25,0 25,0-25,24 25,-24-25,25 24,0-24,0 25,0-25,-1 25,1-25,0 25,0-25,0 25,-1-25,1 24,0-24,0 25,0-25,-25 25,24-25,-24 25,0-25,0 0,0 25,0-25,0 0,0 24,0-24,-24 0,24 25,-25-25,25 0,-25 0,25 0,-25 0,0 0,1 0,24 0,-25 0,0 0,0 0,25 0,-25 0,1-25,24 25,-25 0,25 0</inkml:trace>
  <inkml:trace contextRef="#ctx0" brushRef="#br0" timeOffset="259701.8541">3448 15304,'0'0,"0"0,0 0,0 0,0 0,0 0,0 0,0 0,0 0,0 0,0 0,0 0,0 0,0 0,25 0,0 0,-25 0,25 0,-1 0,1-24,25 24,-25 0,-1 0,26 0,-25 0,24 0,-24 0,0 0,0 0,24 0</inkml:trace>
  <inkml:trace contextRef="#ctx0" brushRef="#br0" timeOffset="261461.9547">4217 15627,'0'0,"0"0,0 0,0 0,0 0,-25 0,25 0,0 0,0 0,0 0,0 0,0 0,0 0,0 0,0 0,0 0,0 0,0 0,0 0,25 0,-25 0,25 0,-25 0,25 0,0 0,-1 0,1 0,0-25,25 25,-26 0,1 0,0 0,0 0,24 0,-24 0,-25 0,25-25,0 25,-25 0,25 0,-25 0,0 0,0 0,0 0,0 0,0 0,0 0,0 0,0 0,0 0,0 0,0 0,0 0,0 0,0 0,0 0</inkml:trace>
  <inkml:trace contextRef="#ctx0" brushRef="#br0" timeOffset="262538.0163">4986 15478,'0'0,"0"0,0 0,0 0,0-25,0 25,0 0,0-24,0 24,0 0,0 0,25-25,-25 25,0 0,25 0,-25-25,0 25,25 0,-25 0,24 0,-24 0,25 0,-25 0,25 0,-25 0,25 0,-25 0,25 25,-25-25,0 25,0-25,24 24,-24 1,0 0,0-25,-24 25,24 0,-25-1,25 1,-25 0,0 0,0 0,1-1,-1 1,0 0,0 0,0 0,0-25,25 24,-24-24,24 25,-25-25,25 0,0 0,0 25,0-25,0 0,0 0,25 0,-25 0,24 0,1-25,0 25,0 0,0 0,-25 0,25 0,-1-25,1 25,0 0,0 0,0 0,-1-24,1 24,-25 0,25 0,0 0,-25 0,0 0,25 0,-25 0,0 0,0 0,0 0,0 0,0 0,0 0,0 0,0 0,0 0,0 0,0 0,0 0,0 0,0 0,0 0,0 0,0 0,0 0,0 0,0 0,0 0,0 0,0 0,0 0,0 0,0 0</inkml:trace>
  <inkml:trace contextRef="#ctx0" brushRef="#br0" timeOffset="263502.0714">5755 15503,'0'0,"0"0,0 0,0 0,0 0,0 0,0 0,0 0,25 0,-25 0,25 0,-25 0,24 0,1 0,-25 25,25-25,0 0,0 0,-1 0,-24 0,25 0,0-25,0 25,-25 0,25 0</inkml:trace>
  <inkml:trace contextRef="#ctx0" brushRef="#br0" timeOffset="263779.0873">5904 15354,'0'0,"0"0,0 0,0 0,-25 0,25 0,0 0,0 0,0 0,0 0,0 0,0 25,0-25,0 25,0 0,0-1,0 1,0 0,0 0,0 0,0-1,0 1,25 0,-25 0,0 0,0-25,0 24,25 1,-25 0,0-25,0 25,24-25,-24 25</inkml:trace>
  <inkml:trace contextRef="#ctx0" brushRef="#br0" timeOffset="264226.1128">6524 15304,'0'0,"0"0,0 0,0 0,0 0,-25 0,25 0,0 25,-25-25,25 0,-24 25,24-25,-25 25,0 0,25 0,-25-1,25 1,-25 0,25 0,0 0,0 24,0-24,0 0,0 0,0-1,0 1,0 0,25 0,-25 0,25-1,0-24,0 25,-25-25,24 0,1 0,0 25,0-25,0 0,-1-25,1 25,25 0,-25-25,-1 25,1-24,0-1,0 0,0 25,-1-25,1 0,0 1,0-26,-25 25,25 0,-25 1,0-1,0 0,0 0,0 0,-25 1,0-1,0 0,0 25,1-25,-1 0,-25 25,25 0,1 0,-26 0,25 0,0 0,1 0,-1 0,0 25,0-25</inkml:trace>
  <inkml:trace contextRef="#ctx0" brushRef="#br0" timeOffset="269630.4219">7442 15453,'0'0,"-25"0,25 0,0 0,0 0,0 0,0 0,0 0,0 0,0 0,25 0,-25 0,25 0,-25 0,24 0,1 0,0 0,25 0,-26-24,1 24,25 0,-25 0,-1 0,26 0,-25-25,0 25,24 0,-24-25,0 25,24-25,-24 25</inkml:trace>
  <inkml:trace contextRef="#ctx0" brushRef="#br0" timeOffset="269902.4375">7764 15131,'-25'0,"25"0,0-25,-24 25,24 0,0 0,0 0,0 0,-25-25,25 25,0 0,0 0,0 0,0 0,0 0,0 25,0-25,0 25,0-25,0 25,0-1,0 26,0-25,0 24,0-24,0 25,0-25,0 0,0 24,0-24,0 0,0 0,0-1,0 1,0 0,0 0,0 0,0-1,0-24,0 25</inkml:trace>
  <inkml:trace contextRef="#ctx0" brushRef="#br0" timeOffset="270538.4739">8781 15329,'25'-25,"-25"25,25 0,-25-24,0 24,0 0,0-25,0 25,0 0,0 0,0 0,-25 0,25 0,0 0,-25 0,25 25,-25-25,25 24,-24 1,24-25,-25 25,0 0,25 25,-25-26,25 1,-25 0,25 0,0 0,0-1,0 1,0 0,0 0,25-25,-25 25,25-25,0 0,0 0,-25 0,24 0,1 0,25 0,-25-25,-1 25,1-25,0 0,0 25,0-25,24 1,-49-1,25 0,0 25,0-25,-25 0,0 1,0-1,0 0,0 0,0 0,-25 0,0 1,0-1,0 0,1 0,-26 0,25 1,-24-1,24 25,-25-25,25 0,-24 0,24 25,0-24,0-1,1 25,-1-25,0 25,25-25,0 0,-25 25,25-24,0 24,0-25,25 25,-25-25,25 0,-25 25,25-25,-1 25,1-24,0 24,25-25,-26 25,1-25,0 25,25 0,-26 0,1 0,0 0,0 0,0 0,-1 25,1-25,-25 25,25-1,-25 1,0 0,0 25,0-26,0 26,-25 0,25-26,-25 26,1 0,-26-26,25 26</inkml:trace>
  <inkml:trace contextRef="#ctx0" brushRef="#br0" timeOffset="271618.5357">1265 16396,'-24'25,"24"-25,0 0,0 0,0 0,0 0,0 0,24 0,-24 0,25 0,0 0,0 0,0 0,24 0,1 0,-1 0,26 0,-26 0,26-25,-1 25,26 0,-1 0,-25 0,50 0,-25 0,25-25,0 25,0 0,0 0,25 0,0 0,0 0,0 0,24 0,-24 0,25 0,0 0,-1 0,1 0,24 0,-24 0,-1 0,26 0,-25 0,-1 0,26 0,-26 25,26-25,-26 0,1 0,0 0,-1 0,1 0,-1 25,1-25,-25 0,25 0,-26 25,1-25,0 0,-25 0,0 24,0-24,0 0,-25 0,1 0,-1 0,-25 0,25 0,-24 0,-26 0,26 0,-26 0,1 0,-25 0,0-24,0 24,-1 0,-24 0,0 0,0-25,0 25,0 0,-24-25</inkml:trace>
  <inkml:trace contextRef="#ctx0" brushRef="#br0" timeOffset="271990.5569">4936 16718,'0'0,"0"0,0 0,0 0,0 0,25 0,-25 0,25 0,-25 0,25 0,0 0,0 0,-1 0,1 0,25 0,-25 0,24 0,-24 0,25 0,-26 0,1 0,25 0,-25-24,-1 24,1 0,0 0,-25 0,25 0,-25 0</inkml:trace>
  <inkml:trace contextRef="#ctx0" brushRef="#br0" timeOffset="272409.5809">4986 16793,'-25'0,"0"0,1 0,24 0,-25 0,25 0,0 0,0 0,0 0,0 0,0 0,0 0,0 0,0 25,0-25,0 0,-25 24,25-24,0 25,0 0,-25-25,25 25,0 0,-25-25,25 24,0 1,0-25,-24 25,24-25,0 0,0 25,0-25,0 0,0 0,0 0,0 0,0 0,24 0,-24 0,0 0,25 0,0 0,-25-25,25 25,0 0,-1-25,1 25,0 0,-25 0,25-25,0 25,0 0,-1 0,1 0,0 0,0 0,0 0,-1 0,-24 0,25 25,0-25,0 25,-25-25,0 25,25 0,-25-1,0 1,0 0,0 0,0 0,-25-1,0 1,25 0,-25 0,-24 0,24-1,0-24,-25 25,1 0,-1-25,-24 25,24-25,-24 0,-1 0</inkml:trace>
  <inkml:trace contextRef="#ctx0" brushRef="#br0" timeOffset="276358.8068">9277 14784,'0'0,"0"0,0-25,0 25,0 0,0 0,-25 0,25-25,-24 25,24 0,-25 0,0 0,0 25,0-25,1 0,-1 25,0-25,-25 24,1 1,-1 0,1 0,-1 24,0-24,-24 25,24-25,-24 24,0 1,-1-1,1-24,-1 25,1-1,-25 1,24 0,1-1,-1-24,1 25,0-25,-1 24,1-24,24 0,-24 0,24-1,25 1,-24-25,24 25,0-25,0 0,25 25,0-25,0 0,0 0,0-25</inkml:trace>
  <inkml:trace contextRef="#ctx0" brushRef="#br0" timeOffset="277286.8599">5011 15230,'25'0,"-25"0,0-25,25 25,-25 0,0 0,0 0,0 0,0-25,0 25,0 0,0 0,0 0,0 0,0 25,-25-25,25 0,0 25,-25-25,0 25,0 0,0-1,-24 26,24-25,-25 0,1 24,-1 1,1-25,-1 24,0 1,1 0,-1-1,1-24,-1 25,0-1,1-24,-1 25,1-26,24 1,-25 0,25-25,1 25</inkml:trace>
  <inkml:trace contextRef="#ctx0" brushRef="#br0" timeOffset="277953.898">2258 15156,'24'-25,"1"25,-25-25,25 25,0-25,-25 25,25-25,-25 25,0 0,0 0,0 0,0 0,0 0,0 0,0 0,0 0,-25 25,0-25,25 25,-25 0,-24-25,24 49,-25-24,25 0,-24 25,-1-26,1 26,-1 0,0-1,1 1,-26 0,26-1,-1 1,-24-1,24 1,0 0,1-26,-1 26,1 0,24-26,-25 1,25 25,-24-25</inkml:trace>
  <inkml:trace contextRef="#ctx0" brushRef="#br0" timeOffset="283486.2144">9922 15701,'0'25,"-25"-25,25 0,-24 0,24 0,-25 0,25 25,-25-25,25 0,-25 0,25 0,0 25,0-25,0 0,0 0,0 0,0 25,0-25,0 0,0 0,25 24,-25-24,25 0,-25 0,25 25,-1-25,1 0,25 0,-25 0,-1 0,26 0,-25 0,24-25,1 25,-25 0,0 0,24 0</inkml:trace>
  <inkml:trace contextRef="#ctx0" brushRef="#br0" timeOffset="283661.2245">9947 15949,'0'0,"0"25,0-25,0 0,25 0,-25 0,25 0,-1 0,1 0,0 0,0 0,0 0,24 0</inkml:trace>
  <inkml:trace contextRef="#ctx0" brushRef="#br0" timeOffset="283923.2394">10790 15652,'0'0,"0"0,0 0,0 0,0 0,0 0,0 0,0 0,25 0,-25 0,25 0,0 0,-25 0,25 0,-1 0,1 0,0 0,25 0,-26 0,1-25,0 25,0 0</inkml:trace>
  <inkml:trace contextRef="#ctx0" brushRef="#br0" timeOffset="284272.2594">11411 15478,'0'0,"0"0,0 0,0 0,0 0,0 0,24 0,-24 0,0-25,25 25,-25 0,25-24,0 24,0 0,-1-25,1 25,-25-25,25 0,0 25,0-25,-1 25,-24-25,25 25,-25-24,25 24,-25 0,0-25,0 25,0 0,-25 0,25 0,-25-25,25 25,-24 25,24-25,-25 0,25 25,-25-1,25 1,-25 0,25 0,-25 0,25 24,-24-24,24 25,0-1,-25-24,25 25,0-1,-25-24,25 25,0-25,0 24,0-24,0 0,0 0,0-1,0 1,0-25,0 25</inkml:trace>
  <inkml:trace contextRef="#ctx0" brushRef="#br0" timeOffset="284476.2711">11212 16073,'0'25,"-25"-25,25 0,0 0,0 0,0 0,0 0,25 0,-25 0,25 0,0 25,-1-25,1 0,0 0,25 0,-1 0,-24 0,25 25,-1-25,1 0,0 0,-1 0,1 0,-1 0,1 0,0 0,-26 0,1 0,0 0</inkml:trace>
  <inkml:trace contextRef="#ctx0" brushRef="#br0" timeOffset="284745.2865">11088 16570,'-25'0,"0"0,1 24,24-24,-25 0,25 0,0 0,0 0,0 0,0 0,0 0,0 0,25 0,-1 0,1 0,0 0,0 0,24 0,-24 0,25 0,-1 0,1 0,25 0,-26 0,1 0,-1 0,1 0,0 0,-1 0</inkml:trace>
  <inkml:trace contextRef="#ctx0" brushRef="#br0" timeOffset="286652.3955">5532 17686,'0'0,"0"0,0 0,0 0,0 0,0 0,0 0,0 0,0 0,-25 0,25 0,0 0,0 0,0 0,0 0,0 0,0 0,0 0,0 0,0 0,0 0,0 0,0 0</inkml:trace>
  <inkml:trace contextRef="#ctx0" brushRef="#br0" timeOffset="288588.5063">21382 16396,'-25'0,"25"0,-25 0,25 0,0 0,0 0,0 0,0 0,0 0,0 0,0 0,25 25,-25-25,25 0,-25 0,25 0,0 0,-1 25,1-25,0 0,0 0,0 0,24 0,-24 0,25 0,-26 24,26-24,-25 0,24 0,1-24</inkml:trace>
  <inkml:trace contextRef="#ctx0" brushRef="#br0" timeOffset="288884.5232">22672 16321,'0'0,"0"0,0-24,0 24,25 0,-25 0,0 0,0 0,0 0,0-25,0 25,0 0,0 0,0 0,0 0,0 0,0 0,0 25,0-25,0 0,0 0,0 24,-25-24,25 25,0 0,0 0,0-25,-25 25,25 0,0-1,0 1,0 0,0 0,0 0,0-25,25 24,-25 1</inkml:trace>
  <inkml:trace contextRef="#ctx0" brushRef="#br0" timeOffset="289311.5476">21382 16842,'0'25,"-25"-25,0 0,25 0,0 0,0 0,0 0,0 0,0 0,0 0,25 0,-25 0,25 0,0 0,0 25,24-25,-24 0,25 0,-1 0,1 0,-1 0,26 0,-1 0,1-25,-1 25,1 0,-1 0,0 0,26 0,-26 0,0 0,26-25,-26 25,0 0,-24 0,24 0,-24-24,0 24,-1 0,-24 0,25 0,-50-25,25 25,-1 0,-24 0,0 0,0 0,-24 0,24 0</inkml:trace>
  <inkml:trace contextRef="#ctx0" brushRef="#br0" timeOffset="289653.5672">21655 17165,'0'0,"0"0,0 0,0 0,0 0,0 0,0 0,0 0,0 25,0-25,0 24,0 1,0-25,0 25,0 0,0 0,0-1,-25 1,25 25,0-25,0-25,0 24,0 1,-25 0,25 0,0-25,0 25,0-25,0 0</inkml:trace>
  <inkml:trace contextRef="#ctx0" brushRef="#br0" timeOffset="289887.5806">21952 17165,'0'0,"0"-25,0 25,0 0,0 0,0 0,0 0,0 0,0 0,0 25,0-25,0 25,0-1,0 1,0 0,0 0,0 24,0-24,0 0,0 0,0 0,-24-1,24 1,0 0,0 0,0-25,0 25,0-25,0 0</inkml:trace>
  <inkml:trace contextRef="#ctx0" brushRef="#br0" timeOffset="290208.5989">22201 17314,'0'-25,"24"25,-24-25,0 25,25 0,-25 0,25 0,-25 0,25 0,-25 0,25 0,-1 25,-24-25,25 25,-25-25,25 24,-25 1,0-25,0 25,0 0,0-25,-25 25,0-1,1-24,-1 25,0 0,0-25,0 25,1-25,-1 25,25-25,-25 0,0 25,25-25,0 0,0 0,0 0,0 0,0 24,25-24,-25 0,25 0,-25 0,25 0,-1 0,1-24,0 24,0 0,24 0,-24-25,25 25</inkml:trace>
  <inkml:trace contextRef="#ctx0" brushRef="#br0" timeOffset="290520.6168">22920 17264,'-25'0,"25"0,0-25,0 25,-25 0,25 0,0 0,0 0,0 0,0 25,-25-25,25 25,-24 0,24-25,-25 24,25 1,-25 0,0 25,0-26,25 1,-24 0,-1 0,25 0,0 0,-25-1,25-24,0 25,0 0,0-25,0 25,25-25,-25 0,25 25,-25-25,24 0,1 0,-25 0,25 0,0 0,0 0,-1-25,-24 25,25 0,-25-25,25 25,-25-25,0 25,-25-25,25 25,-25-24,1 24,-1-25,-25 25,25-25,-24 25,-1 0</inkml:trace>
  <inkml:trace contextRef="#ctx0" brushRef="#br0" timeOffset="290740.6294">21605 17884,'50'0,"-25"0,24 0,1 0,-1 0,1 0,24 0,1 0,-1 0,1 0,-1 0,25 0,1 0,-26 0,25 0,-24 0,24 0,-25 0,1 0,-26 0,1 0,-25 0</inkml:trace>
  <inkml:trace contextRef="#ctx0" brushRef="#br0" timeOffset="301728.2578">5805 17289,'0'0,"0"0,0 0,0 0,0 0,0 0,0 25,24-25,-24 0,25 0,0 0,0 0,0 0,24 24,-24-24,25 0,-1 0,1-24,24 24,-24 0,24-25,1 25,-1-25</inkml:trace>
  <inkml:trace contextRef="#ctx0" brushRef="#br0" timeOffset="322557.4492">15305 12898,'0'0,"0"0,0 0,25 0,-25 0,24 0,1 0,0 0,25 0,-26-24,26 24,0 0,-1 0,26 0,-26 0,26 0,-1 0,1 0,-1 0,0 0,1 0,-1 0,1 0,-1 0,0 0,1 0,-1 0,-24 0,0 0,-1 0,1 0,-1 0,1 0,-25 0,0 0,-1 0,-24 0,0 0,0 0</inkml:trace>
  <inkml:trace contextRef="#ctx0" brushRef="#br0" timeOffset="322933.4707">15429 12923,'49'0,"-24"0,25 25,24-25,-24 0,24 0,1 0,-1 0,25 0,-24 0,-1 0,25 0,1 0,-26 0,25 0,-24-25,-1 25,25 0,-24 0,-1 0,-24 0,24 0,-24 0,-1 0,-24 0,25 0,-25 0,-1 0,1-25,-25 25,25 0,-25 0,0 0,0 0,0 0,0 0,0 0,0 0,0 0,0 0,0 0,0 0,0 0,0 0,0 0,0 0,0 0,0 0,0 0,0 0,0 0,0 0,0 0</inkml:trace>
  <inkml:trace contextRef="#ctx0" brushRef="#br0" timeOffset="325173.5988">17810 12923,'-49'-25,"24"25,-25-24,0 24,26-25,-26 25,0-25,1 25,-1-25,1 25,-1 0,0 0,1-25,-1 25,1 0,-1 0,-24 0,24 25,0-25,1 0,-1 25,1-25,-1 25,0 0,1-1,-1 1,0 0,26 0,-26 0,25 24,-24-24,24 0,0 24,0 1,25-25,-25 25,25-1,0 1,0-1,0 1,0 0,0-1,25 1,0-1,0 1,0-25,-1 24,26-24,0 25,-1-25,1-1,-1 1,26 0,-1 0,1 0,-1-25,1 24,24-24,-25 0,25 0,-24 0,24-24,-25 24,26-25,-26 25,1-25,-1 0,0 25,-24-25,0 1,24-1,-49 0,24 0,1 0,-25-24,0 24,-1-25,1 1,-25-1,0 1,0-26,0 26,-25-26,1 26,-1-26,0 25,0-24,-24 24,24 1,-25-1,1 1,-26 24,26-25,-26 25,-24 1,24-1,-24 25,0-25,0 25,-25 25,0-25,25 25</inkml:trace>
  <inkml:trace contextRef="#ctx0" brushRef="#br0" timeOffset="326965.7013">16669 15329,'0'0,"-25"0,25 0,0 0,0 0,0 0,0 0,0 0,25 0,-25 0,25 0,0 0,0 0,24 0,-24 0,25-25,24 25,0 0,-24 0,49 0,-24-24,24 24,-25 0,25 0,1 0,-26-25,25 25,-24 0</inkml:trace>
  <inkml:trace contextRef="#ctx0" brushRef="#br0" timeOffset="327129.7107">17438 15304,'-25'0,"0"25,25-25,0 0,0 0,0 0,25 0,0 0,25 0,-1 0,1 0,24-25,1 25,-1 0,1 0,24 0</inkml:trace>
  <inkml:trace contextRef="#ctx0" brushRef="#br0" timeOffset="816809.7188">5953 3522,'0'0,"0"0,0 0,0 0,0 0,0 0,-24 0,24 0,0 0,0 0,0 0,0 0,0 0,0 0,0 0,0 0,0 0,0 0,0 0,0 0,0 0,0 0,0 0,0 0,24 0,-24 0,25 0,0 0,-25 0,25 0,0 0,-1 0,26 0,-25 0,25 0,-26-25,26 25,0 0,-1 0,26 0,-26 0,26 0,-1 0,0-24,1 24,-1 0,25 0,-24-25,-1 25,1 0,-1 0,1-25,-26 25,26 0,-26 0,1 0,-1 0,1 0,-25-25,24 25,-49 0,25 0,0 0,-25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inkml:trace>
  <inkml:trace contextRef="#ctx0" brushRef="#br0" timeOffset="818273.8025">8930 3547,'-25'0,"25"0,0 0,-25 0,25 25,0-25,0 0,0 0,0 0,0 0,25 0,-25 0,25 0,0 0,0 0,24 0,1 0,-1 0,1 0,0 0,24 0,1 0,-1 0,0 0,1 0,-1 0,1 0,-1 0,0-25,1 25,-1 0,-24 0,24 0,1 0,-26 0,1 0,0-25,-1 25,-24 0,0 0,0 0,-1 0,1 0,-25 0,0 0,0 0,0 0,0 0,0 0,0 0,-25-25,1 25,-1 0,0 0,0 0,-24 0,24 0,-25 0,0 0,1 0,-1 0,1 0,-26 0,26 25,-1-25,0 0,-24 0,24 0,-24 0,24 25,-24-25,0 0,24 0,-24 25,24-25,0 0,1 0,24 25,-25-25,25 0,1 0,-1 0,0 24,25-24,0 0,0 0,0 0,25 0,0 0,24 0,-24 0,25 0,-1 0,26 0,-26 0,26-24,-1 24,1 0,-1 0,0 0,1-25,24 25,-25 0,1 0,-1 0,1-25,-1 25,-24 0,-1 0,1 0,0 0,-26-25,1 25,0 0,0 0,-25 0,0 0,0 0,0 0,0 0,0 0,0 0,0 0,0 0,0 0,0 0,0 0,0 0,0 0</inkml:trace>
  <inkml:trace contextRef="#ctx0" brushRef="#br0" timeOffset="819203.8557">11832 3671,'-25'0,"1"0,24 0,-25 0,25 0,0 0,0 0,0 0,0 0,0 25,25-25,-25 0,24 0,1 0,0 0,25 0,-26 0,26 0,0 0,24 0,-24 0,24 0,-24 0,24 0,25 0,-24 0,-1 0,25 0,-24 0,-1 0,25 0,-24 0,-1-25,1 25,-1 0,-24 0,24 0,-24 0,-1 0,-24 0,25 0,-25-25,-1 25,-24 0,0 0,0 0,0 0,0 0,0 0,0 0,0 0,0 0,0 0,0 0,0 0,0 0,0 0,0 0</inkml:trace>
  <inkml:trace contextRef="#ctx0" brushRef="#br0" timeOffset="820273.9169">14685 3621,'-25'0,"25"0,-25 0,25 0,-25 0,25 0,0 0,0 0,0 0,0 0,25 0,-25 0,25 25,0-25,0 0,24 0,-24 0,25 0,24 0,-24 0,24 0,0 0,1 0,-1 0,1 0,24 0,-25-25,1 25,-1 0,1 0,-1 0,0 0,1 0,-26 0,26 0,-50-24,24 24,-24 0,0 0,0 0,-1 0,-24 0,0 0,0 0,-24 0,-1 0,0 0,0 0,0-25,1 25,-26 0,0 0,1 0,-1 0</inkml:trace>
  <inkml:trace contextRef="#ctx0" brushRef="#br0" timeOffset="821490.9866">19150 3696,'-50'0,"25"0,25 0,-25 0,25 0,-24 0,24 0,0 0,0 0,24 0,1 0,0 0,0 0,24 0,-24 0,50 0,-26 0,26-25,-1 25,0 0,1 0,-1 0,25 0,1 0,-26 0,25 0,-24 0,24 0,-25-25,26 25,-51 0,26 0,-26 0,1 0,-1 0,-24 0,-25 0,0 0,0 0,0 0,0 0,-49 0,24-25,-25 25,1 0,-26 0,1 0,-1 0,1 0,0 0,-1-24,-24 24,25 0,-26 0,26 0,-25 0,24-25,-24 25,25 0,24 0,-24 0,24 0,25 0,-24 0,49 0,0 0,0 0,0 0,24 0,26 0,0 0,24 0,-24 0,49 0,-25 0,50 0,-25 0,1 0,24 0,0 0,0 0,-25 0,25 0,-25 0,-24 0,24 0,-50 0,26 0</inkml:trace>
  <inkml:trace contextRef="#ctx0" brushRef="#br0" timeOffset="838911.983">17264 298,'0'0,"0"0,-24 0,24 0,0 0,0 0,0 0,0 0,0 0,0 0,0 0,0 0,0 24,0-24,0 0,0 0,0 0,24 0,-24 0,25 0,-25 25,25-25,0 0,-25 0,25-25,-1 25,1 0,0 0,-25 0,25-24,0 24,-1-25,-24 25,25 0,0-25,-25 25,0 0,0-25,0 25,0 0,0-25,0 25,0 0,0 0,-25 0,0 0,25 0,-24 0,-1 0,-25 25,25-25,1 0,-26 25,25-25,0 25,-24-25,24 25,0-1,25-24,-25 25,25-25,-24 25,24-25,0 25,0-25,0 25,24-25,-24 0,25 24,0-24,0 0,0 25,-1-25,1 0,0 0,0 0,0 0,-1 0,-24 0,25 0,0 0,-25 0,25 0,-25 0,0 0,0 0,0 0,-25 0,25 0,-25 0,0 0,1 0,-26 0,25 0,-24 0,-1 25,0-25,1 25,-1-25,25 25,-24 0,-1-25,25 24,1-24,-1 25,0 0,0-25,25 25,0-25,0 25,0-25,25 24,0-24,0 25,-1-25,26 0,-25 25,24-25,1 0,0 0,-1-25,1 25,24 0,-24-25,-1 25,1 0,24-24,-24 24,0 0,-1-25,-24 25,0 0,0-25,0 25,-1 0,-24 0,0 0,0 0,0 0,-24 0,24 0,-25 0,25 0,-25 0,0 0,25 25,-25-25,0 0,25 0,-24 25,-1-25,25 0,0 0,0 24,0-24,0 0,0 0,0 25,0-25,0 0,25 0,-25 25,24-25,-24 0,25 0,0 0,0 0,-25 0,25 0,0-25,-1 25,-24 0,25 0,0-25,-25 25,25-24,-25 24,25-25,-25 25,24-25,-24 25,0-25,0 25,0-25,0 25,0-24,0 24,0-25,0 25,0 0,0 0,-24-25,24 25,0 0,0 0,0 25,0-25,-25 0,25 25,0-1,-25 1,25 0,0 0,-25 24,25-24,-25 25,1-1,24 1,-25 0,0-1,25 1,-25-1,0 1,25 0,-25-1,25-24,-24 25,24-26,0 26,0-25,0 0,0-1</inkml:trace>
  <inkml:trace contextRef="#ctx0" brushRef="#br0" timeOffset="840508.0743">18108 695,'0'0,"0"0,0 0,0 0,0-25,0 25,0 0,0 25,0-25,0 0,-25 24,25 1,0 0,0 0,0 0,0-1,0-24,0 25,0 0,0 0,0 0,0-25,25 0,-25 24,0-24,25 0,-25 25,24-25,1 0,-25 0,25-25,0 25,0 0,-1-24,1 24,0-25,0 0,-25 0,25 25,-1-25,-24 1,25-1,-25 0,25 0,-25 25,0-25,0 25,0 0,0-24,0 24,0 0,0 24,0-24,-25 0,25 25,0 0,0-25,0 25,0 0,0-1,0 1,0 0,0-25,0 25,25 0,0-25,0 24,-1-24,1 0,25 0,-25 0,24 0,1 0,-1 0,-24 0,25 0,0-24,-1 24,-24-25,25 25,-26-25,1 0,0 0,0 1,-25-1,0 25,0-25,0 0,0 0,-25 25,0-24,0 24,1 0,-1 0,-25 0,25 0,1 0,-1 24,0-24,0 25,0 0,0 0,25-25,0 25,0-1,0 1,0-25,0 25,0-25,0 25,0-25,25 25,0-25,-25 0,25 0,0 0,0 0,-25 0,24 0,1-25,0 25,0-25,0 25,-1-25,1 25,-25-25,25 1,0-1,-25 25,0-25,0 0,0 0,0 25,0 0,0-24,0 24,0 0,0 0,0 24,-25-24,25 25,0-25,-25 25,25 0,0 0,0-1,0 1,0 0,0 0,0 0,0-1,0-24,25 25,-25-25,25 25,0-25,-25 0,24 0,26 0,-25 0,0 0,24 0,-24-25,25 25,-1-25,-24 1,25-1,-26 0,26 0,-25 0,24 1,-24-26,0 25,0-24,0-1,-1 0,1 26,-25-26,0 0,0 1,0-1,0 0,-25 26,25-1,-24 0,-1 0,25 25,-25 0,0 0,0 25,1 0,-1 0,0-1,0 26,0-25,-24 24,24 1,0 0,0-1,25 1,-24 0,24-1,0 1,0-1,0-24,0 0,24 25,1-26,-25-24,25 25,25 0,-26-25,1 25,25-25,-25 0,24 0,1-25,-25 25,24-25,1 0,0 1,-1-26,-24 25,25-24,-1 24,-24-25,0 1,0-1,-1 0,-24 1,0-1,0 0,0 1,0 24,-24 0,24 0,-25 1,0-1,25 25,-25 0,0 25,1-25,-1 24,0 1,25 0,-25 0,0 24,1-24,-1 25,25 0,-25-26,25 26,0-25,0 0,0 24,0-24,25 0,0 0,-25-1,24-24,26 25,-25 0,0-25,-1 25,26-25,-25 0,0 0,24 0,-24 0,0-25,0 25,-1 0,1-25,-25 0,25 25,0-24,-25-1,0 25,25-25,-25 0,0 25,0 0,0-25,0 25,0 0,0 0,0 0,0 25,24-25,-24 0,0 25,0 0,0-25,25 25,-25-25,0 24,25 1,0-25,-25 25,25-25,-1 25,1-25,0 0,0 0,0 0,-25 0,24-25,1 25,0-25,-25 0,25 25,-25-24,0-1,0 0,0 25,0-25,0 25,0 0,0 0,0 0,0 0,0 25,-25-25,25 25,0 24,-25-24,25 25,-25-1,25 1,-24 24,24-24,-25 24,0-24,25 24,-25-24,25 24,-25-24,1 24,24-24,-25 25,25-26,-25-24,25 25,-25-26,25 1,0 0,0-25,-25 0,25 0,0 0,-24-25,24 0,-25 1,0-1,25-25,-25 1,0-1,25 0,0 1,0-1,25 0,0 26,0-26,0 0,24 26,1-26,-1 25</inkml:trace>
  <inkml:trace contextRef="#ctx0" brushRef="#br0" timeOffset="840729.0869">21630 546,'-25'0,"25"0,0 0,-25 0,25 25,0-25,-24 24,24-24,-25 25,25 25,0-25,-25-1,25 26,0 0,-25-26,25 26,0 0,0-26,0 26,0-25,0 0,0-1,0 1,0 0,0-25,0 25</inkml:trace>
  <inkml:trace contextRef="#ctx0" brushRef="#br0" timeOffset="840988.1017">21407 819,'-25'-25,"25"-25,-25 1,25 24,0 0,0-25,0 26,0 24,0-25,25 0,-25 25,25-25,0 25,-1 0,1 0,0 0,25 0,-26 25,26-25,-25 25,24 0,-24-1,25 1,-25 0,24 25,-24-26,0 26,-25-25,25 24,-25-24,0 0,0 25,0-26,0 1,-25 0,25 0,-25 0,0-25,0 24,-24-24,24 0,0 25,-24-25,24 0,0 0,0 0,0-25,1 25,-1-24,0 24</inkml:trace>
  <inkml:trace contextRef="#ctx0" brushRef="#br0" timeOffset="841144.1106">22077 744,'24'25,"1"0,0 0,-25 24,25-24,-25 0,0 0,0-1,0 26,0-25,0 0,0-1,0 1,-25-25,25 25,0 0,0-25,0 25</inkml:trace>
  <inkml:trace contextRef="#ctx0" brushRef="#br0" timeOffset="841264.1175">22201 620,'-25'0,"25"-25,0 25,0 0,0 0,0 0</inkml:trace>
  <inkml:trace contextRef="#ctx0" brushRef="#br0" timeOffset="841508.1315">22374 695,'-25'24,"1"-24,24 25,-25-25,0 25,0-25,25 25,0 0,0-1,0 1,25 0,-25 0,25 0,0-1,-1 1,1 0,0 0,0 0,0-1,-1 1,-24 0,25 0,-25-25,25 25,-25-25,0 24,0-24,0 0,-25 25,0-25,1 0,-1 0,0 0,0 0,0-25,1 25,-26-24,25 24</inkml:trace>
  <inkml:trace contextRef="#ctx0" brushRef="#br0" timeOffset="841704.1427">22647 446,'25'0,"0"0,-1 0,1 0,25 25,-25 0,-1-25,1 25,-25 0,25 24,0-24,-25 0,25 25,-25-1,0-24,0 25,0-26,0 26,-25-25,25 24,0-24,-25 0,25 0,0 0,-25-1,25 1</inkml:trace>
  <inkml:trace contextRef="#ctx0" brushRef="#br0" timeOffset="842044.1621">22647 967,'0'-24,"0"-1,0 0,0 0,0 25,0-25,25 25,0-24,-1 24,1-25,25 25,-25 0,24 0,-24 0,25 0,-26 0,26 25,0-25,-25 24,-1 1,26-25,-25 25,-25 0,25 0,-1-1,-24 1,0 0,0 0,0-25,0 25,-24-1,24-24,-25 25,25-25,-25 25,0-25,0 0,25 0,-24 0,24 0,-25 0,25-25,0 25,0-25,0 1,0-1,0 0,0 0,25 0,-25-24,24 24,1 0,0 0,0 1,0-1,-1 25,1 0,0 0,25 0,-26 25,1-1,-25 1,25 0,0 0,-25 0,0-1,0-24,0 25,0 0,0-25</inkml:trace>
  <inkml:trace contextRef="#ctx0" brushRef="#br0" timeOffset="842204.1713">23466 496,'0'-25,"0"25,-25-25,25 25,0 0,0-24,0 24,0 0,0 0,0 0,0 0,0 0</inkml:trace>
  <inkml:trace contextRef="#ctx0" brushRef="#br0" timeOffset="842508.1887">23565 571,'0'24,"0"-24,0 25,0 0,0 0,0 0,-25-1,25 1,0 0,0 0,-25 0,25-1,0 1,0 0,0 0,0 0,0-25,0 24,0-24,0 25,0-25,0 0,0 0,0 0,25 0,-25 0,0-25,25 25,0-24,-25 24,24-25,1 25,0-25,0 25,0-25,-1 25,1-25,0 25,0 0,0 0,-1 0,1 25,-25-25,0 25,25-25,-25 25,0 0,0-25,0 24,0-24,0 25,0 0,-25-25,25 25,0-25,-25 25,25-25,0 0,0 24,0-24</inkml:trace>
  <inkml:trace contextRef="#ctx0" brushRef="#br0" timeOffset="842768.2035">24036 893,'0'0,"0"0,0 25,0-25,0 0,0 0,0 25,-25-25,25 24,0 1,0-25,-25 25,25 0,0-25,0 25,0-25,25 24,-25-24,25 25,-25-25,25 0,0 0,0 0,-1 0,1 0,0 0,0-25,24 25,-24 0,0-24,0 24,0 0,-1-25,1 25,-25 0,25 0,-25 0,25 0,-25 0,0 0,0 25,0-25,0 24,0-24</inkml:trace>
  <inkml:trace contextRef="#ctx0" brushRef="#br0" timeOffset="844424.2983">993 5283,'0'0,"0"-24,0 24,-25 0,25 0,0 0,0 0,0 0,0 0,-25 0,25 0,0 0,-25 24,25-24,-25 25,25 0,-24 0,24 0,0 24,-25 1,25-1,0 1,0 24,0-24,0 24,0 1,0-25,0 24,0 0,25-24,-1 0,-24 24,25-24,25-26,-25 26,24-25,1 24,-1-24,26 0,-1-25</inkml:trace>
  <inkml:trace contextRef="#ctx0" brushRef="#br0" timeOffset="845368.3523">15354 4911,'0'0,"0"0,25-24,-25 24,25 0,0 0,-25 0,25 0,-1 0,1 0,0 0,0 0,0 24,-1-24,1 25,25 0,-25 0,0 0,24-1,-24 26,0-25,24 24,-24 26,0-26,-25 26,25-26,-25 26,0-1,0 1,0-1,0 25,-25-24,0-1,-24 1,24-1,-25 0,-24 1,24-1,-24-24,-26 24,26-24</inkml:trace>
  <inkml:trace contextRef="#ctx0" brushRef="#br0" timeOffset="846536.4191">7343 6573,'-25'0,"25"-25,-25 25,0-24,25 24,-25 0,1-25,-1 25,0 0,-25 0,25 0,1 0,-1 0,0 0,-25 0,26 25,-1-25,-25 24,25 1,1 0,-26 0,25 0,-24-1,24 26,-25 0,25-26,1 26,-26 25,25-26,0 26,1-26,-1 26,25-1,-25-24,25 24,0 0,0-24,0 0,0-1,0 26,25-26,-25 1,25-25,24 24,-24 1,0-25,24-1,1 1,0 0,-1 0,1-25,-1 25,26-25,-26-25,26 25,-26-25,26 0,-25 0,24 1,-24-1,24-25,-24 25,24-24,-24 24,-1-25,1 1,-1 24,1-25,-25 1,24-1,-24 1,0-1,0 0,-25-24,25 24,-25 1,0-26,0 26,-25-1,0 1,0-1,0 0,-24 25,24-24,-25 24,-24 0,24-24,-24 24,24 25,-24-25,0 0,-1 25,-24 0,24 0,1 0,0 25,-1 0,-24-25,25 49</inkml:trace>
  <inkml:trace contextRef="#ctx0" brushRef="#br0" timeOffset="848862.5521">19695 5135,'-49'-25,"-1"0,-24 0,24 0,-24 1,24-1,-24 0,-1 25,1 0,-1-25,1 25,0 0,-26 25,26-25,-1 25,-24-25,25 25,-25-1,24 26,1-25,-1 24,1 1,0 24,-1-24,26 24,-1 1,0 24,1 0,-1-24,25 24,0 0,1 25,24-25,0 1,0-1,0 0,24-25,1 26,25-26,-25 0,24 1,1-1,0 1,24-26,-24 1,24 0,0-26,1 1,-1 0,25 0,-24-25,24 0,-25 0,26 0,-26-25,25 0,1 0,-26 1,25-26,0 0,-24 1,24-1,0 1,-24-26,24 25,0-24,-24 0,24-1,-25 1,1-25,-1 24,-24-24,-1 25,1-26,-1 26,-24-25,0 24,-25 1,25-1,-25 1,0 24,-25-24,0 24,0-24,-24 24,-26 1,26-1,-50 1,-1-1,-24 25,0-24,-25 24,-24 0,-1 25,1-25,-26 25,-24 0,24 0,1 25,-25-25,0 25</inkml:trace>
  <inkml:trace contextRef="#ctx0" brushRef="#br0" timeOffset="849957.6148">17885 6028,'-25'-25,"25"25,0-25,-25 25,25 0,-25 0,25 0,0 0,0 0,-25 0,25 25,0-25,0 25,-24-1,24 1,0 25,-25-25,25-1,0 26,0 0,0-26,0 26,0-25,0 0,0-1,0 26,0-50,0 25,0 0,0-1,0-24,0 0,0 25,0-25,0 0,0 0,0 0,0 0,0-25,0 25,0-24,0 24,0-25,0 0,0 0,0 0,0 1,0-1,0 0,0 0,0-24,0 24,0 0,0 0,0 0,0 1,0-1,0 25,0 0,0 0,0 0,0 25,0-1,-25 1,25 0,0 25,0-26,0 26,0-25,-25 24,25-24,0 25,0-25,-25 24</inkml:trace>
  <inkml:trace contextRef="#ctx0" brushRef="#br0" timeOffset="850878.6674">7442 3572,'0'0,"0"0,0 25,25-25,-25 24,24-24,1 25,0 0,25 0,-26 0,26 24,0-24,24 25,-24-25,24 24,-24-24,24 25,0-1,1-24,-1 25,1-26,-1 1,1 25,-1-25,-24-1</inkml:trace>
  <inkml:trace contextRef="#ctx0" brushRef="#br0" timeOffset="851246.6885">10096 3597,'0'0,"0"0,0 0,0 0,0 0,0 0,0 0,25 0,-1 24,1 1,0 0,0 0,24 0,1 0,0 24,-1 1,26-1,-26 1,26-25,-1 24,1 1,-26 0,26-1</inkml:trace>
  <inkml:trace contextRef="#ctx0" brushRef="#br0" timeOffset="851650.7116">13097 3696,'0'0,"0"0,0 0,0 0,0 0,0 0,0 0,0 0,25 0,-25 25,25 0,0-1,-1 1,26 0,-25 0,24 24,1-24,0 25,-1-25,26 24,-26 1,26-25,-1-1,-24 26,24-25</inkml:trace>
  <inkml:trace contextRef="#ctx0" brushRef="#br0" timeOffset="852010.7322">15702 3547,'25'0,"-1"25,1-25,0 25,0-25,0 24,-1 1,26 0,-25 25,24-1,1 1,0 0,24 24,-24-24,24 24,0-24,1 24,-1-24,1-1,24 26,-25-26,26 26,-1-26,0 1,0-1</inkml:trace>
  <inkml:trace contextRef="#ctx0" brushRef="#br0" timeOffset="852401.7546">20191 4043,'0'0,"0"25,0-25,0 25,-24 0,-1-1,0 26,0 0,0-1,1 26,-26-1,0 0,1 1,-1 24,0-25,1 1,-26-1,26 26,-26-26,26 0,-1 1</inkml:trace>
  <inkml:trace contextRef="#ctx0" brushRef="#br0" timeOffset="879608.3107">1389 4316,'0'-25,"0"25,-24-25,24 1,0 24,-25-25,25 25,0 0,0 0,0 0,0 0,0 0,-25 0,25 25,0-1,0 1,-25 0,25 0,-25 24,25 1,0-25,-24 24,24-24,-25 0,25 0,0 0,0-1,0 1,-25-25,25 0,0 0,0 0,0 0,0 0,0-25,0 1,0-1,0 0,0 0,0-24,25 24,-25-25,0-24,25 24,-25-24,24-1,-24 1,25 0,-25-1,0 26,25-26,-25 26,25-1,-25 25,25 0,-25 0,24 25,-24 0,25 0,0 25,-25 0,25 0,0 25,24-26,-24 26,0 24,0-24,-1 0,1-1,0 1,-25-1,25 1,0 0,-25-26,24 26,-24-25,25 0,-25-1,0 1,0 0,0-25</inkml:trace>
  <inkml:trace contextRef="#ctx0" brushRef="#br0" timeOffset="879772.3201">1315 4266,'-25'25,"25"-25,0 0,0 0,0 0,0 0,25 0,-25-25,25 25,0-24,-1 24,1-25,25 0,-25 25,24-25,1 0</inkml:trace>
  <inkml:trace contextRef="#ctx0" brushRef="#br0" timeOffset="880036.3352">1910 3944,'0'0,"0"0,0 0,0-25,0 25,0 0,-24 0,24 0,0 0,0 0,0 25,0-25,0 25,24-25,-24 25,0-1,25 1,-25 0,25 0,-25 0,25-1,-25-24,0 25,25 0,-25-25,0 25,24-25,-24 0,0 0,0 25,25-25,-25 0,0 0,0-25,0 25,0 0,25-25,-25 25,0-25,0 0,25 1,-25-1,25 25,-25-50,24 50,-24-25,25 1,-25-1,25 25,0-25,0 25</inkml:trace>
  <inkml:trace contextRef="#ctx0" brushRef="#br0" timeOffset="880653.3705">2506 3994,'0'0,"0"0,0 0,0 0,0 0,0 0,0 0,0 0,24 0,-24 0,0 0,0 0,0 0,25 0,-25-25,0 25,0 0,0 0,25-25,-25 25,0-25,0 25,0 0,0-25,25 25,-25-24,0 24,0-25,0 25,0-25,0 25,-25-25,25 25,0-25,-25 25,0 0,25 0,-24 0,-1 0,0 0,0 0,0 0,1 25,-1 0,25 0,-25 0,0-1,25 1,-25 0,25 25,0-26,0 1,0-25,0 25,0 0,0-25,0 25,25-25,0 0,-25 0,25 0,0 0,-1 0,1-25,0 25,0-25,0 0,-1 25,1-25,0 1,-25-1,25 25,0-25,-25 25,0-25,24 25,-24 0,0-25,0 25,0 0,0 0,0 0,0 25,0-25,0 25,25 0,-25 24,25-24,-25 25,25-1,-25 1,25 0,-1-1,-24 1,25-1,-25 1,25 0,-25-1,0 1,0-1,0-24,0 0,0 0,0 0,0-1,0 1,-25-25,25 0,-25 0,1 0,-1 0,0-25,0 1,0-1,-24 0,24-25,0 1,0 24,1-25,24 1,-25 24,25-25,25 26,-25-26,24 25,26-24,-25 24,24 0,1 0,-25 0,24 1</inkml:trace>
  <inkml:trace contextRef="#ctx0" brushRef="#br0" timeOffset="881000.3903">1191 5209,'-50'25,"1"0,24-1,0-24,0 25,25-25,0 0,0-25,0 25,25 0,25-24,-25-1,24 25,26-50,-1 25,0 1,26-26,-26 25,25-24,25-1,-24 0,24 26,-25-26,25 0,0-24,-25 24,25 25,-25-24,0-1,1 1,-1 24,-25-25,1 25,-26 1,26-1,-50 0,24 0,-24 25,0-25,-25 25,25 0,-25 0,0 0,0 0,-25 0,25 0,-25 0,0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C827E87-848A-43C7-880E-DAE56129824D}" type="datetimeFigureOut">
              <a:rPr lang="en-US" smtClean="0"/>
              <a:pPr/>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A8C611-F00B-4920-A18B-C022836E175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827E87-848A-43C7-880E-DAE56129824D}" type="datetimeFigureOut">
              <a:rPr lang="en-US" smtClean="0"/>
              <a:pPr/>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A8C611-F00B-4920-A18B-C022836E175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827E87-848A-43C7-880E-DAE56129824D}" type="datetimeFigureOut">
              <a:rPr lang="en-US" smtClean="0"/>
              <a:pPr/>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A8C611-F00B-4920-A18B-C022836E175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827E87-848A-43C7-880E-DAE56129824D}" type="datetimeFigureOut">
              <a:rPr lang="en-US" smtClean="0"/>
              <a:pPr/>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A8C611-F00B-4920-A18B-C022836E175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827E87-848A-43C7-880E-DAE56129824D}" type="datetimeFigureOut">
              <a:rPr lang="en-US" smtClean="0"/>
              <a:pPr/>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A8C611-F00B-4920-A18B-C022836E175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C827E87-848A-43C7-880E-DAE56129824D}" type="datetimeFigureOut">
              <a:rPr lang="en-US" smtClean="0"/>
              <a:pPr/>
              <a:t>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A8C611-F00B-4920-A18B-C022836E175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C827E87-848A-43C7-880E-DAE56129824D}" type="datetimeFigureOut">
              <a:rPr lang="en-US" smtClean="0"/>
              <a:pPr/>
              <a:t>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A8C611-F00B-4920-A18B-C022836E175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C827E87-848A-43C7-880E-DAE56129824D}" type="datetimeFigureOut">
              <a:rPr lang="en-US" smtClean="0"/>
              <a:pPr/>
              <a:t>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A8C611-F00B-4920-A18B-C022836E175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827E87-848A-43C7-880E-DAE56129824D}" type="datetimeFigureOut">
              <a:rPr lang="en-US" smtClean="0"/>
              <a:pPr/>
              <a:t>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A8C611-F00B-4920-A18B-C022836E175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827E87-848A-43C7-880E-DAE56129824D}" type="datetimeFigureOut">
              <a:rPr lang="en-US" smtClean="0"/>
              <a:pPr/>
              <a:t>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A8C611-F00B-4920-A18B-C022836E175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827E87-848A-43C7-880E-DAE56129824D}" type="datetimeFigureOut">
              <a:rPr lang="en-US" smtClean="0"/>
              <a:pPr/>
              <a:t>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A8C611-F00B-4920-A18B-C022836E175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827E87-848A-43C7-880E-DAE56129824D}" type="datetimeFigureOut">
              <a:rPr lang="en-US" smtClean="0"/>
              <a:pPr/>
              <a:t>1/9/2025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A8C611-F00B-4920-A18B-C022836E175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customXml" Target="../ink/ink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customXml" Target="../ink/ink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customXml" Target="../ink/ink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customXml" Target="../ink/ink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customXml" Target="../ink/ink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customXml" Target="../ink/ink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customXml" Target="../ink/ink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customXml" Target="../ink/ink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customXml" Target="../ink/ink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customXml" Target="../ink/ink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customXml" Target="../ink/ink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customXml" Target="../ink/ink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customXml" Target="../ink/ink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customXml" Target="../ink/ink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customXml" Target="../ink/ink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customXml" Target="../ink/ink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customXml" Target="../ink/ink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customXml" Target="../ink/ink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customXml" Target="../ink/ink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customXml" Target="../ink/ink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customXml" Target="../ink/ink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customXml" Target="../ink/ink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customXml" Target="../ink/ink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62200"/>
            <a:ext cx="8229600" cy="1143000"/>
          </a:xfrm>
        </p:spPr>
        <p:txBody>
          <a:bodyPr/>
          <a:lstStyle/>
          <a:p>
            <a:r>
              <a:rPr lang="en-US" dirty="0" smtClean="0"/>
              <a:t>PARTNERSHIP</a:t>
            </a:r>
            <a:endParaRPr lang="en-US" dirty="0"/>
          </a:p>
        </p:txBody>
      </p:sp>
      <p:sp>
        <p:nvSpPr>
          <p:cNvPr id="3" name="Content Placeholder 2"/>
          <p:cNvSpPr>
            <a:spLocks noGrp="1"/>
          </p:cNvSpPr>
          <p:nvPr>
            <p:ph idx="1"/>
          </p:nvPr>
        </p:nvSpPr>
        <p:spPr/>
        <p:txBody>
          <a:bodyPr/>
          <a:lstStyle/>
          <a:p>
            <a:endParaRPr lang="en-US"/>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89280" y="160560"/>
              <a:ext cx="9430200" cy="6349680"/>
            </p14:xfrm>
          </p:contentPart>
        </mc:Choice>
        <mc:Fallback>
          <p:pic>
            <p:nvPicPr>
              <p:cNvPr id="4" name="Ink 3"/>
              <p:cNvPicPr/>
              <p:nvPr/>
            </p:nvPicPr>
            <p:blipFill>
              <a:blip r:embed="rId3"/>
              <a:stretch>
                <a:fillRect/>
              </a:stretch>
            </p:blipFill>
            <p:spPr>
              <a:xfrm>
                <a:off x="-98640" y="151200"/>
                <a:ext cx="9448920" cy="6368400"/>
              </a:xfrm>
              <a:prstGeom prst="rect">
                <a:avLst/>
              </a:prstGeom>
            </p:spPr>
          </p:pic>
        </mc:Fallback>
      </mc:AlternateContent>
    </p:spTree>
    <p:extLst>
      <p:ext uri="{BB962C8B-B14F-4D97-AF65-F5344CB8AC3E}">
        <p14:creationId xmlns:p14="http://schemas.microsoft.com/office/powerpoint/2010/main" val="28358713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a:buNone/>
            </a:pPr>
            <a:r>
              <a:rPr lang="en-US" dirty="0"/>
              <a:t>What will be the average of the following set of terms</a:t>
            </a:r>
            <a:r>
              <a:rPr lang="en-US"/>
              <a:t>: </a:t>
            </a:r>
            <a:r>
              <a:rPr lang="en-US" smtClean="0"/>
              <a:t>1121, 1122, 1125, 1127 </a:t>
            </a:r>
            <a:r>
              <a:rPr lang="en-US"/>
              <a:t>and </a:t>
            </a:r>
            <a:r>
              <a:rPr lang="en-US" smtClean="0"/>
              <a:t>1135?</a:t>
            </a:r>
            <a:endParaRPr lang="en-US" dirty="0"/>
          </a:p>
          <a:p>
            <a:endParaRPr lang="en-US" dirty="0"/>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303840" y="71280"/>
              <a:ext cx="8510400" cy="6367320"/>
            </p14:xfrm>
          </p:contentPart>
        </mc:Choice>
        <mc:Fallback>
          <p:pic>
            <p:nvPicPr>
              <p:cNvPr id="2" name="Ink 1"/>
              <p:cNvPicPr/>
              <p:nvPr/>
            </p:nvPicPr>
            <p:blipFill>
              <a:blip r:embed="rId3"/>
              <a:stretch>
                <a:fillRect/>
              </a:stretch>
            </p:blipFill>
            <p:spPr>
              <a:xfrm>
                <a:off x="294480" y="61920"/>
                <a:ext cx="8529120" cy="6386040"/>
              </a:xfrm>
              <a:prstGeom prst="rect">
                <a:avLst/>
              </a:prstGeom>
            </p:spPr>
          </p:pic>
        </mc:Fallback>
      </mc:AlternateContent>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a:buNone/>
            </a:pPr>
            <a:r>
              <a:rPr lang="en-US" dirty="0"/>
              <a:t>Find the average of numbers </a:t>
            </a:r>
            <a:r>
              <a:rPr lang="en-US" dirty="0" smtClean="0"/>
              <a:t>1087</a:t>
            </a:r>
            <a:r>
              <a:rPr lang="en-US" dirty="0"/>
              <a:t>, </a:t>
            </a:r>
            <a:r>
              <a:rPr lang="en-US" dirty="0" smtClean="0"/>
              <a:t>1084</a:t>
            </a:r>
            <a:r>
              <a:rPr lang="en-US" dirty="0"/>
              <a:t>, </a:t>
            </a:r>
            <a:r>
              <a:rPr lang="en-US" dirty="0" smtClean="0"/>
              <a:t>1086</a:t>
            </a:r>
            <a:r>
              <a:rPr lang="en-US" dirty="0"/>
              <a:t>, </a:t>
            </a:r>
            <a:r>
              <a:rPr lang="en-US" dirty="0" smtClean="0"/>
              <a:t>1090</a:t>
            </a:r>
            <a:r>
              <a:rPr lang="en-US" dirty="0"/>
              <a:t>, </a:t>
            </a:r>
            <a:r>
              <a:rPr lang="en-US" dirty="0" smtClean="0"/>
              <a:t>1082</a:t>
            </a:r>
            <a:r>
              <a:rPr lang="en-US" dirty="0"/>
              <a:t>, </a:t>
            </a:r>
            <a:r>
              <a:rPr lang="en-US" dirty="0" smtClean="0"/>
              <a:t>1088</a:t>
            </a:r>
            <a:r>
              <a:rPr lang="en-US" dirty="0"/>
              <a:t>, </a:t>
            </a:r>
            <a:r>
              <a:rPr lang="en-US" dirty="0" smtClean="0"/>
              <a:t>1078</a:t>
            </a:r>
            <a:r>
              <a:rPr lang="en-US" dirty="0"/>
              <a:t>.</a:t>
            </a:r>
          </a:p>
          <a:p>
            <a:pPr>
              <a:buNone/>
            </a:pPr>
            <a:r>
              <a:rPr lang="en-US" dirty="0"/>
              <a:t>A. </a:t>
            </a:r>
            <a:r>
              <a:rPr lang="en-US" dirty="0" smtClean="0"/>
              <a:t>1085  </a:t>
            </a:r>
            <a:r>
              <a:rPr lang="en-US" dirty="0"/>
              <a:t>B. </a:t>
            </a:r>
            <a:r>
              <a:rPr lang="en-US" dirty="0" smtClean="0"/>
              <a:t>1084  </a:t>
            </a:r>
            <a:r>
              <a:rPr lang="en-US" dirty="0"/>
              <a:t>C. </a:t>
            </a:r>
            <a:r>
              <a:rPr lang="en-US" dirty="0" smtClean="0"/>
              <a:t>1083 </a:t>
            </a:r>
            <a:r>
              <a:rPr lang="en-US" dirty="0"/>
              <a:t>D. </a:t>
            </a:r>
            <a:r>
              <a:rPr lang="en-US" smtClean="0"/>
              <a:t>1082</a:t>
            </a:r>
            <a:endParaRPr lang="en-US" dirty="0"/>
          </a:p>
          <a:p>
            <a:endParaRPr lang="en-US" dirty="0"/>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241200" y="794880"/>
              <a:ext cx="8706960" cy="3268440"/>
            </p14:xfrm>
          </p:contentPart>
        </mc:Choice>
        <mc:Fallback>
          <p:pic>
            <p:nvPicPr>
              <p:cNvPr id="2" name="Ink 1"/>
              <p:cNvPicPr/>
              <p:nvPr/>
            </p:nvPicPr>
            <p:blipFill>
              <a:blip r:embed="rId3"/>
              <a:stretch>
                <a:fillRect/>
              </a:stretch>
            </p:blipFill>
            <p:spPr>
              <a:xfrm>
                <a:off x="231840" y="785520"/>
                <a:ext cx="8725680" cy="3287160"/>
              </a:xfrm>
              <a:prstGeom prst="rect">
                <a:avLst/>
              </a:prstGeom>
            </p:spPr>
          </p:pic>
        </mc:Fallback>
      </mc:AlternateContent>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a:t>The average weight of a class of 24 students is </a:t>
            </a:r>
            <a:r>
              <a:rPr lang="en-US"/>
              <a:t>36 </a:t>
            </a:r>
            <a:r>
              <a:rPr lang="en-US" smtClean="0"/>
              <a:t>kg. </a:t>
            </a:r>
            <a:r>
              <a:rPr lang="en-US" dirty="0"/>
              <a:t>When the weight of the teacher is also included, the average weight increases by 1kg. What is the weight of the teacher?</a:t>
            </a:r>
          </a:p>
          <a:p>
            <a:r>
              <a:rPr lang="en-US" dirty="0"/>
              <a:t>A. 61   B. 57     C. 60   D. 60.5</a:t>
            </a:r>
          </a:p>
          <a:p>
            <a:endParaRPr lang="en-US" dirty="0"/>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80640" y="250200"/>
              <a:ext cx="9135360" cy="6563520"/>
            </p14:xfrm>
          </p:contentPart>
        </mc:Choice>
        <mc:Fallback>
          <p:pic>
            <p:nvPicPr>
              <p:cNvPr id="2" name="Ink 1"/>
              <p:cNvPicPr/>
              <p:nvPr/>
            </p:nvPicPr>
            <p:blipFill>
              <a:blip r:embed="rId3"/>
              <a:stretch>
                <a:fillRect/>
              </a:stretch>
            </p:blipFill>
            <p:spPr>
              <a:xfrm>
                <a:off x="71280" y="240840"/>
                <a:ext cx="9154080" cy="6582240"/>
              </a:xfrm>
              <a:prstGeom prst="rect">
                <a:avLst/>
              </a:prstGeom>
            </p:spPr>
          </p:pic>
        </mc:Fallback>
      </mc:AlternateContent>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a:t>The average age of the teacher and six students is 12 which is reduced by 5 if the age of the teacher is excluded. What is the age of the teacher?</a:t>
            </a:r>
          </a:p>
          <a:p>
            <a:r>
              <a:rPr lang="en-US" dirty="0"/>
              <a:t>A. 30    B. 55   C. 40  D. 42</a:t>
            </a:r>
          </a:p>
          <a:p>
            <a:endParaRPr lang="en-US" dirty="0"/>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562680" y="785880"/>
              <a:ext cx="6947640" cy="5483160"/>
            </p14:xfrm>
          </p:contentPart>
        </mc:Choice>
        <mc:Fallback>
          <p:pic>
            <p:nvPicPr>
              <p:cNvPr id="2" name="Ink 1"/>
              <p:cNvPicPr/>
              <p:nvPr/>
            </p:nvPicPr>
            <p:blipFill>
              <a:blip r:embed="rId3"/>
              <a:stretch>
                <a:fillRect/>
              </a:stretch>
            </p:blipFill>
            <p:spPr>
              <a:xfrm>
                <a:off x="553320" y="776520"/>
                <a:ext cx="6966360" cy="5501880"/>
              </a:xfrm>
              <a:prstGeom prst="rect">
                <a:avLst/>
              </a:prstGeom>
            </p:spPr>
          </p:pic>
        </mc:Fallback>
      </mc:AlternateContent>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a:t>The average weight of 39 men travelling to </a:t>
            </a:r>
            <a:r>
              <a:rPr lang="en-US" dirty="0" err="1"/>
              <a:t>Ladakh</a:t>
            </a:r>
            <a:r>
              <a:rPr lang="en-US" dirty="0"/>
              <a:t> is 30. If an obese man with weight 130 kg join them. What will be the average weight of the people travelling to </a:t>
            </a:r>
            <a:r>
              <a:rPr lang="en-US" dirty="0" err="1"/>
              <a:t>Ladakh</a:t>
            </a:r>
            <a:r>
              <a:rPr lang="en-US" dirty="0"/>
              <a:t>?</a:t>
            </a:r>
          </a:p>
          <a:p>
            <a:r>
              <a:rPr lang="en-US" dirty="0"/>
              <a:t>A. 52   B. 30   C. 32.5   D. 130</a:t>
            </a:r>
          </a:p>
          <a:p>
            <a:endParaRPr lang="en-US" dirty="0"/>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214560" y="785880"/>
              <a:ext cx="8661960" cy="4768920"/>
            </p14:xfrm>
          </p:contentPart>
        </mc:Choice>
        <mc:Fallback>
          <p:pic>
            <p:nvPicPr>
              <p:cNvPr id="2" name="Ink 1"/>
              <p:cNvPicPr/>
              <p:nvPr/>
            </p:nvPicPr>
            <p:blipFill>
              <a:blip r:embed="rId3"/>
              <a:stretch>
                <a:fillRect/>
              </a:stretch>
            </p:blipFill>
            <p:spPr>
              <a:xfrm>
                <a:off x="205200" y="776520"/>
                <a:ext cx="8680680" cy="4787640"/>
              </a:xfrm>
              <a:prstGeom prst="rect">
                <a:avLst/>
              </a:prstGeom>
            </p:spPr>
          </p:pic>
        </mc:Fallback>
      </mc:AlternateContent>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err="1" smtClean="0"/>
              <a:t>Mukul</a:t>
            </a:r>
            <a:r>
              <a:rPr lang="en-US" dirty="0" smtClean="0"/>
              <a:t> has earned as an average of 4,200 dollars for the first eleven months of the year. If he justifies his staying in the US on the basis of his ability to earn at least 5000 dollars per month for the entire year, then how much should he earn (in dollars) in the last month to achieve his required average for the whole year?</a:t>
            </a:r>
          </a:p>
          <a:p>
            <a:r>
              <a:rPr lang="en-US" dirty="0" smtClean="0"/>
              <a:t>A. 14600  B. 13800   C. 12,800  D. 11800</a:t>
            </a:r>
          </a:p>
          <a:p>
            <a:endParaRPr lang="en-US" dirty="0"/>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160920" y="241200"/>
              <a:ext cx="8572680" cy="6304680"/>
            </p14:xfrm>
          </p:contentPart>
        </mc:Choice>
        <mc:Fallback>
          <p:pic>
            <p:nvPicPr>
              <p:cNvPr id="2" name="Ink 1"/>
              <p:cNvPicPr/>
              <p:nvPr/>
            </p:nvPicPr>
            <p:blipFill>
              <a:blip r:embed="rId3"/>
              <a:stretch>
                <a:fillRect/>
              </a:stretch>
            </p:blipFill>
            <p:spPr>
              <a:xfrm>
                <a:off x="151560" y="231840"/>
                <a:ext cx="8591400" cy="6323400"/>
              </a:xfrm>
              <a:prstGeom prst="rect">
                <a:avLst/>
              </a:prstGeom>
            </p:spPr>
          </p:pic>
        </mc:Fallback>
      </mc:AlternateContent>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smtClean="0"/>
              <a:t>For 9 innings, </a:t>
            </a:r>
            <a:r>
              <a:rPr lang="en-US" dirty="0" err="1" smtClean="0"/>
              <a:t>Boman</a:t>
            </a:r>
            <a:r>
              <a:rPr lang="en-US" dirty="0" smtClean="0"/>
              <a:t> has an average of 75 runs. In the tenth inning, he scores 100 runs, thus increasing his average . His new average is</a:t>
            </a:r>
          </a:p>
          <a:p>
            <a:r>
              <a:rPr lang="en-US" dirty="0" smtClean="0"/>
              <a:t>A. Rs. 75  B. Rs. 100  C. Rs. 72   D. Rs. 77.5</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a:t>When a man weighing 80kg is replaced by another man in a group of five persons, the average decreases by 3 kg. What is the weight of new man</a:t>
            </a:r>
            <a:r>
              <a:rPr lang="en-US" dirty="0" smtClean="0"/>
              <a:t>?</a:t>
            </a:r>
          </a:p>
          <a:p>
            <a:r>
              <a:rPr lang="en-US" dirty="0" smtClean="0"/>
              <a:t>A. 77   B. 89   C. 62   D. 66    </a:t>
            </a:r>
            <a:r>
              <a:rPr lang="en-US" dirty="0" err="1" smtClean="0"/>
              <a:t>E.None</a:t>
            </a:r>
            <a:r>
              <a:rPr lang="en-US" dirty="0" smtClean="0"/>
              <a:t> of these</a:t>
            </a:r>
          </a:p>
          <a:p>
            <a:endParaRPr lang="en-US" dirty="0"/>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464400" y="2857320"/>
              <a:ext cx="7769160" cy="2652480"/>
            </p14:xfrm>
          </p:contentPart>
        </mc:Choice>
        <mc:Fallback>
          <p:pic>
            <p:nvPicPr>
              <p:cNvPr id="2" name="Ink 1"/>
              <p:cNvPicPr/>
              <p:nvPr/>
            </p:nvPicPr>
            <p:blipFill>
              <a:blip r:embed="rId3"/>
              <a:stretch>
                <a:fillRect/>
              </a:stretch>
            </p:blipFill>
            <p:spPr>
              <a:xfrm>
                <a:off x="455040" y="2847960"/>
                <a:ext cx="7787880" cy="2671200"/>
              </a:xfrm>
              <a:prstGeom prst="rect">
                <a:avLst/>
              </a:prstGeom>
            </p:spPr>
          </p:pic>
        </mc:Fallback>
      </mc:AlternateContent>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a:t>The average weight of 15 students in a class increased by 1.5 kg when one of the students weighing 40kg is replaced by a new student. Find the weight of the new student</a:t>
            </a:r>
            <a:r>
              <a:rPr lang="en-US" dirty="0" smtClean="0"/>
              <a:t>.</a:t>
            </a:r>
          </a:p>
          <a:p>
            <a:r>
              <a:rPr lang="en-US" dirty="0" smtClean="0"/>
              <a:t>A. 58.5   B. 41.5   C. 39   D. 62.5</a:t>
            </a:r>
          </a:p>
          <a:p>
            <a:endParaRPr lang="en-US" dirty="0" smtClean="0"/>
          </a:p>
          <a:p>
            <a:endParaRPr lang="en-US" dirty="0"/>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839520" y="1214280"/>
              <a:ext cx="4697280" cy="5045760"/>
            </p14:xfrm>
          </p:contentPart>
        </mc:Choice>
        <mc:Fallback>
          <p:pic>
            <p:nvPicPr>
              <p:cNvPr id="2" name="Ink 1"/>
              <p:cNvPicPr/>
              <p:nvPr/>
            </p:nvPicPr>
            <p:blipFill>
              <a:blip r:embed="rId3"/>
              <a:stretch>
                <a:fillRect/>
              </a:stretch>
            </p:blipFill>
            <p:spPr>
              <a:xfrm>
                <a:off x="830160" y="1204920"/>
                <a:ext cx="4716000" cy="5064480"/>
              </a:xfrm>
              <a:prstGeom prst="rect">
                <a:avLst/>
              </a:prstGeom>
            </p:spPr>
          </p:pic>
        </mc:Fallback>
      </mc:AlternateContent>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a:t>If the average number of 8 terms is given to be 40 and the average of first 6 terms is given to be 35.What is the average of the remaining 2 terms?</a:t>
            </a:r>
          </a:p>
          <a:p>
            <a:r>
              <a:rPr lang="en-US" dirty="0"/>
              <a:t>A. 30    B. 55   C. 40  D. 42</a:t>
            </a:r>
          </a:p>
          <a:p>
            <a:endParaRPr lang="en-US" dirty="0"/>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607320" y="2928960"/>
              <a:ext cx="8037000" cy="3081240"/>
            </p14:xfrm>
          </p:contentPart>
        </mc:Choice>
        <mc:Fallback>
          <p:pic>
            <p:nvPicPr>
              <p:cNvPr id="2" name="Ink 1"/>
              <p:cNvPicPr/>
              <p:nvPr/>
            </p:nvPicPr>
            <p:blipFill>
              <a:blip r:embed="rId3"/>
              <a:stretch>
                <a:fillRect/>
              </a:stretch>
            </p:blipFill>
            <p:spPr>
              <a:xfrm>
                <a:off x="597960" y="2919600"/>
                <a:ext cx="8055720" cy="3099960"/>
              </a:xfrm>
              <a:prstGeom prst="rect">
                <a:avLst/>
              </a:prstGeom>
            </p:spPr>
          </p:pic>
        </mc:Fallback>
      </mc:AlternateContent>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r>
              <a:rPr lang="en-US" spc="-15" dirty="0" err="1" smtClean="0">
                <a:latin typeface="+mj-lt"/>
                <a:cs typeface="Verdana"/>
              </a:rPr>
              <a:t>Jayant</a:t>
            </a:r>
            <a:r>
              <a:rPr lang="en-US" spc="-15" dirty="0" smtClean="0">
                <a:latin typeface="+mj-lt"/>
                <a:cs typeface="Verdana"/>
              </a:rPr>
              <a:t> </a:t>
            </a:r>
            <a:r>
              <a:rPr lang="en-US" spc="5" dirty="0" smtClean="0">
                <a:latin typeface="+mj-lt"/>
                <a:cs typeface="Verdana"/>
              </a:rPr>
              <a:t>opened </a:t>
            </a:r>
            <a:r>
              <a:rPr lang="en-US" dirty="0" smtClean="0">
                <a:latin typeface="+mj-lt"/>
                <a:cs typeface="Verdana"/>
              </a:rPr>
              <a:t>a shop investing </a:t>
            </a:r>
            <a:r>
              <a:rPr lang="en-US" spc="5" dirty="0" smtClean="0">
                <a:latin typeface="+mj-lt"/>
                <a:cs typeface="Verdana"/>
              </a:rPr>
              <a:t> </a:t>
            </a:r>
            <a:r>
              <a:rPr lang="en-US" dirty="0" smtClean="0">
                <a:latin typeface="+mj-lt"/>
                <a:cs typeface="Verdana"/>
              </a:rPr>
              <a:t>Rs.</a:t>
            </a:r>
            <a:r>
              <a:rPr lang="en-US" spc="5" dirty="0" smtClean="0">
                <a:latin typeface="+mj-lt"/>
                <a:cs typeface="Verdana"/>
              </a:rPr>
              <a:t> </a:t>
            </a:r>
            <a:r>
              <a:rPr lang="en-US" spc="-5" dirty="0" smtClean="0">
                <a:latin typeface="+mj-lt"/>
                <a:cs typeface="Verdana"/>
              </a:rPr>
              <a:t>30,000.</a:t>
            </a:r>
            <a:r>
              <a:rPr lang="en-US" spc="-30" dirty="0" smtClean="0">
                <a:latin typeface="+mj-lt"/>
                <a:cs typeface="Verdana"/>
              </a:rPr>
              <a:t> </a:t>
            </a:r>
            <a:r>
              <a:rPr lang="en-US" spc="5" dirty="0" err="1" smtClean="0">
                <a:latin typeface="+mj-lt"/>
                <a:cs typeface="Verdana"/>
              </a:rPr>
              <a:t>Madhu</a:t>
            </a:r>
            <a:r>
              <a:rPr lang="en-US" spc="5" dirty="0" smtClean="0">
                <a:latin typeface="+mj-lt"/>
                <a:cs typeface="Verdana"/>
              </a:rPr>
              <a:t> joined	</a:t>
            </a:r>
            <a:r>
              <a:rPr lang="en-US" spc="10" dirty="0" smtClean="0">
                <a:latin typeface="+mj-lt"/>
                <a:cs typeface="Verdana"/>
              </a:rPr>
              <a:t>him </a:t>
            </a:r>
            <a:r>
              <a:rPr lang="en-US" spc="15" dirty="0" smtClean="0">
                <a:latin typeface="+mj-lt"/>
                <a:cs typeface="Verdana"/>
              </a:rPr>
              <a:t> </a:t>
            </a:r>
            <a:r>
              <a:rPr lang="en-US" spc="5" dirty="0" smtClean="0">
                <a:latin typeface="+mj-lt"/>
                <a:cs typeface="Verdana"/>
              </a:rPr>
              <a:t>2 </a:t>
            </a:r>
            <a:r>
              <a:rPr lang="en-US" dirty="0" smtClean="0">
                <a:latin typeface="+mj-lt"/>
                <a:cs typeface="Verdana"/>
              </a:rPr>
              <a:t>months </a:t>
            </a:r>
            <a:r>
              <a:rPr lang="en-US" spc="-65" dirty="0" smtClean="0">
                <a:latin typeface="+mj-lt"/>
                <a:cs typeface="Verdana"/>
              </a:rPr>
              <a:t>later, </a:t>
            </a:r>
            <a:r>
              <a:rPr lang="en-US" dirty="0" smtClean="0">
                <a:latin typeface="+mj-lt"/>
                <a:cs typeface="Verdana"/>
              </a:rPr>
              <a:t>investing </a:t>
            </a:r>
            <a:r>
              <a:rPr lang="en-US" spc="5" dirty="0" smtClean="0">
                <a:latin typeface="+mj-lt"/>
                <a:cs typeface="Verdana"/>
              </a:rPr>
              <a:t> </a:t>
            </a:r>
            <a:r>
              <a:rPr lang="en-US" spc="-5" dirty="0" smtClean="0">
                <a:latin typeface="+mj-lt"/>
                <a:cs typeface="Verdana"/>
              </a:rPr>
              <a:t>Rs.45,000. </a:t>
            </a:r>
            <a:r>
              <a:rPr lang="en-US" dirty="0" smtClean="0">
                <a:latin typeface="+mj-lt"/>
                <a:cs typeface="Verdana"/>
              </a:rPr>
              <a:t>They </a:t>
            </a:r>
            <a:r>
              <a:rPr lang="en-US" spc="5" dirty="0" smtClean="0">
                <a:latin typeface="+mj-lt"/>
                <a:cs typeface="Verdana"/>
              </a:rPr>
              <a:t>earned a </a:t>
            </a:r>
            <a:r>
              <a:rPr lang="en-US" dirty="0" smtClean="0">
                <a:latin typeface="+mj-lt"/>
                <a:cs typeface="Verdana"/>
              </a:rPr>
              <a:t>profit </a:t>
            </a:r>
            <a:r>
              <a:rPr lang="en-US" spc="-969" dirty="0" smtClean="0">
                <a:latin typeface="+mj-lt"/>
                <a:cs typeface="Verdana"/>
              </a:rPr>
              <a:t> </a:t>
            </a:r>
            <a:r>
              <a:rPr lang="en-US" dirty="0" smtClean="0">
                <a:latin typeface="+mj-lt"/>
                <a:cs typeface="Verdana"/>
              </a:rPr>
              <a:t>of</a:t>
            </a:r>
            <a:r>
              <a:rPr lang="en-US" spc="-10" dirty="0" smtClean="0">
                <a:latin typeface="+mj-lt"/>
                <a:cs typeface="Verdana"/>
              </a:rPr>
              <a:t> </a:t>
            </a:r>
            <a:r>
              <a:rPr lang="en-US" dirty="0" smtClean="0">
                <a:latin typeface="+mj-lt"/>
                <a:cs typeface="Verdana"/>
              </a:rPr>
              <a:t>Rs.54,000</a:t>
            </a:r>
            <a:r>
              <a:rPr lang="en-US" spc="-45" dirty="0" smtClean="0">
                <a:latin typeface="+mj-lt"/>
                <a:cs typeface="Verdana"/>
              </a:rPr>
              <a:t> </a:t>
            </a:r>
            <a:r>
              <a:rPr lang="en-US" spc="-5" dirty="0" smtClean="0">
                <a:latin typeface="+mj-lt"/>
                <a:cs typeface="Verdana"/>
              </a:rPr>
              <a:t>after</a:t>
            </a:r>
            <a:r>
              <a:rPr lang="en-US" spc="-30" dirty="0" smtClean="0">
                <a:latin typeface="+mj-lt"/>
                <a:cs typeface="Verdana"/>
              </a:rPr>
              <a:t> </a:t>
            </a:r>
            <a:r>
              <a:rPr lang="en-US" spc="5" dirty="0" smtClean="0">
                <a:latin typeface="+mj-lt"/>
                <a:cs typeface="Verdana"/>
              </a:rPr>
              <a:t>completion</a:t>
            </a:r>
            <a:r>
              <a:rPr lang="en-US" spc="-75" dirty="0" smtClean="0">
                <a:latin typeface="+mj-lt"/>
                <a:cs typeface="Verdana"/>
              </a:rPr>
              <a:t> </a:t>
            </a:r>
            <a:r>
              <a:rPr lang="en-US" dirty="0" smtClean="0">
                <a:latin typeface="+mj-lt"/>
                <a:cs typeface="Verdana"/>
              </a:rPr>
              <a:t>of </a:t>
            </a:r>
            <a:r>
              <a:rPr lang="en-US" spc="-969" dirty="0" smtClean="0">
                <a:latin typeface="+mj-lt"/>
                <a:cs typeface="Verdana"/>
              </a:rPr>
              <a:t> </a:t>
            </a:r>
            <a:r>
              <a:rPr lang="en-US" spc="5" dirty="0" smtClean="0">
                <a:latin typeface="+mj-lt"/>
                <a:cs typeface="Verdana"/>
              </a:rPr>
              <a:t>one </a:t>
            </a:r>
            <a:r>
              <a:rPr lang="en-US" spc="-85" dirty="0" smtClean="0">
                <a:latin typeface="+mj-lt"/>
                <a:cs typeface="Verdana"/>
              </a:rPr>
              <a:t>year. </a:t>
            </a:r>
            <a:r>
              <a:rPr lang="en-US" spc="5" dirty="0" smtClean="0">
                <a:latin typeface="+mj-lt"/>
                <a:cs typeface="Verdana"/>
              </a:rPr>
              <a:t>What </a:t>
            </a:r>
            <a:r>
              <a:rPr lang="en-US" spc="10" dirty="0" smtClean="0">
                <a:latin typeface="+mj-lt"/>
                <a:cs typeface="Verdana"/>
              </a:rPr>
              <a:t>will </a:t>
            </a:r>
            <a:r>
              <a:rPr lang="en-US" dirty="0" smtClean="0">
                <a:latin typeface="+mj-lt"/>
                <a:cs typeface="Verdana"/>
              </a:rPr>
              <a:t>be </a:t>
            </a:r>
            <a:r>
              <a:rPr lang="en-US" spc="-10" dirty="0" err="1" smtClean="0">
                <a:latin typeface="+mj-lt"/>
                <a:cs typeface="Verdana"/>
              </a:rPr>
              <a:t>Madhu’s</a:t>
            </a:r>
            <a:r>
              <a:rPr lang="en-US" spc="-10" dirty="0" smtClean="0">
                <a:latin typeface="+mj-lt"/>
                <a:cs typeface="Verdana"/>
              </a:rPr>
              <a:t> </a:t>
            </a:r>
            <a:r>
              <a:rPr lang="en-US" spc="-5" dirty="0" smtClean="0">
                <a:latin typeface="+mj-lt"/>
                <a:cs typeface="Verdana"/>
              </a:rPr>
              <a:t> </a:t>
            </a:r>
            <a:r>
              <a:rPr lang="en-US" dirty="0" smtClean="0">
                <a:latin typeface="+mj-lt"/>
                <a:cs typeface="Verdana"/>
              </a:rPr>
              <a:t>share of</a:t>
            </a:r>
            <a:r>
              <a:rPr lang="en-US" spc="-10" dirty="0" smtClean="0">
                <a:latin typeface="+mj-lt"/>
                <a:cs typeface="Verdana"/>
              </a:rPr>
              <a:t> </a:t>
            </a:r>
            <a:r>
              <a:rPr lang="en-US" dirty="0" smtClean="0">
                <a:latin typeface="+mj-lt"/>
                <a:cs typeface="Verdana"/>
              </a:rPr>
              <a:t>profit?</a:t>
            </a:r>
          </a:p>
          <a:p>
            <a:r>
              <a:rPr lang="en-US" dirty="0" smtClean="0">
                <a:latin typeface="+mj-lt"/>
                <a:cs typeface="Verdana"/>
              </a:rPr>
              <a:t>A.Rs.27,000 </a:t>
            </a:r>
            <a:r>
              <a:rPr lang="en-US" spc="5" dirty="0" smtClean="0">
                <a:latin typeface="+mj-lt"/>
                <a:cs typeface="Verdana"/>
              </a:rPr>
              <a:t> C.</a:t>
            </a:r>
            <a:r>
              <a:rPr lang="en-US" spc="-5" dirty="0" smtClean="0">
                <a:latin typeface="+mj-lt"/>
                <a:cs typeface="Verdana"/>
              </a:rPr>
              <a:t>Rs.30,0</a:t>
            </a:r>
            <a:r>
              <a:rPr lang="en-US" spc="-10" dirty="0" smtClean="0">
                <a:latin typeface="+mj-lt"/>
                <a:cs typeface="Verdana"/>
              </a:rPr>
              <a:t>0</a:t>
            </a:r>
            <a:r>
              <a:rPr lang="en-US" spc="5" dirty="0" smtClean="0">
                <a:latin typeface="+mj-lt"/>
                <a:cs typeface="Verdana"/>
              </a:rPr>
              <a:t>0</a:t>
            </a:r>
            <a:endParaRPr lang="en-US" dirty="0" smtClean="0">
              <a:latin typeface="+mj-lt"/>
              <a:cs typeface="Verdana"/>
            </a:endParaRPr>
          </a:p>
          <a:p>
            <a:r>
              <a:rPr lang="en-US" spc="-10" dirty="0" smtClean="0">
                <a:latin typeface="+mj-lt"/>
                <a:cs typeface="Verdana"/>
              </a:rPr>
              <a:t>B. </a:t>
            </a:r>
            <a:r>
              <a:rPr lang="en-US" spc="-5" dirty="0" smtClean="0">
                <a:latin typeface="+mj-lt"/>
                <a:cs typeface="Verdana"/>
              </a:rPr>
              <a:t>Rs.24,000 </a:t>
            </a:r>
            <a:r>
              <a:rPr lang="en-US" dirty="0" smtClean="0">
                <a:latin typeface="+mj-lt"/>
                <a:cs typeface="Verdana"/>
              </a:rPr>
              <a:t> </a:t>
            </a:r>
            <a:r>
              <a:rPr lang="en-US" spc="-75" dirty="0" smtClean="0">
                <a:latin typeface="+mj-lt"/>
                <a:cs typeface="Verdana"/>
              </a:rPr>
              <a:t>D</a:t>
            </a:r>
            <a:r>
              <a:rPr lang="en-US" spc="5" dirty="0" smtClean="0">
                <a:latin typeface="+mj-lt"/>
                <a:cs typeface="Verdana"/>
              </a:rPr>
              <a:t>.</a:t>
            </a:r>
            <a:r>
              <a:rPr lang="en-US" spc="-5" dirty="0" smtClean="0">
                <a:latin typeface="+mj-lt"/>
                <a:cs typeface="Verdana"/>
              </a:rPr>
              <a:t>Rs.36,0</a:t>
            </a:r>
            <a:r>
              <a:rPr lang="en-US" spc="-10" dirty="0" smtClean="0">
                <a:latin typeface="+mj-lt"/>
                <a:cs typeface="Verdana"/>
              </a:rPr>
              <a:t>0</a:t>
            </a:r>
            <a:r>
              <a:rPr lang="en-US" spc="5" dirty="0" smtClean="0">
                <a:latin typeface="+mj-lt"/>
                <a:cs typeface="Verdana"/>
              </a:rPr>
              <a:t>0</a:t>
            </a:r>
            <a:endParaRPr lang="en-US" dirty="0" smtClean="0">
              <a:latin typeface="+mj-lt"/>
              <a:cs typeface="Verdana"/>
            </a:endParaRPr>
          </a:p>
          <a:p>
            <a:endParaRPr lang="en-US" dirty="0"/>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839520" y="758880"/>
              <a:ext cx="7376400" cy="5849280"/>
            </p14:xfrm>
          </p:contentPart>
        </mc:Choice>
        <mc:Fallback>
          <p:pic>
            <p:nvPicPr>
              <p:cNvPr id="2" name="Ink 1"/>
              <p:cNvPicPr/>
              <p:nvPr/>
            </p:nvPicPr>
            <p:blipFill>
              <a:blip r:embed="rId3"/>
              <a:stretch>
                <a:fillRect/>
              </a:stretch>
            </p:blipFill>
            <p:spPr>
              <a:xfrm>
                <a:off x="830160" y="749520"/>
                <a:ext cx="7395120" cy="5868000"/>
              </a:xfrm>
              <a:prstGeom prst="rect">
                <a:avLst/>
              </a:prstGeom>
            </p:spPr>
          </p:pic>
        </mc:Fallback>
      </mc:AlternateContent>
    </p:spTree>
    <p:extLst>
      <p:ext uri="{BB962C8B-B14F-4D97-AF65-F5344CB8AC3E}">
        <p14:creationId xmlns:p14="http://schemas.microsoft.com/office/powerpoint/2010/main" val="18193449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smtClean="0"/>
              <a:t>The average salary of 30 officers in a firm is Rs.120 and the average salary of laborers is Rs. 40. Find the total number of laborers if the average salary of the firm is Rs. 50.</a:t>
            </a:r>
          </a:p>
          <a:p>
            <a:r>
              <a:rPr lang="en-US" dirty="0" smtClean="0"/>
              <a:t>A. 180    B. 420    C. 240     D. 210</a:t>
            </a:r>
          </a:p>
          <a:p>
            <a:endParaRPr lang="en-US" dirty="0"/>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187560" y="767880"/>
              <a:ext cx="8796240" cy="5644080"/>
            </p14:xfrm>
          </p:contentPart>
        </mc:Choice>
        <mc:Fallback>
          <p:pic>
            <p:nvPicPr>
              <p:cNvPr id="2" name="Ink 1"/>
              <p:cNvPicPr/>
              <p:nvPr/>
            </p:nvPicPr>
            <p:blipFill>
              <a:blip r:embed="rId3"/>
              <a:stretch>
                <a:fillRect/>
              </a:stretch>
            </p:blipFill>
            <p:spPr>
              <a:xfrm>
                <a:off x="178200" y="758520"/>
                <a:ext cx="8814960" cy="5662800"/>
              </a:xfrm>
              <a:prstGeom prst="rect">
                <a:avLst/>
              </a:prstGeom>
            </p:spPr>
          </p:pic>
        </mc:Fallback>
      </mc:AlternateContent>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MIXTURES AND ALLIGATION</a:t>
            </a:r>
            <a:endParaRPr lang="en-US" dirty="0"/>
          </a:p>
        </p:txBody>
      </p:sp>
      <p:sp>
        <p:nvSpPr>
          <p:cNvPr id="3" name="Content Placeholder 2"/>
          <p:cNvSpPr>
            <a:spLocks noGrp="1"/>
          </p:cNvSpPr>
          <p:nvPr>
            <p:ph idx="1"/>
          </p:nvPr>
        </p:nvSpPr>
        <p:spPr/>
        <p:txBody>
          <a:bodyPr/>
          <a:lstStyle/>
          <a:p>
            <a:endParaRPr lang="en-US"/>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133920" y="44640"/>
              <a:ext cx="8822880" cy="6054840"/>
            </p14:xfrm>
          </p:contentPart>
        </mc:Choice>
        <mc:Fallback>
          <p:pic>
            <p:nvPicPr>
              <p:cNvPr id="4" name="Ink 3"/>
              <p:cNvPicPr/>
              <p:nvPr/>
            </p:nvPicPr>
            <p:blipFill>
              <a:blip r:embed="rId3"/>
              <a:stretch>
                <a:fillRect/>
              </a:stretch>
            </p:blipFill>
            <p:spPr>
              <a:xfrm>
                <a:off x="124560" y="35280"/>
                <a:ext cx="8841600" cy="6073560"/>
              </a:xfrm>
              <a:prstGeom prst="rect">
                <a:avLst/>
              </a:prstGeom>
            </p:spPr>
          </p:pic>
        </mc:Fallback>
      </mc:AlternateContent>
    </p:spTree>
    <p:extLst>
      <p:ext uri="{BB962C8B-B14F-4D97-AF65-F5344CB8AC3E}">
        <p14:creationId xmlns:p14="http://schemas.microsoft.com/office/powerpoint/2010/main" val="4925291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smtClean="0"/>
              <a:t>The average salary of 30 officers in a firm is Rs.120 and the average salary of laborers is Rs. 40. Find the total number of laborers if the average salary of the firm is Rs. 50.</a:t>
            </a:r>
          </a:p>
          <a:p>
            <a:r>
              <a:rPr lang="en-US" dirty="0" smtClean="0"/>
              <a:t>A. 180    B. 420    C. 240     D. 210</a:t>
            </a:r>
          </a:p>
          <a:p>
            <a:endParaRPr lang="en-US" dirty="0"/>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36000" y="205560"/>
              <a:ext cx="8420760" cy="6456240"/>
            </p14:xfrm>
          </p:contentPart>
        </mc:Choice>
        <mc:Fallback>
          <p:pic>
            <p:nvPicPr>
              <p:cNvPr id="2" name="Ink 1"/>
              <p:cNvPicPr/>
              <p:nvPr/>
            </p:nvPicPr>
            <p:blipFill>
              <a:blip r:embed="rId3"/>
              <a:stretch>
                <a:fillRect/>
              </a:stretch>
            </p:blipFill>
            <p:spPr>
              <a:xfrm>
                <a:off x="26640" y="196200"/>
                <a:ext cx="8439480" cy="6474960"/>
              </a:xfrm>
              <a:prstGeom prst="rect">
                <a:avLst/>
              </a:prstGeom>
            </p:spPr>
          </p:pic>
        </mc:Fallback>
      </mc:AlternateContent>
    </p:spTree>
    <p:extLst>
      <p:ext uri="{BB962C8B-B14F-4D97-AF65-F5344CB8AC3E}">
        <p14:creationId xmlns:p14="http://schemas.microsoft.com/office/powerpoint/2010/main" val="2144895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r>
              <a:rPr lang="en-US" dirty="0"/>
              <a:t>2. In what ratio must a grocer mix two varieties of pulses costing </a:t>
            </a:r>
            <a:r>
              <a:rPr lang="en-US" dirty="0" err="1"/>
              <a:t>Rs</a:t>
            </a:r>
            <a:r>
              <a:rPr lang="en-US" dirty="0"/>
              <a:t>. 15 and </a:t>
            </a:r>
            <a:r>
              <a:rPr lang="en-US" dirty="0" err="1"/>
              <a:t>Rs</a:t>
            </a:r>
            <a:r>
              <a:rPr lang="en-US" dirty="0"/>
              <a:t>. 20 per kg respectively so as to get a mixture worth </a:t>
            </a:r>
            <a:r>
              <a:rPr lang="en-US" dirty="0" err="1"/>
              <a:t>Rs</a:t>
            </a:r>
            <a:r>
              <a:rPr lang="en-US" dirty="0"/>
              <a:t>. 16.50 kg</a:t>
            </a:r>
            <a:r>
              <a:rPr lang="en-US" dirty="0" smtClean="0"/>
              <a:t>?</a:t>
            </a:r>
            <a:r>
              <a:rPr lang="en-US" dirty="0"/>
              <a:t> </a:t>
            </a:r>
          </a:p>
          <a:p>
            <a:r>
              <a:rPr lang="en-US" dirty="0"/>
              <a:t>A.3 : 7	B.5 : 7	C.7 : 3 	D.7 : </a:t>
            </a:r>
            <a:r>
              <a:rPr lang="en-US" dirty="0" smtClean="0"/>
              <a:t>5</a:t>
            </a:r>
            <a:r>
              <a:rPr lang="en-US" dirty="0"/>
              <a:t> </a:t>
            </a:r>
          </a:p>
          <a:p>
            <a:endParaRPr lang="en-US"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1170000" y="1214280"/>
              <a:ext cx="6947640" cy="5054760"/>
            </p14:xfrm>
          </p:contentPart>
        </mc:Choice>
        <mc:Fallback>
          <p:pic>
            <p:nvPicPr>
              <p:cNvPr id="4" name="Ink 3"/>
              <p:cNvPicPr/>
              <p:nvPr/>
            </p:nvPicPr>
            <p:blipFill>
              <a:blip r:embed="rId3"/>
              <a:stretch>
                <a:fillRect/>
              </a:stretch>
            </p:blipFill>
            <p:spPr>
              <a:xfrm>
                <a:off x="1160640" y="1204920"/>
                <a:ext cx="6966360" cy="5073480"/>
              </a:xfrm>
              <a:prstGeom prst="rect">
                <a:avLst/>
              </a:prstGeom>
            </p:spPr>
          </p:pic>
        </mc:Fallback>
      </mc:AlternateContent>
    </p:spTree>
    <p:extLst>
      <p:ext uri="{BB962C8B-B14F-4D97-AF65-F5344CB8AC3E}">
        <p14:creationId xmlns:p14="http://schemas.microsoft.com/office/powerpoint/2010/main" val="38974431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r>
              <a:rPr lang="en-US" dirty="0"/>
              <a:t>4. How much cocoa powder at </a:t>
            </a:r>
            <a:r>
              <a:rPr lang="en-US" dirty="0" err="1"/>
              <a:t>Rs</a:t>
            </a:r>
            <a:r>
              <a:rPr lang="en-US" dirty="0"/>
              <a:t>. 5 a kg should be added to 20 kg of coffee at </a:t>
            </a:r>
            <a:r>
              <a:rPr lang="en-US" dirty="0" err="1"/>
              <a:t>Rs</a:t>
            </a:r>
            <a:r>
              <a:rPr lang="en-US" dirty="0"/>
              <a:t>. 12 a kg so that the mixture be worth </a:t>
            </a:r>
            <a:r>
              <a:rPr lang="en-US" dirty="0" err="1"/>
              <a:t>Rs</a:t>
            </a:r>
            <a:r>
              <a:rPr lang="en-US" dirty="0"/>
              <a:t>. 7.50 a kg</a:t>
            </a:r>
            <a:r>
              <a:rPr lang="en-US" dirty="0" smtClean="0"/>
              <a:t>.?</a:t>
            </a:r>
            <a:endParaRPr lang="en-US" dirty="0"/>
          </a:p>
          <a:p>
            <a:r>
              <a:rPr lang="en-US" dirty="0"/>
              <a:t>a. 21 kg	b. 15 kg	c. 36 kg   d. 42 kg</a:t>
            </a:r>
          </a:p>
          <a:p>
            <a:endParaRPr lang="en-US"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714600" y="607320"/>
              <a:ext cx="7688880" cy="5831280"/>
            </p14:xfrm>
          </p:contentPart>
        </mc:Choice>
        <mc:Fallback>
          <p:pic>
            <p:nvPicPr>
              <p:cNvPr id="4" name="Ink 3"/>
              <p:cNvPicPr/>
              <p:nvPr/>
            </p:nvPicPr>
            <p:blipFill>
              <a:blip r:embed="rId3"/>
              <a:stretch>
                <a:fillRect/>
              </a:stretch>
            </p:blipFill>
            <p:spPr>
              <a:xfrm>
                <a:off x="705240" y="597960"/>
                <a:ext cx="7707600" cy="5850000"/>
              </a:xfrm>
              <a:prstGeom prst="rect">
                <a:avLst/>
              </a:prstGeom>
            </p:spPr>
          </p:pic>
        </mc:Fallback>
      </mc:AlternateContent>
    </p:spTree>
    <p:extLst>
      <p:ext uri="{BB962C8B-B14F-4D97-AF65-F5344CB8AC3E}">
        <p14:creationId xmlns:p14="http://schemas.microsoft.com/office/powerpoint/2010/main" val="4690734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a:t>12. A mixture of water and milk contains 75% milk. In 60 liters of such a mixture how many liters of water should to be added to make the concentration of water as 50%?  </a:t>
            </a:r>
          </a:p>
          <a:p>
            <a:r>
              <a:rPr lang="en-US" dirty="0"/>
              <a:t>(a) 30		 (b) 50	(c) 40	(d) 45 </a:t>
            </a:r>
          </a:p>
          <a:p>
            <a:endParaRPr lang="en-US"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89280" y="714240"/>
              <a:ext cx="8662320" cy="5956560"/>
            </p14:xfrm>
          </p:contentPart>
        </mc:Choice>
        <mc:Fallback>
          <p:pic>
            <p:nvPicPr>
              <p:cNvPr id="4" name="Ink 3"/>
              <p:cNvPicPr/>
              <p:nvPr/>
            </p:nvPicPr>
            <p:blipFill>
              <a:blip r:embed="rId3"/>
              <a:stretch>
                <a:fillRect/>
              </a:stretch>
            </p:blipFill>
            <p:spPr>
              <a:xfrm>
                <a:off x="79920" y="704880"/>
                <a:ext cx="8681040" cy="5975280"/>
              </a:xfrm>
              <a:prstGeom prst="rect">
                <a:avLst/>
              </a:prstGeom>
            </p:spPr>
          </p:pic>
        </mc:Fallback>
      </mc:AlternateContent>
    </p:spTree>
    <p:extLst>
      <p:ext uri="{BB962C8B-B14F-4D97-AF65-F5344CB8AC3E}">
        <p14:creationId xmlns:p14="http://schemas.microsoft.com/office/powerpoint/2010/main" val="37348219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r>
              <a:rPr lang="en-US" dirty="0"/>
              <a:t>13. A merchant has 1,500 kg of sugar, part of which he sells at 10% profit and the rest at 18% profit. He gains 13% on the whole. What is the quantity sold at 10% profit?  </a:t>
            </a:r>
          </a:p>
          <a:p>
            <a:r>
              <a:rPr lang="en-US" dirty="0"/>
              <a:t>(a) 400 </a:t>
            </a:r>
            <a:r>
              <a:rPr lang="en-US" dirty="0" smtClean="0"/>
              <a:t>kg </a:t>
            </a:r>
            <a:r>
              <a:rPr lang="en-US" dirty="0"/>
              <a:t>(b) 500 kg  (c) 600 kg   (d) 937.5 kg</a:t>
            </a:r>
          </a:p>
          <a:p>
            <a:endParaRPr lang="en-US"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705600" y="696600"/>
              <a:ext cx="7340400" cy="5920560"/>
            </p14:xfrm>
          </p:contentPart>
        </mc:Choice>
        <mc:Fallback>
          <p:pic>
            <p:nvPicPr>
              <p:cNvPr id="4" name="Ink 3"/>
              <p:cNvPicPr/>
              <p:nvPr/>
            </p:nvPicPr>
            <p:blipFill>
              <a:blip r:embed="rId3"/>
              <a:stretch>
                <a:fillRect/>
              </a:stretch>
            </p:blipFill>
            <p:spPr>
              <a:xfrm>
                <a:off x="696240" y="687240"/>
                <a:ext cx="7359120" cy="5939280"/>
              </a:xfrm>
              <a:prstGeom prst="rect">
                <a:avLst/>
              </a:prstGeom>
            </p:spPr>
          </p:pic>
        </mc:Fallback>
      </mc:AlternateContent>
    </p:spTree>
    <p:extLst>
      <p:ext uri="{BB962C8B-B14F-4D97-AF65-F5344CB8AC3E}">
        <p14:creationId xmlns:p14="http://schemas.microsoft.com/office/powerpoint/2010/main" val="30642237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r>
              <a:rPr lang="en-US" dirty="0"/>
              <a:t>14. How many kg of </a:t>
            </a:r>
            <a:r>
              <a:rPr lang="en-US" dirty="0" smtClean="0"/>
              <a:t>tea </a:t>
            </a:r>
            <a:r>
              <a:rPr lang="en-US" dirty="0"/>
              <a:t>costing </a:t>
            </a:r>
            <a:r>
              <a:rPr lang="en-US" dirty="0" err="1"/>
              <a:t>Rs</a:t>
            </a:r>
            <a:r>
              <a:rPr lang="en-US" dirty="0"/>
              <a:t> 42/kg must a man mix with 25 kg of </a:t>
            </a:r>
            <a:r>
              <a:rPr lang="en-US" dirty="0" smtClean="0"/>
              <a:t>tea </a:t>
            </a:r>
            <a:r>
              <a:rPr lang="en-US" dirty="0"/>
              <a:t>costing </a:t>
            </a:r>
            <a:r>
              <a:rPr lang="en-US" dirty="0" err="1"/>
              <a:t>Rs</a:t>
            </a:r>
            <a:r>
              <a:rPr lang="en-US" dirty="0"/>
              <a:t> 24/kg, such that on selling the mixture at </a:t>
            </a:r>
            <a:r>
              <a:rPr lang="en-US" dirty="0" err="1"/>
              <a:t>Rs</a:t>
            </a:r>
            <a:r>
              <a:rPr lang="en-US" dirty="0"/>
              <a:t> 40/kg, such that there is a gain of 25 % on the whole </a:t>
            </a:r>
            <a:r>
              <a:rPr lang="en-US" dirty="0" smtClean="0"/>
              <a:t>transaction</a:t>
            </a:r>
            <a:r>
              <a:rPr lang="en-US" dirty="0" smtClean="0"/>
              <a:t>.</a:t>
            </a:r>
            <a:r>
              <a:rPr lang="en-US" dirty="0"/>
              <a:t> </a:t>
            </a:r>
          </a:p>
          <a:p>
            <a:r>
              <a:rPr lang="en-US" dirty="0"/>
              <a:t>(a) 4 kg	  (b) 20 kg 	(c) 15 kg 	(d) 25 kg</a:t>
            </a:r>
          </a:p>
          <a:p>
            <a:endParaRPr lang="en-US"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232200" y="633960"/>
              <a:ext cx="8528400" cy="5956560"/>
            </p14:xfrm>
          </p:contentPart>
        </mc:Choice>
        <mc:Fallback>
          <p:pic>
            <p:nvPicPr>
              <p:cNvPr id="4" name="Ink 3"/>
              <p:cNvPicPr/>
              <p:nvPr/>
            </p:nvPicPr>
            <p:blipFill>
              <a:blip r:embed="rId3"/>
              <a:stretch>
                <a:fillRect/>
              </a:stretch>
            </p:blipFill>
            <p:spPr>
              <a:xfrm>
                <a:off x="222840" y="624600"/>
                <a:ext cx="8547120" cy="5975280"/>
              </a:xfrm>
              <a:prstGeom prst="rect">
                <a:avLst/>
              </a:prstGeom>
            </p:spPr>
          </p:pic>
        </mc:Fallback>
      </mc:AlternateContent>
    </p:spTree>
    <p:extLst>
      <p:ext uri="{BB962C8B-B14F-4D97-AF65-F5344CB8AC3E}">
        <p14:creationId xmlns:p14="http://schemas.microsoft.com/office/powerpoint/2010/main" val="30746770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r>
              <a:rPr lang="en-US" dirty="0"/>
              <a:t>15.  In what ratio must a grocer mix two varieties of coffee costing </a:t>
            </a:r>
            <a:r>
              <a:rPr lang="en-US" dirty="0" err="1"/>
              <a:t>Rs</a:t>
            </a:r>
            <a:r>
              <a:rPr lang="en-US" dirty="0"/>
              <a:t> 50/kg and </a:t>
            </a:r>
            <a:r>
              <a:rPr lang="en-US" dirty="0" err="1"/>
              <a:t>Rs</a:t>
            </a:r>
            <a:r>
              <a:rPr lang="en-US" dirty="0"/>
              <a:t> 55/kg so that by selling the mixture at </a:t>
            </a:r>
            <a:r>
              <a:rPr lang="en-US" dirty="0" err="1"/>
              <a:t>Rs</a:t>
            </a:r>
            <a:r>
              <a:rPr lang="en-US" dirty="0"/>
              <a:t> 56.65/kg, he will gain 10%? </a:t>
            </a:r>
          </a:p>
          <a:p>
            <a:r>
              <a:rPr lang="en-US" dirty="0"/>
              <a:t>(a) 1:1		(b) 2:3 	</a:t>
            </a:r>
            <a:r>
              <a:rPr lang="en-US" dirty="0" smtClean="0"/>
              <a:t>(</a:t>
            </a:r>
            <a:r>
              <a:rPr lang="en-US" dirty="0"/>
              <a:t>c) 7:3 	</a:t>
            </a:r>
            <a:r>
              <a:rPr lang="en-US" dirty="0" smtClean="0"/>
              <a:t>(</a:t>
            </a:r>
            <a:r>
              <a:rPr lang="en-US" dirty="0"/>
              <a:t>d) 5:3</a:t>
            </a:r>
          </a:p>
          <a:p>
            <a:endParaRPr lang="en-US"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464400" y="1241280"/>
              <a:ext cx="8573040" cy="5135040"/>
            </p14:xfrm>
          </p:contentPart>
        </mc:Choice>
        <mc:Fallback>
          <p:pic>
            <p:nvPicPr>
              <p:cNvPr id="4" name="Ink 3"/>
              <p:cNvPicPr/>
              <p:nvPr/>
            </p:nvPicPr>
            <p:blipFill>
              <a:blip r:embed="rId3"/>
              <a:stretch>
                <a:fillRect/>
              </a:stretch>
            </p:blipFill>
            <p:spPr>
              <a:xfrm>
                <a:off x="455040" y="1231920"/>
                <a:ext cx="8591760" cy="5153760"/>
              </a:xfrm>
              <a:prstGeom prst="rect">
                <a:avLst/>
              </a:prstGeom>
            </p:spPr>
          </p:pic>
        </mc:Fallback>
      </mc:AlternateContent>
    </p:spTree>
    <p:extLst>
      <p:ext uri="{BB962C8B-B14F-4D97-AF65-F5344CB8AC3E}">
        <p14:creationId xmlns:p14="http://schemas.microsoft.com/office/powerpoint/2010/main" val="11605103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a:t>19.  In what ratio must two kinds of sugar at </a:t>
            </a:r>
            <a:r>
              <a:rPr lang="en-US" dirty="0" err="1"/>
              <a:t>Rs</a:t>
            </a:r>
            <a:r>
              <a:rPr lang="en-US" dirty="0"/>
              <a:t>. 1.15 and </a:t>
            </a:r>
            <a:r>
              <a:rPr lang="en-US" dirty="0" err="1"/>
              <a:t>Rs</a:t>
            </a:r>
            <a:r>
              <a:rPr lang="en-US" dirty="0"/>
              <a:t>. 1.24 per kg be mixed so that by selling at </a:t>
            </a:r>
            <a:r>
              <a:rPr lang="en-US" dirty="0" err="1"/>
              <a:t>Rs</a:t>
            </a:r>
            <a:r>
              <a:rPr lang="en-US" dirty="0"/>
              <a:t>. 1.50 per kg, 25% may be gained</a:t>
            </a:r>
            <a:r>
              <a:rPr lang="en-US" dirty="0" smtClean="0"/>
              <a:t>?</a:t>
            </a:r>
            <a:r>
              <a:rPr lang="en-US" dirty="0"/>
              <a:t> </a:t>
            </a:r>
          </a:p>
          <a:p>
            <a:r>
              <a:rPr lang="en-US" dirty="0"/>
              <a:t>a. 4: 5	b. 5: </a:t>
            </a:r>
            <a:r>
              <a:rPr lang="en-US" dirty="0" smtClean="0"/>
              <a:t>4</a:t>
            </a:r>
            <a:r>
              <a:rPr lang="en-US" dirty="0"/>
              <a:t>	c. 1: 1		d. 2: 3</a:t>
            </a:r>
          </a:p>
          <a:p>
            <a:endParaRPr lang="en-US"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589320" y="1482480"/>
              <a:ext cx="8349840" cy="4991760"/>
            </p14:xfrm>
          </p:contentPart>
        </mc:Choice>
        <mc:Fallback>
          <p:pic>
            <p:nvPicPr>
              <p:cNvPr id="4" name="Ink 3"/>
              <p:cNvPicPr/>
              <p:nvPr/>
            </p:nvPicPr>
            <p:blipFill>
              <a:blip r:embed="rId3"/>
              <a:stretch>
                <a:fillRect/>
              </a:stretch>
            </p:blipFill>
            <p:spPr>
              <a:xfrm>
                <a:off x="579960" y="1473120"/>
                <a:ext cx="8368560" cy="5010480"/>
              </a:xfrm>
              <a:prstGeom prst="rect">
                <a:avLst/>
              </a:prstGeom>
            </p:spPr>
          </p:pic>
        </mc:Fallback>
      </mc:AlternateContent>
    </p:spTree>
    <p:extLst>
      <p:ext uri="{BB962C8B-B14F-4D97-AF65-F5344CB8AC3E}">
        <p14:creationId xmlns:p14="http://schemas.microsoft.com/office/powerpoint/2010/main" val="9381107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4513" y="342709"/>
            <a:ext cx="7785100" cy="3614451"/>
          </a:xfrm>
          <a:prstGeom prst="rect">
            <a:avLst/>
          </a:prstGeom>
        </p:spPr>
        <p:txBody>
          <a:bodyPr vert="horz" wrap="square" lIns="0" tIns="13335" rIns="0" bIns="0" rtlCol="0">
            <a:spAutoFit/>
          </a:bodyPr>
          <a:lstStyle/>
          <a:p>
            <a:pPr marL="277495" marR="5080" indent="-265430">
              <a:lnSpc>
                <a:spcPct val="100000"/>
              </a:lnSpc>
              <a:spcBef>
                <a:spcPts val="105"/>
              </a:spcBef>
            </a:pPr>
            <a:r>
              <a:rPr sz="2800" dirty="0">
                <a:latin typeface="+mj-lt"/>
                <a:cs typeface="Verdana"/>
              </a:rPr>
              <a:t>In a </a:t>
            </a:r>
            <a:r>
              <a:rPr sz="2800" spc="5" dirty="0">
                <a:latin typeface="+mj-lt"/>
                <a:cs typeface="Verdana"/>
              </a:rPr>
              <a:t>business </a:t>
            </a:r>
            <a:r>
              <a:rPr sz="2800" spc="-15" dirty="0">
                <a:latin typeface="+mj-lt"/>
                <a:cs typeface="Verdana"/>
              </a:rPr>
              <a:t>Ram </a:t>
            </a:r>
            <a:r>
              <a:rPr sz="2800" spc="-5" dirty="0">
                <a:latin typeface="+mj-lt"/>
                <a:cs typeface="Verdana"/>
              </a:rPr>
              <a:t>invests </a:t>
            </a:r>
            <a:r>
              <a:rPr sz="2800" dirty="0">
                <a:latin typeface="+mj-lt"/>
                <a:cs typeface="Verdana"/>
              </a:rPr>
              <a:t> </a:t>
            </a:r>
            <a:r>
              <a:rPr sz="2800" spc="-5" dirty="0">
                <a:latin typeface="+mj-lt"/>
                <a:cs typeface="Verdana"/>
              </a:rPr>
              <a:t>Rs.60,000. </a:t>
            </a:r>
            <a:r>
              <a:rPr sz="2800" dirty="0">
                <a:latin typeface="+mj-lt"/>
                <a:cs typeface="Verdana"/>
              </a:rPr>
              <a:t>After </a:t>
            </a:r>
            <a:r>
              <a:rPr sz="2800" spc="5" dirty="0">
                <a:latin typeface="+mj-lt"/>
                <a:cs typeface="Verdana"/>
              </a:rPr>
              <a:t>6 months </a:t>
            </a:r>
            <a:r>
              <a:rPr sz="2800" spc="10" dirty="0">
                <a:latin typeface="+mj-lt"/>
                <a:cs typeface="Verdana"/>
              </a:rPr>
              <a:t>his </a:t>
            </a:r>
            <a:r>
              <a:rPr sz="2800" spc="15" dirty="0">
                <a:latin typeface="+mj-lt"/>
                <a:cs typeface="Verdana"/>
              </a:rPr>
              <a:t> </a:t>
            </a:r>
            <a:r>
              <a:rPr sz="2800" spc="10" dirty="0">
                <a:latin typeface="+mj-lt"/>
                <a:cs typeface="Verdana"/>
              </a:rPr>
              <a:t>uncle </a:t>
            </a:r>
            <a:r>
              <a:rPr sz="2800" spc="-5" dirty="0">
                <a:latin typeface="+mj-lt"/>
                <a:cs typeface="Verdana"/>
              </a:rPr>
              <a:t>invests Rs.40,000. </a:t>
            </a:r>
            <a:r>
              <a:rPr sz="2800" dirty="0">
                <a:latin typeface="+mj-lt"/>
                <a:cs typeface="Verdana"/>
              </a:rPr>
              <a:t>After </a:t>
            </a:r>
            <a:r>
              <a:rPr sz="2800" spc="5" dirty="0">
                <a:latin typeface="+mj-lt"/>
                <a:cs typeface="Verdana"/>
              </a:rPr>
              <a:t> one </a:t>
            </a:r>
            <a:r>
              <a:rPr sz="2800" spc="-5" dirty="0">
                <a:latin typeface="+mj-lt"/>
                <a:cs typeface="Verdana"/>
              </a:rPr>
              <a:t>year </a:t>
            </a:r>
            <a:r>
              <a:rPr sz="2800" dirty="0">
                <a:latin typeface="+mj-lt"/>
                <a:cs typeface="Verdana"/>
              </a:rPr>
              <a:t>they got </a:t>
            </a:r>
            <a:r>
              <a:rPr sz="2800" spc="5" dirty="0">
                <a:latin typeface="+mj-lt"/>
                <a:cs typeface="Verdana"/>
              </a:rPr>
              <a:t>a </a:t>
            </a:r>
            <a:r>
              <a:rPr sz="2800" dirty="0">
                <a:latin typeface="+mj-lt"/>
                <a:cs typeface="Verdana"/>
              </a:rPr>
              <a:t>profit </a:t>
            </a:r>
            <a:r>
              <a:rPr sz="2800" spc="5" dirty="0">
                <a:latin typeface="+mj-lt"/>
                <a:cs typeface="Verdana"/>
              </a:rPr>
              <a:t>of </a:t>
            </a:r>
            <a:r>
              <a:rPr sz="2800" spc="10" dirty="0">
                <a:latin typeface="+mj-lt"/>
                <a:cs typeface="Verdana"/>
              </a:rPr>
              <a:t> </a:t>
            </a:r>
            <a:r>
              <a:rPr sz="2800" spc="-5" dirty="0">
                <a:latin typeface="+mj-lt"/>
                <a:cs typeface="Verdana"/>
              </a:rPr>
              <a:t>Rs.12,000.</a:t>
            </a:r>
            <a:r>
              <a:rPr sz="2800" spc="-55" dirty="0">
                <a:latin typeface="+mj-lt"/>
                <a:cs typeface="Verdana"/>
              </a:rPr>
              <a:t> </a:t>
            </a:r>
            <a:r>
              <a:rPr sz="2800" dirty="0">
                <a:latin typeface="+mj-lt"/>
                <a:cs typeface="Verdana"/>
              </a:rPr>
              <a:t>Then</a:t>
            </a:r>
            <a:r>
              <a:rPr sz="2800" spc="-30" dirty="0">
                <a:latin typeface="+mj-lt"/>
                <a:cs typeface="Verdana"/>
              </a:rPr>
              <a:t> </a:t>
            </a:r>
            <a:r>
              <a:rPr sz="2800" spc="10" dirty="0">
                <a:latin typeface="+mj-lt"/>
                <a:cs typeface="Verdana"/>
              </a:rPr>
              <a:t>uncle</a:t>
            </a:r>
            <a:r>
              <a:rPr sz="2800" spc="-50" dirty="0">
                <a:latin typeface="+mj-lt"/>
                <a:cs typeface="Verdana"/>
              </a:rPr>
              <a:t> </a:t>
            </a:r>
            <a:r>
              <a:rPr sz="2800" dirty="0">
                <a:latin typeface="+mj-lt"/>
                <a:cs typeface="Verdana"/>
              </a:rPr>
              <a:t>gets</a:t>
            </a:r>
            <a:r>
              <a:rPr sz="2800" spc="-30" dirty="0">
                <a:latin typeface="+mj-lt"/>
                <a:cs typeface="Verdana"/>
              </a:rPr>
              <a:t> </a:t>
            </a:r>
            <a:r>
              <a:rPr sz="2800" spc="10" dirty="0">
                <a:latin typeface="+mj-lt"/>
                <a:cs typeface="Verdana"/>
              </a:rPr>
              <a:t>his </a:t>
            </a:r>
            <a:r>
              <a:rPr sz="2800" spc="-969" dirty="0">
                <a:latin typeface="+mj-lt"/>
                <a:cs typeface="Verdana"/>
              </a:rPr>
              <a:t> </a:t>
            </a:r>
            <a:r>
              <a:rPr sz="2800" spc="5" dirty="0">
                <a:latin typeface="+mj-lt"/>
                <a:cs typeface="Verdana"/>
              </a:rPr>
              <a:t>share</a:t>
            </a:r>
            <a:r>
              <a:rPr sz="2800" spc="-5" dirty="0">
                <a:latin typeface="+mj-lt"/>
                <a:cs typeface="Verdana"/>
              </a:rPr>
              <a:t> </a:t>
            </a:r>
            <a:r>
              <a:rPr sz="2800" dirty="0">
                <a:latin typeface="+mj-lt"/>
                <a:cs typeface="Verdana"/>
              </a:rPr>
              <a:t>as</a:t>
            </a:r>
          </a:p>
          <a:p>
            <a:pPr marL="927100" marR="294005" indent="-915035">
              <a:lnSpc>
                <a:spcPct val="100000"/>
              </a:lnSpc>
              <a:spcBef>
                <a:spcPts val="295"/>
              </a:spcBef>
              <a:tabLst>
                <a:tab pos="2756535" algn="l"/>
                <a:tab pos="3671570" algn="l"/>
              </a:tabLst>
            </a:pPr>
            <a:r>
              <a:rPr sz="2800" spc="-5" dirty="0">
                <a:latin typeface="+mj-lt"/>
                <a:cs typeface="Verdana"/>
              </a:rPr>
              <a:t>A.Rs.2500	</a:t>
            </a:r>
            <a:endParaRPr lang="en-US" sz="2800" spc="-5" dirty="0" smtClean="0">
              <a:latin typeface="+mj-lt"/>
              <a:cs typeface="Verdana"/>
            </a:endParaRPr>
          </a:p>
          <a:p>
            <a:pPr marL="927100" marR="294005" indent="-915035">
              <a:lnSpc>
                <a:spcPct val="100000"/>
              </a:lnSpc>
              <a:spcBef>
                <a:spcPts val="295"/>
              </a:spcBef>
              <a:tabLst>
                <a:tab pos="2756535" algn="l"/>
                <a:tab pos="3671570" algn="l"/>
              </a:tabLst>
            </a:pPr>
            <a:r>
              <a:rPr sz="2800" spc="-15" dirty="0" smtClean="0">
                <a:latin typeface="+mj-lt"/>
                <a:cs typeface="Verdana"/>
              </a:rPr>
              <a:t>B</a:t>
            </a:r>
            <a:r>
              <a:rPr sz="2800" spc="-15" dirty="0">
                <a:latin typeface="+mj-lt"/>
                <a:cs typeface="Verdana"/>
              </a:rPr>
              <a:t>. </a:t>
            </a:r>
            <a:r>
              <a:rPr sz="2800" dirty="0">
                <a:latin typeface="+mj-lt"/>
                <a:cs typeface="Verdana"/>
              </a:rPr>
              <a:t>Rs. </a:t>
            </a:r>
            <a:r>
              <a:rPr sz="2800" spc="-10" dirty="0">
                <a:latin typeface="+mj-lt"/>
                <a:cs typeface="Verdana"/>
              </a:rPr>
              <a:t>2000 </a:t>
            </a:r>
            <a:r>
              <a:rPr sz="2800" spc="-5" dirty="0">
                <a:latin typeface="+mj-lt"/>
                <a:cs typeface="Verdana"/>
              </a:rPr>
              <a:t> </a:t>
            </a:r>
            <a:endParaRPr lang="en-US" sz="2800" spc="-5" dirty="0" smtClean="0">
              <a:latin typeface="+mj-lt"/>
              <a:cs typeface="Verdana"/>
            </a:endParaRPr>
          </a:p>
          <a:p>
            <a:pPr marL="927100" marR="294005" indent="-915035">
              <a:lnSpc>
                <a:spcPct val="100000"/>
              </a:lnSpc>
              <a:spcBef>
                <a:spcPts val="295"/>
              </a:spcBef>
              <a:tabLst>
                <a:tab pos="2756535" algn="l"/>
                <a:tab pos="3671570" algn="l"/>
              </a:tabLst>
            </a:pPr>
            <a:r>
              <a:rPr sz="2800" spc="5" dirty="0" smtClean="0">
                <a:latin typeface="+mj-lt"/>
                <a:cs typeface="Verdana"/>
              </a:rPr>
              <a:t>C.</a:t>
            </a:r>
            <a:r>
              <a:rPr sz="2800" dirty="0" smtClean="0">
                <a:latin typeface="+mj-lt"/>
                <a:cs typeface="Verdana"/>
              </a:rPr>
              <a:t>Rs.1</a:t>
            </a:r>
            <a:r>
              <a:rPr sz="2800" spc="-10" dirty="0" smtClean="0">
                <a:latin typeface="+mj-lt"/>
                <a:cs typeface="Verdana"/>
              </a:rPr>
              <a:t>0</a:t>
            </a:r>
            <a:r>
              <a:rPr sz="2800" spc="-5" dirty="0" smtClean="0">
                <a:latin typeface="+mj-lt"/>
                <a:cs typeface="Verdana"/>
              </a:rPr>
              <a:t>0</a:t>
            </a:r>
            <a:r>
              <a:rPr sz="2800" spc="5" dirty="0" smtClean="0">
                <a:latin typeface="+mj-lt"/>
                <a:cs typeface="Verdana"/>
              </a:rPr>
              <a:t>0</a:t>
            </a:r>
            <a:r>
              <a:rPr sz="2800" dirty="0">
                <a:latin typeface="+mj-lt"/>
                <a:cs typeface="Verdana"/>
              </a:rPr>
              <a:t>	</a:t>
            </a:r>
            <a:endParaRPr lang="en-US" sz="2800" dirty="0" smtClean="0">
              <a:latin typeface="+mj-lt"/>
              <a:cs typeface="Verdana"/>
            </a:endParaRPr>
          </a:p>
          <a:p>
            <a:pPr marL="927100" marR="294005" indent="-915035">
              <a:lnSpc>
                <a:spcPct val="100000"/>
              </a:lnSpc>
              <a:spcBef>
                <a:spcPts val="295"/>
              </a:spcBef>
              <a:tabLst>
                <a:tab pos="2756535" algn="l"/>
                <a:tab pos="3671570" algn="l"/>
              </a:tabLst>
            </a:pPr>
            <a:r>
              <a:rPr sz="2800" spc="-70" dirty="0" smtClean="0">
                <a:latin typeface="+mj-lt"/>
                <a:cs typeface="Verdana"/>
              </a:rPr>
              <a:t>D</a:t>
            </a:r>
            <a:r>
              <a:rPr sz="2800" spc="5" dirty="0" smtClean="0">
                <a:latin typeface="+mj-lt"/>
                <a:cs typeface="Verdana"/>
              </a:rPr>
              <a:t>.</a:t>
            </a:r>
            <a:r>
              <a:rPr sz="2800" dirty="0" smtClean="0">
                <a:latin typeface="+mj-lt"/>
                <a:cs typeface="Verdana"/>
              </a:rPr>
              <a:t>Rs.3</a:t>
            </a:r>
            <a:r>
              <a:rPr sz="2800" spc="-10" dirty="0" smtClean="0">
                <a:latin typeface="+mj-lt"/>
                <a:cs typeface="Verdana"/>
              </a:rPr>
              <a:t>0</a:t>
            </a:r>
            <a:r>
              <a:rPr sz="2800" spc="-5" dirty="0" smtClean="0">
                <a:latin typeface="+mj-lt"/>
                <a:cs typeface="Verdana"/>
              </a:rPr>
              <a:t>0</a:t>
            </a:r>
            <a:r>
              <a:rPr sz="2800" spc="5" dirty="0" smtClean="0">
                <a:latin typeface="+mj-lt"/>
                <a:cs typeface="Verdana"/>
              </a:rPr>
              <a:t>0</a:t>
            </a:r>
            <a:endParaRPr sz="2800" dirty="0">
              <a:latin typeface="+mj-lt"/>
              <a:cs typeface="Verdana"/>
            </a:endParaRPr>
          </a:p>
        </p:txBody>
      </p:sp>
      <mc:AlternateContent xmlns:mc="http://schemas.openxmlformats.org/markup-compatibility/2006">
        <mc:Choice xmlns:p14="http://schemas.microsoft.com/office/powerpoint/2010/main" Requires="p14">
          <p:contentPart p14:bwMode="auto" r:id="rId2">
            <p14:nvContentPartPr>
              <p14:cNvPr id="3" name="Ink 2"/>
              <p14:cNvContentPartPr/>
              <p14:nvPr/>
            </p14:nvContentPartPr>
            <p14:xfrm>
              <a:off x="705600" y="562680"/>
              <a:ext cx="6358320" cy="3509640"/>
            </p14:xfrm>
          </p:contentPart>
        </mc:Choice>
        <mc:Fallback>
          <p:pic>
            <p:nvPicPr>
              <p:cNvPr id="3" name="Ink 2"/>
              <p:cNvPicPr/>
              <p:nvPr/>
            </p:nvPicPr>
            <p:blipFill>
              <a:blip r:embed="rId3"/>
              <a:stretch>
                <a:fillRect/>
              </a:stretch>
            </p:blipFill>
            <p:spPr>
              <a:xfrm>
                <a:off x="696240" y="553320"/>
                <a:ext cx="6377040" cy="3528360"/>
              </a:xfrm>
              <a:prstGeom prst="rect">
                <a:avLst/>
              </a:prstGeom>
            </p:spPr>
          </p:pic>
        </mc:Fallback>
      </mc:AlternateContent>
    </p:spTree>
    <p:extLst>
      <p:ext uri="{BB962C8B-B14F-4D97-AF65-F5344CB8AC3E}">
        <p14:creationId xmlns:p14="http://schemas.microsoft.com/office/powerpoint/2010/main" val="5179358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pPr algn="ctr">
              <a:buNone/>
            </a:pPr>
            <a:endParaRPr lang="en-US" dirty="0" smtClean="0"/>
          </a:p>
          <a:p>
            <a:pPr algn="ctr">
              <a:buNone/>
            </a:pPr>
            <a:r>
              <a:rPr lang="en-US" sz="6000" dirty="0" smtClean="0"/>
              <a:t>THANK YOU</a:t>
            </a:r>
            <a:endParaRPr lang="en-US" sz="6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1486" y="342709"/>
            <a:ext cx="8086513" cy="4045338"/>
          </a:xfrm>
          <a:prstGeom prst="rect">
            <a:avLst/>
          </a:prstGeom>
        </p:spPr>
        <p:txBody>
          <a:bodyPr vert="horz" wrap="square" lIns="0" tIns="13335" rIns="0" bIns="0" rtlCol="0">
            <a:spAutoFit/>
          </a:bodyPr>
          <a:lstStyle/>
          <a:p>
            <a:pPr marL="277495" marR="5080" indent="-265430">
              <a:lnSpc>
                <a:spcPct val="100000"/>
              </a:lnSpc>
              <a:spcBef>
                <a:spcPts val="105"/>
              </a:spcBef>
            </a:pPr>
            <a:r>
              <a:rPr sz="2800" spc="10" dirty="0">
                <a:latin typeface="+mj-lt"/>
                <a:cs typeface="Verdana"/>
              </a:rPr>
              <a:t>Amit </a:t>
            </a:r>
            <a:r>
              <a:rPr sz="2800" dirty="0">
                <a:latin typeface="+mj-lt"/>
                <a:cs typeface="Verdana"/>
              </a:rPr>
              <a:t>started a </a:t>
            </a:r>
            <a:r>
              <a:rPr sz="2800" spc="5" dirty="0">
                <a:latin typeface="+mj-lt"/>
                <a:cs typeface="Verdana"/>
              </a:rPr>
              <a:t>business </a:t>
            </a:r>
            <a:r>
              <a:rPr sz="2800" spc="-5" dirty="0">
                <a:latin typeface="+mj-lt"/>
                <a:cs typeface="Verdana"/>
              </a:rPr>
              <a:t>by </a:t>
            </a:r>
            <a:r>
              <a:rPr sz="2800" dirty="0">
                <a:latin typeface="+mj-lt"/>
                <a:cs typeface="Verdana"/>
              </a:rPr>
              <a:t> investing Rs. </a:t>
            </a:r>
            <a:r>
              <a:rPr sz="2800" spc="-5" dirty="0">
                <a:latin typeface="+mj-lt"/>
                <a:cs typeface="Verdana"/>
              </a:rPr>
              <a:t>30,000. </a:t>
            </a:r>
            <a:r>
              <a:rPr sz="2800" spc="-10" dirty="0">
                <a:latin typeface="+mj-lt"/>
                <a:cs typeface="Verdana"/>
              </a:rPr>
              <a:t>Rahul </a:t>
            </a:r>
            <a:r>
              <a:rPr sz="2800" spc="-5" dirty="0">
                <a:latin typeface="+mj-lt"/>
                <a:cs typeface="Verdana"/>
              </a:rPr>
              <a:t> </a:t>
            </a:r>
            <a:r>
              <a:rPr sz="2800" spc="5" dirty="0">
                <a:latin typeface="+mj-lt"/>
                <a:cs typeface="Verdana"/>
              </a:rPr>
              <a:t>joined </a:t>
            </a:r>
            <a:r>
              <a:rPr sz="2800" dirty="0">
                <a:latin typeface="+mj-lt"/>
                <a:cs typeface="Verdana"/>
              </a:rPr>
              <a:t>the </a:t>
            </a:r>
            <a:r>
              <a:rPr sz="2800" spc="5" dirty="0">
                <a:latin typeface="+mj-lt"/>
                <a:cs typeface="Verdana"/>
              </a:rPr>
              <a:t>business </a:t>
            </a:r>
            <a:r>
              <a:rPr sz="2800" spc="-5" dirty="0">
                <a:latin typeface="+mj-lt"/>
                <a:cs typeface="Verdana"/>
              </a:rPr>
              <a:t>after </a:t>
            </a:r>
            <a:r>
              <a:rPr sz="2800" spc="5" dirty="0">
                <a:latin typeface="+mj-lt"/>
                <a:cs typeface="Verdana"/>
              </a:rPr>
              <a:t>some </a:t>
            </a:r>
            <a:r>
              <a:rPr sz="2800" spc="10" dirty="0">
                <a:latin typeface="+mj-lt"/>
                <a:cs typeface="Verdana"/>
              </a:rPr>
              <a:t> </a:t>
            </a:r>
            <a:r>
              <a:rPr sz="2800" spc="5" dirty="0">
                <a:latin typeface="+mj-lt"/>
                <a:cs typeface="Verdana"/>
              </a:rPr>
              <a:t>time and </a:t>
            </a:r>
            <a:r>
              <a:rPr sz="2800" spc="-5" dirty="0">
                <a:latin typeface="+mj-lt"/>
                <a:cs typeface="Verdana"/>
              </a:rPr>
              <a:t>invested </a:t>
            </a:r>
            <a:r>
              <a:rPr sz="2800" dirty="0">
                <a:latin typeface="+mj-lt"/>
                <a:cs typeface="Verdana"/>
              </a:rPr>
              <a:t>Rs. </a:t>
            </a:r>
            <a:r>
              <a:rPr sz="2800" spc="-5" dirty="0">
                <a:latin typeface="+mj-lt"/>
                <a:cs typeface="Verdana"/>
              </a:rPr>
              <a:t>20,000. </a:t>
            </a:r>
            <a:r>
              <a:rPr sz="2800" dirty="0">
                <a:latin typeface="+mj-lt"/>
                <a:cs typeface="Verdana"/>
              </a:rPr>
              <a:t> </a:t>
            </a:r>
            <a:r>
              <a:rPr sz="2800" spc="-10" dirty="0">
                <a:latin typeface="+mj-lt"/>
                <a:cs typeface="Verdana"/>
              </a:rPr>
              <a:t>At</a:t>
            </a:r>
            <a:r>
              <a:rPr sz="2800" spc="-5" dirty="0">
                <a:latin typeface="+mj-lt"/>
                <a:cs typeface="Verdana"/>
              </a:rPr>
              <a:t> </a:t>
            </a:r>
            <a:r>
              <a:rPr sz="2800" dirty="0">
                <a:latin typeface="+mj-lt"/>
                <a:cs typeface="Verdana"/>
              </a:rPr>
              <a:t>the</a:t>
            </a:r>
            <a:r>
              <a:rPr sz="2800" spc="-25" dirty="0">
                <a:latin typeface="+mj-lt"/>
                <a:cs typeface="Verdana"/>
              </a:rPr>
              <a:t> </a:t>
            </a:r>
            <a:r>
              <a:rPr sz="2800" spc="5" dirty="0">
                <a:latin typeface="+mj-lt"/>
                <a:cs typeface="Verdana"/>
              </a:rPr>
              <a:t>end</a:t>
            </a:r>
            <a:r>
              <a:rPr sz="2800" spc="-25" dirty="0">
                <a:latin typeface="+mj-lt"/>
                <a:cs typeface="Verdana"/>
              </a:rPr>
              <a:t> </a:t>
            </a:r>
            <a:r>
              <a:rPr sz="2800" dirty="0">
                <a:latin typeface="+mj-lt"/>
                <a:cs typeface="Verdana"/>
              </a:rPr>
              <a:t>of</a:t>
            </a:r>
            <a:r>
              <a:rPr sz="2800" spc="-5" dirty="0">
                <a:latin typeface="+mj-lt"/>
                <a:cs typeface="Verdana"/>
              </a:rPr>
              <a:t> </a:t>
            </a:r>
            <a:r>
              <a:rPr sz="2800" dirty="0">
                <a:latin typeface="+mj-lt"/>
                <a:cs typeface="Verdana"/>
              </a:rPr>
              <a:t>the</a:t>
            </a:r>
            <a:r>
              <a:rPr sz="2800" spc="-20" dirty="0">
                <a:latin typeface="+mj-lt"/>
                <a:cs typeface="Verdana"/>
              </a:rPr>
              <a:t> </a:t>
            </a:r>
            <a:r>
              <a:rPr sz="2800" spc="-85" dirty="0">
                <a:latin typeface="+mj-lt"/>
                <a:cs typeface="Verdana"/>
              </a:rPr>
              <a:t>year,</a:t>
            </a:r>
            <a:r>
              <a:rPr sz="2800" spc="5" dirty="0">
                <a:latin typeface="+mj-lt"/>
                <a:cs typeface="Verdana"/>
              </a:rPr>
              <a:t> </a:t>
            </a:r>
            <a:r>
              <a:rPr sz="2800" dirty="0">
                <a:latin typeface="+mj-lt"/>
                <a:cs typeface="Verdana"/>
              </a:rPr>
              <a:t>profit </a:t>
            </a:r>
            <a:r>
              <a:rPr sz="2800" spc="5" dirty="0">
                <a:latin typeface="+mj-lt"/>
                <a:cs typeface="Verdana"/>
              </a:rPr>
              <a:t> </a:t>
            </a:r>
            <a:r>
              <a:rPr sz="2800" dirty="0">
                <a:latin typeface="+mj-lt"/>
                <a:cs typeface="Verdana"/>
              </a:rPr>
              <a:t>was</a:t>
            </a:r>
            <a:r>
              <a:rPr sz="2800" spc="-10" dirty="0">
                <a:latin typeface="+mj-lt"/>
                <a:cs typeface="Verdana"/>
              </a:rPr>
              <a:t> </a:t>
            </a:r>
            <a:r>
              <a:rPr sz="2800" spc="5" dirty="0">
                <a:latin typeface="+mj-lt"/>
                <a:cs typeface="Verdana"/>
              </a:rPr>
              <a:t>divided</a:t>
            </a:r>
            <a:r>
              <a:rPr sz="2800" spc="-55" dirty="0">
                <a:latin typeface="+mj-lt"/>
                <a:cs typeface="Verdana"/>
              </a:rPr>
              <a:t> </a:t>
            </a:r>
            <a:r>
              <a:rPr sz="2800" spc="10" dirty="0">
                <a:latin typeface="+mj-lt"/>
                <a:cs typeface="Verdana"/>
              </a:rPr>
              <a:t>in</a:t>
            </a:r>
            <a:r>
              <a:rPr sz="2800" spc="-55" dirty="0">
                <a:latin typeface="+mj-lt"/>
                <a:cs typeface="Verdana"/>
              </a:rPr>
              <a:t> </a:t>
            </a:r>
            <a:r>
              <a:rPr sz="2800" dirty="0">
                <a:latin typeface="+mj-lt"/>
                <a:cs typeface="Verdana"/>
              </a:rPr>
              <a:t>the </a:t>
            </a:r>
            <a:r>
              <a:rPr sz="2800" spc="-10" dirty="0">
                <a:latin typeface="+mj-lt"/>
                <a:cs typeface="Verdana"/>
              </a:rPr>
              <a:t>ratio</a:t>
            </a:r>
            <a:r>
              <a:rPr sz="2800" spc="-55" dirty="0">
                <a:latin typeface="+mj-lt"/>
                <a:cs typeface="Verdana"/>
              </a:rPr>
              <a:t> </a:t>
            </a:r>
            <a:r>
              <a:rPr sz="2800" spc="5" dirty="0">
                <a:latin typeface="+mj-lt"/>
                <a:cs typeface="Verdana"/>
              </a:rPr>
              <a:t>of</a:t>
            </a:r>
            <a:r>
              <a:rPr sz="2800" spc="10" dirty="0">
                <a:latin typeface="+mj-lt"/>
                <a:cs typeface="Verdana"/>
              </a:rPr>
              <a:t> </a:t>
            </a:r>
            <a:r>
              <a:rPr sz="2800" spc="5" dirty="0">
                <a:latin typeface="+mj-lt"/>
                <a:cs typeface="Verdana"/>
              </a:rPr>
              <a:t>2</a:t>
            </a:r>
            <a:r>
              <a:rPr sz="2800" spc="-10" dirty="0">
                <a:latin typeface="+mj-lt"/>
                <a:cs typeface="Verdana"/>
              </a:rPr>
              <a:t> </a:t>
            </a:r>
            <a:r>
              <a:rPr sz="2800" dirty="0">
                <a:latin typeface="+mj-lt"/>
                <a:cs typeface="Verdana"/>
              </a:rPr>
              <a:t>:</a:t>
            </a:r>
            <a:r>
              <a:rPr sz="2800" spc="-10" dirty="0">
                <a:latin typeface="+mj-lt"/>
                <a:cs typeface="Verdana"/>
              </a:rPr>
              <a:t> </a:t>
            </a:r>
            <a:r>
              <a:rPr sz="2800" spc="-5" dirty="0">
                <a:latin typeface="+mj-lt"/>
                <a:cs typeface="Verdana"/>
              </a:rPr>
              <a:t>1. </a:t>
            </a:r>
            <a:r>
              <a:rPr sz="2800" spc="-965" dirty="0">
                <a:latin typeface="+mj-lt"/>
                <a:cs typeface="Verdana"/>
              </a:rPr>
              <a:t> </a:t>
            </a:r>
            <a:r>
              <a:rPr sz="2800" dirty="0">
                <a:latin typeface="+mj-lt"/>
                <a:cs typeface="Verdana"/>
              </a:rPr>
              <a:t>After </a:t>
            </a:r>
            <a:r>
              <a:rPr sz="2800" spc="5" dirty="0">
                <a:latin typeface="+mj-lt"/>
                <a:cs typeface="Verdana"/>
              </a:rPr>
              <a:t>how </a:t>
            </a:r>
            <a:r>
              <a:rPr sz="2800" spc="-5" dirty="0">
                <a:latin typeface="+mj-lt"/>
                <a:cs typeface="Verdana"/>
              </a:rPr>
              <a:t>many </a:t>
            </a:r>
            <a:r>
              <a:rPr sz="2800" spc="5" dirty="0">
                <a:latin typeface="+mj-lt"/>
                <a:cs typeface="Verdana"/>
              </a:rPr>
              <a:t>months </a:t>
            </a:r>
            <a:r>
              <a:rPr sz="2800" spc="10" dirty="0">
                <a:latin typeface="+mj-lt"/>
                <a:cs typeface="Verdana"/>
              </a:rPr>
              <a:t>did </a:t>
            </a:r>
            <a:r>
              <a:rPr sz="2800" spc="15" dirty="0">
                <a:latin typeface="+mj-lt"/>
                <a:cs typeface="Verdana"/>
              </a:rPr>
              <a:t> </a:t>
            </a:r>
            <a:r>
              <a:rPr sz="2800" spc="-10" dirty="0">
                <a:latin typeface="+mj-lt"/>
                <a:cs typeface="Verdana"/>
              </a:rPr>
              <a:t>Rahul</a:t>
            </a:r>
            <a:r>
              <a:rPr sz="2800" spc="-25" dirty="0">
                <a:latin typeface="+mj-lt"/>
                <a:cs typeface="Verdana"/>
              </a:rPr>
              <a:t> </a:t>
            </a:r>
            <a:r>
              <a:rPr sz="2800" dirty="0">
                <a:latin typeface="+mj-lt"/>
                <a:cs typeface="Verdana"/>
              </a:rPr>
              <a:t>join</a:t>
            </a:r>
            <a:r>
              <a:rPr sz="2800" spc="-30" dirty="0">
                <a:latin typeface="+mj-lt"/>
                <a:cs typeface="Verdana"/>
              </a:rPr>
              <a:t> </a:t>
            </a:r>
            <a:r>
              <a:rPr sz="2800" dirty="0">
                <a:latin typeface="+mj-lt"/>
                <a:cs typeface="Verdana"/>
              </a:rPr>
              <a:t>the</a:t>
            </a:r>
            <a:r>
              <a:rPr sz="2800" spc="-30" dirty="0">
                <a:latin typeface="+mj-lt"/>
                <a:cs typeface="Verdana"/>
              </a:rPr>
              <a:t> </a:t>
            </a:r>
            <a:r>
              <a:rPr sz="2800" spc="5" dirty="0">
                <a:latin typeface="+mj-lt"/>
                <a:cs typeface="Verdana"/>
              </a:rPr>
              <a:t>business?</a:t>
            </a:r>
            <a:endParaRPr sz="2800" dirty="0">
              <a:latin typeface="+mj-lt"/>
              <a:cs typeface="Verdana"/>
            </a:endParaRPr>
          </a:p>
          <a:p>
            <a:pPr marL="12700">
              <a:lnSpc>
                <a:spcPct val="100000"/>
              </a:lnSpc>
              <a:spcBef>
                <a:spcPts val="300"/>
              </a:spcBef>
              <a:tabLst>
                <a:tab pos="2756535" algn="l"/>
                <a:tab pos="4711700" algn="l"/>
              </a:tabLst>
            </a:pPr>
            <a:r>
              <a:rPr sz="2800" spc="-5" dirty="0">
                <a:latin typeface="+mj-lt"/>
                <a:cs typeface="Verdana"/>
              </a:rPr>
              <a:t>(a)</a:t>
            </a:r>
            <a:r>
              <a:rPr sz="2800" spc="15" dirty="0">
                <a:latin typeface="+mj-lt"/>
                <a:cs typeface="Verdana"/>
              </a:rPr>
              <a:t> </a:t>
            </a:r>
            <a:r>
              <a:rPr sz="2800" spc="5" dirty="0">
                <a:latin typeface="+mj-lt"/>
                <a:cs typeface="Verdana"/>
              </a:rPr>
              <a:t>9	</a:t>
            </a:r>
            <a:endParaRPr lang="en-US" sz="2800" spc="5" dirty="0" smtClean="0">
              <a:latin typeface="+mj-lt"/>
              <a:cs typeface="Verdana"/>
            </a:endParaRPr>
          </a:p>
          <a:p>
            <a:pPr marL="12700">
              <a:lnSpc>
                <a:spcPct val="100000"/>
              </a:lnSpc>
              <a:spcBef>
                <a:spcPts val="300"/>
              </a:spcBef>
              <a:tabLst>
                <a:tab pos="2756535" algn="l"/>
                <a:tab pos="4711700" algn="l"/>
              </a:tabLst>
            </a:pPr>
            <a:r>
              <a:rPr sz="2800" dirty="0" smtClean="0">
                <a:latin typeface="+mj-lt"/>
                <a:cs typeface="Verdana"/>
              </a:rPr>
              <a:t>(</a:t>
            </a:r>
            <a:r>
              <a:rPr sz="2800" dirty="0">
                <a:latin typeface="+mj-lt"/>
                <a:cs typeface="Verdana"/>
              </a:rPr>
              <a:t>b) </a:t>
            </a:r>
            <a:r>
              <a:rPr sz="2800" spc="5" dirty="0">
                <a:latin typeface="+mj-lt"/>
                <a:cs typeface="Verdana"/>
              </a:rPr>
              <a:t>3	</a:t>
            </a:r>
            <a:endParaRPr lang="en-US" sz="2800" spc="5" dirty="0" smtClean="0">
              <a:latin typeface="+mj-lt"/>
              <a:cs typeface="Verdana"/>
            </a:endParaRPr>
          </a:p>
          <a:p>
            <a:pPr marL="12700">
              <a:lnSpc>
                <a:spcPct val="100000"/>
              </a:lnSpc>
              <a:spcBef>
                <a:spcPts val="300"/>
              </a:spcBef>
              <a:tabLst>
                <a:tab pos="2756535" algn="l"/>
                <a:tab pos="4711700" algn="l"/>
              </a:tabLst>
            </a:pPr>
            <a:r>
              <a:rPr sz="2800" dirty="0" smtClean="0">
                <a:latin typeface="+mj-lt"/>
                <a:cs typeface="Verdana"/>
              </a:rPr>
              <a:t>(</a:t>
            </a:r>
            <a:r>
              <a:rPr sz="2800" dirty="0">
                <a:latin typeface="+mj-lt"/>
                <a:cs typeface="Verdana"/>
              </a:rPr>
              <a:t>c)</a:t>
            </a:r>
            <a:r>
              <a:rPr sz="2800" spc="-55" dirty="0">
                <a:latin typeface="+mj-lt"/>
                <a:cs typeface="Verdana"/>
              </a:rPr>
              <a:t> </a:t>
            </a:r>
            <a:r>
              <a:rPr sz="2800" spc="5" dirty="0" smtClean="0">
                <a:latin typeface="+mj-lt"/>
                <a:cs typeface="Verdana"/>
              </a:rPr>
              <a:t>4</a:t>
            </a:r>
            <a:endParaRPr lang="en-US" sz="2800" spc="5" dirty="0" smtClean="0">
              <a:latin typeface="+mj-lt"/>
              <a:cs typeface="Verdana"/>
            </a:endParaRPr>
          </a:p>
          <a:p>
            <a:pPr marL="12700">
              <a:lnSpc>
                <a:spcPct val="100000"/>
              </a:lnSpc>
              <a:spcBef>
                <a:spcPts val="300"/>
              </a:spcBef>
              <a:tabLst>
                <a:tab pos="2756535" algn="l"/>
                <a:tab pos="4711700" algn="l"/>
              </a:tabLst>
            </a:pPr>
            <a:r>
              <a:rPr lang="en-US" sz="2800" spc="5" dirty="0" smtClean="0">
                <a:latin typeface="+mj-lt"/>
                <a:cs typeface="Verdana"/>
              </a:rPr>
              <a:t>(</a:t>
            </a:r>
            <a:r>
              <a:rPr sz="2800" dirty="0" smtClean="0">
                <a:latin typeface="+mj-lt"/>
                <a:cs typeface="Verdana"/>
              </a:rPr>
              <a:t>d</a:t>
            </a:r>
            <a:r>
              <a:rPr sz="2800" dirty="0">
                <a:latin typeface="+mj-lt"/>
                <a:cs typeface="Verdana"/>
              </a:rPr>
              <a:t>)</a:t>
            </a:r>
            <a:r>
              <a:rPr sz="2800" spc="-60" dirty="0">
                <a:latin typeface="+mj-lt"/>
                <a:cs typeface="Verdana"/>
              </a:rPr>
              <a:t> </a:t>
            </a:r>
            <a:r>
              <a:rPr sz="2800" spc="5" dirty="0">
                <a:latin typeface="+mj-lt"/>
                <a:cs typeface="Verdana"/>
              </a:rPr>
              <a:t>5</a:t>
            </a:r>
            <a:endParaRPr sz="2800" dirty="0">
              <a:latin typeface="+mj-lt"/>
              <a:cs typeface="Verdana"/>
            </a:endParaRPr>
          </a:p>
        </p:txBody>
      </p:sp>
      <mc:AlternateContent xmlns:mc="http://schemas.openxmlformats.org/markup-compatibility/2006">
        <mc:Choice xmlns:p14="http://schemas.microsoft.com/office/powerpoint/2010/main" Requires="p14">
          <p:contentPart p14:bwMode="auto" r:id="rId2">
            <p14:nvContentPartPr>
              <p14:cNvPr id="3" name="Ink 2"/>
              <p14:cNvContentPartPr/>
              <p14:nvPr/>
            </p14:nvContentPartPr>
            <p14:xfrm>
              <a:off x="464400" y="714240"/>
              <a:ext cx="8153280" cy="4733280"/>
            </p14:xfrm>
          </p:contentPart>
        </mc:Choice>
        <mc:Fallback>
          <p:pic>
            <p:nvPicPr>
              <p:cNvPr id="3" name="Ink 2"/>
              <p:cNvPicPr/>
              <p:nvPr/>
            </p:nvPicPr>
            <p:blipFill>
              <a:blip r:embed="rId3"/>
              <a:stretch>
                <a:fillRect/>
              </a:stretch>
            </p:blipFill>
            <p:spPr>
              <a:xfrm>
                <a:off x="455040" y="704880"/>
                <a:ext cx="8172000" cy="4752000"/>
              </a:xfrm>
              <a:prstGeom prst="rect">
                <a:avLst/>
              </a:prstGeom>
            </p:spPr>
          </p:pic>
        </mc:Fallback>
      </mc:AlternateContent>
    </p:spTree>
    <p:extLst>
      <p:ext uri="{BB962C8B-B14F-4D97-AF65-F5344CB8AC3E}">
        <p14:creationId xmlns:p14="http://schemas.microsoft.com/office/powerpoint/2010/main" val="15190047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1485" y="342709"/>
            <a:ext cx="8136467" cy="3614451"/>
          </a:xfrm>
          <a:prstGeom prst="rect">
            <a:avLst/>
          </a:prstGeom>
        </p:spPr>
        <p:txBody>
          <a:bodyPr vert="horz" wrap="square" lIns="0" tIns="13335" rIns="0" bIns="0" rtlCol="0">
            <a:spAutoFit/>
          </a:bodyPr>
          <a:lstStyle/>
          <a:p>
            <a:pPr marL="277495" marR="5080" indent="-265430">
              <a:lnSpc>
                <a:spcPct val="100000"/>
              </a:lnSpc>
              <a:spcBef>
                <a:spcPts val="105"/>
              </a:spcBef>
            </a:pPr>
            <a:r>
              <a:rPr sz="2800" spc="5" dirty="0">
                <a:latin typeface="+mj-lt"/>
                <a:cs typeface="Verdana"/>
              </a:rPr>
              <a:t>A</a:t>
            </a:r>
            <a:r>
              <a:rPr sz="2800" spc="95" dirty="0">
                <a:latin typeface="+mj-lt"/>
                <a:cs typeface="Verdana"/>
              </a:rPr>
              <a:t> </a:t>
            </a:r>
            <a:r>
              <a:rPr sz="2800" spc="-5" dirty="0">
                <a:latin typeface="+mj-lt"/>
                <a:cs typeface="Verdana"/>
              </a:rPr>
              <a:t>invests</a:t>
            </a:r>
            <a:r>
              <a:rPr sz="2800" spc="55" dirty="0">
                <a:latin typeface="+mj-lt"/>
                <a:cs typeface="Verdana"/>
              </a:rPr>
              <a:t> </a:t>
            </a:r>
            <a:r>
              <a:rPr sz="2800" dirty="0">
                <a:latin typeface="+mj-lt"/>
                <a:cs typeface="Verdana"/>
              </a:rPr>
              <a:t>Rs</a:t>
            </a:r>
            <a:r>
              <a:rPr sz="2800" spc="100" dirty="0">
                <a:latin typeface="+mj-lt"/>
                <a:cs typeface="Verdana"/>
              </a:rPr>
              <a:t> </a:t>
            </a:r>
            <a:r>
              <a:rPr sz="2800" spc="-5" dirty="0">
                <a:latin typeface="+mj-lt"/>
                <a:cs typeface="Verdana"/>
              </a:rPr>
              <a:t>4000</a:t>
            </a:r>
            <a:r>
              <a:rPr sz="2800" spc="90" dirty="0">
                <a:latin typeface="+mj-lt"/>
                <a:cs typeface="Verdana"/>
              </a:rPr>
              <a:t> </a:t>
            </a:r>
            <a:r>
              <a:rPr sz="2800" dirty="0">
                <a:latin typeface="+mj-lt"/>
                <a:cs typeface="Verdana"/>
              </a:rPr>
              <a:t>for</a:t>
            </a:r>
            <a:r>
              <a:rPr sz="2800" spc="100" dirty="0">
                <a:latin typeface="+mj-lt"/>
                <a:cs typeface="Verdana"/>
              </a:rPr>
              <a:t> </a:t>
            </a:r>
            <a:r>
              <a:rPr sz="2800" spc="5" dirty="0">
                <a:latin typeface="+mj-lt"/>
                <a:cs typeface="Verdana"/>
              </a:rPr>
              <a:t>6</a:t>
            </a:r>
            <a:r>
              <a:rPr sz="2800" spc="100" dirty="0">
                <a:latin typeface="+mj-lt"/>
                <a:cs typeface="Verdana"/>
              </a:rPr>
              <a:t> </a:t>
            </a:r>
            <a:r>
              <a:rPr sz="2800" dirty="0">
                <a:latin typeface="+mj-lt"/>
                <a:cs typeface="Verdana"/>
              </a:rPr>
              <a:t>months, </a:t>
            </a:r>
            <a:r>
              <a:rPr sz="2800" spc="5" dirty="0">
                <a:latin typeface="+mj-lt"/>
                <a:cs typeface="Verdana"/>
              </a:rPr>
              <a:t> B </a:t>
            </a:r>
            <a:r>
              <a:rPr sz="2800" spc="-5" dirty="0">
                <a:latin typeface="+mj-lt"/>
                <a:cs typeface="Verdana"/>
              </a:rPr>
              <a:t>invests </a:t>
            </a:r>
            <a:r>
              <a:rPr sz="2800" dirty="0">
                <a:latin typeface="+mj-lt"/>
                <a:cs typeface="Verdana"/>
              </a:rPr>
              <a:t>Rs </a:t>
            </a:r>
            <a:r>
              <a:rPr sz="2800" spc="-5" dirty="0">
                <a:latin typeface="+mj-lt"/>
                <a:cs typeface="Verdana"/>
              </a:rPr>
              <a:t>6000 </a:t>
            </a:r>
            <a:r>
              <a:rPr sz="2800" dirty="0">
                <a:latin typeface="+mj-lt"/>
                <a:cs typeface="Verdana"/>
              </a:rPr>
              <a:t>for </a:t>
            </a:r>
            <a:r>
              <a:rPr sz="2800" spc="5" dirty="0">
                <a:latin typeface="+mj-lt"/>
                <a:cs typeface="Verdana"/>
              </a:rPr>
              <a:t>8 months </a:t>
            </a:r>
            <a:r>
              <a:rPr sz="2800" spc="10" dirty="0">
                <a:latin typeface="+mj-lt"/>
                <a:cs typeface="Verdana"/>
              </a:rPr>
              <a:t> </a:t>
            </a:r>
            <a:r>
              <a:rPr sz="2800" spc="5" dirty="0">
                <a:latin typeface="+mj-lt"/>
                <a:cs typeface="Verdana"/>
              </a:rPr>
              <a:t>and C </a:t>
            </a:r>
            <a:r>
              <a:rPr sz="2800" spc="-5" dirty="0">
                <a:latin typeface="+mj-lt"/>
                <a:cs typeface="Verdana"/>
              </a:rPr>
              <a:t>invests </a:t>
            </a:r>
            <a:r>
              <a:rPr sz="2800" dirty="0">
                <a:latin typeface="+mj-lt"/>
                <a:cs typeface="Verdana"/>
              </a:rPr>
              <a:t>Rs. 9000 for </a:t>
            </a:r>
            <a:r>
              <a:rPr lang="en-US" sz="2800" dirty="0" smtClean="0">
                <a:latin typeface="+mj-lt"/>
                <a:cs typeface="Verdana"/>
              </a:rPr>
              <a:t>4</a:t>
            </a:r>
            <a:r>
              <a:rPr sz="2800" spc="5" dirty="0" smtClean="0">
                <a:latin typeface="+mj-lt"/>
                <a:cs typeface="Verdana"/>
              </a:rPr>
              <a:t> </a:t>
            </a:r>
            <a:r>
              <a:rPr sz="2800" spc="5" dirty="0">
                <a:latin typeface="+mj-lt"/>
                <a:cs typeface="Verdana"/>
              </a:rPr>
              <a:t>months</a:t>
            </a:r>
            <a:r>
              <a:rPr sz="2800" spc="-30" dirty="0">
                <a:latin typeface="+mj-lt"/>
                <a:cs typeface="Verdana"/>
              </a:rPr>
              <a:t> </a:t>
            </a:r>
            <a:r>
              <a:rPr sz="2800" spc="10" dirty="0">
                <a:latin typeface="+mj-lt"/>
                <a:cs typeface="Verdana"/>
              </a:rPr>
              <a:t>in</a:t>
            </a:r>
            <a:r>
              <a:rPr sz="2800" spc="-30" dirty="0">
                <a:latin typeface="+mj-lt"/>
                <a:cs typeface="Verdana"/>
              </a:rPr>
              <a:t> </a:t>
            </a:r>
            <a:r>
              <a:rPr sz="2800" spc="5" dirty="0">
                <a:latin typeface="+mj-lt"/>
                <a:cs typeface="Verdana"/>
              </a:rPr>
              <a:t>a</a:t>
            </a:r>
            <a:r>
              <a:rPr sz="2800" spc="10" dirty="0">
                <a:latin typeface="+mj-lt"/>
                <a:cs typeface="Verdana"/>
              </a:rPr>
              <a:t> </a:t>
            </a:r>
            <a:r>
              <a:rPr sz="2800" spc="5" dirty="0">
                <a:latin typeface="+mj-lt"/>
                <a:cs typeface="Verdana"/>
              </a:rPr>
              <a:t>business.</a:t>
            </a:r>
            <a:r>
              <a:rPr sz="2800" spc="-15" dirty="0">
                <a:latin typeface="+mj-lt"/>
                <a:cs typeface="Verdana"/>
              </a:rPr>
              <a:t> </a:t>
            </a:r>
            <a:r>
              <a:rPr sz="2800" spc="-5" dirty="0">
                <a:latin typeface="+mj-lt"/>
                <a:cs typeface="Verdana"/>
              </a:rPr>
              <a:t>If</a:t>
            </a:r>
            <a:r>
              <a:rPr sz="2800" spc="-60" dirty="0">
                <a:latin typeface="+mj-lt"/>
                <a:cs typeface="Verdana"/>
              </a:rPr>
              <a:t> </a:t>
            </a:r>
            <a:r>
              <a:rPr sz="2800" dirty="0">
                <a:latin typeface="+mj-lt"/>
                <a:cs typeface="Verdana"/>
              </a:rPr>
              <a:t>profit</a:t>
            </a:r>
            <a:r>
              <a:rPr sz="2800" spc="-60" dirty="0">
                <a:latin typeface="+mj-lt"/>
                <a:cs typeface="Verdana"/>
              </a:rPr>
              <a:t> </a:t>
            </a:r>
            <a:r>
              <a:rPr sz="2800" spc="10" dirty="0">
                <a:latin typeface="+mj-lt"/>
                <a:cs typeface="Verdana"/>
              </a:rPr>
              <a:t>is </a:t>
            </a:r>
            <a:r>
              <a:rPr sz="2800" spc="-969" dirty="0">
                <a:latin typeface="+mj-lt"/>
                <a:cs typeface="Verdana"/>
              </a:rPr>
              <a:t> </a:t>
            </a:r>
            <a:r>
              <a:rPr sz="2800" dirty="0">
                <a:latin typeface="+mj-lt"/>
                <a:cs typeface="Verdana"/>
              </a:rPr>
              <a:t>Rs. 1800 then what </a:t>
            </a:r>
            <a:r>
              <a:rPr sz="2800" spc="10" dirty="0">
                <a:latin typeface="+mj-lt"/>
                <a:cs typeface="Verdana"/>
              </a:rPr>
              <a:t>is </a:t>
            </a:r>
            <a:r>
              <a:rPr sz="2800" dirty="0">
                <a:latin typeface="+mj-lt"/>
                <a:cs typeface="Verdana"/>
              </a:rPr>
              <a:t>the </a:t>
            </a:r>
            <a:r>
              <a:rPr lang="en-US" sz="2800" dirty="0" smtClean="0">
                <a:latin typeface="+mj-lt"/>
                <a:cs typeface="Verdana"/>
              </a:rPr>
              <a:t>profit </a:t>
            </a:r>
            <a:r>
              <a:rPr sz="2800" dirty="0" smtClean="0">
                <a:latin typeface="+mj-lt"/>
                <a:cs typeface="Verdana"/>
              </a:rPr>
              <a:t>share </a:t>
            </a:r>
            <a:r>
              <a:rPr sz="2800" spc="-969" dirty="0" smtClean="0">
                <a:latin typeface="+mj-lt"/>
                <a:cs typeface="Verdana"/>
              </a:rPr>
              <a:t> </a:t>
            </a:r>
            <a:r>
              <a:rPr sz="2800" spc="5" dirty="0">
                <a:latin typeface="+mj-lt"/>
                <a:cs typeface="Verdana"/>
              </a:rPr>
              <a:t>of</a:t>
            </a:r>
            <a:r>
              <a:rPr sz="2800" spc="-15" dirty="0">
                <a:latin typeface="+mj-lt"/>
                <a:cs typeface="Verdana"/>
              </a:rPr>
              <a:t> </a:t>
            </a:r>
            <a:r>
              <a:rPr sz="2800" spc="5" dirty="0">
                <a:latin typeface="+mj-lt"/>
                <a:cs typeface="Verdana"/>
              </a:rPr>
              <a:t>B?</a:t>
            </a:r>
            <a:endParaRPr sz="2800" dirty="0">
              <a:latin typeface="+mj-lt"/>
              <a:cs typeface="Verdana"/>
            </a:endParaRPr>
          </a:p>
          <a:p>
            <a:pPr marL="927100" marR="1474470" indent="-915035">
              <a:lnSpc>
                <a:spcPct val="100000"/>
              </a:lnSpc>
              <a:spcBef>
                <a:spcPts val="295"/>
              </a:spcBef>
              <a:tabLst>
                <a:tab pos="2756535" algn="l"/>
              </a:tabLst>
            </a:pPr>
            <a:r>
              <a:rPr sz="2800" dirty="0">
                <a:latin typeface="+mj-lt"/>
                <a:cs typeface="Verdana"/>
              </a:rPr>
              <a:t>A.Rs.600	</a:t>
            </a:r>
            <a:endParaRPr lang="en-US" sz="2800" dirty="0" smtClean="0">
              <a:latin typeface="+mj-lt"/>
              <a:cs typeface="Verdana"/>
            </a:endParaRPr>
          </a:p>
          <a:p>
            <a:pPr marL="927100" marR="1474470" indent="-915035">
              <a:lnSpc>
                <a:spcPct val="100000"/>
              </a:lnSpc>
              <a:spcBef>
                <a:spcPts val="295"/>
              </a:spcBef>
              <a:tabLst>
                <a:tab pos="2756535" algn="l"/>
              </a:tabLst>
            </a:pPr>
            <a:r>
              <a:rPr sz="2800" spc="-15" dirty="0" smtClean="0">
                <a:latin typeface="+mj-lt"/>
                <a:cs typeface="Verdana"/>
              </a:rPr>
              <a:t>B</a:t>
            </a:r>
            <a:r>
              <a:rPr sz="2800" spc="-15" dirty="0">
                <a:latin typeface="+mj-lt"/>
                <a:cs typeface="Verdana"/>
              </a:rPr>
              <a:t>.</a:t>
            </a:r>
            <a:r>
              <a:rPr sz="2800" spc="-60" dirty="0">
                <a:latin typeface="+mj-lt"/>
                <a:cs typeface="Verdana"/>
              </a:rPr>
              <a:t> </a:t>
            </a:r>
            <a:r>
              <a:rPr sz="2800" dirty="0">
                <a:latin typeface="+mj-lt"/>
                <a:cs typeface="Verdana"/>
              </a:rPr>
              <a:t>Rs.</a:t>
            </a:r>
            <a:r>
              <a:rPr sz="2800" spc="-45" dirty="0">
                <a:latin typeface="+mj-lt"/>
                <a:cs typeface="Verdana"/>
              </a:rPr>
              <a:t> </a:t>
            </a:r>
            <a:r>
              <a:rPr sz="2800" spc="-5" dirty="0">
                <a:latin typeface="+mj-lt"/>
                <a:cs typeface="Verdana"/>
              </a:rPr>
              <a:t>900 </a:t>
            </a:r>
            <a:r>
              <a:rPr sz="2800" spc="-969" dirty="0">
                <a:latin typeface="+mj-lt"/>
                <a:cs typeface="Verdana"/>
              </a:rPr>
              <a:t> </a:t>
            </a:r>
            <a:endParaRPr lang="en-US" sz="2800" spc="-969" dirty="0" smtClean="0">
              <a:latin typeface="+mj-lt"/>
              <a:cs typeface="Verdana"/>
            </a:endParaRPr>
          </a:p>
          <a:p>
            <a:pPr marL="927100" marR="1474470" indent="-915035">
              <a:lnSpc>
                <a:spcPct val="100000"/>
              </a:lnSpc>
              <a:spcBef>
                <a:spcPts val="295"/>
              </a:spcBef>
              <a:tabLst>
                <a:tab pos="2756535" algn="l"/>
              </a:tabLst>
            </a:pPr>
            <a:r>
              <a:rPr sz="2800" spc="5" dirty="0" smtClean="0">
                <a:latin typeface="+mj-lt"/>
                <a:cs typeface="Verdana"/>
              </a:rPr>
              <a:t>C.</a:t>
            </a:r>
            <a:r>
              <a:rPr sz="2800" dirty="0" smtClean="0">
                <a:latin typeface="+mj-lt"/>
                <a:cs typeface="Verdana"/>
              </a:rPr>
              <a:t>Rs.8</a:t>
            </a:r>
            <a:r>
              <a:rPr sz="2800" spc="-10" dirty="0" smtClean="0">
                <a:latin typeface="+mj-lt"/>
                <a:cs typeface="Verdana"/>
              </a:rPr>
              <a:t>0</a:t>
            </a:r>
            <a:r>
              <a:rPr sz="2800" spc="5" dirty="0" smtClean="0">
                <a:latin typeface="+mj-lt"/>
                <a:cs typeface="Verdana"/>
              </a:rPr>
              <a:t>0</a:t>
            </a:r>
            <a:r>
              <a:rPr sz="2800" dirty="0">
                <a:latin typeface="+mj-lt"/>
                <a:cs typeface="Verdana"/>
              </a:rPr>
              <a:t>	</a:t>
            </a:r>
            <a:endParaRPr lang="en-US" sz="2800" dirty="0" smtClean="0">
              <a:latin typeface="+mj-lt"/>
              <a:cs typeface="Verdana"/>
            </a:endParaRPr>
          </a:p>
          <a:p>
            <a:pPr marL="927100" marR="1474470" indent="-915035">
              <a:lnSpc>
                <a:spcPct val="100000"/>
              </a:lnSpc>
              <a:spcBef>
                <a:spcPts val="295"/>
              </a:spcBef>
              <a:tabLst>
                <a:tab pos="2756535" algn="l"/>
              </a:tabLst>
            </a:pPr>
            <a:r>
              <a:rPr sz="2800" spc="-75" dirty="0" smtClean="0">
                <a:latin typeface="+mj-lt"/>
                <a:cs typeface="Verdana"/>
              </a:rPr>
              <a:t>D</a:t>
            </a:r>
            <a:r>
              <a:rPr sz="2800" spc="5" dirty="0" smtClean="0">
                <a:latin typeface="+mj-lt"/>
                <a:cs typeface="Verdana"/>
              </a:rPr>
              <a:t>.</a:t>
            </a:r>
            <a:r>
              <a:rPr sz="2800" spc="-5" dirty="0" smtClean="0">
                <a:latin typeface="+mj-lt"/>
                <a:cs typeface="Verdana"/>
              </a:rPr>
              <a:t>R</a:t>
            </a:r>
            <a:r>
              <a:rPr sz="2800" spc="5" dirty="0" smtClean="0">
                <a:latin typeface="+mj-lt"/>
                <a:cs typeface="Verdana"/>
              </a:rPr>
              <a:t>s.</a:t>
            </a:r>
            <a:r>
              <a:rPr sz="2800" spc="-10" dirty="0" smtClean="0">
                <a:latin typeface="+mj-lt"/>
                <a:cs typeface="Verdana"/>
              </a:rPr>
              <a:t>100</a:t>
            </a:r>
            <a:r>
              <a:rPr sz="2800" spc="5" dirty="0" smtClean="0">
                <a:latin typeface="+mj-lt"/>
                <a:cs typeface="Verdana"/>
              </a:rPr>
              <a:t>0</a:t>
            </a:r>
            <a:endParaRPr sz="2800" dirty="0">
              <a:latin typeface="+mj-lt"/>
              <a:cs typeface="Verdana"/>
            </a:endParaRPr>
          </a:p>
        </p:txBody>
      </p:sp>
      <mc:AlternateContent xmlns:mc="http://schemas.openxmlformats.org/markup-compatibility/2006">
        <mc:Choice xmlns:p14="http://schemas.microsoft.com/office/powerpoint/2010/main" Requires="p14">
          <p:contentPart p14:bwMode="auto" r:id="rId2">
            <p14:nvContentPartPr>
              <p14:cNvPr id="3" name="Ink 2"/>
              <p14:cNvContentPartPr/>
              <p14:nvPr/>
            </p14:nvContentPartPr>
            <p14:xfrm>
              <a:off x="214560" y="571320"/>
              <a:ext cx="8152920" cy="4644000"/>
            </p14:xfrm>
          </p:contentPart>
        </mc:Choice>
        <mc:Fallback>
          <p:pic>
            <p:nvPicPr>
              <p:cNvPr id="3" name="Ink 2"/>
              <p:cNvPicPr/>
              <p:nvPr/>
            </p:nvPicPr>
            <p:blipFill>
              <a:blip r:embed="rId3"/>
              <a:stretch>
                <a:fillRect/>
              </a:stretch>
            </p:blipFill>
            <p:spPr>
              <a:xfrm>
                <a:off x="205200" y="561960"/>
                <a:ext cx="8171640" cy="4662720"/>
              </a:xfrm>
              <a:prstGeom prst="rect">
                <a:avLst/>
              </a:prstGeom>
            </p:spPr>
          </p:pic>
        </mc:Fallback>
      </mc:AlternateContent>
    </p:spTree>
    <p:extLst>
      <p:ext uri="{BB962C8B-B14F-4D97-AF65-F5344CB8AC3E}">
        <p14:creationId xmlns:p14="http://schemas.microsoft.com/office/powerpoint/2010/main" val="4562778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4512" y="270948"/>
            <a:ext cx="7553960" cy="2676374"/>
          </a:xfrm>
          <a:prstGeom prst="rect">
            <a:avLst/>
          </a:prstGeom>
        </p:spPr>
        <p:txBody>
          <a:bodyPr vert="horz" wrap="square" lIns="0" tIns="13970" rIns="0" bIns="0" rtlCol="0">
            <a:spAutoFit/>
          </a:bodyPr>
          <a:lstStyle/>
          <a:p>
            <a:pPr marL="277495" marR="5080" indent="-265430">
              <a:lnSpc>
                <a:spcPct val="100000"/>
              </a:lnSpc>
              <a:spcBef>
                <a:spcPts val="110"/>
              </a:spcBef>
            </a:pPr>
            <a:r>
              <a:rPr sz="2800" dirty="0">
                <a:latin typeface="+mj-lt"/>
                <a:cs typeface="Verdana"/>
              </a:rPr>
              <a:t>A,B,C started </a:t>
            </a:r>
            <a:r>
              <a:rPr sz="2800" spc="5" dirty="0">
                <a:latin typeface="+mj-lt"/>
                <a:cs typeface="Verdana"/>
              </a:rPr>
              <a:t>a business with </a:t>
            </a:r>
            <a:r>
              <a:rPr sz="2800" spc="10" dirty="0">
                <a:latin typeface="+mj-lt"/>
                <a:cs typeface="Verdana"/>
              </a:rPr>
              <a:t> </a:t>
            </a:r>
            <a:r>
              <a:rPr sz="2800" spc="5" dirty="0">
                <a:latin typeface="+mj-lt"/>
                <a:cs typeface="Verdana"/>
              </a:rPr>
              <a:t>capitals</a:t>
            </a:r>
            <a:r>
              <a:rPr sz="2800" spc="-55" dirty="0">
                <a:latin typeface="+mj-lt"/>
                <a:cs typeface="Verdana"/>
              </a:rPr>
              <a:t> </a:t>
            </a:r>
            <a:r>
              <a:rPr sz="2800" dirty="0">
                <a:latin typeface="+mj-lt"/>
                <a:cs typeface="Verdana"/>
              </a:rPr>
              <a:t>Rs</a:t>
            </a:r>
            <a:r>
              <a:rPr sz="2800" spc="-10" dirty="0">
                <a:latin typeface="+mj-lt"/>
                <a:cs typeface="Verdana"/>
              </a:rPr>
              <a:t> </a:t>
            </a:r>
            <a:r>
              <a:rPr sz="2800" dirty="0">
                <a:latin typeface="+mj-lt"/>
                <a:cs typeface="Verdana"/>
              </a:rPr>
              <a:t>60,000,</a:t>
            </a:r>
            <a:r>
              <a:rPr sz="2800" spc="-30" dirty="0">
                <a:latin typeface="+mj-lt"/>
                <a:cs typeface="Verdana"/>
              </a:rPr>
              <a:t> </a:t>
            </a:r>
            <a:r>
              <a:rPr sz="2800" dirty="0">
                <a:latin typeface="+mj-lt"/>
                <a:cs typeface="Verdana"/>
              </a:rPr>
              <a:t>Rs</a:t>
            </a:r>
            <a:r>
              <a:rPr sz="2800" spc="-10" dirty="0">
                <a:latin typeface="+mj-lt"/>
                <a:cs typeface="Verdana"/>
              </a:rPr>
              <a:t> </a:t>
            </a:r>
            <a:r>
              <a:rPr sz="2800" spc="-5" dirty="0">
                <a:latin typeface="+mj-lt"/>
                <a:cs typeface="Verdana"/>
              </a:rPr>
              <a:t>50,000 </a:t>
            </a:r>
            <a:r>
              <a:rPr sz="2800" spc="-969" dirty="0">
                <a:latin typeface="+mj-lt"/>
                <a:cs typeface="Verdana"/>
              </a:rPr>
              <a:t> </a:t>
            </a:r>
            <a:r>
              <a:rPr sz="2800" spc="5" dirty="0">
                <a:latin typeface="+mj-lt"/>
                <a:cs typeface="Verdana"/>
              </a:rPr>
              <a:t>and</a:t>
            </a:r>
            <a:r>
              <a:rPr sz="2800" spc="-20" dirty="0">
                <a:latin typeface="+mj-lt"/>
                <a:cs typeface="Verdana"/>
              </a:rPr>
              <a:t> </a:t>
            </a:r>
            <a:r>
              <a:rPr sz="2800" dirty="0">
                <a:latin typeface="+mj-lt"/>
                <a:cs typeface="Verdana"/>
              </a:rPr>
              <a:t>Rs 40,000</a:t>
            </a:r>
            <a:r>
              <a:rPr sz="2800" spc="-45" dirty="0">
                <a:latin typeface="+mj-lt"/>
                <a:cs typeface="Verdana"/>
              </a:rPr>
              <a:t> </a:t>
            </a:r>
            <a:r>
              <a:rPr sz="2800" spc="-20" dirty="0">
                <a:latin typeface="+mj-lt"/>
                <a:cs typeface="Verdana"/>
              </a:rPr>
              <a:t>respectively</a:t>
            </a:r>
            <a:r>
              <a:rPr sz="2800" spc="-20" dirty="0" smtClean="0">
                <a:latin typeface="+mj-lt"/>
                <a:cs typeface="Verdana"/>
              </a:rPr>
              <a:t>.</a:t>
            </a:r>
            <a:r>
              <a:rPr lang="en-US" sz="2800" spc="-20" dirty="0" smtClean="0">
                <a:latin typeface="+mj-lt"/>
                <a:cs typeface="Verdana"/>
              </a:rPr>
              <a:t> </a:t>
            </a:r>
            <a:r>
              <a:rPr sz="2800" dirty="0" smtClean="0">
                <a:latin typeface="+mj-lt"/>
                <a:cs typeface="Verdana"/>
              </a:rPr>
              <a:t>After</a:t>
            </a:r>
            <a:r>
              <a:rPr sz="2800" spc="-25" dirty="0" smtClean="0">
                <a:latin typeface="+mj-lt"/>
                <a:cs typeface="Verdana"/>
              </a:rPr>
              <a:t> </a:t>
            </a:r>
            <a:r>
              <a:rPr sz="2800" spc="5" dirty="0">
                <a:latin typeface="+mj-lt"/>
                <a:cs typeface="Verdana"/>
              </a:rPr>
              <a:t>9</a:t>
            </a:r>
            <a:r>
              <a:rPr sz="2800" spc="-15" dirty="0">
                <a:latin typeface="+mj-lt"/>
                <a:cs typeface="Verdana"/>
              </a:rPr>
              <a:t> </a:t>
            </a:r>
            <a:r>
              <a:rPr sz="2800" dirty="0">
                <a:latin typeface="+mj-lt"/>
                <a:cs typeface="Verdana"/>
              </a:rPr>
              <a:t>months</a:t>
            </a:r>
            <a:r>
              <a:rPr sz="2800" spc="-30" dirty="0">
                <a:latin typeface="+mj-lt"/>
                <a:cs typeface="Verdana"/>
              </a:rPr>
              <a:t> </a:t>
            </a:r>
            <a:r>
              <a:rPr sz="2800" spc="5" dirty="0">
                <a:latin typeface="+mj-lt"/>
                <a:cs typeface="Verdana"/>
              </a:rPr>
              <a:t>C</a:t>
            </a:r>
            <a:r>
              <a:rPr sz="2800" spc="10" dirty="0">
                <a:latin typeface="+mj-lt"/>
                <a:cs typeface="Verdana"/>
              </a:rPr>
              <a:t> </a:t>
            </a:r>
            <a:r>
              <a:rPr sz="2800" spc="5" dirty="0">
                <a:latin typeface="+mj-lt"/>
                <a:cs typeface="Verdana"/>
              </a:rPr>
              <a:t>left</a:t>
            </a:r>
            <a:r>
              <a:rPr sz="2800" spc="-60" dirty="0">
                <a:latin typeface="+mj-lt"/>
                <a:cs typeface="Verdana"/>
              </a:rPr>
              <a:t> </a:t>
            </a:r>
            <a:r>
              <a:rPr sz="2800" dirty="0">
                <a:latin typeface="+mj-lt"/>
                <a:cs typeface="Verdana"/>
              </a:rPr>
              <a:t>them.</a:t>
            </a:r>
            <a:r>
              <a:rPr sz="2800" spc="-50" dirty="0">
                <a:latin typeface="+mj-lt"/>
                <a:cs typeface="Verdana"/>
              </a:rPr>
              <a:t> </a:t>
            </a:r>
            <a:r>
              <a:rPr sz="2800" dirty="0">
                <a:latin typeface="+mj-lt"/>
                <a:cs typeface="Verdana"/>
              </a:rPr>
              <a:t>If </a:t>
            </a:r>
            <a:r>
              <a:rPr sz="2800" spc="-969" dirty="0">
                <a:latin typeface="+mj-lt"/>
                <a:cs typeface="Verdana"/>
              </a:rPr>
              <a:t> </a:t>
            </a:r>
            <a:r>
              <a:rPr sz="2800" dirty="0">
                <a:latin typeface="+mj-lt"/>
                <a:cs typeface="Verdana"/>
              </a:rPr>
              <a:t>profit </a:t>
            </a:r>
            <a:r>
              <a:rPr sz="2800" spc="-5" dirty="0">
                <a:latin typeface="+mj-lt"/>
                <a:cs typeface="Verdana"/>
              </a:rPr>
              <a:t>after </a:t>
            </a:r>
            <a:r>
              <a:rPr sz="2800" spc="5" dirty="0">
                <a:latin typeface="+mj-lt"/>
                <a:cs typeface="Verdana"/>
              </a:rPr>
              <a:t>one </a:t>
            </a:r>
            <a:r>
              <a:rPr sz="2800" spc="-5" dirty="0" smtClean="0">
                <a:latin typeface="+mj-lt"/>
                <a:cs typeface="Verdana"/>
              </a:rPr>
              <a:t>year</a:t>
            </a:r>
            <a:r>
              <a:rPr lang="en-US" sz="2800" spc="-5" dirty="0" smtClean="0">
                <a:latin typeface="+mj-lt"/>
                <a:cs typeface="Verdana"/>
              </a:rPr>
              <a:t> profit earned</a:t>
            </a:r>
            <a:r>
              <a:rPr sz="2800" spc="-5" dirty="0" smtClean="0">
                <a:latin typeface="+mj-lt"/>
                <a:cs typeface="Verdana"/>
              </a:rPr>
              <a:t> </a:t>
            </a:r>
            <a:r>
              <a:rPr lang="en-US" sz="2800" spc="5" dirty="0">
                <a:latin typeface="+mj-lt"/>
                <a:cs typeface="Verdana"/>
              </a:rPr>
              <a:t>i</a:t>
            </a:r>
            <a:r>
              <a:rPr sz="2800" spc="5" dirty="0" smtClean="0">
                <a:latin typeface="+mj-lt"/>
                <a:cs typeface="Verdana"/>
              </a:rPr>
              <a:t>s </a:t>
            </a:r>
            <a:r>
              <a:rPr sz="2800" spc="-5" dirty="0">
                <a:latin typeface="+mj-lt"/>
                <a:cs typeface="Verdana"/>
              </a:rPr>
              <a:t>Rs </a:t>
            </a:r>
            <a:r>
              <a:rPr sz="2800" dirty="0">
                <a:latin typeface="+mj-lt"/>
                <a:cs typeface="Verdana"/>
              </a:rPr>
              <a:t> 14,000</a:t>
            </a:r>
            <a:r>
              <a:rPr sz="2800" spc="-35" dirty="0">
                <a:latin typeface="+mj-lt"/>
                <a:cs typeface="Verdana"/>
              </a:rPr>
              <a:t> </a:t>
            </a:r>
            <a:r>
              <a:rPr lang="en-US" sz="2800" spc="-35" dirty="0" smtClean="0">
                <a:latin typeface="+mj-lt"/>
                <a:cs typeface="Verdana"/>
              </a:rPr>
              <a:t>t</a:t>
            </a:r>
            <a:r>
              <a:rPr sz="2800" dirty="0" smtClean="0">
                <a:latin typeface="+mj-lt"/>
                <a:cs typeface="Verdana"/>
              </a:rPr>
              <a:t>hen</a:t>
            </a:r>
            <a:r>
              <a:rPr lang="en-US" sz="2800" dirty="0">
                <a:latin typeface="+mj-lt"/>
                <a:cs typeface="Verdana"/>
              </a:rPr>
              <a:t> </a:t>
            </a:r>
            <a:r>
              <a:rPr sz="2800" dirty="0" smtClean="0">
                <a:latin typeface="+mj-lt"/>
                <a:cs typeface="Verdana"/>
              </a:rPr>
              <a:t>profit</a:t>
            </a:r>
            <a:r>
              <a:rPr sz="2800" spc="-35" dirty="0" smtClean="0">
                <a:latin typeface="+mj-lt"/>
                <a:cs typeface="Verdana"/>
              </a:rPr>
              <a:t> </a:t>
            </a:r>
            <a:r>
              <a:rPr sz="2800" dirty="0">
                <a:latin typeface="+mj-lt"/>
                <a:cs typeface="Verdana"/>
              </a:rPr>
              <a:t>of</a:t>
            </a:r>
            <a:r>
              <a:rPr sz="2800" spc="-10" dirty="0">
                <a:latin typeface="+mj-lt"/>
                <a:cs typeface="Verdana"/>
              </a:rPr>
              <a:t> </a:t>
            </a:r>
            <a:r>
              <a:rPr sz="2800" spc="5" dirty="0">
                <a:latin typeface="+mj-lt"/>
                <a:cs typeface="Verdana"/>
              </a:rPr>
              <a:t>C</a:t>
            </a:r>
            <a:r>
              <a:rPr sz="2800" spc="-5" dirty="0">
                <a:latin typeface="+mj-lt"/>
                <a:cs typeface="Verdana"/>
              </a:rPr>
              <a:t> </a:t>
            </a:r>
            <a:r>
              <a:rPr sz="2800" spc="10" dirty="0">
                <a:latin typeface="+mj-lt"/>
                <a:cs typeface="Verdana"/>
              </a:rPr>
              <a:t>is</a:t>
            </a:r>
            <a:endParaRPr sz="2800" dirty="0">
              <a:latin typeface="+mj-lt"/>
              <a:cs typeface="Verdana"/>
            </a:endParaRPr>
          </a:p>
          <a:p>
            <a:pPr marL="277495" marR="1423035" indent="-265430">
              <a:lnSpc>
                <a:spcPct val="100000"/>
              </a:lnSpc>
              <a:spcBef>
                <a:spcPts val="290"/>
              </a:spcBef>
              <a:tabLst>
                <a:tab pos="2098040" algn="l"/>
                <a:tab pos="2369820" algn="l"/>
              </a:tabLst>
            </a:pPr>
            <a:r>
              <a:rPr sz="2800" dirty="0">
                <a:latin typeface="+mj-lt"/>
                <a:cs typeface="Verdana"/>
              </a:rPr>
              <a:t>A.Rs.5000	</a:t>
            </a:r>
            <a:r>
              <a:rPr sz="2800" spc="-15" dirty="0">
                <a:latin typeface="+mj-lt"/>
                <a:cs typeface="Verdana"/>
              </a:rPr>
              <a:t>B. </a:t>
            </a:r>
            <a:r>
              <a:rPr sz="2800" dirty="0">
                <a:latin typeface="+mj-lt"/>
                <a:cs typeface="Verdana"/>
              </a:rPr>
              <a:t>Rs. </a:t>
            </a:r>
            <a:r>
              <a:rPr sz="2800" spc="-5" dirty="0">
                <a:latin typeface="+mj-lt"/>
                <a:cs typeface="Verdana"/>
              </a:rPr>
              <a:t>4000 </a:t>
            </a:r>
            <a:r>
              <a:rPr sz="2800" spc="-969" dirty="0">
                <a:latin typeface="+mj-lt"/>
                <a:cs typeface="Verdana"/>
              </a:rPr>
              <a:t> </a:t>
            </a:r>
            <a:endParaRPr lang="en-US" sz="2800" spc="-969" dirty="0" smtClean="0">
              <a:latin typeface="+mj-lt"/>
              <a:cs typeface="Verdana"/>
            </a:endParaRPr>
          </a:p>
          <a:p>
            <a:pPr marL="277495" marR="1423035" indent="-265430">
              <a:lnSpc>
                <a:spcPct val="100000"/>
              </a:lnSpc>
              <a:spcBef>
                <a:spcPts val="290"/>
              </a:spcBef>
              <a:tabLst>
                <a:tab pos="2098040" algn="l"/>
                <a:tab pos="2369820" algn="l"/>
              </a:tabLst>
            </a:pPr>
            <a:r>
              <a:rPr sz="2800" spc="5" dirty="0" smtClean="0">
                <a:latin typeface="+mj-lt"/>
                <a:cs typeface="Verdana"/>
              </a:rPr>
              <a:t>C.</a:t>
            </a:r>
            <a:r>
              <a:rPr sz="2800" spc="-5" dirty="0" smtClean="0">
                <a:latin typeface="+mj-lt"/>
                <a:cs typeface="Verdana"/>
              </a:rPr>
              <a:t>Rs.60</a:t>
            </a:r>
            <a:r>
              <a:rPr sz="2800" spc="-10" dirty="0" smtClean="0">
                <a:latin typeface="+mj-lt"/>
                <a:cs typeface="Verdana"/>
              </a:rPr>
              <a:t>0</a:t>
            </a:r>
            <a:r>
              <a:rPr sz="2800" spc="5" dirty="0" smtClean="0">
                <a:latin typeface="+mj-lt"/>
                <a:cs typeface="Verdana"/>
              </a:rPr>
              <a:t>0</a:t>
            </a:r>
            <a:r>
              <a:rPr sz="2800" dirty="0">
                <a:latin typeface="+mj-lt"/>
                <a:cs typeface="Verdana"/>
              </a:rPr>
              <a:t>	</a:t>
            </a:r>
            <a:r>
              <a:rPr sz="2800" spc="-75" dirty="0">
                <a:latin typeface="+mj-lt"/>
                <a:cs typeface="Verdana"/>
              </a:rPr>
              <a:t>D</a:t>
            </a:r>
            <a:r>
              <a:rPr sz="2800" spc="5" dirty="0">
                <a:latin typeface="+mj-lt"/>
                <a:cs typeface="Verdana"/>
              </a:rPr>
              <a:t>.</a:t>
            </a:r>
            <a:r>
              <a:rPr sz="2800" spc="-5" dirty="0">
                <a:latin typeface="+mj-lt"/>
                <a:cs typeface="Verdana"/>
              </a:rPr>
              <a:t>Rs.30</a:t>
            </a:r>
            <a:r>
              <a:rPr sz="2800" spc="-10" dirty="0">
                <a:latin typeface="+mj-lt"/>
                <a:cs typeface="Verdana"/>
              </a:rPr>
              <a:t>0</a:t>
            </a:r>
            <a:r>
              <a:rPr sz="2800" spc="5" dirty="0">
                <a:latin typeface="+mj-lt"/>
                <a:cs typeface="Verdana"/>
              </a:rPr>
              <a:t>0</a:t>
            </a:r>
            <a:endParaRPr sz="2800" dirty="0">
              <a:latin typeface="+mj-lt"/>
              <a:cs typeface="Verdana"/>
            </a:endParaRPr>
          </a:p>
        </p:txBody>
      </p:sp>
      <mc:AlternateContent xmlns:mc="http://schemas.openxmlformats.org/markup-compatibility/2006">
        <mc:Choice xmlns:p14="http://schemas.microsoft.com/office/powerpoint/2010/main" Requires="p14">
          <p:contentPart p14:bwMode="auto" r:id="rId2">
            <p14:nvContentPartPr>
              <p14:cNvPr id="3" name="Ink 2"/>
              <p14:cNvContentPartPr/>
              <p14:nvPr/>
            </p14:nvContentPartPr>
            <p14:xfrm>
              <a:off x="1196640" y="491040"/>
              <a:ext cx="6715440" cy="5402880"/>
            </p14:xfrm>
          </p:contentPart>
        </mc:Choice>
        <mc:Fallback>
          <p:pic>
            <p:nvPicPr>
              <p:cNvPr id="3" name="Ink 2"/>
              <p:cNvPicPr/>
              <p:nvPr/>
            </p:nvPicPr>
            <p:blipFill>
              <a:blip r:embed="rId3"/>
              <a:stretch>
                <a:fillRect/>
              </a:stretch>
            </p:blipFill>
            <p:spPr>
              <a:xfrm>
                <a:off x="1187280" y="481680"/>
                <a:ext cx="6734160" cy="5421600"/>
              </a:xfrm>
              <a:prstGeom prst="rect">
                <a:avLst/>
              </a:prstGeom>
            </p:spPr>
          </p:pic>
        </mc:Fallback>
      </mc:AlternateContent>
    </p:spTree>
    <p:extLst>
      <p:ext uri="{BB962C8B-B14F-4D97-AF65-F5344CB8AC3E}">
        <p14:creationId xmlns:p14="http://schemas.microsoft.com/office/powerpoint/2010/main" val="21952119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13013" y="270948"/>
            <a:ext cx="8028940" cy="4476867"/>
          </a:xfrm>
          <a:prstGeom prst="rect">
            <a:avLst/>
          </a:prstGeom>
        </p:spPr>
        <p:txBody>
          <a:bodyPr vert="horz" wrap="square" lIns="0" tIns="13970" rIns="0" bIns="0" rtlCol="0">
            <a:spAutoFit/>
          </a:bodyPr>
          <a:lstStyle/>
          <a:p>
            <a:pPr marL="277495" marR="5080" indent="-265430">
              <a:lnSpc>
                <a:spcPct val="100000"/>
              </a:lnSpc>
              <a:spcBef>
                <a:spcPts val="110"/>
              </a:spcBef>
            </a:pPr>
            <a:r>
              <a:rPr sz="2800" spc="-25" dirty="0">
                <a:latin typeface="+mj-lt"/>
                <a:cs typeface="Verdana"/>
              </a:rPr>
              <a:t>Yogesh </a:t>
            </a:r>
            <a:r>
              <a:rPr sz="2800" dirty="0">
                <a:latin typeface="+mj-lt"/>
                <a:cs typeface="Verdana"/>
              </a:rPr>
              <a:t>started </a:t>
            </a:r>
            <a:r>
              <a:rPr sz="2800" spc="5" dirty="0">
                <a:latin typeface="+mj-lt"/>
                <a:cs typeface="Verdana"/>
              </a:rPr>
              <a:t>a business </a:t>
            </a:r>
            <a:r>
              <a:rPr sz="2800" spc="10" dirty="0">
                <a:latin typeface="+mj-lt"/>
                <a:cs typeface="Verdana"/>
              </a:rPr>
              <a:t> </a:t>
            </a:r>
            <a:r>
              <a:rPr sz="2800" dirty="0">
                <a:latin typeface="+mj-lt"/>
                <a:cs typeface="Verdana"/>
              </a:rPr>
              <a:t>investing Rs. </a:t>
            </a:r>
            <a:r>
              <a:rPr sz="2800" spc="-10" dirty="0">
                <a:latin typeface="+mj-lt"/>
                <a:cs typeface="Verdana"/>
              </a:rPr>
              <a:t>45000. </a:t>
            </a:r>
            <a:r>
              <a:rPr sz="2800" dirty="0">
                <a:latin typeface="+mj-lt"/>
                <a:cs typeface="Verdana"/>
              </a:rPr>
              <a:t>After </a:t>
            </a:r>
            <a:r>
              <a:rPr sz="2800" spc="5" dirty="0">
                <a:latin typeface="+mj-lt"/>
                <a:cs typeface="Verdana"/>
              </a:rPr>
              <a:t>3 </a:t>
            </a:r>
            <a:r>
              <a:rPr sz="2800" spc="10" dirty="0">
                <a:latin typeface="+mj-lt"/>
                <a:cs typeface="Verdana"/>
              </a:rPr>
              <a:t> </a:t>
            </a:r>
            <a:r>
              <a:rPr sz="2800" spc="5" dirty="0">
                <a:latin typeface="+mj-lt"/>
                <a:cs typeface="Verdana"/>
              </a:rPr>
              <a:t>months,</a:t>
            </a:r>
            <a:r>
              <a:rPr sz="2800" spc="-70" dirty="0">
                <a:latin typeface="+mj-lt"/>
                <a:cs typeface="Verdana"/>
              </a:rPr>
              <a:t> </a:t>
            </a:r>
            <a:r>
              <a:rPr sz="2800" spc="-10" dirty="0">
                <a:latin typeface="+mj-lt"/>
                <a:cs typeface="Verdana"/>
              </a:rPr>
              <a:t>Pranab</a:t>
            </a:r>
            <a:r>
              <a:rPr sz="2800" spc="-5" dirty="0">
                <a:latin typeface="+mj-lt"/>
                <a:cs typeface="Verdana"/>
              </a:rPr>
              <a:t> </a:t>
            </a:r>
            <a:r>
              <a:rPr sz="2800" spc="5" dirty="0">
                <a:latin typeface="+mj-lt"/>
                <a:cs typeface="Verdana"/>
              </a:rPr>
              <a:t>joined</a:t>
            </a:r>
            <a:r>
              <a:rPr sz="2800" spc="-55" dirty="0">
                <a:latin typeface="+mj-lt"/>
                <a:cs typeface="Verdana"/>
              </a:rPr>
              <a:t> </a:t>
            </a:r>
            <a:r>
              <a:rPr sz="2800" spc="10" dirty="0">
                <a:latin typeface="+mj-lt"/>
                <a:cs typeface="Verdana"/>
              </a:rPr>
              <a:t>him</a:t>
            </a:r>
            <a:r>
              <a:rPr sz="2800" spc="-35" dirty="0">
                <a:latin typeface="+mj-lt"/>
                <a:cs typeface="Verdana"/>
              </a:rPr>
              <a:t> </a:t>
            </a:r>
            <a:r>
              <a:rPr sz="2800" spc="5" dirty="0">
                <a:latin typeface="+mj-lt"/>
                <a:cs typeface="Verdana"/>
              </a:rPr>
              <a:t>with </a:t>
            </a:r>
            <a:r>
              <a:rPr sz="2800" spc="-969" dirty="0">
                <a:latin typeface="+mj-lt"/>
                <a:cs typeface="Verdana"/>
              </a:rPr>
              <a:t> </a:t>
            </a:r>
            <a:r>
              <a:rPr sz="2800" dirty="0">
                <a:latin typeface="+mj-lt"/>
                <a:cs typeface="Verdana"/>
              </a:rPr>
              <a:t>a capital of Rs. </a:t>
            </a:r>
            <a:r>
              <a:rPr sz="2800" spc="-10" dirty="0">
                <a:latin typeface="+mj-lt"/>
                <a:cs typeface="Verdana"/>
              </a:rPr>
              <a:t>60000. </a:t>
            </a:r>
            <a:r>
              <a:rPr sz="2800" dirty="0">
                <a:latin typeface="+mj-lt"/>
                <a:cs typeface="Verdana"/>
              </a:rPr>
              <a:t>After </a:t>
            </a:r>
            <a:r>
              <a:rPr sz="2800" spc="5" dirty="0">
                <a:latin typeface="+mj-lt"/>
                <a:cs typeface="Verdana"/>
              </a:rPr>
              <a:t> </a:t>
            </a:r>
            <a:r>
              <a:rPr sz="2800" dirty="0">
                <a:latin typeface="+mj-lt"/>
                <a:cs typeface="Verdana"/>
              </a:rPr>
              <a:t>another </a:t>
            </a:r>
            <a:r>
              <a:rPr sz="2800" spc="5" dirty="0">
                <a:latin typeface="+mj-lt"/>
                <a:cs typeface="Verdana"/>
              </a:rPr>
              <a:t>6 </a:t>
            </a:r>
            <a:r>
              <a:rPr sz="2800" dirty="0">
                <a:latin typeface="+mj-lt"/>
                <a:cs typeface="Verdana"/>
              </a:rPr>
              <a:t>months, </a:t>
            </a:r>
            <a:r>
              <a:rPr sz="2800" spc="-5" dirty="0">
                <a:latin typeface="+mj-lt"/>
                <a:cs typeface="Verdana"/>
              </a:rPr>
              <a:t>Atul </a:t>
            </a:r>
            <a:r>
              <a:rPr sz="2800" spc="5" dirty="0">
                <a:latin typeface="+mj-lt"/>
                <a:cs typeface="Verdana"/>
              </a:rPr>
              <a:t>joined </a:t>
            </a:r>
            <a:r>
              <a:rPr sz="2800" spc="10" dirty="0">
                <a:latin typeface="+mj-lt"/>
                <a:cs typeface="Verdana"/>
              </a:rPr>
              <a:t> </a:t>
            </a:r>
            <a:r>
              <a:rPr sz="2800" dirty="0">
                <a:latin typeface="+mj-lt"/>
                <a:cs typeface="Verdana"/>
              </a:rPr>
              <a:t>them</a:t>
            </a:r>
            <a:r>
              <a:rPr sz="2800" spc="-25" dirty="0">
                <a:latin typeface="+mj-lt"/>
                <a:cs typeface="Verdana"/>
              </a:rPr>
              <a:t> </a:t>
            </a:r>
            <a:r>
              <a:rPr sz="2800" spc="5" dirty="0">
                <a:latin typeface="+mj-lt"/>
                <a:cs typeface="Verdana"/>
              </a:rPr>
              <a:t>with</a:t>
            </a:r>
            <a:r>
              <a:rPr sz="2800" spc="-55" dirty="0">
                <a:latin typeface="+mj-lt"/>
                <a:cs typeface="Verdana"/>
              </a:rPr>
              <a:t> </a:t>
            </a:r>
            <a:r>
              <a:rPr sz="2800" dirty="0">
                <a:latin typeface="+mj-lt"/>
                <a:cs typeface="Verdana"/>
              </a:rPr>
              <a:t>a</a:t>
            </a:r>
            <a:r>
              <a:rPr sz="2800" spc="-10" dirty="0">
                <a:latin typeface="+mj-lt"/>
                <a:cs typeface="Verdana"/>
              </a:rPr>
              <a:t> </a:t>
            </a:r>
            <a:r>
              <a:rPr sz="2800" dirty="0">
                <a:latin typeface="+mj-lt"/>
                <a:cs typeface="Verdana"/>
              </a:rPr>
              <a:t>capital</a:t>
            </a:r>
            <a:r>
              <a:rPr sz="2800" spc="-35" dirty="0">
                <a:latin typeface="+mj-lt"/>
                <a:cs typeface="Verdana"/>
              </a:rPr>
              <a:t> </a:t>
            </a:r>
            <a:r>
              <a:rPr sz="2800" dirty="0">
                <a:latin typeface="+mj-lt"/>
                <a:cs typeface="Verdana"/>
              </a:rPr>
              <a:t>of</a:t>
            </a:r>
            <a:r>
              <a:rPr sz="2800" spc="-10" dirty="0">
                <a:latin typeface="+mj-lt"/>
                <a:cs typeface="Verdana"/>
              </a:rPr>
              <a:t> </a:t>
            </a:r>
            <a:r>
              <a:rPr sz="2800" spc="-5" dirty="0" err="1">
                <a:latin typeface="+mj-lt"/>
                <a:cs typeface="Verdana"/>
              </a:rPr>
              <a:t>Rs</a:t>
            </a:r>
            <a:r>
              <a:rPr sz="2800" spc="-5" dirty="0" smtClean="0">
                <a:latin typeface="+mj-lt"/>
                <a:cs typeface="Verdana"/>
              </a:rPr>
              <a:t>.</a:t>
            </a:r>
            <a:r>
              <a:rPr lang="en-US" sz="2800" spc="-5" dirty="0" smtClean="0">
                <a:latin typeface="+mj-lt"/>
                <a:cs typeface="Verdana"/>
              </a:rPr>
              <a:t> </a:t>
            </a:r>
            <a:r>
              <a:rPr sz="2800" spc="-10" dirty="0" smtClean="0">
                <a:latin typeface="+mj-lt"/>
                <a:cs typeface="Verdana"/>
              </a:rPr>
              <a:t>90000</a:t>
            </a:r>
            <a:r>
              <a:rPr sz="2800" spc="-10" dirty="0">
                <a:latin typeface="+mj-lt"/>
                <a:cs typeface="Verdana"/>
              </a:rPr>
              <a:t>.</a:t>
            </a:r>
            <a:r>
              <a:rPr sz="2800" spc="-25" dirty="0">
                <a:latin typeface="+mj-lt"/>
                <a:cs typeface="Verdana"/>
              </a:rPr>
              <a:t> </a:t>
            </a:r>
            <a:r>
              <a:rPr sz="2800" spc="-10" dirty="0">
                <a:latin typeface="+mj-lt"/>
                <a:cs typeface="Verdana"/>
              </a:rPr>
              <a:t>At </a:t>
            </a:r>
            <a:r>
              <a:rPr sz="2800" dirty="0">
                <a:latin typeface="+mj-lt"/>
                <a:cs typeface="Verdana"/>
              </a:rPr>
              <a:t>the</a:t>
            </a:r>
            <a:r>
              <a:rPr sz="2800" spc="-30" dirty="0">
                <a:latin typeface="+mj-lt"/>
                <a:cs typeface="Verdana"/>
              </a:rPr>
              <a:t> </a:t>
            </a:r>
            <a:r>
              <a:rPr sz="2800" dirty="0">
                <a:latin typeface="+mj-lt"/>
                <a:cs typeface="Verdana"/>
              </a:rPr>
              <a:t>end</a:t>
            </a:r>
            <a:r>
              <a:rPr sz="2800" spc="-25" dirty="0">
                <a:latin typeface="+mj-lt"/>
                <a:cs typeface="Verdana"/>
              </a:rPr>
              <a:t> </a:t>
            </a:r>
            <a:r>
              <a:rPr sz="2800" dirty="0">
                <a:latin typeface="+mj-lt"/>
                <a:cs typeface="Verdana"/>
              </a:rPr>
              <a:t>of</a:t>
            </a:r>
            <a:r>
              <a:rPr sz="2800" spc="-10" dirty="0">
                <a:latin typeface="+mj-lt"/>
                <a:cs typeface="Verdana"/>
              </a:rPr>
              <a:t> </a:t>
            </a:r>
            <a:r>
              <a:rPr sz="2800" dirty="0">
                <a:latin typeface="+mj-lt"/>
                <a:cs typeface="Verdana"/>
              </a:rPr>
              <a:t>the</a:t>
            </a:r>
            <a:r>
              <a:rPr sz="2800" spc="-35" dirty="0">
                <a:latin typeface="+mj-lt"/>
                <a:cs typeface="Verdana"/>
              </a:rPr>
              <a:t> </a:t>
            </a:r>
            <a:r>
              <a:rPr sz="2800" spc="-85" dirty="0">
                <a:latin typeface="+mj-lt"/>
                <a:cs typeface="Verdana"/>
              </a:rPr>
              <a:t>year, </a:t>
            </a:r>
            <a:r>
              <a:rPr sz="2800" spc="-969" dirty="0">
                <a:latin typeface="+mj-lt"/>
                <a:cs typeface="Verdana"/>
              </a:rPr>
              <a:t> </a:t>
            </a:r>
            <a:r>
              <a:rPr sz="2800" dirty="0">
                <a:latin typeface="+mj-lt"/>
                <a:cs typeface="Verdana"/>
              </a:rPr>
              <a:t>they</a:t>
            </a:r>
            <a:r>
              <a:rPr sz="2800" spc="-35" dirty="0">
                <a:latin typeface="+mj-lt"/>
                <a:cs typeface="Verdana"/>
              </a:rPr>
              <a:t> </a:t>
            </a:r>
            <a:r>
              <a:rPr sz="2800" spc="5" dirty="0">
                <a:latin typeface="+mj-lt"/>
                <a:cs typeface="Verdana"/>
              </a:rPr>
              <a:t>made</a:t>
            </a:r>
            <a:r>
              <a:rPr sz="2800" dirty="0">
                <a:latin typeface="+mj-lt"/>
                <a:cs typeface="Verdana"/>
              </a:rPr>
              <a:t> a</a:t>
            </a:r>
            <a:r>
              <a:rPr sz="2800" spc="-10" dirty="0">
                <a:latin typeface="+mj-lt"/>
                <a:cs typeface="Verdana"/>
              </a:rPr>
              <a:t> </a:t>
            </a:r>
            <a:r>
              <a:rPr sz="2800" dirty="0">
                <a:latin typeface="+mj-lt"/>
                <a:cs typeface="Verdana"/>
              </a:rPr>
              <a:t>profit</a:t>
            </a:r>
            <a:r>
              <a:rPr sz="2800" spc="-30" dirty="0">
                <a:latin typeface="+mj-lt"/>
                <a:cs typeface="Verdana"/>
              </a:rPr>
              <a:t> </a:t>
            </a:r>
            <a:r>
              <a:rPr sz="2800" dirty="0">
                <a:latin typeface="+mj-lt"/>
                <a:cs typeface="Verdana"/>
              </a:rPr>
              <a:t>of</a:t>
            </a:r>
            <a:r>
              <a:rPr sz="2800" spc="-10" dirty="0">
                <a:latin typeface="+mj-lt"/>
                <a:cs typeface="Verdana"/>
              </a:rPr>
              <a:t> </a:t>
            </a:r>
            <a:r>
              <a:rPr sz="2800" spc="-5" dirty="0" err="1">
                <a:latin typeface="+mj-lt"/>
                <a:cs typeface="Verdana"/>
              </a:rPr>
              <a:t>Rs</a:t>
            </a:r>
            <a:r>
              <a:rPr sz="2800" spc="-5" dirty="0" smtClean="0">
                <a:latin typeface="+mj-lt"/>
                <a:cs typeface="Verdana"/>
              </a:rPr>
              <a:t>.</a:t>
            </a:r>
            <a:r>
              <a:rPr lang="en-US" sz="2800" spc="-5" dirty="0" smtClean="0">
                <a:latin typeface="+mj-lt"/>
                <a:cs typeface="Verdana"/>
              </a:rPr>
              <a:t> </a:t>
            </a:r>
            <a:r>
              <a:rPr sz="2800" spc="-10" dirty="0" smtClean="0">
                <a:latin typeface="+mj-lt"/>
                <a:cs typeface="Verdana"/>
              </a:rPr>
              <a:t>20000</a:t>
            </a:r>
            <a:r>
              <a:rPr sz="2800" spc="-10" dirty="0">
                <a:latin typeface="+mj-lt"/>
                <a:cs typeface="Verdana"/>
              </a:rPr>
              <a:t>.</a:t>
            </a:r>
            <a:r>
              <a:rPr sz="2800" spc="-25" dirty="0">
                <a:latin typeface="+mj-lt"/>
                <a:cs typeface="Verdana"/>
              </a:rPr>
              <a:t> </a:t>
            </a:r>
            <a:r>
              <a:rPr sz="2800" dirty="0">
                <a:latin typeface="+mj-lt"/>
                <a:cs typeface="Verdana"/>
              </a:rPr>
              <a:t>What</a:t>
            </a:r>
            <a:r>
              <a:rPr sz="2800" spc="-40" dirty="0">
                <a:latin typeface="+mj-lt"/>
                <a:cs typeface="Verdana"/>
              </a:rPr>
              <a:t> </a:t>
            </a:r>
            <a:r>
              <a:rPr sz="2800" spc="5" dirty="0">
                <a:latin typeface="+mj-lt"/>
                <a:cs typeface="Verdana"/>
              </a:rPr>
              <a:t>would</a:t>
            </a:r>
            <a:r>
              <a:rPr sz="2800" spc="-60" dirty="0">
                <a:latin typeface="+mj-lt"/>
                <a:cs typeface="Verdana"/>
              </a:rPr>
              <a:t> </a:t>
            </a:r>
            <a:r>
              <a:rPr sz="2800" dirty="0">
                <a:latin typeface="+mj-lt"/>
                <a:cs typeface="Verdana"/>
              </a:rPr>
              <a:t>be</a:t>
            </a:r>
            <a:r>
              <a:rPr sz="2800" spc="20" dirty="0">
                <a:latin typeface="+mj-lt"/>
                <a:cs typeface="Verdana"/>
              </a:rPr>
              <a:t> </a:t>
            </a:r>
            <a:r>
              <a:rPr sz="2800" dirty="0">
                <a:latin typeface="+mj-lt"/>
                <a:cs typeface="Verdana"/>
              </a:rPr>
              <a:t>Atuls </a:t>
            </a:r>
            <a:r>
              <a:rPr sz="2800" spc="-969" dirty="0">
                <a:latin typeface="+mj-lt"/>
                <a:cs typeface="Verdana"/>
              </a:rPr>
              <a:t> </a:t>
            </a:r>
            <a:r>
              <a:rPr sz="2800" dirty="0">
                <a:latin typeface="+mj-lt"/>
                <a:cs typeface="Verdana"/>
              </a:rPr>
              <a:t>share</a:t>
            </a:r>
            <a:r>
              <a:rPr sz="2800" spc="-5" dirty="0">
                <a:latin typeface="+mj-lt"/>
                <a:cs typeface="Verdana"/>
              </a:rPr>
              <a:t> </a:t>
            </a:r>
            <a:r>
              <a:rPr sz="2800" spc="5" dirty="0">
                <a:latin typeface="+mj-lt"/>
                <a:cs typeface="Verdana"/>
              </a:rPr>
              <a:t>in</a:t>
            </a:r>
            <a:r>
              <a:rPr sz="2800" spc="-30" dirty="0">
                <a:latin typeface="+mj-lt"/>
                <a:cs typeface="Verdana"/>
              </a:rPr>
              <a:t> </a:t>
            </a:r>
            <a:r>
              <a:rPr sz="2800" dirty="0">
                <a:latin typeface="+mj-lt"/>
                <a:cs typeface="Verdana"/>
              </a:rPr>
              <a:t>it?</a:t>
            </a:r>
          </a:p>
          <a:p>
            <a:pPr marL="12700">
              <a:lnSpc>
                <a:spcPct val="100000"/>
              </a:lnSpc>
              <a:spcBef>
                <a:spcPts val="290"/>
              </a:spcBef>
              <a:tabLst>
                <a:tab pos="2756535" algn="l"/>
              </a:tabLst>
            </a:pPr>
            <a:r>
              <a:rPr sz="2800" dirty="0">
                <a:latin typeface="+mj-lt"/>
                <a:cs typeface="Verdana"/>
              </a:rPr>
              <a:t>A.Rs</a:t>
            </a:r>
            <a:r>
              <a:rPr sz="2800" spc="-25" dirty="0">
                <a:latin typeface="+mj-lt"/>
                <a:cs typeface="Verdana"/>
              </a:rPr>
              <a:t> </a:t>
            </a:r>
            <a:r>
              <a:rPr sz="2800" spc="-10" dirty="0">
                <a:latin typeface="+mj-lt"/>
                <a:cs typeface="Verdana"/>
              </a:rPr>
              <a:t>7000	</a:t>
            </a:r>
            <a:endParaRPr lang="en-US" sz="2800" spc="-10" dirty="0" smtClean="0">
              <a:latin typeface="+mj-lt"/>
              <a:cs typeface="Verdana"/>
            </a:endParaRPr>
          </a:p>
          <a:p>
            <a:pPr marL="12700">
              <a:lnSpc>
                <a:spcPct val="100000"/>
              </a:lnSpc>
              <a:spcBef>
                <a:spcPts val="290"/>
              </a:spcBef>
              <a:tabLst>
                <a:tab pos="2756535" algn="l"/>
              </a:tabLst>
            </a:pPr>
            <a:r>
              <a:rPr sz="2800" spc="-5" dirty="0" smtClean="0">
                <a:latin typeface="+mj-lt"/>
                <a:cs typeface="Verdana"/>
              </a:rPr>
              <a:t>B.Rs</a:t>
            </a:r>
            <a:r>
              <a:rPr sz="2800" spc="-50" dirty="0" smtClean="0">
                <a:latin typeface="+mj-lt"/>
                <a:cs typeface="Verdana"/>
              </a:rPr>
              <a:t> </a:t>
            </a:r>
            <a:r>
              <a:rPr sz="2800" spc="-10" dirty="0" smtClean="0">
                <a:latin typeface="+mj-lt"/>
                <a:cs typeface="Verdana"/>
              </a:rPr>
              <a:t>6000</a:t>
            </a:r>
            <a:endParaRPr lang="en-US" sz="2800" spc="-10" dirty="0" smtClean="0">
              <a:latin typeface="+mj-lt"/>
              <a:cs typeface="Verdana"/>
            </a:endParaRPr>
          </a:p>
          <a:p>
            <a:pPr marL="12700">
              <a:lnSpc>
                <a:spcPct val="100000"/>
              </a:lnSpc>
              <a:spcBef>
                <a:spcPts val="290"/>
              </a:spcBef>
              <a:tabLst>
                <a:tab pos="2756535" algn="l"/>
              </a:tabLst>
            </a:pPr>
            <a:r>
              <a:rPr sz="2800" dirty="0" smtClean="0">
                <a:latin typeface="+mj-lt"/>
                <a:cs typeface="Verdana"/>
              </a:rPr>
              <a:t>C.Rs</a:t>
            </a:r>
            <a:r>
              <a:rPr sz="2800" spc="-25" dirty="0" smtClean="0">
                <a:latin typeface="+mj-lt"/>
                <a:cs typeface="Verdana"/>
              </a:rPr>
              <a:t> </a:t>
            </a:r>
            <a:r>
              <a:rPr sz="2800" spc="-10" dirty="0" smtClean="0">
                <a:latin typeface="+mj-lt"/>
                <a:cs typeface="Verdana"/>
              </a:rPr>
              <a:t>5000</a:t>
            </a:r>
            <a:endParaRPr lang="en-US" sz="2800" spc="-10" dirty="0" smtClean="0">
              <a:latin typeface="+mj-lt"/>
              <a:cs typeface="Verdana"/>
            </a:endParaRPr>
          </a:p>
          <a:p>
            <a:pPr marL="12700">
              <a:lnSpc>
                <a:spcPct val="100000"/>
              </a:lnSpc>
              <a:spcBef>
                <a:spcPts val="290"/>
              </a:spcBef>
              <a:tabLst>
                <a:tab pos="2756535" algn="l"/>
              </a:tabLst>
            </a:pPr>
            <a:r>
              <a:rPr sz="2800" spc="-15" dirty="0" smtClean="0">
                <a:latin typeface="+mj-lt"/>
                <a:cs typeface="Verdana"/>
              </a:rPr>
              <a:t>D.Rs</a:t>
            </a:r>
            <a:r>
              <a:rPr sz="2800" spc="-45" dirty="0" smtClean="0">
                <a:latin typeface="+mj-lt"/>
                <a:cs typeface="Verdana"/>
              </a:rPr>
              <a:t> </a:t>
            </a:r>
            <a:r>
              <a:rPr sz="2800" spc="-5" dirty="0">
                <a:latin typeface="+mj-lt"/>
                <a:cs typeface="Verdana"/>
              </a:rPr>
              <a:t>4000</a:t>
            </a:r>
            <a:endParaRPr sz="2800" dirty="0">
              <a:latin typeface="+mj-lt"/>
              <a:cs typeface="Verdana"/>
            </a:endParaRPr>
          </a:p>
        </p:txBody>
      </p:sp>
      <mc:AlternateContent xmlns:mc="http://schemas.openxmlformats.org/markup-compatibility/2006">
        <mc:Choice xmlns:p14="http://schemas.microsoft.com/office/powerpoint/2010/main" Requires="p14">
          <p:contentPart p14:bwMode="auto" r:id="rId2">
            <p14:nvContentPartPr>
              <p14:cNvPr id="3" name="Ink 2"/>
              <p14:cNvContentPartPr/>
              <p14:nvPr/>
            </p14:nvContentPartPr>
            <p14:xfrm>
              <a:off x="348480" y="509040"/>
              <a:ext cx="8661960" cy="5724360"/>
            </p14:xfrm>
          </p:contentPart>
        </mc:Choice>
        <mc:Fallback>
          <p:pic>
            <p:nvPicPr>
              <p:cNvPr id="3" name="Ink 2"/>
              <p:cNvPicPr/>
              <p:nvPr/>
            </p:nvPicPr>
            <p:blipFill>
              <a:blip r:embed="rId3"/>
              <a:stretch>
                <a:fillRect/>
              </a:stretch>
            </p:blipFill>
            <p:spPr>
              <a:xfrm>
                <a:off x="339120" y="499680"/>
                <a:ext cx="8680680" cy="5743080"/>
              </a:xfrm>
              <a:prstGeom prst="rect">
                <a:avLst/>
              </a:prstGeom>
            </p:spPr>
          </p:pic>
        </mc:Fallback>
      </mc:AlternateContent>
    </p:spTree>
    <p:extLst>
      <p:ext uri="{BB962C8B-B14F-4D97-AF65-F5344CB8AC3E}">
        <p14:creationId xmlns:p14="http://schemas.microsoft.com/office/powerpoint/2010/main" val="32373105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13013" y="270948"/>
            <a:ext cx="7976447" cy="4045979"/>
          </a:xfrm>
          <a:prstGeom prst="rect">
            <a:avLst/>
          </a:prstGeom>
        </p:spPr>
        <p:txBody>
          <a:bodyPr vert="horz" wrap="square" lIns="0" tIns="13970" rIns="0" bIns="0" rtlCol="0">
            <a:spAutoFit/>
          </a:bodyPr>
          <a:lstStyle/>
          <a:p>
            <a:pPr marL="12700">
              <a:lnSpc>
                <a:spcPct val="100000"/>
              </a:lnSpc>
              <a:spcBef>
                <a:spcPts val="110"/>
              </a:spcBef>
            </a:pPr>
            <a:r>
              <a:rPr sz="2800" spc="-15" dirty="0">
                <a:latin typeface="+mj-lt"/>
                <a:cs typeface="Verdana"/>
              </a:rPr>
              <a:t>Four</a:t>
            </a:r>
            <a:r>
              <a:rPr sz="2800" spc="-20" dirty="0">
                <a:latin typeface="+mj-lt"/>
                <a:cs typeface="Verdana"/>
              </a:rPr>
              <a:t> </a:t>
            </a:r>
            <a:r>
              <a:rPr lang="en-US" sz="2800" spc="5" dirty="0" smtClean="0">
                <a:latin typeface="+mj-lt"/>
                <a:cs typeface="Verdana"/>
              </a:rPr>
              <a:t>farmer</a:t>
            </a:r>
            <a:r>
              <a:rPr sz="2800" spc="-65" dirty="0" smtClean="0">
                <a:latin typeface="+mj-lt"/>
                <a:cs typeface="Verdana"/>
              </a:rPr>
              <a:t> </a:t>
            </a:r>
            <a:r>
              <a:rPr sz="2800" spc="5" dirty="0">
                <a:latin typeface="+mj-lt"/>
                <a:cs typeface="Verdana"/>
              </a:rPr>
              <a:t>rented</a:t>
            </a:r>
            <a:r>
              <a:rPr sz="2800" spc="-55" dirty="0">
                <a:latin typeface="+mj-lt"/>
                <a:cs typeface="Verdana"/>
              </a:rPr>
              <a:t> </a:t>
            </a:r>
            <a:r>
              <a:rPr sz="2800" spc="5" dirty="0">
                <a:latin typeface="+mj-lt"/>
                <a:cs typeface="Verdana"/>
              </a:rPr>
              <a:t>a</a:t>
            </a:r>
            <a:r>
              <a:rPr sz="2800" spc="-10" dirty="0">
                <a:latin typeface="+mj-lt"/>
                <a:cs typeface="Verdana"/>
              </a:rPr>
              <a:t> </a:t>
            </a:r>
            <a:r>
              <a:rPr sz="2800" dirty="0">
                <a:latin typeface="+mj-lt"/>
                <a:cs typeface="Verdana"/>
              </a:rPr>
              <a:t>pasture.</a:t>
            </a:r>
          </a:p>
          <a:p>
            <a:pPr marL="277495" marR="602615">
              <a:lnSpc>
                <a:spcPct val="100000"/>
              </a:lnSpc>
            </a:pPr>
            <a:r>
              <a:rPr sz="2800" spc="5" dirty="0">
                <a:latin typeface="+mj-lt"/>
                <a:cs typeface="Verdana"/>
              </a:rPr>
              <a:t>A</a:t>
            </a:r>
            <a:r>
              <a:rPr sz="2800" spc="-5" dirty="0">
                <a:latin typeface="+mj-lt"/>
                <a:cs typeface="Verdana"/>
              </a:rPr>
              <a:t> </a:t>
            </a:r>
            <a:r>
              <a:rPr sz="2800" dirty="0">
                <a:latin typeface="+mj-lt"/>
                <a:cs typeface="Verdana"/>
              </a:rPr>
              <a:t>put</a:t>
            </a:r>
            <a:r>
              <a:rPr sz="2800" spc="-15" dirty="0">
                <a:latin typeface="+mj-lt"/>
                <a:cs typeface="Verdana"/>
              </a:rPr>
              <a:t> </a:t>
            </a:r>
            <a:r>
              <a:rPr sz="2800" dirty="0">
                <a:latin typeface="+mj-lt"/>
                <a:cs typeface="Verdana"/>
              </a:rPr>
              <a:t>to</a:t>
            </a:r>
            <a:r>
              <a:rPr sz="2800" spc="-5" dirty="0">
                <a:latin typeface="+mj-lt"/>
                <a:cs typeface="Verdana"/>
              </a:rPr>
              <a:t> </a:t>
            </a:r>
            <a:r>
              <a:rPr sz="2800" spc="-20" dirty="0">
                <a:latin typeface="+mj-lt"/>
                <a:cs typeface="Verdana"/>
              </a:rPr>
              <a:t>graze</a:t>
            </a:r>
            <a:r>
              <a:rPr sz="2800" spc="-5" dirty="0">
                <a:latin typeface="+mj-lt"/>
                <a:cs typeface="Verdana"/>
              </a:rPr>
              <a:t> </a:t>
            </a:r>
            <a:r>
              <a:rPr sz="2800" spc="5" dirty="0">
                <a:latin typeface="+mj-lt"/>
                <a:cs typeface="Verdana"/>
              </a:rPr>
              <a:t>16</a:t>
            </a:r>
            <a:r>
              <a:rPr sz="2800" spc="-20" dirty="0">
                <a:latin typeface="+mj-lt"/>
                <a:cs typeface="Verdana"/>
              </a:rPr>
              <a:t> </a:t>
            </a:r>
            <a:r>
              <a:rPr sz="2800" dirty="0">
                <a:latin typeface="+mj-lt"/>
                <a:cs typeface="Verdana"/>
              </a:rPr>
              <a:t>cows</a:t>
            </a:r>
            <a:r>
              <a:rPr sz="2800" spc="-25" dirty="0">
                <a:latin typeface="+mj-lt"/>
                <a:cs typeface="Verdana"/>
              </a:rPr>
              <a:t> </a:t>
            </a:r>
            <a:r>
              <a:rPr sz="2800" dirty="0">
                <a:latin typeface="+mj-lt"/>
                <a:cs typeface="Verdana"/>
              </a:rPr>
              <a:t>for </a:t>
            </a:r>
            <a:r>
              <a:rPr sz="2800" spc="5" dirty="0">
                <a:latin typeface="+mj-lt"/>
                <a:cs typeface="Verdana"/>
              </a:rPr>
              <a:t>3 </a:t>
            </a:r>
            <a:r>
              <a:rPr sz="2800" spc="-969" dirty="0">
                <a:latin typeface="+mj-lt"/>
                <a:cs typeface="Verdana"/>
              </a:rPr>
              <a:t> </a:t>
            </a:r>
            <a:r>
              <a:rPr sz="2800" spc="5" dirty="0">
                <a:latin typeface="+mj-lt"/>
                <a:cs typeface="Verdana"/>
              </a:rPr>
              <a:t>months,</a:t>
            </a:r>
            <a:r>
              <a:rPr sz="2800" spc="-55" dirty="0">
                <a:latin typeface="+mj-lt"/>
                <a:cs typeface="Verdana"/>
              </a:rPr>
              <a:t> </a:t>
            </a:r>
            <a:r>
              <a:rPr sz="2800" spc="5" dirty="0">
                <a:latin typeface="+mj-lt"/>
                <a:cs typeface="Verdana"/>
              </a:rPr>
              <a:t>B</a:t>
            </a:r>
            <a:r>
              <a:rPr sz="2800" spc="10" dirty="0">
                <a:latin typeface="+mj-lt"/>
                <a:cs typeface="Verdana"/>
              </a:rPr>
              <a:t> </a:t>
            </a:r>
            <a:r>
              <a:rPr sz="2800" spc="-5" dirty="0">
                <a:latin typeface="+mj-lt"/>
                <a:cs typeface="Verdana"/>
              </a:rPr>
              <a:t>20</a:t>
            </a:r>
            <a:r>
              <a:rPr sz="2800" spc="-15" dirty="0">
                <a:latin typeface="+mj-lt"/>
                <a:cs typeface="Verdana"/>
              </a:rPr>
              <a:t> </a:t>
            </a:r>
            <a:r>
              <a:rPr sz="2800" spc="5" dirty="0">
                <a:latin typeface="+mj-lt"/>
                <a:cs typeface="Verdana"/>
              </a:rPr>
              <a:t>cows</a:t>
            </a:r>
            <a:r>
              <a:rPr sz="2800" spc="-30" dirty="0">
                <a:latin typeface="+mj-lt"/>
                <a:cs typeface="Verdana"/>
              </a:rPr>
              <a:t> </a:t>
            </a:r>
            <a:r>
              <a:rPr sz="2800" dirty="0">
                <a:latin typeface="+mj-lt"/>
                <a:cs typeface="Verdana"/>
              </a:rPr>
              <a:t>for</a:t>
            </a:r>
            <a:r>
              <a:rPr sz="2800" spc="-10" dirty="0">
                <a:latin typeface="+mj-lt"/>
                <a:cs typeface="Verdana"/>
              </a:rPr>
              <a:t> </a:t>
            </a:r>
            <a:r>
              <a:rPr sz="2800" spc="5" dirty="0" smtClean="0">
                <a:latin typeface="+mj-lt"/>
                <a:cs typeface="Verdana"/>
              </a:rPr>
              <a:t>4</a:t>
            </a:r>
            <a:r>
              <a:rPr lang="en-US" sz="2800" spc="5" dirty="0" smtClean="0">
                <a:latin typeface="+mj-lt"/>
                <a:cs typeface="Verdana"/>
              </a:rPr>
              <a:t> </a:t>
            </a:r>
            <a:r>
              <a:rPr sz="2800" dirty="0" smtClean="0">
                <a:latin typeface="+mj-lt"/>
                <a:cs typeface="Verdana"/>
              </a:rPr>
              <a:t>months</a:t>
            </a:r>
            <a:r>
              <a:rPr sz="2800" dirty="0">
                <a:latin typeface="+mj-lt"/>
                <a:cs typeface="Verdana"/>
              </a:rPr>
              <a:t>, </a:t>
            </a:r>
            <a:r>
              <a:rPr sz="2800" spc="5" dirty="0">
                <a:latin typeface="+mj-lt"/>
                <a:cs typeface="Verdana"/>
              </a:rPr>
              <a:t>C 18 </a:t>
            </a:r>
            <a:r>
              <a:rPr sz="2800" dirty="0">
                <a:latin typeface="+mj-lt"/>
                <a:cs typeface="Verdana"/>
              </a:rPr>
              <a:t>cows for </a:t>
            </a:r>
            <a:r>
              <a:rPr sz="2800" spc="5" dirty="0">
                <a:latin typeface="+mj-lt"/>
                <a:cs typeface="Verdana"/>
              </a:rPr>
              <a:t>6 </a:t>
            </a:r>
            <a:r>
              <a:rPr sz="2800" spc="10" dirty="0">
                <a:latin typeface="+mj-lt"/>
                <a:cs typeface="Verdana"/>
              </a:rPr>
              <a:t> </a:t>
            </a:r>
            <a:r>
              <a:rPr sz="2800" spc="5" dirty="0">
                <a:latin typeface="+mj-lt"/>
                <a:cs typeface="Verdana"/>
              </a:rPr>
              <a:t>months </a:t>
            </a:r>
            <a:r>
              <a:rPr sz="2800" dirty="0">
                <a:latin typeface="+mj-lt"/>
                <a:cs typeface="Verdana"/>
              </a:rPr>
              <a:t>and </a:t>
            </a:r>
            <a:r>
              <a:rPr sz="2800" spc="5" dirty="0">
                <a:latin typeface="+mj-lt"/>
                <a:cs typeface="Verdana"/>
              </a:rPr>
              <a:t>D </a:t>
            </a:r>
            <a:r>
              <a:rPr sz="2800" spc="-5" dirty="0">
                <a:latin typeface="+mj-lt"/>
                <a:cs typeface="Verdana"/>
              </a:rPr>
              <a:t>42 </a:t>
            </a:r>
            <a:r>
              <a:rPr sz="2800" spc="5" dirty="0">
                <a:latin typeface="+mj-lt"/>
                <a:cs typeface="Verdana"/>
              </a:rPr>
              <a:t>cows </a:t>
            </a:r>
            <a:r>
              <a:rPr sz="2800" dirty="0">
                <a:latin typeface="+mj-lt"/>
                <a:cs typeface="Verdana"/>
              </a:rPr>
              <a:t>for </a:t>
            </a:r>
            <a:r>
              <a:rPr sz="2800" spc="5" dirty="0">
                <a:latin typeface="+mj-lt"/>
                <a:cs typeface="Verdana"/>
              </a:rPr>
              <a:t>2 </a:t>
            </a:r>
            <a:r>
              <a:rPr sz="2800" spc="10" dirty="0">
                <a:latin typeface="+mj-lt"/>
                <a:cs typeface="Verdana"/>
              </a:rPr>
              <a:t> </a:t>
            </a:r>
            <a:r>
              <a:rPr sz="2800" dirty="0">
                <a:latin typeface="+mj-lt"/>
                <a:cs typeface="Verdana"/>
              </a:rPr>
              <a:t>months.</a:t>
            </a:r>
            <a:r>
              <a:rPr sz="2800" spc="-45" dirty="0">
                <a:latin typeface="+mj-lt"/>
                <a:cs typeface="Verdana"/>
              </a:rPr>
              <a:t> </a:t>
            </a:r>
            <a:r>
              <a:rPr sz="2800" dirty="0">
                <a:latin typeface="+mj-lt"/>
                <a:cs typeface="Verdana"/>
              </a:rPr>
              <a:t>If </a:t>
            </a:r>
            <a:r>
              <a:rPr sz="2800" spc="-90" dirty="0">
                <a:latin typeface="+mj-lt"/>
                <a:cs typeface="Verdana"/>
              </a:rPr>
              <a:t>A’s</a:t>
            </a:r>
            <a:r>
              <a:rPr sz="2800" dirty="0">
                <a:latin typeface="+mj-lt"/>
                <a:cs typeface="Verdana"/>
              </a:rPr>
              <a:t> share</a:t>
            </a:r>
            <a:r>
              <a:rPr sz="2800" spc="-20" dirty="0">
                <a:latin typeface="+mj-lt"/>
                <a:cs typeface="Verdana"/>
              </a:rPr>
              <a:t> </a:t>
            </a:r>
            <a:r>
              <a:rPr sz="2800" dirty="0">
                <a:latin typeface="+mj-lt"/>
                <a:cs typeface="Verdana"/>
              </a:rPr>
              <a:t>of</a:t>
            </a:r>
            <a:r>
              <a:rPr sz="2800" spc="15" dirty="0">
                <a:latin typeface="+mj-lt"/>
                <a:cs typeface="Verdana"/>
              </a:rPr>
              <a:t> </a:t>
            </a:r>
            <a:r>
              <a:rPr sz="2800" dirty="0">
                <a:latin typeface="+mj-lt"/>
                <a:cs typeface="Verdana"/>
              </a:rPr>
              <a:t>rent</a:t>
            </a:r>
            <a:r>
              <a:rPr sz="2800" spc="-25" dirty="0">
                <a:latin typeface="+mj-lt"/>
                <a:cs typeface="Verdana"/>
              </a:rPr>
              <a:t> </a:t>
            </a:r>
            <a:r>
              <a:rPr sz="2800" spc="-5" dirty="0" smtClean="0">
                <a:latin typeface="+mj-lt"/>
                <a:cs typeface="Verdana"/>
              </a:rPr>
              <a:t>be</a:t>
            </a:r>
            <a:r>
              <a:rPr lang="en-US" sz="2800" spc="-5" dirty="0" smtClean="0">
                <a:latin typeface="+mj-lt"/>
                <a:cs typeface="Verdana"/>
              </a:rPr>
              <a:t> </a:t>
            </a:r>
            <a:r>
              <a:rPr sz="2800" dirty="0" err="1" smtClean="0">
                <a:latin typeface="+mj-lt"/>
                <a:cs typeface="Verdana"/>
              </a:rPr>
              <a:t>Rs</a:t>
            </a:r>
            <a:r>
              <a:rPr sz="2800" dirty="0">
                <a:latin typeface="+mj-lt"/>
                <a:cs typeface="Verdana"/>
              </a:rPr>
              <a:t>.</a:t>
            </a:r>
            <a:r>
              <a:rPr sz="2800" spc="-10" dirty="0">
                <a:latin typeface="+mj-lt"/>
                <a:cs typeface="Verdana"/>
              </a:rPr>
              <a:t> 2400,</a:t>
            </a:r>
            <a:r>
              <a:rPr sz="2800" spc="-20" dirty="0">
                <a:latin typeface="+mj-lt"/>
                <a:cs typeface="Verdana"/>
              </a:rPr>
              <a:t> </a:t>
            </a:r>
            <a:r>
              <a:rPr sz="2800" dirty="0">
                <a:latin typeface="+mj-lt"/>
                <a:cs typeface="Verdana"/>
              </a:rPr>
              <a:t>the</a:t>
            </a:r>
            <a:r>
              <a:rPr sz="2800" spc="-35" dirty="0">
                <a:latin typeface="+mj-lt"/>
                <a:cs typeface="Verdana"/>
              </a:rPr>
              <a:t> </a:t>
            </a:r>
            <a:r>
              <a:rPr sz="2800" dirty="0">
                <a:latin typeface="+mj-lt"/>
                <a:cs typeface="Verdana"/>
              </a:rPr>
              <a:t>rent</a:t>
            </a:r>
            <a:r>
              <a:rPr sz="2800" spc="-25" dirty="0">
                <a:latin typeface="+mj-lt"/>
                <a:cs typeface="Verdana"/>
              </a:rPr>
              <a:t> </a:t>
            </a:r>
            <a:r>
              <a:rPr sz="2800" spc="5" dirty="0">
                <a:latin typeface="+mj-lt"/>
                <a:cs typeface="Verdana"/>
              </a:rPr>
              <a:t>paid</a:t>
            </a:r>
            <a:r>
              <a:rPr sz="2800" spc="-35" dirty="0">
                <a:latin typeface="+mj-lt"/>
                <a:cs typeface="Verdana"/>
              </a:rPr>
              <a:t> </a:t>
            </a:r>
            <a:r>
              <a:rPr sz="2800" dirty="0">
                <a:latin typeface="+mj-lt"/>
                <a:cs typeface="Verdana"/>
              </a:rPr>
              <a:t>by</a:t>
            </a:r>
            <a:r>
              <a:rPr sz="2800" spc="-5" dirty="0">
                <a:latin typeface="+mj-lt"/>
                <a:cs typeface="Verdana"/>
              </a:rPr>
              <a:t> </a:t>
            </a:r>
            <a:r>
              <a:rPr sz="2800" spc="5" dirty="0">
                <a:latin typeface="+mj-lt"/>
                <a:cs typeface="Verdana"/>
              </a:rPr>
              <a:t>C</a:t>
            </a:r>
            <a:r>
              <a:rPr sz="2800" spc="-10" dirty="0">
                <a:latin typeface="+mj-lt"/>
                <a:cs typeface="Verdana"/>
              </a:rPr>
              <a:t> </a:t>
            </a:r>
            <a:r>
              <a:rPr sz="2800" spc="5" dirty="0">
                <a:latin typeface="+mj-lt"/>
                <a:cs typeface="Verdana"/>
              </a:rPr>
              <a:t>is?</a:t>
            </a:r>
            <a:endParaRPr sz="2800" dirty="0">
              <a:latin typeface="+mj-lt"/>
              <a:cs typeface="Verdana"/>
            </a:endParaRPr>
          </a:p>
          <a:p>
            <a:pPr marL="277495" marR="565785" indent="-265430">
              <a:lnSpc>
                <a:spcPct val="100000"/>
              </a:lnSpc>
              <a:spcBef>
                <a:spcPts val="290"/>
              </a:spcBef>
              <a:tabLst>
                <a:tab pos="2512695" algn="l"/>
              </a:tabLst>
            </a:pPr>
            <a:r>
              <a:rPr sz="2800" spc="-5" dirty="0">
                <a:latin typeface="+mj-lt"/>
                <a:cs typeface="Verdana"/>
              </a:rPr>
              <a:t>(a)</a:t>
            </a:r>
            <a:r>
              <a:rPr sz="2800" spc="20" dirty="0">
                <a:latin typeface="+mj-lt"/>
                <a:cs typeface="Verdana"/>
              </a:rPr>
              <a:t> </a:t>
            </a:r>
            <a:r>
              <a:rPr sz="2800" dirty="0">
                <a:latin typeface="+mj-lt"/>
                <a:cs typeface="Verdana"/>
              </a:rPr>
              <a:t>Rs.</a:t>
            </a:r>
            <a:r>
              <a:rPr sz="2800" spc="-20" dirty="0">
                <a:latin typeface="+mj-lt"/>
                <a:cs typeface="Verdana"/>
              </a:rPr>
              <a:t> </a:t>
            </a:r>
            <a:r>
              <a:rPr sz="2800" spc="-10" dirty="0">
                <a:latin typeface="+mj-lt"/>
                <a:cs typeface="Verdana"/>
              </a:rPr>
              <a:t>3200	</a:t>
            </a:r>
            <a:endParaRPr lang="en-US" sz="2800" spc="-10" dirty="0" smtClean="0">
              <a:latin typeface="+mj-lt"/>
              <a:cs typeface="Verdana"/>
            </a:endParaRPr>
          </a:p>
          <a:p>
            <a:pPr marL="277495" marR="565785" indent="-265430">
              <a:lnSpc>
                <a:spcPct val="100000"/>
              </a:lnSpc>
              <a:spcBef>
                <a:spcPts val="290"/>
              </a:spcBef>
              <a:tabLst>
                <a:tab pos="2512695" algn="l"/>
              </a:tabLst>
            </a:pPr>
            <a:r>
              <a:rPr sz="2800" dirty="0" smtClean="0">
                <a:latin typeface="+mj-lt"/>
                <a:cs typeface="Verdana"/>
              </a:rPr>
              <a:t>(</a:t>
            </a:r>
            <a:r>
              <a:rPr sz="2800" dirty="0">
                <a:latin typeface="+mj-lt"/>
                <a:cs typeface="Verdana"/>
              </a:rPr>
              <a:t>b)</a:t>
            </a:r>
            <a:r>
              <a:rPr sz="2800" spc="-5" dirty="0">
                <a:latin typeface="+mj-lt"/>
                <a:cs typeface="Verdana"/>
              </a:rPr>
              <a:t> </a:t>
            </a:r>
            <a:r>
              <a:rPr sz="2800" dirty="0">
                <a:latin typeface="+mj-lt"/>
                <a:cs typeface="Verdana"/>
              </a:rPr>
              <a:t>Rs.</a:t>
            </a:r>
            <a:r>
              <a:rPr sz="2800" spc="-50" dirty="0">
                <a:latin typeface="+mj-lt"/>
                <a:cs typeface="Verdana"/>
              </a:rPr>
              <a:t> </a:t>
            </a:r>
            <a:r>
              <a:rPr sz="2800" spc="-10" dirty="0">
                <a:latin typeface="+mj-lt"/>
                <a:cs typeface="Verdana"/>
              </a:rPr>
              <a:t>4200</a:t>
            </a:r>
            <a:r>
              <a:rPr sz="2800" spc="-30" dirty="0">
                <a:latin typeface="+mj-lt"/>
                <a:cs typeface="Verdana"/>
              </a:rPr>
              <a:t> </a:t>
            </a:r>
            <a:endParaRPr lang="en-US" sz="2800" spc="-30" dirty="0" smtClean="0">
              <a:latin typeface="+mj-lt"/>
              <a:cs typeface="Verdana"/>
            </a:endParaRPr>
          </a:p>
          <a:p>
            <a:pPr marL="277495" marR="565785" indent="-265430">
              <a:lnSpc>
                <a:spcPct val="100000"/>
              </a:lnSpc>
              <a:spcBef>
                <a:spcPts val="290"/>
              </a:spcBef>
              <a:tabLst>
                <a:tab pos="2512695" algn="l"/>
              </a:tabLst>
            </a:pPr>
            <a:r>
              <a:rPr sz="2800" spc="-5" dirty="0" smtClean="0">
                <a:latin typeface="+mj-lt"/>
                <a:cs typeface="Verdana"/>
              </a:rPr>
              <a:t>(</a:t>
            </a:r>
            <a:r>
              <a:rPr sz="2800" spc="-5" dirty="0">
                <a:latin typeface="+mj-lt"/>
                <a:cs typeface="Verdana"/>
              </a:rPr>
              <a:t>c) </a:t>
            </a:r>
            <a:r>
              <a:rPr sz="2800" spc="-969" dirty="0">
                <a:latin typeface="+mj-lt"/>
                <a:cs typeface="Verdana"/>
              </a:rPr>
              <a:t> </a:t>
            </a:r>
            <a:r>
              <a:rPr sz="2800" dirty="0">
                <a:latin typeface="+mj-lt"/>
                <a:cs typeface="Verdana"/>
              </a:rPr>
              <a:t>Rs.</a:t>
            </a:r>
            <a:r>
              <a:rPr sz="2800" spc="-5" dirty="0">
                <a:latin typeface="+mj-lt"/>
                <a:cs typeface="Verdana"/>
              </a:rPr>
              <a:t> </a:t>
            </a:r>
            <a:r>
              <a:rPr sz="2800" spc="-10" dirty="0">
                <a:latin typeface="+mj-lt"/>
                <a:cs typeface="Verdana"/>
              </a:rPr>
              <a:t>4000</a:t>
            </a:r>
            <a:r>
              <a:rPr sz="2800" dirty="0">
                <a:latin typeface="+mj-lt"/>
                <a:cs typeface="Verdana"/>
              </a:rPr>
              <a:t> </a:t>
            </a:r>
            <a:endParaRPr lang="en-US" sz="2800" dirty="0" smtClean="0">
              <a:latin typeface="+mj-lt"/>
              <a:cs typeface="Verdana"/>
            </a:endParaRPr>
          </a:p>
          <a:p>
            <a:pPr marL="277495" marR="565785" indent="-265430">
              <a:lnSpc>
                <a:spcPct val="100000"/>
              </a:lnSpc>
              <a:spcBef>
                <a:spcPts val="290"/>
              </a:spcBef>
              <a:tabLst>
                <a:tab pos="2512695" algn="l"/>
              </a:tabLst>
            </a:pPr>
            <a:r>
              <a:rPr sz="2800" dirty="0" smtClean="0">
                <a:latin typeface="+mj-lt"/>
                <a:cs typeface="Verdana"/>
              </a:rPr>
              <a:t>(</a:t>
            </a:r>
            <a:r>
              <a:rPr sz="2800" dirty="0">
                <a:latin typeface="+mj-lt"/>
                <a:cs typeface="Verdana"/>
              </a:rPr>
              <a:t>d)</a:t>
            </a:r>
            <a:r>
              <a:rPr sz="2800" spc="-5" dirty="0">
                <a:latin typeface="+mj-lt"/>
                <a:cs typeface="Verdana"/>
              </a:rPr>
              <a:t> Rs.</a:t>
            </a:r>
            <a:r>
              <a:rPr sz="2800" spc="-25" dirty="0">
                <a:latin typeface="+mj-lt"/>
                <a:cs typeface="Verdana"/>
              </a:rPr>
              <a:t> </a:t>
            </a:r>
            <a:r>
              <a:rPr sz="2800" spc="-10" dirty="0">
                <a:latin typeface="+mj-lt"/>
                <a:cs typeface="Verdana"/>
              </a:rPr>
              <a:t>5400</a:t>
            </a:r>
            <a:endParaRPr sz="2800" dirty="0">
              <a:latin typeface="+mj-lt"/>
              <a:cs typeface="Verdana"/>
            </a:endParaRPr>
          </a:p>
        </p:txBody>
      </p:sp>
      <mc:AlternateContent xmlns:mc="http://schemas.openxmlformats.org/markup-compatibility/2006">
        <mc:Choice xmlns:p14="http://schemas.microsoft.com/office/powerpoint/2010/main" Requires="p14">
          <p:contentPart p14:bwMode="auto" r:id="rId2">
            <p14:nvContentPartPr>
              <p14:cNvPr id="3" name="Ink 2"/>
              <p14:cNvContentPartPr/>
              <p14:nvPr/>
            </p14:nvContentPartPr>
            <p14:xfrm>
              <a:off x="518040" y="1928880"/>
              <a:ext cx="8197920" cy="3956040"/>
            </p14:xfrm>
          </p:contentPart>
        </mc:Choice>
        <mc:Fallback>
          <p:pic>
            <p:nvPicPr>
              <p:cNvPr id="3" name="Ink 2"/>
              <p:cNvPicPr/>
              <p:nvPr/>
            </p:nvPicPr>
            <p:blipFill>
              <a:blip r:embed="rId3"/>
              <a:stretch>
                <a:fillRect/>
              </a:stretch>
            </p:blipFill>
            <p:spPr>
              <a:xfrm>
                <a:off x="508680" y="1919520"/>
                <a:ext cx="8216640" cy="3974760"/>
              </a:xfrm>
              <a:prstGeom prst="rect">
                <a:avLst/>
              </a:prstGeom>
            </p:spPr>
          </p:pic>
        </mc:Fallback>
      </mc:AlternateContent>
    </p:spTree>
    <p:extLst>
      <p:ext uri="{BB962C8B-B14F-4D97-AF65-F5344CB8AC3E}">
        <p14:creationId xmlns:p14="http://schemas.microsoft.com/office/powerpoint/2010/main" val="10177210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a:xfrm>
            <a:off x="2514600" y="5410200"/>
            <a:ext cx="6400800" cy="685800"/>
          </a:xfrm>
        </p:spPr>
        <p:txBody>
          <a:bodyPr/>
          <a:lstStyle/>
          <a:p>
            <a:endParaRPr lang="en-US" i="1" dirty="0"/>
          </a:p>
        </p:txBody>
      </p:sp>
      <p:sp>
        <p:nvSpPr>
          <p:cNvPr id="1026" name="AutoShape 2" descr="What is an Aver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7" name="Picture 3"/>
          <p:cNvPicPr>
            <a:picLocks noChangeAspect="1" noChangeArrowheads="1"/>
          </p:cNvPicPr>
          <p:nvPr/>
        </p:nvPicPr>
        <p:blipFill>
          <a:blip r:embed="rId2"/>
          <a:srcRect/>
          <a:stretch>
            <a:fillRect/>
          </a:stretch>
        </p:blipFill>
        <p:spPr bwMode="auto">
          <a:xfrm>
            <a:off x="0" y="0"/>
            <a:ext cx="9144000" cy="5003410"/>
          </a:xfrm>
          <a:prstGeom prst="rect">
            <a:avLst/>
          </a:prstGeom>
          <a:noFill/>
          <a:ln w="9525">
            <a:noFill/>
            <a:miter lim="800000"/>
            <a:headEnd/>
            <a:tailEnd/>
          </a:ln>
          <a:effectLst/>
        </p:spPr>
      </p:pic>
    </p:spTree>
    <p:extLst>
      <p:ext uri="{BB962C8B-B14F-4D97-AF65-F5344CB8AC3E}">
        <p14:creationId xmlns:p14="http://schemas.microsoft.com/office/powerpoint/2010/main" val="15964506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7265E03CBA32D47A94E32B1A5044F52" ma:contentTypeVersion="8" ma:contentTypeDescription="Create a new document." ma:contentTypeScope="" ma:versionID="de00cce4c7f035961ea19b4fb705f094">
  <xsd:schema xmlns:xsd="http://www.w3.org/2001/XMLSchema" xmlns:xs="http://www.w3.org/2001/XMLSchema" xmlns:p="http://schemas.microsoft.com/office/2006/metadata/properties" xmlns:ns2="9fe5b37c-fa32-4028-92b1-0b83a3b5fe34" targetNamespace="http://schemas.microsoft.com/office/2006/metadata/properties" ma:root="true" ma:fieldsID="ff206d09f6aebb806965d892ce9770c1" ns2:_="">
    <xsd:import namespace="9fe5b37c-fa32-4028-92b1-0b83a3b5fe34"/>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fe5b37c-fa32-4028-92b1-0b83a3b5fe3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5046CC1-3899-4452-AD8C-494AF59A8C8D}"/>
</file>

<file path=customXml/itemProps2.xml><?xml version="1.0" encoding="utf-8"?>
<ds:datastoreItem xmlns:ds="http://schemas.openxmlformats.org/officeDocument/2006/customXml" ds:itemID="{97FB4166-8755-4B8F-8BED-E52EFF2604F2}"/>
</file>

<file path=customXml/itemProps3.xml><?xml version="1.0" encoding="utf-8"?>
<ds:datastoreItem xmlns:ds="http://schemas.openxmlformats.org/officeDocument/2006/customXml" ds:itemID="{BD38C105-3E80-4253-AC77-830B546A2422}"/>
</file>

<file path=docProps/app.xml><?xml version="1.0" encoding="utf-8"?>
<Properties xmlns="http://schemas.openxmlformats.org/officeDocument/2006/extended-properties" xmlns:vt="http://schemas.openxmlformats.org/officeDocument/2006/docPropsVTypes">
  <TotalTime>293</TotalTime>
  <Words>1134</Words>
  <Application>Microsoft Office PowerPoint</Application>
  <PresentationFormat>On-screen Show (4:3)</PresentationFormat>
  <Paragraphs>74</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PARTNERSHIP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MIXTURES AND ALLIGATION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Avenger</dc:creator>
  <cp:lastModifiedBy>lenovo</cp:lastModifiedBy>
  <cp:revision>17</cp:revision>
  <dcterms:created xsi:type="dcterms:W3CDTF">2021-07-30T13:16:54Z</dcterms:created>
  <dcterms:modified xsi:type="dcterms:W3CDTF">2025-01-09T14:55:28Z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0x01010097265E03CBA32D47A94E32B1A5044F52</vt:lpwstr>
  </property>
</Properties>
</file>