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51837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AFD736-232E-45F2-BDE5-AB2405488DCA}"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256817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2341277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630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2544129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3634536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1394733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3620120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172629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400180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369559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AFD736-232E-45F2-BDE5-AB2405488DCA}"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311538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AFD736-232E-45F2-BDE5-AB2405488DCA}"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98536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100342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387580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AFD736-232E-45F2-BDE5-AB2405488DCA}" type="datetimeFigureOut">
              <a:rPr lang="en-US" smtClean="0"/>
              <a:t>4/25/2025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25780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AFD736-232E-45F2-BDE5-AB2405488DCA}"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9978B-E48D-45EC-BFD9-7A643AEA4E8B}" type="slidenum">
              <a:rPr lang="en-US" smtClean="0"/>
              <a:t>‹#›</a:t>
            </a:fld>
            <a:endParaRPr lang="en-US"/>
          </a:p>
        </p:txBody>
      </p:sp>
    </p:spTree>
    <p:extLst>
      <p:ext uri="{BB962C8B-B14F-4D97-AF65-F5344CB8AC3E}">
        <p14:creationId xmlns:p14="http://schemas.microsoft.com/office/powerpoint/2010/main" val="423834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AFD736-232E-45F2-BDE5-AB2405488DCA}" type="datetimeFigureOut">
              <a:rPr lang="en-US" smtClean="0"/>
              <a:t>4/25/2025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19978B-E48D-45EC-BFD9-7A643AEA4E8B}" type="slidenum">
              <a:rPr lang="en-US" smtClean="0"/>
              <a:t>‹#›</a:t>
            </a:fld>
            <a:endParaRPr lang="en-US"/>
          </a:p>
        </p:txBody>
      </p:sp>
    </p:spTree>
    <p:extLst>
      <p:ext uri="{BB962C8B-B14F-4D97-AF65-F5344CB8AC3E}">
        <p14:creationId xmlns:p14="http://schemas.microsoft.com/office/powerpoint/2010/main" val="11705363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D99B-9EE4-4D4B-B9E9-10DA196C0E43}"/>
              </a:ext>
            </a:extLst>
          </p:cNvPr>
          <p:cNvSpPr>
            <a:spLocks noGrp="1"/>
          </p:cNvSpPr>
          <p:nvPr>
            <p:ph type="title"/>
          </p:nvPr>
        </p:nvSpPr>
        <p:spPr>
          <a:xfrm>
            <a:off x="838200" y="365125"/>
            <a:ext cx="10515600" cy="5839732"/>
          </a:xfrm>
        </p:spPr>
        <p:txBody>
          <a:bodyPr>
            <a:normAutofit fontScale="90000"/>
          </a:bodyPr>
          <a:lstStyle/>
          <a:p>
            <a:r>
              <a:rPr lang="en-US" dirty="0"/>
              <a:t>Procedure Followed:</a:t>
            </a:r>
            <a:br>
              <a:rPr lang="en-US" dirty="0"/>
            </a:br>
            <a:r>
              <a:rPr lang="en-US" dirty="0"/>
              <a:t> </a:t>
            </a:r>
            <a:br>
              <a:rPr lang="en-US" dirty="0"/>
            </a:br>
            <a:r>
              <a:rPr lang="en-US" dirty="0"/>
              <a:t>1) Downloaded </a:t>
            </a:r>
            <a:r>
              <a:rPr lang="en-US" dirty="0" err="1"/>
              <a:t>sample_superstore.xlx</a:t>
            </a:r>
            <a:r>
              <a:rPr lang="en-US" dirty="0"/>
              <a:t> from Tableau.</a:t>
            </a:r>
            <a:br>
              <a:rPr lang="en-US" dirty="0"/>
            </a:br>
            <a:r>
              <a:rPr lang="en-US" dirty="0"/>
              <a:t>2) Made interactive dashboard using filters for Key Performance Indicators (KPIs) like </a:t>
            </a:r>
            <a:r>
              <a:rPr lang="en-US" dirty="0" err="1"/>
              <a:t>profit,sales,quantity,city</a:t>
            </a:r>
            <a:r>
              <a:rPr lang="en-US" dirty="0"/>
              <a:t> over the years for each city and their graphs.</a:t>
            </a:r>
            <a:br>
              <a:rPr lang="en-US" dirty="0"/>
            </a:br>
            <a:r>
              <a:rPr lang="en-US" dirty="0"/>
              <a:t>3) Published the same in Tableau Public.</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61034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5F6C34-CB16-4874-80F4-899C24CD4C29}"/>
              </a:ext>
            </a:extLst>
          </p:cNvPr>
          <p:cNvPicPr>
            <a:picLocks noChangeAspect="1"/>
          </p:cNvPicPr>
          <p:nvPr/>
        </p:nvPicPr>
        <p:blipFill>
          <a:blip r:embed="rId2"/>
          <a:stretch>
            <a:fillRect/>
          </a:stretch>
        </p:blipFill>
        <p:spPr>
          <a:xfrm>
            <a:off x="23812" y="0"/>
            <a:ext cx="12144375" cy="6858000"/>
          </a:xfrm>
          <a:prstGeom prst="rect">
            <a:avLst/>
          </a:prstGeom>
        </p:spPr>
      </p:pic>
    </p:spTree>
    <p:extLst>
      <p:ext uri="{BB962C8B-B14F-4D97-AF65-F5344CB8AC3E}">
        <p14:creationId xmlns:p14="http://schemas.microsoft.com/office/powerpoint/2010/main" val="32184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F896F9-4C30-49E7-BC33-D14A42271920}"/>
              </a:ext>
            </a:extLst>
          </p:cNvPr>
          <p:cNvPicPr>
            <a:picLocks noChangeAspect="1"/>
          </p:cNvPicPr>
          <p:nvPr/>
        </p:nvPicPr>
        <p:blipFill>
          <a:blip r:embed="rId2"/>
          <a:stretch>
            <a:fillRect/>
          </a:stretch>
        </p:blipFill>
        <p:spPr>
          <a:xfrm>
            <a:off x="23812" y="0"/>
            <a:ext cx="12144375" cy="6858000"/>
          </a:xfrm>
          <a:prstGeom prst="rect">
            <a:avLst/>
          </a:prstGeom>
        </p:spPr>
      </p:pic>
    </p:spTree>
    <p:extLst>
      <p:ext uri="{BB962C8B-B14F-4D97-AF65-F5344CB8AC3E}">
        <p14:creationId xmlns:p14="http://schemas.microsoft.com/office/powerpoint/2010/main" val="212438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030634-0B0C-4876-897A-8806DCD356B9}"/>
              </a:ext>
            </a:extLst>
          </p:cNvPr>
          <p:cNvSpPr>
            <a:spLocks noGrp="1"/>
          </p:cNvSpPr>
          <p:nvPr>
            <p:ph type="subTitle" idx="1"/>
          </p:nvPr>
        </p:nvSpPr>
        <p:spPr>
          <a:xfrm>
            <a:off x="1154955" y="561703"/>
            <a:ext cx="8825658" cy="5077097"/>
          </a:xfrm>
        </p:spPr>
        <p:txBody>
          <a:bodyPr/>
          <a:lstStyle/>
          <a:p>
            <a:r>
              <a:rPr lang="en-US" dirty="0"/>
              <a:t>Published in Tableau public:</a:t>
            </a:r>
          </a:p>
          <a:p>
            <a:endParaRPr lang="en-US" dirty="0"/>
          </a:p>
          <a:p>
            <a:r>
              <a:rPr lang="en-US" dirty="0"/>
              <a:t>https://public.tableau.com/app/profile/sudhakar.s5439/viz/sample_salesData/Sheet1?publish=yes</a:t>
            </a:r>
          </a:p>
        </p:txBody>
      </p:sp>
    </p:spTree>
    <p:extLst>
      <p:ext uri="{BB962C8B-B14F-4D97-AF65-F5344CB8AC3E}">
        <p14:creationId xmlns:p14="http://schemas.microsoft.com/office/powerpoint/2010/main" val="451548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TotalTime>
  <Words>101</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Procedure Followed:   1) Downloaded sample_superstore.xlx from Tableau. 2) Made interactive dashboard using filters for Key Performance Indicators (KPIs) like profit,sales,quantity,city over the years for each city and their graphs. 3) Published the same in Tableau Public.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sudhakar</dc:creator>
  <cp:lastModifiedBy>s sudhakar</cp:lastModifiedBy>
  <cp:revision>8</cp:revision>
  <dcterms:created xsi:type="dcterms:W3CDTF">2025-04-25T07:17:31Z</dcterms:created>
  <dcterms:modified xsi:type="dcterms:W3CDTF">2025-04-25T08:23:58Z</dcterms:modified>
</cp:coreProperties>
</file>