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D570-960F-5E41-7B86-A4B66B2B2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6C0D8-482F-1175-2E98-E500B1B16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0148E-697B-F40C-61CF-25C7CDF7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D8B-0E9A-4A3E-8B38-4B25227E2B1C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C6A0-7C81-1942-423A-2CD0B4D5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8109-57D2-A8C9-5C9C-2DED2D40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5DA-45D5-4596-9FDE-D3F248C20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4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94AC-B744-9785-CC52-30C2DA65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F4348-FED7-69EE-FAAB-377717B39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DE15-1B96-6004-F135-386EEEF9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D8B-0E9A-4A3E-8B38-4B25227E2B1C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27D7-3D96-977F-9E64-A5D8C92A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01E5-97E9-9159-7E8B-D2AC57EE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5DA-45D5-4596-9FDE-D3F248C20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2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30F44-FF6C-A059-87F1-1D01C8865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CB027-37D5-DBE2-EFE8-65131C732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1B32-C3C8-F9A8-7023-C01F3BC7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D8B-0E9A-4A3E-8B38-4B25227E2B1C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9F2E-C61A-5AB9-5714-EBC1AFAA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7AED-CCB2-E541-7A25-F6158B9D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5DA-45D5-4596-9FDE-D3F248C20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13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7878-01A9-7F0E-D66D-FCB14B37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3015-363F-2394-C8C6-C59098FA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9F7E-C4FE-DD4E-2CA2-75941F59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D8B-0E9A-4A3E-8B38-4B25227E2B1C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FB188-B269-8253-CB67-E993F771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83694-8E7A-1A49-E298-CBFE16BB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5DA-45D5-4596-9FDE-D3F248C20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9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C69F-1D41-8DFB-58E7-6A4777DB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85526-FCE0-1AA4-7D04-180663DEE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C46B-AEDB-4FDC-EAA8-12AC117F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D8B-0E9A-4A3E-8B38-4B25227E2B1C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5FE1D-B289-0C45-59E9-585CB7DF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C7B5-2318-0CF2-46E8-69DA5DCC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5DA-45D5-4596-9FDE-D3F248C20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6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29A4-94BA-1249-0D24-3A7ADE7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FCDA-B653-8344-2CFF-0A6AEB4C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18A88-4EE1-6F98-EC26-84934C409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56A7C-4A67-C9E2-DC82-91C88B32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D8B-0E9A-4A3E-8B38-4B25227E2B1C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6B9A1-555A-09DD-D8BA-2D6B2327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4A302-7A03-718A-5DC2-2C6E736A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5DA-45D5-4596-9FDE-D3F248C20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4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65D5-B266-BC65-19B6-641F4666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725F-33C1-AB72-D04D-A3C0D710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17454-B0B4-AEEE-3F03-97003AEE7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10076-5BC8-CE7D-AA17-9CCFFFE88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013E0-3F24-1645-E8C3-C2E831F95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4FC18-AF75-DE09-6A43-9D3394C6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D8B-0E9A-4A3E-8B38-4B25227E2B1C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DCB61-F9A8-AA72-7305-61F87DE9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45104-874F-4D08-08C2-8BD17157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5DA-45D5-4596-9FDE-D3F248C20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3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114F-1D5F-D7F1-E4F4-754E6D6B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69B66-AFF3-1C4C-832B-546B64D9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D8B-0E9A-4A3E-8B38-4B25227E2B1C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C19F3-D552-1D6A-7E05-BA67387C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DEBAE-A5DF-DEDF-CCEC-CFA76221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5DA-45D5-4596-9FDE-D3F248C20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2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D087B-BF5F-8ABC-F8C5-2439B0BF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D8B-0E9A-4A3E-8B38-4B25227E2B1C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AE9FA-BFC6-D239-5660-47E105C8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5FF79-3C61-9E6C-7E3A-B20C6580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5DA-45D5-4596-9FDE-D3F248C20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9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86F7-5E5D-0DC5-9AA8-81B3C20D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1CAF-1F28-C370-906A-288CD5E5B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A7D10-2748-EF7A-899D-6E4ED1DCB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0DC51-31C4-A0A3-649E-76AB3967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D8B-0E9A-4A3E-8B38-4B25227E2B1C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8B8F-212F-D448-1291-E06D1C3E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95B3-0C5C-3596-1F65-9A9B7983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5DA-45D5-4596-9FDE-D3F248C20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7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588F-899C-A913-23F6-49B525C3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1B2AF-5703-49CC-6727-B720F0C46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94662-AA81-A948-379F-4C132272C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B558-F006-BEB6-FC9F-5AC07CE4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D8B-0E9A-4A3E-8B38-4B25227E2B1C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85B3C-DA64-185E-084F-C10959E9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86AC5-8F58-C4A6-BBA0-D25E62C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A5DA-45D5-4596-9FDE-D3F248C20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71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ED58C-F913-6252-3C85-D1D285DD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F20E1-BE98-8624-7C10-B7DE9AC92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0D78E-CA5E-16B7-00A0-0DBC6D227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6D8B-0E9A-4A3E-8B38-4B25227E2B1C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90DA-5582-AB30-98E4-D6A4A0084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15FB-B905-BCA4-D5CB-6E312393E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A5DA-45D5-4596-9FDE-D3F248C20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udhakar.s5439/viz/day8_17462601436250/CategoryVsSales?publish=y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9CC63D-D966-1B5A-8DDC-5BAE5272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12192000" cy="5921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14026F-5FA8-D26C-6027-32E0BE42F730}"/>
              </a:ext>
            </a:extLst>
          </p:cNvPr>
          <p:cNvSpPr txBox="1"/>
          <p:nvPr/>
        </p:nvSpPr>
        <p:spPr>
          <a:xfrm>
            <a:off x="281354" y="71159"/>
            <a:ext cx="1170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 Vs Sales:</a:t>
            </a:r>
          </a:p>
          <a:p>
            <a:r>
              <a:rPr lang="en-IN" dirty="0"/>
              <a:t>https://public.tableau.com/app/profile/sudhakar.s5439/viz/day8_17462601436250/MonthVsSales?publish=yes</a:t>
            </a:r>
          </a:p>
        </p:txBody>
      </p:sp>
    </p:spTree>
    <p:extLst>
      <p:ext uri="{BB962C8B-B14F-4D97-AF65-F5344CB8AC3E}">
        <p14:creationId xmlns:p14="http://schemas.microsoft.com/office/powerpoint/2010/main" val="392198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C6030-B0C1-9AF8-2D9B-F07AED8D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354"/>
            <a:ext cx="12192000" cy="5806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22786D-72CD-7967-8DA9-CAEC5B7B5F2A}"/>
              </a:ext>
            </a:extLst>
          </p:cNvPr>
          <p:cNvSpPr txBox="1"/>
          <p:nvPr/>
        </p:nvSpPr>
        <p:spPr>
          <a:xfrm>
            <a:off x="281354" y="71159"/>
            <a:ext cx="1170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 Vs Sales:</a:t>
            </a:r>
          </a:p>
          <a:p>
            <a:r>
              <a:rPr lang="en-IN" dirty="0"/>
              <a:t>https://public.tableau.com/app/profile/sudhakar.s5439/viz/day8_17462601436250/MonthVsSales?publish=yes</a:t>
            </a:r>
          </a:p>
        </p:txBody>
      </p:sp>
    </p:spTree>
    <p:extLst>
      <p:ext uri="{BB962C8B-B14F-4D97-AF65-F5344CB8AC3E}">
        <p14:creationId xmlns:p14="http://schemas.microsoft.com/office/powerpoint/2010/main" val="350845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AB6186-2591-4A3D-45D5-43C8283E1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" y="711200"/>
            <a:ext cx="12170715" cy="614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B301E-0879-32E1-DC67-49C71B99217B}"/>
              </a:ext>
            </a:extLst>
          </p:cNvPr>
          <p:cNvSpPr txBox="1"/>
          <p:nvPr/>
        </p:nvSpPr>
        <p:spPr>
          <a:xfrm>
            <a:off x="70339" y="0"/>
            <a:ext cx="1170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RegionVs</a:t>
            </a:r>
            <a:r>
              <a:rPr lang="en-US" dirty="0"/>
              <a:t> Sales:</a:t>
            </a:r>
          </a:p>
          <a:p>
            <a:r>
              <a:rPr lang="en-US" dirty="0"/>
              <a:t>https://public.tableau.com/app/profile/sudhakar.s5439/viz/day8_17462601436250/SalesVsRegion?publish=yes</a:t>
            </a:r>
          </a:p>
        </p:txBody>
      </p:sp>
    </p:spTree>
    <p:extLst>
      <p:ext uri="{BB962C8B-B14F-4D97-AF65-F5344CB8AC3E}">
        <p14:creationId xmlns:p14="http://schemas.microsoft.com/office/powerpoint/2010/main" val="408028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CB0287-EB0D-E036-1892-2D56E455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39" y="1031631"/>
            <a:ext cx="11665921" cy="582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BEDFE-B866-58DF-5036-A514C4CBCD81}"/>
              </a:ext>
            </a:extLst>
          </p:cNvPr>
          <p:cNvSpPr txBox="1"/>
          <p:nvPr/>
        </p:nvSpPr>
        <p:spPr>
          <a:xfrm>
            <a:off x="70339" y="0"/>
            <a:ext cx="1170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Vs Sales:</a:t>
            </a:r>
          </a:p>
          <a:p>
            <a:r>
              <a:rPr lang="en-US" dirty="0">
                <a:hlinkClick r:id="rId3"/>
              </a:rPr>
              <a:t>https://public.tableau.com/app/profile/sudhakar.s5439/viz/day8_17462601436250/CategoryVsSales?publish=yes</a:t>
            </a:r>
            <a:endParaRPr lang="en-US" dirty="0"/>
          </a:p>
          <a:p>
            <a:r>
              <a:rPr lang="en-US" dirty="0"/>
              <a:t>Donut is not available in tableau public</a:t>
            </a:r>
          </a:p>
        </p:txBody>
      </p:sp>
    </p:spTree>
    <p:extLst>
      <p:ext uri="{BB962C8B-B14F-4D97-AF65-F5344CB8AC3E}">
        <p14:creationId xmlns:p14="http://schemas.microsoft.com/office/powerpoint/2010/main" val="360859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BA32-AD25-2569-8F47-EA938058A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D7D00-145A-7518-629C-E8049FAF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502"/>
          <a:stretch/>
        </p:blipFill>
        <p:spPr>
          <a:xfrm>
            <a:off x="0" y="804984"/>
            <a:ext cx="12192000" cy="60530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44AC69-12F0-F9CE-EB77-63C4E7530879}"/>
              </a:ext>
            </a:extLst>
          </p:cNvPr>
          <p:cNvSpPr txBox="1"/>
          <p:nvPr/>
        </p:nvSpPr>
        <p:spPr>
          <a:xfrm>
            <a:off x="281354" y="71159"/>
            <a:ext cx="1170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 Vs Sales:</a:t>
            </a:r>
          </a:p>
          <a:p>
            <a:r>
              <a:rPr lang="en-IN" dirty="0"/>
              <a:t>https://public.tableau.com/app/profile/sudhakar.s5439/viz/day8_17462601436250/cityVsSales?publish=yes</a:t>
            </a:r>
          </a:p>
        </p:txBody>
      </p:sp>
    </p:spTree>
    <p:extLst>
      <p:ext uri="{BB962C8B-B14F-4D97-AF65-F5344CB8AC3E}">
        <p14:creationId xmlns:p14="http://schemas.microsoft.com/office/powerpoint/2010/main" val="151621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E0D0-DB39-5A5A-C2FA-CA16A132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660B2-C991-4664-C1A5-9D22E0E8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723"/>
            <a:ext cx="10515600" cy="5408246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 or checking using python: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20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required libraries</a:t>
            </a:r>
          </a:p>
          <a:p>
            <a:pPr marL="0" indent="0">
              <a:buNone/>
            </a:pPr>
            <a:r>
              <a:rPr lang="en-IN" sz="11200" dirty="0">
                <a:solidFill>
                  <a:srgbClr val="569C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>
                <a:solidFill>
                  <a:srgbClr val="569C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120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oading data in .csv to a data frame using pandas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569C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null values/ missing values and replacing  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569C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exists.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>
                <a:solidFill>
                  <a:srgbClr val="569C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 data analysis using python.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presentation using Tableau: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charts were prepared.</a:t>
            </a:r>
          </a:p>
          <a:p>
            <a:pPr marL="0" indent="0">
              <a:buNone/>
            </a:pPr>
            <a:r>
              <a:rPr lang="en-US" sz="1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 Vs Sales (Line and Bar charts)</a:t>
            </a:r>
          </a:p>
          <a:p>
            <a:pPr marL="0" indent="0">
              <a:buNone/>
            </a:pPr>
            <a:r>
              <a:rPr lang="en-US" sz="1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Region Vs Sales (Bar chart)</a:t>
            </a:r>
          </a:p>
          <a:p>
            <a:pPr marL="0" indent="0">
              <a:buNone/>
            </a:pPr>
            <a:r>
              <a:rPr lang="en-US" sz="1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 Vs Sales (Pie Chart since Donut chart is not in Tableau Public)</a:t>
            </a:r>
          </a:p>
          <a:p>
            <a:pPr marL="0" indent="0">
              <a:buNone/>
            </a:pPr>
            <a:r>
              <a:rPr lang="en-US" sz="1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 Vs Sales (Bar Chart).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44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98A0-493F-6237-D96A-C3CF4E99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Summary: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029D-98F5-7203-8A1A-5D95F65D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No null values were observed in data source (Confirmed with python).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Using Tableau:</a:t>
            </a:r>
          </a:p>
          <a:p>
            <a:r>
              <a:rPr lang="en-US" dirty="0">
                <a:solidFill>
                  <a:schemeClr val="accent1"/>
                </a:solidFill>
              </a:rPr>
              <a:t> November month has maximum sales of 352,461 (Month Vs Sales)</a:t>
            </a:r>
          </a:p>
          <a:p>
            <a:r>
              <a:rPr lang="en-US" dirty="0">
                <a:solidFill>
                  <a:schemeClr val="accent1"/>
                </a:solidFill>
              </a:rPr>
              <a:t> West region has highest sales of 725,458 (Region Vs Sales)</a:t>
            </a:r>
          </a:p>
          <a:p>
            <a:r>
              <a:rPr lang="en-US" dirty="0">
                <a:solidFill>
                  <a:schemeClr val="accent1"/>
                </a:solidFill>
              </a:rPr>
              <a:t> Phones were sold maximum 330,007 compared to any category (Category Vs Sales)</a:t>
            </a:r>
          </a:p>
          <a:p>
            <a:r>
              <a:rPr lang="en-US" dirty="0">
                <a:solidFill>
                  <a:schemeClr val="accent1"/>
                </a:solidFill>
              </a:rPr>
              <a:t> New York City sales were maximum 256368 (City Vs Sales)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2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Procedure: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om5891 s</dc:creator>
  <cp:lastModifiedBy>om5891 s</cp:lastModifiedBy>
  <cp:revision>13</cp:revision>
  <dcterms:created xsi:type="dcterms:W3CDTF">2025-05-03T08:02:52Z</dcterms:created>
  <dcterms:modified xsi:type="dcterms:W3CDTF">2025-05-03T09:35:10Z</dcterms:modified>
</cp:coreProperties>
</file>