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a7de6de6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a7de6de6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a9beb407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a9beb407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a9beb407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a9beb40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a9beb407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a9beb407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86457cdb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86457cdb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86457cd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86457cd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a7de6de6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a7de6de6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a7de6de6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a7de6de6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a7de6de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a7de6de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a7de6de6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a7de6de6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a7de6de6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a7de6de6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a7de6de6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a7de6de6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a7de6de6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a7de6de6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1LJMreni_k_ptrCsHitZBhkwJh_8yCvm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1SRvqOjZ-o_QCrJzCI7KnVvJ_jmD3457/view" TargetMode="External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Python with Hawkar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2024.10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325" y="54725"/>
            <a:ext cx="1274550" cy="12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769775" y="4384925"/>
            <a:ext cx="787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www.habdulhaq.com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14175" y="96000"/>
            <a:ext cx="55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2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45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Example: Connected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44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Master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https://colab.research.google.com/drive/10JNUnkbLJGU6LedLuTjpP4NtXOii-lKE?usp=sharing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8588400" y="40925"/>
            <a:ext cx="55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9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600" y="1170125"/>
            <a:ext cx="4116000" cy="21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691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Transform a Script into a Function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44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Why Use Functions?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Encapsulating scripts into functions improves </a:t>
            </a:r>
            <a:r>
              <a:rPr b="1" lang="en" sz="1100">
                <a:solidFill>
                  <a:schemeClr val="dk1"/>
                </a:solidFill>
              </a:rPr>
              <a:t>modularity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reusability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Functions allow you to pass parameters, making your code more flexible.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Steps: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Identify Purpose</a:t>
            </a:r>
            <a:r>
              <a:rPr lang="en" sz="1100">
                <a:solidFill>
                  <a:schemeClr val="dk1"/>
                </a:solidFill>
              </a:rPr>
              <a:t>: What does the script do?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Parameterize</a:t>
            </a:r>
            <a:r>
              <a:rPr lang="en" sz="1100">
                <a:solidFill>
                  <a:schemeClr val="dk1"/>
                </a:solidFill>
              </a:rPr>
              <a:t>: Replace hard-coded values with function parameters.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Encapsulate</a:t>
            </a:r>
            <a:r>
              <a:rPr lang="en" sz="1100">
                <a:solidFill>
                  <a:schemeClr val="dk1"/>
                </a:solidFill>
              </a:rPr>
              <a:t>: Wrap the script inside a function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 function_name()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7858525" y="40925"/>
            <a:ext cx="128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10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5321975" y="1316875"/>
            <a:ext cx="3640500" cy="68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C4587"/>
                </a:solidFill>
              </a:rPr>
              <a:t>def </a:t>
            </a:r>
            <a:r>
              <a:rPr lang="en">
                <a:solidFill>
                  <a:srgbClr val="980000"/>
                </a:solidFill>
              </a:rPr>
              <a:t>add_numbers</a:t>
            </a:r>
            <a:r>
              <a:rPr lang="en"/>
              <a:t>(a, b):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1C4587"/>
                </a:solidFill>
              </a:rPr>
              <a:t>return</a:t>
            </a:r>
            <a:r>
              <a:rPr lang="en"/>
              <a:t> a + 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23"/>
          <p:cNvSpPr/>
          <p:nvPr/>
        </p:nvSpPr>
        <p:spPr>
          <a:xfrm>
            <a:off x="5321975" y="2571750"/>
            <a:ext cx="3640500" cy="108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Please transform the following script into a Python function. The function should accept the necessary input values as parameters and return the output.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6320125" y="2055600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ChatGPT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5321975" y="3804525"/>
            <a:ext cx="3640500" cy="108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Transform the script to a function that accepts parameters for [specific task], ensuring the function does [describe task], and returns [expected result].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691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Multiple Functions Sequentially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44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Why Use a Master Function?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Simplifies </a:t>
            </a:r>
            <a:r>
              <a:rPr b="1" lang="en" sz="1100">
                <a:solidFill>
                  <a:schemeClr val="dk1"/>
                </a:solidFill>
              </a:rPr>
              <a:t>complex workflows</a:t>
            </a:r>
            <a:r>
              <a:rPr lang="en" sz="1100">
                <a:solidFill>
                  <a:schemeClr val="dk1"/>
                </a:solidFill>
              </a:rPr>
              <a:t> by triggering multiple tasks in sequence.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Organizes your process into </a:t>
            </a:r>
            <a:r>
              <a:rPr b="1" lang="en" sz="1100">
                <a:solidFill>
                  <a:schemeClr val="dk1"/>
                </a:solidFill>
              </a:rPr>
              <a:t>manageable steps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Steps: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Identify Functions</a:t>
            </a:r>
            <a:r>
              <a:rPr lang="en" sz="1100">
                <a:solidFill>
                  <a:schemeClr val="dk1"/>
                </a:solidFill>
              </a:rPr>
              <a:t>: List the small tasks (functions) you need to run.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Order of Execution</a:t>
            </a:r>
            <a:r>
              <a:rPr lang="en" sz="1100">
                <a:solidFill>
                  <a:schemeClr val="dk1"/>
                </a:solidFill>
              </a:rPr>
              <a:t>: Create a master function to call each function in sequence.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7858525" y="40925"/>
            <a:ext cx="128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11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5298500" y="3234050"/>
            <a:ext cx="3640500" cy="17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C4587"/>
                </a:solidFill>
              </a:rPr>
              <a:t>def </a:t>
            </a:r>
            <a:r>
              <a:rPr lang="en">
                <a:solidFill>
                  <a:srgbClr val="980000"/>
                </a:solidFill>
              </a:rPr>
              <a:t>run_all_steps</a:t>
            </a:r>
            <a:r>
              <a:rPr lang="en">
                <a:solidFill>
                  <a:schemeClr val="dk1"/>
                </a:solidFill>
              </a:rPr>
              <a:t>():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process_data()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generate_midi()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convert_to_wav()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5298500" y="1218075"/>
            <a:ext cx="3640500" cy="18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Create a master function that calls function1(), function2(), and function3() sequentially. Add print statements to indicate progress between steps, and include a final confirmation message.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691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Modularity and Orchestration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44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Modularity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script becomes a </a:t>
            </a:r>
            <a:r>
              <a:rPr b="1" lang="en" sz="1100">
                <a:solidFill>
                  <a:schemeClr val="dk1"/>
                </a:solidFill>
              </a:rPr>
              <a:t>self-contained</a:t>
            </a:r>
            <a:r>
              <a:rPr lang="en" sz="1100">
                <a:solidFill>
                  <a:schemeClr val="dk1"/>
                </a:solidFill>
              </a:rPr>
              <a:t> unit.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Easier to test, debug, and maintain.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Orchestration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Complex processes are broken into </a:t>
            </a:r>
            <a:r>
              <a:rPr b="1" lang="en" sz="1100">
                <a:solidFill>
                  <a:schemeClr val="dk1"/>
                </a:solidFill>
              </a:rPr>
              <a:t>manageable steps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Enhances the ability to modify or add steps without affecting other parts of the process.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Application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Think of breaking down tasks like </a:t>
            </a:r>
            <a:r>
              <a:rPr b="1" lang="en" sz="1100">
                <a:solidFill>
                  <a:schemeClr val="dk1"/>
                </a:solidFill>
              </a:rPr>
              <a:t>data processing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file generation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b="1" lang="en" sz="1100">
                <a:solidFill>
                  <a:schemeClr val="dk1"/>
                </a:solidFill>
              </a:rPr>
              <a:t>conversion</a:t>
            </a:r>
            <a:r>
              <a:rPr lang="en" sz="1100">
                <a:solidFill>
                  <a:schemeClr val="dk1"/>
                </a:solidFill>
              </a:rPr>
              <a:t> into separate functions. This keeps the code organized and clear.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7858525" y="40925"/>
            <a:ext cx="128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12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44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Thanks for learning with 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Hawkar's Workflow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44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Hawkar's Workflow is a structured approach to breaking down complex Python projects into manageable, actionable steps.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workflow ensures steady progress toward achieving a big goal by tackling small, achievable tasks.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600" y="1170125"/>
            <a:ext cx="4116000" cy="222785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588400" y="40925"/>
            <a:ext cx="55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1</a:t>
            </a:r>
            <a:endParaRPr sz="4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– Defining the Highest Goal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4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Concept: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by clearly defining the ultimate objective of the project. This will guide the entire development process.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8588400" y="40925"/>
            <a:ext cx="55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2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600" y="1170125"/>
            <a:ext cx="4115999" cy="262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Step 2 – Breaking Down the Project into Smaller Steps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44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Concept: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down the larger project into multiple small steps that can be executed one at a time.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8588400" y="40925"/>
            <a:ext cx="55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3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600" y="1170125"/>
            <a:ext cx="38973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– Execute Each Step in Phases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4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 Concept: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Complete each phase one by one, ensuring that every individual step works properly before moving to the next. This incremental approach keeps the project organized.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8588400" y="40925"/>
            <a:ext cx="55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4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500" y="2157900"/>
            <a:ext cx="4116000" cy="2219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45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– Bridging the Steps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44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Once each step is functional, connect them to work collaboratively, ensuring the flow of data and processes between the steps.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8588400" y="40925"/>
            <a:ext cx="55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5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600" y="1170125"/>
            <a:ext cx="4116000" cy="2227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45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8588400" y="40925"/>
            <a:ext cx="55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6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189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45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8588400" y="40925"/>
            <a:ext cx="55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7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id="112" name="Google Shape;112;p20" title="Ashley Jackson_melody.wa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025" y="1374200"/>
            <a:ext cx="1091150" cy="10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 title="Christopher White_melody.wav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475" y="1374200"/>
            <a:ext cx="1091150" cy="10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1725" y="1170125"/>
            <a:ext cx="6069874" cy="3019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456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Example: Raw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441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Project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https://colab.research.google.com/drive/18Vh84js_SSQvDEn9hCIuql05hoGLK9JF?usp=sharing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8588400" y="40925"/>
            <a:ext cx="555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8</a:t>
            </a:r>
            <a:endParaRPr sz="4000">
              <a:solidFill>
                <a:schemeClr val="dk2"/>
              </a:solidFill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600" y="1170125"/>
            <a:ext cx="4116000" cy="215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